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311" r:id="rId3"/>
    <p:sldId id="312" r:id="rId4"/>
    <p:sldId id="313" r:id="rId5"/>
    <p:sldId id="283" r:id="rId6"/>
    <p:sldId id="284" r:id="rId7"/>
    <p:sldId id="286" r:id="rId8"/>
    <p:sldId id="287" r:id="rId9"/>
    <p:sldId id="288" r:id="rId10"/>
    <p:sldId id="290" r:id="rId11"/>
    <p:sldId id="291" r:id="rId12"/>
    <p:sldId id="292" r:id="rId13"/>
    <p:sldId id="293" r:id="rId14"/>
    <p:sldId id="294" r:id="rId15"/>
    <p:sldId id="296" r:id="rId16"/>
    <p:sldId id="297" r:id="rId17"/>
    <p:sldId id="298" r:id="rId18"/>
    <p:sldId id="299" r:id="rId19"/>
    <p:sldId id="300" r:id="rId20"/>
    <p:sldId id="301" r:id="rId21"/>
    <p:sldId id="302" r:id="rId22"/>
    <p:sldId id="303" r:id="rId23"/>
    <p:sldId id="304" r:id="rId24"/>
    <p:sldId id="305" r:id="rId25"/>
    <p:sldId id="306" r:id="rId26"/>
    <p:sldId id="295" r:id="rId27"/>
    <p:sldId id="307" r:id="rId28"/>
    <p:sldId id="308" r:id="rId29"/>
    <p:sldId id="309" r:id="rId30"/>
    <p:sldId id="31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4E91"/>
    <a:srgbClr val="D1DAFF"/>
    <a:srgbClr val="FFFFFF"/>
    <a:srgbClr val="164F8F"/>
    <a:srgbClr val="184F90"/>
    <a:srgbClr val="105498"/>
    <a:srgbClr val="185090"/>
    <a:srgbClr val="156082"/>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4995" autoAdjust="0"/>
    <p:restoredTop sz="72157" autoAdjust="0"/>
  </p:normalViewPr>
  <p:slideViewPr>
    <p:cSldViewPr snapToGrid="0">
      <p:cViewPr varScale="1">
        <p:scale>
          <a:sx n="48" d="100"/>
          <a:sy n="48" d="100"/>
        </p:scale>
        <p:origin x="-1360" y="-68"/>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8BA0C7-BE67-48D5-BD35-DA5DB3D3A476}" type="datetimeFigureOut">
              <a:rPr lang="en-US" smtClean="0"/>
              <a:pPr/>
              <a:t>7/8/2025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467D57-D457-4EAE-BF4F-2FDE0C552E3A}" type="slidenum">
              <a:rPr lang="en-US" smtClean="0"/>
              <a:pPr/>
              <a:t>‹#›</a:t>
            </a:fld>
            <a:endParaRPr lang="en-US"/>
          </a:p>
        </p:txBody>
      </p:sp>
    </p:spTree>
    <p:extLst>
      <p:ext uri="{BB962C8B-B14F-4D97-AF65-F5344CB8AC3E}">
        <p14:creationId xmlns:p14="http://schemas.microsoft.com/office/powerpoint/2010/main" xmlns="" val="1529617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leewayhertz.com/natural-language-processin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leewayhertz.com/how-to-build-a-machine-learning-app/"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leewayhertz.com/ai-in-data-analytic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The algorithms powering these tools are trained on vast amounts of existing source code, typically from publicly available open-source projects. Based on these examples, the algorithms can generate custom code on demand, via text prompts.</a:t>
            </a:r>
            <a:endParaRPr lang="en-US" dirty="0"/>
          </a:p>
        </p:txBody>
      </p:sp>
      <p:sp>
        <p:nvSpPr>
          <p:cNvPr id="4" name="Slide Number Placeholder 3"/>
          <p:cNvSpPr>
            <a:spLocks noGrp="1"/>
          </p:cNvSpPr>
          <p:nvPr>
            <p:ph type="sldNum" sz="quarter" idx="10"/>
          </p:nvPr>
        </p:nvSpPr>
        <p:spPr/>
        <p:txBody>
          <a:bodyPr/>
          <a:lstStyle/>
          <a:p>
            <a:fld id="{46467D57-D457-4EAE-BF4F-2FDE0C552E3A}" type="slidenum">
              <a:rPr lang="en-US" smtClean="0"/>
              <a:pPr/>
              <a:t>5</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t>Security tools</a:t>
            </a:r>
          </a:p>
          <a:p>
            <a:pPr rtl="0"/>
            <a:r>
              <a:rPr lang="en-US" b="1" dirty="0" smtClean="0"/>
              <a:t>Security tools empowered by AI algorithms scan the code to identify and rectify security vulnerabilities. They analyze the code against known security flaws and provide recommendations to mitigate the risks, thereby enhancing the security posture of the developed software.</a:t>
            </a:r>
            <a:endParaRPr lang="en-US" dirty="0" smtClean="0"/>
          </a:p>
          <a:p>
            <a:pPr rtl="0"/>
            <a:r>
              <a:rPr lang="en-US" b="1" dirty="0" err="1" smtClean="0"/>
              <a:t>Snyk</a:t>
            </a:r>
            <a:r>
              <a:rPr lang="en-US" b="1" dirty="0" smtClean="0"/>
              <a:t>: A security tool that leverages AI to identify and fix vulnerabilities and license violations in open-source dependencies, ensuring the security of the code from the development phase.</a:t>
            </a:r>
            <a:endParaRPr lang="en-US" dirty="0"/>
          </a:p>
        </p:txBody>
      </p:sp>
      <p:sp>
        <p:nvSpPr>
          <p:cNvPr id="4" name="Slide Number Placeholder 3"/>
          <p:cNvSpPr>
            <a:spLocks noGrp="1"/>
          </p:cNvSpPr>
          <p:nvPr>
            <p:ph type="sldNum" sz="quarter" idx="10"/>
          </p:nvPr>
        </p:nvSpPr>
        <p:spPr/>
        <p:txBody>
          <a:bodyPr/>
          <a:lstStyle/>
          <a:p>
            <a:fld id="{46467D57-D457-4EAE-BF4F-2FDE0C552E3A}" type="slidenum">
              <a:rPr lang="en-US" smtClean="0"/>
              <a:pPr/>
              <a:t>15</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t>Testing tools</a:t>
            </a:r>
          </a:p>
          <a:p>
            <a:pPr rtl="0"/>
            <a:r>
              <a:rPr lang="en-US" b="1" dirty="0" smtClean="0"/>
              <a:t>AI-assisted testing tools automate the process of testing the code. They use AI to perform rigorous tests, identifying errors and performance issues that might not be apparent during development. By automating the testing process, they ensure the reliability and quality of the software.</a:t>
            </a:r>
            <a:endParaRPr lang="en-US" dirty="0" smtClean="0"/>
          </a:p>
          <a:p>
            <a:pPr rtl="0"/>
            <a:r>
              <a:rPr lang="en-US" b="1" dirty="0" err="1" smtClean="0"/>
              <a:t>Testim</a:t>
            </a:r>
            <a:r>
              <a:rPr lang="en-US" b="1" dirty="0" smtClean="0"/>
              <a:t>: It utilizes AI to author, execute, and maintain tests, speeding up the release cycles and reducing the effort required in testing.</a:t>
            </a:r>
            <a:endParaRPr lang="en-US" dirty="0"/>
          </a:p>
        </p:txBody>
      </p:sp>
      <p:sp>
        <p:nvSpPr>
          <p:cNvPr id="4" name="Slide Number Placeholder 3"/>
          <p:cNvSpPr>
            <a:spLocks noGrp="1"/>
          </p:cNvSpPr>
          <p:nvPr>
            <p:ph type="sldNum" sz="quarter" idx="10"/>
          </p:nvPr>
        </p:nvSpPr>
        <p:spPr/>
        <p:txBody>
          <a:bodyPr/>
          <a:lstStyle/>
          <a:p>
            <a:fld id="{46467D57-D457-4EAE-BF4F-2FDE0C552E3A}" type="slidenum">
              <a:rPr lang="en-US" smtClean="0"/>
              <a:pPr/>
              <a:t>16</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t>Code review tools</a:t>
            </a:r>
          </a:p>
          <a:p>
            <a:pPr rtl="0"/>
            <a:r>
              <a:rPr lang="en-US" b="1" dirty="0" smtClean="0"/>
              <a:t>AI-assisted code review tools scrutinize the code against predefined standards and best practices, suggesting improvements and optimizations. They assist in maintaining code quality and adherence to coding standards, ensuring the developed software is of high quality.</a:t>
            </a:r>
            <a:endParaRPr lang="en-US" dirty="0" smtClean="0"/>
          </a:p>
          <a:p>
            <a:pPr rtl="0"/>
            <a:r>
              <a:rPr lang="en-US" b="1" dirty="0" err="1" smtClean="0"/>
              <a:t>DeepCode</a:t>
            </a:r>
            <a:r>
              <a:rPr lang="en-US" b="1" dirty="0" smtClean="0"/>
              <a:t>: It reviews the code and learns from millions of code repositories, providing insights and suggestions to improve code quality by leveraging AI and semantic code analysis.</a:t>
            </a:r>
            <a:endParaRPr lang="en-US" dirty="0"/>
          </a:p>
        </p:txBody>
      </p:sp>
      <p:sp>
        <p:nvSpPr>
          <p:cNvPr id="4" name="Slide Number Placeholder 3"/>
          <p:cNvSpPr>
            <a:spLocks noGrp="1"/>
          </p:cNvSpPr>
          <p:nvPr>
            <p:ph type="sldNum" sz="quarter" idx="10"/>
          </p:nvPr>
        </p:nvSpPr>
        <p:spPr/>
        <p:txBody>
          <a:bodyPr/>
          <a:lstStyle/>
          <a:p>
            <a:fld id="{46467D57-D457-4EAE-BF4F-2FDE0C552E3A}" type="slidenum">
              <a:rPr lang="en-US" smtClean="0"/>
              <a:pPr/>
              <a:t>17</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t>These tools employ AI to automatically generate code snippets or entire programs based on the provided requirements or designs. They aid in rapidly translating ideas into functional code, accelerating the software development process.</a:t>
            </a:r>
            <a:endParaRPr lang="en-US" dirty="0" smtClean="0"/>
          </a:p>
          <a:p>
            <a:pPr rtl="0"/>
            <a:r>
              <a:rPr lang="en-US" b="1" dirty="0" err="1" smtClean="0"/>
              <a:t>GitHub</a:t>
            </a:r>
            <a:r>
              <a:rPr lang="en-US" b="1" dirty="0" smtClean="0"/>
              <a:t> Copilot: It is an AI pair programmer powered by </a:t>
            </a:r>
            <a:r>
              <a:rPr lang="en-US" b="1" dirty="0" err="1" smtClean="0"/>
              <a:t>OpenAI’s</a:t>
            </a:r>
            <a:r>
              <a:rPr lang="en-US" b="1" dirty="0" smtClean="0"/>
              <a:t> GPT-3 that helps write new code and works in multiple programming languages, generating entire lines or blocks of code based on the comments or context.</a:t>
            </a:r>
            <a:endParaRPr lang="en-US" dirty="0"/>
          </a:p>
        </p:txBody>
      </p:sp>
      <p:sp>
        <p:nvSpPr>
          <p:cNvPr id="4" name="Slide Number Placeholder 3"/>
          <p:cNvSpPr>
            <a:spLocks noGrp="1"/>
          </p:cNvSpPr>
          <p:nvPr>
            <p:ph type="sldNum" sz="quarter" idx="10"/>
          </p:nvPr>
        </p:nvSpPr>
        <p:spPr/>
        <p:txBody>
          <a:bodyPr/>
          <a:lstStyle/>
          <a:p>
            <a:fld id="{46467D57-D457-4EAE-BF4F-2FDE0C552E3A}" type="slidenum">
              <a:rPr lang="en-US" smtClean="0"/>
              <a:pPr/>
              <a:t>18</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t>Optimization tools</a:t>
            </a:r>
          </a:p>
          <a:p>
            <a:pPr rtl="0"/>
            <a:r>
              <a:rPr lang="en-US" b="1" dirty="0" smtClean="0"/>
              <a:t>AI-powered optimization tools analyze the code to suggest performance improvements and optimizations. They help refine the code to run more efficiently and consume fewer resources, ensuring the developed software is optimized for performance.</a:t>
            </a:r>
            <a:endParaRPr lang="en-US" dirty="0" smtClean="0"/>
          </a:p>
          <a:p>
            <a:pPr rtl="0"/>
            <a:r>
              <a:rPr lang="en-US" b="1" dirty="0" smtClean="0"/>
              <a:t>Varnish Software: It uses AI to optimize content delivery, improving the speed and performance of web applications.</a:t>
            </a:r>
            <a:endParaRPr lang="en-US" dirty="0" smtClean="0"/>
          </a:p>
          <a:p>
            <a:pPr rtl="0"/>
            <a:r>
              <a:rPr lang="en-US" b="1" dirty="0" smtClean="0"/>
              <a:t>Each AI-assisted coding tool plays a pivotal role in different stages of the software development lifecycle, contributing to enhanced productivity, quality, security, and reliability of the software products.</a:t>
            </a:r>
            <a:endParaRPr lang="en-US" dirty="0"/>
          </a:p>
        </p:txBody>
      </p:sp>
      <p:sp>
        <p:nvSpPr>
          <p:cNvPr id="4" name="Slide Number Placeholder 3"/>
          <p:cNvSpPr>
            <a:spLocks noGrp="1"/>
          </p:cNvSpPr>
          <p:nvPr>
            <p:ph type="sldNum" sz="quarter" idx="10"/>
          </p:nvPr>
        </p:nvSpPr>
        <p:spPr/>
        <p:txBody>
          <a:bodyPr/>
          <a:lstStyle/>
          <a:p>
            <a:fld id="{46467D57-D457-4EAE-BF4F-2FDE0C552E3A}" type="slidenum">
              <a:rPr lang="en-US" smtClean="0"/>
              <a:pPr/>
              <a:t>19</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t>AI-assisted coding tools stand at the convergence of advanced technologies, seamlessly integrating </a:t>
            </a:r>
            <a:r>
              <a:rPr lang="en-US" b="1" dirty="0" smtClean="0">
                <a:hlinkClick r:id="rId3"/>
              </a:rPr>
              <a:t>Natural Language Processing (NLP)</a:t>
            </a:r>
            <a:r>
              <a:rPr lang="en-US" b="1" dirty="0" smtClean="0"/>
              <a:t>, Machine Learning (ML), data analysis, and other AI techniques to transform the software development process.</a:t>
            </a:r>
            <a:endParaRPr lang="en-US" dirty="0"/>
          </a:p>
        </p:txBody>
      </p:sp>
      <p:sp>
        <p:nvSpPr>
          <p:cNvPr id="4" name="Slide Number Placeholder 3"/>
          <p:cNvSpPr>
            <a:spLocks noGrp="1"/>
          </p:cNvSpPr>
          <p:nvPr>
            <p:ph type="sldNum" sz="quarter" idx="10"/>
          </p:nvPr>
        </p:nvSpPr>
        <p:spPr/>
        <p:txBody>
          <a:bodyPr/>
          <a:lstStyle/>
          <a:p>
            <a:fld id="{46467D57-D457-4EAE-BF4F-2FDE0C552E3A}" type="slidenum">
              <a:rPr lang="en-US" smtClean="0"/>
              <a:pPr/>
              <a:t>20</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fontAlgn="base"/>
            <a:r>
              <a:rPr lang="en-US" sz="1200" b="0" i="0" kern="1200" dirty="0" smtClean="0">
                <a:solidFill>
                  <a:schemeClr val="tx1"/>
                </a:solidFill>
                <a:latin typeface="+mn-lt"/>
                <a:ea typeface="+mn-ea"/>
                <a:cs typeface="+mn-cs"/>
              </a:rPr>
              <a:t>NLP and ML form the backbone of AI-assisted coding tools. NLP empowers these tools to understand and interpret human languages in the code, like comments and variable names, allowing for better context comprehension and, thus, more accurate suggestions. </a:t>
            </a:r>
            <a:r>
              <a:rPr lang="en-US" sz="1200" b="0" i="0" u="none" strike="noStrike" kern="1200" dirty="0" smtClean="0">
                <a:solidFill>
                  <a:schemeClr val="tx1"/>
                </a:solidFill>
                <a:latin typeface="+mn-lt"/>
                <a:ea typeface="+mn-ea"/>
                <a:cs typeface="+mn-cs"/>
                <a:hlinkClick r:id="rId3"/>
              </a:rPr>
              <a:t>ML algorithms</a:t>
            </a:r>
            <a:r>
              <a:rPr lang="en-US" sz="1200" b="0" i="0" kern="1200" dirty="0" smtClean="0">
                <a:solidFill>
                  <a:schemeClr val="tx1"/>
                </a:solidFill>
                <a:latin typeface="+mn-lt"/>
                <a:ea typeface="+mn-ea"/>
                <a:cs typeface="+mn-cs"/>
              </a:rPr>
              <a:t>, trained with extensive datasets comprising diverse coding patterns and structures, enable the tools to learn and adapt to different coding styles and preferences, ensuring continuous improvement and customization.</a:t>
            </a:r>
          </a:p>
          <a:p>
            <a:pPr fontAlgn="base"/>
            <a:r>
              <a:rPr lang="en-US" sz="1200" b="1" i="0" kern="1200" dirty="0" smtClean="0">
                <a:solidFill>
                  <a:schemeClr val="tx1"/>
                </a:solidFill>
                <a:latin typeface="+mn-lt"/>
                <a:ea typeface="+mn-ea"/>
                <a:cs typeface="+mn-cs"/>
              </a:rPr>
              <a:t>Example:</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GitHub</a:t>
            </a:r>
            <a:r>
              <a:rPr lang="en-US" sz="1200" b="0" i="0" kern="1200" dirty="0" smtClean="0">
                <a:solidFill>
                  <a:schemeClr val="tx1"/>
                </a:solidFill>
                <a:latin typeface="+mn-lt"/>
                <a:ea typeface="+mn-ea"/>
                <a:cs typeface="+mn-cs"/>
              </a:rPr>
              <a:t> Copilot utilizes advanced NLP and ML models trained on millions of public code repositories, allowing it to understand coding contexts and generate relevant code suggestions.</a:t>
            </a:r>
            <a:endParaRPr lang="en-US"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6467D57-D457-4EAE-BF4F-2FDE0C552E3A}" type="slidenum">
              <a:rPr lang="en-US" smtClean="0"/>
              <a:pPr/>
              <a:t>21</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fontAlgn="base"/>
            <a:r>
              <a:rPr lang="en-US" sz="1200" b="0" i="0" u="none" strike="noStrike" kern="1200" dirty="0" smtClean="0">
                <a:solidFill>
                  <a:schemeClr val="tx1"/>
                </a:solidFill>
                <a:latin typeface="+mn-lt"/>
                <a:ea typeface="+mn-ea"/>
                <a:cs typeface="+mn-cs"/>
                <a:hlinkClick r:id="rId3"/>
              </a:rPr>
              <a:t>Data analysis</a:t>
            </a:r>
            <a:r>
              <a:rPr lang="en-US" sz="1200" b="0" i="0" kern="1200" dirty="0" smtClean="0">
                <a:solidFill>
                  <a:schemeClr val="tx1"/>
                </a:solidFill>
                <a:latin typeface="+mn-lt"/>
                <a:ea typeface="+mn-ea"/>
                <a:cs typeface="+mn-cs"/>
              </a:rPr>
              <a:t> is integral to the functioning of AI-assisted coding tools. These tools can identify patterns, trends, and anomalies by analyzing vast amounts of code data, facilitating accurate code prediction. They use probabilistic models and statistical analysis to predict the most likely next line or block of code based on the analyzed data, significantly reducing the coding time and minimizing errors.</a:t>
            </a:r>
          </a:p>
          <a:p>
            <a:pPr fontAlgn="base"/>
            <a:r>
              <a:rPr lang="en-US" sz="1200" b="1" i="0" kern="1200" dirty="0" smtClean="0">
                <a:solidFill>
                  <a:schemeClr val="tx1"/>
                </a:solidFill>
                <a:latin typeface="+mn-lt"/>
                <a:ea typeface="+mn-ea"/>
                <a:cs typeface="+mn-cs"/>
              </a:rPr>
              <a:t>Example:</a:t>
            </a:r>
            <a:r>
              <a:rPr lang="en-US" sz="1200" b="0" i="0" kern="1200" dirty="0" smtClean="0">
                <a:solidFill>
                  <a:schemeClr val="tx1"/>
                </a:solidFill>
                <a:latin typeface="+mn-lt"/>
                <a:ea typeface="+mn-ea"/>
                <a:cs typeface="+mn-cs"/>
              </a:rPr>
              <a:t> Kite employs data analysis to offer intelligent code completions, using the analyzed patterns to predict and suggest relevant code snippets in real-time.</a:t>
            </a:r>
            <a:endParaRPr lang="en-US"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6467D57-D457-4EAE-BF4F-2FDE0C552E3A}" type="slidenum">
              <a:rPr lang="en-US" smtClean="0"/>
              <a:pPr/>
              <a:t>22</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fontAlgn="base"/>
            <a:r>
              <a:rPr lang="en-US" sz="1200" b="0" i="0" kern="1200" dirty="0" smtClean="0">
                <a:solidFill>
                  <a:schemeClr val="tx1"/>
                </a:solidFill>
                <a:latin typeface="+mn-lt"/>
                <a:ea typeface="+mn-ea"/>
                <a:cs typeface="+mn-cs"/>
              </a:rPr>
              <a:t>AI-assisted coding tools are designed to seamlessly integrate with various IDEs, providing developers with real-time assistance as they write code. This integration enables developers to access the tool’s features and capabilities directly within their preferred coding environment, enhancing their productivity and coding experience. The integration also ensures that the tools can work in sync with other development tools and processes, offering comprehensive support to developers.</a:t>
            </a:r>
          </a:p>
          <a:p>
            <a:pPr fontAlgn="base"/>
            <a:r>
              <a:rPr lang="en-US" sz="1200" b="1" i="0" kern="1200" dirty="0" smtClean="0">
                <a:solidFill>
                  <a:schemeClr val="tx1"/>
                </a:solidFill>
                <a:latin typeface="+mn-lt"/>
                <a:ea typeface="+mn-ea"/>
                <a:cs typeface="+mn-cs"/>
              </a:rPr>
              <a:t>Example:</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DeepCode</a:t>
            </a:r>
            <a:r>
              <a:rPr lang="en-US" sz="1200" b="0" i="0" kern="1200" dirty="0" smtClean="0">
                <a:solidFill>
                  <a:schemeClr val="tx1"/>
                </a:solidFill>
                <a:latin typeface="+mn-lt"/>
                <a:ea typeface="+mn-ea"/>
                <a:cs typeface="+mn-cs"/>
              </a:rPr>
              <a:t> offers </a:t>
            </a:r>
            <a:r>
              <a:rPr lang="en-US" sz="1200" b="0" i="0" kern="1200" dirty="0" err="1" smtClean="0">
                <a:solidFill>
                  <a:schemeClr val="tx1"/>
                </a:solidFill>
                <a:latin typeface="+mn-lt"/>
                <a:ea typeface="+mn-ea"/>
                <a:cs typeface="+mn-cs"/>
              </a:rPr>
              <a:t>plugins</a:t>
            </a:r>
            <a:r>
              <a:rPr lang="en-US" sz="1200" b="0" i="0" kern="1200" dirty="0" smtClean="0">
                <a:solidFill>
                  <a:schemeClr val="tx1"/>
                </a:solidFill>
                <a:latin typeface="+mn-lt"/>
                <a:ea typeface="+mn-ea"/>
                <a:cs typeface="+mn-cs"/>
              </a:rPr>
              <a:t> for popular IDEs like Visual Studio Code and </a:t>
            </a:r>
            <a:r>
              <a:rPr lang="en-US" sz="1200" b="0" i="0" kern="1200" dirty="0" err="1" smtClean="0">
                <a:solidFill>
                  <a:schemeClr val="tx1"/>
                </a:solidFill>
                <a:latin typeface="+mn-lt"/>
                <a:ea typeface="+mn-ea"/>
                <a:cs typeface="+mn-cs"/>
              </a:rPr>
              <a:t>IntelliJ</a:t>
            </a:r>
            <a:r>
              <a:rPr lang="en-US" sz="1200" b="0" i="0" kern="1200" dirty="0" smtClean="0">
                <a:solidFill>
                  <a:schemeClr val="tx1"/>
                </a:solidFill>
                <a:latin typeface="+mn-lt"/>
                <a:ea typeface="+mn-ea"/>
                <a:cs typeface="+mn-cs"/>
              </a:rPr>
              <a:t> IDEA, allowing developers to receive real-time code reviews and suggestions directly in their development environment.</a:t>
            </a:r>
            <a:endParaRPr lang="en-US"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6467D57-D457-4EAE-BF4F-2FDE0C552E3A}" type="slidenum">
              <a:rPr lang="en-US" smtClean="0"/>
              <a:pPr/>
              <a:t>23</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fontAlgn="base"/>
            <a:r>
              <a:rPr lang="en-US" sz="1200" b="0" i="0" kern="1200" dirty="0" smtClean="0">
                <a:solidFill>
                  <a:schemeClr val="tx1"/>
                </a:solidFill>
                <a:latin typeface="+mn-lt"/>
                <a:ea typeface="+mn-ea"/>
                <a:cs typeface="+mn-cs"/>
              </a:rPr>
              <a:t>A distinctive feature of AI-assisted coding tools is their ability to learn and adapt continuously. Developers of these tools learn from the new coding patterns and user interactions, refining their predictions and suggestions. This continuous learning ensures that the tools stay updated with the latest coding trends and developer preferences, offering ever-improving support to developers.</a:t>
            </a:r>
          </a:p>
          <a:p>
            <a:pPr fontAlgn="base"/>
            <a:r>
              <a:rPr lang="en-US" sz="1200" b="1" i="0" kern="1200" dirty="0" smtClean="0">
                <a:solidFill>
                  <a:schemeClr val="tx1"/>
                </a:solidFill>
                <a:latin typeface="+mn-lt"/>
                <a:ea typeface="+mn-ea"/>
                <a:cs typeface="+mn-cs"/>
              </a:rPr>
              <a:t>Example:</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Rookout</a:t>
            </a:r>
            <a:r>
              <a:rPr lang="en-US" sz="1200" b="0" i="0" kern="1200" dirty="0" smtClean="0">
                <a:solidFill>
                  <a:schemeClr val="tx1"/>
                </a:solidFill>
                <a:latin typeface="+mn-lt"/>
                <a:ea typeface="+mn-ea"/>
                <a:cs typeface="+mn-cs"/>
              </a:rPr>
              <a:t> utilizes continuous learning to adapt its debugging suggestions and insights based on the evolving codebase and developer interactions.</a:t>
            </a:r>
            <a:endParaRPr lang="en-US"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6467D57-D457-4EAE-BF4F-2FDE0C552E3A}" type="slidenum">
              <a:rPr lang="en-US" smtClean="0"/>
              <a:pPr/>
              <a:t>24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AI-assisted coding uses artificial intelligence and advanced machine learning to help generate code automatically</a:t>
            </a:r>
          </a:p>
          <a:p>
            <a:r>
              <a:rPr lang="en-US" dirty="0" smtClean="0"/>
              <a:t>These tools allow developers to describe in English or other native language what they want their code to do and then have the tool generate the code to accomplish that task. </a:t>
            </a:r>
          </a:p>
          <a:p>
            <a:r>
              <a:rPr lang="en-US" dirty="0" smtClean="0"/>
              <a:t>This includes the creation of common elements such as custom variable names and the calling of external modules or services.</a:t>
            </a:r>
          </a:p>
          <a:p>
            <a:r>
              <a:rPr lang="en-US" dirty="0" smtClean="0"/>
              <a:t>AI code tools can also translate code from one language to another</a:t>
            </a:r>
          </a:p>
          <a:p>
            <a:endParaRPr lang="en-US" dirty="0"/>
          </a:p>
        </p:txBody>
      </p:sp>
      <p:sp>
        <p:nvSpPr>
          <p:cNvPr id="4" name="Slide Number Placeholder 3"/>
          <p:cNvSpPr>
            <a:spLocks noGrp="1"/>
          </p:cNvSpPr>
          <p:nvPr>
            <p:ph type="sldNum" sz="quarter" idx="10"/>
          </p:nvPr>
        </p:nvSpPr>
        <p:spPr/>
        <p:txBody>
          <a:bodyPr/>
          <a:lstStyle/>
          <a:p>
            <a:fld id="{46467D57-D457-4EAE-BF4F-2FDE0C552E3A}" type="slidenum">
              <a:rPr lang="en-US" smtClean="0"/>
              <a:pPr/>
              <a:t>6</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t>Tool Name</a:t>
            </a:r>
            <a:r>
              <a:rPr lang="en-US" dirty="0" smtClean="0"/>
              <a:t> </a:t>
            </a:r>
            <a:r>
              <a:rPr lang="en-US" b="1" dirty="0" smtClean="0"/>
              <a:t>Backed By / Company</a:t>
            </a:r>
            <a:r>
              <a:rPr lang="en-US" dirty="0" smtClean="0"/>
              <a:t> </a:t>
            </a:r>
            <a:r>
              <a:rPr lang="en-US" b="1" dirty="0" smtClean="0"/>
              <a:t>Generative AI Model</a:t>
            </a:r>
            <a:r>
              <a:rPr lang="en-US" dirty="0" smtClean="0"/>
              <a:t> </a:t>
            </a:r>
            <a:r>
              <a:rPr lang="en-US" b="1" dirty="0" err="1" smtClean="0"/>
              <a:t>GitHub</a:t>
            </a:r>
            <a:r>
              <a:rPr lang="en-US" b="1" dirty="0" smtClean="0"/>
              <a:t> Copilot</a:t>
            </a:r>
            <a:r>
              <a:rPr lang="en-US" dirty="0" smtClean="0"/>
              <a:t> </a:t>
            </a:r>
            <a:r>
              <a:rPr lang="en-US" dirty="0" err="1" smtClean="0"/>
              <a:t>GitHub</a:t>
            </a:r>
            <a:r>
              <a:rPr lang="en-US" dirty="0" smtClean="0"/>
              <a:t> + </a:t>
            </a:r>
            <a:r>
              <a:rPr lang="en-US" dirty="0" err="1" smtClean="0"/>
              <a:t>OpenAI</a:t>
            </a:r>
            <a:r>
              <a:rPr lang="en-US" dirty="0" smtClean="0"/>
              <a:t> </a:t>
            </a:r>
            <a:r>
              <a:rPr lang="en-US" dirty="0" err="1" smtClean="0"/>
              <a:t>OpenAI</a:t>
            </a:r>
            <a:r>
              <a:rPr lang="en-US" dirty="0" smtClean="0"/>
              <a:t> Codex / GPT-4 </a:t>
            </a:r>
            <a:r>
              <a:rPr lang="en-US" b="1" dirty="0" smtClean="0"/>
              <a:t>Amazon </a:t>
            </a:r>
            <a:r>
              <a:rPr lang="en-US" b="1" dirty="0" err="1" smtClean="0"/>
              <a:t>CodeWhisperer</a:t>
            </a:r>
            <a:r>
              <a:rPr lang="en-US" dirty="0" smtClean="0"/>
              <a:t> Amazon Web Services (AWS) Custom Foundation Model by AWS </a:t>
            </a:r>
            <a:r>
              <a:rPr lang="en-US" b="1" dirty="0" err="1" smtClean="0"/>
              <a:t>Tabnine</a:t>
            </a:r>
            <a:r>
              <a:rPr lang="en-US" dirty="0" smtClean="0"/>
              <a:t> </a:t>
            </a:r>
            <a:r>
              <a:rPr lang="en-US" dirty="0" err="1" smtClean="0"/>
              <a:t>Tabnine</a:t>
            </a:r>
            <a:r>
              <a:rPr lang="en-US" dirty="0" smtClean="0"/>
              <a:t> (formerly </a:t>
            </a:r>
            <a:r>
              <a:rPr lang="en-US" dirty="0" err="1" smtClean="0"/>
              <a:t>Codota</a:t>
            </a:r>
            <a:r>
              <a:rPr lang="en-US" dirty="0" smtClean="0"/>
              <a:t>) Fine-tuned GPT models (custom) </a:t>
            </a:r>
            <a:r>
              <a:rPr lang="en-US" b="1" dirty="0" smtClean="0"/>
              <a:t>Kite</a:t>
            </a:r>
            <a:r>
              <a:rPr lang="en-US" dirty="0" smtClean="0"/>
              <a:t> </a:t>
            </a:r>
            <a:r>
              <a:rPr lang="en-US" i="1" dirty="0" smtClean="0"/>
              <a:t>(discontinued)</a:t>
            </a:r>
            <a:r>
              <a:rPr lang="en-US" dirty="0" smtClean="0"/>
              <a:t> Kite Proprietary ML models (Python-based) </a:t>
            </a:r>
            <a:r>
              <a:rPr lang="en-US" b="1" dirty="0" err="1" smtClean="0"/>
              <a:t>Replit</a:t>
            </a:r>
            <a:r>
              <a:rPr lang="en-US" b="1" dirty="0" smtClean="0"/>
              <a:t> Ghostwriter</a:t>
            </a:r>
            <a:r>
              <a:rPr lang="en-US" dirty="0" smtClean="0"/>
              <a:t> </a:t>
            </a:r>
            <a:r>
              <a:rPr lang="en-US" dirty="0" err="1" smtClean="0"/>
              <a:t>Replit</a:t>
            </a:r>
            <a:r>
              <a:rPr lang="en-US" dirty="0" smtClean="0"/>
              <a:t> </a:t>
            </a:r>
            <a:r>
              <a:rPr lang="en-US" dirty="0" err="1" smtClean="0"/>
              <a:t>Replit's</a:t>
            </a:r>
            <a:r>
              <a:rPr lang="en-US" dirty="0" smtClean="0"/>
              <a:t> own </a:t>
            </a:r>
            <a:r>
              <a:rPr lang="en-US" dirty="0" err="1" smtClean="0"/>
              <a:t>CodeGen</a:t>
            </a:r>
            <a:r>
              <a:rPr lang="en-US" dirty="0" smtClean="0"/>
              <a:t> model </a:t>
            </a:r>
            <a:r>
              <a:rPr lang="en-US" b="1" dirty="0" err="1" smtClean="0"/>
              <a:t>CodeGeeX</a:t>
            </a:r>
            <a:r>
              <a:rPr lang="en-US" dirty="0" smtClean="0"/>
              <a:t> </a:t>
            </a:r>
            <a:r>
              <a:rPr lang="en-US" dirty="0" err="1" smtClean="0"/>
              <a:t>Tsinghua</a:t>
            </a:r>
            <a:r>
              <a:rPr lang="en-US" dirty="0" smtClean="0"/>
              <a:t> University &amp; BAAI </a:t>
            </a:r>
            <a:r>
              <a:rPr lang="en-US" dirty="0" err="1" smtClean="0"/>
              <a:t>CodeGeeX</a:t>
            </a:r>
            <a:r>
              <a:rPr lang="en-US" dirty="0" smtClean="0"/>
              <a:t> (GPT-style code model) </a:t>
            </a:r>
            <a:r>
              <a:rPr lang="en-US" b="1" dirty="0" err="1" smtClean="0"/>
              <a:t>PolyCoder</a:t>
            </a:r>
            <a:r>
              <a:rPr lang="en-US" dirty="0" smtClean="0"/>
              <a:t> Carnegie Mellon University </a:t>
            </a:r>
            <a:r>
              <a:rPr lang="en-US" dirty="0" err="1" smtClean="0"/>
              <a:t>PolyCoder</a:t>
            </a:r>
            <a:r>
              <a:rPr lang="en-US" dirty="0" smtClean="0"/>
              <a:t> (GPT-2 variant) </a:t>
            </a:r>
            <a:r>
              <a:rPr lang="en-US" b="1" dirty="0" err="1" smtClean="0"/>
              <a:t>CodeGen</a:t>
            </a:r>
            <a:r>
              <a:rPr lang="en-US" dirty="0" smtClean="0"/>
              <a:t> </a:t>
            </a:r>
            <a:r>
              <a:rPr lang="en-US" dirty="0" err="1" smtClean="0"/>
              <a:t>Salesforce</a:t>
            </a:r>
            <a:r>
              <a:rPr lang="en-US" dirty="0" smtClean="0"/>
              <a:t> Research </a:t>
            </a:r>
            <a:r>
              <a:rPr lang="en-US" dirty="0" err="1" smtClean="0"/>
              <a:t>CodeGen</a:t>
            </a:r>
            <a:r>
              <a:rPr lang="en-US" dirty="0" smtClean="0"/>
              <a:t> (Open-source code model) </a:t>
            </a:r>
            <a:r>
              <a:rPr lang="en-US" b="1" dirty="0" err="1" smtClean="0"/>
              <a:t>StarCoder</a:t>
            </a:r>
            <a:r>
              <a:rPr lang="en-US" b="1" dirty="0" smtClean="0"/>
              <a:t> / StarCoder2</a:t>
            </a:r>
            <a:r>
              <a:rPr lang="en-US" dirty="0" smtClean="0"/>
              <a:t> Hugging Face + </a:t>
            </a:r>
            <a:r>
              <a:rPr lang="en-US" dirty="0" err="1" smtClean="0"/>
              <a:t>ServiceNow</a:t>
            </a:r>
            <a:r>
              <a:rPr lang="en-US" dirty="0" smtClean="0"/>
              <a:t> Labs </a:t>
            </a:r>
            <a:r>
              <a:rPr lang="en-US" dirty="0" err="1" smtClean="0"/>
              <a:t>StarCoder</a:t>
            </a:r>
            <a:r>
              <a:rPr lang="en-US" dirty="0" smtClean="0"/>
              <a:t> LLM (open-source) </a:t>
            </a:r>
            <a:r>
              <a:rPr lang="en-US" b="1" dirty="0" smtClean="0"/>
              <a:t>Code </a:t>
            </a:r>
            <a:r>
              <a:rPr lang="en-US" b="1" dirty="0" err="1" smtClean="0"/>
              <a:t>LLaMA</a:t>
            </a:r>
            <a:r>
              <a:rPr lang="en-US" dirty="0" smtClean="0"/>
              <a:t> Meta Code </a:t>
            </a:r>
            <a:r>
              <a:rPr lang="en-US" dirty="0" err="1" smtClean="0"/>
              <a:t>LLaMA</a:t>
            </a:r>
            <a:r>
              <a:rPr lang="en-US" dirty="0" smtClean="0"/>
              <a:t> (</a:t>
            </a:r>
            <a:r>
              <a:rPr lang="en-US" dirty="0" err="1" smtClean="0"/>
              <a:t>LLaMA</a:t>
            </a:r>
            <a:r>
              <a:rPr lang="en-US" dirty="0" smtClean="0"/>
              <a:t> variant fine-tuned on code) </a:t>
            </a:r>
            <a:r>
              <a:rPr lang="en-US" b="1" dirty="0" smtClean="0"/>
              <a:t>Cursor</a:t>
            </a:r>
            <a:r>
              <a:rPr lang="en-US" dirty="0" smtClean="0"/>
              <a:t> </a:t>
            </a:r>
            <a:r>
              <a:rPr lang="en-US" dirty="0" err="1" smtClean="0"/>
              <a:t>Cursor</a:t>
            </a:r>
            <a:r>
              <a:rPr lang="en-US" dirty="0" smtClean="0"/>
              <a:t> Uses </a:t>
            </a:r>
            <a:r>
              <a:rPr lang="en-US" dirty="0" err="1" smtClean="0"/>
              <a:t>OpenAI</a:t>
            </a:r>
            <a:r>
              <a:rPr lang="en-US" dirty="0" smtClean="0"/>
              <a:t> Codex / GPT-4 </a:t>
            </a:r>
            <a:endParaRPr lang="en-US" dirty="0"/>
          </a:p>
        </p:txBody>
      </p:sp>
      <p:sp>
        <p:nvSpPr>
          <p:cNvPr id="4" name="Slide Number Placeholder 3"/>
          <p:cNvSpPr>
            <a:spLocks noGrp="1"/>
          </p:cNvSpPr>
          <p:nvPr>
            <p:ph type="sldNum" sz="quarter" idx="10"/>
          </p:nvPr>
        </p:nvSpPr>
        <p:spPr/>
        <p:txBody>
          <a:bodyPr/>
          <a:lstStyle/>
          <a:p>
            <a:fld id="{46467D57-D457-4EAE-BF4F-2FDE0C552E3A}" type="slidenum">
              <a:rPr lang="en-US" smtClean="0"/>
              <a:pPr/>
              <a:t>25</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Increased Productivity</a:t>
            </a:r>
            <a:r>
              <a:rPr lang="en-US" dirty="0" smtClean="0"/>
              <a:t> in AI-assisted coding means that developers can complete tasks more quickly and efficiently by leveraging AI tools. This includes:</a:t>
            </a:r>
            <a:endParaRPr lang="en-US" b="0" dirty="0" smtClean="0"/>
          </a:p>
          <a:p>
            <a:r>
              <a:rPr lang="en-US" b="0" dirty="0" smtClean="0"/>
              <a:t>Faster code writing through intelligent </a:t>
            </a:r>
            <a:r>
              <a:rPr lang="en-US" b="0" dirty="0" err="1" smtClean="0"/>
              <a:t>autocompletion</a:t>
            </a:r>
            <a:endParaRPr lang="en-US" b="0" dirty="0" smtClean="0"/>
          </a:p>
          <a:p>
            <a:r>
              <a:rPr lang="en-US" b="0" dirty="0" smtClean="0"/>
              <a:t>Reduced time spent on debugging and error fixing</a:t>
            </a:r>
          </a:p>
          <a:p>
            <a:r>
              <a:rPr lang="en-US" b="0" dirty="0" smtClean="0"/>
              <a:t>Quick generation of repetitive or boilerplate code</a:t>
            </a:r>
          </a:p>
          <a:p>
            <a:r>
              <a:rPr lang="en-US" b="0" dirty="0" smtClean="0"/>
              <a:t>Automated documentation and testing</a:t>
            </a:r>
          </a:p>
          <a:p>
            <a:r>
              <a:rPr lang="en-US" b="0" dirty="0" smtClean="0"/>
              <a:t>Fewer context switches (less need to search for syntax or examples)</a:t>
            </a:r>
          </a:p>
          <a:p>
            <a:r>
              <a:rPr lang="en-US" b="0" dirty="0" smtClean="0"/>
              <a:t>Improved focus on logic and design instead of syntax</a:t>
            </a:r>
          </a:p>
          <a:p>
            <a:pPr rtl="0"/>
            <a:endParaRPr lang="en-US" b="1" dirty="0" smtClean="0"/>
          </a:p>
          <a:p>
            <a:pPr rtl="0"/>
            <a:r>
              <a:rPr lang="en-US" b="1" dirty="0" smtClean="0"/>
              <a:t>Faster Code Development</a:t>
            </a:r>
            <a:endParaRPr lang="en-US" dirty="0" smtClean="0"/>
          </a:p>
          <a:p>
            <a:pPr rtl="0"/>
            <a:r>
              <a:rPr lang="en-US" b="1" dirty="0" smtClean="0"/>
              <a:t>Improved Code Quality</a:t>
            </a:r>
            <a:endParaRPr lang="en-US" dirty="0" smtClean="0"/>
          </a:p>
          <a:p>
            <a:pPr rtl="0"/>
            <a:r>
              <a:rPr lang="en-US" b="1" dirty="0" smtClean="0"/>
              <a:t>Reduced Syntax and Logical Errors</a:t>
            </a:r>
            <a:endParaRPr lang="en-US" dirty="0" smtClean="0"/>
          </a:p>
          <a:p>
            <a:pPr rtl="0"/>
            <a:r>
              <a:rPr lang="en-US" b="1" dirty="0" smtClean="0"/>
              <a:t>Automated Code Documentation</a:t>
            </a:r>
            <a:endParaRPr lang="en-US" dirty="0" smtClean="0"/>
          </a:p>
          <a:p>
            <a:pPr rtl="0"/>
            <a:r>
              <a:rPr lang="en-US" b="1" dirty="0" smtClean="0"/>
              <a:t>Quick Bug Detection and Fixing</a:t>
            </a:r>
            <a:endParaRPr lang="en-US" dirty="0"/>
          </a:p>
        </p:txBody>
      </p:sp>
      <p:sp>
        <p:nvSpPr>
          <p:cNvPr id="4" name="Slide Number Placeholder 3"/>
          <p:cNvSpPr>
            <a:spLocks noGrp="1"/>
          </p:cNvSpPr>
          <p:nvPr>
            <p:ph type="sldNum" sz="quarter" idx="10"/>
          </p:nvPr>
        </p:nvSpPr>
        <p:spPr/>
        <p:txBody>
          <a:bodyPr/>
          <a:lstStyle/>
          <a:p>
            <a:fld id="{46467D57-D457-4EAE-BF4F-2FDE0C552E3A}" type="slidenum">
              <a:rPr lang="en-US" smtClean="0"/>
              <a:pPr/>
              <a:t>26</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Efficient Code Refactoring: Efficient Code Refactoring</a:t>
            </a:r>
            <a:r>
              <a:rPr lang="en-US" dirty="0" smtClean="0"/>
              <a:t> means improving the structure, readability, and maintainability of existing code </a:t>
            </a:r>
            <a:r>
              <a:rPr lang="en-US" b="1" dirty="0" smtClean="0"/>
              <a:t>without changing its functionality</a:t>
            </a:r>
            <a:r>
              <a:rPr lang="en-US" dirty="0" smtClean="0"/>
              <a:t>, using AI tools to:</a:t>
            </a:r>
          </a:p>
          <a:p>
            <a:r>
              <a:rPr lang="en-US" dirty="0" smtClean="0"/>
              <a:t>Automatically clean up messy or duplicated code</a:t>
            </a:r>
          </a:p>
          <a:p>
            <a:r>
              <a:rPr lang="en-US" dirty="0" smtClean="0"/>
              <a:t>Rename variables/functions for better clarity</a:t>
            </a:r>
          </a:p>
          <a:p>
            <a:r>
              <a:rPr lang="en-US" dirty="0" smtClean="0"/>
              <a:t>Simplify complex logic or nested conditions</a:t>
            </a:r>
          </a:p>
          <a:p>
            <a:r>
              <a:rPr lang="en-US" dirty="0" smtClean="0"/>
              <a:t>Reorganize code into modular and reusable parts</a:t>
            </a:r>
          </a:p>
          <a:p>
            <a:r>
              <a:rPr lang="en-US" dirty="0" smtClean="0"/>
              <a:t>Follow consistent coding styles and best practices</a:t>
            </a:r>
          </a:p>
          <a:p>
            <a:pPr rtl="0"/>
            <a:endParaRPr lang="en-US" dirty="0" smtClean="0"/>
          </a:p>
          <a:p>
            <a:pPr rtl="0"/>
            <a:r>
              <a:rPr lang="en-US" b="1" dirty="0" smtClean="0"/>
              <a:t>Support for Multiple Programming Languages: C, C#,</a:t>
            </a:r>
            <a:r>
              <a:rPr lang="en-US" b="1" baseline="0" dirty="0" smtClean="0"/>
              <a:t> Python , Java etc</a:t>
            </a:r>
          </a:p>
          <a:p>
            <a:pPr rtl="0"/>
            <a:endParaRPr lang="en-US" dirty="0" smtClean="0"/>
          </a:p>
          <a:p>
            <a:r>
              <a:rPr lang="en-US" b="1" dirty="0" smtClean="0"/>
              <a:t>Assistance for Beginners and Non-Experts</a:t>
            </a:r>
            <a:r>
              <a:rPr lang="en-US" dirty="0" smtClean="0"/>
              <a:t> in AI-assisted coding refers to how AI tools help those with limited programming experience by:</a:t>
            </a:r>
          </a:p>
          <a:p>
            <a:r>
              <a:rPr lang="en-US" b="0" dirty="0" smtClean="0"/>
              <a:t>Providing real-time code suggestions</a:t>
            </a:r>
          </a:p>
          <a:p>
            <a:r>
              <a:rPr lang="en-US" b="0" dirty="0" smtClean="0"/>
              <a:t>Translating natural language instructions into code</a:t>
            </a:r>
          </a:p>
          <a:p>
            <a:r>
              <a:rPr lang="en-US" b="0" dirty="0" smtClean="0"/>
              <a:t>Generating sample code snippets</a:t>
            </a:r>
          </a:p>
          <a:p>
            <a:r>
              <a:rPr lang="en-US" b="0" dirty="0" smtClean="0"/>
              <a:t>Auto-completing syntax and functions</a:t>
            </a:r>
          </a:p>
          <a:p>
            <a:r>
              <a:rPr lang="en-US" b="0" dirty="0" smtClean="0"/>
              <a:t>Offering explanations for complex code</a:t>
            </a:r>
          </a:p>
          <a:p>
            <a:r>
              <a:rPr lang="en-US" b="0" dirty="0" smtClean="0"/>
              <a:t>Suggesting best practices and common patterns</a:t>
            </a:r>
          </a:p>
          <a:p>
            <a:r>
              <a:rPr lang="en-US" b="0" dirty="0" smtClean="0"/>
              <a:t>Helping debug errors with clear suggestions</a:t>
            </a:r>
          </a:p>
          <a:p>
            <a:pPr rtl="0"/>
            <a:endParaRPr lang="en-US" b="1" dirty="0" smtClean="0"/>
          </a:p>
          <a:p>
            <a:r>
              <a:rPr lang="en-US" b="1" dirty="0" smtClean="0"/>
              <a:t>Enhanced Collaboration and Code Sharing</a:t>
            </a:r>
            <a:r>
              <a:rPr lang="en-US" dirty="0" smtClean="0"/>
              <a:t> in AI-assisted coding refers to how AI tools help teams work together more effectively by:</a:t>
            </a:r>
          </a:p>
          <a:p>
            <a:r>
              <a:rPr lang="en-US" b="0" dirty="0" smtClean="0"/>
              <a:t>Generating consistent and readable code that’s easier for others to understand</a:t>
            </a:r>
          </a:p>
          <a:p>
            <a:r>
              <a:rPr lang="en-US" b="0" dirty="0" smtClean="0"/>
              <a:t>Auto-documenting code, making it clearer for collaborators</a:t>
            </a:r>
          </a:p>
          <a:p>
            <a:r>
              <a:rPr lang="en-US" b="0" dirty="0" smtClean="0"/>
              <a:t>Summarizing code changes for quick reviews and team discussions</a:t>
            </a:r>
          </a:p>
          <a:p>
            <a:r>
              <a:rPr lang="en-US" b="0" dirty="0" smtClean="0"/>
              <a:t>Suggesting standardized coding practices, reducing style conflicts</a:t>
            </a:r>
          </a:p>
          <a:p>
            <a:r>
              <a:rPr lang="en-US" b="0" dirty="0" smtClean="0"/>
              <a:t>Integrating with version control systems like </a:t>
            </a:r>
            <a:r>
              <a:rPr lang="en-US" b="0" dirty="0" err="1" smtClean="0"/>
              <a:t>Git</a:t>
            </a:r>
            <a:r>
              <a:rPr lang="en-US" b="0" dirty="0" smtClean="0"/>
              <a:t> for smoother code sharing</a:t>
            </a:r>
          </a:p>
          <a:p>
            <a:r>
              <a:rPr lang="en-US" b="0" dirty="0" smtClean="0"/>
              <a:t>Improving pull request quality through AI-driven code reviews and feedback</a:t>
            </a:r>
          </a:p>
          <a:p>
            <a:pPr rtl="0"/>
            <a:endParaRPr lang="en-US" b="1" dirty="0" smtClean="0"/>
          </a:p>
          <a:p>
            <a:pPr rtl="0"/>
            <a:endParaRPr lang="en-US" b="1" dirty="0" smtClean="0"/>
          </a:p>
          <a:p>
            <a:r>
              <a:rPr lang="en-US" b="1" dirty="0" smtClean="0"/>
              <a:t>Faster Learning Curve for New Tools or APIs</a:t>
            </a:r>
            <a:r>
              <a:rPr lang="en-US" dirty="0" smtClean="0"/>
              <a:t> in AI-assisted coding means that AI helps developers quickly understand and use unfamiliar technologies by:</a:t>
            </a:r>
            <a:endParaRPr lang="en-US" b="0" dirty="0" smtClean="0"/>
          </a:p>
          <a:p>
            <a:r>
              <a:rPr lang="en-US" b="0" dirty="0" smtClean="0"/>
              <a:t>Suggesting correct API methods and usage patterns</a:t>
            </a:r>
          </a:p>
          <a:p>
            <a:r>
              <a:rPr lang="en-US" b="0" dirty="0" smtClean="0"/>
              <a:t>Providing code examples in real time</a:t>
            </a:r>
          </a:p>
          <a:p>
            <a:r>
              <a:rPr lang="en-US" b="0" dirty="0" smtClean="0"/>
              <a:t>Auto-completing function names and parameters</a:t>
            </a:r>
          </a:p>
          <a:p>
            <a:r>
              <a:rPr lang="en-US" b="0" dirty="0" smtClean="0"/>
              <a:t>Offering inline documentation or explanations</a:t>
            </a:r>
          </a:p>
          <a:p>
            <a:r>
              <a:rPr lang="en-US" b="0" dirty="0" smtClean="0"/>
              <a:t>Reducing the need to constantly search through external documentation</a:t>
            </a:r>
          </a:p>
          <a:p>
            <a:r>
              <a:rPr lang="en-US" b="0" dirty="0" smtClean="0"/>
              <a:t>Identifying common mistakes and offering corrections</a:t>
            </a:r>
          </a:p>
          <a:p>
            <a:pPr rtl="0"/>
            <a:endParaRPr lang="en-US" b="1" dirty="0" smtClean="0"/>
          </a:p>
          <a:p>
            <a:r>
              <a:rPr lang="en-US" b="1" dirty="0" smtClean="0"/>
              <a:t>Time-Saving in Writing Tests</a:t>
            </a:r>
            <a:r>
              <a:rPr lang="en-US" dirty="0" smtClean="0"/>
              <a:t> through AI-assisted coding refers to how AI tools help automate the creation of test cases, reducing manual effort and speeding up the testing process. This includes:</a:t>
            </a:r>
          </a:p>
          <a:p>
            <a:r>
              <a:rPr lang="en-US" b="0" dirty="0" smtClean="0"/>
              <a:t>Auto-generating unit tests for functions and classes</a:t>
            </a:r>
          </a:p>
          <a:p>
            <a:r>
              <a:rPr lang="en-US" b="0" dirty="0" smtClean="0"/>
              <a:t>Suggesting test inputs and expected outputs</a:t>
            </a:r>
          </a:p>
          <a:p>
            <a:r>
              <a:rPr lang="en-US" b="0" dirty="0" smtClean="0"/>
              <a:t>Detecting edge cases that need testing</a:t>
            </a:r>
          </a:p>
          <a:p>
            <a:r>
              <a:rPr lang="en-US" b="0" dirty="0" smtClean="0"/>
              <a:t>Creating test templates based on code structure</a:t>
            </a:r>
          </a:p>
          <a:p>
            <a:r>
              <a:rPr lang="en-US" b="0" dirty="0" smtClean="0"/>
              <a:t>Improving test coverage without writing every test manually</a:t>
            </a:r>
          </a:p>
          <a:p>
            <a:r>
              <a:rPr lang="en-US" b="0" dirty="0" smtClean="0"/>
              <a:t>Helping maintain test consistency across the codebase</a:t>
            </a:r>
            <a:endParaRPr lang="en-US" b="0" dirty="0"/>
          </a:p>
        </p:txBody>
      </p:sp>
      <p:sp>
        <p:nvSpPr>
          <p:cNvPr id="4" name="Slide Number Placeholder 3"/>
          <p:cNvSpPr>
            <a:spLocks noGrp="1"/>
          </p:cNvSpPr>
          <p:nvPr>
            <p:ph type="sldNum" sz="quarter" idx="10"/>
          </p:nvPr>
        </p:nvSpPr>
        <p:spPr/>
        <p:txBody>
          <a:bodyPr/>
          <a:lstStyle/>
          <a:p>
            <a:fld id="{46467D57-D457-4EAE-BF4F-2FDE0C552E3A}" type="slidenum">
              <a:rPr lang="en-US" smtClean="0"/>
              <a:pPr/>
              <a:t>27</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Context Understanding:</a:t>
            </a:r>
            <a:r>
              <a:rPr lang="en-US" dirty="0" smtClean="0"/>
              <a:t> AI often struggles with understanding the full context of a large project or legacy codebase.</a:t>
            </a:r>
          </a:p>
          <a:p>
            <a:r>
              <a:rPr lang="en-US" b="1" dirty="0" smtClean="0"/>
              <a:t>Security and Privacy:</a:t>
            </a:r>
            <a:r>
              <a:rPr lang="en-US" dirty="0" smtClean="0"/>
              <a:t> AI tools may unintentionally expose proprietary or sensitive code, especially when using cloud-based models.</a:t>
            </a:r>
          </a:p>
          <a:p>
            <a:r>
              <a:rPr lang="en-US" b="1" dirty="0" smtClean="0"/>
              <a:t>Code Quality Assurance:</a:t>
            </a:r>
            <a:r>
              <a:rPr lang="en-US" dirty="0" smtClean="0"/>
              <a:t> Generated code may compile but lack optimization, readability, or proper structure.</a:t>
            </a:r>
          </a:p>
          <a:p>
            <a:r>
              <a:rPr lang="en-US" b="1" dirty="0" smtClean="0"/>
              <a:t>Bias and Reliability:</a:t>
            </a:r>
            <a:r>
              <a:rPr lang="en-US" dirty="0" smtClean="0"/>
              <a:t> AI models may produce biased or inconsistent outputs due to limitations in training data.</a:t>
            </a:r>
          </a:p>
          <a:p>
            <a:r>
              <a:rPr lang="en-US" b="1" dirty="0" smtClean="0"/>
              <a:t>Developer Over-reliance:</a:t>
            </a:r>
            <a:r>
              <a:rPr lang="en-US" dirty="0" smtClean="0"/>
              <a:t> Overdependence on AI tools can hinder learning and deep understanding of programming concepts.</a:t>
            </a:r>
            <a:endParaRPr lang="en-US" dirty="0"/>
          </a:p>
        </p:txBody>
      </p:sp>
      <p:sp>
        <p:nvSpPr>
          <p:cNvPr id="4" name="Slide Number Placeholder 3"/>
          <p:cNvSpPr>
            <a:spLocks noGrp="1"/>
          </p:cNvSpPr>
          <p:nvPr>
            <p:ph type="sldNum" sz="quarter" idx="10"/>
          </p:nvPr>
        </p:nvSpPr>
        <p:spPr/>
        <p:txBody>
          <a:bodyPr/>
          <a:lstStyle/>
          <a:p>
            <a:fld id="{46467D57-D457-4EAE-BF4F-2FDE0C552E3A}" type="slidenum">
              <a:rPr lang="en-US" smtClean="0"/>
              <a:pPr/>
              <a:t>28</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Not Fully Autonomous:</a:t>
            </a:r>
            <a:r>
              <a:rPr lang="en-US" dirty="0" smtClean="0"/>
              <a:t> AI can assist but not replace human logic, architectural decisions, or critical thinking in problem-solving.</a:t>
            </a:r>
          </a:p>
          <a:p>
            <a:r>
              <a:rPr lang="en-US" b="1" dirty="0" smtClean="0"/>
              <a:t>Tool-Specific Constraints:</a:t>
            </a:r>
            <a:r>
              <a:rPr lang="en-US" dirty="0" smtClean="0"/>
              <a:t> Some tools are limited to specific languages, platforms, or IDEs.</a:t>
            </a:r>
          </a:p>
          <a:p>
            <a:r>
              <a:rPr lang="en-US" b="1" dirty="0" smtClean="0"/>
              <a:t>Inaccurate Predictions:</a:t>
            </a:r>
            <a:r>
              <a:rPr lang="en-US" dirty="0" smtClean="0"/>
              <a:t> AI-generated code snippets might not always align with project-specific requirements.</a:t>
            </a:r>
          </a:p>
          <a:p>
            <a:r>
              <a:rPr lang="en-US" b="1" dirty="0" smtClean="0"/>
              <a:t>Ethical and Legal Concerns:</a:t>
            </a:r>
            <a:r>
              <a:rPr lang="en-US" dirty="0" smtClean="0"/>
              <a:t> Issues around code licensing, plagiarism, and use of open-source code remain unresolved.</a:t>
            </a:r>
            <a:endParaRPr lang="en-US" dirty="0"/>
          </a:p>
        </p:txBody>
      </p:sp>
      <p:sp>
        <p:nvSpPr>
          <p:cNvPr id="4" name="Slide Number Placeholder 3"/>
          <p:cNvSpPr>
            <a:spLocks noGrp="1"/>
          </p:cNvSpPr>
          <p:nvPr>
            <p:ph type="sldNum" sz="quarter" idx="10"/>
          </p:nvPr>
        </p:nvSpPr>
        <p:spPr/>
        <p:txBody>
          <a:bodyPr/>
          <a:lstStyle/>
          <a:p>
            <a:fld id="{46467D57-D457-4EAE-BF4F-2FDE0C552E3A}" type="slidenum">
              <a:rPr lang="en-US" smtClean="0"/>
              <a:pPr/>
              <a:t>29</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Not Fully Autonomous:</a:t>
            </a:r>
            <a:r>
              <a:rPr lang="en-US" dirty="0" smtClean="0"/>
              <a:t> AI can assist but not replace human logic, architectural decisions, or critical thinking in problem-solving.</a:t>
            </a:r>
          </a:p>
          <a:p>
            <a:r>
              <a:rPr lang="en-US" b="1" dirty="0" smtClean="0"/>
              <a:t>Tool-Specific Constraints:</a:t>
            </a:r>
            <a:r>
              <a:rPr lang="en-US" dirty="0" smtClean="0"/>
              <a:t> Some tools are limited to specific languages, platforms, or IDEs.</a:t>
            </a:r>
          </a:p>
          <a:p>
            <a:r>
              <a:rPr lang="en-US" b="1" dirty="0" smtClean="0"/>
              <a:t>Inaccurate Predictions:</a:t>
            </a:r>
            <a:r>
              <a:rPr lang="en-US" dirty="0" smtClean="0"/>
              <a:t> AI-generated code snippets might not always align with project-specific requirements.</a:t>
            </a:r>
          </a:p>
          <a:p>
            <a:r>
              <a:rPr lang="en-US" b="1" smtClean="0"/>
              <a:t>Ethical and Legal Concerns:</a:t>
            </a:r>
            <a:r>
              <a:rPr lang="en-US" smtClean="0"/>
              <a:t> Issues around code licensing, plagiarism, and use of open-source code remain unresolved.</a:t>
            </a:r>
            <a:endParaRPr lang="en-US"/>
          </a:p>
        </p:txBody>
      </p:sp>
      <p:sp>
        <p:nvSpPr>
          <p:cNvPr id="4" name="Slide Number Placeholder 3"/>
          <p:cNvSpPr>
            <a:spLocks noGrp="1"/>
          </p:cNvSpPr>
          <p:nvPr>
            <p:ph type="sldNum" sz="quarter" idx="10"/>
          </p:nvPr>
        </p:nvSpPr>
        <p:spPr/>
        <p:txBody>
          <a:bodyPr/>
          <a:lstStyle/>
          <a:p>
            <a:fld id="{46467D57-D457-4EAE-BF4F-2FDE0C552E3A}" type="slidenum">
              <a:rPr lang="en-US" smtClean="0"/>
              <a:pPr/>
              <a:t>30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Artificial Intelligence (AI) is revolutionizing the way software is developed. </a:t>
            </a:r>
            <a:r>
              <a:rPr lang="en-US" b="1" dirty="0" smtClean="0"/>
              <a:t>AI-Assisted Coding</a:t>
            </a:r>
            <a:r>
              <a:rPr lang="en-US" dirty="0" smtClean="0"/>
              <a:t> is the integration of intelligent tools and models into the software development lifecycle to improve code quality, enhance productivity, and reduce development time. From code completion and bug detection to automated documentation and test generation, AI tools are becoming indispensable assets for developers.</a:t>
            </a:r>
          </a:p>
          <a:p>
            <a:r>
              <a:rPr lang="en-US" dirty="0" smtClean="0"/>
              <a:t>This course aims to introduce learners to the evolving landscape of AI in coding, explore various tools and platforms, and understand both the potential and boundaries of this technological shift.</a:t>
            </a:r>
          </a:p>
          <a:p>
            <a:endParaRPr lang="en-US" dirty="0"/>
          </a:p>
        </p:txBody>
      </p:sp>
      <p:sp>
        <p:nvSpPr>
          <p:cNvPr id="4" name="Slide Number Placeholder 3"/>
          <p:cNvSpPr>
            <a:spLocks noGrp="1"/>
          </p:cNvSpPr>
          <p:nvPr>
            <p:ph type="sldNum" sz="quarter" idx="10"/>
          </p:nvPr>
        </p:nvSpPr>
        <p:spPr/>
        <p:txBody>
          <a:bodyPr/>
          <a:lstStyle/>
          <a:p>
            <a:fld id="{46467D57-D457-4EAE-BF4F-2FDE0C552E3A}" type="slidenum">
              <a:rPr lang="en-US" smtClean="0"/>
              <a:pPr/>
              <a:t>7</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AI-assisted coding uses artificial intelligence and advanced machine learning to help generate code automatically</a:t>
            </a:r>
          </a:p>
          <a:p>
            <a:endParaRPr lang="en-US" dirty="0" smtClean="0"/>
          </a:p>
          <a:p>
            <a:r>
              <a:rPr lang="en-US" b="1" dirty="0" smtClean="0"/>
              <a:t>The algorithms powering these AI Assisted Coding tools are trained on vast amounts of existing source code typically from publicly available open-source projects.</a:t>
            </a:r>
          </a:p>
          <a:p>
            <a:endParaRPr lang="en-US" dirty="0" smtClean="0"/>
          </a:p>
          <a:p>
            <a:r>
              <a:rPr lang="en-US" b="1" dirty="0" smtClean="0"/>
              <a:t>AI Assisted Coding tools generate the code based on text prompts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46467D57-D457-4EAE-BF4F-2FDE0C552E3A}" type="slidenum">
              <a:rPr lang="en-US" smtClean="0"/>
              <a:pPr/>
              <a:t>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AI-Assisted Coding Tasks</a:t>
            </a:r>
          </a:p>
          <a:p>
            <a:r>
              <a:rPr lang="en-US" b="1" dirty="0" smtClean="0"/>
              <a:t>Code Completion</a:t>
            </a:r>
            <a:endParaRPr lang="en-US" dirty="0" smtClean="0"/>
          </a:p>
          <a:p>
            <a:pPr lvl="1"/>
            <a:r>
              <a:rPr lang="en-US" dirty="0" smtClean="0"/>
              <a:t>Predicts and suggests the next line or block of code as you type.</a:t>
            </a:r>
          </a:p>
          <a:p>
            <a:pPr lvl="1"/>
            <a:r>
              <a:rPr lang="en-US" dirty="0" smtClean="0"/>
              <a:t>Helps speed up development and reduce syntax errors.</a:t>
            </a:r>
          </a:p>
          <a:p>
            <a:r>
              <a:rPr lang="en-US" b="1" dirty="0" smtClean="0"/>
              <a:t>Code Generation</a:t>
            </a:r>
            <a:endParaRPr lang="en-US" dirty="0" smtClean="0"/>
          </a:p>
          <a:p>
            <a:pPr lvl="1"/>
            <a:r>
              <a:rPr lang="en-US" dirty="0" smtClean="0"/>
              <a:t>Generates code from natural language descriptions or comments.</a:t>
            </a:r>
          </a:p>
          <a:p>
            <a:pPr lvl="1"/>
            <a:r>
              <a:rPr lang="en-US" dirty="0" smtClean="0"/>
              <a:t>Converts high-level requirements into functioning code snippets.</a:t>
            </a:r>
          </a:p>
          <a:p>
            <a:r>
              <a:rPr lang="en-US" b="1" dirty="0" smtClean="0"/>
              <a:t>Code Translation</a:t>
            </a:r>
            <a:endParaRPr lang="en-US" dirty="0" smtClean="0"/>
          </a:p>
          <a:p>
            <a:pPr lvl="1"/>
            <a:r>
              <a:rPr lang="en-US" dirty="0" smtClean="0"/>
              <a:t>Converts code from one programming language to another.</a:t>
            </a:r>
          </a:p>
          <a:p>
            <a:pPr lvl="1"/>
            <a:r>
              <a:rPr lang="en-US" dirty="0" smtClean="0"/>
              <a:t>Useful for migrating projects or learning new languages.</a:t>
            </a:r>
          </a:p>
          <a:p>
            <a:r>
              <a:rPr lang="en-US" b="1" dirty="0" smtClean="0"/>
              <a:t>Bug Detection and Fixing</a:t>
            </a:r>
            <a:endParaRPr lang="en-US" dirty="0" smtClean="0"/>
          </a:p>
          <a:p>
            <a:pPr lvl="1"/>
            <a:r>
              <a:rPr lang="en-US" dirty="0" smtClean="0"/>
              <a:t>Identifies potential bugs or errors in code.</a:t>
            </a:r>
          </a:p>
          <a:p>
            <a:pPr lvl="1"/>
            <a:r>
              <a:rPr lang="en-US" dirty="0" smtClean="0"/>
              <a:t>Suggests fixes or automatically corrects them.</a:t>
            </a:r>
          </a:p>
          <a:p>
            <a:r>
              <a:rPr lang="en-US" b="1" dirty="0" smtClean="0"/>
              <a:t>Code Refactoring</a:t>
            </a:r>
            <a:endParaRPr lang="en-US" dirty="0" smtClean="0"/>
          </a:p>
          <a:p>
            <a:pPr lvl="1"/>
            <a:r>
              <a:rPr lang="en-US" dirty="0" smtClean="0"/>
              <a:t>Improves code structure without changing its behavior.</a:t>
            </a:r>
          </a:p>
          <a:p>
            <a:pPr lvl="1"/>
            <a:r>
              <a:rPr lang="en-US" dirty="0" smtClean="0"/>
              <a:t>Enhances readability, performance, and maintainability.</a:t>
            </a:r>
          </a:p>
          <a:p>
            <a:r>
              <a:rPr lang="en-US" b="1" dirty="0" smtClean="0"/>
              <a:t>Test Case Generation</a:t>
            </a:r>
            <a:endParaRPr lang="en-US" dirty="0" smtClean="0"/>
          </a:p>
          <a:p>
            <a:pPr lvl="1"/>
            <a:r>
              <a:rPr lang="en-US" dirty="0" smtClean="0"/>
              <a:t>Automatically creates unit and integration tests for given functions or classes.</a:t>
            </a:r>
          </a:p>
          <a:p>
            <a:pPr lvl="1"/>
            <a:r>
              <a:rPr lang="en-US" dirty="0" smtClean="0"/>
              <a:t>Ensures better test coverage and reliability.</a:t>
            </a:r>
          </a:p>
          <a:p>
            <a:endParaRPr lang="en-US" dirty="0"/>
          </a:p>
        </p:txBody>
      </p:sp>
      <p:sp>
        <p:nvSpPr>
          <p:cNvPr id="4" name="Slide Number Placeholder 3"/>
          <p:cNvSpPr>
            <a:spLocks noGrp="1"/>
          </p:cNvSpPr>
          <p:nvPr>
            <p:ph type="sldNum" sz="quarter" idx="10"/>
          </p:nvPr>
        </p:nvSpPr>
        <p:spPr/>
        <p:txBody>
          <a:bodyPr/>
          <a:lstStyle/>
          <a:p>
            <a:fld id="{46467D57-D457-4EAE-BF4F-2FDE0C552E3A}" type="slidenum">
              <a:rPr lang="en-US" smtClean="0"/>
              <a:pPr/>
              <a:t>10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Code Documentation</a:t>
            </a:r>
            <a:endParaRPr lang="en-US" dirty="0" smtClean="0"/>
          </a:p>
          <a:p>
            <a:pPr lvl="1"/>
            <a:r>
              <a:rPr lang="en-US" dirty="0" smtClean="0"/>
              <a:t>Generates comments and documentation from the code.</a:t>
            </a:r>
          </a:p>
          <a:p>
            <a:pPr lvl="1"/>
            <a:r>
              <a:rPr lang="en-US" dirty="0" smtClean="0"/>
              <a:t>Saves time and improves understanding for others reading the code.</a:t>
            </a:r>
          </a:p>
          <a:p>
            <a:r>
              <a:rPr lang="en-US" b="1" dirty="0" smtClean="0"/>
              <a:t>Code Summarization</a:t>
            </a:r>
            <a:endParaRPr lang="en-US" dirty="0" smtClean="0"/>
          </a:p>
          <a:p>
            <a:pPr lvl="1"/>
            <a:r>
              <a:rPr lang="en-US" dirty="0" smtClean="0"/>
              <a:t>Provides a high-level summary or explanation of a code block.</a:t>
            </a:r>
          </a:p>
          <a:p>
            <a:pPr lvl="1"/>
            <a:r>
              <a:rPr lang="en-US" dirty="0" smtClean="0"/>
              <a:t>Useful for learning or reviewing unfamiliar codebases.</a:t>
            </a:r>
          </a:p>
          <a:p>
            <a:r>
              <a:rPr lang="en-US" b="1" dirty="0" smtClean="0"/>
              <a:t>Syntax and Style Correction</a:t>
            </a:r>
            <a:endParaRPr lang="en-US" dirty="0" smtClean="0"/>
          </a:p>
          <a:p>
            <a:pPr lvl="1"/>
            <a:r>
              <a:rPr lang="en-US" dirty="0" smtClean="0"/>
              <a:t>Enforces coding standards and formatting rules.</a:t>
            </a:r>
          </a:p>
          <a:p>
            <a:pPr lvl="1"/>
            <a:r>
              <a:rPr lang="en-US" dirty="0" smtClean="0"/>
              <a:t>Corrects indentation, naming conventions, and style violations.</a:t>
            </a:r>
          </a:p>
          <a:p>
            <a:r>
              <a:rPr lang="en-US" b="1" dirty="0" smtClean="0"/>
              <a:t>Natural Language Query to Code Search</a:t>
            </a:r>
            <a:endParaRPr lang="en-US" dirty="0" smtClean="0"/>
          </a:p>
          <a:p>
            <a:pPr lvl="1"/>
            <a:r>
              <a:rPr lang="en-US" dirty="0" smtClean="0"/>
              <a:t>Finds relevant code snippets or functions based on plain language queries.</a:t>
            </a:r>
          </a:p>
          <a:p>
            <a:pPr lvl="1"/>
            <a:r>
              <a:rPr lang="en-US" dirty="0" smtClean="0"/>
              <a:t>Helps developers quickly locate needed components.</a:t>
            </a:r>
          </a:p>
          <a:p>
            <a:r>
              <a:rPr lang="en-US" b="1" dirty="0" smtClean="0"/>
              <a:t>API Usage Suggestions</a:t>
            </a:r>
            <a:endParaRPr lang="en-US" dirty="0" smtClean="0"/>
          </a:p>
          <a:p>
            <a:pPr lvl="1"/>
            <a:r>
              <a:rPr lang="en-US" dirty="0" smtClean="0"/>
              <a:t>Recommends correct and efficient ways to use APIs or libraries.</a:t>
            </a:r>
          </a:p>
          <a:p>
            <a:pPr lvl="1"/>
            <a:r>
              <a:rPr lang="en-US" dirty="0" smtClean="0"/>
              <a:t>Reduces the need to constantly refer to documentation.</a:t>
            </a:r>
          </a:p>
          <a:p>
            <a:endParaRPr lang="en-US" dirty="0"/>
          </a:p>
        </p:txBody>
      </p:sp>
      <p:sp>
        <p:nvSpPr>
          <p:cNvPr id="4" name="Slide Number Placeholder 3"/>
          <p:cNvSpPr>
            <a:spLocks noGrp="1"/>
          </p:cNvSpPr>
          <p:nvPr>
            <p:ph type="sldNum" sz="quarter" idx="10"/>
          </p:nvPr>
        </p:nvSpPr>
        <p:spPr/>
        <p:txBody>
          <a:bodyPr/>
          <a:lstStyle/>
          <a:p>
            <a:fld id="{46467D57-D457-4EAE-BF4F-2FDE0C552E3A}" type="slidenum">
              <a:rPr lang="en-US" smtClean="0"/>
              <a:pPr/>
              <a:t>11</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dirty="0" smtClean="0"/>
              <a:t>Code completion tools</a:t>
            </a:r>
          </a:p>
          <a:p>
            <a:pPr rtl="0"/>
            <a:r>
              <a:rPr lang="en-US" dirty="0" smtClean="0"/>
              <a:t>Debugging tools</a:t>
            </a:r>
          </a:p>
          <a:p>
            <a:pPr rtl="0"/>
            <a:r>
              <a:rPr lang="en-US" dirty="0" smtClean="0"/>
              <a:t>Security tools</a:t>
            </a:r>
          </a:p>
          <a:p>
            <a:pPr rtl="0"/>
            <a:r>
              <a:rPr lang="en-US" dirty="0" smtClean="0"/>
              <a:t>Testing Tools</a:t>
            </a:r>
          </a:p>
          <a:p>
            <a:pPr rtl="0"/>
            <a:r>
              <a:rPr lang="en-US" dirty="0" smtClean="0"/>
              <a:t>Code Review tools</a:t>
            </a:r>
          </a:p>
          <a:p>
            <a:pPr rtl="0"/>
            <a:r>
              <a:rPr lang="en-US" dirty="0" smtClean="0"/>
              <a:t>Code Generation tools</a:t>
            </a:r>
          </a:p>
          <a:p>
            <a:pPr rtl="0"/>
            <a:r>
              <a:rPr lang="en-US" dirty="0" smtClean="0"/>
              <a:t>Optimization tools</a:t>
            </a:r>
          </a:p>
          <a:p>
            <a:endParaRPr lang="en-US" dirty="0"/>
          </a:p>
        </p:txBody>
      </p:sp>
      <p:sp>
        <p:nvSpPr>
          <p:cNvPr id="4" name="Slide Number Placeholder 3"/>
          <p:cNvSpPr>
            <a:spLocks noGrp="1"/>
          </p:cNvSpPr>
          <p:nvPr>
            <p:ph type="sldNum" sz="quarter" idx="10"/>
          </p:nvPr>
        </p:nvSpPr>
        <p:spPr/>
        <p:txBody>
          <a:bodyPr/>
          <a:lstStyle/>
          <a:p>
            <a:fld id="{46467D57-D457-4EAE-BF4F-2FDE0C552E3A}" type="slidenum">
              <a:rPr lang="en-US" smtClean="0"/>
              <a:pPr/>
              <a:t>12</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t>Code completion tools leverage AI to predict and suggest the next line or block of code a developer is likely to write based on the current context of the code being written. They analyze the syntax and semantics of the written code to provide relevant and accurate suggestions, minimizing the likelihood of errors and enhancing coding efficiency.</a:t>
            </a:r>
            <a:endParaRPr lang="en-US" dirty="0"/>
          </a:p>
        </p:txBody>
      </p:sp>
      <p:sp>
        <p:nvSpPr>
          <p:cNvPr id="4" name="Slide Number Placeholder 3"/>
          <p:cNvSpPr>
            <a:spLocks noGrp="1"/>
          </p:cNvSpPr>
          <p:nvPr>
            <p:ph type="sldNum" sz="quarter" idx="10"/>
          </p:nvPr>
        </p:nvSpPr>
        <p:spPr/>
        <p:txBody>
          <a:bodyPr/>
          <a:lstStyle/>
          <a:p>
            <a:fld id="{46467D57-D457-4EAE-BF4F-2FDE0C552E3A}" type="slidenum">
              <a:rPr lang="en-US" smtClean="0"/>
              <a:pPr/>
              <a:t>13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t>AI-powered debugging tools utilize advanced algorithms to detect and correct errors in the code automatically. They streamline the debugging process by identifying the root causes of issues and suggesting appropriate fixes, reducing the time and effort developers need to spend on debugging.</a:t>
            </a:r>
            <a:endParaRPr lang="en-US" dirty="0" smtClean="0"/>
          </a:p>
          <a:p>
            <a:pPr rtl="0"/>
            <a:r>
              <a:rPr lang="en-US" b="1" dirty="0" err="1" smtClean="0"/>
              <a:t>Rookout</a:t>
            </a:r>
            <a:r>
              <a:rPr lang="en-US" b="1" dirty="0" smtClean="0"/>
              <a:t>: This tool allows developers to set non-breaking breakpoints and fetch the needed data without stopping the code or adding extra code lines, leveraging AI to streamline the debugging process.</a:t>
            </a:r>
            <a:endParaRPr lang="en-US" dirty="0"/>
          </a:p>
        </p:txBody>
      </p:sp>
      <p:sp>
        <p:nvSpPr>
          <p:cNvPr id="4" name="Slide Number Placeholder 3"/>
          <p:cNvSpPr>
            <a:spLocks noGrp="1"/>
          </p:cNvSpPr>
          <p:nvPr>
            <p:ph type="sldNum" sz="quarter" idx="10"/>
          </p:nvPr>
        </p:nvSpPr>
        <p:spPr/>
        <p:txBody>
          <a:bodyPr/>
          <a:lstStyle/>
          <a:p>
            <a:fld id="{46467D57-D457-4EAE-BF4F-2FDE0C552E3A}" type="slidenum">
              <a:rPr lang="en-US" smtClean="0"/>
              <a:pPr/>
              <a:t>14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15E15A-8ED6-8531-ACA3-5CE122589C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9507DFD0-D83B-EBC4-CEFB-E8BCBC2900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FFB329BF-34AB-6B7C-2221-C7471337782A}"/>
              </a:ext>
            </a:extLst>
          </p:cNvPr>
          <p:cNvSpPr>
            <a:spLocks noGrp="1"/>
          </p:cNvSpPr>
          <p:nvPr>
            <p:ph type="dt" sz="half" idx="10"/>
          </p:nvPr>
        </p:nvSpPr>
        <p:spPr/>
        <p:txBody>
          <a:bodyPr/>
          <a:lstStyle/>
          <a:p>
            <a:fld id="{16629E6E-63F9-4FC7-8CFE-B57C7A78BC4B}" type="datetime1">
              <a:rPr lang="en-US" smtClean="0"/>
              <a:pPr/>
              <a:t>7/8/2025</a:t>
            </a:fld>
            <a:endParaRPr lang="en-US"/>
          </a:p>
        </p:txBody>
      </p:sp>
      <p:sp>
        <p:nvSpPr>
          <p:cNvPr id="5" name="Footer Placeholder 4">
            <a:extLst>
              <a:ext uri="{FF2B5EF4-FFF2-40B4-BE49-F238E27FC236}">
                <a16:creationId xmlns:a16="http://schemas.microsoft.com/office/drawing/2014/main" xmlns="" id="{A755F78E-7794-F036-28F3-88211ACDB6DF}"/>
              </a:ext>
            </a:extLst>
          </p:cNvPr>
          <p:cNvSpPr>
            <a:spLocks noGrp="1"/>
          </p:cNvSpPr>
          <p:nvPr>
            <p:ph type="ftr" sz="quarter" idx="11"/>
          </p:nvPr>
        </p:nvSpPr>
        <p:spPr/>
        <p:txBody>
          <a:bodyPr/>
          <a:lstStyle/>
          <a:p>
            <a:r>
              <a:rPr lang="en-US" smtClean="0"/>
              <a:t>Prof. Venkataramana Veeramsetty</a:t>
            </a:r>
            <a:endParaRPr lang="en-US"/>
          </a:p>
        </p:txBody>
      </p:sp>
      <p:sp>
        <p:nvSpPr>
          <p:cNvPr id="6" name="Slide Number Placeholder 5">
            <a:extLst>
              <a:ext uri="{FF2B5EF4-FFF2-40B4-BE49-F238E27FC236}">
                <a16:creationId xmlns:a16="http://schemas.microsoft.com/office/drawing/2014/main" xmlns="" id="{81A43C1D-8CA2-9094-5D87-C15A99732603}"/>
              </a:ext>
            </a:extLst>
          </p:cNvPr>
          <p:cNvSpPr>
            <a:spLocks noGrp="1"/>
          </p:cNvSpPr>
          <p:nvPr>
            <p:ph type="sldNum" sz="quarter" idx="12"/>
          </p:nvPr>
        </p:nvSpPr>
        <p:spPr/>
        <p:txBody>
          <a:bodyPr/>
          <a:lstStyle/>
          <a:p>
            <a:fld id="{6EFE7C99-B088-4EBB-BFF6-BECCC96D5DD8}" type="slidenum">
              <a:rPr lang="en-US" smtClean="0"/>
              <a:pPr/>
              <a:t>‹#›</a:t>
            </a:fld>
            <a:endParaRPr lang="en-US"/>
          </a:p>
        </p:txBody>
      </p:sp>
    </p:spTree>
    <p:extLst>
      <p:ext uri="{BB962C8B-B14F-4D97-AF65-F5344CB8AC3E}">
        <p14:creationId xmlns:p14="http://schemas.microsoft.com/office/powerpoint/2010/main" xmlns="" val="441688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7838D7-ED46-1642-DC1A-3A465BB208F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0E4E15FD-A10E-BAF8-E05C-538407F872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ED4DE2C9-0FB1-E71A-FB85-9648E0180D57}"/>
              </a:ext>
            </a:extLst>
          </p:cNvPr>
          <p:cNvSpPr>
            <a:spLocks noGrp="1"/>
          </p:cNvSpPr>
          <p:nvPr>
            <p:ph type="dt" sz="half" idx="10"/>
          </p:nvPr>
        </p:nvSpPr>
        <p:spPr/>
        <p:txBody>
          <a:bodyPr/>
          <a:lstStyle/>
          <a:p>
            <a:fld id="{4591516C-6EE7-4F99-A3E1-1C2A5FC4A80F}" type="datetime1">
              <a:rPr lang="en-US" smtClean="0"/>
              <a:pPr/>
              <a:t>7/8/2025</a:t>
            </a:fld>
            <a:endParaRPr lang="en-US"/>
          </a:p>
        </p:txBody>
      </p:sp>
      <p:sp>
        <p:nvSpPr>
          <p:cNvPr id="5" name="Footer Placeholder 4">
            <a:extLst>
              <a:ext uri="{FF2B5EF4-FFF2-40B4-BE49-F238E27FC236}">
                <a16:creationId xmlns:a16="http://schemas.microsoft.com/office/drawing/2014/main" xmlns="" id="{372025A5-BF35-212A-9794-5B9117B897AC}"/>
              </a:ext>
            </a:extLst>
          </p:cNvPr>
          <p:cNvSpPr>
            <a:spLocks noGrp="1"/>
          </p:cNvSpPr>
          <p:nvPr>
            <p:ph type="ftr" sz="quarter" idx="11"/>
          </p:nvPr>
        </p:nvSpPr>
        <p:spPr/>
        <p:txBody>
          <a:bodyPr/>
          <a:lstStyle/>
          <a:p>
            <a:r>
              <a:rPr lang="en-US" smtClean="0"/>
              <a:t>Prof. Venkataramana Veeramsetty</a:t>
            </a:r>
            <a:endParaRPr lang="en-US"/>
          </a:p>
        </p:txBody>
      </p:sp>
      <p:sp>
        <p:nvSpPr>
          <p:cNvPr id="6" name="Slide Number Placeholder 5">
            <a:extLst>
              <a:ext uri="{FF2B5EF4-FFF2-40B4-BE49-F238E27FC236}">
                <a16:creationId xmlns:a16="http://schemas.microsoft.com/office/drawing/2014/main" xmlns="" id="{9322621E-0398-079F-48B0-4E9BF4D85971}"/>
              </a:ext>
            </a:extLst>
          </p:cNvPr>
          <p:cNvSpPr>
            <a:spLocks noGrp="1"/>
          </p:cNvSpPr>
          <p:nvPr>
            <p:ph type="sldNum" sz="quarter" idx="12"/>
          </p:nvPr>
        </p:nvSpPr>
        <p:spPr/>
        <p:txBody>
          <a:bodyPr/>
          <a:lstStyle/>
          <a:p>
            <a:fld id="{6EFE7C99-B088-4EBB-BFF6-BECCC96D5DD8}" type="slidenum">
              <a:rPr lang="en-US" smtClean="0"/>
              <a:pPr/>
              <a:t>‹#›</a:t>
            </a:fld>
            <a:endParaRPr lang="en-US"/>
          </a:p>
        </p:txBody>
      </p:sp>
    </p:spTree>
    <p:extLst>
      <p:ext uri="{BB962C8B-B14F-4D97-AF65-F5344CB8AC3E}">
        <p14:creationId xmlns:p14="http://schemas.microsoft.com/office/powerpoint/2010/main" xmlns="" val="3982805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70785918-5C87-9CA6-5F8A-9772EFAB8B9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0ED2CDE8-2A9D-A636-8E8E-D9BC332C92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AE6A6C24-D833-818E-EA16-DF647970307D}"/>
              </a:ext>
            </a:extLst>
          </p:cNvPr>
          <p:cNvSpPr>
            <a:spLocks noGrp="1"/>
          </p:cNvSpPr>
          <p:nvPr>
            <p:ph type="dt" sz="half" idx="10"/>
          </p:nvPr>
        </p:nvSpPr>
        <p:spPr/>
        <p:txBody>
          <a:bodyPr/>
          <a:lstStyle/>
          <a:p>
            <a:fld id="{27A10B26-6DF6-41E7-9E79-2F8F2A1599E8}" type="datetime1">
              <a:rPr lang="en-US" smtClean="0"/>
              <a:pPr/>
              <a:t>7/8/2025</a:t>
            </a:fld>
            <a:endParaRPr lang="en-US"/>
          </a:p>
        </p:txBody>
      </p:sp>
      <p:sp>
        <p:nvSpPr>
          <p:cNvPr id="5" name="Footer Placeholder 4">
            <a:extLst>
              <a:ext uri="{FF2B5EF4-FFF2-40B4-BE49-F238E27FC236}">
                <a16:creationId xmlns:a16="http://schemas.microsoft.com/office/drawing/2014/main" xmlns="" id="{0D9DE245-B4A4-F43F-404C-840EF95B11CC}"/>
              </a:ext>
            </a:extLst>
          </p:cNvPr>
          <p:cNvSpPr>
            <a:spLocks noGrp="1"/>
          </p:cNvSpPr>
          <p:nvPr>
            <p:ph type="ftr" sz="quarter" idx="11"/>
          </p:nvPr>
        </p:nvSpPr>
        <p:spPr/>
        <p:txBody>
          <a:bodyPr/>
          <a:lstStyle/>
          <a:p>
            <a:r>
              <a:rPr lang="en-US" smtClean="0"/>
              <a:t>Prof. Venkataramana Veeramsetty</a:t>
            </a:r>
            <a:endParaRPr lang="en-US"/>
          </a:p>
        </p:txBody>
      </p:sp>
      <p:sp>
        <p:nvSpPr>
          <p:cNvPr id="6" name="Slide Number Placeholder 5">
            <a:extLst>
              <a:ext uri="{FF2B5EF4-FFF2-40B4-BE49-F238E27FC236}">
                <a16:creationId xmlns:a16="http://schemas.microsoft.com/office/drawing/2014/main" xmlns="" id="{BCB5E3AB-A1E1-E9C0-F70E-E74A4DF44EB7}"/>
              </a:ext>
            </a:extLst>
          </p:cNvPr>
          <p:cNvSpPr>
            <a:spLocks noGrp="1"/>
          </p:cNvSpPr>
          <p:nvPr>
            <p:ph type="sldNum" sz="quarter" idx="12"/>
          </p:nvPr>
        </p:nvSpPr>
        <p:spPr/>
        <p:txBody>
          <a:bodyPr/>
          <a:lstStyle/>
          <a:p>
            <a:fld id="{6EFE7C99-B088-4EBB-BFF6-BECCC96D5DD8}" type="slidenum">
              <a:rPr lang="en-US" smtClean="0"/>
              <a:pPr/>
              <a:t>‹#›</a:t>
            </a:fld>
            <a:endParaRPr lang="en-US"/>
          </a:p>
        </p:txBody>
      </p:sp>
    </p:spTree>
    <p:extLst>
      <p:ext uri="{BB962C8B-B14F-4D97-AF65-F5344CB8AC3E}">
        <p14:creationId xmlns:p14="http://schemas.microsoft.com/office/powerpoint/2010/main" xmlns="" val="1403670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629628-5864-D26E-C525-65E3E5BA0A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8F047314-70E0-2292-24E3-AB5D75A3E2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CF1846E-FBFF-1E2E-99A4-BE0E4E060CB2}"/>
              </a:ext>
            </a:extLst>
          </p:cNvPr>
          <p:cNvSpPr>
            <a:spLocks noGrp="1"/>
          </p:cNvSpPr>
          <p:nvPr>
            <p:ph type="dt" sz="half" idx="10"/>
          </p:nvPr>
        </p:nvSpPr>
        <p:spPr/>
        <p:txBody>
          <a:bodyPr/>
          <a:lstStyle/>
          <a:p>
            <a:fld id="{66EB0818-8EE1-434A-BBF0-6B5B0F8B399A}" type="datetime1">
              <a:rPr lang="en-US" smtClean="0"/>
              <a:pPr/>
              <a:t>7/8/2025</a:t>
            </a:fld>
            <a:endParaRPr lang="en-US"/>
          </a:p>
        </p:txBody>
      </p:sp>
      <p:sp>
        <p:nvSpPr>
          <p:cNvPr id="5" name="Footer Placeholder 4">
            <a:extLst>
              <a:ext uri="{FF2B5EF4-FFF2-40B4-BE49-F238E27FC236}">
                <a16:creationId xmlns:a16="http://schemas.microsoft.com/office/drawing/2014/main" xmlns="" id="{2194DED9-C0B4-116E-2505-1DBDB66A1F93}"/>
              </a:ext>
            </a:extLst>
          </p:cNvPr>
          <p:cNvSpPr>
            <a:spLocks noGrp="1"/>
          </p:cNvSpPr>
          <p:nvPr>
            <p:ph type="ftr" sz="quarter" idx="11"/>
          </p:nvPr>
        </p:nvSpPr>
        <p:spPr/>
        <p:txBody>
          <a:bodyPr/>
          <a:lstStyle/>
          <a:p>
            <a:r>
              <a:rPr lang="en-US" smtClean="0"/>
              <a:t>Prof. Venkataramana Veeramsetty</a:t>
            </a:r>
            <a:endParaRPr lang="en-US"/>
          </a:p>
        </p:txBody>
      </p:sp>
      <p:sp>
        <p:nvSpPr>
          <p:cNvPr id="6" name="Slide Number Placeholder 5">
            <a:extLst>
              <a:ext uri="{FF2B5EF4-FFF2-40B4-BE49-F238E27FC236}">
                <a16:creationId xmlns:a16="http://schemas.microsoft.com/office/drawing/2014/main" xmlns="" id="{D09532EF-85F9-6967-DAF1-FD8F565314F3}"/>
              </a:ext>
            </a:extLst>
          </p:cNvPr>
          <p:cNvSpPr>
            <a:spLocks noGrp="1"/>
          </p:cNvSpPr>
          <p:nvPr>
            <p:ph type="sldNum" sz="quarter" idx="12"/>
          </p:nvPr>
        </p:nvSpPr>
        <p:spPr/>
        <p:txBody>
          <a:bodyPr/>
          <a:lstStyle/>
          <a:p>
            <a:fld id="{6EFE7C99-B088-4EBB-BFF6-BECCC96D5DD8}" type="slidenum">
              <a:rPr lang="en-US" smtClean="0"/>
              <a:pPr/>
              <a:t>‹#›</a:t>
            </a:fld>
            <a:endParaRPr lang="en-US"/>
          </a:p>
        </p:txBody>
      </p:sp>
    </p:spTree>
    <p:extLst>
      <p:ext uri="{BB962C8B-B14F-4D97-AF65-F5344CB8AC3E}">
        <p14:creationId xmlns:p14="http://schemas.microsoft.com/office/powerpoint/2010/main" xmlns="" val="183822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D54261-5AB7-0C17-0691-FAC0807640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E2B323B7-BFB6-CB47-54A2-D9047A013DD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1F65AF4-438B-B3E9-E401-90F0D5C068FB}"/>
              </a:ext>
            </a:extLst>
          </p:cNvPr>
          <p:cNvSpPr>
            <a:spLocks noGrp="1"/>
          </p:cNvSpPr>
          <p:nvPr>
            <p:ph type="dt" sz="half" idx="10"/>
          </p:nvPr>
        </p:nvSpPr>
        <p:spPr/>
        <p:txBody>
          <a:bodyPr/>
          <a:lstStyle/>
          <a:p>
            <a:fld id="{2CD5A798-9A3B-4036-954B-2D9430223118}" type="datetime1">
              <a:rPr lang="en-US" smtClean="0"/>
              <a:pPr/>
              <a:t>7/8/2025</a:t>
            </a:fld>
            <a:endParaRPr lang="en-US"/>
          </a:p>
        </p:txBody>
      </p:sp>
      <p:sp>
        <p:nvSpPr>
          <p:cNvPr id="5" name="Footer Placeholder 4">
            <a:extLst>
              <a:ext uri="{FF2B5EF4-FFF2-40B4-BE49-F238E27FC236}">
                <a16:creationId xmlns:a16="http://schemas.microsoft.com/office/drawing/2014/main" xmlns="" id="{74F9C8DE-9A32-A5C0-0E13-05A74F3820C8}"/>
              </a:ext>
            </a:extLst>
          </p:cNvPr>
          <p:cNvSpPr>
            <a:spLocks noGrp="1"/>
          </p:cNvSpPr>
          <p:nvPr>
            <p:ph type="ftr" sz="quarter" idx="11"/>
          </p:nvPr>
        </p:nvSpPr>
        <p:spPr/>
        <p:txBody>
          <a:bodyPr/>
          <a:lstStyle/>
          <a:p>
            <a:r>
              <a:rPr lang="en-US" smtClean="0"/>
              <a:t>Prof. Venkataramana Veeramsetty</a:t>
            </a:r>
            <a:endParaRPr lang="en-US"/>
          </a:p>
        </p:txBody>
      </p:sp>
      <p:sp>
        <p:nvSpPr>
          <p:cNvPr id="6" name="Slide Number Placeholder 5">
            <a:extLst>
              <a:ext uri="{FF2B5EF4-FFF2-40B4-BE49-F238E27FC236}">
                <a16:creationId xmlns:a16="http://schemas.microsoft.com/office/drawing/2014/main" xmlns="" id="{9BD8E43D-0D9C-7B2E-C87D-4680F225F552}"/>
              </a:ext>
            </a:extLst>
          </p:cNvPr>
          <p:cNvSpPr>
            <a:spLocks noGrp="1"/>
          </p:cNvSpPr>
          <p:nvPr>
            <p:ph type="sldNum" sz="quarter" idx="12"/>
          </p:nvPr>
        </p:nvSpPr>
        <p:spPr/>
        <p:txBody>
          <a:bodyPr/>
          <a:lstStyle/>
          <a:p>
            <a:fld id="{6EFE7C99-B088-4EBB-BFF6-BECCC96D5DD8}" type="slidenum">
              <a:rPr lang="en-US" smtClean="0"/>
              <a:pPr/>
              <a:t>‹#›</a:t>
            </a:fld>
            <a:endParaRPr lang="en-US"/>
          </a:p>
        </p:txBody>
      </p:sp>
    </p:spTree>
    <p:extLst>
      <p:ext uri="{BB962C8B-B14F-4D97-AF65-F5344CB8AC3E}">
        <p14:creationId xmlns:p14="http://schemas.microsoft.com/office/powerpoint/2010/main" xmlns="" val="13353491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062B64-C63E-44E9-2506-8D19BCE1D1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D8152EBF-C5BF-83EF-F061-70599F4F7F7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43BF7818-064D-B14D-C27C-DBFF56D9C40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24598F46-BD53-3CDC-1C65-41CC5EC54929}"/>
              </a:ext>
            </a:extLst>
          </p:cNvPr>
          <p:cNvSpPr>
            <a:spLocks noGrp="1"/>
          </p:cNvSpPr>
          <p:nvPr>
            <p:ph type="dt" sz="half" idx="10"/>
          </p:nvPr>
        </p:nvSpPr>
        <p:spPr/>
        <p:txBody>
          <a:bodyPr/>
          <a:lstStyle/>
          <a:p>
            <a:fld id="{382AF325-7C2A-41C0-AFE6-51DB9093C165}" type="datetime1">
              <a:rPr lang="en-US" smtClean="0"/>
              <a:pPr/>
              <a:t>7/8/2025</a:t>
            </a:fld>
            <a:endParaRPr lang="en-US"/>
          </a:p>
        </p:txBody>
      </p:sp>
      <p:sp>
        <p:nvSpPr>
          <p:cNvPr id="6" name="Footer Placeholder 5">
            <a:extLst>
              <a:ext uri="{FF2B5EF4-FFF2-40B4-BE49-F238E27FC236}">
                <a16:creationId xmlns:a16="http://schemas.microsoft.com/office/drawing/2014/main" xmlns="" id="{20A5A4F0-E8D7-9512-2938-CC32A1098AB5}"/>
              </a:ext>
            </a:extLst>
          </p:cNvPr>
          <p:cNvSpPr>
            <a:spLocks noGrp="1"/>
          </p:cNvSpPr>
          <p:nvPr>
            <p:ph type="ftr" sz="quarter" idx="11"/>
          </p:nvPr>
        </p:nvSpPr>
        <p:spPr/>
        <p:txBody>
          <a:bodyPr/>
          <a:lstStyle/>
          <a:p>
            <a:r>
              <a:rPr lang="en-US" smtClean="0"/>
              <a:t>Prof. Venkataramana Veeramsetty</a:t>
            </a:r>
            <a:endParaRPr lang="en-US"/>
          </a:p>
        </p:txBody>
      </p:sp>
      <p:sp>
        <p:nvSpPr>
          <p:cNvPr id="7" name="Slide Number Placeholder 6">
            <a:extLst>
              <a:ext uri="{FF2B5EF4-FFF2-40B4-BE49-F238E27FC236}">
                <a16:creationId xmlns:a16="http://schemas.microsoft.com/office/drawing/2014/main" xmlns="" id="{9D68909C-21EB-59DF-39FF-210F6306EE31}"/>
              </a:ext>
            </a:extLst>
          </p:cNvPr>
          <p:cNvSpPr>
            <a:spLocks noGrp="1"/>
          </p:cNvSpPr>
          <p:nvPr>
            <p:ph type="sldNum" sz="quarter" idx="12"/>
          </p:nvPr>
        </p:nvSpPr>
        <p:spPr/>
        <p:txBody>
          <a:bodyPr/>
          <a:lstStyle/>
          <a:p>
            <a:fld id="{6EFE7C99-B088-4EBB-BFF6-BECCC96D5DD8}" type="slidenum">
              <a:rPr lang="en-US" smtClean="0"/>
              <a:pPr/>
              <a:t>‹#›</a:t>
            </a:fld>
            <a:endParaRPr lang="en-US"/>
          </a:p>
        </p:txBody>
      </p:sp>
    </p:spTree>
    <p:extLst>
      <p:ext uri="{BB962C8B-B14F-4D97-AF65-F5344CB8AC3E}">
        <p14:creationId xmlns:p14="http://schemas.microsoft.com/office/powerpoint/2010/main" xmlns="" val="4264663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7E6C29-DA86-6F21-8709-CCB3B9486C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01F9C9AC-3485-C255-51FE-BF2807C856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454E693-EB5D-0123-AE87-7BEAA5F8DD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FA32530E-CA4A-F62C-C8E7-7A271E23F9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7452A2CC-C818-7B55-C1D7-E81B96CA01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FB0ADFDB-C373-CB11-8A66-84DE595DA065}"/>
              </a:ext>
            </a:extLst>
          </p:cNvPr>
          <p:cNvSpPr>
            <a:spLocks noGrp="1"/>
          </p:cNvSpPr>
          <p:nvPr>
            <p:ph type="dt" sz="half" idx="10"/>
          </p:nvPr>
        </p:nvSpPr>
        <p:spPr/>
        <p:txBody>
          <a:bodyPr/>
          <a:lstStyle/>
          <a:p>
            <a:fld id="{8707ADB4-3FD1-4E07-A2B9-98A69C71E907}" type="datetime1">
              <a:rPr lang="en-US" smtClean="0"/>
              <a:pPr/>
              <a:t>7/8/2025</a:t>
            </a:fld>
            <a:endParaRPr lang="en-US"/>
          </a:p>
        </p:txBody>
      </p:sp>
      <p:sp>
        <p:nvSpPr>
          <p:cNvPr id="8" name="Footer Placeholder 7">
            <a:extLst>
              <a:ext uri="{FF2B5EF4-FFF2-40B4-BE49-F238E27FC236}">
                <a16:creationId xmlns:a16="http://schemas.microsoft.com/office/drawing/2014/main" xmlns="" id="{DBF2E257-BED6-EEE0-2F86-D12E9B4C6A8A}"/>
              </a:ext>
            </a:extLst>
          </p:cNvPr>
          <p:cNvSpPr>
            <a:spLocks noGrp="1"/>
          </p:cNvSpPr>
          <p:nvPr>
            <p:ph type="ftr" sz="quarter" idx="11"/>
          </p:nvPr>
        </p:nvSpPr>
        <p:spPr/>
        <p:txBody>
          <a:bodyPr/>
          <a:lstStyle/>
          <a:p>
            <a:r>
              <a:rPr lang="en-US" smtClean="0"/>
              <a:t>Prof. Venkataramana Veeramsetty</a:t>
            </a:r>
            <a:endParaRPr lang="en-US"/>
          </a:p>
        </p:txBody>
      </p:sp>
      <p:sp>
        <p:nvSpPr>
          <p:cNvPr id="9" name="Slide Number Placeholder 8">
            <a:extLst>
              <a:ext uri="{FF2B5EF4-FFF2-40B4-BE49-F238E27FC236}">
                <a16:creationId xmlns:a16="http://schemas.microsoft.com/office/drawing/2014/main" xmlns="" id="{4846BED7-9CDB-5725-CB58-D080D33C34B5}"/>
              </a:ext>
            </a:extLst>
          </p:cNvPr>
          <p:cNvSpPr>
            <a:spLocks noGrp="1"/>
          </p:cNvSpPr>
          <p:nvPr>
            <p:ph type="sldNum" sz="quarter" idx="12"/>
          </p:nvPr>
        </p:nvSpPr>
        <p:spPr/>
        <p:txBody>
          <a:bodyPr/>
          <a:lstStyle/>
          <a:p>
            <a:fld id="{6EFE7C99-B088-4EBB-BFF6-BECCC96D5DD8}" type="slidenum">
              <a:rPr lang="en-US" smtClean="0"/>
              <a:pPr/>
              <a:t>‹#›</a:t>
            </a:fld>
            <a:endParaRPr lang="en-US"/>
          </a:p>
        </p:txBody>
      </p:sp>
    </p:spTree>
    <p:extLst>
      <p:ext uri="{BB962C8B-B14F-4D97-AF65-F5344CB8AC3E}">
        <p14:creationId xmlns:p14="http://schemas.microsoft.com/office/powerpoint/2010/main" xmlns="" val="1320172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D4BB1D-580F-5132-C23E-B9CD688EEB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676580E1-1188-F78F-DBDB-BD60F976B2CD}"/>
              </a:ext>
            </a:extLst>
          </p:cNvPr>
          <p:cNvSpPr>
            <a:spLocks noGrp="1"/>
          </p:cNvSpPr>
          <p:nvPr>
            <p:ph type="dt" sz="half" idx="10"/>
          </p:nvPr>
        </p:nvSpPr>
        <p:spPr/>
        <p:txBody>
          <a:bodyPr/>
          <a:lstStyle/>
          <a:p>
            <a:fld id="{0CD662F3-9D45-4AE9-AAC2-89F814DABB88}" type="datetime1">
              <a:rPr lang="en-US" smtClean="0"/>
              <a:pPr/>
              <a:t>7/8/2025</a:t>
            </a:fld>
            <a:endParaRPr lang="en-US"/>
          </a:p>
        </p:txBody>
      </p:sp>
      <p:sp>
        <p:nvSpPr>
          <p:cNvPr id="4" name="Footer Placeholder 3">
            <a:extLst>
              <a:ext uri="{FF2B5EF4-FFF2-40B4-BE49-F238E27FC236}">
                <a16:creationId xmlns:a16="http://schemas.microsoft.com/office/drawing/2014/main" xmlns="" id="{A13376EA-12EF-2180-D39D-32B344DD8320}"/>
              </a:ext>
            </a:extLst>
          </p:cNvPr>
          <p:cNvSpPr>
            <a:spLocks noGrp="1"/>
          </p:cNvSpPr>
          <p:nvPr>
            <p:ph type="ftr" sz="quarter" idx="11"/>
          </p:nvPr>
        </p:nvSpPr>
        <p:spPr/>
        <p:txBody>
          <a:bodyPr/>
          <a:lstStyle/>
          <a:p>
            <a:r>
              <a:rPr lang="en-US" smtClean="0"/>
              <a:t>Prof. Venkataramana Veeramsetty</a:t>
            </a:r>
            <a:endParaRPr lang="en-US"/>
          </a:p>
        </p:txBody>
      </p:sp>
      <p:sp>
        <p:nvSpPr>
          <p:cNvPr id="5" name="Slide Number Placeholder 4">
            <a:extLst>
              <a:ext uri="{FF2B5EF4-FFF2-40B4-BE49-F238E27FC236}">
                <a16:creationId xmlns:a16="http://schemas.microsoft.com/office/drawing/2014/main" xmlns="" id="{590EC9DB-DCC3-B1AB-587D-7D5D1DFE032B}"/>
              </a:ext>
            </a:extLst>
          </p:cNvPr>
          <p:cNvSpPr>
            <a:spLocks noGrp="1"/>
          </p:cNvSpPr>
          <p:nvPr>
            <p:ph type="sldNum" sz="quarter" idx="12"/>
          </p:nvPr>
        </p:nvSpPr>
        <p:spPr/>
        <p:txBody>
          <a:bodyPr/>
          <a:lstStyle/>
          <a:p>
            <a:fld id="{6EFE7C99-B088-4EBB-BFF6-BECCC96D5DD8}" type="slidenum">
              <a:rPr lang="en-US" smtClean="0"/>
              <a:pPr/>
              <a:t>‹#›</a:t>
            </a:fld>
            <a:endParaRPr lang="en-US"/>
          </a:p>
        </p:txBody>
      </p:sp>
    </p:spTree>
    <p:extLst>
      <p:ext uri="{BB962C8B-B14F-4D97-AF65-F5344CB8AC3E}">
        <p14:creationId xmlns:p14="http://schemas.microsoft.com/office/powerpoint/2010/main" xmlns="" val="1483074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62957248-1ACE-B0B5-9242-19E7C1473CC7}"/>
              </a:ext>
            </a:extLst>
          </p:cNvPr>
          <p:cNvSpPr>
            <a:spLocks noGrp="1"/>
          </p:cNvSpPr>
          <p:nvPr>
            <p:ph type="dt" sz="half" idx="10"/>
          </p:nvPr>
        </p:nvSpPr>
        <p:spPr/>
        <p:txBody>
          <a:bodyPr/>
          <a:lstStyle/>
          <a:p>
            <a:fld id="{74086E71-A404-4C6B-BA20-EBBC64FC893D}" type="datetime1">
              <a:rPr lang="en-US" smtClean="0"/>
              <a:pPr/>
              <a:t>7/8/2025</a:t>
            </a:fld>
            <a:endParaRPr lang="en-US"/>
          </a:p>
        </p:txBody>
      </p:sp>
      <p:sp>
        <p:nvSpPr>
          <p:cNvPr id="3" name="Footer Placeholder 2">
            <a:extLst>
              <a:ext uri="{FF2B5EF4-FFF2-40B4-BE49-F238E27FC236}">
                <a16:creationId xmlns:a16="http://schemas.microsoft.com/office/drawing/2014/main" xmlns="" id="{D2B83C30-0C93-9307-2564-157C44936C29}"/>
              </a:ext>
            </a:extLst>
          </p:cNvPr>
          <p:cNvSpPr>
            <a:spLocks noGrp="1"/>
          </p:cNvSpPr>
          <p:nvPr>
            <p:ph type="ftr" sz="quarter" idx="11"/>
          </p:nvPr>
        </p:nvSpPr>
        <p:spPr/>
        <p:txBody>
          <a:bodyPr/>
          <a:lstStyle/>
          <a:p>
            <a:r>
              <a:rPr lang="en-US" smtClean="0"/>
              <a:t>Prof. Venkataramana Veeramsetty</a:t>
            </a:r>
            <a:endParaRPr lang="en-US"/>
          </a:p>
        </p:txBody>
      </p:sp>
      <p:sp>
        <p:nvSpPr>
          <p:cNvPr id="4" name="Slide Number Placeholder 3">
            <a:extLst>
              <a:ext uri="{FF2B5EF4-FFF2-40B4-BE49-F238E27FC236}">
                <a16:creationId xmlns:a16="http://schemas.microsoft.com/office/drawing/2014/main" xmlns="" id="{2AAE16DA-E589-FA88-4D7C-103B1A6AB8AD}"/>
              </a:ext>
            </a:extLst>
          </p:cNvPr>
          <p:cNvSpPr>
            <a:spLocks noGrp="1"/>
          </p:cNvSpPr>
          <p:nvPr>
            <p:ph type="sldNum" sz="quarter" idx="12"/>
          </p:nvPr>
        </p:nvSpPr>
        <p:spPr/>
        <p:txBody>
          <a:bodyPr/>
          <a:lstStyle/>
          <a:p>
            <a:fld id="{6EFE7C99-B088-4EBB-BFF6-BECCC96D5DD8}" type="slidenum">
              <a:rPr lang="en-US" smtClean="0"/>
              <a:pPr/>
              <a:t>‹#›</a:t>
            </a:fld>
            <a:endParaRPr lang="en-US"/>
          </a:p>
        </p:txBody>
      </p:sp>
    </p:spTree>
    <p:extLst>
      <p:ext uri="{BB962C8B-B14F-4D97-AF65-F5344CB8AC3E}">
        <p14:creationId xmlns:p14="http://schemas.microsoft.com/office/powerpoint/2010/main" xmlns="" val="42433638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7C4F56-B781-88DE-B5CF-8666E1686F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AE048CB4-7C73-57F6-4C1F-6C475FF925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19CCB3E8-9234-B7F9-0909-B0DDAA5204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0EA25712-9136-2D26-AB91-5E8C187F0CAD}"/>
              </a:ext>
            </a:extLst>
          </p:cNvPr>
          <p:cNvSpPr>
            <a:spLocks noGrp="1"/>
          </p:cNvSpPr>
          <p:nvPr>
            <p:ph type="dt" sz="half" idx="10"/>
          </p:nvPr>
        </p:nvSpPr>
        <p:spPr/>
        <p:txBody>
          <a:bodyPr/>
          <a:lstStyle/>
          <a:p>
            <a:fld id="{5CA552DD-4519-4609-B804-D5D4D97D21E7}" type="datetime1">
              <a:rPr lang="en-US" smtClean="0"/>
              <a:pPr/>
              <a:t>7/8/2025</a:t>
            </a:fld>
            <a:endParaRPr lang="en-US"/>
          </a:p>
        </p:txBody>
      </p:sp>
      <p:sp>
        <p:nvSpPr>
          <p:cNvPr id="6" name="Footer Placeholder 5">
            <a:extLst>
              <a:ext uri="{FF2B5EF4-FFF2-40B4-BE49-F238E27FC236}">
                <a16:creationId xmlns:a16="http://schemas.microsoft.com/office/drawing/2014/main" xmlns="" id="{03C51FC2-9B9E-5567-DCBC-97BA5F12D230}"/>
              </a:ext>
            </a:extLst>
          </p:cNvPr>
          <p:cNvSpPr>
            <a:spLocks noGrp="1"/>
          </p:cNvSpPr>
          <p:nvPr>
            <p:ph type="ftr" sz="quarter" idx="11"/>
          </p:nvPr>
        </p:nvSpPr>
        <p:spPr/>
        <p:txBody>
          <a:bodyPr/>
          <a:lstStyle/>
          <a:p>
            <a:r>
              <a:rPr lang="en-US" smtClean="0"/>
              <a:t>Prof. Venkataramana Veeramsetty</a:t>
            </a:r>
            <a:endParaRPr lang="en-US"/>
          </a:p>
        </p:txBody>
      </p:sp>
      <p:sp>
        <p:nvSpPr>
          <p:cNvPr id="7" name="Slide Number Placeholder 6">
            <a:extLst>
              <a:ext uri="{FF2B5EF4-FFF2-40B4-BE49-F238E27FC236}">
                <a16:creationId xmlns:a16="http://schemas.microsoft.com/office/drawing/2014/main" xmlns="" id="{193D5149-27C1-FBF9-584D-0CDCAADDEA01}"/>
              </a:ext>
            </a:extLst>
          </p:cNvPr>
          <p:cNvSpPr>
            <a:spLocks noGrp="1"/>
          </p:cNvSpPr>
          <p:nvPr>
            <p:ph type="sldNum" sz="quarter" idx="12"/>
          </p:nvPr>
        </p:nvSpPr>
        <p:spPr/>
        <p:txBody>
          <a:bodyPr/>
          <a:lstStyle/>
          <a:p>
            <a:fld id="{6EFE7C99-B088-4EBB-BFF6-BECCC96D5DD8}" type="slidenum">
              <a:rPr lang="en-US" smtClean="0"/>
              <a:pPr/>
              <a:t>‹#›</a:t>
            </a:fld>
            <a:endParaRPr lang="en-US"/>
          </a:p>
        </p:txBody>
      </p:sp>
    </p:spTree>
    <p:extLst>
      <p:ext uri="{BB962C8B-B14F-4D97-AF65-F5344CB8AC3E}">
        <p14:creationId xmlns:p14="http://schemas.microsoft.com/office/powerpoint/2010/main" xmlns="" val="2466453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90ECB5-0124-E4AB-796D-4DD2001A1E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8DA109C8-FE9F-0C66-9C71-8C3DDAE55F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9A2CBBC3-C85A-2A3F-441B-71C12E1B72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614CC9F9-8D8B-FF83-A7D0-ECAE1A08610D}"/>
              </a:ext>
            </a:extLst>
          </p:cNvPr>
          <p:cNvSpPr>
            <a:spLocks noGrp="1"/>
          </p:cNvSpPr>
          <p:nvPr>
            <p:ph type="dt" sz="half" idx="10"/>
          </p:nvPr>
        </p:nvSpPr>
        <p:spPr/>
        <p:txBody>
          <a:bodyPr/>
          <a:lstStyle/>
          <a:p>
            <a:fld id="{C1417FBA-9928-479F-A232-A50A482B881F}" type="datetime1">
              <a:rPr lang="en-US" smtClean="0"/>
              <a:pPr/>
              <a:t>7/8/2025</a:t>
            </a:fld>
            <a:endParaRPr lang="en-US"/>
          </a:p>
        </p:txBody>
      </p:sp>
      <p:sp>
        <p:nvSpPr>
          <p:cNvPr id="6" name="Footer Placeholder 5">
            <a:extLst>
              <a:ext uri="{FF2B5EF4-FFF2-40B4-BE49-F238E27FC236}">
                <a16:creationId xmlns:a16="http://schemas.microsoft.com/office/drawing/2014/main" xmlns="" id="{61717425-9B0E-9676-ADA4-8456000AB609}"/>
              </a:ext>
            </a:extLst>
          </p:cNvPr>
          <p:cNvSpPr>
            <a:spLocks noGrp="1"/>
          </p:cNvSpPr>
          <p:nvPr>
            <p:ph type="ftr" sz="quarter" idx="11"/>
          </p:nvPr>
        </p:nvSpPr>
        <p:spPr/>
        <p:txBody>
          <a:bodyPr/>
          <a:lstStyle/>
          <a:p>
            <a:r>
              <a:rPr lang="en-US" smtClean="0"/>
              <a:t>Prof. Venkataramana Veeramsetty</a:t>
            </a:r>
            <a:endParaRPr lang="en-US"/>
          </a:p>
        </p:txBody>
      </p:sp>
      <p:sp>
        <p:nvSpPr>
          <p:cNvPr id="7" name="Slide Number Placeholder 6">
            <a:extLst>
              <a:ext uri="{FF2B5EF4-FFF2-40B4-BE49-F238E27FC236}">
                <a16:creationId xmlns:a16="http://schemas.microsoft.com/office/drawing/2014/main" xmlns="" id="{E90C69FA-8AB7-BCF6-F761-4FAE38610825}"/>
              </a:ext>
            </a:extLst>
          </p:cNvPr>
          <p:cNvSpPr>
            <a:spLocks noGrp="1"/>
          </p:cNvSpPr>
          <p:nvPr>
            <p:ph type="sldNum" sz="quarter" idx="12"/>
          </p:nvPr>
        </p:nvSpPr>
        <p:spPr/>
        <p:txBody>
          <a:bodyPr/>
          <a:lstStyle/>
          <a:p>
            <a:fld id="{6EFE7C99-B088-4EBB-BFF6-BECCC96D5DD8}" type="slidenum">
              <a:rPr lang="en-US" smtClean="0"/>
              <a:pPr/>
              <a:t>‹#›</a:t>
            </a:fld>
            <a:endParaRPr lang="en-US"/>
          </a:p>
        </p:txBody>
      </p:sp>
    </p:spTree>
    <p:extLst>
      <p:ext uri="{BB962C8B-B14F-4D97-AF65-F5344CB8AC3E}">
        <p14:creationId xmlns:p14="http://schemas.microsoft.com/office/powerpoint/2010/main" xmlns="" val="1115205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9DDC4ECF-2932-CCE3-D471-28AEE158A1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6BC3F014-55A0-15E8-570C-9924061EAF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28FC8E4-76AA-BD7E-E8F5-883744F5AD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A29BFC8-5C74-495F-A3BA-0D466EB87652}" type="datetime1">
              <a:rPr lang="en-US" smtClean="0"/>
              <a:pPr/>
              <a:t>7/8/2025</a:t>
            </a:fld>
            <a:endParaRPr lang="en-US"/>
          </a:p>
        </p:txBody>
      </p:sp>
      <p:sp>
        <p:nvSpPr>
          <p:cNvPr id="5" name="Footer Placeholder 4">
            <a:extLst>
              <a:ext uri="{FF2B5EF4-FFF2-40B4-BE49-F238E27FC236}">
                <a16:creationId xmlns:a16="http://schemas.microsoft.com/office/drawing/2014/main" xmlns="" id="{87FCE52D-3D9F-AC04-8299-E6328C65FE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smtClean="0"/>
              <a:t>Prof. Venkataramana Veeramsetty</a:t>
            </a:r>
            <a:endParaRPr lang="en-US"/>
          </a:p>
        </p:txBody>
      </p:sp>
      <p:sp>
        <p:nvSpPr>
          <p:cNvPr id="6" name="Slide Number Placeholder 5">
            <a:extLst>
              <a:ext uri="{FF2B5EF4-FFF2-40B4-BE49-F238E27FC236}">
                <a16:creationId xmlns:a16="http://schemas.microsoft.com/office/drawing/2014/main" xmlns="" id="{8E9F1DD0-ABF1-D159-6BFD-2D7BD52843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EFE7C99-B088-4EBB-BFF6-BECCC96D5DD8}" type="slidenum">
              <a:rPr lang="en-US" smtClean="0"/>
              <a:pPr/>
              <a:t>‹#›</a:t>
            </a:fld>
            <a:endParaRPr lang="en-US"/>
          </a:p>
        </p:txBody>
      </p:sp>
    </p:spTree>
    <p:extLst>
      <p:ext uri="{BB962C8B-B14F-4D97-AF65-F5344CB8AC3E}">
        <p14:creationId xmlns:p14="http://schemas.microsoft.com/office/powerpoint/2010/main" xmlns="" val="23619099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hyperlink" Target="https://www.leewayhertz.com/machine-learning-development-services/" TargetMode="Externa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hyperlink" Target="https://www.rookout.com/" TargetMode="Externa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hyperlink" Target="https://snyk.io/" TargetMode="Externa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hyperlink" Target="https://www.testim.io/" TargetMode="Externa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hyperlink" Target="https://www.varnish-software.com/" TargetMode="Externa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hyperlink" Target="https://www.leewayhertz.com/natural-language-processing/" TargetMode="Externa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hyperlink" Target="https://www.leewayhertz.com/ai-in-data-analytics/" TargetMode="Externa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hyperlink" Target="https://docs.github.com/en/copilot" TargetMode="External"/><Relationship Id="rId5" Type="http://schemas.openxmlformats.org/officeDocument/2006/relationships/hyperlink" Target="https://www.transmedia.co.uk/article/what-is-ai-assisted-coding" TargetMode="External"/><Relationship Id="rId4" Type="http://schemas.openxmlformats.org/officeDocument/2006/relationships/hyperlink" Target="https://www.leewayhertz.com/ai-assisted-codin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hatsApp Image 2024-08-23 at 15.43.17">
            <a:extLst>
              <a:ext uri="{FF2B5EF4-FFF2-40B4-BE49-F238E27FC236}">
                <a16:creationId xmlns:a16="http://schemas.microsoft.com/office/drawing/2014/main" xmlns="" id="{C027CC2F-7B4F-AA9B-4D81-E98F83DF2328}"/>
              </a:ext>
            </a:extLst>
          </p:cNvPr>
          <p:cNvPicPr>
            <a:picLocks noChangeAspect="1"/>
          </p:cNvPicPr>
          <p:nvPr/>
        </p:nvPicPr>
        <p:blipFill>
          <a:blip r:embed="rId2"/>
          <a:stretch>
            <a:fillRect/>
          </a:stretch>
        </p:blipFill>
        <p:spPr>
          <a:xfrm>
            <a:off x="317643" y="144259"/>
            <a:ext cx="1719435" cy="677445"/>
          </a:xfrm>
          <a:prstGeom prst="rect">
            <a:avLst/>
          </a:prstGeom>
        </p:spPr>
      </p:pic>
      <p:sp>
        <p:nvSpPr>
          <p:cNvPr id="13" name="Date Placeholder 12">
            <a:extLst>
              <a:ext uri="{FF2B5EF4-FFF2-40B4-BE49-F238E27FC236}">
                <a16:creationId xmlns:a16="http://schemas.microsoft.com/office/drawing/2014/main" xmlns="" id="{742C3F97-7163-10DB-A067-B3F1568C9564}"/>
              </a:ext>
            </a:extLst>
          </p:cNvPr>
          <p:cNvSpPr>
            <a:spLocks noGrp="1"/>
          </p:cNvSpPr>
          <p:nvPr>
            <p:ph type="dt" sz="half" idx="10"/>
          </p:nvPr>
        </p:nvSpPr>
        <p:spPr/>
        <p:txBody>
          <a:bodyPr/>
          <a:lstStyle/>
          <a:p>
            <a:fld id="{4D1B6A9F-AD96-4D7B-9874-EB7A5E6B8FED}" type="datetime1">
              <a:rPr lang="en-US" smtClean="0"/>
              <a:pPr/>
              <a:t>7/8/2025</a:t>
            </a:fld>
            <a:endParaRPr lang="en-US"/>
          </a:p>
        </p:txBody>
      </p:sp>
      <p:sp>
        <p:nvSpPr>
          <p:cNvPr id="15" name="Slide Number Placeholder 14">
            <a:extLst>
              <a:ext uri="{FF2B5EF4-FFF2-40B4-BE49-F238E27FC236}">
                <a16:creationId xmlns:a16="http://schemas.microsoft.com/office/drawing/2014/main" xmlns="" id="{B743A2CC-628E-6D6B-CB09-6DD9562DC0FF}"/>
              </a:ext>
            </a:extLst>
          </p:cNvPr>
          <p:cNvSpPr>
            <a:spLocks noGrp="1"/>
          </p:cNvSpPr>
          <p:nvPr>
            <p:ph type="sldNum" sz="quarter" idx="12"/>
          </p:nvPr>
        </p:nvSpPr>
        <p:spPr/>
        <p:txBody>
          <a:bodyPr/>
          <a:lstStyle/>
          <a:p>
            <a:fld id="{6EFE7C99-B088-4EBB-BFF6-BECCC96D5DD8}" type="slidenum">
              <a:rPr lang="en-US" smtClean="0"/>
              <a:pPr/>
              <a:t>1</a:t>
            </a:fld>
            <a:endParaRPr lang="en-US"/>
          </a:p>
        </p:txBody>
      </p:sp>
      <p:grpSp>
        <p:nvGrpSpPr>
          <p:cNvPr id="5" name="Group 4">
            <a:extLst>
              <a:ext uri="{FF2B5EF4-FFF2-40B4-BE49-F238E27FC236}">
                <a16:creationId xmlns:a16="http://schemas.microsoft.com/office/drawing/2014/main" xmlns="" id="{7843BD2A-3656-4EFB-EE81-1532C7D1499D}"/>
              </a:ext>
            </a:extLst>
          </p:cNvPr>
          <p:cNvGrpSpPr/>
          <p:nvPr/>
        </p:nvGrpSpPr>
        <p:grpSpPr>
          <a:xfrm>
            <a:off x="2336800" y="134364"/>
            <a:ext cx="9745291" cy="677445"/>
            <a:chOff x="2336800" y="134364"/>
            <a:chExt cx="9745291" cy="677445"/>
          </a:xfrm>
          <a:solidFill>
            <a:srgbClr val="194E91"/>
          </a:solidFill>
        </p:grpSpPr>
        <p:sp>
          <p:nvSpPr>
            <p:cNvPr id="6" name="TextBox 5">
              <a:extLst>
                <a:ext uri="{FF2B5EF4-FFF2-40B4-BE49-F238E27FC236}">
                  <a16:creationId xmlns:a16="http://schemas.microsoft.com/office/drawing/2014/main" xmlns="" id="{50A3A666-1D60-C481-FA38-2B6816EEF98A}"/>
                </a:ext>
              </a:extLst>
            </p:cNvPr>
            <p:cNvSpPr txBox="1"/>
            <p:nvPr/>
          </p:nvSpPr>
          <p:spPr>
            <a:xfrm>
              <a:off x="2336800" y="134364"/>
              <a:ext cx="9745291" cy="677445"/>
            </a:xfrm>
            <a:prstGeom prst="rect">
              <a:avLst/>
            </a:prstGeom>
            <a:grpFill/>
            <a:effectLst>
              <a:softEdge rad="0"/>
            </a:effectLst>
          </p:spPr>
          <p:txBody>
            <a:bodyPr wrap="square" rtlCol="0">
              <a:spAutoFit/>
            </a:bodyPr>
            <a:lstStyle/>
            <a:p>
              <a:pPr algn="ctr"/>
              <a:endParaRPr lang="en-US" sz="2400" b="1" dirty="0">
                <a:solidFill>
                  <a:schemeClr val="bg1"/>
                </a:solidFill>
              </a:endParaRPr>
            </a:p>
          </p:txBody>
        </p:sp>
        <p:sp>
          <p:nvSpPr>
            <p:cNvPr id="10" name="TextBox 9">
              <a:extLst>
                <a:ext uri="{FF2B5EF4-FFF2-40B4-BE49-F238E27FC236}">
                  <a16:creationId xmlns:a16="http://schemas.microsoft.com/office/drawing/2014/main" xmlns="" id="{3D5B2BB8-BCBA-3DA1-A07C-DCC08FAF71AB}"/>
                </a:ext>
              </a:extLst>
            </p:cNvPr>
            <p:cNvSpPr txBox="1"/>
            <p:nvPr/>
          </p:nvSpPr>
          <p:spPr>
            <a:xfrm>
              <a:off x="2394530" y="273031"/>
              <a:ext cx="9687560" cy="400110"/>
            </a:xfrm>
            <a:prstGeom prst="rect">
              <a:avLst/>
            </a:prstGeom>
            <a:grpFill/>
          </p:spPr>
          <p:txBody>
            <a:bodyPr wrap="square" rtlCol="0">
              <a:spAutoFit/>
            </a:bodyPr>
            <a:lstStyle/>
            <a:p>
              <a:r>
                <a:rPr lang="en-US" sz="2000" b="1" dirty="0" smtClean="0">
                  <a:solidFill>
                    <a:schemeClr val="bg1"/>
                  </a:solidFill>
                </a:rPr>
                <a:t>School </a:t>
              </a:r>
              <a:r>
                <a:rPr lang="en-US" sz="2000" b="1" dirty="0">
                  <a:solidFill>
                    <a:schemeClr val="bg1"/>
                  </a:solidFill>
                </a:rPr>
                <a:t>of </a:t>
              </a:r>
              <a:r>
                <a:rPr lang="en-US" sz="2000" b="1" dirty="0" smtClean="0">
                  <a:solidFill>
                    <a:schemeClr val="bg1"/>
                  </a:solidFill>
                </a:rPr>
                <a:t>Computer Science and AI, </a:t>
              </a:r>
              <a:r>
                <a:rPr lang="en-US" sz="2000" b="1" dirty="0">
                  <a:solidFill>
                    <a:schemeClr val="bg1"/>
                  </a:solidFill>
                </a:rPr>
                <a:t>SR University</a:t>
              </a:r>
              <a:endParaRPr lang="en-US" sz="2000" dirty="0"/>
            </a:p>
          </p:txBody>
        </p:sp>
      </p:grpSp>
      <p:sp>
        <p:nvSpPr>
          <p:cNvPr id="11" name="TextBox 10">
            <a:extLst>
              <a:ext uri="{FF2B5EF4-FFF2-40B4-BE49-F238E27FC236}">
                <a16:creationId xmlns:a16="http://schemas.microsoft.com/office/drawing/2014/main" xmlns="" id="{61643550-BC90-31DB-C96C-291D61ED3D0D}"/>
              </a:ext>
            </a:extLst>
          </p:cNvPr>
          <p:cNvSpPr txBox="1"/>
          <p:nvPr/>
        </p:nvSpPr>
        <p:spPr>
          <a:xfrm>
            <a:off x="109909" y="3949851"/>
            <a:ext cx="5525577" cy="830997"/>
          </a:xfrm>
          <a:prstGeom prst="rect">
            <a:avLst/>
          </a:prstGeom>
          <a:noFill/>
        </p:spPr>
        <p:txBody>
          <a:bodyPr wrap="square" rtlCol="0">
            <a:spAutoFit/>
          </a:bodyPr>
          <a:lstStyle/>
          <a:p>
            <a:r>
              <a:rPr lang="en-US" sz="2400" b="1" dirty="0">
                <a:solidFill>
                  <a:srgbClr val="164F8F"/>
                </a:solidFill>
              </a:rPr>
              <a:t>Dr. </a:t>
            </a:r>
            <a:r>
              <a:rPr lang="en-US" sz="2400" b="1" dirty="0" smtClean="0">
                <a:solidFill>
                  <a:srgbClr val="164F8F"/>
                </a:solidFill>
              </a:rPr>
              <a:t>Venkataramana Veeramsetty</a:t>
            </a:r>
            <a:endParaRPr lang="en-US" sz="2400" b="1" dirty="0">
              <a:solidFill>
                <a:srgbClr val="164F8F"/>
              </a:solidFill>
            </a:endParaRPr>
          </a:p>
          <a:p>
            <a:r>
              <a:rPr lang="en-US" sz="2400" b="1" dirty="0" smtClean="0">
                <a:solidFill>
                  <a:srgbClr val="164F8F"/>
                </a:solidFill>
              </a:rPr>
              <a:t>Professor</a:t>
            </a:r>
            <a:endParaRPr lang="en-US" sz="2400" b="1" dirty="0">
              <a:solidFill>
                <a:srgbClr val="164F8F"/>
              </a:solidFill>
            </a:endParaRPr>
          </a:p>
        </p:txBody>
      </p:sp>
      <p:graphicFrame>
        <p:nvGraphicFramePr>
          <p:cNvPr id="19" name="Table 18">
            <a:extLst>
              <a:ext uri="{FF2B5EF4-FFF2-40B4-BE49-F238E27FC236}">
                <a16:creationId xmlns:a16="http://schemas.microsoft.com/office/drawing/2014/main" xmlns="" id="{B852DD20-2BA1-1097-A1A8-83E90344B53C}"/>
              </a:ext>
            </a:extLst>
          </p:cNvPr>
          <p:cNvGraphicFramePr>
            <a:graphicFrameLocks noGrp="1"/>
          </p:cNvGraphicFramePr>
          <p:nvPr>
            <p:extLst>
              <p:ext uri="{D42A27DB-BD31-4B8C-83A1-F6EECF244321}">
                <p14:modId xmlns:p14="http://schemas.microsoft.com/office/powerpoint/2010/main" xmlns="" val="237348242"/>
              </p:ext>
            </p:extLst>
          </p:nvPr>
        </p:nvGraphicFramePr>
        <p:xfrm>
          <a:off x="109910" y="1273306"/>
          <a:ext cx="6053328" cy="1112520"/>
        </p:xfrm>
        <a:graphic>
          <a:graphicData uri="http://schemas.openxmlformats.org/drawingml/2006/table">
            <a:tbl>
              <a:tblPr firstRow="1" bandRow="1">
                <a:tableStyleId>{5C22544A-7EE6-4342-B048-85BDC9FD1C3A}</a:tableStyleId>
              </a:tblPr>
              <a:tblGrid>
                <a:gridCol w="2023690">
                  <a:extLst>
                    <a:ext uri="{9D8B030D-6E8A-4147-A177-3AD203B41FA5}">
                      <a16:colId xmlns:a16="http://schemas.microsoft.com/office/drawing/2014/main" xmlns="" val="1381312057"/>
                    </a:ext>
                  </a:extLst>
                </a:gridCol>
                <a:gridCol w="2438021">
                  <a:extLst>
                    <a:ext uri="{9D8B030D-6E8A-4147-A177-3AD203B41FA5}">
                      <a16:colId xmlns:a16="http://schemas.microsoft.com/office/drawing/2014/main" xmlns="" val="242157776"/>
                    </a:ext>
                  </a:extLst>
                </a:gridCol>
                <a:gridCol w="265555">
                  <a:extLst>
                    <a:ext uri="{9D8B030D-6E8A-4147-A177-3AD203B41FA5}">
                      <a16:colId xmlns:a16="http://schemas.microsoft.com/office/drawing/2014/main" xmlns="" val="446022343"/>
                    </a:ext>
                  </a:extLst>
                </a:gridCol>
                <a:gridCol w="578286">
                  <a:extLst>
                    <a:ext uri="{9D8B030D-6E8A-4147-A177-3AD203B41FA5}">
                      <a16:colId xmlns:a16="http://schemas.microsoft.com/office/drawing/2014/main" xmlns="" val="3074180346"/>
                    </a:ext>
                  </a:extLst>
                </a:gridCol>
                <a:gridCol w="208280">
                  <a:extLst>
                    <a:ext uri="{9D8B030D-6E8A-4147-A177-3AD203B41FA5}">
                      <a16:colId xmlns:a16="http://schemas.microsoft.com/office/drawing/2014/main" xmlns="" val="2065650034"/>
                    </a:ext>
                  </a:extLst>
                </a:gridCol>
                <a:gridCol w="539496">
                  <a:extLst>
                    <a:ext uri="{9D8B030D-6E8A-4147-A177-3AD203B41FA5}">
                      <a16:colId xmlns:a16="http://schemas.microsoft.com/office/drawing/2014/main" xmlns="" val="4236025598"/>
                    </a:ext>
                  </a:extLst>
                </a:gridCol>
              </a:tblGrid>
              <a:tr h="370840">
                <a:tc>
                  <a:txBody>
                    <a:bodyPr/>
                    <a:lstStyle/>
                    <a:p>
                      <a:pPr algn="ctr"/>
                      <a:r>
                        <a:rPr lang="en-US" dirty="0"/>
                        <a:t>Course Code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64F8F"/>
                    </a:solidFill>
                  </a:tcPr>
                </a:tc>
                <a:tc>
                  <a:txBody>
                    <a:bodyPr/>
                    <a:lstStyle/>
                    <a:p>
                      <a:pPr algn="ctr"/>
                      <a:r>
                        <a:rPr lang="en-US" dirty="0"/>
                        <a:t>Course Title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64F8F"/>
                    </a:solidFill>
                  </a:tcPr>
                </a:tc>
                <a:tc>
                  <a:txBody>
                    <a:bodyPr/>
                    <a:lstStyle/>
                    <a:p>
                      <a:pPr algn="ctr"/>
                      <a:r>
                        <a:rPr lang="en-US"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64F8F"/>
                    </a:solidFill>
                  </a:tcPr>
                </a:tc>
                <a:tc>
                  <a:txBody>
                    <a:bodyPr/>
                    <a:lstStyle/>
                    <a:p>
                      <a:pPr algn="ctr"/>
                      <a:r>
                        <a:rPr lang="en-US" dirty="0"/>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64F8F"/>
                    </a:solidFill>
                  </a:tcPr>
                </a:tc>
                <a:tc>
                  <a:txBody>
                    <a:bodyPr/>
                    <a:lstStyle/>
                    <a:p>
                      <a:pPr algn="ctr"/>
                      <a:r>
                        <a:rPr lang="en-US" dirty="0"/>
                        <a: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64F8F"/>
                    </a:solidFill>
                  </a:tcPr>
                </a:tc>
                <a:tc>
                  <a:txBody>
                    <a:bodyPr/>
                    <a:lstStyle/>
                    <a:p>
                      <a:pPr algn="ctr"/>
                      <a:r>
                        <a:rPr lang="en-US" dirty="0"/>
                        <a:t>Cr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64F8F"/>
                    </a:solidFill>
                  </a:tcPr>
                </a:tc>
                <a:extLst>
                  <a:ext uri="{0D108BD9-81ED-4DB2-BD59-A6C34878D82A}">
                    <a16:rowId xmlns:a16="http://schemas.microsoft.com/office/drawing/2014/main" xmlns="" val="2754823073"/>
                  </a:ext>
                </a:extLst>
              </a:tr>
              <a:tr h="370840">
                <a:tc>
                  <a:txBody>
                    <a:bodyPr/>
                    <a:lstStyle/>
                    <a:p>
                      <a:pPr algn="ctr"/>
                      <a:r>
                        <a:rPr lang="en-IN" sz="1800" b="1" i="0" u="none" strike="noStrike" smtClean="0">
                          <a:solidFill>
                            <a:srgbClr val="FF0000"/>
                          </a:solidFill>
                          <a:effectLst/>
                          <a:latin typeface="Cambria" panose="02040503050406030204" pitchFamily="18" charset="0"/>
                        </a:rPr>
                        <a:t>25CAI004PC206</a:t>
                      </a:r>
                      <a:endParaRPr lang="en-US" b="1" dirty="0">
                        <a:solidFill>
                          <a:srgbClr val="164F8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b="1" dirty="0" smtClean="0">
                          <a:solidFill>
                            <a:srgbClr val="164F8F"/>
                          </a:solidFill>
                        </a:rPr>
                        <a:t>AI Assisted Coding</a:t>
                      </a:r>
                      <a:endParaRPr lang="en-US" b="1" dirty="0">
                        <a:solidFill>
                          <a:srgbClr val="164F8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IN" b="1" dirty="0" smtClean="0">
                          <a:solidFill>
                            <a:srgbClr val="164F8F"/>
                          </a:solidFill>
                        </a:rPr>
                        <a:t>0</a:t>
                      </a:r>
                      <a:endParaRPr lang="en-US" b="1" dirty="0">
                        <a:solidFill>
                          <a:srgbClr val="164F8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b="1" dirty="0">
                          <a:solidFill>
                            <a:srgbClr val="164F8F"/>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IN" b="1" dirty="0" smtClean="0">
                          <a:solidFill>
                            <a:srgbClr val="164F8F"/>
                          </a:solidFill>
                        </a:rPr>
                        <a:t>4</a:t>
                      </a:r>
                      <a:endParaRPr lang="en-US" b="1" dirty="0">
                        <a:solidFill>
                          <a:srgbClr val="164F8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IN" b="1" dirty="0" smtClean="0">
                          <a:solidFill>
                            <a:srgbClr val="164F8F"/>
                          </a:solidFill>
                        </a:rPr>
                        <a:t>2</a:t>
                      </a:r>
                      <a:endParaRPr lang="en-US" b="1" dirty="0">
                        <a:solidFill>
                          <a:srgbClr val="164F8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526047256"/>
                  </a:ext>
                </a:extLst>
              </a:tr>
              <a:tr h="370840">
                <a:tc gridSpan="6">
                  <a:txBody>
                    <a:bodyPr/>
                    <a:lstStyle/>
                    <a:p>
                      <a:pPr algn="ctr"/>
                      <a:r>
                        <a:rPr lang="en-US" b="1" dirty="0">
                          <a:solidFill>
                            <a:srgbClr val="164F8F"/>
                          </a:solidFill>
                        </a:rPr>
                        <a:t>Program 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xmlns="" val="3025807806"/>
                  </a:ext>
                </a:extLst>
              </a:tr>
            </a:tbl>
          </a:graphicData>
        </a:graphic>
      </p:graphicFrame>
      <p:graphicFrame>
        <p:nvGraphicFramePr>
          <p:cNvPr id="2" name="Table 1">
            <a:extLst>
              <a:ext uri="{FF2B5EF4-FFF2-40B4-BE49-F238E27FC236}">
                <a16:creationId xmlns:a16="http://schemas.microsoft.com/office/drawing/2014/main" xmlns="" id="{2E9565CE-F940-4E40-840E-05DAAD5EF3AC}"/>
              </a:ext>
            </a:extLst>
          </p:cNvPr>
          <p:cNvGraphicFramePr>
            <a:graphicFrameLocks noGrp="1"/>
          </p:cNvGraphicFramePr>
          <p:nvPr>
            <p:extLst>
              <p:ext uri="{D42A27DB-BD31-4B8C-83A1-F6EECF244321}">
                <p14:modId xmlns:p14="http://schemas.microsoft.com/office/powerpoint/2010/main" xmlns="" val="584604102"/>
              </p:ext>
            </p:extLst>
          </p:nvPr>
        </p:nvGraphicFramePr>
        <p:xfrm>
          <a:off x="6249563" y="1273306"/>
          <a:ext cx="2994839" cy="640080"/>
        </p:xfrm>
        <a:graphic>
          <a:graphicData uri="http://schemas.openxmlformats.org/drawingml/2006/table">
            <a:tbl>
              <a:tblPr firstRow="1" bandRow="1">
                <a:tableStyleId>{5940675A-B579-460E-94D1-54222C63F5DA}</a:tableStyleId>
              </a:tblPr>
              <a:tblGrid>
                <a:gridCol w="2994839">
                  <a:extLst>
                    <a:ext uri="{9D8B030D-6E8A-4147-A177-3AD203B41FA5}">
                      <a16:colId xmlns:a16="http://schemas.microsoft.com/office/drawing/2014/main" xmlns="" val="2443765172"/>
                    </a:ext>
                  </a:extLst>
                </a:gridCol>
              </a:tblGrid>
              <a:tr h="3651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rPr>
                        <a:t>Overview</a:t>
                      </a:r>
                      <a:r>
                        <a:rPr lang="en-US" sz="1800" b="1" baseline="0" dirty="0" smtClean="0">
                          <a:solidFill>
                            <a:schemeClr val="bg1"/>
                          </a:solidFill>
                        </a:rPr>
                        <a:t> – AI Assisted Coding</a:t>
                      </a: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64F8F"/>
                    </a:solidFill>
                  </a:tcPr>
                </a:tc>
                <a:extLst>
                  <a:ext uri="{0D108BD9-81ED-4DB2-BD59-A6C34878D82A}">
                    <a16:rowId xmlns:a16="http://schemas.microsoft.com/office/drawing/2014/main" xmlns="" val="3492592027"/>
                  </a:ext>
                </a:extLst>
              </a:tr>
            </a:tbl>
          </a:graphicData>
        </a:graphic>
      </p:graphicFrame>
      <p:graphicFrame>
        <p:nvGraphicFramePr>
          <p:cNvPr id="4" name="Table 3">
            <a:extLst>
              <a:ext uri="{FF2B5EF4-FFF2-40B4-BE49-F238E27FC236}">
                <a16:creationId xmlns:a16="http://schemas.microsoft.com/office/drawing/2014/main" xmlns="" id="{1E174C43-2445-5A44-DE5A-BF274237C690}"/>
              </a:ext>
            </a:extLst>
          </p:cNvPr>
          <p:cNvGraphicFramePr>
            <a:graphicFrameLocks noGrp="1"/>
          </p:cNvGraphicFramePr>
          <p:nvPr>
            <p:extLst>
              <p:ext uri="{D42A27DB-BD31-4B8C-83A1-F6EECF244321}">
                <p14:modId xmlns:p14="http://schemas.microsoft.com/office/powerpoint/2010/main" xmlns="" val="3303624255"/>
              </p:ext>
            </p:extLst>
          </p:nvPr>
        </p:nvGraphicFramePr>
        <p:xfrm>
          <a:off x="9338890" y="1275648"/>
          <a:ext cx="2743200" cy="4942840"/>
        </p:xfrm>
        <a:graphic>
          <a:graphicData uri="http://schemas.openxmlformats.org/drawingml/2006/table">
            <a:tbl>
              <a:tblPr firstRow="1" bandRow="1">
                <a:tableStyleId>{5940675A-B579-460E-94D1-54222C63F5DA}</a:tableStyleId>
              </a:tblPr>
              <a:tblGrid>
                <a:gridCol w="2743200">
                  <a:extLst>
                    <a:ext uri="{9D8B030D-6E8A-4147-A177-3AD203B41FA5}">
                      <a16:colId xmlns:a16="http://schemas.microsoft.com/office/drawing/2014/main" xmlns="" val="1059976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rPr>
                        <a:t>Lecture</a:t>
                      </a:r>
                      <a:r>
                        <a:rPr lang="en-US" sz="1800" b="1" baseline="0" dirty="0" smtClean="0">
                          <a:solidFill>
                            <a:schemeClr val="bg1"/>
                          </a:solidFill>
                        </a:rPr>
                        <a:t> - 1</a:t>
                      </a:r>
                      <a:endParaRPr lang="en-US" sz="1800"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64F8F"/>
                    </a:solidFill>
                  </a:tcPr>
                </a:tc>
                <a:extLst>
                  <a:ext uri="{0D108BD9-81ED-4DB2-BD59-A6C34878D82A}">
                    <a16:rowId xmlns:a16="http://schemas.microsoft.com/office/drawing/2014/main" xmlns="" val="3307758912"/>
                  </a:ext>
                </a:extLst>
              </a:tr>
              <a:tr h="370840">
                <a:tc>
                  <a:txBody>
                    <a:bodyPr/>
                    <a:lstStyle/>
                    <a:p>
                      <a:pPr lvl="0" algn="l">
                        <a:lnSpc>
                          <a:spcPct val="100000"/>
                        </a:lnSpc>
                        <a:spcAft>
                          <a:spcPts val="0"/>
                        </a:spcAft>
                        <a:buFont typeface="+mj-lt"/>
                        <a:buNone/>
                      </a:pPr>
                      <a:r>
                        <a:rPr lang="en-IN" sz="1800" b="1" dirty="0">
                          <a:solidFill>
                            <a:srgbClr val="164F8F"/>
                          </a:solidFill>
                        </a:rPr>
                        <a:t>1. </a:t>
                      </a:r>
                      <a:r>
                        <a:rPr lang="en-IN" sz="1800" b="1" dirty="0" smtClean="0">
                          <a:solidFill>
                            <a:srgbClr val="164F8F"/>
                          </a:solidFill>
                        </a:rPr>
                        <a:t>Manual Coding Vs. AI Assisted Coding</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1074063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dirty="0">
                          <a:solidFill>
                            <a:srgbClr val="164F8F"/>
                          </a:solidFill>
                        </a:rPr>
                        <a:t>2. </a:t>
                      </a:r>
                      <a:r>
                        <a:rPr lang="en-IN" sz="1800" b="1" dirty="0" smtClean="0">
                          <a:solidFill>
                            <a:srgbClr val="164F8F"/>
                          </a:solidFill>
                        </a:rPr>
                        <a:t>AI-assisted coding Tasks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3508509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dirty="0">
                          <a:solidFill>
                            <a:srgbClr val="164F8F"/>
                          </a:solidFill>
                        </a:rPr>
                        <a:t>3. </a:t>
                      </a:r>
                      <a:r>
                        <a:rPr lang="en-US" sz="1800" b="1" dirty="0" smtClean="0">
                          <a:solidFill>
                            <a:srgbClr val="164F8F"/>
                          </a:solidFill>
                        </a:rPr>
                        <a:t>Types of AI-assisted coding tools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88742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dirty="0">
                          <a:solidFill>
                            <a:srgbClr val="164F8F"/>
                          </a:solidFill>
                        </a:rPr>
                        <a:t>4</a:t>
                      </a:r>
                      <a:r>
                        <a:rPr lang="en-IN" sz="1800" b="1" dirty="0" smtClean="0">
                          <a:solidFill>
                            <a:srgbClr val="164F8F"/>
                          </a:solidFill>
                        </a:rPr>
                        <a:t>. </a:t>
                      </a:r>
                      <a:r>
                        <a:rPr lang="en-US" sz="1800" b="1" dirty="0" smtClean="0">
                          <a:solidFill>
                            <a:srgbClr val="164F8F"/>
                          </a:solidFill>
                        </a:rPr>
                        <a:t>The working mechanism of an AI-assisted coding tool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6709868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dirty="0">
                          <a:solidFill>
                            <a:srgbClr val="164F8F"/>
                          </a:solidFill>
                        </a:rPr>
                        <a:t>5</a:t>
                      </a:r>
                      <a:r>
                        <a:rPr lang="en-IN" sz="1800" b="1" dirty="0" smtClean="0">
                          <a:solidFill>
                            <a:srgbClr val="164F8F"/>
                          </a:solidFill>
                        </a:rPr>
                        <a:t>. </a:t>
                      </a:r>
                      <a:r>
                        <a:rPr lang="en-US" sz="1800" b="1" dirty="0" smtClean="0">
                          <a:solidFill>
                            <a:srgbClr val="164F8F"/>
                          </a:solidFill>
                        </a:rPr>
                        <a:t>AI-assisted coding tools + Generative AI models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dirty="0" smtClean="0">
                          <a:solidFill>
                            <a:srgbClr val="164F8F"/>
                          </a:solidFill>
                        </a:rPr>
                        <a:t>6. Benefits, Challenges and Limitations</a:t>
                      </a:r>
                      <a:endParaRPr lang="en-US" sz="1800" b="1" dirty="0" smtClean="0">
                        <a:solidFill>
                          <a:srgbClr val="164F8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smtClean="0">
                        <a:solidFill>
                          <a:srgbClr val="164F8F"/>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602172010"/>
                  </a:ext>
                </a:extLst>
              </a:tr>
            </a:tbl>
          </a:graphicData>
        </a:graphic>
      </p:graphicFrame>
      <p:sp>
        <p:nvSpPr>
          <p:cNvPr id="12" name="Footer Placeholder 11"/>
          <p:cNvSpPr>
            <a:spLocks noGrp="1"/>
          </p:cNvSpPr>
          <p:nvPr>
            <p:ph type="ftr" sz="quarter" idx="11"/>
          </p:nvPr>
        </p:nvSpPr>
        <p:spPr/>
        <p:txBody>
          <a:bodyPr/>
          <a:lstStyle/>
          <a:p>
            <a:r>
              <a:rPr lang="en-US" smtClean="0"/>
              <a:t>Prof. Venkataramana Veeramsetty</a:t>
            </a:r>
            <a:endParaRPr lang="en-US"/>
          </a:p>
        </p:txBody>
      </p:sp>
    </p:spTree>
    <p:extLst>
      <p:ext uri="{BB962C8B-B14F-4D97-AF65-F5344CB8AC3E}">
        <p14:creationId xmlns:p14="http://schemas.microsoft.com/office/powerpoint/2010/main" xmlns="" val="1434162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9D4B56DF-F298-958C-7363-D5C4C2596EB3}"/>
            </a:ext>
          </a:extLst>
        </p:cNvPr>
        <p:cNvGrpSpPr/>
        <p:nvPr/>
      </p:nvGrpSpPr>
      <p:grpSpPr>
        <a:xfrm>
          <a:off x="0" y="0"/>
          <a:ext cx="0" cy="0"/>
          <a:chOff x="0" y="0"/>
          <a:chExt cx="0" cy="0"/>
        </a:xfrm>
      </p:grpSpPr>
      <p:pic>
        <p:nvPicPr>
          <p:cNvPr id="3" name="Picture 2" descr="WhatsApp Image 2024-08-23 at 15.43.17">
            <a:extLst>
              <a:ext uri="{FF2B5EF4-FFF2-40B4-BE49-F238E27FC236}">
                <a16:creationId xmlns:a16="http://schemas.microsoft.com/office/drawing/2014/main" xmlns="" id="{083CCF8D-6DE5-8443-9633-BB0BA8D56008}"/>
              </a:ext>
            </a:extLst>
          </p:cNvPr>
          <p:cNvPicPr>
            <a:picLocks noChangeAspect="1"/>
          </p:cNvPicPr>
          <p:nvPr/>
        </p:nvPicPr>
        <p:blipFill>
          <a:blip r:embed="rId3"/>
          <a:stretch>
            <a:fillRect/>
          </a:stretch>
        </p:blipFill>
        <p:spPr>
          <a:xfrm>
            <a:off x="317643" y="144259"/>
            <a:ext cx="1719435" cy="677445"/>
          </a:xfrm>
          <a:prstGeom prst="rect">
            <a:avLst/>
          </a:prstGeom>
        </p:spPr>
      </p:pic>
      <p:sp>
        <p:nvSpPr>
          <p:cNvPr id="13" name="Date Placeholder 12">
            <a:extLst>
              <a:ext uri="{FF2B5EF4-FFF2-40B4-BE49-F238E27FC236}">
                <a16:creationId xmlns:a16="http://schemas.microsoft.com/office/drawing/2014/main" xmlns="" id="{704BB619-91DB-CB27-4EA2-24BBA4B68D53}"/>
              </a:ext>
            </a:extLst>
          </p:cNvPr>
          <p:cNvSpPr>
            <a:spLocks noGrp="1"/>
          </p:cNvSpPr>
          <p:nvPr>
            <p:ph type="dt" sz="half" idx="10"/>
          </p:nvPr>
        </p:nvSpPr>
        <p:spPr/>
        <p:txBody>
          <a:bodyPr/>
          <a:lstStyle/>
          <a:p>
            <a:fld id="{4CF589D3-4C63-47B3-B953-85313A46AC82}" type="datetime1">
              <a:rPr lang="en-US" smtClean="0"/>
              <a:pPr/>
              <a:t>7/8/2025</a:t>
            </a:fld>
            <a:endParaRPr lang="en-US" dirty="0"/>
          </a:p>
        </p:txBody>
      </p:sp>
      <p:sp>
        <p:nvSpPr>
          <p:cNvPr id="15" name="Slide Number Placeholder 14">
            <a:extLst>
              <a:ext uri="{FF2B5EF4-FFF2-40B4-BE49-F238E27FC236}">
                <a16:creationId xmlns:a16="http://schemas.microsoft.com/office/drawing/2014/main" xmlns="" id="{8E84D0D7-7B74-DA68-BFA5-8CD3E43D38C5}"/>
              </a:ext>
            </a:extLst>
          </p:cNvPr>
          <p:cNvSpPr>
            <a:spLocks noGrp="1"/>
          </p:cNvSpPr>
          <p:nvPr>
            <p:ph type="sldNum" sz="quarter" idx="12"/>
          </p:nvPr>
        </p:nvSpPr>
        <p:spPr/>
        <p:txBody>
          <a:bodyPr/>
          <a:lstStyle/>
          <a:p>
            <a:fld id="{6EFE7C99-B088-4EBB-BFF6-BECCC96D5DD8}" type="slidenum">
              <a:rPr lang="en-US" smtClean="0"/>
              <a:pPr/>
              <a:t>10</a:t>
            </a:fld>
            <a:endParaRPr lang="en-US"/>
          </a:p>
        </p:txBody>
      </p:sp>
      <p:sp>
        <p:nvSpPr>
          <p:cNvPr id="10" name="TextBox 9">
            <a:extLst>
              <a:ext uri="{FF2B5EF4-FFF2-40B4-BE49-F238E27FC236}">
                <a16:creationId xmlns:a16="http://schemas.microsoft.com/office/drawing/2014/main" xmlns="" id="{A5223782-426F-53AA-88CF-F1D10EC5E595}"/>
              </a:ext>
            </a:extLst>
          </p:cNvPr>
          <p:cNvSpPr txBox="1"/>
          <p:nvPr/>
        </p:nvSpPr>
        <p:spPr>
          <a:xfrm>
            <a:off x="2337283" y="199722"/>
            <a:ext cx="9687560" cy="461665"/>
          </a:xfrm>
          <a:prstGeom prst="rect">
            <a:avLst/>
          </a:prstGeom>
          <a:noFill/>
        </p:spPr>
        <p:txBody>
          <a:bodyPr wrap="square" rtlCol="0">
            <a:spAutoFit/>
          </a:bodyPr>
          <a:lstStyle/>
          <a:p>
            <a:pPr algn="ctr"/>
            <a:r>
              <a:rPr lang="en-US" sz="2400" b="1" dirty="0">
                <a:solidFill>
                  <a:schemeClr val="bg1"/>
                </a:solidFill>
              </a:rPr>
              <a:t>Slide Title</a:t>
            </a:r>
            <a:endParaRPr lang="en-US" sz="2400" dirty="0"/>
          </a:p>
        </p:txBody>
      </p:sp>
      <p:sp>
        <p:nvSpPr>
          <p:cNvPr id="4" name="Rectangle: Rounded Corners 3">
            <a:extLst>
              <a:ext uri="{FF2B5EF4-FFF2-40B4-BE49-F238E27FC236}">
                <a16:creationId xmlns:a16="http://schemas.microsoft.com/office/drawing/2014/main" xmlns="" id="{F3A94C0C-4140-7375-54BE-278E4304C57F}"/>
              </a:ext>
            </a:extLst>
          </p:cNvPr>
          <p:cNvSpPr/>
          <p:nvPr/>
        </p:nvSpPr>
        <p:spPr>
          <a:xfrm>
            <a:off x="834887" y="1843774"/>
            <a:ext cx="10933043" cy="4815443"/>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sz="2000" b="1" dirty="0">
              <a:solidFill>
                <a:srgbClr val="164F8F"/>
              </a:solidFill>
            </a:endParaRPr>
          </a:p>
        </p:txBody>
      </p:sp>
      <p:grpSp>
        <p:nvGrpSpPr>
          <p:cNvPr id="2" name="Group 1">
            <a:extLst>
              <a:ext uri="{FF2B5EF4-FFF2-40B4-BE49-F238E27FC236}">
                <a16:creationId xmlns:a16="http://schemas.microsoft.com/office/drawing/2014/main" xmlns="" id="{70FD3C5C-8702-94B3-62DC-62040A4E0B66}"/>
              </a:ext>
            </a:extLst>
          </p:cNvPr>
          <p:cNvGrpSpPr/>
          <p:nvPr/>
        </p:nvGrpSpPr>
        <p:grpSpPr>
          <a:xfrm>
            <a:off x="2336800" y="134364"/>
            <a:ext cx="9745291" cy="677445"/>
            <a:chOff x="2336800" y="134364"/>
            <a:chExt cx="9745291" cy="677445"/>
          </a:xfrm>
          <a:solidFill>
            <a:srgbClr val="194E91"/>
          </a:solidFill>
        </p:grpSpPr>
        <p:sp>
          <p:nvSpPr>
            <p:cNvPr id="5" name="TextBox 4">
              <a:extLst>
                <a:ext uri="{FF2B5EF4-FFF2-40B4-BE49-F238E27FC236}">
                  <a16:creationId xmlns:a16="http://schemas.microsoft.com/office/drawing/2014/main" xmlns="" id="{BF8EE847-F1C0-46F6-467D-C4732C46394F}"/>
                </a:ext>
              </a:extLst>
            </p:cNvPr>
            <p:cNvSpPr txBox="1"/>
            <p:nvPr/>
          </p:nvSpPr>
          <p:spPr>
            <a:xfrm>
              <a:off x="2336800" y="134364"/>
              <a:ext cx="9745291" cy="677445"/>
            </a:xfrm>
            <a:prstGeom prst="rect">
              <a:avLst/>
            </a:prstGeom>
            <a:grpFill/>
            <a:effectLst>
              <a:softEdge rad="0"/>
            </a:effectLst>
          </p:spPr>
          <p:txBody>
            <a:bodyPr wrap="square" rtlCol="0">
              <a:spAutoFit/>
            </a:bodyPr>
            <a:lstStyle/>
            <a:p>
              <a:pPr algn="ctr"/>
              <a:endParaRPr lang="en-US" sz="2400" b="1" dirty="0">
                <a:solidFill>
                  <a:schemeClr val="bg1"/>
                </a:solidFill>
              </a:endParaRPr>
            </a:p>
          </p:txBody>
        </p:sp>
        <p:sp>
          <p:nvSpPr>
            <p:cNvPr id="7" name="TextBox 6">
              <a:extLst>
                <a:ext uri="{FF2B5EF4-FFF2-40B4-BE49-F238E27FC236}">
                  <a16:creationId xmlns:a16="http://schemas.microsoft.com/office/drawing/2014/main" xmlns="" id="{345E6EB6-F140-AAB0-A0A9-405B64FF2239}"/>
                </a:ext>
              </a:extLst>
            </p:cNvPr>
            <p:cNvSpPr txBox="1"/>
            <p:nvPr/>
          </p:nvSpPr>
          <p:spPr>
            <a:xfrm>
              <a:off x="2394530" y="273031"/>
              <a:ext cx="9687560" cy="400110"/>
            </a:xfrm>
            <a:prstGeom prst="rect">
              <a:avLst/>
            </a:prstGeom>
            <a:grpFill/>
          </p:spPr>
          <p:txBody>
            <a:bodyPr wrap="square" rtlCol="0">
              <a:spAutoFit/>
            </a:bodyPr>
            <a:lstStyle/>
            <a:p>
              <a:pPr algn="ctr"/>
              <a:r>
                <a:rPr lang="en-US" sz="2000" b="1" dirty="0" smtClean="0">
                  <a:solidFill>
                    <a:schemeClr val="bg1"/>
                  </a:solidFill>
                </a:rPr>
                <a:t>AI-assisted coding Tasks</a:t>
              </a:r>
              <a:endParaRPr lang="en-US" sz="2000" dirty="0"/>
            </a:p>
          </p:txBody>
        </p:sp>
      </p:grpSp>
      <p:pic>
        <p:nvPicPr>
          <p:cNvPr id="11" name="Picture 10" descr="_- visual selection (6).png"/>
          <p:cNvPicPr>
            <a:picLocks noChangeAspect="1"/>
          </p:cNvPicPr>
          <p:nvPr/>
        </p:nvPicPr>
        <p:blipFill>
          <a:blip r:embed="rId4"/>
          <a:srcRect t="11580"/>
          <a:stretch>
            <a:fillRect/>
          </a:stretch>
        </p:blipFill>
        <p:spPr>
          <a:xfrm>
            <a:off x="914400" y="1659835"/>
            <a:ext cx="10585173" cy="4452730"/>
          </a:xfrm>
          <a:prstGeom prst="rect">
            <a:avLst/>
          </a:prstGeom>
        </p:spPr>
      </p:pic>
      <p:sp>
        <p:nvSpPr>
          <p:cNvPr id="14" name="Footer Placeholder 13"/>
          <p:cNvSpPr>
            <a:spLocks noGrp="1"/>
          </p:cNvSpPr>
          <p:nvPr>
            <p:ph type="ftr" sz="quarter" idx="11"/>
          </p:nvPr>
        </p:nvSpPr>
        <p:spPr/>
        <p:txBody>
          <a:bodyPr/>
          <a:lstStyle/>
          <a:p>
            <a:r>
              <a:rPr lang="en-US" smtClean="0"/>
              <a:t>Prof. Venkataramana Veeramsetty</a:t>
            </a:r>
            <a:endParaRPr lang="en-US"/>
          </a:p>
        </p:txBody>
      </p:sp>
    </p:spTree>
    <p:extLst>
      <p:ext uri="{BB962C8B-B14F-4D97-AF65-F5344CB8AC3E}">
        <p14:creationId xmlns:p14="http://schemas.microsoft.com/office/powerpoint/2010/main" xmlns="" val="29896038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9D4B56DF-F298-958C-7363-D5C4C2596EB3}"/>
            </a:ext>
          </a:extLst>
        </p:cNvPr>
        <p:cNvGrpSpPr/>
        <p:nvPr/>
      </p:nvGrpSpPr>
      <p:grpSpPr>
        <a:xfrm>
          <a:off x="0" y="0"/>
          <a:ext cx="0" cy="0"/>
          <a:chOff x="0" y="0"/>
          <a:chExt cx="0" cy="0"/>
        </a:xfrm>
      </p:grpSpPr>
      <p:pic>
        <p:nvPicPr>
          <p:cNvPr id="3" name="Picture 2" descr="WhatsApp Image 2024-08-23 at 15.43.17">
            <a:extLst>
              <a:ext uri="{FF2B5EF4-FFF2-40B4-BE49-F238E27FC236}">
                <a16:creationId xmlns:a16="http://schemas.microsoft.com/office/drawing/2014/main" xmlns="" id="{083CCF8D-6DE5-8443-9633-BB0BA8D56008}"/>
              </a:ext>
            </a:extLst>
          </p:cNvPr>
          <p:cNvPicPr>
            <a:picLocks noChangeAspect="1"/>
          </p:cNvPicPr>
          <p:nvPr/>
        </p:nvPicPr>
        <p:blipFill>
          <a:blip r:embed="rId3"/>
          <a:stretch>
            <a:fillRect/>
          </a:stretch>
        </p:blipFill>
        <p:spPr>
          <a:xfrm>
            <a:off x="317643" y="144259"/>
            <a:ext cx="1719435" cy="677445"/>
          </a:xfrm>
          <a:prstGeom prst="rect">
            <a:avLst/>
          </a:prstGeom>
        </p:spPr>
      </p:pic>
      <p:sp>
        <p:nvSpPr>
          <p:cNvPr id="13" name="Date Placeholder 12">
            <a:extLst>
              <a:ext uri="{FF2B5EF4-FFF2-40B4-BE49-F238E27FC236}">
                <a16:creationId xmlns:a16="http://schemas.microsoft.com/office/drawing/2014/main" xmlns="" id="{704BB619-91DB-CB27-4EA2-24BBA4B68D53}"/>
              </a:ext>
            </a:extLst>
          </p:cNvPr>
          <p:cNvSpPr>
            <a:spLocks noGrp="1"/>
          </p:cNvSpPr>
          <p:nvPr>
            <p:ph type="dt" sz="half" idx="10"/>
          </p:nvPr>
        </p:nvSpPr>
        <p:spPr/>
        <p:txBody>
          <a:bodyPr/>
          <a:lstStyle/>
          <a:p>
            <a:fld id="{5ED2CFF8-4102-4A5E-9610-420A2B979D7C}" type="datetime1">
              <a:rPr lang="en-US" smtClean="0"/>
              <a:pPr/>
              <a:t>7/8/2025</a:t>
            </a:fld>
            <a:endParaRPr lang="en-US" dirty="0"/>
          </a:p>
        </p:txBody>
      </p:sp>
      <p:sp>
        <p:nvSpPr>
          <p:cNvPr id="15" name="Slide Number Placeholder 14">
            <a:extLst>
              <a:ext uri="{FF2B5EF4-FFF2-40B4-BE49-F238E27FC236}">
                <a16:creationId xmlns:a16="http://schemas.microsoft.com/office/drawing/2014/main" xmlns="" id="{8E84D0D7-7B74-DA68-BFA5-8CD3E43D38C5}"/>
              </a:ext>
            </a:extLst>
          </p:cNvPr>
          <p:cNvSpPr>
            <a:spLocks noGrp="1"/>
          </p:cNvSpPr>
          <p:nvPr>
            <p:ph type="sldNum" sz="quarter" idx="12"/>
          </p:nvPr>
        </p:nvSpPr>
        <p:spPr/>
        <p:txBody>
          <a:bodyPr/>
          <a:lstStyle/>
          <a:p>
            <a:fld id="{6EFE7C99-B088-4EBB-BFF6-BECCC96D5DD8}" type="slidenum">
              <a:rPr lang="en-US" smtClean="0"/>
              <a:pPr/>
              <a:t>11</a:t>
            </a:fld>
            <a:endParaRPr lang="en-US"/>
          </a:p>
        </p:txBody>
      </p:sp>
      <p:sp>
        <p:nvSpPr>
          <p:cNvPr id="10" name="TextBox 9">
            <a:extLst>
              <a:ext uri="{FF2B5EF4-FFF2-40B4-BE49-F238E27FC236}">
                <a16:creationId xmlns:a16="http://schemas.microsoft.com/office/drawing/2014/main" xmlns="" id="{A5223782-426F-53AA-88CF-F1D10EC5E595}"/>
              </a:ext>
            </a:extLst>
          </p:cNvPr>
          <p:cNvSpPr txBox="1"/>
          <p:nvPr/>
        </p:nvSpPr>
        <p:spPr>
          <a:xfrm>
            <a:off x="2337283" y="199722"/>
            <a:ext cx="9687560" cy="461665"/>
          </a:xfrm>
          <a:prstGeom prst="rect">
            <a:avLst/>
          </a:prstGeom>
          <a:noFill/>
        </p:spPr>
        <p:txBody>
          <a:bodyPr wrap="square" rtlCol="0">
            <a:spAutoFit/>
          </a:bodyPr>
          <a:lstStyle/>
          <a:p>
            <a:pPr algn="ctr"/>
            <a:r>
              <a:rPr lang="en-US" sz="2400" b="1" dirty="0">
                <a:solidFill>
                  <a:schemeClr val="bg1"/>
                </a:solidFill>
              </a:rPr>
              <a:t>Slide Title</a:t>
            </a:r>
            <a:endParaRPr lang="en-US" sz="2400" dirty="0"/>
          </a:p>
        </p:txBody>
      </p:sp>
      <p:grpSp>
        <p:nvGrpSpPr>
          <p:cNvPr id="2" name="Group 1">
            <a:extLst>
              <a:ext uri="{FF2B5EF4-FFF2-40B4-BE49-F238E27FC236}">
                <a16:creationId xmlns:a16="http://schemas.microsoft.com/office/drawing/2014/main" xmlns="" id="{70FD3C5C-8702-94B3-62DC-62040A4E0B66}"/>
              </a:ext>
            </a:extLst>
          </p:cNvPr>
          <p:cNvGrpSpPr/>
          <p:nvPr/>
        </p:nvGrpSpPr>
        <p:grpSpPr>
          <a:xfrm>
            <a:off x="2336800" y="134364"/>
            <a:ext cx="9745291" cy="677445"/>
            <a:chOff x="2336800" y="134364"/>
            <a:chExt cx="9745291" cy="677445"/>
          </a:xfrm>
          <a:solidFill>
            <a:srgbClr val="194E91"/>
          </a:solidFill>
        </p:grpSpPr>
        <p:sp>
          <p:nvSpPr>
            <p:cNvPr id="5" name="TextBox 4">
              <a:extLst>
                <a:ext uri="{FF2B5EF4-FFF2-40B4-BE49-F238E27FC236}">
                  <a16:creationId xmlns:a16="http://schemas.microsoft.com/office/drawing/2014/main" xmlns="" id="{BF8EE847-F1C0-46F6-467D-C4732C46394F}"/>
                </a:ext>
              </a:extLst>
            </p:cNvPr>
            <p:cNvSpPr txBox="1"/>
            <p:nvPr/>
          </p:nvSpPr>
          <p:spPr>
            <a:xfrm>
              <a:off x="2336800" y="134364"/>
              <a:ext cx="9745291" cy="677445"/>
            </a:xfrm>
            <a:prstGeom prst="rect">
              <a:avLst/>
            </a:prstGeom>
            <a:grpFill/>
            <a:effectLst>
              <a:softEdge rad="0"/>
            </a:effectLst>
          </p:spPr>
          <p:txBody>
            <a:bodyPr wrap="square" rtlCol="0">
              <a:spAutoFit/>
            </a:bodyPr>
            <a:lstStyle/>
            <a:p>
              <a:pPr algn="ctr"/>
              <a:endParaRPr lang="en-US" sz="2400" b="1" dirty="0">
                <a:solidFill>
                  <a:schemeClr val="bg1"/>
                </a:solidFill>
              </a:endParaRPr>
            </a:p>
          </p:txBody>
        </p:sp>
        <p:sp>
          <p:nvSpPr>
            <p:cNvPr id="7" name="TextBox 6">
              <a:extLst>
                <a:ext uri="{FF2B5EF4-FFF2-40B4-BE49-F238E27FC236}">
                  <a16:creationId xmlns:a16="http://schemas.microsoft.com/office/drawing/2014/main" xmlns="" id="{345E6EB6-F140-AAB0-A0A9-405B64FF2239}"/>
                </a:ext>
              </a:extLst>
            </p:cNvPr>
            <p:cNvSpPr txBox="1"/>
            <p:nvPr/>
          </p:nvSpPr>
          <p:spPr>
            <a:xfrm>
              <a:off x="2394530" y="273031"/>
              <a:ext cx="9687560" cy="400110"/>
            </a:xfrm>
            <a:prstGeom prst="rect">
              <a:avLst/>
            </a:prstGeom>
            <a:grpFill/>
          </p:spPr>
          <p:txBody>
            <a:bodyPr wrap="square" rtlCol="0">
              <a:spAutoFit/>
            </a:bodyPr>
            <a:lstStyle/>
            <a:p>
              <a:pPr algn="ctr"/>
              <a:r>
                <a:rPr lang="en-US" sz="2000" b="1" dirty="0" smtClean="0">
                  <a:solidFill>
                    <a:schemeClr val="bg1"/>
                  </a:solidFill>
                </a:rPr>
                <a:t>AI-assisted coding Tasks Cont.</a:t>
              </a:r>
              <a:endParaRPr lang="en-US" sz="2000" dirty="0"/>
            </a:p>
          </p:txBody>
        </p:sp>
      </p:grpSp>
      <p:pic>
        <p:nvPicPr>
          <p:cNvPr id="11" name="Picture 10" descr="_- visual selection (8).png"/>
          <p:cNvPicPr>
            <a:picLocks noChangeAspect="1"/>
          </p:cNvPicPr>
          <p:nvPr/>
        </p:nvPicPr>
        <p:blipFill>
          <a:blip r:embed="rId4"/>
          <a:srcRect t="13166"/>
          <a:stretch>
            <a:fillRect/>
          </a:stretch>
        </p:blipFill>
        <p:spPr>
          <a:xfrm>
            <a:off x="844826" y="1649896"/>
            <a:ext cx="10684565" cy="4285658"/>
          </a:xfrm>
          <a:prstGeom prst="rect">
            <a:avLst/>
          </a:prstGeom>
        </p:spPr>
      </p:pic>
      <p:sp>
        <p:nvSpPr>
          <p:cNvPr id="12" name="Footer Placeholder 11"/>
          <p:cNvSpPr>
            <a:spLocks noGrp="1"/>
          </p:cNvSpPr>
          <p:nvPr>
            <p:ph type="ftr" sz="quarter" idx="11"/>
          </p:nvPr>
        </p:nvSpPr>
        <p:spPr/>
        <p:txBody>
          <a:bodyPr/>
          <a:lstStyle/>
          <a:p>
            <a:r>
              <a:rPr lang="en-US" smtClean="0"/>
              <a:t>Prof. Venkataramana Veeramsetty</a:t>
            </a:r>
            <a:endParaRPr lang="en-US"/>
          </a:p>
        </p:txBody>
      </p:sp>
    </p:spTree>
    <p:extLst>
      <p:ext uri="{BB962C8B-B14F-4D97-AF65-F5344CB8AC3E}">
        <p14:creationId xmlns:p14="http://schemas.microsoft.com/office/powerpoint/2010/main" xmlns="" val="29896038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9D4B56DF-F298-958C-7363-D5C4C2596EB3}"/>
            </a:ext>
          </a:extLst>
        </p:cNvPr>
        <p:cNvGrpSpPr/>
        <p:nvPr/>
      </p:nvGrpSpPr>
      <p:grpSpPr>
        <a:xfrm>
          <a:off x="0" y="0"/>
          <a:ext cx="0" cy="0"/>
          <a:chOff x="0" y="0"/>
          <a:chExt cx="0" cy="0"/>
        </a:xfrm>
      </p:grpSpPr>
      <p:pic>
        <p:nvPicPr>
          <p:cNvPr id="3" name="Picture 2" descr="WhatsApp Image 2024-08-23 at 15.43.17">
            <a:extLst>
              <a:ext uri="{FF2B5EF4-FFF2-40B4-BE49-F238E27FC236}">
                <a16:creationId xmlns:a16="http://schemas.microsoft.com/office/drawing/2014/main" xmlns="" id="{083CCF8D-6DE5-8443-9633-BB0BA8D56008}"/>
              </a:ext>
            </a:extLst>
          </p:cNvPr>
          <p:cNvPicPr>
            <a:picLocks noChangeAspect="1"/>
          </p:cNvPicPr>
          <p:nvPr/>
        </p:nvPicPr>
        <p:blipFill>
          <a:blip r:embed="rId3"/>
          <a:stretch>
            <a:fillRect/>
          </a:stretch>
        </p:blipFill>
        <p:spPr>
          <a:xfrm>
            <a:off x="317643" y="144259"/>
            <a:ext cx="1719435" cy="677445"/>
          </a:xfrm>
          <a:prstGeom prst="rect">
            <a:avLst/>
          </a:prstGeom>
        </p:spPr>
      </p:pic>
      <p:sp>
        <p:nvSpPr>
          <p:cNvPr id="13" name="Date Placeholder 12">
            <a:extLst>
              <a:ext uri="{FF2B5EF4-FFF2-40B4-BE49-F238E27FC236}">
                <a16:creationId xmlns:a16="http://schemas.microsoft.com/office/drawing/2014/main" xmlns="" id="{704BB619-91DB-CB27-4EA2-24BBA4B68D53}"/>
              </a:ext>
            </a:extLst>
          </p:cNvPr>
          <p:cNvSpPr>
            <a:spLocks noGrp="1"/>
          </p:cNvSpPr>
          <p:nvPr>
            <p:ph type="dt" sz="half" idx="10"/>
          </p:nvPr>
        </p:nvSpPr>
        <p:spPr/>
        <p:txBody>
          <a:bodyPr/>
          <a:lstStyle/>
          <a:p>
            <a:fld id="{5FCBE785-FCB1-47C6-82CF-6F2E4184A946}" type="datetime1">
              <a:rPr lang="en-US" smtClean="0"/>
              <a:pPr/>
              <a:t>7/8/2025</a:t>
            </a:fld>
            <a:endParaRPr lang="en-US" dirty="0"/>
          </a:p>
        </p:txBody>
      </p:sp>
      <p:sp>
        <p:nvSpPr>
          <p:cNvPr id="15" name="Slide Number Placeholder 14">
            <a:extLst>
              <a:ext uri="{FF2B5EF4-FFF2-40B4-BE49-F238E27FC236}">
                <a16:creationId xmlns:a16="http://schemas.microsoft.com/office/drawing/2014/main" xmlns="" id="{8E84D0D7-7B74-DA68-BFA5-8CD3E43D38C5}"/>
              </a:ext>
            </a:extLst>
          </p:cNvPr>
          <p:cNvSpPr>
            <a:spLocks noGrp="1"/>
          </p:cNvSpPr>
          <p:nvPr>
            <p:ph type="sldNum" sz="quarter" idx="12"/>
          </p:nvPr>
        </p:nvSpPr>
        <p:spPr/>
        <p:txBody>
          <a:bodyPr/>
          <a:lstStyle/>
          <a:p>
            <a:fld id="{6EFE7C99-B088-4EBB-BFF6-BECCC96D5DD8}" type="slidenum">
              <a:rPr lang="en-US" smtClean="0"/>
              <a:pPr/>
              <a:t>12</a:t>
            </a:fld>
            <a:endParaRPr lang="en-US"/>
          </a:p>
        </p:txBody>
      </p:sp>
      <p:sp>
        <p:nvSpPr>
          <p:cNvPr id="10" name="TextBox 9">
            <a:extLst>
              <a:ext uri="{FF2B5EF4-FFF2-40B4-BE49-F238E27FC236}">
                <a16:creationId xmlns:a16="http://schemas.microsoft.com/office/drawing/2014/main" xmlns="" id="{A5223782-426F-53AA-88CF-F1D10EC5E595}"/>
              </a:ext>
            </a:extLst>
          </p:cNvPr>
          <p:cNvSpPr txBox="1"/>
          <p:nvPr/>
        </p:nvSpPr>
        <p:spPr>
          <a:xfrm>
            <a:off x="2337283" y="199722"/>
            <a:ext cx="9687560" cy="461665"/>
          </a:xfrm>
          <a:prstGeom prst="rect">
            <a:avLst/>
          </a:prstGeom>
          <a:noFill/>
        </p:spPr>
        <p:txBody>
          <a:bodyPr wrap="square" rtlCol="0">
            <a:spAutoFit/>
          </a:bodyPr>
          <a:lstStyle/>
          <a:p>
            <a:pPr algn="ctr"/>
            <a:r>
              <a:rPr lang="en-US" sz="2400" b="1" dirty="0">
                <a:solidFill>
                  <a:schemeClr val="bg1"/>
                </a:solidFill>
              </a:rPr>
              <a:t>Slide Title</a:t>
            </a:r>
            <a:endParaRPr lang="en-US" sz="2400" dirty="0"/>
          </a:p>
        </p:txBody>
      </p:sp>
      <p:grpSp>
        <p:nvGrpSpPr>
          <p:cNvPr id="2" name="Group 1">
            <a:extLst>
              <a:ext uri="{FF2B5EF4-FFF2-40B4-BE49-F238E27FC236}">
                <a16:creationId xmlns:a16="http://schemas.microsoft.com/office/drawing/2014/main" xmlns="" id="{70FD3C5C-8702-94B3-62DC-62040A4E0B66}"/>
              </a:ext>
            </a:extLst>
          </p:cNvPr>
          <p:cNvGrpSpPr/>
          <p:nvPr/>
        </p:nvGrpSpPr>
        <p:grpSpPr>
          <a:xfrm>
            <a:off x="2336800" y="134364"/>
            <a:ext cx="9745291" cy="677445"/>
            <a:chOff x="2336800" y="134364"/>
            <a:chExt cx="9745291" cy="677445"/>
          </a:xfrm>
          <a:solidFill>
            <a:srgbClr val="194E91"/>
          </a:solidFill>
        </p:grpSpPr>
        <p:sp>
          <p:nvSpPr>
            <p:cNvPr id="5" name="TextBox 4">
              <a:extLst>
                <a:ext uri="{FF2B5EF4-FFF2-40B4-BE49-F238E27FC236}">
                  <a16:creationId xmlns:a16="http://schemas.microsoft.com/office/drawing/2014/main" xmlns="" id="{BF8EE847-F1C0-46F6-467D-C4732C46394F}"/>
                </a:ext>
              </a:extLst>
            </p:cNvPr>
            <p:cNvSpPr txBox="1"/>
            <p:nvPr/>
          </p:nvSpPr>
          <p:spPr>
            <a:xfrm>
              <a:off x="2336800" y="134364"/>
              <a:ext cx="9745291" cy="677445"/>
            </a:xfrm>
            <a:prstGeom prst="rect">
              <a:avLst/>
            </a:prstGeom>
            <a:grpFill/>
            <a:effectLst>
              <a:softEdge rad="0"/>
            </a:effectLst>
          </p:spPr>
          <p:txBody>
            <a:bodyPr wrap="square" rtlCol="0">
              <a:spAutoFit/>
            </a:bodyPr>
            <a:lstStyle/>
            <a:p>
              <a:pPr algn="ctr"/>
              <a:endParaRPr lang="en-US" sz="2400" b="1" dirty="0">
                <a:solidFill>
                  <a:schemeClr val="bg1"/>
                </a:solidFill>
              </a:endParaRPr>
            </a:p>
          </p:txBody>
        </p:sp>
        <p:sp>
          <p:nvSpPr>
            <p:cNvPr id="7" name="TextBox 6">
              <a:extLst>
                <a:ext uri="{FF2B5EF4-FFF2-40B4-BE49-F238E27FC236}">
                  <a16:creationId xmlns:a16="http://schemas.microsoft.com/office/drawing/2014/main" xmlns="" id="{345E6EB6-F140-AAB0-A0A9-405B64FF2239}"/>
                </a:ext>
              </a:extLst>
            </p:cNvPr>
            <p:cNvSpPr txBox="1"/>
            <p:nvPr/>
          </p:nvSpPr>
          <p:spPr>
            <a:xfrm>
              <a:off x="2394530" y="273031"/>
              <a:ext cx="9687560" cy="400110"/>
            </a:xfrm>
            <a:prstGeom prst="rect">
              <a:avLst/>
            </a:prstGeom>
            <a:grpFill/>
          </p:spPr>
          <p:txBody>
            <a:bodyPr wrap="square" rtlCol="0">
              <a:spAutoFit/>
            </a:bodyPr>
            <a:lstStyle/>
            <a:p>
              <a:pPr algn="ctr"/>
              <a:r>
                <a:rPr lang="en-US" sz="2000" b="1" dirty="0" smtClean="0">
                  <a:solidFill>
                    <a:schemeClr val="bg1"/>
                  </a:solidFill>
                </a:rPr>
                <a:t>Types of AI-assisted coding tools</a:t>
              </a:r>
            </a:p>
          </p:txBody>
        </p:sp>
      </p:grpSp>
      <p:pic>
        <p:nvPicPr>
          <p:cNvPr id="11" name="Picture 10" descr="_- visual selection (9).png"/>
          <p:cNvPicPr>
            <a:picLocks noChangeAspect="1"/>
          </p:cNvPicPr>
          <p:nvPr/>
        </p:nvPicPr>
        <p:blipFill>
          <a:blip r:embed="rId4"/>
          <a:srcRect t="11487" r="-35891" b="-7254"/>
          <a:stretch>
            <a:fillRect/>
          </a:stretch>
        </p:blipFill>
        <p:spPr>
          <a:xfrm>
            <a:off x="834886" y="1093304"/>
            <a:ext cx="10913166" cy="5247861"/>
          </a:xfrm>
          <a:prstGeom prst="rect">
            <a:avLst/>
          </a:prstGeom>
        </p:spPr>
      </p:pic>
      <p:sp>
        <p:nvSpPr>
          <p:cNvPr id="12" name="Footer Placeholder 11"/>
          <p:cNvSpPr>
            <a:spLocks noGrp="1"/>
          </p:cNvSpPr>
          <p:nvPr>
            <p:ph type="ftr" sz="quarter" idx="11"/>
          </p:nvPr>
        </p:nvSpPr>
        <p:spPr/>
        <p:txBody>
          <a:bodyPr/>
          <a:lstStyle/>
          <a:p>
            <a:r>
              <a:rPr lang="en-US" smtClean="0"/>
              <a:t>Prof. Venkataramana Veeramsetty</a:t>
            </a:r>
            <a:endParaRPr lang="en-US"/>
          </a:p>
        </p:txBody>
      </p:sp>
    </p:spTree>
    <p:extLst>
      <p:ext uri="{BB962C8B-B14F-4D97-AF65-F5344CB8AC3E}">
        <p14:creationId xmlns:p14="http://schemas.microsoft.com/office/powerpoint/2010/main" xmlns="" val="2989603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9D4B56DF-F298-958C-7363-D5C4C2596EB3}"/>
            </a:ext>
          </a:extLst>
        </p:cNvPr>
        <p:cNvGrpSpPr/>
        <p:nvPr/>
      </p:nvGrpSpPr>
      <p:grpSpPr>
        <a:xfrm>
          <a:off x="0" y="0"/>
          <a:ext cx="0" cy="0"/>
          <a:chOff x="0" y="0"/>
          <a:chExt cx="0" cy="0"/>
        </a:xfrm>
      </p:grpSpPr>
      <p:pic>
        <p:nvPicPr>
          <p:cNvPr id="3" name="Picture 2" descr="WhatsApp Image 2024-08-23 at 15.43.17">
            <a:extLst>
              <a:ext uri="{FF2B5EF4-FFF2-40B4-BE49-F238E27FC236}">
                <a16:creationId xmlns:a16="http://schemas.microsoft.com/office/drawing/2014/main" xmlns="" id="{083CCF8D-6DE5-8443-9633-BB0BA8D56008}"/>
              </a:ext>
            </a:extLst>
          </p:cNvPr>
          <p:cNvPicPr>
            <a:picLocks noChangeAspect="1"/>
          </p:cNvPicPr>
          <p:nvPr/>
        </p:nvPicPr>
        <p:blipFill>
          <a:blip r:embed="rId3"/>
          <a:stretch>
            <a:fillRect/>
          </a:stretch>
        </p:blipFill>
        <p:spPr>
          <a:xfrm>
            <a:off x="317643" y="144259"/>
            <a:ext cx="1719435" cy="677445"/>
          </a:xfrm>
          <a:prstGeom prst="rect">
            <a:avLst/>
          </a:prstGeom>
        </p:spPr>
      </p:pic>
      <p:sp>
        <p:nvSpPr>
          <p:cNvPr id="13" name="Date Placeholder 12">
            <a:extLst>
              <a:ext uri="{FF2B5EF4-FFF2-40B4-BE49-F238E27FC236}">
                <a16:creationId xmlns:a16="http://schemas.microsoft.com/office/drawing/2014/main" xmlns="" id="{704BB619-91DB-CB27-4EA2-24BBA4B68D53}"/>
              </a:ext>
            </a:extLst>
          </p:cNvPr>
          <p:cNvSpPr>
            <a:spLocks noGrp="1"/>
          </p:cNvSpPr>
          <p:nvPr>
            <p:ph type="dt" sz="half" idx="10"/>
          </p:nvPr>
        </p:nvSpPr>
        <p:spPr/>
        <p:txBody>
          <a:bodyPr/>
          <a:lstStyle/>
          <a:p>
            <a:fld id="{F9C94B85-562E-4E42-83F1-2C55CBD384CF}" type="datetime1">
              <a:rPr lang="en-US" smtClean="0"/>
              <a:pPr/>
              <a:t>7/8/2025</a:t>
            </a:fld>
            <a:endParaRPr lang="en-US" dirty="0"/>
          </a:p>
        </p:txBody>
      </p:sp>
      <p:sp>
        <p:nvSpPr>
          <p:cNvPr id="15" name="Slide Number Placeholder 14">
            <a:extLst>
              <a:ext uri="{FF2B5EF4-FFF2-40B4-BE49-F238E27FC236}">
                <a16:creationId xmlns:a16="http://schemas.microsoft.com/office/drawing/2014/main" xmlns="" id="{8E84D0D7-7B74-DA68-BFA5-8CD3E43D38C5}"/>
              </a:ext>
            </a:extLst>
          </p:cNvPr>
          <p:cNvSpPr>
            <a:spLocks noGrp="1"/>
          </p:cNvSpPr>
          <p:nvPr>
            <p:ph type="sldNum" sz="quarter" idx="12"/>
          </p:nvPr>
        </p:nvSpPr>
        <p:spPr/>
        <p:txBody>
          <a:bodyPr/>
          <a:lstStyle/>
          <a:p>
            <a:fld id="{6EFE7C99-B088-4EBB-BFF6-BECCC96D5DD8}" type="slidenum">
              <a:rPr lang="en-US" smtClean="0"/>
              <a:pPr/>
              <a:t>13</a:t>
            </a:fld>
            <a:endParaRPr lang="en-US"/>
          </a:p>
        </p:txBody>
      </p:sp>
      <p:sp>
        <p:nvSpPr>
          <p:cNvPr id="10" name="TextBox 9">
            <a:extLst>
              <a:ext uri="{FF2B5EF4-FFF2-40B4-BE49-F238E27FC236}">
                <a16:creationId xmlns:a16="http://schemas.microsoft.com/office/drawing/2014/main" xmlns="" id="{A5223782-426F-53AA-88CF-F1D10EC5E595}"/>
              </a:ext>
            </a:extLst>
          </p:cNvPr>
          <p:cNvSpPr txBox="1"/>
          <p:nvPr/>
        </p:nvSpPr>
        <p:spPr>
          <a:xfrm>
            <a:off x="2337283" y="199722"/>
            <a:ext cx="9687560" cy="461665"/>
          </a:xfrm>
          <a:prstGeom prst="rect">
            <a:avLst/>
          </a:prstGeom>
          <a:noFill/>
        </p:spPr>
        <p:txBody>
          <a:bodyPr wrap="square" rtlCol="0">
            <a:spAutoFit/>
          </a:bodyPr>
          <a:lstStyle/>
          <a:p>
            <a:pPr algn="ctr"/>
            <a:r>
              <a:rPr lang="en-US" sz="2400" b="1" dirty="0">
                <a:solidFill>
                  <a:schemeClr val="bg1"/>
                </a:solidFill>
              </a:rPr>
              <a:t>Slide Title</a:t>
            </a:r>
            <a:endParaRPr lang="en-US" sz="2400" dirty="0"/>
          </a:p>
        </p:txBody>
      </p:sp>
      <p:grpSp>
        <p:nvGrpSpPr>
          <p:cNvPr id="2" name="Group 1">
            <a:extLst>
              <a:ext uri="{FF2B5EF4-FFF2-40B4-BE49-F238E27FC236}">
                <a16:creationId xmlns:a16="http://schemas.microsoft.com/office/drawing/2014/main" xmlns="" id="{70FD3C5C-8702-94B3-62DC-62040A4E0B66}"/>
              </a:ext>
            </a:extLst>
          </p:cNvPr>
          <p:cNvGrpSpPr/>
          <p:nvPr/>
        </p:nvGrpSpPr>
        <p:grpSpPr>
          <a:xfrm>
            <a:off x="2336800" y="134364"/>
            <a:ext cx="9745291" cy="677445"/>
            <a:chOff x="2336800" y="134364"/>
            <a:chExt cx="9745291" cy="677445"/>
          </a:xfrm>
          <a:solidFill>
            <a:srgbClr val="194E91"/>
          </a:solidFill>
        </p:grpSpPr>
        <p:sp>
          <p:nvSpPr>
            <p:cNvPr id="5" name="TextBox 4">
              <a:extLst>
                <a:ext uri="{FF2B5EF4-FFF2-40B4-BE49-F238E27FC236}">
                  <a16:creationId xmlns:a16="http://schemas.microsoft.com/office/drawing/2014/main" xmlns="" id="{BF8EE847-F1C0-46F6-467D-C4732C46394F}"/>
                </a:ext>
              </a:extLst>
            </p:cNvPr>
            <p:cNvSpPr txBox="1"/>
            <p:nvPr/>
          </p:nvSpPr>
          <p:spPr>
            <a:xfrm>
              <a:off x="2336800" y="134364"/>
              <a:ext cx="9745291" cy="677445"/>
            </a:xfrm>
            <a:prstGeom prst="rect">
              <a:avLst/>
            </a:prstGeom>
            <a:grpFill/>
            <a:effectLst>
              <a:softEdge rad="0"/>
            </a:effectLst>
          </p:spPr>
          <p:txBody>
            <a:bodyPr wrap="square" rtlCol="0">
              <a:spAutoFit/>
            </a:bodyPr>
            <a:lstStyle/>
            <a:p>
              <a:pPr algn="ctr"/>
              <a:endParaRPr lang="en-US" sz="2400" b="1" dirty="0">
                <a:solidFill>
                  <a:schemeClr val="bg1"/>
                </a:solidFill>
              </a:endParaRPr>
            </a:p>
          </p:txBody>
        </p:sp>
        <p:sp>
          <p:nvSpPr>
            <p:cNvPr id="7" name="TextBox 6">
              <a:extLst>
                <a:ext uri="{FF2B5EF4-FFF2-40B4-BE49-F238E27FC236}">
                  <a16:creationId xmlns:a16="http://schemas.microsoft.com/office/drawing/2014/main" xmlns="" id="{345E6EB6-F140-AAB0-A0A9-405B64FF2239}"/>
                </a:ext>
              </a:extLst>
            </p:cNvPr>
            <p:cNvSpPr txBox="1"/>
            <p:nvPr/>
          </p:nvSpPr>
          <p:spPr>
            <a:xfrm>
              <a:off x="2394530" y="273031"/>
              <a:ext cx="9687560" cy="400110"/>
            </a:xfrm>
            <a:prstGeom prst="rect">
              <a:avLst/>
            </a:prstGeom>
            <a:grpFill/>
          </p:spPr>
          <p:txBody>
            <a:bodyPr wrap="square" rtlCol="0">
              <a:spAutoFit/>
            </a:bodyPr>
            <a:lstStyle/>
            <a:p>
              <a:pPr algn="ctr"/>
              <a:r>
                <a:rPr lang="en-US" sz="2000" b="1" dirty="0" smtClean="0">
                  <a:solidFill>
                    <a:schemeClr val="bg1"/>
                  </a:solidFill>
                </a:rPr>
                <a:t>Code completion tools</a:t>
              </a:r>
            </a:p>
          </p:txBody>
        </p:sp>
      </p:grpSp>
      <p:pic>
        <p:nvPicPr>
          <p:cNvPr id="12" name="Picture 11" descr="_- visual selection (10).png"/>
          <p:cNvPicPr>
            <a:picLocks noChangeAspect="1"/>
          </p:cNvPicPr>
          <p:nvPr/>
        </p:nvPicPr>
        <p:blipFill>
          <a:blip r:embed="rId4"/>
          <a:srcRect t="18901"/>
          <a:stretch>
            <a:fillRect/>
          </a:stretch>
        </p:blipFill>
        <p:spPr>
          <a:xfrm>
            <a:off x="515678" y="2052084"/>
            <a:ext cx="7653039" cy="3487478"/>
          </a:xfrm>
          <a:prstGeom prst="rect">
            <a:avLst/>
          </a:prstGeom>
        </p:spPr>
      </p:pic>
      <p:sp>
        <p:nvSpPr>
          <p:cNvPr id="14" name="TextBox 13"/>
          <p:cNvSpPr txBox="1"/>
          <p:nvPr/>
        </p:nvSpPr>
        <p:spPr>
          <a:xfrm>
            <a:off x="8548577" y="3593805"/>
            <a:ext cx="3499884" cy="2308324"/>
          </a:xfrm>
          <a:prstGeom prst="rect">
            <a:avLst/>
          </a:prstGeom>
          <a:noFill/>
        </p:spPr>
        <p:txBody>
          <a:bodyPr wrap="square" rtlCol="0">
            <a:spAutoFit/>
          </a:bodyPr>
          <a:lstStyle/>
          <a:p>
            <a:pPr algn="just"/>
            <a:r>
              <a:rPr lang="en-US" b="1" dirty="0" smtClean="0"/>
              <a:t>Kite: A prominent example of a code completion tool, Kite offers intelligent code completions powered by </a:t>
            </a:r>
            <a:r>
              <a:rPr lang="en-US" b="1" dirty="0" smtClean="0">
                <a:hlinkClick r:id="rId5"/>
              </a:rPr>
              <a:t>machine learning</a:t>
            </a:r>
            <a:r>
              <a:rPr lang="en-US" b="1" dirty="0" smtClean="0"/>
              <a:t> and works with multiple programming languages.</a:t>
            </a:r>
            <a:endParaRPr lang="en-US" dirty="0" smtClean="0"/>
          </a:p>
          <a:p>
            <a:endParaRPr lang="en-US" dirty="0"/>
          </a:p>
        </p:txBody>
      </p:sp>
      <p:sp>
        <p:nvSpPr>
          <p:cNvPr id="16" name="Footer Placeholder 15"/>
          <p:cNvSpPr>
            <a:spLocks noGrp="1"/>
          </p:cNvSpPr>
          <p:nvPr>
            <p:ph type="ftr" sz="quarter" idx="11"/>
          </p:nvPr>
        </p:nvSpPr>
        <p:spPr/>
        <p:txBody>
          <a:bodyPr/>
          <a:lstStyle/>
          <a:p>
            <a:r>
              <a:rPr lang="en-US" smtClean="0"/>
              <a:t>Prof. Venkataramana Veeramsetty</a:t>
            </a:r>
            <a:endParaRPr lang="en-US"/>
          </a:p>
        </p:txBody>
      </p:sp>
    </p:spTree>
    <p:extLst>
      <p:ext uri="{BB962C8B-B14F-4D97-AF65-F5344CB8AC3E}">
        <p14:creationId xmlns:p14="http://schemas.microsoft.com/office/powerpoint/2010/main" xmlns="" val="2989603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9D4B56DF-F298-958C-7363-D5C4C2596EB3}"/>
            </a:ext>
          </a:extLst>
        </p:cNvPr>
        <p:cNvGrpSpPr/>
        <p:nvPr/>
      </p:nvGrpSpPr>
      <p:grpSpPr>
        <a:xfrm>
          <a:off x="0" y="0"/>
          <a:ext cx="0" cy="0"/>
          <a:chOff x="0" y="0"/>
          <a:chExt cx="0" cy="0"/>
        </a:xfrm>
      </p:grpSpPr>
      <p:pic>
        <p:nvPicPr>
          <p:cNvPr id="3" name="Picture 2" descr="WhatsApp Image 2024-08-23 at 15.43.17">
            <a:extLst>
              <a:ext uri="{FF2B5EF4-FFF2-40B4-BE49-F238E27FC236}">
                <a16:creationId xmlns:a16="http://schemas.microsoft.com/office/drawing/2014/main" xmlns="" id="{083CCF8D-6DE5-8443-9633-BB0BA8D56008}"/>
              </a:ext>
            </a:extLst>
          </p:cNvPr>
          <p:cNvPicPr>
            <a:picLocks noChangeAspect="1"/>
          </p:cNvPicPr>
          <p:nvPr/>
        </p:nvPicPr>
        <p:blipFill>
          <a:blip r:embed="rId3"/>
          <a:stretch>
            <a:fillRect/>
          </a:stretch>
        </p:blipFill>
        <p:spPr>
          <a:xfrm>
            <a:off x="317643" y="144259"/>
            <a:ext cx="1719435" cy="677445"/>
          </a:xfrm>
          <a:prstGeom prst="rect">
            <a:avLst/>
          </a:prstGeom>
        </p:spPr>
      </p:pic>
      <p:sp>
        <p:nvSpPr>
          <p:cNvPr id="13" name="Date Placeholder 12">
            <a:extLst>
              <a:ext uri="{FF2B5EF4-FFF2-40B4-BE49-F238E27FC236}">
                <a16:creationId xmlns:a16="http://schemas.microsoft.com/office/drawing/2014/main" xmlns="" id="{704BB619-91DB-CB27-4EA2-24BBA4B68D53}"/>
              </a:ext>
            </a:extLst>
          </p:cNvPr>
          <p:cNvSpPr>
            <a:spLocks noGrp="1"/>
          </p:cNvSpPr>
          <p:nvPr>
            <p:ph type="dt" sz="half" idx="10"/>
          </p:nvPr>
        </p:nvSpPr>
        <p:spPr/>
        <p:txBody>
          <a:bodyPr/>
          <a:lstStyle/>
          <a:p>
            <a:fld id="{9425EED5-9459-4460-8DBA-E6DB3A13201D}" type="datetime1">
              <a:rPr lang="en-US" smtClean="0"/>
              <a:pPr/>
              <a:t>7/8/2025</a:t>
            </a:fld>
            <a:endParaRPr lang="en-US" dirty="0"/>
          </a:p>
        </p:txBody>
      </p:sp>
      <p:sp>
        <p:nvSpPr>
          <p:cNvPr id="15" name="Slide Number Placeholder 14">
            <a:extLst>
              <a:ext uri="{FF2B5EF4-FFF2-40B4-BE49-F238E27FC236}">
                <a16:creationId xmlns:a16="http://schemas.microsoft.com/office/drawing/2014/main" xmlns="" id="{8E84D0D7-7B74-DA68-BFA5-8CD3E43D38C5}"/>
              </a:ext>
            </a:extLst>
          </p:cNvPr>
          <p:cNvSpPr>
            <a:spLocks noGrp="1"/>
          </p:cNvSpPr>
          <p:nvPr>
            <p:ph type="sldNum" sz="quarter" idx="12"/>
          </p:nvPr>
        </p:nvSpPr>
        <p:spPr/>
        <p:txBody>
          <a:bodyPr/>
          <a:lstStyle/>
          <a:p>
            <a:fld id="{6EFE7C99-B088-4EBB-BFF6-BECCC96D5DD8}" type="slidenum">
              <a:rPr lang="en-US" smtClean="0"/>
              <a:pPr/>
              <a:t>14</a:t>
            </a:fld>
            <a:endParaRPr lang="en-US"/>
          </a:p>
        </p:txBody>
      </p:sp>
      <p:sp>
        <p:nvSpPr>
          <p:cNvPr id="10" name="TextBox 9">
            <a:extLst>
              <a:ext uri="{FF2B5EF4-FFF2-40B4-BE49-F238E27FC236}">
                <a16:creationId xmlns:a16="http://schemas.microsoft.com/office/drawing/2014/main" xmlns="" id="{A5223782-426F-53AA-88CF-F1D10EC5E595}"/>
              </a:ext>
            </a:extLst>
          </p:cNvPr>
          <p:cNvSpPr txBox="1"/>
          <p:nvPr/>
        </p:nvSpPr>
        <p:spPr>
          <a:xfrm>
            <a:off x="2337283" y="199722"/>
            <a:ext cx="9687560" cy="461665"/>
          </a:xfrm>
          <a:prstGeom prst="rect">
            <a:avLst/>
          </a:prstGeom>
          <a:noFill/>
        </p:spPr>
        <p:txBody>
          <a:bodyPr wrap="square" rtlCol="0">
            <a:spAutoFit/>
          </a:bodyPr>
          <a:lstStyle/>
          <a:p>
            <a:pPr algn="ctr"/>
            <a:r>
              <a:rPr lang="en-US" sz="2400" b="1" dirty="0">
                <a:solidFill>
                  <a:schemeClr val="bg1"/>
                </a:solidFill>
              </a:rPr>
              <a:t>Slide Title</a:t>
            </a:r>
            <a:endParaRPr lang="en-US" sz="2400" dirty="0"/>
          </a:p>
        </p:txBody>
      </p:sp>
      <p:grpSp>
        <p:nvGrpSpPr>
          <p:cNvPr id="2" name="Group 1">
            <a:extLst>
              <a:ext uri="{FF2B5EF4-FFF2-40B4-BE49-F238E27FC236}">
                <a16:creationId xmlns:a16="http://schemas.microsoft.com/office/drawing/2014/main" xmlns="" id="{70FD3C5C-8702-94B3-62DC-62040A4E0B66}"/>
              </a:ext>
            </a:extLst>
          </p:cNvPr>
          <p:cNvGrpSpPr/>
          <p:nvPr/>
        </p:nvGrpSpPr>
        <p:grpSpPr>
          <a:xfrm>
            <a:off x="2336800" y="134364"/>
            <a:ext cx="9745291" cy="677445"/>
            <a:chOff x="2336800" y="134364"/>
            <a:chExt cx="9745291" cy="677445"/>
          </a:xfrm>
          <a:solidFill>
            <a:srgbClr val="194E91"/>
          </a:solidFill>
        </p:grpSpPr>
        <p:sp>
          <p:nvSpPr>
            <p:cNvPr id="5" name="TextBox 4">
              <a:extLst>
                <a:ext uri="{FF2B5EF4-FFF2-40B4-BE49-F238E27FC236}">
                  <a16:creationId xmlns:a16="http://schemas.microsoft.com/office/drawing/2014/main" xmlns="" id="{BF8EE847-F1C0-46F6-467D-C4732C46394F}"/>
                </a:ext>
              </a:extLst>
            </p:cNvPr>
            <p:cNvSpPr txBox="1"/>
            <p:nvPr/>
          </p:nvSpPr>
          <p:spPr>
            <a:xfrm>
              <a:off x="2336800" y="134364"/>
              <a:ext cx="9745291" cy="677445"/>
            </a:xfrm>
            <a:prstGeom prst="rect">
              <a:avLst/>
            </a:prstGeom>
            <a:grpFill/>
            <a:effectLst>
              <a:softEdge rad="0"/>
            </a:effectLst>
          </p:spPr>
          <p:txBody>
            <a:bodyPr wrap="square" rtlCol="0">
              <a:spAutoFit/>
            </a:bodyPr>
            <a:lstStyle/>
            <a:p>
              <a:pPr algn="ctr"/>
              <a:endParaRPr lang="en-US" sz="2400" b="1" dirty="0">
                <a:solidFill>
                  <a:schemeClr val="bg1"/>
                </a:solidFill>
              </a:endParaRPr>
            </a:p>
          </p:txBody>
        </p:sp>
        <p:sp>
          <p:nvSpPr>
            <p:cNvPr id="7" name="TextBox 6">
              <a:extLst>
                <a:ext uri="{FF2B5EF4-FFF2-40B4-BE49-F238E27FC236}">
                  <a16:creationId xmlns:a16="http://schemas.microsoft.com/office/drawing/2014/main" xmlns="" id="{345E6EB6-F140-AAB0-A0A9-405B64FF2239}"/>
                </a:ext>
              </a:extLst>
            </p:cNvPr>
            <p:cNvSpPr txBox="1"/>
            <p:nvPr/>
          </p:nvSpPr>
          <p:spPr>
            <a:xfrm>
              <a:off x="2394530" y="273031"/>
              <a:ext cx="9687560" cy="400110"/>
            </a:xfrm>
            <a:prstGeom prst="rect">
              <a:avLst/>
            </a:prstGeom>
            <a:grpFill/>
          </p:spPr>
          <p:txBody>
            <a:bodyPr wrap="square" rtlCol="0">
              <a:spAutoFit/>
            </a:bodyPr>
            <a:lstStyle/>
            <a:p>
              <a:pPr algn="ctr"/>
              <a:r>
                <a:rPr lang="en-US" sz="2000" b="1" dirty="0" smtClean="0">
                  <a:solidFill>
                    <a:schemeClr val="bg1"/>
                  </a:solidFill>
                </a:rPr>
                <a:t>Debugging tools</a:t>
              </a:r>
            </a:p>
          </p:txBody>
        </p:sp>
      </p:grpSp>
      <p:pic>
        <p:nvPicPr>
          <p:cNvPr id="12" name="Picture 11" descr="_- visual selection (11).png"/>
          <p:cNvPicPr>
            <a:picLocks noChangeAspect="1"/>
          </p:cNvPicPr>
          <p:nvPr/>
        </p:nvPicPr>
        <p:blipFill>
          <a:blip r:embed="rId4"/>
          <a:srcRect t="13524"/>
          <a:stretch>
            <a:fillRect/>
          </a:stretch>
        </p:blipFill>
        <p:spPr>
          <a:xfrm>
            <a:off x="110776" y="1063257"/>
            <a:ext cx="9607382" cy="5794744"/>
          </a:xfrm>
          <a:prstGeom prst="rect">
            <a:avLst/>
          </a:prstGeom>
        </p:spPr>
      </p:pic>
      <p:sp>
        <p:nvSpPr>
          <p:cNvPr id="14" name="Rectangle 13"/>
          <p:cNvSpPr/>
          <p:nvPr/>
        </p:nvSpPr>
        <p:spPr>
          <a:xfrm>
            <a:off x="8797723" y="2702073"/>
            <a:ext cx="3010183" cy="369332"/>
          </a:xfrm>
          <a:prstGeom prst="rect">
            <a:avLst/>
          </a:prstGeom>
        </p:spPr>
        <p:txBody>
          <a:bodyPr wrap="none">
            <a:spAutoFit/>
          </a:bodyPr>
          <a:lstStyle/>
          <a:p>
            <a:r>
              <a:rPr lang="en-US" b="1" dirty="0" smtClean="0">
                <a:hlinkClick r:id="rId5"/>
              </a:rPr>
              <a:t>https://www.rookout.com/</a:t>
            </a:r>
            <a:endParaRPr lang="en-US" b="1" dirty="0"/>
          </a:p>
        </p:txBody>
      </p:sp>
      <p:pic>
        <p:nvPicPr>
          <p:cNvPr id="26626" name="Picture 2" descr="https://www.rookout.com/wp-content/themes/genesis-block-theme-child/images/logo.png"/>
          <p:cNvPicPr>
            <a:picLocks noChangeAspect="1" noChangeArrowheads="1"/>
          </p:cNvPicPr>
          <p:nvPr/>
        </p:nvPicPr>
        <p:blipFill>
          <a:blip r:embed="rId6"/>
          <a:srcRect/>
          <a:stretch>
            <a:fillRect/>
          </a:stretch>
        </p:blipFill>
        <p:spPr bwMode="auto">
          <a:xfrm>
            <a:off x="8469054" y="1292743"/>
            <a:ext cx="3095625" cy="8763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16" name="Footer Placeholder 15"/>
          <p:cNvSpPr>
            <a:spLocks noGrp="1"/>
          </p:cNvSpPr>
          <p:nvPr>
            <p:ph type="ftr" sz="quarter" idx="11"/>
          </p:nvPr>
        </p:nvSpPr>
        <p:spPr/>
        <p:txBody>
          <a:bodyPr/>
          <a:lstStyle/>
          <a:p>
            <a:r>
              <a:rPr lang="en-US" smtClean="0"/>
              <a:t>Prof. Venkataramana Veeramsetty</a:t>
            </a:r>
            <a:endParaRPr lang="en-US"/>
          </a:p>
        </p:txBody>
      </p:sp>
    </p:spTree>
    <p:extLst>
      <p:ext uri="{BB962C8B-B14F-4D97-AF65-F5344CB8AC3E}">
        <p14:creationId xmlns:p14="http://schemas.microsoft.com/office/powerpoint/2010/main" xmlns="" val="29896038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9D4B56DF-F298-958C-7363-D5C4C2596EB3}"/>
            </a:ext>
          </a:extLst>
        </p:cNvPr>
        <p:cNvGrpSpPr/>
        <p:nvPr/>
      </p:nvGrpSpPr>
      <p:grpSpPr>
        <a:xfrm>
          <a:off x="0" y="0"/>
          <a:ext cx="0" cy="0"/>
          <a:chOff x="0" y="0"/>
          <a:chExt cx="0" cy="0"/>
        </a:xfrm>
      </p:grpSpPr>
      <p:pic>
        <p:nvPicPr>
          <p:cNvPr id="3" name="Picture 2" descr="WhatsApp Image 2024-08-23 at 15.43.17">
            <a:extLst>
              <a:ext uri="{FF2B5EF4-FFF2-40B4-BE49-F238E27FC236}">
                <a16:creationId xmlns:a16="http://schemas.microsoft.com/office/drawing/2014/main" xmlns="" id="{083CCF8D-6DE5-8443-9633-BB0BA8D56008}"/>
              </a:ext>
            </a:extLst>
          </p:cNvPr>
          <p:cNvPicPr>
            <a:picLocks noChangeAspect="1"/>
          </p:cNvPicPr>
          <p:nvPr/>
        </p:nvPicPr>
        <p:blipFill>
          <a:blip r:embed="rId3"/>
          <a:stretch>
            <a:fillRect/>
          </a:stretch>
        </p:blipFill>
        <p:spPr>
          <a:xfrm>
            <a:off x="317643" y="144259"/>
            <a:ext cx="1719435" cy="677445"/>
          </a:xfrm>
          <a:prstGeom prst="rect">
            <a:avLst/>
          </a:prstGeom>
        </p:spPr>
      </p:pic>
      <p:sp>
        <p:nvSpPr>
          <p:cNvPr id="13" name="Date Placeholder 12">
            <a:extLst>
              <a:ext uri="{FF2B5EF4-FFF2-40B4-BE49-F238E27FC236}">
                <a16:creationId xmlns:a16="http://schemas.microsoft.com/office/drawing/2014/main" xmlns="" id="{704BB619-91DB-CB27-4EA2-24BBA4B68D53}"/>
              </a:ext>
            </a:extLst>
          </p:cNvPr>
          <p:cNvSpPr>
            <a:spLocks noGrp="1"/>
          </p:cNvSpPr>
          <p:nvPr>
            <p:ph type="dt" sz="half" idx="10"/>
          </p:nvPr>
        </p:nvSpPr>
        <p:spPr/>
        <p:txBody>
          <a:bodyPr/>
          <a:lstStyle/>
          <a:p>
            <a:fld id="{2A77395F-3E2A-4E62-9E50-4F18C10F9D56}" type="datetime1">
              <a:rPr lang="en-US" smtClean="0"/>
              <a:pPr/>
              <a:t>7/8/2025</a:t>
            </a:fld>
            <a:endParaRPr lang="en-US" dirty="0"/>
          </a:p>
        </p:txBody>
      </p:sp>
      <p:sp>
        <p:nvSpPr>
          <p:cNvPr id="15" name="Slide Number Placeholder 14">
            <a:extLst>
              <a:ext uri="{FF2B5EF4-FFF2-40B4-BE49-F238E27FC236}">
                <a16:creationId xmlns:a16="http://schemas.microsoft.com/office/drawing/2014/main" xmlns="" id="{8E84D0D7-7B74-DA68-BFA5-8CD3E43D38C5}"/>
              </a:ext>
            </a:extLst>
          </p:cNvPr>
          <p:cNvSpPr>
            <a:spLocks noGrp="1"/>
          </p:cNvSpPr>
          <p:nvPr>
            <p:ph type="sldNum" sz="quarter" idx="12"/>
          </p:nvPr>
        </p:nvSpPr>
        <p:spPr/>
        <p:txBody>
          <a:bodyPr/>
          <a:lstStyle/>
          <a:p>
            <a:fld id="{6EFE7C99-B088-4EBB-BFF6-BECCC96D5DD8}" type="slidenum">
              <a:rPr lang="en-US" smtClean="0"/>
              <a:pPr/>
              <a:t>15</a:t>
            </a:fld>
            <a:endParaRPr lang="en-US"/>
          </a:p>
        </p:txBody>
      </p:sp>
      <p:sp>
        <p:nvSpPr>
          <p:cNvPr id="10" name="TextBox 9">
            <a:extLst>
              <a:ext uri="{FF2B5EF4-FFF2-40B4-BE49-F238E27FC236}">
                <a16:creationId xmlns:a16="http://schemas.microsoft.com/office/drawing/2014/main" xmlns="" id="{A5223782-426F-53AA-88CF-F1D10EC5E595}"/>
              </a:ext>
            </a:extLst>
          </p:cNvPr>
          <p:cNvSpPr txBox="1"/>
          <p:nvPr/>
        </p:nvSpPr>
        <p:spPr>
          <a:xfrm>
            <a:off x="2337283" y="199722"/>
            <a:ext cx="9687560" cy="461665"/>
          </a:xfrm>
          <a:prstGeom prst="rect">
            <a:avLst/>
          </a:prstGeom>
          <a:noFill/>
        </p:spPr>
        <p:txBody>
          <a:bodyPr wrap="square" rtlCol="0">
            <a:spAutoFit/>
          </a:bodyPr>
          <a:lstStyle/>
          <a:p>
            <a:pPr algn="ctr"/>
            <a:r>
              <a:rPr lang="en-US" sz="2400" b="1" dirty="0">
                <a:solidFill>
                  <a:schemeClr val="bg1"/>
                </a:solidFill>
              </a:rPr>
              <a:t>Slide Title</a:t>
            </a:r>
            <a:endParaRPr lang="en-US" sz="2400" dirty="0"/>
          </a:p>
        </p:txBody>
      </p:sp>
      <p:grpSp>
        <p:nvGrpSpPr>
          <p:cNvPr id="2" name="Group 1">
            <a:extLst>
              <a:ext uri="{FF2B5EF4-FFF2-40B4-BE49-F238E27FC236}">
                <a16:creationId xmlns:a16="http://schemas.microsoft.com/office/drawing/2014/main" xmlns="" id="{70FD3C5C-8702-94B3-62DC-62040A4E0B66}"/>
              </a:ext>
            </a:extLst>
          </p:cNvPr>
          <p:cNvGrpSpPr/>
          <p:nvPr/>
        </p:nvGrpSpPr>
        <p:grpSpPr>
          <a:xfrm>
            <a:off x="2336800" y="134364"/>
            <a:ext cx="9745291" cy="677445"/>
            <a:chOff x="2336800" y="134364"/>
            <a:chExt cx="9745291" cy="677445"/>
          </a:xfrm>
          <a:solidFill>
            <a:srgbClr val="194E91"/>
          </a:solidFill>
        </p:grpSpPr>
        <p:sp>
          <p:nvSpPr>
            <p:cNvPr id="5" name="TextBox 4">
              <a:extLst>
                <a:ext uri="{FF2B5EF4-FFF2-40B4-BE49-F238E27FC236}">
                  <a16:creationId xmlns:a16="http://schemas.microsoft.com/office/drawing/2014/main" xmlns="" id="{BF8EE847-F1C0-46F6-467D-C4732C46394F}"/>
                </a:ext>
              </a:extLst>
            </p:cNvPr>
            <p:cNvSpPr txBox="1"/>
            <p:nvPr/>
          </p:nvSpPr>
          <p:spPr>
            <a:xfrm>
              <a:off x="2336800" y="134364"/>
              <a:ext cx="9745291" cy="677445"/>
            </a:xfrm>
            <a:prstGeom prst="rect">
              <a:avLst/>
            </a:prstGeom>
            <a:grpFill/>
            <a:effectLst>
              <a:softEdge rad="0"/>
            </a:effectLst>
          </p:spPr>
          <p:txBody>
            <a:bodyPr wrap="square" rtlCol="0">
              <a:spAutoFit/>
            </a:bodyPr>
            <a:lstStyle/>
            <a:p>
              <a:pPr algn="ctr"/>
              <a:endParaRPr lang="en-US" sz="2400" b="1" dirty="0">
                <a:solidFill>
                  <a:schemeClr val="bg1"/>
                </a:solidFill>
              </a:endParaRPr>
            </a:p>
          </p:txBody>
        </p:sp>
        <p:sp>
          <p:nvSpPr>
            <p:cNvPr id="7" name="TextBox 6">
              <a:extLst>
                <a:ext uri="{FF2B5EF4-FFF2-40B4-BE49-F238E27FC236}">
                  <a16:creationId xmlns:a16="http://schemas.microsoft.com/office/drawing/2014/main" xmlns="" id="{345E6EB6-F140-AAB0-A0A9-405B64FF2239}"/>
                </a:ext>
              </a:extLst>
            </p:cNvPr>
            <p:cNvSpPr txBox="1"/>
            <p:nvPr/>
          </p:nvSpPr>
          <p:spPr>
            <a:xfrm>
              <a:off x="2394530" y="273031"/>
              <a:ext cx="9687560" cy="400110"/>
            </a:xfrm>
            <a:prstGeom prst="rect">
              <a:avLst/>
            </a:prstGeom>
            <a:grpFill/>
          </p:spPr>
          <p:txBody>
            <a:bodyPr wrap="square" rtlCol="0">
              <a:spAutoFit/>
            </a:bodyPr>
            <a:lstStyle/>
            <a:p>
              <a:pPr algn="ctr"/>
              <a:r>
                <a:rPr lang="en-US" sz="2000" b="1" dirty="0" smtClean="0">
                  <a:solidFill>
                    <a:schemeClr val="bg1"/>
                  </a:solidFill>
                </a:rPr>
                <a:t>Security Tools</a:t>
              </a:r>
            </a:p>
          </p:txBody>
        </p:sp>
      </p:grpSp>
      <p:pic>
        <p:nvPicPr>
          <p:cNvPr id="9" name="Picture 8" descr="_- visual selection (12).png"/>
          <p:cNvPicPr>
            <a:picLocks noChangeAspect="1"/>
          </p:cNvPicPr>
          <p:nvPr/>
        </p:nvPicPr>
        <p:blipFill>
          <a:blip r:embed="rId4" cstate="print"/>
          <a:stretch>
            <a:fillRect/>
          </a:stretch>
        </p:blipFill>
        <p:spPr>
          <a:xfrm>
            <a:off x="659546" y="0"/>
            <a:ext cx="7959587" cy="6858000"/>
          </a:xfrm>
          <a:prstGeom prst="rect">
            <a:avLst/>
          </a:prstGeom>
        </p:spPr>
      </p:pic>
      <p:sp>
        <p:nvSpPr>
          <p:cNvPr id="11" name="Rectangle 10"/>
          <p:cNvSpPr/>
          <p:nvPr/>
        </p:nvSpPr>
        <p:spPr>
          <a:xfrm>
            <a:off x="9221597" y="2393729"/>
            <a:ext cx="1813317" cy="369332"/>
          </a:xfrm>
          <a:prstGeom prst="rect">
            <a:avLst/>
          </a:prstGeom>
        </p:spPr>
        <p:txBody>
          <a:bodyPr wrap="none">
            <a:spAutoFit/>
          </a:bodyPr>
          <a:lstStyle/>
          <a:p>
            <a:r>
              <a:rPr lang="en-US" b="1" dirty="0" smtClean="0">
                <a:hlinkClick r:id="rId5"/>
              </a:rPr>
              <a:t>https://snyk.io/</a:t>
            </a:r>
            <a:endParaRPr lang="en-US" b="1" dirty="0"/>
          </a:p>
        </p:txBody>
      </p:sp>
      <p:pic>
        <p:nvPicPr>
          <p:cNvPr id="22529" name="Picture 1"/>
          <p:cNvPicPr>
            <a:picLocks noChangeAspect="1" noChangeArrowheads="1"/>
          </p:cNvPicPr>
          <p:nvPr/>
        </p:nvPicPr>
        <p:blipFill>
          <a:blip r:embed="rId6"/>
          <a:srcRect/>
          <a:stretch>
            <a:fillRect/>
          </a:stretch>
        </p:blipFill>
        <p:spPr bwMode="auto">
          <a:xfrm>
            <a:off x="9282482" y="1552132"/>
            <a:ext cx="1562100" cy="819150"/>
          </a:xfrm>
          <a:prstGeom prst="rect">
            <a:avLst/>
          </a:prstGeom>
          <a:noFill/>
          <a:ln w="9525">
            <a:noFill/>
            <a:miter lim="800000"/>
            <a:headEnd/>
            <a:tailEnd/>
          </a:ln>
          <a:effectLst/>
        </p:spPr>
      </p:pic>
      <p:sp>
        <p:nvSpPr>
          <p:cNvPr id="12" name="Footer Placeholder 11"/>
          <p:cNvSpPr>
            <a:spLocks noGrp="1"/>
          </p:cNvSpPr>
          <p:nvPr>
            <p:ph type="ftr" sz="quarter" idx="11"/>
          </p:nvPr>
        </p:nvSpPr>
        <p:spPr/>
        <p:txBody>
          <a:bodyPr/>
          <a:lstStyle/>
          <a:p>
            <a:r>
              <a:rPr lang="en-US" smtClean="0"/>
              <a:t>Prof. Venkataramana Veeramsetty</a:t>
            </a:r>
            <a:endParaRPr lang="en-US"/>
          </a:p>
        </p:txBody>
      </p:sp>
    </p:spTree>
    <p:extLst>
      <p:ext uri="{BB962C8B-B14F-4D97-AF65-F5344CB8AC3E}">
        <p14:creationId xmlns:p14="http://schemas.microsoft.com/office/powerpoint/2010/main" xmlns="" val="29896038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9D4B56DF-F298-958C-7363-D5C4C2596EB3}"/>
            </a:ext>
          </a:extLst>
        </p:cNvPr>
        <p:cNvGrpSpPr/>
        <p:nvPr/>
      </p:nvGrpSpPr>
      <p:grpSpPr>
        <a:xfrm>
          <a:off x="0" y="0"/>
          <a:ext cx="0" cy="0"/>
          <a:chOff x="0" y="0"/>
          <a:chExt cx="0" cy="0"/>
        </a:xfrm>
      </p:grpSpPr>
      <p:pic>
        <p:nvPicPr>
          <p:cNvPr id="3" name="Picture 2" descr="WhatsApp Image 2024-08-23 at 15.43.17">
            <a:extLst>
              <a:ext uri="{FF2B5EF4-FFF2-40B4-BE49-F238E27FC236}">
                <a16:creationId xmlns:a16="http://schemas.microsoft.com/office/drawing/2014/main" xmlns="" id="{083CCF8D-6DE5-8443-9633-BB0BA8D56008}"/>
              </a:ext>
            </a:extLst>
          </p:cNvPr>
          <p:cNvPicPr>
            <a:picLocks noChangeAspect="1"/>
          </p:cNvPicPr>
          <p:nvPr/>
        </p:nvPicPr>
        <p:blipFill>
          <a:blip r:embed="rId3"/>
          <a:stretch>
            <a:fillRect/>
          </a:stretch>
        </p:blipFill>
        <p:spPr>
          <a:xfrm>
            <a:off x="317643" y="144259"/>
            <a:ext cx="1719435" cy="677445"/>
          </a:xfrm>
          <a:prstGeom prst="rect">
            <a:avLst/>
          </a:prstGeom>
        </p:spPr>
      </p:pic>
      <p:sp>
        <p:nvSpPr>
          <p:cNvPr id="13" name="Date Placeholder 12">
            <a:extLst>
              <a:ext uri="{FF2B5EF4-FFF2-40B4-BE49-F238E27FC236}">
                <a16:creationId xmlns:a16="http://schemas.microsoft.com/office/drawing/2014/main" xmlns="" id="{704BB619-91DB-CB27-4EA2-24BBA4B68D53}"/>
              </a:ext>
            </a:extLst>
          </p:cNvPr>
          <p:cNvSpPr>
            <a:spLocks noGrp="1"/>
          </p:cNvSpPr>
          <p:nvPr>
            <p:ph type="dt" sz="half" idx="10"/>
          </p:nvPr>
        </p:nvSpPr>
        <p:spPr/>
        <p:txBody>
          <a:bodyPr/>
          <a:lstStyle/>
          <a:p>
            <a:fld id="{D94223FC-C5B9-409A-8A2D-7E5E28C0FA92}" type="datetime1">
              <a:rPr lang="en-US" smtClean="0"/>
              <a:pPr/>
              <a:t>7/8/2025</a:t>
            </a:fld>
            <a:endParaRPr lang="en-US" dirty="0"/>
          </a:p>
        </p:txBody>
      </p:sp>
      <p:sp>
        <p:nvSpPr>
          <p:cNvPr id="15" name="Slide Number Placeholder 14">
            <a:extLst>
              <a:ext uri="{FF2B5EF4-FFF2-40B4-BE49-F238E27FC236}">
                <a16:creationId xmlns:a16="http://schemas.microsoft.com/office/drawing/2014/main" xmlns="" id="{8E84D0D7-7B74-DA68-BFA5-8CD3E43D38C5}"/>
              </a:ext>
            </a:extLst>
          </p:cNvPr>
          <p:cNvSpPr>
            <a:spLocks noGrp="1"/>
          </p:cNvSpPr>
          <p:nvPr>
            <p:ph type="sldNum" sz="quarter" idx="12"/>
          </p:nvPr>
        </p:nvSpPr>
        <p:spPr/>
        <p:txBody>
          <a:bodyPr/>
          <a:lstStyle/>
          <a:p>
            <a:fld id="{6EFE7C99-B088-4EBB-BFF6-BECCC96D5DD8}" type="slidenum">
              <a:rPr lang="en-US" smtClean="0"/>
              <a:pPr/>
              <a:t>16</a:t>
            </a:fld>
            <a:endParaRPr lang="en-US" dirty="0"/>
          </a:p>
        </p:txBody>
      </p:sp>
      <p:sp>
        <p:nvSpPr>
          <p:cNvPr id="10" name="TextBox 9">
            <a:extLst>
              <a:ext uri="{FF2B5EF4-FFF2-40B4-BE49-F238E27FC236}">
                <a16:creationId xmlns:a16="http://schemas.microsoft.com/office/drawing/2014/main" xmlns="" id="{A5223782-426F-53AA-88CF-F1D10EC5E595}"/>
              </a:ext>
            </a:extLst>
          </p:cNvPr>
          <p:cNvSpPr txBox="1"/>
          <p:nvPr/>
        </p:nvSpPr>
        <p:spPr>
          <a:xfrm>
            <a:off x="2337283" y="199722"/>
            <a:ext cx="9687560" cy="461665"/>
          </a:xfrm>
          <a:prstGeom prst="rect">
            <a:avLst/>
          </a:prstGeom>
          <a:noFill/>
        </p:spPr>
        <p:txBody>
          <a:bodyPr wrap="square" rtlCol="0">
            <a:spAutoFit/>
          </a:bodyPr>
          <a:lstStyle/>
          <a:p>
            <a:pPr algn="ctr"/>
            <a:r>
              <a:rPr lang="en-US" sz="2400" b="1" dirty="0">
                <a:solidFill>
                  <a:schemeClr val="bg1"/>
                </a:solidFill>
              </a:rPr>
              <a:t>Slide Title</a:t>
            </a:r>
            <a:endParaRPr lang="en-US" sz="2400" dirty="0"/>
          </a:p>
        </p:txBody>
      </p:sp>
      <p:grpSp>
        <p:nvGrpSpPr>
          <p:cNvPr id="2" name="Group 1">
            <a:extLst>
              <a:ext uri="{FF2B5EF4-FFF2-40B4-BE49-F238E27FC236}">
                <a16:creationId xmlns:a16="http://schemas.microsoft.com/office/drawing/2014/main" xmlns="" id="{70FD3C5C-8702-94B3-62DC-62040A4E0B66}"/>
              </a:ext>
            </a:extLst>
          </p:cNvPr>
          <p:cNvGrpSpPr/>
          <p:nvPr/>
        </p:nvGrpSpPr>
        <p:grpSpPr>
          <a:xfrm>
            <a:off x="2336800" y="134364"/>
            <a:ext cx="9745291" cy="677445"/>
            <a:chOff x="2336800" y="134364"/>
            <a:chExt cx="9745291" cy="677445"/>
          </a:xfrm>
          <a:solidFill>
            <a:srgbClr val="194E91"/>
          </a:solidFill>
        </p:grpSpPr>
        <p:sp>
          <p:nvSpPr>
            <p:cNvPr id="5" name="TextBox 4">
              <a:extLst>
                <a:ext uri="{FF2B5EF4-FFF2-40B4-BE49-F238E27FC236}">
                  <a16:creationId xmlns:a16="http://schemas.microsoft.com/office/drawing/2014/main" xmlns="" id="{BF8EE847-F1C0-46F6-467D-C4732C46394F}"/>
                </a:ext>
              </a:extLst>
            </p:cNvPr>
            <p:cNvSpPr txBox="1"/>
            <p:nvPr/>
          </p:nvSpPr>
          <p:spPr>
            <a:xfrm>
              <a:off x="2336800" y="134364"/>
              <a:ext cx="9745291" cy="677445"/>
            </a:xfrm>
            <a:prstGeom prst="rect">
              <a:avLst/>
            </a:prstGeom>
            <a:grpFill/>
            <a:effectLst>
              <a:softEdge rad="0"/>
            </a:effectLst>
          </p:spPr>
          <p:txBody>
            <a:bodyPr wrap="square" rtlCol="0">
              <a:spAutoFit/>
            </a:bodyPr>
            <a:lstStyle/>
            <a:p>
              <a:pPr algn="ctr"/>
              <a:endParaRPr lang="en-US" sz="2400" b="1" dirty="0">
                <a:solidFill>
                  <a:schemeClr val="bg1"/>
                </a:solidFill>
              </a:endParaRPr>
            </a:p>
          </p:txBody>
        </p:sp>
        <p:sp>
          <p:nvSpPr>
            <p:cNvPr id="7" name="TextBox 6">
              <a:extLst>
                <a:ext uri="{FF2B5EF4-FFF2-40B4-BE49-F238E27FC236}">
                  <a16:creationId xmlns:a16="http://schemas.microsoft.com/office/drawing/2014/main" xmlns="" id="{345E6EB6-F140-AAB0-A0A9-405B64FF2239}"/>
                </a:ext>
              </a:extLst>
            </p:cNvPr>
            <p:cNvSpPr txBox="1"/>
            <p:nvPr/>
          </p:nvSpPr>
          <p:spPr>
            <a:xfrm>
              <a:off x="2394530" y="273031"/>
              <a:ext cx="9687560" cy="400110"/>
            </a:xfrm>
            <a:prstGeom prst="rect">
              <a:avLst/>
            </a:prstGeom>
            <a:grpFill/>
          </p:spPr>
          <p:txBody>
            <a:bodyPr wrap="square" rtlCol="0">
              <a:spAutoFit/>
            </a:bodyPr>
            <a:lstStyle/>
            <a:p>
              <a:pPr algn="ctr"/>
              <a:r>
                <a:rPr lang="en-US" sz="2000" b="1" dirty="0" smtClean="0">
                  <a:solidFill>
                    <a:schemeClr val="bg1"/>
                  </a:solidFill>
                </a:rPr>
                <a:t>Testing Tools</a:t>
              </a:r>
            </a:p>
          </p:txBody>
        </p:sp>
      </p:grpSp>
      <p:pic>
        <p:nvPicPr>
          <p:cNvPr id="9" name="Picture 8" descr="_- visual selection (13).png"/>
          <p:cNvPicPr>
            <a:picLocks noChangeAspect="1"/>
          </p:cNvPicPr>
          <p:nvPr/>
        </p:nvPicPr>
        <p:blipFill>
          <a:blip r:embed="rId4" cstate="print"/>
          <a:stretch>
            <a:fillRect/>
          </a:stretch>
        </p:blipFill>
        <p:spPr>
          <a:xfrm>
            <a:off x="0" y="0"/>
            <a:ext cx="9144000" cy="6858000"/>
          </a:xfrm>
          <a:prstGeom prst="rect">
            <a:avLst/>
          </a:prstGeom>
        </p:spPr>
      </p:pic>
      <p:sp>
        <p:nvSpPr>
          <p:cNvPr id="11" name="Rectangle 10"/>
          <p:cNvSpPr/>
          <p:nvPr/>
        </p:nvSpPr>
        <p:spPr>
          <a:xfrm>
            <a:off x="7435703" y="1212963"/>
            <a:ext cx="4330995" cy="1200329"/>
          </a:xfrm>
          <a:prstGeom prst="rect">
            <a:avLst/>
          </a:prstGeom>
        </p:spPr>
        <p:txBody>
          <a:bodyPr wrap="square">
            <a:spAutoFit/>
          </a:bodyPr>
          <a:lstStyle/>
          <a:p>
            <a:pPr algn="just"/>
            <a:r>
              <a:rPr lang="en-US" b="1" dirty="0" err="1" smtClean="0"/>
              <a:t>Testim</a:t>
            </a:r>
            <a:r>
              <a:rPr lang="en-US" b="1" dirty="0" smtClean="0"/>
              <a:t>: It utilizes AI to author, execute, and maintain tests, speeding up the release cycles and reducing the effort required in testing.</a:t>
            </a:r>
            <a:endParaRPr lang="en-US" dirty="0"/>
          </a:p>
        </p:txBody>
      </p:sp>
      <p:sp>
        <p:nvSpPr>
          <p:cNvPr id="12" name="Rectangle 11"/>
          <p:cNvSpPr/>
          <p:nvPr/>
        </p:nvSpPr>
        <p:spPr>
          <a:xfrm>
            <a:off x="8630766" y="852008"/>
            <a:ext cx="2561342" cy="369332"/>
          </a:xfrm>
          <a:prstGeom prst="rect">
            <a:avLst/>
          </a:prstGeom>
        </p:spPr>
        <p:txBody>
          <a:bodyPr wrap="none">
            <a:spAutoFit/>
          </a:bodyPr>
          <a:lstStyle/>
          <a:p>
            <a:r>
              <a:rPr lang="en-US" b="1" dirty="0" smtClean="0">
                <a:hlinkClick r:id="rId5"/>
              </a:rPr>
              <a:t>https://www.testim.io/</a:t>
            </a:r>
            <a:endParaRPr lang="en-US" b="1" dirty="0"/>
          </a:p>
        </p:txBody>
      </p:sp>
      <p:sp>
        <p:nvSpPr>
          <p:cNvPr id="14" name="Footer Placeholder 13"/>
          <p:cNvSpPr>
            <a:spLocks noGrp="1"/>
          </p:cNvSpPr>
          <p:nvPr>
            <p:ph type="ftr" sz="quarter" idx="11"/>
          </p:nvPr>
        </p:nvSpPr>
        <p:spPr/>
        <p:txBody>
          <a:bodyPr/>
          <a:lstStyle/>
          <a:p>
            <a:r>
              <a:rPr lang="en-US" smtClean="0"/>
              <a:t>Prof. Venkataramana Veeramsetty</a:t>
            </a:r>
            <a:endParaRPr lang="en-US"/>
          </a:p>
        </p:txBody>
      </p:sp>
    </p:spTree>
    <p:extLst>
      <p:ext uri="{BB962C8B-B14F-4D97-AF65-F5344CB8AC3E}">
        <p14:creationId xmlns:p14="http://schemas.microsoft.com/office/powerpoint/2010/main" xmlns="" val="2989603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9D4B56DF-F298-958C-7363-D5C4C2596EB3}"/>
            </a:ext>
          </a:extLst>
        </p:cNvPr>
        <p:cNvGrpSpPr/>
        <p:nvPr/>
      </p:nvGrpSpPr>
      <p:grpSpPr>
        <a:xfrm>
          <a:off x="0" y="0"/>
          <a:ext cx="0" cy="0"/>
          <a:chOff x="0" y="0"/>
          <a:chExt cx="0" cy="0"/>
        </a:xfrm>
      </p:grpSpPr>
      <p:pic>
        <p:nvPicPr>
          <p:cNvPr id="3" name="Picture 2" descr="WhatsApp Image 2024-08-23 at 15.43.17">
            <a:extLst>
              <a:ext uri="{FF2B5EF4-FFF2-40B4-BE49-F238E27FC236}">
                <a16:creationId xmlns:a16="http://schemas.microsoft.com/office/drawing/2014/main" xmlns="" id="{083CCF8D-6DE5-8443-9633-BB0BA8D56008}"/>
              </a:ext>
            </a:extLst>
          </p:cNvPr>
          <p:cNvPicPr>
            <a:picLocks noChangeAspect="1"/>
          </p:cNvPicPr>
          <p:nvPr/>
        </p:nvPicPr>
        <p:blipFill>
          <a:blip r:embed="rId3"/>
          <a:stretch>
            <a:fillRect/>
          </a:stretch>
        </p:blipFill>
        <p:spPr>
          <a:xfrm>
            <a:off x="317643" y="144259"/>
            <a:ext cx="1719435" cy="677445"/>
          </a:xfrm>
          <a:prstGeom prst="rect">
            <a:avLst/>
          </a:prstGeom>
        </p:spPr>
      </p:pic>
      <p:sp>
        <p:nvSpPr>
          <p:cNvPr id="13" name="Date Placeholder 12">
            <a:extLst>
              <a:ext uri="{FF2B5EF4-FFF2-40B4-BE49-F238E27FC236}">
                <a16:creationId xmlns:a16="http://schemas.microsoft.com/office/drawing/2014/main" xmlns="" id="{704BB619-91DB-CB27-4EA2-24BBA4B68D53}"/>
              </a:ext>
            </a:extLst>
          </p:cNvPr>
          <p:cNvSpPr>
            <a:spLocks noGrp="1"/>
          </p:cNvSpPr>
          <p:nvPr>
            <p:ph type="dt" sz="half" idx="10"/>
          </p:nvPr>
        </p:nvSpPr>
        <p:spPr/>
        <p:txBody>
          <a:bodyPr/>
          <a:lstStyle/>
          <a:p>
            <a:fld id="{F532A0E4-ED37-4505-9B26-0940106C62A8}" type="datetime1">
              <a:rPr lang="en-US" smtClean="0"/>
              <a:pPr/>
              <a:t>7/8/2025</a:t>
            </a:fld>
            <a:endParaRPr lang="en-US" dirty="0"/>
          </a:p>
        </p:txBody>
      </p:sp>
      <p:sp>
        <p:nvSpPr>
          <p:cNvPr id="15" name="Slide Number Placeholder 14">
            <a:extLst>
              <a:ext uri="{FF2B5EF4-FFF2-40B4-BE49-F238E27FC236}">
                <a16:creationId xmlns:a16="http://schemas.microsoft.com/office/drawing/2014/main" xmlns="" id="{8E84D0D7-7B74-DA68-BFA5-8CD3E43D38C5}"/>
              </a:ext>
            </a:extLst>
          </p:cNvPr>
          <p:cNvSpPr>
            <a:spLocks noGrp="1"/>
          </p:cNvSpPr>
          <p:nvPr>
            <p:ph type="sldNum" sz="quarter" idx="12"/>
          </p:nvPr>
        </p:nvSpPr>
        <p:spPr/>
        <p:txBody>
          <a:bodyPr/>
          <a:lstStyle/>
          <a:p>
            <a:fld id="{6EFE7C99-B088-4EBB-BFF6-BECCC96D5DD8}" type="slidenum">
              <a:rPr lang="en-US" smtClean="0"/>
              <a:pPr/>
              <a:t>17</a:t>
            </a:fld>
            <a:endParaRPr lang="en-US"/>
          </a:p>
        </p:txBody>
      </p:sp>
      <p:sp>
        <p:nvSpPr>
          <p:cNvPr id="10" name="TextBox 9">
            <a:extLst>
              <a:ext uri="{FF2B5EF4-FFF2-40B4-BE49-F238E27FC236}">
                <a16:creationId xmlns:a16="http://schemas.microsoft.com/office/drawing/2014/main" xmlns="" id="{A5223782-426F-53AA-88CF-F1D10EC5E595}"/>
              </a:ext>
            </a:extLst>
          </p:cNvPr>
          <p:cNvSpPr txBox="1"/>
          <p:nvPr/>
        </p:nvSpPr>
        <p:spPr>
          <a:xfrm>
            <a:off x="2337283" y="199722"/>
            <a:ext cx="9687560" cy="461665"/>
          </a:xfrm>
          <a:prstGeom prst="rect">
            <a:avLst/>
          </a:prstGeom>
          <a:noFill/>
        </p:spPr>
        <p:txBody>
          <a:bodyPr wrap="square" rtlCol="0">
            <a:spAutoFit/>
          </a:bodyPr>
          <a:lstStyle/>
          <a:p>
            <a:pPr algn="ctr"/>
            <a:r>
              <a:rPr lang="en-US" sz="2400" b="1" dirty="0">
                <a:solidFill>
                  <a:schemeClr val="bg1"/>
                </a:solidFill>
              </a:rPr>
              <a:t>Slide Title</a:t>
            </a:r>
            <a:endParaRPr lang="en-US" sz="2400" dirty="0"/>
          </a:p>
        </p:txBody>
      </p:sp>
      <p:grpSp>
        <p:nvGrpSpPr>
          <p:cNvPr id="2" name="Group 1">
            <a:extLst>
              <a:ext uri="{FF2B5EF4-FFF2-40B4-BE49-F238E27FC236}">
                <a16:creationId xmlns:a16="http://schemas.microsoft.com/office/drawing/2014/main" xmlns="" id="{70FD3C5C-8702-94B3-62DC-62040A4E0B66}"/>
              </a:ext>
            </a:extLst>
          </p:cNvPr>
          <p:cNvGrpSpPr/>
          <p:nvPr/>
        </p:nvGrpSpPr>
        <p:grpSpPr>
          <a:xfrm>
            <a:off x="2336800" y="134364"/>
            <a:ext cx="9745291" cy="677445"/>
            <a:chOff x="2336800" y="134364"/>
            <a:chExt cx="9745291" cy="677445"/>
          </a:xfrm>
          <a:solidFill>
            <a:srgbClr val="194E91"/>
          </a:solidFill>
        </p:grpSpPr>
        <p:sp>
          <p:nvSpPr>
            <p:cNvPr id="5" name="TextBox 4">
              <a:extLst>
                <a:ext uri="{FF2B5EF4-FFF2-40B4-BE49-F238E27FC236}">
                  <a16:creationId xmlns:a16="http://schemas.microsoft.com/office/drawing/2014/main" xmlns="" id="{BF8EE847-F1C0-46F6-467D-C4732C46394F}"/>
                </a:ext>
              </a:extLst>
            </p:cNvPr>
            <p:cNvSpPr txBox="1"/>
            <p:nvPr/>
          </p:nvSpPr>
          <p:spPr>
            <a:xfrm>
              <a:off x="2336800" y="134364"/>
              <a:ext cx="9745291" cy="677445"/>
            </a:xfrm>
            <a:prstGeom prst="rect">
              <a:avLst/>
            </a:prstGeom>
            <a:grpFill/>
            <a:effectLst>
              <a:softEdge rad="0"/>
            </a:effectLst>
          </p:spPr>
          <p:txBody>
            <a:bodyPr wrap="square" rtlCol="0">
              <a:spAutoFit/>
            </a:bodyPr>
            <a:lstStyle/>
            <a:p>
              <a:pPr algn="ctr"/>
              <a:endParaRPr lang="en-US" sz="2400" b="1" dirty="0">
                <a:solidFill>
                  <a:schemeClr val="bg1"/>
                </a:solidFill>
              </a:endParaRPr>
            </a:p>
          </p:txBody>
        </p:sp>
        <p:sp>
          <p:nvSpPr>
            <p:cNvPr id="7" name="TextBox 6">
              <a:extLst>
                <a:ext uri="{FF2B5EF4-FFF2-40B4-BE49-F238E27FC236}">
                  <a16:creationId xmlns:a16="http://schemas.microsoft.com/office/drawing/2014/main" xmlns="" id="{345E6EB6-F140-AAB0-A0A9-405B64FF2239}"/>
                </a:ext>
              </a:extLst>
            </p:cNvPr>
            <p:cNvSpPr txBox="1"/>
            <p:nvPr/>
          </p:nvSpPr>
          <p:spPr>
            <a:xfrm>
              <a:off x="2394530" y="273031"/>
              <a:ext cx="9687560" cy="400110"/>
            </a:xfrm>
            <a:prstGeom prst="rect">
              <a:avLst/>
            </a:prstGeom>
            <a:grpFill/>
          </p:spPr>
          <p:txBody>
            <a:bodyPr wrap="square" rtlCol="0">
              <a:spAutoFit/>
            </a:bodyPr>
            <a:lstStyle/>
            <a:p>
              <a:pPr algn="ctr"/>
              <a:r>
                <a:rPr lang="en-US" sz="2000" b="1" dirty="0" smtClean="0">
                  <a:solidFill>
                    <a:schemeClr val="bg1"/>
                  </a:solidFill>
                </a:rPr>
                <a:t>Code Review Tools</a:t>
              </a:r>
            </a:p>
          </p:txBody>
        </p:sp>
      </p:grpSp>
      <p:pic>
        <p:nvPicPr>
          <p:cNvPr id="18433" name="Picture 1"/>
          <p:cNvPicPr>
            <a:picLocks noChangeAspect="1" noChangeArrowheads="1"/>
          </p:cNvPicPr>
          <p:nvPr/>
        </p:nvPicPr>
        <p:blipFill>
          <a:blip r:embed="rId4"/>
          <a:srcRect t="8363"/>
          <a:stretch>
            <a:fillRect/>
          </a:stretch>
        </p:blipFill>
        <p:spPr bwMode="auto">
          <a:xfrm>
            <a:off x="2164946" y="839972"/>
            <a:ext cx="7459662" cy="5509106"/>
          </a:xfrm>
          <a:prstGeom prst="rect">
            <a:avLst/>
          </a:prstGeom>
          <a:noFill/>
          <a:ln w="9525">
            <a:noFill/>
            <a:miter lim="800000"/>
            <a:headEnd/>
            <a:tailEnd/>
          </a:ln>
          <a:effectLst/>
        </p:spPr>
      </p:pic>
      <p:sp>
        <p:nvSpPr>
          <p:cNvPr id="11" name="Footer Placeholder 10"/>
          <p:cNvSpPr>
            <a:spLocks noGrp="1"/>
          </p:cNvSpPr>
          <p:nvPr>
            <p:ph type="ftr" sz="quarter" idx="11"/>
          </p:nvPr>
        </p:nvSpPr>
        <p:spPr/>
        <p:txBody>
          <a:bodyPr/>
          <a:lstStyle/>
          <a:p>
            <a:r>
              <a:rPr lang="en-US" smtClean="0"/>
              <a:t>Prof. Venkataramana Veeramsetty</a:t>
            </a:r>
            <a:endParaRPr lang="en-US"/>
          </a:p>
        </p:txBody>
      </p:sp>
    </p:spTree>
    <p:extLst>
      <p:ext uri="{BB962C8B-B14F-4D97-AF65-F5344CB8AC3E}">
        <p14:creationId xmlns:p14="http://schemas.microsoft.com/office/powerpoint/2010/main" xmlns="" val="2989603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9D4B56DF-F298-958C-7363-D5C4C2596EB3}"/>
            </a:ext>
          </a:extLst>
        </p:cNvPr>
        <p:cNvGrpSpPr/>
        <p:nvPr/>
      </p:nvGrpSpPr>
      <p:grpSpPr>
        <a:xfrm>
          <a:off x="0" y="0"/>
          <a:ext cx="0" cy="0"/>
          <a:chOff x="0" y="0"/>
          <a:chExt cx="0" cy="0"/>
        </a:xfrm>
      </p:grpSpPr>
      <p:pic>
        <p:nvPicPr>
          <p:cNvPr id="3" name="Picture 2" descr="WhatsApp Image 2024-08-23 at 15.43.17">
            <a:extLst>
              <a:ext uri="{FF2B5EF4-FFF2-40B4-BE49-F238E27FC236}">
                <a16:creationId xmlns:a16="http://schemas.microsoft.com/office/drawing/2014/main" xmlns="" id="{083CCF8D-6DE5-8443-9633-BB0BA8D56008}"/>
              </a:ext>
            </a:extLst>
          </p:cNvPr>
          <p:cNvPicPr>
            <a:picLocks noChangeAspect="1"/>
          </p:cNvPicPr>
          <p:nvPr/>
        </p:nvPicPr>
        <p:blipFill>
          <a:blip r:embed="rId3"/>
          <a:stretch>
            <a:fillRect/>
          </a:stretch>
        </p:blipFill>
        <p:spPr>
          <a:xfrm>
            <a:off x="317643" y="144259"/>
            <a:ext cx="1719435" cy="677445"/>
          </a:xfrm>
          <a:prstGeom prst="rect">
            <a:avLst/>
          </a:prstGeom>
        </p:spPr>
      </p:pic>
      <p:sp>
        <p:nvSpPr>
          <p:cNvPr id="13" name="Date Placeholder 12">
            <a:extLst>
              <a:ext uri="{FF2B5EF4-FFF2-40B4-BE49-F238E27FC236}">
                <a16:creationId xmlns:a16="http://schemas.microsoft.com/office/drawing/2014/main" xmlns="" id="{704BB619-91DB-CB27-4EA2-24BBA4B68D53}"/>
              </a:ext>
            </a:extLst>
          </p:cNvPr>
          <p:cNvSpPr>
            <a:spLocks noGrp="1"/>
          </p:cNvSpPr>
          <p:nvPr>
            <p:ph type="dt" sz="half" idx="10"/>
          </p:nvPr>
        </p:nvSpPr>
        <p:spPr/>
        <p:txBody>
          <a:bodyPr/>
          <a:lstStyle/>
          <a:p>
            <a:fld id="{94FB386A-4C13-479E-85B1-BC29BFC0ABA4}" type="datetime1">
              <a:rPr lang="en-US" smtClean="0"/>
              <a:pPr/>
              <a:t>7/8/2025</a:t>
            </a:fld>
            <a:endParaRPr lang="en-US" dirty="0"/>
          </a:p>
        </p:txBody>
      </p:sp>
      <p:sp>
        <p:nvSpPr>
          <p:cNvPr id="15" name="Slide Number Placeholder 14">
            <a:extLst>
              <a:ext uri="{FF2B5EF4-FFF2-40B4-BE49-F238E27FC236}">
                <a16:creationId xmlns:a16="http://schemas.microsoft.com/office/drawing/2014/main" xmlns="" id="{8E84D0D7-7B74-DA68-BFA5-8CD3E43D38C5}"/>
              </a:ext>
            </a:extLst>
          </p:cNvPr>
          <p:cNvSpPr>
            <a:spLocks noGrp="1"/>
          </p:cNvSpPr>
          <p:nvPr>
            <p:ph type="sldNum" sz="quarter" idx="12"/>
          </p:nvPr>
        </p:nvSpPr>
        <p:spPr/>
        <p:txBody>
          <a:bodyPr/>
          <a:lstStyle/>
          <a:p>
            <a:fld id="{6EFE7C99-B088-4EBB-BFF6-BECCC96D5DD8}" type="slidenum">
              <a:rPr lang="en-US" smtClean="0"/>
              <a:pPr/>
              <a:t>18</a:t>
            </a:fld>
            <a:endParaRPr lang="en-US"/>
          </a:p>
        </p:txBody>
      </p:sp>
      <p:sp>
        <p:nvSpPr>
          <p:cNvPr id="10" name="TextBox 9">
            <a:extLst>
              <a:ext uri="{FF2B5EF4-FFF2-40B4-BE49-F238E27FC236}">
                <a16:creationId xmlns:a16="http://schemas.microsoft.com/office/drawing/2014/main" xmlns="" id="{A5223782-426F-53AA-88CF-F1D10EC5E595}"/>
              </a:ext>
            </a:extLst>
          </p:cNvPr>
          <p:cNvSpPr txBox="1"/>
          <p:nvPr/>
        </p:nvSpPr>
        <p:spPr>
          <a:xfrm>
            <a:off x="2337283" y="199722"/>
            <a:ext cx="9687560" cy="461665"/>
          </a:xfrm>
          <a:prstGeom prst="rect">
            <a:avLst/>
          </a:prstGeom>
          <a:noFill/>
        </p:spPr>
        <p:txBody>
          <a:bodyPr wrap="square" rtlCol="0">
            <a:spAutoFit/>
          </a:bodyPr>
          <a:lstStyle/>
          <a:p>
            <a:pPr algn="ctr"/>
            <a:r>
              <a:rPr lang="en-US" sz="2400" b="1" dirty="0">
                <a:solidFill>
                  <a:schemeClr val="bg1"/>
                </a:solidFill>
              </a:rPr>
              <a:t>Slide Title</a:t>
            </a:r>
            <a:endParaRPr lang="en-US" sz="2400" dirty="0"/>
          </a:p>
        </p:txBody>
      </p:sp>
      <p:grpSp>
        <p:nvGrpSpPr>
          <p:cNvPr id="2" name="Group 1">
            <a:extLst>
              <a:ext uri="{FF2B5EF4-FFF2-40B4-BE49-F238E27FC236}">
                <a16:creationId xmlns:a16="http://schemas.microsoft.com/office/drawing/2014/main" xmlns="" id="{70FD3C5C-8702-94B3-62DC-62040A4E0B66}"/>
              </a:ext>
            </a:extLst>
          </p:cNvPr>
          <p:cNvGrpSpPr/>
          <p:nvPr/>
        </p:nvGrpSpPr>
        <p:grpSpPr>
          <a:xfrm>
            <a:off x="2336800" y="134364"/>
            <a:ext cx="9745291" cy="677445"/>
            <a:chOff x="2336800" y="134364"/>
            <a:chExt cx="9745291" cy="677445"/>
          </a:xfrm>
          <a:solidFill>
            <a:srgbClr val="194E91"/>
          </a:solidFill>
        </p:grpSpPr>
        <p:sp>
          <p:nvSpPr>
            <p:cNvPr id="5" name="TextBox 4">
              <a:extLst>
                <a:ext uri="{FF2B5EF4-FFF2-40B4-BE49-F238E27FC236}">
                  <a16:creationId xmlns:a16="http://schemas.microsoft.com/office/drawing/2014/main" xmlns="" id="{BF8EE847-F1C0-46F6-467D-C4732C46394F}"/>
                </a:ext>
              </a:extLst>
            </p:cNvPr>
            <p:cNvSpPr txBox="1"/>
            <p:nvPr/>
          </p:nvSpPr>
          <p:spPr>
            <a:xfrm>
              <a:off x="2336800" y="134364"/>
              <a:ext cx="9745291" cy="677445"/>
            </a:xfrm>
            <a:prstGeom prst="rect">
              <a:avLst/>
            </a:prstGeom>
            <a:grpFill/>
            <a:effectLst>
              <a:softEdge rad="0"/>
            </a:effectLst>
          </p:spPr>
          <p:txBody>
            <a:bodyPr wrap="square" rtlCol="0">
              <a:spAutoFit/>
            </a:bodyPr>
            <a:lstStyle/>
            <a:p>
              <a:pPr algn="ctr"/>
              <a:endParaRPr lang="en-US" sz="2400" b="1" dirty="0">
                <a:solidFill>
                  <a:schemeClr val="bg1"/>
                </a:solidFill>
              </a:endParaRPr>
            </a:p>
          </p:txBody>
        </p:sp>
        <p:sp>
          <p:nvSpPr>
            <p:cNvPr id="7" name="TextBox 6">
              <a:extLst>
                <a:ext uri="{FF2B5EF4-FFF2-40B4-BE49-F238E27FC236}">
                  <a16:creationId xmlns:a16="http://schemas.microsoft.com/office/drawing/2014/main" xmlns="" id="{345E6EB6-F140-AAB0-A0A9-405B64FF2239}"/>
                </a:ext>
              </a:extLst>
            </p:cNvPr>
            <p:cNvSpPr txBox="1"/>
            <p:nvPr/>
          </p:nvSpPr>
          <p:spPr>
            <a:xfrm>
              <a:off x="2394530" y="273031"/>
              <a:ext cx="9687560" cy="400110"/>
            </a:xfrm>
            <a:prstGeom prst="rect">
              <a:avLst/>
            </a:prstGeom>
            <a:grpFill/>
          </p:spPr>
          <p:txBody>
            <a:bodyPr wrap="square" rtlCol="0">
              <a:spAutoFit/>
            </a:bodyPr>
            <a:lstStyle/>
            <a:p>
              <a:pPr algn="ctr"/>
              <a:r>
                <a:rPr lang="en-US" sz="2000" b="1" dirty="0" smtClean="0">
                  <a:solidFill>
                    <a:schemeClr val="bg1"/>
                  </a:solidFill>
                </a:rPr>
                <a:t>Code Generation Tools</a:t>
              </a:r>
            </a:p>
          </p:txBody>
        </p:sp>
      </p:grpSp>
      <p:pic>
        <p:nvPicPr>
          <p:cNvPr id="9" name="Picture 8" descr="_- visual selection (15).png"/>
          <p:cNvPicPr>
            <a:picLocks noChangeAspect="1"/>
          </p:cNvPicPr>
          <p:nvPr/>
        </p:nvPicPr>
        <p:blipFill>
          <a:blip r:embed="rId4" cstate="print"/>
          <a:srcRect l="19195" t="11955" r="15164" b="9441"/>
          <a:stretch>
            <a:fillRect/>
          </a:stretch>
        </p:blipFill>
        <p:spPr>
          <a:xfrm>
            <a:off x="7517219" y="1169581"/>
            <a:ext cx="4674781" cy="5390707"/>
          </a:xfrm>
          <a:prstGeom prst="rect">
            <a:avLst/>
          </a:prstGeom>
        </p:spPr>
      </p:pic>
      <p:pic>
        <p:nvPicPr>
          <p:cNvPr id="11" name="Picture 10" descr="_- visual selection (14).png"/>
          <p:cNvPicPr>
            <a:picLocks noChangeAspect="1"/>
          </p:cNvPicPr>
          <p:nvPr/>
        </p:nvPicPr>
        <p:blipFill>
          <a:blip r:embed="rId5" cstate="print"/>
          <a:srcRect l="2329" t="10979" r="1636" b="6438"/>
          <a:stretch>
            <a:fillRect/>
          </a:stretch>
        </p:blipFill>
        <p:spPr>
          <a:xfrm>
            <a:off x="723014" y="956928"/>
            <a:ext cx="7134446" cy="5979809"/>
          </a:xfrm>
          <a:prstGeom prst="rect">
            <a:avLst/>
          </a:prstGeom>
        </p:spPr>
      </p:pic>
      <p:sp>
        <p:nvSpPr>
          <p:cNvPr id="12" name="Footer Placeholder 11"/>
          <p:cNvSpPr>
            <a:spLocks noGrp="1"/>
          </p:cNvSpPr>
          <p:nvPr>
            <p:ph type="ftr" sz="quarter" idx="11"/>
          </p:nvPr>
        </p:nvSpPr>
        <p:spPr/>
        <p:txBody>
          <a:bodyPr/>
          <a:lstStyle/>
          <a:p>
            <a:r>
              <a:rPr lang="en-US" smtClean="0"/>
              <a:t>Prof. Venkataramana Veeramsetty</a:t>
            </a:r>
            <a:endParaRPr lang="en-US"/>
          </a:p>
        </p:txBody>
      </p:sp>
    </p:spTree>
    <p:extLst>
      <p:ext uri="{BB962C8B-B14F-4D97-AF65-F5344CB8AC3E}">
        <p14:creationId xmlns:p14="http://schemas.microsoft.com/office/powerpoint/2010/main" xmlns="" val="2989603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9D4B56DF-F298-958C-7363-D5C4C2596EB3}"/>
            </a:ext>
          </a:extLst>
        </p:cNvPr>
        <p:cNvGrpSpPr/>
        <p:nvPr/>
      </p:nvGrpSpPr>
      <p:grpSpPr>
        <a:xfrm>
          <a:off x="0" y="0"/>
          <a:ext cx="0" cy="0"/>
          <a:chOff x="0" y="0"/>
          <a:chExt cx="0" cy="0"/>
        </a:xfrm>
      </p:grpSpPr>
      <p:pic>
        <p:nvPicPr>
          <p:cNvPr id="3" name="Picture 2" descr="WhatsApp Image 2024-08-23 at 15.43.17">
            <a:extLst>
              <a:ext uri="{FF2B5EF4-FFF2-40B4-BE49-F238E27FC236}">
                <a16:creationId xmlns:a16="http://schemas.microsoft.com/office/drawing/2014/main" xmlns="" id="{083CCF8D-6DE5-8443-9633-BB0BA8D56008}"/>
              </a:ext>
            </a:extLst>
          </p:cNvPr>
          <p:cNvPicPr>
            <a:picLocks noChangeAspect="1"/>
          </p:cNvPicPr>
          <p:nvPr/>
        </p:nvPicPr>
        <p:blipFill>
          <a:blip r:embed="rId3"/>
          <a:stretch>
            <a:fillRect/>
          </a:stretch>
        </p:blipFill>
        <p:spPr>
          <a:xfrm>
            <a:off x="317643" y="144259"/>
            <a:ext cx="1719435" cy="677445"/>
          </a:xfrm>
          <a:prstGeom prst="rect">
            <a:avLst/>
          </a:prstGeom>
        </p:spPr>
      </p:pic>
      <p:sp>
        <p:nvSpPr>
          <p:cNvPr id="13" name="Date Placeholder 12">
            <a:extLst>
              <a:ext uri="{FF2B5EF4-FFF2-40B4-BE49-F238E27FC236}">
                <a16:creationId xmlns:a16="http://schemas.microsoft.com/office/drawing/2014/main" xmlns="" id="{704BB619-91DB-CB27-4EA2-24BBA4B68D53}"/>
              </a:ext>
            </a:extLst>
          </p:cNvPr>
          <p:cNvSpPr>
            <a:spLocks noGrp="1"/>
          </p:cNvSpPr>
          <p:nvPr>
            <p:ph type="dt" sz="half" idx="10"/>
          </p:nvPr>
        </p:nvSpPr>
        <p:spPr/>
        <p:txBody>
          <a:bodyPr/>
          <a:lstStyle/>
          <a:p>
            <a:fld id="{F8247AA2-0602-423C-B385-D820E56DAABD}" type="datetime1">
              <a:rPr lang="en-US" smtClean="0"/>
              <a:pPr/>
              <a:t>7/8/2025</a:t>
            </a:fld>
            <a:endParaRPr lang="en-US" dirty="0"/>
          </a:p>
        </p:txBody>
      </p:sp>
      <p:sp>
        <p:nvSpPr>
          <p:cNvPr id="15" name="Slide Number Placeholder 14">
            <a:extLst>
              <a:ext uri="{FF2B5EF4-FFF2-40B4-BE49-F238E27FC236}">
                <a16:creationId xmlns:a16="http://schemas.microsoft.com/office/drawing/2014/main" xmlns="" id="{8E84D0D7-7B74-DA68-BFA5-8CD3E43D38C5}"/>
              </a:ext>
            </a:extLst>
          </p:cNvPr>
          <p:cNvSpPr>
            <a:spLocks noGrp="1"/>
          </p:cNvSpPr>
          <p:nvPr>
            <p:ph type="sldNum" sz="quarter" idx="12"/>
          </p:nvPr>
        </p:nvSpPr>
        <p:spPr/>
        <p:txBody>
          <a:bodyPr/>
          <a:lstStyle/>
          <a:p>
            <a:fld id="{6EFE7C99-B088-4EBB-BFF6-BECCC96D5DD8}" type="slidenum">
              <a:rPr lang="en-US" smtClean="0"/>
              <a:pPr/>
              <a:t>19</a:t>
            </a:fld>
            <a:endParaRPr lang="en-US"/>
          </a:p>
        </p:txBody>
      </p:sp>
      <p:sp>
        <p:nvSpPr>
          <p:cNvPr id="10" name="TextBox 9">
            <a:extLst>
              <a:ext uri="{FF2B5EF4-FFF2-40B4-BE49-F238E27FC236}">
                <a16:creationId xmlns:a16="http://schemas.microsoft.com/office/drawing/2014/main" xmlns="" id="{A5223782-426F-53AA-88CF-F1D10EC5E595}"/>
              </a:ext>
            </a:extLst>
          </p:cNvPr>
          <p:cNvSpPr txBox="1"/>
          <p:nvPr/>
        </p:nvSpPr>
        <p:spPr>
          <a:xfrm>
            <a:off x="2337283" y="199722"/>
            <a:ext cx="9687560" cy="461665"/>
          </a:xfrm>
          <a:prstGeom prst="rect">
            <a:avLst/>
          </a:prstGeom>
          <a:noFill/>
        </p:spPr>
        <p:txBody>
          <a:bodyPr wrap="square" rtlCol="0">
            <a:spAutoFit/>
          </a:bodyPr>
          <a:lstStyle/>
          <a:p>
            <a:pPr algn="ctr"/>
            <a:r>
              <a:rPr lang="en-US" sz="2400" b="1" dirty="0">
                <a:solidFill>
                  <a:schemeClr val="bg1"/>
                </a:solidFill>
              </a:rPr>
              <a:t>Slide Title</a:t>
            </a:r>
            <a:endParaRPr lang="en-US" sz="2400" dirty="0"/>
          </a:p>
        </p:txBody>
      </p:sp>
      <p:grpSp>
        <p:nvGrpSpPr>
          <p:cNvPr id="2" name="Group 1">
            <a:extLst>
              <a:ext uri="{FF2B5EF4-FFF2-40B4-BE49-F238E27FC236}">
                <a16:creationId xmlns:a16="http://schemas.microsoft.com/office/drawing/2014/main" xmlns="" id="{70FD3C5C-8702-94B3-62DC-62040A4E0B66}"/>
              </a:ext>
            </a:extLst>
          </p:cNvPr>
          <p:cNvGrpSpPr/>
          <p:nvPr/>
        </p:nvGrpSpPr>
        <p:grpSpPr>
          <a:xfrm>
            <a:off x="2336800" y="134364"/>
            <a:ext cx="9745291" cy="677445"/>
            <a:chOff x="2336800" y="134364"/>
            <a:chExt cx="9745291" cy="677445"/>
          </a:xfrm>
          <a:solidFill>
            <a:srgbClr val="194E91"/>
          </a:solidFill>
        </p:grpSpPr>
        <p:sp>
          <p:nvSpPr>
            <p:cNvPr id="5" name="TextBox 4">
              <a:extLst>
                <a:ext uri="{FF2B5EF4-FFF2-40B4-BE49-F238E27FC236}">
                  <a16:creationId xmlns:a16="http://schemas.microsoft.com/office/drawing/2014/main" xmlns="" id="{BF8EE847-F1C0-46F6-467D-C4732C46394F}"/>
                </a:ext>
              </a:extLst>
            </p:cNvPr>
            <p:cNvSpPr txBox="1"/>
            <p:nvPr/>
          </p:nvSpPr>
          <p:spPr>
            <a:xfrm>
              <a:off x="2336800" y="134364"/>
              <a:ext cx="9745291" cy="677445"/>
            </a:xfrm>
            <a:prstGeom prst="rect">
              <a:avLst/>
            </a:prstGeom>
            <a:grpFill/>
            <a:effectLst>
              <a:softEdge rad="0"/>
            </a:effectLst>
          </p:spPr>
          <p:txBody>
            <a:bodyPr wrap="square" rtlCol="0">
              <a:spAutoFit/>
            </a:bodyPr>
            <a:lstStyle/>
            <a:p>
              <a:pPr algn="ctr"/>
              <a:endParaRPr lang="en-US" sz="2400" b="1" dirty="0">
                <a:solidFill>
                  <a:schemeClr val="bg1"/>
                </a:solidFill>
              </a:endParaRPr>
            </a:p>
          </p:txBody>
        </p:sp>
        <p:sp>
          <p:nvSpPr>
            <p:cNvPr id="7" name="TextBox 6">
              <a:extLst>
                <a:ext uri="{FF2B5EF4-FFF2-40B4-BE49-F238E27FC236}">
                  <a16:creationId xmlns:a16="http://schemas.microsoft.com/office/drawing/2014/main" xmlns="" id="{345E6EB6-F140-AAB0-A0A9-405B64FF2239}"/>
                </a:ext>
              </a:extLst>
            </p:cNvPr>
            <p:cNvSpPr txBox="1"/>
            <p:nvPr/>
          </p:nvSpPr>
          <p:spPr>
            <a:xfrm>
              <a:off x="2394530" y="273031"/>
              <a:ext cx="9687560" cy="400110"/>
            </a:xfrm>
            <a:prstGeom prst="rect">
              <a:avLst/>
            </a:prstGeom>
            <a:grpFill/>
          </p:spPr>
          <p:txBody>
            <a:bodyPr wrap="square" rtlCol="0">
              <a:spAutoFit/>
            </a:bodyPr>
            <a:lstStyle/>
            <a:p>
              <a:pPr algn="ctr"/>
              <a:r>
                <a:rPr lang="en-US" sz="2000" b="1" dirty="0" smtClean="0">
                  <a:solidFill>
                    <a:schemeClr val="bg1"/>
                  </a:solidFill>
                </a:rPr>
                <a:t>Optimization tools</a:t>
              </a:r>
            </a:p>
          </p:txBody>
        </p:sp>
      </p:grpSp>
      <p:pic>
        <p:nvPicPr>
          <p:cNvPr id="11" name="Picture 10" descr="_- visual selection (16).png"/>
          <p:cNvPicPr>
            <a:picLocks noChangeAspect="1"/>
          </p:cNvPicPr>
          <p:nvPr/>
        </p:nvPicPr>
        <p:blipFill>
          <a:blip r:embed="rId4"/>
          <a:srcRect t="16434" r="2670" b="8217"/>
          <a:stretch>
            <a:fillRect/>
          </a:stretch>
        </p:blipFill>
        <p:spPr>
          <a:xfrm>
            <a:off x="630996" y="1552353"/>
            <a:ext cx="7761184" cy="4635795"/>
          </a:xfrm>
          <a:prstGeom prst="rect">
            <a:avLst/>
          </a:prstGeom>
        </p:spPr>
      </p:pic>
      <p:sp>
        <p:nvSpPr>
          <p:cNvPr id="12" name="Rectangle 11"/>
          <p:cNvSpPr/>
          <p:nvPr/>
        </p:nvSpPr>
        <p:spPr>
          <a:xfrm>
            <a:off x="5940056" y="968414"/>
            <a:ext cx="6096000" cy="923330"/>
          </a:xfrm>
          <a:prstGeom prst="rect">
            <a:avLst/>
          </a:prstGeom>
        </p:spPr>
        <p:txBody>
          <a:bodyPr>
            <a:spAutoFit/>
          </a:bodyPr>
          <a:lstStyle/>
          <a:p>
            <a:r>
              <a:rPr lang="en-US" b="1" dirty="0" smtClean="0"/>
              <a:t>Varnish Software: It uses AI to optimize content delivery, improving the speed and performance of web applications.</a:t>
            </a:r>
            <a:endParaRPr lang="en-US" dirty="0"/>
          </a:p>
        </p:txBody>
      </p:sp>
      <p:pic>
        <p:nvPicPr>
          <p:cNvPr id="14337" name="Picture 1"/>
          <p:cNvPicPr>
            <a:picLocks noChangeAspect="1" noChangeArrowheads="1"/>
          </p:cNvPicPr>
          <p:nvPr/>
        </p:nvPicPr>
        <p:blipFill>
          <a:blip r:embed="rId5"/>
          <a:srcRect/>
          <a:stretch>
            <a:fillRect/>
          </a:stretch>
        </p:blipFill>
        <p:spPr bwMode="auto">
          <a:xfrm>
            <a:off x="9250252" y="1680942"/>
            <a:ext cx="2562225" cy="1114425"/>
          </a:xfrm>
          <a:prstGeom prst="rect">
            <a:avLst/>
          </a:prstGeom>
          <a:noFill/>
          <a:ln w="9525">
            <a:noFill/>
            <a:miter lim="800000"/>
            <a:headEnd/>
            <a:tailEnd/>
          </a:ln>
          <a:effectLst/>
        </p:spPr>
      </p:pic>
      <p:sp>
        <p:nvSpPr>
          <p:cNvPr id="14" name="Rectangle 13"/>
          <p:cNvSpPr/>
          <p:nvPr/>
        </p:nvSpPr>
        <p:spPr>
          <a:xfrm>
            <a:off x="8194367" y="2978520"/>
            <a:ext cx="3997633" cy="369332"/>
          </a:xfrm>
          <a:prstGeom prst="rect">
            <a:avLst/>
          </a:prstGeom>
        </p:spPr>
        <p:txBody>
          <a:bodyPr wrap="none">
            <a:spAutoFit/>
          </a:bodyPr>
          <a:lstStyle/>
          <a:p>
            <a:r>
              <a:rPr lang="en-US" b="1" dirty="0" smtClean="0">
                <a:hlinkClick r:id="rId6"/>
              </a:rPr>
              <a:t>https://www.varnish-software.com/</a:t>
            </a:r>
            <a:endParaRPr lang="en-US" b="1" dirty="0"/>
          </a:p>
        </p:txBody>
      </p:sp>
      <p:sp>
        <p:nvSpPr>
          <p:cNvPr id="16" name="Footer Placeholder 15"/>
          <p:cNvSpPr>
            <a:spLocks noGrp="1"/>
          </p:cNvSpPr>
          <p:nvPr>
            <p:ph type="ftr" sz="quarter" idx="11"/>
          </p:nvPr>
        </p:nvSpPr>
        <p:spPr/>
        <p:txBody>
          <a:bodyPr/>
          <a:lstStyle/>
          <a:p>
            <a:r>
              <a:rPr lang="en-US" smtClean="0"/>
              <a:t>Prof. Venkataramana Veeramsetty</a:t>
            </a:r>
            <a:endParaRPr lang="en-US"/>
          </a:p>
        </p:txBody>
      </p:sp>
    </p:spTree>
    <p:extLst>
      <p:ext uri="{BB962C8B-B14F-4D97-AF65-F5344CB8AC3E}">
        <p14:creationId xmlns:p14="http://schemas.microsoft.com/office/powerpoint/2010/main" xmlns="" val="2989603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902AD16C-EACE-807C-AB29-6D4BBE7ACF17}"/>
            </a:ext>
          </a:extLst>
        </p:cNvPr>
        <p:cNvGrpSpPr/>
        <p:nvPr/>
      </p:nvGrpSpPr>
      <p:grpSpPr>
        <a:xfrm>
          <a:off x="0" y="0"/>
          <a:ext cx="0" cy="0"/>
          <a:chOff x="0" y="0"/>
          <a:chExt cx="0" cy="0"/>
        </a:xfrm>
      </p:grpSpPr>
      <p:pic>
        <p:nvPicPr>
          <p:cNvPr id="3" name="Picture 2" descr="WhatsApp Image 2024-08-23 at 15.43.17">
            <a:extLst>
              <a:ext uri="{FF2B5EF4-FFF2-40B4-BE49-F238E27FC236}">
                <a16:creationId xmlns:a16="http://schemas.microsoft.com/office/drawing/2014/main" xmlns="" id="{DA9BF963-A14E-0D23-3CC5-2A29AECF7B77}"/>
              </a:ext>
            </a:extLst>
          </p:cNvPr>
          <p:cNvPicPr>
            <a:picLocks noChangeAspect="1"/>
          </p:cNvPicPr>
          <p:nvPr/>
        </p:nvPicPr>
        <p:blipFill>
          <a:blip r:embed="rId2"/>
          <a:stretch>
            <a:fillRect/>
          </a:stretch>
        </p:blipFill>
        <p:spPr>
          <a:xfrm>
            <a:off x="99927" y="144259"/>
            <a:ext cx="1719435" cy="677445"/>
          </a:xfrm>
          <a:prstGeom prst="rect">
            <a:avLst/>
          </a:prstGeom>
        </p:spPr>
      </p:pic>
      <p:sp>
        <p:nvSpPr>
          <p:cNvPr id="13" name="Date Placeholder 12">
            <a:extLst>
              <a:ext uri="{FF2B5EF4-FFF2-40B4-BE49-F238E27FC236}">
                <a16:creationId xmlns:a16="http://schemas.microsoft.com/office/drawing/2014/main" xmlns="" id="{BDB5567E-5927-9983-2116-CA7232D43C30}"/>
              </a:ext>
            </a:extLst>
          </p:cNvPr>
          <p:cNvSpPr>
            <a:spLocks noGrp="1"/>
          </p:cNvSpPr>
          <p:nvPr>
            <p:ph type="dt" sz="half" idx="10"/>
          </p:nvPr>
        </p:nvSpPr>
        <p:spPr/>
        <p:txBody>
          <a:bodyPr/>
          <a:lstStyle/>
          <a:p>
            <a:fld id="{38F3B24F-02C3-48DA-B7A8-4A361D6C12C8}" type="datetime1">
              <a:rPr lang="en-US" smtClean="0"/>
              <a:pPr/>
              <a:t>7/8/2025</a:t>
            </a:fld>
            <a:endParaRPr lang="en-US" dirty="0"/>
          </a:p>
        </p:txBody>
      </p:sp>
      <p:sp>
        <p:nvSpPr>
          <p:cNvPr id="15" name="Slide Number Placeholder 14">
            <a:extLst>
              <a:ext uri="{FF2B5EF4-FFF2-40B4-BE49-F238E27FC236}">
                <a16:creationId xmlns:a16="http://schemas.microsoft.com/office/drawing/2014/main" xmlns="" id="{FC1B7CF2-B14D-6BDA-CD4A-D84A5D3F6B49}"/>
              </a:ext>
            </a:extLst>
          </p:cNvPr>
          <p:cNvSpPr>
            <a:spLocks noGrp="1"/>
          </p:cNvSpPr>
          <p:nvPr>
            <p:ph type="sldNum" sz="quarter" idx="12"/>
          </p:nvPr>
        </p:nvSpPr>
        <p:spPr/>
        <p:txBody>
          <a:bodyPr/>
          <a:lstStyle/>
          <a:p>
            <a:fld id="{6EFE7C99-B088-4EBB-BFF6-BECCC96D5DD8}" type="slidenum">
              <a:rPr lang="en-US" smtClean="0"/>
              <a:pPr/>
              <a:t>2</a:t>
            </a:fld>
            <a:endParaRPr lang="en-US"/>
          </a:p>
        </p:txBody>
      </p:sp>
      <p:sp>
        <p:nvSpPr>
          <p:cNvPr id="10" name="TextBox 9">
            <a:extLst>
              <a:ext uri="{FF2B5EF4-FFF2-40B4-BE49-F238E27FC236}">
                <a16:creationId xmlns:a16="http://schemas.microsoft.com/office/drawing/2014/main" xmlns="" id="{A2F9E1E2-9AD9-535D-2D69-ACE96CF7B40B}"/>
              </a:ext>
            </a:extLst>
          </p:cNvPr>
          <p:cNvSpPr txBox="1"/>
          <p:nvPr/>
        </p:nvSpPr>
        <p:spPr>
          <a:xfrm>
            <a:off x="2337283" y="199722"/>
            <a:ext cx="9687560" cy="461665"/>
          </a:xfrm>
          <a:prstGeom prst="rect">
            <a:avLst/>
          </a:prstGeom>
          <a:noFill/>
        </p:spPr>
        <p:txBody>
          <a:bodyPr wrap="square" rtlCol="0">
            <a:spAutoFit/>
          </a:bodyPr>
          <a:lstStyle/>
          <a:p>
            <a:pPr algn="ctr"/>
            <a:r>
              <a:rPr lang="en-US" sz="2400" b="1" dirty="0">
                <a:solidFill>
                  <a:schemeClr val="bg1"/>
                </a:solidFill>
              </a:rPr>
              <a:t>Slide Title</a:t>
            </a:r>
            <a:endParaRPr lang="en-US" sz="2400" dirty="0"/>
          </a:p>
        </p:txBody>
      </p:sp>
      <p:sp>
        <p:nvSpPr>
          <p:cNvPr id="11" name="Rectangle 10">
            <a:extLst>
              <a:ext uri="{FF2B5EF4-FFF2-40B4-BE49-F238E27FC236}">
                <a16:creationId xmlns:a16="http://schemas.microsoft.com/office/drawing/2014/main" xmlns="" id="{E7F4C24D-0FFC-DE0A-F268-FC8AADBDFD5B}"/>
              </a:ext>
            </a:extLst>
          </p:cNvPr>
          <p:cNvSpPr/>
          <p:nvPr/>
        </p:nvSpPr>
        <p:spPr>
          <a:xfrm>
            <a:off x="2107702" y="70005"/>
            <a:ext cx="9637984" cy="751699"/>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Syllabus [List of the Experiment]</a:t>
            </a:r>
            <a:endParaRPr lang="en-US" sz="2800" dirty="0"/>
          </a:p>
        </p:txBody>
      </p:sp>
      <p:pic>
        <p:nvPicPr>
          <p:cNvPr id="6" name="Picture 5">
            <a:extLst>
              <a:ext uri="{FF2B5EF4-FFF2-40B4-BE49-F238E27FC236}">
                <a16:creationId xmlns:a16="http://schemas.microsoft.com/office/drawing/2014/main" xmlns="" id="{5AF7EFC7-FEFB-6B73-B169-F099CC447059}"/>
              </a:ext>
            </a:extLst>
          </p:cNvPr>
          <p:cNvPicPr>
            <a:picLocks noChangeAspect="1"/>
          </p:cNvPicPr>
          <p:nvPr/>
        </p:nvPicPr>
        <p:blipFill>
          <a:blip r:embed="rId3"/>
          <a:stretch>
            <a:fillRect/>
          </a:stretch>
        </p:blipFill>
        <p:spPr>
          <a:xfrm>
            <a:off x="434463" y="1352794"/>
            <a:ext cx="11490599" cy="4657713"/>
          </a:xfrm>
          <a:prstGeom prst="rect">
            <a:avLst/>
          </a:prstGeom>
        </p:spPr>
      </p:pic>
    </p:spTree>
    <p:extLst>
      <p:ext uri="{BB962C8B-B14F-4D97-AF65-F5344CB8AC3E}">
        <p14:creationId xmlns:p14="http://schemas.microsoft.com/office/powerpoint/2010/main" xmlns="" val="7172321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9D4B56DF-F298-958C-7363-D5C4C2596EB3}"/>
            </a:ext>
          </a:extLst>
        </p:cNvPr>
        <p:cNvGrpSpPr/>
        <p:nvPr/>
      </p:nvGrpSpPr>
      <p:grpSpPr>
        <a:xfrm>
          <a:off x="0" y="0"/>
          <a:ext cx="0" cy="0"/>
          <a:chOff x="0" y="0"/>
          <a:chExt cx="0" cy="0"/>
        </a:xfrm>
      </p:grpSpPr>
      <p:pic>
        <p:nvPicPr>
          <p:cNvPr id="3" name="Picture 2" descr="WhatsApp Image 2024-08-23 at 15.43.17">
            <a:extLst>
              <a:ext uri="{FF2B5EF4-FFF2-40B4-BE49-F238E27FC236}">
                <a16:creationId xmlns:a16="http://schemas.microsoft.com/office/drawing/2014/main" xmlns="" id="{083CCF8D-6DE5-8443-9633-BB0BA8D56008}"/>
              </a:ext>
            </a:extLst>
          </p:cNvPr>
          <p:cNvPicPr>
            <a:picLocks noChangeAspect="1"/>
          </p:cNvPicPr>
          <p:nvPr/>
        </p:nvPicPr>
        <p:blipFill>
          <a:blip r:embed="rId3"/>
          <a:stretch>
            <a:fillRect/>
          </a:stretch>
        </p:blipFill>
        <p:spPr>
          <a:xfrm>
            <a:off x="317643" y="144259"/>
            <a:ext cx="1719435" cy="677445"/>
          </a:xfrm>
          <a:prstGeom prst="rect">
            <a:avLst/>
          </a:prstGeom>
        </p:spPr>
      </p:pic>
      <p:sp>
        <p:nvSpPr>
          <p:cNvPr id="13" name="Date Placeholder 12">
            <a:extLst>
              <a:ext uri="{FF2B5EF4-FFF2-40B4-BE49-F238E27FC236}">
                <a16:creationId xmlns:a16="http://schemas.microsoft.com/office/drawing/2014/main" xmlns="" id="{704BB619-91DB-CB27-4EA2-24BBA4B68D53}"/>
              </a:ext>
            </a:extLst>
          </p:cNvPr>
          <p:cNvSpPr>
            <a:spLocks noGrp="1"/>
          </p:cNvSpPr>
          <p:nvPr>
            <p:ph type="dt" sz="half" idx="10"/>
          </p:nvPr>
        </p:nvSpPr>
        <p:spPr/>
        <p:txBody>
          <a:bodyPr/>
          <a:lstStyle/>
          <a:p>
            <a:fld id="{47B03582-1B7D-4626-87D4-C8005292F7E1}" type="datetime1">
              <a:rPr lang="en-US" smtClean="0"/>
              <a:pPr/>
              <a:t>7/8/2025</a:t>
            </a:fld>
            <a:endParaRPr lang="en-US" dirty="0"/>
          </a:p>
        </p:txBody>
      </p:sp>
      <p:sp>
        <p:nvSpPr>
          <p:cNvPr id="15" name="Slide Number Placeholder 14">
            <a:extLst>
              <a:ext uri="{FF2B5EF4-FFF2-40B4-BE49-F238E27FC236}">
                <a16:creationId xmlns:a16="http://schemas.microsoft.com/office/drawing/2014/main" xmlns="" id="{8E84D0D7-7B74-DA68-BFA5-8CD3E43D38C5}"/>
              </a:ext>
            </a:extLst>
          </p:cNvPr>
          <p:cNvSpPr>
            <a:spLocks noGrp="1"/>
          </p:cNvSpPr>
          <p:nvPr>
            <p:ph type="sldNum" sz="quarter" idx="12"/>
          </p:nvPr>
        </p:nvSpPr>
        <p:spPr/>
        <p:txBody>
          <a:bodyPr/>
          <a:lstStyle/>
          <a:p>
            <a:fld id="{6EFE7C99-B088-4EBB-BFF6-BECCC96D5DD8}" type="slidenum">
              <a:rPr lang="en-US" smtClean="0"/>
              <a:pPr/>
              <a:t>20</a:t>
            </a:fld>
            <a:endParaRPr lang="en-US"/>
          </a:p>
        </p:txBody>
      </p:sp>
      <p:sp>
        <p:nvSpPr>
          <p:cNvPr id="10" name="TextBox 9">
            <a:extLst>
              <a:ext uri="{FF2B5EF4-FFF2-40B4-BE49-F238E27FC236}">
                <a16:creationId xmlns:a16="http://schemas.microsoft.com/office/drawing/2014/main" xmlns="" id="{A5223782-426F-53AA-88CF-F1D10EC5E595}"/>
              </a:ext>
            </a:extLst>
          </p:cNvPr>
          <p:cNvSpPr txBox="1"/>
          <p:nvPr/>
        </p:nvSpPr>
        <p:spPr>
          <a:xfrm>
            <a:off x="2337283" y="199722"/>
            <a:ext cx="9687560" cy="461665"/>
          </a:xfrm>
          <a:prstGeom prst="rect">
            <a:avLst/>
          </a:prstGeom>
          <a:noFill/>
        </p:spPr>
        <p:txBody>
          <a:bodyPr wrap="square" rtlCol="0">
            <a:spAutoFit/>
          </a:bodyPr>
          <a:lstStyle/>
          <a:p>
            <a:pPr algn="ctr"/>
            <a:r>
              <a:rPr lang="en-US" sz="2400" b="1" dirty="0">
                <a:solidFill>
                  <a:schemeClr val="bg1"/>
                </a:solidFill>
              </a:rPr>
              <a:t>Slide Title</a:t>
            </a:r>
            <a:endParaRPr lang="en-US" sz="2400" dirty="0"/>
          </a:p>
        </p:txBody>
      </p:sp>
      <p:grpSp>
        <p:nvGrpSpPr>
          <p:cNvPr id="2" name="Group 1">
            <a:extLst>
              <a:ext uri="{FF2B5EF4-FFF2-40B4-BE49-F238E27FC236}">
                <a16:creationId xmlns:a16="http://schemas.microsoft.com/office/drawing/2014/main" xmlns="" id="{70FD3C5C-8702-94B3-62DC-62040A4E0B66}"/>
              </a:ext>
            </a:extLst>
          </p:cNvPr>
          <p:cNvGrpSpPr/>
          <p:nvPr/>
        </p:nvGrpSpPr>
        <p:grpSpPr>
          <a:xfrm>
            <a:off x="2336800" y="134364"/>
            <a:ext cx="9745291" cy="677445"/>
            <a:chOff x="2336800" y="134364"/>
            <a:chExt cx="9745291" cy="677445"/>
          </a:xfrm>
          <a:solidFill>
            <a:srgbClr val="194E91"/>
          </a:solidFill>
        </p:grpSpPr>
        <p:sp>
          <p:nvSpPr>
            <p:cNvPr id="5" name="TextBox 4">
              <a:extLst>
                <a:ext uri="{FF2B5EF4-FFF2-40B4-BE49-F238E27FC236}">
                  <a16:creationId xmlns:a16="http://schemas.microsoft.com/office/drawing/2014/main" xmlns="" id="{BF8EE847-F1C0-46F6-467D-C4732C46394F}"/>
                </a:ext>
              </a:extLst>
            </p:cNvPr>
            <p:cNvSpPr txBox="1"/>
            <p:nvPr/>
          </p:nvSpPr>
          <p:spPr>
            <a:xfrm>
              <a:off x="2336800" y="134364"/>
              <a:ext cx="9745291" cy="677445"/>
            </a:xfrm>
            <a:prstGeom prst="rect">
              <a:avLst/>
            </a:prstGeom>
            <a:grpFill/>
            <a:effectLst>
              <a:softEdge rad="0"/>
            </a:effectLst>
          </p:spPr>
          <p:txBody>
            <a:bodyPr wrap="square" rtlCol="0">
              <a:spAutoFit/>
            </a:bodyPr>
            <a:lstStyle/>
            <a:p>
              <a:pPr algn="ctr"/>
              <a:endParaRPr lang="en-US" sz="2400" b="1" dirty="0">
                <a:solidFill>
                  <a:schemeClr val="bg1"/>
                </a:solidFill>
              </a:endParaRPr>
            </a:p>
          </p:txBody>
        </p:sp>
        <p:sp>
          <p:nvSpPr>
            <p:cNvPr id="7" name="TextBox 6">
              <a:extLst>
                <a:ext uri="{FF2B5EF4-FFF2-40B4-BE49-F238E27FC236}">
                  <a16:creationId xmlns:a16="http://schemas.microsoft.com/office/drawing/2014/main" xmlns="" id="{345E6EB6-F140-AAB0-A0A9-405B64FF2239}"/>
                </a:ext>
              </a:extLst>
            </p:cNvPr>
            <p:cNvSpPr txBox="1"/>
            <p:nvPr/>
          </p:nvSpPr>
          <p:spPr>
            <a:xfrm>
              <a:off x="2394530" y="273031"/>
              <a:ext cx="9687560" cy="400110"/>
            </a:xfrm>
            <a:prstGeom prst="rect">
              <a:avLst/>
            </a:prstGeom>
            <a:grpFill/>
          </p:spPr>
          <p:txBody>
            <a:bodyPr wrap="square" rtlCol="0">
              <a:spAutoFit/>
            </a:bodyPr>
            <a:lstStyle/>
            <a:p>
              <a:pPr algn="ctr"/>
              <a:r>
                <a:rPr lang="en-US" sz="2000" b="1" dirty="0" smtClean="0">
                  <a:solidFill>
                    <a:schemeClr val="bg1"/>
                  </a:solidFill>
                </a:rPr>
                <a:t>The working mechanism of an AI-assisted coding tool</a:t>
              </a:r>
            </a:p>
          </p:txBody>
        </p:sp>
      </p:grpSp>
      <p:pic>
        <p:nvPicPr>
          <p:cNvPr id="9" name="Picture 8" descr="_- visual selection (17).png"/>
          <p:cNvPicPr>
            <a:picLocks noChangeAspect="1"/>
          </p:cNvPicPr>
          <p:nvPr/>
        </p:nvPicPr>
        <p:blipFill>
          <a:blip r:embed="rId4" cstate="print"/>
          <a:srcRect t="12403"/>
          <a:stretch>
            <a:fillRect/>
          </a:stretch>
        </p:blipFill>
        <p:spPr>
          <a:xfrm>
            <a:off x="414671" y="850606"/>
            <a:ext cx="7868092" cy="5699324"/>
          </a:xfrm>
          <a:prstGeom prst="rect">
            <a:avLst/>
          </a:prstGeom>
        </p:spPr>
      </p:pic>
      <p:sp>
        <p:nvSpPr>
          <p:cNvPr id="11" name="TextBox 10"/>
          <p:cNvSpPr txBox="1"/>
          <p:nvPr/>
        </p:nvSpPr>
        <p:spPr>
          <a:xfrm>
            <a:off x="8016949" y="2817628"/>
            <a:ext cx="3954553" cy="2031325"/>
          </a:xfrm>
          <a:prstGeom prst="rect">
            <a:avLst/>
          </a:prstGeom>
          <a:noFill/>
        </p:spPr>
        <p:txBody>
          <a:bodyPr wrap="square" rtlCol="0">
            <a:spAutoFit/>
          </a:bodyPr>
          <a:lstStyle/>
          <a:p>
            <a:pPr algn="just"/>
            <a:r>
              <a:rPr lang="en-US" b="1" dirty="0" smtClean="0"/>
              <a:t>AI-assisted coding tools stand at the convergence of </a:t>
            </a:r>
          </a:p>
          <a:p>
            <a:pPr algn="just"/>
            <a:r>
              <a:rPr lang="en-US" b="1" dirty="0" smtClean="0">
                <a:hlinkClick r:id="rId5"/>
              </a:rPr>
              <a:t>Natural Language Processing (NLP)</a:t>
            </a:r>
            <a:r>
              <a:rPr lang="en-US" b="1" dirty="0" smtClean="0"/>
              <a:t>, Machine Learning (ML), data analysis, and other AI techniques.</a:t>
            </a:r>
            <a:endParaRPr lang="en-US" dirty="0" smtClean="0"/>
          </a:p>
          <a:p>
            <a:pPr algn="just"/>
            <a:endParaRPr lang="en-US" dirty="0"/>
          </a:p>
        </p:txBody>
      </p:sp>
      <p:sp>
        <p:nvSpPr>
          <p:cNvPr id="12" name="Footer Placeholder 11"/>
          <p:cNvSpPr>
            <a:spLocks noGrp="1"/>
          </p:cNvSpPr>
          <p:nvPr>
            <p:ph type="ftr" sz="quarter" idx="11"/>
          </p:nvPr>
        </p:nvSpPr>
        <p:spPr/>
        <p:txBody>
          <a:bodyPr/>
          <a:lstStyle/>
          <a:p>
            <a:r>
              <a:rPr lang="en-US" smtClean="0"/>
              <a:t>Prof. Venkataramana Veeramsetty</a:t>
            </a:r>
            <a:endParaRPr lang="en-US"/>
          </a:p>
        </p:txBody>
      </p:sp>
    </p:spTree>
    <p:extLst>
      <p:ext uri="{BB962C8B-B14F-4D97-AF65-F5344CB8AC3E}">
        <p14:creationId xmlns:p14="http://schemas.microsoft.com/office/powerpoint/2010/main" xmlns="" val="29896038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9D4B56DF-F298-958C-7363-D5C4C2596EB3}"/>
            </a:ext>
          </a:extLst>
        </p:cNvPr>
        <p:cNvGrpSpPr/>
        <p:nvPr/>
      </p:nvGrpSpPr>
      <p:grpSpPr>
        <a:xfrm>
          <a:off x="0" y="0"/>
          <a:ext cx="0" cy="0"/>
          <a:chOff x="0" y="0"/>
          <a:chExt cx="0" cy="0"/>
        </a:xfrm>
      </p:grpSpPr>
      <p:pic>
        <p:nvPicPr>
          <p:cNvPr id="3" name="Picture 2" descr="WhatsApp Image 2024-08-23 at 15.43.17">
            <a:extLst>
              <a:ext uri="{FF2B5EF4-FFF2-40B4-BE49-F238E27FC236}">
                <a16:creationId xmlns:a16="http://schemas.microsoft.com/office/drawing/2014/main" xmlns="" id="{083CCF8D-6DE5-8443-9633-BB0BA8D56008}"/>
              </a:ext>
            </a:extLst>
          </p:cNvPr>
          <p:cNvPicPr>
            <a:picLocks noChangeAspect="1"/>
          </p:cNvPicPr>
          <p:nvPr/>
        </p:nvPicPr>
        <p:blipFill>
          <a:blip r:embed="rId3"/>
          <a:stretch>
            <a:fillRect/>
          </a:stretch>
        </p:blipFill>
        <p:spPr>
          <a:xfrm>
            <a:off x="317643" y="144259"/>
            <a:ext cx="1719435" cy="677445"/>
          </a:xfrm>
          <a:prstGeom prst="rect">
            <a:avLst/>
          </a:prstGeom>
        </p:spPr>
      </p:pic>
      <p:sp>
        <p:nvSpPr>
          <p:cNvPr id="13" name="Date Placeholder 12">
            <a:extLst>
              <a:ext uri="{FF2B5EF4-FFF2-40B4-BE49-F238E27FC236}">
                <a16:creationId xmlns:a16="http://schemas.microsoft.com/office/drawing/2014/main" xmlns="" id="{704BB619-91DB-CB27-4EA2-24BBA4B68D53}"/>
              </a:ext>
            </a:extLst>
          </p:cNvPr>
          <p:cNvSpPr>
            <a:spLocks noGrp="1"/>
          </p:cNvSpPr>
          <p:nvPr>
            <p:ph type="dt" sz="half" idx="10"/>
          </p:nvPr>
        </p:nvSpPr>
        <p:spPr/>
        <p:txBody>
          <a:bodyPr/>
          <a:lstStyle/>
          <a:p>
            <a:fld id="{EE84E70D-BC7E-42B7-8028-155DE2A20AB2}" type="datetime1">
              <a:rPr lang="en-US" smtClean="0"/>
              <a:pPr/>
              <a:t>7/8/2025</a:t>
            </a:fld>
            <a:endParaRPr lang="en-US" dirty="0"/>
          </a:p>
        </p:txBody>
      </p:sp>
      <p:sp>
        <p:nvSpPr>
          <p:cNvPr id="15" name="Slide Number Placeholder 14">
            <a:extLst>
              <a:ext uri="{FF2B5EF4-FFF2-40B4-BE49-F238E27FC236}">
                <a16:creationId xmlns:a16="http://schemas.microsoft.com/office/drawing/2014/main" xmlns="" id="{8E84D0D7-7B74-DA68-BFA5-8CD3E43D38C5}"/>
              </a:ext>
            </a:extLst>
          </p:cNvPr>
          <p:cNvSpPr>
            <a:spLocks noGrp="1"/>
          </p:cNvSpPr>
          <p:nvPr>
            <p:ph type="sldNum" sz="quarter" idx="12"/>
          </p:nvPr>
        </p:nvSpPr>
        <p:spPr/>
        <p:txBody>
          <a:bodyPr/>
          <a:lstStyle/>
          <a:p>
            <a:fld id="{6EFE7C99-B088-4EBB-BFF6-BECCC96D5DD8}" type="slidenum">
              <a:rPr lang="en-US" smtClean="0"/>
              <a:pPr/>
              <a:t>21</a:t>
            </a:fld>
            <a:endParaRPr lang="en-US"/>
          </a:p>
        </p:txBody>
      </p:sp>
      <p:sp>
        <p:nvSpPr>
          <p:cNvPr id="10" name="TextBox 9">
            <a:extLst>
              <a:ext uri="{FF2B5EF4-FFF2-40B4-BE49-F238E27FC236}">
                <a16:creationId xmlns:a16="http://schemas.microsoft.com/office/drawing/2014/main" xmlns="" id="{A5223782-426F-53AA-88CF-F1D10EC5E595}"/>
              </a:ext>
            </a:extLst>
          </p:cNvPr>
          <p:cNvSpPr txBox="1"/>
          <p:nvPr/>
        </p:nvSpPr>
        <p:spPr>
          <a:xfrm>
            <a:off x="2337283" y="199722"/>
            <a:ext cx="9687560" cy="461665"/>
          </a:xfrm>
          <a:prstGeom prst="rect">
            <a:avLst/>
          </a:prstGeom>
          <a:noFill/>
        </p:spPr>
        <p:txBody>
          <a:bodyPr wrap="square" rtlCol="0">
            <a:spAutoFit/>
          </a:bodyPr>
          <a:lstStyle/>
          <a:p>
            <a:pPr algn="ctr"/>
            <a:r>
              <a:rPr lang="en-US" sz="2400" b="1" dirty="0">
                <a:solidFill>
                  <a:schemeClr val="bg1"/>
                </a:solidFill>
              </a:rPr>
              <a:t>Slide Title</a:t>
            </a:r>
            <a:endParaRPr lang="en-US" sz="2400" dirty="0"/>
          </a:p>
        </p:txBody>
      </p:sp>
      <p:grpSp>
        <p:nvGrpSpPr>
          <p:cNvPr id="2" name="Group 1">
            <a:extLst>
              <a:ext uri="{FF2B5EF4-FFF2-40B4-BE49-F238E27FC236}">
                <a16:creationId xmlns:a16="http://schemas.microsoft.com/office/drawing/2014/main" xmlns="" id="{70FD3C5C-8702-94B3-62DC-62040A4E0B66}"/>
              </a:ext>
            </a:extLst>
          </p:cNvPr>
          <p:cNvGrpSpPr/>
          <p:nvPr/>
        </p:nvGrpSpPr>
        <p:grpSpPr>
          <a:xfrm>
            <a:off x="2336800" y="134364"/>
            <a:ext cx="9745291" cy="677445"/>
            <a:chOff x="2336800" y="134364"/>
            <a:chExt cx="9745291" cy="677445"/>
          </a:xfrm>
          <a:solidFill>
            <a:srgbClr val="194E91"/>
          </a:solidFill>
        </p:grpSpPr>
        <p:sp>
          <p:nvSpPr>
            <p:cNvPr id="5" name="TextBox 4">
              <a:extLst>
                <a:ext uri="{FF2B5EF4-FFF2-40B4-BE49-F238E27FC236}">
                  <a16:creationId xmlns:a16="http://schemas.microsoft.com/office/drawing/2014/main" xmlns="" id="{BF8EE847-F1C0-46F6-467D-C4732C46394F}"/>
                </a:ext>
              </a:extLst>
            </p:cNvPr>
            <p:cNvSpPr txBox="1"/>
            <p:nvPr/>
          </p:nvSpPr>
          <p:spPr>
            <a:xfrm>
              <a:off x="2336800" y="134364"/>
              <a:ext cx="9745291" cy="677445"/>
            </a:xfrm>
            <a:prstGeom prst="rect">
              <a:avLst/>
            </a:prstGeom>
            <a:grpFill/>
            <a:effectLst>
              <a:softEdge rad="0"/>
            </a:effectLst>
          </p:spPr>
          <p:txBody>
            <a:bodyPr wrap="square" rtlCol="0">
              <a:spAutoFit/>
            </a:bodyPr>
            <a:lstStyle/>
            <a:p>
              <a:pPr algn="ctr"/>
              <a:endParaRPr lang="en-US" sz="2400" b="1" dirty="0">
                <a:solidFill>
                  <a:schemeClr val="bg1"/>
                </a:solidFill>
              </a:endParaRPr>
            </a:p>
          </p:txBody>
        </p:sp>
        <p:sp>
          <p:nvSpPr>
            <p:cNvPr id="7" name="TextBox 6">
              <a:extLst>
                <a:ext uri="{FF2B5EF4-FFF2-40B4-BE49-F238E27FC236}">
                  <a16:creationId xmlns:a16="http://schemas.microsoft.com/office/drawing/2014/main" xmlns="" id="{345E6EB6-F140-AAB0-A0A9-405B64FF2239}"/>
                </a:ext>
              </a:extLst>
            </p:cNvPr>
            <p:cNvSpPr txBox="1"/>
            <p:nvPr/>
          </p:nvSpPr>
          <p:spPr>
            <a:xfrm>
              <a:off x="2394530" y="273031"/>
              <a:ext cx="9687560" cy="400110"/>
            </a:xfrm>
            <a:prstGeom prst="rect">
              <a:avLst/>
            </a:prstGeom>
            <a:grpFill/>
          </p:spPr>
          <p:txBody>
            <a:bodyPr wrap="square" rtlCol="0">
              <a:spAutoFit/>
            </a:bodyPr>
            <a:lstStyle/>
            <a:p>
              <a:pPr algn="ctr"/>
              <a:r>
                <a:rPr lang="en-US" sz="2000" b="1" dirty="0" smtClean="0">
                  <a:solidFill>
                    <a:schemeClr val="bg1"/>
                  </a:solidFill>
                </a:rPr>
                <a:t>Natural Language Processing (NLP) and Machine Learning (ML)</a:t>
              </a:r>
            </a:p>
          </p:txBody>
        </p:sp>
      </p:grpSp>
      <p:pic>
        <p:nvPicPr>
          <p:cNvPr id="10241" name="Picture 1"/>
          <p:cNvPicPr>
            <a:picLocks noChangeAspect="1" noChangeArrowheads="1"/>
          </p:cNvPicPr>
          <p:nvPr/>
        </p:nvPicPr>
        <p:blipFill>
          <a:blip r:embed="rId4"/>
          <a:srcRect/>
          <a:stretch>
            <a:fillRect/>
          </a:stretch>
        </p:blipFill>
        <p:spPr bwMode="auto">
          <a:xfrm>
            <a:off x="2621590" y="1128492"/>
            <a:ext cx="6992938" cy="4962525"/>
          </a:xfrm>
          <a:prstGeom prst="rect">
            <a:avLst/>
          </a:prstGeom>
          <a:noFill/>
          <a:ln w="9525">
            <a:noFill/>
            <a:miter lim="800000"/>
            <a:headEnd/>
            <a:tailEnd/>
          </a:ln>
          <a:effectLst/>
        </p:spPr>
      </p:pic>
      <p:sp>
        <p:nvSpPr>
          <p:cNvPr id="11" name="Footer Placeholder 10"/>
          <p:cNvSpPr>
            <a:spLocks noGrp="1"/>
          </p:cNvSpPr>
          <p:nvPr>
            <p:ph type="ftr" sz="quarter" idx="11"/>
          </p:nvPr>
        </p:nvSpPr>
        <p:spPr/>
        <p:txBody>
          <a:bodyPr/>
          <a:lstStyle/>
          <a:p>
            <a:r>
              <a:rPr lang="en-US" smtClean="0"/>
              <a:t>Prof. Venkataramana Veeramsetty</a:t>
            </a:r>
            <a:endParaRPr lang="en-US"/>
          </a:p>
        </p:txBody>
      </p:sp>
    </p:spTree>
    <p:extLst>
      <p:ext uri="{BB962C8B-B14F-4D97-AF65-F5344CB8AC3E}">
        <p14:creationId xmlns:p14="http://schemas.microsoft.com/office/powerpoint/2010/main" xmlns="" val="29896038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9D4B56DF-F298-958C-7363-D5C4C2596EB3}"/>
            </a:ext>
          </a:extLst>
        </p:cNvPr>
        <p:cNvGrpSpPr/>
        <p:nvPr/>
      </p:nvGrpSpPr>
      <p:grpSpPr>
        <a:xfrm>
          <a:off x="0" y="0"/>
          <a:ext cx="0" cy="0"/>
          <a:chOff x="0" y="0"/>
          <a:chExt cx="0" cy="0"/>
        </a:xfrm>
      </p:grpSpPr>
      <p:pic>
        <p:nvPicPr>
          <p:cNvPr id="3" name="Picture 2" descr="WhatsApp Image 2024-08-23 at 15.43.17">
            <a:extLst>
              <a:ext uri="{FF2B5EF4-FFF2-40B4-BE49-F238E27FC236}">
                <a16:creationId xmlns:a16="http://schemas.microsoft.com/office/drawing/2014/main" xmlns="" id="{083CCF8D-6DE5-8443-9633-BB0BA8D56008}"/>
              </a:ext>
            </a:extLst>
          </p:cNvPr>
          <p:cNvPicPr>
            <a:picLocks noChangeAspect="1"/>
          </p:cNvPicPr>
          <p:nvPr/>
        </p:nvPicPr>
        <p:blipFill>
          <a:blip r:embed="rId3"/>
          <a:stretch>
            <a:fillRect/>
          </a:stretch>
        </p:blipFill>
        <p:spPr>
          <a:xfrm>
            <a:off x="317643" y="144259"/>
            <a:ext cx="1719435" cy="677445"/>
          </a:xfrm>
          <a:prstGeom prst="rect">
            <a:avLst/>
          </a:prstGeom>
        </p:spPr>
      </p:pic>
      <p:sp>
        <p:nvSpPr>
          <p:cNvPr id="13" name="Date Placeholder 12">
            <a:extLst>
              <a:ext uri="{FF2B5EF4-FFF2-40B4-BE49-F238E27FC236}">
                <a16:creationId xmlns:a16="http://schemas.microsoft.com/office/drawing/2014/main" xmlns="" id="{704BB619-91DB-CB27-4EA2-24BBA4B68D53}"/>
              </a:ext>
            </a:extLst>
          </p:cNvPr>
          <p:cNvSpPr>
            <a:spLocks noGrp="1"/>
          </p:cNvSpPr>
          <p:nvPr>
            <p:ph type="dt" sz="half" idx="10"/>
          </p:nvPr>
        </p:nvSpPr>
        <p:spPr/>
        <p:txBody>
          <a:bodyPr/>
          <a:lstStyle/>
          <a:p>
            <a:fld id="{7826CB63-C334-41DF-9682-B5681237FE65}" type="datetime1">
              <a:rPr lang="en-US" smtClean="0"/>
              <a:pPr/>
              <a:t>7/8/2025</a:t>
            </a:fld>
            <a:endParaRPr lang="en-US" dirty="0"/>
          </a:p>
        </p:txBody>
      </p:sp>
      <p:sp>
        <p:nvSpPr>
          <p:cNvPr id="15" name="Slide Number Placeholder 14">
            <a:extLst>
              <a:ext uri="{FF2B5EF4-FFF2-40B4-BE49-F238E27FC236}">
                <a16:creationId xmlns:a16="http://schemas.microsoft.com/office/drawing/2014/main" xmlns="" id="{8E84D0D7-7B74-DA68-BFA5-8CD3E43D38C5}"/>
              </a:ext>
            </a:extLst>
          </p:cNvPr>
          <p:cNvSpPr>
            <a:spLocks noGrp="1"/>
          </p:cNvSpPr>
          <p:nvPr>
            <p:ph type="sldNum" sz="quarter" idx="12"/>
          </p:nvPr>
        </p:nvSpPr>
        <p:spPr/>
        <p:txBody>
          <a:bodyPr/>
          <a:lstStyle/>
          <a:p>
            <a:fld id="{6EFE7C99-B088-4EBB-BFF6-BECCC96D5DD8}" type="slidenum">
              <a:rPr lang="en-US" smtClean="0"/>
              <a:pPr/>
              <a:t>22</a:t>
            </a:fld>
            <a:endParaRPr lang="en-US"/>
          </a:p>
        </p:txBody>
      </p:sp>
      <p:sp>
        <p:nvSpPr>
          <p:cNvPr id="10" name="TextBox 9">
            <a:extLst>
              <a:ext uri="{FF2B5EF4-FFF2-40B4-BE49-F238E27FC236}">
                <a16:creationId xmlns:a16="http://schemas.microsoft.com/office/drawing/2014/main" xmlns="" id="{A5223782-426F-53AA-88CF-F1D10EC5E595}"/>
              </a:ext>
            </a:extLst>
          </p:cNvPr>
          <p:cNvSpPr txBox="1"/>
          <p:nvPr/>
        </p:nvSpPr>
        <p:spPr>
          <a:xfrm>
            <a:off x="2337283" y="199722"/>
            <a:ext cx="9687560" cy="461665"/>
          </a:xfrm>
          <a:prstGeom prst="rect">
            <a:avLst/>
          </a:prstGeom>
          <a:noFill/>
        </p:spPr>
        <p:txBody>
          <a:bodyPr wrap="square" rtlCol="0">
            <a:spAutoFit/>
          </a:bodyPr>
          <a:lstStyle/>
          <a:p>
            <a:pPr algn="ctr"/>
            <a:r>
              <a:rPr lang="en-US" sz="2400" b="1" dirty="0">
                <a:solidFill>
                  <a:schemeClr val="bg1"/>
                </a:solidFill>
              </a:rPr>
              <a:t>Slide Title</a:t>
            </a:r>
            <a:endParaRPr lang="en-US" sz="2400" dirty="0"/>
          </a:p>
        </p:txBody>
      </p:sp>
      <p:grpSp>
        <p:nvGrpSpPr>
          <p:cNvPr id="2" name="Group 1">
            <a:extLst>
              <a:ext uri="{FF2B5EF4-FFF2-40B4-BE49-F238E27FC236}">
                <a16:creationId xmlns:a16="http://schemas.microsoft.com/office/drawing/2014/main" xmlns="" id="{70FD3C5C-8702-94B3-62DC-62040A4E0B66}"/>
              </a:ext>
            </a:extLst>
          </p:cNvPr>
          <p:cNvGrpSpPr/>
          <p:nvPr/>
        </p:nvGrpSpPr>
        <p:grpSpPr>
          <a:xfrm>
            <a:off x="2336800" y="134364"/>
            <a:ext cx="9745291" cy="677445"/>
            <a:chOff x="2336800" y="134364"/>
            <a:chExt cx="9745291" cy="677445"/>
          </a:xfrm>
          <a:solidFill>
            <a:srgbClr val="194E91"/>
          </a:solidFill>
        </p:grpSpPr>
        <p:sp>
          <p:nvSpPr>
            <p:cNvPr id="5" name="TextBox 4">
              <a:extLst>
                <a:ext uri="{FF2B5EF4-FFF2-40B4-BE49-F238E27FC236}">
                  <a16:creationId xmlns:a16="http://schemas.microsoft.com/office/drawing/2014/main" xmlns="" id="{BF8EE847-F1C0-46F6-467D-C4732C46394F}"/>
                </a:ext>
              </a:extLst>
            </p:cNvPr>
            <p:cNvSpPr txBox="1"/>
            <p:nvPr/>
          </p:nvSpPr>
          <p:spPr>
            <a:xfrm>
              <a:off x="2336800" y="134364"/>
              <a:ext cx="9745291" cy="677445"/>
            </a:xfrm>
            <a:prstGeom prst="rect">
              <a:avLst/>
            </a:prstGeom>
            <a:grpFill/>
            <a:effectLst>
              <a:softEdge rad="0"/>
            </a:effectLst>
          </p:spPr>
          <p:txBody>
            <a:bodyPr wrap="square" rtlCol="0">
              <a:spAutoFit/>
            </a:bodyPr>
            <a:lstStyle/>
            <a:p>
              <a:pPr algn="ctr"/>
              <a:endParaRPr lang="en-US" sz="2400" b="1" dirty="0">
                <a:solidFill>
                  <a:schemeClr val="bg1"/>
                </a:solidFill>
              </a:endParaRPr>
            </a:p>
          </p:txBody>
        </p:sp>
        <p:sp>
          <p:nvSpPr>
            <p:cNvPr id="7" name="TextBox 6">
              <a:extLst>
                <a:ext uri="{FF2B5EF4-FFF2-40B4-BE49-F238E27FC236}">
                  <a16:creationId xmlns:a16="http://schemas.microsoft.com/office/drawing/2014/main" xmlns="" id="{345E6EB6-F140-AAB0-A0A9-405B64FF2239}"/>
                </a:ext>
              </a:extLst>
            </p:cNvPr>
            <p:cNvSpPr txBox="1"/>
            <p:nvPr/>
          </p:nvSpPr>
          <p:spPr>
            <a:xfrm>
              <a:off x="2394530" y="273031"/>
              <a:ext cx="9687560" cy="400110"/>
            </a:xfrm>
            <a:prstGeom prst="rect">
              <a:avLst/>
            </a:prstGeom>
            <a:grpFill/>
          </p:spPr>
          <p:txBody>
            <a:bodyPr wrap="square" rtlCol="0">
              <a:spAutoFit/>
            </a:bodyPr>
            <a:lstStyle/>
            <a:p>
              <a:pPr algn="ctr"/>
              <a:r>
                <a:rPr lang="en-US" sz="2000" b="1" dirty="0" smtClean="0">
                  <a:solidFill>
                    <a:schemeClr val="bg1"/>
                  </a:solidFill>
                </a:rPr>
                <a:t>Data analysis in code prediction</a:t>
              </a:r>
            </a:p>
          </p:txBody>
        </p:sp>
      </p:grpSp>
      <p:pic>
        <p:nvPicPr>
          <p:cNvPr id="8193" name="Picture 1"/>
          <p:cNvPicPr>
            <a:picLocks noChangeAspect="1" noChangeArrowheads="1"/>
          </p:cNvPicPr>
          <p:nvPr/>
        </p:nvPicPr>
        <p:blipFill>
          <a:blip r:embed="rId4"/>
          <a:srcRect/>
          <a:stretch>
            <a:fillRect/>
          </a:stretch>
        </p:blipFill>
        <p:spPr bwMode="auto">
          <a:xfrm>
            <a:off x="289627" y="1185992"/>
            <a:ext cx="7057471" cy="4970259"/>
          </a:xfrm>
          <a:prstGeom prst="rect">
            <a:avLst/>
          </a:prstGeom>
          <a:noFill/>
          <a:ln w="9525">
            <a:noFill/>
            <a:miter lim="800000"/>
            <a:headEnd/>
            <a:tailEnd/>
          </a:ln>
          <a:effectLst/>
        </p:spPr>
      </p:pic>
      <p:sp>
        <p:nvSpPr>
          <p:cNvPr id="11" name="Rectangle 10"/>
          <p:cNvSpPr/>
          <p:nvPr/>
        </p:nvSpPr>
        <p:spPr>
          <a:xfrm>
            <a:off x="7591646" y="2923954"/>
            <a:ext cx="4263657" cy="1754326"/>
          </a:xfrm>
          <a:prstGeom prst="rect">
            <a:avLst/>
          </a:prstGeom>
        </p:spPr>
        <p:txBody>
          <a:bodyPr wrap="square">
            <a:spAutoFit/>
          </a:bodyPr>
          <a:lstStyle/>
          <a:p>
            <a:pPr algn="just"/>
            <a:r>
              <a:rPr lang="en-US" b="1" dirty="0" smtClean="0">
                <a:hlinkClick r:id="rId5"/>
              </a:rPr>
              <a:t>Data analysis</a:t>
            </a:r>
            <a:r>
              <a:rPr lang="en-US" b="1" dirty="0" smtClean="0"/>
              <a:t> is integral to the functioning of AI-assisted coding tools. These tools can identify patterns, trends, and anomalies by analyzing vast amounts of code data, facilitating accurate code prediction</a:t>
            </a:r>
            <a:endParaRPr lang="en-US" b="1" dirty="0"/>
          </a:p>
        </p:txBody>
      </p:sp>
      <p:sp>
        <p:nvSpPr>
          <p:cNvPr id="12" name="Footer Placeholder 11"/>
          <p:cNvSpPr>
            <a:spLocks noGrp="1"/>
          </p:cNvSpPr>
          <p:nvPr>
            <p:ph type="ftr" sz="quarter" idx="11"/>
          </p:nvPr>
        </p:nvSpPr>
        <p:spPr/>
        <p:txBody>
          <a:bodyPr/>
          <a:lstStyle/>
          <a:p>
            <a:r>
              <a:rPr lang="en-US" smtClean="0"/>
              <a:t>Prof. Venkataramana Veeramsetty</a:t>
            </a:r>
            <a:endParaRPr lang="en-US"/>
          </a:p>
        </p:txBody>
      </p:sp>
    </p:spTree>
    <p:extLst>
      <p:ext uri="{BB962C8B-B14F-4D97-AF65-F5344CB8AC3E}">
        <p14:creationId xmlns:p14="http://schemas.microsoft.com/office/powerpoint/2010/main" xmlns="" val="29896038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9D4B56DF-F298-958C-7363-D5C4C2596EB3}"/>
            </a:ext>
          </a:extLst>
        </p:cNvPr>
        <p:cNvGrpSpPr/>
        <p:nvPr/>
      </p:nvGrpSpPr>
      <p:grpSpPr>
        <a:xfrm>
          <a:off x="0" y="0"/>
          <a:ext cx="0" cy="0"/>
          <a:chOff x="0" y="0"/>
          <a:chExt cx="0" cy="0"/>
        </a:xfrm>
      </p:grpSpPr>
      <p:pic>
        <p:nvPicPr>
          <p:cNvPr id="3" name="Picture 2" descr="WhatsApp Image 2024-08-23 at 15.43.17">
            <a:extLst>
              <a:ext uri="{FF2B5EF4-FFF2-40B4-BE49-F238E27FC236}">
                <a16:creationId xmlns:a16="http://schemas.microsoft.com/office/drawing/2014/main" xmlns="" id="{083CCF8D-6DE5-8443-9633-BB0BA8D56008}"/>
              </a:ext>
            </a:extLst>
          </p:cNvPr>
          <p:cNvPicPr>
            <a:picLocks noChangeAspect="1"/>
          </p:cNvPicPr>
          <p:nvPr/>
        </p:nvPicPr>
        <p:blipFill>
          <a:blip r:embed="rId3"/>
          <a:stretch>
            <a:fillRect/>
          </a:stretch>
        </p:blipFill>
        <p:spPr>
          <a:xfrm>
            <a:off x="317643" y="144259"/>
            <a:ext cx="1719435" cy="677445"/>
          </a:xfrm>
          <a:prstGeom prst="rect">
            <a:avLst/>
          </a:prstGeom>
        </p:spPr>
      </p:pic>
      <p:sp>
        <p:nvSpPr>
          <p:cNvPr id="13" name="Date Placeholder 12">
            <a:extLst>
              <a:ext uri="{FF2B5EF4-FFF2-40B4-BE49-F238E27FC236}">
                <a16:creationId xmlns:a16="http://schemas.microsoft.com/office/drawing/2014/main" xmlns="" id="{704BB619-91DB-CB27-4EA2-24BBA4B68D53}"/>
              </a:ext>
            </a:extLst>
          </p:cNvPr>
          <p:cNvSpPr>
            <a:spLocks noGrp="1"/>
          </p:cNvSpPr>
          <p:nvPr>
            <p:ph type="dt" sz="half" idx="10"/>
          </p:nvPr>
        </p:nvSpPr>
        <p:spPr/>
        <p:txBody>
          <a:bodyPr/>
          <a:lstStyle/>
          <a:p>
            <a:fld id="{50CD5E2B-4A62-4EF7-9ACA-6E4EF4FA1A6B}" type="datetime1">
              <a:rPr lang="en-US" smtClean="0"/>
              <a:pPr/>
              <a:t>7/8/2025</a:t>
            </a:fld>
            <a:endParaRPr lang="en-US" dirty="0"/>
          </a:p>
        </p:txBody>
      </p:sp>
      <p:sp>
        <p:nvSpPr>
          <p:cNvPr id="15" name="Slide Number Placeholder 14">
            <a:extLst>
              <a:ext uri="{FF2B5EF4-FFF2-40B4-BE49-F238E27FC236}">
                <a16:creationId xmlns:a16="http://schemas.microsoft.com/office/drawing/2014/main" xmlns="" id="{8E84D0D7-7B74-DA68-BFA5-8CD3E43D38C5}"/>
              </a:ext>
            </a:extLst>
          </p:cNvPr>
          <p:cNvSpPr>
            <a:spLocks noGrp="1"/>
          </p:cNvSpPr>
          <p:nvPr>
            <p:ph type="sldNum" sz="quarter" idx="12"/>
          </p:nvPr>
        </p:nvSpPr>
        <p:spPr/>
        <p:txBody>
          <a:bodyPr/>
          <a:lstStyle/>
          <a:p>
            <a:fld id="{6EFE7C99-B088-4EBB-BFF6-BECCC96D5DD8}" type="slidenum">
              <a:rPr lang="en-US" smtClean="0"/>
              <a:pPr/>
              <a:t>23</a:t>
            </a:fld>
            <a:endParaRPr lang="en-US"/>
          </a:p>
        </p:txBody>
      </p:sp>
      <p:sp>
        <p:nvSpPr>
          <p:cNvPr id="10" name="TextBox 9">
            <a:extLst>
              <a:ext uri="{FF2B5EF4-FFF2-40B4-BE49-F238E27FC236}">
                <a16:creationId xmlns:a16="http://schemas.microsoft.com/office/drawing/2014/main" xmlns="" id="{A5223782-426F-53AA-88CF-F1D10EC5E595}"/>
              </a:ext>
            </a:extLst>
          </p:cNvPr>
          <p:cNvSpPr txBox="1"/>
          <p:nvPr/>
        </p:nvSpPr>
        <p:spPr>
          <a:xfrm>
            <a:off x="2337283" y="199722"/>
            <a:ext cx="9687560" cy="461665"/>
          </a:xfrm>
          <a:prstGeom prst="rect">
            <a:avLst/>
          </a:prstGeom>
          <a:noFill/>
        </p:spPr>
        <p:txBody>
          <a:bodyPr wrap="square" rtlCol="0">
            <a:spAutoFit/>
          </a:bodyPr>
          <a:lstStyle/>
          <a:p>
            <a:pPr algn="ctr"/>
            <a:r>
              <a:rPr lang="en-US" sz="2400" b="1" dirty="0">
                <a:solidFill>
                  <a:schemeClr val="bg1"/>
                </a:solidFill>
              </a:rPr>
              <a:t>Slide Title</a:t>
            </a:r>
            <a:endParaRPr lang="en-US" sz="2400" dirty="0"/>
          </a:p>
        </p:txBody>
      </p:sp>
      <p:grpSp>
        <p:nvGrpSpPr>
          <p:cNvPr id="2" name="Group 1">
            <a:extLst>
              <a:ext uri="{FF2B5EF4-FFF2-40B4-BE49-F238E27FC236}">
                <a16:creationId xmlns:a16="http://schemas.microsoft.com/office/drawing/2014/main" xmlns="" id="{70FD3C5C-8702-94B3-62DC-62040A4E0B66}"/>
              </a:ext>
            </a:extLst>
          </p:cNvPr>
          <p:cNvGrpSpPr/>
          <p:nvPr/>
        </p:nvGrpSpPr>
        <p:grpSpPr>
          <a:xfrm>
            <a:off x="2336800" y="134364"/>
            <a:ext cx="9745291" cy="677445"/>
            <a:chOff x="2336800" y="134364"/>
            <a:chExt cx="9745291" cy="677445"/>
          </a:xfrm>
          <a:solidFill>
            <a:srgbClr val="194E91"/>
          </a:solidFill>
        </p:grpSpPr>
        <p:sp>
          <p:nvSpPr>
            <p:cNvPr id="5" name="TextBox 4">
              <a:extLst>
                <a:ext uri="{FF2B5EF4-FFF2-40B4-BE49-F238E27FC236}">
                  <a16:creationId xmlns:a16="http://schemas.microsoft.com/office/drawing/2014/main" xmlns="" id="{BF8EE847-F1C0-46F6-467D-C4732C46394F}"/>
                </a:ext>
              </a:extLst>
            </p:cNvPr>
            <p:cNvSpPr txBox="1"/>
            <p:nvPr/>
          </p:nvSpPr>
          <p:spPr>
            <a:xfrm>
              <a:off x="2336800" y="134364"/>
              <a:ext cx="9745291" cy="677445"/>
            </a:xfrm>
            <a:prstGeom prst="rect">
              <a:avLst/>
            </a:prstGeom>
            <a:grpFill/>
            <a:effectLst>
              <a:softEdge rad="0"/>
            </a:effectLst>
          </p:spPr>
          <p:txBody>
            <a:bodyPr wrap="square" rtlCol="0">
              <a:spAutoFit/>
            </a:bodyPr>
            <a:lstStyle/>
            <a:p>
              <a:pPr algn="ctr"/>
              <a:endParaRPr lang="en-US" sz="2400" b="1" dirty="0">
                <a:solidFill>
                  <a:schemeClr val="bg1"/>
                </a:solidFill>
              </a:endParaRPr>
            </a:p>
          </p:txBody>
        </p:sp>
        <p:sp>
          <p:nvSpPr>
            <p:cNvPr id="7" name="TextBox 6">
              <a:extLst>
                <a:ext uri="{FF2B5EF4-FFF2-40B4-BE49-F238E27FC236}">
                  <a16:creationId xmlns:a16="http://schemas.microsoft.com/office/drawing/2014/main" xmlns="" id="{345E6EB6-F140-AAB0-A0A9-405B64FF2239}"/>
                </a:ext>
              </a:extLst>
            </p:cNvPr>
            <p:cNvSpPr txBox="1"/>
            <p:nvPr/>
          </p:nvSpPr>
          <p:spPr>
            <a:xfrm>
              <a:off x="2394530" y="273031"/>
              <a:ext cx="9687560" cy="400110"/>
            </a:xfrm>
            <a:prstGeom prst="rect">
              <a:avLst/>
            </a:prstGeom>
            <a:grpFill/>
          </p:spPr>
          <p:txBody>
            <a:bodyPr wrap="square" rtlCol="0">
              <a:spAutoFit/>
            </a:bodyPr>
            <a:lstStyle/>
            <a:p>
              <a:pPr algn="ctr"/>
              <a:r>
                <a:rPr lang="en-US" sz="2000" b="1" dirty="0" smtClean="0">
                  <a:solidFill>
                    <a:schemeClr val="bg1"/>
                  </a:solidFill>
                </a:rPr>
                <a:t>Integration with Integrated Development Environments (IDEs)</a:t>
              </a:r>
            </a:p>
          </p:txBody>
        </p:sp>
      </p:grpSp>
      <p:pic>
        <p:nvPicPr>
          <p:cNvPr id="6145" name="Picture 1"/>
          <p:cNvPicPr>
            <a:picLocks noChangeAspect="1" noChangeArrowheads="1"/>
          </p:cNvPicPr>
          <p:nvPr/>
        </p:nvPicPr>
        <p:blipFill>
          <a:blip r:embed="rId4"/>
          <a:srcRect/>
          <a:stretch>
            <a:fillRect/>
          </a:stretch>
        </p:blipFill>
        <p:spPr bwMode="auto">
          <a:xfrm>
            <a:off x="329610" y="1283106"/>
            <a:ext cx="8745538" cy="4695825"/>
          </a:xfrm>
          <a:prstGeom prst="rect">
            <a:avLst/>
          </a:prstGeom>
          <a:noFill/>
          <a:ln w="9525">
            <a:noFill/>
            <a:miter lim="800000"/>
            <a:headEnd/>
            <a:tailEnd/>
          </a:ln>
          <a:effectLst/>
        </p:spPr>
      </p:pic>
      <p:sp>
        <p:nvSpPr>
          <p:cNvPr id="6147" name="AutoShape 3" descr="Github Copilot - US Clou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149" name="AutoShape 5" descr="Github Copilot - US Clou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150" name="Picture 6"/>
          <p:cNvPicPr>
            <a:picLocks noChangeAspect="1" noChangeArrowheads="1"/>
          </p:cNvPicPr>
          <p:nvPr/>
        </p:nvPicPr>
        <p:blipFill>
          <a:blip r:embed="rId5"/>
          <a:srcRect/>
          <a:stretch>
            <a:fillRect/>
          </a:stretch>
        </p:blipFill>
        <p:spPr bwMode="auto">
          <a:xfrm>
            <a:off x="9384488" y="3952321"/>
            <a:ext cx="2676525" cy="1228725"/>
          </a:xfrm>
          <a:prstGeom prst="rect">
            <a:avLst/>
          </a:prstGeom>
          <a:noFill/>
          <a:ln w="9525">
            <a:noFill/>
            <a:miter lim="800000"/>
            <a:headEnd/>
            <a:tailEnd/>
          </a:ln>
          <a:effectLst/>
        </p:spPr>
      </p:pic>
      <p:pic>
        <p:nvPicPr>
          <p:cNvPr id="6153" name="Picture 9" descr="https://upload.wikimedia.org/wikipedia/commons/thumb/9/9a/Visual_Studio_Code_1.35_icon.svg/250px-Visual_Studio_Code_1.35_icon.svg.png"/>
          <p:cNvPicPr>
            <a:picLocks noChangeAspect="1" noChangeArrowheads="1"/>
          </p:cNvPicPr>
          <p:nvPr/>
        </p:nvPicPr>
        <p:blipFill>
          <a:blip r:embed="rId6"/>
          <a:srcRect/>
          <a:stretch>
            <a:fillRect/>
          </a:stretch>
        </p:blipFill>
        <p:spPr bwMode="auto">
          <a:xfrm>
            <a:off x="10469157" y="5167423"/>
            <a:ext cx="993700" cy="993700"/>
          </a:xfrm>
          <a:prstGeom prst="rect">
            <a:avLst/>
          </a:prstGeom>
          <a:noFill/>
        </p:spPr>
      </p:pic>
      <p:sp>
        <p:nvSpPr>
          <p:cNvPr id="16" name="Footer Placeholder 15"/>
          <p:cNvSpPr>
            <a:spLocks noGrp="1"/>
          </p:cNvSpPr>
          <p:nvPr>
            <p:ph type="ftr" sz="quarter" idx="11"/>
          </p:nvPr>
        </p:nvSpPr>
        <p:spPr/>
        <p:txBody>
          <a:bodyPr/>
          <a:lstStyle/>
          <a:p>
            <a:r>
              <a:rPr lang="en-US" smtClean="0"/>
              <a:t>Prof. Venkataramana Veeramsetty</a:t>
            </a:r>
            <a:endParaRPr lang="en-US"/>
          </a:p>
        </p:txBody>
      </p:sp>
    </p:spTree>
    <p:extLst>
      <p:ext uri="{BB962C8B-B14F-4D97-AF65-F5344CB8AC3E}">
        <p14:creationId xmlns:p14="http://schemas.microsoft.com/office/powerpoint/2010/main" xmlns="" val="29896038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9D4B56DF-F298-958C-7363-D5C4C2596EB3}"/>
            </a:ext>
          </a:extLst>
        </p:cNvPr>
        <p:cNvGrpSpPr/>
        <p:nvPr/>
      </p:nvGrpSpPr>
      <p:grpSpPr>
        <a:xfrm>
          <a:off x="0" y="0"/>
          <a:ext cx="0" cy="0"/>
          <a:chOff x="0" y="0"/>
          <a:chExt cx="0" cy="0"/>
        </a:xfrm>
      </p:grpSpPr>
      <p:pic>
        <p:nvPicPr>
          <p:cNvPr id="3" name="Picture 2" descr="WhatsApp Image 2024-08-23 at 15.43.17">
            <a:extLst>
              <a:ext uri="{FF2B5EF4-FFF2-40B4-BE49-F238E27FC236}">
                <a16:creationId xmlns:a16="http://schemas.microsoft.com/office/drawing/2014/main" xmlns="" id="{083CCF8D-6DE5-8443-9633-BB0BA8D56008}"/>
              </a:ext>
            </a:extLst>
          </p:cNvPr>
          <p:cNvPicPr>
            <a:picLocks noChangeAspect="1"/>
          </p:cNvPicPr>
          <p:nvPr/>
        </p:nvPicPr>
        <p:blipFill>
          <a:blip r:embed="rId3"/>
          <a:stretch>
            <a:fillRect/>
          </a:stretch>
        </p:blipFill>
        <p:spPr>
          <a:xfrm>
            <a:off x="317643" y="144259"/>
            <a:ext cx="1719435" cy="677445"/>
          </a:xfrm>
          <a:prstGeom prst="rect">
            <a:avLst/>
          </a:prstGeom>
        </p:spPr>
      </p:pic>
      <p:sp>
        <p:nvSpPr>
          <p:cNvPr id="13" name="Date Placeholder 12">
            <a:extLst>
              <a:ext uri="{FF2B5EF4-FFF2-40B4-BE49-F238E27FC236}">
                <a16:creationId xmlns:a16="http://schemas.microsoft.com/office/drawing/2014/main" xmlns="" id="{704BB619-91DB-CB27-4EA2-24BBA4B68D53}"/>
              </a:ext>
            </a:extLst>
          </p:cNvPr>
          <p:cNvSpPr>
            <a:spLocks noGrp="1"/>
          </p:cNvSpPr>
          <p:nvPr>
            <p:ph type="dt" sz="half" idx="10"/>
          </p:nvPr>
        </p:nvSpPr>
        <p:spPr/>
        <p:txBody>
          <a:bodyPr/>
          <a:lstStyle/>
          <a:p>
            <a:fld id="{491275B7-97A1-4DEA-87AD-5EEC7C1AAC76}" type="datetime1">
              <a:rPr lang="en-US" smtClean="0"/>
              <a:pPr/>
              <a:t>7/8/2025</a:t>
            </a:fld>
            <a:endParaRPr lang="en-US" dirty="0"/>
          </a:p>
        </p:txBody>
      </p:sp>
      <p:sp>
        <p:nvSpPr>
          <p:cNvPr id="15" name="Slide Number Placeholder 14">
            <a:extLst>
              <a:ext uri="{FF2B5EF4-FFF2-40B4-BE49-F238E27FC236}">
                <a16:creationId xmlns:a16="http://schemas.microsoft.com/office/drawing/2014/main" xmlns="" id="{8E84D0D7-7B74-DA68-BFA5-8CD3E43D38C5}"/>
              </a:ext>
            </a:extLst>
          </p:cNvPr>
          <p:cNvSpPr>
            <a:spLocks noGrp="1"/>
          </p:cNvSpPr>
          <p:nvPr>
            <p:ph type="sldNum" sz="quarter" idx="12"/>
          </p:nvPr>
        </p:nvSpPr>
        <p:spPr/>
        <p:txBody>
          <a:bodyPr/>
          <a:lstStyle/>
          <a:p>
            <a:fld id="{6EFE7C99-B088-4EBB-BFF6-BECCC96D5DD8}" type="slidenum">
              <a:rPr lang="en-US" smtClean="0"/>
              <a:pPr/>
              <a:t>24</a:t>
            </a:fld>
            <a:endParaRPr lang="en-US"/>
          </a:p>
        </p:txBody>
      </p:sp>
      <p:sp>
        <p:nvSpPr>
          <p:cNvPr id="10" name="TextBox 9">
            <a:extLst>
              <a:ext uri="{FF2B5EF4-FFF2-40B4-BE49-F238E27FC236}">
                <a16:creationId xmlns:a16="http://schemas.microsoft.com/office/drawing/2014/main" xmlns="" id="{A5223782-426F-53AA-88CF-F1D10EC5E595}"/>
              </a:ext>
            </a:extLst>
          </p:cNvPr>
          <p:cNvSpPr txBox="1"/>
          <p:nvPr/>
        </p:nvSpPr>
        <p:spPr>
          <a:xfrm>
            <a:off x="2337283" y="199722"/>
            <a:ext cx="9687560" cy="461665"/>
          </a:xfrm>
          <a:prstGeom prst="rect">
            <a:avLst/>
          </a:prstGeom>
          <a:noFill/>
        </p:spPr>
        <p:txBody>
          <a:bodyPr wrap="square" rtlCol="0">
            <a:spAutoFit/>
          </a:bodyPr>
          <a:lstStyle/>
          <a:p>
            <a:pPr algn="ctr"/>
            <a:r>
              <a:rPr lang="en-US" sz="2400" b="1" dirty="0">
                <a:solidFill>
                  <a:schemeClr val="bg1"/>
                </a:solidFill>
              </a:rPr>
              <a:t>Slide Title</a:t>
            </a:r>
            <a:endParaRPr lang="en-US" sz="2400" dirty="0"/>
          </a:p>
        </p:txBody>
      </p:sp>
      <p:grpSp>
        <p:nvGrpSpPr>
          <p:cNvPr id="2" name="Group 1">
            <a:extLst>
              <a:ext uri="{FF2B5EF4-FFF2-40B4-BE49-F238E27FC236}">
                <a16:creationId xmlns:a16="http://schemas.microsoft.com/office/drawing/2014/main" xmlns="" id="{70FD3C5C-8702-94B3-62DC-62040A4E0B66}"/>
              </a:ext>
            </a:extLst>
          </p:cNvPr>
          <p:cNvGrpSpPr/>
          <p:nvPr/>
        </p:nvGrpSpPr>
        <p:grpSpPr>
          <a:xfrm>
            <a:off x="2336800" y="134364"/>
            <a:ext cx="9745291" cy="677445"/>
            <a:chOff x="2336800" y="134364"/>
            <a:chExt cx="9745291" cy="677445"/>
          </a:xfrm>
          <a:solidFill>
            <a:srgbClr val="194E91"/>
          </a:solidFill>
        </p:grpSpPr>
        <p:sp>
          <p:nvSpPr>
            <p:cNvPr id="5" name="TextBox 4">
              <a:extLst>
                <a:ext uri="{FF2B5EF4-FFF2-40B4-BE49-F238E27FC236}">
                  <a16:creationId xmlns:a16="http://schemas.microsoft.com/office/drawing/2014/main" xmlns="" id="{BF8EE847-F1C0-46F6-467D-C4732C46394F}"/>
                </a:ext>
              </a:extLst>
            </p:cNvPr>
            <p:cNvSpPr txBox="1"/>
            <p:nvPr/>
          </p:nvSpPr>
          <p:spPr>
            <a:xfrm>
              <a:off x="2336800" y="134364"/>
              <a:ext cx="9745291" cy="677445"/>
            </a:xfrm>
            <a:prstGeom prst="rect">
              <a:avLst/>
            </a:prstGeom>
            <a:grpFill/>
            <a:effectLst>
              <a:softEdge rad="0"/>
            </a:effectLst>
          </p:spPr>
          <p:txBody>
            <a:bodyPr wrap="square" rtlCol="0">
              <a:spAutoFit/>
            </a:bodyPr>
            <a:lstStyle/>
            <a:p>
              <a:pPr algn="ctr"/>
              <a:endParaRPr lang="en-US" sz="2400" b="1" dirty="0">
                <a:solidFill>
                  <a:schemeClr val="bg1"/>
                </a:solidFill>
              </a:endParaRPr>
            </a:p>
          </p:txBody>
        </p:sp>
        <p:sp>
          <p:nvSpPr>
            <p:cNvPr id="7" name="TextBox 6">
              <a:extLst>
                <a:ext uri="{FF2B5EF4-FFF2-40B4-BE49-F238E27FC236}">
                  <a16:creationId xmlns:a16="http://schemas.microsoft.com/office/drawing/2014/main" xmlns="" id="{345E6EB6-F140-AAB0-A0A9-405B64FF2239}"/>
                </a:ext>
              </a:extLst>
            </p:cNvPr>
            <p:cNvSpPr txBox="1"/>
            <p:nvPr/>
          </p:nvSpPr>
          <p:spPr>
            <a:xfrm>
              <a:off x="2394530" y="273031"/>
              <a:ext cx="9687560" cy="400110"/>
            </a:xfrm>
            <a:prstGeom prst="rect">
              <a:avLst/>
            </a:prstGeom>
            <a:grpFill/>
          </p:spPr>
          <p:txBody>
            <a:bodyPr wrap="square" rtlCol="0">
              <a:spAutoFit/>
            </a:bodyPr>
            <a:lstStyle/>
            <a:p>
              <a:pPr algn="ctr"/>
              <a:r>
                <a:rPr lang="en-US" sz="2000" b="1" dirty="0" smtClean="0">
                  <a:solidFill>
                    <a:schemeClr val="bg1"/>
                  </a:solidFill>
                </a:rPr>
                <a:t>Continuous learning and adaptation</a:t>
              </a:r>
            </a:p>
          </p:txBody>
        </p:sp>
      </p:grpSp>
      <p:pic>
        <p:nvPicPr>
          <p:cNvPr id="4097" name="Picture 1"/>
          <p:cNvPicPr>
            <a:picLocks noChangeAspect="1" noChangeArrowheads="1"/>
          </p:cNvPicPr>
          <p:nvPr/>
        </p:nvPicPr>
        <p:blipFill>
          <a:blip r:embed="rId4"/>
          <a:srcRect/>
          <a:stretch>
            <a:fillRect/>
          </a:stretch>
        </p:blipFill>
        <p:spPr bwMode="auto">
          <a:xfrm>
            <a:off x="1814513" y="957263"/>
            <a:ext cx="8849943" cy="4476073"/>
          </a:xfrm>
          <a:prstGeom prst="rect">
            <a:avLst/>
          </a:prstGeom>
          <a:noFill/>
          <a:ln w="9525">
            <a:noFill/>
            <a:miter lim="800000"/>
            <a:headEnd/>
            <a:tailEnd/>
          </a:ln>
          <a:effectLst/>
        </p:spPr>
      </p:pic>
      <p:sp>
        <p:nvSpPr>
          <p:cNvPr id="11" name="Rectangle 10"/>
          <p:cNvSpPr/>
          <p:nvPr/>
        </p:nvSpPr>
        <p:spPr>
          <a:xfrm>
            <a:off x="404037" y="5476065"/>
            <a:ext cx="11536325" cy="923330"/>
          </a:xfrm>
          <a:prstGeom prst="rect">
            <a:avLst/>
          </a:prstGeom>
        </p:spPr>
        <p:txBody>
          <a:bodyPr wrap="square">
            <a:spAutoFit/>
          </a:bodyPr>
          <a:lstStyle/>
          <a:p>
            <a:r>
              <a:rPr lang="en-US" b="1" dirty="0" smtClean="0"/>
              <a:t>These tools are not just augmenting the coding experience but are also learning and evolving with every interaction, promising a future where the synergy between human intellect and artificial intelligence can push the boundaries of software development</a:t>
            </a:r>
            <a:r>
              <a:rPr lang="en-US" dirty="0" smtClean="0"/>
              <a:t>.</a:t>
            </a:r>
            <a:endParaRPr lang="en-US" dirty="0"/>
          </a:p>
        </p:txBody>
      </p:sp>
      <p:sp>
        <p:nvSpPr>
          <p:cNvPr id="12" name="Footer Placeholder 11"/>
          <p:cNvSpPr>
            <a:spLocks noGrp="1"/>
          </p:cNvSpPr>
          <p:nvPr>
            <p:ph type="ftr" sz="quarter" idx="11"/>
          </p:nvPr>
        </p:nvSpPr>
        <p:spPr/>
        <p:txBody>
          <a:bodyPr/>
          <a:lstStyle/>
          <a:p>
            <a:r>
              <a:rPr lang="en-US" smtClean="0"/>
              <a:t>Prof. Venkataramana Veeramsetty</a:t>
            </a:r>
            <a:endParaRPr lang="en-US"/>
          </a:p>
        </p:txBody>
      </p:sp>
    </p:spTree>
    <p:extLst>
      <p:ext uri="{BB962C8B-B14F-4D97-AF65-F5344CB8AC3E}">
        <p14:creationId xmlns:p14="http://schemas.microsoft.com/office/powerpoint/2010/main" xmlns="" val="29896038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9D4B56DF-F298-958C-7363-D5C4C2596EB3}"/>
            </a:ext>
          </a:extLst>
        </p:cNvPr>
        <p:cNvGrpSpPr/>
        <p:nvPr/>
      </p:nvGrpSpPr>
      <p:grpSpPr>
        <a:xfrm>
          <a:off x="0" y="0"/>
          <a:ext cx="0" cy="0"/>
          <a:chOff x="0" y="0"/>
          <a:chExt cx="0" cy="0"/>
        </a:xfrm>
      </p:grpSpPr>
      <p:pic>
        <p:nvPicPr>
          <p:cNvPr id="3" name="Picture 2" descr="WhatsApp Image 2024-08-23 at 15.43.17">
            <a:extLst>
              <a:ext uri="{FF2B5EF4-FFF2-40B4-BE49-F238E27FC236}">
                <a16:creationId xmlns:a16="http://schemas.microsoft.com/office/drawing/2014/main" xmlns="" id="{083CCF8D-6DE5-8443-9633-BB0BA8D56008}"/>
              </a:ext>
            </a:extLst>
          </p:cNvPr>
          <p:cNvPicPr>
            <a:picLocks noChangeAspect="1"/>
          </p:cNvPicPr>
          <p:nvPr/>
        </p:nvPicPr>
        <p:blipFill>
          <a:blip r:embed="rId3"/>
          <a:stretch>
            <a:fillRect/>
          </a:stretch>
        </p:blipFill>
        <p:spPr>
          <a:xfrm>
            <a:off x="317643" y="144259"/>
            <a:ext cx="1719435" cy="677445"/>
          </a:xfrm>
          <a:prstGeom prst="rect">
            <a:avLst/>
          </a:prstGeom>
        </p:spPr>
      </p:pic>
      <p:sp>
        <p:nvSpPr>
          <p:cNvPr id="13" name="Date Placeholder 12">
            <a:extLst>
              <a:ext uri="{FF2B5EF4-FFF2-40B4-BE49-F238E27FC236}">
                <a16:creationId xmlns:a16="http://schemas.microsoft.com/office/drawing/2014/main" xmlns="" id="{704BB619-91DB-CB27-4EA2-24BBA4B68D53}"/>
              </a:ext>
            </a:extLst>
          </p:cNvPr>
          <p:cNvSpPr>
            <a:spLocks noGrp="1"/>
          </p:cNvSpPr>
          <p:nvPr>
            <p:ph type="dt" sz="half" idx="10"/>
          </p:nvPr>
        </p:nvSpPr>
        <p:spPr/>
        <p:txBody>
          <a:bodyPr/>
          <a:lstStyle/>
          <a:p>
            <a:fld id="{B6D35AF7-5ABC-457A-9683-E1F07B78C27F}" type="datetime1">
              <a:rPr lang="en-US" smtClean="0"/>
              <a:pPr/>
              <a:t>7/8/2025</a:t>
            </a:fld>
            <a:endParaRPr lang="en-US" dirty="0"/>
          </a:p>
        </p:txBody>
      </p:sp>
      <p:sp>
        <p:nvSpPr>
          <p:cNvPr id="15" name="Slide Number Placeholder 14">
            <a:extLst>
              <a:ext uri="{FF2B5EF4-FFF2-40B4-BE49-F238E27FC236}">
                <a16:creationId xmlns:a16="http://schemas.microsoft.com/office/drawing/2014/main" xmlns="" id="{8E84D0D7-7B74-DA68-BFA5-8CD3E43D38C5}"/>
              </a:ext>
            </a:extLst>
          </p:cNvPr>
          <p:cNvSpPr>
            <a:spLocks noGrp="1"/>
          </p:cNvSpPr>
          <p:nvPr>
            <p:ph type="sldNum" sz="quarter" idx="12"/>
          </p:nvPr>
        </p:nvSpPr>
        <p:spPr/>
        <p:txBody>
          <a:bodyPr/>
          <a:lstStyle/>
          <a:p>
            <a:fld id="{6EFE7C99-B088-4EBB-BFF6-BECCC96D5DD8}" type="slidenum">
              <a:rPr lang="en-US" smtClean="0"/>
              <a:pPr/>
              <a:t>25</a:t>
            </a:fld>
            <a:endParaRPr lang="en-US"/>
          </a:p>
        </p:txBody>
      </p:sp>
      <p:sp>
        <p:nvSpPr>
          <p:cNvPr id="10" name="TextBox 9">
            <a:extLst>
              <a:ext uri="{FF2B5EF4-FFF2-40B4-BE49-F238E27FC236}">
                <a16:creationId xmlns:a16="http://schemas.microsoft.com/office/drawing/2014/main" xmlns="" id="{A5223782-426F-53AA-88CF-F1D10EC5E595}"/>
              </a:ext>
            </a:extLst>
          </p:cNvPr>
          <p:cNvSpPr txBox="1"/>
          <p:nvPr/>
        </p:nvSpPr>
        <p:spPr>
          <a:xfrm>
            <a:off x="2337283" y="199722"/>
            <a:ext cx="9687560" cy="461665"/>
          </a:xfrm>
          <a:prstGeom prst="rect">
            <a:avLst/>
          </a:prstGeom>
          <a:noFill/>
        </p:spPr>
        <p:txBody>
          <a:bodyPr wrap="square" rtlCol="0">
            <a:spAutoFit/>
          </a:bodyPr>
          <a:lstStyle/>
          <a:p>
            <a:pPr algn="ctr"/>
            <a:r>
              <a:rPr lang="en-US" sz="2400" b="1" dirty="0">
                <a:solidFill>
                  <a:schemeClr val="bg1"/>
                </a:solidFill>
              </a:rPr>
              <a:t>Slide Title</a:t>
            </a:r>
            <a:endParaRPr lang="en-US" sz="2400" dirty="0"/>
          </a:p>
        </p:txBody>
      </p:sp>
      <p:grpSp>
        <p:nvGrpSpPr>
          <p:cNvPr id="2" name="Group 1">
            <a:extLst>
              <a:ext uri="{FF2B5EF4-FFF2-40B4-BE49-F238E27FC236}">
                <a16:creationId xmlns:a16="http://schemas.microsoft.com/office/drawing/2014/main" xmlns="" id="{70FD3C5C-8702-94B3-62DC-62040A4E0B66}"/>
              </a:ext>
            </a:extLst>
          </p:cNvPr>
          <p:cNvGrpSpPr/>
          <p:nvPr/>
        </p:nvGrpSpPr>
        <p:grpSpPr>
          <a:xfrm>
            <a:off x="2336800" y="134364"/>
            <a:ext cx="9745291" cy="677445"/>
            <a:chOff x="2336800" y="134364"/>
            <a:chExt cx="9745291" cy="677445"/>
          </a:xfrm>
          <a:solidFill>
            <a:srgbClr val="194E91"/>
          </a:solidFill>
        </p:grpSpPr>
        <p:sp>
          <p:nvSpPr>
            <p:cNvPr id="5" name="TextBox 4">
              <a:extLst>
                <a:ext uri="{FF2B5EF4-FFF2-40B4-BE49-F238E27FC236}">
                  <a16:creationId xmlns:a16="http://schemas.microsoft.com/office/drawing/2014/main" xmlns="" id="{BF8EE847-F1C0-46F6-467D-C4732C46394F}"/>
                </a:ext>
              </a:extLst>
            </p:cNvPr>
            <p:cNvSpPr txBox="1"/>
            <p:nvPr/>
          </p:nvSpPr>
          <p:spPr>
            <a:xfrm>
              <a:off x="2336800" y="134364"/>
              <a:ext cx="9745291" cy="677445"/>
            </a:xfrm>
            <a:prstGeom prst="rect">
              <a:avLst/>
            </a:prstGeom>
            <a:grpFill/>
            <a:effectLst>
              <a:softEdge rad="0"/>
            </a:effectLst>
          </p:spPr>
          <p:txBody>
            <a:bodyPr wrap="square" rtlCol="0">
              <a:spAutoFit/>
            </a:bodyPr>
            <a:lstStyle/>
            <a:p>
              <a:pPr algn="ctr"/>
              <a:endParaRPr lang="en-US" sz="2400" b="1" dirty="0">
                <a:solidFill>
                  <a:schemeClr val="bg1"/>
                </a:solidFill>
              </a:endParaRPr>
            </a:p>
          </p:txBody>
        </p:sp>
        <p:sp>
          <p:nvSpPr>
            <p:cNvPr id="7" name="TextBox 6">
              <a:extLst>
                <a:ext uri="{FF2B5EF4-FFF2-40B4-BE49-F238E27FC236}">
                  <a16:creationId xmlns:a16="http://schemas.microsoft.com/office/drawing/2014/main" xmlns="" id="{345E6EB6-F140-AAB0-A0A9-405B64FF2239}"/>
                </a:ext>
              </a:extLst>
            </p:cNvPr>
            <p:cNvSpPr txBox="1"/>
            <p:nvPr/>
          </p:nvSpPr>
          <p:spPr>
            <a:xfrm>
              <a:off x="2394530" y="273031"/>
              <a:ext cx="9687560" cy="400110"/>
            </a:xfrm>
            <a:prstGeom prst="rect">
              <a:avLst/>
            </a:prstGeom>
            <a:grpFill/>
          </p:spPr>
          <p:txBody>
            <a:bodyPr wrap="square" rtlCol="0">
              <a:spAutoFit/>
            </a:bodyPr>
            <a:lstStyle/>
            <a:p>
              <a:pPr algn="ctr"/>
              <a:r>
                <a:rPr lang="en-US" sz="2000" b="1" dirty="0" smtClean="0">
                  <a:solidFill>
                    <a:schemeClr val="bg1"/>
                  </a:solidFill>
                </a:rPr>
                <a:t>AI-assisted coding tools + Generative AI models</a:t>
              </a:r>
            </a:p>
          </p:txBody>
        </p:sp>
      </p:grpSp>
      <p:pic>
        <p:nvPicPr>
          <p:cNvPr id="2050" name="Picture 2"/>
          <p:cNvPicPr>
            <a:picLocks noChangeAspect="1" noChangeArrowheads="1"/>
          </p:cNvPicPr>
          <p:nvPr/>
        </p:nvPicPr>
        <p:blipFill>
          <a:blip r:embed="rId4"/>
          <a:srcRect/>
          <a:stretch>
            <a:fillRect/>
          </a:stretch>
        </p:blipFill>
        <p:spPr bwMode="auto">
          <a:xfrm>
            <a:off x="795671" y="943447"/>
            <a:ext cx="5169196" cy="5914553"/>
          </a:xfrm>
          <a:prstGeom prst="rect">
            <a:avLst/>
          </a:prstGeom>
          <a:noFill/>
          <a:ln w="9525">
            <a:noFill/>
            <a:miter lim="800000"/>
            <a:headEnd/>
            <a:tailEnd/>
          </a:ln>
          <a:effectLst/>
        </p:spPr>
      </p:pic>
      <p:pic>
        <p:nvPicPr>
          <p:cNvPr id="2051" name="Picture 3"/>
          <p:cNvPicPr>
            <a:picLocks noChangeAspect="1" noChangeArrowheads="1"/>
          </p:cNvPicPr>
          <p:nvPr/>
        </p:nvPicPr>
        <p:blipFill>
          <a:blip r:embed="rId5"/>
          <a:srcRect/>
          <a:stretch>
            <a:fillRect/>
          </a:stretch>
        </p:blipFill>
        <p:spPr bwMode="auto">
          <a:xfrm>
            <a:off x="6719001" y="1105786"/>
            <a:ext cx="5263891" cy="5582092"/>
          </a:xfrm>
          <a:prstGeom prst="rect">
            <a:avLst/>
          </a:prstGeom>
          <a:noFill/>
          <a:ln w="9525">
            <a:noFill/>
            <a:miter lim="800000"/>
            <a:headEnd/>
            <a:tailEnd/>
          </a:ln>
          <a:effectLst/>
        </p:spPr>
      </p:pic>
      <p:sp>
        <p:nvSpPr>
          <p:cNvPr id="12" name="Footer Placeholder 11"/>
          <p:cNvSpPr>
            <a:spLocks noGrp="1"/>
          </p:cNvSpPr>
          <p:nvPr>
            <p:ph type="ftr" sz="quarter" idx="11"/>
          </p:nvPr>
        </p:nvSpPr>
        <p:spPr/>
        <p:txBody>
          <a:bodyPr/>
          <a:lstStyle/>
          <a:p>
            <a:r>
              <a:rPr lang="en-US" smtClean="0"/>
              <a:t>Prof. Venkataramana Veeramsetty</a:t>
            </a:r>
            <a:endParaRPr lang="en-US"/>
          </a:p>
        </p:txBody>
      </p:sp>
    </p:spTree>
    <p:extLst>
      <p:ext uri="{BB962C8B-B14F-4D97-AF65-F5344CB8AC3E}">
        <p14:creationId xmlns:p14="http://schemas.microsoft.com/office/powerpoint/2010/main" xmlns="" val="29896038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9D4B56DF-F298-958C-7363-D5C4C2596EB3}"/>
            </a:ext>
          </a:extLst>
        </p:cNvPr>
        <p:cNvGrpSpPr/>
        <p:nvPr/>
      </p:nvGrpSpPr>
      <p:grpSpPr>
        <a:xfrm>
          <a:off x="0" y="0"/>
          <a:ext cx="0" cy="0"/>
          <a:chOff x="0" y="0"/>
          <a:chExt cx="0" cy="0"/>
        </a:xfrm>
      </p:grpSpPr>
      <p:pic>
        <p:nvPicPr>
          <p:cNvPr id="3" name="Picture 2" descr="WhatsApp Image 2024-08-23 at 15.43.17">
            <a:extLst>
              <a:ext uri="{FF2B5EF4-FFF2-40B4-BE49-F238E27FC236}">
                <a16:creationId xmlns:a16="http://schemas.microsoft.com/office/drawing/2014/main" xmlns="" id="{083CCF8D-6DE5-8443-9633-BB0BA8D56008}"/>
              </a:ext>
            </a:extLst>
          </p:cNvPr>
          <p:cNvPicPr>
            <a:picLocks noChangeAspect="1"/>
          </p:cNvPicPr>
          <p:nvPr/>
        </p:nvPicPr>
        <p:blipFill>
          <a:blip r:embed="rId3"/>
          <a:stretch>
            <a:fillRect/>
          </a:stretch>
        </p:blipFill>
        <p:spPr>
          <a:xfrm>
            <a:off x="317643" y="144259"/>
            <a:ext cx="1719435" cy="677445"/>
          </a:xfrm>
          <a:prstGeom prst="rect">
            <a:avLst/>
          </a:prstGeom>
        </p:spPr>
      </p:pic>
      <p:sp>
        <p:nvSpPr>
          <p:cNvPr id="13" name="Date Placeholder 12">
            <a:extLst>
              <a:ext uri="{FF2B5EF4-FFF2-40B4-BE49-F238E27FC236}">
                <a16:creationId xmlns:a16="http://schemas.microsoft.com/office/drawing/2014/main" xmlns="" id="{704BB619-91DB-CB27-4EA2-24BBA4B68D53}"/>
              </a:ext>
            </a:extLst>
          </p:cNvPr>
          <p:cNvSpPr>
            <a:spLocks noGrp="1"/>
          </p:cNvSpPr>
          <p:nvPr>
            <p:ph type="dt" sz="half" idx="10"/>
          </p:nvPr>
        </p:nvSpPr>
        <p:spPr/>
        <p:txBody>
          <a:bodyPr/>
          <a:lstStyle/>
          <a:p>
            <a:fld id="{CB8D69A4-1EF2-4F1D-9576-1003C63ADFD4}" type="datetime1">
              <a:rPr lang="en-US" smtClean="0"/>
              <a:pPr/>
              <a:t>7/8/2025</a:t>
            </a:fld>
            <a:endParaRPr lang="en-US" dirty="0"/>
          </a:p>
        </p:txBody>
      </p:sp>
      <p:sp>
        <p:nvSpPr>
          <p:cNvPr id="15" name="Slide Number Placeholder 14">
            <a:extLst>
              <a:ext uri="{FF2B5EF4-FFF2-40B4-BE49-F238E27FC236}">
                <a16:creationId xmlns:a16="http://schemas.microsoft.com/office/drawing/2014/main" xmlns="" id="{8E84D0D7-7B74-DA68-BFA5-8CD3E43D38C5}"/>
              </a:ext>
            </a:extLst>
          </p:cNvPr>
          <p:cNvSpPr>
            <a:spLocks noGrp="1"/>
          </p:cNvSpPr>
          <p:nvPr>
            <p:ph type="sldNum" sz="quarter" idx="12"/>
          </p:nvPr>
        </p:nvSpPr>
        <p:spPr/>
        <p:txBody>
          <a:bodyPr/>
          <a:lstStyle/>
          <a:p>
            <a:fld id="{6EFE7C99-B088-4EBB-BFF6-BECCC96D5DD8}" type="slidenum">
              <a:rPr lang="en-US" smtClean="0"/>
              <a:pPr/>
              <a:t>26</a:t>
            </a:fld>
            <a:endParaRPr lang="en-US"/>
          </a:p>
        </p:txBody>
      </p:sp>
      <p:sp>
        <p:nvSpPr>
          <p:cNvPr id="10" name="TextBox 9">
            <a:extLst>
              <a:ext uri="{FF2B5EF4-FFF2-40B4-BE49-F238E27FC236}">
                <a16:creationId xmlns:a16="http://schemas.microsoft.com/office/drawing/2014/main" xmlns="" id="{A5223782-426F-53AA-88CF-F1D10EC5E595}"/>
              </a:ext>
            </a:extLst>
          </p:cNvPr>
          <p:cNvSpPr txBox="1"/>
          <p:nvPr/>
        </p:nvSpPr>
        <p:spPr>
          <a:xfrm>
            <a:off x="2337283" y="199722"/>
            <a:ext cx="9687560" cy="461665"/>
          </a:xfrm>
          <a:prstGeom prst="rect">
            <a:avLst/>
          </a:prstGeom>
          <a:noFill/>
        </p:spPr>
        <p:txBody>
          <a:bodyPr wrap="square" rtlCol="0">
            <a:spAutoFit/>
          </a:bodyPr>
          <a:lstStyle/>
          <a:p>
            <a:pPr algn="ctr"/>
            <a:r>
              <a:rPr lang="en-US" sz="2400" b="1" dirty="0">
                <a:solidFill>
                  <a:schemeClr val="bg1"/>
                </a:solidFill>
              </a:rPr>
              <a:t>Slide Title</a:t>
            </a:r>
            <a:endParaRPr lang="en-US" sz="2400" dirty="0"/>
          </a:p>
        </p:txBody>
      </p:sp>
      <p:grpSp>
        <p:nvGrpSpPr>
          <p:cNvPr id="2" name="Group 1">
            <a:extLst>
              <a:ext uri="{FF2B5EF4-FFF2-40B4-BE49-F238E27FC236}">
                <a16:creationId xmlns:a16="http://schemas.microsoft.com/office/drawing/2014/main" xmlns="" id="{70FD3C5C-8702-94B3-62DC-62040A4E0B66}"/>
              </a:ext>
            </a:extLst>
          </p:cNvPr>
          <p:cNvGrpSpPr/>
          <p:nvPr/>
        </p:nvGrpSpPr>
        <p:grpSpPr>
          <a:xfrm>
            <a:off x="2336800" y="134364"/>
            <a:ext cx="9745291" cy="677445"/>
            <a:chOff x="2336800" y="134364"/>
            <a:chExt cx="9745291" cy="677445"/>
          </a:xfrm>
          <a:solidFill>
            <a:srgbClr val="194E91"/>
          </a:solidFill>
        </p:grpSpPr>
        <p:sp>
          <p:nvSpPr>
            <p:cNvPr id="5" name="TextBox 4">
              <a:extLst>
                <a:ext uri="{FF2B5EF4-FFF2-40B4-BE49-F238E27FC236}">
                  <a16:creationId xmlns:a16="http://schemas.microsoft.com/office/drawing/2014/main" xmlns="" id="{BF8EE847-F1C0-46F6-467D-C4732C46394F}"/>
                </a:ext>
              </a:extLst>
            </p:cNvPr>
            <p:cNvSpPr txBox="1"/>
            <p:nvPr/>
          </p:nvSpPr>
          <p:spPr>
            <a:xfrm>
              <a:off x="2336800" y="134364"/>
              <a:ext cx="9745291" cy="677445"/>
            </a:xfrm>
            <a:prstGeom prst="rect">
              <a:avLst/>
            </a:prstGeom>
            <a:grpFill/>
            <a:effectLst>
              <a:softEdge rad="0"/>
            </a:effectLst>
          </p:spPr>
          <p:txBody>
            <a:bodyPr wrap="square" rtlCol="0">
              <a:spAutoFit/>
            </a:bodyPr>
            <a:lstStyle/>
            <a:p>
              <a:pPr algn="ctr"/>
              <a:endParaRPr lang="en-US" sz="2400" b="1" dirty="0">
                <a:solidFill>
                  <a:schemeClr val="bg1"/>
                </a:solidFill>
              </a:endParaRPr>
            </a:p>
          </p:txBody>
        </p:sp>
        <p:sp>
          <p:nvSpPr>
            <p:cNvPr id="7" name="TextBox 6">
              <a:extLst>
                <a:ext uri="{FF2B5EF4-FFF2-40B4-BE49-F238E27FC236}">
                  <a16:creationId xmlns:a16="http://schemas.microsoft.com/office/drawing/2014/main" xmlns="" id="{345E6EB6-F140-AAB0-A0A9-405B64FF2239}"/>
                </a:ext>
              </a:extLst>
            </p:cNvPr>
            <p:cNvSpPr txBox="1"/>
            <p:nvPr/>
          </p:nvSpPr>
          <p:spPr>
            <a:xfrm>
              <a:off x="2394530" y="273031"/>
              <a:ext cx="9687560" cy="400110"/>
            </a:xfrm>
            <a:prstGeom prst="rect">
              <a:avLst/>
            </a:prstGeom>
            <a:grpFill/>
          </p:spPr>
          <p:txBody>
            <a:bodyPr wrap="square" rtlCol="0">
              <a:spAutoFit/>
            </a:bodyPr>
            <a:lstStyle/>
            <a:p>
              <a:pPr algn="ctr"/>
              <a:r>
                <a:rPr lang="en-US" sz="2000" b="1" dirty="0" smtClean="0">
                  <a:solidFill>
                    <a:schemeClr val="bg1"/>
                  </a:solidFill>
                </a:rPr>
                <a:t>Benefits of AI-assisted coding</a:t>
              </a:r>
            </a:p>
          </p:txBody>
        </p:sp>
      </p:grpSp>
      <p:pic>
        <p:nvPicPr>
          <p:cNvPr id="24577" name="Picture 1"/>
          <p:cNvPicPr>
            <a:picLocks noChangeAspect="1" noChangeArrowheads="1"/>
          </p:cNvPicPr>
          <p:nvPr/>
        </p:nvPicPr>
        <p:blipFill>
          <a:blip r:embed="rId4"/>
          <a:srcRect l="5277" r="6130"/>
          <a:stretch>
            <a:fillRect/>
          </a:stretch>
        </p:blipFill>
        <p:spPr bwMode="auto">
          <a:xfrm>
            <a:off x="2179673" y="903768"/>
            <a:ext cx="8491193" cy="5603898"/>
          </a:xfrm>
          <a:prstGeom prst="rect">
            <a:avLst/>
          </a:prstGeom>
          <a:noFill/>
          <a:ln w="9525">
            <a:noFill/>
            <a:miter lim="800000"/>
            <a:headEnd/>
            <a:tailEnd/>
          </a:ln>
          <a:effectLst/>
        </p:spPr>
      </p:pic>
      <p:sp>
        <p:nvSpPr>
          <p:cNvPr id="11" name="Footer Placeholder 10"/>
          <p:cNvSpPr>
            <a:spLocks noGrp="1"/>
          </p:cNvSpPr>
          <p:nvPr>
            <p:ph type="ftr" sz="quarter" idx="11"/>
          </p:nvPr>
        </p:nvSpPr>
        <p:spPr/>
        <p:txBody>
          <a:bodyPr/>
          <a:lstStyle/>
          <a:p>
            <a:r>
              <a:rPr lang="en-US" smtClean="0"/>
              <a:t>Prof. Venkataramana Veeramsetty</a:t>
            </a:r>
            <a:endParaRPr lang="en-US"/>
          </a:p>
        </p:txBody>
      </p:sp>
    </p:spTree>
    <p:extLst>
      <p:ext uri="{BB962C8B-B14F-4D97-AF65-F5344CB8AC3E}">
        <p14:creationId xmlns:p14="http://schemas.microsoft.com/office/powerpoint/2010/main" xmlns="" val="29896038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9D4B56DF-F298-958C-7363-D5C4C2596EB3}"/>
            </a:ext>
          </a:extLst>
        </p:cNvPr>
        <p:cNvGrpSpPr/>
        <p:nvPr/>
      </p:nvGrpSpPr>
      <p:grpSpPr>
        <a:xfrm>
          <a:off x="0" y="0"/>
          <a:ext cx="0" cy="0"/>
          <a:chOff x="0" y="0"/>
          <a:chExt cx="0" cy="0"/>
        </a:xfrm>
      </p:grpSpPr>
      <p:pic>
        <p:nvPicPr>
          <p:cNvPr id="3" name="Picture 2" descr="WhatsApp Image 2024-08-23 at 15.43.17">
            <a:extLst>
              <a:ext uri="{FF2B5EF4-FFF2-40B4-BE49-F238E27FC236}">
                <a16:creationId xmlns:a16="http://schemas.microsoft.com/office/drawing/2014/main" xmlns="" id="{083CCF8D-6DE5-8443-9633-BB0BA8D56008}"/>
              </a:ext>
            </a:extLst>
          </p:cNvPr>
          <p:cNvPicPr>
            <a:picLocks noChangeAspect="1"/>
          </p:cNvPicPr>
          <p:nvPr/>
        </p:nvPicPr>
        <p:blipFill>
          <a:blip r:embed="rId3"/>
          <a:stretch>
            <a:fillRect/>
          </a:stretch>
        </p:blipFill>
        <p:spPr>
          <a:xfrm>
            <a:off x="317643" y="144259"/>
            <a:ext cx="1719435" cy="677445"/>
          </a:xfrm>
          <a:prstGeom prst="rect">
            <a:avLst/>
          </a:prstGeom>
        </p:spPr>
      </p:pic>
      <p:sp>
        <p:nvSpPr>
          <p:cNvPr id="13" name="Date Placeholder 12">
            <a:extLst>
              <a:ext uri="{FF2B5EF4-FFF2-40B4-BE49-F238E27FC236}">
                <a16:creationId xmlns:a16="http://schemas.microsoft.com/office/drawing/2014/main" xmlns="" id="{704BB619-91DB-CB27-4EA2-24BBA4B68D53}"/>
              </a:ext>
            </a:extLst>
          </p:cNvPr>
          <p:cNvSpPr>
            <a:spLocks noGrp="1"/>
          </p:cNvSpPr>
          <p:nvPr>
            <p:ph type="dt" sz="half" idx="10"/>
          </p:nvPr>
        </p:nvSpPr>
        <p:spPr/>
        <p:txBody>
          <a:bodyPr/>
          <a:lstStyle/>
          <a:p>
            <a:fld id="{E4E7E4B1-ED63-49CC-830B-E1AD1730ED58}" type="datetime1">
              <a:rPr lang="en-US" smtClean="0"/>
              <a:pPr/>
              <a:t>7/8/2025</a:t>
            </a:fld>
            <a:endParaRPr lang="en-US" dirty="0"/>
          </a:p>
        </p:txBody>
      </p:sp>
      <p:sp>
        <p:nvSpPr>
          <p:cNvPr id="15" name="Slide Number Placeholder 14">
            <a:extLst>
              <a:ext uri="{FF2B5EF4-FFF2-40B4-BE49-F238E27FC236}">
                <a16:creationId xmlns:a16="http://schemas.microsoft.com/office/drawing/2014/main" xmlns="" id="{8E84D0D7-7B74-DA68-BFA5-8CD3E43D38C5}"/>
              </a:ext>
            </a:extLst>
          </p:cNvPr>
          <p:cNvSpPr>
            <a:spLocks noGrp="1"/>
          </p:cNvSpPr>
          <p:nvPr>
            <p:ph type="sldNum" sz="quarter" idx="12"/>
          </p:nvPr>
        </p:nvSpPr>
        <p:spPr/>
        <p:txBody>
          <a:bodyPr/>
          <a:lstStyle/>
          <a:p>
            <a:fld id="{6EFE7C99-B088-4EBB-BFF6-BECCC96D5DD8}" type="slidenum">
              <a:rPr lang="en-US" smtClean="0"/>
              <a:pPr/>
              <a:t>27</a:t>
            </a:fld>
            <a:endParaRPr lang="en-US"/>
          </a:p>
        </p:txBody>
      </p:sp>
      <p:sp>
        <p:nvSpPr>
          <p:cNvPr id="10" name="TextBox 9">
            <a:extLst>
              <a:ext uri="{FF2B5EF4-FFF2-40B4-BE49-F238E27FC236}">
                <a16:creationId xmlns:a16="http://schemas.microsoft.com/office/drawing/2014/main" xmlns="" id="{A5223782-426F-53AA-88CF-F1D10EC5E595}"/>
              </a:ext>
            </a:extLst>
          </p:cNvPr>
          <p:cNvSpPr txBox="1"/>
          <p:nvPr/>
        </p:nvSpPr>
        <p:spPr>
          <a:xfrm>
            <a:off x="2337283" y="199722"/>
            <a:ext cx="9687560" cy="461665"/>
          </a:xfrm>
          <a:prstGeom prst="rect">
            <a:avLst/>
          </a:prstGeom>
          <a:noFill/>
        </p:spPr>
        <p:txBody>
          <a:bodyPr wrap="square" rtlCol="0">
            <a:spAutoFit/>
          </a:bodyPr>
          <a:lstStyle/>
          <a:p>
            <a:pPr algn="ctr"/>
            <a:r>
              <a:rPr lang="en-US" sz="2400" b="1" dirty="0">
                <a:solidFill>
                  <a:schemeClr val="bg1"/>
                </a:solidFill>
              </a:rPr>
              <a:t>Slide Title</a:t>
            </a:r>
            <a:endParaRPr lang="en-US" sz="2400" dirty="0"/>
          </a:p>
        </p:txBody>
      </p:sp>
      <p:grpSp>
        <p:nvGrpSpPr>
          <p:cNvPr id="2" name="Group 1">
            <a:extLst>
              <a:ext uri="{FF2B5EF4-FFF2-40B4-BE49-F238E27FC236}">
                <a16:creationId xmlns:a16="http://schemas.microsoft.com/office/drawing/2014/main" xmlns="" id="{70FD3C5C-8702-94B3-62DC-62040A4E0B66}"/>
              </a:ext>
            </a:extLst>
          </p:cNvPr>
          <p:cNvGrpSpPr/>
          <p:nvPr/>
        </p:nvGrpSpPr>
        <p:grpSpPr>
          <a:xfrm>
            <a:off x="2336800" y="134364"/>
            <a:ext cx="9745291" cy="677445"/>
            <a:chOff x="2336800" y="134364"/>
            <a:chExt cx="9745291" cy="677445"/>
          </a:xfrm>
          <a:solidFill>
            <a:srgbClr val="194E91"/>
          </a:solidFill>
        </p:grpSpPr>
        <p:sp>
          <p:nvSpPr>
            <p:cNvPr id="5" name="TextBox 4">
              <a:extLst>
                <a:ext uri="{FF2B5EF4-FFF2-40B4-BE49-F238E27FC236}">
                  <a16:creationId xmlns:a16="http://schemas.microsoft.com/office/drawing/2014/main" xmlns="" id="{BF8EE847-F1C0-46F6-467D-C4732C46394F}"/>
                </a:ext>
              </a:extLst>
            </p:cNvPr>
            <p:cNvSpPr txBox="1"/>
            <p:nvPr/>
          </p:nvSpPr>
          <p:spPr>
            <a:xfrm>
              <a:off x="2336800" y="134364"/>
              <a:ext cx="9745291" cy="677445"/>
            </a:xfrm>
            <a:prstGeom prst="rect">
              <a:avLst/>
            </a:prstGeom>
            <a:grpFill/>
            <a:effectLst>
              <a:softEdge rad="0"/>
            </a:effectLst>
          </p:spPr>
          <p:txBody>
            <a:bodyPr wrap="square" rtlCol="0">
              <a:spAutoFit/>
            </a:bodyPr>
            <a:lstStyle/>
            <a:p>
              <a:pPr algn="ctr"/>
              <a:endParaRPr lang="en-US" sz="2400" b="1" dirty="0">
                <a:solidFill>
                  <a:schemeClr val="bg1"/>
                </a:solidFill>
              </a:endParaRPr>
            </a:p>
          </p:txBody>
        </p:sp>
        <p:sp>
          <p:nvSpPr>
            <p:cNvPr id="7" name="TextBox 6">
              <a:extLst>
                <a:ext uri="{FF2B5EF4-FFF2-40B4-BE49-F238E27FC236}">
                  <a16:creationId xmlns:a16="http://schemas.microsoft.com/office/drawing/2014/main" xmlns="" id="{345E6EB6-F140-AAB0-A0A9-405B64FF2239}"/>
                </a:ext>
              </a:extLst>
            </p:cNvPr>
            <p:cNvSpPr txBox="1"/>
            <p:nvPr/>
          </p:nvSpPr>
          <p:spPr>
            <a:xfrm>
              <a:off x="2394530" y="273031"/>
              <a:ext cx="9687560" cy="400110"/>
            </a:xfrm>
            <a:prstGeom prst="rect">
              <a:avLst/>
            </a:prstGeom>
            <a:grpFill/>
          </p:spPr>
          <p:txBody>
            <a:bodyPr wrap="square" rtlCol="0">
              <a:spAutoFit/>
            </a:bodyPr>
            <a:lstStyle/>
            <a:p>
              <a:pPr algn="ctr"/>
              <a:r>
                <a:rPr lang="en-US" sz="2000" b="1" dirty="0" smtClean="0">
                  <a:solidFill>
                    <a:schemeClr val="bg1"/>
                  </a:solidFill>
                </a:rPr>
                <a:t>Benefits of AI-assisted coding</a:t>
              </a:r>
            </a:p>
          </p:txBody>
        </p:sp>
      </p:grpSp>
      <p:sp>
        <p:nvSpPr>
          <p:cNvPr id="61442" name="AutoShape 2" descr="data:image/png;base64,iVBORw0KGgoAAAANSUhEUgAAC/QAAApoCAYAAABB2gXMAAAAAXNSR0IArs4c6QAAIABJREFUeF7s3QuUZVdBJ/y9b1fnYfp28gHNAI768RhmYHAUWmAQkIQkde+tJrENNGgcJUAc0AFFB+TxoYjyFj9xyQj6McNL0FABQydd994ikfAQBrQZQL5RkMcAKkIDku4OSeiqu6d2r6pMp1K37tm3Hqer+3fXYi1Wap+99/ntfR691n/vE4MfAQIECBAgQIAAAQIECBAgQIAAAQIECBAgQIAAAQIECBAgQIAAAQIECBAgQIAAAQIECBAgsOkCcdNb1CABAgQIECBAgAABAgQIECBAgAABAgQIECBAgAABAgQIECBAgAABAgQIECBAgAABAgQIECAQBPpNAg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LL0DJbAAAgAElEQVQ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sIpA7HQ635tSekRK6UdjjN8fQvjhGOPE0jEppZtCCJ8IIfxDCOEvY4wf63a7+f8nsgQIECBAgAABAgQIECBAgAABAltHQKB/64yVnhIgQIAAAQIECBAgQIAAAQIEtoTA4x73uO+dm5v7ixDCD1To8J/0er3LK5RThACBmgQuvfTS5ne/+92ZEMKjKnTBNV0BSRECBAgQIDBEIE5NTT1ofn7+2THGHw8h3HUMqdtCCH8dQnjX/Pz8u84777wvTE9Pz49Rj0MIECBAgAABAgQIECBAgAABAgQ2SUCgf5OgNUOAAAECBAgQIECAAAECBAgQOF0EBPpPl5F2nqeLgED/6TLSzpMAAQIE6hSYmpr6wcFg8MYQwo+EEBrr2JebY4xXdLvdq9exTlURIECAAAECBAgQIECAAAECBAiso4BA/zpiqooAAQIECBAgQIAAAQIECBCoT6DT6exKKT00hPDoxZ3hd8cYz1rqUUrpphDCJ0II/xBC+GCj0fj4zMzM10IIqb5en5otC/SfmuPqrE5fAYH+03fsnTkBAgQIbLzAvn37zjh69OhzU0q/FkI4cwNaPJZSurTf7/c2oG5VEiBAgAABAgQIECBAgAABAgQIrIOAQP86IKqCAAECBAgQIECAAAECBAgQqEdgamrqBwaDwX8KIfxUCOFfjtGLb6aU3rNt27bXzszMfFq4fwzBFQ4R6B/fsd1uXxZCeNf4NfyfI1NK3240GodTSp+OMX44pXRts9n82+np6e+uR/3qOH0EBPpPn7F2pgS2okC73X7H4rvgenb/thDC10MIt4QQDqaUPhpCuHHnzp2fnZ6ezv/Nj8C6CJx//vk7zjzzzDfGGJ+0LhWuXMmhwWDw2NnZ2fzvHT8CBAgQIECAAAECBAgQIECAAIGTUECg/yQcFF0iQIAAAQIECBAgQIAAAQIEVheYmpr6wcFg8HshhMeEEBrr5PWZGOMv79ixY3Z6enp+neo8LasR6B9/2Ncz0D+kFzmg+BchhP/SbDavE+4ff6xOpyMF+k+n0XauBLaewAYF+odB5HfET6aUXnfbbbdN33jjjUe3npgenywCeWf+I0eO/GEI4YoN7tPHU0oX9/v9b21wO6onQIAAAQIECBAgQIAAAQIECBAYU0Cgf0w4hxEgQIAAAQIECBAgQIAAAQKbL3DRRRedOzEx8aoQwpUhhG0b0YO8A+vExMTlBw4c+MJG1H861CnQP/4ob0Kg//bOpZS+FmN8dbPZfL3dhscfs9PhSIH+02GUnSOBrSuwyYH+E6FuizG+6dixY8+//vrrb9q6gnpel0Cn03lWSum167hAedip7D906NATDh48eKyuc9UuAQIECBAgQIAAAQIECBAgQIDA6gIC/WYIAQIECBAgQIAAAQIECBAgsCUEJicndzcajatCCPfdhA7fHEL4pV6v999CCGkT2julmhDoH384NzPQv9TLxWD/z/d6vWvM9/HH7lQ+UqD/VB5d50Zg6wvUGOhfwvtWjPEXu93uOzxHt/582qwzmJqauv9gMHhfCOFem9DmS3q93m9sQjuaIECAAAECBAgQIECAAAECBAgQGFNAoH9MOIcRIECAAAECBAgQIECAAAECmyfQ6XT2ppTeHEI4d/NaDfMxxhfv2LHjldPT0/Ob2O6Wb0qgf/whrCPQv9jbQUpp/9zc3JU33HDDN8c/A0eeigIC/afiqDonAqsLFDyPbkopTfb7/Y/VZXoSBPrzqQ9CCK9rNpvPnZ6e/m5dFtrdOgLtdvvlIYQXbEaPU0pP6vf77xy3Le8B48o5jgABAgQIECBAgAABAgQIECBQXUCgv7qVkgQIECBAgAABAgQIECBAgEANAq1W64kxxrxT/jk1ND+IMf56t9vNgRs79VccAIH+ilArFCsIUI7fyOpHfmYwGDxhdnb20xvVgHq3noAg39YbMz0msFaBgueRQP//wc6h/jc1m81fEOpf6ww8tY9vtVr3jDHm3fn/dcGZ3hZCeHdK6a3bt2//60ajcfjMM8+cu+WWW+6S6zh27NjdYowPjjFenFJ6bAjhHot1H44xtrrd7n8vaOsORb0HjCvnOAIECBAgQIAAAQIECBAgQIBAdQGB/upWShIgQIAAAQIECBAgQIAAAQKbLNButx8RQrg2hHDXTW76xOZuizE+udvtXlVjH7ZU0wL94w9XQYBy/EZGH/n1RqNx6czMzEdHF1XidBAQ5DsdRtk5ErijQMHzSKD/jnT5izdX9vv9N5lTBIYJtFqtdoxxfwhhe0Wl98/Nzf3s9ddf/+WK5cPevXvPu/XWWzsppfa2bdueNzMz809Vj11eznvAuHKOI0CAAAECBAgQIECAAAECBAhUFxDor26lJAECBAgQIECAAAECBAgQILCJApOTk9/XaDTeW7hz5Ub18B8bjcYFMzMzn92oBk6legX6xx/NggDl+I1UODLG+OX5+fnLZmdnD1YorsgpLiDId4oPsNMjsIJAwfNIoP/Oft4bXVWrCrTb7d8OITynItP7zzrrrL3XXHPNtyuWX/di3gPWnVSFBAgQIECAAAECBAgQIECAAIE7CQj0mxQECBAgQIAAAQIECBAgQIDASSewe/fu7bt27Xp9COFpJZ1LKX0txvj6+fn5d5x33nlfmJ6enl86ft++fWccOXLk3nmXyhjjs0II9y2pO4Tw9maz+dTp6envFh532hUX6B9/yAsClLmRL4YQ3j+ktZ0hhAeHEO4VQjhznB7FGP9ufn6+NTs7m9vxO40FBPlO48F36qetQMHzaKsF+t8XQvjSiIHNz83dIYTvDSGcM+YkeEWv13vhmMc67BQWWPx3ztUhhEsrnObRlNKl/X4/z9vaft4DaqPXMAECBAgQIECAAAECBAgQIHAaCQj0n0aD7VQJECBAgAABAgQIECBAgMBWEeh0Op2U0p8VBJFvSym9bOfOna+Znp6+pcJ5xk6n004pvTmEcPcK5XORkyJQU7GvtRYT6B+fvyBAmRv5k16vd/lqre3bt2/bTTfd9IBt27b9p5TSz4wRTHxzs9l8uoUs44/pqXCkIN+pMIrOgUCZQMHzaKsF+h/f6/XeXVEj7tmz595zc3O/HGN8SskzNKX0Nyml82dnZ79esS3FThOBwmfqx1NKF/f7/W/VyVPY55Hvp3Wei7YJECBAgAABAgQIECBAgAABAiergED/yToy+kWAAAECBAgQIECAAAECBE5TgX379p195MiRHLRqVyS4KcZ4RbfbvaZi+duLTU1N3T+ldF1K6V9VPPbqQ4cOXX7w4MFjFcuflsUE+scf9oIAZW6kKDA1NTV1j/n5+dfHGPOOsI2KvRyklK7s9/tvqlhesVNQQJDvFBxUp0RghEDB8+hUDvTfrjQ5OfmgRqPxnhDCfSpOnu+EEPb0er0bK5ZX7DQRaLVa94wxfqjiXHpnr9f7yRBCqpPHe0Cd+tomQIAAAQIECBAgQIAAAQIEThcBgf7TZaSdJwECBAgQIECAAAECBAgQ2CICk5OTj2s0GjnQv71Cl2+LMT652+1eVaHsikUmJyd/tNFozIQQzq1QxzdTShf2+/1PVih72hYR6B9/6AsClLmRokD/Yq9iu91+9sLXL15R8AWMzzUajYtmZma+NP6ZOXIrCwjybeXR03cC4wkUPI9Oi0B/Vmy1WhfEGPeHEHZUUY0xPr/b7b6qSlllTh+Brfie7D3g9JmfzpQAAQIECBAgQIAAAQIECBCoT0Cgvz57LRMgQIAAAQIECBAgQIAAAQLLBHbv3r19165d7wghPKEiztubzeZTp6env1ux/ErFcsD5DSGE/1ixjl/r9XovrVh21WI5HHPbbbc9PMZ4YQjh/iGEH44xTiwdlFL6dIzxyymlDyyU+WC32/2Hzdyhc9++fWfcfPPNDx4MBntDCI+IMd479y2lNBdC+ERK6X0TExMzBw4c+OKJ/aozqLSa6VK/QwifTSndcOaZZ350//79R9ZjLNerjoIAZW5ynEB/Pi52Op0XppR+s2Cn/lf0er0Xrtd5LtaT+/G9C2Px6Bjjj6WUHrA0xxbn2U2L8+xgjPF9zWbzb9d4ra9z9+upbvErJvle8diU0r8NIeyOMZ514n0jpfTZbBZj/Ei32z201p7WGeTbt2/ftm9/+9v3aTQaj4kxPjyE8EMxxn9xwvkenycxxs+klP682Wx+Ynp6+pa1nvN6HJ/H6qabbrpw27Zte1JKeZyO9zuldGsI4WBK6cODwaB/3nnnfWF6enp+Pdoct47sfNNNNz1g27ZtP758XqWUvpZS+ouF50B/586d7y/17XQ6uxav84uXORx/lix8NeTj8/Pz7zn33HP/ZrMc6riOxh2bE4/LO3vnLxg1Go1HL3xh6EdijMcXI544p1Z6Lo/TdsHz6LQJ9C/Om2tDCPm9beQvxviGbrf78yMLVixQ4X74tRDCJ1NKHx0MBu8/Ge4t+dSy2+HDhx+T10TEGB+87Fn/6RDCpxqNxjXnnHPO/9is53yd74t1vidXnGp3Klbne8BSZ/K/S44cOfJvUkp5Yc0PhxD+7bL3gePP1hBCXoD6wRjjX67HO9C4Zo4jQIAAAQIECBAgQIAAAQIECJQKCPSXiilPgAABAgQIECBAgAABAgQIbJhAq9W630JI9QMhhBxYG/VbtwBZu91+VAihW3HH1Q+dccYZU+MGwRfDYJeHEH41hHC/gkB1Dux9Lcb4pu3bt//Otdde+41RQOP+/aKLLvr+iYmJvGjhiRV3cf9MjPEXu93ue3OucLODSmswHYQQ/kcI4eXNZvO6zQqRrTYuBQHKXM24gf4crsuhqD8MIVxRcZ58JcZ4Qbfb/XzF8kOLLc6P5y0srMjXwV0L6rsthPDuRqPxipmZmRwATKOO3bt373m33nrrbAjhoaPKhhDGvqe0Wq324q7NVb4ssv/QoUNPOHjw4LEKfTpeJIc4jx49eklK6QU5wB9C2Fb12BDC52OMr7rlllv+5MYbbzxacNztResI8nU6nQemlPIikryg6JyCfudgfA7yvWLHjh03rCUgXnAvm11YSLB3Keheeg9dvLe/utlsvr40LJ9dCvr5pYmJiUded911eXHY8d8ll1xyt2PHjmXnp4UQdlZwztfhO+fm5l50/fXXf3mV8nnBzgUppVeHEB5c8Vl3OMb4e8eOHfud66+/Pi/UWNdf3ddRu93OCxZ/qsJJPb7X6+UvFS2//l9U1TLPqUaj8as7dux4+6hroGD+VOj6nYrcac6NU8moYwpsc1V38B1V9/K/dzqd56WUXlnxuLGf0yfWv4b74eEQwlsajcbvjPuVnYL3kjud62K/87y9rOL7ZP7y1puOHTv2/A26B5x95MiRcd7Bx3pfLHx2VpxSdyp2p4XGrVbrYTHG/O5T5etjd7oe2u12HrPfGrdDI44rXRgdJycnH9FoNP5zCGFPxXl0Yhf+Pr8vT0xM/N6Jz74NOjfVEiBAgAABAgQIECBAgAABAgTWJCDQvyY+BxMgQIAAAQIECBAgQIAAAQLrKdBut3O4+E0V67z60KFDl5eEYofV22q17hJjzGH0h1Ro+6sLu0D/WL/f/1yFsrcXWQwS/nRK6XdDCHcpOXaFsjmw+sa5ubnnrWfgKQfjjx49+iuLoeGSAG3u4iCltH9ubu7Ks88++6y5ubm8m/MPVDjPscNu62laEn6scE5jFykIzuU2xrbLB09NTd1/MBi8L4Rwr4od/pVer5fn71i/iy666NyJiYlXhRCuLAykL28vB+v+qtFoXDkzM/PXozrTbrdfHkLIQfiRv5TSs/r9/utGFlxWoN1u/3YI4TkVj3tKr9d7c8WyORSddzX/gxDCfSseM6zY4ZTSq3bu3Pm7paHxwlDimuZlDsNv3779v6SUpiqGwFdjyYsZfmFpsVGpX0HQ+fhCrzPPPPM7R44cyfP7dwoXIRzvWv4iSwjh50r7W9DPfx4MBhfPzs4ezPfPw4cPPzvG+JJx+rq4AOZp/X4/B8/vsLgmj+G2bdveEGPslJovOaSUntrr9W4Y5/gVjjkprqOC0PntAds9e/Y8YH5+/m2LC3mKOfJO7RMTE5cfOHDgC8MOLpg/xe3nnbKXLyIZp5JRxxTY5qrWFOjfzOf0Ot4P5xe+jnHt/Pz8L41YiHMn6oLzvf3ef/755+84++yzfzul9HNjPu+/ld8Ver3eNVUW742aH3W9LxY+O0edxrC/n7KB/qmpqR8cDAb534V5IeNaf/nfTn86Nzf3wtJrYK0NO54AAQIECBAgQIAAAQIECBAgUFVAoL+qlHIECBAgQIAAAQIECBAgQIDAhgrs3r17+65du64OIVxasaGSUOzIKlut1ltijD87smAIOUz8E71eb3+FsseL7Nmz5z5zc3PviDE+vOoxFcutW+DpwgsvvOv27dvfGUJ4bMW2hxX7nyGEpy98feCPNzLQv7gD9ltDCI9ZY39PPPz2RQk33HDDN9ex3spVFQTncp1rCk7nCkrC7iGEcb9OkcO07ZRSDrHfvTLG6II3p5RevHPnzteutgN14Rc4infPn5ycPKfRaByoOBcrLwhaXADx+hDCk9Yh2H67ZpWA73L6wlDiWPNyHQLmw2bM2Nd1QdD5S4PB4IJGo/HsEMIz1zhe8zHGF+/YseOVo3ZWXzrhgn4e/wrF2Wef/dlbb701X48/PvoyW7VE3q3/Bb1e77VLodtOpzOZUsoB9LVe6/n6fmq/38/PpbF/J9N1VBA6zwHdl7VarctijP+14i7bQ41ijH8XY3zczMzMZ1cqVDB/xhkHgf5eL+8IX/TL98O1LA5apbHi98aC95Lj7wjz8/O75ufnpysukl3NJe/W/7Rut5u/bDHyizzDKqrzfbHw2Vk0R04ofMoF+vNXpI4ePfqixa/0lHyRqIph/vrLM3u93tvXMq+qNKQMAQIECBAgQIAAAQIECBAgQKBUQKC/VEx5AgQIECBAgAABAgQIECBAYEMEJicn7x5jvDHG+IAKDRwaDAaPnZ2d/XSFspWKdDqd56WUXlmlcIzx+d1uN+80PvK3GCZ+1zqEG4e1lcOfL9+xY8dLp6envzuyQysU2Lt373m33npr3gV1vcLx31jYoboZQjizQn+Kw79TU1MPHwwGeUHFWgOjw7r38cFgsHd2dvYrFfq/rkUKgnO53WK75Z1ttVo/FGPMu2DftcKJHA8D9/v9j1Uou1Qkttvt54UQXjrmLr2jmsoLbF7XbDafO2z+L87v2RDCQ0dVFkL4Xwsej+52u39foezxIq1W634xxg+EEO5Z4ZhKCwYmJyfv3Wg0rgshPLBCncVF8k7w8/Pzl+Wd2qscXBhKLJ6X+esghw8ffl2MMX+lpVGlT2OU+cxgMHhCyXOjatA5f+Ejxpjn2E+vU/8HMcZf73a7+esSI4OsVfuZv6QSQnhqCOE/LCzQuWgMw5UOOZpSurTf77+v0+nsXVy4c+461f3NRqPRnpmZ+atx6jvZrqOSQH8O4aeU3lLxOVqF58NnnXXWnmuuuebbywsXzJ8q7Swvc1oH+mOMb+h2uz9fApfDzEeOHMlfZXnKOt1Pljd/p4U4q/Wv4L3kQymlZzYajemU0r8qOedVyt40GAymZmdnPzxOfXW/LxY+O8c5xXzMKRXoz193OPPMM98YY8yLGTfql5+Fr2o2m78x7r+dNqpj6iVAgAABAgQIECBAgAABAgRObwGB/tN7/J09AQIECBAgQIAAAQIECBA4aQQ6nc6/Tyn1Qwg7K3TqIzHGdrfbPVyhbKUiBYGlkFJ6a7/ff/KoilutVjvGmHeqrxKWHlXdan8fGWoednAOjh0+fPiqGOPetXRgDccWhX/b7fYjQgjXboLp+88666y9K4Uf13CuIw8tmYfrEejPQeojR47kxRyTIzuXk8UpPavf77+uStkQQt6Z/4Uppd/coFDiUjdGhp8LvkRwbDGc3Kt4jjnQ//gYY95FvEoQfeSXRXIIedu2bf11DESueCo5MDw/P9+anZ394qhzLQwlFl3TmxTeO36KpQsZNjjoPIo970795G63e9WogoX9PBRC2DWqzsK//2WMMe+mnHfSXu/nXa/ZbF42PT19S0mfTsbrqGqgfzHMf5f1towxvrrb7T5/+SKRwvlTMgy57CkX6C9ZAJpD+b1eL38No9JvMcz/hwuLy/Lipo38Vb6/FLyXfDPG+K0NeHYd3L59e/vaa6/Ni0Ur/06G98XCZ2flc1tW8JQJ9G/i/M+EI98dxx0QxxEgQIAAAQIECBAgQIAAAQIExhUQ6B9XznEECBAgQIAAAQIECBAgQIDAugq0Wq0nLuzOPzK4uNjoO3u93k9W2bm4aidzsPmWW27JAbqRv5TSdw4cOPDPqxXcxCDRUjfGCqa02+0c7ntZxTDySJsxClQO/25WQPOEc3hzs9l8+mbu3lkQnMvdrGw3Yq6+aGH3/N+qOHaVr71Op/Okdd5herUurhpOXPxSRjeEsKPCeb6m1+s9t0K540U6nc7rU0rPqFD+qymlH+v3+58bVnYDvpYxqluVFq4UhhIrz8tNDu8dtyhZyLDBQedRY5P//o+NRuOCmZmZz65W+CToZ15Ulnf9PrvKSRWWOTYYDPLXJPIXKyr9TtbrqGqgv9JJjlfoKzHGC7rd7udPPHyD588pFehfXASXFxVeWGEIvplSurDf73+yQtnjt6dNWgS31J1vhhAu6fV6HxnxjnBZCCF/aaqu3yCldEW/339b1Q6cLO+Lhc/Oqqe3vNwpE+hvtVpPiTG+cRP/TZLfHX+i2+3m90M/AgQIECBAgAABAgQIECBAgEDtAgL9tQ+BDhAgQIAAAQIECBAgQIAAAQJZoN1ul4SKX9Lr9X7jZJWrIUy4RHF0cXfx91WxmZqauv9gMMhl71Wl/AaVqRT+XQxFvSeEcMEG9WOlanOI7Mp+v/+mzWqzjkD/4pck9i8s7Nhe4Tw/nlK6uN/vf2u1slNTUz8yGAzyLvfrvVv3as0ODT8vXpOzIYSHVjjHD51xxhlT+/fvPzKqbKvVukuM8b0hhIeMKrtQZv+hQ4eecPDgwWMrld29e/f2Xbt2vT6E8LQKdVgWBj4AACAASURBVK1bkWG7dp/YQGEosdI1nevf5EUft59SSumanTt3PmnUYp0NDjpXGsP8RZhvfOMbVw6bN7mSk6GflU5m/EJXHzp06PLVDJaqPpmvo5Mg0J+ZfqXX6/3uiUOxwfPnlAr0dzqdn04p5XeCKs/LG5rN5iVVvy6x+LWXt4cQzhz/Uik+cuTu94XvJcUdqHhAZcuT6X2x8NlZkeJOxU6JQP/U1NQPDAaD60MI96sIMR9CyItlPnVC+XuHEH4khHBOxTpyscrvfAV1KkqAAAECBAgQIECAAAECBAgQGEtAoH8sNgcRIECAAAECBAgQIECAAAEC6y3QarXeEmP82Sr1ppSe1e/3X1elbB1lChcnLHXx70MI70spfTjGeGtK6UdjjI9ZDLY0Cs5jZDhrsa7Ybrez4S8U1J2L3rwQqn9/jPHDg8HgaIxxdwjh4WP0c6nZSuHfTqfzrJTSawt37fz8wo7of577mhsb0/R/NhqNC2dmZv6p0Gms4oXBuUp2ozrSarXuF2P8QAjhnqPKhhBG7jK/uIPxu/M6nQr1LRXJway8S/CHckArpfQvYow/tnBN5GugZFHAH/R6vWeu9PWOdrv98oVdxF9QoU8jz3Gpjlar9bAYY14ocG6Fep/S6/XePKxcp9PppJT+rCTMmVL6Wm5/8b6RF/TsXnT7oYWvLmyr0Kdc5OshhIt7vd6Jobg7HFoYSqw0L8cI7+U+3ZZS+ujiNf3JGON983W9OE9KAnyVFuusMeicd79+fwjhsymlLzUajYellB45xr3yaF770Ov18rWx4m8t/UwpfXvR81MLX5r4pxjjD4cQ/l0IoWQODeva8fEKIXw8hPD/NxqN3YPB4IExxvzMKAktV74mT+braA2B/uPB1RjjxxY9/3UI4f4hhDz371HxOl8qNttsNveeGDJfvGdfHEL4nmV1PSyE8MsV6v/Owni+IoSw0tdHvtNsNt9bNdReoa0VixTaPr7X6+VnVNFvcfHbH1d8Jh1LKf2Hfr//ziqNTE1N3WMwGNwQQnhglfKLZfL19eeNRuMvUkqfH/N+mL/u9Oxut/v7w9otfC9ZXk1+t/3g4rzNX0jJ74z5f3kOV31G5ToPDQaDx87Ozn56lM/J9L6YFxjd7W53e0yM8W7L+p2/CPabFedSfocdOj6DweDTy10K303udD1MTk4+qNFoPOjEPqeUzl7490n+qle+94z6De3zSv3NlbXb7Xyv+X9HVZz/nlLqzs/PP+P666//8vLy+X52+PDh58QY/5+Kz5nir8BU6aMyBAgQIECAAAECBAgQIECAAIFxBAT6x1FzDAECBAgQIECAAAECBAgQILDeAjlc/qchhCdWrHisMFbFutdUbIxd778eY7xyx44dM9PT0zm0d4ff1NTUDw4Gg7wbbA5AVfmNDGflSjqdTg7C5t35v69KpYtB2pft3LnzNSsF8zqdzgNTSn8UQsiB1ZLfyPBvafA3xpgDPj/X7XbzzulpWWfi5OTkQxqNRt4FNwfKqvzutKNxlYPGKVMYnBtpV6UPrVbrnjHGHBa+T4XyNy2Exyf7/f7HhpVttVpPjDHm0GOVHYxHBbPOOHz48FNjjK+puOPqN1NKF/b7/bxr6x1+7Xb7UQuLT7ohhB0jzjOHvZ/Y7/ffNcqj1Wo9M8Y4NGh3wvGrBpILA/O52ptCCL/UbDb/eKX7xuL1/V8Xg+6jTiP//Y96vd4zVloIkf9Y2L8q8zJ2Op1XppR+tUrnQgiDEMJV27dv/8Vrr732G8uPyQG+o0eP/kpKKS/YqBrsH7lYZ8ygfA7WPmvHjh2z63RPHzk+Y/Zz1Tl00UUXff/ExMRbC+bQicOSn2VvnJube97111+f27nD76KLLjp3YmIif43iSRUXaeXx/4ler5e/JDL0VzhPN/06Kgyd5/7l8/5v27dvf8FK8z6EkK+jHMT//1JK31/xWqq8OKLgeTTyuVCxb2MXK7QteYeMe/bsuff8/PwLQwhXFITQe81m87KqCxkKF4Ienxdzc3PPWen6Ov/883ecffbZL0gpPa9ifz+TUrqg3+9/daUBKJgHJx7+qRjjFd1u9xMrPVfy/WXbtm1viDF2CgZ91UVxuZ6t8r5YeM+u8ky9A+NaA/0rjUnh/bWoz4uLiq4JIUxWmA/7m83mT464tvK98YUppbxoosqi6Lf3er2fGfYOVKFPihAgQIAAAQIECBAgQIAAAQIE1kVAoH9dGFVCgAABAgQIECBAgAABAgQIrEWgMCSSmyoJY62la8XHFuwCnncq/bsY4+NmZmY+u1pDi7tN5uBTpS8YLCyMGBlULQgi567dFmN8crfbvWpEP884cuTIH4QQnlIxQJOrGxn6Kdm1M5vOz8+3Zmdnv7haXy+88MK7TkxMvHtxN/NR4/yXZ5111uQ111zz7VEF1/r3wuDcSLsq/Sm8/lYN1i6Gsq5d2JH3wipthxDe3Gw2nz49Pf3d1cq3Wq1Hxxjz7vVVdut/Ra/Xy+HLO/z27t173q233pp303/oqL7FGN/Q7XZ/frVyeefdXbt2XZ3z7qPqCyHsP3To0BMOHjx4bKWyk5OTj2s0GnnH6CqLIPLO75f0er38RYOhv8L7xldijBd0u93Pr1Rh4RwZOS8LFxTlRUov2bFjx8tWCsif2N/CeTJy8VNh6DIvTvnA3NzcZTfccEMeo6G/xbmYw4v5CxRVfquOT2k/QwhfGAwGPz5qt+tLLrnkbseOHesVLChbel48rdvtvmO1cOS+ffvyYp2rYox7qwAshNdf0uv1fmO1sif7dVQYOs/P3Wd1u903jgqZttvtRyyMUb7vVrk/5t309/R6vRtHuRc8j7ZaoD8vZvzSqPMPIdx74aspPxRjPK9C2duLVH0PWTpgcVFd7lOVRYb5vvXr3W43f3Fm+YLFE7uZA82Xp5Tywq5RX8PIi9iu6Pf7b1vpPAvmwfHDU0pX3XbbbVfeeOON+esi63kffE2v13vuanVulffFwnv2yGfqcpOtFuifnJz8vvyliQqLjIcu2lxuUPLOl1L6m5TS+bOzs/mLRX4ECBAgQIAAAQIECBAgQIAAgdoEBPpro9cwAQIECBAgQIAAAQIECBAgsCRQGBbNh52Ugf7CUNZNg8FganZ29sNVZkJhsHLVcFbhTph54cGru93u80eFCvN5LI7le0IIF1Q5r1GB/pJATt61vMS03W7/u4UvCuRd/O8+oq+VA5AVz3loscLgXHHIa6WG1/P6K9gFP3flw2edddaeqgslOp3Os1JKr62wWOTjKaWL+/3+t5afb8GCm6F1LNXZ6XT+5cLXAD64sCjh/64w7kN3Fl5cGJDDz0+oUM+xGONTut1u/sLEyN/U1NQ9BoPBDSGEB44sHMLQPhbOkZHzsiR0GUJ4e7PZfOqoRR9L59dqtZ4SY8wh6Cq78q66WKcwdJmDgBf3er1PVbAOe/bsuc/8/Hy+/1T5MsaqX40o7OfRlNKl/X4/B4hH/lqt1s/EGN9c0TM/L17c7XZ/q8rzot1un7+wwOZACOF7RnZkxOKvrXAdlQT6SxzzTv3tdvsNIYT/WMExFxm503kuVPA82mqB/opMYxX7zGAweMKoxTIn1lx4jZXcD/O8eF0I4RcqnMnQRWcF86D4uV64CGfVhXFb6X2x8J498pm6fHy3WqC/oL8j381OtGi323kR2IsrzP9Dg8HgsSXXbYU6FSFAgAABAgQIECBAgAABAgQIFAsI9BeTOYAAAQIECBAgQIAAAQIECBBYb4HCsGhu/mQN9D8+xvjOisHHP+j1es+sEnpc8i4MPl196NChy1faEbzVat0vxviBEMI9K4zl5xqNxkUzMzNVdrM9Xl1BMCcXXzWo1Gq12jHG/RV3Lv+jXq/3jALTkhDkyJ1hK1iOLFIYnCsOea3UgdIFHqtdf51O5/UppTwGo37HBoPBZbOzs9eNKrj094IFM0MXYBQsOBgZUC2Ym6vurj45OfmgRqPx5yGEXRUsbmg2m5dMT0/fUqHs8SIF4fmhYcnCe/Sq87KwrqKQfD7fwq9E5B2kO71e70MreRaGLovvEQVjk4PyQ78aUdjPd/Z6vZ+sep8sfF58JqV0Qb/f/2qV+Tk5OXn3GOONMcYHVCj//sFgsGd2dvbmlcpuheuoIND/lcFg8MjZ2dmvVHBZeu6WPCt/rdfrvXRU3QXPo5H3y1FtrfXvBbZrbWrY8XnRzf65ubkrR32h48QKCp+/lXcnP+G5mb8wkBd1jfp6w1dTSj/W7/c/t/wEC+ZB3p3/Sf1+P78HV/oV3gM+dMYZZ0zt37//yEqVFzyT8+G1vi8W3rOL3/UK38Mr/Zuq8Nld1OeC/n4kxtjudruHq0ywVqv1xIXny6pfF1usp/Z7WJXzUYYAAQIECBAgQIAAAQIECBA49QUE+k/9MXaGBAgQIECAAAECBAgQIEDgpBcoDInk86kUPtnkE8/h8LeFEH66QrvFoaxcZ+Huo/9rIcT16G63+/fL+9Nuty8NIfxZxYUHxSHV9QwqFQTExwrjFATAZpvN5t6SIHWFeXCnIiXBuVGLIUraLwxDrnj9rWcwb1jfq86HlNKz+v1+3pn4Dr+Sa2hYHUsVttvt3w4hPKeC89DFNfnYVqv1zBjj71eoZ9Vd2ocdXzXovBDE/JuU0vmzs7M5RH+HX+E9etQinYfFGGdDCOdWOOfS0OXxKgt3vB4abi68l1UKSZ94zoVh+aFBxsJ+lgYt7xJjzF8SeEiF8Sqqe3Jy8pxGo5F36H9MhbpHhXlP+uuo4D77pYmJiUded911/1DB5XiRqtf5Yn0v6fV6eefqVX8Fz6Oxnr+j2i/5e4FtSbVVyg5CCH81GAx+eXZ29iNVF8osVVw4bm/v9Xo/U9JGwYKBY4tf7ugtP+mCeZAPLXo/L+hfrnvVMHfV94P8NaeU0mS/3/9YlQFeKrOe74sbec9efAaWPGcrjdl6vgcsdy8I9I/176eScVaWAAECBAgQIECAAAECBAgQIFCngEB/nfraJkCAAAECBAgQIECAAAECBI4LFIZE8iGVwiebydtqtUpCj2OHwwt2dF4tnJWDfC+u4DO0jtWOXa+gUqfT2ZlSyuGyR1To66phz2HHFwRqv5BSelTVnacr9HfFIoXBuaLw7Gp9KgxDrnj9dTqdf59S6ocQdlY4/+Lwc66z3W5fEUJ406j6U0pv7ff7T16pXLvdfnkI4QWj6lgIMK/HjvU5hH9Fv9/Pi31W+uWFQH8aQnhihf4MXaSz2rEF96Z/HgwGF8/Ozh5cXl/hPXrVeVl1DEMIY91/ct8LvuaQiw+9Hxfey4rn9O7du7fv2rXr6vwYrDD+Q3fQLuxn0X2jcOxX3UV/yPX4jhDCT1U4/9Xu8VviOiq4zxYH+jdiDhQ8j8YKSFcY88pFCmwr11lQ8LYQwoEY40u73e4nSgL3BTuIj7Wga/G5WWnxWYzx+d1u91XLz7tgHoz1fl4wdkOvi632vrgR1+uJ41YQkK88ZoXPgqLnTMG7eP4KxAfm5uYuK/kSRsG1rCgBAgQIECBAgAABAgQIECBAoFYBgf5a+TVOgAABAgQIECBAgAABAgQIZIHCkEg+5KQL9E9OTu5uNBp5F+P/q8KoVtodd6V6SkLTq4SzqgYovzIYDB45Ozv7lQrndHuR9QoqlQR8QgjFXxLIHS7o66YEFguDc0WBqdXGsCBQN/T6KwhqfyeEsKfX691YMq9y2QKfoeHfgqDb0AB9wdz8Sozxgm63+/mVzrUgbJ8PH7rAYDXHwvvrivfWwjpG7dD/lhjjz1YY+7HuP4v1lgS8hy7WKbg/5GaLA/35oE6n87yU0isreAy9bgr7WXTfKBz74oVVBfee1a7pkgV1tV1HBecq0F/hgjixSIFtYc1FxQcxxpm5ubmnv/e97/3HKkcWfOll6IKeUe202+0XhRB+a1S5YV/9KXjujvV+XjB2Q6+Lgmdy7mPt74sbec/OJ1jwnlN5zAqfBRv5nMl9/lYI4T83m813TE9Pf7fC3FaEAAECBAgQIECAAAECBAgQILAlBAT6t8Qw6SQBAgQIECBAgAABAgQIEDi1BQpDIhnjpAv0t9vtvMPyn4UQGiNGaxBC+Iler7d/nFFdawio0Lo4nJnPaa19XHJpt9vn511vQwjfM8oqpfSkfr//zlHllv+9oK9rGreq/SoMzhUFpob1oXCX8KHXX0EwceygdoHP0JB2wTUwdIf4Vqv1+Bhjnm+jrverDx06dPnBgwePreRfGEIcayFQwfmGYYuASuoYFgrN5z85OXlOo9HI1/RjKlwTxbu9n1hnQYh16GKdgvtDbnqsQH/Bs2PotVfYz6L7RuHYFz8zCsK8qwX67xdj/EAI4Z4V5lVt11HBuQr0VxjIZdd71YWKhTWXF48xfnl+fv6ylb52cmJthc/ej8QY291u93BpjwruhSvecwueu2O9n6/HdbHV3hc38p6dB2GrBfpznwu+QHbiJXBzjLGXUnpHjPGD3W73UOn1oTwBAgQIECBAgAABAgQIECBA4GQSEOg/mUZDXwgQIECAAAECBAgQIECAwGkqUBgYzEonXaC/1Wo9M8b4+xWGcE07vRda3SmcNTk5efcY440xxgdU6GtR8HOpvvUKKrVarScu9POqCv3crCIbPu8Kg3Njjc9yrMI5Nez6K9kRfTPGa9VAbEHAccWdfDudzutTSs8YcSKDlNIV/X7/bcPKlXxxYzPQhoXSC+fI0Hm5GfefJaeCa2noYp3Ce9lYgf7C4OWKbRT2s+i+UTj2tQT6t8p1tB7B5WH3gY2YAwXX0Jrea9bj3lZgux7NVanjmyGES3q93kdWuf/vTCn1QgiPqFLhJpRZ8fotmAdjvZ8XjN1qO/RvqffFjbheT5wfhc+VSu+2hc+CoudM7vvU1NQ9BoPBDSGEB65hrt+8sK74r1JKV09MTMwcOHDgiyGEtIb6HEqAAAECBAgQIECAAAECBAgQ2FQBgf5N5dYYAQIECBAgQIAAAQIECBAgsJJAYUgkV1EpfLKZ2gUB4bF3J188n5Lg9J3CWYUhohXDzKNcC9sYGvopMB3VpXX5+7hfAShpvDA4VxyY2qjrb4xruIRlnLKrXmcFYbc7XUOtVusuMcb3hhAeMqJjX4kxXtDtdj8/rFzheI/jUHrMiruXF47v0HlZeG8Yayf1pRMuDHmv+Ewp7O+4gf6S3eUF+vfvP7J8Um+V62g9gsvDLujCuVrp2VHgutUC/ZXfIfft23fGkSNH7pVSelyM8dkhhPsW3FQPbt++vX3ttdd+Y6VjCsesoNmxi674FYCCeTDW+/l6XBdb7X2xcOwrXa8njnrBO07lMVuv94DVZufi14/eHkI4c+xZfMcD88Kaq7Zt2/a6AwcO/K1w/zqpqoYAAQIECBAgQIAAAQIECBDYMAGB/g2jVTEBAgQIECBAgAABAgQIECBQIFASUs/VVg5jFfRhTUULwkSr7hxepRMF4acvpJQe1e/3v7pUb2GIaKyAamEbWybQP2z38v/N3r2AWXYVdKJf61Q3aYauJDzaMcxAAHG8M5cb1ObqCAJpktSjQ8f4aF6CdLyYqB++URG9k0YUQbiiDjMQxiGJIBdolJgOdU5VAjRE4XOknZHLMBcviDFOMtpiku4wSdPVZ91exalYVKrqrHXqVO2qrt/+vnzV6bP2Wmv/1tr77O7+77VLxqy0TGVwrjrktVQ/xsfHL4gx/lEI4SkF/VwyuFkZ9CpoZtVFVgyYVvT3WLfbfd7MzMxn5ntUEZT7wLFjx15y9OjRU8sdTeV4rxqloIIl51SFV25iWIH+ga4/A4xTiDG+ut1uv3GxT+W1bKD+DqONyjqqrhuVY9/ICv2b5Tyq+O6uvk9YizlQ4XrWBvoXXhP2798/cvz48R+KMf5mReD4pzudzluWuvZWjlnB5XvVRZacdxXzYKD782GcFxX34KtGKqxgxe+DyrGvumbn/lXcpxSPWeV3QXWfe675z4P5wZlfqzjHCock5IcrD46Ojr7/0KFDXyndSTkCBAgQIECAAAECBAgQIECAwHoKCPSvp7a2CBAgQIAAAQIECBAgQIAAgWUFKgI9IaX0Y9PT02/dSJwVYaLqoN7i46ywelhblSGi9QioCvQvGODK4NyggamvmVJjY2NPa7VaHwkh7Co4p+5OKT1nenr68wvLVga9CppZdZG+AdOKc/aqTqdzw3yPxsfHXxlj/Ld9ethNKR2Ynp5+10rlKsd71SgFFWzJQP9yD+tswOulFfo3xwr9S55Hq/nu7nfuVs7Vou+OiutT3+ttv/6v9vMK29zUah4KnQ8cvzmE0Cro9+dSSnsWPlg5v0/lmBU0teoiAv2rJnyoAoH+TuclA3LG8fHx74kx/scQwnkD1rHSbl+IMf5ou93Ob1pKa1C/KgkQIECAAAECBAgQIECAAAECAwsI9A9MZ0cCBAgQIECAAAECBAgQIEBgmAIV4drc7Gs7nc7BYba/2roq+i/Q/7XYAv0LPCoClHmvolBmv7k9Pj4+EWO8OYSwvV/ZEMKfpZQum56e/oeFZTdjoL90BdsY49vb7faP5OPdvXv39l27dn3gjMMVfazujDHuabfbeUXYZbfK8S4YnlUXEehfQFgZuF2PB6AE+gX6lzzJK+dq0XdHxfVpKwX6w/79+x954sSJwyGESwquuKe63e73zMzM3LK4bOWYFTS16iIC/asmfKgCgf7BA/1ziJdeeukTt2/f/u9SSnsLH56pGb3TIYTfHh0dfbXV+mvYlCVAgAABAgQIECBAgAABAgTWWkCgf62F1U+AAAECBAgQIECAAAECBAgUCYyPj78gxvi+osJDCjIXtlVUTKD/H5kqQ2oC/QtmWEWAMu9VFMrsN4Er5m6u6v2dTudFi1c13YyB/oo+P/QQw+Tk5D9PKd0eQnhSH9cPHDt27CVHjx49tVK5yvHuN5TD+Fygf4Fi5bVMoD+EP3rEIx6x9+YlQvfLTc6KldWXrXuznEcVx1r94F/lXC367qhw3VKB/jyXC9/UMj/t39zpdH528TlQOWbDuL73q0Ogv59Q+ecC/asM9Peo4+Tk5DenlH49hLAnhDBSPgRFJW8YHR29Rqi/yEohAgQIECBAgAABAgQIECBAYB0EBPrXAVkTBAgQIECAAAECBAgQIECAQH+BycnJf51Smg4hnNu/dPhkjHGi3W4fLyhbVCSvuPrAAw88pqRwSul/fuhDH7pnYdmKUHR1UG9xnypCgQ8LQFYGyAZ6E0JlGwL9Cwa4IkCZ9yoKZa40pytXGg4ppR+bnp5+6+I6K8LxJafYMMoUBUwLz9uH6ip8m0E3pXRgenr6Xf0OpHK8+1U3jM+3aqD/ezudzh8sBqy8lg0U6B8bG3taq9X6SAhhV8EAWqHfCv1LTpPKuVr03VFxfSq63hbM74GLVNwX5TaWPN9rGq+8Z50ZHR298tChQw8sbKNyzGq6N2hZgf5B5R6+n0D/cAL9D8nu27fvcadOnXpFCOGqEMJTh7RqfzfG+G/a7fbrFz+oOrypoCYCBAgQIECAAAECBAgQIECAQLmAQH+5lZIECBAgQIAAAQIECBAgQIDAGgpUrHyde3F3Suk509PTnx9WlyrfEPCw1VYnJiYOhBCuL+jPqoJvlcHpj3W73ctnZma+PN+v8fHxx8QYbw0hfGtBX4tCf4vrqQypDSPQvyrTAod1K1IRoMx9Gmh8Fh7M+Pj402OMHw4hPLbgIJd1rpyX1at4F/RtoCLj4+PfFmOcCSGct1IF8w8yTExMvCmE8Ko+jd0ZY9zTbre/0K9TleO96hBqv/4s93nl+C47L9fj+jN/DBW23RDCd3c6nZtXeS0bKNBfOgdz35Z7oGZY19ylxr9y7KvP7Yog9rBW6G/sPKo41uoH/9ZiDlScQ41/B1fY5mm+6jkwPj7+1Bjjx0MIFxRcV5ecu2sxZgV9qS5SMQ8Gsq0Yu2XPi8KH83L/Gp+ruRNrPfY13yul50Pld8Gq709XmqhXXnnl+Q8++ODzYozfm1J6Xgjh66sn9j/usCHmxCr6b1cCBAgQIECAAAECBAgQIEDgLBIQ6D+LBtOhECBAgAABAgQIECBAgACBzSzQWyn8phDCWMFx5BWwXzA9Pf37BWWLikxMTBw8k5e8tqRwjPHV7Xb7jQvLTkxMXBFC+GDBipHLhkdL2h4fH78gxvhHIYSnFJR/WKCmMpCz5Kqy/dodVlCpJkSWUnrh9PT0+/v1baN/XnPMQwj0x8nJyTeceePEzxW6rBjWrQjl3dntdp81MzNzZ2G7a1as4ny4OaV0VYzxD0MI39mnQx84duzYS44ePXqqX8crQ3cDvTGjXx9KPq9wytUtG+QbGxt7VKvV+lAI4bkF7T7sgaSCfR4qMjk5+fMppTcU7LNsmK/yWjZQoL/iuyMfyjDeJFAVtKwc+0YC/ZvlPKq4Rgr0F5y4i+7B3hNCeHHhbqsO9FdeG/4ypfSd09PTdy/sX+W5NfQ3UxVahcr7kmrbYZwXNX3cCPeLlfOn6pqdx7Xymlg0ZpXztbrPpfNxqXL5z5D33XffJSMjIwdSShMhhEdV1veOTqfzw1bpr1RTnAABAgQIECBAgAABAgQIEBi6gED/0ElVSIAAAQIECBAgQIAAAQIECAwqMDEx8VMhhN8o3P/3Op3Oy4YRvqh8mOBUSumK6enpzsJ+jo2NPa3Van0khLCrX/+XeiCg3z7zn1eGdJYMmJaGp86Env5bSunimZmZvyvtXy43rKDS5OTkv04pTZ+ZE+cWtP+wtyYU7LPhitSE0lYb6N+7d++/6Ha7Hw0hPL4Q4qc7nc5blitb8VDM/wwhXN7pdI4UtrumxQpX9v2rGOOPppRu7HOO54eNDkxPT7+rpNNjY2NPaLVafxxCeEJB+ZuPHTv2fSUPChTUVVVkmEG+ycnJt6WUcnCu37ZkCLbfTr3P48TERB6DCylQHwAAIABJREFU7y8ov2x4uvJaNlCgv4EHD6qClpVj30igf7OcR6XfvSEEgf6CE3dhkQrbvFtRgHmlLtTc853JVy8Xxs/XqfeGEF5QcLhDfzNVQZtzRSrvS6ptK8Zu2fNis90vVn63VF2z85hV/lmhaMwqvwuq+1w6H/uV6/2Z7gdCCK8PITymX/n8+aB/3impWxkCBAgQIECAAAECBAgQIECAQI2AQH+NlrIECBAgQIAAAQIECBAgQIDAmgpUBlDuarVae6ampv5itZ0aHx9/aozx4yGECwrqWjJUNT4+/pgY460hhG8tqGPgYO74+PgrY4z/tqCNJR88yPsVBphz0WVXrl6p/WEFlSrfRvC5lNKexSvgFjhtqCKVwbmBA1P79+9/xIkTJ95ZGHjORnfGGPe02+0vLAdWudL4hlkNtfC6k8+nd8UYD/R5C0dfp4V+lSvWfymldMn09PSfr/ekHWaQb2JiIhteX3AMAz/4MTY29nUxxiMxxn9Z0M6ybyKpvJZVB/p37969fdeuXR8IIeQ3vPTbln2zRWU/q64blWPfVKC/5s0PjZ1HwwguLzdJ1mIOVHwfDXSv0G/C13xeYZurLQowr9T++Pj4RIzx5hDC9oJ+LnteVDzQk5tZ8aG6gn4MVKRiHgxkWzF2ywb6N9v94lqcrwsHt/C+Zn6XovOh8rug6ntmoInZZ6f80GpK6ZaU0jcW1H9Pt9u9bGZm5mhBWUUIECBAgAABAgQIECBAgAABAmsmINC/ZrQqJkCAAAECBAgQIECAAAECBGoFeqsqHg4hXFK477/vdDqvXO0q/RUB99ytD4+Oju47dOjQA4v6WLMi9EArrVb65BXFn91ut/9msWVlEK06pDqsoFIv7PqeEML3FcyHqpXRC+prpEhlcG7QwFScnJx8TUrpl/uE0xca/Fqn03nNSiiTk5PfkFLKK/6XrDZfFXxfy8GoDKn168oHjh079pKaVfQnJibyKrK/0K/i3ud9x6GwnqpilUYrzsvKoOFAb94YGxt7fqvV+oPCsO2y17jKa1n1tbLynPlYt9u9fGZm5suLB6+yn1XXjcqxbyTQnz02w3k0jODycifuWsyBiu+jrRboz/d7bw8hXF14IV32Ic6JiYnvDCG0Qwg7C+r60x07dozddNNN9xaUHVqRinmQ2ywKhy/s3DDOi812v7gW5+tC08rv2aIxq/wuKP6e6T0M+t0FE/aDnU4nP0RTvFXcCwz8AGFxZxQkQIAAAQIECBAgQIAAAQIECBQICPQXIClCgAABAgQIECBAgAABAgQIrJ/A+Pj4y2KMNxQGje9PKV0xPT2dQ8QDbRMTExeFEPLK+l9XWMGyK6SOj49/b4zx/YV9rw7mjo+P7+mtCFsS/Fo2WFz5RoKj27dvnzh8+PDfF/qE8fHxp595mODDIYTHFuzTL/xbMx8+22q1LpmamvofBe0uWWRsbOzJrVbrF3fs2PGq9Q7N5Q5VBueKA1PzB7t///6R+++//6dSSr8SQjin0OnzrVbr0qmpqTtWKl8ZqMtVrfqBnPHx8RfEGC/sdDpvXs2DPZUP9SzHMNBDJZWBzr8LIVzW6XQ+XTh2Dyt25ZVXnv/ggw++udvt/urMzMwXS+oZZpCvsq7qBz/y2yeOHz/+vhjjlQXHdn8IYbLT6fzRUmUrQ5dv6XQ6P1MzDycmJn4qhPAbBf3MRZZ9uKGyn1XXjcrxajLQXxOMbuQ8GkZwebm5shZzoOL7aEsF+sfGxp7ZarWmQgjnFZ67r+10OgeXKtu7Hs+EEP73grq6McafbLfbJW9pWq66/DDCq1JKd0xPT+f71b5bxTzIdRWFwxc2OqzzovLPD43eL67F+brQdDMF+kvfPBZjfHu73f6RvhN2QYFK5+q5W9MXZQkQIECAAAECBAgQIECAAAECJQIC/SVKyhAgQIAAAQIECBAgQIAAAQLrJrBv377HnTp1qhNC2F3Y6F92u93vmpmZ+Uxh+YeKjY2NPaHVat0UQvjWwn1XDJeOj49fEGPMDxd8U0F9VYHCXqjyD0MIewrqXjFY3FvpPx/3WEldIYRf7HQ6bygoG3p155WxJ0rKn7HqF+ivMc1N3jA6OnrNoUOHvlLY/kPFLrvsssePjIwcCiE8M4Twhzt27Diw3qH+yuBcVTB37969X3/69Om3xRivKHzoJNvkufSK6enp60s8K1ZDzdWdjDG+vN1uv6+k7sVlem+aeHdvZeNf6HQ6v1kTpl5YX2X4bbnuVofPc0WVb97Iu3xsx44dVw4yNy+++OKd55xzzu/EGF8YQvizbrd75czMzJ39/CtD3X3nZWWQverBj96DVb9X+MDKiiteV4YBv9RqtSampqY+1c8zf54fHhoZGZlOKX1jQflTvYfX8nfjw7bKfvYdn4UNVI59Y4H+zXAeDSu4vF5zoOL7qBtC+O7a1bML5n1xkQrbXOfAwd2xsbGntVqtfC/2lMLOrXju5joqr4dfCiHs63Q6nyxsf2Gx/HaeV6SU8gMBD8YYD7Tb7XwvuOJWMQ8Gsq0Yuzu2bdv2rFtuueW/L9XhynvwXEVj94trec3OB1Z5T1N0PlR+Fyz7RpnFY9dbof+DBfel1d8vFc5W6O93IfA5AQIECBAgQIAAAQIECBAgsC4CAv3rwqwRAgQIECBAgAABAgQIECBAoEZgfHz8qhjj7xSEO+ar/YcQwis6nU4OJqWCtnKo6bIQwn9IKT2xoPx8kb7B0omJidefCSr/QmGdRYHavOL0iRMn3hRCeGWhSd+VRycmJg6EEIpC2iGEL6WUXjo9Pb1kmHT+WAfoZ961b7i00jSklN538uTJVxw5ciSvvl2yLTcfBg57lTS6VJnK4FxfuxBCvPzyy588Ozv7UzHGq0IIj6rpW0rppnPPPfeFpQ9IVK42nLuSQ/0/1m638/lecu7OBeCPHz/+qhjjLy4Iba/q4YDKoNpyhMu+FaOfeeXKwrm6T5w+fXr/rbfeele/uuc/37t37//W7XbzAxD5rSTzW9HDAZU+fefl5OTkN6SU8sNPTyjo/8l8TS15YGNsbGz3yMjIHxRe1/uudl0RBpw/jM92u93n93vzQW8Ovz3G+AMFx5+L/FlK6bLp6en8XfewrbKffcdnYQOVY18duKwI8/ate6OfRxXHumJweb3mQOX3UfVbhwrnflGxCttcX1GAeWHD+WHTr3zlKz+ZV8iv/B79XEppz/T09N3LHUjl9TBXU3RPtrC9Sy+99Lxt27blN9n84IL7yKKHAyrnQbVtxdj1PS82y/3iWl6z87hvgEB/8QOOFW8NO5lS+v7p6enfL7oofPXBuct6D27/kz77HOt2u88b5OHw0r4oR4AAAQIECBAgQIAAAQIECBAoERDoL1FShgABAgQIECBAgAABAgQIEFhXgQFWeZ/v36dDCG+IMd7WbrePLez0/v37R+65555/NjIysjcHiEMI/6ryoO5qtVp7pqam/mKl/fbu3fsvut1uDqo+vqT+GONfhxB+qN1u37pUoPnSSy994sjISA5+TpbUl1dUz4GzdrudV2BddhsgQPbllNKrzj333HcuFe6enJz8VymltxSu+r+wX33DpXv37r2w2+3eFkJ4aqFBLvaFGOOrd+7cefNyYfQ8J+67775ntVqtgyGE5y7xsERedfito6OjP1saaK/o35JFK4NzX8yrtS/T5kgI4Zt7qwhXhfjn64sx/n+nT58e7xdOXtz++Pj4C2KMOTi+vdAjvwVgemRk5OenpqbymzaWDPbn1eUf+chHvjillIP8Fy5R932lKw4v1a+JiYlfCiG8rrDPi4ut+FaMfnVWhqbnq/uHbHHy5Ml3r/DwSty7d+/Tut3ua/LLAM4cX54Xi7e+b6Oo7F/fczo/aDI5OfmGlNLP9bPpfZ7PxXfOzs6+6rbbbrtv8T75XD5x4sRLQwi/FUI4r7DOvg8+VYYu55rtXdN/eOfOnTOHDh06vbgvA1zTcxUrhqUr+1kyPg91u3Ls+4buF3tUhHn71l3Z13U/jyqOtW9webHjWsyBiYmJi0MIHwoh9AvD5u7kkPl3T09P3154/g21WIVtbjffo91R2IGvSyntjjHuKnygcnG1RQ86DPD9k68tN7RarddNTU0teyz5QYTZ2dlrUko/HUJ4zOLO5evV6dOnv2dmZuboch6V9yWNBvo3y/3iWpyvC8dvLQL9u3fv3r5r164PnHnALL/lqe+WUvrdc88994cPHTr0wEqFe/W+J4Twff0qLZmv83X0HjDND3rn+/t+24oPzfXb2ecECBAgQIAAAQIECBAgQIAAgWEJCPQPS1I9BAgQIECAAAECBAgQIECAwFAF9u7d+4xut5tXhH/soBWnlO7trQA+aBBrvumikPx84QGCWXnXv4kx3ppS+ngI4cEQwtN74fj8c6kQ7nIsR7dv3z5x+PDhv+/nVruSaa++L/dC5H/X+/9zQgjfcSZsm9900OrX5hKfF4VLB3hrw3xT8/3ND3v8eQhhWy+c9y0hhGcUrLSbx/7ftNvt/OaFohXkBzB4aJfK4Nxqmuq3b9HKvUtVkt/UcPz48ffFGK/s18gSn/9NCOH2lNKfxBj/NqV0fqvV+raU0refeZvDNxWcCwP3uzIAt7jrxavRLmcyPj6+J8Z4cwhhZ6VbXrX2T/Iq7jHGHMqc7V0/LkopPTPGeH5BfSu+jaIyKF10Tg8YvJw71larNZNS+kKeHzHGPWfmzCWV3xX5AYxXTE9Pr/iWksrQ5WLmPBc/lq/peS7HGPNbCSZ618uaa3rfh8kq+1k0PvMHUzn2fUP3i5EqgthFdW/k86jiWDdEoH9sbOxprVbrIyGEfA9VsuUHb/JbQ/5TCOF47w0qu0MI13U6nd8oqWDQMhW2gzYxyH59z935SnPw/tSpU/meN3vVbNn88zHGP+52u//pzAOd96aU/mmMMX9nFt2b9Xt4r/K+pNFAf4bbDPeLa3nN7hl8W4xxpvABt+Ixm5ycfFtK6YcrJmi+B//smQcK/2tvnyeHEB6ZUrpy4VsrJicnJ1NKH1zw1qWVmsgPGL/x5MmTb1nmYcb8wOA3p5RuWPRGopXqLHrwpuK4FSVAgAABAgQIECBAgAABAgQIDCQg0D8Qm50IECBAgAABAgQIECBAgACB9RCYnJx8YUrpxsKAx1p2acWw6+KGK1eFHGa/7zsT6No7MzPziZJKBwzUllRdU6YoXJpD4idOnLguhHCgpvIhlT2dUvqhfuHfYbRVGZwbRpNL1fF3rVbriqmpqRwSH2gbGxt78sjIyHRK6RsHqmB1O93ZarUu7fc2jcVNVAaXF+/+gWPHjr3k6NGjp1bR9RxCe01K6ZcHfDhmFU3Pvdnjze12++eXqqTSpuiczu00eI3/vdHR0R/s9+aNytDlavyX3TfG+OvtdvvVKz1QVNnP4vHJnaoc+6LQ/cKDrQhil9a9Yc+jimPdEIH+8fHxx+QHDUMI37rKyf1/djqdX1llHSvuXmG7lt1YWHfRQ0OLzoUcwD9c+XDSsI7nT0+dOjX54Q9/OD+I9DVb5X1JcTh8vpGKsSs6LzbD/eJaXrOza+UDisVjNjExke/BV3wQrmBCPmwce2P2zhDC9xfsP18kv6XicyGE/CDj/Ntwzg0hPDOE8PUV9eQHlC/rdDr5wV8bAQIECBAgQIAAAQIECBAgQKBRAYH+Rvk1ToAAAQIECBAgQIAAAQIECPQRaDKYN9+1j+3YsePKm266Ka/2X7xNTEysdzBroJXkV7GSabFFn4LF4dIGH5QYaA4MAlQZnBukiX77fK7b7X7fzMzMZ/oV7Pd5A+dA7tJA58H8sQz4do0c3DwwPT39rn4m/T5vKojYb4XmylB38TndxPH2O9aFY1QZuuw3vIN8/tlWq3XJ1NTU/1hp58p+Fo9PbrNy7EtD9w8dTkWYt7juJuZVPqB+c6viWIuCy6uYq8VzYIAVuZeaqlsx0F/1IOg8WkMPOZ2MMb683W6/b6nBq7wvKQ6HL/jefc+ZYPaLCy6QxefFRr9fXMtrdnZcq0D/AG/tWGpYlxzHhh4EzW+4+MVOp/OGgvmnCAECBAgQIECAAAECBAgQIEBgzQUE+tecWAMECBAgQIAAAQIECBAgQIDAKgXixMREXjU6r+46ssq6anf/yKlTp16w1IqlJRWNj48/O8b4wXVYbTUHUq4fHR390X4rTi/ud1PBxwX9KA4W5n3Gxsae0Gq1bhrCisElQ5jLfLbb7T5/Zmbmi6U7rKZcZXBuNU0t3jeH0m+enZ19xaDzfanOTE5OXplSuiGEcN4wO7tMXQOfB/P1VYbg5ne7M8a4p91uf2EYx9gLImaz7xpGfQV19H0jQ2Wou+qc3r9//yOPHz/+9hjjDxT0dbVF+h7rwgYqQ5er7dvi/fNK2fs6nc4n+1Vc2c+q8akc++LQ/fwxVYTcq+reiOdRxbEWB5fnHddqDgx4TVw8ZbdSoH+130P5nvcnz7yZ6tfW6e1UeWXzX+p0Om9c7i0glfclGyLQv9HvF9fqfB3wXqZ4zHbv3r39cY973O+s8vt62etbAw+CDvTgTb/vZJ8TIECAAAECBAgQIECAAAECBAYVEOgfVM5+BAgQIECAAAECBAgQIECAwHoKxPHx8e+JMf7H9QoGp5T+/bnnnvtzhw4demA1BzoxMfGdIYTfDyF83WrqWWHfHB574+jo6MHaMP98ncNeyTSvUpxSuj6E8PqCY64Kl+b6Lrnkksdu3779/SGE5xXUv5oiHzt9+vRLbr311rtWU0nNvpXBuZqqVyr7DzHGH2+323mV3DSsSufrWYdzIDd1Osb4+p07d/7KoOdBrqQyvDx/iB84duzYS44ePXpqWHa9kPtbY4wHQgitYdW7RD1Fb2SodKk+p9fpeP+y2+1+V83bJypDl38fQnjMkMZrxRWzF49jZT+rxqdy7KtC9/k4KkLu1XWv07zKh1F0HlUc64YJ9OcA765du94WQvg/VnEd2iqB/i+HEH5mdHT0dw4dOpSD8oNuOdT/ohDCfwghPGrQSgr2y/39iU6n886Vvvsr70uKw+EL7hGGvkL/fN0b9X5xLa/Z+dgrH8SpGrO9e/c+o9vtdlbxsPKK17d1umcMKaX3nTx58hVHjhy5v+BcUYQAAQIECBAgQIAAAQIECBAgsC4CAv3rwqwRAgQIECBAgAABAgQIECBAYBgCl1566RO3bdv2uyGE5w6jvmXq+EKM8Ufb7fatwwo3X3755U+ZnZ19T4zx24fc76EFsYe4mvHcivatVuvCEMKHQgj/pM8xV4VL5+vKbxY4fvz4q2KMr1mDwNvplNIbzj333F9d7QMdteNdGZyrrf5ryqeU/jbG+Oujo6NvW+vjvOyyyx6/bdu261JKe4cUeF54LH+Xg+/tdjsHzFb9QMLExMQvnXkbyOsKcfObDQ5MT0+/q7B8TbE4OTn5kpTSb/eC4jX79iubHwR63+zs7I/cdttt9/UrXBnqHvScHjl+/PhPxhhfO+RzuhtjnJqdnb2m9uGcmtBljPF1KaX8JopXrnKO55DtD3U6nfeWzueafoYQqsancuyrQ/cVIffqunvzesOcRxXHumEC/dlwCA/9ne2B/nzPcPj06dM/cdttt/11v+tp6eeXX375vzx9+nT+btlduk9Fuc/FGF/cbrf/c799Ku9LqsLhue21PC9y/RvxfnEtr9n5mNcy0J/rn5ycfGFK6cYB3yLR9/q2hn9uyt3PD8y9bufOnW9azQOg/c4bnxMgQIAAAQIECBAgQIAAAQIEBhEQ6B9EzT4ECBAgQIAAAQIECBAgQIBAkwI5nHdZL+T6TcPqSC/cfO3o6OjvrkW4ef/+/SP333//958JfL5lCOHcvPLrDdu2bbv2lltu+e/DMlhl6CkHm2+enZ19xYc//OEvjY2N7W61WvmhiEf36V9VuHRxXfkhj5GRkd+KMe47E8IeWaVFPobpVqv1qna7/dlV1jXQ7pXBuUHaOBlC+NiZcfmt0dHR29Y5zDTsc/fLKaXfPH369JtKQumlWJVBuDtjjHva7fYXSuuvLXfppZeet3379jeklK4aMDy3uMmj3W73x2dmZj5ZGhivDHWv+pzevn37vxvSwx/5Aa1X79y584ODrJhdGbrMoeVfnZiY+MF8fg34UMKnW63WS6empv6fmnlS2c+q8akc++rQfUWYt7ruhYYb4TyqONa+gdfF82Mt50BuKz+UNTIykldSH+SByrM10P83Mca354fVDh8+nN/QMfRt/t6x2+3+eozxnw6hgX8IIbym5l638r5kwwX658020v3iWp+vlfcx1WMWQshvkRj0u67o+rYGc7/xe/whnL+qIECAAAECBAgQIECAAAECBM5yAYH+s3yAHR4BAgQIECBAgAABAgQIEDiLBeLevXuf1u12fz4vIDtgePLLMcbO6dOnf/u8887740ECn7W+OTR/4sSJ5+dAVQjhWypXcv5SCOE927Zte+Mwg/yLj6H3JoRfCSG8oDBAnFd6/fGFbzWoCCtVhUuX8+619xMhhBeHEP555bjMubZarf9ramrqjsp9h1q8Mji3YtsppXvPjEsO7/2XlNLHY4wfHR0d/X/XOcS/VB/j2NjYd4yMjPx0Smmi8tzNK8t/Psb45gceeOD/PnLkyP1DHYAQQmWA+QPHjh17ydGjR08Nux9LnJfnbdu27UdCCDnY/9TKa0de9f2mVqv1xqmpqc+UBvnn+1BpMpRzeu/evRd2u92fCSG8PIRwboVvfuDpaIzx13bu3Hl4Ndf1iutY7t5DoeUBrqH5gZCDo6Oj7x/k/KzsZ9X4VI59dei+IuReXfdScyYH+5s6jyqOtSjwuvD41nIOzLeTA7bHjx9/YYzxl0MI31B6TuaHatrt9htLyw9SrsK2uvr8XdpqtY6nlL6YUvrP+bs0xvjJdrt9rLqyAXfohZv3pZR+LITwrMJ7s/nW5q6JIYQ3jo6O3lJ7jam8L6kOh1eMXfV5sRT3RrhfXOvzdR0C/XO0A3zX5d3+MqX0ndPT03eXnA4L/tyU/7yX31ZR+/DuhrnHLzleZQgQIECAAAECBAgQIECAAIGtLSDQv7XH39ETIECAAAECBAgQIECAAIGzRSCv/P3Pzqyu/h0ppWfGGJ94Jrz6zTHGbfMHmFK6LwebQwh5RfvbW63Wn01NTf1tbbB1mGA5KHny5MlvjzFeEkK4MAdVYow7FvT5izHG/9YLY9/ebrdz39Mw+7BSXfv373/k8ePH82q84zHGb4kxPjmXTynN9kLiH922bdvUhz70oS+uZ7/6Hf/k5OSu3lzYs8xcaNS1X/+30uc5pHjvvfc+pdVqPTfG+O0hhG+cn2cL51oI4S9SSh8+55xz/uTmm28+sZWMljrWgmtHvrb9eUrpT7rd7sfOP//8v1xNsL1J74I58mAvwP9fU0ofGR0d/S/DestKZejyYauQL7qGPmt+he2U0lyfU0qf2IjX0CbHez3b3krn0ZBd4+WXX/7k2dnZ57VarWemlJ4RYzxvwb3LZ1JKf9FE8H3Ix7khq+sFnP+XlFK+x/nmEML/unD1/vnrS4xx6NfEDQmyik65X1wF3oJde991+Tsu/3nmohjj0xb/+SullB+0W9WDpbmdEydO5D/fPS+llN/Sln+98Noz99165sHH/HDu7THGP13PB2+Go6kWAgQIECBAgAABAgQIECBAYCsLCPRv5dF37AQIECBAgAABAgQIECBAgAABAgQIECCwpMBqA/1YCRAgQIAAAQIECBAgQIAAAQIECBAgQIAAAQIlAgL9JUrKECBAgAABAgQIECBAgAABAgQIECBAgMCWEhDo31LD7WAJECBAgAABAgQIECBAgAABAgQIECBAgEBjAgL9jdFrmAABAgQIECBAgAABAgQIECBAgAABAgQ2qoBA/0YdGf0iQIAAAQIECBAgQIAAAQIECBAgQIAAAQJnl4BA/9k1no6GAAECBAgQIECAAAECBAgQIECAAAECBIYgINA/BERVECBAgAABAgQIECBAgAABAgQIECBAgAABAn0FBPr7EilAgAABAgQIECBAgAABAgQIECBAgAABAltNQKB/q4244yVAgAABAgQIECBAgAABAgQIECBAgAABAs0ICPQ3465VAgQIECBAgAABAgQIECBAgAABAgQIENjAAgL9G3hwdI0AAQIECBAgQIAAAQIECBAgQIAAAQIECJxFAgL9Z9FgOhQCBAgQIECAAAECBAgQIECAAAECBAgQGI6AQP9wHNVCgAABAgQIECBAgAABAgQIECBAgAABAgQIrCwg0G+GECBAgAABAgQIECBAgAABAgQIECBAgACBRQIC/aYEAQIECBAgQIAAAQIECBAgQIAAAQIECBAgsB4CAv3roawNAgQIECBAgAABAgQIECBAgAABAgQIENhUAgL9m2q4dJYAAQIECBAgQIAAAQIECBAgQIAAAQIECGxaAYH+TTt0Ok6AAAECBAgQIECAAAECBAgQIECAAAECayUg0L9WsuolQIAAAQIECBAgQIAAAQIECBAgQIAAAQIEFgoI9JsPBAgQIECAAAECBAgQIECAAAECBAgQIEBgkYBAvylBgAABAgQIECBAgAABAgQIECBAgAABAgQIrIeAQP96KGuDAAECBAgQIECAAAECBAgQIECAAAECBDaVgED/phounSVAgAABAgQIECBAgAABAgQIECBAgAABAptWQKB/0w6djhMgQIAAAQIECBAgQIAAAQIECBAgQIDAWgkI9K+VrHoJECBAgAABAgQIECBAgAABAgQIECBAgACBhQIC/eYDAQIECBAgQIAAAQIECBAgQIAAAQIECBBYJCDQb0oQIECAAAECBAgQIECAAAECBAgQIECAAAEC6yEg0L8eytogQIAAAQIECBAgQIAAAQIECBAgQIAAAQIECBAgQIAAAQIECBAgQIAAAQIECBAgQIAAAQJDWabzAAAgAElEQVSLBAT6TQk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JoXSCk9KYSQ/7t4UW8u7P1//ixvi3/m3/urBfvM/3rh793R+zz/3tx/McaFnzcPoAcECBAgQIAAAQIECDQuINDf+BDoAAECBAgQIECAAAECBAgQIECAAAECBAgQIECAAAECBAgQIECAwFoJ9EL7ufoc2s/B/BzWXyrEv1ZdWFjvfKD/SO83P9YL+s///3r0QRsECBAgQIAAAQIECGwgAYH+DTQYukKAAAECBAgQIECAAAECBAgQIECAAAECBAgQIECAAAECBAgQILA6gV6A/0AI4blLrLy/usrXdu/5lfxzyP9IjFHIf2291U6AAAECBAgQIEBgQwgI9G+IYdAJAgQIECBAgAABAgQIECBAgAABAgQIECBAgAABAgQIECBAgACBQQQ2cYC/3+HmgH8O9VvFv5+UzwkQIECAAAECBAhsYgGB/k08eLpOgAABAgQIECBAgAABAgQIECBAgAABAgQIECBAgAABAgQIENhqAgsC/BeGEPJK/FtlE/DfKiPtOAkQIECAAAECBLaUgED/lhpuB0uAAAECBAgQIECAAAECBAgQIECAAAECBAgQIECAAAECBAgQ2HwCC0L8Lw8hPGnzHcGa9DgH/G8843FDjDH/2kaAAAECBAgQIECAwCYUEOjfhIOmywQIECBAgAABAgQIECBAgAABAgQIECBAgAABAgQIECBAgACBs11gQYj/uSGEi9fieGfvu2uu2gfv+FSYve/uuV+fuverP/M2//nsvV8tN///+dfbznv8Q+W2nf/VXy/8ve3nX9D7vQvmfn/Hhc9Yi0PIdeYw/1y4P8Z4w1o1ol4CBAgQIECAAAECBNZGQKB/bVzVSoAAAQIECBAgQIAAAQIECBAgQIAAAQIECBAgQIAAAQIECBAgMIDAgiD/tQPsvuQuOYifQ/kP/vXRuc8fuOPoXIh/vbcc7M/h//zzkRd+60MPAAwx7J+D/Ud64f7800aAAAECBAgQIECAwAYXEOjf4AOkewQIECBAgAABAgQIECBAgAABAgQIECBAgAABAgQIECBAgACBs11gmCH+heH9poL7teM1v7J/DvaPXvT8Ya3mP7dqfwjhhhhj/rWNAAECBAgQIECAAIENKCDQvwEHRZcIECBAgAABAgQIECBAgAABAgQIECBAgAABAgQIECBAgAABAltBYFhB/hziv//ThxtbeX/YYzW/kv8jL9wddjxx92oD/lbtH/YAqY8AAQIECBAgQIDAEAUE+oeIqSoCBAgQIECAAAECBAgQIECAAAECBAgQIECAAAECBAgQIECAAIH+Ar0g/7UhhAP9Sz+8xNkW4O9nMMSA/w151f4Y45F+bfqcAAECBAgQIECAAIH1ERDoXx9nrRAgQIAAAQIECBAgQIAAAQIECBAgQIAAAQIECBAgQIAAAQIEtrxAL8h/fQjh4lqM+RD/iT8/HPKvt/KWA/6jT98Xdl60L+RfD7DlVfuvEuwfQM4uBAgQIECAAAECBIYsINA/ZFDVESBAgAABAgQIECBAgAABAgQIECBAgAABAgQIECBAgAABAgQIfK1ASikH+HOQ/0m1Nvfefl04de/d4f5P31y761lffn7l/tGLnh92XnTFIMebg/2vjTHmlfttBAgQIECAAAECBAg0ICDQ3wC6JgkQIECAAAECBAgQIECAAAECBAgQIECAAAECBAgQIECAAAECW0Fg0CD//Gr893z8uq3ANJRjzOH+HRc+I+Rwf/5ZuVmxvxJMcQIECBAgQIAAAQLDEhDoH5akeggQIECAAAECBAgQIECAAAECBAgQIECAAAECBAgQIECAAAECBOYEUkp5Jf5rQwgHakjyavxC/DViS5fN4f7Rp+8L5z/7mtrK8kr9ecX+HPC3ESBAgAABAgQIECCwDgIC/euArAkCBAgQIECAAAECBAgQIECAAAECBAgQIECAAAECBAgQIECAwFYRSCkd7IX5iw7ZavxFTAMVGjDYn8P8N8YY8zjaCBAgQIAAAQIECBBYYwGB/jUGVj0BAgQIECBAgAABAgQIECBAgAABAgQIECBAgAABAgQIECBAYCsI9KLGYlUAACAASURBVFbl/2gIIa/O33cT5O9LNLQC88H+nRftC/nXhVsO9l8VYzxSWF4xAgQIECBAgAABAgQGEBDoHwDNLgQIECBAgAABAgQIECBAgAABAgQIECBAgAABAgQIECBAgAABAl8V6AX5D5Suyi/I39zMGTDY/9ozD2ncEGPMAX8bAQIECBAgQIAAAQJDFhDoHzKo6ggQIECAAAECBAgQIECAAAECBAgQIECAAAECBAgQIECAAAECW0UgpXRQkH/zjXYO9u+48Bnh0c+5unTF/hzmvzHGmMfbRoAAAQIECBAgQIDAEAUE+oeIqSoCBAgQIECAAAECBAgQIECAAAECBAgQIECAAAECBAgQIECAwFYQ6K3Kf30I4eKS47339uvCPR+/rqSoMusoML9i//nPvqa01Rzs32O1/lIu5QgQIECAAAECBAj0FxDo72+kBAECBAgQIECAAAECBAgQIECAAAECBAgQIECAAAECBAgQIECAQE8gpZRD/B8tAXnwjk+FY4cPhtn77ioprkxDAjnYv2vfwblV+wu2HOp/bYzxhoKyihAgQIAAAQIECBAg0EdAoN8UIUCAAAECBAgQIECAAAECBAgQIECAAAECBAgQIECAAAECBAgQKBJIKR0MIVzbr3AO8N//6cNW5e8HtcE+33nRFeHRz7k65IB/ny2H+m+MMeb5YCNAgAABAgQIECBAYBUCAv2rwLMrAQIECBAgQIAAAQIECBAgQIAAAQIECBAgQIAAAQIECBAgQGArCKSUnhRCuD6EkFfnX3G79/brBPn7IW3gz3OYf/Tp+8L5z76mpJc52L8nxph/2ggQIECAAAECBAgQGEBAoH8ANLsQIECAAAECBAgQIECAAAECBAgQIECAAAECBAgQIECAAAECBLaKQEoph/g/2u9486r8d7/r6pB/2ja/QA7279p3MOy48Bn9DiaH+V8bY7yhX0GfEyBAgAABAgQIECDwcAGBfrOCAAECBAgQIECAAAECBAgQIECAAAECBAgQIECAAAECBAgQIEBgSYGU0sEQwrX9eKzK309oc35esVp/DvXfGGPM88VGgAABAgQIECBAgECFgEB/BZaiBAgQIECAAAECBAgQIECAAAECBAgQIECAAAECBAgQIECAAIGtIpBSyqvy59X5l93yavzHDh8MD97xqa3CsiWPMwf7L3jZO0L+2Wf7qxjjk/sV8jkBAgQIECBAgAABAv8oINBvNhAgQIAAAQIECBAgQIAAAQIECBAgQIAAAQIECBAgQIAAAQIECDwkkFJ6Ugjh+n5h/hziv/vdV5PbIgI5zP/o51wddl50Rb8jzqv174kx5p82AgQIECBAgAABAgT6CAj0myIECBAgQIAAAQIECBAgQIAAAQIECBAgQIAAAQIECBAgQIAAAQJzAqVh/ntvvy7c8/HrqG0xgRzqH336vnD+s6/pd+RC/f2EfE6AAAECBAgQIECgJyDQbyoQIECAAAECBAgQIECAAAECBAgQIECAAAECBAgQIECAAAECBAjMh/m/uBLF7H13hWOHD4a8Or9t6wrkYP8FL3tHyD9X2IT6t+4UceQECBAgQIAAAQIVAgL9FViKEiBAgAABAgQIECBAgAABAgQIECBAgAABAgQIECBAgAABAgTORoGU0sUhhI+udGw5xH/3u68+Gw/fMQ0gkMP8j37O1WHnRVestHcO9V8VYzwyQBN2IUCAAAECBAgQILAlBAT6t8QwO0gCBAgQIECAAAECBAgQIECAAAECBAgQIECAAAECBAgQIECAwNICJWH++z9989zK/DYCCwVyqH/06fvC+c++ZiWYHOq/McZoApk+BAgQIECAAAECBJYQEOg3LQgQIECAAAECBAgQIECAAAECBAgQIECAAAECBAgQIECAAAECW1QgpXQghHD9Sod/7+3XhXs+ft0WFXLYJQKPfs41Qv0lUMoQIECAAAECBAgQWEJAoN+0IECAAAECBAgQIECAAAECBAgQIECAAAECBAgQIECAAAECBAhsQYGSMH9elT+vzm8j0E+gINSfq3itlfr7SfqcAAECBAgQIEBgqwkI9G+1EXe8BAgQIECAAAECBAgQIECAAAECBAgQIECAAAECBAgQIECAwJYXSCldHEL46EoQd7/76vDgHZ/a8lYAygV2XnRF2LXvYL8dhPr7CfmcAAECBAgQIEBgSwkI9G+p4XawBAgQIECAAAECBAgQIECAAAECBAgQIECAAAECBAgQIECAwFYXEObf6jNgbY9/23mPD0945S0rNfJXIYQbrdS/tuOgdgIECBAgQIAAgc0jINC/ecZKTwkQIECAAAECBAgQIECAAAECBAgQIECAAAECBAgQIECAAAECqxLoF+afve+ucOzwQSvzr0rZzjnUf8HL3hHyz2W2HOq/KsZ4hBYBAgQIECBAgACBrS4g0L/VZ4DjJ0CAAAECBAgQILCEQErpSSGE/F9+5fLC7cLe/+TP8rb4Z/69/Jfw89v8rxf+3h29D/Pvzf0XY1z4uTEhQIAAAQIECBAgQIAAAQIECBAgQIAAgTUQ6P3d7xeXq1qYfw3Qt3CVhaH+Pf6NYAtPEodOgAABAgQIECAwJyDQbyIQIECAAAECBAgQ2KICvX+4yUefQ/s5mJ/D+kuF+NdDaD7QP78Sz8d6QX8r86yHvjYIECBAgAABAgQIECBAgAABAgQIEDjrBYT5z/oh3pAHKNS/IYdFpwgQIECAAAECBDaYgED/BhsQ3SFAgAABAgQIECCwVgK9f6w5EEJ47hIr769Vs8Ood34l/xzyP+L1u8MgVQcBAgQIECBAgAABAgQIECBAgAABAltJoPf3w9ev9HfDd7/76vDgHZ/aSiyOdZ0Ecqj/Ca+8ZaXW8r8DWKl/ncZDMwQIECBAgAABAhtPQKB/442JHhEgQIAAAQIECBAYisAmDvD3O/78F/t55X6r+PeT8jkBAgQIECBAgAABAgQIECBAgAABAgRCCCmljwrzmwpNCuy48Bnhgpe+Y6Uu/FWM8clN9lHbBAgQIECAAAECBJoSEOhvSl67BAgQIECAAAECBIYssCDAf2EIIa/Ev1U2Af+tMtKOkwABAgQIECBAgAABAgQIECBAgACBagFh/mqyuR3yqvLbzn/8Qzvn/8/b9vMvmPt56t67595oMHvfXYM1sAX32nnRFWHXvoMrHXl+S++eLUjjkAkQIECAAAECBLa4gED/Fp8ADp8AAQIECBAgQGBzCywI8b88hPCkzX00Q+t9DvjfeMbjhhhj/rWNAAECBAgQIECAAAECBAgQIECAAAECW1IgpZTT09cud/DHDh8M93/65i1pkw96PrT/yAt3zxnseOLuuRD/fHi/H0wO82fDHOy3lQk8+jnXhPOffc1KhV8bY1wx9V/WklIECBAgQIAAAQIENo+AQP/mGSs9JUCAAAECBAgQIDAnsCDE/9yVXpG8Gq7Zk3fO7f7giT8Op7/y1V/P9n7O/br3+exX/vqrn/X+P/962zlPeKjpbY944tyvv/b3vvr5yCOeMPf7O0aftZqurrRvDvPPhftjjDesVSPqJUCAAAECBAgQIECAAAECBAgQIECAwEYUSCldHEL46HJ9u/f268I9H79uI3Z9zfqUg/qjT983V3+fUHlxH3Ko/863Pr+4vIIh9An157/XvyrGeIQVAQIECBAgQIAAga0iINC/VUbacRIgQIAAAQIECGx6gQVB/mVXU6o9yBzEz6H8kyc+Mbfrgyc+MRfiX+8tB/tz+D//PGfnMx96AGCIYf/8DwD5L/9zuN8/Aqz3AGuPAAECBAgQIECAAAECBAgQIECAAIF1Fej9ffIXl2s0ryh/97uvXtc+NdXYjgufEfIK/MMK8C8+DoH+wUa2INS/x1t4B7O1FwECBAgQIECAwOYTEOjffGOmxwQIECBAgAABAltIYJgh/oXh/aaC+7VDN7+yfw72P+qxLxzWav5zq/aHEG7wjwG1I6I8AQIECBAgQIAAAQIECBAgQIAAAQKbQSCllFfmzyv0P2zbCmH++ZX41yrEvxD1/k/fHI4dPrgZpsWG6mMeo137Dob8wMUy25EY454N1WmdIUCAAAECBAgQILBGAgL9awSrWgIECBAgQIAAAQKrERhWkD+H+L/8pfc2tvL+agyW2nd+Jf8do88M54w+c7UBf6v2D3uA1EeAAAECBAgQIECAAAECBAgQIECAQOMCKaWcLl/yTa9n82ry6xninx/k7JnD/PkhCVu9QB6zC172jpB/LrO9NsboaYl6WnsQIECAAAECBAhsMgGB/k02YLpLgAABAgQIECBwdgv0gvz5H1oODHKkZ1uAv5/BEAP+N+RV+2OMR/q16XMCBAgQIECAAAECBAgQIECAAAECBAhsVIGUUl6VP6/Ov+R297uvPuvC5+sZ5M/B/Rzin73v7jnfez5+3UadCpumX3mF/gte+o7l+psX5rnK391vmuHUUQIECBAgQIAAgQEFBPoHhLMbAQIECBAgQIAAgWEK9IL81y/3CuSV2poP8d//pfeG/OutvOWA/87Hvig86rEvCvnXA2z+cWAANLsQIECAAAECBAgQIECAAAECBAgQINC8QO/vmb+4XE/uvf26syqAnoP8j37O1WHnRVesKX4O8T/410fPKrs1BRug8kc/55pw/rOvWW7P/Pf2e2KM+aeNAAECBAgQIECAwFkpINB/Vg6rgyJAgAABAgQIENgsAr3VknKQ/0m1fb7vrjeF2a/cGe7/+/fW7nrWl59fuf9Rj31h2Pm4Fw1yvPkfBvKrfPPK/TYCBAgQIECAAAECBAgQIECAAAECBAhseIGUUl6ZP6/Q/7Ath9Lz6vxnw5aD/Lv2HQx5ZfdBtrzCft5yPSttudyxwwfPujcaDGK21vsUjOmRGOOete6H+gkQIECAAAECBAg0JSDQ35S8dgkQIECAAAECBLa0wKBB/vnV+O+9601b2q/m4HO4f8fos0IO9+eflZsV+yvBFCdAgAABAgQIECBAgAABAgQIECBAYP0FUkoHQgh58ZiHbTmYfudbn7/+nRpyizn0Pfr0fSut5L5si9ng/k8fnltlPz8IcMFL37Fi7862txkMeSjWpLo8vhe87B0rPWhxlUV41oRepQQIECBAgAABAhtAQKB/AwyCLhAgQIAAAQIECGwdgd4rj68NIeR/XCne8mr8QvzFXMsWzOH+nY99UTjv8T9bW1leqT+v2O+VvrVyyhMgQIAAAQIE/n/27gW+qqvO+/9vHQKkNmnCUGCgUpLQ1hltKde20xYMVkuiUK2KMmM7lpnH8uhgnRmHUUmYpgPBC8/411o7f5hnbNU6VuulQqcJ1UqG2r60QKBYdXqBhNKG4SZEUhua5KyHX5rUcLL3Pvucs/c5+5x81uvlC19mn3V5rx1sk+/6LQQQQAABBBBAAAEEEEAgdAFrrXUbRCvza4X+fG7jFqxIOcg/NMQ/uHYNjU9d+ZArBVX5c/uWJDlsoT+fX8jP6XO7R4yOAAIIIIAAAgggEI4Agf5wXOkVAQQQQAABBBBAAIFhAmd+n9IgIhrm99Woxu+LKa2H0gz26y8Lvm6M0X2kIYAAAggggAACCCCAAAIIIIAAAggggAACkRCw1m4TkWqnyeR7pXkN4E9Y0tBfVd9v0zWfemqLaDg/sWllfre+CPP7FQ73uSSHN+41xiwPdwb0jgACCCCAAAIIIIBA9gUI9GffnBERQAABBBBAAAEERpjAQFV+/YVKhZ+lE+T3oxTMM4PB/nPHLxP97z6bBvv1at8Wn8/zGAIIIIAAAggggAACCCCAAAIIIIAAAgggEIqAtVaD/Prz52FNq/Jrdf58balU5Xeqxp+4bj0YUDLjBleOQrjJIF/3eui8fRzi0Cr9/Hy+EDabNSCAAAIIIIAAAgi8LkCgn5cBAQQQQAABBBBAAIGQBAaC/Lf4rcpPkD+kjfDRbZrB/jvOHNLQakAa8KchgAACCCCAAAIIIIAAAggggAACCCCAAAJZF/Cqzp+vAXUfge7Xnf0E+fVhrcqv1fndWr5aZf2Fy9KA+g5MXfmQ22jtxpjKLE2FYRBAAAEEEEAAAQQQyIoAgf6sMDMIAggggAACCCCAwEgTsNY2EOTPv13XYH9x6TVSNnmV34r9Gub/ujFG95uGAAIIIIAAAggggAACCCCAAAIIIIAAAghkTcBaqwVl7nEasGvvZjm6Jf9+bJkseD90rScf2ygntm/05a1hfu3bqaXSj6/BeCgQgSQ3NNzBz+UDYaYTBBBAAAEEEEAAgYgIEOiPyEYwDQQQQAABBBBAAIHCEBioyq+/QNFrjpO2zo4NcrJjQ9LneCC7AoMV+8umrPI7sAb79ZpfqvX7FeM5BBBAAAEEEEAAAQQQQAABBBBAAAEEEMhIwJ6pLOPWQVvj7Iz6zsWHkwS4X5+SVuXXwwrdB3b6mqZXv9qHVuenRU9Aq/RPvnmT6J8OjZ/JR2/LmBECCCCAAAIIIIBABgIE+jPA46MIIIAAAggggAACCAwVsNZqiH+bH5XuU4/L8fbbpPf0QT+P80yOBDTYP77izv6q/T6a/gJBqwLd6+NZHkEAAQQQQAABBBBAAAEEEEAAAQQQQAABBNIWsNbqz6IdC8toQN1v2D3tCQT8Qa8K+oNDaZC/a+8W31X59XMaBp+68iHH2Wp/B+9aHPBK6C5IgZIZN8iEJa43TdxrjFke5Hj0hQACCCCAAAIIIIBArgQI9OdKnnERQAABBBBAAAEECkrgTCEk/Yny7ckWpQH+l4/fT1X+ZFAR+3rJ+cukbPIq0YB/kqah/q9z1W8yJr6OAAIIIIAAAggggAACCCCAAAIIIIAAAukKeBWXybeK8xq418B28bS5nhzprsvroEA+HnxI953J588lOeyhN+e25PP6mDsCCCCAAAIIIIAAAipAoJ/3AAEEEEAAAQQQQACBDASstRUico9bJaShXXd2bCDIn4F1rj+qYf6S8cukbMoqP1Phul8/SjyDAAIIIIAAAggggAACCCCAAAIIIIAAAikLFEp1fr9h/pOPbUypKv8gqB4S0DC4U0v3gEDKm8UHMhbwumVBRNqNMZUZD0IHCCCAAAIIIIAAAgjkWIBAf443gOERQAABBBBAAAEE8lfAqwrS0FVpVf7Dz75H9E9a/gtosH98xZ1SXHpNssVoqP8OY8y9yR7k6wgggAACCCCAAAIIIIAAAggggAACCCCAgB8Ba+0tA0Vmhj2ebvDdz7hBP5MkpN0/XG9nhxzd0iAavk+neVV2P3jX4v7+afkhMG7BCimfv8JtslTpz49tZJYIIIAAAggggAACHgIE+nk9EEAAAQQQQAABBBBIQ8Ba2yAityf7KFX5kwnl59dTqNavof6vG2P0faEhgAACCCCAAAIIIIAAAggggAACCCCAAAIZCbhV59dwuobU86F5Vc4fnH+mFfS9xsingw/5sJ/ZmKMeAJl88ybRPx1aizFmYTbmwRgIIIAAAggggAACCIQlQKA/LFn6RQABBBBAAAEEEChYAa/rjAcXrdX4j7ffJt2nHi9YBxYmosH+SZc82P9nksa1v8mE+DoCCCCAAAIIIIAAAggggAACCCCAAAIIeAp43Rqrley79m6OvGA2wvyK4FWdv61xduSdhk5QQ+ylly95/X8qvnBO1uevB0ZObN+U01sNSmbcIBOWuNbOoUp/1t8KBkQAAQQQQAABBBAIUoBAf5Ca9IUAAggggAACCCBQ0ALW2oqBq4yrvRaqIf7Dz9xY0BYs7g8CGuYvm7xKSs5floxFq/XrLxX0TxoCCCCAAAIIIIAAAggggAACCCCAAAIIIJCSgFexmXwIqWswferKhzzXrIcS9HBCJq0QqvMPhvg1vK/riULL9S0QVOmPwlvAHBBAAAEEEEAAAQTCEiDQH5Ys/SKAAAIIIIAAAggUlIDfMH9nxwY52bGhoNbOYpILaKi/ZPwyKZuyKtnDhPqTCfF1BBBAAAEEEEAAAQQQQAABBBBAAAEEEBgmkO/V+f2E+U8+tlFObN+Y8e5rFXet5u7U8uHgQ5JK9Bn7ZNLBoftule4DOzPpIqPPUqU/Iz4+jAACCCCAAAIIIBBhAQL9Ed4cpoYAAggggAACCCAQDYGBMH+b12x6Tx+U4+23iVbnp41cAQ32T7rkQdE/PRqh/pH7irByBBBAAAEEEEAAAQQQQAABBBBAAAEE0hLI5+r8GubXkL1XpXmtyq/V+YNolXWtjt0EOUYQ80zsw49TGOOm0meuDanSn8pu8SwCCCCAAAIIIIBAPgkQ6M+n3WKuCCCAAAIIIIAAAlkX8Kp6NDgZDfEffubGrM+NAaMpoGH+ssmrpOT8ZV4T1FD/cmNMSzRXwawQQAABBBBAAAEEEEAAAQQQQAABBBBAICoCXj+nDqqqfZhrnXzTJs8wf5BV370quB+8a7H0dnaEudS0+/Zzg0HanQf4wSgYUqU/wA2lKwQQQAABBBBAAIHICBDoj8xWMBEEEEAAAQQQQACBqAn4CfN3Hbu/vzI/DYGhAhrqLxm/TMqmrPKC0VD/140xDeghgAACCCCAAAIIIIAAAggggAACCCCAAAJuAtbae0TkFqevtzXOjjRcNsP8CuE2nlb/1+ryUWz5EObXgxAntm8K7BaFTPYhiVeLMWZhJv3zWQQQQAABBBBAAAEEciFAoD8X6oyJAAIIIIAAAgggEHkBa63+ckR/SeLaOjs2yMmODZFfCxPMnUD5lFWE+nPHz8gIIIAAAggggAACCCCAAAIIIIAAAgjkvYC1tkJE2pwWEvXq/OMWrJDy+Stc90AD9hq0D7JV1rU6dhfkLQBBzlf7SnboQZ/RQH3X3i3Sc/JQTm4Z6D6wM+hlZ9SfR5V+bsfNSJYPI4AAAggggAACCORKgEB/ruQZFwEEEEAAAQQQQCCyAn7C/FqVX6vz0xBIJuAj1K9d3EGl/mSSfB0BBBBAAAEEEEAAAQQQQAABBBBAAIGRJ5Cv1fmLp83tD6q7tTAq5k9Y0iAa9HZqUb3JIFmYP0qV8aP03ZekSv+9xpjlUZovc0EAAQQQQAABBBBAIJkAgf5kQnwdAQQQQAABBBBAYEQJWGurRWSb16IPP3OjdJ96fES5sNjMBErOXybjK+5M1gmh/mRCfB0BBBBAAAEEEEAAAQQQQAABBBBAAIERJmCt1er8WqX/rBZGID4o2iRha9Fq71oxP+g2deVDomPni1WyQw9Rv4Eh6P1LtT+PAxztxpjKVPvjeQQQQAABBBBAAAEEcilAoD+X+oyNAAIIIIAAAgggECkBwvyR2o6Cm0zR2KlywWW7vNalVwF/nUr9Bbf1LAgBBBBAAAEEEEAAAQQQQAABBBBAAIG0BLxukz1412LR6u1RbF5V58MK82tlfg14O7WoWrkdQNA1HN3SIHpog+YukOTgyEJjTAt+CCCAAAIIIIAAAgjkiwCB/nzZKeaJAAIIIIAAAgggEKpAsjB/7+mDcrz9Nirzh7oLhd+5hvonXfKg6J8uTUP9y/lFQ+G/C6wQAQQQQAABBBBAAAEEEEAAAQQQQACBZALW2ntE5JbE56JcnX/cghVSPn+F49L0AIKG68NobtXao2rldQCByvz+3xCPwyMtxpiF/nviSQQQQAABBBBAAAEEcitAoD+3/oyOAAIIIIAAAgggEAEBa61eV6zXFjv/koEwfwR2qXCm4DPUr9WDNNxPQwABBBBAAAEEEEAAAQQQQAABBBBAAIERKmCttU5Lj2r19uJpc0UD1m7t0H23ilboD6NV1rU6dhtVK7cgepiHHsJwz3WfHgcj2o0xlbmeH+MjgAACCCCAAAIIIOBXgEC/XymeQwABBBBAAAEEEChIAcL8BbmtkV8Uof7IbxETRAABBBBAAAEEEEAAAQQQQAABBBBAIKcC1lqtzK8V+oe1tsbZOZ2b2+Ae1dIlzKrzXtXuo2hVVDZFpq58yJExzEMPkXxpMpyUl6WIaOGclgyH4OMIIIAAAggggAACCGRFgEB/VpgZBAEEEEAAAQQQQCCKAgNhfv2FSLXb/A4/c6N0n3o8itNnTnkuoKH+Cy7b5bUKrdBPpf4832emjwACCCCAAAIIIIAAAggggAACCCCAQDoC1tptTj+77tq7WbTqfNSaV6heq/JrUD2sNmFJg+j4iS2qVuMWrJDy+SscOaJ4ACGsfQuqX4+DJC3GmIVBjUM/CCCAAAIIIIAAAgiEKUCgP0xd+kYAAQQQQAABBBCItIDbL0QGJ02Y33n7NIheMn6ZjC29WopLr3Hd497TB6X31RdE/zzd9YR0Hbs/0u9D0JMrn7JKyqas6l//y8fvl5MdG4YNoX6T3vRDr6G5FjjojaE/BBBAAAEEEEAAAQQQQAABBBBAAAEE8kDAWmudphnVCu6Vda2uqmGH1LXavVZqT2x68EFD/VFrbgcQwrzFIGoGQc6neNpc0VC/Q9OiOcup0h+kNn0hgAACCCCAAAIIhCVAoD8sWfpFAAEEEEAAAQQQiLQAYf7Ut2cwyK8h9XRaZ8cGx1B7On1F/TMa0k887KAHGo633zZs6iXnL5PxFXd6LYkqQlHfcOaHAAIIIIAAAggggAACCCCAAAIIIIBAgALW2ltERG+XHdbCDsenswy3gLr2lY1QvdthgoN3LZbezo50lhTqZ9wOIER1vqFiBNC5HuaYfPMmx0MdInKHMSZ6V1oEsG66QAABBBBAAAEEECgsAQL9hbWfrAYBBBBAAAEEEEDAh8CZwkb6w9vb3R7V0PVIqyafjM1HJflkXfR/XavVq2/3qcd9PZ+PDw1W5k+cu679pV/OcVyS22eGPMwvHfLxZWDOCCCAAAIIIIAAAggggAACCCCAAAIIpCFgrW0TkYrEj2q1eQ3IR6l5VEeX7gM7RW8UCLOVzLhB9EBBYsvG2Omuy+0AQhQPa6S7xmx/btyCFVI+f4XTsNyCm+3NYDwEEEAAYx0I2wAAIABJREFUAQQQQACBtAQI9KfFxocQQAABBBBAAAEE8lXAWlstItvc5j+SqsinsocXXLZLtEJ/EM0r2B5E/7nsI9nBhwM7J7pOL0mon6uBc7mxjI0AAggggAACCCCAAAIIIIAAAggggEAWBeyZqjROw0WxgvvkmzaJhvqdmob5NVgfZnO7HSCKhx/Uwe0ARJQPIIS5f0H1rVX69eYDl7bQGNMS1Fj0gwACCCCAAAIIIIBAGAIE+sNQpU8EEEAAAQQQQACBSApYa7WikVY2cmxaNf7wMzdGcu65nNSkN/1QNKgeZNMbELRSfyE1PfCgBx/cmp/DIj5C/fqLBw330xBAAAEEEEAAAQQQQAABBBBAAAEEEECgAAWstbeIyD2JS4ti4NurOn+2AvUa4tYwd2LTmwx0DlFrbjcKZMsrah5BzsfjcAk34AYJTV8IIIAAAggggAACoQgQ6A+FlU4RQAABBBBAAAEEoihgrdXK/Fqhf1gjzO+8Y8kqzmeyz3p4Qt0LpXkdfPD7fumhgPEVd3odoGgxxiwsFDPWgQACCCCAAAIIIIAAAggggAACCCCAAAJnC1hrNcyvof6z2snHNsqJ7RsjxeVVnb+tcXZW5lpZ1+o4ThRvM9CJEugP77UYt2CFlM9f4TQAP1cPj52eEUAAAQQQQAABBAISINAfECTdIIAAAggggAACCERb4MwNxQ0icrvTLHtPH5SXfjkn2gvI0ezcKsarWeehDaKV9t2ahtP1QEDZ5FWi/z2x+alYn6NlpzysV5g/1fdLrSZd8qCj2cDEqCaU8g7xAQQQQAABBBBAAAEEEEAAAQQQQAABBPJDwFqrt8zqbbNntUP33SpapT8qzas6f7YOH7iF46N4m8HgvrmFzrNlFpX3J4x5eLyT7caYyjDGpE8EEEAAAQQQQAABBIISINAflCT9IIAAAggggAACCERWwFqrVfm1Or9jK7RK8UFuhFaLLzl/2bAuUzFzq/Lvt2p9kOsJoy83o8GxUrEa/EySmxHaRWS5MaYljPXQJwIIIIAAAggggAACCCCAAAIIIIAAAgjkRsDrZ9nZqnjvd+UTljT0V5t3atmaq9scuvZulqNbtMZP9BqB/vD2pKhsikxd+ZDbAAv5mXp49vSMAAIIIIAAAgggkLkAgf7MDekBAQQQQAABBBBAIMIC1lqtZKQVjRxbIVWJD2MbLrhsl2OleL3RQCvP+2lacV77SWypVq73M1a2n0kSvJd0wvyDa3C7HWHg6xrq119A6J80BBBAAAEEEEAAAQQQQAABBBBAAAEEECgAAWvtLSJyT+JSohZQ9wpOZ7PSvIa3dS6JTcP8ahbF5narQNT2OIp2fuY0+aZNopX6HRo33/oB5BkEEEAAAQQQQACBnAkQ6M8ZPQMjgAACCCCAAAIIZEPAWquV+bVC/7BWKBXiw3ScNveIY/cHdk5Madig+klp0JAfThbmz/SwiB6E0Or/Oo5LazHGLAx5mXSPAAIIIIAAAggggAACCCCAAAIIIIAAAlkSsNZqmF9D/We1bIbk/SzVqzr/wbsWS29nh59uMn6msq7VsY9s3RCQzgI0bK6h88TWfWCnHLrv1nS65DNDBNxuQDjzeyJ+ns6bggACCCCAAAIIIBBpAQL9kd4eJocAAggggAACCCCQiYBbNSPtsxCqw2di4/ezQQXxg+rH77zDfs7t1oHBcYM6LKLjTLrkQcdbEgbGWm6MuTfs9dI/AggggAACCCCAAAIIIIAAAggggAACuRaora39qIi8Mx6PP7V169b6XM8njPGttXrbrN46e1bToLcGvqPS3Crja5C/a++WrEyzqGyyaLX7xBbmHHpOHsq48r/b7QY6bz0MQctMwO3AxJmDMu3GmMrMeufTCCCAAAIIIIAAAgiEJ0CgPzxbekYAAQQQQAABBBDIsYC11rpN4fAzN4qGrmneAkEF8YPqJyr7NelNP3StnB/0YZEkNwG0i8hCY4z+SUMAAQQQQAABBBBAAAEEEEAAAQQQQKAgBWpqar4jIh8YsrhHuru7393S0tJdKAv2KlATpYrzGqLXCv0jtXXt3SxHt6S/fgL94b45br4Do+rP0lvCnQG9I4AAAggggAACCCCQngCB/vTc+BQCCCCAAAIIIIBAxAWstdvOXKFa7TTNzo4NcrJjQ8RXEI3pBRXED6qfKKh4hfl1fmEcFimfskrKpqxyW/69xpjlUbBhDggggAACCCCAAAIIIIAAAggggAACCAQtUFNT814R+X5iv8aYH7/yyis3FEqo3y3Qn2mAPOj90DC/U2X8oMeJcn+Z3pgw+aZNopXkE1um/UbZLJtzc/MVkTuMMemfxsjmIhgLAQQQQAABBBBAYMQJEOgfcVvOghFAAAEEEEAAgcIXsNZqkF8D/cOaVuXXwDXNn0BQQfyg+vE36/CeShKsDyXMr6spGjtVxlfc6XorwECVfioLhbf19IwAAggggAACCCCAAAIIIIAAAgggkCOB2traf7LW3uE0fCGF+q2194jILYnr1GrwGuqPSpu68iHRKugjuZ18bKOc2L4xbYJxC1ZI+fwVwz7ffWCnaKiflpmAm++ZIlAtxpiFmfXOpxFAAAEEEEAAAQQQCEeAQH84rvSKAAIIIIAAAgggkEMBr+r8YVRPD3OpGuQuLr1GisZMlbGlV0vv6YNyuuuJ/j/1cELYLaggflD9hL1er/51H7Q6v1s73n6bdB27P7Qp6rtwwWW73PpvN8ZUhjY4HSOAAAIIIIAAAggggAACCCCAAAIIIJAjgeuvv/7qWCzm9cPQ5ubm5tocTS+wYa21bSJSkdjhwbsWS29nR2DjZNKRVubXCv0jvWVaSV+r82sV+cSm+6z7TctMwM33zIEZfo6eGa20N86qjVv5noi8wb0rc3dVfevfZDgUH0cAAQQQQAABBEacAIH+EbflLBgBBBBAAAEEEChsAbdriXXVGrbW0HW+tGTV4DXUr+sJM9gfVBA/qH5ytXfJwvzZuvkhyTvBdcG5ekEYFwEEEEAAAQQQQAABBBBAAAEEEEAgVIHa2to6a+06j0HyPtRvrbVO62trnB2qbSqda5hfQ/0juQVRRV9vONCbDpya3sagtzLQ0hfw8jXGkJNKn5ZAfwZ2fBQBBBBAAAEEEEgmwD+oJhPi6wgggAACCCCAAAJ5JeD2Sw9dxIGdE/NiLVqJfdIlD4r+6ad1dmyQkx0b/Dya8jNBBfGD6iflBQTwgWT7ka0wvy4lyVzaRWShMUb/pCGAAAIIIIAAAggggAACCCCAAAIIIFBQAosWLfr/jDF/67Go5tLS0nc/8MADr+bbwq211SKyLXHeUavYriF0DUsnNg2h93Yeyip7+fwVjuOdfGxjaPN45cAu0UB/EE0r9Gsleac910B/UOMEMdd87MPNd+Bn6C35uKYozJkK/VHYBeaAAAIIIIAAAoUqQKC/UHeWdSGAAAIIIIAAAiNQwFqrv/DQX3wMa4efuTHUSvZBcSerBO82jlbrf+mXc4Kaxuv9BBXED6qfwBfoo8NJb/qh6L44tbDcvaZVcv4yGV9xp9sj9xpjlvtYFo8ggAACCCCAAAIIIIAAAggggAACCCCQdwKFGup3u3k2atXaK+taHd+Zg3ctFj18kK2mQXgNbCe2IKrnZ2sNXlXk82kd2fJKdRwC/amK+XueQL8/J55CAAEEEEAAAQTSESDQn44an0EAAQQQQAABBBCInIBbBSOdaDYrqGcCk26Yf3DMMMLlQQXxg+onE990PusV5tf+cnVQJMm8tEo/FYbS2XA+gwACCCCAAAIIIIAAAggggAACCCAQeYFFixbdbYz5qMdEm7u7u5e0tLT0Rn4xAxO01jaIyO2J841SoL9kxg0yYYlO8+yWi/C521yi5OXn3VNPXYtT05sGTmwP77YBP/PL52fGLVghLrc43GGMGf4i5/Niszh3Av1ZxGYoBBBAAAEEEBhxAgT6R9yWs2AEEEAAAQQQQKAwBfK9On+mYf7BXQ061B9UED+ofrL59pZPWSVlU1a5DpmrML9OqGjsVLngsl1uc2s3xlRm04qxEEAAAQQQQAABBBBAAAEEEEAAAQQQyKaAj1D/5u7u7vflS6jfWnuPiNySaHh0S4NoSD0KzS18nosQvVtYO2oheK3CX3r5Eim+0Pl23aLyKaLPODW98aD3ZPZuPQjiHdM5n9i+Kau3NbjN2+3Qx5lbnluMMQuDWO9I7INA/0jcddaMAAIIIIAAAtkSINCfLWnGQQABBBBAAAEEEAhNwO06Yh2ws2ODnOzYENrYQXTsJ8yv6+g6fn//cJMuebA/0O3WMg31a98l45f1d+8WaD+wc2JKS3cL9Hcdu19Odz3Rf4uCzjsqLdmeROG9SnLggCr9UXmZmAcCCCCAAAIIIIAAAggggAACCCCAQCgCixYt+ndjzF95dJ43oX5rbZuIVCSu5dB9t4pWwI9Cm7ryIcfweS4OHbgdLsjFXLz2xs0sCvsZ1hw01H/wrsVhde+73+Jpc2XyTZucnqcgjm/F4Q8S6M8Aj48igAACCCCAAAJJBAj084oggAACCCCAAAII5L2AW3X+TIPt2YBJFhzXOSRWgh8M3HtVj09l7dpf0ZgLpbj0ajl3/DLPwwKDJkEF+oca65w12K8Bfw3656olqX7fP0fdk1w3nafH4Q6qDOV6gxgfAQQQQAABBBBAAAEEEEAAAQQQQCBsAVNTU/NNEfmQx0B5Eeq31lqnNWgwWgPSUWiVda2O08jFHN2C8lE6AOFRIT4K2xnqHKKwD3rzgb4nDo1Afwa7T6A/Azw+igACCCCAAAIIJBEg0M8rggACCCCAAAIIIJDXAtbaahHZ5rSI4+235TQYngw2nTD/YJ9+Qv0ailcDt6Z9lE1eJSXnv1aNP5UWRqB/6PiD4f6Xj3+nP0CfzTbpTT8U3RunFpUw/+DcdO/GV9zpxkOV/my+OIyFAAIIIIAAAggggAACCCCAAAIIIJB1gYaGhtjPf/7zbyQL9ZeWlr73gQce6Mv6BH0O6Bbob2uc7bOHcB/zCqfnYo5ugf5cHC5wkx+3YIWUz18R7sZEtPeo3JTgdghFRCqNMe0R5Yv0tAj0R3p7mBwCCCCAAAII5LkAgf4830CmjwACCCCAAAIIjHQBt+r86pJq6DyblpmE+QfnmU6of/AzfivxO5kkOyjg9BmvkHwydw33v3z8fjnZsSHZoxl/3WueOo/Dz75H9M+oNKr0R2UnmAcCCCCAAAIIIIAAAggggAACCCCAQK4EBkL93xGR93vM4XulpaXLohjqt9beIiL3JM69+8BO0UrnUWhugf6uvZtFw9vZbm5B7VwcLnBbu0eF+GxzZX28qBysmHzTJimeNtdp/RTDSfOtINCfJhwfQwABBBBAAAEEfAgQ6PeBxCMIIIAAAggggAAC0RTI1+r8QYT5B3fEb6i/89AGKRm/TMqmrMp4Mw8/c2PKVfN1nhdctiujscOu2l8+ZZWnTzrrzmjBPj9MlX6fUDyGAAIIIIAAAggggAACCCCAAAIIIFCwAkuXLh116tSpH4jIDR6LjGSo3y3Qn6uwvJPfhCUNoqH+xHbysY1yYvvGrL9X+RDoV5SRVqW/t7NDTmzfJPruRqF5BPqXG2PujcIc820OUQ/0Wyvmhc/Nq4zHexbE4+ZPxMiMQWMjcsRa+UXcxre/GB/3zMKGlt5s+e/73JwLY319b7PWVFuRiTquzscY22Klt6mq7unDQc7lxfVXjD8d77neGHuNtaaqv28rnWLML2Im3lKxes9TxogNcswo9/X07W8uObdozFwbk3k2bmaLkbKBPei1IruNmJ1jYkVPvHH1k8fDWEfU9uP191Fk7uvvx2vvyF4x8tTY2OhHwrIIw5c+EUAAgUISINBfSLvJWhBAAAEEEEAAgREmkI/V+YMM8w9ut59Qf6avRhBV8nWeuv5zx3+w/89Mms5HDynobQFBtGT7EtUwv66dKv1BvAH0gQACCCCAAAIIIIAAAggggAACCCCQ7wLV1dVFxcXF38+3UL+1Vkvc357on6uwvNN74Bbo1+r8uQhv50ugv//nt2VT+kmLyl/7M1k7Z9ocKZ+/Itlj/TcjaIA+Sk1vlYhS8zhQcYcxJvtXS0QJJ825RDXQ//y6mVfHJLZaxL5NRM7xsbzTIrJdYmZt5Wdaf+Y33L5v7ayPGiN3u/dvN1XV7+n/BtbDBe2Nsz9gxa4TkemvZfgdmwbr9xkx9RV1rd/1O5fEnnS8fetmLzTGbjAiM0Uk5uFwVIx8/kBP2Zf1YEPbulm3WZEvuz1vrXxs+prd/5r49f3rZn9VxH7Maxwbi187ffVTzybbkyD70rGeu/3K82KjX/2YEdGrbio8/AenZq1IR0xkU1Hvq3dNbfjVb5PN2evrudgPr/k83zBjYmx07J/Emg+JSHmStfVbGGO/bHrKv1LZ0NKdiQWfRQABBBDwL0Cg378VTyKAAAIIIIAAAghESMCrOn9nxwY52bEhQrP9w1S0Sr0GsN1ausHxoEP9gwH+7lNPpFyN3w+8zrdozIVSXHq1jC29Ou2Avwb6j7ff5mdI12eShfmj/D4NLooq/Rm9AnwYAQQQQAABBBBAAAEEEEAAAQQQQKBABAZC/VtEpMZjSZGq1J8Pgf6pKx96PZg+1PXgXYuzHirXgLzOJ7FpuF3nUwhNb0PQQxReTdfbtXdLTm5IyBdjAv3B71TUAv3P/fPlbxllYv8mRq7yEdh2ArFi5efxIvOXF32m9flkYskD/fJoVf3utz//2dkXxXrtN1KcV1xEvmZ6yz6eaoD6YMNb/qhn9Jh7xMqSFB32xkeZ98X65O+8gvn5FOjf1lBdVDG685PWSr2IlCTbU5evd4nYOyrr9vxLOgcscrUfTmvRgw2jxpxeL9b8LxEZm4bHITHmHytXt34rHYs0xuMjCCCAwIgWINA/orefxSOAAAIIIIAAAvkrYK29R0RucVrBgZ39t1VGrk160w89g+vphvkHF5pJqH8wwK995eIwxGD1/rElV4uG01NpmbjpuHrIwq11n3pctP+otyTraDHGLIz6GpgfAggggAACCCCAAAIIIIAAAggggAACQQgsXbp0zKlTp5rOVF/WSs1u7XtXXXXVBxsaGjRAmdPm9rPuXFW/d8Jwq4hPoD+8V8ft4ELiiBrsP/TNW7N+sCK8lQfXs8fBiHuNMcuDG2nk9BSVQL9WP9/fOPOjRoxW93pDADtwVGz8pqo1Tz3i1ZefQL+N28+YUeZBseLvWo6zB7Ri7N2Vq/d83G94Wg8PmD77IyPy5nQcrMivjZVOMfJnbp/Pl0D/wXWXX/CqxL5rRK5OxyLhM1asfcD0lX84lQMWudyPxDX3Hyzps3pz0YwMPeJi7L8e6Cn/W73RIcO++DgCCCCAgIcAgX5eDwQQQAABBBBAAIG8E7DW6tWIbU4Tj2o19WTB8UxC6UMddJyyyat8h+IHg/y5CPG7vXiD4f5zx3/QV+X+TPbc65CF2rz0yzl58/3hUaW/XUSWG2Na8mYxTBQBBBBAAAEEEEAAAQQQQAABBBBAAIEMBKqrq4uLi4v/M0mo/1tXXXXVX+Y61B/1QL9XsLytcXYGu5TeR0dChf5BGV3r5Js3Od6OMFSPav3O7xKB/vS+x7w+FYVAv4b52xtnrbHSX4F9dGCrNNIhYmqr6lr3uvXpI9D/24EK+eMymFe3GPPhqrrW7ybrY3/jpZPEjtZDCJkGtj2HyodAf6ZBeheAlA5Y5Ho/hq5hf+PsGRK3W8TIhcneI59fT8nCZ588hgACCCCQIECgn1cCAQQQQAABBBBAIO8E8rE6v0fYur8CvFaCD6ppIH58xZ2eYXgNwXcdv180tB7l5ueAwvH226Tr2P0pLyPsGxNSnlCGH0hyaISKQxn68nEEEEAAAQQQQAABBBBAAAEEEEAAgfwSGAj1/1hErvWYec5D/VEP9BdPmyuTb9o0jLD7wE45dN+tWX8pojafsAE01F96+RIpn78i6VAa7NebHXRvaCJu74qIcKttmi9IFAL9+9fOukGMfDugyvyJEnvGxEa//Y2rnzzuROQj0J+m7LCPPdnXM+YdF9/xi9+5ddh/sGH9rO9ZK+8NalCPsT42fc3uf038+v51s78qYj/mMf5RG4tfO331U88mm2MmfbU1VBfbos7NIvKOZOOk8fUeK/Zvp9fvudvrs1HYj8H5hXiwoMdYu6pyzZ4vp+HIRxBAAAEEfAgQ6PeBxCMIIIAAAggggAAC0RKw1mp1fq3Sf1bTULeGu6PYNGCvof5szVnD3SXjl0nZlFWvDxnFavx+92pwPeeOXyb63webHoTQAxGptvIpq86ySfx80IcsUp1fus+7vWci0m6MqUy3Xz6HAAIIIIAAAggggAACCCCAAAII5EKgtrb2PBG5ylo7RUQmD/znjxP++7m5mBtjFpTAD2Kx2N88/PDD/5OLVVlrt50JGFcnjq1h+SgEs6MWoI/afLL1zui6JyxpSFqtX+fTtXeznNi+STTgP5Ibgf7gdz/Xgf4X118x/tV4b4uIvTTJ6npEZLcYu8Nac9yIXCmv/ac8yeesEfPpyvrWLzg9l8VA/+9jRt5fUbe7yW2++xtnf0Cs/bqIFAe/02f3GPUK/W3rZt0WF/kXI1KUxOKQGNlhxf7cWPMmETNHxL5ZRGJJPvesmJ4FVXVPH47yfujc9GBBW+MsfS9uDuW9sPJiTMz1FWtafxNK/3SKAAIIjHABAv0j/AVg+QgggAACCCCAQL4JWGtvEZF7nOb90i/nRLbivFs1+HSry/vdt8EgfPepJwK9BcDv+EE/p+spGnNhf6hfDyikc7NBcek1ovvh1vT2gpMdG4Keelb6S1Klf6ExpiUrE2EQBBBAAAEEEEAAAQQQQAABBBBAIE2Bd77znZf19fXVGmMWi8j8NLvhYwikKnB/c3Pzn6f6oSCej3qgv2TGDf1B8sSmoXGtBp/tFrX5ZHP9qVbr79q7RU5s35jNKUZqLAL9wW9HrgP9+xpn/ZVY2egV3LYiv47H4x+4+J+e+tVQgeduv/K8UUWv/rsYeZ+IeOXldv6+5/TCS+/4dVeiYAqBfisiO+JiPtfd0/1j7evp299cck7R2KuMkUYRmZdkDvrl9VX1rXVOu9i/ltGv6g00VyTZZZ3HU2Kl0fSVPVTZ0NLdfyjC9l4n1n5GRC5PPo/+kHhkK/S/ZtGjhzxmeVj0WJHPvtBbtnZhQ0vv0Of2rZ292Bj7NRGZ4PZ5K9JrjPx1Vd3ub0R5P3Ru/r5Hpf+9MNZ8RvrOa9H3Qt/PNxQVf1iM/aSIeBYIs2LunV7fujz4v2HoEQEEEECAQD/vAAIIIIAAAggggEBeCbhdPxzl6vwK7Bboz+fweF69OAOTTRJ47z8gkE7F/yhZuL1rXCMcpV1iLggggAACCCCAAAIIIIAAAgggMCiwdOnSczo7O68zxrwzFou9y1p7IToI5EAgXlpaWvLAAw+8ku2x3W6kPXjX4khUWI9agD5q88n2+6LjjVuwQsrnr/A1tFbpP/TNWyPxLvmacIAP6QGIqSsfcuqRG23TdPYXFjZ3V9W3/k2aQ3h+bN+6mT8wYryubf6tjdua6f+0Z4dTRz6D8L+Nmdg7Kup2tSb24TPQ33PmwMG6irrda43pD06f1forqK+f+RWx5mNJwvSPVtXvfrvTOtrWznyPNebbSarzWyuy8YXeso8nhti1z9cquc/8pB4cEJHRXvBRDvTvWzfnWiNx/UYv81jDNyvrdn/YaT/0M23rZn7Yivk3Twdr76tas8ex6n1U9uO5Oy8aO6qzdKsYeauHhed7MfA98h0RqXHtw8qLfRKrvnjNrn1hfJ/TJwIIIDCSBQj0j+TdZ+0IIIAAAggggEAeClirP2cY3sKudJ8pVfmUVVI2ZdWwbrTKvN4sQMuOgEfYvSDC/KpYcv4yGV9xpxMov6TIzmvGKAgggAACCCCAAAIIIIAAAggg4FNg0aJF/yginzHGlPv8CI8hEJqAMWZiU1PT0dAGcOmYQH9q4gT6X/OiWn/y94ZAf3KjVJ/IZaD/wGcvG9fXV6S3EM9wm7cVu62qbs91bsFt/dy+xpmfMbY/xO7WXhWxN1XV73kg8QEfgX4rxt5duXrPx73m8NzaOdNHSbxFjLzRfRrm6TGxouo3rn7yeOIz+9fO/KYYc5PX/lmRplhv2Xu1+rqrl8/DBVEO9O9fO/MjYoxeReKWgXzFWvOB6WtaHU/3qM0Lt8+a0jNathuR6a6mVh7vKzt13cW3PX86qvvRtnZmtTWyWcSUur8b9memt/wdXu/Fgc/Oq+rr7d0mRtwO2Voj5tOV9a1fSPXvEJ5HAAEEEPAWINDPG4IAAggggAACCCCQNwLW2ltE5B6nCR/YOTHS6yguvaa/Sr9Ti/rtApGGTWFyXmH+QjpYkeQWgoXGGP2BNw0BBBBAAAEEEEAAAQQQQAABBBDImUBNTY1W190gXsGpnM2OgUeowObm5uZ352LtBPpTUyfQf7aXeoxbcGt/wD9Z02r9XXu3yIntmn0t/EagP/g9zmWgX6uPx35X+l4RM8ltZcba/VVrdm/2WrmfNbgF2H0E+o/FrFlQsab1N15z0Or4+xtnPmrELPR47qCIzK+q331g6DO+wucinjcVDO0vE4/962Z/VcTqTQNu7aiNxa+dvvqpZ5O9jen21bZ+zp/E49a1mryx0jPa9D04tf6pl7zmsH/drJ+IyHXuzzgfsIjUfqyd/QUxdnh1uT8sqttY++eVa/Y8mHQ/kvf148q63Yu8Dq4kG4OvI4AAAggMFyDQz1uBAAIIIIAAAgggkDcC1tptIlKdOOF8CMRryHrSJQ+K/unU8mENefOiOExUK9Zr5Xq3dviZG/sr9BdK8zi80GKM5w+IC4WAdSCAAAIIIIAAAggggAACCCCAQAQF3vnOd86Mx+NfEpG3RnCH58yHAAAgAElEQVR6TGnkCjzZ09Nzw6OPPno4FwRut9K2Nc7OxXSGjTluwQopn79i2P9+8rGNOQmGR20+UdikVKr163xztXe5sKqsa3Uc1hhDXiqNDfET/hYxd1fVt/5NGt1n5SN+1pBBoD/0APu+dXOuNRLXavNlHmA/qqzbfaOfsHUmHumG8J3mHWRf6bxI6Qb6o7IfT9/+5pI3jB6rv0ef675+s7uvZ3T1xXf84nfJjPatnfV2Y0Qr1ZU4PWvPXHYxukcWXHjH7o5kffF1BBBAAAH/AvwDqn8rnkQAAQQQQAABBBDIsYDbLzbyJYztVaVfaQn1h/OCJXPPl/cnFR2PNbeLyHKq9KeiybMIIIAAAggggAACCCCAAAIIIBCEQG1t7aestZ9Loy9NYz5srf0fY8xxa+2xWCx2vKen53hvb++RlpaW7jT65CMjRKCmpkZDj+/yWO5OY8x1TU1NScNtYZER6E9NlkC/u5cG+ycsaZDiaR55zoGPj5Rq/QT6U/v+Sva0n/A3gf5wK9LvXzvzI2KMXrPhlvmzVuzK6fV77k62n/p1P3vqdsAhyBB+kH35WXfiM+kG+qOyH8+tnTN9lIn/TET+2H39dlNV/Z7hJ/QcPrBv/eWXmHhM+5vg0t9vYyb2joq6Xc6nptLZBD6DAAIIIOD6f+7QIIAAAggggAACCCAQKQFr7S0ico/TpA7snBipuXpNpnzKKimb4n7bIaH+YLcyWZi/s2ODnOzQ290LqyW5EeKOM8WHGgprxawGAQQQQAABBBBAAAEEEEAAAQSiKlBbWzvWWvsfIvLeFOb4pIh8r7e39zs/+clPXkjhczyKQL+AvncissVa+w4Pkh3d3d1va2lp6colm7W2TUQqEudw8K7FoqHrXLeoBeijNp9c70/i+FTrP1uEQH+wb6if8DeB/nAD/fsaZ3/JWPsJj51NKWjtZ08J9Ku2eXpMrKj6jaufPD7UPir7kck+Or1Lz62fNWFUXP5LRP7U5V17xVrzgelrWvXgJA0BBBBAICABKvQHBEk3CCCAAAIIIIAAAuEKuP1SI98C8Bq0Hl9xp2jQ3K3l25rC3fn0e1frCy7b5dpB96nHRavzF2rzODzSboypLNR1sy4EEEAAAQQQQAABBBBAAAEEEIiOwKJFiyYbY7acCVbP8TGr/xGRLxpjvt3U1PSij+d5BAFXgZqamh+LyNs9iH7e3d39jlyH+XV+UQ/0l8y4ob/qe2Lr2rtZjm7Jft2QqM0nqt+GqQT79eDIoW/eGokDJEF6qsHUlY5ZU35Gnia0n9BwLgL92xqqiy4sOnWVMX3LJC5zxZgqEXmDiJybzlLdAuz71s76qDHiVfn+qI2FG+jfv27mRhFzq8e6DorI/Kr63Qf8rN3PnuZroH9/46WTbHz0e01MasTKjDP/nHmeiJSLSMyPzdnPOAf6o7Ifyd5NK9JrRHZakRN+1m5Eis7ckHWFiJS5Pe/2Xvjpn2cQQAABBJwFCPTzZiCAAAIIIIAAAgjkhYDbtcMv/XKO9J7Wn03lTyPUn529mvSmH7oenNB3Rt+dQm5JDjQsNMa0FPL6WRsCCCCAAAIIIIAAAggggAACCORW4Prrr58Ti8WaRGRCkplopdPPG2PubGpqOp3bWTN6vgssXbr0nFOnTj0sItUea4lEZf7B+RHoT+2tI9CfmlfxtLn9BzI03O7VNNTftXeLnNi+MbUBIvw0gf7gN8dP+Dubgf72f758Vl8s1mhE3iYiejNLIC3agf5ZPxGR69wX6hw8d3vez57mU6C/raG62I4++XFrzSeMiP7FF1A20i3QH439SBboD+QbI6ETAv1hqNInAgiMdIGA/k9rpDOyfgQQQAABBBBAAIEwBay1t4jIPYlj5HOFdUL9Yb4xIl5hfh1ZK/Pr+1PozcPhDmNM9stnFTo460MAAQQQQAABBBBAAAEEEEAAgX6BRYsW3WyM+b8iMsaD5JRW5O/u7v4/UaiSztblv8BAmF+Djld7rCZSYX6dp7V2m9MBhEP33SrdB3bmfGM0ED75pk3D5qFz0zlmu0VtPtlefzrjpVKt/+RjGwsm1O/2rpz5fmsxxixMx3Kkf8ZP+Dsbgf7nbr/yvFGjX9W/mJamV23deycJ9J/tky+B/n1rZy82xup7MTn479VoB/r3r5vdKGJXB79u9x4J9GdTm7EQQGCkCBDoHyk7zToRQAABBBBAAIE8FrDWaphfQ/1ntc6ODXKyY0PersxPqD+fDy3kamPKp6ySsimrXIcfKWF+BfCw4BcWuXpBGRcBBBBAAAEEEEAAAQQQQACBAheoqalZKyL1SZa52xhzQ1NT04sFzsHysiRQXV1dUlxcvDVJmP9n3d3dtVE7QEKgP7WXhEB/al5Dn9Zg/+SbN/mq1n/om7eKVu3P50agP/jdi0Kg/+C6yy/okdhDIjIz+BW+1iOB/rNlox7ot1bM/sZZf2dE1gd5U8PZCpEP9H9VxH4srO8Jp34J9GdTm7EQQGCkCBDoHyk7zToRQAABBBBAAIE8FnC7crgQgtl+Qv29pw/KS7+ck8c7mL2pF5de01+d360db79Nuo7dn70J5XgkD492Y0xljqfH8AgggAACCCCAAAIIIIAAAgggUGACixYtWm6M+ZrXsqy134nFYh9uamo6XWDLZzk5EqitrT3PWquV+ed5TOGJ0tLStz/wwAOv5GiarsMS6E9tRwj0p+aV+LTfav0a5s/3UH/JjBtkwhLHi2rvNcYsz0xyZH7aV6Df2vuq1uy5OQyhgcr8PxaRK3z2/7KI/D7h2dEiUiYirpk5Av1ni0U90N+2buaHrZh/ExHd22QtLiInRaQv4cHzvA8DRD7QT4X+ZDvP1xFAAIE8ECDQnwebxBQRQAABBBBAAIGRLGCtrRYRvXJ4WDuwc2JB0Giov2T8Ms+q8lTqT77VycL8I9FQ360LLtvlhrfQGNOSXJYnEEAAAQQQQAABBBBAAAEEEEAAgeQCtbW1b7XWPioio1ye1uDUZ5qbm/P3ys3kDDyRZQEN88fj8f8yxnhVao5smF+53G6oPbqlQbr2bs6y6PDhNAA+daUWwz67aeD74F2Lsz6/qM3HC2AwPF98YfQK9hSVT/FVqb/3pP8q/fpOnNi+KTKV/Qn0B//t6SvQL/JoVf3utwc/ukjb2lnrrZFPe4Xxz/yzxmkj8q1eG1t/8Zpd+xLn4WcN0Q70z9woYm5187Ui+0b3yIIL79jt65s3E4/962Ynqwp/1Mbi105f/dSzyd6HdPs68Nl5VX29vdvEyIVJxnherHzG9JU9VNnQ0p347P51s/Rg4HXufbgF+qOxH/vWzvqoMXJ3Mucgv06F/iA16QsBBBB4TYBAP28CAggggAACCCCAQKQFrLW3iMg9iZPUKutabb1Qmp9QfyHcSBDWfqnfpEseFP3TqY3EMP+gg95YoIcdHNodxhjH8kRh7RP9IoAAAggggAACCCCAAAIIIIBAYQrU1NRUiMhTIqLVTYc1a+3JWCz2vqampp8WpgCryoXAu971rnG9vb0/zecwv7pFPdCvc6ysa3Xc4rbG2Vnf+nwK9OtBCJ3vSGq5OujhZEygP/g3z0/4W0IK9O9vvHSS2NHbReQSj5UdFRu/qWrNU4+4PeNnDVEO9O9rnP0lY+0nPAx+GzOxd1TU7XL+izvhg5l4pBvCd5p7un21rZv9j1bs5zwykFasfcD0lX/YKcg/OJd0A/1R2Y/9jbP+0lr5dyNS5PjP4iK9xshfV9Xt/kbwfzPQIwIIIIBAUAIE+oOSpB8EEEAAAQQQQACBUATcfpnR2bFBTnYUVjGvZKF+PcCgBxlowwU8QuvSe/qgvPTL6FVAytY+lk9Z5Xb7Q4sxZmG25sE4CCCAAAIIIIAAAggggAACCCBQmAJvf/vby4qKinaKyEUuK3wmHo/XPvLII22FKcCqciFQW1s7QUR+aq291GP8baNHj168ZcuW3+dijn7HtNZq0Y3bE58/+dhGObF9o99uQn1u8k2bpHja3GFjHLrvVuk+oN/+2Wv5Euj3CJNnDytHI+XivXBa6rgFK6R8/gqnL1HsJs13w0/4O7RA/7qZS0XMfSIyxmX6VsTWV9XvWe+1PD9riHKgf//amR8RY/T/HBwzfzbF4HYmHumG8J32J52+nrvzorGjOksfFSOOVa0Gxnk+LkVvu6h+x0Gv9yLdQH9U9mPfujnXGonrdTplbuu0Yu6dXt+6PM1vfz6GAAIIIJAFAQL9WUBmCAQQQAABBBBAAIH0Bay1+os+rfB1VivUavUl5y+T8RV3OoJpKF3D6bSzBbzC/Ppkob4rft8Drc6vRg6t3RhT6bcfnkMAAQQQQAABBBBAAAEEEEAAAQQSBZYuXTrq1KlTj4rIW110jhljZjU1Nb2IHgJBCSxZsuT8np6en4nImzz61GIWNU1NTaeDGjesfgj0pyabL4F+jzB5agvOw6ePbmmQrr2bcz5zAv3Bb4Gf8Hd4gf7ZjSJ2tceqjsWsWVCxpvU3Xiv3s4YoB/r9BLfF2vuq1uy52c8bkIlHOiF8tzml09f+dbOmichjIuJ8fXf/YHZTVf0ex5M9Q+eSbqA/Kvvx4vorxr8a720R8Tzo+KyYngVVdU8f9vNu8AwCCCCAQPYFCPRn35wREUAAAQTSFHj+qUkTi3r6bpC4uVKMvNmKjB7o6oQR87Sx8ZZz3mC2Tbz0aJffIfa3Tp42qrfnejEy24r5Eyty7h8+aw4Zkeetkcf6RpsnLrr88BG//fIcAggEI2CtvUVE7nHq7cDOicEMErFeNMyvof6RtOZMtsCj+nx/tyM9zK8GevPDBZftcmNeaIxpyWQP+CwCCCCAAAIIIIAAAggggAACCIxcgUWLFn3FGLPSRaAnFotd/fDDD2e3fPfI3Y4RsfLrrrtu0ujRo/+rUML8umluPwfXyvda6TwKzS0YnatbBCrrWh1Z2hpnR4Grfw5uBw8iM8EQJ3LwrsXS29kR4gj+up6wpEH0pgSHttwYc6+/XnhqqICf8HeIgf6vitiPeezIb/pi8taLV+8+6rVrftYQ5UC/z+D2objpu/6iur1PJ3uDQ/boslZunL5m90+SzSOdQP++9ZdfYuIxPeCnt/Y4NiPyicr63c6V1IZ8It1Af6T2Y93se4z0/27drfm6xSLxw9aK2b9u9rtifef9pLKhpTvZXvJ1BBBAAIH0BQj0p2/HJxFAAAEEsiRwYOeEpTYunxIjl+vPv7yHNV+smHfkk57/kr5r/J8aG/tHa2WJiPyR23V0CX3ErchxI3avFXmob8yo/8i3gH/7rvF/KvHYTSJy3sDadr/hHPluKgcgsrTlDIPA6wJuv8joOna/HG+/rSClps11Pjuk69V10/4g4FF5vv+hzo4NcrJjA2Qi/RX61cuhcbUwbwgCCCCAAAIIIIAAAggggAACCKQlUFNTc+1AVVTHz1trP7R169b/SKtzPoSAg8DixYsv6O3t3S4iVR5AeVOZf3AN1trqM7dcbEtckwaiNRgdheYW6M/VoYN8CPTrvo20Kv36zp7YvikS1fnVf+rKh/oPVjg0Ct2k+ReLn/B3DgP9vir071838x+smM8aj9xBlAP9unX7kge39bFvVtbt/rAxYt22W4PabetnfkWs0YMSrhlCN4/9a2d+RIzZ6Jm3sGZD1ZrWf/R65Z5fN29qTHp/KiIXeTx31Mbi105f/dSzg8/4CfT7qdC/v/HSSdaO/qkRebP7+ObpMbGi6jeufvJ44jNR2Y+2tTPfY435togUu6/DnhKJfaiqvnWLn78G+t+RdbM/L8Z+Qqx90PSVf5hQvx85nkEAAQTSEyDQn54bn0IAAQQQyIJA+y8mVUosfreIXC8iMX9Dugf6jzw9oeTl38u/GyPvFpGx/vpz/dfbA8YWvWvaFf/zq8z6Cf/TdpsUHSiZ8E0ReZ/84VaDwYFfNHH70WlXHnso/JkwAgKpC1hrtTr/sEoChRpu18r8WqHfqb30yznSe/pg6ogF+okkVeel+9Tj/dX5/TTtq2T8Muk+9UT/5wqxedxkoL/gXFhoa66pqfmsMebSeDz+o61bt/7fQlsf60EAAQQQQAABBBBAAAEEEEAgCgI1NTU7RGSu01yMMV9oamr6VBTmyRwKQ2AgzK8/vJvmtiJjzI9FZElTU9PpfFq1tbZCRNoS5xylQH/xtLky+aZNw1hzNUe3oHZUKsMPhRoMlBeVOwbLI/mqjpt/q+ieO7WuvZvl1F7nXyvqAY8oNbeDHyJSaYxpj9Jc82UuEQ/0J60+/vy62TfGJP51EVPqZR71QH/b2pnV1sjmJOvoEWu+VFnf+imnUL8GtdsbZ62xIvUOGYKzeFw91s251khc/0Ioc/U00iFiaqvqWvc6PXNw3eUX9EhM+5iZ5PsgzUC/PB+XorddVL/D8Zesz91+5XmjRr/6HRGp8R7fPdAflf147s6Lxo7qLN0qRt6axLJTjFlZVdd6n9dzzzfMmBgrGqW/Y9PThZoxtWLs3ZWr93zc66BIvvx9xjwRQACBKAoQ6I/irjAnBBBAIIsCbU9O+IQx8vnMA+6pTNpfFX3pi317oCp/Cp07992+8/zZYuUbIuYtKXTm9ejeaV1H55iF0htQf6F1075j4hdF7Mc9bjdoE2PfXzH3mPP9pKHNjI4RSC5grdVfYugvM85qhRpuv+CyXaLh8sRWyDcSJH8LnJ/wqDjff/BB3xE/LbGfVA4C+Ok/Ks943GbQboypjMo8M51HdXV1cXFxsVYVefuQvu5vbm7+80z75vMIIIAAAggggAACCCCAAAIIIPAHgdra2lpr7cMuJluam5tvwAuBoAQWLVr0R8YYPUDiWpnfWtu0devWdwY1Zrb7sdY6VlCOSkBdQ+kaondqbY2zs83Vf7jAKXB+6L5bJWqh8qzjBDCg7vfkmzc5VrfP1SGOdJblFug3xpCVSgf0TAUun4F+PVT1uzSHGPqx38dMfHlF3VP9N5jsb5z1l9bKv3tV1heR31uRtS/0lv2fhQ0tr/8eXyvAj5LeBivyIT+5CCPyicr63cMqcO1bO+ujxogWJHRrw0Lnbg/uXzf7qyJWK+On3FcKwW39/5YdcTGf6+7p/vGld/y6q71xzuQ+idcaK5ofuNyzuv7AzNwC/S/cPmtKz2jZbkSmJ9nv3xqRL8eLYvdO//SuF56+/c0l54465y3xUfHlxvbvSYmP92WYrfbzhtFj9f1wPoH0h06f7IvH/+rif3rq9WKN2xqqiy4s6ny3EflckpsBBnv5TV9M3nrx6t1HE+calf3Qefn8HtVH9d14Soz57BhT9OjgzQMvrr9ifHe8d0FM7N+IyAKHwx6eB0V87COPIIAAAgh4CPAPqbweCCCAwAgXiGKgf6CivP6Ll17Xm2IbHuh/LcxvvqfVFlLszOvx/6yYdzQa95x6zHJ/6+Rpprf3x8bIxR6PWRHzpYp5R/4+QB+6QiAQAbdfYhzYOTGQ/qPUiVd1fq00X6iV49PZg2Rh/sPPvsfXbQZuIfdCvAHC60aDQvnlxUCYX3+reF3iexWPx5c88sgj3EaTzjccn0EAAQQQQAABBBBAAAEEEEDAQaCmpkYLxMxy+NLve3p6Lnz00UePA4dAUAKLFi262xjzUY/+Hm5ubn5XUOPloh9rrf5erDpx7CgF1KMUoneby9EtDaIV5GmZC5TMuEEmLGlw7OjkYxvlxPaNmQ8SYg8e8y/IW2tDpDyr6xTCwkFM6fcxI++vqNvdpJ09t3bO9FESbxEjb/TR+csa7h94bvRABfkUMnLm7qr6Vg00n9WiEujXSWVzL9wC/TqPfetm32PEDrtt3ccepfqI42GJ/Wtnf0GMXeWjs7iInBSRvoFnz/NzuGNIv56HNaKyH3rzQtv6mV8Ra/SwSArvvA/BPzzSY6xdVblmz5dT+hQPI4AAAggkFQjrL+6kA/MAAggggEA0BKIY6G/fMWGdiOhVvEWpK50d6M/scIDX6MlvGUh97sF/ou0XExeZmNUr4tyvuXvtbrTNlfOOvDv4GdAjAukLWGv1lxf9VTeGtlSqr6c/evY/Ob7iTtFQf2Ir1Irx6QqXT1klZVPcfy6XyuEHt0MUhWrucRBioTGmJd09icLnXCrzvz41Y0x9U1NTYxTmyhwQQAABBBBAAAEEEEAAAQQQyHeBRYsWvc+Y/iI6Tm1Nc3Oz/oyfhkBgAjU1NdtFZL5Th/lemX9wTW6B/igF1N1C9LkId49bsELK568Y9krkYi6BvegR7Mhtz/OhSr9HoP9eY8zyCHLnxZSyGVrWQP7QQL8C+ahqH5Cj3VRVv2fYXzJRCvRnKbjd7+kV6N+/bpZWcdeTVJ55hAA2xjFQ/3zjjEtjdtQjIjI5gDG8ujgWs2ZBxZrW3zj/80hWgvRJ90MfaGuoLo4Xdf7AiNSGY2JPicQ+VFXfqjdm0xBAAAEEAhQg0B8gJl0hgAAC+SgQtUD/i7+4YHxP7NVtRuSy9DzPDtof2DHxH63E14qYMen15/ip09bKpyqvOBr5E8f7n5ywwBj5nhGZkGT9P6iYd/R9ARoVZFc+vl/y5t3Ihw2ytr+awz2Jc+06dr9oBfVCa9PmHnFcUiFWi09379wq6g/2l0qYXz/j1l+hHhop1EC/hvnPOeeczdbad7i9W8aYP2tqavp5uu8en0MAAQQQQAABBBBAAAEEEEAAgT8ILFq06NfGmD91MDkSj8erHnnkEa2KS0MgMIGamprbz3TmVCo87yvzDyJZa3V9us6zWpQC6sXT5ooGvBNbLsLdbmHt7gM7RW81oAUj4Lbn2nuUbo9wWq3eLqDviUO7wxjjfPVAMGwF3UvOA/2Nl04SO1rD2zPChLZit1XV7bnOGLFDx4lSoF/ntb/x0knWjn7YiMwO1cPKx6av2f2vTmP0HyxonPX1M8X6b85wDlo5P+ZRVd61Qn7b2pmfsMZsEBG9jSGs9oq15gPT17S63gYdhf0YXLzOReKjvy9GrgkY5PfGmr+vXNMa7WtaAl403SGAAALZEiDQny1pxkEAAQQiKuAjoBzCzN2r27fvmPBXIvIVEXmD58BWToiR+2Jx+40Lrzy288jTE0peftlcI8Yerrzi6B797EB1fq3a8mc+FhG3IseNlResEb1urb8ZkXNEZKqIlA78C6SWsz9hJLZ02hWHH/XRb04f8WnwirH2E9OuOPZvOZ1sHgzu4/uFQH+A++j2C4xCDPS7VYpXzgM7Jwaomr9dJQvzp/NeFI2dKhdctssRJdXDAfkg63G7QV7/AqOmpkav263x2IPVzc3Nn82HPWKOCCCAAAIIIIAAAggggAACCERdoLa29q1nbtZ0vOnPWrty69atX436GphffgrU1NT8QERuHDL7HzY3N783P1czfNZuN9ZGKaBeVDZFpq50zjG2NYaaJR0G5hY0j5JXobybUbqZIRVTj0D/cmPMvan0xbN/EMh1oF9nsr9x9gyJ2y1i5MJ09saKtBorp8V4ZggO6s0wVfW7DwwdI2qB/tc8Mgr164EFXeMUEXEtkOhVoX9wDhketDgq1m4SY/7OIyfiGugfOFTwJRFZ+XqmI7WX47RY+4AY8x4RKXH/qFlfVd9a59V1FPZjcH7P3X7leaNGv6on8Zam6ZK41EPWmlu9DjWkxs7TCCCAAAKJAgT6eScQQACBES7gI6AcgpBnoP9OEfl4kkHbxNj3V8w91ur1XPuOCe8UkW+JSHmS/p4x1q6adsUx1yvBnn9q0sSinr4bxMoyI7HSPon/ZdW8Y8+EgBN4l+1PTnyvNfb/d6nSr/9+u6Wi68j7zELpDXzwAuvQx/cLgf4A99xaq9X5tUr/Wa0QK9aPr7hTNNSf2NIJqQe4BZHpyit4r5PsPvW4aAA/neZWtT6TPtOZRzY+43FwpMUYszAbcwhyjKVLl445derUj5KE+T/X3Nz8mSDHpS8EEEAAAQQQQAABBBBAAAEERrJATU2NVj/9BweDtubm5qqRbMPawxeoqan5cxH5oDHmP5uamgqqSJFboD8X1e+9dlID/RrsH/az7L2bpbfzUPgvwcAIRWWTHauvq1fXXtdf92U8v56Th6Rr7+aM+8mnDsYtWCHl81cMm3LUD0+4vasiUmmMac+nPYjSXKMQ6FePg+suv6BHzP0iRquP+82+aXj9J6N7X13WUzT2kyJ2tYftqyL2pqr6PQ8MfSaKgX6dX5rBbS1y+DVj7X9aYzRT4VpwMVmgX+fQXxHejv6uHoRIYU+0TOMzxsgyE4+djhurxRrPd9kX10C/Pq+hh/bGWSusiP6zqkcof1jvnWLMSrH2MRHR/2ixR+dm5fG+slPXXXzb86e9vi+jsB+D83vNZfYHrFgtfFWZ5t8nPVbsQ7Y3/r8vatjrfOV8mh3zMQQQQACBswX8/kMNbggggAACBSrgI6CsK+8WEc9/KUmJx8pXKq44usbpM207Jv7IiHW8//C15+2rRmJrps078oVkY7Y/OWGtGNEQ3yiPZ30dDkg2VtS/3vbkhJnGyBdFZN7Av8Dqv6B36En3aS8f+yxhfn876OP7hUC/P0pfT1lr20SkIvHhQqycrlXiNbSe2Arx8IKvzU94yC10r4/1nj4oL/1yTjrd9n/GrfJ/pv2mPaEQP+hxy0G7MSbdH+KFOGP3rv2E+a21X9q6datWc6EhgAACCCCAAAIIIIAAAggggEBAAjU1NY4/szvzO4TPNDc3fy6gYegGgREnYK3Vn4Xr99dZLWqBfrdq7SNpwzTQf3RLw4hZcpRuZkgFvbLOtS4cgf5UIBOejUqgX6fVX5V93awl1shnjcifeFQg1yD/PiOmvqKu9bvGiN23bs61RuJ65UiZG4cV+8Pp9XvOugkmqoH+wTXsXz97vo3bLxmRmd4e9lmJxT5Stbr1MT976ifQr3PY1lBdNG3U71aI2E+LkTcmedUOiZF/OdBT9uWFDS29+9Zfft75EgoAACAASURBVImJx34mIhNcPucZ6B/8zPMNMybGikY1itgPiphSjzm8YkUetL19fzsYUt+3buYPjBivCmKdVmKLp9fv0nkmbbnej6ET1L25sKjz3Ubk0yJyuYiMTroAkZNi7LfidvTnL6rfobdW0BBAAAEEQhYg0B8yMN0jgAACURfwEVAWK2Zz5bwj787GWtqfnLBDjMx1/xdnOWqtvL/qiqN6OtuztT858Vti7F94PNRjxayvnHdk5PzULRkaX/cU8PH9QqA/wHfIWqs/YBvWNLytYetCatPmOhczCHKt5VNWSdmUVf12Lx+/X052aIGK6DevML/OPtMDHl7V/zPtO2q6HmvNq0C/zzD/v27duvVjUdsD5oMAAggggAACCCCAAAIIIIBAPgvU1NS8SUT+22kN8Xj8Tx955BHHr+Xzmpk7AtkUcCtyc+i+W0WroUehFU+bKxrqH+ktSnuSjb1wq3Z/8K7FoodOotZKZtwgE5Y4//rXGENOKmobFsB8Xlx/xfjT8Z7rjbHXWGteuzHISqcReaJPYg9fvGbXvgCGyZsunr79zSXnjB67ZKiHETlijG2x0ttUVff04cHF7F878yNizEaPqvqvWGs+MH1Nqx6A8N32fW7OhbG+vrdZa6qtyMSheyLS90hl/d5n9XCF7w5TfFAD7FNjv7s8Nir+Nmvlz0RM8cAc9orY7bG+8p9WNrRoYcvQWxT2Y+giX7eJqYud+/r+vPZ9szcWs/8dHzXqp9M/veuF0HEYAAEEEEDgLAH+QZUXAgEEEBjhAj4CytkN9O+YsFteOzHu0uwBY4veNe2K//lVsq1LWu3fygkjsaXTrjj8aLK++DoCKuDj+4VAf4Cvilug/8DO137mUyit5PxlMr7izmHLCbJC/GCYf+ggXcfuF70BIMrNad5D5xtU4N7t0EBnx4a8Ofjgdx/dDo/kyzXDhPn97jTPIYAAAggggAACCCCAAAIIIBC8QG1t7T9Ya52qRLQ3Nzfn1e1/wevQIwKZC1hrt4lIdWJPJx/bKCe2a9Yy982rWnvuZ5e9GURpT7KxarebGaJ6sMEj0H+vMWZ5NswYA4F8EOi/5aBx1g9FxKu4429jJvaOirpdrtde5MNa82GO7Ec+7BJzRAABBMIVINAfri+9I4AAApEX8BFQzttAf7Jq/yL+DwdEfiOZYFYEfHy/EOgPaCestbeIyD2J3XWfery/InshNQ3za6g/sQUZuL/gsl2i1dkTW5QD68Wl14gG7d1akHN3OzhQiO+bx40HC40xLVH+3qquri4qLi7eIiI1bvO01n5t69atfx3ldTA3BBBAAAEEEEAAAQQQQAABBPJVYNGiRf9ljFmQOH9r7ee3bt366XxdF/NGICoCZy6t1ZLitw/7ufiBnaLB6ag0rXyugemR3KIaZA9rT/It0O/xji43xtwblhP9IpArgbZ1s24Taysq6vd8MpWq9/v+eeY8EzPNIvJH7nM3T4+JFVW/cfWTx3O1vnwbl/3Itx1jvggggEB0BAj0R2cvmAkCCCCQEwEfAeX8DfQHWO0/7M15/qlJE4t6+m4wVuZYMX9iRc7VMY1Ij1j5tcTsL3pHj9p80eWHj4Q9l3T63986eVos3vN+a80MY+USa2TUQD8njJinrbU/rnj56E/MQulNp/9UPzPoaa2ZPzgfY6XPGnnWiPzXG86R70689GhXqv36+H4h0J8qqsvzboH+IEPuAU21vxsNy5eMXyZjS68WDaIH0bR6vq43iOYW6Ne+gwzGBzHXQU+ds1sLOmif7PCA33XprQq9r74g+ufpricC2z+/4/t5ziPQH+lfZAyE+b8vIq6/KRwI8/+v/gtBaQgggAACCCCAAAIIIIAAAgggEKhAbW3tedba34q8/rPf1/s3xvxZU1PTzwMdkM4QGIEC1lqtzq9V+s9qvZ0dcvCuxZERKZ42VzTgPVJbd8QOWGRjH8YtWCHl81cMGyqqNxVU1rkWEq80xrRnw4wxEMiWQFvjzJnWmiYRmSQi3+jrGXPbxXf84nfJxj/Y8JY/6ikao5W1hh3WHPpZK+be6fWt3GyRDHTg6+yHTygeQwABBBBwFCDQz4uBAAIIjHABHwHl0AL97Tsm/ouI/fsIbsGwUHZ7CIcDjjw9oeTlbllprGgl4SoRiSWx0DD80yJy17Suo1/3G45v2zHxR0asV6mUThs3H6y88sjWVPZC5//7bnu7WPMXIjL5tfMHnu2VM1WVfy7W1FdcceQJP2MdePKP32JN73+KmGkuz//OxO2Hpl157CH9etuTE2YaI18UkatFZKzHGKdF5Alr5e8rrzi6x+k5H2P7WcLgM3sq5h2dlcoHRvqzbpWIohY+Hwzyl01ZFfiWHdg5MbA+3SrQ6wAaPn/5+P1yssPptvTAppBSRx6hcwk6zK8T0330OkCQ0uSHPBy191Wn5vEu3GGM0QpgkWt+wvwi8q3m5uabCfNHbvuYEAIIIIAAAggggAACCCCAQIEInKnOr7f7/dRhOcebm5sn8O/kBbLRLCPnAvbMD8edJhG1ivBuFdv18EHXXr1kM/xWVDbZ8aaAMOfwyoFdooH+kdbyKdCvt0dohX6nZs78EHyk7R3rLWyB/Y2XThI7+hERmTFkpc+LlU9W1u/e4latv/2fL58Vj8X0toqhn3PAsqeMlRsq1+yJ9A3PUdll9iMqO8E8EEAAgfwV4B9W83fvmDkCCCAQiACBfkfG0AP9B3ZMvNmK/ZyITEljI/WHuf9txHxi2rwjP072+aAD/XabFLWXTlxj4vbjYmRcsvEdvt5jxTSZuPnbiisPt3l93keovn+vKl4++tUD555/pxhzi4ick8KcjonIpyrmHf1a4md8jJ3CMEKgPxUt/e2fy9XCUQpIB1XV3Ykm6JsINLA+vuJO19sDNNSvNwJoWD7XzSvMr/N86ZdzQpmi17iZDBglW11HvgX6fYb5v3fVVVd9sKGhIZ7JXvFZBBBAAAEEEEAAAQQQQAABBBBwF1i0aNFfGGO+5fDExubm5v+NHQIIBCNgrdUK/Vqp/6wWtUrobgFvDdMf+uaton+G3YrKpsjUlf31ns5qUbvRIGyHbPSvAXkNyie2o1sapGvv5mxMwfcYbu+miNxrjKHKuG9JHoy6gLVi9jfOutuIuP1z2HEj8ou4sT8TG9PCe2JM/CJrTY0RqfRRbFCMkR9UrN79freDAVE3yub82I9sajMWAgggULgCBPoLd29ZGQIIIOBLgEC/I1NogX4Nwx8ombBRRLSK8Ghfm+T+UOeZ4tr1FfOO3uXVT5CB/uefmjSx6NW4ntZf5Odf8pOsb5+NxW6qnHPY9SpmH6H602JsncRNtRh5l49bApymdFysubXiiiM/GPpFH2Onsn0E+lPRei3Qf4+I6AGNs5qGzjXsHoWmFd01KB9GC2OdOtdJlzzoOmcNnh9+9j39Fftz1fTQQcn5y1yHP/zMjaEdOtBxdfwwWpgHEVKdr8c6I/fLjKVLl446deqU/t3sdcvM90pLS5c98MADfala8DwCCCCAAAIIIIAAAggggAACCPgXqK2t/QdrrdMVjyuam5s3+e+JJxFAwEvArdiNVoXXKv1RaW5hep2fBrw16J2N5nZTQNRuNMiGRZhj5FOg3+2dEJHlxhj9HScNgYIQaFs78xPWGP1ns0wzB84eRjpETG1VXeveggALeRHsR8jAdI8AAgiMEAEC/SNko1kmAggg4CZAoN9RJpRAv4b5Xyid8G/Wyk0iUhTQW/mKGLumYu6xf3Hd4x0Tf2TEeoUhO23cfLDyyiNbveb0Wpi/b7OIuSLN4LxT921i7Psr5h5rdfqiz1D9IRH548zmZH/VO2bU2y66/PCRwXn4HNvvNhLo9ys18FzUA/1hVXMfZNIq9GEE66Mc6k9240GYYX51T2aT4is87PGgb11Idz75EugfCPPr6Z33e6x1c2lp6XsJ86f7NvA5BBBAAAEEEEAAAQQQQAABBPwL1NTU6M+g/z7xE9ba92/duvX7/nviSQQQ8BKw1laIyLDbjaNYdd4t5J3NubqFt6N2o0G+v/Vuex3FgxOVdY6/ctQtqDTGtOf7XjB/BAYF2tbNus2KfEFExgavYk+JxD5UVd+6Jfi+C7NH9qMw95VVIYAAAtkWINCfbXHGQwABBCImQKDfcUNCCfS375iwTkQ+FWCYf3Dyx0zcLp925bHh94rqT30DCPTrYYT2konfN2KXZBacH+5tRXb0jYktHhqmH3wq4FC913dfr4h8vmLe0fqQxibQn+LffVEO9CcLnqe41LMe1xC/VufvPvV4Jt14flaD63q7gFvLRTX5ZKadHRvkZIdTAbhgmdSmbPIqz1sCMhkx7EMJfubmYd1ijFnop4+wn/Eb5u/u7n5fS0uL/v1NQwABBBBAAAEEEEAAAQQQQACBkAVqamq+LSJOVysubG5ubgl5eLpHYEQJ2DNl+p0WHLXwtFeV/mwF6ounzRUN9Se2bB4qGAkv59SVD4nud2I7eNdiUeuotJIZN4gePnBqxhjyUVHZKOYRmEDb2tkrrLFfFJE3BNapyFGx8Zuq1jz1SIB9joiu2I8Rsc0sEgEEEAhVgH9gDZWXzhFAAIHoCxDod9yjwAP97TvPX2it+Y4RmRDSW/GzaV1HF5qFMizYGESgv33nhHqxdo2IGRPC/HtFzFcq5h0ZVt0pi4F+XVbrtK6jVw4aBjw2gf4UXxxr7TYRqU78WBQC0eVTVknZlFXDVqRB+M5DG0QrsUe9eVRp7596NqvJJztgoIcbdN/zoelaNDCvhwL0vye2bB1M8LKKeqDfZ5i/ubu7ewlh/nz4rmCOCCCAAAIIIIAAAggggAAChSJQU1PzUxEZVgzAWnvp1q1bf1Uo62QdCERBwO3n49kKyadi4FYhP1uBeq9DBW2Ns1NZCs96CLhVvf9/7N0LeF1lmTb++9nZPQCtKdMmlSJkJwWZUaDHtH4I2MqhaaWoKIIDjhS1nc8BVJyq9CDBtnjoJ6OgjEVH66AOiqJSNCkHG4v4h6YnStVRaLMD0tKktQ0NtCXJfv590gTTZK/D3tmHtfa+3+vyKrrf9R5+7wo2yb2eFTTjky9cgFEXLEi2k9UiMo+HTIFCFHj2CxPeWiKRb0PwtkEW5lMonkxE5V/OuGXzc4VolYs98Txyocw5KEABChSuAAP9hXu23BkFKEABXwJ+Av0AdivwV18DOnbSdZXVe606vWuLN5ZtATDRuZM2i0bfVTHtJc9fEARprKbGsrUCXOqx/UMK3B8RfLtiauvvWraXjXjlkF4DyL8JcLbHN+CvQPSTsal7v9N/jsEG+lMItrcp5McRjdxp59O7foH8K4BzAUScbw+8iIheHpu697j3YKYwtw19SIAHE4rVsVdaH7X/oXnkmAtU5ToBrjxagf8EN38FWlXx/qppreud+vn4ehnwMIjXPc/PkwsEOdA/OnZn0gruQXjYIJX7KSih/rFn/bw7BJ+s5eNtAakYOvV1Cs0H4eGEIAf6fYb5fzNy5MjZ999//2uZOCuOQQEKUIACFKAABShAAQpQgAIUoIA/gZqamv8FcFb/3pFI5JRf//rXL/kbhb0oQAE/Aqp6HYDv9e+bq5C8nzX29nGqkG+ft297EK1rkldLT2UOr75ODxUE7Y0GXvsI6udOVe8PN2+EGQepOb1J4OivDOeJyOogrZVroUAmBVQhO5ZPnimiK+VY1sL59/IDJ04osFVVFo5fsnmdCJK+JSaT6y30sXgehX7C3B8FKECB7Akw0J89W45MAQpQIBQCPgLKGdmHQh6srG55t9dgQQrh913rYNbVvLHsSlVY0P4NLvvfB5X5sWktD/Tvo+sQjZ9U9kMRXAEg6jSGKn5SOa31qv6fDzbQ39RY/i2B2k/knP/eoIhrSeSDlVP2PJls/c0njbkTIh9zWX+XKFZWTGu9pe/1/gP98rwAH62obnkkmU98Q/kVELV3ro52OQPPML6PrxfPMby+Bvj5MQFVbQIQ6+/x4jNTYCHvfLZTz9mUtPp6ENaWqovT2wZ6x8l2RXm3ML+tIWwPSfS6Ob11IAgPKLi8ESEuIpWp3kOZ6l9bWxt58sknfwzg/S5j/ubw4cPvamhoOJypeTkOBShAAQpQgAIUoAAFKEABClCAAv4EampqXgYwsn/v+vp6/r7ZHyF7UcC3gKraz8btZ+QDWhBD6m5V+i3Qb8HvbDan+YP4RoNsOmRrbCffXD2w4Xdfbg+XAKgUkbjfsdiPAmEWeKH2rf/wWsnQqyKCyxLABAHGABjWZ0/2d7q/QbEREax59bUjD5x92x/bw7znIK+d5xHk0+HaKEABCgRPgD9gCd6ZcEUUoAAFcirgI6CckfUUc6A/vqHMXnH3UWdIfQ0iy2JTW5c79Xnu6bHl0dcSdQAc3w+qimc1Gr2kavLu5r7jDCbQH39qbCUiCQvJj3e5EQ4qdEFl9d7/cepjDyU0jyhbB+B8xz7AM0MSQ2e+afqL+3r7+Az0Oz4McZzDhrIfi+AD7je03BGrbvm0Ux8fXy8M9Gfk3xjBDvRXTG1JusvmjeUZ2n1uh8lXqN9r3rCG+XtPL6j3SRAD/XPmzHljV1fXf4rIe3J793O2AhR4pfvNUqq7RGSP/XPPf15KJBIvlpSUPFVXV2e/rGCjAAUoQAEKUIACFKAABShAgRQFampqklZrZaA/RUh2p4BPAae32AYtRG3bcQtS5+KtAk7z52Jun8cZ6m6Vi497ufbrewnawyVlc2thbxNI0hpEZGaoD4GLpwAFKEABClCAAhQoCgEG+ovimLlJClCAAs4CPgLKGeEr1kD/X586dXSndKyH6FtcIHcgEbkkNn1P0morvdc1N5Z/RpFYBsjQpGMp9gsiV1ZM2/NY388HE+hv3jDmYyrydQAnOK1fgYcrq1tned0oPsY6AOCaWHXrr1/f84Y3vlWl81eAVLiM/6tYdetlXvPHN465GSq396tAcPxlKj+KTWu5xmksH18vDPR7HYTPz4NcoT+oQW2ftAO6WcB7dOxODB/59qRDWFX5ffGbcPjgE+lOMeA6m8uq8zs1m699730Zmy8fAwX1PglioL+mpsYeCLs6H+fEOYtSYJ2q1qvqrx9++OHtRSnATVOAAhSgAAUoQAEKUIACFEhDgIH+NNB4CQUGIaCq1wH4Xv8hghpSdwlTw6r024MI2WrR0nE47YaHkg7ftMKxTla2llNQ4zpV57dNBs3W7gG7F5K0eSKyuqAOhpuhAAUoQAEKUIACFChIAQb6C/JYuSkKUIAC/gV8BJT9D+bSs1gD/fHGsjkAfghglCOPR4i897qdG8ouFMFPBShzGOtVADfGqlu/2/fzwQT64xvKfwjRf3Y52kOi+omKaXu/7XWj7Gwcc1YEYm8ZqHTo2wHgtlh164rez/1U6Pd7bzU9VT5LIvpjAKVOa/Uay8fXCwP9XjeCz89VNWnFryBUwQ9qUNsnbdJuuQz1e4X57cEBq84f9hbk+8RpbSKS8+8Pr7zyyhMOHjxor3KNhP3Muf5QCthrtu1Bwl+NHDly3f33338olLvgoilAAQpQgAIUoAAFKEABCuRAgIH+HCBzCgr0EVDVmGWmk6EErTK6rdEtVG8PIey+dz7sz2w1p+B5EK2yZZDpcd3evHDg8VXYv35VpqdMezyrzG8PlTi0ShGxnwOyUYACFKAABShAAQpQINACOQ9sBFqDi6MABShQhAI+AsoZUfEKSvdOEm8s2wJgovOk2iwafVfFtJf+4LWwIIzloyr8EYguik3de4fXfnyE25OGyQcX6C9rhGCq09oUeEEjclnVlJZtXuu3zz3PRPGd2LTWj/WO5WPP8HtvMdDv54SC04eB/tyfhYX6x775F7A/kzWr1L/nL++B/Zlu85qjUML85sNAv7+75KKLLho7ZMiQl/z1Zi8KZFVgP4Bl9fX1/5HVWTg4BShAAQpQgAIUoAAFKECBkAow0B/Sg+OyQy2gqusAzOi/icPNG2FB9aA1t1B1ttd88oULMOqCBQNI7M0A9oYAttQE3B7QsJFe+MZlWX1AI7XVojvMb/dfkrZaROalOh77U4ACFKAABShAAQpQIB8CDPTnQ51zUoACFAiQAAP92X04IN5Y/lVAb3Y58oOi+GjFtNafZOu2SDfQ7ydMD2BrrLp1kt+1xxvL7J2n73Lp/6tYdetlvZ/7WQMD/X71w9VPVa3ykFUgOq69+MyUQQXKM6EQ5KD2YPdngftTz9nkOIyF+e0M0m1jz/o5rEJ/sjbYsdNdU7auC/J9EqQK/eZfU1Pj9f8N2TomjkuBAQIi8mwikVi4du3aX5KHAhSgAAUoQAEKUIACFKAABf4uwEA/7wYK5F5AVS3Mb6H+45pVurdAdRCbU6V8W2s2q7o7VZMPslUQz8/W5BXmz+Y5pmtSuXiz06XzRGR1uuPyOgpQgAIUoAAFKEABCuRSgIH+XGpzLgpQgAIBFPAT6PcbmM7E9jwruCNcFfrTDdNnwrJ3jHTX4KeiPYDdCvzV73oFeBOAU1z6H/eAAAP9fmULrx8D/fk702yF+t3C/LbbPX9+L6xCf6G0oAb6Xc43LiKV+fCfM2fOGxOJxIMAqvMxP+ekgIPAY5FI5FO//vWvn6EQBShAAQpQgAIUoAAFKEABCnQ/kK/JHOrr6/n7Zt4gFMiSgKpa0RsrfjOgWdV5qz4ftOYWBrdwva3bqvVnurnNa28zyMacmd5DEMZzetNB79qC+ICE25shRIT/HxWEG4troAAFKEABClCAAhTwJcC/vPpiYicKUIAChSvAQH92K/R7h+n9P6CQ7l3ovQa0aUKuqpzesrbvHD4D/ekuy+k6BvozLRrS8YIc6LcK9haK7t+aN5aHVHvgskeMuRqjY3c67qd9733YF7/J935HjVuI0nELHfsXWpjfNspAv+/bo7vj7Nmz36CqjwGY6nLlg/X19e9ObWT2LiaBGTNmDI9Go+VDhgwZ3dXVNSYSiYxW1TEiMrbnDUG+3yrUx+3m+vr6/ygmR+6VAhSgAAUoQAEKUIACFKBAMgEG+nlfUCA/AqpqFfqtUv9xzQLqFlQPYnMLhVsgfPe982F/Zro5vR0gyFaZNkhnPHsYYuSEuRhx7tzu6vxuLYgPR7i8FWK1iMxLx4TXUIACFKAABShAAQpQIB8CDPTnQ51zUoACFAiQAAP9DPQDyQP98cay6wHcBeDEHN6yDPTnEDvIUzn9kiIIwW+nSvNBWFsmz9QrhN+2ayUO7FrpOeXwkW+HmTk1v+N4ThSgDk4PRKT6IEQ2tuRyHg0iMjMbc/odsyfU/6hbpX4ReaSlpeVdmzZt6vA7LvtRoFfg4osvPj0ajV4F4MoU3wjxw5EjR15///33v0ZNClCAAhSgAAUoQAEKUIACxSrAQH+xnjz3nW8BVbUwv4X6B7QghqttkRYKL5tbi+EVyWt3ZKvKu81n4e4wWPWG6IefPiVvt1h01DjPAH/fxQX1rRCVizc7Gc4UkYa8AXNiClCAAhSgAAUoQAEKpCjAQH+KYOxOAQpQoNAEGOhnoN8p0O/n3sjC1wMD/VlADeOQQQ70OwXdO4+8gLbdK2Gh7UJpgw3125sM7I0GTu3wwSdgD0IUSrP9Roee7vgAQxAeXghyoN/ugxkzZowYNmzYoyIy3em+sFB/XV3dpYVy33Af+RGYPXv2mxKJxD+LyL8DKPOxig2JRGLuww8/3OKjL7tQgAIUoAAFKEABClCAAhQoOAEG+gvuSLmhEAk4/by8fduDsJB1EJsF1k/50D2OgfFsrN3tQYJszDcY99NueCilMP1g5srEtUEN89uDIyPOvTzpFkWEeahMHD7HoAAFKEABClCAAhTImQD/Apszak5EAQpQIJgC/kLb+liseu/FudhBvLFsC4CJznNps2h2Q/jJ5k53XU2N5b8UaPKfJHVP5H8/6fp7r4EV+nttFfJgZXXLu52sfXy9HFHFZyuntX493fPidccEghzo96o4n+4Z2gMB1vb85T3o/ed0x8rUdRZQLz1lIazifLLm9RCD09sMbCy79sVn8ld9KNl+7GxLx/077M9stCC8xcHp7QEAAvP6YQv1Dx8+/DceFdTtjQI1dXV1R7JxVhyzeASuvPLKE9rb229S1c8A+AePndu74N9TX1/fWDxC3CkFKEABClCAAhSgAAUoQIFjAgz0806gQP4EVNVS+7f2X0G2Kt1naqduFfNtjgOPr8L+9asyNV33OCdfuACjLlgwYMwgWVkA3YLoYWlBDfObn0t1/sD8vDss58x1UoACFKAABShAAQrkX4CB/vyfAVdAAQpQIK8CPgLKtr7jqqZnc8HpBueTrSkIY6Ubps+kcbpraHqqfJZE9McASjO5Ho+xWKE/h9hBnkpVvwfguv5r3Be/KRAV8EfH7nQMuQ/W1YLuQQv1236dQu62XjsXq7bft3mF+YO0R1u319sEBnuu9uYGc8p3C0Og34z8hvpHjhw55/777z+Ub1fOH36B2bNnv0FVFx79XfInAYxw2dFrInJ9XV3dD8O/a+6AAhSgAAUoQAEKUIACFKCAfwEG+v1bsScFMi2gqjEATcnGDVrl+f5rdArY9/bLdKjfqvRb9ftkbfcP5uNw88ZMH0/K43mZpDxgli6whyB23zsf9mcQm4djpYjEg7hurokCFKAABShAAQpQgAJOAgz0896gAAUoUOQCDPRnt9p/vLH8q4De7HKbvSwJvaZi+t7kP13MwP2ZbqB/54ayC0XwUwHKXJbx+1h1a3ZKWQNo3vDGt6p0/gqQCqc1eFXV773OzwMKXmP5+Hphhf4M3LM2RNAD/Rb+HvvmX3SHwLPR2natxIFdK7MxdFpjeu3XQv2v7Luve83W1+0BAFtAECrV94fI9kMaQXkbQVgC/XY+PaH+tQDOc7lxf3f48OHZDQ0N7Wnd3LyIAv0E5syZU5FIJNYAOMcNR1VXvXUo2wAAIABJREFUrF27dgkBKUABClCAAhSgAAUoQAEKFIsAA/3FctLcZ1AFnN5qG6TK88nsLGBv1eitWr9Ty3So/5Rr70k6n4X5LdSf7+b20EG+12bz2z3Vvm1Nxt+ekOm9sTp/pkU5HgUoQAEKUIACFKBAvgUY6M/3CXB+ClCAAnkW8BFQthWyQn9j2RYAE52PS5tFBz4cEN845mao3A5gmMO1RyC6KDZ17x3ZuhXSDvRvPqVCOjsfEcGZjmtTvIiIXh6bundzNtbPQH82VMMxptMrhIMUdPcKuQ9G2qrdW+g9SC1T+w1imN+cTz1nU1Ye0HB6g0G+znbUuIUoHWdFyAe020QkcO959hnqbzx8+PA7GerP111VePNeeeWVJxw8ePAHAK5w252qfmzt2rXfKTwB7ogCFKAABShAAQpQgAIUoMBAAQb6eVdQIL8CblX6Mx2Iz/ROvUL9mQ6Q28MDFurv34JUcT5IVfp7K/BbiP/g02sCW5G/73l6+M0UkYZM38ccjwIUoAAFKEABClCAAtkWYKA/28IcnwIUoEDABRjoz3aF/rI5AH4IYJTjraD4Tmxa68e8bhUf4fak1eHTDfTberyv1dcEkaUV1S1f8Vp/Op/72DO8qur3zssK/emcQP6uCUOg33Qs5D5i9NVOAem0AS0EHpSK7n03Yfu14Hu6rX3vfdgXvyndy7N6XcXUloyPH8T9hi3Qb4fSE65+1KNSf6OIXFxXV/dyxg+SAxatQE1NzS1H/1W/HEDEAaFLRN5RV1f3RNEiceMUoAAFKEABClCAAhSgQNEIMNBfNEfNjQZYIKxV+rt/ll46Dqd86J7uP5O1TIb63SrgB+nhh16L6KjkJtm+Fe2NBWFtp93wkNO9tFpE5oV1X1w3BShAAQpQgAIUoEBxCzDQX9znz91TgAIUAAP92Q30//WpU0d3Ssd6iL7F6XZT4JkhiaEz3zT9xX1ut2S80fPhgIOi+GjFtNaf9B3HO5SPNk3IVZXTW9b2n7+5sfwzisQyQIY6r03/0Dm05J1nTNiTUhq2qXHM1RFE9lVUtzziNDYD/cX7LylVvQ7A9/oLBLFyva1x+Mi346TRV3UH/O2fM9GCWsl+xJirMTp2Z8pbDOrZ2UbS3VN/BHsQo/O153Hk4O/Rvu8+2H8PWrOzs/0mafNEZHXQ1tu7Hj+hflXdGo1G3/mrX/1qf1D3wXWFT6CmpmYWAPu71RscVr8/kUhMefjhh5vCtzuumAIUoAAFKEABClCAAhSggH8BBvr9W7EnBbIl4Falv3VNLdq3PZitqTMyrleo3ybJVOC+bG4tRpx7+YB124MDL3zjsozsh4PkR8DO1c7XobE6f36OhbNSgAIUoAAFKEABCmRAgIH+DCByCApQgAJhFmCgP7uBfrs34hvKvg3BR53vE30NIstiU1utAqxj6xnnIwCc/v97dwKJ91RV79vQd5DBBPrjG8dMRkIehOBUl6WpQtbE2lveJzPR6efrId5YdkNPxdtXJaHzK6bvfSjZdSEM9HdB8cXYtNalfhzYx+WrQnUGgHX9ewS1cv1gznLsWT9P+hBA266VOLBr5WCGztq19tCCBcPtAQY/LYiV6vuu2ynkHvR1+7Hv38fesOBwboH/RcfcuXNP7OjosIfPznfZ+zOqOmPt2rV/S8eH11AgmcCsWbPOEJE6AGc4CP1FRKr5hgjePxSgAAUoQAEKUIACFKBAIQsw0F/Ip8u9hUkgzFX6zTlXoX63Kv324IM9AMEWTgGX6vwNIjIznLviqilAAQpQgAIUoAAFKOAcCKQNBShAAQoUiQAD/dkP9DdvLLtSFd9xqexqd9s+qMyPTWt5INmt17yx7LOquBXACS635u9j1a0DSoMPJtBvczU1ln9LoPNdHiSwbgkAazuHRq5zq9Tfsr1sxKuH5Q6o/guAYT17aYLo+2NT927uv7cQBvoB6KMV7Xtn+324oUj+VZPyNp0qDRVioN/C8Rbq79+CvlcLhZeestCp2vvr2wnygwm9i3QKue+L3wQL9RdSq5jq+DKVShGJB32vfir1A/jDkCFDZqxZs2Zv0PfD9YVH4NJLLz0tEok8DeBkh1Wvfdvb3jantrbW/k7ERgEKUIACFKAABShAAQpQoOAEGOgvuCPlhkIqYMUskhXDse2EoUq/rdMtbN97LJmo1H/KtfdgeMXUASfNKv0hvfntbbuszh+aw7NqcDu/POU0dCbsd9f/KMAkBaKvb0CxLRLR/41Ehqw//XONTSLQ0GyOC6UABShAAQpQgAJZEmCF/izBclgKUIACYRHwGejvAPBqxvakuMupgnm8sWwLgInOc2mzaPZD+P3nH+y6mhrL1gpwqYfhIQXuF9GvW7hd1yEaP6nsYhF8AsBFAIa4uLwmiCytqG75Sv8+gw30+wnV95mzTQQ/V+h/Vxzc+7iF2p97emx59EjXJRD5IAD7QfNJA/ehf4DgX/qH+v3MrZAHK6tb3u11fzY9VT5LIvpjAKVOfb3GijeWXQ/gLgAnuszXKYrHFHKPKl7p7hdJnCyJkqdi0/c0ea2Tn/9dQFWT/vDuxWemwMLuhdIsGG+B8mQt6Hu1tdsDCcNGnNdd9T069PTubbyy71gIPqhvGOhv7RRyD7p/Ol8DTnsVkdB8b9gT6v91z/+nODH8eciQIecz1J/OXcJrnARmz5799p4qeE5/J/uP+vr6mylIAQpQgAIUoAAFKEABClCgEAUY6C/EU+WewioQ9ir95u6nUr8F73ffOx/2ZzrNwvwW6k/WWKU/HdH8X8Pq/Pk/A7cVrKudET092vZuAW4CML1PcTevhR8BsB4RWVZ5y+bfMdzvxcXPKUABClCAAhQoVIHQhDYK9QC4LwpQgAL5FvAZ6M/wMuWOWHXLp5MNOtjgfN8xgzRWfOOYmaryYwHKMozZM5z+oXNoyTuTVccfbKDfJohvHPNpqCzzeEPAoLamQGPX0MhlffcQtED/zsbR0yKI/ALAKSlutk0TclXl9Ja1KV5X1N2dfimx58/vxeGDTxSUjVXot2B8/1aIew3awY0YczVGx+4csCyrzG8V+gupOe31aDA+dK8inj179jBVrfcK9Xd0dLzjscce21NI58i95FegpqbmWgD3Oq1CVaevXbt2Q35XydkpQAEKUIACFKAABShAAQpkXoCB/sybckQKpCvgVqU/TEF1v6H+/evvge0rneZWpX8wDwuksxZeMziBky9cgFEXLHAaZKaINAxuBl6droAF+SuGtH0Cis9icL8LV0D/gkjkY1WLNj+e7np4HQUoQAEKUIACFAirAAP9YT05rpsCFKBAhgTyEuhX+VFsWss1ybYQpBB+3/VlYl3xxrLlQPcPMv7+OsHMnOM+qMyPTWt5INlwmQj027jxxjKrTP+vWVi/DW9vXlwTa295n1X1791H0AL99taE5hFl6wH8nxSPjoH+FMGO3RS6LllY10LWFrYupDZq3EKUjls4YEv24IKF+tmyJ2Bhfgu6929FFuhfLSLzsqecnZF9hvp3RqPRCx966KEXs7MKjlqMAjU1NV8FkLQSv6quX7t27TuK0YV7pgAFKEABClCAAhSgAAUKW4CB/sI+X+4ufAJuVfpb19TicPPGUGzKb6i/fdsa7F+/KuU92fhW1T1ZM6PdP5if8pi8IPcCbucYxoI1uRfM3oxNKyZOVMV9gJyVwVkSAL4rnaU3VtY2HM7guByKAhSgAAUoQAEKBFqAgf5AHw8XRwEKUCD7AvkI9Cvkwcrqlncn210mgvO94wZtLAuDPz+y7NuqsMqumQr1H4Lo0tjUvRYsS9oyFei39cdPKvuhCK7I4PptzarA411DI1f2f8NA0AL9ttjmxvLPKBLLABmawlcoA/0pYPV2VdXao/fHrf0vbdu1Egd2rUxjxOBeYtX5rUp//9Z55AW8+MyU4C68AFZWMbUl6S4K8e0ITg8vALhNROzrLXRtxowZw4cPH26/kbvIZfHPdXZ2Tn300UfbQrdBLjiwAjU1Nb8CMMdhgRfX19c/FtjFc2EUoAAFKEABClCAAhSgAAXSEGCgPw00XkKBLAq4VekPW1Ddwtplc2sxvGKqq1hn2y6kU1XfqUq/TWaB/rA8/JDF2ynwQ7udIQBW58/TCe5YNnGOiPwIQGlWlqB4ApGO91Ut3s638GYFmINmQmDn8kmPevyO6rGqJVsuzsRcHIMCFKAABQpfgIH+wj9j7pACFKCAqwAD/dF3VUx76Q9et0mmHg7oqfD+NQBW8mOI17wen7dB9AuxqXvvcOuXqUC/zdG9/pPKvwTRjwM4YZDrt8s7APzixBNwffnZre39xwtioL/nDK1y/Pkp7J+B/hSwers6/UKiEKvWR4edhlPP2ZRUqRDfSJDG7ZCVS6wyv4Xck7XmjeVZmTOfg7oE+ueJyOp8rm0wc/eE+tcAcPyBqIh8va6u7pODmYfXUqCvwOzZs8tUNQ7gxCQyG+vr66spRgEKUIACFKAABShAAQpQoJAEGOgvpNPkXgpFQFW/d/QFy9cl249V6W/f9mBotmqh/pET5mLUBQtc12yh/lSr9btVd7fxXvjGZaFxKsaFjjj38u4HPhxaKN8+WwjnuHP55LlA4oeAjMzmfhSoi3SWXsFK/dlU5tiDEWCgfzB6vJYCFKAABfoLMNDPe4ICFKBAkQsw0J/bQH/v7dbcWP4hhX4JwLg0bsGEAn9AJDK/csqeJ72uz2Sg//X1bxgzV49Vc54IIOK1hiSfK4AXj/7vtbHq1v9yuj6IgX5ba/ypsZUS0fsUamE9P3+fYqA/nZtEdQYAe3jiuFaoVeutQr9V6i+W/aZxS2T8EnuIwh6m6N/a994He5Ci0JrTfgFUiogFk0Pdampq6gHMctjEuvr6+neGeoNcfOAEZs+e/QVVXZpsYSJyeV1dnT1owkYBClCAAhSgAAUoQAEKUKAgBBjoL4hj5CYKTEBVYwCakm0rjEF1v6F+26/tzx5a8Ftd3y0Ubg8+2FhswRQ47YaHYPeGQyuIn20HU955Vc8trz4tgs7fADgjB2tXiN5duWjrjSKw3y+zUSBQAgz0B+o4uBgKUIACoRfwE0AL/Sa5AQpQgAIUcBZgoD8/gX47kZ5q95+EqJUbqfIRjLdq9s+o4M7Kqa3f93tfZyPQ3zt3U+PYdwOJmwWwYLufiv2dALYD+EZFe+v3ZSbsvzu2oAb6bcEt28tGvHoYX0YCH4TgZNfzUOwXRK6smLbnMb/nxn6A0y8jCjXQb2F+C/Una3v+/F7YmwnYMifgVp2/UL0rprY4ARbMLz1qamrqANT036iILKmrq1uRuTuII1EAuPTSS0+KRCLNAEYn8Ximvr7+XDpRgAIUoAAFKEABClCAAhQoFAEG+gvlJLmPQhM4+gZBq9BvlfoHtLAG1S28fcqH7nELcXfvNZVq/TamVXkfXjE16S1w4PFV2L9+VaHdHqHfj52ZPYzh0EL95tkwH87O5ZO/CXS/zd2rWQA/roqfRKD1iRLdZRdIouQsFX2XKOxwT/EaBEAbgMurlmxZ76Mvu1AgpwIM9OeUm5NRgAIUKHgBBvoL/oi5QQpQgAIUCIPAc0+PLY92dF2OhEyH4C0KDOn+gQbwigXgFfrESSfIQ+Vnt7YHdT/NG8vOV8VsezhBgfF91rkfgj9B9cmg7yEdW3swI35S2cUAZovgXAVO6nt2tu/OYSWPnDFhj2OSNp15i+UaVbXqQlZl6LhWqIFrpyr9Fua3PbNlTqDYrN0eYBCRgvq+cPbs2WtU9fX3ZIvIz+rq6t6fubuHI1Hg7wI1NTWfAnBHMhMROb+uro5PY/GGoQAFKEABClCAAhSgAAUKQoCB/oI4Rm6iAAV6CuNYoN/eeHtcS7WKfZB4LIB/8oXz3cLcry/Xb7DfwvynXHtP0m2G2SpI55bJtbid19H7vUFEZmZyPo7lT+DZZVPGlyDRAMGbPK5oVZXrxy/d/JBTv3W1M6Knl7y8REQ/B2CYx3i/rFy85b2s0u/vnNgrdwIM9OfOmjNRgAIUKAaBggpuFMOBcY8UoAAFKEABClCgmARUdV2yX0S07VqJA7tWFhyFU+ja3kqw5y/vgf3JlhkBp2r1++I3oX3vfZmZJECjuAT6V4vIvAAtNSNLqampmQ9gjqr+aO3atT/JyKAchAIOAjU1NfYv52S/wPpifX39IsJRgAIUoAAFKEABClCAAhQoBAEG+gvhFLmHQhVQVQvz28/SBzQLqr/wjddrX4SKwEL9IyfMxagL7EXX3q032H/w6TXd1fuTtZMvXOA4HkP93sa57GEPXzi9UQHATBFpyOV6ONcxgZ0rJv2LKv5LgKiLyd80oTXjP7+10Y9b07KJn1AR+6Vfd8E7h7Y3kkhcGvv801v8jMk+FMiVAAP9uZLmPBSgAAWKQ4CB/uI4Z+6SAhSgAAUoQAEKhFJAVWsB3Np/8YVasT467DSces6mpGdVqA8x5OPGHB27ExZwT9aaN5bnY0lZn9Nlz3wtcdb1OUGhC8yaNWupiHyh/z5V9U9HHyh5S6Hvn/ujAAUoQAEKUIACFKAABYpDgIH+4jhn7jK8AqpqVfqvS7aDA4+vwv71q0K7OQv2l82tdQt3H7e33mD/oeZNONy88bjPvMaya3ffO9/xgYDQIoZs4W4PXhx9q3NBFqkJyxHtXD75m4B+3HW9Kiurlm7+jN89NdXOGK7RA48Acr7LNarQG8Yv2Xq333HZjwK5EGCgPxfKnIMCFKBA8Qgw0F88Z82dUoACFKAABShAgdAJOFUWskr1Lz4zJXT78bNgp+B1Ie/Zj0sm+9hDE/bwRP9mlfmtQn8hNqc3EgCoFJF4Ie6Ze6JArgTmzJlzTiKR2JZsvkQiUfXwww835WotnIcCFKAABShAAQpQgAIUoEC2BBjoz5Ysx6VAZgRUNQYg6c8gCqXyvEfIOylkb7i/7wMNFuo/5UP3wP5M1uya/evvQfu2BzNzOBwlJQGrym/V+Z2aiDDnlJJoZjv7CC8fUpUPjF+6+aFUZt6xYtL1UKxyrfyv+oOqpVs/lMq4Qe67c8XZYwXR2aoyQ4HualMiulOAjYrOuqrF2/fkYv3PLpsyvgSJOQqcB0Fp95yKbRA8fajjyJqzb/tjezbWsf3Wt4w4KTp0aiKC/wNFNSDDe+Zuk4huhspT0lm6obK24XA25k82pj1ckig58E4R+cCxM9HDgPxOO7t+cEbttpZk1/j4mnisasmWi3O1B85DAQpQgALhFuBfdMN9flw9BShAAQpQgAIUKHgBPVqmP9km9/z5vbBK/YXW3Kr0F+qec3mGVpnfHppI1uwhEXtwotCa2575y49CO23uJ18CNTU1O+0BmSTz31xfX/8f+VoX56UABShAAQpQgAIUoAAFKJApAQb6MyXJcSiQPQFVtQr9Vql/QCuUyvMWwh85YS5GXbAgJUjbf+eBXTi47aHuoL5XaDzZgwApTcjOaQnY+Z52g2sOnG+cTUs2cxf5CC+/GhG8P7Z4S10qs8ZXTJmc0MQjAP7B5boBwegdt094syQivwNQ5nyd3F21ZPO/ea1nMGPFV0yanVD8FMCJDvO8vvbnlk88L6Ly/yCYDiDi0N9+N7pDIEtiizf/RARJf1fa/9odyyb9XxG4vMXgmIUqpGn5pLkQ/Qogb7ZnCRzWkVBgq0Tkk1WLNj/uZej1+braGdFYycsfUUl8CpAzXfbfO1QHgKehWFa5ZMsavw69F7vdrwp0iuAjVYu3/Hf3uoa0fVoVSwCM6LuPvv28fb0EXv88ra8T36OzIwUoQAEKhFaAgf7QHh0XTgEKUIACFKAABYpDQFXXAZjRf7dtu1biwK6VBYcw9qyfY/jItyfdl1WPtyrybOkLuIXbC7VC/6hxC1E6bmEyNL6aOP1biVdS4DiBmpqarwK4OQnLuvr6+neSiwIUoAAFKEABClCAAhSgQNgFGOgP+wly/cUi4PTzdNv/4eaN2P2D+QVBYcHvsrm13cH8dJoF9p0q9Pcdr1DebpCOUT6uscr8LmfaICIz87Euzvl3gZ3LJ1lQv8bJxMLPECwYv3jLd1Nx8xmm3z40Ep3xpkUb9vWO7fO6IAT6N3Z1DL0oEn1tkQg+CWCYTx8F9Ikh0KtPW/L0i17XeAXOFfrzSOeof05E274rwFU+AvW9UyYA3N/VMXT+mbc99bLXOvp/3v0Awe2Tr4HaAwQ4JdXre/o/h4hcn8qDBV4PoKji45Gu0u9p9MD9gLzL4cGG18P3Xr4p7IuB/hSw2JUCFKBAMQkw0F9Mp829UoACFKAABShAgRAKHC3QX3v05Y639l+6Vee3ivWF1NzC/LZPVugf/GnbwxLm7NQKMdTvcl+xmtHgbymOQIFugVmzZl0gIuuTcHR1dnaOfvTRR9tIRQEKUIACFKAABShAAQpQIMwCDPSH+fS49mISUNUYACuSY38OaAceX4X961cVDImF8k++cD5GnHt5VvdkVf0PNW/uru7Plh2Bky9c4PbmhbiIJHs7ZnYWw1EdBXasmPw1Uf2EB9GGro6hl6QT/E6VPiyBfgX+KMAmANe6VMN33L4CO0pU5saWbv6Tm5GPwPl6BV4RYHaq1t39FU8g0vG+qsXb9/i9vql2xnCNtt0F4PoUHiBwGv6IKr5WtWTLLX6q9XsF+kX1kyoy5ejbED7ksh8G+v0eNvtRgAIUoMCgBRjoHzQhB6AABShAAQpQgAIUyKZAzy8gmvrP0XnkBbz4jP2MpTCaV5i/EIPm+Tq5YrOumNriRF0pIvF8nQPnpUCBCUhNTY19sY3pvy8RmVFXV/fbAtsvt0MBClCAAhSgAAUoQAEKFJkAA/1FduDcbqgFVNXeeGuh/gGtUCvO5yrYb36dB3bB/rRmIX9780Hvfw/1jZPHxVtVfqvO79JmHv0ZW0Mel8ipewR2Lp94JSA/ADDUA6W+q2PoVdkO9Ycl0J+hG2gbpONStzC9j0D/oJeiQF2ks/SKytqGw16DWZg/EW17IO0HCJJPoAqser6z9MaZtQ2dbmvwCvQD+mdAqgAMcRmHgX6vg+bnFKAABSiQMQEG+jNGyYEoQAEKUIACFKAABbIloEfL9Ccbu1Aq1nsFzAvxbQTZulf8jBsddhpGx+6EVet3aoXyAMWIMVd37zVZExF+P+jnhmEfCvgUmDVr1n+JiFUZ6t/+ub6+/n98DsNuFKAABShAAQpQgAIUoAAFAinAQH8gj4WLooCjgNObb+0CC5/vvnd+QYbQLdg/csJcjDh3Luyfc9EK9SGJXNjZHHZOp93wkNt0tx39Uba9yZktAAI7V5w9FjrE3lT6Zh/LaYLik5VLtqzxU03dx3gDuhRZoB8KfKtq8ZaPO3nmKNDfKdBbqpZs/X9uZ6YKabp94l1Q+Xg6byXwuB/s98Z3VS3Z4vq2CO9Av6+7joF+X0zsRAEKUIACmRBggCMTihyDAhSgAAUoQAEKUCCrAqpq1YSsqtBxrW3XShzYtTKrc2d7cIb5sy2cfPxiCfWPGrcQpeMWJkNYLSLz8qPPWSlQmAKzZs26QUTs1cH926fr6+vvKMxdc1cUoAAFKEABClCAAhSgQLEIMNBfLCfNfRaKQM+bb7+X7OfqtkerKr/7B/MLZbtJ95Grqv02uYX6X/jGZQXtma3NWWV+q9Dv0BpEZGa25ua46QnsXD5xESDLfYa0FdC/KGTx852lv/SqqJ7qioot0A+gDcDlVUu22EMVA1ouAv3dkyqeL4lGZ1bc0rjT6cyalk/8sEK+7VH9PtUj79NfDwKRa6qWbF7jNAgD/YPg5aUUoAAFKJAXAQb688LOSSlAAQpQgAIUoAAFUhFQ1esA2C8fjmudR17Ai89MSWWoQPVlmD+/x1EMof5Tz9kE22eSNk9EVuf3BDg7BQpLoKam5moAAyrxi8hX6+rq/r2wdsvdUIACFKAABShAAQpQgALFJsBAf7GdOPdbCAI9oX4rlhNLtp/2bQ+idU3hFz63YL8Fxk+omNz9ZzYq9zPQn95XjEeYPy4ilemNzKuyKfDsrdPfUDLktUcATEtxnkMiqEto5D+e7xz5ZCbC/SEM9Ftl+ach8sWhEn3sTYs27GuqnTE8MaTt7aK4HUC1jwclflm5eMt7k1XpTyHQn1CgAYovHuo88uTZt/2xffutbxlx4tDhc6C6AsAZnmersrJq6ebPJOv33PLq0yLo/I2PcdoVuAPRyH+N/9ym57ur+i8/980iJZ9R4BoAwzzWsaGrY+glZ9721MvJ+mU60J/mHI9VLdlysacnO1CAAhSgAAV8/CWASBSgAAUoQAEKUIACFMi7QM8vHpqSLWTPn9+LwwefyPsaU10Aw/ypimWnfyGH+oePfDvsPnNolSISz44qR6VAcQpceumll0QikYf7715EflRXV2e/fGCjAAUoQAEKUIACFKAABSgQWgEG+kN7dFx4kQuoqr351kL9SduBx1dh//pVRaXUN+Df+8+DBSiWhyMG69T3+pMvXIBRFyxwG3KmiDRkck6OlTmBnSsmn4uEroHg9DRHPQTIbxDBlytv2fy7ZOF0P+OGLNCfgOh/NneM+mSyhxnW1c6Inh5tu0sA+8JwK9DbIpHIOyoXbfrf/kY+A/1HFFhUtXjLfyRz73lg48cAatzPQLYPjURn2EMJ/fs1LZ/8GYV+yW0fCuwoUZkbW7r5T8nm2blswqWQyA8AlDmtQ4FOCBaMX7zlu0nHWD7pUQAX+bmXAHQA2KKKdRB56e/X6FkR0VWVi7duTXMOBvp9HgC7UYACFKCA+18A6EMBClCAAhSgAAUoQIHACKiq/dLBfvlwXGvfex/2xW8KzDr9LIRhfj9KuetTqKH+0bE7MWKMFQwf0Pia4tzdXpypiATmzJkzMZFIbEmy5d/U19f7/aVBEYlxqxSgAAUoQAEKUIACFKBAmAQY6A/TaXGtFDheQFWtDP+tTi7FGOrva2Gh/uiocd1zTsmUAAAgAElEQVSV+62Kf28Ff6vm76dZdX5708Hh5o1+urMPgBHnXo6yua5vh7hNRAr/9REhvxviyyb/U5foGgHGD3IruwHc3dUx9E6nSutO44cp0K9AXaSz9IrK2obDTvuxav0aPfAIIOe7mKpCbxi/ZOvd/fv4CPQrRO+uXLT1RreHKHxW2H81Inh/bPGWur7rOPZAQEcDoJNc9tAG4PKqJVvWu907Tcsnflgh3wYwxLGf4rddpQdnnXnTc0f69/FZod/emvBQorPro2fUbmtJ9V72MQcD/amisj8FKECBIhZwe6KviFm4dQpQgAIUoAAFKECBoAmo6nUAvtd/XZ1HXsCLz0wJ2nId1+MSsu6+xt42YG8dYMutgJ9Qf9uulTiwa2VuFzaI2U49ZxNsX0naPBFZPYiheSkFKJBE4NJLLz0tEok83/8jVf3T2rVr30I0ClCAAhSgAAUoQAEKUIACYRZgoD/Mp8e1F7tAzxtw7WfrAwrm9NoUe6jf6R7pDfv3ft4b9rf/PmTUKd3/c7G94WCwX0/2oMQp197jNgwL0gwWOYfXv1D71n/oiA69D8DFHlXl/ayqXVW+mugccoffYH+IAv2HVOUD45dufsgLomnZxPeoyP8AGO7UV6E/H79k6xX9P/cR6N8bUbnQqSp+3/H8VNkH5PaqJZsX970uvmLS7ITipwBOdF6/rB6/ZPM8L4tn7zxjWEnbyLUQvMOl798iErkktnjT5v59fITtfT3g4LZOH3Mw0O910PycAhSgAAVeF2CgnzcDBShAAQpQgAIUoEAoBHp+6dCUbLEWgLcgfNDb8JFvh1Xnd2oM8+f3BL1C/fbwiL0NIgz3mlXmt4dHHFqliMTzq83ZKVB4AnPnzj2xo6PjlSQ7a6uvrx9VeDvmjihAAQpQgAIUoAAFKECBYhJgoL+YTpt7LUQBr1A/q8wX4qkHb08M8wfvTDKxIlVI0+2Tr4HqVwAce9JlME3x1wTkw2cs3fwbr2FCFOhPWs0+2f52rjh7LHSIVa5/s8v+t5WUdM6ouOWZ/X37+Aj0t2okcf74RU//xcs2/oUJkxKRyMMAxrj0ra9asmV23893Lp+8AtBFztfoQVFcXrl0a4PXGuzzHSsmXQ/FKgGiDv0d31jgI2z/F0jHhVWLt+/xs5ak57V80qMA3N7Qy0B/uri8jgIUoEARCjDQX4SHzi1TgAIUoAAFKECBsAqo6rpkVYTCEoR3qZjOyvwBuSn9hPrD8EYIlzdBrBYRz6onATkOLoMCoRNgwCV0R8YFU4ACFKAABShAAQpQgAI+Bfj9jk8odqNAgAV6Qv32M/ZYsmUy1B/gwyuApfkI88dFpLIAtlq0W2iqnTFchxy4ESoLAZQNEqIDKl+rXLL5syJQp7EKMdBve92xfOIDAnF7nXfSYH4mA/3bb33LiBOHDLP/z5jqfJayfWgkOuNNizbs6+3jHaIfeI3bvdJ0+5R/1ETitwDKHfup/qBq6dYP9f/cey0YdNg+F3MM8muJl1OAAhSgQIgEGOgP0WFxqRSgAAUoQAEKUKDYBVTVXglsPzw6rlnl9KCHrN0qpoflgYRiuf+8Qv1heCNExdQWp+OaJyKri+UsuU8K5FqAAZdci3M+ClCAAhSgAAUoQAEKUCBXAvx+J1fSnIcC2RXwE+rffe98WLifjQKZEoiWjsNpNzzkNpy9UXYm3yybKfH8jrOudkb09GjbuwEsEmAigEiaK1IFVj3fWXrjzNqGzmRjFGygf8XEW0Tldhe3dlW8d/zSLVYd/vWWyUC/Dbpz2cR7IXKtyzpe6tLI+Wcu3bTD+vz19mmjX0t0NgB6tss1A6r6u90fvh4sUDzRVXrwojNveu5I37FyEbbPxRxpfv3wMgpQgAIUCKEAA/0hPDQumQIUoAAFKEABChSrQM8vG5qS7X9f/Ca0770vsDROgX6G+YN5ZBbqH/vmX8D+7N/Ceq/ZPkSE3wMG85bjqgpEgAGXAjlIboMCFKAABShAAQpQgAIUGCDA73d4U1CgcATcfs5uu7QwP0P9hXPe+d6JjzC/LdHC/A35Xivnz7zAc8urT4ug618V+mEBxtmvKVKcxarz31W1ZMsnkl1XqIH+ncsmfgwiq1y8Xo0I3h9bvKWur0umA/07Vkz+mqgmte+Z97g3BWTyPPrua+fySbbPGud7J3nV/1yE7XMxR4pfM+xOAQpQgAIhFkj1L0oh3iqXTgEKUIACFKAABShQCAKqahX6rVL/cS3owfjRsTthof7+zd4sYG8YYAuewPCRb8fYs34+YGFtu1biwK6VwVtwz4pszbb2JG21iMwL7MK5MAoUgAADLgVwiNwCBShAAQpQgAIUoAAFKJBUgN/v8MagQGEJ+An1t66pxeHmjYW1ce4mpwLDK6bilGvv8ZqTYX4voQL5vDfcD6j9nuIU/9vSgyKRKysXb17b/5pMBsgHM1Z8xaTZCcVPAZzosK+kAXwnAx/jKVQXVC3d+u2+Y2Q80L9s0v8Vwd0uZ3XcmwL8GKroovGLt37R//kDO5dP/iagH3e55rg3BfT2y0XYPhdzpGLFvhSgAAUoEG4BBvrDfX5cPQUoQAEKUIACFCg6AVW1ML+F+ge0PX9+LyzYH8TmFLLOdqDfKsxbuNseGgiqTarnZfuxfWV7TzbHqedsGrA8exOEVekPaquY2uK0NP5iJKiHxnUVjAADLgVzlNwIBShAAQpQgAIUoAAFKNBPgN/v8JagQOEJqOp1AL7ntDOr1L9//T1o3/Zg4W2eO8q6AMP8WScO7QSqkB3LJ8+MiH4VwARfVfsVv+0qPTjrzJueO9J3434C5IDcXbVk8795gQ1mLB8B/EwH+qGKj49fuuU/j/PwDuAfV1Hf08R7vOP25ccw2bq91uEj0J90X7kI2+diDi8ffk4BClCAAoUjwEB/4Zwld0IBClCAAhSgAAWKRsCpSn+Qg9ajxi1E6biFA84om9Xe+z9EYAH4V/bdh/Z994XurQAWrh8x+uoBhtk883yc2WC/iJ3eBGHjigi//xssMK+ngIcAAy68RShAAQpQgAIUoAAFKECBQhXg9zuFerLcV7EL+An1t29bg/3rVxU7FfefggDD/ClgFXFXC/bHV0z8F4V8HUCpO4UeFMXllUu3NvTt5ydAzkD/cbIM9B9/oz1WtWTLxYP5MmSgfzB6vJYCFKAABfoLMNDBe4ICFKAABShAAQpQIHQCqloL4Nb+C7fAulW8D2KzqvIWsE+2Zqv2nunq+U5vBOid34LwR9p/D/szyM0pyN93zdk4d6fzsnntvILq5lKdf7WI2Gts2ShAgSwKMOCSRVwOTQEKUIACFKAABShAAQrkVYDf7+SVn5NTIKsCTj9v7zvpgcdXMdSf1VMonMFHnHs5yubar3Bc2zwRWe3ViZ8Xh8COL0yslhL5BRTj3Hcst1ct2by4b59iDfQr0CmCj1Qt3vLfx3l4V9TPdKC/TRG5bPySTb+zdfg5DxVdNH7x1i+mcnf7qND/UpdGzj9z6aYdfcfNRdg+F3OkYsW+FKAABSgQbgEG+sN9flw9BShAAQpQgAIUKEoBVY0BaEq2+WxWbB8MtgXTTz1nU9IhLJCeyVC/V5i/7yJ6q/Yf2LVyMNvL+LVWHf+k0VfD3Py0TJ67W5jf1mIPjZhb0JrTGwV61lkpIvGgrZnroUChCTDgUmgnyv1QgAIUoAAFKEABClCAAr0C/H6H9wIFCluAof7CPt9c7e7kCxdg1AULvKZjmN9LqAg/b1o+6fMK3Oax9fqqJVtm9+3jJ0Aexgr9O5dN/BhE7NUoTrm+VyOC98cWb6k7ziPTgf4Vk78mqp9wOZfjHhDI5Hn0nXPn8km2zxrndcj2oZHojDct2rCv33WPArjIZf2s0F+E/77hlilAAQoEWYCB/iCfDtdGAQpQgAIUoAAFKOAooKrrAMzo3yEb1dozdQxugetMhfpTCfP33ZfNb28JsKr9vf+cqX37Gae3Er/1LR230M8lA/pkItTvFeZv27USQXv4oReC1fnTum14EQUyKsCAS0Y5ORgFKEABClCAAhSgAAUoECABfr8ToMPgUiiQJQFVvQ7A99yGZ6X+LOEXwLBWld+q83u0mSLS4NWJnwdPwGdQO2mo2s9udiyfcr4g8ZD9isil/8ZXO47MPPu2P7b39vG5rrurlmz+N691DGas+IpJsxOKnwI40WGepAF8pzXtWDHxFlG53WXNx1XGf90jw4H+ncsm3guRa13WYdWvLqhasqXZ+vz19mmjX0t0NgB6tss1Ax7McDub7be+ZcSJQ4bZ74SnOvZTPNFVevCiM2967kjfPrmonp+LObzuXX5OAQpQgAKFI8BAf+GcJXdCAQpQgAIUoAAFikrArUp/UEPXFlofHbsTFhpP1gYb6k83zO+0lt6AvwXls9HMYfjI81KqxO+1jsGE+r3C/GF9WAQAf0nidePwcwpkSIABlwxBchgKUIACFKAABShAAQpQIHAC/H4ncEfCBVEgKwJuP3fvnbCzbRd23zsf9icbBaKl42Bh/uEVzlnbHiX+nDrEt8vzt04a1zEE6wUY77KNl7o0cv6ZSzftSHWrPsP0Ax4Y8Hld6AL9PoL0Sa13ZDDQ/+ydZwwraRv5GATJf6l57JC3lZR0zqi45Zn9vWfuI+A+4Bq3+2Xn8kkVR6vsPw7A+ZXeqj+oWrr1Q/3H8bEWVuhP9YuV/SlAAQpQIKsCDPRnlZeDU4ACFKAABShAAQpkUyCMVfot1H/qOZscWdIN9WcyzJ9scbauV/bdh/Z993VX8E+n9VbhHzbyPMeHGtIZt/816YT6vcL8NseeP7+3+y0GQWx2T5lvkrZaROYFcc1cEwUKUYABl0I8Ve6JAhSgAAUoQAEKUIACFDABfr/D+4ACxSPQE+q3asgxp11bmH//+nvQvu3B4oHhTgcIWIj/lGvv8ZKJA5jHyvxeTMH+3FeVdOCwqH6wcunWX6S6m/iyyf+UEF0PYIzztVIUgX6fVe4HvK3A3DIZ6G+6fco/aiLxWwDlTmei0J+PX7L1ir6f71w+eQWgi1zugaRvF3Dqv3P5xCsB+QGAoQ59VKE3jF+y9e7+nzPQn+pXIvtTgAIUoEC+BRjoz/cJcH4KUIACGRZo2V424pVDeplA7EnpsxU4yaYQ4BUA26H6ZOewkkfOmLCnJcNTczgKUIACORdwqxa0L34TslVZfrAbzXSo3yvMbyF08xgx+mqUjls4qOWn+8CBn8C818J6Hyo4fPD33ZX93faSSqjfz9qCHOYfMebq7jc/ODRWPfK6sfg5BTIowIBLBjE5FAUoQAEKUIACFKAABSgQKAF+vxOo4+BiKJB1Ab+h/vZta7B//aqsr4cTBE/g5AsXYNQFC7wWZmF++xm1/ckWcgEfVeMhggdii7a8XwSaynZ3rJh0PRSrBIi6XDegmrrP8Ht91ZIts73WM5hq//EVk2YnFD8FcKLDPIdU5QPjl25+yGsdTcsmvkdF/gfAcMe+DhXpfQT690ZULowt3fwnz3Usn/wZhX7pWNQkeVPRReMXb/1i3099WAAqK6uWbv6M1xpUIU0rJv0cwLtd+v4tIpFLYos3be7fh4F+L2F+TgEKUIACQRNgoD9oJ8L1UIACFEhTIL6h/DyILgdwHoBhbsMo5MHK6ha3b3rSXAUvKwYBXYfo8yPKP6jQaT37fRmiP4tN3Tvgm+Ri8OAe8y8Qxir9puYRwu6ugm8hfK+K8H7C/BZG7232MIEF2E8afVXaVfJtbS8+MyWlw/dap9tgvUH+A7tWHrcPrwcU/IT6wx7mNxCX6vwNIjIzpYNiZwpQYFACDLgMio8XU4ACFKAABShAAQpQgAIBFuD3OwE+HC6NAlkS8BPqt6mtWv/ue+d3/8lW+ALR0nEom1sLq87v0fjzaS+hkH3uK2gOdIjqwsqlW7/ud3vP3jr9DSVDXnsEQO/vnh0ulburlmz+t74fNn/xnJO7uqINAM51nE/x1y5EZpy5dNMOtzXtXD5xESCWt3DJ0g1cg43pK8QOPCKdpZdX1jYcdlpHU+2M4Ro98Agg5zv1UaBTBB+pWrzlv/v38RHotyctvlW1eMvH3R66eG559WkRdP4GwBkuZkkr7R87z44GQCe5XPuSiM6uXLx1q+uZLJt0OQT2cIPTgxKA4rddpQdnnXnTc0f6jxWQQH/Styn4/fpgPwpQgAIUKC4BBvqL67y5WwpQoAAFjlXkxzcF+CCAIX62yEC/HyX2SSbQ/NSYyzQi/wngTf0+7wDws4r21g/JTHRSjwK5FFDVGQDs9b8DWpCr9NtiBxvq9wrJ28MAfcP8/YEs3O8Vik/mmk6gv2Jq6i+GsUD+kfbfO75pwdZfesrCbken5hbqL4QwP6vz5/LfNpyLAt4CDLh4G7EHBShAAQpQgAIUoAAFKBBOAX6/E85z46opMFiBnlD/rUfzqte5jWVh/v3r70H7tgcHOyWvD7CAhfhPufYePytkmN+PUsj6+Axq266OQPQ7Xa8NW3TmbU+97LbN52rPLY9ES34E4J3uQXocFtUPVi7d+ov+4+1YPvEBgfy9stXACRWid1cu2npjshC7VYHfuWLSpwS43atwIjCoQL8qsOr5ztIbZ9Y2DPh9enc1+tsn3gWVj7tWxQd2DOnAhafftmXAU1R+Av0AOgBdVLl461eTedhDBYlo2wMCuL/VQPFEV+nBi5IF6Zt8VPcH8MwQJGaftuTpF5PdIzu+MLFaSuQXUIxzuofs4QYIFoxfvOW7yfoEJND/N01ozfjPb20M2Zc8l0sBClCAAnkQYKA/D+ickgIUcBdo3vDGt6p0/gqQigxYHYbiEAQvQmUbBA9UtLf8slACx889Pba85LXEvQJc4vEN7nGUDPRn4M4qwiGOfW122U9iqxy2bz94+FasuvXGIuThlvMsENYq/cbmJ9TftnvlcaF2C7KPjt3pWmHfK8zf98hsvOjQ0zF85HkYNvI8X5X7mzeWp3TqfgL9vZX4Dx/8veebCXon92ORLNRfCGF+M2B1/pRuQ3amQNYFGHDJOjEnoAAFKEABClCAAhSgAAXyJMDvd/IEz2kpEACBnlC/Bfot2O/YLNTfvm0N9q9fFYBVcwmZFjj5wgUYdcECP8PeJiK1fjqyT/gEdq6Y/AGofh/AcB+rPwTIb6C6FhH5rUrX65XpJVFylohep9odGj/BeyzZ0tUxZEayBwR2rJh4i6hYGN+tKRTrNYJlkY7SJ2K3NhzZ+eUpp6ErcbEo7HfbE/zlLQYV6O9d33MQWfzqa4d/ffZtf2xfVzsjGou+PFVV74Dgbd7rSL4GG9xnoN+6KoBGFSwyD3trgAX5UfLyDBW9y6Myv13cGQE+Xblky53J0H1W+LdL2xW4A9HIf43/3Kbn7X94dtmU8SWRrk9B5cP2a1SPc93Q1TH0EqcHR3IR6PfxQIltoQkin1Pp6n4jQUlXSYn9GVu6+U/e9z57UIACFKBAMQkw0F9Mp829UiAkAhkO9Cfb9SsKeUwUX45Na/l9SFiSLjPeWP4jQK0scUr/PmegP8ynnr+1xzeULYPgFvse03kV2iwafVfFtJf+kL+VcuZiFHCr0u9WoT0oVl6hflunhd0t2B8dehpKxy10XXoqYf5kA1lI3gLvw0ac51j9PlOBfjufrtdewIFdK9M+Dj+hfvOzNzZ0vva8r7cS2JsNzDHIbdS4hW73wkwRsdfMslGAAjkUYMAlh9icigIUoAAFKEABClCAAhTIqQC/38kpNyejQCAFeoL99rbcmNsCLdi/+975sD/Zwi8QLR2Hsrm1sOr8Hi0OYB5/Lu3FFO7P/VaRz/AuOwT6scolW+1BggEt/oUJkxKRyMMAxmR43iTDZSTQP5hl7k5I16VnLN62PdkgKQT6B7MGi6dsHxqJznjTog37nAZqWj7xwwr5NoAhg5zM4XI9CESuqVqyeY3T+DkJ9Pt7oMT3vZQdK45KAQpQgAJhEUgpABqWTXGdFKBAuAVyEOjvBbJv/H7dMbRk/hkT9rSETS2+ccxHofI1ACelunYG+lMVY38TaGos/6VAL/fQaNOEXFU5vWUt1SiQawG3Kv0W5A56ONtPqN+P6WDD/P3ncKqsn6lAf6rjOBn4CfX78bM+YQjz236tOr9D4+uM/R42+1EgwwIMuGQYlMNRgAIUoAAFKEABClCAAoER4Pc7gTkKLoQCeRXoCfVbpX6r2O/YWK0/r8eUkcktyD9ywly/Vfn5M+mMqIdjEKvknoi2PSDorq6fg6YPdb2h/f1n3vTckWST2UMG8dsn/VQVV2R/MXkN9KsovlS5dMsip33mKNDv+oBF79qy/PCHQvTuykVbbxTpfttA0paLQH/TsokzVPAgICNTu/+c37SQ2jjsTQEKUIAChSTAQH8hnSb3QoECEchhoL9XbIdGItdWTtnzZJgImxrL1gpwaTprZqD/eLWmDWWfEMGXAQxz8Dyiis9WTmv9ejrehXJNfEP5DyH6z677UewXRK6smLbnsULZN/cRHgG3Kv2ZDrlnS2Wwof5s7DMsgX47k0yE+sMQ5re9jj3r591vUXBorM6frS9SjksBDwEGXHiLUIACFKAABShAAQpQgAKFKsDvdwr1ZLkvCqQu0BPqt0C/BftdG4P9XkLB/HzEuZd3V+X32W4TEd+dfY7JbgEX6An1f1eAqwBEsrjc+q6OoVededtTL7vNseMLE6slIvUA/mEQa7FgeML9bfX5C/QrUBfpLL2isrbhsNMecxDo9xWk711flh7+sGcFvh/pfMP/dbOwNeQi0P/snWcMK2kbuRaCd6R27zHQn5oXe1OAAhQoDgEG+ovjnLlLCoRKIA+BfvNpguj7Y1P3bg4D1s4NZReK4KcClHms95AC94vo6oqDex+3vs+PLHtbQjVaWb23IQx7zcUaGej3p9y8YczHVMQeajjB5Yr/r6K99UKZiU5/o7IXBTIroKrfc6oMZFX62/fel9kJszBauqH+bIT5bXthCvTbegcT6g9LmN/jHlktIvOycGtySApQwIcAAy4+kNiFAhSgAAUoQAEKUIACFAilAL/fCeWxcdEUyKpAT7B/HYCY10QW7N9973zYn2zBFbCq/BbkH14x1c8i4wDmiQh/5+xHqwD7HKvAPvkaqH4FwCkZ3qIF678rnaU3eoW2e+dtWjbxEyqyEsCQNNaiUL0fIm8EcKHz9WkH+g9BdRtEpgFIOaunwGaRjjlVi7fvcdubj0D/AUCaAJ2UlhH0V9I56kq/Z2JzWKhfo213HY2qXJ+Bhz86ANzV3Fn62Zm1DZ55hFwE+m2PO5dPsnvmQQCl/l0Z6PdvxZ4UoAAFikcg5b8kFA8Nd0oBCuRLIE+BfnsPV2PX0MhlZ0zY05KvvfudN75xzM1Qud2lorwNtQ8q82PTWh7wO26x9mOg39/J6zpEm08q+wkE73b4Zpv3nD9K9sqiQM8vEJqSTdF55AW8+MyULM6euaEtlD72zb/oDqf7aW27VuLALvsZZeZb2AL9JmBuI0ZfjdJxC32B2L1hD3zYQxFhaKees8nt3qgUEftFChsFKJAHAQZc8oDOKSlAAQpQgAIUoAAFKECBnAjw+52cMHMSCoROoOdn8lap3yr2uzZW6/cSyu/nJ1+4AKMuWOB3EQ0iMtNvZ/YrbIFnb53+hki042YR/QSAUYPcrVXJfxoRualq0ebugoWptJ3LJn4MIncAGJHCdUeg+EZzV+nnKqIHvgnIfOdr0w70v6qqVwJihRs/6ZHz6Du9Pdhwf1fH0Plebymwi3wE+lshcrGqfi7Ftyu8buQnSN/fL0MPfzyHiFyfyn2Rq0C/7bdp2cT3qMhq/6F+BvpT+BplVwpQgAJFI8BAf9EcNTdKgfAI+Az02zcur/S88izZ5uyp6xNT3HUnIHfFqltuTvG6nHePN5Z/FVC3ddr3RPdUVrf8a84XF8IJGej3f2jHQv1jblGRj8mxSgtRAIcAPKmKmyuntW71Pxp7UiA7AqpqvziwSv0DmlXot+B2GJqfUHouguhhDPT3nq+fByOy+TBENu6z0bE7YRX6HZpVQ7IfFrJRgAJ5EmDAJU/wnJYCFKAABShAAQpQgAIUyLoAv9/JOjEnoECoBVS1FoAF+z0bg/2eRDntkGKQ34rJfF9E7LzZKHCcwLraGdGKkrY5EAvEJy4EZGQKRPsA/DohXV85Y/G27SlcN6DrjtsnvFk0shKK2R7V+q3a+2+6EolPn/n5p/9gA+1cPvmbgH7cef70A/0Rwftji7fUPfeFyVMiondBMN2lYn1Cga0SkU+mEmD3E+jXSOL88Yue/suOZRPniOAOQN7s8taAAUaDORu7R2IlL39EJfEpQM70UbG/2wHA7c93lv4y1YcJchnoN5dnvzDhrSWRyFcBvNPrTREq8vXxizfbwx1sFKAABShAgdcFGOjnzUABCgROwGegv00TclXl9Ja1bhto3jD2ooToTQK9BMAJPja7A4nIJbHpe5JWd/ZxfU66xBvLfgbgCpfJXj1aof/GWHXrd3OyoJBPwkB/yA+Qy6dAP4GeikAW6J/RHycXAfhMH4iF0oePfDuGjTivuyr7kYO/757i8MHf56SifJgD/eZkZtGhp3f/2dew87UXuv3snghLs/tg7Fk/d1ouKyKF5SC5zoIWYMCloI+Xm6MABShAAQpQgAIUoEBRC/D7naI+fm6eAr4Een42bwV3GOz3JZbfTikG+W2xq0VkXn5XzdnDJPDX26eNfi3ReR4k8Y+akMkQlPauX4AWhWyNaGLrkJKhz7xp0QYL9Ge0NdXOGK7RtmkKXCTAJD1WqA5QbBORJ17tOLzu7Nv+2J6JSeMrJs1OKH7qUnTy1d5Af+985nMk0XGpALMUKLf/XUR3qsoTwyJDHk7HJJVAf+86dnxpyunS0TVLIe98/YyyYNTfefutbxlx4pDhM1USZ0NRDcjwnvNpk3zQM3wAACAASURBVIhuhspT0lm6obK24XAmziiXY7y+N9W3Q3Du63MrtkHwdIlEGmKLN+3O5Zo4FwUoQAEKhEOAgf5wnBNXSYGiEshkoL8Xrrmx/BIFvgPo6R6YR1Tx2cpprV8PMnpTY/kvBXq5yxp9PfAQ5D3mcm0M9OdSm3NRIDcCqmph/nXJZrMA94vPTMnNQgpglrAH+gvgCF7fgoX5LdTv0GaKSEMh7Zd7oUAYBRhwCeOpcc0UoAAFKEABClCAAhSggB8Bfr/jR4l9KEABE+gJ9tvP52N+RFix349SZvpES8dh5IS5GHXBglQGtKr89nZY/vw5FTX2LSqBdAL92QBKJ9CfjXVwTApQgAIUoAAF0hNgoD89N15FAQpkUSAbgX5bbryx/H1Q/TYEJ7suX+VHsWkt12Rxi4MemoH+QRMeNwAD/Zn15GgUCIqAqlqVfqsGNKC17VqJA7tWBmWpgV4HA/3BOJ5R4xaidNxCp8WwMlIwjomroAAYcOFNQAEKUIACFKAABShAAQoUqgC/3ynUk+W+KJAdgVSr9dsqGOzPzlnYqIMI8n9fRGqztzKOTIHCEGCgvzDOkbugAAUoQAEK5FuAgf58nwDnpwAFBghkK9BvEzU1lq0V4FJXdsXG2LTW6nSPpnlj2fmqmK2QswE9pXccAXYI9H+h0Z9WTHvpD+mOf2wfuavQr+sQbR455gKoXAygSoHxfda+XyDbRRMNJ5wo68rPbs3IK+n62zz39NjyaEfX5aKYopB/VOAk6yNABxR/RESf6hxS8uAZE/a0pOOay0B/y/ayEYde1ZkqkRkKPRs49oCJKLpU8JcIdGcm7pFUHLrPeET5u4++XvAKFT2zx3aHQh+srN77P6mMlem+vWevKheI4s0qKOm1EuC3J56An2TyvrPzeeWQXhYB3qGQcxUY0uthX79dJUNWV03e3ZzpfXK87Aj0/MKgKdnoVqV/X/wmHD74RHYmL6BRGejP/2FaVX6rzu/U5OhvVPK/Sq6AAhQwAQZceB9QgAIUoAAFKEABClCAAoUqwO93CvVkuS8KZFdgMMH+g0+v6Q75s6UvkGaQ3yZsEJGZ6c/MKylQXAIM9BfXeXO3FKAABShAgWwJMPiRLVmOSwEKpC2QzUB/vLFs8dE3Pd6KnpBuskWq4lmNRi9JJbTbtKFsIkRuE+hF6AmbuwAogL8J9P6OoSW3eoXQfYTNU7SWO2LVLZ/2uqhpY9mHIyofV+gEAMO8+sPC9cAzAO6uaG/9vsxEp49rHLt0B6sP4wZRfMQeJAAQ8RjP5tsO4Btu8/u8v/wufWusunWSn87mKYqbAJzjdv/1jNV9jwD4JRKR5bHpe5IGkp3mjTeWfxXQm13W9ftYdevb7fN4Y5n5fgHAuCT9X+9nnzU9VT5LIvpjAKVOYyvkwcrqlnf3/9yH+8uS0Gsqpu99qHuuDWUTRXAHgPM87r8jAH6vipsrp7Vu9XMWyfrEN43+JyQi5jDb42s4AWCrqNZWTNu7Zuem8nMloQ8JcFryubVZNPquwT7Ek+6+eF33q32tQr9V6h/QLNS/5y/vgf3J5izAQH9+747osNNw6jmb3BZhrzpend9VcnYKUKBXgAEX3gsUoAAFKEABClCAAhSgQKEK8PudQj1Z7osCuRHoCfbbz+pnpDKjBfr3r78H7dseTOWyou7bG+IffvoUDK+YmqpFHID9zLkh1QvZnwLFLMBAfzGfPvdOAQpQgAIUyJwAA/2Zs+RIFKBAhgR8BH9tpjZNyFWV01vWpjJt81NjLtOI/BDAG5yv8x/AjT81tlIj+jWBWgi4u5J3Sk2xXyNyV+xgyzKnAHyuA/3NG8bMVZEvA/jHY0XwU24WRv9fgXyiorrlkZSvPvpToubG8g8p9EsOIXOvIV3n93l/ec3R+7lnoD8DnocUcu9JJ+in/Vai9xHo7153vLHsTgD/6nTv9g/nZznQf0QVn4290vrN5pPG3AkRC2Gf4PcgAOwF8NlYdet3U7imu2vzhjGfVxF7AMLxQYUkY9oDLPcefUDjZwB+5Hyt/3+fpLpu9vcvoKrrnH5JYBX69/z5vf4HK8KeDPTn99CtMr9V6HdorJKU3+Ph7BQYIMCAC28KClCAAhSgAAUoQAEKUKBQBfj9TqGeLPdFgdwK9BTh+XA6wf7DzRtxcNtDsD/ZBgoMohq/DWZB/ttYPIZ3FgXSE2CgPz03XkUBClCAAhSgwPEC6QQ1aUgBClAgqwI+A9dpBfr9BJIBfwHc5sbySxS6CkDlIEESCnnopBP0mmSB7VwF+nUdos0jyr8C6Md9VuT32nYbgCWx6tZveHXs/fzYGsrM9ENpPSBx/ERJ5/d5f/ldsmugv2lj+W2iam9DOMnvgA79VIHtInpdbOrezV5j+Qj0bxPVn6lgMSBDncbLdaAfoouRkBkQvCvNh0n2QWV+bFrLA15G9rndb8+PLPu2Kq4FEPVzTb8+9laIJwFMcX74wN+/T9KYm5ekINBT+cdC/bFkl7XtWokDu1amMGJxdbXq8FYlvn9r3lieEkSmHgxIadKQdx41biFKxy102kVcRAb7d5CQC3H5FAieAAMuwTsTrogCFKAABShAAQpQgAIUyIwAv9/JjCNHoQAFjgmkW7HfrrWq/Qz3H3McZIjfhmBFfn5RUiADAgz0ZwCRQ1CAAhSgAAUokFblZbJRgAIUyKqAz8B11gL9qnhWo9FLqibvbnbaaHxD+RUq+i0ByjKEoQpZE2tveV//Sv25CPRnINjsxOA7YJ2lNRyC6NLY1L1f7V2gz/vL77E6BvrjjWV39VS/Tyconnx+RVxLIh+snLLHQuSOzTPQr9gPQYn7myqAHAf6bT+7AbwxzTB/j4f+oXNoyTvPmLCnxesQs3JGAyZloN/rHHL1uaraa3wt1D+gdR55AfviN8Gq9bMNFHCqEG9vNvBrNmLM1Rgds5eCHN/a997Xbc82UMCq8pu9S5vJ1x7zzqFA8AQYcAnemXBFFKAABShAAQpQgAIUoEBmBPj9TmYcOQoFKHC8QE+w/9ajwXJ7c3PKzcL97dvW4FDzpqKp3N8b4h9x7tzuQH+areHoS6zniYgF+tkoQIFBCjDQP0hAXk4BClCAAhSgQLcAK/TzRqAABQIn4DNwnVagP75xzM1Qud21Ar1iY2xaa7UTTHzjmMlQ+WkGKvP3n8KqfX8rVt16Y98PchHoj28o/3eILs9QZf7++9opWnJ5xbSX/uB2s8Uby2z+z6ZZKd1t6L2S0HkV0/c+ZJ183l9+vy6SBvrjG8d8GirLnKu2+x0+aT9PT89Av8/p8xDo97ky1272dfTlWHXrEtf7beOYj0Llaxl4e4LHmhnoz8ShZmoMVa09WvjHfjEwoFmof89f3gP7k+14Aacq8WbVtnslLJTv1Kyyf3To6Y7BdL4dIbmcudmbEVyavfrY7mc2ClAgYAIMuATsQLgcClCAAhSgAAUoQAEKUCBjAvx+J2OUHIgCFEgiMNhgvw1p4f7OA7tw+PlNBRXw7w3wDz99Cv5/9u4FPq66zv//+zNJeqMI2iYIikmRldX12lwqIjQp19K0IlJAWASURXS9IC66+tNVFhVdFC+4yiKreEGBsoBNAnIpSZHLkksVVt2/N5qCgm3SVaQX2iTn++93MlMmkzNzziSTdJK8zuPho5D5nu/5fp/f7zlxyvv7PXOq68Y7fy7b8zbj6wnyj5eR8xEYKUCgnxmBAAIIIIAAAsUQINBfDEXqQACBogrEDFyPKdC/savyLpNOyNtgZz+sadhydlgZv4v8pvkL75TsuKJ2+vnKRoTP/Y8nOtAf0zv592CSfu9kv5bcX8zp72T62xiBaP/2gWsX1W+5KJdZb/fCJufspiK+8SD7Ug9Ub+tr8m8/KKC/cYZ4VKB/EvqS820O6QbP8EC/Z9hQva1vSfbbLtI+v3v0oKry3UP3SfZ3cQZ5fGUI9I/Pr7hnR73C1+8273ed5xgpEGOn+DGTFbLL/5gvMgVPzPVWhFRXOsysaQp2iyYjMCMECLjMiGGmkwgggAACCCCAAAIIzEgBvu/MyGGn0whMukDq7/H9bv3n7gme14ynAVM14F/kAL8n9Lvwf5cg/3hmE+cikF+AQD8zBAEEEEAAAQSKIUCgvxiK1IEAAkUViBm4LjjQ39tV9TY59y2ZXpinwbuc00cXNfR9NaxMzHC98zl8M311oCJx4+Gv27zl8Q0HV5cNDV7spDP37ML/4nxgTrp7UX3fifnKbOyq+rHJrcpTJrbPps7KK5zpUkllueuzJ8wF76tu6G/JLNP7yEGLnAXfNdOb8731xTn91pWXH3/Y4qc3hbrGWWgh7XTSmoTpW9V1fQ9s+UXl/O073dmS/aNJr45468x2mbu4pq7/ujGOa955ka6zgAUfgeS6nPSV/eZaa9Wr+7YNz/uhd8vp7yPmqL9c3v5Mg0D/TpPWBk7X12zvu9d3eNP+C492zs4zaXXUmw+c1OecTjusoe/+sPEu4G0QO53snoSzr1U3bF7n59zOHa4psMQFJnd8VDuGr02gv6i/IIpQWeo/BrTn+g8Bfrf5rb0fKMKVplcVC2q+pvkL/a+w4h1Yh1tGhPl7zWxR8UaBmhBAoNgCBFyKLUp9CCCAAAIIIIAAAgggUCoCfN8plZGgHQjMHAHnXGMq2O8D/uM+fMDfH34Xf//POzdt2Lurf/qzcV8kZgU+tF9+4CGaW12bPMPvvu//3f+8SEc6xO83iOkoUp1UgwACOQQI9DM1EEAAAQQQQKAYAgT6i6FIHQggUFSBiQj0b+qqOt5J10nuZRGN/b2CxPE1SzZvzC73h0desmAgsbvdpNfkqcPJqW3ePL3dh7Szy/kAvCy4WaZ870PsN5c40weIc12nmIH+3q7KByW9KU+fnnVy715U3/+jsDLJPiWCn0h6Rb46zOmC6oa+m7PLbOquXO2cHxu9IM/5W+XswpqGLbdml/Eh+t79Km8w06mSynPV4ZxuXtTQd0bY5zEWasQK9Mfsyy6Zu7qmrt8vohh19HYvXCyn78XYPf7h6m19x4TtQl9goN8vQNnspMdM+k1GgxY6uScW1fd/NP2zjY9UnWgJd5OkA3I6y9Yuqt/yllHjnFywMNgmWXX+e9CeMOmC6vot94T6dFadKnPXSlqQp56c4xXzPvZVb3Vy78817zf2HPRGGwp+JIvaHYZAf1F/QRSpstR/BPCh/tDjmaeu1F+eurJIV5se1ZTPPlQHveJ2+T+LcQzuelJ//J/h/1DB8bzAgYdcqgMOCf31kC7UxH98YcYgUNoCBFxKe3xoHQIIIIAAAggggAACCIxdgO87Y7fjTAQQGJ9AaqOedLjf/1n0Ix3of25Td7LuwWee1sBfnt57nczFAOkfpn+WGcL3oXx/ZP6s4sCDUz87OPnzOdX5/jPxuLuWDPKb2afHXRMVIIBAbAEC/bGpKIgAAggggAACeQQI9DM9EECg5ASKGej34Wjn7INxdvWWNCTpGzX1faFbM2/qXPgPzszv3D83N5r75eCssmV+V/5cZXq7FzY5ZzeZVJmjjHOyaxfVb7koVx3FCvQ/3rXwiITszj1/sZNvt9/Hqrf11YYFx9Pt6+2s9G8+uCDPZBrYs4P+ZTX1fZ/NLhN9rtsts8tr6vo+k6v+3z16UFX57sD3Y3GuMvneElCsQP/GzsqbzHR6Hgcn2Y019VvOynfjxZgj/vS/mumC6rq+NaNMu6q+JLlLYtzcf9rzd5KfqKnv+88YZTUJgf6cCzcy2xfD2b+w4aqa+i0fzu7Xps7K050lF5Dsn6fPO2XukzV1/V/KO06xFhcQ6I8zt/ZFGeec/8vsT+W6NqH+0TLFCvX7ML9/C8Jzz/r1ZBxpAf8GBP8mhDzHZfxHGOYLAqUvQMCl9MeIFiKAAAIIIIAAAggggMDYBPi+MzY3zkIAgeIKpML9fsf+pZImJNxf3BZPSm2E+CeFmYsggAACCCCAAAIIIDCxAgT6J9aX2hFAYAwCMQP9gaTtkvyfuY55kiriNsFJXUOzEs25wvjRIWK325T4ZHX9ln+LumZ0XdpQva1vSa4QfbEC/X638qHErvc52cKcbXa2qaZhyxfz9SlGID40YO2vP2gD98vcq/LUn/OtCZnnbOqq+ohTcLlks0LrcvqzKbE67M0HMdofuUN/rHnr9Ecl3Kqauv4NkXOkq+oak7vQw+UeG11X09D3D9mfx9yhf6PMnRanLen6JyHQ31ZT39ccZdPbvfASOfucpNl55u0Paxq2nD3KJnrxyZ6Mt7u3elv/8nyLWNL19nZV/kzS63O3mUB/1Hjuq89Tf+n/nXx/4U+of/To+FD//AVnRu0in3NYt/XfmAzzc4wUmLP/UTroiNvysfjXIjfhhgACpS9AwKX0x4gWIoAAAggggAACCCCAwNgE+L4zNjfOQgCBiRPI2Lnfh/t9yH+mHD7A7/+3XtL1Zub/mQMBBBBAAAEEEEAAAQSmuACB/ik+gDQfgekoECsYXfyOP22Bu7B6SX9rWNWPbzi42gYH7zHT3+S5dKzguT+/t7PqvTLnd/+ek6O+pwMFpxxWv7Uz7PNiBfqLxRgjEB8a6O/tqjxZ0g2SDszZFmehwezs8o93Vh5jplvyvPlgh6T319T3fTv73Bjtjwz093ZVvlPS1ZL8QpLQwzndvKih74w47ps6DzrWWXCjpNyLLRS+8CM60B9/8UlmWyc60O9kaxfVb3lLlM942tHbVem3BH9TnmvsNOc+WN3Q/62odiTvZQL9cZhKtkxUqJ+d5HMPnQ+g77fgDPmAv//nXIc3HNz9hHY9+5C2bb1R/t85RgoQ5mdGIDC9BAi4TK/xpDcIIIAAAggggAACCCDwvADfd5gNCCBQ6gLTOOCfGeD3m790lPpY0D4EEEAAAQQQQAABBBAoXIBAf+FmnIEAAhMssA8C/XnD/L67yXC1gjUyvTBP92PtLu7PjxFIftacLqhu6Ls57HrTJtAfvdP6Lpn7eE1d/1VR0y7GvMkZyi9OoL/qS5K7JE87IxcFZJ7r2lW+aX7lI5IW56kzdOFHdKBfz7jAzli0ZMtdUa6Zn8eYt8oVyo8xPjnPzW7jWNvxeNfCIxKyOyUtyt3vwnbUJ9BfyAwqzbKpv+Bv37OLTU1YCwn1l+a4TZdWxQjz95pZnmfWdJGgHwhMHwECLtNnLOkJAggggAACCCCAAAIIjBTg+w4zAgEEpppARsD/3NR/Awj97wAl2C8C/CU4KDQJAQQQQAABBBBAAIGJFiDQP9HC1I8AAgULxAn+Flxp+AmBpJ8qSJxfs2Tzxnx1xgh8h+5An6vOx3uqXmuBazXp0Bxl8gbZp02gvysyBJ93YUOR5oFijG9kGD9yTJz+bEqsrm7YvC5uu3s7q26QubPylA/1IdCv0MUB8RbmuHU19f3HxR4jduiPS1XS5eKE+jf/5hR2ly/pUZx6jfNvN3jJa3ryNdz/R5smXpc89caWFs9sAQIuM3v86T0CCCCAAAIIIIAAAtNZgO8703l06RsCM0Mg9d8CfGcbUwH/6tSf/t8n+/B//+sPv9v+Jv9SaP8/dt+f7GHgeggggAACCCCAAAIIlI4Agf7SGQtaggACKYFJCPQ7v0m+pM/V1Pf9Zxz4GAHpIUm/ddKzceozqUzSEZL2y13erqqp3/LhsM8jw+Ma2w7smdfa8ovK+Tt26nQne4vJvULSwZJmS5oTp4+jy4zuz2T0I05bixHon4id2jd2LfyCyS71q0Vy9CN0oUGM+Tojd+jf9MjCZpewGyS9IOe8cPbDmoYtZ8eZN77MRIx73GtTrrgCqb/Iz7m4y+/UT6i/uOYzubYYYX7P48P8vDp5Jk8U+j4lBQi4TMlho9EIIIAAAggggAACCCAQQ4DvOzGQKIIAAlNWIPXfCPwO/un/+b74wH/6SO/un7nLf/qf0+F8Xzb9z5k/84H99NHB3/tO2WlCwxFAAAEEEEAAAQQQmFABAv0TykvlCCAwFoFJCPSH7t6dr60xAtJj6WrEOfsm0L+pu3K1C/QRmV4nqaJ4HRtLoN9tMle+orrhT78sXjtG1zQpgX5nvyp3Fce8dMkft8btS4x2OSd35aL6/o9m1hljvs7IQH8Mz4LetJH8W1l26I87nadEuTih/q29H9Bzzz44JfpDI0tTYM7+R+mgI26Lahxh/ighPkegRAUIuJTowNAsBBBAAAEEEEAAAQQQGLcA33fGTUgFCCCAAAIIIIAAAggggAACCCCAQE4BAv1MDgQQKDmByQj0S/Z/TvbORfWbfxwHoLez6gaZOytO2eKVmdxAf+8jBy1SIviOpKMlJYrXj3RNMzzQL/28pr7vDYW4jjWATqBfoYt2xuqZb8wI9Bcyo6dGWefceXt23fHPwtDD79T/zNNXalv/jVOjQ7SypAQI85fUcNAYBCZEgIDLhLBSKQIIIIAAAggggAACCJSAAN93SmAQaAICCCCAAAIIIIAAAggggAACCExbAQL903Zo6RgCU1cgZqA/5w7jMc+Xk+5eVN93YhypjV1VPza5VXHKFq/M5AX6N/Yc9EYLgh9Iennx2p9dE4F+Av2DbZJlvp50xCRxsrWL6re8JWoObnyk6kRLuJskHZCrbFhdBPqjZPk8LRAn1L996436y1NXgoZAbAHC/LGpKIjAlBYg4DKlh4/GI4AAAggggAACCCCAQB4Bvu8wPRBAAAEEEEAAAQQQQAABBBBAAIGJEyDQP3G21IwAAmMUiBnIzxno95ft7ar8mqT3SirL04xnndy7F9X3/yiqqdN5h/7Uzvw/kfSKKIfU589J2pVVtlzSPEl5fq/M8EC/s1+Vu4pjXrrkj1tjOitGAN05uSsX1fd/NLNOduhnh/64c4xyuQWcc5+W9Kl8Rs88dSWhfiZRLIH5C8/Ughr/f03yHueb2fVRhfgcAQRKW4CAS2mPD61DAAEEEEAAAQQQQACBsQvwfWfsdpyJAAIIIIAAAggggAACCCCAAAIIRAkQ6I8S4nMEEJh0gWIE+mPWsSer6e6t3ta/3Jo0mK+jMQLSE+A0OTv093ZV/VByZ+YP42tA0jpziS9WN2xel93ZGMFzX/1VNfVbPpx5bow3H+RduFEs9Bjt3+WcPrqooe+rua7Z21X5M0mvz90mt8lc+Yrqhj/9Mm67N3Yt/ILJLs0zNqHtijFfx+Q61p3xfX/j3JMTvUP/pkcWNruE3SDpBTnHwOm6moa+f4g7RhMx7nGvTbmJFyDUP/HGM+EKBx5yqQ44xD/K8x6E+aOE+ByBKSJAwGWKDBTNRAABBBBAAAEEEEAAgYIF+L5TMBknIIAAAggggAACCCCAAAIIIIAAArEFCPTHpqIgAghMlkCc4K+kyEByzF36t8vcxTV1/dfl619vZ+XlMn0sz47/Q3K6oqah75OT4VSsIHxv98LFCmytTC/J0+5nJH2ipr7v67nKxAjEhwb6YwTP/2qBO7t6SX/rRLrGaH9koD9yTJz+bEqsDlsQkatvMd4M8aw5XVDd0HdzZh0xXCPvn7A2TflAf+dBxzoFa2R6Ye755NbV1PcfF3e+EeiPKzV1yznnzpP0nXw9YKf+qTu+E91yvyu/350/4mgys46oQnyOAAJTQ4CAy9QYJ1qJAAIIIIAAAggggAAChQvwfadwM85AAAEEEEAAAQQQQAABBBBAAAEE4goQ6I8rRTkEEJg0gWIF+mPW4/v1QPW2vqZ8u/T3dlW+U9LVkublgnDS3Yvq+06cDKjI8HiMBQ++nb1dlf9vz2sKPiWpIke7nZz+M2rH8hiB+PBAf/fCS+Tsc5Jm57j+Lpn7eE1d/1UT6Rqj/ZGB/hgh+ufk7MM1DVu+EbcvvV2VD0p6U57yTwcKTjmsfmtnZpkYbZmRgf7HuxYekZDdKWlRzvvY6beuvPz4wxY/vSnOOBHoj6M09cs452okbczXk8FdT2rzb06R/5MDgfLZh8qH+efsf1QUBmH+KCE+R2CKCRBwmWIDRnMRQAABBBBAAAEEEEAgtgDfd2JTURABBBBAAAEEEEAAAQQQQAABBBAoWIBAf8FknIAAAhMtEDOIHyuQHHOX/p3m3AerG/q/latvsdrk9Ecl3Kqauv4NE21UtEB/Z9UNMndWnvbG2iE/RiA+xw79lSdLukHSgTnb4HRd1IICf26MMcoZyo/R/hiB/uhFH3L2w5qGLWfHmR+Pdy1oSChxu6SD85TfUL2tb0n2YhQC/ZKTrV1Uv+Ut2XYxFkmEvvUg1xgQ6I8zm6dHmVSov12SD/eHHj7M/8zTV2pb/43To9P0YkwCPsR/0BG3RZ3bu+dX1/nszB/FxOcITD0BAi5Tb8xoMQIIIIAAAggggAACCMQT4PtOPCdKIYAAAggggAACCCCAAAIIIIAAAmMRINA/FjXOQQCBCRWIEcz2148X6H/koEVKBPdIenneRjt1l7tZJ710yR+35iq3savyLpNOyFNPrN3ss8937SrftP/CDwxWlP3g8Ndt3hIHt1iB/qh6nPSkS1jzYbVbHsvXrhiB+NBA/x8eecmCQRu4X+Zelat+J/1PRTCrKd/Y+HN7uyIXB+QMasdof2SgP+a8/b2CxPE1Szbn3enb92dTZ+UVznSppLKc9jkWOxDozxfor7pKchf7CZl7zoUvBggrT6A/zhNr+pSJG+rfvvVG/eWpK6dPx+lJbIEDD7lUBxziH915Dx/m9zvz+z85EEBgmgkQcJlmA0p3EEAAAQQQQAABBBBAYK8A33eYDAgggAACCCCAAAIIIIAAAggggMDECRDonzhbakYAgTEKxAxGxwr0+ybECkZL0YHtrqqPOAWXSzYrT9d2ytwna+r6vxSn+z7M37tf5Q1mequTHh6alVgdJ9QfFcSPu+AhRj2xdujv7Vz4DZldmDd8Lruqpn7Lh7NdejsrvyXTBbm93G6ZXV5T1/eZfKapet6VJ6j9dKDglMPqt3Zm5DX/tAAAIABJREFU1xMj0D8kpytqGvo+ma8NGzsrbzLT6XnKDMm5a2sa+t+bty/dCxfLJW6T3MvylPurmS6orutbM8q0q+pLkrskz7mx75/MOjY+UnWiJdxNkg7IVXeunfHj3Ne5zh01XuNpR3flaud0naQX5PF51sm9e1F9/4/yz7mqU2XuWkkL8szfTebKV1Q3/OmXcZ4JlCl9gTihft8Lv1v/5t+ckvyTY/oLlM8+VAtqvia/O3/E0WFmTVGF+BwBBKauAAGXqTt2tBwBBBBAAAEEEEAAAQTyC/B9hxmCAAIIIIAAAggggAACCCCAAAIITJwAgf6Js6VmBBAYo0Cc4G/cwLpvQm/MXfqjdoL3u8kPJHa3m/SaiK5td2ZfWlS35VP5ym3srHy9Sd+UaUkqhO6crKVm25a3WZMG857bVfVjk1uVp0yswHaMQH/kWwc2dVd+1Dn5vs7N7xIe6N8UL2C9Vc4urGnYcmvYNWK24aGa+r7QpGWMQL8kd2/1tv7l+cYmZl92mumy6rq+L4T1JTlfLbhZprqIefZw9ba+Y8Laww79uXfoT74RY37l/ZKOjPB92gJ3YfWS/tbQOddVdbyTXxiQd9GFnzcE+sf4u6CUT0uF+v1z77x87fRh/meevlLb+m8s5e7QtnEK+BD/QUfcFqcWwvxxlCiDwBQXIOAyxQeQ5iOAAAIIIIAAAggggEBOAb7vMDkQQAABBBBAAAEEEEAAAQQQQACBiRMg0D9xttSMAAJjFCh2oN83I94u/dE7wccLfic77iRtlOk7FpTdlt6d2/dNiaFm53SmpFdLKs9iGnROt9Zs7zs7X3A8RhA/VqC/t7Pycpk+ln9nfe2S2ffmzXGXVL26b1u6vb2dVW/ybyOQdKykihjDfXVNfd8Hwspt7Kq8y6QTIurY6aQ1Zu6rNXX9G1JvNzjOTB+MboPbbUp8srp+y7+FXaO3q/Kde3ZZv1rSvDxtGDSndU52rXPaniyXCF5oQdkjNUs2b0wOejIsvvBOyY6L6EsguS4nfWW/udbqXR/fcHB12dDgxU7JufHiiPO3y9zFNXX9fqf5UQeB/tyB/uTzIN7bNnzRnSatDZyur9ned+/vX3TQi8p3DR0vs7dLWha9iCU5Kwj0x3g4TMUiqVC/D/TnXbzlQ/3bt96ovzx15VTsJm2OEDjwkEt1wCGXxnG6zMw+HacgZRBAYGoLEHCZ2uNH6xFAAAEEEEAAAQQQQCC3AN93mB0IIIAAAggggAACCCCAAAIIIIDAxAkQ6J84W2pGAIExCkxEoD/uLv2S++XgrLJlh79u85aw5idD5POr/svkVqZ21R9jL/Oe5nfnv6amvu/9uUoVK9C/qfOgY50FfuvohTE68pykXalyfiGCD7/H/j3iZGsX1W95S9h1ersXNjlnN5lUGaMdYyiSf1wf71rQkFDidkkHF1j5qIUTE98XRb7JgUB//kC/f9vGoO3+SYy3IBQ4HUKfGgT6i6BYylWkgv3tkmrytdMH+zf/5hT5PzmmvkD57EO1oOZr8rvzRxy9e9YRnW9mHVEF+RwBBKaHAAGX6TGO9AIBBBBAAAEEEEAAAQRGC/B9h1mBAAIIIIAAAggggAACCCCAAAIITJxA7CDmxDWBmhFAAIGRAhMR6PdXiLdLv3yY/gs19X2fyDUuv3v0oKqy3UGrSfUTNHY7/c73NXX9X8pVf7EC/b7+GHUVq5ttNfV9zbkq6+2q/MyeHdE/GvLWgvFef6ucXVjTsOXWXBUN76xfeb+kIwu8WOibEHq7F35Yzi6Pt4N7gVdMvvnBnebfUpDbsupLkrskT82x3uCQff7GR6pOtIS7SdIBOS1zLNyIc1/nW/SReb3xtCNdT29n1akyd+2eNzMsKHgECjqBHfoL4pqihVOhfr9Tv9+xP+fBbv1TdIAzmu2D/PMXnBl3V/4OM2ua+r2mBwggUIgAAZdCtCiLAAIIIIAAAggggAACU0mA7ztTabRoKwIIIIAAAggggAACCCCAAAIITDUBAv1TbcRoLwIzQCBO8FdSwYHk1C79P5H0igjG3yhInFSzZPPGXOV6uxcultP3JPu7Ig/JLpm7uqau/9J89cYI4cf2Ge6L3SJpUZH7kl3dY9Xb+mqtKbloYtThQ/VP7F/5Lef090UM9Ucujkg3ZFNX1Uecgsslm1WAQ07n3q7KqyVdVMS++BciPGHSBdX1W+7J10Z26M+/Q3/arrer8mupMaooYMwLLEqgv0CwKVs8Fer3gX4f7M97EOyPEirNz+cvPDO5K3/M4zIz+3TMshRDAIFpJEDAZRoNJl1BAAEEEEAAAQQQQACBEQJ832FCIIAAAggggAACCCCAAAIIIIAAAhMnQKB/4mypGQEExigwUYF+35yYu8APmdOV1Q19H8vXhdQCge9IOlpSYozdff40pz8r4T5TU9d/VVRdxQz0J106q0515q4xqTLq2jk+/52kAUmvzHW+k/qc02mHNfT5nfBDj9RO+V+RdKGk8Yasn5G5f43j6RuTuna7pDcXYJB34cTG7qrLzLkPS9qvgDpzFf1fl0i8c1Ht5v+OqotAf7xAf+qZMJ5Q/3Y57ZbphbnHhEB/1Hydbp+ngv3+WVIT1Tcf7N/8m1Pk/+QoXQG/K78P8s/Z/6g4jezd81Kg882sI05hyiCAwPQTIOAy/caUHiGAAAIIIIAAAggggMCwAN93mAkIIIAAAggggAACCCCAAAIIIIDAxAkQ6J84W2pGAIExCkxooP+RgxYpEcTYpT9eCDcZAt9v4cdk9l5JLx5jl/2O9Z3O6R8XNfT9PE4dxQ70+2tu7DnojRYMXSfZq/xW8HHa4XPwkn6mRPD3Gir7hMydlec8H/i/rKa+77NRdW/qqjrHyX1e0iFRZUM+D5z0SyUSF8YJv2ee7xdpWMLd6OTqYxpEvglhU+fClc7sC5L+Nmad2V3a6WTf32+u+3DVq/u2xfEg0B8/0O89e7sXXqLAPpE/mD9Kvl/SRyW9X9Lrc49LvGdJnHGlzNQRSIX6/U79fsf+vAe79UcJ7dvPDzzkUh1wSN6X5mQ2sMPMmvZti7k6AgjsawECLvt6BLg+AggggAACCCCAAAIITJQA33cmSpZ6EUAAAQQQQAABBBBAAAEEEEAAgfiBTawQQACBSROYyEC/70TcXfrldEVNQ98n43R8yy8q529/Tu9ToHeaaZGk8hjnbXeydeb0hZqGLQ/FKL+3yEQE+n3lwwsUqi6W+ZCye2meNw/4IP/Tcu6a6u39V1iTBnu7Kt8p6WpJ8/L05aGa+r5YWxw/3xb3bkmHxXgLgl8w8D/O9LVFdX3fLcQzs6wfyx3P6QsK9PbIgLfTn02J1dUNm9dFXW9jd+W55vQBSa+J9fYBX3dCP3YW/FtN7db/jao/83MC/YUF+pPPheHFPn7hxckRb1TYZXI/cUHZh2qWbN7Y21X5MwL9hczOmVXWOffpPY9WH+yPPAj2RxJNaoECg/x+V/7vmpkfbw4EEJjhAgRcZvgEoPsIIIAAAggggAACCExjAb7vTOPBpWsIIIAAAggggAACCCCAAAIIILDPBeLuwLzPG0oDEEAAgakikAz373TNMnujnF4p6YXptpv0e0mPm+nO6rq+B0q5T35hhWzwtECJxZI72LfVpO3O6bGEEmvjhNiL1b/fPXpQVfnA0CoFtkSmVzmpIt0eSb9wcg/uN9da4+5gH6ddfkFB736Vx0labqbXOmm/zGvKuf8enF12z+Gv27wlTn3pMrnmhzkNOdNvEnKPy5XfUt3wp18WUi9liyOQXEgyv+otpuA4J/PjXpEeG5PWz5urm9Pz7PGuhUckZHfuCfL6RTy5jseqt/XV+kUvxWkhtUw1gdRu/X6nfoL9U2DwCgzy+x5db2bnT4Gu0UQEEJgkAQIukwTNZRBAAAEEEEAAAQQQQGDSBfi+M+nkXBABBBBAAAEEEEAAAQQQQAABBGaQAIH+GTTYdBUBBBBAAAEEiiewqXPhPzizr0qam7tWt66mvt8vDOGY4QKpYH/7ngB4TRwKduyPo1ScMuWzD9X8BWfqgEMuLaRCvyv/+WbWUchJlEUAgekvQMBl+o8xPUQAAQQQQAABBBBAYKYK8H1npo48/UYAAQQQQAABBBBAAAEEEEAAgckQINA/GcpcAwEEEEAAAQRKUqC3e+FiOX1DLvFvNQ1bbo3byOGd/BfeKVm+sL6T7Cs19VsuiVsv5aa3QKG79XsNgv0TNyfGEeT/rpl9euJaRs0IIDCVBQi4TOXRo+0IIIAAAggggAACCCCQT4DvO8wPBBBAAAEEEEAAAQQQQAABBBBAYOIECPRPnC01I4AAAggggEAJCyRD+ftV3iZTs5z+7BL28UV1W66J0+TersrPSvqwpNl5yv/VTBdU1/WtiVMnZWaOwHiC/du23pgM+XOMXWCMQX5/wQ4zaxr7lTkTAQRmggABl5kwyvQRAQQQQAABBBBAAIGZKcD3nZk57vQaAQQQQAABBBBAAAEEEEAAAQQmR4BA/+Q4cxUEEEAAAQQQKDGB3q7KqyVdJKk81bQBSeuc08cWNfT9PKy5v3v0oKqy3cGVJr1dUkVElx6u3tZ3jDVpsMS6TnNKRCAV7P/OnqB4YyFN8oH+Z56+Utv6byzktBldNh3in73/mzRn/6MKteiVdL6ZdRR6IuURQGDmCRBwmXljTo8RQAABBBBAAAEEEJgpAnzfmSkjTT8RQAABBBBAAAEEEEAAAQQQQGBfCBDo3xfqXBMBBBBAAAEE9qlAb1fV2+Tct2R6YUhDBuX0B2f2mMk9kfzcaY5MtZL+VtLcGI3fLnMX19T1XxejLEVmuIBz7jxJ544l2P/csw9q+9ab5P/kGC0wjt34fWU+yH+ZmV2PLQIIIBBXgIBLXCnKIYAAAggggAACCCCAwFQT4PvOVBsx2osAAggggAACCCCAAAIIIIAAAlNJgED/VBot2ooAAggggAAC4xbo7V64WM5ukbRo3JWFV+CcrKVm25a3sTv/BAlP02rHumO/5/C79hPuH54Y4wzx+yrYkX+a3mN0C4HJECDgMhnKXAMBBBBAAAEEEEAAAQT2hQDfd/aFOtdEAAEEEEAAAQQQQAABBBBAAIGZIkCgf6aMNP1EAAEEEEAAgaRAKtB/k6TDJ4LESV1DsxLNh79u85aJqJ86p79AKtj/qT3T1e/cX/Dhw/3bt96o5559aMbs3J8O8e+34MxkoH+MR4ek883MB/o5EEAAgTEJEHAZExsnIYAAAggggAACCCCAwBQQ4PvOFBgkmogAAggggAACCCCAAAIIIIAAAlNWgED/lB06Go4AAggggAACYxUYDvXre5L93VjrCDnPOemnQ7MSqwnzF1F1Blc13mC/p/Ph/sHdT2hXMtw/fQL+6QD/7P3fpDn7HzXeWXKZpOsJ8o+XkfMRQMALEHBhHiCAAAIIIIAAAggggMB0FeD7znQdWfqFAAIIIIAAAggggAACCCCAAAKlIECgvxRGgTYggAACCCCAwKQLbPlF5fztO+1LJneOpLnjbMBOOXd99fb+D1iTBsdZF6cjMEIgFez3u/Wfuyd4XjMenqka8C9ygN8T+l34v0uQfzyziXMRQCBMgIAL8wIBBBBAAAEEEEAAAQSmqwDfd6bryNIvBBBAAAEEEEAAAQQQQAABBBAoBQEC/aUwCrQBAQQQQAABBPaZQG/PglcqSPyrpOWS9iuwIdsl3alE8C81tVv/t8BzKY5AwQLOucZUsN8H/Md9+IC/P/wu/v6fd217aO+u/unPxn2RmBX40H75rJdpzv5vSp7hd9/3/+5/XqQjHeLvMLOOItVJNQgggMAIAQIuTAgEEEAAAQQQQAABBBCYrgJ835muI0u/EEAAAQQQQAABBBBAAAEEEECgFAQI9JfCKNAGBBBAAAEEENjnAq5d5U/Mr3p7IJ1mcq+RVCVpnqT0/1/yO+/vkPSUnG2Q6dbqbVt+zI78+3zoZmQDUrv2p8P9/s+iH+lA/3PPPpise2j3kxrcPbwAwB+ZiwGyf5YZwvehfH+M/NlwSL9s1qHJn8/Z/6iitz+jwmSQ38w+PZEXoW4EEEDACxBwYR4ggAACCCCAAAIIIIDAdBXg+850HVn6hQACCCCAAAIIIIAAAggggAACpSBAoL8URoE2IIAAAggggAACCCAwRoFUuN/v2L9U0oSE+8fYtH15GiH+fanPtRGYwQIEXGbw4NN1BBBAAAEEEEAAAQSmuQDfd6b5ANM9BBBAAAEEEEAAAQQQQAABBBDYpwIE+vcpPxdHAAEEEEAAAQQQQKB4Ahk79/twvw/5z5TDB/j9/9ZLut7M/D9zIIAAApMuQMBl0sm5IAIIIIAAAggggAACCEySAN93JgmayyCAAAIIIIAAAggggAACCCCAwIwUINA/I4edTiOAAAIIIIAAAgjMBIFpHPDPDPB3mFnHTBhP+ogAAqUvQMCl9MeIFiKAAAIIIIAAAggggMDYBPi+MzY3zkIAAQQQQAABBBBAAAEEEEAAAQTiCBDoj6NEGQQQQAABBBBAAAEEpoFARsD/3D072dek/jcVekaAfyqMEm1EAAERcGESIIAAAggggAACCCCAwHQV4PvOdB1Z+oUAAggggAACCCCAAAIIIIAAAqUgQKC/FEaBNiCAAAIIIIAAAgggsA8EUgF/f+XGVLi/OvWn//fJPnxo3x9+t/1NkpIhfnbfn+xh4HoIIDAeAQIu49HjXAQQQAABBBBAAAEEEChlAb7vlPLo0DYEEEAAAQQQQAABBBBAAAEEEJjqAgT6p/oI0n4EEEAAAQQQQAABBCZAIBX2T+/i7//0hw/8p4/0z9J/+p+n/zkdzvc/S/9z5s98YD99dBDan4ABpEoEENgnAgRc9gk7F0UAAQQQQAABBBBAAIFJEOD7ziQgcwkEEEAAAQQQQAABBBBAAAEEEJixAgT6Z+zQ03EEEEAAAQQQQAABBBBAAAEEECimAAGXYmpSFwIIIIAAAggggAACCJSSAN93Smk0aAsCCCCAAAIIIIAAAggggAACCEw3AQL9021E6Q8CCCCAAAIIIIAAAggggAACCOwTAQIu+4SdiyKAAAIIIIAAAggggMAkCPB9ZxKQuQQCCCCAAAIIIIAAAggggAACCMxYAQL9M3bo6TgCCCCAAAIIIIAAAggggAACCBRTgIBLMTWpCwEEEEAAAQQQQAABBEpJgO87pTQatAUBBBBAAAEEEEAAAQQQQAABBKabAIH+6Tai9AcBBBBAAAEEEEAAAQQQQAABBPaJAAGXfcLORRFAAAEEEEAAAQQQQGASBPi+MwnIXAIBBBBAAAEEEEAAAQQQQAABBGasAIH+GTv0dBwBBBBAAAEEEEAAAQQQQAABBIopQMClmJrUhQACCCCAAAIIIIAAAqUkwPedUhoN2oIAAggggAACCCCAAAIIIIAAAtNNgED/dBtR+oMAAggggAACCCCAAAIIIIAAAvtEgIDLPmHnoggggAACCCCAAAIIIDAJAnzfmQRkLoEAAggggAACCCCAAAIIIIAAAjNWgED/jB16Oo4AAggggAACCCCAAAIIIIAAAsUUIOBSTE3qQgABBBBAAAEEEEAAgVIS4PtOKY0GbUEAAQQQQAABBBCYCQLNy+oaXKC7TTog1d9NSlQc1Xrfw3+cCf2fSX1sbqz9hGSXp/vsTD9qa+8+ayYZ0FcEEJAI9DMLEEAAAQQQQAABBBBAAAEEEEAAgSIIEHApAiJVIIAAAggggAACCCCAQEkK8H2nJIeFRiGAAAIIIIAAAghMYwEC/dN4cLO6Vkigf/WRR87dOXvgnU6uzmTdc3dVfHvNww/vnDla9BSB6StAoH/6ji09QwABBBBAAAEEEEAAAQQQQACBSRQg4DKJ2FwKAQQQQAABBBBAAAEEJlWA7zuTys3FEEAAAQQQmLICK5fWneOk62VKJDvhtPbpbe60np6egSnbKRqOwD4SINC/j+D3wWULCPTbiqW1Xzez96ab6Zz7Rtv6nvcln7gcCCAwpQUI9E/p4aPxCCCAAAIIIIAAAggggAACCCBQKgIEXEplJGgHAggggAACCCCAAAIIFFuA7zvFFqU+BBBAAAEEpp9AbW1txcHz7RaZVmX0bqsscWxre+ej06/H9AiBiRUg0D+xvqVUe9xA/6qjjto/qNh1h6Q3Z7T/fytm7W687e7HtpRSn2gLAggULkCgv3AzzkAAAQQQQAABBBBAAAEEEEAAAQRGCRBwYVIggAACCCCAAAIIIIDAdBXg+850HVn6hQACCCCAQPEEmpsaXicXrJO0YGSt7pOtHT2fKd6VqAmBmSFQaoH+5mVHvkTBwIOSqv0IOOkZS+iE1vu6O2fGiExcL+MG+lcfeeTcnbMH1khasbc1TnfP3V1xypqHH945cS2kZgQQmAwBAv2Tocw1EEAAAQQQQAABBBBAAAEEEEBg2gsQcJn2Q0wHEUAAAQQQQAABBBCYsQJ835mxQ0/HEUAAAQQQiC2QHUjNOLGrXIMn3N7x87/EroyCCCAgAv0zZxLEDfR7kRVNi2vNJW6QdISkXzsLzm5r39Azc7ToKQLTV4BA//QdW3qGAAIIIIAAAggggAACCCCAAAKTKEDAZRKxuRQCCCCAAAIIIIAAAghMqgDfdyaVm4shgAACCCAw5QROaXz9gYMqv1tSfXbjnTSQUHBqS8eG1inXMRqMwD4UINC/D/En+dKFBPonuWlcDgEEJlGAQP8kYnMpBBBAAAEEEEAAAQQQQAABBBCYvgIEXKbv2NIzBBBAAAEEEEAAAQRmugDfd2b6DKD/CCCAAAII5BdY2bi4OVDiVpMqUiV/Leklkub7fzena1vWd18kyWGJAALxBAj0x3OaDqUI9E+HUaQPCIxfgED/+A2pAQEEEEAAAQQQQAABBBBAAAEEEBABFyYBAggggAACCCCAAAIITFcBvu9M15GlXwgggAACCBRFwFYurbvGmS5M1ua0Q0r8vSz4WMaO/U8OJVzTnff1/L4oV6QSBGaAAIH+GTDIqS4S6J85Y01PEcgnQKCf+YEAAggggAACCCCAAAIIIIAAAggUQYCASxEQqQIBBBBAAAEEEEAAAQRKUoDvOyU5LDQKAQQQQACBkhBYvqz25WWBtUs6NNWgrnINnjDkys93pqvSjTTZ+S0dXdeXRKNpBAJTQIBA/xQYpCI1kUB/kSCpBoEpLkCgf4oPIM1HAAEEEEAAAQQQQAABBBBAAIHSECDgUhrjQCsQQAABBBBAAAEEEECg+AJ83ym+KTUigAACCCAwXQRWNtaf5+S+s7c/5q5obe/5eHNTw+vkgnWSFqQ+Wzd3V8XKNQ8/vHM8fT952RuqE0H5RSa3wkmHSdovVd9fJD0qZ9+da9vXrOn41bZCr7N69eqy7Vt7j0oM6d0yd5Skl0oqk1Mg01Nydn9Qpv/Yb0HNg2vWrBkqvP5XzdrRv1+zBe5cmd4kaWGqDl9Xr5ndPTQUfPOO+3t+kXzXQYxjRVPdD83p7emizuxtbe1dt0qy5mV19Ur2RSfI6RCZEpJ2Sfqd5H5g0nUtHT392Zc57rjaA+YM6j0mOyvL2Jd91Jl9Y97C7a1r1vxqd74mZoeUJffJ1o6ez/hzTj624RUWBBeZ0ypJNUlnKekg062BDf37Hff9bFN2/auPPHLujtm7TzfZP0r6G0kHZoz/b+Xsm2Md/2S7UvNLcislHS5pdrHmV7ovyWu4sn90zq02Zy/LGJcnZbpNVvHV1vse/uN4Av2rG181/zk3b6UzvUvS67Lm2h/k7MGoubyiqf5Uc+6/YkzDjCLPj3G+83z7drr9VsvceyS9qpj38crG2oVSwj+XTs+qOzX3rSVIDF4TNr8K62v+0nufJ4H7gKRjs+eqk/v3ebtm3eyfiYUE+vPdV8k53Fh/ksmtNaki2UKnDQNzKo6/666H/y9O/7LrN6drW9Z3X5TvmbR6derZ5tx7JdVm9HW7pF+Z7GYpuD7seZPdptEWw880/1yaO2jvC+QuSN43w8d/m7m35Ko3Y56dm7oP0s+LMT9zs9prJx9T++qE2cVZz9li1R9nyCgzjQQI9E+jwaQrCCCAAAIIIIAAAggggAACCCCw7wQIuOw7e66MAAIIIIAAAggggAACEyvA952J9aV2BBBAAAEEpqqAD1fvnD3Qkgqr+m5slSWObW3vfDT52ayB25Mhx+Fjm+SWt3b0PDCW/q46/g2HBAOJ/5Czk1MB6NzVOP2fEvrQ3IWLbogbvG9uqj9Wzv2HpJfHaF9PELjz77i/539ilJUP9u7s33i2An1ZphfFOCd2/WGBfisLujVo35O0NOJa2530wbaO7m/7sK5v546+xy822WUZAetcVfzaSae1dXT7xQehR1jw+LlyXT17yL5pgc6IGMchM/vcnIXbP5NaOGDNSxtOkYLrIg2dbbGy4JyW+3rujmGdLNJ8XO3LNKh/jzW/pO0mXTFnV8VVhSxQSYaLNe9KSf+QWsCQq3m7TLrcya13slaTDkgV3KRExVE+7J/rRH/fPTd74BInfSzGGPpqfpkIdM7a+7t/ll3nRAT6h4Pf8/7JnD4e2T5/H5t9oLWj64dxFrgU4OtD7n6RztqKssQFt63r3Bp3nsQtt+KYxa+0ROL7qXB7vmfVE0rYO+WCIyW7PF3QmX7U1t59VtiJUYH+E0888kUVzw3cs6d/i5PnO+2QaUVrR3dHVPtXHXXU/kHFrjskvXn4VA0kFJza0rGhNce51txYf5ac+1rkfSltd6bPzVu444v5FgONCvTL/bPM3WtB4laZ0kH+dHP+t2LW7sbb7n5sS2b7Cppnwyc+4srtrLZ7ux6PMkp/XsAYBzJ3R6IiePfae372VNz6KTczBQj0z8xxp9cIIIAAAggggAACCCCAAAIIIFBkAQIuRQalOgQQQAABBBBAAAEEECgZAb7vlMxQ0BAEEEAAAQQ6LmzkAAAgAElEQVRKSiBkB/ERu/CvXFp3jpOu3xvcTu3eX2gnVjQtrs0R5sxdlQ/syr4+t2r7pRE7ydvKpXUXO9MVGbuxRzbRSc8k5M5r6ei5PV/h4ZDx3Gvk7O2RCxFGVjQibJ/rGqMC/XJfNJd4h8xVRXZiuIAPzn9gzsLt1+3om/cNczo/fjvdby0oO7Hl/s6NYdcKCeZeL6cGM/M7skcfToFL6N/nLVz0oZ19j18qmd/d3+/kH+fYKpdY2bq+8+GowiuX1Z7ghhLfL8AsXeX6RMXQWXFCuqc0vv7AQZWvkXRcVHsyPv//5OR38J+X+lneQP9bj21YMDDobpa5ZQVcw4e2Q+dysQP93mBA5deb9JbY7Yt5HycX/OwuW5N680Xs6qX8c7iAivYWPbmpdkkiSKwtYD6l3hygv0tXMp5Av6+juan2c3LmF3UkDyf3xbaOnkuj+hPyZpXQwLyvx4fmd27Z70rJvS/+MyO5SODHFRo87/aOn/u3qow6Ri1YMH1fgZaGhPn9uQ8kBmafvPbBB59NV5Ra2HGdpDOi+pv1efxnRmPtKYHMz+X0YpvoSzk94RLBqW3tG3qiC1NipgoQ6J+pI0+/EUAAAQQQQAABBBBAAAEEEECgqAIEXIrKSWUIIIAAAggggAACCCBQQgJ83ymhwaApCCCAAAIIlJBAdmh0zw7972/t6P56uonLl9W+vCywdkmHpn7264Eh13TXT3uejtuNlcc0LHKJobsk+5u95yRDvvqFzL7t5DYnf25qsEDnjtgl2ikw07+0dHR/LtcO382N9WdI7rtZYf5d5tQms5ZA7rmEbE4gd4pJzVmB8rwB0OQu0X1z/8Nk543or9NfJd3izNu4QZM7UDIfPj06q/5dkp3b2tF1Uy6v7EB/VrnfS7rTyR5JSOXO3DFyOlnSQVntecrM7nHOnZMM5j7ve4eTe9RkB8m5E2TJHf/3y7rGLU8/687q6ekZyG7j6J3ER5TYvGfM7jBn9weSN1iyZ5fs5SFvSNgm6QeSzs8Yo739MgXznVOTmR0raUFWG7rKNXhCruCwL9u8tOFIWeDfMvH8ubnml5PfMX2knbS+XIOn5LtGznkg+SD3fZLd5eexyV4n5/z4vDpHQDpnoN/vrO4qdv3YSU1h98meNw90KqEd5twbnNzZGi73/OIIp6eC8kTTHes6f5M+P/mWjbnPv1HCuV0vNpfwC1hemizj9FeXcGeZzfp5+pzErsRfM8PV6Z+nFjT4c59/a0RcZ7+wQ+7itvU9V4fdB8lged88f4+cku8ZYdIRks4JmWORYziu59XwyXvne5Iu172YutC4A/2NtW+W7E5J81NjtWFgTsXxd9318P/l68vKpXUfcqar0mVyLQTIM6f9vfl9J/16+LEcbu6c+0bb+p73hT2XI54b2c3PDvRb89K6z8v0kZBnYUa7ks+0d46+16IXeIT+zoj5THfO/cpZ4tg7Orr+FHdOUW5mCRDon1njTW8RQAABBBBAAAEEEEAAAQQQQGCCBAi4TBAs1SKAAAIIIIAAAggggMA+F+D7zj4fAhqAAAIIIIBAyQmceHTtwRVlybC+D8n648mhhGu6874eH+hMH9bcWPt9yXyA2O/MPJBQcGpLx4bWOB3ygeLnZg/c6qST9pZ3esIsOKOlY8N/Z9cRthu+333cEjqh9b7uzuzyq45d/NpgsOyerJ20WyrKEufftq5za3b5FY11rzbplow++yKjdohOn7diae37TfaVveFsH2A2fWPuroqPrHn44Z3Z9Z98TO1rEmY/kOm1GZ9tDZQ46Y6Ozu4wsxyB/q3O3Llt7T13ZAdmV69eXfZc38Z/dtJlobvdO9ti/s0D67t/kn3uccfVHjB7QNea2emZ7ZMljm1t73w0u305grm7JHfx3MrDvrVmzZqhrHP82xLOdKZvhSwc8EW3m/ThOZWLrss+Nxk+nz34L3LuI2nvqPl2cmP9i80F60a8MSDf/DryyLk7Zu3+JzP7f5kLQJz0n3961r0nbFGDb/TKpvrTA+d+YFJFRn/Xq9y9o/XenidizgNfLGegP3uuJXfdN72rpb371rDQ9Iqli482S9w2YiFDxBs0mpcd+RIFAw9Kqk7dzznvrVHj2lT/Seecn3PJI1/7hsdy4N/k9N6Me2fUgoN0XSsbFzcHStya4esXwryrtaPrh+Hzv/dDTs6/7WH23geV0yUt67u/HOe5lKtMbW1txcHz7TqZ3pFRZshJn5+3q+Kz2fe8vxd39D3+95J9NXun9/EG+v0Cj6Bil7//35wC3yHTitaO7o5c7U+6zxq4XaYTUmW2SW55a0fPA6Pv7fqzndx3Ms1N9ok5lTVfHnVvJp85o8y3OedWta3v8b9DRhy5Av0+DG9mn5q7q6It7PnpKxn1hgG/qCthl81ZWPPZ0OdNU92pgdN/Zvqb07Ut67svCr1vjqs/zAbcPTIdltHonL8zVjYufqNziZtGvF3A6d9a13f/c65FZuOZg5w79QUI9E/9MaQHCCCAAAIIIIAAAggggAACCCBQAgIEXEpgEGgCAggggAACCCCAAAIITIgA33cmhJVKEUAAAQQQmNICISHa0J3a45YLwwgJQufdEd/XMbxb99xvpxcR+J+FBTRzhG8jd+pekRXozBUaH/V2gvzB0r3df8sx9YcGCdfmpNdkmNw+t3LHGWvW/Gp3tlN2oN8HpZWwk9vu63oo1wTL0fdkyDrq3NAQfNabGdLXzQ7meiuTnd/a0XVDvskfFuiNc27oAhDpmtaO7veEXW/0Gybcb4OysubMXepDzrPmxvoPyLmrMnbRzxlOTu1Mf7ek+oy6IudZ6JspcgT6Q8LbgWQXtK7v+k5e56X150vOB9ATyXJOeXdxH2ugv3lZXYMLdHdGaDryzROhu+7nWHDQ3Fj3TUk+gD3cDdOX29q7P5wnMB22i3vOhTlxH9TNo3fFj3xDiK87bMf38Qb6fb3Zu+0rYsFGasHSfZIqU30OfcPFycveUJ0Iyu7d8+aMw1PzJk4/w8xDf2eEBvqdvjd3d8VFuYL8zz9z6vyu/5lvcmibW7nj1LBn595zsu4DJ9cbqPzoOzse+UPm2I/5d8bSWv8GkbV735YQvvgt7jSj3DQXINA/zQeY7iGAAAIIIIAAAggggAACCCCAwOQIEHCZHGeuggACCCCAAAIIIIAAApMvwPedyTfniggggAACCJSyQDLYuL/53a9PS7YzGVbX6S3t3f+V3e63nvDaqoHds/yu0K9MfdbnpGVtHd2/yNfHkN2i/YU+2drR43fWzntk77wfFtDMDq/m28k/+2Kjdt6Xu6G1o+eczADxqDCt00PlNrji9o6f/yWq/StGB0Bz7pSdHejPt7t05nWbG+sa5dQm07z0z+Oeu6Kx9kqT/dPe+py+17q++9zsfoUEc9fN3VWxMiqUu6px8eGBEvdLOjijzljnrmysP8/vHJ5x3vrds3avuPvux7Znti/7DRNxFgykzw8Nm0uh4eSTG+tPMrm16Z3MC5lnq5bWHR9Ifsf09BiF7tDvF4EMJZzfOf/QVBufLAvsqB/f3/VkvrkW4pz33hxjoN+/deEaZ7qw0HkWEpAfteAg7DnhzN7W1t7l30yQ8wgJr+d8+0HU/Zr+PHthQb63d2TVaSua6r5kTh9K/7wYgf5Ru9VLoQH9jPZnheHDn7ejnm1SrHtz1CIn6emEgmPWdmz43chnU+0nJLs842c9JndSS0dPf9RYjB6D6N8Z2b+jct2jIZ5bc72dJLOdo35f+kVmsvNbOrquj+oPn888AQL9M2/M6TECCCCAAAIIIIAAAggggAACCEyAAAGXCUClSgQQQAABBBBAAAEEECgJAb7vlMQw0AgEEEAAAQRKRiAkCPzrgSHXdNdPe54Oa2R2ANycLmlZ3/3lfB0KuUZo+DOsjtROyrfItCr5udMOmVa0dnT7hQXJY1Tw22nt09vcaT09PQNR0KPalrWz+ahd2f2CB+m8lvXd34+q238eFgDNtbt2dqA/7qKHUSHwEKNcbfVvTnDO3ZT+PFf4eNQO/aYftbV3nxVlsHz5kheU7Rz6iaQj02XjBmBXNi5+o3OJu2R6Qerc0J3XVy6tO8dJ12fssp837Jzd5lFh8xy7bo9a/JAj+B9mErKz/bhD55nXyXaOWmwwlkD/8sYlL01o8Kcmqxm+FfWMJXRC633dnVHzYNSbB6Q/OwuOb2vf0JNxrq1YWnujmZ2+d67EeL74hQA75gwcLze8WMKkwYqyRPtt6zq3RrUr7PMTTzzyRRXPDdwj0+LUM6ege76Qe2X0Qpnw0HrIYoecC4NGPTOl0LB62Nsgci3mCnGy5sba7+99e4pT4BJ6a1t7t9+9fu8RshDostaO7k/HGZfmxjpf7lMZc+HalvXd/u0NLtf5vu8v3j+xVHIL02UClT2QvUN/iPuohVy5n5l1b3OBbs54G0boIqg4faTM9BYg0D+9x5feIYAAAggggAACCCCAAAIIIIDAJAkQcJkkaC6DAAIIIIAAAggggAACky7A951JJ+eCCCCAAAIIlLRA9g7NUTu7h4SfI8PTK5rqVlmg2zICkHfP3V1xStTu7mm40QHZkbt2Ny+t+65M78iAfn9rR/fX48CHBI1HBK1XNC2uNZe4R9ILU/XFXoyQvn7cnebHGugfSzg73bYVTfWnmnN738ZQ7EB/iK/i7Lru2xcSgg8N9GePv5P7YltHz6Vxxt+XCQtwZ4eTw3aPj7swIUdfihroz3aOCtuPZc5kv6FgD93DQ3PLTrrzzkf+Gsc6e8f1sHkwKmjt9IRZcEZLx4b/jnONYpQJ2fG/oHt+IgL9vl+jFq6Yu6K1vefj2X0OWUAVuut+SD9jvQ3i+edyXeRbAOIuWAgbt5VNI4Pzfk4nTO9qae/2b2zIGeqPmgOh97LZGS3tXTdHnes/D3ELfS7FqYsy01uAQP/0Hl96hwACCCCAAAIIIIAAAggggAACkyRAwGWSoLkMAggggAACCCCAAAIITLoA33cmnZwLIoAAAgggULICITs0j9r9PrvxITvWR54TskvzNa0d3e8pBkxIkHnAyVbd0dHld4Uf95EdeJe0fves3Svuvvux7XErD1kUEBrmJtA/UjROoD9sl/GwncKjxmr0opCRO6W/9YTXVg3snuXfCvHKZF1OfzULTowbNJ/oHfonI9Df3JgV4HZ6yJmujrLd+7lzb83cfT/sDRSpt034BTRHZNQ7JKndFHx1zq7Z6+IuBIrdrqyC41+4UPsJyS5PV5trkYz/vJDA+/JltS8vC6xd0qGpukMXU4UsIApd4DSqn06/kezzztzOWHamBnP6UL5+FtK/7Gv6Oe0qdv3YSU3PzyEFMv3MnL5UZoN33t7x87/EamtGoZB7eYd/a4qT/S5OXQmzFznn/lXSglT5oi7OidMGykwNAQL9U2OcaCUCCCCAAAIIIIAAAggggAACCJS4AAGXEh8gmocAAggggAACCCCAAAJjFuD7zpjpOBEBBBBAAIFpJzCW3fY9QuG7+td9U9JFzwOODEuPBzY7nBm1M3mh11rRWPtRk30+fV6+cG6uuuPuhk6gf6RgnED/iUfXHlyRsAdkOsyfPdbxj9pVPXsMJRW2m/myugYX6G6TDkj1MnYI+ORlb6hOBIm3S3aSnP5GpoMkleWby1EOcedk5jWaG+s+vYf4U4XeQ7nLhz8HVixdfLRZ4raMwHTGoyMZ6H5Kzu43G/rRRAT8R721wrmb29b3nBl3V/iouTTSdGT4P2yRQ0Z5a26s/b5kZ6d+tk1yy1s7eh5Il6mtra04eH/7oaTTUj/L+XaBlU31pzvnbirWeIY9G8cT6PftOvnYhlckhoZaJfubHO3sl9NDJt0YN+CfWjTyYMbCiPESxL6Xx3shzp9aAgT6p9Z40VoEEEAAAQQQQAABBBBAAAEEEChRAQIuJTowNAsBBBBAAAEEEEAAAQTGLcD3nXETUgECCCCAAALTRcBWLq27xpku3Nshc1e0tvd8PKqDzU0Nr5ML1qUDt06uN1D50Xd2PPKHsHPHGlSPaof/fCzB5Dj1pssUEs7NVW/cNo7VKW794WNTf6o591/pz3ItWBirw6gd9H0q2uxtbe1dt0aNQ5xA/3j6nnn9qP6FBPoLCvGOZYf+k5tqlyQC+5qkOpkSUV6Zn09EoH/0/CykRWFlcy/saT6u9mUa1L/L2ckRfU/u3u8S9qm2+7oejhu6z9fyUYF+04/a2rvPitvbqLmUb95FBPq1snFxc6DErSZVDNcz0jBkF/9bnn7WndXT0zOQ3f6QN6fE7WJouYkI9PsLHXdc7QGzB+0LJl2QdyGLS+3eL/eZOZWHtaxZs8bPjVFHyL04rn5LKuhZMN6Lcf7UESDQP3XGipYigAACCCCAAAIIIIAAAggggEAJCxBwKeHBoWkIIIAAAggggAACCCAwLgG+74yLj5MRQAABBBCYNgLJnc3LrF3SEalO7ZT0BSf9OqqT5myu5P5ZplckyzoFJp3Xsr77+2HnjjWoHtUO/3mxAt25rlVIODdnHcuOfImCAb8jdPUwl56xhE5ova+7M/OcsTqNxyBueHmsDgT6h0e4kED/6tWry57r2/jPTrosT4DZ70y+Y+/8MfnsaJWk2fnmWLr8WObMZAb60+1Mvp3Alf2jnN4u6aU5nwnJMLe7I1ERvHvtPT97Ks6zI1eZuPdEMZ4Zhe5gH/LcfiAxMPvktQ8++Kxvz8qmure5QDcnF0FEPJenSqA/7byysXah86F+Z+dLOjxioUePC4Jz2u7f8L/Z40Sgfzx3B+cWIkCgvxAtyiKAAAIIIIAAAggggAACCCCAAAI5BAi4MDUQQAABBBBAAAEEEEBgugrwfWe6jiz9QgABBBBAoDCBlUvrznHS9YXu/J3nKuvm7qpYuebhh/3CgBFHc2PdNyVd9PwPc+/MXVgvpLee8Nqqgd2zOiS90p8btTN5ofWvaKz9qMk+nz4v1w72+eqNG54m0J81b5bVNbhAd5t0QOqTEeFl/7NkwDlhD8h02HjGP2rBQsgO/U+WBXbUj+/vejLOnCok0L9iae37TfaVEfem02MmfX4wGLr3zp/+rC/7mtkLJ6Lug7hzMvM6zUvrvivTOybiPo5juPzoN1QmysuOTMhOClyw3Jy9bPTzy/3WgrITW+7v3BinzrAyowL9zt3ctr7nzLi7/0fNpRGmjbWfkOzyQkwzn6dZ42zNjbXfl+zs4Xsh4s0pRXi2RRkXumAhqr70536+D1XsXiIFJ8rpZDPzC9PKss7fKpdY2bq+07+5Ye+xomlxrbnEPZJemPohO+zHhadcQQIE+gviojACCCCAAAIIIIAAAggggAACCCAQLkDAhZmBAAIIIIAAAggggAAC01WA7zvTdWTpFwIIIIAAAvEFamtrKw6eb7fItCr+WZElt8oSx7a2dz6aXTJkJ+hrWju63xNZY4wCIUHmASdbdUdH109inB5ZJDvcK2n97lm7V9x992PbI09OFYgbICXQP1I0JAQ/KtA/6g0AToFL6K1t7d1r446PLxcVVh/vwpG4gf7ly2pfXhYk35xxaLL9fpf1hF02Z2HNZ9esWTOUq0+TEugfFT5X0e7jQsYqXdbv3m9B2Sf920Gywty3z63cccaaNb/aPaZ6G+tPMrm1JlWkzh817/LVOwmB/kY5tck0b7gdwwukljcueWlCgz81WY3/qTld27K+2y+kcmHtHfVsc7p77u6KU8IWZY3FMXlfjWHBwliu5XfvD2QXm3SxpP0y6ugxuZNaOnr60z8LWZzT56RlbR3dvxjLtTkHgVwCBPqZGwgggAACCCCAAAIIIIAAAggggEARBAi4FAGRKhBAAAEEEEAAAQQQQKAkBfi+U5LDQqMQQAABBBCYVIHmpobXyQXrJC0o6oXNXdHa3vPx7DpXNNWtskC37d1Nu8jB0dFhbL2/taP768XoW3YYP2rX67BrrmyqP905d1PGZ6GLAgj0j9SLE+j3Z0SF8aPmwfLlS15QtnPILwA5Mlk2ZFHA6iOPnLtz1sDtMp2Qrs9k57d0dF0fVX+yjaPfNhC6K/jKxvrznNx3Mupsm1u549SocPpkBPpD5nFBQfc4TmMp09xYf4bkvitpdur8cQW0VzTWvdqk+yRVpup7OqHgmLUdG34Xp30THeg/pfH1Bw6q/G5J9an2JMfBVexcGihxq1+I4KSBhIJTWzo2tOZq88rGxW90LnGXTC8Ynvb5d/SP0/fsMpMV6E9ft3lpw5GyoCX9u807ZC/wCrvfLaHTW9q7/2ssfeQcBHIJEOhnbiCAAAIIIIAAAggggAACCCCAAAJFECDgUgREqkAAAQQQQAABBBBAAIGSFOD7TkkOC41CAAEEEEBgUgVCdsy/5eln3Vk9PT0DhTRkZePi5nSANHme04aBORXH33XXw/+XWc+qxsWHB0rcL+ng1M8LDMjWfXpP7Z9K1+nM3tbW3nVr+t9HhaCd1j69zZ0Wpz+jwp3SiKD1qPCs3zFdOq9lfff341gl34awv/1Q0ml72y/3xbaOnkuzzyfQP1IkbqB/5dK6c5x0/d4FI1JXuQZPuL3j53+JM0bNjbVvluxOSfPzzc/mptrPydnHMuqMfd/EDfSvaKy90mT/9Pw1hndfj+rHZAT6Q4Lu2yS3vLWj54Go9sX5fMXS2vdn9t35+2R9z9VR54bcw8p+RkTVkfn5eO/5iQ70+7ZmzkUnPePMnVgW2Dud6cJUX349MOSa7vppz9O5+p791onk2yAKeLbFMR1roP/kxvqTEs79x95rmNa2dnS/P8Y1bcXS2hvN7PR891BzY903Jfm3F6SP2PdyjDZQBIGkAIF+JgICCCCAAAIIIIAAAggggAACCCBQBAECLkVApAoEEEAAAQQQQAABBBAoSQG+75TksNAoBBBAAAEEJk0gNKw6xt2JswOhuXaFDtvdXIoXVE6eO3vA77h8rEfy4VVL6ITW+7o702jZQeOwMrmAQ95WMGrX8VFBbqeHym1wRZzA+Ipl9W9S4O4w6YBUG3KGoAn0jxyluIH+5ctqX14WWLukQ1NzZMDvnt/a0XVD1I21evWrZu3sm/ttyc7OKBsa7g0J/m+VJY5tbe98NOo6oxa/ZC0c2TuXm+p+aE5vT/97MtQesvgj+3orjqs/zAbcPTIdlus+yTynedmRL1Ew8KCk6jjlfZnse3G4PnfD3Mqd74x6g0D62m85pv7QxJxdu267+7Et2X1obqx7356d1Z8P8MdfmDMqxD2eQL9vV8jijXVzd1WsXPPwwzsjxtpWLq27JiNYL2f6UVt791lh54018B5yb/g3kvhn5CtT17mmtaP7PYW2VQU823zd/ndA8Nzs2T++v+vJYvbPB/pNbq1/28DwNAtfLBZ+zZELwMJ+12Tfj/53hhJ2ctt9XQ9F3cvJe2H1q2Zt3zz3iDvu7/nF8K8lDgRGCxDoZ1YggAACCCCAAAIIIIAAAggggAACRRAg4FIERKpAAAEEEEAAAQQQQACBkhTg+05JDguNQgABBBBAYNIEQoLFkTs552vc6B3FFRqGXtlUf3rg3A/2BjSlrXKJla3rOx/OU7+tbKz7uHP614zd10cFa5O74M+362R6R0Zd68s1eEq+0H1qccPtkpamzzOnS1rWd385s03ZgfHkTtamf2np6P5cvjBnWP2Sbp9bueOMsAA0gf6RMyFuoN+fNTqA7X5rQdmJLfd3bsw3f5sb68+Q3HclzU6V2+acW9W2vscvEBhxhAfaFTnPVh7TsMglhu6S7G8yKhzxJoj0z0PentFjcie1dPT05+rHquPfcEiwu2yNTG9Kl4la1BKyGGfUQpmw6426j2PeC8kxWtpwpCxokdN2s+CMlo4N/515jezxjhuyPvHo2oMrypILOo5I1uf0V7PgxOz6C3nIjlroE7OfIfNpQgL9IXNxUE6J5HPSaYdMK1o7ujui+hxyj8nJXT+vcue7oxZppOe1k1UlTO9qae/2b00ZEW4f64KF5Y1LXprQ4E9NVjM8pIq1SCfsHjWzM1rau27OtMh+o8XwZ/GeGT7Mv6Nv7n+Ys3fI9I25uyo+EmOhR9RQ8Pk0FCDQPw0HlS4hgAACCCCAAAIIIIAAAggggMDkCxBwmXxzrogAAggggAACCCCAAAKTI8D3nclx5ioIIIAAAgiUqMCo3aPN6dqW9d0XjXWX4ZBdy58cSrimO+/r+X2mgQ9aPjd74FYnnbT3505PhAV7/eerV68ue66v90NO7jMZYetd5vTWlvXdd2b7rjp28WuDwbJ7ZK4q47OWirLE+bet69yaXf6txzYsGBgKviNpZfoz59yvnCWOvaOj60/Z5VcsrX2/yb6yd2GBU5AvzJnaMd2HrBdn1LU1UOKkOzo6u8PmB4H+kSqFBPpPbqx/sblgnZm9ahzzyweH//NPz7r39PT0DISN0cqldcud6baMOemL3alyd1HrvT1PjJqXx9S9IUjoR3vD5s8XyBXof7Nkfn7Pj5rH/h7Z2b/xbAX6skwvyrx2VKD/hBNeu9+s3bPaRixmMftUS3vX5fmeBcNvNJh3k6RTMq435KTPz9tV8dmwYLNv546+x/9esq9mvKniyaAscdwd6zp/k64ntG7/jChz/9ByX889Ye067rjaA2YP6FozOz2jPV3lGjwhzhs08jyn/a7/Xzez92aU2eWc++y83bO+mN3P4efVxguc9CVJ+40YiwnYod/Xv3Jp3Yec6aqQPhTSf2teWvd5mT6Scd8ELqGbdpW599x7b88zIfXbymW1x7sh+5ZML0t9vj1I2Ml33Nd1f2b5sQb6JY1qV3KBh9wH51Ue9oM1a9YMZbdrOMw/+C9y7iMZC8BCfx/5c1csrW0ys7VZ99qvE4Hevvb+7p+FzY3m42pfpkG7RtLy9Ocm+0JLR9c/55lLfDRDBQj0z9CBp9sIIIAAAggggAACCCCAAGr9xJsAACAASURBVAIIIFBcAQIuxfWkNgQQQAABBBBAAAEEECgdAb7vlM5Y0BIEEEAAAQQmWyBkp/nYOznnamvYTsdhu9z780N3KvfBeOkXMvu2k9ucvI6pwZzOknTQ3uvG2CE7bHdsSX4RQJvMWgK55xKyOXJupTOtyApl531jwN5dmWXnjbBw+qukW5z5HcLdoMkdKNkZko6WVJZRdpdk57Z2dPkwdOhBoH8kSyGBfn/m3h3gpQWZ8ybW/Bo+IXK3ff82iBfvb9806V1Zg7jLOT2SMN0dyDYl5Gqd07I9c+PVGeHizFNCA/05AvP+vGT9Mvf48C1iiyTVZYfHM/vtEnprW3u3DyyHHs2Ndd+U5BfzpI8hye51Cu5JyF4qsz+3tHf9a/bJOd44kNwZP/NeyLiXV0t6aZx7IXRhzvAz4nfO3FrJenw9/j52TsdLrlmmF8SpO5dDrp+/5Zj6Q4cSzi8kGN75//ljq3NunZmG3+Jg9iY5nTDieZVR2E1QoH9V4+LDAyV8gP7gEa0zd0Vre8/H4/Y3x5tEknMu89k5PO90hIafzYdnLm7K9caScQT6FbpIZ7hTfzD/PHd6yD9zJSvfc9+9yTl3aoG/M8LeAOPn8ajfScnnukuslrmjsn5vRD4z4o4D5aafAIH+6Tem9AgBBBBAAAEEEEAAAQQQQAABBPaBAAGXfYDOJRFAAAEEEEAAAQQQQGBSBPi+MynMXAQBBBBAAIGSFFjZWH+ek/O70qePQnZyztmnkJ2i183dVbEybLfuFU2Lay1I3Jqxs3O0VTJgaV+fW7X90jVrfrU7zwn+DQQXO9MVWaHLvNfwOz8n5M5r6ei5PV/B5A7Qswa+Lum8HCHtXKdvd9IH2zq6v51v93MC/SP5Cg30+7OTb4xwif/KelND9ByT1icq/n/27jy+rrrO//j7c27S0gVaC+qgAu5IaVohLfw6RZomaQLdRDQwMgPCiApug86mjjjjyMDozM8dRX8uoAIzBAHbtNDbJE0ZapU2aNtYZHADFGaAIktLSZN7Pj9OetPe3Nzl3GzN8rqPh3/Q+z3f5fn9niunvL/fk7pg9YafPVqscBSA7lLZ9Sa9tVjZ3u9Nustdb5Tptek/yxnoj77LG5gv0JhL28x1lExvPNSmXbKmbev1+S7L4dunaKEgek/Y3fyOrDdQxOGIQuIfX7Np2xfz3QvLllSeHoTB6gHMYerFgPcnm9raPzvQN45kD2AAv1edMt3irj8zqTyqb7gC/dHmkmOPtJte3LDyjt5+F3szQ74JGsia7qmryG/zYAL9vfdCaKmmPm/eiLPKXKGbvjv1pc+/fzj+PyM99vsSbuf86O6tj8TpEmUmngCB/ok354wYAQQQQAABBBBAAAEEEEAAAQSGQYCAyzCgUiUCCCCAAAIIIIAAAgiMCgGed0bFNNAJBBBAAAEERlygJ4w+uWuNpJqDjZd4knO+Tq9Ycto8ediiQyej75H87Ka29ntyXbNq6SmvCLuCb8htWYxg/K8t8PevaW2PTsr2OHArliyokfs3JL2uYPkojGq+TmX6QFNz+8Nx6m5oaEjse/K3f65QX5BpVoxr2sPQL1l3d/vOYmUJ9PcVGkigP6phRW3l8erWtTHX116Trjmis/zzuTag5Juz6H56fnLXP5j0saw3MWRfstdNVwfu33TZ7ZLOSBfIG+iPvi/hHuk0s88d8ULZNfsmdV0n00UZHbiuqW3b5QXWna2oqvz7F084vyrXGAoF0aM6I4MXJnd91KWP531TQN/GH5DZB5o2bo1+Kwp+SpzDqK6SfyeK9aH3+wN9se9JWlzkml/L7H0yf85DJU2aEZUfrkB/VPfKxfMvdOn6jN/RvJupio13AL9t/yvZXze1bY02FeT8bR5soD/qc21t5YzJ3fZZky4tcq8dGKLrKQX6yJRjXnNjY2Njqti4o++XnVlZEQQWbXarjFG+092/PdX2/X1j2649McpTZIIKEOifoBPPsBFAAAEEEEAAAQQQQAABBBBAYGgFCLgMrSe1IYAAAggggAACCCCAwOgR4Hln9MwFPUEAAQQQQGAkBXKEo3fLgpqmjfduH2w/ek6Knm63yrQqo65iYWItqz7lhCAsu8zky109J5dPS1//9ItZ1XY3+9rUY/Y2FTlhOWf3o3Dq3t2/WxSkFAVsF0l6VU8YtCfEr0flSobuX1x3d3tH3I0CmQ01NMye9PyT01ZY6O+S6U8lHZP+PgqQ/l6ullLrJ9DfdyoHGujvraV3fUm+UtLrM97aEK2vB+X29Sm2t3EwodwV1QtfKe/6K3dvMLfj08HqTkm/MulmD8qvb2rd8oe6urnTJu2ftDYjFF4w0J8egy07s3JOYHaFTHVyvSKzfsl/YNK31rS1PxmVz/EGjvvLJ+2vuj254/EC97gtr16w0EJ9SvJos8G0g/eI6StNG7d9rtjvQ0PV7On7fFqDzN8l6eT+94JtDhP6xrSjX705bsA6ew5z/Eak77OB111sXFnfp538o+lNUTP7/FZJ35raWf6jaFNIz6n+HkQbkF4SlRnOQP/ZVae/KlD3f5ns1VFb5vromk3bvlDi2PoUz/ptO12ul/asuwO/nU/I9VMP7IY4v81DEejv7dzKqspjpCB6y8x5kt4g6cAcDKBfeXx67rdEIrjc3ZdKOi77N8Nkt0jh9b333GCcuXb8CxDoH/9zzAgRQAABBBBAAAEEEEAAAQQQQGAEBAi4jAAyTSCAAAIIIIAAAggggMBhEeB557Cw0ygCCCCAAAIIIIAAAggggAACCEwQAQL9E2SiGSYCCCCAAAIIIIAAAggggAACCAyvAAGX4fWldgQQQAABBBBAAAEEEDh8AjzvHD57WkYAAQQQQAABBBBAAAEEEEAAgfEvQKB//M8xI0QAAQQQQAABBBBAAAEEEEAAgREQIOAyAsg0gQACCCCAAAIIIIAAAodFgOedw8JOowgggAACCCCAAAIIIIAAAgggMEEECPRPkIlmmAgggAACCCCAAAIIIIAAAgggMLwCBFyG15faEUAAAQQQQAABBBBA4PAJ8Lxz+OxpGQEEEEAAAQQQQAABBBBAAAEExr8Agf7xP8eMEAEEEEAAAQQQQAABBBBAAAEERkCAgMsIINMEAggggAACCCCAAAIIHBYBnncOCzuNIoAAAggggAACCCCAAAIIIIDABBEg0D9BJpphIoAAAggggAACCCCAAAIIIIDA8AoQcBleX2pHAAEEEEAAAQQQQACBwyfA887hs6dlBBBAAAEEEEAAAQQQQAABBBAY/wIE+sf/HDNCBBBAAAEEEEAAAQQQQAABBBAYAQECLiOATBMIIIAAAggggAACCCBwWAR43jks7DSKAAIIIIAAAggggAACCCCAAAITRIBA/wSZaIaJAAIIIIAAAggggAACCCCAAALDK0DAZXh9qR0BBBBAAAEEEEAAAQQOnwDPO4fPnpYRQAABBBBAAAEEEEAAAQQQQGD8CxDoH/9zzAgRQAABBBBAAAEEEEAAAQQQQGAEBAi4jAAyTSCAAAIIIIAAAggggMBhEeB557Cw0ygCCCCAAAIIIIAAAggggAACCEwQAQL9E2SiGSYCCCCAAAIIIIAAAggggAACCAyvAAGX4fWldgQQQAABBBBAAAEEEDh8AjzvHD57WkYAAQQQQAABBBBAAAEEEEAAgfEvQKB//M8xI0QAAQQQQAABBBBAAAEEEEAAgREQIOAyAsg0gQACCCCAAAIIIIAAAodFgOedw8JOowgggAACCCCAAAIIIIAAAgggMEEECPRPkIlmmAgggMBICFRXz3tlwnyzyU+I2nPZQym3Ra2t2/8wEu3TBgLFBOqr553mFiYlzWCNFtPiewQQQAABBBAoVYCAS6lilEcAAQQQQAABBBBAAIGxIsDzzliZKfqJAAIIIIAAAggggAACCCCAAAJjUYBA/1icNfqMAAIIjFKBUgP9tbUVFSZ7fzQcl3+tuXnnzlE6NLo1TgQI9I+TiWQYCCCAAAIIjFIBAi6jdGLoFgIIIIAAAggggAACCAxagOedQRNSAQIIIIAAAggggAACCCCAAAIIIJBXgEA/iwMBBIoKNDQ0JJ7Zff/pkv7CzGpceqWkaekLUy77vblvdteNM49JNTc27tpftFIKjEuBUgL9Z9XMmRvKNkh6WRrj8UC+9K6Wjh3jEodBjQoBAv2jYhroBAIIIIAAAuNWgIDLuJ1aBoYAAggggAACCCCAwIQX4Hlnwi8BABBAAAEEEEAAAQQQQAABBBBAYBgFCPQPIy5VIzDWBaIg/7N/fODP3f1zkl4eczxPyXTVjJekriXYH1NsHBUrKdBfO+fc0O2HmcM314fWt+786jgiYSijTIBA/yibELqDAAIIIIDAOBMg4DLOJpThIIAAAggggAACCCCAwEEBnndYDAgggAACCCCAAAIIIIAAAggggMDwCRDoHz5bakZgTAvU1Lzp6ITKvivZygENxLXJE2UXbNjws0cLXU+4dkC6o/aiUgL99bUVte5qkjQ5PaAuk61a37LjrlE7QDo25gX4zRnzU8gAEEAAAQQQGNUCBFxG9fTQOQQQQAABBBBAAAEEEBiEAM87g8DjUgQQQAABBBBAAAEEEEAAAQQQQKCIAIF+lggCCPQTqKp688xJQeoOmRZnfZly6QGZtVuoB9y0J5C/2aU5kioygtm9l92nhJ+TTHY8ko+ZcO34WoClBPobGmZPevqpsqtN/sFIwWVfnTmr+xO82WF8rYnRNhp+c0bbjNAfBBBAAAEExpcAAZfxNZ+MBgEEEEAAAQQQQAABBA4J8LzDakAAAQQQQAABBBBAAAEEEEAAAQSGT4BA//DZUjMCY1XA6mrmfFWy92cMIDTTD7vC4COtrdv/kGtgtbWVMxK+/1Mu/ZWkREaZG2fMSv1lvpA24dqxukxy97uUQP/4GjmjGSsC/OaMlZminwgggAACCIxNAQIuY3Pe6DUCCCCAAAIIIIAAAggUF+B5p7gRJRBAAAEEEEAAAQQQQAABBBBAAIGBChDoH6gc1yEwTgXql5w8z4OgRdLRvUM06TNHzXrTpxsbG1NFhm11NRUXSPp2xmn9XWb+F+ubO27JdS3h2vG1kAj0j6/5HI+j4TdnPM4qY0IAAQQQQGD0CBBwGT1zQU8QQAABBBBAAAEEEEBgaAV43hlaT2pDAAEEEEAAAQQQQAABBBBAAAEEMgUI9LMeEECgj0B9dcUH3fSVjD98wMq6l6xff/9jMamiUP91kt7bW95cLc/um75yy5Yt+7LrIFwbU3WMFCPQP0YmagJ3k9+cCTz5DB0BBBBAAIERECDgMgLINIEAAggggAACCCCAAAKHRYDnncPCTqMIIIAAAggggAACCCCAAAIIIDBBBAj0T5CJZpgIxBWor624yV3vPFTev5ds6XhX3OujctmBWbmeUJlVJ5M7OrLrIVxbiuzoL0ugf/TP0UTvIb85E30FMH4EEEAAAQSGV4CAy/D6UjsCCCCAAAIIIIAAAggcPgGedw6fPS0jgAACCCCAAAIIIIAAAggggMD4FyDQP/7nmBEiUJJAv0C/6cpk886rSqmkvv7kWd4dbJB0au91gfnb72ruuK2utuKTcn2mlPp6r+29ZtWiE4/sPKJ8ncvOiP7MZQ+l3Ba1tm7/w9k1J89OKfiEpOWSZkrqlPzLyZaOvyvQptXWVswJXFdIqpP0CkmBpJSk38k9GQb29ebmndGGBC+l75KstnbOm4LQ3qNAK+U6TtLkdB1Pu/Sgud+yP5x8fVtb+5PF6i4UmF+4cOGUI6fufau5X+qmyvT4oyqfNle7Bf61I18SNjU27tqf3U7a7a9dVmPyV0lKRON32e9N3hKavhhn/KUE+kspe1btnHNDtx8e7HfGuqytrZyRCPdf6KbLJL0+7RtKekLye+T6fLK1Y8sA5k5VVbOnTw4SDaHpcpNmS5rWO3dybTfphs4w1djWtmtPsbnL/r6qqvKYSUHnxW52XlbdnZJ+JdeaMnVft671/odKrbvU8ll9eUPG2tnr0q5S1miutpdVn3RCt8ouk2llxhz1rM3BOva219OGJT4gWYOk49P3cKdMj8j99m5PfCn6jRhsoH8410Sp80Z5BBBAAAEEEBh9AgRcRt+c0CMEEEAAAQQQQAABBBAYGgGed4bGkVoQQAABBBBAAAEEJq5AlG85ots+4vITTMFdU1766lsbGxujbBIfBBBAAAEERKCfRYAAAn0E6mrm3CDZRRl/eGOyZeeFpYShswP3UV3m+tD61p1fHY5Av6Q/euB15vYWua7JCMz3DMPNrtvQvOPyXFNdWzvnpMDt+1JPAL7QJ5RsnQeJ923Y8LNH4yyb2tqKisD13Rh1R9V1mvS5Z5+ffs2WLVv25as/Vwi+LKUzUoFXyHS9pJcV6dsDStg7et+WUFPzpqMTKv+WpFXpAHS+y6OA/M37U6nLCoXXSwnpl1I2V6B/xkvedM2zf3zgz939C5JmFRh3rL5nXt/QMHvS00+V/Y3Jo80hvSH+fE08JenDyZadN8W5T6JAeHlZ2b+Z+3vSGyeKrDutTqnr0paWX+6Os+5KKVNiX/bK7Zrn9k37fKE1mtl+be3s4wMvu1byZUXWV3RZyfVHF5Uwhk65fSYMbFPgYZOkGT2/DxkbggrZDeeaKGXOKIsAAggggAACo1uAgMvonh96hwACCCCAAAIIIIAAAgMX4Hln4HZciQACCCCAAAIIIIBAw8KFU16Y3HWbS2f1aLhCl1+xdlP7V9BBAAEEEEAgEiDQzzpAAIE+AvXVFR90U+a/LD4eyJfe1dKxYyiohinQ/4yb3Zw3IJ3nLQN1NRXnSD0h+J5gb8zPwwp1bnLjzvYC5W1p9dw/M/P/FyMMnl3Nj/anEhe3tf386Vz1Z4fgJT1i0mpXz+n00an6cT6PKWHRmwj2esqb0qfDx7ku+j+N64+alXpfrlP+owpKCemXUjY70G/SZ1w2Q/IPxgiK94ytWN97Aaqq3jxzUiIVrYu3xkI5UCja8PHVGbO6/zafTVRo6dJTXmFhd6OkPy2h7uhJ7kElgvpkcsdvS7suf+m6ujnHKWV3ZL5JI2bdBddobx1Lq+fUmfVslim2yaRvs65Nnii7IM7GmfRcRZ61MfsePRT/UtZzgv/U6Jo4gf7hXBOx+01BBBBAAAEEEBgTAgRcxsQ00UkEEEAAAQQQQAABBBAYgADPOwNA4xIEEEAAAQQQQAABBNICK6oXvlJh12ZJJxxEcSWn7C8/p7HAwZ8AIoAAAghMHAEC/RNnrhkpArEEzq6e87qU2UZJx/Ve4NKuUMHbWlq2/3esSgoUik7v3zP5iKN6i5QHqTe7W3Syee+f/V6hzum24H96y+zbN/WpzBPBc70BoGC/cgT662rmnC/ZDVmn+T8r6VaXbzQF3ebhzNDsfJPekhmWjzzKU6madW27DvYxs/362rlvd/cbc9btukuJxM/VnXpDEOj/uPReSS/PvD46qX99y86P5TrtPUegP/PSlMm3uAd3yfRrl17+4j/XRzn77LcWSGqVdERGsLwz+jOXrTfpf+U+T6Yo9D8va6NAaO4Xr2/tiILa/T6lhPRLKZsd6Hf5kyaLTuUPJEWvH9sut9uiccv1OrPwrBfHsjCr711m/hfrmztuybdeeoLbQeoOmRZnlIlO+O9w2Xd6bKKP+2kyXZA1d6HMr0g2d+TcPR2d8P7MU4n/lBRtJOn95Kg7PFFm0VsxXtenn65N+8PEOfk2e5Ryb+YZZ1TFr+X+fVnwwIFxhie6BZeY/NADZYzNEWfVVCwMpTWSjh6AY5SyLzrWyPPZpxLfcOnirLHnWsvRGwLm5Nr8USzQP5xropQ5oywCCCCAAAIIjA0BAi5jY57oJQIIIIAAAggggAACCJQuwPNO6WZcgQACCCCAAAIIIIBAr8DKqspjXD15rCi70Pu5rqlt2+UoIYAAAgggEAkQ6GcdIIBAtoDVVc/9hMz/OSv8utelz3alUl9oa9u1Z6jY6qvnneYWJntPyS8Wro3aLRDoj8LRt3mQ+peZM0/e2djYGAW9+31qayteG7g2SHrtoS99TUrdl7S0/HJ39gW1tXP/T+AeBbGjU717PvlC98uqZv9JVyLR0vfU+/x1L1y4cMqRU5+7TrKLMtp9JOG+5M7Wjl9n96VAoP/HoaXe2dy86+Hsa2pq3nR0QuVRiD0K9vf/uDaFQeqiXNfW1s47JfDw1kwrc7U8u2/6ysxNFr2VlhLSL6VsdqA/YxA7QtNfNDfv3Jk9sPqauW9x+e2ZoXIzrX7yj5Pe0d7e3pVDwuprKq506dMZ3z1jZu9e37zjtuwNFtHcTZ+253Pmen/GvfJoSsGSXJtf6mrmrJAsqqc8XX8UPH93smVntKHFM/vT0NCQeGb3/R+R2VV9NmOYPpps3vmFQd5/Vlcz56uSRf3u/eQdZzo4/0mXPpGxQSLv5ojc94AejjbHNDfv+El233scp+75G5P+oe/GE/v27qfLL88zV6qvnXOeu/0gw7NnI0D+tVxREbii8nMz+1DkN2dY18Qg55HLEUAAAQQQQGAUChBwGYWTQpcQQAABBBBAAAEEEEBgSAR43hkSRipBAAEEEEAAAQQQmMACy5fMX2Wub8r1Ukk/Sbj92Y/u3vrIBCZh6AgggAACGQIE+lkOCCDQT+DASeJlX5P8khwnWne621ol/MszZ6a2NDbu2j8YwiEM9OcNR2f2r7KysvzomZ3f6hOgj3EaeH3NyUtcwWpJ09P15Qzdp0/nj8Lz0cnx0ad9f2rSWW1t7U/mc6qqqjxmUmL/XZIqe8u465INrTuvz74mT6D/x/tTieWFTm5fVn3SCd1BWbNcr8+qs+i1ddUVZ8sUBeMn91zrekJlVp1M7ugo1r9CYelBB/rjzFt1xSVu+lbGfPwukbK33Nm24/fZfc9ei5I6JX9XsqUj2syR85P71H27JtmyIwq/9/ksrZ37dXO/7OAfur6QbN3517nexJAuE4XJ/9Wlv+u9xuT3TH6ha9nqzQ88N9D7biDjjPawZG92yLexo65m7tWSf/xQ//zBlBIrirzhw5bWzP2wyT+fMVd7TOGq9S2/iHao9/lEp+aXJ1JJkxZkeBY91b+ubu5rlArXS/aGg/ea7KGU26LW1u1/GOk1MdA55DoEEEAAAQQQGL0CBFxG79zQMwQQQAABBBBAAAEEEBicAM87g/PjagQQQAABBBBAAAEEEEAAAQQQQKCQAIF+1gcCCOQUiE4If/ap+69wWXRa+bQ8TNEJ+NvN/f91hpNvLRRaz8c8VIH+fCfmZ7dbv+TkeR4ELRmntu+2MKxZv/EX2wsthQMbAfZHJ6m/o7dcrtB9Xe3cf5L7Px6sy+zTyeYd/1RsmdXVzv03uf/NwbrNrtvQvKPfa7VyBPq7JD832dLRVGobkmJdW19/8izvDqI3GpyabiP00N62YeOOaINDn08pIf1SyuY4of/xQL70rpaOHYXGXVc35zilbLOk49LlnjEP6ta3br836zqrq6m4TtJ7M/78m8mWnVEAv8/p+dnt1dbOOyPw8M6MzR73WVm4dP36XzzVW7bnTQzT9twhV13vnwXmb7+ruSM6sT/vp65u7hx1e6usZ3e24rzBotg66LexQP693U9PvjTfSfi99eU4eb+fZX39Scd6d1kUwD8xfV30JoRLki07byzWr9ybI3Tr7qcnXZDdt/qauWe5PFp/vW87yDev/Zqtq5mzVLI7JE0tYjqsa6KYB98jgAACCCCAwNgUIOAyNueNXiOAAAIIIIAAAggggEBxAZ53ihtRAgEEEEAAAQQQQAABBBBAAAEEEBioAIH+gcpxHQITRKC2dvbxgSe+9OJJ8yslJQoMOwr3/1Suj884+k2bGxsbo38u+hmiQP+zoVl9c/OOnxRrsK624pNyfSaj3I3Jlp0XFgttR+X7n77v30u2dLyrWJtxvq+vnXOeux08Cd5MN69v3nlB9rU5Av2xg8zZbUjqFzzP01dbWl3xH2Y6r/f7fGH0UkL6pZTNDvS765YNrTv/rNi8rVp04pGdR5Svc9kZ6b7n3IxwdtXcV6US/l+SXp0uF9s1Rxt/VKilyY072zM8+xnK9NFk884vFFof0UaA6UfsXWrBgfC5pO6U9m9safnl7jjrKrtMjs0Zzwfmy+9q7miLU1+/jSdZb5Kor55zoZtFb5boeUOFS1u7Uom6Qm+PyGw3x+aInG/CyO6HlDv4n2tMcX9zRmBNxCGnDAIIIIAAAgiMMQECLmNswuguAggggAACCCCAAAIIxBbgeSc2FQURQAABBBBAAAEEEEAAAQQQQACBkgUI9JdMxgUITEyBZdUnndCtsr+WKQqwH1VEYYfcPpJs3RGd1F3wdPO44drM9nIEqGOFr3Odkm7m569v7rglzqxmn5Zu8nsmv9C1bPXmB56Lc32hMtmB9eEI9Pdro4T+19dW3OSud/aO4XAH+vP5ZBvnWCvK1fccJ75vSUzad9add/7q2Thzm33qfa42cmwmeTg0Oz/ORpQ4fYhTpm5JRaUCRW9beEm6/P1KWFUyuePxONf3e1OC6cpk886req+tq5lzg2QXHazL7N+TzTv+Nk7dUZk4b4PIdR/neltGvjbj/uaMxJqI60I5BBBAAAEEEBg7AgRcxs5c0VMEEEAAAQQQQAABBBAoTYDnndK8KI0AAggggAACCCCAAAIIIIAAAgiUIkCgvxQtyiKAgBoaGhJPP/2LCksF75VZdGr/q/KwpOT68oyjUx9rbNy1Px9d3HBt5vUDDfTX1c19mVIenUR+Urq+52W6Rm6/ijm1syT/Z0lHR+Vd9lDKbVFr6/Y/xLw+bzEC/YU94/pkA8cO9FdXfNBNX8m4/seSZf5zwSl297dlvsFAWUH36OK6ujnHKWVRmP7EjMqiN1lslPxLzz1/ZMuWLVv2DXYtFbo+RyA/+dze40qXtQAAIABJREFU6ecMRbtx34ZQbHz9NwVkbRrofx/HfkNH1Hbc35z6EVgTxSz4HgEEEEAAAQTGngABl7E3Z/QYAQQQQAABBBBAAAEE4gnwvBPPiVIIIIAAAgiMV4EV1QtfqbBrs6QT0mO8J+iavGz15s3P1dZWzjiiOzog0P5S0mxJ09JlnpS0KQzsy9OOfvXmxsbG6L+PF/ysqKr8pGSf6S3kZm9fu3HrbVEbU7rtg6H8UnM7Pv39T8z8rWva2qN2cn6WVZ9yQhCWXSZ5lG95vaTJ6YJPS9outxum2N7GxrZde4r1LW8bNae90bpTf2Vmq+R6haznjfadkh6R6XZZ+ZeaWrf05EqWL5l/kx06TPEhBeWLer/rrX/VokVHhuWd6ySdkf6zg+XeWnP67FSq+xOSLZc0s6cd05ebNm77uzz9s+VnnvomJYL3mCsyOC7L4EGT3SKF1xdy7K17RfX80zxU0qQZQ7gObHn1goUW+kd7xux6abZhaKlr17X+7KFic5Tlq971I8lWVM9foJTeJ1Nd1jz9SvIfmPStXAbp9X25yS5w6bVZ63u7m31t6jF7mwplo3r7XaB/fYZW6H6Lclt7n/jd0kC6QvLT0+sguj5a0w+6/NqpnZNuaSwxf1JKvdn9c9PNazduu6DY/PA9AggggEBhAQL9rBAEEBiMgNXWVrwmCP1CmV0u6eXZlZl0/VGzUu/L9y+uccO1mfUOPNDfE6iOHjCjB5RBf+IE+hsaZk96+slErUzvCEyLXHpZxr9M5+0DJ/T3pRnuQH9d7dx/kvs/DnpR9FaQI9AffVVfM/ctLr+9d1NIVnuhpEflulvmNw9HwD87pB73TQdxXOrrTzrWu8vu0YEH2OgT680Z2XVnv8kgu4/V1fNemTDfbPLevyh6RAlflEx2PBKrn9XzTnMLk0r/BUO++3ik1kScPlMGAQQQQAABBMaOAAGXsTNX9BQBBBBAAAEEEEAAAQRKE+B5pzQvSiOAAAIIIDDeBHIEjO/vSnnNpIStcun/ZoSc8w39p15mF6xt3vqbQjb9Av3yj8m82cLgNpl6g/y9VdxfPml/1e053ki/orbyeHXrWrktS4fDCzW716Rrjugs/3wpIeiGqtnT92nqv0l6j6REgQZSZnb1/kllXyzv7LrtxUP/FqfLxg30/zFUUJfw8C0eHVp5aFNCb5PXNbVtizI7fT7LzqysCAL7rqTKGOux08w+d8QLZdcUMsgV6C9T98qUys6PuQ42BeWpC1Zv+NmjUZ+W1y54rXX7TZKiYHqhT4/hEcfsvapQcD5XYN4S4TZ12/cy3PO1s9elv1rbtu070RmfUcD9+Sd+c4XJPh1jfT/g0jvWtm3rKDSIwQb6uxMvvDrmnMbqT29fl5956kkWBN8vulbcHrdEeGHovts8iA60fElUB4H+GHcYRRBAAIEYAgT6YyBRBAEEigv0BNd3Jy4w63lQm5VxRSjzK5LNHTlPOx/JQH92W8VHVbhEoUB/VdXs6eWJxN9az45YHVVqWwT6+4oNd6C/vrbiJj+0C77U6epfPk+gPypYWzv7+MDLrpV8mdSzMz/f58Dp/e7/mGzt2NLzUohBfoqF5QdTfY6g/YgE+uNsrMkcV9zfnJFcE4Nx51oEEEAAAQQQGF0CBFxG13zQGwQQQAABBBBAAAEEEBg6AZ53hs6SmhBAAAEEEBiLAjkC/f8rU1Kh/jxGYP7AkN0eD4Nw1bqN7T/NZ5Ad6Jfp+wq1OEeYP6ri4FsCMutbWV1Z56ng+zKPDlws5dMnbF7ownOq3jyzW2V3xAiJH6zGXLe59RxAuSD9h7EC/R4dpifdnH/jgF/Z1NZ+VUZ/beXi+X/mpv8XI4jeZ5gu/ahc3Rff0fbz6LT3fp8cgf6tZvY7D/3tsdeBfHuo4CxZeEIQBqtjz5MrNNOn1rRtuzpffqJfYF7+7+bBRbHbkKKNAx8+4pi933r+ialfM9clJYzrQQsT9Wvuvve3+dbOYAL95vpmaPpKxtsRiqxtL9qfqIIVi09bKAvX5DmYMlcbnZJf57KLe/tCoL+UnxnKIoAAAvkFCPSzOhBAYEgFli495RUWdjdK+tOMih+wsu4l69ff/1h2Y3HDtZnXDfSE/pEK9NfUzHtjoPB2O/AquTz/cqvHMx8wXD7VZMf0FibQ35dtPAX6e0e2rPqkE7ot8QHJ3inpVQVuxFCydR4k3rchvUt9oDctgX4p7m8Ogf6BrjKuQwABBBBAYGILEHCZ2PPP6BFAAAEEEEAAAQQQGM8CPO+M59llbAgggAACCBQXyBHoP3SRK3obfYfM1rl8u8leLnm9pOocp8k/kAht6Y/u3przDez9Av2Fu9Yv0J8znHyof99x+f/2VGk6zVwXSHp5VhObytR9Tr5Ae1Q2OvDy+SemfMNkF2dd2ympVbL1UTsmmyf3Opnm5TnBP1agv/js9A30r1wy/+3uurGPvetZSbe6/C7zsp8rkXqDyf6Pu7+3n4Hrc02btn0sV2g+R6A/s3t9xh9Ir3PpLEkLs8fv7reY6RTJ3tBTgevZnr6ZNrqCPSY/Xa46Sa/PCtTvkfzsprb2e3K5ZAfms8r8+sU3Adzpsp8GUpmbnylXdBBj3zXgetTMNrj7hT1t51rfB+Y1etPCtKw2bn3sOb+gvb29K07/3Oztazdujd7a0OeT4357Tq6ETFPTBX9vZmtC149N4XR3LTHZWbKsA0dd33tsj1+arz8rzzztNR6k1h+ch0O9iDbsrDO3u3um54DV0nzZFgL9xe9SSiCAAAJxBAj0x1GiDAIIlCSQIzjfZbJV61t23JVdUdxwbeZ1Aw301y2pqFSgQ698kj2UclvU2rr9DyUNsEDhZVWz/6QrkWjJCvPvdbPvJzz8+pGzwl/mev1X3MD6YE5B79eG/J7JL3QtW735geeKjT873ByYv/2u5o5+DxXZ/St0enopZeP6ZI8jx1pRrr7X1cy5QbKLDl5f4IT9YlYD+f7ss095afcLqYVm4VkyO1vqeVVg1un9/qASQX0yuSPvbu5ibddXV3zQTQfflpFv40ixenJ9X19/0rHeXRY9NL82/f2InNAv6RElfFEy2ZHzL3wG+ptzuNfEQOaAaxBAAAEEEEDg8AsQcDn8c0APEEAAAQQQQAABBBBAYHgEeN4ZHldqRQABBBBAYKwIFAj0PxCEeufqu7f9LHssK2orj1e3XScp+m/gBz/u/rW1m9o/mDMwXlX5Sck+k12Xu+8ys3+c0lm+tnHLln253JZVLfgT87DFzA4dvuh62Cw8f03bfT/JvqZh4cIpz0/a/zdm9g+Z4XeXvv0/z/nleUPQSxacF7r/wKTyjDo3qcwvampufzi7nWVnVlYEZj+QaW7Wd6UF+qNguem2UPYv01766p2NjY2pfm3lMpDWlCeCS25vuXd3LoN9k7quk+lQXkJ6JBX4kjtb26MAfJ9PvkB/FNDvLNd7m5vbn+nXp5rT3mjdqdv7zEtvIVfogf6zM+GX57jWli+pXGZuN2SeHh+dVL9m07bLcq2fPIH+3W7+rrUb29dlX9PQ0JB44YnffsylT+fcdOH2uMkvXrNpW5R38syx1dZWzpjcpW+a2XkZf75bFtQ0bbx3e641OogT+nuqi97WIPlfTX3pa3+QPf9vqznt6P3d4W1mOjOj7ccChWeubrvvV9n9qaysLD92un0ra+5TLv3r1M7yf8m+zyKr55/4zV9I9qXstwQQ6B8rv+T0EwEERrsAgf7RPkP0D4ERFOh3IvUAQ81nn/36o1L7p0T/Mhvtsu35mOtj61t3fjZ7OCMZ6O8Xhnc9oTKrTiZ3dAwVc13N3Ksl//ih+vzBlBIrWlq2/3ehNuIG1gn0p9eT6eb1zTuj3fIFP7ED/bUVn3xxN/PBvxRws+s2NO+4vFj9w/X9gdP7y6+UPNrRn8ho544Zs1Ln59oUEqcv2essegXic3unn7Mlz194xKmzt0wO69BDe9uGjTtWl1JPsSB9Xd3clynlbZJOStdb0saBuL852W8zONxrohRDyiKAAAIIIIDA4RMg4HL47GkZAQQQQAABBBBAAAEEhleA553h9aV2BBBAAAEERrtA7kC/P2hhon7N3ffmPZSuoWr29H2admv6xP7eYeYPjOcK9Lu+N2V/+WX5gvy9la5YUnm13PrkNcJEYsW6lnsL5TVsRdWCD8v98xknwe9x91VrN7VvzJ6Xc6rePLNbZUlJCzK+K3qqf56wdSmB/k7J3t3UtvWmXEH23r70nM4f6paMsbSb/Kw1be1P5ltjK6sqj3FZlPGp7C1jskvWtG29Pvua3IF+v3HKS/f9ZaEcQ/6T/Ytfu3xx5YdM9sWMMd1fPml/1e3JHY9n969fYD4KwAe2bG3r1h/nG3+eYPuB8HyRa3NuIpE+1NS27au52htkoH+3PFjZtOneLfnGsqzmtDcG3eFGmV7RU8YVWqDz1mzc9sN+c1lVeYZkd0qafrCs6VNr2rZdXWiNLV986lvMgtszN1kQ6B/tv+D0DwEExooAgf6xMlP0E4EREFhaO/fr5h7tYk1//HvJlo53DaBpW1pd8R9mOrQLNc/mgLjh2sw+DPSE/hwbDcJop+z65h39/sV1AGNWff3Js7w7iN4AcGr6+uclPyfZ0hH9WcEPgf7oOSL/GxPi+mQjxw3019fOOc/d/vPQw2n8txcUm9vBfF9XM+d8qWe3+eT0A9SgNqFkv6VC0v1KWFUyx4PuQPpdLIxfrM5c92j2poCFCxdOOXLanjvSr9c7wOK6ZEPrzn5/mZCrvbi/OaN1TRQz5HsEEEAAAQQQOLwCBFwOrz+tI4AAAggggAACCCCAwPAJ8LwzfLbUjAACCCCAwFgQ6Bfodz0fSOes3rStaB5iVc2pc8PuxAaZvyxjrDlDzyv6B/qLBtKjOuvfUnlsecKiAP6J0T+71BWF0pvatt5YzLehYfakfU9MjfIC52SUvfWx5/yC7FP6V1TNr5JrrUxT0+08Y4Hqmlq33VusneXVC/5Uoa/LON08fqDf9bmmTds+VihoHbW/omr+P71Y5h8z+vLpprZt0Z8V/Cyvqvw3k/1NRqHrmtq29TsEMUcwv+CJ9L31pUPzt8q0KqONWNeuqjr19aGCuyUdm772j27h0rUb72vPHlR2YL7Qaf6Z12bPa/Rd3Gv72bm+17RpW86s1YAD/dGbDORXrN3U/pUiU2nLF1f+R9+3BviVTW3tV/Wz6j/n9wRdk5et3rz5uWJtrFyy4Ep3j95q0PMh0F/sDuN7BBBAIJ4Agf54TpRCYEIILK2uuNhM380Y7ANW1r1k/fr7HysFIFeIWqMg0B+Nof+mBd26++lJ/R7CShlvb9n6qpNf74lDDxGFAurZ9ccNrHNC/wE5G+oT+uvmzlG3t8r00vTc7AktOLu5efs9A1kL2dfU1c75kDzj4df835PNHcUetJTrbReB+dvvau64bSD9yrXpJDBffldzR3TifdFPdsg9+76ur55zoZtFwfqg56FN2tqVStS1tf386aKVS6qtnXdG4OGhHeDSY5YKz1zf9os+r3/r/yaM+Pdx3EB/3TCviTgelEEAAQQQQACBsSdAwGXszRk9RgABBBBAAAEEEEAAgXgCPO/Ec6IUAggggAAC41UgO9AfnV4eN8ge/Sf+lYvnX+em9x70ca1+bI+/o39gvvKTkn0mwzFWIH3l4vkXunR9xinuW8vUXXdHzP9WvSL7tHIp51sEcoS3c44j1zrI8ZaDeIF+17NmYf2atvt+Mlzra+WSBee5+8FDEPMFtHME+nOOIef4szcb5FkD2deeffbpRyX2paI3CCyMviu09rID81LuMHt2G289c8FxqcA3Szqu5zvX8zItb2rbVjRLEdcuqnbAgX7pkURoi35099ZHiq2BfpticmwwqK9fOKv8ha4NsoMHlirfWxlytbd8yYJzzf3g4akE+ovNCt8jgAAC8QQI9MdzohQCE0Lg7Oo5r0tZz47lA/+CKoUy/UOyeee/lgJQv+TkeR4ELRmvVwqzT9nurS9uuDaz/YGe0B/VUVczZ4VkURi6PF3nM3JflmztyPt6rcy2o53Zf/xj4sTm5p0d2Tufs8eiPGHkHJZWX1NxpUsHd6/mC6wT6D+gN9SB/ujU96Om7FnjppqM+blxxqxUwdfCZc5lXd2c46SgM9dp9/XVFR9008EAv5lWP/nHSf3+ciLX2sh+28VgAv1R/bnexLH76cmXZv9FSa6+1NVUXCcd/EuWfm+4yPEb0iXpkmTLzlinHjzzVOI7kv48o+2cG25yBP93WxjWrN/4i+3FfquyfwPybbwZ7jVRrJ98jwACCCCAAAJjU4CAy9icN3qNAAIIIIAAAggggAACxQV43iluRAkEEEAAAQTGs8AgA/1RkHmVhbo9I3B/f/mk/VW3Z71Nvv8J/fEC2SsWz79Bpot658Dl/762rf1v485Jv4BzdCJ6oLet3bhtdW8dDQsXTtk3qesOmep6/6yUEPRAA/0lbp6IO+Q+5eIGtAcX6O+7WSNuCHzVokVHhuWd6ySdEXV6OAL9g1nfce2ivg8i0F/Cxonizsur5s8xqVU6eOjlY4HCM1e33dfnsMV8i6mUMQ9oQXIRAgggMEEFCPRP0Iln2AjkEYiC5f/q0t9lfL/X3d6zoXXHfxR7dVd0TRSCPXLKnm/JdEFGHY8k3Jfc2drx6+x2s0/BjnOq/WAC/TnfHiB/UImgPpnc8dtCKyMK8z/7VOIbLl3kpq/t2Tv977Zs2bKv95ocYfvQXJeub92Z+daD7CasvrbiUveesPfkgw99eU6gJ9B/QGioA/1RnenT53+QsdkjlNunkq07ri629s+qqVgYSmsk7Q3Nzm9u3tFnZ3yOzR6xNpLU1590rHeXHXwtoKRnQ7P67PpL+UXL0ZdOyd+VbOk4uNs+V311NXPOl+yGjHWa8w0e/U/Pj3d/5ah/jylctb7lF9H4+3xyhu1dm/aHiXMKvQ2grm7ua5QK10v2ht4KC/3mDOeaKGXOKIsAAggggAACY0eAgMvYmSt6igACCCCAAAIIIIAAAqUJ8LxTmhelEUAAAQQQGG8Cgwk8RxZxA8QDCfRnB76VI4wfZz6yNwVkn+6eI/Rf0sn5BPqLB81zzROB/h6VIQ30r6iaXyXXWpmmps23pKYkzrrzzp8+G+deIdAfR4kyCCCAQOkCBPpLN+MKBMa1QFXVm2dOClLRjuLFGQNNSXZ9mXd9Zl3r/Q/lA6itragIXFF4vbJPGdOVyeadV+W6Lh1YvkfSa9PfFz3RezCB/qiN+pqTl7iCaBf19Iw+PRBa8M7m5u0/y9XP2trZxweeiE4nP7v3ezd9dkPzzo/1/nNlZWX50TP33yTpHRl1PGNm717fvCN6K4Bn1n2gzrJrJV8mKcj8jhP6+87CWbVzzg3dDr6uazgC/dGGjWeeSkSh9nP6rH3zf31u75H/krl5o/f7hoaGxDNPPfAXkn9J0oz0nz+SUlDb0rL9vw+Vy1n3w+7+ng2tHRtybRiora2cYeH+b5rpvINrTtralUrUFQqtx/iBsrqaOV+V7P1x1mm0f6K+du657v7tjDGGMr8i2dxx8K0DvXUtq5r9J12JRItJszPqfzjXRofo+x7D3fd/RGbRb8TBTS2SfXv30+WX53tzQF11xdky3d73Gt0ZWuqy5uZdD2c71NbOOyXw8GZJJ2Z+VyjQP5xrIsY8UQQBBBBAAAEExqAAAZcxOGl0GQEEEEAAAQQQQAABBGIJ8LwTi4lCCCCAAAIIjFuBwQb6414/kEB//Vsqjy0P7B7ZgdzJQE+0z247+wT5HIH8J1yqXtu2rSPOxB+OQH/037z3PTm1tifHEmqRTC+TNLNYf/Odns8J/f3lSgm3j5oT+pcsONfcD2Zw5EpO2V9+TmPGoaaF1kgpYy621vgeAQQQQOCQAIF+VgMCCPQTyHWKdbpQKOlhM20J3X5q0v+69PLA/HR3vUXSq/pVVuTU7J4T/aftuUN+6JVk0Snnku40t80uny2zzcmWHdHJ4D2fwQb6o4ByXfXcT8j8n7OC9NH4Olz2nWhsUVvm4Uw3a5C0qE9wOM+48mwWiKr6vZn+S65OmSa7a6Gk47OD/Af9XJtUZsuTyR2RxcEPJ/QfoBiOQH9Ub4G1H+1CvtXlG01Bd08n3E+TKVobmes+72n3Z9XMmRvKovB+9IDc+wlN+pWbrZar/UC1foRJS2VaIemojLKxTtKP85OWZ+NOdOmv5f59WfDAgTGGJ8rsQkmvy6zXpOuPmpV6X2Pjrv252st4Y8HRmWPNvr/ShtHbPF7ep54Yp+0f2EDT9XXJ353Vh84XN978VG5Jt/AhM6uUq/rF+ZuT634r9laQ4VwTceaKMggggAACCCAwtgQIuIyt+aK3CCCAAAIIIIAAAgggEF+A5534VpREAAEEEEBgPArEDeTnG/vZZ59+VGJf6i6pJyuRN3Q/kED/YPvW2+cBBPpjn5oetTGSgf6GqtnTn/cpf2uyK2R9cgexlieBfj1jgeqaWrfdWwyslHD7aA3055vvfGMvZczF/PgeAQQQQOCQAIF+VgMCCOQUWLr0lFdY2P2tzBPpS6QKJb99f6rs0mKnidfXzjnP3X4gqTxnG1kn/A9BoD9qxupqK66Q65qsE77jDPM+JfycZLLjkRyF820WKFTvXsk2Zp3Uf5+VhUvXr//FU5kXEug/oDFcgf6o7rq6OccpZXdIOjXOYsgoE23W+HiyeecXc52431P3krmnK/Do7RCZof44zaRk+mSyeedn89Udp5LMMoMY54/2pxIXF7uva2vnnRF4GO3oLm2srk2eKLtgw4afPVpsTD0bExKp6yW9tVjZjO+jvyR6Y+9bQYoF+od7TZTQb4oigAACCCCAwBgQIOAyBiaJLiKAAAIIIIAAAggggMCABHjeGRAbFyGAAAIIIDBuBAYbmifQP3KB/mU1p73RulO3m9nsPAswOiTvcXm0ryL9MU2VdEzvPxLoJ9Bf6MeLQP+4+WlnIAggMMoECPSPsgmhOwiMJoGGhobEM7t/WSfTFySdWELfHpDskzNmnXh7Y2Njqth10Su+nnmq7GuSX5LzxPrhCfT3dKu2tqIicH1XUmWxfkqKTkj/9v5U+Pdtbbv2FChvdTUV0anjX37xf7OK1PuL0IILg1QYKFB0evtLesq7nlCZVSeTO/q8mo1A/wHN4Qz0R/X3vDliyt6PyvzjkqbFWBsPeGAf2LBhR0uxsrW1s48PvOzarA0chS77tbu/f0NrR7Q+Dj1QF2soxvdVVbOnl5eV/Zu5v0dSosglT5nZR456yYk3xrmvD9xfJY11r9yueW7ftM9vifkat4NzNe25f5Dbx4qMYa/Lru5KlX9zcqLzdpedceBWs4dSbotaW7f/odD4h3NNxJgqiiCAAAIIIIDAGBEg4DJGJopuIoAAAggggAACCCCAQMkCPO+UTMYFCCCAAAIIjCuBwQb6414/kBP6699SeWx5YPfI9NoD/w04fhg7c5IGcEL/Ey5Vr23b1ifXkW/iR+KE/mVVC/7EPGzJCvPvlfT9IBF+ffKsF37Z2Lhrf3Yf4wa0V1TPP81DJU2aka4j9lsKivnmc1u1aNGRYXnnOknp/8aff36zT8CX/Mqmtvarit2Mcddnrnri2kXXjtYT+uVKTtlffk5jzKxGKWMuZs/3CCCAAAKHBAj0sxoQQCCOgNXWVrwmkM5z17mSv8Zkh3bmyp+U7LfmagkD/15zc8cvSw0e92weeOqXKyX9vaRT0qfmR5sBfifZx5ItO27t7egQndCfOe5ofHOC0C9XYEvlOi7j1P6nXXrQ3G/ZH06+vq2t/ck4YFGZKCw9OUg0hKbLTYp2PvcEw13+pEmb5PblGUe/aXMUjq6vP3mWdwdRYPvgqfDm+tD61p1fzWyPQP8BjeEO9Pea986hS+9y85Mz1n3KZb83982SvtE7j3HXRlRuWfVJJ3Sr7DKZlqdPi+/dODDoukvpx4G1WnnMpKDzYjc7z6Q3SJqZrmOvS7sC19c7w1RjkY0seZvNGGt0j78++/4abP1Rw9G9UWapv5KsQdLx6c1B0ckCv5Lbzd2y66PQfl3d3Gnq9rUyLT5wP8YL9I/Emih13iiPAAIIIIAAAqNPgIDL6JsTeoQAAggggAACCCCAAAJDI8DzztA4UgsCCCCAAAJjVWAwgedozKuqTn19qODuF//7+rFpg0cSoS360d1bH8k0GUigPzvwLVfogd62duO21aV4r1g8/waZLjp0Td8weH39wlnlL3RtkKVzHa5nzcL6NW33/SROOyMR6F+xpPJquUUHF6Y//mCYSKxY13LvfxfqY9yANoH+/opx7aIrR0ugf0XV/Cq5otxE9GaG6LMlNSVx1p13/vTZOGu5lDHHqY8yCCCAAAIHBAj0sxIQQAABBBBAAAEEEEAAAQQQQACBIRAg4DIEiFSBAAIIIIAAAggggAACo1KA551ROS10CgEEEEAAgRETGGygf1nVgrNMvtqk8p5Ou+7rOqJ86fr1W57KHMRAAv3R9cXC+MWgzj779KMS+1J3SVqY7l+/TQGVlZXlx063W2Va1VufyS5Z07b1+mL19/SxeuErFXZFhwaekC6f83T7Uk6kz2w3x4aD5wPpnNWbtkWHSxb8xA1oE+jvzxjXLrpytAT6c2yweSxQeObqtvt+VWytHBjHgnPN/Ye9Zd1089qN2y6Icy1lEEAAAQTyCxDoZ3UggAACCCCAAAIIIIAAAggggAACQyBAwGUIEKkCAQQQQAABBBBAAAEERqUAzzujclroFAIIIIAAAiMmMMhAv61cPP86N733UIf9xqa29gt7ov0Zn4EG+lcunn+hS9fLFKSr21qm7ro72n7+dBykFVWVZ0h2p6Tp6fI5A879+6dbH3vOL2hvb+8q1s5wB/pzhLRzbhjI1c+4AW0C/f314tpFV46aQP8gc2uyAAAgAElEQVSiRUeG5Z3rJJ3RMyJXaNLFazZt+36xdXxgHAT64zhRBgEEEChVgEB/qWKURwABBBBAAAEEEEAAAQQQQAABBHIIEHBhWSCAAAIIIIAAAggggMB4FeB5Z7zOLONCAAEEEEAgnkC/MLrreZmWN7VtaytWw7Ka094YdIcbZXpFb9l8J9sPNNB/dnXl6xKhbZR0XNSGS11RG01tW28s1r+GhtmT9j0x5TuS/XlG2ZxB/ezgv0vPWKC6ptZt9xZrZ+Xi+We76XZJk9Nlh/SE/hxh+7inrtvKJQuudPdP944h34nrBPr7z3Ip4fbREuiPRrFiSeXVcvt4xojuCbomL1u9efNzRdayLV9c+VUze3+x9VLsnuB7BBBAAIG+AgT6WREIIIAAAggggAACCCCAAAIIIIDAEAgQcBkCRKpAAAEEEEAAAQQQQACBUSnA886onBY6hQACCCCAwIgJ5DhdPmp7U5m6zyl0Cn4Uln/+iSnfMNnFGZ19JBX4kjtb23+dPYCBBvqjevoHlP1BCxP1a+6+97eFoFZULThf8hsygvZ73H3V2k3t0QaBPp+GhQun7JvctUZSTcYXRR1WnnnaazxIrZfsDRnXDXGgf+ErFXZtlnRCTxuuULJLmzZt/W6B8duKxQsulflXMsYvAv3xN2qM3UD/afPkYYuko3vXi5k+taZt29XZb87IXD857pe862XEfqBoCAEEEBgnAgT6x8lEMgwEEEAAAQQQQAABBBBAAAEEEDi8AgRcDq8/rSOAAAIIIIAAAggggMDwCfC8M3y21IwAAggggMBYEMgT6I+6vkllflFTc/vD2eOora2cMTllX7dQ58sUHPrer2xqa78q17gHE+hfVrXgT8zDFjObfbBu18Nm4flr2u77SXZ7DQ0NiRee+N1HXB71pffU/Oh0/2//z3N+eXt7e1euPuY4aT8qdqfK/LJcDqvOnH9KGOhmSSdm1Tekgf7KysryY4+0myS9o7ed6A0CgendazZuuy07pL2itvJ4detauS3rOz8i0F/CmxfGaqBfUr+T9iV1uvu/TN0/6d8bt2zZl7leD9wvv73Upf8raVrmd/k2gIyF3zb6iAACCIwmAQL9o2k26AsCCCCAAAIIIIAAAggggAACCIxZAQIuY3bq6DgCCCCAAAIIIIAAAggUEeB5hyWCAAIIIIDAxBYoEOiPYDolJSVf57KnJSsz9yU9wXLTUX3kXD8us+7l+U71H0ygP2pnxeLTFsrC6AT9A6eOR5+ek+rVIbPvuPx/e/7MdJq5LpD08qyZLXrafp63DvQ4uOungSkZyh4K5JXuqpY0Jzswn25zSAP9UZ3LF1cuMbPVkqZnjev3bvovuXfKbLLcF5rb8Xn6FV26af+k/cuTyR17M+tZUT3/NA+VNGlGoTHkuluy5zZuCHzVokVHhuWd6ySdcWA685+ev3zJ/JvM9c5D7effPNJ3XH3fblCojeyxjeFAv/K8OSIa4m53bzHTgbdUmP2pXHU57pcDt5jp5rUbt0X3Ex8EEEAAgUEIEOgfBB6XIoAAAggggAACCCCAAAIIIIAAAr0CBFxYCwgggAACCCCAAAIIIDBeBXjeGa8zy7gQQAABBBCIJ9Av0O96XqboVP43xauhJ4n9Gze9dW3bto581ww20B/Vu6Kq8gx58EOZvyx23w4U3BSUpy5YveFnjxa77pyqN8/sUtn1Jr21WNmM71t6wv2HNhEMeaA/il6vrJr/CXf9c4GwfnaX90q+sc9J/a77uo4oX7p+/ZanMgsT6O8/22M50B+NZvmSUystDG6T6fiYaznawNMk6e295Qn0x5SjGAIIIFBEgEA/SwQBBBBAAAEEEEAAAQQQQAABBBAYAgECLkOASBUIIIAAAggggAACCCAwKgV43hmV00KnEEAAAQQQGDGB7EB/zwnm8hVudqa5PiFpWpHObFKZX9TU3B5tAsj7GYpAf1T5itrK49Wta/uE1PM3u9eka47oLP9845Yt++KiNixcOGXf5P3XSPZBSYkC16XM7Gql7LsehNGJ5yekyw5HoD+q2lZULbhA7l+WaVaR8fwiCHVhKhEG5sEGSS9Jl3/CperszRcE+vtrjvVAfzSi5bULXmvdfpOk0wuuF7fHLRFeGHow3dx/2FuWQH/cXw3KIYAAAoUFCPSzQhBAAAEEEEAAAQQQQAABBBBAAIEhECDgMgSIVIEAAggggAACCCCAAAKjUoDnnVE5LXQKAQQQQACBERPIGegPVNfUuu3elVWVx0jBxS4/T9LsjHD/k9Gp92FgX5529Ks3NzY2pop1eKgC/b3tLKs+5YQgLLtM8pWSXi9pcvq7pyU9KLevT7G9jY1tu/YU61u+73va8MQH3L3B3I5Pn4wfnWL+iEy3y8q/1NS65Q/93nIgDVegv6erDVWzp+/zaQ0yv7zYvNTXL5xV/kLXBplOzRjnh5ratn01c9wE+vuvgvEQ6O9ZLw0Nib27f7coCP3Dkmokzcy8V1x+7dTOSbdEm15KGfNA7yuuQwABBCaiAIH+iTjrjBkBBBBAAAEEEEAAAQQQQAABBIZcgIDLkJNSIQIIIIAAAggggAACCIwSAZ53RslE0A0EEEAAAQQOk0ChQP9h6tKYa3b5klMr+5yC7/pNV+hnrP+v9sfG3GDo8IQWWF5V+fcm+9eDCK7vNW3a9q4JjcLgEUAAgSEQINA/BIhUgQACCCCAAAIIIIAAAggggAACCBBwYQ0ggAACCCCAAAIIIIDAeBXgeWe8zizjQgABBBBAIJ4Agf54ToVKraw6dUWo4DaTytPlNu2ftH95Mrlj7+BrpwYERkzAVi6ef52b3tvboss/trat/bMj1gMaQgABBMapAIH+cTqxDAsBBBBAAAEEEEAAAQQQQAABBEZWgIDLyHrTGgIIIIAAAggggAACCIycAM87I2dNSwgggAACCIxGAQL9fWflnKo3z9yv8leva9v68zjzVVlZWX7sdPuWTBdllL+uqW3b5XGupwwCwyWw4szT3xBM3r939YafPRqnjWXVp5wQhIlmSa+PyrvU5bJV69q23hXnesoggAACCOQXINDP6kAAAQQQQAABBBBAAAEEEEAAAQSGQICAyxAgUgUCCCCAAAIIIIAAAgiMSgGed0bltNApBBBAAAEERkyAQP8h6oaG2ZOef2LKNyR7WyC/eE1b+x3FJmJF1YLzJb9B0uR02T2Sn93U1n5PsWv5HoHhElh55mmv8SC1Xm7PJdzO+dHdWx8p1Fbv2jfZxRnltpapu+6Otp8/PVz9pF4EEEBgoggQ6J8oM804EUAAAQQQQAABBBBAAAEEEEBgWAUIuAwrL5UjgAACCCCAAAIIIIDAYRTgeecw4tM0AggggAACo0CAQP/BSbCVVfM/4a5/limQ1GlmVx/hez/f2LZrT46pspVL5p8bur5t0oyM7++Y8tLnz29s3LV/FEwvXZiAAtFbJrpVFm1GWdwzfNfDJl12xMtek2xsbExlkzQsXDhl3+Suz8n1/vTaj64JJbu0adPW705AQoaMAAIIDLkAgf4hJ6VCBBBAAAEEEEAAAQQQQAABBBCYiAIEXCbirDNmBBBAAAEEEEAAAQQmhgDPOxNjnhklAggggAAC+QQI9B+SyXHafvTlXkl3mawplL8Q/YFJJ0q6UNLr+rr6gxYm6tfcfe9vWXEIHC6BPKftR935vZsa5br3QN+szNyXSHqHTEdl9tfl10996b73sTHlcM0i7SKAwHgTINA/3maU8SCAAAIIIIAAAggggAACCCCAwGERIOByWNhpFAEEEEAAAQQQQAABBEZAgOedEUCmCQQQQAABBEaxAIH+PpNjy6vm/6VJX5I0raRpc3s8DMJV6za2/7Sk6yiMwDAINFTNnr5PU66T2zsPnrofv53mMnU33NH286fjX0JJBBBAAIFCAgT6WR8IIIAAAggggAACCCCAAAIIIIDAEAgQcBkCRKpAAAEEEEAAAQQQQACBUSnA886onBY6hQACCCCAwIgJEOjvT72itvJ4dVsU6l8pKVFwMlyhzNepTB9oam5/eMQmjoYQKC5gK6srl3poX9aBt0oU++w16ZojOss/37hly75ihfkeAQQQQCC+AIH++FaURAABBBBAAAEEEEAAAQQQQAABBPIKEHBhcSCAAAIIIIAAAggggMB4FeB5Z7zOLONCAAEEEEAgngCB/vxOK6sqj3HpHZL9maSTJR2TLh0Fn38j6T9TQeoH61p/9lA8bUohcFgEbPmZp75Jgf1lIKt36bUZb6B4UtJ2c337CHt+TWPbrj2HpYc0igACCIxzAQL943yCGR4CCCCAAAIIIIAAAggggAACCIyMAAGXkXGmFQQQQAABBBBAAAEEEBh5AZ53Rt6cFhFAAAEEEEAAAQQQQAABBBBAYOIIEOifOHPNSBFAAAEEEEAAAQQQQAABBBBAYBgFCLgMIy5VI4AAAggggAACCCCAwGEV4HnnsPLTOAIIIIAAAggggAACCCCAAAIIjHMBAv3jfIIZHgKDFVi16MQjO48oX+eyM9J1PWMe1K1v3X7vYOvmegRKFLDa2oo5gesKSXWSXiEpkJSS6/4w8POamzvuL7HOMVG8vrbiJne982BnTVcmm3deNSY6TycRQAABBBBAAIEJJEDAZQJNNkNFAAEEEEAAAQQQQGCCCfC8M8EmnOEigAACCCCAAAIIIIAAAggggMCIChDoH1FuGkNg7AkQ6B97czYee1xVNXv6pETiOqkn1B6F+LM/43qjCYH+8biqGRMCCCCAAAIIjEcBAi7jcVYZEwIIIIAAAggggAACCEQCPO+wDhBAAAEEEEAAAQQQQAABBBBAAIHhEyDQP3y21IzAuBAg0D8upnFMD2LhwoVTjpz63H9KtrLAQB5Rwhclkx2PjOnB5uk8gf7xOKuMCQEEEEAAAQTGowABl/E4q4wJAQQQQAABBBBAAAEEIgGed1gHCCCAAAIIIIAAAggggAACCCCAwPAJEOgfPltqRmBcCBDoHxfTOKYHUVc750Ny+2LWyfydklpdtt5c0818Vlmnrlp7z84/junB5uk8gf7xOKuMCQEEEEAAAQTGowABl/E4q4wJAQQQQAABBBBAAAEEIgGed1gHCCCAAAIIIIAAAggggAACCCCAwPAJEOgfPltqRmBcCBDoHxfTOGYHUVX15pnliVTSpAUZg/ixB2UNGzb87NExO7ASOz5eAv3V1fNemTDfbPIT0gTPmAd161u331uMpL563mluYVLSjKisyx5KuS1qbd3+h2LX8j0CCCCAAAIIIDBSAgRcRkqadhBAAAEEEEAAAQQQQGCkBXjeGWlx2kMAAQQQQAABBBBAAAEEEEAAgYkkQKB/Is02Y0VgAAIE+geAxiVDJlC3pKJSgTZIekm60t0WhjXrN/5i+5A1MgYqItAvEegfAwuVLiKAAAIIIIAAJ1ayBhBAAAEEEEAAAQQQQGDcChDoH7dTy8AQQAABBBBAAAEEEEAAAQQQQGAUCBDoHwWTQBcQGM0CBPpH8+yM/76dVTvn3NDthwdH6tqkMlueTO7YO/5Hf2iEBPoJ9E+k9c5YEUAAAQQQGMsCBFzG8uzRdwQQQAABBBBAAAEEECgkwPMO6wMBBBBAAAEEEEAAAQQQQAABBBAYPgEC/cNnS80IjAsBAv3jYhrH7CCyA/1munl9884LxuyABthxAv0E+ge4dLgMAQQQQAABBEZYgIDLCIPTHAIIIIAAAggggAACCIyYAM87I0ZNQwgggAACCCCAAAIIIIAAAgggMAEFCPRPwElnyAiUIkCgvxQtyg61AIH+A6IE+gn0D/W9RX0IIIAAAgggMDwCBFyGx5VaEUAAAQQQQAABBBBA4PAL8Lxz+OeAHiCAAAIIIIAAAggggAACCCCAwPgVINA/fueWkSEwJAIE+oeEkUoGKECg/wAcgX4C/QO8hbgMAQQQQAABBEZYgIDLCIPTHAIIIIAAAggggAACCIyYAM87I0ZNQwgggAACCIxagRVVlZ+U7DOHOuhXNrW1XzVqO0zHEEAAgbTAiuqFr1TYtVnSCdEfufSMBaprat1271AiZbcj6SEF5YuaWrf8YSjboS4EEBifAgT6x+e8MioEVFVVecykoPNiNzvPpDdImplm2evSLnO/ZX84+fq2tvYnC3EVCfRbffW8BW7hh11eb7JjetuQ9BuZbgo16evNze3PlDolUf8nB53vCM3+Mqv/nTI9otA3hIF9vbl5Z8eBf88q/KmrrfikXAcfLAPzt9/V3HFbdFV19bxXlil1qcwulPRqSQlJKZf93uQtCYX/986WX+wq1kb296XUm9W/Z8yDuvWt22P9S2NV1ezpk4NEQ2i63KTZkqal+/K0XNtNuqEzTDW2te3aU+oYstZRZt2dkn4l15oydV+3rvX+h0qtO1f5+up5p7mFSUkz4tZnppvXN++8oFj5XieX3iXTvIx7YkBjyb43XPZQym1Ra+v2P5xdc/LslIJPSFqebqdT8i8nWzr+rlg/c7rUVtzkrnce/M50ZbJ551UNDQ2JZ3b/cpHMP+zS4ox7sGdM5rouFUz6/kDuwaithobZk577Y7DCQ3u/mypL/R3J3pARa+zpsWXfs3GuzbyvC5VfVn3SCd2W+IBk52bc86GkR+W6W9I3Zhz9ps2NjY2pQvVE93jCfLPJex74TH7P5Be6lq3e/MCeuuo5C930KZOdkb4n90bzlGzu+E6csVAGAQQQQAABBMamAAGXsTlv9BoBBBBAAAEEEEAAAQSKC/C8U9yIEggggAACCIx3AQL9432GGR8C41eAQP/4nVtGhsB4EiDQP55mk7EgICkKLZeXlf2bub8nHUwv5LJXbtc8t2/a57ds2bIvV8F8gf5U0PU/gZddK/kySUGBRh539ws3tHZEIe2in9rayhmB7/+spEtj9D8K4LaFlrqkuXnXw4UqzxXof2bvkXceOWXvR2X+8YwQfK5qUiZdfdSs1FWNjbv2FxtEFIJ++qmyvzF5FOjuDdfnuizq/837U6nLJiWCayW7KF0oVqC/hHaiap968X8fTrbsvCnOBogS11E0jtUpdV3a0vLL3cV8Cn0/HIH+hQsXTok5z1HXQsnWhdb9gWJrKse98UcPvM7c3iLXNZImZ47Vza7b0Lzj8oH45DqhP5RuCqSb5Dq9SJ0lzX26LqurqYg2SXz5xf/NKlL/XpddPXNW979n3x+jLdC/dOkpr7Aw9Y0Yv1vRkNtD8wubmzvuzzf+7EB/tJGpzLuru638o5J/MPu30VwfWt+686sDWQNcgwACCCCAAAJjQ4CAy9iYJ3qJAAIIIIAAAggggAACpQvwvFO6GVcggAACCCAw3gQI9I+3GWU840Egx4nwgxrWcJ1cP6hODcHFBPqHAJEqEEBg2AUI9A87MQ0gMHICdXVzjlPK7ngxXH1qia3+aH8qcXFb28+fzr4uV6DfpX8wKTpp/PiY7ewOpJV3tezcUqh8Tc28NwYKb0+fMh+z6p5iDyvUucmNO9vzXdTvtG/zd8ttlaS3xmwolNunkq07ri4UiI9C9s8+lfiGSxfHrDd6v8AmN3/BZPXpa4oG+quq3jxz0v9n797j4yrr/IF/vmeStimFIlBYkJuIIiUJ0rTFCLa5NWmbpJZLYEWQorgqF1fRVWDBy6rIKj/RFRFdVgGxLAQBm6RtprlMKzXSJmiTWERuAiorpUDvzWXO99dnMpOenDkzcyZJc/3M67V/2HnOc3k/zxlz3M/znED4vjT6b6o2YfW7Zh7V+2/JNib0hZ57qwF80PcYIgX1OQSssmCw/aX0rjtYergD/ZGxhHtXQrAwzT6l3IjieW+IPJRwM0305Pk0+xEpHhfoB9YAkRPzj/VZn6/1a+oya3jHmxnf9Qqkp2gr7ndkLAX6Swtz8mDBvJXD7++WGa55u8iKYGOH+V2N+3gE+l9VkZCoftRro5PfNwj4nFMWowAFKEABClBgDAow4DIGJ4VdogAFKEABClCAAhSgAAWGRYDPO8PCyEooQAEKUIAC41qAgf5xPX3s/AQVYKDf38Qy0O/PiaUoQIHRFWCgf3T92ToFhk0gEvC2wk94BJdfgOovINazkcbUPkPFukqgpzgbF+C+I44Kf8od9PYILZvT2M3/ZUSv3w5FvQLrov95gQjMqf3HDaxfn5y6v2fpqo3P7vIadHQzgqnjDMf3YQV+Y6k+DNUWsazpqnq2ipjT+89xBWbbusNTFodCbW941l+ScwsU3+j/TrENglnR/9wF4CmFPCbAP6B6NvrGkO1qI1XQXkqLcm+G6H+4rgsLtEXVWgvBC1C8G6KlQORk9QGnuEf7k7SdBHNt5qRTIT+LjCEy1zofAnPKunMubIh+LtjQ+UMvp74wd+BhAMsd33vUbZ8BkSsAvHtAPYr13XZgudfmED+LPbIhYqce3dMzJfLWhwwJLwbkXse1v+5V61pnXVnd9t66Jzvectef5J74BxQrIbIpwgQcJ9CPe8x30o0oHvdG8iEOb6Df2dZOVay1oM0q1tsQ5InqMgVOd63DLkCvDDZ2mvn1/CTZkBL3O+I5/9C7g42d5mR6NQ2YtyNkZe3tP+E/Q+1/ggUTjj8x2oGdInpZjx34Q6xDM7r27zS/E8Z399RpR8T+PdMKv19VzBsmYv/2V9hY3ivW/8XK7Ns3/U2vt40sLs7Jt4EaAEc7Bt6lKnWA1ojIflWdBkiliJa77svXLeiitY2d7W40j0B/0jXAQL+fXwGWoQAFKEABCoxvAQZcxvf8sfcUoAAFKEABClCAAhSgQGIBPu9wdVCAAhSgAAUowEA/1wAFxp4AA/3+5oSBfn9OLEUBCoyuAAP9o+vP1ikwXAJSWpx9FyDXOCrcISKfqG9oNydSR8K1sU80tHuLAjcDCET/vUdEL69v6HzEWTZJaLlLgW/t3jvjDneA1oR4D5++6x5APuaoa68lWr62oTPkMWiv/r9ii1za0ND+O+/yOSao/j+O4K0tqivqmzp/4YUad0L/wUJrbAl/uqFh6yuu66S0OK4NQOSOYEP7v3m1keB0+WdtsT7S0LDl9+5rSkpmn2xp4J4DmwmWuL5LFuiXsuKcWxX4up+5NnMx47Dd3xGFWRuRkDyAv4dhFTY2bvmzu0+lxdkVgJg1kxn9zmx2+ESwscMEqV3rqCqwY/szn4fINwcEoAU3BBs67hyOxe0+4V0ED9U3dJi5T/XxWlNdUL1l5tFn3lldXR12z/eiouxFIvLfrhPcn0VAFwWDna+6G0xyb5gNEI+pFf7WkUee1eHRVqq+x33vcUK/KWMDek932P5yKLR1d9z6LcpZDIF5i0P/Kf4KbM0Mh4tXh7b2h+Cd15UW55iT5X8+YP4TmFVVec7/boG9rL7xj81eg/QIwKfaJNNfjfv+UsjLYZXzmpq2/C0ZaPRtFnWuN048bQuqGho6Xoy/L3NOsxTmDRXON508MfOo8KXuDU9JAv1m88T/2CL/r6Ghw7yxYsC9k/YC4AUUoAAFKEABCowbAQZcxs1UsaMUoAAFKEABClCAAhSgQJoCfN5JE4zFKUABClCAAhNQgIH+CTipHNK4F/AK9KvgTigih1ym+xGgNzNgNT/euGl7uteO5fIM9I/l2WHfKECBmAAD/VwLFJgAAh5B8pQncQOIC4aLonHnvhmVzoB+gtByyvoLCvKOmRLoXgsgr584wQnlSwpyTwwH9DcATo2WTRoKjpYx/b9dgS/1/6AJVr3x1pSL29raetzT6hXoT/RWAse18W3A+00DeXl5mUcf2W1C7xcfvF6fQ8AqCwbbTaDX85Ng80PCkPNg5tr71H35drCx3WzoGPBZVJL7Y1H9dP8/Ku4MNnV8IUkg2bfRYG61wQb6S0rOPt9Sew2AGdF2E25McParrCh3joqudr7VQIDv1Dd23Og2SHxveG+AGMz4Y9d4BPptqHwl2NR+W7KweGlR9gchYsYz03Efem64WFp05im9VkYDNHKyv/n4aSNu/g+86eDR7W9PuczrPhyNQH/8vZ/6viwuPvu9AdhmU8IJsd8kW6wlDQ1bnnTOY4JA/3aBXFDf2G5+0/ihAAUoQAEKUGCSCTDgMskmnMOlAAUoQAEKUIACFKDAJBLg884kmmwOlQIUoAAFKJBAgIF+Lg0KjD0B70C/XFTXvNkc5slPVICBfi4FClBgPAgw0D8eZol9pEAKgbgQNvSB7W9PvdorUOusamnB7H/qCQQaBZgd/fe4ILl3aFnvDjZ2Xpfq1OnSktyvQfWrsTYTna5eUpL7AUu1HsAR0bItgSn7Fq9Z8/zOZENfXJJdYKuYk7enR8s9g4AUBIPtr7uvc4d6U51UHrve3bdEp4KXFZx1ugasDQCOj17r+cYDr/GUlEROBF8H4LRE8xD9d/PWAHOi/7846vlpsLHDBPCTngDuEXB/WjLsRfX1f3wzVldkc8Fhu5+AojT2b5boRWsbOpP+kV9ampuNXm2CYJa5zu/J6X5u7EEG+r2cfjnzqPDH3Sese/WhrCjnKhXc63ijwasB1cI1TZ0vOMt73RuJwv9+xpqsjEegf+2uvTMudL8dw6OO+A0XHht3zHWlJTmfh+J7/fdrgnLuNpYUZb87LGLC7ydFv3tNwvaC+tAfn3eXHelAf1nZmcdrb4bp2xmx+xLQC4ONnbWp5qS0OPc2QG/qL+fxdg6P8diiuLq+qcO85YAfClCAAhSgAAUmoQADLpNw0jlkClCAAhSgAAUoQAEKTBIBPu9MkonmMClAAQpQgAJJBBjo5/KgwNgTYKDf35ww0O/PiaUoQIHRFWCgf3T92ToFhixQVnbWUdprmTD4nGhley3R8rUNnSE/lZeW5H4Xql+MlVXFVeuaOu6L/WeP0PJOW6SsoaH9d6nqd4exoViPDCkPBtv3pLrWz/elpdknISwbY0HiZEHyuFO6Rb4ebGj/Wqp2PAK7b8HGomQsxE8AACAASURBVGBzR5vz2kVFOStE4AzxxgXmE7XlYex5Qr/HmwwSnuTvbsujDa9xyKKinP8VwSX91ws8T3N31m82AsyYtmeRWP0bK3rD6G5ubPzTkF+/NZhAv0fAfLfX6eqJ5qOg4P1HZgbCQQHmRcvYorqivqnzF85rhnJvpFp37u/jAv0J3nbhVa/HWx3iAvceY7FF5JL6hvZf+eir2UBhbD4a81JbLljX3L7Kfe2IB/pLci9S1UdimzMkwRs2fLl5/H55jOdVBPS8YLDzVR9uLEIBClCAAhSgwAQUYMBlAk4qh0QBClCAAhSgAAUoQAEKRAT4vMOFQAEKUIACFKAAA/1cAxQYewIM9PubEwb6/TmxFAUoMLoCDPSPrj9bp8CQBUoLc/JgRU53f0e0soSn1Hs1Fhe6dwWF/YbN/dSdTpjWD4w7TJteoB+3Bhs6vpmqHb8B5Li3JHic5p2oLb/GZcW5ixVqQtKZ0bp8vckg1q67j16n78dtfABesUUu9bOBI5XlYL4fTKB/UWHuMrH0cccJ+743V8T66N7oAugDwcbOK51j8Dtvgxm3+5ohBfrjN/30CGRZfWP72v7xut6yACCtYHpZUc51Kvhhf78TbDjwez95mbk3Jvh5E4THfelrI49pv7Q091iE1WyMOtP8Z6/20vkNGo51wDooQAEKUIACFBj7Agy4jP05Yg8pQAEKUIACFKAABShAgcEJ8HlncG68igIUoAAFKDCRBBjon0izybFMFAEG+v3NJAP9/pxYigIUGF0BBvpH15+tU2DIAh6B/OCuPTOWt7S07Bty5QCGElqOC2OncTq2n76nE6aNP6F/+AL9eXl5mce8o/tRVSyL9VtEL61v6DQng6f8+DWOC00DvwXkYIg6RUuqeoHr9P24TQ3Rtx6YDSJnOKoLA2gG9Ae79h7eOFxrKyWMOfGnJPtCW6X/lHgRPFTf0HFZsmvjNyXEh/FTte3eFOC1GcXvvKVqy8/3Qwn0A4h784Iorq9v6rgr1rZ7s4gAf4bidhXx9zuiOh+Czx9c/97zNJKBfvPmiMMP2/0EFKX9xoo7IbLJj7moZkFwowLvjZaPeyNGOr9BftpkGQpQgAIUoAAFxr8AAy7jfw45AgpQgAIUoAAFKEABClDAW4DPO1wZFKAABShAAQoMJdBfVTB7xn6dXqmCTwA4G8AxUVGTR/grVDbaAfzksKNP3VhdXW3+LemnvHDehaLqeOO83lobaosc6lhSkjdzWq9cAeDTAE4HMBUKG4JtB75+Ui35Xl3T5pbIuW5pfKry87P2Tu35sACfBZAL4LDo5W8A2CLQu6bNOq3G9L+iaO58tREUYGZfmYP9czY5WNNl5513uJ3ZtRrA+ZHagR1iobS2qTXl/z+8qqoqsHf7X86VsH4CgmIAJwIIOMbyR6jcnyV7qqtDW3enQdRfdGnx/PdKb/hfRWQZFCdAYAHoihwuKHgckvmD2qaWv5kLygvnrhTFR6IXvwwr87zYd6naXlp0zimWBq6F4kIAp0bG0TfXf4fKhnTWlKstWbogLzsQsD6jqiZz0Fd33+dtM99DNUo1Nr/fj0Sg36ONJ62eqUtXbdy4y6ynPdv+ssgCPgfouQCOdDg9p9AfTe+a8kj1IHJslQV5xyhwMSAfB/AeR92RtSQi68Jh+8erN7R1prqfkwX6ze/TPj2sCqKfATDbcW+/DchTNvD9w2adus7Pb5OHVVprOnlfhrbujCdgrVDoJa5xGs/nAamxrd57Vjf9/mW/64/lKECB4RVgoH94PVkbBUZcwB3y9hN4TqeTQwktDyHQLyUl2e+zbPmYCooFOBnALMeJ655DGK0T+j2M4k5AT2bu17i0JPdrUP1qOvOXtGyCU9TLinM/pIiccH+0x/U2YB58sAGiDx3qgP+gAv3F2fcD8rH+vicYZzIbP6fB+5234ZivIQb6EffGAZdJWUn2Jary8HD01dSR6HdoJAP9S5acfkS4O8u8hSB/mMbFQP8wQbIaClCAAhSgwEQWYMBlIs8ux0YBClCAAhSgAAUoQIHJLcDnnck9/xw9BShAAQpQwAgMJnxuQvD7p/bcoMBNjpBsMtA/WjauWLWh9ffJCnkF+rNmnfbtfW+89FHY5qA3HJXw+kjgWx/Kwr5P+w2sVxTOK4bqTwC8O8VqeDYSQBacJrYJrkeC7GMl0C+VRXmL1Ja7fYzD7BLYCcgXs4499Wd+gsxmlJEwMqZ/F8AnHQF4L7KwiNzWPSXj+5ldPY8dOGRyYbSQr/DzskXnnGD3WD+BytKDxglnpk1t+4q6DU8/4+dOLl8w50yxrF8AyPNRfo9Cvzp91mnf92vko860ioxmoL83sP9Uy5Kf+7CK3Bd1oVYTvE/5MZtypvbKfwpwdYp1ZNapDUgImfZVtQ1trySq3CvQr6Jllh04AbDvTfqb0Vepr3U02EB/VdXsKXvfmP5FUdyc8rdS8SZEPlsb2rwy1UaGNO/LPk/BqsyAdfXjjZu2p5wsFqAABYZVgIH+YeVkZRQYeQH3aeTjPNAvpcU5HwZwu+uEeF+wYyjQHxf8TTYAv8HwuFC3L5UkhZIE3UtKZp9sacaPAF2aYiNF3+n9ql8NNnWmvYM91RAGE+gfavjd9GniBfpzboHiG/3errmPf6tBqplJ/v1YCPR7bB4Y2qDMiQZqldY3bek/0YAn9A+VlNdTgAIUoAAFJp4AAy4Tb045IgpQgAIUoAAFKEABClCgT4DPO1wJFKAABShAAQqkG+i/oHj+0T29+ghEi9LRM6fNW9AVNaG2JxJd5w70i8g31Dan4et1PgLekWoVet/0Wfs+VV29tTtZ/yoK5l0K6P2Rk/79fbZDcT8ENxwsPron9JtT1Pdve8m8of7rKQPSzjH2haXvyjp2z7+lclpe8P4je5Fh5iwWzk+pJYrHVHASgHnRwikD/eWFc/LEth6DRA4H9fXxs6ZMRUsL5i22oA8mOAAzYVt+15KvzqZZaLQC/aL4qS344cG3UKTquD4ndqCsZsOml5KVjL7d4XERMSfl+/8oXlHLvrCu+ek2r4vinMyGFcF6M+1p3BPboVZl7fpNJh/l+RlMoN/cOz3IuE8Ak5nz9/F5b0Y2v3QHqiH4oL+KY6X8zVd6dbI0BSiQSoCB/lRC/J4CY1xgogT68/Pzsw6fvvsuACsSBMjNyfDm9WfmNT+xTwaA42J/WDHQn+Zi9XFy/dKiM0/plcC1gJjXm5nXrCX6mIe41WoFPrVu3e//nmZPEhZnoL+PZqibFOIC+wz0D2aJMtA/GDVeQwEKUIACFJhkAgy4TLIJ53ApQAEKUIACFKAABSgwiQT4vDOJJptDpQAFKEABCiQQSCfQv+y88w7XzK5fK1DYX10kgIpOiPzswMnqm2Bhr6ieo9CPoq9cwFH273aGVbi6cdOfvboTf0I/3oDiqGiYPwzFFhE8ZgMvWMC7FVgcfbt7fxsK9Fgil9c0b34k0aRXLJyfD7FrPALeLwBYo5CnBPYMVRSKSHHiIPjoBvorCvJuhMq3XJsd/qGClQI0IBx4TgN2Dmy7WCCXQ3DEwHmTq2vXbzYnsXt+IqeLb8v6iUBM5sf5MRmfJkDqFfoPgZwN1VIIzk4Qok4a6E8wH12iqINIjQ3db0GmQbVSBeUDNmGovG5lhBetany63WsQJkhu9drNEJzg+H5A3YBkiKpZq+YtDAOMRPCVmlDrbX5OTB/OH5lRCvTvOnCoZACC6dGx/FWMv+K3/fcDZPEAI1NQ8cBru/Xqtra2Hi+DDy+Yd1LY0nWuQ2DNQaO/AfRhSKAFNqZDwmcDcjUU57jWdJtAF9eE2t5w1+/l5CrTf09bQIYqFkG0LP6eTh50TzfQ77kRxvFbae6bSD8F80VxWTQn19d1ha3Qz9Wtb/uhl6e5L/dtm/4wgOVev8OxugU4A8AVHm/uWJ+B3uVPhP7w9nCuWdZFAQokFmCgn6uDAuNcoKwo5zoV9P8X8zg9oV9Ki7PvAuQax3SYgPh6wP7etP0961dtfHaXe6rSOR07VaA50TLwOOU7LtTrccJ+j0CW1Te2r/WzvPye0F9anH0/IB/rr9NHIN9P+37LLFlyzqze/eF8EXsxRJYAkd3O0dfDxWrR5xCwyoLB9qQ7av22OZhA/3A4TbwT+nO/C9UvJlo7ZUU5X1aJvBmj7zlA8FB9Q4d5EBjWj5/7KVGDfubEeW1Z2ZnHa2/GkwBOi/57Wm/O8DPwdH6D/NTHMhSgAAUoQAEKjH8BBlzG/xxyBBSgAAUoQAEKUIACFKCAtwCfd7gyKEABClCAAhRIJ9BfvjDveoF8Pxa2jZyQLvhETXPrY16B5/KFcz4kYj0+IDwr+u3a5rabveQ9Av19xRTtturlqze0dbiv82xDseq13XqxV8DYbEqwM7tWAzjfUdceAb4wbda77q2urjZB4/5PVX5+1t4p3V8UkX+PP81/9AL9y4rn5Nq9gXUQPTZqZENwd1ZX5peqW1r2uZ3MmxW6e+3HRLDA8d3mDPSWJgr2VhbOu8RWfVCATMc165GhH6ttaHvF3cbSBXk5lsiDEOS6vksY6I8EnzWjbsBJ44qnNVOq6ho2vxg33yXzTpMeNSeTz3F890TWrL2XerxtQCoXzr1HBf9ysKw+ZwcCFV6bSiJvnwjbZoNDpaPu7RCruLZ505aR/LUYpUB/dClhB6D/On3WaQ+674cE6+g1C/aCVaGnn/cwkvKFeXeJOLJjildE7EtrQk//zqt8RcG8ywD9n/77TWELsKJmfesv3OUTBfrNbxNUPzn92NMe87ynp/b8uwA3OjegqOrddevbrvP6LUsz0C+VhfNuVVXz5ox+00S/leY3Zt/Unu9AcU3/RgZFws1PlQVzKmxYjznuyy5APlEb2rzS3fe+t3j85fMK/abz90sUN9Ssb71zJNc026LAZBZgoH8yzz7HPiEE3IHnA3+4BnftmbG8xeOP7sEM2G/Y3KvuuDA29Mmp+3uWusP5JSVnn2+pvQbAjGg9ZofuJ4KNHXF/QDjbSSdMeygD/Xl5eZnHvKP7UVUsi/VPRC+tb+hMuIvbOQ6/xu4xqMg96xraPzOYeR2Oa/pO78+8FVCzw/rgTnngiZlHhb0egNJudlCB/pKcWw7sBP6G4yHrgWBj55XpNL6oMHeZWGr+x4LIhgXxWLt+5y2ddhOVHeIJ/bKoKOd/RXBJ//pUXF/f1GHeiBH5HOrfkVg7IxnoH+pGGz/zls5vkJ/6WIYCFKAABShAgfEvwIDL+J9DjoACFKAABShAAQpQgAIU8Bbg8w5XBgUoQAEKUIACfgP9cUH4yGnTyU94N7oVC+ddBei9jqDq0z3TMhfV17e86dZPEOhPeZq0uw2F/sVGxofWhJ76q7uNyoVzr1DgPscJ4CYMe2VtaLM58TrRR+JCxpGSoxfoj583JAq1948p7rR6xV4IymtDrSH3wKMnjAcBzHN8l3IuEgS+Ewb6Pdbfc2IHymo2bEp44KTHqfu7AV1SG2ozhwP2fy4ozT22p3uKGduZfdOFvRawfNX6VnNavOensiDvGIWYgz7zDhbwnudD+evhHejHnVBsSqddAXozA1bz442btruvSxCG3w61KmvXb2pJ1I7HOrLFwiU1za2/cl+zpODcEy30/kYgp0a/262qy+rWtzUnvd8Wzr0dgi/1l0mwSWewYzCRIXfoHkDCzRvpBPoriubOVxtBAWZG+5/yN8bz1P0Em58qCub+GMCnYzYquLOuufULSd4iIRVuT+BJq2fq0lUbN8YdxJvO+mJZClDAnwAD/f6cWIoCY1agtDAnDxbMH5DviHbyGQSkIBhsf304Oj2U0LLfQH9piev0cMWdwaaOZH9ARIaWTpj2UAb6TV/ixiByR7Ch/d/8zIFf47KS7EtUpf/B0Ctk7qe94S5TWpx9KSD3O3a8bkOGFAWD7Z1DbWswgX4/YfxU/Sotyf0aVL/qeOiK2xTgd95SteXn+6EE+svKzjpKey3zGxHbdR73BomSktwPWKr1QP8r4f4SCMuH1oTa4/5HCz/9TVRmJAP95qHKvZEBw/xWi3R+g4bixmspQAEKUIACFBg/Agy4jJ+5Yk8pQAEKUIACFKAABShAgfQE+LyTnhdLU4ACFKAABSaigN9A/4cXzDspbOlGACdFHV4N2HLerzdsfjWZy7KCOafbsDYAOD5abpsCRXWh1rjsQVygX+V1KyO8aFXj0+3J2nD3zZzOLRZKa5taB4SfzcGOx8+QRyEHD3aE4oHXduvVXqf5O9vsC9xm/QyQjx7891EL9JtTz/9XRA4eAChyaU3z5qQHVHqOH7i+NtTaf3BgbGwVBXMLoDAn5083/5bI1GteyovmfRC2rnYEmj0D/WUfyjs+MyAm2H1GtI0eC/aFNaGna1PdaxWFebdB5aZYOYXeURdqG5DnKS+Ymy1AE4BZ0XIJNxY426somGtOaf9hf92Ch+qaWy9L1afh/D7RyfPptpFs3uLaUNgK/Vzd+rb+sSdoL279JdrcUlkw5wOqVj2kP7fSEs4KLF6z5qmdycbiXn8Ansmc0l3wuCs3N4QxwGvzRqKT69MI9Me9FUIUP61Z32oC+Jp8zHnnA3Lw4FxF3OanyGn+U3qegKD04PqUi+qaN5u3pCT8DPZeSHe9sTwFKOAtwEA/VwYFxrmAR1h3ryVavrahM25XrNdQ3SFxd+B1KKFlP4F+r9PtLdGL1jZ0Jv0DwowlnTDtoQ70l5XkXqSq5oEncqK7Apt7woHSUOgPb6daYn6NS0tzs9GrTZD+B4jdtlhLGhq2DNg5nKq9RN+XlmRfD5Uv9n8vekewoTPVH99YsuT0I8LdWWbXcX7sWr9zmKqvgwn0LynKfndYIg9ysf9xIC2ngoL3H5kZCJsdsP27x1Vx1bqmjvuc/fU7b6nG6Of7oQT6Pd6A8ZqE7QX1oT/2v8KstDT3WIT14G5zwBbVFfVNnXGvIfPT30RlRjjQj7KinOtUHA/PadyXfsaZzm+Qn/pYhgIUoAAFKECB8S/AgMv4n0OOgAIUoAAFKEABClCAAhTwFuDzDlcGBShAAQpQgAJ+A/2DlVqy5NwjAvvC/dmDZAFjd6Df5DXq1rf9c6ogrNfbA9TCBXXNrauc/Y7bXJDkhHqv8fq18lvO3YZ7HOmE6P3OT0XB3K8d8HQehHhrbajtm+7rywvyvitwZE0SnJDu6VSU/07YPWbzxynR7z2D9JWFcy9SG4843pbg+9Rwj1PQ13dP6S4PBtv3xPrksQkl4QnsznH0nSofPv/gv8kb/7fLXp9q04ffOfBTblQC/YCvTTqm/3FrXPFA7frWK/2MzU8Zj7nzXENup3TvGY9xrHptt17snmu/gX73GwnS6U/c7xjwloq9qK756TaHWfxmHsUNNetb70zmajYC7J3Wswjat0En2Zsb/MwPy1CAAukJMNCfnhdLU2BMCiwqyf2xqPa/IgfQB7a/PTXlrmDz37ulxTn3APiX6MBssyu3vqG9/9VGQwkt+wn0e9QPr/C0F3xpUfYHIbIa0VcPKeTlsMp5TU1b/uYuf6gD/R4h8h4Rvby+oTPprmbTz8XF2bk2xJygfmy03ztErdL6pi0DdoDn5+dnHZG1u0YFxY7x/XLmUeGPV1dv7fazOEtLs08CrC6vNzi4w88iWPXGW1Pi/vj0aCfuJPTRDPSbTSJHH9m9EsDFg3EqLc4xu+R/DiAzev2rAdXCNU2dLzjHPpR7w89cOcvEBfqB33aHA+U+Noy473Hz13Zw154Zy1taWvY5/5B3/RaYr/y2EakmsikA9tRgsDPhqQojHugvPOtstazGAzvij46OtQfAVcHGjl/6nAMpKcnJfsc7ws963WMM9PtUZDEKUIACFKDAJBJgwGUSTTaHSgEKUIACFKAABShAgUkmwOedSTbhHC4FKEABClDAQ2Cw4XO/mOmE1OMC/T5PRvcIwkIl/tTqpQXzFgt0lcRyAx4nYCcbl18rv+XcbaVj5dffXc5P37xOARfIVTWhzQMOTEzUB7/h54qCuT8G4MhF4eu1oVaz4SDl54LS3GN7uqc4DziMC3x7rQsANZkB66rHGzdtT9nIKBYYpUC/rzcYGBb3OlKf96pfUt9ryLV5JJ0Afd84Br6JwvebAABPq7jfGMDXGwliLu57wut3zGMTwisi9qU1oad/59eX5ShAgZEVYKB/ZL3ZGgUOiUBZ0dnzVexgLNgOoAvQK4ONnQ8na7C0OPtSQO4HMDVa7lnJ6C2sr3/mtdh1Qwkt+wn0m3Y8wspPzDwqfGmykHrktPqw/hrAabG+jmag32NzhNn4/RwCVlkw2P5Sonkwp8FPscLmFUcLHWU8A/19VtmXqMqDjrC5DZWvBJvab0u103xxcU6+DdQA2GOLXNrQ0D7gDzSPdbQDqkuDTZ2/TbaOysrOPF57M/pfbQZgpy1S5q5/MIt/MCf0m3Y8TqX3d0+U5r4LYbsekPfE+ivAd+obO250+w7l3kjXwuMesQX4+hFHve9b1dXV4UT1lRWfVaiwzEkCM6JlEp687zH/ZqftfUccFf5Uqg0jpQfdjhWRT9Q3tJs3bMS9AszjTQAJ17p7TO43VCS732PX9m3u6LoXkI856ttuAZVrGztaUsyDlBbl3gzR/wC0Lozeqxob/zTgQZ2B/nRXMstTgAIUoAAFJr4AAy4Tf445QgpQgAIUoAAFKEABCkxWAT7vTNaZ57gpQAEKUIACBwX8BLyH4pVOSP1QB/orC+atUKg5CDDy8fsGgFh5v1Z+y7ld07Ea7Jz46VtZWf5Rmft71kEwpw8KO0XsMr+BYT9hbK9NAyq4E4oBh2QmGqeoZAF6IwTv7esidoiF0tqm1gHXR94CoDCHA8YyVJHxKPRBiPx4+qx3PZMsnzFY56Fe5xXo9wp3D6UdP/OUqP6JEuj3eBPANgWK6kKtnc6x+7WqKJh73YHDKX/Yf63ityqO/5xqwlQvMIf2HiymcW/QiPbZHDB7hqM6kzFqFtg/mNY1tbF64GGgqVrl9xSgwCEWYKD/EAOzegqMkICUFmffBcg1jvZ2JAnWSllJ7oWq+j+OTQA2RD8XbOg8+McCgKGEln0H+ouyr1ARszvXivbfVsHdu/fM+JLrFHGYU+oPz9pzA0RvAnCY03eUA/1eJ+2b7rXbgssbGjo63GuhpGT2yZYdeMAV5jfFEoacq6pmT9nxZsBs1Fg+4I8t0dt37Tn8W24vU6aqqiqw481nLwf0B475fjUMq6SxccufY/UkqPsVVf3kuqZO8wdeXEC7pCRvptjdPxVB/x+JCmzuCQdKfZwen/L2GGygv2+DRdw90QXVW2YefeadXg9ZJSW5H7BUje3Jjo49i4Au8jp1fij3RsqBuwp4BPpNCVsED4cx5TMNDW07XJd43eOmSFt3eMriUKjtDY8+SFlxzu0KfMnxXbI2TDFZVJS9SET+2+G258CD89JgU8cGdxulpbmHoVfrnGtegK/WN3Z8I9WGlOjGkScdm3h8nbZfXHz2ewOwzYaTExz9eR2KFcGmDvO6Rs91HdCuOxTyccfv0qOBKfsuX7Pm+a5YPQz0p7uSWZ4CFKAABSgw8QUYcJn4c8wRUoACFKAABShAAQpQYLIK8Hlnss48x00BClCAAhQ4KOAn4J3Ia2nROadYtvURQBZD8R4IjgMQSOab7ATtQx3ojx8r7qkNtX7G73rwa+W3nLvdoQT6qwpmz9iv0ytt6HKBzI3OxYD8jfc44wPDHuFlz5BzIjc/4eclS849IrAvbP5/+/l+/Qezrky2Zv8bf/l3tfWrkP78krMqkxV4XqFrzOGpYyXgP4ED/VK+YM77xAp8DNDiSCZFMSvB3DjnyfNEfLdTuif0uzevJLrez5o2na0omGveMPHV4VjTfXXE35/mX8sXzvmQiPX4gc0DR8e1pbAh+DtUNoiEH2LAf/hmgzVRYLACDPQPVo7XUWCMCSQ46d308gWo/gJiPdv339/2GRC5AsC7nUNIdBL3UELLfgP9BQV5x0wJdJs/vvNcrHsgWC+K1yNdB7IB5AzYDTvwgrdgY1GwuaPNPT2lJTm3QGFCw30fwa3Bho5vpppGd2A3Wdg+EiLvP9F7wB/3ZnfjFiiCENkC1bNF9HyFmIcNrwfUpKeWO05D7z9FPjqOnQAeVWizwOrtm2+dD0EVgBMdY014Wv3i4uxcG2LC+8c6ypvT4J9XkVVQRGxVdZoAiyCoAHCEn7pTWXt9P4RAP5LcE/+AYiVEIrutFThOoCa4bdZXbFOJ+SrpSe5DuTfStUgQ6I9VYx4am6CyUcV+GSLnimKJ+x6PvLlDcUGwqWNNovaTmHWpSh2gNSKyP/ZbIiKXKXC6czNOqjdGLCrJ/bGoOl+FF1ZogwWsU5ETRfFWfWPHf7j7GNnMc9juJ6AodXy3B8AaMWOHzobIxmBju3nryICPx9tIYt8P+H2MrGvRisj/iDRgw5D32zYY6E93JbM8BShAAQpQYOILMOAy8eeYI6QABShAAQpQgAIUoMBkFeDzzmSdeY6bAhSgAAUocFBgMOHzpYV551q2/BcAExx3/v/jU9KOrUC/d1g20SD8Wvkt525nMIH+C0pzj+3pyfwmNPKG+4On0KeciVgBX4F+zzB1Qqei/HfC7tkI4JRombjrvQLrvrvsUTBFkFsqi/IWqS13e2QuBtZmTu+3cL9I5n/WNrX8bSh9Gsq1EzDQL5UFeR9WyO2uk+X9Mh2SQL/fe85voL+8cO5KUXzE76BSl0v8G1VRkncyevEjqCxN8TscOb1fLflqXdPmllQHc6buE0tQgALpCjDQn64Yy1NgDAuUlmafhLA8AURfZeW/r7/uDgdWeJ2oPpTQst9Av+nm4uKcfBuo8dwR6D0O+8CrizYIcCYQ2bltPnst0fK1DZ0h9yUjFOhH3yn3Gd8F1LwayefDqPxBoVMEmB3td9JAvykzhLnujDZsoAAAIABJREFUguCmYEPH9xP94VVamHsuLF3lCvX7WU1hCG4JNnT853D9UTeUQL/pcHHx+44OIPMRAEV+BuAo87qqXrGuqTOY6Lqh3Btp9gVxgX6RO6BqHrKdGy+SVZty3mMXR0L9gbB5Y8aH0+ynDchdM4/q/bfq6q3dia4tKzp7voptXGd6lRHBQ/UNHZd5fVdWkn2JqjwIINOz/iQbdUqLc8xbLcy4PNtNMtZXYONCr41CDPSnuUJYnAIUoAAFKDAJBBhwmQSTzCFSgAIUoAAFKEABClBgkgrweWeSTjyHTQEKUIACFHAIpBM+j5x2vu2lGxX4epKT+N+AYm9/EwKTYzP/P/BI2JyB/sTLz2+4OFZDRUHe+VDrVxBNlDHYA8X2AS1K5HDHIw/+26QI9EeGa9bvnu1/Oc+y9bMm0jTwQMC4edmjgtumH7P3jmRZiUP1YzKRAv1V+flZ+6b03AVghWfwvO9E+W1QmIMvY58M1xs/GOhPsNgib0rRwLXo20jgPBh24BURZ11tZdqfWrXu938/VGuX9VKAAvECDPRzVVBgggkUFMyekZmR8V1R/WSq15MBeFNEPn/EO874ZXV1tdllF/cZSmg5nUC/abikJPtMS+UXHif1u/u1UwRftDL3PRzuyloFwcJYAVFcX9/UYf64G/AZqUB/7A/7nW8+8zmFmAfTZK8lsw/sJn1IrYwvWXbPwwo5P9rplIF+Uy5yYnnWnhsgelOKdmIWz6ol165b196YatmXlMw+2dKMHwG61OfGhBdU9Zp1TZ3mdH9NVb/f74ca6B+Ekwmlr7al99qGhq2vJOvnUO4Nv+OPlXMF+nsEsiws+mcLWAnFuSnqe1NVr17X1Gk2+/iaG/NwuvOtZz+qqncCOMpHf/8B4AvBxo6VPtqQ0pKcL0Nh3pAR94aKZIH+6IaZuwG9ynNdpnjzRprr2vwm1qiVce26BA8oDPT7WBksQgEKUIACFJhkAgy4TLIJ53ApQAEKUIACFKAABSgwiQT4vDOJJptDpQAFKEABCiQQSCfQX74w73qBfH9AKFfRLsDtvXa4Yc1vfr/N3Uw6IfXywnkXiuqvYnWo4KG65lbPg+Oc7bjbMN+pyEV1zZsfc5aLHyvuqQ21fsbv4vBr5bfcUKyWFc/JtXsD6waE+RVvQvBfsAMrs447+UWvzJCfvnmEybcdOJyzqC7U2unHys9p5mUfyjs+05InITgtMl/ADrFQWtvUuslPG0MtY/IT+/7xymmwehdCpRKCBQM3OvS1oND7ps/a96mRDvVPoEC/lC/Mu0tErumfM4UtgvWA/T3pyVq/auPGXe759LOGzDXucumuo7Ky/KMy9/esg/Qdspvoet/9WTj3fgjMQZ7RT3pvARnqul7yoXNmWRmBfAuy2FZ7iaicHL+JQp8TO1BWs2HTS0Ntj9dTgAL+BBjo9+fEUhQYdwIFBXnHTLG6VqjIJQK8x/HH5B4FtlqKH3fZ4epQaOvuZIMbSmg53UC/6Yf5Q3jH9j+dB9HPKrBQIMdE++fZ79KS3O9C9Yv9YxAEd+2ZsbylpWWfc1wjGeiPtRuZg4zuq1VxhQBnRMPLYYX8VaCNAdj/b03jH7cOxdi0ZTZxTLUCVQpcqaJnOcz62lI1ryf7ycyj37cx0caNRGtgadGZp/Qi49MQlAORh6PYBoUh1+3nphqOQP/B+TjoBMHZjnvCnF7/KlQfz9Dwj1Y3PfOyn74Ndd78tBEr4wr092/4SPd+SafNvvtx9pRdb1kVCrlS+zYOzIoG6c1mlG0ieEqg9x/+Drs2zYdSKS3KzlfBV6RvI4tZV6bOvyvww3WNHd9J1NfImN/8UyWALwM4J3o6gwnf/wWQG4ON7Y+mGmeSdb0HwItQ1GWg955Ua4GB/lTS/J4CFKAABSgw+QQYcJl8c84RU4ACFKAABShAAQpQYLII8Hlnssw0x0kBClCAAhRILOAn4G2uXlKU9+6ALc0ATorUZkK5lnx92jGnfitZZmEsBforC+atUOjPYxqq+kjd+rZ/9nHAXeQSv1Z+y7lnxa9VXl5e5vGHizmY7+KDY8GGKRnWhY83bhp4Ir+rET99c4ecodgpYpfVhJ7+nZ97yU/42WOsPQpZtjq0ea2fNoa7jOP0/u8NOLDUnGoOubp2/eb+dTPcbXvVN1EC/ZG3SEDWAJgRHWcXIJ+oDW1OerCknzUUuSeL8t8Ju8fkp07p+1lKb2PIhxfMOylsRfJXfb9rgOfmFd/9Kci7BZBvOOY0rU1Dw722zOn9YgduFfN2hIGHcz6RNWvvpWlmgoa7e6yPApNGgIH+STPVHCgFKDBWBcrKzjxeezOejAbmTTffgo1FweaOtrHaZ/aLAhSgAAUoQAEKUIACFIgXYMCFq4ICFKAABShAAQpQgAIUmKgCfN6ZqDPLcVGAAhSgAAX8C/gJeJva3GF4AHVZs/ZemCoQ6jekbto49Cf0zy0wB8FBMD0ipHi6Z1rmovr6ljf9iPm1cpdT6B11obZ/S9WGX6tlBXNOt2FtOHAI5PHROv9hCRauam59NlUbfsYQ2TAwQx6FYFmsPoFcVRPafF+q+s33PsPP5uT2/xWRSw7WObKnmXuNxRyQuHdb1k8EYgLQfR9FMKs7c3m16xBSPxaDLTNRAv3lBXnfFUj/ga4quLOuufULqTbR+FxDQw70VxS4fhOAZzKndBc8Hmx/3Tl3fvtTWTjvElV92HHtk1bP1KVebyEY7NoYzHUVBfMuBfT+6OGapoq03roxmDZ5DQUocFCAgX6uBgpQgAKjLFBWeNbZalmNAI6OduVFyeg9v77+mddGuWtsngIUoAAFKEABClCAAhRIQ4ABlzSwWJQCFKAABShAAQpQgAIUGFcCfN4ZV9PFzlKAAhSgAAUOiYCfgLdp2B3MBfyFr/2G1CNtFM67UFR/FRuoCh6qa269LNXA3W2Y8ipyUV3z5sec1y4pOPdEC72/Ecip0X/fDeiS2lCbOawx5ScNqy8L5PahjiPRaeMeIWTfoWG/Y4gvh0df26WXtbW19aSC8ht+riiYe92BTM0PHfVtzkBv6ROhP7ydqo1U35eW5h42pXvK/Qc2cMyLlBXssiGXrw5t/kOqaysL5nxA1aqH4Iho2ZdhZZ5X29Tyt1TXDtf3EyHQ77UxxOu+9DLzvYaGeEJ/RWHebVC5qb8PilWv7daL3evcb3/KC+ZmC9AEYNZgfmNSrZ/yhXnXD9ggYTYLrW9z3kOeVSxZcu4RgX1h8/aL/IO/S/G/kana5/cUoMDgBBjoH5wbr6IABSjgKWB24L71Vsachob2p1LtEo1VUFqScwsUB1+jJAju2jNjecsI7tjldFKAAhSgAAUoQAEKUIACQxdgwGXohqyBAhSgAAUoQAEKUIACFBibAnzeGZvzwl5RgAIUoAAFRlLAb8C7vHDuSlF8JNY3v6fOl5fMO016dB0Ep5lrE4XUzXeHOtAfCRgfLisBXNxvrHjgtd16daqgelV+ftb+qT2PKbD44Px4b2pwjwOAr8D90uL577V67WYITkhmFVe/zzcNmOzLvm1ZPwPko6nGUFGQdz4gawDMSDVv7vVauXDuEhU87jgN3DMQX1E4/2yo3X9QpgI95k0AtaHNv/R5D8jSBXnZhx2371n3myLMfO2b0vMEBKWxuvy+ZeDDC+adFLZ0I4CTotcy0O+akLi3UHhsvvHaaON3DsqL5n0Qtq4WYGayOfDa+CAiX61p3mzyWppsHZV9KO/4zIA0AzjDUe762lDrXe7r/Ab6I+tuak8NgGLHPfbLrFn7Pp7qbSax8mb9WdO6utxvCTDfx22CSbABwWPccW/E8Lu5wue9yGIUoEASAQb6uTwoQAEKDJ+AlBbl3gzRmyG4JdjQ8f1Uf/QtLs7JtwHzB1rsdH5bVFfUN3X+Yvi6xZooQAEKUIACFKAABShAgZEQYMBlJJTZBgUoQAEKUIACFKAABSgwGgJ83hkNdbZJAQpQgAIUGFsCfgP9Hie2twl0cU2o7Y1EI1q26JwT7O5ANQQfjJUZzUC/6UNlwZwKG9ZjAmRG+9QFyJW1oc0PJ5kZqSyYe7Mq/gMC62C5BIF+j1O6VXVZ3fo2Ex72/FQVzJ6xD9PvA3BRKquKornz1UbQEXbenbJ+E+Z/I+trsOXLfsbgHUzG+gz0Lk92gn7lgvnvUitcD8h7HAP1DMRHT3C/F4KPOcpuh1qVtes3taS4U5xzUpcZsK56vHHTduc1cWtW8dsM6S1P9QYAjzXSEs4KLF6z5qmdI3X3ToQT+o2VeyMQgCeyZu29NFm4PXLKveLXsU1AUXPvTSGuE/qjZber2hfUrX/6N8nu6YqFc2+H4EuOMq+GLS1c09T2gvs6v4H+yG9M4bxLbNUH+39jFLYIvlITar0tVd6sYuH8fIhdA8UeEfvSmtDTvxuwpl33vvk9hSVL65o2/zbZ2ozbvKDYKWKXuesfqfXNdigw2QQY6J9sM87xUoACh0ygtDj7UkDuj+4ctgX6s67w1JtCCR5KS0pyP2Cpmge9kx2dausOT1mc6JpD1nlWTAEKUIACFKAABShAAQoMWYABlyETsgIKUIACFKAABShAAQpQYIwK8HlnjE4Mu0UBClCAAhQYQYE0Av0DTmyPdrHGK0hdVVUV2PfGSx+FjTshOMo5nNEO9HudtB8JxUL/dfqs0x6srq4OO/tryu+d2vPvAtwIIDBwarwD/V4nkwP6nB0IVKxu3PRn9/RWlOSdjF55AMBCP1bLC95/ZC8yggDm9ZdXvOIVADbfL12Ql2NZ8nMAefFLy3sMppzHSfvmn9cgQz9d29D2iruuZQvmnmNbeMh14rkplvCEe/dbCSJ1qrwu0BU161vXegWgS0ryZk7rte6A6scdmxMeDWe9ffmaNc93xfrlWXeS/pvrImMQPDogTC767drmtps9bkuzqeBfVHEDgAyI/nfWrH3f83sSe7LbfKIE+isXzr1Cgfv650lhQ3B3Vlfml6pbWva577X9U3tuUOAmAIe5fNIJ9JtL9wjwhWmz3nWv1z29b2rPd6C4ZsDmFsV3ate3mvs87mT/dAL9fW/CmG5yY8sdYwgrcPv0rsxvucdtypjfzL3bXrwckB84Nuq8agesEudvhmfd5t4P6CdrmtrWJbpfpvbgpyJyiaM/mzPQW5pqc8sI/lcRm6LAhBZgoH9CTy8HRwEKjKSAx2n7pnnzALBRVKtVrLcjzxPAcQL9OIBswLkjG9stoHJtY0eq3cMjOSy2RQEKUIACFKAABShAAQr4FGDAxScUi1GAAhSgAAUoQAEKUIAC406AzzvjbsrYYQpQgAIUoMCwC/gN9CcIqZr+dKniKYi+aP6DQN4FYK5HILev7wpbLVxQ19y6yj2Y8sJ5F4rqr2L/roKH6ppbL0s1aK8AvYpcVNe8+TGva/tPwQaOdn3/VwjWicoGBWaK6gIFSiA4wrsPicPwFQvnXQWoOX3ecaJ/JGsSBHS1wNqv0HOhmA/B2fGbBSI5lB1iobS2qXWTu33P+k1YGngeFp5S1bClcoT2vR3hnxIaKh6oXd96pdf3Zs73bsv6iUBWuL6PzLklCNqQly1oniqKInmZgeONXZYw0G8KVBTMuxTQ2EGbzqbMSem/UOBZ848WZJpCKwAsHri+9DmxA2U1Gza9FLemFuZdL5Dvu+fB9F9EHlPoP6Lr9jhALwaQP3AuEtft3vCgQI8F+8Ka0NO1qdZsqu+9A/24E4q4tZCqrtj3NgJPrgk99dfYf04npB63/grybgHkG6nu1cqCvGMUYjZmuDeT7IFivYq+3leHZAuQEz1s1WtIb6nYi+qan25zfunl5Lr4HwfeEBKEauQEe1UUCmSx+55W1a0qVvHq0Ob/8/zNiH8TQNI1neBNFeamNm95eFRFmgHt7Rs65ouiCsCJjrYTvjlkWfGcXLs3sA6ix/aXj977KroKkIhR5H5RLIK5Zwb+hvl5K4nfZcVyFKCADwEG+n0gsQgFKEABvwKLirJLReQXAA7+MeTv4j0i+vH6hs5H/BVnKQpQgAIUoAAFKEABClBgrAkw4DLWZoT9oQAFKEABClCAAhSgAAWGS4DPO8MlyXooQAEKUIAC41fAb6DfjDBhSDXJ8BVoFcURELw3VkwgV9WENt/nvmykAv2RsRTkLbch9zlOw041idsBaQW07GDBxIH+JGH4xO0oXhTBHu0LNicN9A+ufnkdoh0Aivs7oVj12m69uK2trcerY+ZtAD3IME4fTgXk+L4xehjmcdF/Sxp+HuR89FWteEUt+0J30NvRF6koyPsyIN/02jSRdEwqr9uWvWx1c9tTXuXi751Ih26tDbWZtob08RFUT7t+9yaXkQj0m04m2UDjPYa+U/w3ADgTQN8aUuyFoLw21BpyXuQxhlcBmM1Cn/Y936nXEAZj9eEF804Kiz4BwZw0J6tLFDfVrG/9vteJ+6aupYV551q2tWpAqN9fI+EDGwluqQ21/Weiuv1Vw1IUoEA6Agz0p6PFshSgAAV8CJhXdgl6bhfVq5LsCHXW1GYLrmpo6DAPQ/xQgAIUoAAFKEABClCAAuNUgAGXcTpx7DYFKEABClCAAhSgAAUokFKAzzspiViAAhSgAAUoMOEF0gn0G4xli845we6xfgKVpQlOY4+ZdYnId6btz/j2vik990DwMQfmPbWh1s+4cUcy0G/ariyY8wGF9eCBU+DfnWKin1XgYoEud55Kniq8XVUwe8Y+ZN0DlY8ktYoEmHW1lWl/KtwbuEMUHzH9SXZCv/k+Eup/Y/oXRXFzwjci9FVkAxJCpn2VhuX9YuNxR3+eyZzSXfB4sD16Unq8RFV+fta+qd3fBuS6FCHpsIjchrD8XC27GcAp0dpSBvpNuYqSvJPRix/5WFumePjAqe81Vmb42lXrfv/3FPMnlUV5i9SWu33MdZ+X6Gpk4NrahrZXEtVdWTj3IrXxSL+lwhZgRc36VnNg6JA+EynQbyDKF8w5UyzLuLhP6h/oFDnBXr4Ynm49HNgXNsH8hY4C19eGWu9yXuDh9IwNKbJU8gHbvCHjqBQT8ZRmyGV1DZsjbxhJ9BlMoD9yj+bnZ+2f2nODAjclvUcPNvwsRK6tbd5sNsUk/aR5v5i6XhBLr6lpalvHMH8qXX5PgeEVYKB/eD1ZGwUoQIF+gYKC2TMyrYxKy9J/VsW5AGZF3lQEdEHwKmzU2Jb+d0ND55/4BxAXDgUoQAEKUIACFKAABca/AAMu438OOQIKUIACFKAABShAAQpQwFuAzztcGRSgAAUoQAEKpBvoj4rJ0gV52ZbI5yAoheKEaKi5C8DzgD4owL01obY3TPnKgnkrFPpzh7ZniHykA/2mP32h+MMqRPUaAB9whG5N37cI9K5ps06rqa6uDg+zlQmk/xWKRlv1+6s3tHWajEl54dyVfgP9Mc/KgrxjFLgakMsBnB45pLLvlPO/QxF01r+sYM7pNixz+vnx5noFehSybHVo89pUd8PSonNOsTRwrapWicrJjjl/FWI2CWT+oLap5W+DDT/H2o+0Y2d8WqDlCpzmmJM9AryokDrb6r1nddPvX07VZ+f3VVVVgT3b/3KeFcanIHoegBMdGxTSrtusnf3bDrtNoWajAwRy17RZe26urt7anU6/vMpOtEB/370W9bf1s9Gg/jHRse8BsBUqP86SPdXVoa27zb+XF+R9VyBf7PdRBLO6M5dXt7Tsi/2bh9OTVs/Upas2btwV2VCjh1VB1Gwemu26t9fblvzXYUefutHc26nma6hr2tGXKwGcBSA29ujvgGy0A/iJ3/44+5vkfhly3alc+D0FKOBPgIF+f04sRQEKUIACFKAABShAAQpQgAIUoAAFkgow4MIFQgEKUIACFKAABShAAQpMVAE+70zUmeW4KEABClCAAhQ4FAIVC+fe73zTgEJvrAu1/eehaGs811leOCdP1DKngL8jMg7Fiz22nl//m7bXxvO42HcKUIACFKDAYAQY6B+MGq+hAAUoQAEKUIACFKAABShAAQpQgAIuAQZcuCQoQAEKUIACFKAABShAgYkqwOediTqzHBcFKEABClCAAsMtUJWfn7Vvak8NgOJI3QpbLVxQ19y6arjbGu/1VRbMqbBhPSZAZnQs67undJcHg+3mJHZ+KEABClCAApNKgIH+STXdHCwFKEABClCAAhSgAAUoQAEKUIACh0qAAZdDJct6KUABClCAAhSgAAUoQIHRFuDzzmjPANunAAUoQAEKUGC0BJYWzHv/FPT85YnQH97204eKornz1UZQgJnR8tsUKKoLtXb6uX68llle8P4ju5F56urQ5j/4GUNeXl7m8TPkXuebDADcUxtq/Yyf61mGAhSgAAUoMNEEGOifaDPK8VCAAhSgAAUoQAEKUIACFKAABSgwKgIMuIwKOxulAAUoQAEKUIACFKAABUZAgM87I4DMJihAAQpQgAIUGHMCFQvn50PsGgWezETvilShfhNq70XGEwAWOgbz6Gu79LK2traeMTfAYepQVdXsKXu3Zf0EkAss6IqaUJsxSPqpKJh3KaD3A5gaLbgb0CW1obYnU13L7ylAAQpQgAITUYCB/ok4qxwTBShAAQpQgAIUoAAFKEABClCAAiMuwIDLiJOzQQpQgAIUoAAFKEABClBghAT4vDNC0GyGAhSgAAUoQIExI1C5YP671ArXA/KeSKcU7ZZixaoNreYEenV39ILi+Uf3hO2fA6h0fLdbVZfVrW9rHjMDG/6OSGXB3JtV8R8QWAC6ROS2abrne9Whrbs9mpPKwrkX2or/cbzFwBR7ImvW3kurq7d2D38XWSMFKEABClBg7Asw0D/254g9pAAFKEABClCAAhSgAAUoQAEKUGAcCDDgMg4miV2kAAUoQAEKUIACFKAABQYlwOedQbHxIgpQgAIUoAAFxrGA52n7ChvA8xCsVOBZMzwLMg2qlSood5w2byL/tgi+UhNqvc1rA8A4ponrusdp+6bMHgBrBVJrQ/ebfxDgDABXAHj3wEr0ObEDZTUbNr00kVw4FgpQgAIUoEA6Agz0p6PFshSgAAUoQAEKUIACFKAABShAAQpQIIEAAy5cGhSgAAUoQAEKUIACFKDARBXg885EnVmOiwIUoAAFKECBZALLFp1zgt0TWAlgYVpSClsFP58+a+81k+TEeSkvmPtxAX4A4LD0rOR127KXrW5ueyqt61iYAhSgAAUoMMEEGOifYBPK4VCAAhSgAAUoQAEKUIACFKAABSgwOgIMuIyOO1ulAAUoQAEKUIACFKAABQ69AJ93Dr0xW6AABShAAQpQYGwKVFVVBfa98dJHofgOgONS9lLxJix8PuuYd/2yuro6nLL8BCpQUZJ3MnrFhPorAQSSDs287UB0NTJwbW1D2ysTiIFDoQAFKEABCgxKgIH+QbHxIgpQgAIUoAAFKEABClCAAhSgAAUoMFCAAReuCApQgAIUoAAFKEABClBgogrweWeizizHRQEKUIACFKCAXwET7N+7/S/nWorLVXURgJMATEUkmI5tAJ6E4GdZx+xtmCSn8iekqyzIO0aBiwH5ZwBnATgmWniPAC8CeDhshR9c3fT7l/36sxwFKEABClBgogsw0D/RZ5jjowAFKEABClCAAhSgAAUoQAEKUGBEBBhwGRFmNkIBClCAAhSgAAUoQAEKjIIAn3dGAZ1NUoACFKAABShAAQpQgAIUoAAFKDBpBBjonzRTzYFSgAIUoAAFKEABClCAAhSgAAUocCgFGHA5lLqsmwIUoAAFKEABClCAAhQYTQE+74ymPtumAAUoQAEKUIACFKAABShAAQpQYKILMNA/0WeY46MABShAgUkrUFaSs1IVH+kHENwabOj45miBFBWd/c6A6EaBnmL6oJCXwyrnNTVt+dto9YntUoACFKAABShAgeEUYMBlODVZFwUoQAEKUIACFKAABSgwlgT4vDOWZoN9oQAFKEABClCAAhSgAAUoQAEKUGCiCTDQP9FmlOOhAAUmnUB+fn7WjOm7P24Bc22gdffeGT9raWnZN+kgfAx4slmNVKC/pCQnRyDXmClQ6N0NDR0dXtORbqDfb70+pp5FKEABClCAAhSgwIgIMOAyIsxshAIUoAAFKEABClCAAhQYBQE+74wCOpukAAUoQAEKUIACFKAABShAAQpQYNIIMNA/aaaaA6UABSaogJQWZ9+FaJi6b4x6d7Cx87pItpofp8CksxqJQP/i4uxcG7IOwLFR7Nct6KK1jZ3t7uWXTqA/nXq5zClAAQpQgAIUoMBYEWDAZazMBPtBAQpQgAIUoAAFKEABCgy3AJ93hluU9VGAAhSgAAUoQAEKUIACFKAABShAgYMCDPRzNVCAAhQYxwLLzjvj8K5pmasVcr5jGM8gIAXBYPvr43how971yWg1IoH+kuwLbZVfOSdMFNfXN3Xc5Z7EtAL9adQ77IuFFVKAAhSgAAUoQIFBCjDgMkg4XkYBClCAAhSgAAUoQAEKjHkBPu+M+SliBylAAQpQgAIUoAAFKEABClCAAhQYxwIM9I/jyWPXKUABCuTn52fNmL67WoDyfg1BcNeeGctbWlr2jZZQaUnOLVB8I9a+CB6qb+i4bLT6Y9odq1aH0mQkAv1lJTklqqgFMDU6lh6BLKtvbF/rHls6gf506jXtuOsGsEPUKq1v2rLpUBqzbgpQgAIUoAAFKOAUYMCF64ECFKAABShAAQpQgAIUmKgCfN6ZqDPLcVGAAhSgAAUoQAEKUIACFKAABSgwFgQY6B8Ls8A+UIACFBiCQGlhTh4s/BLAGQCehY2PBps72oZQ5ZAvHYuBfjOosWg1ZOwkFYxEoL+qavaUt9/MuE2g15muKOSuI4/qvbm6emu3u2vpBPrTqde0w0D/oVxJrJsCFKAABShAAb8CDLj4lWI5ClCAAhSgAAUoQAEKUGC8CfB5Z7zNGPtLAQpQgAIUoAAuFf/9AAAgAElEQVQFKEABClCAAhSgwHgSYKB/PM0W+0oBClBgnAiM1UD/OOEbtm6ORKA/nc6mE+hPp15TloH+dMVYngIUoAAFKECBQyHAgMuhUGWdFKAABShAAQpQgAIUoMBYEODzzliYBfaBAhSgAAUoQAEKUIACFKAABShAgYkqwED/RJ1ZjosCFKDAKAow0D+K+I6mGei3SuubtmwaG7PBXlCAAhSgAAUoMBkEGHCZDLPMMVKAAhSgAAUoQAEKUGByCvB5Z3LOO0dNAQpQgAIUoAAFKEABClCAAhSgwMgIMNA/Ms5shQIUoMCkEmCgf2xMNwP9DPSPjZXIXlCAAhSgAAUmjwADLpNnrjlSClCAAhSgAAUoQAEKTDYBPu9MthnneClAAQpQgAIUoAAFKEABClCAAhQYSQEG+kdSm21RgAIUmCQCDPSPjYlmoJ+B/rGxEtkLClCAAhSgwOQRYMBl8sw1R0oBClCAAhSgAAUoQIHJJsDnnck24xwvBShAAQpQYPgEKory3wm7ZyOAU0ytCuwQC6W1Ta1827oP5oqiufPVRlCAmdHiT1o9U5eu2rhxl4/LWYQCFJhgAuWF8y4U1V/FhqWCh+qaWy+bYMPkcCgwKQUY6J+U085BU2BiCbhDy5boRWsbOh8DIGVFZ89TsT8FoBTACQAsAF0Anofgwe7eKfeGQm1vuEVKSvJmWuj+DBTmD57TABzW92Cpb1gqW8TSuw9/h11bXb21O01NKSnJfp9lyydhoRKKkwBMjdbxtgLPieoj3fbU+7z65dWWOzwPwa3Bho5vussuO++Mw7umZa5WyPl9Y5GXwyrnNTVt+ZvD6rMKLRPIMdHr9wB4EYKVNqb8uKGhbUeqev14uNpOdMmEs0plU1Awe0amlVFpQT9hi57tmIewQv4qquZ/5PjJzKPft7G6ujqcqr5Egf6qqqrAju1/Og+in1VgoaOdyL0hinvC1pRfeM23u82iorPfGRDdKNDo//gyYF0NKD6cZReXZF9oq/Q/oKSyiHwfvTeWFOSeGA7obwCcGrtOFNfXN3Xc5aeesqKc61TwQ0fZpyXDXlRf/8c3/VzPMhSgAAUoQAEKTFwBBlwm7txyZBSgAAUoQAEKUIACFJjsAnzemewrgOOnAAUoQAEKDF6Agf7B25krGegfmh+vpsBEExhLgf6lC/JyLEuuMca2rXev3tDWMdG8OR4KjKQAA/0jqc22KECBQyLgFejvhd1q2YEHIFiYotE9gP5rsLHzZybjboLOO9985nMK+XosxJ/k+mcRkIuDwfZOPwMrKcnJsRQ/B5Dno3yXAN/ZuXfGt1taWvYlKz/UQL9l9QQszfgRoEujGx4SNfe6ql6xrqkz6Czg3ijgY2zuzQRxl0xUq0Q2+fn5WYdn7bkBojf5WHemmj/aYl3R0LDl98m8vQL9NrDSAlZCcW6KuTLh9M8GGztW9h2S4P0ZzpC+s4VU9Q4l0G+i/aXFOfcA+Jf+NgXBXXtmLE91v+Xl5WUe847uR1Wx7GB/5dvBxvab/ax9lqEABShAAQpQYGILMOAyseeXo6MABShAAQpQgAIUoMBkFuDzzmSefY6dAhSgAAUoMDQBBvqH6scT+ocmyKspMLEExkqgf1nxnFy7N7AOosdGhFVetzLCi1Y1Pt0+scQ5GgqMnAAD/SNnzZYoQIFDJBAfWpY7oPoxAH1/MKT+hAH57Myjeu/d8WbG3YBelSLY7qhRn0PAKgsG219K0owsKsr9ZxH9b59hbWdVv+4OB1aEQn94O1H9Qwn0C/RzAH4A4OTUTJES2y2gcm1jR0us/DAH+ie0lZdxcfH7jg4g8xEART7nIFbMvC1hRbCx44lE18XdG8Ca6IYSv/eGDZWvBJvab0sU6k8VvHf2bTjLDjHQj7Li3MUKXQUgs+/BAtuQIUWpNuiUFZx1ugasDQfelHB8dGy7bbGWNDRseTLN+WNxClCAAhSgAAUmoAADLhNwUjkkClCAAhSgAAUoQAEKUCAiwOcdLgQKUIACFKAABQYrwED/YOX6ruMJ/UPz49UUmGgCYyXQ7+5H1Pn62lDrXRPNnOOhwEgJMNA/UtJshwIUOGQCHqFlZ1svqGANVJ+CSgaABSIwJ9Ef5+rQ3wGsA3BFNMxvA+iEYjVEtihwnIiWQiMn/h/muvbR7W9Puaytra3Ha5BlJbkXqeovAUx1fL8TgDnley0CgT+gN/wey8IHtO/E8AF9Myf11zd23JgoUD3YQD+ALgD7AcyM9ms7FPXa52A+nlYCfXLq/p6lqzY+uytaTpYsOeeYri57Smx8mWJ/VoEvOcb76161ro3952l2T/iwWWdtq66uDjvNJoHVgCViNkPsnzb114AWOr6IrD2F/CwA3aS2vdcW6xwRfBSAKRdwlP17GFZhY+OWP3uvvZyVqvhIgptvp1l/FrRZxXobgjxRXabA6a4NLV2AXhls7HzYq57hDOk7609Vr3mrQVbW3qNi12So/U+wYDY3nBj9t50ielmPHfhDrMyMrv07Y+u2rOyso7TXMmt9Tux7UVxf39SR9MGirCj7ChW5L2akwOaecKA02aabQ/bjx4opQAEKUIACFBhzAgy4jLkpYYcoQAEKUIACFKAABShAgWES4PPOMEGyGgpQgAIUoMAkFGCgf2iTzkD/0Pwmw9XlhXNXyoBsiN5aG2r75mQY+2Qc45gJ9BfMKxFobSwPp0CPQpatDm1eOxnnhWOmwHAIMNA/HIqsgwIUGFWBBIH+7SJ6ZX1D52p3EL6qqiqwY/uzN0L0665wdGwcr0OxItjUYf7AUOfgSkryZord/VMRXOL49+1i28X1zX/c4oZYWjD7n3oCgUYBZh/8TmvC6L2qsfFP293lTUj58Om77gHEvGEg9nk1oFq4pqnzBS/oIQT6Y9V1KfCt3Xtn3NHS0rLP2UaC/uy1RMvXNnSGEk28u08ieKi+oeOyZAtlMlqVlmRfD5XvOwL0O0TkE/UN7Y95beAoK879kEIfB3D0QUv5drCx/WYv2wT3hg3oPd1h+8uh0NbdruuktChnMQQmsN5/ir8CWzPD4eLVoa3/524nVfDeWf5QlTVtuOsGsEPUKq1v2rIp4Totzr0N0Jv6vxcEd+2Zsdx9H8S+z8vLyzz6yO6VBzZcXOy45tZgQwcfhEf1vwXYOAUoQAEKUGDsCDDgMnbmgj2hAAUoQAEKUIACFKAABYZXgM87w+vJ2ihAAQpQgAKTSYCB/qHNNgP9Q/ObDFcz0D8ZZvngGMdKoL+qavaU/dsOu02h15neCeSuabP23FxdvbV7cs0IR0uB4RNgoH/4LFkTBSgwSgIeoeUdUF0abOr8baIu9QVzu+51BedN8ZTXegXPE53sHT1x/hFHYLutOzxlcSjU9kaivhUU5B0zJdBtNhPkxcqo4qp1TR0mZB33GWKgP+np66Yxr/5AkDTEPJhA/2SzMqfzd03LXK2Q86OTaovi6vqmjp8nu5XKinKuUsG9jjX1tGTYi+rr//im+zqPe8OGyleCTe23JXrjg6mjtCj7gxAxm2Fib28wf3nfEGzouNPdxqEK6adTr+nTYAL9ZUVnz1exg863VCTanGPaWFKQe2I4oL8BcGrUIeFmnlH6OWSzFKAABShAAQqMsgADLqM8AWyeAhSgAAUoQAEKUIACFDhkAnzeOWS0rPj/s3cv4HFV9d74v789Sdu05XLKRfHIRcWDQFuk08JbC3Ry6aRtknItvIBIUVRA8C8crxzwclTgLypeUNDjUZQjCEHAJmnJNJcpUqtNUm0TilVUoCpHSpFLL+Qy+/eyJjPpzp49M3uSTDqZfOd5fB6bWXvttT5r7aHTfNdaFKAABShAgaIXYKB/dEPMQP/o/CbD1Qz0T4ZR3t/HQgn0Ty519pYC4yPAQP/4OPMuFKBAHgU8Qsvfj7R2X5UpsGyas7RqdshWaQIw3dE8X9eGq+beDtWP779OfxJp7bnc3c1w1dzPQ/VzQz8X+UKkZevns3G461eRu9e1bL3a67rRBfr1u5HWHrNScthJBNn6kW3H/ZEE+iebVTg8+2jEZAOAoxPeOxDQRZFIz45M86M6dPLxGrAeB3BUvJxiJ0qkIhLZ2uO+zuPZeOy1vTPPS7cDveN6qa6cc5sCn0z+TBStr+6bWee+Npfgfb7KmjaOJNBvTqA4uGx3gwoq9z+j3gsXzPvuRSfpTLI933yfAhSgAAUoQIHiFWDApXjHlj2jAAUoQAEKUIACFKDAZBfg953JPgPYfwpQgAIUoMDIBRjoH7mduZKB/tH5TYarGeifDKO8v48M9E+u8WZvJ5cAA/2Ta7zZWwoUpUBKaDnL7vFJBI9A9V5LtOaxlp5oNqjqqtkXqsoDyXLZAu7Z6nO/n0v9owj0v2qLVLe0bP11tvYtrZp9nq3y86FyivUokZpIZOser2tHEujP1oZ07090q1z7vWzZ8QfH+srMCQ4LE9e+ImqFm9u2bEqdR3PuU8XFQz/3+WyY8h671z8vMfus5uiTTzvvk6+Qfi71mvaMJNBvrgtXzbkeiq8PPctpFi6Y08HClXPuBvAhh6fnqQW5jinLU4ACFKAABShQPAIMuBTPWLInFKAABShAAQpQgAIUoMBwAX7f4YygAAUoQAEKUGCkAgz0j1Ru8DoG+kfnNxmuZqB/Mozy/j4y0D+5xpu9nVwCDPRPrvFmbylQlAIjDfSPNABsEN0B97EO9OdS/ygC/WmD4O6JktIe6BNTX+9fvnrD9te8JtV4BvonulWuD+WKRScc1DutdI1Czkhcm59Af/XJs3TAWgdgXuI+/QJZ0dy61SwmGHrlErzPV1nTmJE+zyknHgC7xLYrm9uf3OLsZzg890jE1Cz2OTH+8wwnI+Q6pixPAQpQgAIUoEDxCDDgUjxjyZ5QgAIUoAAFKEABClCAAsMF+H2HM4ICFKAABShAgZEKMNA/UrnB6xjoH53fZLiagf7JMMr7+8hA/+Qab/Z2cgkw0D+5xpu9pUBRCjDQP+cmKL44NLhpdmHPJQjunigM9CNvix9yfShzGceRPhuJNsmSijk/E8GFyTaK4rrmtu47nW3OV0g/l3pNe0Ya6A8Gg6WHHdp3H4ALHM9Qys771ZVzlyp0NYBSU04Eq1/855QLurq6+nMdQ5anAAUoQAEKUKB4BRhwKd6xZc8oQAEKUIACFKAABSgw2QX4fWeyzwD2nwIUoAAFKJAqUBcKHq7Alaq4TEROABAAEAPwVyhaAyWBr/2i9TfbRhvoX7nypCl7X5xRK6rXAAgCODTRmj0AtgnkQcC+pyHa9aLXONWE5s8WoA3AEYn3n7dgn7U6unnY6fTpxriufP75auNBCKxEmday3tK6+o0b96W7ZrRtdtY72kD/ytBJM/fpjJUQvRzAKQ6/XgBPA9JgWwN3r2n77bN+5rl7PAE8YfVPXb56w4bXqqqCh0wbwMWAvB/ASQBmJOo0Y7PetuRbMw47bkN9fb2ZJzm/HH252lX/ywC2QOXHZbKnvj66bXemylcsWnSQXdq7BkByI8VnYZUuamzb+LezK08/KRYbuBGQmoRVLwTfamzv/GTaORIKHg5YqxRq8hXOfo/IOFPbPfz9OA6NUabCyytOPdayS64CtA7A8QCmJsrn5OunQcky7udToc/YKDlzbfQ3f81UT+pzrTc3Rru+lO3eNaHg7QL5uKPcdY3RzmE5GI86ZPlZwdmBgHW1qoYBHJf4vDNFX4TiV2rJj6cfvqexvn5bX7Y2mPdrQ8GbABnKeqnI+U3tHQ+bZ6hsQK61oVeKyjGJun4tomcnP+NGEuivWTzvTBHrEQCHOdr3QBn2XpnteUnXH4+5OPQcua9xtxnYP16DnxtyGYCrhuadwoZgp/l8UUu+3tTWsTG+9SZfFChyAQb6i3yA2T0KTAaBkYaWRxoANqa57ArvHAPzpe3lFwNVEFxgCRYpcKTjy1La4cp0AkCx7tA/Waycg7684sRjB6ySi2FjKQTvBPAmx5eAdPMjLzv0m5uFq+beDtX9X2Q8FovkErzPV1nT1tE8z9UVsy9TkXuAwX+AEUXrq/tm1m10/AOMy8IW1VXNbT33TobPWPaRAhSgAAUoQAH/Agy4+LdiSQpQgAIUoAAFKEABClBgYgnw+87EGi+2lgIUoAAFKJBPgcGw+vSPi+JGR2A79ZYmkGnpf1uQr9mKZgDHmkIKvCIWwo1tnZuytFNqQwsugeq33ghUz8pSdo8Kbpl++N6vugO1ZpO3o2bKQxCsSNYhkCsaoh3md8TZXlIbCt4LyKVD1ypuaFjfeUeaC8ekzc66RxroX7lwYdnrU/tvUOAzGcdpcFBsiK5BCT7S2NL1XCYUjxDvU/0xrZwSkBUKfC3rvYDfaIlc0tTS8eds+Mn3fc+5wb68BJGPNkY7zMZ+ngFgj0D/P21Y4YDaZ6rgVkeQPdmEuxujnWYRwbBXfIEBpt8O4INZsx2DAeXVpQHrykdaN+3y23d3uXwE+murgsdgAN+BynLHwpV0TdwjwK3Teku/nmlRi9/+mXm6b0r/oxCYoLwZsb0Q1DRGO6OZ6qgLLTALKH7kKJN1oY173P18Fi0/KzjHssTcxywmyvwyc8/C9WWHv+2n2RatpAT6oZ+GaIvY1sMQJIP8yfs9VTqlL/RIZOsL5ge5BvprF5+2EGI3uML860swcM6j0d+ZxRojeo020F92xNtv3ffiXy6FjTsyfsYPfj7dX4Z9V4108cGIOsiLKHAABBjoPwDovCUFKDC2AhMh0B8KnTSzNBD4hAAfA3BwrgKTKdA/2azMXAiXzz0dlv0tQOYnQ+U5zJE8Bvqzn/6Qr5B+LvUaq1EF+qtPPEoHStoBmF0jzGuX2HZlc/uTW8wfqqtPnqUD1joA8xLv7wiolq9t6/lTDuPEohSgAAUoQAEKTAIBBlwmwSCzixSgAAUoQAEKUIACFJikAvy+M0kHnt2mAAUoQAEKuATiweqd078riit8BH+TV/9JgcMFOMT8wE+I1txn3wszbgf02hzuY+r+RSkGVrlDqnWL51+mwD1DdSlWP79bs57IXn1m8KjSgDh/l7xTgYqmaGePe3KMdZuT9Y8k0L9iyalvsfsDJtC+OKdJrPKCBOzLGtq6Iumu8wjx/gOCCGxc6nusVF6wLXvFmvau32Rr3zmhdx/aj5J7BDg7W9mh900AGHJn2ZF7PuG1Y7pnsBu4P30wP3X397hxX6D+jb6/x3e74gX1j2IHqhse3/SX3K4bLD3Wgf66imBYY9a9EDUbkubyWm+Vxi5Zve63f8/lIq+y7nC7c/d2r/LxRToHiZnfFzjeT/tsJsusCM073ob1OICjBocCm/unlS5pbt74ksd9pCY0//0CfNPHIpX9l/sMn6f0WXAvbCz2CPObuoedsJBLoL+mfF7QvUhAFY9PKbHOG83CkjRz0fcO/SLyRbXNfxP8f8Yr9J7pR+z7sN9TEEY7L3k9BQ6EAAP9B0Kd96QABcZUoNAD/ZWVp/ybBfsRGTxWy+tljtgyqyiHVgYrdLpADk8WniyB/slmtXLlysAru7abVbZfSLdaW6EvCmSvY+KY/3abL1LJo80Y6B9loN9syh+unHM3gA8NOQtuiLR0x3dVqKo65QxL7bUAZibef2jXy1Mu6erq6h/TDzNWRgEKUIACFKDAhBdgwGXCDyE7QAEKUIACFKAABShAAQqkEeD3HU4NClCAAhSgAAXM71XrQvNvVMV/uoLbsTf2SdsowGM28CcLeIcCSwEs9Po9eLZA/+CigbLvCWSVS91suHavAtvNz2Vww7bL3vjZO5zlVPW7Teu7rnVmMJZVBN8RsOPB/KMTZZ+3YJ+1Orr56UwjWxeaV2vDeliA0ni5NAsB8tHmZLtyDfSbAPwASh71CPP/QwX3QRE/GUEgb4Lq+wHMdo3nLqhV17h+00Yvm4yB8niQHj0QWaPQLfF7QKvNr/Q9dr3fHrBlyS8e79iRbgw8+7L/Hj9U6D/i1wpOE8UlAN40VJfCVujHmtZ3fdtdv8cO/Vke8OGB/vjijZ3THwBwjvN+ib4PtSvdHAUw4t3RTc5kz85njrCskkDy3mr3f2fYggfFVxAo/Vby/Vj/631rf/nbF90nFnju3O7Xd7DyEffDCV4bmh+CogmC6YnnLFLWV3pOuhMAloVOf6uFgV8K5DhnPdlO3qgrn3++2njQMd89T14wddaGFlwE6I9d89Z81v0S0AcU8jIgJaJaHl9YIMM3d80WPk9dxJBxCo4o0F931mlvUyvWDMg799c+ugUlw8atYuG/wu7fkDx9BYDvQD+AF6GYlRiLGBRbRPBwpv+GKNBviby3ob3jQf4XmQLFKsBAf7GOLPtFgUkkUMiB/uWhk97cHwi0usL8e1Tk3oDadx00y/6918rBpVWzz7NVfp4cxskQ6J+MVuGq2ddB5RuuXfm3qsptJVMDLWvX/nZn6hfLEw7qnVa6RiFnJN7LY6B/7u1Q/fhQGwQ3R1q6v+RsUy476eerrGnPaHboN9dXV85dqtDVSPxDjECfmPp6//LVG7a/Fq4adlKBLSIXNrdsHXo+J9HHLbtKAQpQgAIUoEAWAQZcOEUoQAEKUIACFKAABShAgWIV4PedYh1Z9osCFKAABSjgX8AjWG4u3m7ZuHj1452/dddUWxU8BgNiNlZb5nwvW6C/NrTgUoX+aChED/QK5KZpRxx3R319vQnUDr1MuPn1nc9cr1Dze+zkpni7VXVF0/ouE+BPvqQ2FLwXkEuHfgC5oiHacU8mgdrQ/LsAXBUvo7AFWNWwvvPelL7mp83x2+QY6JeaxcE7ReQaRxvT+sUXaVQEl2hM/su1M3jasH2GQH/uc8Fj8YVzzOrKF9ysGt8gMTEEeMUSfKChvfNhdzh95cKFZfum9n8FimscJzH83S6xyte0bvqDc8zSBvrju6ubULF8ecYRx3W751uyjpSFHkAvIB9ojHaYXeOHNvM05dPMUYjihob1nfFNBkf7qimff58oLt5fT+qJAu57LA8teLOo3Soi+zcnVTwnYl/UEN38a3d547t3St/HReQ/nCF3Bf77f1/Tq0ezIeK54blH9vdNiQI4MXHfHQFbFqVb7OERzE9OkIwnb9SEgrcLJJ6BiYfDYZ/XEN3c6O7risp5c+2BwLphpxYoNmuprGxq6fizu3xVVfCQaQPWV+MLZARW8vMCov/RGO26zWt80wX6VXWbiHyurLe0Kd2CBj879Oc7zD/42TSqQH9yzLbaqu9d83hXt9upZvG8M0WsRwAcNvSez9NVRvtM8XoKHCgBBvoPlDzvSwEKjJlAIQf6w5VzbwH0M46/NP8xhkBta+uWYV8W3BiTMdA/2ayWVcx+R0yG7QBgvvx/4eBZ7/pyui+FZp6sWDRugX5ZUjHnZyK4MDk/RXFdc1v3nc75mq+Qfi71mvaMNtAfCr370NJALCLAgkT/4gslpva+/pRrAcV2KRkob25+6vkx+xBjRRSgAAUoQAEKFI0AAy5FM5TsCAUoQAEKUIACFKAABSjgEuD3HU4JClCAAhSgwOQWCAaDpUcdJCasfMF+iew7PXvtsJ4p0L+84tRjLTvQAuD4+H1MiF7w2YZo5y3uoLRjRKR28fzbIPik42cPPf+aDjt13SOEnVLGOcpeIeOYpeVr27rMSQFDr3y22dwkl0B/bSh4BiDO0+fTBs2dfaitCM6DLWtcO9x/pXF956dTdnVPDfGaIn8UO1Dd8Pimv6R7UlaGTpq5DzMeSuzYnyy2w8s0Tb9NXy5vjHaYnfE9X54754ve2tjedaPzgjSBfl9W8bY5F3qY3gvuaGrv/Pcc5+iwXddH8wkzkkB/bXnwFqgMyzPZgUCte/GDq11SG1rwUah+3bHLvdcCmly7M2zBjQnbK2TFmmjHYx4VSd3i+Xer4EMe76WdT+4xV+gzNkrOXBv9zV+d9Xh91qni8Skl1nmPtG7alWXufe2NnefN6SCDL4XngpLBORS8CZAvDqtP8ZOyvtKr0gX5k2WzBfpXLDn1LXZfoB6C9+xvi7xgW/aKNe1dv8l1cNKVH4NAf9YTHmoXL7gC0B8k51u6cRurPrEeChxoAQb6D/QI8P4UoMCoBQo10F9dffIsHbDWAZiX6OReQM+JtPaYn2V8TbZA/2S0WlIxZ5UIfrT/7/FoOnRW7DyvExuck2W8Av0eY9IvkBXNrVuHfWHKJXifr7LGZ7SBflNHyqISwc0SsxvUslodK36/H2ntNjswDFtVn+2Z5vsUoAAFKEABCkwOAQZcJsc4s5cUoAAFKEABClCAAhSYjAL8vjMZR519pgAFKEABCuwXqAnNny1AG4AjzE/ju1uLvLehvePBbE4ryuefYCvWJ8PimQL9dYvnX6+CrzvqbC3rLa3LFnBdVhF8R8AetqHe8xbss1ZHNz+drKv6zOBRpYF4mRMSP0sb/jXvLw8tWCrQ1ftPCtCfNka7LnP/rjifbTbtyCHQ7xF01p+WHbHv/dlyCPH7uIKzADx9UkK8ir0WcM7q9Z1ZszCeO58D1zVGO4dtLBg/OcAV2hbF9xvWd2b9XX3KogbF5v5ppUuamze+lJwLnoF+hecCBvf8jp8EMKX/UQjCyfdU5Pym9g5zakDal/sZAvAsrNJFjW0b/5btGcr2fq6BfvezYJ5ngVzRGO34abZ7eS6aADIujslWp3nfveu+Qr/aFO36hPta90IbMy9swUUCHBJfAGThwob2zp+7r1sRmne8DetxAEfF30uz03tt+WmnQO2hjIj5vIIly5vaOn6VrR91oeDhCjGZmuBQWY8FJfHnLTXQ3yXQpQ3Rrhez3SdToN9rERWAXVCrrnH9po3Z6s7l/VEF+lVesEpiS1a3bt6a6Z5nn7Xg6JilGwAcnfhvzytiIdzY1rkpl7ayLAUmigAD/RNlpNhOClAgrUDBBvpDJx+vgf1/GVTIszGVRW1tW7L+ZXzSBfonoaONa2MAACAASURBVFW4au7tUI0f5RV/CW6OtHSbYwAzvsYr0F9VdcoZltrOlfvPS8w+qzn65NA/eJiG5iukn0u9Xu0AEN9hv7lti++/xFdXnHKaih2B+aIXHxJ9woa1VqBfTgxKP6DnRVp7Uo5cyzZufJ8CFKAABShAgckhwIDL5Bhn9pICFKAABShAAQpQgAKTUYDfdybjqLPPFKAABShAgf0CdaEFqxQ6tGEdgI4SDIQfjf7u5WxO7tBnukB/Ssg6QzjX457Ddvg2wV61cG5Te+dqZ9lhO6ub+oFVDes77/XqQ00oeLtA4r/Tjy9ggH1eQ3TzsN8Vj0ubK+afpjbMafPx32MD8NzZ3WNRw25AlzVGu57INkbm/UQQ2Py+fPBU+zQ+fsczzT1TFx14BKuXhU5/q4WBXwrkuIS/7xCvR1j/nyr2kqb2zV3JNnmM26sidnVDdPOvfVhJzeLgz0TkwmRZUdzQsL7zjkzXmoUAe6f1L4FiuiknwEBpwGrPtOu7j7bEi+Qa6K9bPP8yBe5x7LLv+3k29/M4CSLj4hg//UgJ3APr+6b01UQiW/c4r3cttNkJtc6G2F8BcMZguTQLb8rnn682HnT02WshCVJPLshtsYJfW49A/xcao52f92OVLtCfeIbr3/iMqErWYz5vLeiqhmjXo37qzqXMaAL9qvpg0/qu/5ttM02vz1ivz/Zc2s2yFChkAQb6C3l02DYKUMCXQMEG+l3hYACegWiPTkp15ZybFfjC0F/+Bfc3t3Rf4gUSrppzExT7j2FKEwzPJQjuvk/KAgPoE1Nf71++esP21/y0STK031zvDlJPBqvUeStfjbRsTVld7PatqprzdkthVra/PfFe2uB6yj2AX/XFAjXR7P+oIuHKOXcDjiPKBJHX9sw8Z+PGjfucbcoleJ+vsqY9Y7FD/8KFC8sOLtvdoILKRB97AbyeDPgDeAoBCUUiW1/w9eHEQhSgAAUoQAEKTDoBBlwm3ZCzwxSgAAUoQAEKUIACFJg0Avy+M2mGmh2lAAUoQAEKeAoMC8LHE5jeu2d7Xew3AO6xg/mOgC2LfvF4xw4/w1Ibmn/tGyevf3t/Wb25Mdo1bFM9jyCy587i1dULZ5W+3r8OgnmJ+rb3x7S8+ZddzzvbMi5t9hnorymfv0JsPDIUWPbYmT6bo3MRQ7ys4ieN6zsvd17ndzzT3SulncBTpVP6Qo84fg+fejoCNsbKAkvXrv3Nq9n6YN5Pma+uHfTdIeFMp0Z4zmn37uqK50Tsi3wuCPDThZzK5Bror108/8cQvC95k1yeZ3NNyvORZgFNLp3wOPkg5ZQNU9+wOaqIlPWVnrNvWt/NUPlM4n4p88l9XbrxDofnzpjSN6UJwOJk283JBQ3Rjnv89sVjYULKgpLBORq8CZD9WS+kfl6lf4YWnCeqQ6cQqOD+6YfvXbV3Z9n3BLLKcV0vIJc3Rjse8Nv+XMqNKtAvuL+pvdMzB+dsg9dpGn5OxMilHyxLgUISYKC/kEaDbaEABUYkUKiBfo+AsS2KK5vbup2r1t19luqqOVeqxr9kTh36C+IEC/RXV8y5VmX/F+Vsgf7JaJWyEAPo6otNWRrNcHzWkiWnvkXsAbOa9j2OiZNLoN/sMPCFg2e968v19fWxdA9cdeXJ5QrL7FQwM1HGFtVVzW09KTsT5Cukn0u9po3h8NwjEdMogBMTbc55h/74F0/X3B1mJP4WXYzog4wXUYACFKAABShQFAIMuBTFMLITFKAABShAAQpQgAIUoICHAL/vcFpQgAIUoAAFJq+AR9AWInJRQ3vHg35U/AbAU0Lcij8AcpuKDtt0Lu09BaeJ4vrk+ybk6g6MpuxCD3juLF4bmh+CogkyuJs6gLsbo51Xu+89Hm2u9RnoTwkIe4Txs42XR9g+5TQAv+OZ7l4eiyBSgtspizMUv3JmULL1A6rnOnfQhyssPdpA/9lnLTg6ZqnZiPEER1tMBqNdYH9zWu/U1nrXZolZ2zyKArkE+sdqx3P3ogC38Ui6M2wOe5zQkfr8DobgnQt1zGkaClmxJtrxWLINHn3e3D+tdElz88aXnO30CKh7hvEz9c1rUYBXAH0sA/0AfiZAjyr+03ECQa8oPtOwvvMb2XbBH8lYmWsY6B+pHK+jQHoBBvo5OyhAgQkvUKiB/mAwWHrYoX33AbjAgfyKiHyguWXrw+6/MFVVnXSMpSXfAXQ5AMs5MJkC8YW4Q/+S8rkrxNJHHP34sy1Y0tLS/WevCTcZraqqTjnDUnutIzRvpkRDDANXtLb+fpfTaeXKlYFX/7n9UlU1R7TNchnmEug3l9oieCCGKVe3tHS94qpLqqvmnqeq/+3Yld4USbvYIJfgfb7KmgaaL0UYUPMPKo6V0vhcc2u3WdGsfj/oqkMnH68B63EAR7mu2WuJ1jzW0mMWDXi+QqF3Hzo1MHC7QsIAXlRLPrlu3dZWv/dmOQpQgAIUoAAFJr4AAy4TfwzZAwpQgAIUoAAFKEABClDAW4DfdzgzKEABClCAApNXwCMM+6qIXe13N3K/AfC68gUXquqY7STtFeg3o5gSGgZWNazvHLa5XW158JahHb8VeyGoaYx2pvyueDza7DvQ79p1fSQBa497PQurdFFj28a/JZ8Av+OZ7onxc31taP7n3/g9/+fG7qkbvvv5aAP9pl01i+edKWKZXMxhKe1U2BD8HSqPi8Tuz3fAP5dAf/WZwaNKLXkCgrebdud6OsHQPHDtMJ/uectlDLMtpHHOT2e73ScGuE8ccO+an+5EgpryeUFRyyzU+JdEu1Pmv5/++BmPsQz0xy2Aac6NYwHkdXf++GdpxcJ/hd2/AcCx2bxqylNPFeAO/X5mE8tMNgEG+ifbiLO/FChCgUIN9Btqj53OkyPwVxH8EopeCKaqYiGAY9xB/qHhUqxHidREIlv3uIewEAP94fDc2RjQNgiOSLZXIc9CtMFSfUYhc2zB11pauruT7082q5UrT5ryyksB848R57jGtBfAbwSIL35QxdsgmA9gRprH11Zbzl3XvtXsqD/slfJsDH/b3KcNKhtU7GchcroolgF4R0p7FOdG2rrN4oOUV75C+rnUm2zUkqq5d4nqVY5GxhTaYgHrVOStovhnc2v3f2b6GEyzuMR8ie3ojwXC0ejvXk5zvYQrZ98JyDWO97dLyUB5c/NTw45dLMKPYXaJAhSgAAUoQIGEAAMunAoUoAAFKEABClCAAhSgQLEK8PtOsY4s+0UBClCAAhTILjDa8LOfALdpRWrANXvbMpVIG+gvP+0UqG02ZksEsfWnjdGuy5IbxXns4t9RgoHwox6/Kx6PNvsN9PsJEWcTHY9A/7Jlpx8c2Bczu6ebnIxnoDy1L9lanu39sQ/0x+dsVfAYDOA7UFnu2BndqzHx3fvVks81tXVszGVTwmw9M+/nMvZ+n8ds93XP/bEI9J8bnntkf98Us3DmxMT9h50Q4brnsOeyJhS8XSAfj1+nGLYDf135/PPVxoNmjLx28E/21c/8z+bidzzGMtCftk2KP2upLGlq6fDcfNVPXzKVYaB/tIK8ngKpAgz0c1ZQgAITXqCQA/0AJFwx90aImhDxsF33M8DvAaTdtVP/ZimxlzQ3PznsuCdTRyEG+gdD0b0/AOR9afrptav8pLMKh+e+DTG7GZB35vAgdgpwsAL/lrxGFVesa+u+x11H6rMhX4WqGZMjfd7PLDj5TKSlO+0RXLkE7/NVNtmX6opTTlOxI67TBYa6mumkC6dHddXc81XVHA/peGbl1kjr1hvTua1YdMJBvdNK1yjkDEeZtKcn+PRnMQpQgAIUoAAFJpgAAy4TbMDYXApQgAIUoAAFKEABClDAtwC/7/imYkEKUIACFKBA0QkUW6B/5cKFZfum9jcAqDSDpdBnbJScuTb6m7+aP6eEekVvbWzv8vxdMQP9ue/wXkyB/uTDvrzi1GMtDXwEiosBvDXth0B8535dY5XaH1697rd/H6sPi2IJ9Mefv9D8uwAkN3LcqUBFU7Szx+O5/WpTtOsTQ2MQWrBUoKsFKHWfOuAM+7ufd+cYTPhA/+DJEDaAEke/1pdg4ByvBUmjnX8M9I9WkNdTIFWAgX7OCgpQYMILFHig3/hKuHLOJQC+9cb/ZmUBf9IW6zIrZluwsP8YJ8VOlEhFJLK1x319IQb6TRtNWF1j2ijASR59Thd0nnRWS5ac+haxY99zLeDwmia9Anzl1b0zbz1o+mt3OxdLqMjd61q2Xu2+yPVs9AtkRUz0DxZwHxSnZ5mLL6nqlevaeh7NtDo8XyH9XOp19EPCVXM+BcWXAATc/fMd6K8+8SgdKGkHcEKiDj/BfDN3zTGMlzruuyOgWr62redPE/6Dlh2gAAUoQAEKUMCXAAMuvphYiAIUoAAFKEABClCAAhSYgAL8vjMBB41NpgAFKEABCoyRgDvQD8WrInZ1Q3Tzr/3cwu+O4DWh4KcEcluyzrHY8Ttd+2pD8699Y4f+b8ffV9hi4cKG9s6fmz86Q/ruYLC7vvFos98d+msXz/8xBI5NF4fvSu9vrOafpjYiAhySKP8srNJFjW0b/5a83u94prWvWPivsPs3ADh2kB+viIVwY1vnpqF7jEFfMvV3tItUMtW97MxTj7BKAgstyFJb7WWickzq7v36R7ED1Q2Pb/qLn3HJViaXQH/1mcGjSi15AoK3p/PPdj/3cxKvR3B/U3unyUaN6uXcTd9UJJArGqId99SE5s8WoA3AEVDshaCmMdppdvOPv1J39x+c/x6fX6uf360XdHV19ac8z+XzgqLW/qwWkDL//XTOz3jkY4d+hd5jqURU8CMAU4c+3wSfbYh23jLWJ0Mw0O9nNrAMBXITYKA/Ny+WpgAFClBgAgT642qh0Ekzp1qBlbbg6kTIfcbgX471RQHWQ+Vbhxz2rg319fWx6uqTZ+lA/C+J85Lkoriuua37TvcQFGqg37Szqip4iGX3XwvRKwEck9jxfA+ALltwRUtLt+exTpPQSqqq5sy2FB8zayEAvCVh1QvgaQj+p29gyg+i0a4XjeuSijmrZPAv4MnXUwhIKBLZ+oJzfriejaFQ+sqVKwOv7Pr9Ioh+VIHFAjk8cd0eBbZZirt67Vh9NLptd7ZHPpfgfb7Kutoo4YrZC1XwWRncLd88Z2YF8t8V+Pa61u6vZOvTwoULyw4u292gMrgjgyhaX903s27jxo37Ml0bDs8+GjH5GYD/A2Cn2vKhde1bV2e7H9+nAAUoQAEKUKB4BBhwKZ6xZE8oQAEKUIACFKAABShAgeEC/L7DGUEBClCAAhSYvALxnbGn9D8Kif8uO/5SkfOb2jse9qPiNwBeU77gPFGNh+oHb4JIWV/pOfVZfk/rpw3uMitC8463YT0O4KjEzX7aGO26bMWiRTPt0t41AJIns7eW9ZbWpWvDeLTZd6A/FLwJkC86/H7SuL7z8lx8asrnrxAbjzgC6E9Y/VOXr96w4bVkPX7HM919U+2xI2DLol883rFj6B7uvgB3N0Y7UzY5zKVvzrL5DPS722R27xc7cLMAq1wbEz5adsTei+rrt/WNtB/J6/wEyJNlPQLutlo4t6m9M6dsw1gsIPHqt8f8iI/9sEU4wFOlU/pCj7gyMq7d/ePP7t6p/e8YWggweMPrGqOdKdkr84ZHQP2fKvaSpvbNXX7HKByeO2NK35QmAIszfV6OdaDfhPmnH7Hvw/X12/rrQvNvVMV/Op7jXlGc27C+c63ffvgpx0C/HyWWoUBuAgz05+bF0hSgAAUoQAEKFLlAdcUpp6nYESR3HRDcEGnpvqPIu83uUYACFKAABSgwBgIMuIwBIqugAAUoQAEKUIACFKAABQpSgN93CnJY2CgKUIACFKDAuAm4grJm48KvNkW7PuGnAX4D4HWhef9H1WqG4GBTr0KfsVFy5trob/7q5z65lAkGg6VHHST3AbjAea+A6GFQu/WN3fsPMz8XxQ0N6zvT/q54PNrsN9DvJ4yfzag2NP/zb9B/bqicImVRgN/xTHev5aEFSwW6WoDSeBnF5v5ppUuamze+lLymrnzBhar6gKOOlIUF2fqS6f3xDPQn21EbWnARoD8e2jndbBIIVDRFO3tG0xdzbS6BflN+tGH8ZctOPziwL/YYgIWJMRzRogCvfqcsIFJstkoCy+2B2PchWJG4xnOBR11oXq0N6+HE3Ir7WoIT1MaDiXD7LohV2di+aYvXvVPC+K7TO/yM09lnLTg6Zqk5geLoRHnPRQFjGuhXaSuTPWfXJzbtPCf07kMHUPKoc1EBMLanQsTnkeu0DWQ40cC9+MnviQ4pC1ByXFDmZ8xYhgKFJMBAfyGNBttCAQpQgAIUoMABFwhXzr0F0M8kGrJLbLuyuf1Jzy90B7yxbAAFKEABClCAAgUlwIBLQQ0HG0MBClCAAhSgAAUoQAEKjKEAv++MISarogAFKEABCkxAgbrF8y9T4B7Hjs8dJRgIPxr93cvZuuM3AH5ueO6R/X1TogBOjNdpwrTAqob1nfdmu8dI3h/Wp0RwFzaOUcHXE/VlDP+aMuPRZr+B/mUVwXcEbGl3BIl3A7qsMdr1hB+fRAjYbHy3IFleIFc0RDvucV7vdzzT3FPqFs+/WwUf2v++xk9HiI944lUTmj/btat6Tn3J1t/RBPprFgevE8jHk/eIL25Z3/XtbPdMCcGPYTA510D/aJ5n08/aUPAMQMxu7zMT/X7egn3W6ujmp7M5+HnfGXZX4BURvQYqt8XndoaQ/bLQ6W+1MPBLgRyXuM91AE4GcFXiz1kXhtSWB2+BSjIvYi576PnX9JKurq5+P21PsfVYsJIwHH6iBvTmxmjXl/zcw084vqZqwdulX9dB8HZHnWN2KkS8Dwz0+xkulqFATgIM9OfExcIUoAAFKEABChSzQHX1iUfpQIn5R44T4v0URF7bM/OcjXk4xrGYHdk3ClCAAhSgwGQVYMBlso48+00BClCAAhSgAAUoQIHiF+D3neIfY/aQAhSgAAUokEnAHRZXoN+CfV5DdHNjNrna8tNOce56Hw/oWgg3tnVucl2bGvZW/KpEBmr8LBwwdZmAvf361Km/eLxjR7Z2ucO/onjYFhwkwJL4tYpIWV/pOfWZf1ec9zb7DfS7Tx0Y7L/+tOyIfe+vr9/Wl82jNrTgUoX+aGjnfGBHzNLytW1df3JemxLiVeyFoKYx2mkWY2R8La887d+sAbsdgrckC3otGojv0j61vwFA5f4K/ffFXGN2Srem9fY+Etn6grtRown014bmX/vGCQ77A/yK1c/v1gt8BL6lZnHwZyJyYbI9KnJ+U3vHw9ncsr2fa6Df63k249AY7fhptnutXHnSlH07y34IyKWOsjmF3rPdw71gQIDHVBE2C4qynNwhtaHgvY62mTlZBuD0wUc6+8ki7nubzytYsrypreNX2dodXxSjJU1v5EzeM1RW9NbG9q4b3deO5Q796Xa7TzkVwiyGEHy2Idp5i3MBTbZ+pXufgf6RyvE6CqQXYKCfs4MCFKAABShAAQokBMJVcz4NxZcBWABsUV3V3NaTlx0fiE4BClCAAhSgQPEJMOBSfGPKHlGAAhSgAAUoQAEKUIACgwL8vsOZQAEKUIACFJj0Al47q/9R7EB1w+Ob/pJOJ7Hr+6MAFifLZAj0wyO8bkK490w/Yt+Hs4XS68467W1qxZoVcqQl+EBDe6cJSg/t+u7RRnefBqCwkqcQeAXNvfqZ7zb7DfSbtnnsnN4LyOWN0Y4HMs3gpB0g7xwqp/hK4/rOT7sNPUK85pL1JRg4J9PCCxME37uz7HsCWeVoi+eiAfN+XfmCC23V/xlaYJBDGLl28WkLIXYDFHtE7Isaopt/7ez/qAL9FfNPUxsRAQ4xdfoNfFefGTyqNBA/QWFwc0HFqyJ2tbttI/mkqQ3Nv8uxC72pPOtu76k70WvW53lwji24CNAfA5iaaOtuVV3RtL7L9G1MXtXVC2eVvt5vdpef51FhxsUDdeXzz1cbDyae46Fn2ixCUsiKNdGOxzI10nthTPb5bbaLrAvNv1EV/zl0koni73aJVb6mddMf3Pccj0C/aVPt4vm3QfBJ5+ev3wUK2QaTgf5sQnyfArkLMNCfuxmvoAAFKEABClCgyARWrlwZeHXXUx9UkW8kv3gqsK00FqtcE932v0XWXXaHAhSgAAUoQIE8CTDgkidYVksBClCAAhSgAAUoQAEKHHABft854EPABlCAAhSgAAUOuMCKynlz7YHAOogeOdQYxVZb9b1rHu/qdjewtip4DAbkJ84wvymTKdDvFUCFwlYLD/QG9OqWlq5XPCCkriK4RGPyXxAck3h/j23J8jVtHY9ngqsLzau1YT3s2JU+WTxt0Nzr/u7Q7Fi2OZdAv/GrWRy8U0SucbSzVyA3TTviuDvq6+tj7vbXheb9H1XrAYedKbI9YMsSr5MO0gT6zTXrUaLva2zpes59j6qq4CFTY3KX2LhoKOwcL5Q+eD64E/x0sxDhHEd9MQVum95b+mWvkxPM7/337vzzewH5ZjJwD2CHHbCqnKHq0QT6PduleE4C+sGGtq51XotI4v3vx/edu/MD6CjBQNjv6ROZ5nFNKPgpgdzmeC6znmyxPLTgzaJ2q4ic5LjuOa8FEOZ9Y/v6zmeuV+iXHGF+8zz/9/++plf7OKEgp8+w1EUKg5dnW2jjPn0gedMsO/sPa1uaz7rNWiorm1o6/uzuSOJEia9AcY0jzG9D9D8ao137x8Vx4TgF+uG1qArwt3gj24Ax0J9NiO9TIHcBBvpzN+MVFKAABShAAQpMcIGFCxeWzZy+53oL+k5b5WARNTtCHOboli2KK5vbun80wbvK5lOAAhSgAAUoMI4CDLiMIzZvRQEKUIACFKAABShAAQqMqwC/74wrN29GAQpQgAIUKFiB2lDw01D58vBQNmJQbIFIRKFbBHIKoGcAWAgg4O5MlkB/mgBqvJZeUTRBpMGGvm5+IGa3c8UlAI53BmlF8NmGaOctWXboR4adwDPuAu7uk3dodmzanGOgP5PfP1RwHxSbBu3kTVB9P4DZrvHcBbXqGtdv2ug1ETME+uNjBCAC6BqFvAxIiaiWA7gAgoOH1afIGjr3PDnAVKJ49Y12P6RidrzXgXi9gtNEsRLAWx338TyhYDSBflN3msC3DeBpFV39xmbtXaacBZmmiiWA1rr67+vkBL8fBMtDC5YKdLVzYYqqbhOxVgt0t0KOs4Gb10Q7hm1mOHSSgTMroTD96IHIDxX6D4etec7e5GpT1pMZ/PbBXc61037y7ect2Getjm5+Ol298R32Z8pDEKxwzbfVz+/WC/wuPPA4icBUZxbE/BLQB7LN72wni4xXoD/dfM3WPj/jxkC/HyWWoUBuAgz05+bF0hSgAAUoQAEKFIHAikUnHNQ7rdT8I4L5h6SUlwD3HDwrlvXYxiKgYBcoQAEKUIACFBhDAQZcxhCTVVGAAhSgAAUoQAEKUIACBSXA7zsFNRxsDAUoQAEKUOCACcR3J39hxu2AXusKgadvkwmQi8neY4EplC3Qb8qYgHw/Su4R4OycOhsPI8udZUfu+UR9/bY+P9fWlgdvgcpnhsoqbLFwYUN758/9XJ8sk6825xroN+05t/K0w/oH9EGIVuTSB6i8IAH7soa2rki661JCvIq9EJhd+d/l+16KP6vg7KZoZ0+2a84+a8HRMdFHIZiXrazrfbMA5DMN6zu/4V7YMdpAv7nP8vLg6ZZtrR52YoW/BsbeWIRwU2O06//PtuDEX3WAuz8e1z0Lq3RRY9vGv7nfqw0Fz4BaPx9BP9ZbpbFLVq/77d/9tjOXcitC8463YZkTNo5yPJuRsr7Sc7xOZ3DWXRdasEqhwzZvzLazv0fbpG7x/P+rgv8CMMN3281nkOj9Zdh3VX102+60z1EoeBMgX9z/fvrTKtx11JQvOE9Uhz6fVHB/U3unWXCR9pWyQMGcfAL9WNP6rm/77purIAP9I5XjdRRIL8BAP2cHBShAAQpQgAKTTiBDoN+sNr+/Lxa7Kprhy9WkA2OHKUABClCAAhTwJcCAiy8mFqIABShAAQpQgAIUoAAFJqAAv+9MwEFjkylAAQpQgAJ5Eli5cmXg9Z1/uVKBr2UJuprdrP+rDHs/sVemf18UF5sm+Qn0m3LmPvte/MulsHEHBLN8dOcfgPx7Y7TjvlyC0vFAM2QtgJmJe2zvj2l58y+7nvdxz2FF8tHmkQT6434LF5a9PrX/BgXMYoXMgeTBEPIalOAjjS1dJpyf9uUO8cbHE1qrImeJ4sas9wLWo0Tfl+0+zgbk1JfBC7dD5CON7R2tXh0Zi0C/qbe2KngMBvAdqCz3ucDlT2LpNQ1tXetymaN+5mGWBQZpA/0j6MceAW6d1lv69WzBej/tTlfGjPm+Kf1mIUfYUea6xmjnndnq9VgMsFOBCj8LSNx1Lz8rOMeyxCwOCGa7LxQvwcL1ZYe/7af19fXm8y/9czTOgX5zcsGbD5K7BPiAo1EZT+PI1l8G+rMJ8X0K5C7AQH/uZryCAhSgAAUoQIEJLrBw4cKyg8p2fxMSP3Lv0MTRf7+Fyn9E2ra2j/WX5wnOxeZTgAIUoAAFKOBTgAEXn1AsRgEKUIACFKAABShAAQpMOAF+35lwQ8YGU4ACFKAABfIuUFUVPGTaAK5WxWUicgKAAAATYn1GBavVsu5e07rpD6YhtYvn/xiC95n/7zfQn+yAORVg74szasXWyyE4HYoj4uHpeAgdO6H4jVry4+mH72n0uyu/E8cd7hbF9xvWd141mt8Zj2WbRxroH/ILnTRzn85YCdHLAZyS+P24ebsXwA4IHrEl9p01bb991s+k8Qz0Wwg3tnVuqgsFDwcsszv6hQBOcoT7XwSw3rbkWzMOO25DtrBzunasHN6XkwEcnihr5t1fobLBDuB72e4xVoH+ZDuXV5x6rGWXXCXQIvhZ1wAAIABJREFUGgXe7uh3Tu3y45+pjBkb1f5PicZzEG9OlH0ZQKsO9H6w6Ynuf2a6PtkPQOsAHA9gqqOOP0LlrjLZU59p5/nR9sF5fW1o/rUAkjvI74JYlY3tm7Zku4fHYoAnrP6py1dv2PBatmvTvC/LzwrODgSsq1XVLDA4LvF5Z4qbub1FRb6by2dQ7TgH+k1DzSkiAyh5FMBiRz+7BLq0Idpl+pHTi4H+nLhYmAK+BBjo98XEQhSgAAUoQAEKUIACFKAABShAAQpQILMAAy6cIRSgAAUoQAEKUIACFKBAsQrw+06xjiz7RQEKUIACFKAABXITyBToz60mlqYABShAAQpQwCnAQD/nAwUoQAEKUIACFKAABShAAQpQgAIUGAMBBlzGAJFVUIACFKAABShAAQpQgAIFKcDvOwU5LGwUBShAAQpQgAIUGHcBBvrHnZw3pAAFKECBSSLAQP8kGWh2kwIUoAAFKEABClCAAhSgAAUoQIH8CjDgkl9f1k4BClCAAhSgAAUoQAEKHDgBft85cPa8MwUoQAEKUIACFCgkAQb6C2k02BYKUIACFCgmAQb6i2k02RcKUIACFKAABShAAQpQgAIUoAAFDpgAAy4HjJ43pgAFKEABClCAAhSgAAXyLMDvO3kGZvUUoAAFKEABClBggggw0D9BBorNpAAFKECBCSfAQP+EGzI2mAIUoAAFKEABClCAAhSgAAUoQIFCFGDApRBHhW2iAAUoQAEKUIACFKAABcZCgN93xkKRdVCAAhSgAAUoQIGJL8BA/8QfQ/aAAhSgAAUKU4CB/sIcF7aKAhSgAAUoQAEKUIACFKAABShAgQkmwIDLBBswNpcCFKAABShAAQpQgAIU8C3A7zu+qViQAhSgAAUoQAEKFLUAA/1FPbzsHAUoQAEKHEABBvoPID5vTQEKUIACFKAABShAAQpQgAIUoEDxCDDgUjxjyZ5QgAIUoAAFKEABClCAAsMF+H2HM4ICFKAABShAAQpQwAgw0M95QAEKUIACFMiPAAP9+XFlrRSgAAUoQAEKUIACFKAABShAAQpMMgEGXCbZgLO7FKAABShAAQpQgAIUmEQC/L4ziQabXaUABShAAQpQgAIZBBjo5/SgAAUoQAEK5EeAgf78uLJWClCAAhSgAAUoQAEKUIACFKAABSaZAAMuk2zA2V0KUIACFKAABShAAQpMIgF+35lEg82uUoACFKAABShAgQwCDPRzelCAAhSgAAXyI8BAf35cWSsFKEABClCAAhSgAAUoQAEKUIACk0yAAZdJNuDsLgUoQAEKUIACFKAABSaRAL/vTKLBZlcpQAEKUIACFKAABShAAQpQgAIUGHcBBvrHnZw3pAAFKEABClCAAhSgAAUoQAEKUKAYBRhwKcZRZZ8oQAEKUIACFKAABShAASPA7zucBxSgAAUoQAEKUIACFKAABShAAQpQIH8CDPTnz5Y1U4ACFChYgeqKU05TsSMADjGNVMizMZVFbW1b/lawjWbDKEABClCAAhSgAAUoUOACDLgU+ACxeRSgAAUoQAEKUIACFKDAiAX4fWfEdLyQAhSgAAUoQAEKUIACFKAABShAAQpkFWCgPysRC1CAAhQoPgEG+otvTNkjClCAAhSgAAUoQIEDL8CAy4EfA7aAAhSgAAUoQAEKUIACFMiPAL/v5MeVtVKAAhSgAAUoQAEKUIACFKAABShAASPAQP8kmgfuAC+AV0StcHPblk2TiIFdpQAFADDQz2lAAQpQgAIUoAAFKECBsRdgwGXsTVkjBShAAQpQgAIUoAAFKFAYAvy+UxjjwFZQgAIUoAAFKEABClCAAhSgAAUoUJwCDPQX57h69oqB/kk02OwqBbIIMNDPKUIBClCAAhSgAAUoQIGxF2DAZexNWSMFKEABClCAAhSgAAUoUBgC/L5TGOPAVlCAAhSgAAUoQAEKUIACFKAABShQnAIM9BfnuHr2ioH+STTY7CoFsggw0O8NVFFxyr8GRDcI9NhECZ5k4vNpqq6ac58qLh4qLrg50tL9JZ+XsxgFKEABClCAAhQoCgEGXIpiGNkJClCAAhSgAAUoQAEKUMBDgN93OC0oQAEKUIACFKAABShAAQpQgAIUoED+BBjoz59twdXMQH/BDQkbRIEDJsBAvzc9A/0jn5IM9I/cjldSgAIUoAAFKFA8Agy4FM9YsicUoAAFKEABClCAAhSgwHABft/hjKAABShAAQpQgAIUoAAFKEABClCAAvkTYKA/f7YFVzMD/QU3JGwQBQ6YAAP93vQM9I98SjLQP3I7XkkBClCAAhSgQPEIMOBSPGPJnlCAAhSgAAUoQAEKUIACwwX4fYczggIUoAAFKEABClCAAhSgAAUoQAEK5E+Agf782RZczQz0F9yQsEEUOGACDPR70zPQP/IpyUD/yO14JQUoQAEKUIACxSPAgEvxjCV7QgEKUIACFKAABShAAQoMF+D3Hc4IClCAAhSgAAUoQAEKUIACFKAABSiQPwEG+vNnW3A1M9BfcEPCBlHggAkw0O9Nz0D/yKckA/0jt+OVFKAABShAAQoUjwADLsUzluwJBShAAQpQgAIUoAAFKDBcgN93OCMoQAEKUIACFKAABShAAQpQgAIUoED+BBjoz59twdXMQH/BDQkbRIEDJsBAvzc9A/0jn5IM9I/cjldSgAIUoAAFKFA8Agy4FM9YsicUoAAFKEABClCAAhSgwHABft/hjKAABShAAQpQYKQCtRUL/xV2/wYAxybqeBZW6aLGto1/G2mdvI4C6QTqQsHDFbgSkPcCOB7A1ETZF1Xwqab2zh9Sb/wFakPBmwD5YvLOKri/qb3zkvFvCe9IAQpQoHAFGOgv3LEZ85blEuh3h1oV8mxMZVFb25a/LVy4sOyg6XvOFtUrVRAEcGiisS+Lokss/e5B/2I31tdv63N3YlnlySfFYP27QioF+lYAAQAxhfxVoK224BstLd09ADQTQLhqzk1QDP1H3hI9/7GWnocBSHXFKQtU7A8DCAN4CwALQC+ApyH4n76BKT+IRrtezAbsNhDoE1Nf71++esP23eGK2QtV8FmBnAFgBoA9EP1opKUn7V/6Vq48acpr/7RqFXK5rfoegRyeaEMMwDNQjdiW3JWt/9WVc5cqdDWA0sT1m6XEXtLc/ORL2fpk3nfbvWH0/Uhr91WZzEOhk2ZOtQIrbcHVApyU6LOp7mUotgjw4147Vh+Nbtvtpw3OMqFQ8PApVu8qFbnQVffgmCkaSjBw95q2p57Nte5cy7va8k7H3N6jwDZRfbDPnnqPn/njde+kowKXQ3CKo/4x6+vyihOPHZDARwBZCeCYofkv2AHVRwY08E3zHI820J/POZHLuI12/iytmn2erfLzXO4Jwc2Rlu4vOa9J95lUVRU8xLL7r4XolYnxMJf9ui825ezkPEp5Jj3q92rfikUnHNQ7rXSNDn4Omdcrola4uW3LJj/9ic8VlFwFQQ2At+fyXHssfMh6S8dn6GvJwuPR99GMTabnOB+fh1kRWYACFKAABShAgYIXYMCl4IeIDaQABShAAQpQgAIUoAAFRijA7zsjhONlFKAABShAAQqgSAL9Ulcxr1ztwMUK+2UpwbcbW7qe4/AWlIDUhOa/X4BvOvIPrgbqzY3RrmF5j4LqQRE3hoH+Ih5cdo0CFBgzAQb6x4yy8CsabaC/JIYzYpbOgeAeAEdm6fF2BOSCSGSrCeejsvJdhwVQ+gMAKxIB43SX2wDu74vFrsoUDncHNEVxXcyKrbbswE8gWJylbXsE+rmDZ534jfr6ehOm93x5BFb/XKIDFQNSegOg17r7YdrQ3NZ9p7uylStXBl795/ZLVfUOALN8zJQuW3BFS0t3t1fZ6uqTZ+mAtQ7AvMT7ey3RmsdaeqLZ6vYIAPcDel6ktafR61qzCOHll0o+LtAb0/9ld+hKs6Dgo5HW7vuyLcgwV5hAeGlJye2i+sHEwo5MzTfzYnUM/Ve2tv5+V7Z+5vp+jm3ZA5VbX9s34+sbN27c5+de8UUwZXtugOhnfDjagKyxZeAjLS3bfH/5y6EPvVD5om3JekttM+6HmD44F+1k6lM+54Qfy2SZHPprLkk7f/IV6BfFp1XRAgtmoZFZWOF8PYWAhCKRrS+YH45HqN158yVLTn2L2LHvAbo8y+exuewlEbn+4H854afOz8uJHOjPZWycboUy93N5TliWAhSgAAUoQIHxF2DAZfzNeUcKUIACFKAABShAAQpQYHwE+H1nfJx5FwpQgAIUoEAxChRDoL9u8fxlKngkudu7qm5TsSrXRDv+txjHbCL2qa58wTWq+q1MGSQRuaihvePBidi/id5mBvon+giy/RSgwHgIMNA/HsoFco/RBPoB7BBgtQJmJ3ezq76f1/MIiNklf4/GtDGx+7qf6yDAPQfPin3Ya5d/U0FKoF9Qrxo/LcDsMu3nZULTPzpk1sA16e7hEVjdoSJRUb3UKwTrOCVg6P4mdDwlELgbwMU+grPOdu8B9P+LtMZ3/E85rSBcOfcWIB4OH3yJfDXSsvUT2TpeXX7yKWpZrQAOS5QdFix2Xh8KvfvQKYGYWbxxdrZ6He8b1zsPmTXwiXSupuxgoHigHsB7cqjbUPwRAas6Etn6l9yuS186HJ59NGLyqGOBhN+qf9EXC6yKRn/3cqYL4n2NDdznY6GJu5oXVPWydW09kWwNSoyV8azKVnbofcXvIfGg+XTzMz+B/nzOCd/tHuP5k69Av4rcK6pmcZE7zA/3TvXjGegPl88JpllkkGkIUp7riRzoz2VskiiFMvdzeU5YlgIUoAAFKECBAyPAgMuBceddKUABClCAAhSgAAUoQIH8C/D7Tv6NeQcKUIACFKBAsQoUQ6A/JYwM9CtkxZpox2PFOm4TqV8rKufNtQcC6yC6f4NajW/+2AORNYD9LGAFVWJ3N7Vv7ppIfSuWtjLQXywjyX5QgAL5FGCgP5+6BVb3KAP9zt7EBLpR1XoMgj8p8KY3/lwNoCK5EtVRuA3ANEdwuxdAm0KaBfgHVE+BwIT+T3EtFLBFdVVzW8+9XowpAdjhhV5VxWMWtN0W7IbI6aJYBuAdrrpsCP4j0tJ9m9c9cg2sugP9ZjfnV18KfE+BVa76XwXwkELbBdaAqH2oLXKRAGe6DHoBvTzS2vOAu31VVaecYam9FsDMxHubpcRe0tz8pNklP+0rXDXneii+PlQgzUKAeHjVij3qCqHH/6KrkB/Gx868VE+D4BIAb3Lc1IboxyItPd/2aohxeeWlgOnTOcOuSanbPgEil6WMm2J9nx04J1uQ3s/jl6af5tI/QfVeiLV9sJ/2CSrWFQI91llvtoUnGer/BxT3QWRTvPrBZ+j9b8yL2a6FH7ssoO6x1u6N6fqTYZ55PWtmR3b3PQa7CHk2prKorW3L37zulc854WeskmXGev6Y0xPKyvYOnZxRovabYcEs8Hhr4p6viugl/Xbgd8k2zOx9/dXVG7a/5mx3ls+kYV08UIH+cHju2xCzmwF5Z+ZnL/5cX+46UcSGymcjbVtvMdPFnDyyZ+eTR7xulQ4t8CoR+zvOBUACfKVfLbP6Pf6aOtXqW7v2ty86FymNx2KG0YyNaXehzP1cnhOWpQAFKEABClDgwAkw4HLg7HlnClCAAhSgAAUoQAEKUCC/Avy+k19f1k4BClCAAhSYKAIjCeUWSaD/Kqh8BwIrMVY7Fahoinb2TJSxK+Z21pYHb4HK/o1RgV025L1ccFE4oz6Sz47CaT1bQgEKUGB8BBjoHx/ngrjLGAX6f2VL7OKWlm3PuTtVWfmuwwIoNccSmWB/6kux3rZi7/O6tqrqlFMttR9y7rAvitZX982s27hx4z53ZWkCmjGI3vbanoO+7L7GhE9feWn7ewH9JoBDHPW9YEGXPNbas9V9jwyBfhO0/29b5GstLd1mp/iUHfRNXeGq2ddB5RuOgLatgu/u3jPzk159qqqaM8dS/A+AuY627FJLl65b19PpbN+KRScc1DutdI1Czkj8fK8lWvNYS0803WQzweWDZux+FBpfQGFeu22xlrW0bHnCdY1UV865WYEvOH7+ioh8oLll68Pu/pp6Z87Y/RVRXOPo699jsMpbW7f8IWXsKmfXAmLqKU28Z4LnH4i0dt/nrjs+brueuh4iXxq2WERwQ6Sl+45RPlgSrpx9JyCm3clX2n4mgvM3KXCjY+FFv4i+t7mlx+s4Lq/6e6F60yGHnXhHfX19zO2+pGL2EhH5L9eu7tsR0CWRSM8Or/5WV82+UFXMvEl6mhmZ4VnznGfZAv15nRO5jGM4z/PH47l/RdQKN7dtiS++SPdKFxpXYJtAPvfa3hlNXs/94GfFnJug+OJQ3YKbIy3dZs5nfHl8DqRta/z5n77bPHdLHZU+ZxYTtbRs/bX7RmlOF8loUV015z7V+Gkkgy8f/RiPvo9mbEwv8vl5mG2M+T4FKEABClCAAhNPgAGXiTdmbDEFKEABClCAAhSgAAUo4E+A33f8ObEUBShAAQpQoNgFRhLKLYZA/zmhdx/ar4Hvicj5UOyBpTc3tneZjS49M0PFPg8KqX/h8NwZU/qmNAFYnGyXKG5oWN852lxRIXVzwrdlJJ8dE77T7AAFKECBHAUY6M8RbCIXH4NA/6/6YoGaTDujL6848dgBq6QFiuNdVlmvDVfMWQbBI0PBbcVOlEhFJLI1ZTWrR0Bz2O7R6cYpXDnH7Apvdv1P7mxv8pq3Rlq3mpD2sFeaQP8ugZzb3Lr1l5nmwrKK2e+IibQDODpRzhbgCwfPeteXPYLcQ1WFw7OPRkzMXzLnOOp/9JBZsYvq67f1Oe+Zstt+mn4krwmH587GgLZBcIT5mQId/bFA2D2eHvMk7UkBybq9d033dl1SNfcuUb1qqC+KOyJt3f+e4UuOCdTepsAnh/7iDX1i6uv9y927pOfyfI6kn17h3nQLTzxOUUi7cMHZ7uqKufNUdI3z1AOz03lza/en3UZm5/DSQCwiwAKHZ9YTDLx2as+0Q/9IrHKZE7mMW77nz9gG+vUnr+096Kp0Qf6hZ3McAv0eCz98nf7wykuBHwK41DFG34+0dpvnN+UfJSZWoN/f2BTS3M/lOWFZClCAAhSgAAUOnAADLgfOnnemAAUoQAEKUIACFKAABfIrwO87+fVl7RSgAAUoQIGJIjCSUG4xBPonyvhMxnZ6zK9/qthLmto3d01Gj0Lt80g+Owq1L2wXBShAgXwJMNCfL9kCrHeUgf5+QM+LtPY0ZutauGru7VD9uKOcr2urq0+epQPWOgDzEtfaasu569q3rnbf0x3oV6Dp0Fmx89yhd4+2eu2a/hQCEopEtr7gLO8R7LVFcWVzW/ePshvMuR6KrzvKZV3QkCxbXXlyucIyfU4uOvDcSb+6/ORT1LJaARxmrk0X0B+qt2LOtSowq4MHX967Z0u4cs7dAD7kaHvaAK/TwSPAvllK7CXNzU++lCzncUoALNHzH2vpMTuHp32lLkaQZ2Mqi9ratvwt21ikez8lGA79ya6Xp17Z1dXVn6nO5aGT3twfCLQKcFKinNeu5V6OPz1kVuz9PuYoqivmXKGCHzhOPNgRUC1f29bzJ2fbqivnLlWomSvJ3fl97SZv6ghXzl4CyKMApg/On7SmeZ0TuYzfeMyfMQz0d/XFpiyNRrtezNbHfO9S7+XmZ/d80+6llbPn2hDzuXxkoh/PBGJy5tro1r+6+zWBAv1+x6Zg5n62OcT3KUABClCAAhQoHAEGXApnLNgSClCAAhSgAAUoQAEKUGBsBfh9Z2w9WRsFKEABClBgogqMJJTLQP9EHe2J0W7OrwkyTqHgTYB8MdlaFdzf1N55ycRoPVtJAQpQYHwEGOgfH+eCuMsoA/2+g8KJnaAfcHQ6JdidBkSWVMz5mQguTL6fLuztDsCK4P7mlm5f/5F3B+EB7LVEax5r6Yk62+UR7N2BgC6KRHp2ZBpQj13TbVFd1dzWY04GyPoKBoOlhx3adx+AC/YXTt3t3iOk6xn8N3WYOg//l76HVLEiUecuse3K5vYntzgbtCw0962xgJrTB45L/Nz3uK9YdMJBvdNK1yjkjMS1/4SNJZH2bueK15QxhuCGSEt3xmOuTF9nTtuzRKzB8DmAgRj62ltbf78rK6hHAY/FI55zIF3d7kUrqrhiXVv3PcnyHic0pB0br3v4nUMei2ce2vXylEuyLUow93R/HqQL9I/DnMhlCPM+f8Ys0C/yhUjL1s/76Vy+A/3VoZOP14D1OICjEu15XmL2Wc3RJ5/O1j6Pz460z8qECfT7HJsCm/vZhorvU4ACFKAABShQIAIMuBTIQLAZFKAABShAAQpQgAIUoMCYC/D7zpiTskIKUIACFKDAhBRgoH9CDltRN5qB/okxvCP57JgYPWMrKUABCoydAAP9Y2dZ8DWNV6B/adXs82yVnydBBPrE1Nf7l6/esP21bEjuQGg+Av3h8NwZGNAmCBYPtVFxXXNb953O9rmDvRl2MB/WrXD5nCAsmB2t/yXxhu/wbLKiJRVzVolg/0kAivUokZpIZOse582qK2ZfpiImSG4N/jw1+G9+6g70iqL11X0z6zZu3LhvWH2pO75vDEzZt3Tt2qdfzTZ25n33rvde45cSXgaes0UuamnZ+ms/9xiLMh5j5HlKQ7p7uee4e7fzJeVzV4iljzh22Pe7qGXolqlhff1JpLXn8mQBr13X3QsLMln5DfR7nAIw5nMilzHN9/wZu0A/bo60dH/JT9/yHehPmY+CyGt7Zp7jfv7TtdXdvnSfyxMn0O9vbApt7vuZSyxDAQpQgAIUoMCBF2DA5cCPAVtAAQpQgAIUoAAFKEABCuRHgN938uPKWilAAQpQgAITTWAkoVwGrifaKE+s9nJ+TYzxGslnx8ToGVtJAQpQYOwEGOgfO8uCr4mB/v1D5A6eQ+SrkZatn3AO4kgD/Slh7zRh/EwTxh04T7t7esXsd8RE2gEcbepToKM/FghHo7972Vm/e4GAeCxgMOWrK+Zcq4JvO679FSDOP2ec56p6rvOEBXfQ3VwcDs8+GjExCx5OcFQWA9AO6Ddf23tQq9+g8UgfOo9Afk4B52z3TQ2dDw/jZ7vevO8OYbsXxoTDc49ETM2pEicm6nvVFqn2uzDCd6B/HOaEH49kmXzPn2IM9Lvno4rcva5l69W5uPspW3SB/gKb+37GgGUoQAEKUIACFDjwAgy4HPgxYAsoQAEKUIACFKAABShAgfwI8PtOflxZKwUoQAEKUKCQBVYsWnSQXdq7BsAZObTzWVilixrbNv4teU2mwPXKlSsDe3Y+s8QCPgbo6QAOTVxnci9/VOh3pvdOebDetWGln/asXHnSlL0vzqgV1WsABB11m800twnkQcC+pyHa9WK2+mor5p+mNiICHJIo+4TVP3X56g0bUjY3TQ0uy/lN7R0PV1UFDykbkGtt6JWickyinl+L6Nl+2uBuo7tNKri/qb3zElPOmIvdv0qBiwEcD2AqFDYEf4ciYqt+Y83jXT2DUaP0L485MDS+Z1eeflIsNnAjIDUJ214IvtXY3vnJDFXK8rOCsy2Rj0EQhuItkPgmpiY39IyIRGIx+65MbRureenRxlG3LcOcT86X3TUVCxaKjc8Cap6rGQD2qOCjTe2dPzTXF6J5uvGMP7+7nllk2fpRAJWZnl8G+rN9yvB9ClCAAgAD/ZNoFjDQv3+w3QFXEdzf3NId/0tt8jXSQH91xZxPqeC2ZD1edWebdjmEiiVcOefeN77EXJqoc7ct1rKWli1PJO8RDAZLDzu07z4AFyR+lvbEgHDV3M9D9XPZ2uf7ffHeCbu6cu6ZivgO9od51GUD8S8Qj0P0/nwE/N0LF0YyRpkMwpWzfwzI+4bKpHHIVEe2wL3HHNmBgC6KRHp2+BmfbPUn6xivOeGnzcky+Zw/OTx7w5o80l32TSUjvXbFohMO6p1WukYhyX88eUXUCje3bdnkbFzqAiZ/O9TnMiambLEF+gtx7uc6JixPAQpQgAIUoMD4CzDgMv7mvCMFKEABClCAAhSgAAUoMD4C/L4zPs68CwUoQAEKUKCQBMYqOJ0u0G8P9M2yLPlRImyfqevbFbigKdppAuh+XlIbWnAJVL/1RsB8VpYLTJj6lumH7/1qff22vnRlRxXoh34aoi1iWw9DkAzyJ2/1VOmUvtAjka0v+OmYs0xKmxSR/mmlF5f09t8gwKcBBNLWORjuX10asK58pHXTrnTlPObAP21Y4YDaZ6rg1vhCgeGvuxujnZ4bDNacNe9EsSyTcTKLK9K/4m3TNVap/eHV6377d3fBsZqXznrHqm3JOlPmvOLPdiBWYcVKbgD02sQiBmcTrmuMdt5pflCI5l6DlYPZc7Dk/VB7ISBfTNblXICS69xneQpQgALFKsBAf7GOrEe/GOjfj1JdNftCVXkg+ZOxDPT7WSyQbdrlEioOV86uBeRhAKXxel3h8WWuXfwBPLTr5SmXdHV19bvbkRLIzdbQbO9nCLJXVZ10jKUl3wF0ORBfbZvuNbh7v+rnIm09G7OtDs7WJPP+WIxRpvuMJNicMhYVp5ymYkeQWN3tPqVhpAtOkvfxG+gfzznhZ+ySZfI1f3J59pztHWko32s+ep1s4WXjN9A/FvPRz9iM5D4jdfPb99H4Furc9zMWLEMBClCAAhSgwIETYMDlwNnzzhSgAAUoQAEKUIACFKBAfgX4fSe/vqydAhSgAAUoUIgCYxWc9gz0A7cr8GXHjvdZCPSPYgeqGx7f9JdMBc2u/PtemHF7mtB02ksV+EUpBlY9Gv2dORkg5TWaQD8E98LGYo8wv7lP2p3+s80Jj0D/VhH8XYGl2a5Nvq+q2ywN1KZzdc8BBV4R4H4AH/ReMKA3N0a7vuS+f10oeI4Nucf/eMfTQc+pZZ/X1L65y1nfWM3LZJ1j2bZknR5zfgc0+6VLAAAgAElEQVQEUdi41CPMD5XBUxzM9YVo7h7P5eXB0y3bWg3RI33OtV4ATwM4eWjuOU6U8FkHi1GAAhQoegEG+ot+iPd3kIF+h0URBfqrq088SgdK2gGcYHoo0Cemvt6/fPWG7fFjvaqr5p6vqg8mQvO2qK5qbusxK15TXgciwLq84sRjByTwEUDMMV9vzfBI2oCsUSvw4XUeK3BzeZQZ6AcmeqA/Od5jPX8Y6M/lSRpeloH+LHYjOKlj5KPBKylAAQpQgAIUOFACDLgcKHnelwIUoAAFKEABClCAAhTItwC/7+RbmPVTgAIUoAAFClJAlp156uGB0mlThloX6/8oBJ9M/tkE4cUq/Ujyz7Y9EJtxxHE76+vrzeaN8ZfHbuVmd3gbQEmiyF9FpMFW/Epgz/x/7N19fFxVnT/wz/dO0lLa0loeXFQeRBQpSSqkLcYinSTTSdukFcGA4iLgIyi4wOqq/EB0VWQVnxYUdFnlQWElCLVJHzKdpGmlZqVNtUkAWdEVq7ICRfrcPMz9/jiTmfTm5s7MnUySTiafeb38g9xzzz3nfc7E3vZzzlFFpUCWQnDMEBXF/c/v0w97bWBpypkw/4EXp31fIFe4NH8P4AEFnjE/fzWQbvI1l736szc5y6nq99Zs6rjGa6PJnAL96Yd29AL9Q59j/NsFWG8Dv7eANyWC/hXuIL4AG6Vv6rtWb9kSzxk5P9mH54cH+uuCCy4B9L4hu/kr9pgNSVVkI6D9Ap0NyCUA3ulsn1lwoGJVr23b+n+Odg2Zl6o9/yBqrXJkjv6sYl8gMnXwHq95GZ+bo9827zmf4eudLtCf+TfDuJgPNmPF+QvfqFasGZA3u9r2NwjWispm83MVPR8Ks8nra736wB36M48sS1CAApNPgIH+STTmDPQfHmw/ge6R7oBeU1X6GRXclnya1+7/maZdtqHiJaGyu0T1qkS9u0WtcHPrjifMe0i4utSE99+fuPbHQEzeua6t889ebQhXl9wHyAcGr41zAHXZsrOP7z8UqxCxl0JkGRA/asy1e7/+DgGrJhLpTLvqOp1xTVXpNSq4I5cxSlf/aDhmCtx7zJGdCOiiSKR7Z6b5Za5nqj9Zx2j0xU97RqPMaMyfbL97g06h0pugGDwazO8u++b+sd6l3vX7YdgpHqNhH59TodIHVWEW5gx8fPz+GOu+5+I7keb+aI0h66EABShAAQpQIHcBBlxyN2QNFKAABShAAQpQgAIUoEB+CvB9Jz/Hha2iAAUoQAEKjLdAXbD8JkAG/23cTyjXY7fyeLPNbu+A/tPRx5/2Y+cCAHPt3dULj+3ttx8VwfmOPj5vwT5/ddt2s9P3sE9dcMH7FfojAYoTF3sEctNRx5/6LXf99fX1gUMv/vF6hZrd5Kcmyu9T1ZVrNnWYTTWHfEYj0G/C6SJyy7Se4jUN7e0Hcx07jzYlq9yEIv1AU7TjT+5nLD+/vNQS+TEEZYPXFLZCr1uzqWMwR5O8ljLQrzCLMh61IV+ZfvypXW7f5P21oQWnSZ9ugOA0R1saiwPWlY+1PLHL3b4VwXPermr9dMhpBoqvNW3a9lmvhRbmfs8TIKziRU2t7X9JZzyWbUs15wH0qOp/otj6xproVpN7Uncb89m8vLy8+MQZcg8Eh7NlQEyB247uKf6Ke16b79mBF//wj4B8x306g5/fHbl+R3g/BShAgYkmwED/RBuxHNrLQP9hvHCo7OtQ/dTgT0S+GIl2fsHJO9JA/9JQyYW2ys8cf/DdhCKpjUQ69/sdvnBlaTksbADwGnOPQp6LqSxqbd3h+YfNpaGSoK2yBsDR8WckgrTLgmVviAX0FwBOTTz7B5GWLhP8H/YHQnPdHa5Vkbs3RDuv9tvu0S43sPt68c2AmtXTAUf9q2bNiV3S0PBU70ieOWyMBJG9+2dc0D4KL0xejoDeH2npvjybti6pLFsplj6WXNDgPnkhHC47ATFtA3Bmol7nQo6Mj/Id6HcF1Y/0nMjYMUeBkcyfQgz0j9f3uuAC/RN47mfzPWFZClCAAhSgAAVGV4ABl9H1ZG0UoAAFKEABClCAAhSgQP4I8H0nf8aCLaEABShAAQocSYFRDPTvglormjY90Z6qP8urF77F6rc3QvC6eBmFLRYubty47XAmJ3Hz8qqzT7HsQBTA6YNlBZ9vbNt2a6qMjEnX1C2ef5vzxAGza/zze/VS9ykAOQf6FfdP6y2+ajSC/EmvFIH+TUXov2BV229eSeX6rvMXnGRbukaBUkeZrUXoD7vvSxEu7wHkQ01tWx9MY4sU4e+M7atdXF4pIqsBzEi0b2fM0sp1rR3mpIVhn5EE+se6bSkC/btU7Xev2bTd5LhSfvLZvC5Yfh4g6wbHxnwnM3/PPE9CYKD/SP4m57MpQIF8FWCgP19HZgzaxUD/AGpFRcW0mdP3rYIinGRWxZUbWrvudbKPNNDvDuMDSLsrvtdQ14RKLlaVnw5eU6RdFBAMvm12cSAWEWCBuScZ/j50VPFiQB7FwOrjPkAvjLR0N6WaXu7nukPkYzAtfVUZri65BJDDx28pXkSRVEUind2+KnAV8hijpxGQYCTS+cJI6nPfkymM7+cZ4VDZF6B6y+GyQxcF+J3HKce6at5CFTsCYJYpk2rRSL7OCT+GyTLZzJ/8CPTL7ZFo56cz9XHlojNm9hxVvFYh5yXKei7qcM9HjPIClmQ7RyfQP7p9N20b6SkAhTD3M80hXqcABShAAQpQYPQFGHAZfVPWSAEKUIACFKAABShAAQrkhwDfd/JjHNgKClCAAhSgwJEWGJVAf5od4V39k9rF5f8lIhcf/rne3NTWYXbVH/JZsXj+9Sr4puOHLdN6ildkCtAvqyp/U8AWsyP/SYl7PU8ByDHQ3yHQpY1tHS+N5vh5tOlvlmDx6o3bnsn0nBWL5y9TgdlkMn46gQJ9Clm5tm3reue9nuHyDDvmJ++vq1w4D2q3ADg28bNdEKu6aeMTO9K1Lx62nylmscB7kuUEcmVj29Yhua7B51RVvB523xYApyR+9hwy7NA/1m0bFug3JxpAPty0aeuPMo1NPpvXBeffBcBsJJv8PG71TV2+esuWvRn6JbWV878hiuuT5RjozzQTeJ0CFJiMAgz0T6JRZ6B/YLBrKs+ap5bl/AOjZwh2pIF+d7gegC2qVzS3dj/gZ7qZP5geO7t3yB9MIZlDruHqslsB/VziGbthSw0s/SCAjyZ+9owU9Vc2Nz/9fKp2hMNlJejXVgiOT5TZZ4u1LBrd8biftmcqEw6VXAsVx8kIensk2j3syC53PcuWnX5MrHeaeWmoSF6zRC9aH+02ixWy/tTUnDVH+y1zAsI5iZsPWKK166PdZsf7jJ9hCy4SJyIkb1xWVfKmmAx54cvK0WMOwWvRiWvMzeMf2fXKlGErxb065HuH/jGeExmxHQXGY/4ciUB/TVXpZ1RwW7KrInioOdp1aSYbv4H+muBZp2vA2gzgxESdz0vMPr+57UnPYwjdz3UvLkn13RtJoH+s+276MtJA/1j/Psw0vrxOAQpQgAIUoMDEFGDAZWKOG1tNAQpQgAIUoAAFKEABCmQW4PtOZiOWoAAFKEABCkwGgVEJ9AM7A7Ys+vnmrTszmbmfB8X9TZu2Xe68b1gAOs1O/h7Pk7pg+QOAvD9+zSw2sPDuNRu3mR3iBz85Bvq/2NS27QuZ+prtdY82ZQyyJ59RX1Ex7eDUvkYA1cmfKfT2NW0dQzYf9LDdI2LXNLZt/+9M7R02dtCfNLV1XJZuV/9knSsq51+kNh6GwEqMy7BxT5YdyQ79Y902jzb5nvP5al5TUzGn+FDfBkgia2W+Z8AVjZu2+crDjeR3R6Y5xusUoAAFCk2Agf5CG9E0/SnwQP/ql/4+5T3uI6+8/iBeU116mwL/4ri2XYrsJc3NT77sLD/SQL+pwyNo/cveWKC2Lc2RVslnh6tK3gGRtcmd0wH4CoMPC2gL7hSN/8H7zPg7h8jdG6KdV6eb8mbX92Om7WtUOfwHdgA/mTUn9sGGhqd6/XxdwuGSkwCrx2u3+5qq0mtUMBjgF4HvcVtSVfpfIhhcdZ1LoN/0Y0mo7C5Rdawa1ft3vTL1w37mULi69G7HQgnbrAZvjnYOHunmuSgjC8dwdal5UTSrcs3JCuazM6Dm+LDuIceHhULzzrPUPnyUFbBLbLu6eeOTaVczD8zRkjrH6Q0pd+gf6znhZ04ly4zH/DkSgf6loZILbZXB+eP3ZIzq6nlvCcA2OwUMHC8IeC5O8jrNAa5FKKnGwWP8PZ9h7h9JoH+s+x6f66HSm6D40mAfR953U8Wo/T7MZu6zLAUoQAEKUIACE0eAAZeJM1ZsKQUoQAEKUIACFKAABSiQnQDfd7LzYmkKUIACFKBAoQqMJJQ7ksB10s/P82qD80sEaAUGN6/0HZ42z6kLzr/m1V3kHZtRDj8FILdAv/epArnOkVwC/ebZtcHyzwhkcPNBKCLTeosvcJ5q4A6Xq8klWAg3tW57Il374wsGpvStgiCcLCcilzRu3Pqwn357jGnKneCznV/j0bZs2+Q0yVdzjzHxPM0i1fj6+S77mRssQwEKUKCQBRjoL+TRdfWtkAP9AHoAvTzS0v3TdEO6tLq0wgbMCtPkcU4A5KuRls4b3fflEuj32KHdhsrnI62dt6ZbaWp2Zp9ixcwfaBc72rNq1pzYJZkC9R7B234gvlLV/M/3DvSJ3ed/7AiT+2q7aa/Dd78tckk02jlkRa7XHITq8khr9y/TjVtNzZknan+RCS6fkSi3xxapcdefzdfZoy2+5lC4uuQSQO5LHjsGwPPkA4+wvb/6w2VvRMxuBuTNgy81wNeaW7o+6547nmF7xaZeO3BBusUjYY9nKOS5mMqi1tYdf3E7juWcyHHMdo/2/AmHy05ATM1JDfGFMKlC8u52jzQ0burx2gleYK9sbnnSzHnPTzA4d8aUgHUvIBc5CqQJ25dcrCrO7/UuC1ixvqWrPc0YSLiq7EaI/mvi9whE0bLn4IwV7e3tB933DVsk4yM4Px59z2Vs8mXuZ/M9YVkKUIACFKAABY6sAAMuR9afT6cABShAAQpQgAIUoAAFxk6A7ztjZ8uaKUABClCAAhNJYCSh3FzCzX6etzy4YKlAV0ty00TF/wBym4oO+3dtT2vBQlFcn7ymgofWbNx2qbNsIQb6Pdy29x1VvKS5uX1wQ9SRhsvfHS47oa93yuHsheIARL+qkGf9zHdLZI5qPKuQzHelPH0g2/k1Hm3Ltk1Ok3w1HzZfgPbYtMDSdet+tcfPmPr5Lvuph2UoQAEKFLIAA/2FPLquvhV4oN/0dr8C/zx7zlvvaWhoiLm6L+Gq0qUQ3AvghMFrgmeL7P7Q2tann3NPhVwC/aaucKjkWqh8OxmEBWCr4Hv79s/4F68wbChUepqlaAASRxMNNGiXWrp0w4bubX6majhUej0U33SXVWBrXywQ9nNCQH393Cm7Xw6YhREXOOqJQfS2vftnfsWr7fX19YHdLz/zj4B+x3GywM4YrFBLy47/SdaTou4/qepHNrR2b/Ba7BAKlc8Su/cHzt35s+lPGjcJV5fcCcjHHWV2i8iHmqOdj3q0RWpCZReq6n86+mhD9LpItNuxUvvw7PKovweqN8069sxvecxRhEJlb7dUjf3JjjY9g4AuiUS6PY+aC1eVLoPgMccCA3PrOltiV0WjT/3J3f9QaN7ZltoPORZHxIukC/SP5ZzwM6/Hc/6Ew2XT0a9rnItqBLiluaXL7PCuqdqbS2h85aIzZvYcVbxWIecdrl9/F0Ogzvn9SV4LheaebNmB+10Lf8zllIH++C79R+8z83qpow9/8lp4Y67Hv9O7nr4eIl92zK0eKN4dae0yp0IM+9RUlX5GBYdX7wMZTyYZj77nMjb5Mvez+Z6wLAUoQAEKUIACR1aAAZcj68+nU4ACFKAABShAAQpQgAJjJ8D3nbGzZc0UoAAFKECBiSQwklBuLuFmP89bUbngYh3IWozKZ7IE+v3s8D/ScPm7zl9wUszSLQBOGpVBAUYt0D8ebctlzuereW3lggtF9WfJ8VTVh9ds6nhvuiyNc+z9fJdHaa6wGgpQgAITVoCB/gk7dNk3fBIE+pMov4fIY1B0mB8o8FqBfhBAiSNcby71Abgy0tL1Ey/NXAP9Jgi65+XA9xW4wlW/WZn4iEI3Cqx+UXu2CdUK8E4AAUdZXzu6O+uuCZ51ugaszQBOHPpM71MIUs0irx3cE2WHtD3+M9WFENQDeIOfti+tLimzISa8f3hhBWAL8KyKrB4cN9WjBFgCQR2AY/zUne23IsWJCKaa30P1AYj1zEAf7TMgchmANzmfIcC9x8yJfSzV6Qlp6v8bFA9CJH4EWZo5mnEX9fLy8uJjZ/fdBeiHXP3vAfArqERU7OdEpByKKo/vwUAX0+zQb66P5ZzIZtzGY/4M22keiCk0agEbVOQNovh7c0uXWQk++MklNG4qqakqvVIF97h+R5nfARFRrLUhh2DJuWK+b8A81++KZDtSBvrTjKENoFshPxTgb47vtNlt4LWOLmY8qaOmumypQlc7Tvcwc/spUawGZJ+IfWogZt+8tu2p/xvye2uM+57r2OTL3M/me8KyFKAABShAAQocOQEGXI6cPZ9MAQpQgAIUoAAFKEABCoytAN93xtaXtVOAAhSgAAUmisBIQrm5hJv9PM9dJlfLyRLo9wi2DwvNjzRc7rFYINdhGbVA/3i0LZc5n6/mwwL9HidZpBtkP9/lXCcJ76cABSgw0QUY6J/oI5hF+ws80P9HADMdRy1lkrEB+bdZc/q/kCqMnWug3zQgsSv2nRgI9VuZGuW4vh/Qf4q0dP/Q70pGc+9AuLv3wVcDuu9x1JU25JuqTeFwyUmIySrXiQF+utADweci0S5zOoHnjubhyrJzYcWDv85Qv5+6YxDcFIl2/Vs2LukqzqGfP++NBa7IdOpBdfVbjw2g+GEgHqbP5vOCql62obU7kumm+MKBQMycPvGuTGUd19cDeAuA08zPMgX6TZkcrDLOiSzajbGePx6/K4c0TwQPNUe7hhyvl2toPM0CoHQ0fzAnkwAoTRTK+F0PV5aWw4LZqd95CkQmfvP78s5Zc/o/ner3panAe7f9w1WnmmNj3fdcxyaf5n6mgeJ1ClCAAhSgAAWOvAADLkd+DNgCClCAAhSgAAUoQAEKUGBsBPi+MzaurJUCFKAABSgw0QRGEsrNJdzs53kM9GNWYh6lDL17zTMG+gfdcv0aDnPPZc4z0J/rcPB+ClCAAhNXgIH+iTt2Wbe8kAP9JmAbg37JUnnA5Noz4OxX4J9nz3nrPQ0NDbFUZUcj0G/qrq+vD+z5+zPvV9VvAZjjY+A6bMGV0WhXl4+yw4rUVJVcpiIm3B1fQCCKlj0HZ6xob28/mG198QUJ0/bfANHPAZju4/5n1JJPbNjQ2ZKpbCg092RLi74L6HKfix1+r6of39DabXb391wokOmZqa4Hg3NnFBcVfV1UP5Ji53PnrS+LyPXHvOaMn6SbP84bsnQ04em1tvR/Ihp96k9++xR/xvS9/w8qn83Qh/0KubUvVvyDqYGexxRynnmGn0C/KZdlX8wtvueE376acmM8fyQcKv0MFF/2shyLQL/pk5mHUwKBu181e1+G70R8jqgV+Jil/berxsubT8ZAvym0ZMnZrxM79n2f372svnfpFlukm2Nj2ffRCPTn09zP5nvCshSgAAUoQAEKjL8AAy7jb84nUoACFKAABShAAQpQgALjI8D3nfFx5lMoQAEKUIAC+S7gJ2Dv7kMu4WY/z6sNln9GILcln+u1w36urh67uj9u9U1dvnrLlr3D+hssvwmQLx3+ud7c1NZh8gej+vFoU1aBfj/3jzRcXlt5TrmoZfI9r0l0Oqu2ZQOV7fwaj7Zl2yZnf/PVfNgO/aoPr9nU8V6/GS4/3+Vsxp1lKUABChSiAAP9hTiqKfpU6IF+s2O2Cc/v3vXbRQA+BsH5AF6XCMb2AHgWgh/39k+5p62t46VMQz9agf7kc8wu1Hv/btUp5HJb9R0COS5xLaaQPwu0xRZ8Oxrt6vb7hx2vPiwLlr0hFtBfADg1fl1wQyTaZRYTjPhjwrZTrUC9Aper6FnD2q66BcD3Zx371i1+Q+7JxiyvOvOUfhRdBUFtYrf45MKBAZcc6s62w8Fg+XFTrJ4rVORiAd4MYHaiDrMI5ClLcVePHWtoa3tqX7Z1m/JORwjmOeo3O9jvhOpjRRr77trWp58bSf3mHjNviyT2T4DUJ3ZhNws7Bua/ykP9kHtbW3f8JRwum45+XQPBYnOf30B/sl1jOSey6fsYzh8JV5VUqODzMrDowcxLG8BfFbhjQ0vX15ztHK3QuPnGhkKlJZbiOnMoguN3mOfviZpQ6YPZBvp9fPdeEUWHWPq9ma+xm9Ltyu81VvE5CPszEJg5+A+JMq8A2lLcIx9Z83jX31OM8Zj0fRTHJt7sfJn72XxPWJYCFKAABShAgfETYMBl/Kz5JApQgAIUoAAFKEABClBgfAX4vjO+3nwaBShAAQpQIF8FRhLKzSXc7Od57qAxFJFpvcUXNIxg48tU7gUZ6A/OD0JhciNHJ/rdHpsWWLpu3a/2JB1GGi73GPMXFaha07bNZKJG9ZPt/BqPtmXbJidIvpovDy5YKtDVAhQn2ptyUYvXAPv5Lo/qxGBlFKAABSagAAP9E3DQ2GTAHdD02jGbThSgAAUoQAEKUIACFKAABShAgfEUYMBlPLX5LApQgAIUoAAFKEABClBgPAX4vjOe2nwWBShAAQpQIH8FRhLKzSXc7Od5K4LnvF3VaobgGCOn0D/aKHrnurZf/Xm0JAs00H8NgDsGjRSrn9+n7+no6OhL/myk4fJly849JnAwth5ARbwuhS0WLm7cuO1nozUmyXqynV/j0bZs2+Q0yVfz2uD8EgFaARyfaO/zFuzzV7dtf9bPmPr5Lvuph2UoQAEKFLIAA/2FPLoF3DcG+gt4cNk1ClCAAhSgAAUoQAEKUIACE1SAAZcJOnBsNgUoQAEKUIACFKAABSiQUYDvOxmJWIACFKAABSgwKQRGEsrNJdzs53nvDped0Nc7pQ3AmfFBMOFx4IrGTdseGK1BKbRAf31FxbSDU/saAVQfNtKbm9o6vuw0G2m43NRRF5x/F4CrHPU98vxevdS5YGA0xmck82us2zaSNiUt8tX8guDbZvejKAJgwUi+Z36+y6MxH1gHBShAgYkswED/RB69Sdx2Bvon8eCz6xSgAAUoQAEKUIACFKAABfJUgAGXPB0YNosCFKAABShAAQpQgAIUyFmA7zs5E7ICClCAAhSgQEEIjCSUm0u42efzZMXi+Xer4KODyIpfFkl/7aq237ziB94sCrAPTZ36881bd3qVnyCBft87ptcuLq8UkdUAZsT7qzgAQW1T2zazMGLwk0u4fEXwnDob1qMCFA88ArthyfI1rVt/6WdM6uvnTtn/t2lnrN3c0T1wu/dnJPNrrNs2kjYle5fP5nWV5bdC5XOOkWiZ1lO8oqG9/WCGMR32HVXBQ2s2brvUz1xgGQpQgAKTRYCB/sky0gXWTwb6C2xA2R0KUIACFKAABShAAQpQgAIFIMCASwEMIrtAAQpQgAIUoAAFKEABCngK8H2HE4MCFKAABShAASNQF5x/DYA7khp+Qrm5hJt9BvrhEbiHQu89+viDH2toeKo33eitOH/hG9WKNSvkBEvwocaN2x51B8gnSKDfV58TO62vArDY4bK1CP1h9wKIXMLl7nsHnqW/EztQ07j5if9NNyYmzH/gxWnfF5UPQPC9aT3F/5IqND6S+TXWbRtJm5Ie+WxeV7lwHtRuefV3wLEDwwlbBJ9vbNt2a9pFF8EFlwB6H4Cp2fzu4G9dClCAApNNgIH+yTbiBdJfBvoLZCDZDQpQgAIUoAAFKEABClCAAgUkwIBLAQ0mu0IBClCAAhSgAAUoQAEKDBHg+w4nBAUoQAEKUIACRqC2cv5KsfEYBFZcRPEHLZYla6Jb/5BKKJdws99APwCpWzz/Ngj+ZbAdClst/LQnoFdHox27PdonK6rKl2hM/gOCkxPX99uWLF/bunWzs/xECfSbgHW6PteFyk9Gv9zvDPMr0GeJ/GPjxq0Pu41yCZfH54v7JICBBzxj2Xjf6s3bfu01ZxJtvBvAsuR1gfxbY9vWz3qWr6p4Pey+LQBOSVx/DlbxoqbW9r+k+9aOZdtymfN5bi61i8vvFJGPO2x7VPUrR/dOud296KK+vj5w6MX//bAC3wAw3TkefhYD8bcuBShAgckmwED/ZBvxAukvA/0FMpDsBgUoQAEKUIACFKAABShAgQISYMClgAaTXaEABShAAQpQgAIUoAAFhgjwfYcTggIUoAAFKEABI1AbnF8iQCuA4x0izwFoVOgfLVilMdv+xtrNHV3J67mEm7MI9CPFzvOmGT2iWAORRht6yPxAgDOguBTA6Y7FCSl3G58wgf4kumIPIE0i2GD6bEGOguoKFdQ6d0kfKK4/mXb8wQ96nWSQa7jcUK8Izr9RFf866Bx/JGwA3RD5oUL/NjAmOhtq1UN0kauNm4rQf4H79IBRmF9j1rZc5ny+m7/r/AUnxSzdAPMdGvrZpaotItgY/7HIO6AIA3it129PBvr5/ykUoAAFhgsw0M9ZMSEFGOifkMPGRlOAAhSgAAUoQAEKUIACFChoAQZcCnp42TkKUIACFKAABShAAQpMagG+70zq4WfnKUABClCAAoMC5eXlxSfOkHsg+IAXiwK7xUK4qXXbE8nruYSbswn0m+eZUH8fiu4V4F1ZDVs8YC53Tjth/6e9gu0TIdAftwdeAvAm331X/NKaEqtfveHXf/W6ZxTC5aZaWbF4/nUq+OrwxQQZWqrYHlC54Oebt+5MVTKX+TVWbculTRPBvLbynHKxrUcdJ9/pPe0AACAASURBVFtkmnI9EDysivcKUGwKM9CfiYzXKUCBySjAQP9kHPUC6DMD/QUwiOwCBShAAQpQgAIUoAAFKECBAhNgwKXABpTdoQAFKEABClCAAhSgAAUGBfi+w8lAAQpQgAIUoEBSYMX5C99oS6xJROa6VY50oN+0p76+PnDwpf99P2x8C4I5Pkbub4D8c1Pb1gfje8d7fCZCoB/Ac5agxlZcB+AjAAIp+66w1cJPewJ6dTTasTtVuVEKl8erX35+eallyY9ePc2h3MeY9Kjqfx4tBz/T0PbUvnTlcwnPJ+sd7bbl0qaJYG7c6kLlJ6Nf7gewOMN4/h4iH4PoXrUREWCWKc9Av49vAYtQgAKTToCB/kk35IXRYQb6C2Mc2QsKUIACFKAABShAAQpQgAKFJMCASyGNJvtCAQpQgAIUoAAFKEABCjgF+L7D+UABClCAAhSggFMgFCqfNa1frrGhHxaVkyGwAOxXRQeK5co10a1/SJbPJdyc7Q79zjbW18+dcuCl6XVi6+UQnAvF8fF2mt34BS9C8Su15L6jj9vf5LUrv7OuiRLoh1W8qKm1/S/Lq84+xbKLrgJ0BYDT4zvjD/T7r1BEbNVvr93c0Z1qAUOy76MZLk/UKcvPLy8JBKyrVXUJgJMcu/a/AuB3AnkYsO9tbOswpw1k/OQyv1yVj1rbcmnTRDB3uElt1YIKsfUGANUAZieumbHsUOCeo3uKf97Q3n4wvqu/WhsAvMaUYaA/49RmAQpQYBIKMNA/CQedXaYABShAAQpQgAIUoAAFKEABClBg9AUYcBl9U9ZIAQpQgAIUoAAFKEABCuSHAN938mMc2AoKUIACFKAABSiQFPBYZPBcMtBPJQpQgAIUoAAFJp4AA/0Tb8zYYgpQgAIUoAAFKEABClCAAhSgAAXyUIABlzwcFDaJAhSgAAUoQAEKUIACFBgVAb7vjAojK6EABShAAQpQgAKjJsBA/6hRsiIKUIACFKBAXggw0J8Xw8BGUIACFKAABShAAQpQgAIUoAAFKDDRBRhwmegjyPZTgAIUoAAFKEABClCAAqkE+L7DuUEBClCAAhSgAAXyS4CB/vwaD7aGAhSgAAUokKsAA/25CvJ+ClCAAhSgAAUoQAEKUIACFKAABSgAgAEXTgMKUIACFKAABShAAQpQoFAF+L5TqCPLflGAAhSgAAUoMFEFGOifqCPHdlOAAhSgAAW8BRjo58ygAAUoQAEKUIACFKAABShAAQpQgAKjIMCAyyggsgoKUIACFKAABShAAQpQIC8F+L6Tl8PCRlGAAhSgAAUoMIkFGOifxIPPrlOAAhSgQEEKMNBfkMPKTlGAAhSgAAUoQAEKUIACFKAABSgw3gIMuIy3OJ9HAQpQgAIUoAAFKEABCoyXAN93xkuaz6EABShAAQpQgAL+BBjo9+fEUhSgAAUoQIGJIsBA/0QZKbaTAhSgAAUoQAEKUIACFKAABShAgbwWYMAlr4eHjaMABShAAQpQgAIUoAAFchDg+04OeLyVAhSgAAUoQAEKjIEAA/1jgMoqKUABClCAAkdQgIH+I4jPR1OAAhSgAAUoQAEKUIACFKAABShQOAIMuBTOWLInFKAABShAAQpQgAIUoMBQAb7vcEZQgAIUoAAFKECB/BJgoD+/xoOtoQAFKEABCuQqwEB/roK8nwIUoAAFKEABClCAAhSgAAUoQAEKAGDAhdOAAhSgAAUoQAEKUIACFChUAb7vFOrIsl8UoAAFKEABCkxUAQb6J+rIsd0UoAAFKEABbwEG+jkzKEABClCAAhSgAAUoQAEKUIACFKDAKAgw4DIKiKyCAhSgAAUoQAEKUIACFMhLAb7v5OWwsFEUoAAFKEABClCAAhSgAAUoQAEKFIgAA/0FMpDsBgUoQAEKUIACFKAABShAAQpQgAJHVoABlyPrz6dTgAIUoAAFKEABClCAAmMnwPedsbNlzRSgAAUoQAEKUIACFKAABShAAQpQgIF+zgEKUIACE1ygpmreQhU7AmCW6YpCnoupLGpt3fGXCd61Cdn8cKj0Jii+lGy8CB5qjnZdeiQ6k09tMf2vqpr3+oDoFoGewrl6JGYEn0kBClCAAhSgwFgLMOAy1sKsnwIUoAAFKEABClCAAhQ4UgJ83zlS8nwuBShAAQpQgAIUoAAFKEABClCAApNBgIH+yTDK7CMFKFDQAgz059fw5lOIfrzaEgqVz7LQd72onqLQ9bPmnPlIQ0NDzD0y2Qb6Q6HSUoF83NSj0O9Fo11d+TXabA0FKEABClCAAhQYKsCAC2cEBShAAQpQgAIUoAAFKFCoAnzfKdSRZb8oQAEKUIACFKAABShAAQpQgAIUyAcBBvrzYRTYBgpQgAI5CDDQnwPeGNw6XiF6P00fj7ZUVFRMm3n0vkcBLE20yYbodZFo9x3uNmYT6F9aXVJmQzYAOCFRzwsWdMn6lu5OP31nGQpQgAIUoAAFKHAkBBhwORLqfCYFKEABClCAAhSgAAUoMB4CfN8ZD2U+gwIUoAAFKEABClCAAhSgAAUoQIHJKsBA/2QdefabAhQoGAEG+vNrKMcjRO+3x+PRFndIP942QWTv/hkXtLe3H3S2NatAf6jkQlvlZ877RXFtc2vXnX77z3IUoAAFKEABClBgvAUYcBlvcT6PAhSgAAUoQAEKUIACFBgvAb7vjJc0n0MBClCAAhSgAAUoQAEKUIACFKDAZBRgoH8yjjr7TAEKFJQAA/35NZzjEaL32+PxaEswWH7cFKt3IwQlyXapyN0bop1Xu9uZTaC/JlQaUkUTgKmJevoEsrK5pXO9V/89FhbsFrXCza07nvDrxXIUoAAFKEABClAgVwEGXHIV5P0UoAAFKEABClCAAhSgQL4K8H0nX0eG7aIABShAAQpQgAIUoAAFKEABClCgEAQY6C+EUWQfKECBSS3AQH9+Df94hOj99ni82rKksmylWPoDAMcD+G8E9L2RSPdOdzuzCfTX18+d8srLRbcK9BpTj0LunD2n/8aGhqd6vfrPQL/fWcFyFKAABShAAQqMpQADLmOpy7opQAEKUIACFKAABShAgSMpwPedI6nPZ1OAAhSgAAUoQAEKUIACFKAABShQ6AIM9Bf6CLN/FKBAwQsw0J9fQzxeIXo/vc6ntpj2ZhPo99M/ZxkG+rMVY3kKUIACFKAABcZCgAGXsVBlnRSgAAUoQAEKUIACFKBAPgjwfScfRoFtoAAFKEABClCAAhSgAAUoQAEKUKBQBRjoL9SRZb8oQIFJI8BAf34NdT6F6POpLWaUGOjPr7nK1lCAAhSgAAUoMPoCDLiMvilrpAAFKEABClCAAhSgAAXyQ4DvO/kxDmwFBShAAQpQgAIUoAAFKEABClCAAoUpwEB/YY4re0UBCkwiAQb682uw8ylEn09tMaPEQH9+zVW2hgIUoAAFKECB0RdgwGX0TVkjBShAAQpQgAIUoAAFKJAfAnzfyY9xYCsoQAEKUIACFKAABShAAQpQgAIUKEwBBvoLc1zZKwpQYBIJMNCfX4OdTyH6fGqLGSUG+vNrrrI1FKAABShAAQqMvgADLqNvyhopQAEKUIACFKAABShAgfwQ4PtOfowDW0EBClCAAhSgAAUoQAEKUIACFKBAYQow0F+Y48peUWCyC0goVPJWy5aPwMIKKE4CMDWB8ooCvxPVh3vtqfe2tXW8lAlr5aIzZvYcVbxWIeeZsgp5LqayqLV1x18ASE3VvAUq9icVWiOQ4xL17QfwBwgetDHlrmi0Y3em57ivL68685R+CXwCkHoAJwOwAPRAsBOqj/Vr4DumDWMV6HeHwS3Ri9ZHux8NhcpnWXbfNRD9cKJdpun/3Rub8q50nsHg3BlTrUC9LbhagLkApifHBIodAtzXY8ca2tqe2petlam72CpaYUE/ZIvOc4xDTCF/FtUtAL4/69i3bmloaIhlW399fX1g967fLoLoJwGpBjB7yHyCfHfvgekPt7e3H8wlRD/a/UjTFgmFSkssxXUAwgBel5hfxuaPUH2gH4F7EnM8I1dNqPRBVbwvWTA5V9w3ZhPoz1R2aajkQlvlZxkb5ywguDkS7frysmDZG2IB/QWAU5OXRXFtc2vXnX7qq6kqvUYFdzjKbpcie0lz85Mv+7mfZShAAQpQgAIUKFwBBlwKd2zZMwpQgAIUoAAFKEABCkx2Ab7vTPYZwP5TgAIUoAAFKJBOYPn55aWWJR83ZWxbv7d2c0cXxShAAQpQgAIUoEA2Agz0Z6PFshSgQN4LhEKlpZbiRwDKfTS2R4Cv7Tkw46smiJ2qfKpAv2X1BSwt+i6gyxNh6FRVvKCql21o7Y74aBPioe6ioq+L6kcABNLc0wOVL9mWbLLUbgIwy5R1LTjw80jPMsPC4IrPqiIKC486gvzJe59GQIKRSOcL7srq6+dOeeXlok8J9EZHiD9Vu0wg+pORlq4H413J8KmoqJg2c9r+GyD6OR91m9qetMW6LBrd8etMdSevh0IlZ1oqD/iYU39SSz4oqhVQfCl5vwgeao52XZrueWPVD69Af7/2XRtA8T0AVmaYt/sVcuvsOf23NzQ81Zuu/RMt0G8W4oSrS+8G8NHBfgkie/fPuCDd7wJTtry8vPi41/Q+ohr3S3zkq5GWTjO/+aEABShAAQpQYJILMOAyyScAu08BClCAAhSgAAUoQIECFuD7TgEPLrtGAQpQgAIUoEBOAiurzymz+wMbIHpCvCKVF6yi2JLVLds7c6qYN1OAAhSgAAUoMKkEGOifVMPNzlKgoAVkSVXZe0X0P3wGu50YP++NBa5oa/vNK15CXoF+gZqdzb/jEWxPhbzLAlasb+lqTzcKweDbZk8JxBoAhHyPluK3kPgO/kfH3w2HniDguxp3QXcYXEUeENXFXn0W6ONTD/UtX73lmb3OehL9uRfAu7JoiA3InbPm9H86XZC8uvqtxwZQ/DCAqizqNkXNaQlXRFq6VmW6L1xZdi4sXQ1g4MU786cHwLMAzkoWzRToH8t+DBtDYKv5fiROSMjcG5N8B+49Zk7sY+nGYgIG+lFTXbZUER/b4jiE4kUUSVUk0tmdDqYmeNbpGrA2v3riw4mJcvtssZZFozse9wXKQhSgAAUoQAEKFLQAAy4FPbzsHAUoQAEKUIACFKAABSa1AN93JvXws/MUoAAFKEABCqQRqK1ccKGouk+Xv7apbZuvE+KJSwEKUIACFKAABYwAA/2cBxSgQEEI1ITKLlLVnwCY6ujQHgBmJ+31CAR+g/7Ymy0Lb9eBXblf6+y42am/uaXrs167wrsD/QBMaPtQckd8ALugaFZgQ6LO80Vgdu13PcM79J5sh9nJfs/Lge8rcIVrUMzzWhXSLMDfoDoPA/WXeO2wPlaB/nQTxSvQHw/zW7FVEJhFAMmPDaBbIT+M98V8VBdCYHawd3rZEL0uEu2+w+u5ZkwOHTX154BWetUdgD6htn3AFutsEbwfgCnnPO3grzFYlS0tO/4nVb/C4bI3ImY3A/JmV5m/qWLtqwsJTKjbfDzHO3lPukD/WPfDHehPP6/wJoheCGCey8qGyucjrZ23pjo14UgE+s2pBtOmHZiT7FOR2v8AC2aRxhsSP9sjopf22YHfJMvM6Dm0J7nopKbmrDnab5nv7DmDY6W4trm1K+1fqtRUlVymImaRihWfvsDWvlggnGpBUEH8gmUnKEABClCAAhTwLcCAi28qFqQABShAAQpQgAIUoAAFJpgA33cm2ICxuRSgAAUoQAEKjJtAbXBBSKBNybyKAn0KWbm2bev6cWsEH0QBl0BdsPwmQL6U/LEKHlqzcZvJ5vBDAQpQgAJ5KsBAf54ODJtFAQr4F1genPsPfYFAy9Bdx7Uxhv4rW1p+u8tdkwkCzzx6792AfMBxbWdAtXJda/fv3eU9Av3JIj0KfGXfgRm3t7e3H3Tel+IZByzR2vXR7jav3tWESi5WlR8P7hhuCik22VbsA9HoU39y3xMKlZZaClO+zHltrAP9CjwlkFv2Hpi+xt1vRzukprr0ZgW+6PjZbhH5UHO081F3MNx4zZi+72ui+LhjkULK0H04VHItVL7tKJuybvP8muqydyr0MQDHHm6PfDXS0nmj11iUl5cXHzu75x7XHIlB9La9+2d+xd3v+vr6wO6Xn/lHQM2pDbOcdaYL9I91P1IH+rWxKGZ/dG3bU/83fF7NO9tS+yEAZziuvWBBl6xv6fY8EvBIBPrd7a6qmvf6gOgWgZ6SuLZb1Ao3t+54ItVvk3B12a2Afm7wuiCyd/+MC1LN64F50fvgq4tS3uO45+ZItOvL/n9jsSQFKEABClCAAoUswIBLIY8u+0YBClCAAhSgAAUoQIHJLcD3nck9/uw9BShAAQpQgAKpBczmjYdenH6rQq8xpQRy51HH77+xoeGpXrpR4EgJMNB/pOT5XApQgAIjF2Cgf+R2vJMCFMgTgcTu/A87wt0dvbEpS9vaOl5K1cRgsPy4KYFesxq6PFlGFVduaO0yO28P+aQI9PcAenmkpfun2TwDAs/wr9nNvjgQiwiwYLA+xaZeO3BBup2/vXaRH9tAv96/98DMq9IE+ePNr6mat1DFjjjC7Rm9zEvu7pcDxvOCw6bDQ/ce42GL4sPNrV0/Sjcla6pKr1TBPY55sl2K7CXNzU++7L4vFJp3nqX2OgAzEtcy7lJvyoWrSy4B5D7nSRGpAv3j0Q+vQL8A9x4zJ/axdH95EAqVnmZp/MSJ0xw2P4i0dF3ltUv/RA30e8zTXWLb1c0bn9zhNZeWBcveEAvoLwCcmrietnye/IpkMyhAAQpQgAIUGEcBBlzGEZuPogAFKEABClCAAhSgAAXGVYDvO+PKzYdRgAIUoAAFKEABClAgJwEG+nPi480UoAAFjogAA/1HhJ0PpQAFRlMgHCr7AlRvGaxT5IuRaOcXMj0jHCr7OlQ/lSynIndviHZe7b7PO9Cv34u0dJvV1ZruOe62pQp311SXLVXoasfu/Bl3F08+N1xdsgSQVQCONj8bw0B/xoUSiTZJuLr0bgAfddikDIM7/TyC9MNC9+FwyUmIyRYAJyXu3YmALopEunemG4ua4Fmna8DaDODEeDnFiyiSqkiks9t935JQ2V2iasLr8Y9AH596qG/56i3P7M0wryRcVfoNCK4fvFfwUHO0a9ixZePRD3eg35yuUByLVXvtzO/ul8cCiGekqL+yufnp54eVDZU+qIr3JX9uiV60PtptTmIY8nHvop9urmZT1jxkJDv0m5Mhjpm2r1EF1Yd/f+CGSLTrW17j7F48JIqWPQdnrMi0wCXT7yJepwAFKEABClCgcAQYcCmcsWRPKEABClCAAhSgAAUoQIGhAnzf4YygAAUoQAEKUIACFKDAxBFgoH/ijBVbSgEKUCApwEA/5wIFKDBpBWpCJReryuAO+1nspL7HFqmJRjv/OxPe0lDJhbbKzwbLKTahSGojkc79znvdiwsAPLLrlSmXdnR09GV6hnuX8TEL9PtcKOGxi7nvxQkeiyf+DhtLIhu7OjI5ZLq+bNnpx8R6p5lTGSoSZT3bVVNz1hztt8zu9OckytmiekVza/cDmZ5hrrtD9KnmlZ+6vMr47UeubfEYxwOWaO36aHebu10TdYf+hNH1UHxz8A9GqUP6wxeqSOrw/0jHl/dRgAIUoAAFKDCxBRhwmdjjx9ZTgAIUoAAFKEABClCAAqkF+L7D2UEBClCAAhSgAAUoQIGJI8BA/8QZK7aUAhSgQFKAgX7OBQpQYNIKuMP2WQT6fQfUhz3DY6d3s0v4zOn7VkERTg6GKq7c0Np1r5/BGb9AP26ORLu+nKlNHqcNtAemHFy6bt2zezLda667d8dPtdu7n7qcZTwWC3iOYzhcVoJ+bYXg+MT9z0vMPr+57cln/TxzrAP9fvth2ppLW8rLy4uPe03vI6pYOfiHBsW1za1dd7odJnKgf9jJDcAuse3q5o1P7nD2MxwuOwExNYsZzoz/PM0JD37mCctQgAIUoAAFKFCYAgy4FOa4slcUoAAFKEABClCAAhSgAMD3Hc4CClCAAhSgAAUoQAEKTBwBBvonzlixpRSgAAWSAgz0cy5QgAKTViBfAv3DgsKA7xMAzODlXaC/qvQaFdzhmFi/BMT532nnnKq+WwQXDxYSfwsJMk1kv0H4XBck5BKiz9QHc91vP0zZXNsSDpV9Aaq3JNulIndviHZe7W7nRA70m4ULx87ufRDAexxz7oZItOtbzn6654UIVr/09ynv8XOKhp9xZRkKUIACFKAABQpDgAGXwhhH9oICFKAABShAAQpQgAIUGC7A9x3OCgpQgAIUoAAFvASWV519iqWBT0BxIYBTAQSgsCH4K1Q22wF8f/qxp25paGiIpROsq6p4Pey+LQBOSZR73Oqbunz1li176+vrA/tf/OMSC7gO0HMBzE6UeQXA7xT63aN7pjzc0N5+0LONwQVLBbpagOL4dcX2vqOKlzQ3t7/sZ1TdwWhR/KBx07ar4jUB8Gj7c7CKFzW1tv/FXX9t5YILRfVnh3+uNze1dXy5vqJi2oGpfZdC9QYROSPuCP2d2vquNZu3P52qnfXBuTMO6vR6iF4OYJ7DpgfAs4A02lb/3Wtbf/2cn76uXLRopl3csxbAeYnyzr5IXdX8BbD1k4DUADguUWa/AH9Q6IOHinBXNNqxO/1Yz1+oNiICzHKPdShUPuuofrwPkA8CmAtgeqLMSwA22Zb8e4r5JLVVCyrE1hvibVccD4EFwDjshOAxW2Lf9evgbr/D2eQlnO0yc3AHVO6bJvsbGtqe2peu72Pl61Gvn+FOOU/93MwyFKAABSgw+gIM9I++KWukAAWOsEB9/dwpr7wUCEHwHkuwSIETHC8tKVt3pHbor6qa9/qA6BaBJl9MdyKgiyKR7p1+KPMt0O8OgfvpQ9oyPgL9y6vOPKXfKnofbCyF4M0AXjvwgpv247lDv3uhhyoe3tDa9d7ky3im/uQSoh/Nfph25tIWc/+SqtIrRPCjZJ9TfUcmcqDf9K2mquQyFTEnYpgXeoiiZc/BGSvaHX/hEw6VfR2qn0pY2KJ6RXNr9wOZ5gOvU4ACFKAABSgwuQQYcJlc483eUoACFKAABShAAQpQYDIJ8H1nMo02+0oBClCAAhTILLByydmvs/us70NleSI4ne6mDrXty9IF01MF+vsDh061LDH/Zl2eoVXPKPCeNW3but3lamoq5hQf6tsAwTnxa4oDENQ2tW0zJ7Sn/biD0gr0WbAvbGzb3pS8MadAv+L+gMpNMdFVg+073KIXFajy6pNZAHBoat8NCnzOEXr37kt8gYWuRRE+0RTt+FO6DqcKnMPqDaAf38043iovSMC+rLG1I5LqOXVVwwP9RehfEUPRJQp8I2N/gE1WcezS1Rt+/VfzjNrQgtOkX80mfmaxR7pPTERuPeq4/V9uaHiqN9PYm+smf3TgpaM/JYobM7ZL8TJEPtnUttW0Jb7Yw/0ZK18G+v2MJstQgAIUyH8BBvrzf4zYQgpQwKdAMDh3RnEg8GmJr8rGMT5vGyyWL4F+hTwXU1nU2rpj2Gptrz7lW6DfHe7OdhyGlU8T6A9Xlp0Ly/53QOYnw9hZPM9XoD/VvEj1nJGE6MeiH6Z9I2mLs19+T7GY8IH+mjNP1P6ijQDMTgfms0tsu7p545M7zH/U1Jw1R/utDUDiL3iAnQHVynWt3b/PYr6xKAUoQAEKUIACk0CAAZdJMMjsIgUoQAEKUIACFKAABSapAN93JunAs9sUoAAFKEABD4HaynPKxbYeheBkv0AK7LagVzS2dazyuscr0G92wrcFdzh2cs/wOP2d2IGaxs1P/K+7YF1l+a1QMeH3+Eeht69p6/h0pvbXVS6cB7VbABybKPt08ZTe4GORzheS9+YU6AdaAJkO6Ns92uK5g/rAYoqACY0vztT+Idd9hO29AucCvU5VvpPFeO+CWiuaNj3R7j3WwwL9W0Xkj2rrRT4WhyRHcIcNaynEPsWyrdUQNRt9Zv4obBF8vrFt262ZNnW8IPi22X0ouleAd2WueHBi2YDcOe2E/Z/2WjQwVr4M9PseIRakAAUokNcCDPTn9fCwcRSggF+B6up5b7FgPyYDR1t5fcwxWuaFanAVrEKPFkjyCDAw0D+UzR0Gh4+d8k0N4xHoN0fq7d71zGch+sVUO/Er9CWBHHD0yvx/nnmJm5r42REP9I9lP0wfGei3ws2tO57w8XtEwtWldwP46GBZwQ2RaNe3zH+HQvPOs9ReB2BG4voju16ZcmlHR0efj7pZhAIUoAAFKECBSSTAgMskGmx2lQIUoAAFKEABClCAApNMgO87k2zA2V0KUIACFKBACoG6xQsrIHajI+BuSvaIYg1EGm3oIQtyFFRXqKDW8e/zgMoLVlFsyeqW7Z3u6j1C8XuhCEBwdKLsn8XUr/ilwJ6hikqBLIW4NntU3P/8Pv2w+99y64Ll5wFy+N98Fdv7jipe0tzc/nK6wV6xeP71KvhmsozXQoAcA/3pHj8s0G9C5v0oMosi3GH+v6ngQSji/z4ukNdC9YMASlwh+bRhe49geI8ChxyLKnZBpVkEZkM8qOj5rz5zOYDXujryuNU3dfnqLVv2Dh/rYYF+ZxGT7WkFpFmhf7OANymwFECFOxuiqg+L4GxA3hyvQLFHoetFsFFh7RPouVCEAZzuMtgH6LKmto7HU+F7OpuTDoBuiPzQtC1+r2ChKC4d0n+FrdDr1mzquMNd/xj6yrJ3nn1coPioKYPPjPV9EoJ/OTx38XOxij+R/G/b7o9NP/7UFxsaGmL8hUcBClCAAvkhwEB/fowDW0EBCuQgsDw49x/6AoEWV5h/v4o8EFD7rplz7N96rXz1u/v4ykVnzOw5qnitQs5LNNMzCO7VhWHPgD4+9VDf8tVbnhl8aamqmvf6gOgWgZ6SqGMnArooEune6Ycl33boi60k/gAAIABJREFUD1eX3AfIBwbb7nMhgJ++JsuEQyXXQuXbrl35O1XltqKpgei6db9+cfiLkb9xdI+ZKh7e0Nr13kyrsw+3rfSmV/9i4UvJ/063w/9Y9sM8P9dA/5Kq0itEYI4vHHgXFTzUHO0yL6NDPhN9h37TmZrqsqUKXQ2gON5Xx3fV5WiLyMXN0c6fZTNnWZYCFKAABShAgckhwIDL5Bhn9pICFKAABShAAQpQgAKTUYDvO5Nx1NlnClCAAhSgwFCBeMhZi9ZA8I7BK4rtWiz1a6Jb/+D2qg0tOE36tAEyeBK6KbJq2vEHLnFnODxC8fHqzM7+gP7T0cef9mN38Pjd1QuP7e23HxXB+Y5nP2/BPn912/Znne0ZFqRWHICgtqltW1uqca6vqJh2cErfKkg8FG4+nkHwUQr0P/9qOv6WIulrWNX2m1dStElqF5ffKSIfd1zvEchNRx1/6rc8gtmyoqp8icbkP1y76z8TsGXJzzdvHZZJSbPTe4+qfuXo3im3N7S3H3S2L+F0NwSHcyJpfOuqvAP9JqDfU4yPRqMdu939X1698C3SH3tMRIZv8mkC9BZ+2hPQqz3uldrK8uWicp9zEYo5/aFx07arUuRAZEXlgptV4xtMDs5DS/Chxo3bHnXfE+//1L6vQfHxwYUDir/aRVbl2pYn/iftPDx8cdR8k1XWBctvAmQwu6KCh9Zs3DYs78HfcxSgAAUokD8CDPTnz1iwJRSgwAgFwtVltwI6eDQaoL+LIVDX0rJjyB+M3dXnS6A/HC47ATE1L4lnJtroe8GAKZ93gf7Q0EC7ity9Idp59QiHd9hty6pK3hQT2QjgpMRFW4AvHjPnrV9Jt3LY78KMdMFuP33wG6If636YtvptS6p+hUNlX4DqLYMvqSnGshAC/cHg22YXB2IRARY4v4dTew497VrQ84wU9Vc2Nz/9vJ/5wDIUoAAFKEABCkwuAQZcJtd4s7cUoAAFKEABClCAAhSYTAJ835lMo82+UoACFKAABbwF3AFhk80QO1DTuPmJ/01lZoLYVr+9EYLXJcr4DcWb4ml3kzcFhtWvsMXCxY0btw3boM292z5Ev9q0sePGVG2vDc4vkfhu8Tg+UWZrEfrD7sB9roF+VWyeUmRd+FjLE7vSzb1hpwwAPYB8qKlt64PpNiisqyo/B7asde0i/7WmTds+674vRaDfPOfypratP03VvhXB8uMUsh5A+eEyenNTW8eX3fd4B/r1J9OOP/hBr806k/enWggAZL63dnH5tQL5tmOn/qeLp/QGH4t0vuCjfRn7X18/d8rBF482PhcM1ucxv8bDd9CLgX7+KqcABSgw4QQY6J9wQ8YGU4ACToGamrPmaL9ljvI6J/HzA4BeEGnpjh/vle6TL4H+ioqKaTOn71uVOOor3mRVXLmhteveTH0w1/Mt0F8TKrlYVQZf5Jw7nfvpT6Yy7l3jFVgze07swnQvdqZOv4H+cLisBP3aChl8KX9eYvb5zW1PDlnBn6qdfkP0Y90P0z6/bfHqS3l5efFxr+l9RBUrk9dFcW1za9ed7vKFEOiPe7kXBwlulpjdqJbV4lit/4NIS1eqlfqZpi+vU4ACFKAABShQ4AIMuBT4ALN7FKAABShAAQpQgAIUmMQCfN+ZxIPPrlOAAhSgAAVMLuGd5ScWB+Ib751hQBTos2Bf2Ni2vSkTUF1l+a1QGdykUaG3r2nr+LTzvmGheLPrOvS6NZs67shQv9m1/r/MKeuHy6UIklcunAe1nf/26xnQT9ZTF5x/zav/Tux4fqqAesXrYfdtAXBK4t7nYBUvampt/4u77bWVCy4U1cOLDVLs5O7RZ1mxeP7dKvioo58ZQ/CDfVm84EpA73EE2nfGLK1c19rxe+ezvALnqvq9NZs6jIWmG4u64PwvvFrGsWGg947wHsH8XRCrumnjEzvS1W8yDCfOkEcghzMM8UUfPu5dGTzndBvWZgAnJp7xdxV7yZqN2ztczxzmnGE3/8Hbhy24UGzvO6p4SXNz+8vJQuPhe3j+cof+TL+beJ0CFKBAvgkw0J9vI8L2UIACWQnUBM86XQOH/9CtkOdiKotaW3cMezFyV5wvgX7TruGnDOCRXa9MubSjo6MvE0i+Bfo9AvH7bLGWRaM7Hs/UFz/Xw6Gyr0P1U4NlBTdHol3DVnW76/Ib6PfYqd0W1SuaW7sf8Ne+oScUiOCh5mjXsGPLxrof8XnlOi0hVVu8+uVxgsABS7R2fbR72JGDhRLod3+XzGIUG9Y6gX4lYdQH6IWRlu6MfynlZ66wDAUoQAEKUIAChSfAgEvhjSl7RAEKUIACFKAABShAAQoMCPB9hzOBAhSgAAUoMLkFVlTOv0htPOwIhD9u9U1dvnrLlr2ZZDwC3Jt6p/TWRiKd+5P3euxyvzNgy6Kfb966M2P9rp3Iobi/adO2y9331VdUTDs4pW8VBOHENc/TAsw1j/B4yuB4Ljv0q+rDazZ1vDdTWH5ZVfmbAnZ8QcVJmdru5XVB8G2z+1EUQfLEenOSAXBF46ZtQ3IQwwLnij0idk1j2/b/zjQOwxYrAMPG2dThMR9SLoBwP9O9aACK1c/v0/dkytYsW3buMYGDMXOCQIWpU4HdYiHc1LrtCeczlgXPfYOF/l8I5NR05bwsPML6wxYNjIfv4HeKO/RnmrK8TgEKUCDvBBjoz7shYYMoQIFsBNwBXAB+d1OXmurSmxX4YvJ5qcLOfoPgXu0etmgA+vjUQ33LV295ZshLbSg07zxL7XUAZiTq2SW2Xd288cm0K5BN2XB1SR0gjwIoHnih8L+oIZ21OwwOn8F5c+LAMdP2Naqg2lH/T2bNiaU9Hs3ZlnC45CTA6ol4HG/mDo9D5PZItHPI6n2vfoVCpadZCnNyw2mJ67tFrXBz644hL2gDpmW3Ajq4Q4AoWvYcnLGivb39YIb5KeHq0ruBw6viU82rcemHK9AP4A+2YEk02vWHTN+zcKj0eii+6Sj3NAIS9DMmluhF66PdZk4O+VRVzXt9QHSLQOM7E6Sbq9mUNXW5y8O8gKcY31R995i7PQAOAZiVuCelQSZPXqcABShAAQpQYHIIMOAyOcaZvaQABShAAQpQgAIUoMBkFOD7zmQcdfaZAhSgAAUocFigLjj/LgDmJPPk54tNbdvMjuwZP+8Ol53Q1zvFbBx3ZqLwsAB3NqF49wPrsggur1g8/zIF7h1cmCD61aaNHTe66/TY0b1lWk/xigaPzEA2bXeH3lW8d7F3t6e2cv5KsfHYYLs9dn/PNBC1wfKvC+Tw5okeCx/cgfNUwXevZ3kE+j0XfeQW6B/ZrvN++7U8uGCpQFdLIn/z6uEU7bFpgaXr1v1qTyZfc939PVGRi9Zs3DqYnfDbjlx8k/dm873w0zeWoQAFKECBsRdgoH/sjfkEClBgDAU8Qry2KD7c3Nr1ozSPlZpQ6YdV40ejTU2WO5KBfs8QvGJTrx24oK3tN6+k6ks4XPZGxOxmQN6cLHOkA/2mHTWhkotV5cfJRQYAbKh8PtLaeWumleVLq0srbKARwH5b5JJotHPISu9hCw2Ajt7YlKVtbR0vpXJasuTs14nd3wDgHY4yKQPfNZVnzVPLch6156v94eqSSwC5z8+8Go9+eDzD8N+/98DMq9ItTqiunveWAGyzuv91h73kq5GWzmF/kTEw3qUPquJ9ybJHItAfDpedgJg6/xIo60B/vC9VpdeoOI9NdMwYn4tHxvBXHqumAAUoQAEKUCDPBRhwyfMBYvMoQAEKUIACFKAABShAgREL8H1nxHS8kQIUoAAFKDDhBTx2tocKvgXFsM3zvDorKtMA/SwEbzHXvULi2YTi3c/IJrjssdP91iL0h1e5chkrgguuUKgzd3JtU9u2O736l03bRxrod/cx1SkE6SbbsEUBwLDA/XgEzvM50F8XnH8N4MgLKH6ZMj/gha36bhG5+PAlvbmprePLyf8eD9/ks7L5Xkz4X1LsAAUoQIECEWCgv0AGkt2gwGQVMMecHTu790EA73EY7BaRDzVHO80qV3XahEJzT7a06LuALgdgOa8dyUC/aUe4qnQZBI85w+AA1tkSuyoafepP7jEOheadban9EIAznNfyIdBfXz93yu6XAz8FcIGjbTGI3rZ3/8yveIXJ6+vrA7tffuYfAf2OY0f0nTFYoZaWHf+TrMfjNAMzzI0x9F/Z0vLbXU4LU+eevz/zflX9FoA5LsN0gW8JV5fcCcjHHff0KPCVfQdm3O5uv3nOKy//9sMCfAPAdD/zajz64R3oj38rNtlW7APe86rs7ZaqGbuTHf34awxWpXMcnH3Mk0D/dPTrGggWJ9smwC3NLV1fyrSIZEhfgmedrgFrM4ATXfPlgCVauz7abRYNpPrIkurSj1rADQoUQfAfs14T+2ZDw1O9k/V3NPtNAQpQgAIUmGwCDLhMthFnfylAAQpQgAIUoAAFKDB5BPi+M3nGmj2lAAUoQAEKuAWWLTv3mMDB2HoAFaOhcyQD/QCkLlj+ACDvT/RlH6DLmto6Hk/2zeRQTpwpzhzK8xbs81e3bX/Wq//jEuhfPP8+CD5w+PlDg+J+xsVPkH48Aud+2pGqPyMNqfvtV11wvjl14hY/nv7KMNDvz4mlKEABClDACDDQz3lAAQpMeIGa6rMqFdZqADNcnfmzCH4BRQ8EU1XjL5cmpDwkyD94j2ITiqQ2Eunc76xn5aIzZvYcVbxWIeclfu575++loZILbZWfJesT6ONTD/UtX73lmb1u+IHFCX13Afoh17UeAL+CSkTFfk5EyqGoAlDi1Zd8CPSb9nudHpDolzmK7BGFbhRY/fGfqS6EoB7AGxx97wH08khLtwmXD35SLBYw1+NOAvxhoEq8EYL57oC9oypbbXn3ho2dZu4M+4TDJSchJhvcCyYA7FJFiwU1O9jDtqx3iGoYwGu96km1UGQ8+pEy0D/Q0JhA21XlcYjsgOo8CMxCF/e8siF6XSTabU608PzkQ6DfNGxJqOwuUXUe8xhTaNQCNqjIG0Tx9+aWrn9N1Q/z8xSLhMzKoK19sUA47YkZwxfl9AF6YaSluyndM3mNAhSgAAUoQIHCEWDApXDGkj2hAAUoQAEKUIACFKAABYYK8H2HM4ICFKAABSgweQU8Aus5YRzhQD9WBM+ps2E9KkDxQEeGhq49dvF/5Pm9emlHR0efV8fHI9BfWzn/QVG87/DzGeiPj5zgoTUbt12aaUL6DfQPd85Uc6brDPRnEuJ1ClCAAhQ4LMBAP2cDBShQCAISriq7EaImqOsd1h/ey/2AbHTt1L9diuwlzc1PvuwsPl6BfvPMYPBts6cEYvcCeFcWA2NWwpuj6U6Lv7BAnoupLGpt3fGXLOoYVnRYGFxwcyTaNXgUmJ+6E6H4VQDO8VPeUcYswvhcJNr1ba/d1dMsFkj3mG0CHKMDVvGPKq7c0NplvD0/4crSclgwJz04d6tP94weFXlYVN+LxMt/qkC/qWSs++EeQwHutYGFAsz1OR42IHfOmtP/6XS7zOdLoL+mat5CFTviOOFhSDfTjYWzYE2o7CJVfXjo7xP5aqSl88Z0bp4LKEbwvfE5NixGAQpQgAIUoEAeCjDgkoeDwiZRgAIUoAAFKEABClCAAqMiwPedUWFkJRSgAAUoQIEJKVBogf6ad5afWBwweRGckRiQx62+qctXb9kS35hxReX8i9TGwxBYUNgCXNG4adsDqQaPgf4BmdrKBReK6uCGlwCGuCb98nmHfgb6J+SvKDaaAhSgQMEIMNBfMEPJjlBg0gtIuLrUrLr991f/NyeDxpO2WJdZMduCBbMD+2vi5RUvokiqIpHObuf94xnoN8+tqKiYNnP63v8Hlc8CCKTpy36F3NoXK/7B1EDPY8kTBPIp0D/Yn2n7b4Do59Lslu/s5jNqySc2bOhsSTeOS5ac/TqxY993LcrwuqVHgK/tOTDjqzOP3ns3IIPH0KnI3RuinVene04oNPdkyw7cD8HiDPPq92rJx6yY7HWGyjOFyMeyH8MC/Ypr+6XvoQCK7wGwMsMCmP0CveWYOWd+u6GhIZau7/kS6DcnD4VDpZ+Bwiw8GfbdyTQWyT7W1Jx5ovYXOf8Cx9epHB4LAWxRvaK5tTvlX+5M+t/cBKAABShAAQoUmAADLgU2oOwOBShAAQpQgAIUoAAFKDAowPcdTgYKUIACFKDA5BWIB+Atc/J7cpNB7BYL4abWbU+Mlko2oXj3M+uC5TcB8qXkz/3s2l4XnH8XgPjp764TA6QuWP4AIO8fuKZ/tFH0znVtv/pzqr5m03Z36N1PW81z6xbPvw+CwayD+1QBP+PgJ0jvdyd7r+cVQqB/NJzTjcV4+CafP5LvhZ95xDIUoAAFKDB2Agz0j50ta6YABY6AQDA4d8ZUK1BvC65O7EI+PfGS9ZIAm6Dy77OOfesWE1CuqTlrjvZbJtA/uHu8KK5tbu2609n08Q70J59dVTXv9UUS+ydA6hM7xJvTB3oAPAuVh/oh95pd+MPhsuno1zXJwHm+BfqT/UmOjQKXq+hZAjkucS2mkD+L6hYA30+Oj8/pI6FQaYmluM5seA/gdYmQ+oCT4Me9/VPuaWvreMnUt6Sq9AoR/MhR99MISDAS6Xwhw/MkXFVSAcENgFQDmJ0o/4ooOlTknr0Hpv+8vb39YGJX/8GFIj5D5GPSD3eg3xK9aH2025w4kNXzMo1FHgX6TVPjY6WCzwvkvMQiEhvAXxW4Y0NL19cy9ccsqjlm2r5GFZixhiha9hycscKMb7p76+vnTnnl5aJbBXrNwO8duXP2nP4b051ukKktvE4BClCAAhSgwMQSYMBlYo0XW0sBClCAAhSgAAUoQAEK+Bfg+45/K5akAAUoQAEKFJqARwi5TyEr17ZtXT9afc0mFO9+5kiCy3XB+UEoTM7i6IH69Oamto4vLwue+wYL/b8QyKnmp6L4QeOmbSb4r6n6mk3bRxzody1agOL+pk3bLs/Gv7Zy/kqx8Vj85IGBz7Ad9McjcO5nYUFK6xEs3jB1+e2Xey4BuLupbVvaTSKzGQO/7fCq0++CieS9I/leZNMXlqUABShAgdEXYKB/9E1ZIwUoQAEKUIACE1igpmreQucpC2YhRyTa9a0J3CU2nQIUoAAFKECBcRJgwGWcoPkYClCAAhSgAAUoQAEKUGDcBfi+M+7kfCAFKEABClAgnwSkdnH5f4nIxYcbNRCAH61GZhOKdz9zJMHlC4Jvm92PogiABYn64uF2LT642Ib1qADFCvRZsC9sbNvelK6f2bR9pIF+P2H8TGNRF5z/hVcXJtwyWM5jUcB4BM7zOdC/onLBxar6U4flsEUPmZzTXR8P3+TzR/K9yKVvvJcCFKAABXIXYKA/d0PWQAEKUIACFKBAAQmEq8tuBfRziS7tEtuubt745I4C6iK7QgEKUIACFKDAGAkw4DJGsKyWAhSgAAUoQAEKUIACFDjiAnzfOeJDwAZQgAIUoAAFjqhAXXC+OaX8DkcjthahP7yq7TevjEbDsgnFu5830uByXeX/Z+/eo/Qq7/vQP89IgBBSLQIDxQm2aJJmWUpOm2BI3aTMKHYCGJM6kURwLg2kPQmYY6+V/tOkLSBgtUnTc9rULobT5BR8ktgOEo4TwKBc0IhcnAJOutIjZeWKbBKIGROUCAQy0uzjZ5hBw+i97Pey97svn72W1sia/e7n+X1+m7R7v9/97Iv/fcji4vfCWQh/k8Xs8jUL8YeyGH54aYw/evVEtm3vb3722V41DjL3YQP9V37bxV+9ZiHuCyFcuDSXF0PIrnxw7rO/lce/wwMMIYZ4/QNzT9y78vNlBM6rHOi/avbtXx9DeDSEMD2Mc79elOG7PIdh/7voV4PfEyBAgEBxAgL9xdk6MgECBAgQIFAzgcsvf9sF2fG16UbI1y1OPYZfPfLShvd+5jOfeblmpZguAQIECBAgMAEBAZcJoBuSAAECBAgQIECAAIFSBFzvlMJsEAIECBAgUFmB92y79B+EbOE3vhzqPydNMq1enwLhD8498Qs5Jx3ffdnFX3/W+S//0e7dB7+0+jODhOJP+ezsxf82hHjH8r9nMXz8oX1Pfm+/eXUIlv/XEMI7QwhvW/rs3Q/OPXlj/+O84yvDwqu/HUJ469K+nwtTp33Lg49+5i9Xf3bYQP/FF1982gUb48dCCDtOHjP7hTOnX/6hTp6nGl3yfVnI7klvHlj63dMnprJtDz/62T9buW8ZgfMqB/p3vuMdZ758xqsPLJ0HSzT5ndMH/ulll1w4te7YsV/61T94bnUfyvBdHlOgv99/uX5PgACB6gkI9FevJ2ZEgAABAgQITEjgO971DT8WsvDvQghTIYSFmGXX7X30//u5CU3HsAQIECBAgEDNBARcatYw0yVAgAABAgQIECBAILeA653cVHYkQIAAAQKNFFgMlG+IPxti+GcrCnw+ZFNXP7j/8c/0KTpePfv2f51l4fYQw0OnrZm6/pd+4/HnV35mEoH+DuHt4yELUyGGqZCFoyGGqx6ce3KuX0MHmfuwgf40h/fMXvytIcSHQwgbluZ0LIT4gw/OPfGLveZ49WWXXpRNndgbQvza1/fLwk89uP/JH3vt2YyTWxmB8yoH+pPE1dsuuWYhy37+9YcfsrAQY7jlgbkn//1qr9Xu75m59B0hLjwQsvBSjAvf88Dc7/1u2b7L461+q0beB136ne9+T4AAAQLFCQj0F2fryAQIECBAgEBNBHbu3Lnmb5//w/89i/GnQwhnpGlnIRw87cSJd3567uBf1aQM0yRAgAABAgQmLCDgMuEGGJ4AAQIECBAgQIAAgcIEXO8URuvABAgQIECgNgLvfuelf3/q+MK+EMObX590Fp+LIbvugf1PPtIp7Pyud138pnXHp/7PkGU/tBiUf23bc+LMw9//8MN/emz5OIOE4leDjbIS+dUzb//RLIb/1KEJT6wNx7/jU3P/83C/Bg0y91EC/en98lfNXPxfY4zvXzGnYzHEf7tuevN/3r1794nVc7169pv+UZZN/WKI4S0rfvdHaxbit//yY088vXp/gf4Qdu7ccvrL8+vTQxLvXeFzIgvhJ9cfO+3f7f7MZ15e7ZbyBkfn//z7Q4j/JYbwpqXfP72wZupdn/6Nx/94ef8yfJfHumrb278zLoRfev2/uyz8eXZa/PaHfv2JP+91Tqc3DJyYyu4KWfiGEOPnsoUTP/LQY7/3h/3+O/B7AgQIEBhdQKB/dENHIECAAAECBGom8I53vOPMDetf+tGpkH3tQhb/TozZzPLrIZdKWYhZ+Bd7H/1f99SsNNMlQIAAAQIEJigg4DJBfEMTIECAAAECBAgQIFCogOudQnkdnAABAgQI1EbgPbOXfE8I2UeXF0lbMfE/CyH8XBbCH6V/mwpxXRay94QQrgghnHVyv+xP4sKayx947PGnVhY9SCh+NdYogf7vnP2mr1kIU4+FEC54w3Fj9hMP7vvsv87TmEHmPmKgP7x39h9uOh7WfiqEkL7fXrl9IYvhYyELj6d/jCGev/gQRQhfv+JBivSrnm9VKCNwXvUV+hNSx7capF9k4W/TAylZjPtCyI4vNiCGS2MWdoYQvmpFQzq+PaEM3+U5XDX79q+PITwaQpheMa/PhRAeyEJ2aCpMfcOJhYX/69OPffZ/Lf8+vbXilTNe/WT22n+3y9tvnHnstKs7PciQ578P+xAgQIBAfgGB/vxW9iRAgAABAgQaIvCd3/J1G4+tO+3TWYjf2qmkGMK9f+crTvzI7t0Hv9SQkpVBgAABAgQIlCAg4FICsiEIECBAgAABAgQIEJiIgOudibAblAABAgQIVFLg6tmL37sQ4r0rViLPN88sfD6bWvjuh/b93mdXf2CQUPwpn529+N+GEO9Y/vcsho8/tO/J780zqYsvvvi0CzbGj4UQdrz++RD+Jk6F73jw0ScXw/H9tkHmPmqgP83lu9556TmvHs/uCzH7tn5ze8Pv09sU1iz8wAOPfvZXu32ujMB5HQL9yWdxpfqYfSrE8E0DOYdwLGbhxx/Y/+RPr35rRRm+y3NdPLc3xJ8NMfyzTvPPOpznHc7l9NHPhanTvuXBRz/zlwM62J0AAQIEBhQQ6B8QzO4ECBAgQIBA/QV6BPoXQggf/9KJEzfMzR18sf6VqoAAAQIECBAoU0DApUxtYxEgQIAAAQIECBAgUKaA650ytY1FgAABAgSqL/Ced138lnA83Bmy+O5VK8B3mvyJtCr41GknbvqVX/v9ZzrtMEgofvXnR1mhPx3r6pm3/0AWwr0r6hhoRfJB5j6OQH+a89JK6v8yC+HH3/gGhA66WVgIMft0WBtuevDXP/v5XmdXGYHzugT6B3Z+DfaPQow3Pbjvid/o5FyG78px05sGFuKJB2OMW1bPp1Ogf/X8lj7zxNpw/Ds+Nfc/D1f//zKZIQECBOotINBf7/6ZPQECBAgQIDCEwDve8Y4zN5754n8JcfHVd5tCCMe+/JD974cs/ptfffQP9q1+Un6IIXyEAAECBAgQaKGAgEsLm65kAgQIECBAgAABAi0RcL3TkkYrkwABAgQIDCjw7m/7xrdOLay9IYbsqiyEv7ciXP5SDOHPsxAfWpg6fvenH/39z/U69CCh+NXHGTXQf+XsN3/VVDj+mzHEzenYMQv/8oH9T/7nvBSDzH1cgf7lue2c3bLh5eysnSFmPxhC+AdL332nX6fvv58OMfzSQjxxZz//5eOVETivU6C/i/PWEMK5S79LD6v8Rcjiby+sCf/3Weds/u3du3enf+u4leG7euB3veviN515PP4fCyH7FzGLb1l6cOWlLAufDafF6x/69Sf+fOVnrtr2TRfHbOoXvrwQ4telBxSyuPB9nd6qkfe/D/sRIECAQH4Bgf78VvYkQIAAAQIECBAgQIAAAQIECHQVEHBxchAgQIAAAQIECBAg0FTfJaUaAAAgAElEQVQB1ztN7ay6CBAgQIAAAQIECBAgQIAAgSoICPRXoQvmQIAAAQIECBAgQIAAAQIECNReQMCl9i1UAAECBAgQIECAAAECXQRc7zg1CBAgQIAAAQIECBAgQIAAAQLFCQj0F2fryAQIECBAgAABAgQIECBAgECLBARcWtRspRIgQIAAAQIECBBomYDrnZY1XLkECBAgQIAAAQIECBAgQIBAqQIC/aVyG4wAAQIECBAgQIAAAQIECBBoqoCAS1M7qy4CBAgQIECAAAECBFzvOAcIECBAgAABAgQIECBAgAABAsUJCPQXZ+vIBAgQIECAAAECBAgQIECAQIsEBFxa1GylEiBAgAABAgQIEGiZgOudljVcuQQIECBAgAABAgQIECBAgECpAgL9pXIbjAABAgQIECBAgAABAgQIEGiqgIBLUzurLgIECBAgQIAAAQIEXO84BwgQIECAAAECBAgQIECAAAECxQkI9Bdn68gECBAgQIAAAQIECBAgQIBAiwQEXFrUbKUSIECAAAECBAgQaJmA652WNVy5BAgQIECAAAECBAgQIECAQKkCAv2lchuMAAECBAgQIECAAAECBAgQaKqAgEtTO6suAgQIECBAgAABAgRc7zgHCBAgQIAAAQIECBAgQIAAAQLFCQj0F2fryAQIECBAgAABAgQIECBAgECLBARcWtRspRIgQIAAAQIECBBomYDrnZY1XLkECBAgQIAAAQIECBAgQIBAqQIC/aVyG4wAAQIECBAgQIAAAQIECBBoqoCAS1M7qy4CBAgQIECAAAECBFzvOAcIECBAgAABAgQIECBAgAABAsUJCPQXZ+vIBAgQIECAAAECBAgQIECAQIsEBFxa1GylEiBAgAABAgQIEGiZgOudljVcuQQIECBAgAABAgQIECBAgECpAgL9pXIbjAABAgQIECBAgAABAgQIEGiqgIBLUzurLgIECBAgQIAAAQIEXO84BwgQIECAAAECBAgQIECAAAECxQkI9Bdn68gECBAgQIAAAQIECBAgQIBAiwQEXFrUbKUSIECAAAECBAgQaJmA652WNVy5BAgQIECAAAECBAgQIECAQKkCAv2lchuMAAECBAgQIECAAAECBAgQaKqAgEtTO6suAgQIECBAgAABAgRc7zgHCBAgQIAAAQIECBAgQIAAAQLFCQj0F2fryAQIECBAgAABAgQIECBAgECLBARcWtRspRIgQIAAAQIECBBomYDrnZY1XLkECBAgQIAAAQIECBAgQIBAqQIC/aVyG4wAAQIECBAgQIAAAQIECBBoqoCAS1M7qy4CBAgQIECAAAECBFzvOAcIECBAgAABAgQIECBAgAABAsUJCPQXZ+vIBAgQIECAAAECBAgQIECAQIsEBFxa1GylEiBAgAABAgQIEGiZgOudljVcuQQIECBAgAABAgQIECBAgECpAgL9pXIbjAABAgQIECBAgAABAgQIEGiqgIBLUzurLgIECBAgQIAAAQIEXO84BwgQIECAAAECBAgQIECAAAECxQkI9Bdn68gECBAgQIAAAQIECBAgQIBAiwQEXFrUbKUSIECAAAECBAgQaJmA652WNVy5BAgQIECAAAECBAgQIECAQKkCAv2lchuMAAECBAgQIECAAAECBAgQaKqAgEtTO6suAgQIECBAgAABAgRc7zgHCBAgQIAAAQIECBAgQIAAAQLFCQj0F2fryAQIECBAgAABAgQIECBAgECLBARcWtRspRIgQIAAAQIECBBomYDrnZY1XLkECBAgQIAAAQIECBAgQIBAqQIC/aVyG4wAAQIECBAgQIAAAQIECBBoqoCAS1M7qy4CBAgQIECAAAECBFzvOAcIECBAgAABAgQIECBAgAABAsUJCPQXZ+vIBAgQIECAAAECBAgQIECAQIsEBFxa1GylEiBAgAABAgQIEGiZgOudljVcuQQIECBAgAABAgQIECBAgECpAgL9pXIbjAABAgQIECBAgAABAgQIEGiqgIBLUzurLgIECBAgQIAAAQIEXO84BwgQIECAAAECBAgQIECAAAECxQkI9Bdn68gECBAgQIAAAQIECBAgQIBAiwQEXFrUbKUSIECAAAECBAgQaJmA652WNVy5BAgQIECAAAECBAgQIECAQKkCAv2lchuMAAECBAgQIECAAAECBAgQaKqAgEtTO6suAgQIECBAgAABAgRc7zgHCBAgQIAAAQIECBAgQIAAAQLFCQj0F2fryAQIECBAgAABAgQIECBAgECLBARcWtRspRIgQIAAAQIECBBomcAVV1zx1yGEs1eV/dePPPLIOS2jUC4BAgQIECBAgAABAgQIECBAYOwCAv1jJ3VAAgQIECBAgAABAgQIECBAoI0CAv1t7LqaCRAgQIAAAQIECLRD4PLLL/9cjPEtK6vNsuzze/fufWs7BFRJgAABAgQIECBAgAABAgQIEChOQKC/OFtHJkCAAAECBAgQIECAAAECBFokINDfomYrlQABAgQIECBAgEDLBK644ornQwhfsapsK/S37DxQLgECBAgQIECAAAECBAgQIFCMgEB/Ma6OSoAAAQIECBAgQIAAAQIECLRMQKC/ZQ1XLgECBAgQIECAAIEWCbjeaVGzlUqAAAECBAgQIECAAAECBAiULiDQXzq5AQkQIECAAAECBAgQIECAAIEmCgi4NLGraiJAgAABAgQIECBAIAm43nEe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CBeghkWbY5hJD+zK6a8VuX/nf6XdpW/0z/dmjFZ5b/vvLfPrf0+/Rvi39ijCt/Xw8ksyRAgMAqAQEXpwQBAgQIECBAgAABAk0VcL3T1M6qiwCBJOB+uPOAAAECBAgQIECAAIFJCwj0T7oDxidAgAABAgQIECAwIYGlLynS6Cm0n4L5KazfKcRfxgyXA/1zS4PtXwr6L//vMuZgDAIECIwkIOAyEp8PEyBAgAABAgQIECBQYQHXOxVujqkRIJBLwP3wXEx2IkCAAAECBAgQIEBgQgIC/ROCNywBAgQIECBAgACBsgWWvrC4LoQw02Hl/bKnM8h4yyv5p5D/XIxRyH8QPfsSIFCagIBLadQGIkCAAAECBAgQIECgZAHXOyWDG44AgZEF3A8fmdABCBAgQIAAAQIECBAoUUCgv0RsQxEgQIAAAQIECBAoU6DGX1j0Y0oB/xTqt4p/Pym/J0CgVAEBl1K5DUaAAAECBAgQIECAQIkCrndKxDYUAQJDCbgfPhSbDxEgQIAAAQIECBAgUBEBgf6KNMI0CBAgQIAAAQIECIwqsOILi7eGENJK/G3ZBPzb0ml1Eqi4gIBLxRtkegQIECBAgAABAgQIDC3gemdoOh8kQKAgAffDLXhT0KnlsAQIECBAgAABAgQmIiDQPxF2gxIgQIAAAQIECBAYj8CKLy1+MISweTxHrf1RUsD/o1/2uDfGmP5uI0CAQCkCAi6lMBuEAAECBAgQIECAAIEJCLjemQC6IQkQOEXA/fCOJ4X74f5bIUCAAAECBAgQINAAAYH+BjRRCQQIECBAgAABAu0SKOPVwSfmn1tEPXbwQDgxP7/49+Wfr/39td8ff/13r/3vtK2ZPu/1v6+dnj7l39a8/m/Ti/uesWVrUQ1MX2QsfpkRY7y3qEEclwABAssCAi7OBQIECBAgQIAAAQIEmirgeqepnVUXgeoLlHE//Pj8S4sQrxycD8e/+NrfX136t/T34/NHF/9teb/ln+nf1k6f9Tri8t/XTq9//d9OW/r92nPPCunf1205ef98zPruh48Z1OEIECBAgAABAgQIlCkg0F+mtrEIECBAgAABAgQIjCCw4ouLW0c4zBs+moL5KZT/pYMHFv89/Uwh/rK3FOxP4f/08/QtW15/KGCMYf/0ZcbcUrg//bQRIEBg7AICLmMndUACBAgQIECAAAECBCoi4HqnIo0wDQItEijifngK4qc/r/zha4vYvHxwPrxy8ORiNWXxpuD/a3/WhzPflu6Nv/YAwBjD/u6Hl9VM4xAgQIAAAQIECBAYk4BA/5ggHYYAAQIECBAgQIBAEQLj/NJiZXh/UsH9QY2WV/tPwf4zZ2bHtZq/VxAP2gj7EyCQS0DAJReTnQgQIECAAAECBAgQqKGA650aNs2UCdRQYJz3w1eG9ycV3B+0Bcsr/K/bMh02XrZ5XAF/98MHbYT9CRAgQIAAAQIECExAQKB/AuiGJECAAAECBAgQINBPYFxfXKQQ/9H9cxNbeb9fnYP+fnkl/9O3bA3pz4gr+FulaNAG2J8AgZ4CAi5OEAIECBAgQIAAAQIEmirgeqepnVUXgWoIjOt+eArxv/jYoYmtvD9uzeWV/M/cMh3WvW161IC/++HjbpDjESBAgAABAgQIEBijgED/GDEdigABAgQIECBAgMCoAktfXNwaQrhumGM1LcDfz2CMAf97QwgfjTHO9RvT7wkQINBNQMDFuUGAAAECBAgQIECAQFMFXO80tbPqIjBZgVHvhzctwN+vG2MM+Lsf3g/b7wkQIECAAAECBAiULCDQXzK44QgQIECAAAECBAh0Elj64uKeEMLsoELLIf60En/6e5u3FPBfPzO7+Cf9fYgtrVJ0vWD/EHI+QoBAEHBxEhAgQIAAAQIECBAg0FQB1ztN7ay6CExGYJT74csh/iP7D4X09zZvKeC/cWZz2HDZ5pD+PsTmfvgQaD5CgAABAgQIECBAoAgBgf4iVB2TAAECBAgQIECAQE6BLMtSgD8F+Tfn/Mjrux3Zc184MT8fju7fN+hHG7//8sr9Zy6G+7cNU2/6IuO2GGNaqchGgACBXAICLrmY7ESAAAECBAgQIECAQA0FXO/UsGmmTKCCAqPcDz98/4Hw6vxL4cX96datbaXA8sr9Gy/bHDbMDPxVQzqU++FOKQIECBAgQIAAAQITFhDon3ADDE+AAAECBAgQINBOgWG/uFhejT+F+W35BFK4/4wtW0MK96efA25WKBoQzO4E2iwg4NLm7qudAAECBAgQIECAQLMFXO80u7+qI1C0wLD3w5dX439hz4Gip9iY46dw/7ot0yGF+9dtGfgttu6HN+ZMUAgBAgQIECBAgEDdBAT669Yx8yVAgAABAgQIEKi1wNKrhG/98oo31w1SSArwC/EPItZ53xTuXz8zGzbuuGbQg6WV+tOK/ZZ/GlTO/gRaJCDg0qJmK5UAAQIECBAgQIBAywRc77Ss4colMCaBYe+Hp9X4hfhHb0IK92+c2Rw2bR94oRv3w0fndwQCBAgQIECAAAECAwkI9A/EZWcCBAgQIECAAAECwwtkWbYrhJDC/Lk2q/HnYhpqpyGD/SnM/9EYY+qjjQABAqcICLg4KQgQIECAAAECBAgQaKqA652mdlZdBIoTGPR+uNX4i+vFkMF+98OLa4kjEyBAgAABAgQIEDhFQKDfSUGAAAECBAgQIECgYIGlVYj2hRA25xlKkD+P0nj2WQ72p1X7099zbl47nBPKbgTaJiDg0raOq5cAAQIECBAgQIBAewRc77Sn1yolMKrAoPfDBflHFc//+eVg/4bLNof095yb++E5oexGgAABAgQIECBAYBQBgf5R9HyWAAECBAgQIECAQA+BpS8ursu7Kr8g/+ROpyGD/bd9+SGNe2OM6QsNGwECBIKAi5OAAAECBAgQIECAAIGmCrjeaWpn1UVgfAKD3g8X5B+f/aBHGjLY7374oND2J0CAAAECBAgQIDCAgED/AFh2JUCAAAECBAgQIJBXYJDXCQvy51Utfr8U7D9jy9awccfOvCv2e+1w8W0xAoHaCAi41KZVJkqAAAECBAgQIECAwIACrncGBLM7gZYJDHI/XJC/OidHCvav2zIdzt6+Ne+K/e6HV6d9ZkKAAAECBAgQINAwAYH+hjVUOQQIECBAgAABApMVWFqF6J4QwmyemRzZc19If2zVElhesX/jjmvyTix9kbHNav15uexHoJkCAi7N7KuqCBAgQIAAAQIECBAI3kjmJCBAoKPAoPfDD99/ILyw5wDNigksr9i/afvWvDNzPzyvlP0IECBAgAABAgQI5BQQ6M8JZTcCBAgQIECAAAEC/QSyLEsh/n399ku/P3bwQDh8150hrc5vq65ACvZvuvGmxVX7c2zpS4zbYoz35tjXLgQINFBAoL+BTVUSAQIECBAgQIAAAQKLAq53nAgECKwWGOR++CsHnwvzdz8R0ur8tuoKpGD/9A2XhHVbzsszSffD8yjZhwABAgQIECBAgEBOAYH+nFB2I0CAAAECBAgQINBLIO8rhVOA/+j+Oavy1+x0Wj+zLWzcsTOkgH+fzSuH+wn5PYEGCwi4NLi5SiNAgAABAgQIECDQcgHXOy0/AZRPYJVA3vvhKcD/4mOHrMpfszNow8zmcPb2rSEF/N0P70fg9wQIECBAgAABAgTGIyDQPx5HRyFAgAABAgQIEGipwCCvFD6y5z5B/hqfJynMv35mNmzccU2eKrxyOI+SfQg0TEDApWENVQ4BAgQIECBAgAABAq8LuN5xMhAgkAQGuR9++P4Dgvw1Pm1SmH/jzOawaXvut9duizGm++I2AgQIECBAgAABAgSGEBDoHwLNRwgQIECAAAECBAgsfXkxG0LY108jrcr/xdt3hfTTVn+BFOzfdLrbAIYAACAASURBVONN4Ywtfb/I8Mrh+rdbBQQGEhBwGYjLzgQIECBAgAABAgQI1EjA9U6NmmWqBAoSyLIs1/3wtCr/s3fMhfTTVn+BFOyfvuGSsG5LrrfX3hZjvLf+VauAAAECBAgQIECAQPkCAv3lmxuRAAECBAgQIECgAQJ5XylsVf4GNLtDCQOs1p9C/R+NMe5qpoSqCBBYKSDg4nwgQIAAAQIECBAgQKCpAq53mtpZdRHIJ5D3frhV+fN51m2vAVbrdz+8bs01XwIECBAgQIAAgcoICPRXphUmQoAAAQIECBAgUBeBLMvSqvxpNaKuW1qN//Bdd4ZjBw/UpSzzHEIgBfvPvWVXSD/7bIdijBf128nvCRCot4CAS737Z/YECBAgQIAAAQIECHQXcL3j7CDQXoE898PTavzzdz8RXjnoLbVNPlNSsP+Cm2dD+ul+eD8CvydAgAABAgQIECAwmIBA/2Be9iZAgAABAgQIEGixQJZlm0MI9/QL86cQ//O339piqXaVnsL8G3fsDOtntvUrPK1OtC3GmH7aCBBooICASwObqiQCBAgQIECAAAECBBYFXO84EQi0TyDv/fAU4n/2jrn2AbW04hTmP3v71rBhJn1d0nNzP7yfkN8TIECAAAECBAgQWCEg0O90IECAAAECBAgQIJBDIO+XF0f23BfSH1u7BFKof/3MbNi445p+hfsSo5+Q3xOosYCAS42bZ+oECBAgQIAAAQIECPQUcL3jBCHQLoG898MP338gvLDHW2rbdXaExRX6N85sDpu2b+1Xuvvh/YT8ngABAgQIECBAgMCSgEC/U4EAAQIECBAgQIBAH4GlLy+e6rXbifnnwuG77gxpdX5bewVSsP/cW3aF9LPH5kuM9p4iKm+4gIBLwxusPAIECBAgQIAAAQItFnC90+LmK711Annuhx+ffynM3/1ESKvz29orkIL9F9w8uxjwdz+8veeBygkQIECAAAECBMYjINA/HkdHIUCAAAECBAgQaKhAlmWzIYR9vcpLIf7nb7+1oQLKGlQghfk37tgZ1s9s6/clxvUxRu+iHhTY/gQqLCDgUuHmmBoBAgQIECBAgAABAiMJuN4Zic+HCdRGIM/98BTif/YOtzVr09SCJ5rC/Gdv3xo2zGx2P7xga4cnQIAAAQIECBBotoBAf7P7qzoCBAgQIECAAIERBPJ8eXF0/77FlfltBFYKpFD/+pnZsHHHNf2+xPhojHEXPQIEmiEg4NKMPqqCAAECBAgQIECAAIFTBVzvOCsINF8gz/3wF/cfCvN3P958DBUOJJBC/RtnNodN27e6Hz6QnJ0JECBAgAABAgQInBQQ6Hc2ECBAgAABAgQIEOggkGXZdSGEe3rhHNlzX0h/bAS6CaRAv1C/84NAewQEXNrTa5USIECAAAECBAgQaJuA6522dVy9bRPIcz/88P0Hwgt7DrSNRr0DCJy9Y6tQ/wBediVAgAABAgQIECCwUkCg3/lAgAABAgQIECBAYJVAri8v7rozpNX5bQT6CeQI9adD3Gal/n6Sfk+g+gICLtXvkRkSIECAAAECBAgQIDCcgOud4dx8ikAdBPLcD0+r8qfV+W0E+gnkCPW7H94P0e8JECBAgAABAgRaKSDQ38q2K5oAAQIECBAgQKCbQJ7XCj9/+63h2EErETmL8gusn9kWNt14U78PCPX3E/J7AhUXEHCpeINMjwABAgQIECBAgACBoQVc7wxN54MEKi2Q5374s3fMhVcOPlfpOkyuWgIbZjaH6Rsu7Tcp98P7Cfk9AQIECBAgQIBAqwQE+lvVbsUSIECAAAECBAj0Esjz5YUwv3NoWIE10+eF8z/8kV4fT0tcfdRK/cMK+xyByQsIuEy+B2ZAgAABAgQIECBAgEAxAq53inF1VAKTFMhzP1yYf5IdqvfYa6fPChd+6Cr3w+vdRrMnQIAAAQIECBAoUUCgv0RsQxEgQIAAAQIECFRXoN+XFyfmnwuH77rTyvzVbWEtZpZC/efesiukn122FOq/PsY4V4uCTJIAgTcICLg4IQgQIECAAAECBAgQaKqA652mdlZdbRXodz/8+PxLYf7uJ6zM39YTZEx1p1D/BTfPhvTT/fAxoToMAQIECBAgQIBAYwUE+hvbWoURIECAAAECBAjkFciybHMI4alu+wvz55W0Xx6BnKH+bTHGFO63ESBQIwEBlxo1y1QJECBAgAABAgQIEBhIwPXOQFx2JlBpgX73w4X5K92+2k0uZ6jf/fDaddaECRAgQIAAAQIExi0g0D9uUccjQIAAAQIECBColUC/Ly+E+WvVztpMVqi/Nq0yUQIDCQi4DMRlZwIECBAgQIAAAQIEaiTgeqdGzTJVAj0E+t0PF+Z3+hQhINRfhKpjEiBAgAABAgQINE1AoL9pHVUPAQIECBAgQIBAboGlLy/uCSHMdvvQ87ffGo4dPJD7mHYkkFcghfrP//BHeu2eVui3MlFeUPsRqICAgEsFmmAKBAgQIECAAAECBAgUIuB6pxBWByVQqkCe++HP3jEXXjn4XKnzMlg7BFKo/8IPXeV+eDvarUoCBAgQIECAAIEhBAT6h0DzEQIECBAgQIAAgWYIZFm2T5i/Gb2saxVnbNkazrnltp5fYsQYL6prfeZNoG0CAi5t67h6CRAgQIAAAQIECLRHwPVOe3qt0uYK9LsfXocwfwqFb5zZvNikdW+bfu3nlvNCerNA2tLP4/NHw8t/+Fx4cX9aL2U82/K4a889K6ydXh/S/05/ih53PLOvzlFSry64uev6Smmih9wPr06/zIQAAQIECBAgQKBcAYH+cr2NRoAAAQIECBAgUBGBfl9eWJm/Io1qwTTWz2wLm268qVelczHGbS2gUCKB2gsIuNS+hQogQIAAAQIECBAgQKCLgOsdpwaBegv0ux9e9TD/2Tu2hhSm37AU5s/TjRS2f+Xg/Ejh/jRuenAgBdHzbuMYN+9Yddwv9XD6hkvdD69j88yZAAECBAgQIECgUAGB/kJ5HZwAAQIECBAgQKCKAlmW7Qoh3NptbofvujMc3Z8W77cRKEdg445rQvrTY7stxpjOWxsBAhUWEHCpcHNMjQABAgQIECBAgACBkQRc74zE58MEJirQ7374/N2Pj3U1+3EWm1bBTyu6p5+jbClkP3/3E+GVg8/lPkwad5Agf6cDDzNu7gnWeMf0oMSm7Vt7VeB+eI37a+oECBAgQIAAAQLDCQj0D+fmUwQIECBAgAABAjUVyLIsvc+1a1r/yJ77QvpjI1C2QJ9Qf3o/9PUxxrmy52U8AgTyCwi45LeyJwECBAgQIECAAAEC9RJwvVOvfpktgWWBfvfDD99/ILyw50DlwFKAf+PM5n6h74HnnbfeHKvIDzR23nEHOmjNd+4T6nc/vOb9NX0CBAgQIECAAIHBBQT6BzfzCQIECBAgQIAAgZoKZFm2OYTwVLfpHzt4IDx/e9eF+2tadXWnvWb6vLB2ejqkn2umpxcnmn4u//vx+fnFfzsxf3LVpBPz8+G1P8+F1K+mbTlC/dtijOnLDBsBAhUUEHCpYFNMiQABAgQIECBAgACBsQi43hkLo4MQKFWg3/3wtFr9s3dUb/2QFOafvuGSkVfH74adVs1Pdaef3bYcK8gP3Ms84w580Jp/IEeo3/3wmvfY9AkQIECAAAECBPILCPTnt7InAQIECBAgQIBAzQWyLEsr86cV+k/ZhPnLaW4K66+fmQ2nb9kaztjS85W6uSa0Mtj/pYMHax/0Tz6bbrypl81cjHFbLhw7ESBQuoCAS+nkBiRAgAABAgQIECBAoCQB1zslQRuGwBgFet0Pb2uYf5m3X7h+3ZbzwgU3d/wqYaQO9Rt3pIPX8MM5Ht5wP7yGfTVlAgQIECBAgACB4QQE+odz8ykCBAgQIECAAIGaCWRZtiuE0HH5/RQK/8IH3l+ziuoz3RTcP3NmNqyfKSeHvryif3pIYznkn1b7X7nSf5X1Uqj/3Ft2Lb6poMt2W4wxnc82AgQqJiDgUrGGmA4BAgQIECBAgAABAmMTcL0zNkoHIlCKQK/74SlU/vQHHyplHoMMksLdF37oqr4fSfN/8bFD4eWDr73hNT2ckD6btnVbpsOZbzsvbJhJL+vtvfUL169ePX7luOnv6U8R4/abd9N+nwzTwxPLlh3qcz+8aU1XDwECBAgQIECAQEcBgX4nBgECBAgQIECAQOMFsixLS+mk1fk7bs/ffmtI4W/beAU27rhmcTX+HsH08Q7Y52gp0L8c7K/6av7pIYhzbrmtW0WHQgjXxxir9z7sUjtqMALVExBwqV5PzIgAAQIECBAgQIAAgfEIuN4Zj6OjEChDoN/98GfvmFsMwVdtS6HutDJ+ty0F6F+4/0B4cX+6Pdp7S+HwFO4/e/vWXkHxxVB+r4cblo9zfP5oLrNxjduvvqb9vs8bEdwPb1rD1UOAAAECBAgQINBRQKDfiUGAAAECBAgQINBogSzL0lI8T3Ur8sie+0L6YxufQNWC/P0qWxn0PzH/2qpOo2xfOnhgLA+IJMf0p8uWvsTYFmPs/+3VKMX4LAECAwkIuAzEZWcCBAgQIECAAAECBGok4HqnRs0y1VYL9Lsffvj+A+GFPdVb3Gb1avirm5hC/PN3Pz5wb1PAfuPM5rBp+9auny3CZFLjDgxUoQ/0OQfcD69Qr0yFAAECBAgQIECgGAGB/mJcHZUAAQIECBAgQKAiAlmWpZX50wr9p2xpVf60Or9tPAJpVflNN95UmRX5x1PVcEcZx4Mi6c0GyTO5dtnmYozbhpuhTxEgUISAgEsRqo5JgAABAgQIECBAgEAVBFzvVKEL5kCgv0Cv++FpVf60On/Vtj6rs4dxBO57hcXTKv3zdz+RawX+Qe0mNe6g86zC/ukhiOkbLun1lgb3w6vQKHMgQIAAAQIECBAoTECgvzBaByZAgAABAgQIEJi0QJZl14UQ7uk0j7Qq+xc+8P5JT7ER4+cInnetM/UhPVixvDJ++rm8Yv7a6enFz6XjL2+nb9my+L/T71b+e9UgUw1fvH3XYi2jbKnGc2/Z1avW62OM944yhs8SIDA+AQGX8Vk6EgECBAgQIECAAAEC1RJwvVOtfpgNgU4Cve6Hp9D60x98qJJwF9w82zXEnVblT6vzj2PrF64vymdS447DrOxjpFB/Oh/Szy6b++FlN8V4BAgQIECAAAECpQkI9JdGbSACBAgQIECAAIGyBbIsy7qNmVbmT0Fy2/ACKWy+fmY2bNxxTe6DrAzwp1XsR9lWBvuXg/49VrMfZaihPjuucyzVdM4tt3Wbg1cND9UdHyJQjICASzGujkqAAAECBAgQIECAwOQFXO9MvgdmQKCfQK/74Wll/rRCf9W2XqvzF/FGgekbLg0bZjZ3ZCjSaFLjVq3feebT540N7ofnQbQPAQIECBAgQIBALQUE+mvZNpMmQIAAAQIECBDoJ9Dr1cIpSD5qmLzf+E3/fQrxDxrkP7p/rhT3qgT90xsgRl2hf/k86uN9b4zx+qafc+ojUAcBAZc6dMkcCRAgQIAAAQIECBAYRsD1zjBqPkOgPIFe98MP338gvLCnmovbdFudv6g3CvRaAb6IBwiWz4BJjVveGTjekXq91SCE4H74eLkdjQABAgQIECBAoCICAv0VaYRpECBAgAABAgQIjE8gy7LZEMK+TkdMq/KnldNtwwmk1eI33XhTSKH5PFsKtB/Zszsc3d+xHXkOMbZ90pyXV/AvekX/w3fdOdaa09yTe483EGyLMc6NDcuBCBAYSkDAZSg2HyJAgAABAgQIECBAoAYCrndq0CRTbK1Ar/vhRYbUxwF+0cc7v/11/u7Hw4v702Ls49/SCv1pxfxO29MffCikhwmK2CY1bhG1FH3M9ADE9A2XhLRaf5fN/fCim+D4BAgQIECAAAECpQsI9JdObkACBAgQIECAAIGiBXqtRpTC/CnUbxtMIEeg/A0HTEH+FGqvuvXygwnLQfk109ODwXTYO72JYFwr8688fJrr+R/+SLf5HYoxXjTy5B2AAIGRBARcRuLzYQIECBAgQIAAAQIEKizgeqfCzTG11gv0uh/+7B1zIYX6q7j1Crg/9b77CptyCotf+KGrOh6/SK9JjVsYZMEH7uUVQnA/vGB/hydAgAABAgQIEChfQKC/fHMjEiBAgAABAgQIFCiQZdl1IYR7Og2RVolPIXNbfoEUIl8/Mxs27ui8UtLqI6Ugewq0H9lT3Bcu+WffvD1TH3r04rYY467mVa0iAvUREHCpT6/MlAABAgQIECBAgACBwQRc7wzmZW8CZQn0uh+eVrhPK91XdTt7x9awafvWU6ZXxry7jX34/gPhhT3FLQg0qXGreg70m1c3r6XPuR/eD9DvCRAgQIAAAQIEaiUg0F+rdpksAQIECBAgQIBAP4Esy7Ju+zxz7Y5+H/f7FQJ9wuOnWKUQvyB/sadQesDi3Ft2heU3C6waLb2DOr1quJh3URdbmqMTaISAgEsj2qgIAgQIECBAgAABAgQ6CLjecVoQqKZAr/vhRa5yPw6N6RsuDWmV/tVbegghhfqL3NZtOS9ccPPsKUOktxmkVfqL2iY1blH1FH3ctEp/6lP62WFzP7zoBjg+AQIECBAgQIBAqQIC/aVyG4wAAQIECBAgQKBIgV6vFn7+9lvDsYPFraxTZF1lH7tPaPyU6aRV+b94+66QftqKF1g/sy1suvGmbgPdG2O8vvhZGIEAgU4CAi7OCwIECBAgQIAAAQIEmirgeqepnVVXnQV63Q9PofQUTq/yduGHruoY1H76gw+F4/MvFTr1FBBP46/e0rhp/KK2SY1bVD1lHDc99JEe/uiyuR9eRhOMQYAAAQIECBAgUIqAQH8pzAYhQIAAAQIECBAoWiDLsrSczr5O46Qgfwr023oLpCD/xh07QwqM59lSgP/Int3h6P6O7HkOYZ8hBc655bZwxpZTX0e9dLi0Sn9xy0gNOWcfI9AGAQGXNnRZjQQIECBAgAABAgTaKeB6p519V3V1BXrdDy96lflxqQj0n5Qs+kGCcfVsUsdJq/Sntxt02dwPn1RjjEuAAAECBAgQIDBWAYH+sXI6GAECBAgQIECAwKQErM4/mvzGHdeE9CfvdmTPfSH9sU1GID18cf6HP9Jt8EMxxosmMzOjEmi3gIBLu/uvegIECBAgQIAAAQJNFnC90+Tuqq2OAnVfnT+ZC/SfPPME+nv/V9jtzQZLn3I/vI7/R8ycCRAgQIAAAQIEThEQ6HdSECBAgAABAgQI1F4gy7LrQgj3dCpE8Lx3e9Nq/JtuvCn3OZBW4z98152597djcQJ9HsKwKlFx9I5MoKuAgIuTgwABAgQIECBAgACBpgq43mlqZ9VVR4Fe98MP338gvLDnQC3KEug/2SaB/v6n7Nk7toZN2721tr+UPQgQIECAAAECBOoqINBf186ZNwECBAgQIECAwOsC3VYjOjH/XPjCB95PqoNAWuE9BfnP2NL1BvgbPpUsU5D/2MF6fBnUhqanHp57y66QfnbY5mKM29rgoEYCVRIQcKlSN8yFAAECBAgQIECAAIFxCrjeGaemYxEYTaDb/fC6hcIF+k+eB3Xr3Whn8HCfTqv0X3DzbEg/3Q8fztCnCBAgQIAAAQIEqi0g0F/t/pgdAQIECBAgQIBAH4Esy2ZDCPs67ZYC6GlFedtJgRT+Xj8zG9Lq7nm2FOQ/un8upDcd2Kon0OcNC1bpr17LzKjhAgIuDW+w8ggQIECAAAECBAi0WMD1Toubr/RKCfS6Hz5/9+Phxf2HKjXfXpMR6D+pI9Cf77TdMLM5TN9wabed3Q/Px2gvAgQIECBAgACBigoI9Fe0MaZFgAABAgQIECCQT6DbakTp089cuyPfQVqyVwrx5w3yJ5IU4hfkr/bJYZX+avfH7NonIODSvp6rmAABAgQIECBAgEBbBFzvtKXT6qy6QK/74U+9r16Lsgj0nzzbBPrz/Zdnlf58TvYiQIAAAQIECBCop4BAfz37ZtYECBAgQIAAAQIhBKvz5zsNztiyNWy68aaQwt95tmMHD4T0doO0Or+t+gJW6a9+j8ywPQICLu3ptUoJECBAgAABAgQItE3A9U7bOq7eKgo0aXX+5CvQf/IsE+jP/1+cVfrzW9mTAAECBAgQIECgXgIC/fXql9kSIECAAAECBAisELA6f+/TIQX4U5A/BfrzbCnAn4L8KdBvq4+AVfrr0yszbb6AgEvze6xCAgQIECBAgAABAm0VcL3T1s6ru0oCTVqdP7kK9J88uwT68/+XZpX+/Fb2JECAAAECBAgQqJeAQH+9+mW2BAgQIECAAAECSwK9ViM6sue+kP60dUsB7/Uzs2HjjmtyEaQg/9H9c602ywVV4Z2s0l/h5phaqwQEXFrVbsUSIECAAAECBAgQaJWA651WtVuxFRTo+bba+w+EF/bUb5GWboH+Z++YC68cLPbtsd1WeS86WD+pcSt4So80Jav0j8TnwwQIECBAgAABAhUVEOivaGNMiwABAgQIECBAoLdAlmX3hBCu67TXM9fuaC1fWo3/nFtuy11/2x9+yA1V8R3TQxznf/gj3WY5F2PcVvESTI9AIwQEXBrRRkUQIECAAAECBAgQINBBwPWO04LAZAV63Q9/6n31XNzmgptnw7ot550Ce7iEBxS6BcJf3H8ozN/9eGHNntS4hRU0oQOnVfrTAyFdNvfDJ9QXwxIgQIAAAQIECIwmINA/mp9PEyBAgAABAgQITEAgy7LNIYSnOg3d5oB6WpE/76r8xw4eCIfvujOk1fltzRDosUr/oRDC9THGuWZUqgoC1RUQcKlub8yMAAECBAgQIECAAIHRBFzvjObn0wRGEeh1P7yM8Psoc+/12bN3bA2btm89ZZe0On9apb/IbfqGS0MK16/eUpg/hfqL2iY1blH1TPK4PVbpdz98ko0xNgECBAgQIECAwNACAv1D0/kgAQIECBAgQIDApASszn+qfN4wfwrwpyB/CvTbmiXQZ5X+e2OM1zerYtUQqJ6AgEv1emJGBAgQIECAAAECBAiMR8D1zngcHYXAMAJNXJ0/OaTV+dMq/au34/Mvhac/+NAwVLk/k1Z3T6u8r97SgwTpgYKitkmNW1Q9kzxun1X63Q+fZHOMTYAAAQIECBAgMJSAQP9QbD5EgAABAgQIECAwSYEsy9Lq/Kcsn3N0/77FsHrbtjO2bA3n3HJbz7JTkP/o/rmQ3mBga67AphtvCmml/g7boRjjRc2tXGUEqiEg4FKNPpgFAQIECBAgQIAAAQLjF3C9M35TRySQV6Db/fC0knxaUb6uW69AdpHB+l7jPvW+4u6fT2rcup4feebd7Y0HIQT3w/MA2ocAAQIECBAgQKBSAgL9lWqHyRAgQIAAAQIECPQTyLLsuhDCPZ32+8IH3h9ScL1t25s/sadnySnEX4Ugf1pBfv3MbDh9y9awdno6HJ+ff33eK/t2Yunfl38u77Ryn+XPtrHfvZrdZ5X+bTHGYt9V3bb/+NRLYJWAgItTggABAgQIECBAgACBpgq43mlqZ9VVdYFe98PTKvZpNfs6b2mF/rRS/+qtyIcVuoXA08r86UGCorZJjVtUPVU4bp9V+t0Pr0KTzIEAAQIECBAgQCC3gEB/bio7EiBAgAABAgQIVEGg2+uF27o6f48V2Rfb9fztt4ZjBw9MrHUpYL5xx85uq8aPbV7eQHCSMr2tIb21ocM2F2PsuHz/2BrhQARaLiDg0vITQPkECBAgQIAAAQIEGizgeqfBzVVapQW63Q8vMvBeJsjZO7aGTdtPvZeZHlRI4foiHli46OPXdCyxaNNJjVtmPycxVreHQkII7odPoiHGJECAAAECBAgQGFpAoH9oOh8kQIAAAQIECBCYhECWZVmncQ/fdWdIof62bd1W508B92QyqTB/WUH+1f1u63mw0mH9zLaQHvTosHnNcNv+D4R6SxcQcCmd3IAECBAgQIAAAQIECJQk4HqnJGjDEFgl0O1++Pzdj4cUQK/71muF9SIC9t0eIEiORb7xYFLj1v38yDP/DTObQ3r7gfvhebTsQ4AAAQIECBAgUGUBgf4qd8fcCBAgQIAAAQIE3iDQ6/XCz1y7o3VaPYLbE1uZPwX518/Mho07Oq9yVHST0gMM6a0Ebd5SD87/8Ee6EXjNcJtPDrUXLiDgUjixAQgQIECAAAECBAgQmJCA650JwRu21QK97oc/9b77GmOTwtgplL16G/cq/WU/PLBcz6TGbcwJ0qeQXr4hBPfD23IiqJMAAQIECBAg0AABgf4GNFEJBAgQIECAAIG2CGRZlpbgn11db1qZP63M3rbtnFtuC2dsOfV1xJMKtacQ/6SC/Mu9b+u5sPrc73ZueM1w2/6vhHrLFhBwKVvceAQIECBAgAABAgQIlCXgeqcsaeMQOCnQ7X54ESvXT9K9VyD7lYPPhWfvmBvL9C64eTas23Jex2MVuTr/pMYdC1pNDtLDeC7GuK0mZZgmAQIECBAgQIBAywUE+lt+AiifAAECBAgQIFAngW6vF04rsqcQe9u2N39iT8eSy/ZIK8JvuvGmjg8XlN2Tsmsvu76846UHPVKov8OW3sN9fYxxPN+C5Z2Q/Qi0REDApSWNViYBAgQIECBAgACBFgq43mlh05U8cYFu98NTwD0F3Zu09Qq9H77/QHhhz2j3/8/esTVs2n7q4jjJsMgHJCY1bpPOjTy1pAc10jnkfngeLfsQIECAAAECBAhUVUCgv6qdMS8CBAgQIECAAIE3CPR6vfAz1+5opVa3QH9ZHinIv35mdqBV+dMK+ifm58OXVj2AkY61vK2Znl786/LPk/9+cp+1r+/z2r+dmH8uHN0/F47sac6rpkc5qZPnubfsCitdVxzvthjjrlGO77MECHQWEHBxZhAgQIAAAQIECBAg0FQB1ztN7ay6qirQ6374U+9r3j3QXqv0h9GP7gAAIABJREFUpx6N8hBDj7D3YvtHOXav82dS41b1nC5yXun8SYH+9LPD5n54kfiOTYAAAQIECBAgMDYBgf6xUToQAQIECBAgQIBAkQJZlj0VQti8eowUED98151FDl3JY3dbgT0F27/wgfcXPueNO64ZKMif5vXF23ctBu+buCWP9HDD8laFWnv06FCM8aIm9kFNBCYtIOAy6Q4YnwABAgQIECBAgACBogRc7xQl67gEOgt0ux9e5Gryk+5Fr9Xsj8+/tBi8Tz8H3S76+DVdPzKO1f+7HXxS4w7q05T9e5w/7oc3pcnqIECAAAECBAg0XECgv+ENVh4BAgQIECBAoCkC3V4vnMLrTQ2J9+pdt0D/sYMHwvO331pY29O4m268qdvK7x3HLXpOhRWb48BpBfzkkVxWbmU9WNFrimlu53/4I9122RZjnMtRol0IEBhAQMBlACy7EiBAgAABAgQIECBQKwHXO7Vql8k2QKDb/fCnP/jQUKH2upCkVdbTyvadtmEeZuh1vFcOPrf4kEAR26TGLaKWuhyzz1se3A+vSyPNkwABAgQIECDQYgGB/hY3X+kECBAgQIAAgboIdHu9cJOD4v16U3agv1twvd88qxBs7zfHYX6fPDbu2BnWz2zr+vH0YEU6Rye5nXPLbac8bLA0H68ZnmRjjN1YAQGXxrZWYQQIECBAgAABAgRaL+B6p/WnAIASBbrdDy8ygF5ieT2HSqHsFIZPP1dvaXX+9EDDIFu3VfKHOVYdxh1kjk3ct8eDFO6HN7HhaiJAgAABAgQINExAoL9hDVUOAQIECBAgQKCJAlmW3RNCuG51bUf23BfSnzZuvVZfH2eQPI2zfmY2bNzR/bXEvfzHOZeq9DlZ5PE4fNed4ej+fROddo+5zsUYuz+NMNFZG5xAfQUEXOrbOzMnQIAAAQIECBAgQKC3gOsdZwiB8gS63Q8/fP+B8MKeyS4gUoZCr5XWBzHYMLM5TN9waccpp5X50wMSRWyTGreIWup2zLN3bA2btr/xbbpLNbgfXrdmmi8BAgQIECBAoIUCAv0tbLqSCRAgQIAAAQJ1E8iy7KkQwubV825iWHyQ3pz/4Y+EFLhfvY3rQYe8wfVec37m2h2DlFTpfbu9FaHTpKvyZoIecz4UY7yo0uAmR6CGAgIuNWyaKRMgQIAAAQIECBAgkEvA9U4uJjsRGItAt/vhRYbQxzLxMR6kWzB7kEB/CvOncP3q7cX9h8L83Y+PcbZvPNSkxi2soBodeN2W8xbf8NBhcz+8Rn00VQIECBAgQIBAWwUE+tvaeXUTIECAAAECBGoikGVZuvvacZnzJoXFh2nHObfcFlJge/U2apg8HXPTjTd1fFhgkHmm1enTKvV139JDE8mjk3Wn2pL/F2/fFdLPSW+93uQQQtgWY5yb9ByNT6BJAgIuTeqmWggQIECAAAECBAgQWCngesf5QKAcgV73w596X3veVtstmJ1W1U8PNuTZugXrU5g/hfqL2iY1blH11Om4vd7u4H54nTpprgQIECBAgACBdgoI9Lez76omQIAAAQIECNRGIMuy60II96yecFPC4qM0oteK8cOE+ocJrqfA/ulbtoa0mv/qbVxvChjFaJTPJo/1M7Mda+t03GR+dP9cSHVXaev24EcI4bYY464qzdVcCNRdQMCl7h00fwIECBAgQIAAAQIEugm43nFuEChHoNv98KJXlS+nuvyjjCPQn1ZqT8dZvRX9poNJjZtft9l7dvN3P7zZfVcdAQIECBAgQKAJAgL9TeiiGggQIECAAAECDRbIsiyF+VOo/w1b3cPi42pZj7B2yPvQw6jB9RTmb1qgv1tN3fpW5fOxRy1zMcZt4zoXHYcAgRAEXJwFBAgQIECAAAECBAg0VcD1TlM7q66qCXS7H374/gPhhT0HqjbdwuYj0F8YbeMPfPaOrWHT9lPfbBxCcD+88d1XIAECBAgQIECg3gIC/fXun9kTIECAAAECBBovkGXZUyGEzasLff72W8Oxg+35AqNbo9fPbAubbryp63mwvGp8Wjk+/X3lNmiQP322U3C9W2A89Sf1qU5beutB8kw2ebZUY3pLwWrbPJ8ta58eb3I4FGO8qKx5GIdAGwQEXNrQZTUSIECAAAECBAgQaKeA65129l3V5Qt0ux9e9Kry5Vfae0SB/qp1pD7z6XbufHnhKPfD69NGMyVAgAABAgQItFJAoL+VbVc0AQIECBAgQKAeAt1eL5xm/8y1O+pRRAmzzLua/HLo/Pj8fFg7PZ07tJ5KSJ/94u27OgbXuwXG6xToTwH+FORPteTZkkcK8tfhoZJU2/kf/ki3srbFGOfy1GwfAgT6Cwi49DeyBwECBAgQIECAAAEC9RRwvVPPvpl1vQR63Q9/6n331auYEWe7YWZzmL7h0lOO8uL+Q2H+7sdzHf2Cm2dDCnev3op+OGJS4+ZCacFOa6fPChd+6Cr3w1vQayUSIECAAAECBJomINDftI6qhwABAgQqJfD0zp1fE6eyfxyzbG2M8djC2oX9X/ULn/yLSk3SZAhUWKDbFxhH9+9bDFPbXhNIge1zb9k1UEA/r10Krh/Zszsk825br8B41d+kMOhbCpbfeJDeVFCn7Zxbbuv2sMJtMcZddarFXAlUWUDApcrdMTcCBAgQIECAAAECBEYRcL0zip7PEsgn0O1++CAh9nwjVX+vcQT6z96xNWzafuoCLofvPxBe2FPc238nNW71u1reDLs9VBFCcD+8vDY0fqQ/e98nfiJm8cd6FPpMdiK+46t3X/P5xmMosDECzuvGtFIhBAjUVECgv6aNM20CBAgQqLbA0zt3fkWcWvj5GMLlIYSpFbM9kYXw/7z8t0c/+LUPP3ys2lWYHYHJC2RZds+XX4N63eqZpDB/r4D55Gde/gwGXWE+zwxTaD1PcL1XoD8F4L/wgffnGa70ffK+2WB5Ynk9Si8kx4A9ap2LMW7LcYha7XLFFVf8RIzx6xcWFn557969P1uryZtsrQUEXGrdPpMnQIAAAQIECBAgQKCHgOsdp0cVBK688sp/F0L430IIv/Lwww//TBXmNM45dLsfnlakT6H+NmxpdfWNM5s7BvFT/YNYdHso4Pj8S+HFxw6FI/sPhfT3cW+TGnfcddT5eN0eqgghNPJ+eJ17Vee5Cz7XuXvm3k3Aee3cIECAwGQFBPon6290AgQIDCXwl9+z/VMhhH861IeXPpSF8KUYwl/HEOazGH43Wwi/fno29dh5u3f/1SjH9dkQnvzhHz7tgr/54v8bQry2i8dCFuN/+MpP7Pk3MYSMGQEC3QWyLHsqhLB59R4pIJ6C4rY3Cgy62nw3v2HegNArHF+1IPygQf5jBw8svhGizufcGVu2hrRKf4ftUIzxoqb8tzQ7O7tu3bp1D4QQ3rWipk888sgj72tKjeqotoCAS7X7Y3YECBAgQIAAAQIECAwv4HpneDufHI/AlVde+atZln37iqP9yiOPPDLSd2Xjmdn4jtLtfvjTH3yokOD5+GY+2pGWQ/zr3jYd1m05r+fBBrFIx73wQ1f1PN4rB58LRx47NNYHJiY17mhdaNan03mUVulv+v3wSXTtz6/9+D8JYerTIYQNZY2fZdn3f/UvXvsLZY2XdxzB57xS9quTgPO6Tt0yVwIEmigg0N/ErqqJAIHGC4wj0N8D6ekQsv+45vSz/vvf/bmfG/+yFI3vTgh/ee32bwxZ+PUQwlf0KPcvp+KJb73gE59qx5IqLei7EosRyLKs40Mvz1y7o5gBG3LUYVfrT4H1FFxPAfZBt16r9KdjpWN/8fZdEwvFD/Owwygeg/oVvX+v/sQYG3FduBTmfzCE8M7VnjHG73r44YfTA5E2AoUKCLgUyuvgBAgQIECAAAECBAhMUMD1zgTxDR0uv/zym2OMt6+myLLs4b179767KUTd7oc/9b77mlLiG+rotxr/6qLTWwrSCv2DbCnU3e8hgXS8tFL/KwfnF8P9KeQ/6japcUedd1M+3+uhiqbcD59UrwT6T8oLPk/qLDRukQLO6yJ1HZsAAQL9BRoR3Ohfpj0IECDQLIGCA/2LWFkIfxOy8GNfmU39TNy9+0SzBIut5pnv2fF9Wch+vs8oL8YY3/3mT+z5zWJn4+gE6iuQZVlaPmXf6gpSyDqt0G/rL7AcYl8/MxvS3zttyfPo/rnFP6OuQN9v5fvl46cHBr508ODidFaOeXx+/pR/619l9z3y1N/LJL1ZoElbWqE/rdTfYdsWY5yrc60pzH/mmWf+yqpV2l4vKcuyf7V3796fqnON5l4PAQGXevTJLAkQIECAAAECBAgQGFzA9c7gZj4xPoErrrgi3bua6XLETz/yyCO9l2Ef31QKO1K3++EpaJ5WpW/Kthzi33DZ5pD+Psj27B1zA4ft86yWv3oOyfzFxw6FI/sPDf1mhEmNO4hn0/ft8VBF7e+HT7J3Av0n9QWfJ3kmGrsoAed1UbKOS4AAgXwCAv35nOxFgACBSgmUEehfKnghhLB7zenr/7nV+vOfAs9cs/29WQy7Qwhre3zqb7OFqSu+avfuz+Q/sj0JtEsgy7LrQgj3rK766P59i6vI2wYTSOH2tdPTi8H+lcH6wY7Se+9h3wzQ7ah5wv4nlh4CWD7G6Vu2dgut5yo1hfibFuRfLrypgf5+Yf5U/9TU1CWf/vSnn8x1EtiJwAgCAi4j4PkoAQIECBAgQIAAAQKVFnC9U+n2NH5yV1xxxd0hhB/pVmgTVurvdj98mFXpq3hCbJjZHM5823kh/RxmGybMvzxOGnP6hksHHnZ51f6X//C5kPow6DapcQedZ1P3F+gvprMC/SddBZ+LOcccdbICzuvJ+hudAAECAv3OAQIECNRQoMRA/6JODGH3S3979Ae+9uGHj9WQq/Qp/8X3ffdXxePxsRDCRT0G/501p6//Dg9KlN4eA9ZIIMuyXV9+Ycitq6cs0F/tJqZQ/7m37Or6RoCqzj49PJAeFElvD2jq1uMNCrfFGNN/b7XcrrjiiodDCFf0mPyPP/LIIz9Zy+JMunYCAi61a5kJEyBAgAABAgQIECCQU8D1Tk4ouxUicPnll39FjPH3vrwAzFt7DLD3lVdeee/c3NwrhUyi4IN2ux9e50D/8mr8m7Z3fGtoLtEUqp+/+4mBV+ZfffA0l+kbLgnrtnR+k22/yQy7av+kxu1XTxt+f/aOraHLuVfr++GT7p1A/8kOCD5P+mw0fhECzusiVB2TAAEC+QUE+vNb2ZMAAQKVESg70B9CWAgx/uuv/MSe/1AZhIpP5C+u/e7rYhY/EkI485SpZuHwwlT8rgs/sSe9ItZGgEAXgSzL0ur8aZX+N2wpdJ1C/bbqCtQp1N+GIP/ymbJ+ZlvYdONNnU6cuRjjtuqeUZ1ntnPnztOPHDnyy33C/D/5yCOP/HjdajPf+goIuNS3d2ZOgAABAgQIECBAgEBvAdc7zpBJC7znPe/5yuPHj6fFlP5ej7mk+1xXPFzDBaq63Q+fv/vxoVaHn2S/Rg3yDxuez1Pz8tw2XLY5pL8Pui2v2n/ksUMDPWQwqXEHra9J+/d4Q0It74dXpTcC/Sc7IfhclbPSPMYp4Lwep6ZjESBAYHABgf7BzXyCAAECExfIEehfCFl4IQvhS6snG2O2LoR49hBFfH5hYeqdF+7e/adDfLaVH3lm586Ls6mF/xRCuGQp2P9yzOJDx+PxH3vLL37qz1qJomgCAwhkWfZUCOGU9+8+f/utjV5FfQCiSu+aQv3rZ2ZDWhW+iltaif/FPfe16lw6Y8vWcM4tt3Vqx6EYY6+3ylSuhXnC/FmW/fTevXt/tHKTN6FGCwi4NLq9iiNAgAABAgQIECDQagHXO61uf2WKf+c733n+aaed9jtNDPV3ux/+7B1zAwXHJ9msUVejT28jePkPnyvlAYY013VbpsOZbzsvpOD3MNswbw+Y1LjD1Ff3z6S3MVxw82wj7odXqRe5Av1ZOBJieHFc844xvP+ij3/Pp8Z1vHEdR/B5XJKOUyUB53WVumEuBAi0UUCgv41dVzMBArUXyBHofzHG+O43f2LPb3Yr9k+uvPKMs960/hsWsvDBGMKOjivJr/5wlv2rr7zvkz9Ve0AFECBQC4Hsy+8Y7jTRL3zg/SGtqm6rh0AK9m/csTOk1eEnvaXz5uj+ucU/bTyHUi/O/3B6ecwpW60C/TnD/Hft3bv3/ZM+54zfPgEBl/b1XMUECBAgQIAAAQIE2iLgeqctna5+nUuh/v0hhK/rMdvardTf7X740x98KKTgeJW3UVbkX16N/4U9ByZW4nLIfuNlm0MKgQ+6pQcRXrj/wMB9mtS4g9ZX1/2T74Ufuqr298Or5p8n0J/F7Ce/+uPXNv7NuYLPVTs7zWccAs7rcSg6BgECBIYXEOgf3s4nCRAgMDGBcQT6V07+L6/d/o0hC78cQriwZ1FZ/LVnN33FVW//b//t1YkVb2ACBFoj0O0LjGeuTc8g2eomkMLka6enQ/q5ZvHn9GIJ6X8vb+n3q/9tlDpTaP/4/Hz40sED4cie+0Y5VGM+++ZP7OlWy0UxxkNVL1SYv+odMj8BF+cAAQIECBAgQIAAAQJNFXC909TO1rOuq6+++txXX331t5oU6u92P/yp91X7vubZO7aGTdu3DnQiLYf4j+w/NHAIfqCBhtg5hcDP3r514FX7R30wYVLjDkFUq49c9PGubxCuxf3wKmIL9J/siuBzFc9QcxpVwHk9qqDPEyBAYDQBgf7R/HyaAAECExEYd6A/FfEX1373dTGLPxNCWNutqCyEPzt+WvZPNv/8J5+dSOEGJUCgNQJZll0XQrhndcHHDh4Iz99+a2sc2l5o3rD/8sMBySuF91OIv40r8Oc5X8655bZwxpaOX7BtizHO5TnGpPaZnZ1du27dugdCCFd0/f+rZNl/37t37z+f1ByNS0DAxTlAgAABAgQIECBAgEBTBVzvNLWz9a1rKdSf7mf1SpPPbdy48d27d+9+ucqVdrsf/srB58Kzd1Tzll0KoE/fcMlAK9qPGnovs4fLbx3YcNnmkP6ed0s9m7/7iaEfVJjUuHnrq9t+F9w82+0crfz98KpaC/Sf7Izgc1XPUvMaRcB5PYqezxIgQGB0AYH+0Q0dgQABAqULFBHoP/T9333B2lfjb8YQvrp7QfGZuBDf8ebduz8/bNHPXH31+hNnnXFpzLJvijG8PWavPUCQhfhXMYT/EdYs/NYFH/vk52P6pzFvf7Zz55vOmMr+SYjhH09l2dcsjhvD4bAQfjdkU7/95t27/7iIccdcRsfDZSHEZ7/3u9+ycDzOxqnwLTELm9KOCzH+acjC70wdPfbomx944GjRc/mTK68846w3rf+GhSxcttzfLIbjWRaejDHse/OJqT+Iu3efGPc8Jnlera5l0WDjmd+cxakdMWR/dyGEV2LM9h+fWvfJt37sYy+Mu/amHq/bFxhH9+8Lh++6s6llq4tA4QI9Av3XxxjvLXwCQw6wFOa/P4Twnd0Okb0W5v8Xi//fChuBCQkIuEwI3rAECBAgQIAAAQIECBQu4HqncGIDDCFw1VVXnX38+PFHY4z/sMfHf2fjxo3vqnKov9v98Bf3Hwrzdz8+hEyxHxk0zJ+C/C/cfyCkeuq4bZjZHDZetjn3wwup3vQgRvo5yjapcUeZc9U+2yPQX+n74VVzXDmfOgf6n7n6gfXHznrx0ixM/eOw/P9uZAuvhGzqt8JC2H/R7p1/HEPM/f3CMMHnLGTxqZ27/36YCjMhLnxriFPrsiw7HrL4ZMyyJ08c2fg/vvbhdx8b5zmQ6n55/UtbY5j6xhCzt4cYF3MEy+NOxRO/t3Bize9/9e5r/mac4/Y61p9c+ekzpt70N98QsjWXpTnFGNcuz2dNPLHvrSfW/EHcfc1YMwWL9t/7ybdkJ1791qkYt2YxLuZFFrcs+59Zlv1BWJj6zaIcXq85xktjFv5R6v3S2IezEH537Yn4u28J4Y/GXXca40++7/6vWrtw/J1ZFr5luf+p5rAQfmv1OTfMeV3WeWMcAgQItEFAoL8NXVYjAQKNEygi0D//nd+58dUzT/u1LIRv7g42XKA/27lzzTNT2c4Qsv+fvXcBk6o6873/765GWqQVNag0YmiQXOA73zlOjOOYGFATBQzx0l3d1SIZycx4wdHM+WYmiZPEoE4STebMmWi8xDnz6QSxq7u68UIUjCY2cSYXNcn5vgxkEoEmARq1o6JcbKBrr+NqKGmq92XtXbuq9q7+r+fpB7XWetf7/tbajXvV/33XlwB8EIDluSgKO5Wga5x14OaTOx5/pZQF1EL3bZnmsyyF/wHgbAApz/iAr0yx5QEtOj90a8GoCuGF8QK5srGze2WxPZ04UG/ZzwA408P3x6Z29lzq9Pn2tuavA/iC21glaump2VXDokvNdoelliqomwFM85hPv/D+VGzrs4253M/9mBrE8HLKts45JZfr07Z+d8UVx6fy+24XYDEAr1IlexSwMp8a/4VSxe2V2lc+z9uQKKQbu3oe1f5sF/svINAcjiti/G4/P/b8vHBuopa/s8VHleLf1d0F/cNGAiQQjkBDSyv0j0O7RUT0cxe7ZiLmB7By7dq1Syjmj93yjTmHKHAZc0vOgEmABEiABEiABEiABEhgzBDg+86YWerEBbpgwYJjbdtel2RRv1LO5+E7e9bjje71sVsTD5H0Eb6WWq0+boHrRIbjm+dAC+39mhbzb73xCb9uRp9Xa14j52Le6fiWOZjU7HiJR2zPw2OOFHEQ9G9Kd50mKfUTAI3OvNQvpX78+U0PXrZTf/5SW3ZmnVjfUFCfBHCUB+PXAHxrwrh9/3jKik/7ZuQEET6rdFeqz7KXQsTvO/39AvnekLI/N6szsynsfnh5yXeP2bO//tMi9o2AvM9XnwHYAH4vSv5pqG7/A7NWXvmWydyb0l3HSUrrIsRNF/GylZdzpudaD2kKVh6ft1O3A+KrKQDUypSV/8J7H15cUsG8jemu01MpdZMC2nx0DDpkW6B+bSt83X7r2O5Skyt0EsHvWrvm2RZu89eqDBPXNwo9IZL6clNHy3+arIFbn+E9l8IV75S4vAVAk4etPRD1nZTk/16zDrKvS/GPY0mABEiABJwJUNDPnUECJEACCSRQDkG/xuBvN5igX4vp+zOXL4KSb/uIzd1W4W0l8k91447+6ikrVvi+NBcbeW3x4mMHhwbvBZAxeEl9d7i+KUDJUBqqbpmXsL5agn4At0/t7Llpa3vz/23ZeNjnOtliLG8D6vONnau+7XUbgYGgf7eILJyS7f63Ha3Nf24LvukgYvd6uvogaJ6a7fll0Eew0vvK77nQ+2DPW3u6Jxx79IOAaJWsU8LKMK/GbPdzQeMdq/3dvsCgoH+s7gjGHRWBpAn6DcX83WeffXbb8uXL9YEzGwlUlQAFLlXFz8lJgARIgARIgARIgARIgATKSIDvO2WES9MlE9CifqWULrT0YQ9jsa3UnyRBv4mYv9aE/MV7yvSGgqhvWKjWvCU/oFU0QEF/9PCTIehHv8rLn9i7J76SOm6XFtD/dwBHm9NQP7Oh0qdn27d6jTEVPoueO6U6AfxXcx+wG4LrmjpaVwa5NUCLuLek1F8o4HaMLkBnOr2u1P+3TdnW/+U3t4GgfzdgL2zKZv6tL9Olb1j+ZkC/+izYzdOz7YE1BS8tfujYVL7u24Bc4V300RXLVgW5bma2NVR21sYruj6Usu1/VRDHrCKfxdDFGjtS1tCNYRIaNmY6plmQHCAexTxHebDVhp0RkUWixLX4JHDw+ZqZa/296YZiPxIgARIgAXMCFPSbs2JPEiABEogNAT+BMYDA4mGTCv0K2DQ0Tp07/aFVO/xgvLRgwfhjjp3wNQV8NuQL0uEpRP0kNU5desqKR171m7fw+fbMJdOg6h4F8EemY4r6/QKAzva+wG18NQX9sOwfIm91QTB8JV6QpgCd2X/t1M5u19sHTAT9tsgiS2EBoP4mSMLECF9/p2BfeGrnI7819b8a+8r/eZPPQKkPQXC9RxyBn0lTJrXaTyml9+dVxfHtvPdu7F33bK2GzbhIoOwEJsw9D5Ouc/x19aCILC27AwEmSKfTqV27dq0C8CmPYd0NDQ2ZXC4X6dWrAdxkVxI4ggAFLtwQJEACJEACJEACJEACJEACtUqA7zu1urK1E9e8efMm1tfXPwXgHI+oYinqdzsPH7jveWhReFxa/eyToAX9bk1XpR+47wVoQf9YaJrH5Gs/DC20d2s7buuNnEe15k3imurbFCZfe5aT67E7D08K36QI+i2lPm5DbtMF5sKxVT8bl7cWTsu1vu423kTQL0r9tRL5RwBTQvixXyl17czOjOt3+iNtblyy6iRr/4GVEHw8xFzFQ2xAPZB/89jrvarUmwj6BfYiW1kLRBBSU6B+pxQunNmZMdYUbMl0nGHD6vGpTG+Caf87WpfbmrKtX/VLbigY01X5+9o7/xJK7giWSOLozsa85C+d1XGF8XU9h2J/LFTBTYWdsPD/Q+FjHnAo6DfZOexDAiRAAiEJUNAfEhyHkQAJkEA1CfgLjIML+vvbmz+gbGiV7CmusSl5esekEy4+8/77D3jFr0XXPtXKA+PTVfPztn5pzrm+NBeMbk2nT0hZ9pMKCJJxHMInubKxs3tl8UADMbwe8tjUzp5LnSbd3tb8da+bAfRlClA4JoyY/935FF61Ujh/SkeP48ufYQy/ficz/P0hxfwFV57a+9beS2atWbPPbwGqta8Mnrf/TwEfFO8rGino91vgos8p6A8IjN1JwJBAUgT9h8T8WQAtHqE93tDQcDnF/IaLz24VIUCBS0UwcxISIAESIAESIAESIAESIIEqEOD7ThWgc8rABNLp9NG7du3Slfo9Rf2Dg4MX9fb27g48QZkGJEXQr4XRWiDt1LSIX4vXx1rTYv6GudMxqdkfD37JAAAgAElEQVS5AHO5uFRr3qStLwX90a9YQgT9g4DqB2RGiQTubsq23uAm5DYQ9GsxuP6ZWIIfr+Ylf76foFtXZBdYj0r4YodOLtrv3C5wx/Rs6xddGaS7jpOU/QwgZ3rEWLqmQOGp/FsNl3glFxTmL0nQ7hyEL4fCsGExf6brVgA3lVz08l1fzBMaNrVl3yeC7wPy3hL2nN9QCvr9CPFzEiABEiiBAAX9JcDjUBIgARKoFgEDgXEg8bACpL+t5XZAfc4jJltBlp3a2f0dr7i1re2Zlq+KUp8vUeg9ahoBcnve2rvES/yt59+RaX5AKfxpudenihX6IwlNBP86JduzVABVbNBQ0F+yH/q2AEtUpjG76pG47iuD582EQ6Bn0sRgrfehoL/WV5jxVYvA+NlzcOLNtzhN3ysi51XLr5Hzmor5BwcHm3t7e4fi4DN9IIECAQpcuBdIgARIgARIgARIgARIgARqlQDfd2p1ZWsvrkOi/icBuJeSB14YHBw8Py6i/qQI+ps6Wh03jL5FQN8mMJbb8S1zHEX9+taCrTc+UTY0bvPqCfvau8o2b1IMe9wqEZvz8KSwLPiZEEF/VFhfU7Dnz8y2v+hk0EDQH40fgpVNHa1L3ET1Ly14crx13K4OAS6LZsIjrOyH4M9mdLQ95MjATNAfhVv7bUjm9Gyrp6Zga7pr6oGU0tllp0cx6QgbnhwK/Ta1ZZeKyH3wLgQYwjX/GyPKvA9G+kxBf4gV5BASIAESMCVAQb8pKfYjARIggRgRMBAYG4uHVTqd2m7ZnwXwdZ8K4+vrrAMXnNzx+CteKHa0tSywoboBTIga2bD4W+HPGrt6HF8Y9XzlnL84nqQL+nWlf0vyH52SfXTUfa2VEvQPM1XySGNXd7NTYkGBeTnX1W9fGTxvJlvd+Jk0MTYW+iil9I0ho75wee3Wr2DfBuNbBccCKsZIAoEIxF3QbyjmXzs4OLiIYv5AS8/OFSJAgUuFQHMaEiABEiABEiABEiABEiCBihPg+07FkXPCEggsWLBgvFJqbVJE/W7n4briva7wHofmUemcwnEAumL+tDsvdlyqcq6jnnfKl+cNz1/cKOgHKOiP/rfHGBP0Q4m6fWZHRldbH9UqJugHXhZJndfU0fKfTn70ZbqusqH+WYA6nxXfKlDP2YJ/F1s+AFF/AsgZvpXkFX41zpZ503Ktrxfb31Q5Qb+uUPjIjGxrs1tiw6Hq+A+8k89UrsKPG8flhzlsd+L8UvvDc1Iq9UMAJ0X/5MF+J0ngazOybV92s70x03WZBaVvvj6qDPOPNElBf5kB0zwJkMDYJkBB/9hef0ZPAiSQUAIGAmNP8XD/okUT7Al1pwLWJwW4zi9D2U/wXMBoLgKXfqXUbfuU1TEzl3tTJxVsAz5kifoiROnTrpTb0gjwq7xtzZuWy416YXx5yZJjhvbteUJE5vosrX7heV4Ulu/ZtbdXV/zXvk+w1Dk21M0AzjK5XSAGgv68KHkElrpjz5t7f1UUxzcBON/veRjOkCikG7t6Hh398p0+rt7S1+PB63q84WEKeBPAN62UemjKw6t+r//btnS6USy7DcDNAhzntR4K2DQ0Tp07/aFVOxwPQ9KmvpRnXxk8bya/SSjoN6E0og8F/QGBsTsJGBKIs6DfUMz/w4aGhgW5XE5fU8tGArEjQIFL7JaEDpEACZAACZAACZAACZAACUREgO87EYGkmYoR0KJ+AKuVUp/wmDQWlfqTIOiffO1Z0KL+4sbq/IeJaGG9FpBXmpFTsgXX5eAqUNAf/a9cE0E/gF9D5D9Km111z+hoc7xmYlO66zRJqZ8AaDSYY6uI+iqGrMeacq0vq3RXaqNlT7cgfymCawAc7W1DPVe/55j5jasX7S3uF0DQnwfwiIJ9h/3mcb+atWbhvv5FqycMTnz7I1D4O0B9zE+boERdP7Mjc0+xDy8v+e4xew4c9X2BnOMRx36l5KYZNr4luVbty7utr71rrlKqA8AUt/EKGLIE6aaONgdNQddxktKaAvHVFEBrCpT6JlLjHmp6+PJDmoJc434LbSLDGg1fTUGqru7c6Q81O2sKMh0XCKzHfQpP5pUgVzckt50G/EbzeGlxz6lWfugvBbgewEQPjrYAf9eUbbujuM+LV39n3AlvTuqAoNlnT775jnbifyIv3xnej1DSl869T9Wpz4tCxmc/uiZ2GO4D7doR8SOXtvuuWHWa2EPXKGCZ3xocio2CfoNfPOxCAiRAAmEJUNAflhzHkQAJkEAVCUQkMDaKQIv5odRtU7tWfdWrgro2tq2t5RqB0i+SlusLn6jn68apRaeseGRUSREFyI7W5j+3Bd/2uC1gSIlqPzW7St8CcETblmm5QJTye0mzAfmHRlv+TnK5I15YtTFDH4bnraqgX2GnAEudxPjat5cWLBh/zLETVigg7bPQt0/t7BlVVcA8OQO/gAxdOjX72Faneba1XfY+gfV9AO/18MNT7F7tfRXkeRt+XoAfWyJPK1u9/G7MIu+HLf/v1FzuN0YPHjtBKdUHYNS3A6/csAz5gXhUJOIykUASCaQmn4ST7xp15qtD2SIiTdWKafny5dZPf/rTTgAtHj78cHBw8OLe3t7BavnJeUnAjwAFLn6E+DkJkAAJkAAJkAAJkAAJkEBSCfB9J6krN7b9/tCHPjRu8uTJjwBwLp1+EE/VRf1u5+Fbb3wCQwN7YrGIuvq8UxX4gfuehxaPs7mLx/Ua6rUsZzu+ZQ7qPzh5eI12/2gL3ujmTceat8fNCVU9Dy/nXii3bUNBf8lueFbGNxX0K6zO1x24ctbKK99ycqgv0zFPKesRCCZ5OOwqXjYS9CvshCWtMzpan3aa46UFT45PTdq9Akr5fKevVszIZj5dbGNLpuMMG5Yu0neCRwx3N2Vbb3CrbG9S2V1B3Tszm9GC7yOaaYV+BfxCwb709Gy7o6ZgU1v2fSL4PiCemgLAXjgj2/5csR9aUH/im5MeVYKFHhz2K6WundmZ0VX8R7WNmY5zLFhag+KR3KB+fMy4/ReesuLTR/zlvMkomUD9Li/2xbM6rnD8Bb25vesTsFWXz3788oxs29+PWgej+eEX/zSB9agAf+TzAFPQX/JvOBogARIgAXcCFPRzd5AACZBAAgkEERiXEp6uvG6JWjYlu6rDT8yvq+Pn9+/Vwm337G+FV60Uzp/S0eN6ijQsqM80P6CU+1VoCnjy5eNOvPTM++8/MDK+/rbme9TBGwdcmwC5PW/tXaKr2bt10j5sz7R8VZT6vFdyQrUE/Vo0LpBrp3Z2O75sFuLa0Xb5h20l3/d56XtsamfPpaNfvo2q4v9Owb7w1M5HfuvFfFvr5V8Skdu810WubOzsXlncJw77yvB5syHoHLLGX//ehx9+o5TnjmMPEqCgnzuBBMpDII6C/oULF56Sz+fvFZFRfx+VhwKtkkDlCaxdu5bnL5XHzhlJgARIgARIgARIgARIgAQiJOAm6I9wCpoigWoSeEFELl6zZs1ANZyIu6DfqQJ8gVNfu2MB7WpgrPqcHuJx7LitF4MbWKyo0otEQX/0xJMj6Fc/G5e3Fk7Ltb7uRmG4Onp71wooLPYgtdtNRG4g6PcUUB/+Pdr9AaXyzwI4xd0P9bP9e4/+xAcev2TXyD6b2ztboaAr7LsVXNyj/35r6mhd52b7pXTXZMtSvSKY7cHh6deP3Xnxmfdfc4Q+w0zQr36nFC6c2Znx1BRsznR+CYCnpkApdeXMzswoTcGWtuwHbREd42SPGDwTG/S4zZnOv1DAPQLUudh53YL98enZ9l8WPjfcR3stpVqmd2bWeD2VfZnOzyvga67rqfCrcbbMK97XmzOd3wJwo5dtpfCNGZ2tX3BL7NBjX2p/eE5KpX4IYPR1M4eNU9Af/a9WWiQBEiCBdwnwC2VuBhIgARJIIAFDgXEpkeVF8NABa/x/NxUnG4nHFe6c2tXzWT/HDGxttyT/0SnZR98t+bEjnZ5sW3Yv4PGiaZBQUPCtP9NyrlLqSa9r1aol6Afwy/378uc3PfroTs8XvksvnXTU+OEXrjM8+j0ne/fPb1y9+ohrAo0q9Cv8w9Sunr/1Xc/0ZXNty9KlR45x7avU56d2rfpG8ecGe0Ffq1C2faX9MXjebCVyx9Rs9xf9El/8WPHzwwQo6I/3btCicN6UEO81cvMujoL++fPn68NmfZUoGwnULAEK+mt2aRkYCZAACZAACZAACZAACYwZAhT0j5mlHsuBPr527dpLqgEg7oL+ydeeBS3qL266Mr+u0M92mMCUL89D/ezROsidPetZNb8KG4WC/uihJ0XQL5ClTdnWB/0I9GW6rlJQrkX0FDBkCdJNHW2PFtsyEPQbCZ+HBeGZ3OOA+qSbv0phg23LvFm51iMSz/oyHdNtWOe7jRPIAXtc3VOnr7jcM6Noc6brUUB5/B2oXlR56+Mzc61vjpzLTNCPf5iRbfPVFPS1d81VSnlqCkTw+aaOtlGagk3t2WWi5G7X9VbYqaB0UsELXntia7rrhAOW6oXgv7j000X+2md0tL2bzfbS4p5TU/mhHwFwvQVbFJ587bidlxYnRBTPYWBrVILJf37qsYajJrz9NCB/7BFbXz5V97FZK5u3+T0TmzOd3wTwNx79jPa13zz8nARIgARIwJkABf3cGSRAAiSQQAIGAuMoorIB/IfY1mcac7mf+xnc3nr55yByh9dLkiXqwimdqzxfkvT4gU99quHA0eOeVoDbS8egWPZljR2PrC3Mtz3TfAYUfK6TUysbO1ctMRFdx1zQ/+KgrV+Yc0e8MDuxN9grjraMBP3A7VM7e27y2xv96fRpylI/AVSjR19HW9XeV9pfP4YC/CpvW/Om5XKuFR78GPHz0QSUUsqJS3+mhbgqQECLvifMnTc8U2ryZOh/rzv058jpC6L+oYGBdwX++zdsGP7nfRt4pW8FlirUFI1ZfWPo6CYiFX8/TKfTR+/atWu31404oYLkIBKIGQEK+mO2IHSHBEiABEiABEiABEiABEggMAEK+gMj44AEEhCRk6pRpd/tPDwu1e+n3XkxtDC6uGkxvxb1sx0m4HabwdDAHmy9UetU2SpNoKmj1XHKapyHVzr2csyXFEG/WyX3YiYm8bjZikrQr32qtoi6nIJ+Jer2mR0ZX03BpnTXaZLSmgK4agqcbOmEiM2Zrh4BLnPf8+q5+j3HzG9cveiIIodO/Tdnst8FZImbreKkgr72zktthZxbVX+dFCKQ9hnZVucv54om2tzW2Q1Bs9v8StT1Mzsy9xQ+35LuarJT6sc+NzysmJHNfNrkd0KU+9pkPvYhARIgARI4kkDFBRtcABIgARIggdIJ+AmMS5/hCAt5Ab615629fzdrzZp9bra3tTV3vyNsdn2xMK0qX7DvH6O6fmrnqndfVLa1NreKeF4nZ4vCnzZ29TxkwoeC/vRx9ZatEyTO9OBVdkF/tfeVjt1/L+KxqZ09l5rsK/YxJ0BBvzmrqHoWRPxayK//udRWEPVrgf/edfqmULa4EIiToH/BggWnKqW2xoUN/SCBchGgoL9cZGmXBEiABEiABEiABEiABEigUgQo6K8Uac5TRQL2wMBA/c9//vMDlfYh7oJ+N0G0FqhroTrbYQIeFeGHBf3kVfndQkF/tMxNBPBRzOglAjcSfit15czOzEo/X0ziqYSgv9oi6iQL+vuuemSSGtz3Q0DO8Fhvo1sC9Hi/tSjem5sznbcC+LLH3C9beTlneq61z28/Gs0Pde/MbGZZwZbBzQb6VoE/ndHRZqST8YsfACv0mywk+5AACZBASAIU9IcEx2EkQAIkUE0CBgLjyN0TILfnrb1LnET9htXcA4met7c2fxPicZWXwj9M7ep592q2/tbLb1UiXi9KAwJ7bmPnI782gUNBf/UF/XHYV3qvGDxvgfa2yf5jH8DtiuFXblj2biV4ciqdQEHE39DiXKGm9BkOWtDifl3Ff/+G9djV/e4tlFGZp52ABOIk6Neuz58/X5emWhgwDHYngUQRoKA/UctFZ0mABEiABEiABEiABEiABBwIUNDPbTEGCHSsXbv2imrE6XYeHgcBeP3skzDlywdvcx3ZBje8ih239VYDV+zn1Lw0t+KmeWlubJUlQEF/tLxNBPBRzEhB/yiKZRVRJ1nQb5TgUVTVPoo9WrARlp2bD32ZrqsU1APuPsr3mrLpTwlk+Lb7TW3ZxSLiJdbfDdgLZ2TbnzOJm4J+E0rsQwIkQALlI0BBf/nY0jIJkAAJlI2AgcB4t4gsbMx2e/5PuRZMT7DUOTbUzQDOAmB5OG1D4capXT13F/fpT6dPU5a+/ky5Xn8G4NcC/IcpFAX8XwA+6NH/CBG1XwKAAjYNjVPnTn9o1Q4THyjor76gPw77Su8Vg+eNgn6ThypgHwr6AwIL2F0L+Rta0pgw97yAI0vvrsX9O++9G/s2rC/dGC0EJqDX/uS73r3gZuT4LSLSFNhgBAMWLlx4im3bjwP4cATmaIIEYkmAgv5YLgudIgESIAESIAESIAESIAESCECAgv4AsNg1iQQeO3DgwDU/+MEPXqmG83EW9E+cOx2Tr9VfIR7Zdq/bgoH7nq8GrtjPSUF/fJbI48aEqp2Hx4dOOE9MBP1eYvxwsx45ykjAzQr92JruOmG/ZS+wBAuVyIegcDyAEwGkgq+DelHlrY/PzLW+OXLspnTXcZKynwHkTDebpvvBaF1F3T6zI3PTyLmM9qThfgjKxSR+ANsg8hNj20pNA3C2e/8j18LghoBAySAU9BuvFDuSAAmQQFkIUNBfFqw0SgIkQALlJWAgMDYS9Be8VIDsaG3+c1vwbQGO8vC+T9Wpj526ctW2kX0MhddRQzlS0N/W/CiASzwmeXHQ1i+ZuSNeMt36U9CfGEF/WfeVNm7wvFHQH/UqgBX6y4B02GSlKvKb+E9hvwml6PvEUdCvo1ywYMGxtm2vE5H/5hH1EwMDA5dV49rz6FeCFmuVgJvAhYL+Wl1xxkUCJEACJEACJEACJEACY4cA33fGzlrXUqTz5s2rr6+vfxrARz3iWnn22Wd/evny5Xa1Yqegv1rkyzOvToDQiRDFTSdA6EQItsoRoKA/etZG4mkH0XWUnhgJvw0F3EbxuNiKUvgcla2XFjw5PnXs7j+FKC16P82noGOAZUm0oD9QhfoAUGAo6A9i0qDvkWsR1d4pTBy1PYOA2IUESIAESGAEAQr6uR1IgARIIIEEDATGgQT9GoEW9fe3Nt8FwfUeSGwFWXZqZ/d3RvbZnmk+AwrPADihgjgp6DdITjDYK46JDvr2hnpLZ9PDNZsewO1TO3uOyIB3Wn/DhI9RtuKwr3Q8Bgwp6C/Dg6+UehbAqHt8X7v1K4mq7F4Q0B81ew7qJk8eFtRrIfvQwMDwn2+v661YPA0trdA/UTTtu44lirZ33bPY1Z0b5lHu5rYeel59Y8D+DRug/anlNn72HJx48y1OIfaKSOWvbBjhiRb1K6X03z2ulfpF5OlXX331Yor6a3mXJjs2ClySvX70ngRIgARIgARIgARIgARIwJ0A33e4O5JGIJ1OH7Vr1641AM738L3qYn7tm9t5+I7bejG4ofznpl5re3zLHExqnjOqy86e9Xijm7ewOrEjs/j8tqiffRL0jQkOrern4fGhFMwTIwE8Bf0FqMaV0aMQUfe1d81VSq0AoCu8R9wo6HcCuuXKnin5oaHnBJgZMXAPc0EF/c5r5zZBFHuxciw4EwmQAAnUHgEK+mtvTRkRCZDAGCBgIDAOLOjX2Ha0Xf5hW8n3IZjkilHJI41d3c0ynANwsJlUsy/DslDQX+OC/jjsK71vDZ43CvrL8IAnXdCvhePvuXm5kehdC9n3ruvFru6uMpA8WJV/0nXXQwu5g7SCX/lDyQeFJISRNgqi/kKygv7s6LnzQs31h1uXl03UH4RBudcjyBqUo2+cBf063nnz5k2sr6//oZ+oH8CiNWvW7CsHI9okgVIIUOBSCj2OJQESIAESIAESIAESIAESiDMBvu/EeXXoWzGBQ2L+xwDM96DTffbZZ7dVszJ/wbc4C/pZbT7486Wr82tuxU1X59dV+tkqR4CC/uhZU9B/mGmUwudSbCko6cvkPgOou/TXdNGvurZIQb8TV5PbIqJfDwr6o2dKiyRAAiQQHwIU9MdnLegJCZAACRgTMBAYhxL091166aSjxqe0iO4MD2c2WLY1b0ouN1DoE4dK6gZMHCvRu8VpIiYXyJWNnd0ri20YVrd3FYFvb2v+OoAveKyBcSxhuRjGwAr9BxeJgn7j317mHZMq6C9UgA9TCV8L+qMW9QdNLNCi/f0b1pfsh55XC8ePmj0bE+aaFX0vl5Bez68TGoI27U85kwyC+hNVfw8eD4rI0qjmKcWOiaj/He2/rqA0n6L+UkhzbDkIUOBSDqq0SQIkQAIkQAIkQAIkQAIkEAcCfN+JwyrQBxMC8+bNq6uvr1/tJ+ZvaGjI5HK5vInNcveJs6BfVzfXomi20gno2xb0rQtRtbrJx6B+9mSMm3zMsMm69xyDuskToP+7/hka2DP83/WfQwN7D/7zH/bgwKF/r/btD1Fx8LLjllwBIDbn4ZXgEOUcRoJ+qHtnZjPLopx3pC0TEbVS6sqZnZlR3+MX+2QUj4utUkT4xX6UYmtjpusyCyoL4CgD5vrvvdcAFP/9pws+eiQDUNDvxDYZFfqxNZ+qO2fWyuZtBvsDpexFE/vsQwIkQAIk4E2Agn7uEBIgARJIIAEDkXYoQf+LV189bsrO15+AqE+4Y5F+seVPGnO53xf69KfTpylL/QRQjRXEeWSF/tbmb0LwNx7zj0pE8PKVgv70cfWW/QyAMz04lVXQH4d9pWM3eN4o6C/Dg6+UegDAVcWmd957N/aue7YMM5ZuMqxwfOTMUYrIPSqxjwq2HMkEhUkK4v6GlrTRjQVR+RKkKr/b6pcryaD03RbeQhIE/To6U1F/Q0PDwlwu93Z4IhxJAtESoMAlWp60RgIkQAIkQAIkQAIkQAIkEB8CfN+Jz1rQE3cCh8T8PQA+5cGpO05ifu2n23m4ruauq7pXs0278+JhcThb6QS0sH7rjU+UZEivRcPc6Zj4seklr4v2Z/ePtuDtDQOoVXE/Bf0lbTfHwSYCeEAem5FtvTT62Q9apKD/MNmt6a6pB1JKZwqd7sVboNbDlr8e2tXQO2vNwlG3H2/OdD0KqEvcbSRa0K//njVK8Ai6Zzelu46TlNZUiJemIqhZn/5BK/SjX+XlT2bmWt/V93hNQEF/xMtFcyRAAiQQkAAF/QGBsTsJkAAJxIGAgcA4lKBfx+Zve7Sgf8uVl0+pOyDPCTDTjY8CVpza2fPpcvHrb738ViXyZQ/7AwJ7bmPnI7828YGC/uoL+uOwr8yeCVboN3mmgvZJmqA/iHjej0UUon59Q4DJLQFRief9YtKfa4G9FvWbVOzXSRs6eaOUduLNtwzfEhBFqySnKPz1spEUQb+OwVDU/+PBwcGLent7d5ebHe2TgAkBClxMKLEPCZAACZAACZAACZAACZBAEgnwfSeJqza2fE6n06ldu3atSpqYX69SnAX9TR2tY2sjlTHasIL+goh/UnM0591OIWrfBjcM4I2e9e9W9i8jioqZpqA/etQU9B9mGqXwOaytvvbsNUrJPQAsl9W2AfVA/s1jr3cS8hfGJFnQb5LgIZClTdnWB6N+IvoXrZ4weMyetYCc625bPVe/55j5jasXHbwqJeK2qS27WEQe8jD7liUyf3pH609Mpg67F01ssw8JkAAJkIA/AQr6/RmxBwmQAAnEjoC/6B6hBP2b0iYibocK/YsWTVATjloLwPVFRYBf5W1r3rRc7vVyAN3W2twqgg6Pl9UhUUg3dvU8ajI/Bf0mewHlrdAfg32l94rB88YK/SYPVcA+Sqnl73yP8ZXiYXEVVp981z1G1edNMezbsB6v3ToqfKPhJmJ+bV8L5nXyQCVbEJG99u2VG8LdyBrFbQkjuWhfNC/NLenNY3/cIiL6uYtVOyTqfwrAOR6OvTA4OHg+Rf2xWrox6wwFLmN26Rk4CZAACZAACZAACZAACdQ8Ab7v1PwSJzrA5cuXWz/96U87AbR4BPJ4Q0PD5blcLh+3YN3Ow3f2rMcb3dU9k2SF/mh3S197l7HBSgj5i50pVO3ftW5LTQj7j2+ZA5dEiFiehxtvjip2pKD/MPwohc9hbL149XfGnfDWJH3txyfctoSuzK/EvmBGxxWveG2bJAv6+656ZJIa3PfDd26GOMMjxn+YkW3723I8Opsz2e8CssTD9ssiqfOaOlr+sxzz97V3zVVK6X3geJ2OAoYsQbqpo81IJxNmL5YjLtokARIggbFKgIL+sbryjJsESCDRBAwExqEE/f1tl31QwVoHYLIHoA2Wbc2bkssNjOyzva356wC+4DFurxL51KnZ7h+UA/72TPMZUHgGwAnuL6y4t7Gzx0gdSkF/9QX9eh2rva8O+aBfbj2uGGSF/nI800kS9PuJ1LUYfO+6XuzfoCvbHPzVqSvH62r1umq9W9OC/qACcpObAqqVFBFGZB+2Un9jttuVq9t6HDV7tuftAaUkGJTjGQlrM2mCfh1nOp0+eteuXfrveE9Rv4h8fM2aNW+FZcNxJBAFAQpcoqBIGyRAAiRAAiRAAiRAAiRAAnEkwPedOK4KfdIEDon5vwtgsQeRxwcHB5t7e3uH4kgtzoJ+D0F0HFHG2ifTBI1qCPmLwRWE/dVOKCl1QSnoL5Xg6PEU9B9mEqXwOYytLVf2TMkPDT0nwEyPlTYSsidZ0K+gZHOmq0eAyzw4PP36sTsvPvP+aw74PRV+a6FE3T6zI3NTwc7m9s4rofCvXrckiKhlTR2Z7/jNHebzLemuJjulfgzgFLfxCuremdmMkU7GL34A/SovfzIz1/r7MP5yDAmQAAmQgDcBCvq5Q0iABJXwGxIAACAASURBVEgggQTKIehXgPS3Nt8FwfWeSJQ8vWPSCRefef/9R7zsbMu0XCBKPQ5ggsf4p/a+tfeSWWvW7AuCfUc6PdtO7d81NfvYVrdxZrcL4Pe2bV0wLZfb6Dc/Bf3xEPRXe1/pfWLwvLFCv98DFeJzpdRVAB4oHlpK5foQbvgO8ROpe4nntZh/wtx50AJrpxZUQG4i5g8rkPcF4dNBx6pvMQjTgiYgeCVY+O0fvZ5eiRbV4heGm9uYSddd75a4sFREIr9uNCrfTUT9Sqn/XVdXd/4TTzzxRlTz0g4JBCVAgUtQYuxPAiRAAiRAAiRAAiRAAiSQFAJ830nKSo05P2X+/Pkrkizm1yvmdh4+uOFV7Litt6qLGgdxeVUBRDB5EHF8/eyTMOXL8yKYNRoTQXyPZsZorUy+9ixMnDvdyWisz8OjpRCtNQr6D/OMUvgcxtamdNdpklI/AdDotsoCWdqUbfX97ifJgn4d+6b27DJRcrfHbjeqkm+SHKBEXT+zI/Pul5597d0fUCr/rJeg3vSmhGL/N2Y6po3Lpxrem2vd4BZb/6LVEwaP2bMWkHPd94HZTQ16/OZM5zcB/I0HSwr6o/21SmskQAIkcAQBCvq5IUiABEgggQQMBMaBKvRrMf+O1uY/twXfFuAoHyS3T+3seTfjuNB3azp9QsqyexXwXzzG20rkjqnZ7i8KoEzQb8+0nKNs1S2CN1K29clTcrk+t3HbW5u/BcGNnnYV7m7s6rnBa37NY3um5aui1Oc9MqkhkCsbO7tXFs9nmFzgKgI3qEr/4qBtfXxmLvemH0ODveJoyzAGx71Q7FN/On2asvRhgnI9TAAQ333V1swK/X4brQyfK6X0ibU+/DiiBRW5l8G1I0xqkbpblX3TCvteSQGmAvIggvmgAvlSGfolGmiRvV5XzcGp6c923nu30W0FXnP5ifkLc2uW77l5ecnrWiq3co332LPniUh1vx30CdpE1P9OQf/1qVTqXIr6y7WDaNePAAUufoT4OQmQAAmQAAmQAAmQAAmQQFIJ8H0nqStX037LRRdd9L9E5DMeUca6Mn/Bb7fzcC2m3nrjEzW9iAzuMIEwtyEUBPfayoGBPRga2Av93/SPTsbQTf9ZN/lgPbajP3jS8D/rxIEgzfR2gSA2K9F32p0Xv8uhaL7Yn4dXgk+YOSjoP0wtjAjfjXkYWyaCfgC+Ffq3prtO2J9STwvwR+57Qr2o8lqf0HqEPmFTuus4SdnPAHKm29jiivauDAwSFNxsbWnLftAWWQdgsse+vrsp23qDQFx1Ki+1PzwnpVI/BOD2S3JQRC5r6mhdW5jnxau/M+7ENyc9qgQLPZ8pkVx+58Qls9YsNCp+qSvv5y31PREcb8NuOT3brqvwOzaD/WML8HdN2bY7vHzcnO56P1LqaQDTPPpR0B/mlyfHkAAJkIAhAQr6DUGxGwmQAAnEiYCBSNtI0K/S6dQ24ENi2XcI8DEv8fpw/Ao7LVEXTulc9YITj21tLdcIlM5Gtjx45QX41p639v6dV6V+7dt2y75agG+886I5UdsT4Gd521o4LZd73cn+jrbLP2wr+T4Ek1xfGIH9UOq2qV2rvuok6h9ObmhrvtEGvuGX3EBBv7MIv5h9KYJ+bava+8rgeWOF/jL8glRK6ZIpoxJ44iTo9xKPBxXNu1WVN43Xqyq90/IE9S/sEvuJ+QvxmdxW8Idblw8L/72aR/V5vHLDMt/xBdteCRKVYheWud+4xmy3W5cmEdniN77an5uK+seNGzdv9erVf6i2v5x/7BGgwGXsrTkjJgESIAESIAESIAESIIGxQoDvO2NlpZMT50UXXfQvtSDm18TdzsMp6E/OfizVU12V31RkH0XVfC3yr589GQ0fm2487+51WzBw3/OlhlrR8U0dzjckA0jEeXhFYRlORkH/YVAGImpj4XMYWyaCfr/K8C8v+e4xe/eP/1cImr23QLwF/Yai+v1KqWtndmZG3RCvY9+4ZNVJ1oEDqwGc5cZCAZtSdXXnTn+oecfIPpsyHRcIrMcBHMyecm62Ah6zUweumrXyyrfc51DSl8ktAtR9AKYc7Kd+pxQunNmZ+a3TOKPnUmEnLGmd0dGqBfuj2ogEgtk+vw6M97XhrxV2IwESIAESGEGAgn5uBxIgARJIIAEDgbENhTeUFq+7NBFVD8jxQcJXwJMvH3fipWfef/8Bp3GGVd0PDZV+gfpG3ra6T83l+rW4/qUFC8Y3HFs/Kw/r01D4DAQnOszzfdu22p1E/S9effW4U9587VGBT/YzoF+WfiSW/TXZPfTvjatX79122WUnYrycJ0r++tBLmldSwrBbFPRXRtBf7X1l8LxR0B/kF0mAvkopxwoJQYTZAaYL3LWhpRX6p7iZivBHjvMSkPtV+g8q5i/MW25hutfNAwUfRsamGWhBvk4CcGomXN3E6rrCv77tIEhzW1/TSv9B5qpkXzdGIpKYd8NDov4nAXjdPf2bcePGfZSi/kruLs6lCVDgwn1AAiRAAiRAAiRAAiRAAiRQqwT4vlOrK5vMuC666KJ7ROQ6D+/XDg4OLurt7R1KSoRu5+G6Qr8WcLPVJgEtrJ987YeNRPXlqpKvfWiYOx2Tmp3P5keS13txx229idmTboL+JJ2Hx23nGwmHgbcB7IzKdxEsa+po0zeqDzcTIbtS6sqZnZmVfj6YxONmK4wI382fMLb6F62eMHjMnrWAnOsdp/Tmlf3nszozmwr9VLor1WfZF4jgHxXE/+GH+qXUjz+/6cHLjljXuFToH94XZqL6vBLkZEiWN+XSv9XV+nUMVgqXKahbfSrT62nunJFt+2wxb51QcMKbkzr8EyOGR74pwD1DSv3L6ba1RXKteb0eGy17ep0lzUrhL538UAobUrZ8cnqudVRBvOHEjAPj9ZU+c332vNYPdaTy8o3TgN/ovsPzivyZApYBOM7vmQFAQb8BJHYhARIggbAEEiPaCBsgx5EACZBALRIwEBhHH7bO2IX65NSuVf/uZXxrpmWeZatHvKrkl+qcALk9b+1d4lThvz/Tcq5SSov8hqv6l7NR0F8ZQb9ew2ruK4PnjYL+Mj1oSimtwB4l2PUTuJfJnVFm3arBa+G4FpAHbW7CfC8BuUkFfC2Ud2taJK991XNE1fyq7RfmcRLZ67HvuXk53Hz2YuuVQNCfaQkcnhtbk8SCwJNVaIAHo14ROa9CbkQyzYIFC8YrpfSVpp6i/gMHDsz9wQ9+8Eokk9IICRgQoMDFABK7kAAJkAAJkAAJkAAJkAAJJJIA33cSuWw16fRFF130P0XkrzyCW9vQ0HBJLpdzLXoVRzBu5+FaPD24wfvm0jjGQ5/8CeiK/Loyv1/T6z9w3wtlF9GbCvu1qF/7E/d9OXHudEy+1rHQduLOw/32SCU/NxHAR+1PsaCegv7DhDdnOr8E4DYD5nkArwHQf+o2CcDRBuMKXRxF3HES9CvoyvZduvr+nwaIK0jXV/OSP39WxxWOX6puasu+TwTfB+S9QYwG66t+Ni5vLZyWa329eNzGTNdlFlQWwFHBbAbuTUF/YGQcQAIkQALmBCjoN2fFniRAAiQQGwIGAuNIfdWV/gVy7dTObsfrx4on297WslRB3SfleVmwlcgdU7PdX9RV/YvnVoBsz7R8VZT6PADfKvulgKKgv3KCfr1O1dpXBs8bBf2lPEgeY92+wAhTbb0cLroJ8MP65yUg/8Oty6GF5MXNqzp/QajvJZDX9rTdvet6sX/D+pKE/aZCfj2nFyOv2wq0r24sTr7rHsdEgLAJFl5+hEkQKMceDGrTQ9D/oIgsDWqv2v0NRf2b6+rqPva9731ve7X95fxjgwAFLmNjnRklCZAACZAACZAACZAACYxFAnzfGYurHr+Ya1XMr0m7nYcP3Pc8dq/bEr/FoEclEdDi+Wl3Xuxpo1rCee2bTjTQf7q1JFTq9xD0J/I8vKQNF+Hgagj6RfD5po62bxTCoKD/8IJuTHedbqXUDwCcFuEyO5l62crLOcXV4eMk6NdOb013TT2QUr0ATo+Yx36l1LUzOzOeepm+TMc8pazyFb8UyeV3Tlwya83CfcXx6VsCjt816buikIk49mJzFPSXGTDNkwAJjG0CFPSP7fVn9CRAAgklYCAwjiwyLea3gM9N6ey500lA7zTRsKi+9fIvQuTLEYv6bQAP7H1r7/VO1fkLvmxNp0+wLPtxAB+JDISDIQr6Kyvor9a+MnjeKOgv04OmlFr+zvcYXyk2v6u7C/qn2s1NTB/2BgEvAblTzF4V6UeK2P2q3o/kqAXzu7pz0ONNWxAhv7ZpkvBgGlvBR6/+r9ywzDEZwiS+xmy3Y7ekCvrdbpUAcIuI6OctcW3evHn19fX13wNwgYfzG4eGhs585pln3kxcgHQ4cQQocEncktFhEiABEiABEiABEiABEiABQwJ83zEExW5lIzB//nzPKsRKqTVPPfXUwrI5UGbDbufhO3vW443u6G5YLXMYNG9IQAvmdYV+t6ar3+vbGarVtJj/+OY50KJ4t6ZF/VtvfKJaLvrOq6vzu/if2PNw36Ar0KEagn4l6vaZHZmbCuFR0H/kQm9qyy4VkfvKXJl9j4hc3NTRum7k7HET9GvftmQ6zrBhPQZgWkSPhC3AHdOzrV8UyKiCk8Vz9LVlM0rknwFMjGj+Q2bk++PyaHeqzl+YZ0u6q8k+mODRVMLcuw/tJbdK/xT0lwCXQ0mABEjAjwAF/X6E+DkJkAAJxJCAgcA4Kq+3Wra9ZErukSNezEyMa/H1jszl7baSewQ4zmSMT5+3AdzeaFtflVyucBWc65ASRf06cWDjoUz2erdJKOivrKBfr0M19pXB80ZBfwQPuJMJpZS+a3aUsnzfhvXQovlqNzdxdCkJB242tdBeC9NHNreK9LpPseA8iKhfj9fzDQ0MvCuE379hw7tTpyZPxsGfk6BvFQjSTMT8BXtuCRPat8LtA4W+btxK2StuSQJOaxGEQTX7egj69WHvg9X0rZS5D4n6VwP4uIedu9euXfuXpczDsSRgQoACFxNK7EMCJEACJEACJEACJEACJJBEAnzfSeKq1Y7PCxYsOFsp9ROPiNauXbt2QZIjdjsPr7awO8lM4+q7n5hf38igb2aodtOi/oa50zGp2f17gLj46sTKQ9Cf6PPwau8LCvoPr8Cm9uzXRckXPNbEWPhcii0FJX2ZrlsB6KSHVIg98raCelAgiwEc6za++KYE3S+Ogn7t10vtD89JqdSjEVTq3/9OAcuvTc/L30uu1VejUmDX1941Vym1IqKkgjwUHphw1L6/OmXFp/f4re/B2K0nAHmvX99RnyvshIUboPA1D9+N93Xg+TmABEiABEgAFPRzE5AACZBAAgkYCIxLiUqL2X8NyN832pIzEc97Tfb7tktnplTdNyHqUyFfILU//yG29ZnGXO7nQQJ7ecmSY/L79/wTIEsDzJ0X4Fu2yJOilH7Jc82cpqC/8oL+wvpXcl8ZPG8U9Ad5MAP0dfsCIy6C6oaWVuif4laKiNyrSv/Iyv9eFendRPNBK+kHWCrfrk4ifL9BXiyKGbtV0g+SQFDsj5v4feTtB34xxO1zjySQJhFJ9L3dh0T9+u/ti1y4P7N27dpPxG1N6E/tEaDApfbWlBGRAAmQAAmQAAmQAAmQAAkcJMD3He6EahLwqc6feDG/Zut2Hh73KujV3BdJnPv4ljmeAnkt5Nci+Tg1P5/jeovEtDsvhk5KcGiJPw+v5v6goP8w/VJE+MVrWKotLerfnMm1C9Q9CFZs8TVAPmPVpV7IDw09J8BMj/319OvH7rz4zPuvOVDoE1dBv/bvpcUPHZvK130bkCsCaEVGht8nIkuLbyUwff5+d8XK4/P5um9AoBMljjYdV9SvD5C/asqmV5vcDlAYuzHTMc2C5AD54wDz9lmwm/P51GZJ2c8AcqbLWAr6A0BlVxIgARIISoCC/qDE2J8ESIAEYkDAQGBs6qUNhTcg+AOAnwvkybwta6blcq+bGjDttzWdPt1K2TfBxuUQTPIbpwCd7bxGbOu2KbncL2S4OHu41p9Of0hZ9rcAnO3xsnZE4kB/puVcpdSTFPTD7UVNL8btUzt73r3e0G11+tPp05SlK+eoRo8VNLJVPL4S+8rgeaOgP9yj6TtKKaXvcu0r7hgXQb+p+N430KIObpXpRwrJ3YTZJmx0VX0tVtf+V6KV48YC7XchwcEruaH4poIg8boxLiVJIMj85ejrlvigr95MuqC/wGv+/PlrtMbAgd9Na9euvb0cXGmTBEYSoMCF+4EESIAESIAESIAESIAESKBWCfB9p1ZXNhlxLViwoEUplXPw9geDg4Of7O3tHUxGJO5eup2HU9Cf9JU97H/97JOgq/O7tTiK+Qu+Tpw7HbrifZJ8b+oYXZDpkP81cx5ejaeDgv7D1EsV4Y9cv6hsDYvIVepLsOUzPpqMPYBambLyX3jvw4vf0L5szmS/C8gSj331ugX749Oz7b8s9ImzoH+Ej6dZKfUVBbQBcMzyGRFzHlDrReHr020rF6Qqvxu3ze0Pnywq9VkFfAbAyQbPrb4J4KdQ6tYm2/pBWB9UuivVl8IVgLpFfw/oMa+u+v+tCeP2fU3fAHDwxofc44D6pMsYCvoNFpFdSIAESCAsAQr6w5LjOBIgARIggdAEXk2nTxmy1DkQfABK/beCIQV5WQEvpmx58RTgN6XeDlDsYP+iRRPsCePPh+AcS6nT9ed6TgF687b0jkxk2Nba3CqCDgCWS6B7LNu+eErukXWhQXBgpASqta8iDYLGRhFQSmlBvxb2H9FGVquvJjYT8X1Q/9wE6gWxvpeA3ZRLJar1h6nKX8zKK2mikCjgJrwvpZK+F+NXblgGHVvSmldMIlJT74ULFixYrdThg0YR6VmzZk1L0taM/iaTAAUuyVw3ek0CJEACJEACJEACJEACJOBPgO87/ozYo7wELrrooqyIaDFeoa0aHBxcXAti/kJAbufhO27rxeCG5J1JlndHJM+6R8X44ar8WtAf5+ZVqT9uiSdeCQi1dh4e5z1D36pHQIu5fw+8P2/hoxD7oxCrftgbpf43bPxbflfDz2atWbiveh5WfuZhofoVq05T+QMfFV253pJTDiJRQ1DyoiX5X4zfM/H5xtWL9pbLO50AAcs+F7DeB1FnikjdoXXZqX1Qkv+F/eZxv4p6bV5a3HNqnT10gVL4CEQOFt8cw3uhXOtLuyRAAiQQBYGaEm5EAYQ2SIAESIAESEAB0t92+QpA9PVnbm1AYM9t7Hzk1yRGAiRQPgJKqWcBjCpZU0rV9yi9bWhphf4pbiaV8t388BKx6+rwR82eDS3OLm77NqwfrlofpBWE/RPmzousYr+OfVd3DlpQH0XzSnDQ8+jbBpyaaXKD01ht04lxKUkCUbAoxYaHoP9BfWVoKbbjOHb+/PlXA1iolHr4qaee6oqjj/SpNglQ4FKb68qoSIAESIAESIAESIAESIAEAL7vcBfEgYA+81FKLQDQUYtnPm7n4Tt71uON7vVxWAL6EJKAlxheJ2vopI24t7rJx2DytR+GvmnAqcUpKcFD0F+T5+Fx3zv0jwRIgARIgARIgARIwIwABf1mnNiLBEiABEgggQS2ZS6/SmBNb8x23yK6GL9h29HePMfO44cQOJ9IHbTz4qBtfXxmLvemoVl2IwESCEFAKbX8nRoBo1TqYcTrIab3HeIlvi9FUO5W+V/HXTd5sqP4Xov9SxHR61gaWtKOQnY/EFrEv3dd7/BP1NXrvRjrufTnxa3U/dGY7XYMuVTGfhzL+blbkgKApSLyYDnnpm0SGEsEKHAZS6vNWEmABEiABEiABEiABEhgbBHg+87YWm9GWx0CbufhSRF8V4daMmZt6hhdGEh7HrfK9n40tah/ypfnQf9Z3HQsOjFB/1ntNvnas6BF/Q6N5+HVXhzOTwIkQAIkQAIkQAIk4EqAgn5uDhIgARIggZoksD2dfj8s+2kAUwG5O3XU0TedsmKF7wnSa4sXH/v20GBWAF3hxb0p3Dm1q+ezNQmPQZFAjAgopXR1/lGl3kupgB91eF7i+6AV8wu+jZ89B9pukPbKDcsiEdMXBPIjEwf0rQC66c80+/zAwPC/79+wHlo8X+7mxtht3lKE9x6V7NGfaSl3qGWz75akAKBJRLaUbWIaJoExRoAClzG24AyXBEiABEiABEiABEiABMYQAb7vjKHFZqhVI+B2Hp400XfVAMZ0Yg9x+bAAXidsJKlpMf+0Oy92dDkuVfrdEih4Hp6knUZfSYAESIAESIAESGDsEaCgf+ytOSMmARIggZonsDWdPiFl2U8q4I9HBLteKXXD1K5VvW7V+vvbmz8AGw8WjRvNS2GnJerCKZ2rXqh5mAyQBGJAQL1TlsjJjVIq4EcZlpf4vhQfg4jYdWV+LWKv1dbQ0gr9Y9pKEd6ffNc9jlX/k8zYK0lBRPhOaLqx2I8EDAhQ4GIAiV1IgARIgARIgARIgARIgAQSSYDvO4lcNjqdQAJu5+FJFH4nEH/kLidB/B4maF2lv3726NtzdfLJwH0vVDVJQVfm10kUTo3n4WFWm2NIgARIgARIgARIgAQqRYDijUqR5jwkQAIkQAIVIaAA6W9ruR1Qn3OeUL0CkXVQah2UDOo+ypLTRalLALxfF6D2c1QE/zol27PULTHAbzw/JwESCEZAKaUr9OtK/Ue0Xd1d0D/VbrpqvRaBO7VSfAwiYi+lIn21+ZnMH+TGglKE917C96huQDCJN+o+HnvpQRFZGvV8tEcCY5kABS5jefUZOwmQAAmQAAmQAAmQAAnUNgG+79T2+jK6+BBwOw/f2bMeb3SX/7bU+JCoDU+8qvNvvfEJaAF8EptXooK+cUAnoFSrHd8yB5Oa5zhNz/Pwai0K5yUBEiABEiABEiABEjAiQEG/ESZ2IgESIAESSAqB7W0tSxXUfQIcVSaff6dgX3hq5yO/LZN9miUBEigi8E6B/uXv5N58pRjMvg3roSvgx6G5CabzA69CC8HDNK9EgWJ7SRabm7JpzHYbdS3lVoRJ110PLeqP814zglDUyeO2h6Ui8mAYmxxDAiTgTIACF+4MEiABEiABEiABEiABEiCBWiXA951aXVnGFTcCbufh1RZJx41TUvyZdufF0OL34rZ73RYM3Pd8SWEUhOs6KWD3j7b4JnwE7e/nnFuygvZHJytUq7ndHgCA5+HVWhTOSwIkQAIkQAIkQAIkYESAgn4jTOxEAiRAAiSQFALbMpdfJUp0qeyjI/dZYadtyWXTst3VKysReVA0SALxJ6CUmg6gr9jTUsTyUUftJb4vRWDuIcQ+IoT+TEvUIcXOngmLUpM83JIGkn4DgkcyRJOIbIndYtMhEkgwAQpcErx4dJ0ESIAESIAESIAESIAESMCTAN93uEFIoDIE3M7Dqy2Srkz0tTXLxLnToUXvTq3U6vxOonWvJAGnqvWlJhV4VenXFfp1Eko1WlNHq9u0PA+vxoJwThIgARIgARIgARIgAWMCFPQbo2JHEiABEiCBpBDY3taSAdQ/A5gYlc9KYYdY0jI12/3jqGzSDgmQgDkB9U5ZIqfepYjlzWc36+kmOC9FZD5+9hxou14tTokNZqTC9XKrnj/SWinCe12ZX8/h1JKcMOEVl4jwfTDcduQoEnAlQIELNwcJkAAJkAAJkAAJkAAJkECtEuD7Tq2uLOOKIwG38/BqiqTjyCnuPrlVsC9VSO9Wgd4r6aNcNwW4+bKzZ73vjQHlWD+vJAqeh5eDOG2SAAmQAAmQAAmQAAlESYACjihp0hYJkAAJkEBsCPy+7dKZKaS+A+A8AFYJjtkAnoUMLZ2afWxrCXY4lARIoAQCSqlnAcwrNrGruwv6Jw7NTTitBfd/uHU59J9Bm1fl/4KtUhIGGlpacdTsOdCJA9q/oYEB7O7ugrZZatO+T5g7b/in0Pau6w29XtpX/ePVXrlhWSjO2ubJd90D7XNx27vuWehEgaQ2D24PisjSpMZFv0kgrgQocInrytAvEiABEiABEiABEiABEiCBUgnwfadUghxPAuYE3M7DqyWSNvecPUcScBPRD9z3PLSoP0xzE9AXbPW1O39f4uaLHldKgoGbgL5aN0o43URwiA3Pw8NsOI4hARIgARIgARIgARKoKAEK+iuKm5ORAAmQAAlUkoACZFum+SxL4X8AOBtAKsD8eQA/tQV/fWq253kBHKuDB7DHriRAAiUQUEpdBeCBYhNxqk7vJb4vJfHArzJ9WMG5m9BbM9UC9lJF/W4C+bBr5lVpXu+LsBz0WK+bEOJ0C0SYR8htHQAsFZEHw9jkGBIgAXcCFLhwd5AACZAACZAACZAACZAACdQqAb7v1OrKMq44EnA7D6+WSDqOjJLgU1OHc4GarTc+Ab2WQZufmN8r4cND6D7sRlhRf93kY6CTBZxaNW6U8Ehc4Hl40A3H/iRAAiRAAiRAAiRAAhUnQEF/xZFzQhIgARIggWoQeG3x4mP3De1bpER9Cgpn6WLMAI4+7It6A5BXAfVjUfI43t7//cbVq/dWw1fOSQIkMJqAUmo6gD4nNnESXLuJ78OK2HW8flX6wwrZG7PdrlutlKr/2qif+D7MmnmJ7vWcYWwWALitW6kcqv0s+zBrEpFwZaCqHRjnJ4EYE6DAJcaLQ9dIgARIgARIgARIgARIgARKIsD3nZLwcTAJBCLgdR5eDZF0IOfZeZhA1JXr/cT8gxtehd4bbk0L7xvmTsek5jmufcKK+t18K+UmgjDbqH72SdC+uDSeh4eByjEkQAIkQAIkQAIkQAIVJUBBf0VxczISIAESIAESIAESIIGwBNyuGQ4raA/rh9c4L/F9KYLzE2++ZbiKvFMLU/3fL0mglAQE7aPfrQJhfPYSp5fqr1tyg76pQO+vpDaPdegVkfOSGhf9JoE4E6DAJc6rHaipKgAAIABJREFUQ99IgARIgARIgARIgARIgARKIcD3nVLocSwJBCfgdh4eVnQd3AOOKIWAW0X8MOtXqpi/EEe5RP1usXrdGFAKW7exk689aziRwqHxPLwcwGmTBEiABEiABEiABEggcgIU9EeOlAZJgARIgARIgARIgATKQcDtmuFSxdxR++omvi+l2rtXxfsw4vhyC/obWlqhf9xaGKG8l6A/jL2Cb15sX7lhGfT+Smo7+a57hm94cGi8Xjipi0q/Y0+AApfYLxEdJAESIAESIAESIAESIAESCEmA7zshwXEYCYQk4HYePjSwB1tvfCKkVQ6rFAE3cXnQqvVRifkLcZdD1O92G0GY5IVS1mfanRdDx8fz8FIociwJkAAJkAAJkAAJkEA1CVDQX036nJsESIAESIAESIAESMCYgNc1w6VUvzd2wLCjm0C8lMQDLwF+OQT9pd56UA5Bf7mE924JGKUyMNwuZevmxQsArxcuG3kaHusEKHAZ6zuA8ZMACZAACZAACZAACZBA7RLg+07tri0jiycBr/PwHbf1YnBDcguRxJN4tF5FIeiPWsxfiDBqUX/97JOgfS1ueo/qvVqJ5pZUcGhunodXYhE4BwmQAAmQAAmQAAmQQMkEKOgvGSENkAAJkAAJkAAJkAAJVIqA2zXDpVS/j9r3qMX3Bf+irvw/6brroUXfTq3UBAnN4D03L3esDh82scFNoF6K8N6r6n+pDKLeV0HteazvgyKyNKg99icBEjAjQIGLGSf2IgESIAESIAESIAESIAESSB4Bvu8kb83ocfIJuJ2HV1IonXyK1YnATYxvmoxRLjF/gUaUov44CPrdEigA8Dy8Oo8AZyUBEiABEiABEiABEghBgIL+ENA4hARIgARIgARIgARIoDoElFK6zMuzxbOHFYmXKwo3MXUpfrqJz8MmM2jR/YS586Cr6Rea9m9Xdw5aJF9q0/Y1B+13oWlfd957N/Q8QZtb1f8wNxQU5vZKaujPtAR1MVb9G7Pdbv4sFZEHY+UsnSGBGiJAgUsNLSZDIQESIAESIAESIAESIAESOIIA33e4IUig8gTczsOHBvZg641PVN4hzmhMYNqdF0OL5oubXje9fl7t+JY5mNR8+Fy9uG9UCR1Rifq1HR1vcavkPm3qOPw9R5EfPA833rXsSAIkQAIkQAIkQAIkUG0CFPRXewU4PwmQAAmQAAmQAAmQgDEBr2uGtVA8CiG6sTMeHctR+d2t8n8pSQKFELTtMCJ7E1batm6l2ncT35ey7m6i91JsmjApdx+32wz0vCLCd8ByLwDtj2kCFLiM6eVn8CRAAiRAAiRAAiRAAiRQ0wT4vlPTy8vgYkrA6zx84L7nsXvdlph6TrfcBOZ97V2+cNySAfTAqMT8BSf8RP0movxqC/onzp0OXaHfqfE83He7sQMJkAAJkAAJkAAJkECMCFDMEaPFoCskQAIkQAIkQAIkQAL+BNyuGQ5bqd5/xnA9Trz5liOq0xes6KQDLRgP2sop6A/qSzX6Ry3o9xK9v3LDspITEKrBqDCn297j9cLVXBXOPVYIUOAyVlaacZIACZAACZAACZAACZDA2CPA952xt+aMOB4E3M7DoxZ2xyPa2vGiXIJ+ncShkzmibFO+PA/1sw8W5nFqJkkIpcRbaiwe/j8oIktLtc/xJEACJEACJEACJEACJFApAhT0V4o05yEBEiABEiABEiABEoiEgNs1w9r4a7d+BVrYH4fmJhgvpaK+W0X5OMVdLvYn33UPCtX+R84RNvaoEy7KFXcYu277BMB5ItIbxibHkAAJmBGgwMWME3uRAAmQAAmQAAmQAAmQAAkkjwDfd5K3ZvS4Ngh4nYfvuK13uGI7W/wIuFXZ33rjE9BV773a8S1zMKl5jmuXKEX9fmL+nT3r8Ua393cu1a7Q75ZMwPPw+D0X9IgESIAESIAESIAESMCbAAX93CEkQAIkQAIkQAIkQAKJI+BWlShs9ftyAHCrqK/n0hX6ta9Bm5sIfVd3F/RPrTYvlmGq6XvZC5sgEBf2bjcZaP94vXBcVol+1DIBClxqeXUZGwmQAAmQAAmQAAmQAAmMbQJ83xnb68/oq0vA7Tw8SmF3dSOsvdndhPImSRhaIN8wd3rZRf1+Yn7TWyB0dX9tq7iZji9l9SdfexYmzp3uaILn4aWQ5VgSIAESIAESIAESIIFqEKCgvxrUOScJkAAJkAAJkAAJkEBJBJRSywF8pdhIKdXvS3LIZbCbAD+snw0trdA/xU3fSqCF6LXa3G47CJvA4SV678+0JBqjR3V+Xi+c6JWl80khQIFLUlaKfpIACZAACZAACZAACZAACQQlwPedoMTYnwSiI+B2Hq4rveuK72zxI1CKoF9HU25Rf1Rifu2rFtRrYX1xq0TCiUd1fp6Hx++xoEckQAIkQAIkQAIkQAI+BCjo5xYhARIgARIgARIgARJIHAGllC650ufkeFiRdzkgjJ89B1rU79TCVIJ3sxc2QaAcMZfDpltiRNibDk6+6x7oKv3FLek3HbglfByKs0lEtpRjfWiTBEjgMAEKXLgbSIAESIAESIAESIAESIAEapUA33dqdWUZVxIIeJ2HV0I0nQRGcfPRrXL8wH3PQ6+ZSSuXqD9KMb+Oo1qC/uNb5njdYsDzcJNNxj4kQAIkQAIkQAIkQAKxIkBBf6yWg86QAAmQAAmQAAmQAAmYEnC7Zjhu4nY3MXrYxAM3MXqYBAFT1tXu51Z1/pUblkGvd5DmVu1f2whjL8jc5e7L6vzlJkz7JOBPgAIXf0bsQQIkQAIkQAIkQAIkQAIkkEwCfN9J5rrR69oh4HYezir98VxjN7H5zp71eKN7vbHTUYv6oxbz60DckheCxmoM5VBHVucPSoz9SYAESIAESIAESIAE4k6Agv64rxD9IwESIAESIAESIAEScCTgVZUoTpXW3QTkYRMP3BIE9m1YDy3qL6XpqvX6FgDtm7ZXStN2tD1tJ6jofuS8XgL8/kxLYBejTrAI7ECZBvhU5z9PRHrLNDXNkgAJjCBAgQu3AwmQAAmQAAmQAAmQAAmQQK0S4PtOra4s40oKAa/z8HILp5PCKE5+1s8+CVo8X9zCJGBEJeovh5hfxzftzouhfSxuQW4jCLp2PtX5eR4eFCj7kwAJkAAJkAAJkAAJxIIABf2xWAY6QQIkQAIkQAIkQAIkEIZAEqr0a1G7rqrv1Hbeezd0pf4gTQvltSjdqZVSpX/SdddDi+cLLWxShI5X29J+6qbF/HvX9ULbC9PcbiQIe8OBWxX7MGsRJp5yjXHjBOBBEVlarnlplwRI4EgCFLhwR5AACZAACZAACZAACZAACdQqAb7v1OrKMq4kEWCV/uSslha4a6G7U9txWy8GNwS7ebZUUb+PAH7YH+1XmOZWKX/rjU9AJzCUo7klEfA8vBy0aZMESIAESIAESIAESKBSBCjorxRpzkMCJEACJEACJEACJBA5Ac+qRCHE8pE7eMhglFX1vRIEwlbpd0sS0GL8P9y63LjCvluV+LC3EXhVnQ+TvOBlL0y1/3Ltl6B2vW4xAMBqREGBsj8JlECAApcS4HEoCZAACZAACZAACZAACZBArAnwfSfWy0PnxggBr/PwclZDHyN4Iw/TrSJ+2BsV/ET9XtX/PQTwJYn5J86djsnXnjWKXZibCEwXwG3OQ+N5Hm4Kkv1IgARIgARIgARIgARiR4CC/tgtCR0iARIggdonsDWdPl0sdY4oVSci++w6e92pK1dtq/3IGSEJkEA5CCShSn/UVfW9BNxRC91NKuwXV+V3WucwfrlV0w+buBB1tf9y7OcwNj2q8/eKyOFrF8IY5xgSIIFABChwCYSLnUmABEiABEiABEiABEiABBJEgO87CVosulrTBFilPznL61YVv5Rq+H6i/r5255ty3QT9pfiiV8ItaWH3ui3QSSblaB7JCTwPLwdw2gxMYFO66zRJqZ8AaHQbrETdPrMjc5PT55vasotF5CGPiXcD9sIZ2fbnAjtXgQGbM12PAuoS96nksRnZ1ksr4AqnSBiBlxY8Od46ftcFsHGKdl1sbMzvavjZrDUL9yUsFLpLAiRAAqEJUNAfGh0HkgAJkAAJBCWwNZ0+QSz7IQEuAmCNGJ9XwL+8/dbeG2etWcP/GQ8Klv1JYIwTUErNA/CsE4adManS7yV437vuWWg/gzRt7z03L4f+s7iFqYbvlXAw0r62rcX0+zdsQGryZBw1ew70WJP2yg3LjCv9a3uTrrseOnHBqYVJDvBKggjqm0m8lerD6vyVIs15SMCMAAUuZpzYiwRIgARIgARIgARIgARIIHkE+L6TvDWjx7VJwOs8nFX647Xm9bNPGha8FzddvX7Hbb3Qf4ZpbqJ+r8r/TskFpYr5te9NHa2OIej4tP2oG6vzR020/Pb6F62e8PaEPXME1hkQdSZEJhVmFaU22kqtR6ruefuNCb+vFdEuBf0U9Jf/yaq9GTa3d7ZC4X4AxxVFt9WGnTk92/7j2ouaEZEACZDAaAIU9HNXkAAJjHkCCpD+tstXALLYDYYCNg2NU+dOf2jVjjEPLCSAF6++etyUN//wXUAyLiZsJXLH1Gz3FwVQIafhMBIggTFKIAlV+htaWqF/ilsYAb624SXk3tXdBf0TpJ148y3G4vwgdnXfoP54JRiESYDQPrglCIS1F5RBufqzOn+5yNIuCYQjQIFLOG4cRQIkQAIkQAIkQAIkQAIkEH8CfN+J/xrRw7FDgFX6k7PWboL3UivYF0T9Ez82fRjG7h9twRvd613BBO1vQnjytWdBC+ydmttNASZ2vfqwOn+pBCszfrjK9rFvtYjgc4DoqlApg5nzSuE3IrgnnzqwYtbKK98yGBPLLhT0U9Afy40ZY6c2tnZ+xBJ8D4J3E36OdFf9TilcOLMz89sYh0HXSIAESCASAhT0R4KRRkiABJJMYEfm0um2Sv0bgKkecQwpUe2nZld1JznWavq+PdN8BhSeAXCChx/bLcl/dEr20S3V9JVzkwAJJI+AV1WiuAi2dTV9Lb52amEqzntV/ddJAru6c9CxmzZtb8LceY5JB6Y2nPoFFfN7cdL2w1bTb8w6/xUel1scwjB2SxI5ZOs8EekNY5djSIAEwhOgwCU8O44kARIgARIgARIgARIgARKINwG+78R7fejd2CLgdR5eqlB8bJEsf7S6Qr+u1F/cdHX+gfteKEsV+/JHBegEAS2ud2rl2oNOtwyMmJ/n4ZVYeJ85VLortSWl/kIBtztU2Q7iob6+4lsTxu372ikrPh3uKosgs0Xcl4J+Cvoj3lI1b25zJqsLgy7xClSJun1mR+ammofBAEmABMY8AQr6x/wWIAASIIFtbS3XCJRWWFqeNJQ80tjV3czq8eH2TH9by2IF9ZDP6N0isrAx2/1cuFk4igRIYCwT8KrSr0Xb+za4V6epFDe3KvjaNy3qD9q8qvRrUX/QuKMU9YeZX8fvdVNA2OQML079mZag2GPR3yfxoVdEzouFo3SCBMYYAQpcxtiCM1wSIAESIAESIAESIAESGEME+L4zhhaboSaCgFeV/iQLxRMBP4CTXsL3wQ2vYsdtyazJ4paooNFsvfEJ6ISFKJsXRwA8D48Sdkhbm9Nd70dKdQL4ryFNOA3rE9jtTdn2n0Vos+ymKOinoL/sm6yGJtiU7jpOUvYzgJzpHZY8NiPbemkNhc5QSIAESMCRAAX93BgkQAJjmsCLV1897pQ3X3tUgIUGIF4WC+c1dvT8p0Ffdiki0N/afKkS5ADUecB5S9nW/FNzuZ/EEeD2tuZHAVzi4dtjUzt7+BIRx8WjT2OCgFdVorCC+ajBjZ89Z1iw7tTCVOnXdrwE8FpU/4dbl0P/GaR5Vf83sRO0Kn/Bplcsuk/Y6vz6ZgQdU3ELmyBgwqDcfXxYsRpRuReA9knAhQAFLtwaJEACJEACJEACJEACJEACtUqA7zu1urKMK6kEvM7DkywUT+p6ePk9+dqzMHHudMcuWtCv1ytJTd84oAX9Tq1c1fm9EggA8Dy8yhtoU6bjAoGlxfwnlsGVtwWyrCnb+mAZbJfFJAX9FPSXZWPFzOjmTMe5gPUkgIkuru0G7IUzsu2exTz7F62eMHjMnrWAnOsZokLPjM62ZFZpi9na0R0SIIF4E6CgP97rQ+9IgATKTGB7pvkMKDwD4ASzqdT1UztX6Wr+bAEJbFt8+akyJD8C0OQx9MepoyZceMqKFdGWbQjoq1t3CvojAkkzJFBGAkqpBwBc5TSFrlavBdzVbF5V1cOK4LXN99y83FGwrmPVYn4thA/atF2dgHDU7NnQFe79mp5n77re4Z+gCQTa9qTrrvecJ2zCg1d1/rAJAn4syv25V0wAHhSRpeX2gfZJgAScCVDgwp1BAiRAAiRAAiRAAiRAAiRQqwT4vlOrK8u4kkzA6zx84L7nocXVbNUn4FVdXley1xXtk9QqXZ1fJ0PopAiXxvPwKm+evkzHPKWsRyCYVEZX9iulrp3ZmdHfAca+UdBPQX/sN2kEDkYl6NeubM50fgnAbW5uKWBIIO0zsq3dEbhOEyRAAiQQawIU9Md6eegcCZBAuQlsa738SyLi+j+GDvPHWnBebl6l2t+WufwqUaITIo4eZUthp23JZdOy3bG9W5KC/lJ3AMeTQPkJKKV0mZs+p5nCCtuj9rqhpRX6p7iV4p9XooCeJ2yl/oKP2n7d5MnDSQOp4T8nIz8wMPyx/lPfgBBGxF+w7yfmLyUZw812XG5tCLO/3G4cOGSrSUT4TV0YsBxDAhEQoMAlAog0QQIkQAIkQAIkQAIkQAIkEEsCfN+J5bLQqTFOwOs8PIlC8VpeTi9RepJuVPAS8+/sWY83utdHvozT7rwYOinCpfE8PHLi5gY3tnZ+xBJ8r8xi/oMOaS2BwidP72r7d3MPq9OTgn4K+quz8yo7a5SC/q3prhMOpNTjAD7iGIVILr9z4pJZaxbuq2yUnI0ESIAEKk+Agv7KM+eMJEACMSGwKZ0+rt6ydXX+M41dUthpibpwSueqF4zHsOMRBPrT6Q8py/5HAB8+JOx/W5Q8MSRDXzit89FNccZFQX+cV4e+kcBhAkopXaHfsUqHrtCvxeHVbF7i+7BV6HU8PlXbSxb1l4OZZqEF9/omALdW6po1Zp2LNZSSJFAOFqY2fZIflopIYq6dNY2Z/UggSQQocEnSatFXEiABEiABEiABEiABEiCBIAT4vhOEFvuSQOUIeJ2H6wr9ulI/W/UJaEG6FsO7CdOTsFa6Sr5OTHBrfe1dkYP2mZPn4ZETNzd4UIBrPwnIHxuMyiuF31iCx2xgo+4vSuqUpc4WhXMBNL1TnTtlYOenKi/zZ+Za3zToW7UuFPRT0F+1zVfBiaMU9Gu3X17y3WP2Hhj//yjgGgGmHArl91Dqq0229YDkWvMVDI9TkQAJkEDVCFDQXzX0nJgESKDaBLZlWi4QNZzlOSGQLwp3Tu3q+WygMexcEwQo6K+JZWQQY4DAoapEWtA/rzhcXUVeC7l1dfZqthNvvsVRxF5q1Xi36v+FWHX8e9f1Yld39AfrQXlqMf97bl4+XPXfrZXKwyvJoT/TEtTlqvfXiQ9677i0XhE5r+pO0gESGOMEKHAZ4xuA4ZMACZAACZAACZAACZBADRPg+04NLy5DSzQBr/NwXaV/4L4XoCvAs1WfgFeVfu1duSrcRxG5n+87buuNfJ/Vzz5pOAmC5+FRrGD0NvoynZ9XwNcAWB7WbUCezSv7mlmdGdfCfi+1ZWemxPoOoPR3HJ72RNSypo7Md6KPKDqLFPRT0B/dboqvpagF/fGNlJ6RAAmQQGUJUNBfWd6cjQRIIEYE+tua71HAdUFdEuBXeduaNy2Xez3oWPZPNgEK+pO9fvR+bBFQSulT3medotai9lduWFZVIG5Cc+3bH25dPlxNP2zzE/Vru1rQX01Rv4mPUazTyXfd45gwUGrV/7BrU+o4t0SQQ3bPE5HeUufgeBIggdIIUOBSGj+OJgESIAESIAESIAESIAESiC8Bvu/Ed23oGQl4nYdrUf/WG58gpJgQOL5lDiY1O99Yq9dq94+24I3u6hYkKkblJ+YvVyKCFvNrUb9L43l4Fff0xnTX6VZK/QDAaR5u2AC+nX+z4XOz1izc5+euSnelNlvqayL4G09Rv8Kvxtkyb1quNbZaDQr6Kej32++18DkF/bWwioyBBEggjgQo6I/jqtAnEiCBshPYtvjyU2VIfnTo+rag8w2JQrqxq+fRoAPZP9kEKOhP9vrR+7FHQCmlq/Rf5RR5tQXtuiq9FpuXwzdt+/+w9y5gUlVnuv/77eoGbOQiDga6wdAgGYNPZo4ZcnOGgNdRDAp016VFomRO1Ggu5z9zouaiUZlo4nHyTExMojknXhC7Lt0NhkSdmExAM0YjJ845OZILQqNAQ4IoCDTQdO3vz2q6SF9q772quqq7qvtdz8PT0HtdvvX71i5qr/2u76uavwBGNO9XhiJav4kwP/FTN/lG5Tc2DzQyv+nDL5r93ru+MuRZGnK9IwMOQTwiIity7ZP1SYAECk+AApfCM2WPJEACJEACJEACJEACJEACpUGAzzul4QdaQQJeBPz2w4sluKY38iMw+YYPwojkvUop+SvIVpP9wUTnL3TxO/gAgPvhhQaeY39bY4kvA1jp20zxb+l3xl1pI+bP9LP5sqdGh8YfeBKCv/f8rAM6HUG4tjFasloNCvop6M/xlirL6hT0l6XbaDQJkEAZEKCgvwycRBNJgAQKT2BHbGm9qDQCqMjeu74NyATv09+6ujrRslwALbR1Gg6HdgN/mXZ0rgBzBTolM4Yr8pqjeBUh9xdTn2h5o9Djb77sstFjJ1S9D6rvV5G5oph4cn4i/wnF7ypceeGMVGp3oec90P62hMMTRjs6D9D3iMDY3uVbFzgi0BddcTaFDh39VfW6de35jjVYgn4FZEc4XB1y9EMQnA3V/5KxWSG7BXipE50vTncrt0kqlc53Prm2a1u0qCo9dvQHQ8B5GZsMXwf6C3VDG6pTqT8Uek1mxnTUnaOQDzvAGGO3CvbBxYuOOi9OAX5fLA5/CoendDp6niuY66ie1fN+cBX/96grz89KpfbnypL1B4dAd6rh1myjGTH7vu8+MKSibiNsN5H6+5ZCRKY3fdpEwTf1BkPYbw4ZmPkakX1QKYSY34zhxbdQ/QfNo5DX/Q4nmHFEhM91hQTOvkhgAAQocBkAPDYlARIgARIgARIgARIgARIoaQJ83ilp99A4EoDffriJ/L7ney/DiK9Zhp5AxeSxmHzDB/yiz2OoMyvY2FgsMb+Jym+i83sV7ocP7RreHk5OOuboegje52mJYp9CL5mViL2cq7VbGxKLoEii+51w9va6amY89vFc+zb1TSaA1xx3hgN8WCAfgiNdWgxV7YTKRsD9A1zn+VmpSN7vf0td0N+2aF3V4apD5wiccyE6FyJdmpAMA0fSv3bToVfyZbA1lpug3/jk9VD6r9IaOt/YIyIVJ/0h6efc/RN+k8vBkFzWxZZwcoITSp/rauj9mbG72ru6G9CNIdfZeGaXFiEyaJqMzcuap4XSnVcq8LeGhai+JiLr3t0YflEggfokhcqOcKq6w3E/JCJnQ+Sk1sTMS6EvucCLZ7nOtoHMq9wE/Zl1DwcfEMWHIU6X7gSq+8y9r2bdF3Gtea1LY9fRsQc/qHDOO+krdY9AnV/AxYbaVPgPNn7PZd2zLgmQQGkToPCjtP1D60iABIpAYON111VO2b93rQALPbrvVNVbReT/A1DjUWenI+m/mxpfu60QJhoB965w+P3quLcpcJkAoyz6PQyVZ1TSd05LrPk/FvWzVjEHCHY5eqFCbwfw4eOn6UOBfSn2wUGLpJ07q1OpNwLrAzCC+zGO+1MAc33qP1mTaF5s05+ps3fZsvFHO4+sUOCfAEy3aGdS+70B6DdCo8b+YMqqVYc8vzhH65cp9HGLPoOqHBSRhdXxpueDKu6ILvlrgfMFAB8DMDaoPoCuNSAqX52aSv3aVkzfFg6fqY7+EtBqjzFe6TiavqB27dp95vob0cWzHITuNXb5rk3FXnXkmxWVp3zDj23QvLoOlowfW69Qw+K9vmkVT3R2CIKEm3bumZ5KvRbUf9D116+66rSQ2/F5cfU6CE4PqN+1pgR6z6F3Dj86++mnA1NGBo3P64UloKomQr+J1N+vGCH7m3fd0SVoH4riF6W/UBHkg4TgPedtOBix++EN6wty0CGTKWDUnHOshPzGlkJmTqiON2V1qznI0b7h50Ph8rzG9Fsn3R2uEJFH8uqcjUiABApOgAKXgiNlhyRAAiRAAiRAAiRAAiRAAiVCgM87JeIImkECPgT89sONQNxEUjc/WYaegBHMG9G6+elVhuogho2Yv1jryYw9/f7L/RzE/fAhXr6tDclLVXWNn+BeFE/tnbBv8dyHrj+Wq7mbw8nJjqPrRTDHq60qNrmuLJidiuyx7X9rNP7XKvIVAS4FcEpAuxOaAtFvVFV0/GDKqo/n9MFZioL+3csfG3uoY8zHRdzPAvIei/fvJ96Bq/xrZ0XHw7NXX/2ONWtLQb/JyFAx/uANKnob4PtO/hCgqyHu7TMbr/qjrR1e9QyL9s5Rn4DKPwI404LFYQWeEdU7ZyZiOelygkXv+vyYQ2MvrV63qH1zND4rJM6DgJpocE5v+/9cz2teZo1D8AVArLUmZl7qyFdnPRH+tZ9o3Bx8kJDR+oif1sfSNfLkzHiklyZoSzS+TET8tDkHAXfhzHhDoOampxHmsMg2xw3rCS4m6lyQFqoD0JccV77y7mRkfS5C+uD7Xl+RMaMvqH1kSZcGx/i7Qpx7FWr85acP2wvgm1WVR7+R62eRpUNYjQRIoMQIUNBfYg6hOSRAAsUn0NZQd7a6MEq+k5Hv+4y6M+Q689Ki/wLRJR4WuQq5cVp/f2P2AAAgAElEQVSi6cGBWmzE0iGETD9Zvphb9W4epn6eRvr6MxNrt1i16K7UFg7/jTruowCCQyZn7zitgsa0M/qz737iibf9xi6koN8cQtgp7ich+JoAJpNCzkWB/VDcWqPO97NFd28bREF/odYApHNFTfzJ7UEwggX90iaufOTQwYN/PGXcKbd3H24J2tg4OazJIKDSGbaxpa+tO2JLLxeV71oe0OjbPK3AE6dUjPn06atXW28qZDrZvXz52M5jh78kqv/NYiMnG+btEP10dbxlne3hiiBf8XphCKiq+czPGs5lqKO1n377nVnF7oW0ywjC/+L2O2B+2paMuL9j06auAw+de/b4HnzI9F0xeTKMgL9q/oKcxjN2FeoQg+nLZD4wEfqzlT9+5sYhO8Rhy79nPa810l1nvYj0T/OQz0BsQwIkUBACFLgUBCM7IQESIAESIAESIAESIAESKEECfN4pQafQJBLIQsBvP7xYEdXpiPwI2Ij6Tc8HN2zD282vFv0whrHntLpzcOr8Gb4TKuZBA3PIwUTo9yjcD89vqRW01ZZY/DsC+ZRPpy4E18xsjOYdOC84wjvecuBeNCPe8ErQ5PxF0kGtu67vF+DWGWn5vm0082Bhr8lGr1+b1Rgzwe36lUKKm7sEzSH9pAJfQ566CsPgeIC9z9fGI//TRuAc7D950kX6Mw4kBZMlwb4chMo/1SbC37exo2+3BWDhAvLztLrXz07ErHQ5FoL+jZp2LhLRvzYBNb0PNvQXwWfmV4A13jUvF+kVZ8UbsmpNyk3Qb7IUtMZSiwD9dp66Ewj01bTjXHPWE5H/bbNELe77Nk3LR9yDp/4xNOGACbZqAsxaa3DMQQMXGvbykY2NrEMCJFAeBCjoLw8/0UoSIIECEtgZXXojIA94dqmypjrZVLcrUrdMBUbs3uf0a3dLlWd3TZx0+dyHHsr5ZHlm7J2xpVfAlR9YRAEPJNAtUL9uWrLZpKDzLSYjQFt06acB+XpuXxI9u90OkVhNvOkFrxqFEvSbqPxHjh19BKJXWpyWDkLhKvBv6jpXT0+l3upZeTAE/V2ZGU6sMyNgPzXI2KDrqtgljtT7+cH0YSXoR/oiF85KAeqCxs123Yj6066zsC9Xr75OROWvuluBz1mcjA4yadPx9Hcfm5JKtQZV/PO9eOV00YqUArlsGmTrPq0i99ak5bZsB0Vs7WG9whLoTjVsRP1Zd6ELGRU+V8u9hOdGRG+E54UqmWj54+ojA+oyk83ACPxNMQL+XA4KZL1p9vwJJmq+OcRQqOIlgjeR+c1Y5VKMv3x8tk1EastlLrSTBEYKAQpcRoqnOU8SIAESIAESIAESIAESGHkE+Lwz8nzOGZcngaD98H3Nr+LtpsLtxZYnpdKx2lbUb0T0B5/bhgMbthVc2G9sGDd/BibWBcd/M3Zs/+yPiwLwtPpz/GzgfnhRqOfWaduidVVHxh56BpB5Pi33OKrzZyRiv82t9z/X3tIQv0dUbvVqr0CnIwjXNkbX+o2xNZa8AtAfBER/tzHTBHv8t1FpXD09FemlKcjW2ELYOyiC/teWt5zhdBxbDcFFNpMMqOMC+nB6//ibZj+90DdjfaCgX/Gb49kPxgPy7jzscgX4+ox45Eu5iPo3L3t8vJOufESAQmhM9kNw3czGaKAux0LQ/4rrymecE2J+n8hs/QX9XaL1huQyaGG0JgB2uXDrz4o39NP8lJOg32R+CE18526oFEJ3cvj46/B/ro1H7glabxb3fZujepELWQnJT4NjRP2VaaPBCf4cyuPeYhMSIIESIUBBf4k4gmaQAAkMDgETgTvd0f4TAOd5jOiK4prqZPPju2KLZ7ga+gWAmqx1Ffsc0UumJlpezsf67bH6BY6rayCYmE97jzaHVfTGafGWR/z63BmtX6HQ74l/6qbczFLsFejS6mTLc9kfXMMTxjgmDRf80nA9WZNo7pVeq2df3aLvVQqEczMusPZ/uK5zRU/xebEF/V1i/mjdZ13g3oL6AXhd4V4yLbHmD16zDhb044gCbQLMDCTnV0HxQHWy+TNB0eqNX6vGVd0LwacLcEgjY1Egh0zFHdEl7xE4ZvfxrAHN98+NXRX5ek286UtBcy/QeOzGgoCqmgj9RtTfrxiReqEF5RYmdVUxYvh3fes7WasX46CBGc9Erh89J3hj3nYO+dYz3Ns3rIeZZyGLH9NCZgEopM3Z+jI+MgcTfMr5IrK+2HawfxIggdwIUOCSGy/WJgESIAESIAESIAESIAESKB8CfN4pH1/RUhLw2w8vZnR1ks+PQK6CeuPDA88ZYX87TNaFfEpmzDHvnewXEb9X18XM8GCi8pvo/NwPz8ebg9fGQrAKQLsijs9KRUxU97zKtljjuWk45/o1duD+e228YZtXnS3R+AoR+R4KqYcAfuVWVi46a9VS3xvPhlOxI/S/FmucLnDWCvD+vJyQvZGVmD5Q0D9wgzpU9YZZidjDNl1tDycnHQu5T+WYDSCo6w4Anw7KWhAo6Ffsg+geQGb7D9hb0G/E/Nuiqc+q6L2FXeP6uioumZWI9dKalIug/4SY/+AqqBZST+Sq4r6ZrnzRL0uHxX1/BNA2QAamwQEeqI1HPhN0wCBoAfM6CZBA6RKgoL90fUPLSIAEikBgV3TpB1yVn/iI6Hc6kv67qfG12zZed13llP17zUPOQi9TVPW2acmWf87V1O3hcI3juEaEVygBcU8TtsN1Lq5JpX6fza62WN1cdfFMIbICZOn/167rXJwtKnshIvTvjNXfAtW7Cyj67jEFubc60XRrRoBdbEH/jshSI8T8YSEi82fxw4tHXOfSWalU1o0SC0F/rks6e31zyMPBpdXx5o1+HRbRr74cjE3bw+FJIcd9qgCR+XtNUYEOgdxQk2iy2kgoDHD2EkRAVe84vpP4lWz1jLj8zbvuQCYCfVBfhbxuBPYmUn/fUsxo8kYsfmp9ZEiE/cUS8mf4eWU9MNfbYvWFdF3R+vI7lNA96J0iYtYzCwmQQIkRoMClxBxCc0iABEiABEiABEiABEiABApGgM87BUPJjkhgUAj47YcbQfiulesLHul9UCY2jAcJiFCfdebGl0c27cHh357QFxuRv/md+WNE+6aYnxWTq1DZ/e9TPzrj5DVbnMXM7GDsm37/5X6mcD/c1lFFrhcoTu4av38k8SKb1a/71ljjAlWn0IEVM+O8qGm51O/AgoWwt6gR+o2o2ZlwoFGAJUVg3wHBP8xsjD7u1fcgCPrN0HsV7qWz4g2+OoQiCbwzU7dg0TgPcJ4auCak9321LZI433VQNK1J3zVeDoL+rkMOseRXFbilCHoi9/jBibtnxqO3ea17m/u+QPej1dov0FjshgRIYAgIUNA/BNA5JAmQwNAR2Bmp+yYEn/W0QGVNdbKpLiPq3hGtv16gJnSyk62NAL9Ju86CbAJ2v1kG2nHiYbcN0Acd6NPqhv7oOvpXgEYEMGrEU/z6F8GjU+PNK/pGB7c5pNDd7+9E8N102vl5JXCwU9wPCGQZRM1uSshnbBciX6yJN329b52BCvrbGurOVrcruvYUn/HTUPmxQldXqPPyMeDUUMg9XxWfAnC278rrIz4vpqDfkgWMKBzACxD5JVTfBPC3ophvcRjDpP27cVqi6cFscx40Qf+Jwb9Wk2j+ghf7Ih8w8VyPxh6TJaEtUvctCG4q0qdSa8h1LpySSrUWqX92myOB7lTD5pBF1jAvRze9ChPBfbCLVyT2Ygr6zRyNaNyMfcr8BYMi7C+2kD/jNy+eJguDYVoOxUTm98misF5E+p8AKYeJ0UYSGAEEKHAZAU7mFEmABEiABEiABEiABEhghBLg884IdTynXbYEgvbDixltvWyhlYDhRtSfj+C+WKYPRkYHE5nfROj3KNwPL5Zz8+h3SzS+TEQ8hdzdXd43Mx79fB7dF6TJ9nCy5lhIixVY0dgYGKXeRthbzAj9rbHktS70+wJUBEDdLtDnXcF/iCtnQ/Qjxw9kmMwIfnoQ85L9N5WuLJieiryVrf9BEvQbO5rfmrCvYe5D1x/zmmdrLHGLAkUKGGlGzR7RPmOP3SEYm6X/Z0F/DuL6DkBeEOgvXZU3HcHfKnQ+gNMDRnRF9MbaxthJrUkOY1pMpv+hH4vPloOAu3BmvOF5rwFeiyWXONB4YTMW9BhNsU/EXVIbb8iaPd3mvreAY1XF7/PDqgNWIgESKGkCFPSXtHtoHAmQQCEJdEfiXq/A+zz67SeCthCRt6vIFdPiTT+ztXXb1UunVhyT5wWY5dNm3ZiKMVefvnr1O33r7IzVnQvFkwCm+7TfLQ7Or25s/l3POt1tfwpgkhcDKL7dfqD95tlPP320b522SN1iBR72yXAAr0MOliL2J2sSzYuz2bYzsvRmiPQ7KHCyrvkCDayoTjav7dt+82WXja4aV3UvBJ/2PY2ruL8m2fw5L647o3Wm7yt9uHva37PNjtjSelFpNEExfPr6dRrpyJmJtVt61tm9fPnYdMehbwFyTcDJ4uelvePS6nXr2vv5MRw+Ux39JaDVFut2u0K+OsqVJ89IpXZrOBza7hyb4aDi0wK9PuhwCQBPO3I4YLJdRW8/mg6tMVkHjD/Hjqta4Dp6l6h8MGAOr7knDt3s7MchVj9PVYNOxJvT1r8S1/n8oYMHXzb3RduiRVXu2Mo6UfmixUER3zVlwZ9VCkyg+yWGUXXPyNZ1sUX0XtMZVx+B+dOz/PEzNw5axoBiifszIv6OTa/CHJgYjGLmYrIe9BTEGzsMz3IoAWL+bSJSWw7zoI0kMFIJUOAyUj3PeZMACZAACZAACZAACZDA8CfA553h72POcPgRCNoPP7hhG/Z871fDb+JlPiMTsX7c/BmYWHfOkM6kmFH5MxMLEPNzP3xIV0D/wY1QXKG+2cmHUmhqInS3xpLfAgKDuaVVkKrolJVnAr+XVCRtBMtOCEsUeleADsOA8Y2QbSPsLZagf/fyx8YeOjbqJwI5z2f5dKjKF2a6+KaZe896rQ3J+apqdAxTvdor0OkIwrWN0X66DNMmB0H/YRXE1dVv6DvjN89+euHRnPyg2KfQS2YlYi9ns3VzwxPnhDT07wA8Twx1t9sukNvdNNaYzAsaTobeAP6ys0JvE0U48IAD8GhtPLJCINrXjmII+rfGkvUKNRkYPLUmCvzaVY3MTsT6aE0eG3uoc/S3RBGgNdHnxxwae2n1ukX9tCaZOVrMLVCEn+lroIL+rQ1PvEvU+ZlCgv7j3K8qdzkunqhNRXZ3fWZc1XKmpjv/mwhstC8bqiqPXj5l1ccP9fW1zX3fo812Ef0qOp0nu+wIJ0OvOe4MB/JpOzuC/VNi/33QHBIggRwIUNCfAyxWJQESKG8CXWJ0QcpHRN1PBG8jOFZg1bRE88dt6ewKL5nvOs6PAZzIc9i/vOG6zoXTU6nXvPoMyhxgToaromFasjnZs48dsaXXiorfQ/bGI65zkRFNe41tkV3gHXWdS6elUr/s2cdABP1dkdSjdSZl2Md8OPtGgrc40GEOI7xUefjYxZN/+MMD2cYpmKA/WveYAMs956L4kxPCBVMbm7OqX42ov/PooR+LiDlB7VX2CNz51Yk1v+1bIYcI/Z4HS0yf22P1CxxXA9IVSpu48pHqVOqNvnbsiNVfKKrGr1VekzA+SbvOwmxZMLoOaoyvegDACp/DDZ0q2jAt3tLUcwybe9vcR4DcV+3KFyWV6rWZYfrq8kNH+6PHD7HU+fihVSv0o9NWt+yw/YxgveITUFUTod8zVPuBpiTMn8EsPQX1RvzevmH9oIn5+84zY8uoOXO6ovibUjF58sm/Z+NiBPOmdO7Z02V3es+eQWfY0y5jd9X8BRg15xwYnoPtz3zXTraDHX36Ol9EskZ+yHdMtiMBEigsAQpcCsuTvZEACZAACZAACZAACZAACZQOAT7vlI4vaAkJ5EIgaD98METbudjLun8mMFTC/sFaEyYbQcChBe6Hl9gNsaUhfo+o3OpnlghuqW2M3jsUprc2NJ2tmjbv/6b4jH9QVD9Zm4iZSN79yvZwctKxEBoBvcR3DoLVtY2R5dlE3DbC3mIJ+rfFGs914fgFeDTTeqA2HvlMNtvNRZtI5wr97qx4LGskLUtB/y4Xbv1Z8YYXsnF+bXnLGc6xY+sABAX3u39mPJo1YOPWWOKbAD7rvxblJ5VpNHhlG2iNxmMq8n0Ap3r243OwwEL03rfb7Sr4qbjyoop2dl1UmeiIdtbGo/ebf26NxR8DxFtrAvwpLekLZjde5aE1eWxs+7HRRq/kqzVxVOfPSMT6aU0yBlvMbdAE/a0N8etV5Tt+ATFVsSnkysdmpCKtWddcrPE8B47RlPgeZhFIw8x4pJf2xPRnc9+f8CfWpSuOXT179dX9gruay62xxgWqToAGB22alo/MSkX6aXCG4rOXY5IACRSWAAX9heXJ3kiABEqUwAlB+NJVgCzzMlGBp3ZPOH3x3Ice6pWSa2d06Y2AGNGwV8lJsNsWrV+mUL9UdD+qTjRfIearnEfZHQ7Xph3XPNz4PYz2E7jvjNbdA8D7IVtxX02y2TcFnsWBBAjk6upE0+qe5g9E0G/R9pDjupdPTa3Z4LcEd0bq/gcE/927jrf43LQphKB/zxVXjDt2SuWzCnzIx9bANWCxLo+I4y6pblzzTN9xbAT9fkL6TH829xWAgyKysDre1C/9WVu07jsKfMqTQ8DBBtPOHNRwHPdZAO/3ubf7HbrZFV36AVflJ37ZJgD8W/s77Vdmy1aRGWt7OFzjOK5f2sZ+mT9K9GNyxJmlqnccf2T+itfEh0LUXw5O6CnwN/ZmBPzlYHup21g1//yuzAI+5U4RMeuWhQRIoIQJUOBSws6haSRAAiRAAiRAAiRAAiRAAgMiwOedAeFjYxIYUgJB++GDJeAeUghlPPhgCPs79xzCwee24cCGbTB/L3Y5df4MTL7BV6fL/fBiOyGP/m0E/ap69axErJdOII+h8mqyNZb48vFo6it9GrsCfLE2Hv263wDbw8maYyH1e/9rmu8WCZ1f21j/u7592Qh7iyXo39qQiEDNgQQ4HnM8JCKX1zZGPHUVm8PJyY6j60Uwx4fTs2+N33f53Ieu76WtMfUtBP0dLiR2Vjyyxs8PW2KNcwWO0Tqc7llP8ZtKVxb0FeRvXtY8LZTufA6AX9br1yrTXW13+tnRGkvcosDdfmJxAFkPFliI3jND7wLkhtp4eJ3XQQtT8XdXPDluVNXhZwHx0ZrIj2rj4Sv8+tnSEL9R1FcDdUREltQ2RvppTTIGW8xtUAT9llkpfLNqZOZkc5hFFE/tnbBvcd+1b3PfA/pSZdoEs4y85bXmurIGNCRXQeGpbTMaHMBdODPe0E+Dk9eHJxuRAAmUFAEK+kvKHTSGBEigWAR2xRbPcDX0CwA1HmN4im7bokveq3DMA81kr7YmJVV1stlPpH+yaaCgX+XZXRMnXd73YEHPsU1k8PTR9ttEMNOLmato6huhP0jQL8B3qxPNWU9SZ8b5Y8MV7zrmVt7lAKd5fskU+deaeFOv09QWonzT3ZM1iebF/R96wxPGOK45ST7XY0xP8XrP+uYwgjqOp1rShb6FDv3StDVr9mYbpxCC/hOR4d/6e1H1TO2m0NZpyRbP6OHGtrZY/TxVfcrvNHi2gxVdbcPhM9XRXwJa7e1DXTEt3vJI0D1pkfWh06Siq04290q5tyscnuyeEML7bATo6upEy3K/wy3GvqCMFdkyL+yILP2yiPht6LSryBXT4k0/C2QQ1JfKmupkU13QPILG4fXCEuhONWwylpho/VkLRf2FZc7evAmMnnMOTr/9Tj9E60XkfDIkARIofQIUuJS+j2ghCZAACZAACZAACZAACZBAfgT4vJMfN7YigVIgYLMfTlF/KXgq2IaMuH/MeydjzBzPV43BHXUF7Dkh4j+8aQ+ObDqRhXcwirF76m2er2aMCdwPHwxH5DFGKQv6t4STEyRk9ATipScw4RSzir+zobCK+C1606zGmIkK3qvYCHuLJehvjTXOcOFc4OVegRxzKyv+7axVS31v+mBRvm7UtHPRrFRkf9+xgtvC8zBAz74shc1vOXAvmhFveKVn260NiauheNRHhO+K6I21jbEHg26FrqwNjq6H4H1edU30d9eVBbNTkT297Ig1zgMcX00HoK+r4pJZidgfgmzZeN2Dlaftn/D3EPH8DyDkonVGMuqrNbEQ4yPocI5FH9ai8y3R+DIR8dNbefZlYYfB6pnJoSdzw/f0/RPXqmChjy/2ZMteYHPfC2RFbTwSqMFpjSWvVajRMWQtCnQ6gnBtY7SXBido/fA6CZBAeRCgoL88/EQrSYAEBkggSPALYI/AnV+dWNMvZZQRYE/d99aPIXqxzxemrNH9s9XfEamLiPieij6oqlcECbrzQdIWWXqXitzm03Y7XOfimlTq9/n079dmIIJ+q6j2KmvaDxxq8IumPtA5FULQP1AbMu2LLej3OgzQ1/587bBol/UgQDZ+O2N150LhmTpQgS2dlTpvxuMtu0z7tkWLqrRqlDlNPs/HHy+ERlVdMmXVqsAwJDvC4Y+I45r+xnv0t8lxnQVTU6leD/CFWgvsJ38CQS8x0nv+hH3ffQBHN2XNSJj/wGxJAj0IUMzP5UACw4sABS7Dy5+cDQmQAAmQAAmQAAmQAAmQwJ8J8HmHq4EEyptA0H64EXfv+d7LgyrsLm+iQ2+9EfePmTMZlZPHouIvxnYZVDG5Cub35k8m0r752bmnHZ1v/vmV19tNQ/Peg2L+oV83A7GglAX922KN57pwPN8Xd8/7tpnx6D/bMLCJ8K7AmpnxSF3fSOg2wt5iCfpt5mZTJ1iUPxBBvzw5Mx7pF+Qxm12tDclLVdVE8h/jZXc24fnWWPwxQJb7zLU1Har46OzVdTvseARmf8gqOLcQm1sfLLCx07aOhV1lI+hvbUjcrArvrBuKfQo1ByZetuGzNZasV2ijABUe9V0IrpnZGO11AMHqvrfMYFII/9jMlXVIgARKkwAF/aXpF1pFAiRQQAI2gnwERMXfGV16I+CbcsrzQEDfqQSJj7vrH4bi/jGVY+4+ffXqdwqFoy1St1gFKbOf4/nAA+wX6Bfb3zn8vwopjh+IoN/YuiNa95gAfg9dptqrruAfpsWbf1WMaOgU9PdfNRbCfGQ7HGAR2X93yHXOm5JKtQat/+CMA9ImrnykOpV6o2stLVs6TTrFZJCY7tm34r6aZPPng8Y214PH9z4wZNM/6xSXQPdLDBOlYEa2kSjqLy7/kd67hZh/m4j4pQMd6Qg5fxIoOQIUuJScS2gQCZAACZAACZAACZAACZBAgQjweadAINkNCQwhgaD9cIr6h9A5I2BoCzE/98NLfB2UsqB/IBG+s2E30eG3xpLNAizxcotXVHYrYa/o12Y1xr6Qre9CzyWfZVUqgv5t4WStG1LzXn+Kpx/6sLTJ1uB1GMNrDCuBdZaMDRbtrKPY5+PHAc0nQHxeyLkNZM0PZK1m49Od5eIXAtR4rjnod2fFYzf2vG5131PQX8hlzL5IYNgSoKB/2LqWEyMBEsgQ2BVd+gFX5ScQTPSmojfVJFr6pUPL1G+LLnmvwtkAYLL3A5veNi3ZEnii2xwwmLJ/71qBb5qmrmEU6BDgOSjWSoX+aOoTLW8MRKi+PRyeFHLc9QrvdGA95mfCNDwrkKYKV352Riq1eyCrasCC/lj9haL6QwBVFnZsF+BHaZFk6NDRX1WvW9du0SawCgX9/RHlK+jfGa27B8CtPtCLFtU+X5u9bG1dvHjiqNGhfwdwrkedQ47rXj41tcZ8hrCUIIGglxhG1P/mXXfA/GQhgUIRCE0+A+/6ludXDzPMNgDni4j5yUICJFAmBChwKRNH0UwSIAESIAESIAESIAESIIGcCfB5J2dkbEACJUkgaD/ciPp3rVx/Mrp7SU6CRpUdAZMxYPr9l/vZzf3wMvBqSQv6G+L3iIrfu+ft6VDFebYR2Y07AiN/A3sc1fkzErHf9nSflbCXgn6rCP024nwommcmovUZH9jwB7ByZjx6u+1tt+3q5qnpzs7nBZjl1UaziLwLKXq3tdWmnoVdZRGhP5/1EcSnbdG6qiNjDz0DyDyfus++NX7f5XMfuv5YLusuWzaJbGMUwj9B8+R1EiCB0iVAQX/p+oaWkQAJFIjAjsjSL4vISp/uAqPrW0X5B14Ijaq6ZMqqVX/OV+gx6PZY/QLH1TX+hwz6NzYCfwB/APAwKjQ5bXWLVQqwnj3tjNavUOj3BBiVI+LDAF6B6A/cdGjN9FTqrVzaD1TQv/myy0aPHV+1SoFwLuOeqKtvHv/C/TN13IcO7zvyH/lmHii2oF/D4VBbyP0rhYQd1Q+7irNFcCqAcbnPGVkj45t+LCLKe7bta0e+4ngLlhuPuM5Fs1Kp/fnM3a9NW7R+mUJ7pUDrU78TKs+J6F6bsVWlAtCPQnC6V/1sWQps+madwSPQ/RLDMyMERf2D54uRMJKFmN9gMGL+9SOBB+dIAsOJAAUuw8mbnAsJkAAJkAAJkAAJkAAJkEBPAnze4XoggeFDIGg/nKL+4ePrUpiJhZif++Gl4CgLG6wE/VmilFt0PeAqhY7SbQza2pCIQNEIwPEwMGt0dRtBuQ6BoH97ODmpw3EvcwQLVeRvoDgN6Hq/HcrdAbpR0+ZdfqTfu/xgX8iTM+MRK0H/xuserJz0zsQfA7jY28be/RVDDP27K54cN6rq8LOAfMjWjq41FGucBzhPAV2aj2ylYBH6NZwMvR5K/5XCCbuCD4vibChOheSnNQkSnxdybvlG6B/ovebly63RRBMEdd6+7r/+rWxhhP7cP2rYggRGIAEK+keg0zllEhhJBKxE5CrP7po46fK5Dz108vRkNkY7I0tvhsjXffi1q8gV0+JNPwtirIDsjCz9EkRuy0NYn+neBfAGoBiol28AACAASURBVN8IjRr7A5uDBKahEcZXja96AMAKn4fPoCmkAbwKyD3VrqQklTL/9i1WvgCerEk0ez687Q6Ha9OO+yMAc4LG87l+GCrPqKTvnJZY839y6cdChO5rv9dYbQ11ZyMtK1XUhKY4JReb/Op6icjLRNCfF0sbdhaCfptucqpDQX9OuIasctBLDCPq3/fdB3B006tDZiMHLn8Co+ecg9NvvzNoIhTzBxHidRIoUQIUuJSoY2gWCZAACZAACZAACZAACZDAgAnweWfACNkBCZQUgaD9cCPq3/O9l3FkEzPXlpTjysyYMXPOwNTbFgRZzf3wIEIlcr01lrxWoQ/7meMnVC/mNIJF5OgXUTvIHgvBsgtBw8zGaLJnX1bC3kES9G++7KnRofEHr4HoFwCcOQB9SB9cgyPoN4MG+1Zf6mg/5eKzf3jlgRP1A0X0R0RkSW1j5JmgNdDzeq52WNoyYEF/a0PT2appE+C0oFqTYSTov2lWY8w3ZXrfdWBxeKlfxg+r+56C/lxuOdYlgRFLgIL+Eet6TpwERgaBHbH6C0X1hwCqPGesektNsuXeICI7Y3XnQvFTAJO8+8L9NcnmzwX1Za4bUX9bdOmnga5DAgMScSuwH4pba9T5vo24vjva/d0KGFvzOHHda4bbIfrp6njLOumaVvZSCEG/6Xln7MrpohUpBXxOP9t4AOZAxM/TSF9/ZmLtFpsWhRb0716+fGy649C/AmIOVwzUD/2mQEF/dq9aHM6xWQ451aGgPydcQ1pZVa/tyoLiUYyo/0BTCu0bfj6kdnLw8iRAMX95+o1Wk0AuBChwyYUW65IACZAACZAACZAACZAACZQTAT7vlJO3aCsJ2BEI2g83ov63m1/FwQ3b7DpkLRLoQYBi/uG3HCyiaJtJ3zczHv38YM8+WGxtHxU+Y7uFMBzZRM9Wwt5BEPS3NiTnq+oqANML74+SEvT3yhZg4be8RPTBa6w/k2LZYvy5e/ljY9s7Rv8rpCuQZ8G1JsNG0G8pou95j1gI+ts0LR+ZlYq8kWlndd9b2mKxbrJ+9hT+PmePJEACQ0GAgv6hoM4xSYAEBo1AW7TuOwp8ymdAF4q3FegIMkoEosAkv4j6CmzprNR5Mx5v2RXUX+b6G9HFs0IIPQjg/AKciP6J6zoN01Opt2zGbwuH/0Yd91EA59jU9+UIPNz+TvtNs59++mi2eoUS9Ju+NRwO7RT3kxB8TYAJA7T94PGECZ+sSTTFg/oppKB/9/IlZ6SPyVqofCRo3HyvU9CfndzOaN09AG7Nl2s+7Sjoz4fa0LUJeolhRP3tG9bjQFOvgBtDZzBHLgsCFPOXhZtoJAkMmAAFLgNGyA5IgARIgARIgARIgARIgARKlACfd0rUMTSLBAZIIGg/3Ij6Dz63DW83MXPtAFGPqOYU8w9Pd9uITIHchfOFoBUsts7dLpv5lqKgX6HSGkt9AtBvDTSwpLdvKOjvz2bwBP2vLW85wzl2bC2AomlNKOgXPz0JBf2F+OBmHyRAAlkJUNDPhUECJDBsCexYtnSadMpzAGoHcZKdKtowLd7SlMuYJlr/rnD4/eq4tylwmd+hgaB+BXgp7ToLbUX9Rhy/y9ELFXo7gA8P5PSuAKlD77QvzybqL6SgP8Ng77Jl4492HlmhwD8N5GS5OdAhkBtqEk2+KQILJeg3kfk7jx76sYjMD/Jn9/UDqjjYs27XGhGc5ncIhIL+7HQZod9y1Y3waqp6x/HzQ1/xw2AE/RT1j/CFYjn9qvnnY+KnbgqqvUJEHgmqxOskQAKlTYACl9L2D60jARIgARIgARIgARIgARLInwCfd/Jnx5YkUOoEbPbD9zW/SlF/qTuyROw7df4MTL7hg0HWcD88iFAJXt8WTta6IX0BwBRv8/SljvZTLj77h1ceyHcK22KN56bhnOvX3oH777XxhpPpQ4IF/Xj2rfH7Lp/70PXHbO2yEPS7EDTMbIz2igBmFam7iBH6X4sllzhQE8xwlMVc0wD2AjA/e5aJ/ocBSkrQ32vNWfjtiIgsqW2MPGPB52SV4DXWf+1b2JJztoCuyPzHRv8YgJ3WRHEA0ltr0r02fLUmw0bQL3rTrMbYd3LxtUWE/u3pUMV5s1fX7cj0a3XfM0J/Lm5gXRIYsQQo6B+xrufESWD4E9gRW1ovKo0AKgZ1tiprqpNNdQJoPuO2LVpU5Y6tXCgqywD9O0D+Iud+FA9UJ5s/k6sN28PhSU4ovQSuE4WoEfePy3Fsk/HgszXJ5gf6tiuGoD8zhjkQ0RYOv0dCerWruhjAe3I+FKH4kxPCBVMbmz1DjBRK0L8zVn8LVO8OyMhwWCEPosL9l2mrW04+CGTm3Barn6eqTx1PW3iql4/KXNC/8YjrXDQrldqf4xoMrN4WrV+m0McDKxawAiP0FxDmIHZl8xKDov5BdEiZDjWuPgLzJ6Dw5UUQIV4ngTIhQIFLmTiKZpIACZAACZAACZAACZAACeRMgM87OSNjAxIoKwI2++EU9ZeVS4fE2NPqz8HEusDE8NwPHxLvDHzQ313x5LhRVYefBeRDPr3tdtJy3oxUpDXfEbfGEv8DwH/3aX9IRC6vbYxsyNSxEFtv1LR59xyxfve8tSERgcLoTRwPW7KKsa2EvUUS9G8PJ2uOhXQ9gLP8+Av0VbjyT50Hxq2f/fTCo33rDoRncFv7bAnd2QZ+COjHvOfTuz8LET2CxOp9x7Jb+/3nZWFLzoL+1ljiFgWCtSaKB92Kin/pKTr/8/3SOA9wfLUmQYwKObct0fgyEfHTbxTlXvNaU1ujiSYI6rzXXP8DLVb3PQX9+f63wHYkMKIIUNA/otzNyZLAyCGw8brrKqfs37tWgIVDMOvd4uD86sbm3xVi7C4hfEXnB+E6/wDAPKiMtei3IDbsWLLkdIyW88V1/kFFL7ARyQvwm7TrLOibIaCYgv6+PEzWge3OsRkOQlcK8Ekj8A8Qz5/oQnF/TbL5c158CyHoN4cmQo67XoH3eY2jil3iSH1NvMlEOMhahoGg/x4AfmnKXuk4mr6gdu3afRbrPacqbZG6xSpI+Rz26RRFuDrZbNLUsYxwAkHphg0eivpH+CLxmb6Jym+i8weU80XEbK6ykAAJDAMCFLgMAydyCiRAAiRAAiRAAiRAAiRAAlkJ8HmHC4MEhj8Bm/1wivqH/zrId4YmKr+Jzs/98CAE5X19ayz+GCDLvWahQKcjCNc2RvN6z7rxugcrJ70z0UQfv9iH1FsO3ItmxBteydTJJ6J2kCdaGxI3q+LrPvX2OKrzZyRiv+1Zx0rYWyRBf2tD/HpVMdHIvQ4huIA+nN4//qZsQv7MPIJF+YMToX9LODlBQu5PAZnr6QdF88xEtP7kWggnz5SQ/hJAtY/vVs6MR28PWgOZ69uubp6a7ux8XoBZ3mtfvzsrHrux5/VCit5Nv9vDyUnHHF0P8daaANjlwq0/K97gqTWxsCvw0INFH9aHFQYg6M95fQT5vG3RuqojYw89A8g8n7r9Mn5Y3fcU9Afh53USIAEAFPRzGZAACQxLAm0NdWeri5/7p3sr5tT1pppES05pm2ys2XzZZaOrxp/yDwq5W4AJfm1UdMW0eMsjNv3a1Nm7bNn4I8eOfBGCz/qnV8Mhx3Uvn5pac/JEvOl/MAX9fefTvR6+DcCoKr0eXk0zXxF5IQT9bQ1LLlXXWQNgjAd3zywHPeuXu6B/R2zptaLysM/a2x1ynfOmpFJ5R2/w6ntnrO5cKH4KYJLPg7/v4Q6be4Z1hg8BVTU70L5rMb3nT3jzrjtgfrKQQGjyGTBi/tFzAiMRUczP5UICw4wABS7DzKGcDgmQAAmQAAmQAAmQAAmQwEkCfN7hYiCBkUHAZj+8c88h7Fq5HuYnCwlUTB6LyTd8AGPmnBEEg/vhQYTK4PrWWLJeoY0CVHiaK1hd2xhZLhDNdUqblzVPC6U7nwNQ69VWFZtcVxbMTkX2ZOpYCILfcUQundEYMUJvqxJ4eCGLHaZjK2FvEQT9NochTGR+FffCmY1X/dEPQqkI+rvXgxGmT/dcD31Y5nMIIGhBbIs1nuvC8dUXqOhNsxpjvTRChRS9GxtbG5KXqqq/1gT47Mx49AF//w6PCP1mjhZr9aWO9lMuPvuHVx4I8rO5nu/hDav7noJ+GxewDgmMeAIU9I/4JUAAJDA8CeyMLL0ZIn6npYs98RdCo6oumbJqVVF2srbH6hc4rq6BYKLnRBT31SSbP1/oie6M1q9Q6Pf8ovVnO0wwlIJ+w8Achhg7vmqVAmEfJr4i8kII+i3WppWQvdwF/Rb2HxHHXVLduOaZoDXcFg6fqY45Za8ep+ylTVz5SHUq9caJTZTwhDGOOckPz5P8Xpkmgmzh9eFLoPslhjko5hlexoj5DzSl0L7BVGMZqQSMiP/02+8Mmv42ACatMCPzB5HidRIoMwIUuJSZw2guCZAACZAACZAACZAACZCANQE+71ijYkUSKHsCNvvhRsz/dvOrOLjBbHWyjFQCRsQ/9bYFQdPnfngQoTK6biO4B/CntKQvmN141au5Ts3mwIACa2bGI3U9DwzYCK5FcEttY/ReG5s2h5OTHUfXi2COV/1sdpi6VsLeIgj6bYTIAO6bGY8GakgsRNIbNe1cNCsV2d+XT3BbeXJmPLLYxg+tDcn5qmoyNoz19EMWkXTgYQxgS6iiYt6Mx+t22dixpSF+o6j4ieSzRqMvvKA/MGvEbict581IRXwD1VnYVRYR+o3vLDJp9Mvo4edzq0MTgmtmNkYf79mP1X1PQb/N7cY6JDDiCVDQP+KXAAGQwPAjsHv58rHpjvafADhvyGan2OeIXjI10fJyTxvaovXLFNrri10fG5+sSTQHPrwoIG3Ruh8C+JjPHHv1tTNadw+AW33qf60m0fyFIGatixdPHDU69O8Azs2lLxsR9fE++83fot1BEVlYHW96Psj2XeEl813H8Xvg8+2rIIL+YD/4ZgnIzNFCEA+BXF2daFrdl0uwAN6k8Mnetl9fsfp5qvrU8Yf/U734Z+trVzg82XVcI2T13ASBwipKvgWLTY7rLJiaSp2M0rAzUvfN7mwTXmZbZUro29jcm7vDSz568OCRF2c//fTRoDXJ6+VFwOYlhhH1t29YjwNNyfKaHK0tCIFx9RGYPwHFvLwwkYj4piuIFK+TQBkSoMClDJ1Gk0mABEiABEiABEiABEiABKwI8HnHChMrkcCwIWCzH25E/Qef24a3m3LW7A4bTiN5IqfVn4OJdYFZarkfPgwXydZY4psAPus7NZFUet+py2c/vdD6fen2cHJSR0ifFeD9Xn0r0CmQhpnxSFPPOjZR2RX6wtjKjkumrPp4YFBGq4MFWSKyG5ushL1FEPTbjCuQFbXxyCNByzJYlK8DEPTj2bfG77t87kPXHwu2I3CtZRVrb21IXA3FowCcbGN4raNsdXcvf2zsoWOjfiIQT/1RtqwRpi8L4XzWgwBeXLY0xO8RFR/Nj74iY0ZfUPvIkn1+bC3sKhtBv81cANw2Mx7956D1plBpbUiugmKZT909jur8GYnYb/t8Bp0pIROEEh5BKBHINNOfzZzU8nBA0Jx5nQRIoPQIUNBfej6hRSRAAgMkYCHuNSNsPOKaE8OpfieGbYbfEVn6ZRFZ6Vs3ixi5rWHJpeo6fimw+gmPvcbYEa17TIDlPg+zzdMSzfWZ6zujS28EfE4Nqzy7a+Kky+c+9JDvg1PbokVVWjXKRE2f5zW2qK6sTrbc3vsLbHBU9GyC/o3XXVc5dd9bP4boxd689aaaREuv9GXZ6u6M1Z0LhV8qtHfUdS6dlkplTbVnIeh/Xto7Lq1et67dy1aLgxV2EfojdZ9UgZmzZzrDUhb0Gz5t0brvKPApT78q/uSEcMHUxmbPneCuwy2Rum9BcJN3P/3X9o5Y/YWiag7FVPmMv891ZMn0eJNVBG1jy87I0i+JyJcArG5/p/0mivptPlHLq47NSwwzIyPsf/OuO7p+sgx/AqHJZ2Dip26Cic4fUNaLyPlBlXidBEigfAlQ4FK+vqPlJEACJEACJEACJEACJEAC/gT4vMMVQgIjj4DtfrgR9u9auR7mJ8vwJ1AxeSwm3/ABmOj83A8PQjA8r2+JNc4VOEYvcLrPDDsArKyNR77aM5K+V/3Nlz01OjTx4CqohgOovVaZlgXTU5GdfettjSW+bMb0an9CxI0bZ8aj3/cbw+ZgAYDdIqHzaxvrf9e3LxthvQ6RoN8mQr/d/Ack6O9wIbGz4hGjm/Esr4WTZzkh/RmAMz0rKX5T6Xath7d61rHJJKHAr0el5eK+bbOsq08q8B3x0WUAuH9mPPq5/m0b5wGOX3DEAgv6YRmhPxE4pyDBeJDo3NxvjiBc2xhdG/RJuCUaXyYifoFRPTnZHLgAsB1puXhmKvJ7P1u2RRLnuw6MhsQ7mKXiqb0T9i3ueyDF6r63FOEHsTVzCPJPEHNeJwESKF0CFPSXrm9oGQmQQJ4ELCJvm56totF7mWBzaECA36RdZ8H0VOrkw8Ou2OIZroZ+AaDGo+9OUdxYnWwOeIgMTwo57noF3udlY19RvYXNB1X1imnJlp/7oW9rqDtbXZg6UzzquapomJZs7hWe2iLSvukua4YCCxH8r13Xubgn62y27YjWXy9QI4LPehLbfJHXCj1v2uqWHdnaBwr6LQToFnMJjAy/s2HJxUg7SQgm+vmq1AX9NqJ6AV5Ku87CbL41Avpdkbr/6gq+LcAo7wd5vaUm2dIrfaI5KDJl/961Aiz0/ahR7IWjn6iJt5gHN8/y+lVXnVbhHn0Aimj3+nJV5Os18aYvCaB5fpyxWYkS6H6J8RUA1/qZaMT8B5pSaN/g+7FaorOkWbYEjIj/9NvvtKlOMb8NJdYhgTInQIFLmTuQ5pMACZAACZAACZAACZAACXgS4PMOFwcJjEwCtvvhRsz/dvOrOLiBiUmH80oxIv6pty2wmSL3w20olWmdrijWseS3AJ+Aayfm5iqQqHA6b3r3E8ve9ppua0PT2arudwENWlyuAF+sjUe/nq2vE/2k/XQM5q3tPjgSmdkYeTZbH0Yc3N4x+lEI6nzdI1hd2xhZnu2wgpWwd4gE/QJ9VcW9cGbjVX8c0PwxIEG/GXqvwo3OijcYwX6/snnZ4+NDnZWPQ7Ao4DbJKqQ3bawySSiaq0YdvcYra8PWhuTFcNVfl6HYdzz7wyWzErGX+9pqIcwutKDfNdkzZsajD3hxs5qThWDcYm7GhAdq45HPBB3qGYig3wzS2hC/XlX8dECm2q/cyspFZ61amjUa3+aGJ84JqfNjQN7txc4vs4PVfU9Bf5n+r0ezSWBwCVDQP7i8ORoJkECRCewKhye7jmuiac/xGeqgiCysjjc9n685luJ0I84PVyebT5447YomHl26ChC/FE0HRfGpqcnm1dmEwLuXLx+b7jj0LUCu8RGmt6vIFdPiTScfgE60a/8JAL9UYLtC6jZMTa3ZkP0BbskZ6Q5nNYCLfNjtFgfnVzc29zqNbsksq6B/V3TpB1yVnwQI2H8aGuUum7JqTdYv4LvCS+anxWkUwVSfL+BP7Z5w+mKvLAVBWRG6+/2dA/lHdaUrqrwDhMzPKalUq/nZFqlbrIKUX2R9AAcVuLnGdR6SVCqdsfePDVe865g76laBXg/glKD1q6IrpsVb+qXMawuHz1THpPtSz3RfXocB+o5pcVAEXn1Zi+rNQQvR251Dx5Im+4GGw6HdwF+6Tvo2QEyUhi7GHiXreuzyRax+nqr6nYjPdGkefH/lQO5qd+WFTGaPrjVd0flBuM5NClzW91CBAh1QXVmTbPkqRf1Bq7X8rne/xDCCfiPs9yxG1N++YT0ONPU641R+E6bFWQmMq4/A/LEod4rIHRb1WIUESKDMCVDgUuYOpPkkQAIkQAIkQAIkQAIkQAKeBPi8w8VBAiOXgO1+uBH1H3xuG95u8ky8PHIhDoOZn1Z/DibWBWapNTPlfvgw8HfQFLaFk7XuiejptUF1Yd6ZQl4A9FkFdpv6olKhjn5YFCarsYnA7hWQ72T3QRHVczhokDbv6ys6ZeWZwO8lFUm3LVpXdWTs4TrA/SIgZwfMyYjRL50Vb9iYrZ6VsLcIgv4Tczj0DCDz/O2X9Wl1/+vsRGxLpp6Gk6FWx71QBN9QiMWNrq/ImNEX1D6yZF/fsbbGkmsBvdJiXRxWQVxd/Ya+M37z7KcXHt0STk6QEK4A9HYAZ/n24SOkN+1OCLRD/w4gKJ3IdoHc7qaxZlYqsr9rHYVT79EKvUUUMQtdxqO18ciKbKJ1C9F7ToL+1obEYleRCsgWcFBVbp7p4iGztjMMtzY88S51Q7eKwEprIpAVtfFIP61Jpr9tscZzXTg/PZ6dYJKPnzpU9Ltw8R24zhFTrwI4dfSYI6/3PEQxUEG/mZuo8zOLtbtfVe5yXDxRm4p0fRaZbA4V6c4bFbgRwISAdbuhqvLo5dkOgFjd9xT0W3wssAoJkAAF/VwDJEACw4qApVh64xHXuSgjys0XgEWkdXNudXV1omV5TzFvW6xurrp4BuKbgs4IiP+gImugeMFx5f+6jv6VQD964jCAtxC7ez4vhEZVXTJl1apeuS3bYkuXuCpx32jmgPlS/4qIrEkDL1Sm5XXX0XNd6N8DiErgl9j+czY2DUTQ3xWJPVb3sCrMIQa/Yub7rECfTruhX5qKISf9EYWYE/QXBgi/O1W0YVq8pclrgJ3RpTcC4nma2cewkxkhdixbOk065TnLzY0Dqjho+u3ymeA0m82MHnZkzURRKoJ+Y6fl/ZDvbWqiLDxQnWz+TDZBvVlXO2P1XxXVW3Lkam2PEfUL5IaaRNPD1o1YsawI2KYcNsL+N++6A+YnS/kTCE0+AxM/dRNMdP6AYsJRrRARc9iQhQRIYAQQoMBlBDiZUyQBEiABEiABEiABEiCBEUqAzzsj1PGcNgn0IGC7H26E/btWrof5yVL+BComj8XkGz4AE52f++FBCEbW9dZY4wJVZ01QVvmCUFHsE3GX1MYbfN+3bA8na46F1NTxF4Pnb5TJEvD1GfHIl7yijlsJe4sg6DdT2hpLfPm4JmKlxfSMJmQvTmhDTJloIVzv2W2bpuUjs1KRN/qOlYOg38JMnyqK5rcm7GuY+9D1x7xqtcYStyhwd7G0AIC+rgoTnf8P2WwotKDfiM9D6U47rYniAOSE1gRGa4LctCbqs0ZNh5vDycmOo+tFfIOtZsPSb+0MVNBvBnktllziQOPdcx3Y2srWOuAzyOq+p6C/8H5hjyQwDAlQ0D8MncopkcBIJWAZ/d7gySpyzpWbZXTvnY6k/25qfG2v/JJtsfqVqvrFIj04tDuQ+qmJpqf7zslERJ+6/83HADEniQtfFH9yQrhgamNzv9AbAxH0G0N3h8O1ace1PeWfz9z+rf2d9itnP/30Ua/GlpkCsjXvtebsDoPkM4U+bRT31SSbP9+3p1IS9Bvbdsbqb4FqwR+kBXgp7ToLp6dSb3nR3HzZZaPHjq9apYCJ9F/4otjnOrJkeryJYt7C0y2ZHm1TDjNaf8m4LG9DjJC/av4C26j8TCmcN2k2JIHyJUCBS/n6jpaTAAmQAAmQAAmQAAmQAAn4E+DzDlcICZCAIWC7H85o/eW/XoyQf9z8GbZR+bkfXv4uz2sGW6JxE9Toe0UT0Z6wqkNVb5iViFkFUCvuQQN9qTJt3j9HPN8/Wwl7iyTofy2cPMs5kTnBZD0oZtntpOW8GalIa99BBknQ75slIWPT5sueGh2aeHAVVIuhBQhcl4UW9Jt5bWmI3yMqtxbTud193zczHu2nNcmM25XJoCG5CoplOdpSFEG/sWdbLPlVBYoRzLEwB3ko6M9xqbA6CYxMAhT0j0y/c9YkMCwJ7IotnuFq6BcAanwm2K4iV0yLN5mHmAEVS4G6q5AbpyWaHuw5mBERV40/5RFAIgUW9adF5J6p8abbs0UkNzZsD4cnOY77w+OR7P92QAD6Nz6sojdOi7dkTbtlyevJmkTzYi+72iJLP6qQloDsBvlM6zWFe/m0xJqsJ6czHZoDEVP2710rwMIcB+kl6Dc+CDnuUwp8KMd+cq3+o+pE8xV910KpCfq77odxVfdC8OkC3g+vK9xLgnza455oBHBJroAD6h88ngTgkzWJJnMSnGWYE7BNOWwwUNhfnouhav75XVH5LQtTCluCYjUSGG4EKHAZbh7lfEiABEiABEiABEiABEiABDIE+LzDtUACJJAhkMt+OIX95bluTp0/A5Nv+KCt8dwPtyU1DOudEPUmPg2Vr+cY4d2WxmFAPlMbD//AKyJ+to6KcdBAgV8r3MVnxRu2+xk/lIJ+Y1cx5p5lvodE5PLaxsiGvtcCBP0uABNRf7TtAshSL1BI37PN9nBy0rGQ+xQghdRmdIjKzTMS4fv91mUxBP1Fmk8WzPKj2nj4Cr/5bYk1XihwjPaoKgd/FkXQb8Yv0gEOs2a/nd4/7ubZTy/0DA5qdd9T0J/DMmFVEhi5BCjoH7m+58xJYNgR2BGtv16g3/ETBAvwm7TrLPCL2J0LmJ2Rum9C8FnfNirP7po46fK5Dz3UK9VXd2TwuxX43PG0Z6FcxvWoexjQW6oTLd/2EvNn2u1dtmz8kWNHH4HolQURUCv2wtFP1MRbzJf1rKUQgn7T8c5Y3blQNAOoLQAzmCjuKp3hmviTvg/embHaYnVz1cUzOR4q6JcVYkd0yXsEzo8HkO7vPwAcAXChFwcFtnRW6rwZj7fs6lmn1AT9xjYNh0M7Q7pSVG8uwP2wCa6ztCaV+r3tGtm9fPnYdMehfwVkRQHGN8Nud1x3+dTUmn6bGLY2sV55ErBNOWxmZ4T9b951R9dPltIlYKLyGyH/6Dnn2BhpMvKYaDTMymFDi3VIYBgSoMBlGDqVUyIBEiABEiABEiABEiABEugiwOcdLgQSIIG+utqhcwAAIABJREFUBHLZDzfC/l0r18P8ZCldAiYq/+QbPoAxc86wMZL74TaURkid1obkfFVdBWB6AafcKnAbauMNL+XT59ZY8gpAfwDg9Hza92qj+Kk7qnLZWauWBr7UsxL2FilCv7G565BFLHkXgC/k+d77sEIfEYiJvD7ei50IbqltjN7b93qAoP+g0ccI9HZA3p2HX9LHDwPcUxuP3J7LAY/Nyx4f76QrHxGgEPqYgxB8qrYxsjrIhmII+g2zLdH4e0RkgFoTOQKor9YkVFExb8bjdb20Jj191r3WTOaMa3LwZdEE/caGE6L+d+6GSiF0WB0C3D0jLf8sqYhZe57F6r6noD+HZcKqJDByCVDQP3J9z5mTwLAiYCKnT9331o8herHvxBT31ySbzRe3gpQdsfoLRdX/xKlinyN6ydREy8vZBt0VXjLfdRzzJTdfgbo5Efr/xHU+UZ1K/W/biSkgu2JLG9SV+3MUp/ccwnxp/Wka6ZvOTKzd4v8FNjxhjOP+FMBcn3q+Efoz7Yz4urOj/RsArj3+BXqU7Zz71Dukqt+sGD327imrVuW0e9jld1cTOXDrJ+g3tuxevuSMdIfzGACzbh3LebhQeXJM5ehrjxw7fAOkK9qBVzkijrukunHNMz0rlKKgP2PfjtjSy0Xlu/ls9ijQAeCRilFV/5irT8345p7YEam7zBH8C4CzLf3Rq1q3DYl0aPTn3v3EE2/n0wfblD8B25TDZqaM1l/a/h5XH4H5Y1mYUtgSFKuRwHAmQIHLcPYu50YCJEACJEACJEACJEACI5sAn3dGtv85exLwIpDLfjij9Zf2Ojqt/hxMrLMKbGMmwv3w0nbnkFj3+lWrT+tMV9wugusHGK3fvLv/ZlXl0bunrPp4Tu/x+058czQ+KyTOg4Cen8P7+J7d7Bfg1hlp+X6QoDfTyErYW0RBv7HDCK23xlIN3QExJ+SwIPYC8gmnIvRyurPzeQFm+bR99q3x+y6f+9D1vQJbBgj6dztpOa8zlO50IKkco+bvB/D52njkfwYJ6bPZrOFkaFtIP6nA1wDkwiTTnQvIz9PqXj87EfPVxmQaFEvQb/p/bXnLGU7HsccguWlNFHjSDR27tsKtvEEV/loTkSW1jZFeWpO+bHcvf2xs+7FR/wuQsOU9VlRBf2b9t8ZSiwD9dj66E9OHQF9NO841Zz0RsdJgWd33FPTn8FHEqiQwcglQ0D9yfc+Zk8CwIrAruvQDrspPIJjoM7F2FbliWrzpZ4Wa/PZweFLIcdcr8D6/PlX1tmnJln/23OwKh0NtjoYBNaekzU6JTcT+w1B5RlS+OjWV+nVQVH6vsbsjk38CkH8EcKbVl2zFPjhocdPOPdNTqddseBYqQn/PsbqE6SH3K3CxNMD3PR6y8IYA/zq6YszDp69e/Y6N7dnqvBFdPMtByJw4/1jQoQJRXVmdbLk964MjIDsjSxeIyH0A/trH9+bgxm9dxc3Tks1PG393ZyswhyQmea4tYNW0RPPH+3Fz9JeAVnu1E8jV1Ymm1UF82mL181T1KQCnDrSvTHsTrb/7fvgygPcGrsnu9Shp587qVOqNIJuDrpvxdzl6oUK/rMCHgvzb1Z9irzryUKV0fPNdjT/8Y9AYvD4yCKjqHcdXx1dsZkthvw2lwauTo5DfRCF6VESMv1lIgARGOAEKXEb4AuD0SYAESIAESIAESIAESGAYE+DzzjB2LqdGAgUgkMt+OIX9BQBewC5yFPJzP7yA7IdrVyYaekXnqBUq+t+s9QcmcJtik0Lvc98Z3zT76YVHC8lnazT+1yryFQEutTxssF1U/qWzouPh2auvzklTYCXsLbKgP8POHLJIa+jLcOUTAXqKQ4CuDjnpW9/9xLKuoHVbY/HHAFnu44e3HLgXzYg3vNKzjp+gX4EtmajvPQT2Rkfjl0WhyzaIe/vMxqsG/B6+S4DeOeoTUGt9TMfxgwdPuw5Wznoi/OtcDhMUU9BvmJuDG69HkgvSDu6TAK2JQH/rOnLzzCciT5s5bIs1nuvC8dWaALpqZjzWS2uSbT0YX7Y67gqIGE1MUJaO7elQxXmzV9ftyPS1JRpfJiKP+6y1g4C7cGa84flcPhe61pjjhlVMtgqx0WGZgKYvQvWuWtf5me0hHmOT1X1PQX8u7mNdEhixBCjoH7Gu58RJgARKlcDmyy4bPXZC1fug+n4VmSva45CCyH9C8TpC7i+mPtFihOlayHm0LVpUlR47+oOOunMU8mEHGNP1ICDoVMVGB7KtwpUXzkildhdy3EL09adweEqno+dBcDZU/0umTxXsE9WNaXH+EDp09FfV69a1F2K8TB8ZZiHgvJ7jQuQ/XcX/RUf6l9PWrNlrM6Y59DDa0XkQnOeontXNfp+6+A9U6s+mrW45+VBj099wqJPhezwTxvtFYO6HihMPp7JbgJeKdS+cXD/hcGg38JdpR+cKMFegU05yPXE//q5U74nh4P/hMIfu6ETXUthfHt7MUchvJvWIiKwoj9nRShIggcEgQIHLYFDmGCRAAiRAAiRAAiRAAiRAAkNBgM87Q0GdY5JAeRHIdT+cwv6h9W+OQn7uhw+tu8p29LZF66qOjj34QVdkjig+DHG69AddRfU/VfV1F3jxLNfZlot4Nl8gRuD7Rte7X3cuIHPhSNe7X1XthMpGwP0DXOf5WamIiQY/bMqf542/g7h/d9IPqv8JF79IHxj3UqEPUdjCy9jmhvQiF/iwiFSc9Iekn3P3T/hNsWzbEk5OgOPOA5z3QHSuGbvLbld3A7ox5DobzwR+Pxhr05aXV73MXByR81SkS2sC1X0i+I9Op+JnPQX0Ax3Lq705YNB6VcuZop0LVPG3EDkRkFV1nwIvquqv9J3xm4vlT795eX4Wqe4z975K+tfFXGvFYs5+SYAEhh8BCvqHn085IxIgARIgARIgARIggRIj0P0i4+fHBeAzbExjxH4bSoWpE5p8BqrmL4AR8+dQTBSiFSKyPoc2rEoCJDACCFDgMgKczCmSAAmQAAmQAAmQAAmQwAglwOedEep4TpsE8iCQ6344hf15QM6zScXksRg3fwYm1plAxdaF++HWqFiRBEiABEiABEiABEiABPInQEF//uzYkgRIgARIgARIgARIgASsCeQanch0TGG/Nd6cKw5AyP+oiNyR84BsQAIkMCIIUOAyItzMSZIACZAACZAACZAACZDAiCTA550R6XZOmgTyJpDPfjiF/XnjDmw4ACE/98MD6bICCZAACZAACZAACZAACRSGAAX9heHIXkiABEiABEiABEiABEjAikA+LzIywv72Deu7RP4s+RPIU8hvBlwvIufnPzJbkgAJjAQCFLiMBC9zjiRAAiRAAiRAAiRAAiQwMgnweWdk+p2zJoGBEshnPzwj7D+wYRvM31nyJ5CnkJ/74fkjZ0sSIAESIAESIAESIAESyJsABf15o2NDEiABEiABEiABEiABEsifQPeLjIePC8UX5NKLEfQfaEqhfcPPc2k2outmRPyj5pyD0XNySiVsuDGd8IhePZw8CeRGgAKX3HixNgmQAAmQAAmQAAmQAAmQQPkQ4PNO+fiKlpJAKRLIdz/cCPrfbn4VBzeYbVoWGwIZEf+Y907GmDln2DTpWYf74bkSY30SIAESIAESIAESIAESKBABCvoLBJLdkAAJkAAJkAAJkAAJkEA+BFT1WgDX5CPsP7rpVRzesB7mJ0t/AgOIxm86My8u7hSRR8iWBEiABGwJUOBiS4r1SIAESIAESIAESIAESIAEyo0An3fKzWO0lwRKk0C+++FG2H9k0x4ceG4bjmxiFtts3h1ANH7uh5fm7UKrSIAESIAESIAESIAERhgBCvpHmMM5XRIgARIgARIgARIggdIkkG+EIjMbE7Wf4v4Tfh2giD/z4mKFiKwvzZVCq0iABEqZAAUupewd2kYCJEACJEACJEACJEACJDAQAnzeGQg9tiUBEuhLYCD74RT3/5nmAEX83A/nrUkCJEACJEACJEACJEACJUSAgv4ScgZNIQESIAESIAESIAESIIHuFxlfOR4h3kTuz7kYcX/7hvXo2PTqiIncnxHxV81f0CXoz7MYAb8R8jN3c54A2YwESACgwIWrgARIgARIgARIgARIgARIYLgS4PPOcPUs50UCQ0tgoPvhRtx/8LltOLxpz4iJ3J8R8Z/60Rkwf8+zcD88T3BsRgIkQAIkQAIkQAIkQALFIkBBf7HIsl8SIAESIAESIAESIAESGACBgb7IMEMbcX/nnj1d4v7hJPDPCPhHzTkHo+ecMwDKXU3vBPAIhfwDxcj2JEAChgAFLlwHJEACJEACJEACJEACJEACw5UAn3eGq2c5LxIoDQKF2A834v6u6P2/3TOsBP4ZAf+Y907GmDl5B7TJOJr74aWx5GkFCZAACZAACZAACZAACfQjQEE/FwUJkAAJkAAJkAAJkAAJlDCB7hcZJlr/NceF5zMGYmq5CvwLLOA3CE0U/kcp5B/IamJbEiCBbAQocOG6IAESIAESIAESIAESIAESGK4E+LwzXD3LeZFAaREo5H54uQr8Cyzg5354aS1xWkMCJEACJEACJEACJEACngQo6OfiIAESIAESIAESIAESIIEyIaCqC7qF/UbgP+BiBP6mmCj+5u8dmzadjOqfuTbgQSw7MKL9ismTYaLum2J+mn+b3xeoZET860XEpBNmIQESIIGCE6DApeBI2SEJkAAJkAAJkAAJkAAJkECJEODzTok4gmaQwAgiUOj9cCPwN+WE0L8dh39rMty2d//7xLXBKka0b/6cMmdy15Am+n7mdwWygfvhBQLJbkiABEiABEiABEiABEhgsAhQ0D9YpDkOCZAACZAACZAACZAACRSIQHeUooy43/wseMkI+o9uerWr73SX6H/PyXF6HgbI/DLzu54ifCPKN6Xn70Inf3dCsD+6W8Rf8Emc6LDrxYWI3FGk/tktCZAACZwkQIELFwMJkAAJkAAJkAAJkAAJkMBwJcDnneHqWc6LBEqfwGDsh2fE/kc2ndgD73zzEI51HwDo+vee9hO/7/W7E4cAjBA/UzJ/r5hcdfJ3ld3XK/7CiPirMGZOwYLYZHMe98NLf0nTQhIgARIgARIgARIgARLISoCCfi4MEiABEiABEiABEiABEihjAj1SEM8HUBRxfxni4UuLMnQaTSaB4UCAApfh4EXOgQRIgARIgARIgARIgARIIBsBPu9wXZAACZQCAe6HZ/UC98NLYXHSBhIgARIgARIgARIgARIYIAEK+gcIkM1JgARIgARIgARIgARIoFQI9IhUZMT915aKXYNgh3lhYf5sAPCIiJi/s5AACZDAoBOgwGXQkXNAEiABEiABEiABEiABEiCBQSLA551BAs1hSIAErAlwP5z74daLhRVJgARIgARIgARIgARIoAwIUNBfBk6iiSRAAiRAAiRAAiRAAiSQD4Fh/EKjp4B/vYisz4cP25AACZBAoQlQ4FJoouyPBEiABEiABEjg/2fvXuDkquv7/38+Z3Y3iYCIWBCBn5eqLWpb+0sl7OyFlQANJJuQZCcJd6oWUKm3f39SlV+9tNLa9q9CsQrVn1zDbmYTyIX7pZu9zCbYtD+VorVe/4ARFIMEmmR353z++U5mNmdnzsyc2Rs7M6/zePRh2TmX7/f5/Z6zc7Lv7/eLAAIIIDBXBHjfmSstQTkQQKCYAP8eTt9AAAEEEEAAAQQQQACBahYg0F/NrUfZEUAAAQQQQAABBBCoQCDwB41LD85k/4bs/1VwhpdtVwL8Lxs9F0YAgUoECLhUosW+CCCAAAIIIIAAAgggUE0CvO9UU2tRVgQQcAL8ezj9AAEEEEAAAQQQQAABBKpJgEB/NbUWZUUAAQQQQAABBBBAYBoFsn/QcGfsyIb7X5/9X/ffs7250L7b3Gz7PxORTIif2fdnuxm4HgIITEWAgMtU9DgWAQQQQAABBBBAAAEE5rIA7ztzuXUoGwIIRBHg38OjKLEPAggggAACCCCAAAIIvFwCBPpfLnmuiwACCCCAAAIIIIDAHBbI/nEjN4u/+1+3ucB/bsv9LPe/7ue5/z8Xznc/y/3/wZ+5wH5u6yO0P4c7AkVDAIGKBAi4VMTFzggggAACCCCAAAIIIFBFArzvVFFjUVQEEKhYgH8Pr5iMAxBAAAEEEEAAAQQQQGCaBQj0TzMop0MAAQQQQAABBBBAAAEEEEAAgfoUIOBSn+1OrRFAAAEEEEAAAQQQqAcB3nfqoZWpIwIIIIAAAggggAACCCCAAAIIvFwCBPpfLnmuiwACCCCAAAIIIIAAAggggAACNSVAwKWmmpPKIIAAAggggAACCCCAQECA9x26AwIIIIAAAggggAACCCCAAAIIIDBzAgT6Z86WMyOAAAIIIIAAAggggAACCCCAQB0JEHCpo8amqggggAACCCCAAAII1JkA7zt11uBUFwEEEEAAAQQQQAABBBBAAAEEZlWAQP+scnMxBBBAAAEEEEAAAQQQQAABBBCoVQECLrXastQLAQQQQAABBBBAAAEEeN+hDyCAAAIIIIAAAggggAACCCCAAAIzJ0Cgf+ZsOTMCCCCAAAIIIIAAAggggAACCNSRAAGXOmpsqooAAggggAACCCCAQJ0J8L5TZw1OdRFAAAEEEEAAAQQQQAABBBBAYFYFCPTPKjcXQwABBBBAAAEEEEAAAQQQQACBWhUg4FKrLUu9EEAAAQQQQAABBBBAgPcd+gACCCCAAAIIIIAAAggggAACCCAwcwIE+mfOljMjgAACCCCAAAIIIIAAAggggEAdCRBwqaPGpqoIIIAAAggggAACCNSZAO87ddbgVBcBBBBAAAEEEEAAAQQQQAABBGZVgED/rHJzMQQQQAABBBBAAAEEEEAAAQQQqFUBAi612rLUCwEEEEAAAQQQQAABBHjfoQ8ggAACCCCAAAIIIIAAAggggAACMydAoH/mbDkzAggggAACCCCAAAIIIIAAAgjUkQABlzpqbKqKAAIIIIAAAggggECdCfC+U2cNTnURQAABBBBAAAEEEEAAAQQQQGBWBQj0zyo3F0MAAQQQQAABBBBAAAEEEEAAgVoVIOBSqy1LvRBAAAEEEEAAAQQQQID3HfoAAggggAACCCCAAAIIIIAAAgggMHMCBPpnzpYzI4AAAggggAACCCCAAAIIIIBAHQkQcKmjxqaqCCCAAAIIIIAAAgjUmQDvO3XW4FQXAQQQQAABBBBAAAEEEEAAAQRmVYBA/6xyczEEEEAAAQQQQAABBBBAAAEEEKhVAQIutdqy1AsBBBBAAAEEEEAAAQR436EPIIAAAggggAACCCCAAAIIIIAAAjMnQKB/5mw5MwIIIIAAAggggAACCCCAAAII1JEAAZc6amyqigACCCCAAAIIIIBAnQnwvlNnDU51EUAAAQQQQAABBBBAAAEEEEBgVgUI9M8qNxdDAAEEEEAAAQQQQAABBBBAAIFaFSDgUqstS70QQAABBBBAAAEEEECA9x36AAIIIIAAAggggAACCCCAAAIIIDBzAgT6Z86WMyOAAAIIIIAAAggggAACCCCAQB0JEHCpo8amqggggAACCCCAAAII1JkA7zt11uBUFwEEEEAAAQQQQAABBBBAAAEEZlWAQP+scnMxBBBAAAEEEEAAAQQQQAABBBCoVQECLrXastQLAQQQQAABBBBAAAEEeN+hDyCAAAIIIIAAAggggAACCCCAAAIzJ0Cgf+ZsOTMCCCCAAAIIIIAAAggggAACCNSRAAGXOmpsqooAAggggAACCCCAQJ0J8L5TZw1OdRFAAAEEEEAAAQQQQAABBBBAYFYFCPTPKjcXQwABBBBAAAEEEEAAAQQQQACBWhUg4FKrLUu9EEAAAQQQQAABBBBAgPcd+gACCCCAAAIIIIAAAggggAACCCAwcwIE+mfOljMjgAACCCCAAAIIIIAAAggggEAdCRBwqaPGpqoIIIAAAggggAACCNSZAO87ddbgVBcBBBBAAAEEEEAAAQQQQAABBGZVgED/rHJzMQQQQAABBBBAAAEEEEAAAQQQqFUBAi612rLUCwEEEEAAAQQQQAABBHjfoQ8ggAACCCCAAAIIIIAAAggggAACMydAoH/mbDkzAggggAACCCCAAAIIIIAAAgjUkQABlzpqbKqKAAIIIIAAAggggECdCfC+U2cNTnURQAABBBBAAAEEEEAAAQQQQGBWBQj0zyo3F0MAAQQQQAABBBBAAAEEEEAAgVoVIOBSqy1LvRBAAAEEEEAAAQQQQID3HfoAAggggAACCCCAAAIIIIAAAgggMHMCBPpnzpYzI4AAAggggAACCCCAAAIIIIBAHQkQcKmjxqaqCCCAAAIIIIAAAgjUmQDvO3XW4FQXAQQQQAABBBBAAAEEEEAAAQRmVYBA/6xyczEEEEAAAQQQQAABBBBAAAEEEKhVAQIutdqy1AsBBBBAAAEEEEAAAQR436EPIIAAAggggAACCCCAAAIIIIAAAjMnQKB/5mw5MwIIIIAAAggggAACCCCAAAII1JEAAZc6amyqigACCCCAAAIIIIBAnQnwvlNnDU51EUAAAQQQQAABBBBAAAEEEEBgVgUI9M8qNxdDAAEEEEAAAQQQQAABBBBAAIFaFSDgUqstS70QQAABBBBAAAEEEECA9x36AAIIIIAAAggggAACCCCAAAIIIDBzAgT6Z86WMyOAAAIIIIAAAggggAACCCCAQB0JEHCpo8amqggggAACCCCAAAII1JkA7zt11uBUFwEEEEAAAQQQQAABBBBAAAEEZlWAQP+scnMxBBBAAAEEEEAAAQQQQAABBBCoVQECLrXastQLAQQQQAABBBBAAAEEeN+hDyCAAAIIIIAAAggggAACCCCAAAIzJ0Cgf+ZsOTMCCCCAAAIIIIAAAggggAACCNSRAAGXOmpsqooAAggggAACCCCAQJ0J8L5TZw1OdRFAAAEEEEAAAQQQQAABBBBAYFYFCPTPKjcXQwABBBBAAAEEEEAAAQQQQACBWhUg4FKrLUu9EEAAAQQQQAABBBBAgPcd+gACCCCAAAIIIIAAAggggAACCCAwcwIE+mfOljMjgAACCCCAAAIIIIAAAggggEAdCRBwqaPGpqoIIIAAAggggAACCNSZAO87ddbgVBcBBBBAAAEEEEAAAQQQQAABBGZVgED/rHJzMQQQQAABBBBAAAEEEEAAAQQQqFUBAi612rLUCwEEEEAAAQQQQAABBHjfoQ8ggAACCCCAAAIIIIAAAggggAACMydAoH/mbDkzAggggAACCCCAAAIIIIAAAgjUkQABlzpqbKqKAAIIIIAAAggggECdCfC+U2cNTnURQAABBBBAAAEEEEAAAQQQQGBWBQj0zyo3F0MAAQQQQAABBBBAAAEEEEAAgVoVIOBSqy1LvRBAAAEEEEAAAQQQQID3HfoAAggggAACCCCAAAIIIIAAAgggMHMCBPpnzpYzI4AAAggggAACCCCAAAIIIIBAHQkQcKmjxqaqCCCAAAIIIIAAAgjUmQDvO3XW4FQXAQQQQAABBBBAAAEEEEAAAQRmVYBA/6xyczEEEEAAAQQQQAABBBBAAAEEEKhVAQIutdqy1AsBBBBAAAEEEEAAAQR436EPIIAAAggggAACCCCAAAIIIIAAAjMnQKB/5mw5MwIIIIAAAggggAACCCCAAAII1JEAAZc6amyqigACCCCAAAIIIIBAnQnwvlNnDU51EUAAAQQQQAABBBBAAAEEEEBgVgUI9M8qNxdDAAEEEEAAAQQQQAABBBBAAIFaFSDgUqstS70QQAABBBBAAAEEEECA9x36AAIIIIAAAggggAACCCCAAAIIIDBzAgT6Z86WMyOAAAIIIIAAAggggAACCCCAQB0JEHCpo8amqggggAACCCCAAAII1JkA7zt11uBUFwEEEEAAAQQQQAABBBBAAAEEZlWAQP+scnMxBBBAAAEEEEAAAQQQQAABBBCoVQECLrXastQLAQQQQAABBBBAAAEEeN+hDyCAAAIIIIAAAggggAACCCCAAAIzJ0Cgf+ZsOTMCCCCAAAIIIIAAAggggAACCNSRAAGXOmpsqooAAggggAACCCCAQJ0J8L5TZw1OdRFAAAEEEEAAAQQQQAABBBBAYFYFCPTPKjcXQwABBBBAAAEEEEAAAQQQQACBWhUg4FKrLUu9EEAAAQQQQAABBBBAgPcd+gACCCCAAAIIIIAAAggggAACCCAwcwIE+mfOljMjgAACCCCAAAIIIIAAAggggEAdCRBwqaPGpqoIIIAAAggggAACCNSZAO87ddbgVBcBBBBAAAEEEEAAAQQQQAABBGZVgED/rHJzMQQQQAABBBBAAAEEEEAAAQQQqFUBAi612rLUCwEEEEAAAQQQQAABBHjfoQ8ggAACCCCAAAIIIIAAAggggAACMydAoH/mbDkzAggggAACCCCAAAIIIIAAAgjUkQABlzpqbKqKAAIIIIAAAggggECdCfC+U2cNTnURQAABBBBAAAEEEEAAAQQQQGBWBQj0zyo3F0MAAQQQQAABBBBAAAEEEEAAgVoVIOBSqy1LvRBAAAEEEEAAAQQQQID3HfoAAggggAACCCCAAAIIIIAAAgggMHMCBPpnzpYzI4AAAggggAACCCCAAAIIIIBAHQkQcKmjxqaqCCCAAAIIIIAAAgjUmQDvO3XW4FQXAQQQQAABBBBAAAEEEEAAAQRmVYBA/6xyczEEEEAAAQQQQAABBBBAAAEEEKhVAQIutdqy1AsBBBBAAAEEEEAAAQR436EPIIAAAggggAACCCCAAAIIIIAAAjMnQKB/5mw5MwIIIIAAAggggAACCCCAAAII1JEAAZc6amyqigACCCCAAAIIIIBAnQnwvlNnDU51EUAAAQQQQAABBBBAAAEEEEBgVgUI9M8qNxdDAAEEEEAAAQQQQAABBBD1LRjmAAAgAElEQVRAAIFaFSDgUqstS70QQAABBBBAAAEEEECA9x36AAIIIIAAAggggAACCCCAAAIIIDBzAgT6Z86WMyOAAAIIIIAAAggggAACCCCAQB0JEHCpo8amqggggAACCCCAAAII1JkA7zt11uBUFwEEEEAAAQQQQAABBBBAAAEEZlWAQP+scnMxBBDIF+iKxz8uIl8Y/7nZLb3Dw5chhUBUga7m5ptF9dLA/lf3plJ/F/V49qsqAU20tZ1iY2N/ZqpLVORkEYmJyJiJfKfB887vGRz8QVXViMIigAACCCCAQE0JEHCpqeakMggggAACCCCAAAIIIBAQ4H2H7oAAAggggAACCEyfwJrTl39czcazMqZ69YbtW8g5TB8xZ0IAgZdBYM3pyzrVdEvu0ipyS3f/VnKAL0NbcMnqFCDQX53tRqkRmBWBRFvb2yydvsJdTGOxG5MDA09M94UJ9E+36Jw6n66Kx9s8kbUi8nxDQ8PXuvv7n5zuEhLon27RuXm+REfHkTYycr2IXJIN8ecXdI963lnJwcFdc7MGlAoBBBBAAAEE6kGAgEs9tDJ1RAABBBBAAAEEEECgPgV436nPdqfWCCCAAAIIIFCRgK5pX96mYmvN5HlPva91928OzUhUEuhPNCcWeI37LxaRhSKyyx+df1tyOLmvopKxMwIIIDALAgT6ZwGZS9S0AIH+mm7e2qzcqra2EzSdHlCR366whu7L7FMmMqQid776wIF/uWnXrtEKz1E3u69uaXm7mj0oIq/LVvrnpnr2xqGh/5hOBAL906k5t86VaGk5y8w2H1yBYYErmYl82xc5+65U6tnpLCmB/unUnJvnSjQ3LzDVW0Wkq2gJzX7i+377pp07n5qbtaBUCCCAAAIIIFAPAgRc6qGVqSMCCCCAAAIIIIAAAvUpwPtOfbY7tUYAAQQQQCAokB/UnKpOrc1Kf/7py8/yAxkJUfl202jD2bel7irISFQQ6Ne17Z1fPDiJ4kcC3l/u6d/6sUMxDDYEEEBg7ggQ6J87bUFJqlOAQH91tltdl3oKgf58t+fF7PMq8pXk8DAjV/N0Vre2dqrvjy+Bk/nY7Mre4eEbp7MDEuifTs25da6CthUZMd9funHHjoens6QE+qdTc26ea3VLy5VqdkPezPz7VOQBE3lIVY/wRV6dbmz8wt19fc/PzVpQKgQQQAABBBCoBwECLvXQytQRAQQQQAABBBBAAIH6FOB9pz7bnVojgAACCCAQFCDQX7o/5If0xWUkPG/phr7NBRmJqIH+REfiSPX3b1aRMwJX/47nyeI7+7b+ih6KAAIIzCUBAv1zqTUoSzUKEOivxlar8zJPY6D/kKTZTt/3u5jVeWLH6mpt7RDfvzc3u3rmRWMmwtjx+McPXuML41c3u6V3ePiyOu/mNVH9REvLe83MDQCJZSu0O+b7i3t27PjedFaQQP90as69cyUWLjza5s1zz6J44DnRp2Nj5ye/9a1fzL0SUyIEEEAAAQQQqGcBAi713PrUHQEEEEAAAQQQQACB2hbgfae225faIYAAAgggEEWAQH9ppXXtne81kfGMhIntVrHFPf33FGQkogb6L+vomL/PP+oOEVk1fnWVbQt0b+Lmvr79YSXKP7eK3NLdv3VO5HASrUsXep73kIgckym72Y8apant9oFNu6P0wXrYB6N6aOXarSOB/tptW2o2OwIE+mfHmatMo0CRQP8XVORfi15G9Y2+7/+Oqp4mIr+bN8uz+4L4hK967qZU6mfTWNSqPtXlCxc2/rqp6bOiemjZLrMvv3pk5NM37do1Op0VY4b+6dScW+fKBrHdrOrrRORFFflkMpX62nQv+0agf261+3SXJhGPv9PNwi8ir8me+9m0yOK7UqnHp/tanA8BBBBAAAEEEJiqAAGXqQpyPAIIIIAAAggggAACCMxVAd535mrLUC4EEEAAAQRmTyA/qGkiz4raNZ4veyZTClP7j7Cw+2TONReOSZyZODo2uv8GM1lnLiOh+sme7VtCMxJRA/2uXuval/+hid0qIu8QkcdV9JLu/i3/XqzOBPrnQm+YfBkI9E/ejiNffgEC/S9/G1CC6hYg0F/d7VeXpQ8L9JvnLd84OLg1Ckiivf2NMjb2RRM5L2//b776wIErpjuwHqVM9bwPgf56bv3pqTuB/ulxnKtnWd3a2qm+vyVQvocWHHnkytsefPCluVpmyoUAAggggAAC9StAwKV+256aI4AAAggggAACCCBQ6wK879R6C1M/BBBAAAEEygsUzNDP7Orl0YrsUUmgv9KLEOivVGxu7U+gf261B6WpTIBAf2Ve7I1AvgCBfvpE1QlMNdDvKuxmn39u3rwbVOTyAMALKrIkmUoNVx1KFReYQH8VN94cKTqB/jnSEDNUjIJAv9ktvcPDc2I5wBmqMqdFAAEEEEAAgSoWIOBSxY1H0RFAAAEEEEAAAQQQQKCkAO87dBAEEEAAAQQQINA/fX2AQL8ck9FkUEhBpyLQP333GWeafQEC/bNvzhVrS4BAf221Z13UZjoC/Q5qZTx+nCfyoIr8QQDu+t5U6sN1ATlHKkmgf440RBUXg0B/FTdehKIT6I+AxC4IIIAAAgggMGcECLjMmaagIAgggAACCCCAAAIIIDDNArzvTDMop0MAAQQQQKAKBQj0T1+jEegn0F+sNxHon777jDPNvgCB/tk354q1JUCgv7basy5qM12BfodVECYX2T6i2rllaGhvXWDOgUoS6J8DjVDlRSDQX+UNWKb4BPpru32pHQIIIIAAArUmQMCl1lqU+iCAAAIIIIAAAggggEBOgPcd+gICCCCAAAIIEOifvj5AoJ9Af7HeRKB/+u4zzjT7AgT6Z9+cK9aWAIH+2mrPuqjNdAb6V5922pnqefeISJPDM5EfWSzWtmlgYHcOsyBMKnJ1byr1d4nm5gUmkjDVj6nI20WkQcyeiMViK3sGB39QrDEuX7iw8bkFC5ao2cVi1i4ix2f3HRORH5rIA14sdlNyYOB7h4oUvuWXXcx2NsVi56wfHNwTpSPkB+nN7IaNw8Mfyl0z3znMpuiXy0Qiln7yydM8z/ugiJwtIsdm931ORP5Tzb4iInclh4f3TTHQr4m2tlNsbOzPTHWJipwsIjERqcgyrB6JbB3U894nIh2Bc7vdnxHVflO97dh9++6/adeu0Sjmk93HtYXn+5eJ2SUi8uZMXxMZM5GfqdlD6nlfTg4N/ac7f57nHvW8s5KDg7vyrx0ymCXTr8uVMdHRcaSNjGwWkTOy+xa9RqK1daH5/kMi2RcxkUe1qWlFsq/vxXLXGb9P0un3i2qriByVPeYZMfs3Vf2KnHji/clkMj2FQL+ubW19S9r332Miy1XkDSKyINhXTaTHHxu7467HHnN9t+SWb5N3z2iitfV/mu+7e+LcwH2/V8x+oKrrm9Lpr9+xc+cL5a6T/3neMyUuIq+drvvAXSuvLU4N3M9u4NN3KzGKUreQflP+MLNbeoeHLyu347r29pNHR0ffp6qdIvK7ee39byZyq9fUdHeUPuquFfL7KNfHX1rd2nqq+v4nReTd2f67V0U+mEylbitXTj5HAAEEEEAAgeoVIOBSvW1HyRFAAAEEEEAAAQQQQKC0AO879BAEEEAAAQQQmO1Av8ttxHaP/JF4dpmZf5aovj6bl3CN8YyJfEdMb7XYvLuTfcmyOYSwFly5eOWx88ZGLzSTtSb6O3o437JXxL6rKj0HGhrvuOuRu8pnBlqXLvQ8bzwjYSKPmjd/RVjZKgn0l9o30ZE4Uv39m/VwhqN8RzX7UaM0td0+sGk8G1XUZnTsPBN7T57NPhH5qYg96JvLN20umm/KL3v5womY2vIN27dtLbfvuvYVJ5v4VxzMLawOZGnSIvKkqPSZr1+3187b4XIl5c4V/Nz1O/3FgdPUs/eJSYccziJl+t3BvEy/qd32qhdfd/9Nu26acl6oGo0cRObemWL/CLqva++82UQuzf0s0A800br0f8a82PtMbEmgPVw//L6o3T7S0HhL2D164aJzXjk2P/Y+Mb1ARN46IXsk8m+m9tVS7bi2fekpJvqIip6QLdcP/QbrSD667elSfSr/OFO9esP2LWUzWWvaOj+vKi5nktuu7OnfemOpa12+8PLG54/8+RI1vVhECnKIIvZAufs0//yFz5xD92TGsyl2haheLiJvzBxnMjDS1NCV859MoH9d+4q4L/5dKnLceFlMbvNj8z8w2Wd7Jfc8+yIwlwQI9M+l1qAskQSmM9CfHxyNGOj/up9Of9bzvF5RXZRX6N0x31/cs2OH+7I6YXNf+PynnlqjqteJyG+Vq6yJ7PBisfcmBwaeCNv3gtbWY0bS6fvGy2D2knrekuTQ0GC5c4eEskfUbEVyePj+3LGTDfSvbW1965jv36Iip5Upx4/V7D12yPALh38hRwvmVnCdtIrcLaOjVyW/9a1flLNxnyeam0831a9lA7/lDvmlmL2nd3jYDQwpOgCj3EnCPndB6l83NX1YVP8y8KUybFf38nGrNjV9yEZGviQibhCC26oy0F+B/7/GPO/CdDr9SVEd/1Iv2UE3pcwTbW1v89Ppb0Top+407iXgWjX7f90glGLnLRbob1JtSI+NfclEzssG7Yud4ucqcnEylXo0Yn/RREvLGjP7xwjPlMx9EGto+Gh3f/+TM3B+NzDhc68eGbluqgNcZiLQ74L8EdvA0exV1b8S37+hVHu7HUOekz9obGg4cyyd/pCYfbSgvc2u7B0eLvmyFbFt2A0BBBBAAAEE5qgAAZc52jAUCwEEEEAAAQQQQAABBKYswPvOlAk5AQIIIIAAAlUvMIuBfj2/vfPdvoibLNJN1FZyM5HnPZOPpl87/7ao4e1sEP7zKvKBwCCBYtdxfw//K39swQ3J4WTxzECNBPoPhXYb/lpU3h/BJm0mD3nqXd7dv7kgizATYfVEx7mv9fzYDVI+g+Hac4f46Ut7Bu8tOjFrsNETbZ2neyrR80K+vKdncOuU8kLVZjSd/SNoHxbo9yz2f33xXbbnrDKPATcA56qe/m1ugkVzGT3vF/s/ICqfL5O3cqd9XMRf09N/T0HW77KOjvn77KikmCzLXv8l37Mlyb5tJbN5a9uXXSiitwfKfJ8/On91yedH4eCcPb7vn5UcvKdgEld33szAk2f3r1GTSDlEdy/45r03ObA5NIcY9M3vk2ryMVHtM7Heg/m0N+W1xXc8Txbf2bf1V+7nlQb6E23LTlXVrcEwv4k8ZE3zE8mHk78p9/zncwRqTYBAf621aB3UZzoD/avi8Xd5Ig+KyKscXaRAv9l9qnrEwZG0blTbhK3YLPbZoO/1IuJmWHczyEfd3EvBVb3Dw5kvHPkHdcXjnzn4808Hfn5tbyr1qXInXxmPvyMm8ojkRrapfqexsXHxnX19mV+ubptMoH91S8sfqZmbvf115cqQ/fzQaEmRPxzfP8JM24l4fKmJOJNjIl7H7fZjM+vaODz87yWO0UQ8fqmJ/FNg5u4ol0ir6ieSQ0P/MF2h/sys6PPm3aAiblRj1M2N9Hamy7MHVF2gv6ulZZWY3RzhC3XO5FkRcbPau5ULclup1Qa0q7m5S1S/UcE1Dp3XbIOOjFye3LUr9AtjWKDfE/mwibh7P/8LbbE2fVbNOpPDw4+VavTMYI/5868NDY2X7i1R7oPMrPyTOn8ZoygdeboD/Yl4/Izs8yLqcylXzId0dPSSUgOBCn4fmf3EzbKgqm61gIJnvXne8o2Dg2VnEojixD4IIIAAAgggMDcFCLjMzXahVAgggAACCCCAAAIIIDB1Ad53pm7IGRBAAAEEEKh2gdkI9B8K4u5z4dFrI4TJg6RpE/nSq1464ZPlZk2/sOOck8b8WK9IwSSeJZtIRTakm+ZfXixkmqiBQH+iY/mbPbNeMfmDCvvrj1W0q7t/y4RMznSH1de1L//DIqHiUsXd42Yv7x7Y4oL3xTZd19Z5qWnleSEx+0TPwLZJ54WqyEimu38EG6Mg0G9yraq47EXUrMeYqX3gVS++7ubfvGL3daKZvFXUjN4TsYb0uesfvfdn+R2kktU03LEdHR0Nx/tH3SIiblWAzGZiu1Vscdiggdw+F7QufVPa8/qyKxC4o3bGfDtn/eA9e/LL5AYkeen914tOIocYGPhQ7GYI6ZMuY/XusOxT/koklQT6Q+9ns4f9sdG1yeEHfl3hM4jdEagJAQL9NdGM9VWJ6Qz0dzU3u2Vg3MjK7G9Q29kUi52zfnBw/Jfh6tbWTvX9LVGUwwL9JYLZz4tZt7pfxmZpUT3azNYcXJrpjLyXkn0Hz3vxxlRqY8Ev6Hi82UTcrPqvPPQNoLD8YeVe3dz8QVV1o1VzW8FAgEoD/avi8dd7ZveK6tvyrvm0qG4TkYHsz9vEzI1cPDHUtEygf3U8vloPhfkXBI6PZGki3/ZFzr4rlXIh8IKtq6XFlc2V9ZDnoW3CuU11Xrb8K/LKULSdovSdvH3czOt/bmZ/k/flcswt3aWq94vZT0TVLV90tpm1FBmAUFWB/kRz86mm6sLOh5dQOgTzfRO511N1Ifcjzcwtaeb6UGYgTshWNNCfaGlZbmbdof1H5EFP9Ttpkd8WkVNF5MqQfvrXvamUWzGhYIBNyMoXbnDF/sDAk2ddPVT14TL3wqPa1LQi2ddXbEnAYv0j7D44370vTOhHZk/4quduSqUKXkRcuUo8s74vqreq2X+5/Uz1LWLmBilNnBHB7Mu9w8Mfm+zgFnf9vQ0Nrz7Q1OS563hjY27pRPeyc2gz2+A3NHwk2O5+LLbv7r6+5/P7QpE+5Va0cP+I8M2Dsy1kngUm8kciclFIez+kBw4kig3iCPt9VOp+J9A/iachhyCAAAIIIFBlAgRcqqzBKC4CCCCAAAIIIIAAAghEFuB9JzIVOyKAAAIIIFCzArMR6F97+rKPienf5WUlnjaR21XkUWmI/cjSY29TUzex22U6MTeQNtPLNgxsCc6MPaE9EmcmjtaR/cmQGb+/b6a3euJn/h7ui/cWFf+9ouryA8HtpqNfOuGqsEEDL0egX0T0/I7OY2PpxsZcIcd07AMmdk3uv91AhAZrHP8bu6Ytvf/EhufyVzM4NNCh4T4ReUegwi6n8qg7h3n+Tj+tr4ip/p6JvE9E3pXXTjtGGhuW3fXIXc/ljnfB43np9FG5/x6RA78v6nUH2u2nvpdeOS89/5ncPg2xX++5ua/PZS0mtl3ITN6ZSS/VNovJNjU5YCrzRGWZmOZnen7upeXsO4e2/kfYDbru9KVtZt6EvFBm5QfRbhG/T0zSJc69z0wu3jCwtSDXFeVhUC1GM9E/gj75gf48u++L6b2q/mMm0iCibdncUH727P9TswdM9T3ZvnkoH2Jyr4p91zw9zkzPVLEzQyYBXf+Mt/fSvr4+1+fHt0THslbPV5fNOyLzQ5VtC3RvIqyPuo8TZyw70RtTF8wPTkzqkikX9fRvu6NYn1jXvny5iW3K3VNu8tAN/Vs/nL//5Qsvb/zNEbtd5m/CBLH5/TWTQxQJzyGW6a+VDDKZbKD/gjPOfX16LHaviARzhkUHVkS5l9gHgVoQINBfC61YZ3WYrkB/orl5gYlsFNVzAoTf7E2l3hsMohYL9JvIk57IX8qBA3cVC3u6865uablSzdwv0tyoPzcq+DrP7Jrk8HDBUlyJtra3WTrtwqsuYJrbnjWzJfmzyxcEiM1eUs9bkhwaKrq0j1sO6MWRkWT2i407/wsqsiSZSg0Hu1IlgX43uvA1IyNflUNf2HPbmKn+lef7f59fTzeiWp56aq0dGlQwcZb9EoH+daed9oZRz3tARd4auE6vml2RHB4uGJmXXYHBhbeDs6OHBrLD+kMmeO37a8PO7coyptotenjEtok83pROn3nnzp3jLxqTuT3DZih355Z0+sKNO3d+J/+c69rbT06PjV1vh5YTC25VE+gPCcO7euw1s494J510S/6LZKa9VD+UXaEiOLjDHRca6F8Zjx/nVuRQmTCSvGj/yV7Dza5/uF+b/UQbGxcn+/t/kt8ORergdnP3+WfV7PqCe+FQPfKvUfI+TrS0nGWHVsLI1bv0MyV8hvqv/6qp6f35LyKZl4uWlrVmdquINGXr6Aar/IV34olfKWiHRCLmP/30B1XkbwPleUFUl/UODeUG8UzmNhg/puAZHGEVD3dwkfb+sS+yblMq9a2C9ivSp0zkq881NX0ozKpEoH+fmN3YYHZd944dbuBEwQCQKaFwMAIIIIAAAgjMWQECLnO2aSgYAggggAACCCCAAAIITFGA950pAnI4AggggAACNSAw04H+81s63+7H5MHAjNxpMb3OH5t3TXI4WZivaf7jV3sNjT2i6sK52c1SftOCc4vMoq9r2zu/eHBix+AEcntU9LLu/i1u8sEJf9d1wdnnj/j51Sr66cDEnCMuQ9/Tv8UFbydsL1Ogv6Bn5YdxVeSW7v6tbqbzUluYzY9FZV3P9q0Ff193seZ17cvWmOg3g9kFMb2oZ2CLy+mEbvlGYvajRmlqu31g0+5ShXMDMbwD++8WzUxomGvrneo1rOvuu/un+ceu6zjvDeaPdeetwtBz9EsnXJw/GCPRnFjgNe53YfzD+bESs4QXOffjXqOeeecjW6aUF3L1mItGrr1D7p1p7R9hgX5zkzSaf8mGgXvcc2HC/RlhNY+fe6qX3bl9i5t0c8KxFy4655Xp+Q1fMctM/JjZ3LXU8xf39N3zeLA/nd/R+Rrfl0dE5PezP/9JgzfWfkfffU+F9dn8YH5gn+Qz3t4LwrInbp81bZ2fV5VPZvcf8XxdcefgFjeQYMK2pm3ZldlJfMdziCWfk20r3uapPyGH6OrqiS7JX1Ejd6GigX6Vb4svn14Q2/tAsQENUWboJ8xf5mnMx3UtQKC/rpu/Ois/TYH+sBmu3ai8i3pTqQlfLMMC/aWC3kHVRHv7G2109JHsTOruo7SaXSMnnfT3+cHY4HGrFi06yfO8u0V1YeCLQ8+xBw5cfNOuXaPBfUNm2/9sbyr1mWKtu/a0005Je577onFCdp+UHjhwbv6ghEoC/Yn8lQJcPVU/kRwaKrmkVOhs+0XCukUGDZScPdvVr2DW/SKB7BCXpy2dfvfGnTszo6/DtkRz85tN1Vn+j+znrt6rkkNDkVZ0CDunq+exo6O3qNn40ktSZkZ1d57Q8LlI1QT6u+LxdQdHp7pR8rkvnFFWPCg2U31ooD87O39wNOsOf2xs2V2PPTY+Ojy/TVaeeuqxXkPDNhU5bfwz1Yt6h4YKRs0WCfSXrUfoNYoMSgi7honcdOyBA1flPxsmPCdaWxep77uR9LkBNM+mRRbflUpNeBFxg0NGx8bcoJlTAn263L2sXfH450RkfIS/qa5/rrGxYOTyZH7rTDbQ3xWPu+eg+4eVQ5vZEyqyIjk8/MMS5XB1eb+IuEEWub5YdIBCkUD/s2K2snd4ODWZ+nIMAggggAACCFS3AAGX6m4/So8AAggggAACCCCAAALFBXjfoXcggAACCCCAwEwH+kNCpKEB7GBLJDqWv9nzLZjbeMn3bEmyb1vBRJgFQWmRKDOr69r2ZVeL6N8ErnufPzp/df4gg2oO9IfMKv6Cqr+se/s9pSby03Xtyz8XXA1AREqGlicbVg/pG2Vn8g7pGy/4akuS27dNmPB0bfvSU0z0ERXN5aiejom9e33/tuJ5ocJ+l1bRVd39WyadF8r1r7loNBv9IyTQv0d975zuwc07iz19XcbqeDvqq2ITJqB1u5c99uL4yuNGGsceFJswKeiVPf1bb8y7nq5t6/yGqPxJ9ucj5nlLN/RtdgMF8jf3vLheRK8K+ewnvsjiZP/WkAlEE0eqv3+zipyRPe6HfoN1JB/d9vSE51175xs9yQwueGP252kRu8Y/fkHJHGJ2dYW7RWQ8hygiRZ+voYF+la/7I/M/FDa4KljGcoH+RMe5r/XSsTsnDs6Rn6unK7r7tvwrv2kRqHcBAv313gOqsP5TDfRfuGjRKw/EYn8tIi602RAgeFSbmlYk+/peDLKEBPrd8jyLy4RCM6coCNub9enIyHmlZvTPXbsgiF5kJv2V8fg7Yod+WR+XPTY0oD9+3ubmK0T1a4E6hoafKwn0d8Xj14mImy09t4Vahn2R6YrH3UvP1eOfFQn0h9QzNJCcf43QgHxIIHv1aaedqZ53T2BW8kh1CKl7qGfUW211a+ubxPf7VOTk3BdBUT2/d2ioYHR3/jlDVjCoikB/yKoRrmpFZ5AP1vvyhQsbf93U5FZKWFWuT3e1tHxSzD4/vp/qp3qHhq4t1zZd8bg7JjcK1u1+fW8qVbCsVWig3+zLvcPDHys3Q3tB2YrcB/n91ES+19jQ8Mfd/f1PlqmHdjU3f1FUgzMNFPTVkGfWfSqyOmw1keD18gcvuRVMxPM6Ng4O/ricb7nPJxPoP3/RouNHYrGH9fBSgCOqeklyaKin3PVcn3pu3rzbVGRtbt9iAxRCfh+51RIu25hKFV3Csdz1+RwBBBBAAAEEqluAgEt1tx+lRwABBBBAAAEEEEAAgeICvO/QOxBAAAEEEEAgP6iZmT1b7RrPlz2V6KQbZTg/qJqZ8f30zluDM2aL6OqwmfCD18oEev2j1rt5EAM/Dwvlypr2zus0mG1R+fozujd0ZfvgNUKCv3t83z8rOXjPruB+1RzoX3t657vM5EEVeZWrk4ls35/Wzi1DW/aWattEx7JWz1c3i/gR2f2+43my+M6+rb8KO24yYfXzFy8/3h81F55+R/acRWcvz7/muvblnzGx8YkAzeTaDQNbPxXcb03HijPV98fzQibyqHnzVyT7khPyY/nnzu9Ppnr1hu1b/q6Se6FajGajfxQG+u2Gnv5tLos2YXb9fLOQPugOiXRs3qz4Iipf79m+9U9D+tFyEzs8gWhIP3LHFM7mbzeI6IXZyTeLDiPQ628AACAASURBVPq4oHXpm9Ke1yeHs2KhA2PWtC/7oIreMF4+kz5/3vzziqxIMqEa605f2mbmbRORV2Y/CB3g4j4LCfTvGGlsWHbXI3cVnTA1d7FSgX630oaO7E+qyFm5/d3vETPrTA5se2yq9w7HI1ALAgT6a6EV66wORWZE/oKKFB2lZarzxOxUEXmXiLwzsNxTTu9Zdb8chocLfjmEBPpv702lLin7hWHhwqNt3rx7RSSevUjoCgDFmi80iC5SMPt+SBj6BRVZkkylJowoddfJzHI/OrpezHIvMkVD8VED/Re0th4zkk7fJ6qLJlPPrnj84wfb4wuHv2zYLb3DwwVLfRXsJ/LN3lTqveXawZ03f2Z2FxbvTaUmfAFbFY+/y5PM0m25l5PHm9LpM+/cubPkclhuZn/f896eK7/veU9uHBwsOjq03O3a1dJyoZgdDgOb7WyKxc5ZPzhY9gU4JFBeFYH+kEEMRftwmF9Xc/PNonpp4LMpDarIv0ZXS8sqMXPLqx3aioTtQ/yf90XO3pRKhS0/N+EyIc+ZhxYceeTK2x588KXgjiGDC67tTaUmvGwW62OJlpZW8/37RfXQi7Rq8leNjePLeYWUv5IVJ9zM9t8QGR+RnBbVzt6hIbcqwJS2yQT6Q1Z8KDnQKb+ABauOFFnZo+D3kdlPfN9v37RzZ+jSalOC4GAEEEAAAQQQqAoBAi5V0UwUEgEEEEAAAQQQQAABBCYhwPvOJNA4BAEEEEAAgRoTKJihf5L1M7XlG7Zv2zrJwwsOW3d65yfNZHxyv7Bg9QWtS49Je3qfyHi2pehM/mHlKgj+il3U07/tjuC+1Rzon2xbZGf+7h+fMdzsR43S1Hb7wKbdYeecTKB/XfvyiWHqiIF7d/2QNnlo3vwDE7IY+WF1EXnca9Qz73xkS+m8UPvSU9R0PC8kFnuy1GzyUY3nolHUsufvV0n/yA/0Rx0gUXANkcj39tr25atEDueBVOSW7v6tBZm1/MC9iRT0I1f34OAQE9ttJuep6t+Mz7xv8s2ega0FWbf8Pi4iBYOSXBjeG9l3r4geziGaXtQzsKU7SvtkBz/dIiIX5PZX0c9292/5TP7x+YF+VflU9/atZSdMzRicvqxTTcdXqsiZHir/fjf46tzA9fao6cXdA1vcgBo2BBBwcT4UEKg2gSKB/qlU4+cqcnEylXo07CSTCZNmvhTG4+90v8BF5DXuvyczY3VBuFukWMh3nYi4EHgsW4eC4L/7eUFw2qzo7NtRA/0u0J72PLdCQGbpqUrrGSXQHzqDu+rqKLPWuzLll1FECmbfTzQ3n2iqbrTjm7OGbqbt6zyza8rNTj6Vzpd/bMiM/9ED2x0dR9rIyGY5vARTdQT681dHqGAQg/Ob6UB/1GdAJQMq8ts9JNBf0EcvPvvsI/a9+OJdcnik6oj5/tKNO3aELeNV0C1Dnp0TrlFwn1QYTu+KuPpHpfdLVP/gebvi8X8WmbCkWuT7yJ0ndKBSyACFqM/JSuvM/ggggAACCCBQvQIEXKq37Sg5AggggAACCCCAAAIIlBbgfYceggACCCCAAAJzNdCfHz4NCwInOs59p+fHxjM8IlJyJvn81i5YnSBkNvZ6DPRf1LbqhFEZGRDV386YzUCgP38m/ErCxQUzpoeUL3HGshO9sYl5ITG9zh+bd01yOLlvtu/8yQT6Z9posgaV9I/JBvoLriESuoJGWB1KzSYf3N/l1vbZUUkxWZb9+ZMx3+9YP3jPj4P7TRj4o7Jtge5N7Pdf+ReBVSJCnzt5A4bCVwApfIaFlqFUW61tX3ahiI5PMlt0YMLpyz+uZuOT80YdXOGuHWb6ypdO+NPfHLHbrSxweaB8+8zk4g0DWw9PsDrZjsZxCNSQAIH+GmrMeqnKNAb6x0TktoaGhk939/c/WcxvMmFSd66oM26XareQQQE/slisbdPAwISRrIn29jfa6OgjovrG7PlCZ6MOmf39yt7h4RvDyhA1qLo6P4wtsn1E3bJbQyWX3cpdM0qg//yOjteMuvqZ/X72BeAlUf2cikz4YlTM0hc5RkX+WkSOy7w/iIQ7xuMfMxG3/FVuYITb/WlR/UpDOn1n944dP4uyIsBk78WQFRTcLOqRBy5UEigPWfEg0qz2lVwj0dq60HzfvRAfkzUpCKm7n4cEwSOtgjHeh2Z4hv6oz4BKbPL7SJRAf8izb3fM9xf37Njxvcn2ueBxIffyf5jI33oi+6Oc30T+SESuHt+3yEoGUc41oVytrZ3q++Ojd4utkJA7JmylgcmsFhAyKKDgHon6nKy0zuyPAAIIIIAAAtUrQMCletuOkiOAAAIIIIAAAggggEBpAd536CEIIIAAAgggUM2B/oKyZ8O2N/f1Rfp7eJTWJ9A//YH+kCC1y/x8wTP71yht4os3Xz37CzHJzaQfGpZee/qyj4lpQV7ITL/ixbw7u/vuntG8ULAulQb6Z8soinf+PrUS6Hf1yhs4lFbRVd39W8azLPkz6OdC8InTlzV7pveLyCtFZMQ8b+mGvs3jE3cmOhJHqr9/8/gs/mI7Y76ds37wnj1Bz4JBRUVWCSjVTgUDm4oMwIkySKrYdQp/T+itYv7jovo3gTzePhP7Xxv6t/3TTObwJtNnOQaBl1uAQP/L3QJcv2KBKQT6XYD/56K6U3w/qSMjDyZ37fpNuQJEDfPmn2d1S8tH1eyL4z+fRLg1pK7FZlzXrnj8GyLyJ9nrvaAiS5Kp1HDu+i4sfuzo6C1qllk6p9xM+lGDqiFB5MrC2PH4x0VkfFRfWFh31aJFJ3me1x8YsFCu2Up+XjTQ39y8wFSvz5vZO3guN0jhuyqyMeb7m6Y74B8SRK5oBvZKAuVzKtCf3wdUP9U7NBRpqSbXOJOdof/yhQsbfz1v3rtFdZWYtYrIa0Xk2LKdq8i9XIl/wfMiP7QesopEyGoYoQNTypa/yA5dLS3OYfpGvk7imRdWtEqfwecvWnT8SCzWryJvzZ6v6EoVpayiDDaK+pycbJtwHAIIIIAAAghUnwABl+prM0qMAAIIIIAAAggggAAC0QR434nmxF4IIIAAAgjUskBBULPMbOxTtXBBV88OnKNiy83sVBE9QUSOKnfesNmk17Z3XnEwE/C13LEqckt3/9bLyp2rks9rLNCva1vPfYto7EJRO1NEX5/NVAQnyCzkmeYZ+pe3LD9qfsy2qsjplbRFiX3DZz9vTizwmvZfLybvK3LsXhH7rqhsVG3YNJMB/0oD/bNllOcy7f1jLs/Q7+qe6FjW6vmZYP4R7r9N5PoN/Vs/nHPJa7fxfnZB69Jj0p7eJ6KLMseZXLthYOuncsdd0Lr0TWnP6xORk8M+z+23rq3zo6YynkOczDMs6moG0xvoFzcwYf7BbOCCQB9idv5peqBxmtoTINBfe21a8zUKC/Sb5y3fODi4dSYqX2mYNFeGKGHQcuWtINAviebmJaa6WUSasuedMJt0/iz+prr+ucbGS/v6+txAh4ItalB1sj6VOIXM9F6OruTnxQL9mS9giUTMf+qpNap6nYj8VpkLPe32axobu/GOnTtfmFKhMl/+Oo60kRHXhmdkz1VRELmS4+d0oF8k0moB432owhn6nZM/MvJhFflzEXlVxe32MgX68++DUv244jq5gRH5Aysmc5LgMS9ToL+S52apKkZ5hkd9Tk6VkuMRQAABBBBAoHoECLhUT1tRUgQQQAABBBBAAAEEEKhMgPedyrzYGwEEEEAAgVoUmK1A//kdna9J+/oZFXtPXgg0EmtYoD8/oDqZMGy5i9dIoF/XtS0/19T+VkTeUa7OBZ9Pc6A/JIBccZHyDggN9Lt9XF5In92/Rk0i5YXE7LqGkfSNd+y8b8p5oWAZKw30z6aRiMxY/5jrgX73XPJ9eUREft+1l4k8at78Fcm+5Ivuvyc+YyzlNy04N/lwMjPR8Jq2zs+ryicPtfPEGfjXtS9fbmKbsrPXF8zgn+sb0/EMe5kC/UXuWfuBeg1/3N1390+nelNzPAK1JECgv5Zas07qQqDfOys5OLgrv7mzs1I/rIe/UD+qTU0rkn19mS8OiZYWN2I59wUgLSIX9aZS3cW6TdSgaq0F+nMebvb25xYsWKJmHxAzN9I3OFIwn+2XqvpnyaGhDVNZCqiSQH5Yu1VyfL0G+hPNzW/2VXtV5A+K9P19YvYLUbXA52507fHj/02gP9pvGwL90ZzYCwEEEEAAAQRqSoCAS001J5VBAAEEEEAAAQQQQACBgADvO3QHBBBAAAEEEJiNQH/i9GXNnmmviLyuiPheEfll8DMTOVpFjs39jED/8o+r2RdyHlEHLySaEwtijQe+aGJ/mg0X5zeByxr9QkQOBD5oyLaV+183/fiPGqWp7faBTbvD2m+Oh9UzRb584eWNzx/58yXi6wdUMysDlM4Lif1Zd/+2KeWFglZz1Wim+8dcD/S7NlrT3nmdinwo09XFdqvY4p7+e77nbLzG/RtF5JxDt8HEWfjXdKw4U33/nuwkvRMGlUwM+8sP/QbrSD667en8+6cGAv3u+eGLSOP4s1rkIWuan8gNfOC3LAIIiBDopxdUnUC1BPpXt7R8VM3Gl7qRSYRbK51puised6NEM18cRCQ4u7t2xePfEJE/yX72QzXrSA4PF3wByHWISQf6RW7vTaUuiRpsjzILdiIef6eJPCQirzn0pUh+ZLFY26aBgdAXgOnu1Jlw//z5b9VDwf7zROS0kGXc0qr6ieTQ0D9ErXt+OUMC+SPm+0s37tjxcJQ61UygX/VTvUND10aps9unK+IM/Svj8eM8kQfzwvzuZf+bpnrTsfv3/+CmXbtG868bddBKJf5lryEyYUCO23/taaedkvY8N9rXLSM47ffBdDyzorZZJftF9c+dMzu4qV9F3hryLIx86SjPpqjPycgXZUcEEEAAAQQQqHoBAi5V34RUAAEEEEAAAQQQQAABBIoI8L5D10AAAQQQQACBmQ70n9/S+XY/Jg/mhfl/aaZf0kZvg39s40+TyaQLhU7Y8oOuYYH+te2dV4jI13IHRg25V9LqVT5Dv65t73QZp48E6pwW0Yc9X7481jBvMDcTedCkYMbvaQ70n794+fH+qN8vouN///d9/6zk4D0FE6FW0lZR93Xh/r3zd7/Vb5DTzeQ8LZIXErNP9Axsm3ReKFieSgP9s2Q04/2jGgL9ebPpu+TORT392+5Y2770FBN9REVdnucl37Mlyb5tg7l2LZjdX/XqDdu3/F2iI3Gk+vs3q8gZ2X2Tz3h7L+jr6xvL76Pr2jo/airjOcTJPMNe5hn6bxLVh11+MjBIJj2d907U+5r9EJjLAgT653LrULZQgaoJ9Le2dqrvbwlU4qEFRx658rYHH3wpatNWGmRPtLS0mu/fL6puRnG3Xd2bSv1dorn5RFPtE5E3ux+a2Q0bh4dd8D84C/mEYkUNqq4+7bQz1fNyowjdOQqCyKXqO5nQrIjsjvn+4p4dO74X1XI698sE/Jualqrq34jI7wbO/YKoLusdGhqYzPU6OjoaXjM6ul7MEuPHq67uHRpyKyuU3SoJlM+pGfqbm68Q1fEX50oHv0QN9HfF45852Oc/PQ5p9oSKrEgOD/+wFG7UQHkl/vnXK7hGyH0U8uyb1vsgpAzbjmxqStzc17e/bOebwR2i+ueKENIOaVHt7B0auq+SYnbF4/8sIu8LHJN5ngbPEfU5Wcl12RcBBBBAAAEEqluAgEt1tx+lRwABBBBAAAEEEEAAgeICvO/QOxBAAAEEEEBgJgP9Li9xvH+UC3peMC5t9rA/Nro2OfzAr0vpRwn0F5RdZdsC3Tutfw+v5kB/dmWE+0XklVnrfSr2J+Vmnp/pQH9I4HnEPG/phr7NkSbGnO67NjN7/yt2L1WVgryQqr+se/s9k8oLBctZaaB/Noxmo39UQ6D/gtalb0p7nsvfnezazESu39C/9cN5A4a+43my+M6+rb8Ktmtwdn8Ruc8fnb/aa/zvNwQGArjdr+zp33pjWL/Nf4a5iXHnzT9QWQ6x49x3en5sfELdYitqRHmmFru3Cp61h3a86eiXTrjqpl03ja1tW/bncihvF8s9azzVFXdu3+LKxYZA3QsQ6K/7LlB9ANUS6M8P44tI2Vnx81ujq6VllZi5JXlyW8lBAYmFC4+2efPuFZF49oBMuF4OHGg11c3ZpXtG1MyFmN0X8aJb1KBqyKzhT4rndWwcHPxxlN4VJdC/vKXlqCazrSKZpazc5mbDX5UcGgoOmIhyuWndJ+udFJGzAie+vjeV+vBkL9QVj39eRD4ZOP7a3lTqU1HOV0mgPCTQH+k6lVwj0dq60HzffeE6Jtgfk319LwbrUzAoxGxnUyx2zvrBwT1R6h0l0H9Ba+sxI+n0faK6KHNOs5d8z+vcNDT0L+WuETVQXolN/jWjBPovPvvsI/a9+OJdgf5W0QoO5eq5Kh5/l1vBQEReld234mdWuWtM5vOo/sFzRwnjlypL2DMnbFBA1OfkZOrNMQgggAACCCBQnQIEXKqz3Sg1AggggAACCCCAAAIIlBfgfae8EXsggAACCCBQ6wIzGejPD8qKyNMxsXev79/2X+Vco4RPE/lBVpHQ0G25a5X6vJoD/WvaOj+vejirYiJf2NC/9ROlJgp1FjMd6BcRXXd6561mclHOPmwFhqm022SOTZyZOFpH9ic1kBfKhbsnc77gMZUG+mfDaDb6RzUE+i/r6Ji/z45KismyQ21mO31Ld3ra8BURyUzeWqwfnN+6fInvWSa7Z2K7VWyxSuwtJuYmeY2ZyLPq+Yt7+u55PKwPhTzDfug3WEfy0W1PR+1za9uXrxI5nEMsNiggyjO12DULBh6Y3G+x+YncCh9h946IPBFrSJ+7/tF7fxa1LuyHQK0KEOiv1Zat4XpVTaC/MFzvlv26qDeV6o7SPG708bGjo7eo2eHRxyJlQ9d5s5DvMdWzxfcvVdWrsl8cHm9Kp8+8c+fOZ0qVI2pQNWQQQUX1jBLod+XsisevExG3qsChr0Sq659rbLw0bJmhKL7BfVbG48fFRDbkRlCKyJNpkTV3pVLPljtXyKCLilYoyD9/oqVludmhL2vZz1J64MC5yV27flOuLJUEyle3tHxUzcaXYoo6K34l14ga6E+0t7/RRkcfEdU3Zuv4goosSaZSw+XqnOkbzc03i+qlgX0LZlJf3dr6JvH9Pj08SvZHFou1bRoY2F3uGlED5ZXY5F8zSqA/ex9MesDHqkWLTvI8rz/gPKGvnt/R8ZpR1w5mv58tX0X3cjnHyX4e1T94/q54fN3BFUlun8x95M6TiMebTWR89gETCR2oFPU5Odm6cxwCCCCAAAIIVJ8AAZfqazNKjAACCCCAAAIIIIAAAtEEeN+J5sReCCCAAAII1LLATAb6Ex3LWj1f3d9oj3CGJvKoefNX5EKgpVyjhE8vaF16TNrT+0SykwCKvOR7tiTZt20wSpsVBGFVr96wfcuEFd6rNdCfXR1hfS6QnPFXW75h+zY38WbJbRYC/ZI3+7krXcpvWnBu8uFk2RxNufJfHF953IGGsQ2BLMmT88Ya1tyWuqtsXigkHB25z5Yq1yQC/TNqNFv9oxoC/a7d8p43e0zkShX5WxFxmae0iq7q7t9SMEFt4oxlJ3pj6mb3f3O2/a80kbdpNgtX7pnngvDeyL57RTQ3yW9aTC/qGdgSOYeYvwqKmVy7YWBrwSSzUZ6pxfpw/u8JFbmlu3/rZcH913Wc9wbzxx4Q0bcGft5z9EsnXHzTrptGy923fI5ALQsQ6K/l1q3RulVLoN/x54Xr3azgfToycl6UcPbq1tZF6vv3BWY3jxRyzg9Rm8gXVfXMQEg30gzylQRVQ+p5n4qsTg4P7yvTDXV1c/P1ucEGmX3NbukdHp7wi9z9ONHcvCSwyoD70R7zvHM2Dg7ujNLVL1+4sHHPK17xluTAwPfyRxAXBJnNXlLPW5IcGir74hYyq/nUAv2F4fYRUT2/d2jIhfxLbqtbWt6uZm6G9ddld9yjnndWcnBwV/6BUQPk+cclmpvfbKqPiMj/KHeNqIH+sMErZnbDxuFhN4DDSr7INDcvMJGNonpOYL+CQH/IfRF1JQlNNDdfbYeWezq0FeujHR1H2siIG017RjmbybZH/moGJvK9xoaGP+7u73+yXP8IuYe+2ZtKvTdgHHY/Rn5mueu7e+nAvn3zN+3c+VS58kT9fDKB/pBBIiOqeklyaKin3HXds+LX8+a5Jcz+ZLzJiwwgquQ5We66fI4AAggggAACtSFAwKU22pFaIIAAAggggAACCCCAQKEA7zv0CgQQQAABBBCYyUB/wbnFdsZ8O2f94D17SslfvvDyxt+8YveNohP+vlsQtnfnWNPeeV0uPJs5p8rXn9G9748wkaSubV92vcihiTSLhXarNdCf6Egcqf7+zXo46+BiBBf19G+7o1yvX9e6YpF5gWyT2Y8apant9oFNoZMrTiqs3rH0HeZ7j6jIcdnyjKjYJd3928r+/T+7vybaVpxyzH8f/1/5YeHzOzpf4/viMjC5iQ8jD/RYe3rnu8zkQRV5lbtOuUB2Ocvc53PNaLb6R7UE+hOnL2v2LDP46JXZNnM5ITdjv5u4tdSs+bq2rfMbgWfVgyK6QMTaMv2nSLg+2G/WtS//jIl9evxnJn3+vPnnRRncUnCvirzgqy1Jbt9WMNnqTAf6M8/jts7VqnKbiCzIPVfF7BM9A9v+oVxWLOq9xH4IVKMAgf5qbLU6L3M1BfpDQqVpVf1Ecmio5C+f7Kz3SZm4NFPPsQcOXHzTrl0lR6IlCgPObn8v88WhkqB6W9sJmk4PqMhvZ794Fp3RfGU8/o6YZL7g5r48R6rn6nh89cHzB385VxKWdvs+4aueuymVKrnkjgvoPjdv3g0q8l4Tuc4zuyZvsIF2xePfCAZ4ReSbrz5w4Ipy3qubmz+oqjcEbsvbe1OpS6bw5SIsVF22nmF9xg16KBboX3vaaaekPc+12QnZsr8gqst6h4YGij1isjPQ3+Ry24F9il4jaqDfnSskbL7PRC7emEptLPHI00RLy5+bmQvb51Y0cLsXBPpDnhtpE7lsYyrlZnEvtmkiHr/URP4p8AWykj5a1Cb/glEHWISsAuBeCm869sCBq0r11VXx+Os9s3tF9W3jL7hmK5LDw+4lY3wLabNI53cnCFzjBFW9LDk05EbrlxyQEeXX2WQC/e68IQONyt5H7riQ51LRe4NAf5QWZB8EEEAAAQTqS4CAS321N7VFAAEEEEAAAQQQQKCeBHjfqafWpq4IIIAAAgiEC8xkoL8gxCzygqq/rHv7PUUzDC7M/8IRv/iUiV0TzAxYyOz5rkYh19hnJhdvGNhaKpcQFjx93GvUM+98ZMszQam5EujPn9E+bIbs/BbOD1OLSNnZste2Lz1FRO+eMMt2mUC/O8ZEH1HRQ1mVMvu7XTIzxNtRXxWT9+XKbSLPmllncmDbY2XuV13btuzPRfVvTPUuGzlwRXL4gV8HjskPWbuUwzeP/u8Trig3U/ia9mUfVDmcF1KV27u3b51KXihTrDloJLPRP6ol0B+y2kewC65/xtt7abFBQuvaly83MTehq8s4Hc7ziYyY5y3d0Lf54VL9OdHe+UbvUD7PrQbgtnSUELyb3V9H9ic1kEMsdY/PRqDfDala1778c9nnd67ae9T3zuke3Bxpcl9+VyNQiwIE+muxVWu8TtUU6HdNsbql5Uo1c4HvXODYBYnDQuWZllt32mlvGFPtFh1f5sv92H0RXbJxePjfozRvSMg8d1hKDxw4N8oKARUGVbWrufmLovqRQPnc7PyfVbPr82fqTyQSMf+ppy5V1S+LyFET6lRk9nO3T1dLS5uYbQuMcnRp4cclnb5w486d3wmzWdfefnJ6bOx6Ezlv/HPVv+odGvrL4P4h504fDLvfOC+d/sQdO3e+EHJuF7w/W1VvDQ5kODja8qLeVCrSckbF2jJkpn23679qLHZpcmDgifzjXB3HxsbcgISz8j4rHrYvnE0+M0BCRVzI+4fTco3W1oXm+w8FVpkounpBZiCK6p0isiJw7T1qdpWcdFJPMpl07TG+uf19z/tfava/RaQhr7wFgf6wVQAyAx6KBM+z/eZL2X4THCzwsgb6XT0TLS1nmZkb4Ts+SnUSz5TNanZ+yCoabnDL50TE/YNHbnMvALfP8/0PFbsXEvH4u03kn0XkTdmD9vq+f86mHTuGojyzSu0z2UD/ynj8OE8yo+H/IHD+H/si6zalUt/Kv2bmufT00x/MLoWWs3XPmK8+19T0obAXrgqfk1Ol4HgEEEAAAQQQqAIBAi5V0EgUEQEEEEAAAQQQQAABBCYlwPvOpNg4CAEEEEAAgZoSmNFA/5mJo72RffeKaDz4911RWdezfWvh33fbVrzNU9/lJE7LRy4W6HcB0rXtnV8UkWC2ZY+KXtbdvyVswjoXOO00sZsDuYe0mV21YWDb1/KvO2cC/ad3niMmrj7ZrIP9QL2GP+7uu/unxTrk2rbl60TNTYg4nm0S0+v8sXnXJIeTLv8zviWaEwu8hn1XiarLa+RnfkrO0H/+4uXH+6N+f2AQQKTZ9hMdy9/s+eaCzP8jUJSfe6qX3bl9iwtBF0w2eOGic145Nq/BTRB5RaBe6/1fzf+T5BPJkdx51p2+tM3MC2aRMnmhhgNjn7hj532heaE1bUvPFvVuDawakBbTi3oGtkwpL+TKNBeNZqN/VEug37VRwWof452y9MoWIYH83JGlZvafcNuuaVt2ZXbi2bL3qjtwXcd5bzB/rFvkcA7RDYjxRJd0928JzSHOUqBfigw0eCLWkD53/aP3lpzct6Z+uVIZBAICBPrpDlUnUG2B/sDs8JfnYT8vZt3qeX1ilhbVo81sjRxawioYUI4yU/mEU69ubX2T+H6fipycd83P9qZSn4nS6JUGVVctWnSSSFtsRgAAIABJREFUxmL3qcg78s7/rLhQrWqf+7nv+82qukRETgwtR4lAv3u5KjIju/sy7b5kfFNF3PUk4ynSJWanT5hdXeQhPXAgETKoIWxQgjvTXlG9X0UeELPfZM/9xmxb/WHezPDFzh2FPLhPsXqOidkuE3nAU/2ub/Z7qtoqIu0hoXZ3vpIzxK+Oxy9SEffiGQysuxexe1T1fhPZL2anitkiUV1Y6TUqmaHfFXZ1c/MfuusGBkhkTA7OpP9TVX1ARAbE7GgRcctNuT6UWbYsZCsI9Lt9wgaEjJ/fbLupHlCzeaLakh3NOjHIf/hCDy048siVtz344EvBa4fMnj/tM/Rnr1esf0R7ppRZ2aLIag/u0q5vbBbVbWp2IGOn+hYxu1BEfjf4Yh9lJZKoN8VkA/3u/Inm5lNN1f1DRW71EPfjgueFifyRG4wT8lwqeU9X+pyMWmf2QwABBBBAAIHqFSDgUr1tR8kRQAABBBBAAAEEEECgtADvO/QQBBBAAAEEEJjJQL/TXdO2/CLVTHg++Lf69MFQ//fFZEfmb71qrzTzWlXspKItovL1nu1b/zTs8yIBUrfr9830Vk/8/3L/4Yv3FlVzs627v4UHt5uOfumEq8Jmb58zgf78WfBd6c1+JOJtFrGfqtjvpSX25eTA5vEJJVcuXnls0+iYC7XnD5DYa6IPq9gv3WlU5PdM5J15OZygz698L31Wsu/e/xvmf1lHx/x9dlRSTJYFPt8rIltNLCXineKJn+ru37Y+//g1bZ2rVeW2kGtPaDtTmaemS00z1wgOOCgWFA4b6OEu78o1IS9kbmZ0VZftmpAXMpGHrGl+Ivlw8lCuaArbXDSajf5RTYH+vJn2c639ZMz3O9YP3vPjYs2fWW3CP8r17UTePslnvL0XFJvZP7ivW5nkN0fsdhMLT8ghmsjznmi3iN8n5p6VmdxceA6xzMoksxXod/U6v6Xz7X5MHhSR1wXqWfQ5O4Vbi0MRqAoBAv1V0UwUMihQbYF+V/bM7OMibgZ798JQLCQc1tB7xeyq3uFh94W0YDRpqS8Ax46O3qJmFwT2iRwudsdMJqiaDWT3BmbpLtd595nZelW9WESaMjuXDvS7PdzM+B9Q1b8v8YIQfl2znb7vd23aufOpsB2ygy+u00NfeippJ9c43zaRFZtSqWkZIejK8uv58689OIjgoxWU5TETmReYkbxkm5cYbFK03UzkB2rmBjm4gL/biq8CUMEM/bkLJuLxpSaZF7BjynWe7OfPugEOKuL6UG4LDfSXGBBS6lJ7VeTBCTP1m+1sisXOWT84uCd44CwG+mWS/cMV98dm1lVutY9MqL+p6absi2jEpsjs5l4KvvTq/fs/edOuXW55sClvUwn0u4sn4vFmE3HPpeCX/yjlekhHRy9Jfutbvyi282Sek1EuzD4IIIAAAgggUL0CBFyqt+0oOQIIIIAAAggggAACCJQW4H2HHoIAAggggAACMx3oLxZULSP/cxH5toicE9ivZDj2wo5zThrzY73BGaujtK6KbEg3zb+8WGh7rgT6M6FhO+qrYvK+IvXa4/v+WcnBe3YFP0+0LTtVVbcGZp0vx+Im03Oz5r89MHneS75nS5J92waLHby2ffkqEbtzPCeUt2OJFRZkXdvypaZWSaYkd/Yfq2hXsRnJM33vFbuvE608LyQq347F0iumc0bxuWg00/2jmgL9F7QufVPaTeAbnGhXZdsC3Zu4ua9vf6kbZ237sgtF1K2GEdhKz+yffz63Skas8cAXTazyHKLYVT3920rmEGcz0O/qFjJYp+hKKOUeSnyOQLULEOiv9hasw/JXY6DfNVMikYj5Tz21RlWvE5HfKtd0JrLDi8XemxwYGB8RW+6Y4Odd8fg6ETm8HJaZmz1/dXJ4eMJSWMXOOdmg6rr29pPHxsbcsmZnlSnv99XsSonFXjTff2g8wF0+0J85baKt7W1+Ov0NDVk+LeS6+8TsRp03738n+/peLFWuSttJRMZE5Kvz0ulr7ti5M2yprUqabcK+riz29NMfEJHPFyxTNvGs7iXpVh0d/aQ1Nt6RXeXB7VF2EEc2hH79waC3G1leahBDWkXultHRq6yh4W9F9dJsEaY10O/OuXrRot+XWOyOkNUeJn6dFdnR4HmXjon8jvr+lsCHxQL9bhc3u/0aM/vHCPfhv1s6fZkXi3luNLWIvCZ7jd0x31/cs2PH94IFms1Af/a6ldSl4n46iXvhaVX9f5JDQxsqGYBU7gaZaqDfnd89l9JjY1+aMDCj+IX3qupfie/fUO55OdnnZLk68zkCCCCAAAIIVK8AAZfqbTtKjgACCCCAAAIIIIAAAqUFeN+hhyCAAAIIIIDATAf6nbALVr9wxO4Pm8hflstJmMlDnnqXm/rvEBO3cnsu8/Adz5PFd/Zt/VWxVkt0JI5Uf//nVcRlMhrKtO4vTeXDdtz8Dclk0uUzQre5Euh3hbvgjHNfn07HNovJH4QUNjTQ7/Zb23ruW8WL3RIyU/+E02RmAzf56H/7unF+zDbqxIzQlT39W28s5lQuPF8q0O/Oua59xckm/pdE5LwIE2S6rMRG30t/JNl3b9HJ/Nx5XUZCn92/Rk0i5boyeSGTrzaMjF1zx877pjUvNFeNZrJ/VFOgv8gqCiX7fe5+yB8MYGK7VWxxT/89EzJI5X7jTKK/7vDNe29wZY5i15jtQH9mEFL6qOtF5f25MpnIs2bWmRzY9lg5Cz5HoJYECPTXUmvWSV2qNdCfa57MrOgLFixRs4vFrP1gGPz47GdjJvIzNXtIGxr+MTkw4H5RR56VP7/5E83NJ5qqGw34ZveZmV21cXj4K1G7yRSDqrq6tfVU9f0Pi8jZInJs9rrPidljqvp/xOweF5ZNxOPvnBCWjhjoz55PE21tp/jptJtR/2wVeUNg1v7nDq7M858m0uOPjd1x12OPuf+OvOW1U1xEXht4EZjSuSMXIrvjylNPPbahoeFSX+QSPTSy2b1MHu4vnvfl5NDQf04hUJ5xtLGxPzPVJXpoBKl70Q3tk13NzTfPZKA/96IkTz+9xMw+KKqtgRf1Z0TkUfP9/+OdfPK/uJflrpaWc8Qs+HJeKtCfUXVW/sjIeSqZL4O/l39+3/e/Ejv55B3u/Be0th4zkk7fJ6qLxtvO7Mre4eEJL6BT8JeC0LrIo9rUtKLcABRXnhJ91b2Y/tBENjY2NNzY3d//ZKV9r8z53T9U/EJUU6Z627H79t0/XbPyB8s5HYH+3PlcsH90dPR9qtqZXRpxwfiz6dDz4qteU9PdUdzdcVN8Tk6mOTgGAQQQQAABBOa4AAGXOd5AFA8BBBBAAAEEEEAAAQQmLcD7zqTpOBABBBBAAIGaEZiNQH8Oa+Xilcc2jY1eKvb/s3cu8HGVZf7/PWcySQu9cJM7rijoCrjqVikzuTTQa9okhTbTptwKoqDC4mX9i3fRVVZdb7CwSsUVBErSSVua9N7CprlMWrTrHS+roCJUKqVAqW0mmfP8805m0snMmZkzuZHM/N7PJ5+2mff6fZ5zOu85v+d55eqEd7vmHfUzAtkaUfnPYPuGqK7GIVt2WC1r0ZrWDTuzwTfjlPT2XKWK5Qp5ixzTtxwC9Beq1nfUU/JosDWYMXmkGWc8CfrNfK6aWTWtt9hzE0SMpubcmA7kEFT3iKfofQ2tj/7RiU9UKPzX7kss6M0quCxB1+TIZFl5zZdF8KmBvlxkKjdjeP7avUBFPw7g3TGtT7/GQfHJNe0tj2azXVTYr/Z7IVgE4M0Juo9DfTENv4Nik4h1X0Pbhpy0EkZM/9KU5xaIyjUABumFFDgg0N+KoLG7yPvw+sfW56RFyramxM/HK6PR8o+JJOg3dlpeUXNTn5bsu+bvRnwulj27sXXTL7PZODkYQI0Gypq02M09xqnvJH8dpEOE6p9ErB2J98ts8zOfj7WgP3r/nBOYLuGjwaTgoN1hb1H1aF5nbniwDgmMJQEK+seSNsciARIggVEksGLmzNPCHk+b9G9UTHnBfNEJhkI/HcVh2TUJkAAJkAAJkAAJkAAJkECMAAUudAUSIAESIAESIAESIAESIIF8JcD9Tr5alusiARIgARIgARIgARIgARIgARIgARIYDwQo6B8PVuAcSIAESGAECFzh91/kAR4DcKrpToHfFUciFY/s2WOy2rOQAAmQAAmQAAmQAAmQAAmMMgEKXEYZMLsnARIgARIgARIgARIgARJ4zQhwv/OaoefAJEACJEACJEACJEACJEACJEACJEACBUCAgv4CMDKXSAIkMPEI3DhjhveFkpJ3rAuFftyvzc9e6vx+cxTZVxNqbpxSXBy4v7X1aPbWrEECJEACJEACJEACJEACJDBcAhS4DJcg25MACZAACZAACZAACZAACYxXAtzvjFfLcF4kQAIkQAIkQAIkQAIkQAIkQAIkQAL5QICC/nywItdAAiSQbwQkUFr6MbXtzytw29qurv/KJuoP+HwXq0hLPDs/gAiAq5tCoYZ8g8P1kAAJkAAJkAAJkAAJkMB4JUCBy3i1DOdFAiRAAiRAAiRAAiRAAiQwXALc7wyXINuTAAmQAAmQAAmQAAmQAAmQAAmQAAmQQHoCFPTTO0iABEhgnBFY6vcvFeDBvmz7k2PC/Hsjvb2fW//EEwecprrE73+3BRjh/hvjnyuw2+7trU7XZpwtmdMhARIgARIgARIgARIggbwgQIFLXpiRiyABEiABEiABEiABEiABEnAgwP0O3YIESIAESIAESIAESIAESIAESIAESIAERo8ABf2jx5Y9kwAJkMCQCDhk2zf9HIHILgGaoPqy+YUCpwK4HsA7AXgSBtsvqjXBrq4nhjQBNiIBEiABEiABEiABEiABEhgSAQpchoSNjUiABEiABEiABEiABEiABCYAAe53JoCROEUSIAESIAESIAESIAESIAESIAESIIEJS4CC/glrOk6cBEggnwkE/P7LtD9L/5k5rvMQRK5r6uxcl2M7VicBEiABEiABEiABEiABEhgmAQpchgmQzUmABEiABEiABEiABEiABMYtAe53xq1pODESIAESIAESIAESIAESIAESIAESIIE8IEBBfx4YkUsgARLITwJXzZw5rdvj+TcA7wMwOdsqFdhteTw3BNvbn8xWl5+TAAmQAAmQAAmQAAmQAAmMPAEKXEaeKXskARIgARIgARIgARIgARIYHwS43xkfduAsSIAESIAESIAESIAESIAESIAESIAE8pMABf35aVeuigRIII8IBCorp2h3dxUsKwBVP4DTAXgAHFHgjwI0eyzrvxs7Ov4PgObR0rkUEiABEiABEiABEiABEphQBChwmVDm4mRJgARIgARIgARIgARIgARyIMD9Tg6wWJUESIAESIAESIAESIAESIAESIAESIAEciRAQX+OwFidBEiABEiABEiABEiABEiABEiABEiABJwIUOBCvyABEiABEiABEiABEiABEshXAtzv5KtluS4SIAESIAESIAESIAESIAESIAESIIHxQICC/vFgBc6BBEiABEiABEiABEiABEiABEiABEhgwhOgwGXCm5ALIAESIAESIAESIAESIAESSEOA+x26BgmQAAmQAAmQAAmQAAmQAAmQAAmQAAmMHgEK+kePLXsmARIgARIgARIgARIgARIgARIgARIoIAIUuBSQsblUEiABEiABEiABEiABEigwAtzvFJjBuVwSIAESIAESIAESIAESIAESIAESIIExJUBB/5ji5mAkQAIkQAIkQAIkQAIkQAIkQAIkQAL5SoACl3y1LNdFAiRAAiRAAiRAAiRAAiTA/Q59gARIgARIgARIgARIgARIgARIgARIgARGjwAF/aPHlj2TAAmQAAmQAAmQAAmQAAmQAAmQAAkUEAEKXArI2FwqCZAACZAACZAACZAACRQYAe53CszgXC4JkAAJkAAJkAAJkAAJkAAJkAAJkMCYEqCgf0xxczASIAESIAESIAESIAESIAESIAESIIF8JUCBS75alusiARIgARIgARIgARIgARLgfoc+QAIkQAIkQAIkQAIkQAIkQAIkQAIkQAKjR4CC/tFjy55JgARIgARIgARIgARIgARIgARIgAQKiAAFLgVkbC6VBEiABEiABEiABEiABAqMAPc7BWZwLpcESIAESIAESIAESIAESIAESIAESGBMCVDQP6a4ORgJkAAJkAAJkAAJkAAJkAAJkAAJkEC+EqDAJV8ty3WRAAmQAAmQAAmQAAmQAAlwv0MfIAESIAESIAESIAESIAESIAESIAESIIHRI0BB/+ixZc8kQAIkQAIkQAIkQAIkQAIkQAIkQAIFRIAClwIyNpdKAiRAAiRAAiRAAiRAAgVGgPudAjM4l0sCJEACJEACJEACJEACJEACJEACJDCmBCjoH1PcHIwESIAESIAESIAESIAESIAESIAESCBfCVDgkq+W5bpIgARIgARIgARIgARIgAS436EPkAAJkAAJkAAJkAAJkAAJkAAJkAAJkMDoEaCgf/TYsmcSIAESIAESIAESIAESIAESIAESIIECIkCBSwEZm0slARIgARIgARIgARIggQIjwP1OgRmcyyUBEiABEiABEiABEiABEiABEiABEhhTAhT0jyluDkYCJEACJEACJEACJEACJEACJEACJJCvBChwyVfLcl0kQAIkMHIEqqqqzgbwusQf27ZPEZHTYr87AUAJAG/sp9j8KSJeVTW/i/479jM5YWZHAPTEfsIi0qOqA/9O+KwbwEuquh/AfsuyXgDwt/iPx+PZv3HjxmdHbsXsiQRIgARIIF8IcL+TL5bkOkiABEiABEiABIZKoL6i5n4FVsbbq8hta3Y1f22o/bEdcHX5kjN6EG6HyJtiPA7atj032LFpb6HySWGi+gcvissfal+3r1CZcN0kQAIkUCgEKOgvFEtznSSQhkCgvPwCjURuMh+Lx3NvsL39ScIiARIgARIgARIgARIgARIgARLInQAFLrkzYwsSIAESyBcCgUBg8quvvnquqr4BwBtE5B9U9VwAZwGIi/WnTaD1vhIT+f8VwHMi8rSq/sn8aVnWH4877rg/BoNBE0TAQgIkQAIkUCAEuN8pEENzmSRAAiRAAiRAAmkJUNA/8s5BQX8qUwr6o0xkWUVtuUCXq+IlS6zvNrRteGbkPZA9kgAJkMD4IkBB//iyB2dDAmNKYGlp6YWiuh3AmbGBn1OReWs7O381phPhYCRAAiRAAiRAAiRAAiRAAiSQBwQocMkDI3IJJEACJJCBwLx5884VkbdYlmWE+m+Ii/cBmH+brPuFVkyW/z+aH1V92vxpBP8Afrt161bzexYSIAESIIE8IsD9Th4Zk0shARIgARIgARIYEgEK+oeELWMjCvpT8VDQD6yYVTvXVt0AoP90SsHPinuK5j0YWm+eRbGQAAmQQN4SoKA/b03LhZFAdgJLy8pqxLabB9VUfX9TV9e92VuzBgmQAAmQAAmQAAmQAAmQAAmQQCIBClzoDyRAAiSQHwTmzJnzeq/XeyGAC1U1+ieACwAcnx8rHJNVvArgSRH5lW3bJnnIr1T1V9u3b2c2tTHBz0FIgARIYOQJcL8z8kzZIwmQAAmQAAmQwMQiQEH/yNuLgv5UphT0A8tm1X5cVL+aQCeslrVoTeuGnSPvheyRBEiABMYPAQr6x48tOBMSGHMCdWVllbDtzQMRjUBYbXvR2t27+QVozK3BAUmABEiABEiABEiABEiABCY6AQpcJroFOX8SIIFCI1BVVXV2XLAf/1NEjHB/aqGxGMP1vmKE/kbgb36M4N/j8fxq48aNz47hHDgUCZAACZDAEAhwvzMEaGxCAiRAAiRAAiSQVwQo6B95c1LQn8qUgn6gvqLmBgVMMlqPIaTQfQKd3di26dcj74XskQRIgATGDwEK+sePLTgTEhhzAjfOmOF9sbj4CxD5cHRw1W+fFA5/ftXevT1jPhkOSAIkQAIkQAIkQAIkQAIkQAITnAAFLhPcgJw+CZBAXhMIBAKew4cPv9O27XIA5qcMwOvyetETa3HmyPQOEWm3bbvN5/P99Pbbb7cn1hI4WxIgARLIbwLc7+S3fbk6EiABEiABEiCB7AQo6M/OKNcaFPSnEqOgHwjMCUz39By9WxX1CrwqIp9q3NX83ai2n4UESIAE8pgABf15bFwujQRIgARIgARIgARIgARIgARIgARIYOwIUOAydqw5EgmQAAm4ITB//vxLRaRURCpU1Qj4J7tpN8p1XhaR/ar6N1Xdb/4uIs+r6gsAov9W1bD5sSyrx7btsMfj6ent7e0pLi4Oh8PhHq/X29PT0xPevn374fhc582bd7zX6y3u6enxFhcXe8PhcHFRUZG3t7e32OPxeG3b9opIsflR1VMBnCoip6jqaebfIhL9XSzIYfooM3DT/WERCalqmxH6b926tdVNI9YhARIgARIYPQLc74weW/ZMAiRAAiRAAiQwMQhQ0D/ydqKgP5UpBf0j72fskQRIgAQmCgEK+ieKpThPEiABEiABEiABEiABEiABEiABEiCBcU2AApdxbR5OjgRIoAAILFy48B22bc8FsADAZWO85BcBPKuqfxGRZwH8RVWfFZFnjEjf4/Hs37hxo/n9hChVVVVn27ZthP6vU9VzROQsAGfHfuJ/P3GMF7NTRLap6vatW7f+fIzH5nAkQAIkUPAEuN8peBcgABIgARIgARIoeAIU9I+8C1DQn8qUgv6R9zP2SAIkQAIThQAF/RPFUpwnCZAACZAACZAACZAACZAACZAACZDAuCZAgcu4Ng8nRwIkkIcE5s+ff5JlWVWqeimAxQBOGeVl/gTAz1T115ZlGfF+VMC/bdu234/yuOO2+7lz557v8XiiAn8j+lfVf1TVd4jIO0Z50n8D0AzgMVXdtm3bNhNQwUICJEACJDCKBLjfGUW47JoESIAESIAESGBCEKCgf+TNREF/KlMK+kfez9gjCZAACUwUAhT0TxRLcZ4kQAIkQAIkQAIkQAIkQAIkQAIkQALjmgAFLuPaPJwcCZBAHhCorKwsmjx5cqmqzgcwr0/Q/c8ARvwZt6o+LyI/M+J982ckEvnZ9OnTfx0MBiN5gHFMlhAIBDwvv/zyWz0ez9tV9e1G4G/+BHDqKEzABrAXwDbzM3Xq1C7aahQos0sSIIGCJ8D9TsG7AAGQAAmQAAmQQMEToKB/5F2Agv5UphT0j7yfsUcSIAESmCgERvxlx0RZOOdZGASWlpXViG2bTE3xcltTKPQ184+rZs6c1m1ZKyByE4B/BDAZgHkp99e+I7nb1LLuXNvR8QQAzZVWoLJyih0OXy7AtbEXiyfH+jgC4Deq2uL1eu9raGt7JlPfSy+5ZI5Y1iYAxdF6qnuKPZ6q1R0dB93Mqc7v/3jfur4ar6uqd6/t6ro1vqYl5eVnSCTSLsCbot0Df1CPp3xde/s+N/1fcfHFJ1tFRVcJsBzAWwDE13kIwC8UaLR7ex9e/8QTB9z0l1ynvqLinJ7e3psEWArgPABFxkYKGG6tatv3ec45Z/dIvqBLZgLgcSkuXhxsbX3V+Ey4qCigqu8B8DYAU2Nzft7Us237HrfzSbGNZdWu7ehoiY1xk6reCODcmN3bI5FIXSaOUVY9Pe8VkZoEfzbNDfv/VeCHVnHxo2YdQ7GFaRPw+c5T4GYVMb59DgAPgCMK/BHAOvV47on7Tp3Pdz9EVmbyK3OdaDi8oe96uyy5XqC09C2qelvf3GtjfmXG+ebaUOgzaeYvy8vKzo/Y9nsUqBXgDbFrOs7gt7n4Y6CsbIba9g4A8aPjR8IPZGlZ2cVi2x/q85cKAKcnM/QWFd2b7b5gFpTIN8ou5j9GxBAoK/tnjUTeqyILEu1k7j0CPNTb2/uAky9Ffc/jea+qXgmRNw/yb9X/VY/nOycfObJ11d69PUPwIQmUl79Ve3v/JWlevQB+r8A2y+NZFWxv/3W2e26Ga/RwjO+nAJjMjOb6PCTAzcFQ6MF0fmPmZUciNwpgxCDx+8yIXjtD4MUmJEACJEACJEACE5QABS4T1HCcNgmQwLgmMGfOnNcXFRVVo3/fFt/vjdSczb70t0a0b9t2VLxvWdbPNm/ebJ4PsowCgYULF55u23aiwN+I/M1zRfOcaaTKKyZzvxH39/b2btm5c+efR6pj9kMCJEAChUyA+51Ctj7XTgIkQAIkQALOBAKVgSmWdldB9fqYNua0WM3evt/9CZa0qy336eklrnQdy2ZV14jKgMZHRW5bs6s5pvGpmtZbUrQCQIrGRxRtUOvOho4NOWt8bpxxo/elKc8tEJUPAChL0oH8r6jcEzm9ZKvRpYyVoD9hTtcA8CdoC6Lv1wHdZqt5v74h6/t1J8sl9W+0C8fsNgL9mzGvmH3FycW9PSsBuRaKC2N6n6hfiFg7IhF8O9jZ/NvhCvoT7afAxTJIt6S/EEFjd5H34fWPrR+SbsnttW+uBYl0Xw7RqE4sYR452yyToN8kUJC/hS+FHfkXQErj4yhwQKC/FeCeSM/k9cGuoNGn5VJkednC89XyvEf6dToDmpuBvnNgGeVhH90gMT0QVP/gRXH5Q+3r9gVKa99iWXqbSlTbY3RmZq7fbGxrGdADBcoWzbAsa0Czo8Djak1aHGwNpmiels2q/bioHtPGidau2bWxxSzesAyj9zrpt0tcD5Lih7mAyrXfpPkdtG17brBjk0lMwUICJEACKQQo6KdT5DUBJ0G/nHXWN+y//GWZiNwJ4HUZABhx/w+luPhWtyLogM83GZZ1i6p+NuFLfrohIgI86ikq+kg6Ae+VZWUnhiORLRCZGe1E9bBY1oJgZ2dHNsMli6UBhEV1cbCra2u87VAF/bG+vwzgg7Ev3Zmmc0hE/g22fXewq8vVF8bAu999OrzeuxW4PNvLPAV2F1nWysaOjt9lY+Lm8xSxsMjPvb2988KWtUilV/y5AAAgAElEQVREvu3Cru1Ftn1tw+7dRuSetqQI+kU+CttuFZGmPr9746CGZg5e7+xHWltfSO7QCPkjvb3fcsMqKm7O0RZmvBzsbTYiXyi2rHvCtt0IYG7UbdMEijj46AuqarLr+UXkPxIE+fFl39UUChkx/KASKC+/wI5Evi/AJS5sbHzwDlH9RiZ/dBT0d3cvsYuLl7r0gx3S03Nt8Ec/igoA6i+55A29lvXDvpfJ5VnmGGV4Unf3VzMJ550E/V7L+mlvb+/349wzjHMIqrc0dXUZkbuaDZ8++6y5ls01HQ9ScWyuwC+LbHtZ4+7d5sGAq7K8rOzNvbb9gAv7RO+J6Om5Jc7NaQCH+9bvvEVFc3ojkVuh+pGUe4bq+5u6uu5N7iuHeZmmJkjp03LWWf81kgFErgCyEgmQAAmQAAmQwIQiQIHLhDIXJ0sCJDCOCSxYsMC8NLzabKmB6EvfkSqvikiXbdvtADq6u7u7Wltbj45U5+xnaAQCgcDkV1991aeq5rmJ+THPeI4fWm+OrX7elwCjwbbthu3btz89gv2yKxIgARIoKALc7xSUublYEiABEiABEshIIOALTLaKjtwCETfaGNPXTyyV6x5pbzb7s7TFSdCvp5Z8Q/YfXSaK7BofxQ9tz6RbnUS/ToMGymtmWYLvxpImZpraj2FHrhLL8ykFookNTUkMOBghl5H6iuplCvnPLHomM5zRND0qsD7S0LYhYzLR+NyiYnB3LONNdttq3RBs3/Ck2/UZgf0rx+/7kAKfy6I/iCjku0Ww74wojC4qmogUgFvBcy6sTCLAL047fMadq/auGkoCw7TLz2G9sT6kXSzr2obWR9NqitIJ+rsROdES22hCsmljfgnYyxrbNrnSdQTKF1/gsl+zhiMKvUN7Jn8jU9BAiqAfeEEg82zYfkGqHkiBu9a0tQzogYYr6Nfw5J0u71G9Cv3CCYfP/Kob38jB3hHE7keWHv0WFO/N0b/dXnKsRwIkkGcEKOjPM4NyOYMJOAj6PwuR6Y6izzTwFFh1cnf3LdmyUhsRunq9RrAbFTHnUJ4T4JpgKPS4U5s6v//2vn3A5xM+u6MpFPp0tv6v8Psv8vRnouo/xtpBFD4UQf+SmTPPtiyraSDIINtE4p+rrpFw+Mbg3r0vZ2qy1Od7p6OoPfM4B2MMzWkGwyoO2b+fVdWtInJdtuCChIGfU5HFazs7f5xuMg6nJ3xfREyWucFi/v4OBrLDJ/YX8PsvU8CIss/McdGDxOaZ2gZmzJiuJSXBHP26AcDrY5HiuQj6zckTZj3pAkUGTtiIzVnqfL46iJgNS0Yhesoas/ijg6A/BMC88DVCAlcZ4xT4kQ1UWyKvF1VzEoFbO0VE5JPBzs6vp8tWnyzoN0EKAIyPuh2jV4EPntzdff+BkpI7BTAnQrhaF1SftEUWrguF/pTN7wJ+/6KYj8ZPOsjWxHz+lKrWre3q+olT5ZRrVPVpE42d7hpNOL1goLvY6ScPD9wf3cyq3xiu/j9w2R2rkQAJkAAJkAAJ5CEBClzy0KhcEgmQwJgRmDt37plFRUVXqqrZe88YoYH3G+G+iLSLSMfxxx//EwZqjxDZUezGCAwOHTr0z0bcb0T+ImIyJJ4yQkOabI0NkUikcceOHc+NUJ/shgRIgAQKggD3OwVhZi6SBEiABEiABLISCPjmnyRFxQ+LYEHWyoMrHBSVaxram9PqOlIE/TDJNGW6AKmJ3dIPvmr64TNuySbOXV5RuwTQ+91qDfrer+8XwJwIZ7J8R8tICvqjmeaP33dHjms103hKIHUNbc2O79fjc42ephA5ehcEJlO5O21Af+NDgN7S2LYxmjAwk83NGl4+bt+dkBz0B8BvYicExDUFWQX9Q2UlwJpI8aQbgzuDGXVLbv06xvS/IDAnKbguxpdUtSbYvtE8o0gpToJ+iJiTKr4CwK324klPUWTh6sc3Z9J1yPJZtXVQzVlzk42lg6D/oNGOSBo9UPK1NBxBvxgfV1QrsMylUSJQ/WRj+8a0Gh3TT9S/j993t/mry37NBbMD0CMCMacemJLVv932zXokQAL5SYCC/vy0K1cVI+Ag6H8+9vLHfDk1R+jsFctaC9WnIXKuqpoNhzlOqigBYhgiK5o6O9elA5tB9Pxs35f5hwSICru1X1xvjhp7Z9IX5P1ivqx1daV8WQv4/T4FTFb9adHxVfcUezxVqzs6jPg5bVnq890sIuaLRLykBALkKujPsM7fQOSHovp/0SmKnK+qNwgQj6Dtn3oWMWzA57tYRcyxR/1BCP3FZFTfAJGNotqtIiVQNcesL07K4G5E9PPWdnb+ajgXgIOgP7E7E+H8E1XdbIn8wthTgLnaf+T75MSKJpO5RiJV6/bs+YvTfJIF/VnmnCLoT8MqOj8AP+j7EmxeWBvm74pltDsraYwd0t0dyBRgceOMGd4DJSV3x8Teic2PCLDNfPE049iqbxPDQMS8bE+8duJ2/4N6POXr2tv3JXbikKE/m+kGCfoDpaW1qmqCBxLZvwTVBgG2WyI/j/T74MUA3g8gmcGXmkIhExWesul0EPSnXX+Ge4dp8xBU/xkiF8Q6eAnARhFpBfCqrWqOfDP+849J94RXBFgQDIW6HP3H57sfIgOR/0l1ftN3lJzx0Se03x7lsWsmef3muPltAN4TGzvFvyEyB6pzkh9iqMjqA17vytbWVnOigGNZ6vcv7bsHmE19qn0sqxWqERNgpapmE3VZou8o8DMbmLc+FIr6cWLJco2mzCVZ0B/w+c5TERPsZIJO4mXQfQYiHrXtSogYEckJCfWyBltkc2J+TgIkQAIkQAIkkN8EKHDJb/tydSRAAiNPoKam5pRwOFwv/fsvc4T8cJ9Xh42Avy9TmXmWtm3r1q0ZM/+N/IrY42gRmD9//tsty1qgquY5ihH4e4c5lqpqu2VZDUVFRcGWlpaUkzGH2T+bkwAJkEDeEeB+J+9MygWRAAmQAAmQQM4EogJmu7sJiO7N4qVfpyD4gW3rjy2P/h22vB2QKwHMS9IQ/Nm2ZHawtfn3ToMnC/oBDNb4QPdCsVYAk/TtXBVZIE4aH8iKxrbm9Bqf8uqLRaRFBmtTzJR+A5XNIvYTgEyBoNJWVMvgd8YDUx9BQb8sL6/+GET+PVE3oMBLFqQBsFuh6H+/DqwAUJmkL8go3k4nRE7Tf8r7+2hWdsU1a9pb1mZwGsc1GG2WAm1iEmlmtlu864yC5wyi6t+oyg8t2FHdkg3rfBE1wQtGi5FYvt3Y1vLRbMEJLi4Oqa+o/aJCP5NUd9A81JJToY46sbQ2SxH095/GYCc8C/kjoBv6tCZdGf1UcN/zcugD6XQd9RW1tYrBmpsBnxB7u3qKfo7eyJsURtciKZobgXypoa3ZWXNTGZgi9lEzR6MFyVpGUtCv0H0COSM26BGodsKS9WLrfoW8DYKFDrq9bEJ71/4dve+JlCbryGLzyTZOVlasQAIkkN8EhvuCJL/pcHUTnoCDoD++ph+Lx7My2N6ecixUnc/nh8j6QaJykeALXu+Vab7kmCzh34TIhxOAHVHgE9ZZZ93jkPVLAn7/pQp8LzEbezoBeIroWfWwWNaCYGeneTnpWK6rrJz0ajhssqob4bspjuLgHAX9Tus8aLJiBzs7jQh/kCjaiMFfLCm5LXa6QFzknTY4IhosUFz8KETMxqO/qO4pUq1v2L075aip+ksueUOvSEPiSQEKNJ7c3X1NttMUMjl2OrGwsQ8ikavW7tmT8iK4vqLinEhv710KXD6ob9VvN3V1OW4E0gn6jZBZgM9PKS7edn+aI9+v8PtPtYDtArw9YbynbKB+XSj0o+T1BXy+ySpya8wWA+JqBb5zoLj41nRf3utKS5dA9ZG+7O/FCX3uKCoquqGhrS3lyLZAefkFGok80CdYN0EEx8wI5Croj6hIo2XbX8HZZz/plDkvDYMmUb0p2NX1YhoGdwEDx1gZ/3pavN7Zwba2lKPWMwj6HyqJRG5+eM8eE3k/qBihuC3SlGSXeB0T0ftQiW3f6tBWlvp880TEnPAxEMyiqnev7eoydksJOHDI0G/GMVHc167t6tqe3MZktsNzz31UVU0m/5Sgi74I4udi1/LO5LZXzZw5rdvjuScWGBJfz/4IMHt9KPRLp+vJXJ89lrVNgDcnfJ7WPkv8/ndbgAnOSDyhwjHgIoOg32zE7i1SvbNh924TZe6UHcCwvktEbkm4zzwpwOJgV1fKQ6OAz3eSitwLoC5hHRnXnun+ws9IgARIgARIgATynwAFLvlvY66QBEhg+ATmzJkz3ev1LlPV5Q4voIcygNnPbbNte2tJScnjLS0tfx9KJ2wzcQjMmzfveI/Hc1ksOYtJ0OJ04mUuCzIvxh8ziSMikci6nTt3jkimvlwmwLokQAIkMBEIcL8zEazEOZIACZAACZDA6BJYVl79/lhiyXiG94MCua6hrTlFM2JmUl+x2G/DXp8onBfIFxramm93mqmDoD9e7ce2WiuD7RtSND5OYwAIPm8dctT4OGQON2McUsiH9bSSB5L1CQFfYLLHe/RWBT6fkuhR5LY1u5pN5vRhlRWzaufaqhsS+o9A5U67t+Qzwa6gSU43qKyoqLnM7k+ud+bABxnE2w52y9h/oHzxBZbYg7QfJqu8BVmQ7iSA5IzqsXn90lK56pH2ZgedzeJzVOy7oEk6mywZzOsrqpcrotqKuI7liIh+InLq5BR9ltFJePYfuVlVTGb7uFbmFRG7umHXpvbhGG155aKL1LYeS/DtCKCfsU+b/B9OOrH6itoa7T8RIiHDvt7d2LYxRRPiIOiPT/WgQG+JnDa5MdVP559kFXkbo0kbj5VnPLZdubpj01PJa73Gf8WpYW/vdugx3ZGKNGm4+6Zg1zYHzU1gslV81NjrvQl9PW0Ds4NtLamam/SCfvMMptGG9RWcVuyoBzL9DydDf8I18aiodWtD24ZkfZPUV1QvU8gPEq9pVdyxpr3l005+MVb+PRyfZFsSIIH8IEBBf37YkatIQyCNoD9rZvKlfv/VApgvUvFNyO9FtTLY1WUy7g8qKRn0gSMicn2ws3NNpojOK8rK3u6xbXOUWGLWbEcBq0O2/S80hUKOGxwzueWXXPLWiGWZDNTxiMOQdHcvTM7Gnoug30HgbIIWrlkbCmWMwA34fLf1ZdU3UcT9RXWLAEuDXV2DNh0pAnfVJ22RhetCobTHPzlk2s6Y1dzNheIoFnYzl8rKKRoOPwwgfkxSRsF4GkH/faJ6azKb5HnX+f3G9mazGGeaVpCc0Fbq/P4PADCi9rhfvwKR6qbOzpSNSuw0hs2x7HjxbrJeO0YADctq1P6s7v0mz03Q7+r6iWXnNxH10bUosNvu7a1e/8QTB9LZ+YqLLz7ZKiraKMAlA3VErm7q7DR2G3xdl5XNUNvekXRc2Q9O6u6+KVPASIZAgKxtl5aWvl9Uzaka/fYR+bnX6539SGtrSoY4B0H/QbWsqrUdHXvSrb+ysrLolHD4O4OCGvorZ23rGECh+v6mri4jdh9U0oyT1XfqSkvNSQIbE04jcQy4SCPo3w/VK5q6ukKZrvMVlZWn9PT0PAbVf+p3Tj1sW1bNus7O/8nJb4BBp0VkGpOfkQAJkAAJkAAJFBYBClwKy95cLQmQQG4EqqqqZqmqyea1JCl5QG4dAa8C+B9V3RaJRFp27txpTqBjKWAC8+fPPw/A/FgG/0sBHD8MHN0AmgB8d+vWrWkTqgyjfzYlARIggQlLgPudCWs6TpwESIAESIAERoSAgxA+oirXrWlvfijTAMvKa68WiQqZYzoF3eOxtWp1x6aDye2cBP0K7NDiSYHgzmDa4OvUMfB7u0grg49vTNH4LC+vrYeomXNcNzHk7PMjkaE/TYDBqumHz7hl1d5VPenY1pctnqmWvSWuaTCCe7Hs2Y2tmwYl5QtU1JxrAUY/dG6sr0zC84HhrqqsOrvXLnoUwIyEOTROP3zGNcnzMhqB0+ypJgDAnMoQLxlPDTCVAnMC0yV8NCjA3IR2aTOY11csPkdhb+sThL91YC2qn2xs3/j1DPosp0z6q5+3Dq1Ml/zSzQWzvKLmJvPsIKHuuumHz6jPZDO3fuok6Df2VdWaYPvGJ9LNL1BZe55lq7H16+N8BLKkoa25OblNLDv/gOYGwO6wt6h6/WPr02tuZl9xcnFPr9F0HNPcQK9ubNuYqrlxFvQfEej1DW0bM+rpor5RtmiGZVkDmh0FHldr0uJga9A8FxxUls2q/biofjXp19muoRS/SDfGkP3b5xgEwQz9bi4w1iGBAiZAQX8BG78Qlu4g6H9OReat7ez8Vab1L5k582zLstogEv9Ce1Asa26wo2NvUrvUbM9AVuFuvI+UwIE0GcOv8Psv8vR/wY5n73YU6Mf7rfP5boJI4hdHR/FpLoL+Or//TgAmMjRe7nuhuDjt0UzxSg5C4BSWK2bOPC3s8ewU4KJYu7ComozZ5nj0jCVF3A7c0RQKOUZMZuvLfJ4iFnYh+B2wZ2nphaJqsqMfi4JOI3pOFvS7EaSbcRxZiVwb7OxszLY+c2rCgZKSBwUwGfCiRUVWH/B6UzYqgdLSMrXtrRCJvwBNdw2kDLu0rGym2IM2jrlk6HcMakkepK609FNQ/fLA70U+3dTZabLPZ/MX0+ZTCZXuagqFPpTcyEGY7yore1TM3tOzGqqBhD5dtV1aVvZG2HarAOfE2r5gNq7BUOinKev3+e6HyMoBO2bI5p/Y1sGuyHQSQGLbOr8/md19TaHQ+5Ln5nC/crV+w+7knp4HRPXYJt8h4MJB0B9R4Lq1oVDGB0VmnsnBTumCTRx4D76nqj7Q1NV1XTZ/4+ckQAIkQAIkQAKFR4ACl8KzOVdMAiSQmUAsG//1qmpeciYfcZ4LPvPSvllEglOmTNkWDAbDuTRm3cIhUFVVVaKq882731jijWnDWP2vVPW7JSUlDzQ3Nx8aRj9sSgIkQAJ5QYD7nbwwIxdBAiRAAiRAAkMmEBN4tyUIw58usnorHm7d8pdMnV5ZtuiNEctqRew9uEL3CXR2Y9umXye3cxD0P2dFMO+RzpaMGh+HuTmKZq+rrJx0RKcGoageGDtDZvvE+d0440bvy8fvM6fOm0QF0TISgv5llYvnSH8y0HjG+V8LrPkOWcWTccnyippvAvhwpvksq6i+WSAmsWBs0mi1SyZdnilAIl61ftaiclXrWFI+4BVbdEFw18auxMksr1j0VoU8JpB40tEwICsa25qNYDxjubKi+vwIxCTgiydDTSt4TlkLsMXumbTU6RSDxEEdghrSZq7PNt/458sqau6UBA2VG19YUVlzim1HtV/9CQjTnEbgIOiPqOota9o3JurAnKYq9bNqfqiKq7P5aP2smk+pYkBzI4JPN+xqyaq5WVZe82WRY5obBe5a09aSqrlxEPQL5EsNbc2fy5QcNz7vYQn6BT8r7ima92Bo/f5M9lw+q+bdqtguwAn9F7T+wYvi8ofa1+1LbJd8D+vTHLn27/rKy9+gdu82QN6cyeZu/Y71SIAE8p8ABf35b+OCXqGDoP+hplDo2mxfDgL92dbNcVaXxQBGIFLT1NlpolsHSqCi4lw12Z6PCf9zyhDvkAXdHC10dVMoZDYBA8VsKl4Nh4PAwKYi7TgOguK0Ylq3gv4ry8pODEciWyAyM/Yl5rBY1oJgZ6erLFUpQuAkkW5ytnUAj0tx8eJga2tKZGWyQzsIr3dMnjLlige3bz88FOd3EAu7FrKbnOpLfb67ROSWgbFFgi94vSlHuaVk6HcvSK8HkBgtnjG4I4WX3+9TwARK9L/MTBNE4mAzx3U4MXbrVw7X2Us2MG9dKPSjodjOTZu60tIlUD12qkQaYXayX7kVfps5OAQbuGJXW1o6tVjVHEU4K/5FPk0gERwy9LvKGJ8SrKTq+lp2y87h9IkfNIVCN2S775o1O9wLUoIGHIJunrZtu2Ldnj0ZHxSZ/h2CtVwFGwR8vrMg4ov7mFrWCy8UFXUMJ2Lfjb+yDgmQAAmQAAmQwMQjQIHLxLMZZ0wCJDA6BBYsWGD2UEbEvyz5OPocRjSZ+jaoatMLL7ywfe/evWmz0uXQJ6sWEIFAIFD8yiuvzBWRgKouFpH+F7S5l7+raoOImKz9o/bcKvdpsQUJkAAJjC0B7nfGljdHIwESIAESIIF8IVBbWjt1kkdbJOE9uG3bc4Mdm5ITaiJZ0C+Chxp2tbjQ+ASmiH10gwzS+KCmcVfLII2PgzDXUaCejn19Rc39ChxLvCdy25pdzV8bjq1SBNKKO9a0t7hKYhmorC6zbDH6j3iixuDz1qEBfYrJgG+Fj2wGxB+bYwQqVze2Nw/SJKWbv1NmcoF8oaGt+fbENssrqq8CJCEBn4bs4skL3QQNOIjXHQX9TidEpMs+77AeWV5e830Irh/gIKn+kYsdkwXxgN7d2LbRJEnVTDxPx5QyRHBKvE7Ei67kkyQcmLgKnjF9pmSrF9zXuKslJVFjLmsdbOvaJcAxzY0ADzS0taQkQ0y2lwIviWBe464WV89VhiPodxuc4MD5BduKzA22bh6UdNPBv9OeMpLM1cFvmaF/qM7HdiRQIAQo6C8QQxfqMlME/S6zKjsIjaGWVbu2o8OIbQdKXWlpFfoFuP1HcanuKfZ4qlZ3dKQcDZbOBm6zXtf5/clC7i80hUKDviSbMVKyfKtuEWBpsKvrSPIcXAuv/f53mGPMgNiXSpGfe73e2Y+0tr7gxrccAisGiY9Tsv+7FLebsVdUVp7SY4IqVKMRrLkIr53mPkxBvxFzD/aJNKwcRM+uBNl1fv/3ALw3Ye45nUiQEpwBpASrOASQAA6Z0tPZ3rVfpQbO5BI84cb1Uuq4vScMS9Dv93+8T6xw7Divod930vIYsqC/vPwMiUTaBXhTDI5r5m7YpfGdpU2dnVkj7818kjPoOwX3uPUvJwdxurcDaBLVm4JdXS8OyanYiARIgARIgARIgAQSCFDgQncgARIoZAKVlZVTJk+efI2qvj8h01iuSA6oqkmyEezu7t7JQOpc8bF+OgIzZszwnnrqqXNMPgFVvRzAiUOk9RMA3/V6vQ+1tLT8fYh9sBkJkAAJTEgC3O9MSLNx0iRAAiRAAiTwmhPIRdCaIuhPIxZOXpTDGFDR2jW7Ng7S+KRmw1fXwlwz5kgL+q+ZN+/47qMl6wWYG1tTWC1r0ZrWDTvdGC5ZkKzA42pNWhxsDUaTZwYqF77Dsj3HtD5Azpnpk8XMRjtUMql7UJLNlGz1OQQluBX0O5wC4Frkblgsr6gxiScGMty7yaifyQb1FbW1CjU6iH69GHBQINc1tDUbn0sr6h+KXdNljnfqK1nQn05w72Yezv1X14hKc/wzt4L+dKcRpJvHcAT9bm3r1veG49+53P+GahO2IwESyC8CFPTnlz25miQCbgSoTtBcC/qThbtASjbpbEZJEYCnyU7vcBqAY2b2utLSq6B6LPJV9f1NXV33Os3DrTDWQZC/cUpxceD+1taj2daX7XNHATDwVQF+nK2t+dwGJgnwib4XvRcOfEm2rLnBjo6UaG43/Q1X0J8sSFbgGVhW5dqOjqcSxx+KoN/tyRHZ1ukQFDAomMBB9J9T5ny3fuWwHtfi8mxrTPe523sCBf2pBN2wSw6wgephiHxRgEH+n84+NnCiAF8CcKqp4xSg49a/0m78SktrTVa9pAyRL0H1fo/qKvucc34XDAbNaSksJEACJEACJEACJJAzAQpcckbGBiRAAnlAoKqq6mxV/SiAGxMywuWysoMmC79lWU1btmzZnktD1iWBoRKoqqqaZ9t2ndE3DDFz/yEA90Uika/v2LHjuaHOg+1IgARIYCIR4H5nIlmLcyUBEiABEiCB8UMgF0HraAv6k0Xdbk8AiNMcaUF/qiBf9wl0dmPbpl+PhAWTeTqJ8bONkxIUoPoHL4rLH2pft8+0NZqfIzo1CEX1sb5kaWNbs6ukf65F1ZWL54htbwJQHB1H8Cu15SsWbFe6JVvkXQLcFp/jcIXuxq8tu7sJ0PkJDI3O4EcQ+abtLdnu5oQCJ/4pTJKYZ7IZBf3ASAr6Y6dUrDbPj4bi37nc/7Jdi/ycBEigMAhQ0F8Ydi7YVboRoDrByUHQn5wt3VWW9cQxcxAOS53f/31g4AioVwRYEAyFuuL9mS8SJ/f0PCCqV5rfpROTx+u7FcbW+Xw3QWQgUhUuM467cbza0tKpxf2nHMxyU99FnWGJwocr6HfbfiiC/hUzZ54W9njaBHhzjMOQ1poydpI9Hdawz2Pbsxt373a1aXTrVyMp6L9xxgzviyUll0JkCVTL+iKrTwdwclZ/SePLOVyXKUNk45tuTrnwGK8Z+pfMnHm2ZVltEDk3K3sXFUZF0B8IePCXv/w/FTGBA/Fo+cTZmNNMfgNgi8e2H6LA34WhWIUESIAESIAESGCAAAUudAYSIIFCIlBVVfVOVTWn1BlRdFGOazcvOLcZQfTUqVObGVidIz1WHzEC5nnqpEmTTPD/e0XEvIS3cuy8V0TWiMhXNm/e/Isc27I6CZAACUwoAtzvTChzcbIkQAIkQAIkMCYE6isWn6MSCajKAgHeAuBMF88IDtq2PTfYsSklSeNoC/pTxM6CTzfsarnDLayRFvSnZJ3PQbjtZs715TUfUcE343WHImLPJrhPFiwr8JII5jXuavmRmzlm6z/ex/KK2iWArnXTp5s6Q2GR3G+gsvY8y46eNHlBmjGfB2D0E8FcBP6vhaD/xhk3el8+ft+lAJZAUKaK08WF5ibfM/Q7CPJzOkWDgn43VyPrkAAJJBKgoJ/+kNcERl3Q7/PdD5GVCRBHU9CPgM+3QEXMl8H+iFNg0HjJWfxVZPUBr3dluuPJ3QqvhypQduNcDuJxN80y1RmSyD3eoVtBfroJOAQoOM5nKIL+4c4tPuds9nTrF+kYuG2fi4A93VimDyYJ70gAACAASURBVDsc/pAAHwNwQs7OQ0G/6+vFzf00ORAiZ3skNRgNQX9sCAn4/ZcqcA+Af8wyz5cAfN/2eL6xrr09mmWAhQRIgARIgARIgATSEaDAhb5BAiRQAASkqqqqWlX/dYjJGf4kIv8tIqs2b9781wLgxSVOIALV1dVn9fb2GmH/e1T19UOY+v8A+PrWrVs3D6Etm5AACZDAuCfA/c64NxEnSAIkQAIkQAJjRqC+svZdauu3AVySJolaprmMG0G/20ze8cWMtKA/ULZohmVZOwCcGB1jhAX9I5GtPZvgfriC5Wz9x9knr2W4zj4Sgn4zh6tmVk3rLS76EgQfyBLMEs3eLypfipxesjVTcouxFPT3nzRw9EMKfEyGoLkpQEF/2vuXk08O9/oYrp+zPQmQwMQjQEH/xLMZZ5wDATcCVOf/UCunaDhshPOXxT9Xy6pd29FhMskPlKFmyU7sI5dM4LEM7TsFuCjWx+NSXLw42Nr6qvl3oLTUZJMyx1aZrNPmy+DVTaFQQzpkboXX2QTgOZgkpSoF/QNIsgaDUNA/2H0CPt95tkiTAG9P44NHoPpXiGjC58cDOG3g3xT0F6qgP+oCgUDAE3nmmUssy7oZiB4BODXD/ewQVL94Ujh856q9e3uGc99jWxIgARIgARIggfwlQIFL/tqWKyOBQidQVVVVoqrXAfgI+jPu5VLCAJpNNv6tW7du7z9UkoUExi+B22+/3erq6ppnWdZ7VbUWgDeX2arqr0XkG1OnTn0wGAwa/2chARIggbwgwP1OXpiRiyABEiABEiCBYREw71etvx75KERMVvt0p/WZrOSHEwYy2rTTAUyO/Y6C/hgICvqBiS7oj/v5FbOvOLm4t2clIO+BRpMKGt1WurIbdmRlY8fm3zlVGCtBf/SEAdUmaAbNDWAScqTV3FDQn/mWSkH/sP7LYWMSKEgCFPQXpNkLZ9GjLuj3+78H4L0JRLOKspPp5yLoN23r/P47Adwa3+iIZc0NdnSYo8ikzu//PoDrY5/9XlQrg11dz6azuGtBv893E0S+O9BPGhH0UDwrFqTQJsCbHdY0lC6H1Wa4onm37YeSoX+kWGUL0HBYwz6Pbc9u3L37127guvWr4WTov8LvP9UCtieJ+Q8B+IGKrDr56NHfOYmu3d4Tcr0uE7lk45uOYS48hhpM5NY/nebohl3A73+HAiaDwCmmD6cM+258KFMdt/6V6zjRh0/PPvuGXpEyARZB1QR0nZzcjwKrTu7uvoWi/lwJsz4JkAAJkAAJFAYBClwKw85cJQkUEoHZs2ef7PV6/wXABwG8Lse1/0ZEvm/b9n9v27btxRzbsjoJjAsCNTU1p/T09JjnreYZcPz5pau5qerzInK3x+O5Z9OmTQddNWIlEiABEhjHBLjfGcfG4dRIgARIgARIYIwILCuvfr/Z5ySJlX8Mka9Zov/zSGvLC8lTyUXQumxWdY2omKQA0eI2i7rDGFDR2jW7Ng5K2pmSsV7w6YZdLSY4wVUZ6Qz9yysWvVUhjwnkjOgERjhDf315zUdU8M1ceSbCyCa4T2avwEsimNe4q+VHbqBm6z/ex0isxc18RqKOYeLBkXfZEZkrltEe4MLkABgF9qtqTbB94xPJY46FoP8a/xWnhr2925PE/IcU+IEnglVTj57xu1V7V6UkOnR7jeZy3TsxTw52UeBxtSYtDrYGowlvE0vyde325A03vuewjrBa1qI1rRt2uvGV4XJwMwbrkAAJ5BcBCvrzy55cTRIBNwJUxy8GlS4z9Pv9H++LIv5qQh/3NYVC78vFEHWlpVVQNZuIeHTmoKz7yX0FSkvL1La3QsRkGjclGkQQ8PnOUpFWAOf1f8/Xu9d2dRnhf9qsZ26FsSkcgY1TiosD97e2Hs1lrS5Zh9W2F63dvdvVl5/hjp/cfjiCZ9PX0rKyN8K2WwU4J9q36tO2bVes27PnL4ljDUXQ7yD4jkCkpqmzc0suHOqyBKJcWVZ2YjgS2QKRmbF+X7KBeetCIVcbLrd+lYuAPXl9dX7/7X10Pz/we9UnBVgc7Or6fSYWbu8JFPSnUnTDbrjBIG782K1/uekrU5149n6xrK9L/1GR8RJR4Lq1odBDwx2D7UmABEiABEiABPKPAAUu+WdTrogECpXA/PnzTxKRTwAwYv5JOXJ4yLbt723fvr0tx3asTgLjmkBVVdUsVTXC/qtznOiRvuQHd6vqVxjckiM5VicBEhhXBLjfGVfm4GRIgARIgARIYMwJBCpqzrWAxwCcGxs8Auhn7NMm/0cwGIykm1Augla3YuHksdwK+pdX1NzUd1rAQDJLtwED8fFGWtCfLChW6D6Bzm5s2+Qq2WI2J0jmaZLzlUzqvuLB7dsTT1DI2E2gcuE7LNszkNQvOejgusrKSUd0ahCK6nhHTsEU6QZxI6o2bZPXAsHGyXJoRHRL2TgO9/P+7P29N0PxMQBTE/rbHfYWVa9/bP2BxDHGQtBfX1F7u0KPaW6AJ21LFgdbmzNqbtxeo7lc9058x4ugv7Kysug0e+pqAIFj85SljW3N69z4xXA5uBmDdUiABPKLAAX9+WVPriaJgBsBquMXA7eC/hzF+E5j1ZWWfgqqX074LGNQQGDGjOlaUrIZgD/WJhoAgO7uMhXZAKAYQFhUjbh5ayancCuMTc66DZGfe73e2Y+0tqZEVw/BCc3JAj9MehGW80kHQxjXscmwBf2XXDJHLGtTzA5G0L+n2OOpWt3RMSgL11AE/WbC2cT42TjUlpZOLe4PIJkVq5sSFGC+kJ7S07Maqse+kIpc3dTZ+XC2/s3nrv0q9To7mHDiRNqhUgIOVA/bllWzrrPzf7LNz+09gYL+VJJu2Dn5l4gsCXZ2DmRRyGajbJ+79a9s/bj9/MYZM7wHSkruFuDGhDYjFtTkdh6sRwIkQAIkQAIkMDEIUOAyMezEWZIACaQncPnll5/Q3d39/1TVJImYkgOrVwDcJyLf2rJly6CkBjn0UTBVT+vUUz2CkwCcJIoTbeAkSP/fITgZihOl//PjbGCy9D/vMz9e86cCxQm/S3wRbBiaTGUmg1o49mf07wL0KBBWoMcCjtrAqyLYLzb29QVuHLCB/QLsh+BvFrD/L35Je+rnaBpKVU0WfJNk4l1A9Mj3EwFMi/0YJibByEuxH/Ns8s8Afhr7+V8RGfQSfDTmWlVVdbaqfiSWtd/MzW05JCLf7ru2vr5lyxZzzbCQAAmQwIQiwP3OhDIXJ0sCJEACJEACI05geUX1VYAkJj1bN/3wGfVOWbwTB89F0OpWLJy8OLeC/mWVi+eIbR/Tc0D3eGytWt3h7lS1kRb0XzNv3vHdR0vWCzA3tqacsn9nM3KKGB/4vV2klcHHN7re8y+vqF0C6Nr4WE5BAcsqau4UwDxLihZV3LGmveXT2eZnPncr6F8+q+bdqtguwAmxfnNei5v5jGadQHn1xSLSIsCpmew92oL+K8sWnRixZAswkOTzsIrUrNnVnFVz4/YazeW6d2I+XgT9Zm7Lymu+LIJPDcW/h8thNP2RfZMACYxPAhT0j0+7cFYjRMCNANXxi4FLQX+gouJc7el5DCLxCORXBFgQDIW63CzBQZwPuBBOJ2UnP6gi82DbK0XkluiXY+CXxZHInEf27Hk+0zzcCmOdBNRiWQuCnZ0dbtZZV1q6BHrsC378VIF42zqf7yaIDERBAwhJd/fC4N69L7vpfyTrDFPQL0t9vrvidojN6wdNodANySclDEPQX993CoPZJMdPdMiJVcDv9ylgAj2iLxsVeAaWVbm2o+OpRI7J81OR1Qe83pWtra292Xi79auhZuhPPgVBgT+ox1O+rr3dvIDOWNzeEyjoT8Xoll2d338nEjfrOfhONvuZz936V3Jf5mHIkVdf/V5MFGA+fllUVwa7un6Rbdwlfv+7LWA7Yg8HcvG5bH3zcxIgARIgARIggfwiQIFLftmTqyGBQiJQWVk5ZdKkSf/at1cyIuXpbtcuIn+2bfuu7u7ue1tbW1OOvHbbT77VOzukkzWCN9sWzhMLb4KN81VwngDnAzhrAq33JWhU5P9XKJ6BwDw/+qMleCpi4+l9pfKn4a5FVQ2T+bGfivgzq2H0uwfADwCsFpFDw+gna9Oqqqpptm2/T0Q+hPhpnVlbRU9WfUlEvnH06NFv87pxAYxVSIAExg0B7nfGjSk4ERIgARIgARJ4TQikiFpFbluzq/lr2SaTi6DVrVg4eUy3gn6HUwZesUUXBHdtdKXxGWlBv1nHcMTCV1VWnd1rF5kTEqOaJQUeV2vS4mBrMPqMJjAnMN0KH9kMSDxhaAQqVze2Nzdks5v5PJad/AEAV8brO4n1l5fX1kM0QceiIbt48sLgzmBWzY9bQf+KyppTbDt6QsQ/xeaS01rcrNdtnVhgyL0D9VUebWxvNs/VshWpn1XzQ9VjJ/+pw3U0BoL+N0Ysq3XgWYbqH7woLn+ofV1WzY3bazSX694J2ngS9NdX1NYq1GTkj+m03Pv3cDlkcyh+TgIkkH8EKOjPP5tyRQkE3ApQU7/sV07RcNhku79s4EupZdWu7egwmc0HivnyenJPzwOiOvDl1bwwOqm7+6ZVe/ea7FcZS6C0dLmqmuz0JsOWeZvztHi9s4NtbU9nauggNv6miMyBavyL611NoZB5kZSx5CKMTRbpmqxrLxQXf8CFwDtZ5B5Jzth9hd9/kaf/aLaBKFQRuTbY2dmYbQ2xzyVQXv7WE//+9/9zwz1TnymCftXDboMXAj7feSpi1vH6gTHSBGgMVdDvEEQSdsvKZBp/saTEbCquH/DrNGLrZOE/AFfZ802/gdLSuapqrp/JUbdOI7gfqqDfwf8dgxIc7CwBn+82Ffn3gc9UH2jq6rou5R5QVjZDbdscG2eywKVdg5Mvpdg2zRgu7jtpmdf5fPdDZGVCH65OtRhOwIrb+2nA51uQcFqImeJBtayqtR0d5oV61mL89OBxx50fbG83xwhqcoNc7luJbc1Rf6+Gw0Hg2FF/bgKoTB9LZs4827KstnjwFgX9Wc3ICiRAAiRAAiRQsAQocClY03PhJDBhCdTU1BzX09NjniGZI79N9nO3ZW/fEeHfmDp16ppgMBhx2yjf6p0d0vNswVtVcZEoTGb58yA4D8Dp+bbWdOsR4CkFnoLgaVU8LYqn1cLv9vnkf53aqOpxsWeuRsRfDeANo8TKZPI3zwFM8o0fj9IY0W7NM+KSkpJlfQEE5uX9P+cw1oE+Hl+bNm3afwaDwSM5tGNVEiABEnhNCHC/85pg56AkQAIkQAIkMG4IpIjZXWZhr6+8/A1q924DxOybTTlo2/bcYMcm82xhUHErFk5u51bQ7yRQB/TuxraNJrt8yrvpxHECvsBky3vUZKqviv/eSYydq8FSTw3ArwXW/Ia2Dc9k62tFWe0C24pqM2KaI/ygsb1lUMLJ+ora2xX6+YG+FK12yaTL3Yjt68sWz1TL3hLXTQBwDIBwCJQIW7YsfqSj2SSbzFiWVy66SG3rsYSs9en8Q5ZXVN8F9Cc6jZYc1mKqm6AAC72THm4d3umSwznpoX5WzadU8eVMPjTagv5ksTyAZzy2Xbm6Y9OgRKAOhjM2uA04prkR4IGGtpZUzU1lYIrYRzfIMd1d2uveyUHGk6Dfyb8BWdHY1mxE/hnLitKaC21PNHnkmdnuf9n64uckQAKFQYCC/sKwc8Gu0q0ANfXLvjtBv2nnIHw+0if2vGZtKDRw5JSTAZb4/f9gqW6GyAUJn3+pKRT6XPaNgm+yAmshEt8omOABKxoNmIMAPRdhbLKIui/Lvqt1LvX7lwrwYIK4O+X0ALNpOiUc/k7smOo4jv2iWhPs6noiiwNLoLT0Y6pqRNrrRfWmYFfXi0N1egfBs+lqh3R3BzKdGGBEyAdKSu4W4MZjm4f0ARpDFfSbvpNOaDCBIE/aIgvXhUIZs6Il28JstiBS3dTZ2Z5yDfhSfMwVBye/HmlBv4ONIgpctzYUSjzeL3lJEvD7VyrwX3Ff7N/gUdAvljU32NGR8rAkGaDb+6lDoIZrH024jm5Q4E5L9TPBrq5BL7RzuW8lr8Eh2KJVwuHLs50G4hCksCssUtPc2Tmqmf6Geh9jOxIgARIgARIggdeOAAUurx17jkwCJJAbgUAgMPmVV175oIjcBuB1LlubF9sb+zKof3Pr1q0mi1dhFFU5rQPneopwIWxcIIILFbgQwFsHPWMoDBruV6nohuAXCuytORl/veUsTL/oeLxNgDIAJe47GpGa5tnX1wG0iEhGgcZwR5s/f/6lMWH/QgCu3r+o6vOWZX0FwHe2bNnSPdw5sD0JkAAJjBYB7ndGiyz7JQESIAESIIGJQWDZrNqPi+pXE2a7O+wtql7/2PoD6VYQqFx4uhXxPAJBZUKd10zQb+aQIoI32hfFNWvaWzJpfGR5efXH0J88MJalGxgJQb9TMEKf+HfV9MNn3LJq76q0iUSvvGzhP0R6PZsBxDVHjiJ6BzFyBKqfbGzfaPbJaffIJru/hI8GBZibYLvG6YfPuMZhXqlie+BJT1Fk4erHN6fVsaQZI61/OAjRzdSysjKVEnidIZDrGtqaTULXIT0jCFxWfZbVK+bZmEnqYEpYoNc2tG3MmLTUKSgEkKXJwvDRFvQ7nIoQUZXr1rQ3Z9Tc1JfXrFQZrLkpBEG/eb6TEkwyCv49Mf4n4CxJgARGm4CrB8qjPQn2TwKjRcCtADV5fCdBqjpk6I+1kzqf75sQ+XBCP0bs/gnrrLPuccpStsTvf7cFmCOs3hhvo8AvNRKpWrdnz1/c8Fjq890sInc71A1Jd/fCbAJV0y5HYazTOg+KyHXBzk6nL7pGaF+jqvcnROtGVOSWtZ2d301h7pTdHngu1v9Opy/SV82cOa3b4zEbppvimyYVWW0dPHh98Mknw244JtdJI+g31XYUFRXd0NDWlhIFHZ2HZd1lsn0nbt76gh7SZk0fjqD/Cr//VAvYLsDbE+b/lA3UrwuFfpTCNhDw2M8+e7MA5sVgNGu+KQp850Bx8a3pTllIzrRv2gjwqKeo6FYnDktnzvwneDwPC3BR4hxGWtCf5mSMtL5YX1FxTqS391sKXJ5kHwr6czh5IZf7aV1paTlUjchjWuI9DpHIVWv37Pm507UZs9NdMTv1VxH5t6bOThPkNFByvG8NGsrpFI1MPm0ax/zaPKiIZ4wwv/5CUyh0e8q1NmPGdC0puQPAAqj+TYDbgl1du4ZyL2IbEiABEiABEiCBiUmAApeJaTfOmgQKjIBUVVVdqarmGcHZLteuImIyTn1uy5YtT7psM2GrndGlbxUbl8DCu6CY2Zfl3Yj3J03YBb0GE5/qASpOACpjP2f25wkcD+W3JqFI30mnHaM9mYULF77Ntu0voP95lKv3MCLyZwAf37Jli9tTS0d7GeyfBEiABAYR4H6HDkECJEACJEAChU0gMKvaZ6mYjOvH3gGLNGm4+6Zg17ZBSRcDgYBH9h9dJoo7HRIJvKaC/pio+hEAixMselCgt0ROm9yYrPGJ1i8++v+g+CyAokQvGAlBv+lvxazaubZGM+3H9RwRqNxp95Z8JtiVeqJb7NSDBkDMc4t42WD3TFrhVH9ZefX7Y/qieDBCzv0rsN+CLGhoa/6J05XgkIncVPuxrdbKYPuGlOdJ9RWLz7Fhfz8pYMC0yZTJXeorar+o0M8kzCEiwEOe7t5bH96z5RWHucmKippLbeB7CRqtQ6pStaa9uXOIV7XTPNL6kBkj6kdFRz8BwacTdCtP28DsYFvL04nzGG1Bv/NJFTiYLtDB2Ephfyv2jGMgoMXMuUAE/Rgr/15WUXu9iH4Uql4I7p3+6pn/mSmwZ4j+y2YkQALjmICrB8njeP6cGglkJJCLADWxoxwF/Qj0izjNEc6Jkammy2f7IjIfEiB6rHNfdvBTAVwP4J1JwmK32egHprm0rOyNsO1WAc5JguAoNHUClaswNsM6fwORH4rq/0XXKXI+VK8F8I+DNjPAqpO7u29ZtXevYxSxQwb5ePPk/kuguih2LPfUgTFcZqrP5DQZBP2mmckUvklEtkL15T6xsUdtuxIi9QBOGNSvasbM38MR9Pd/2fddrCImkML4VLyYI+7N5ukHAuyP+dy7AJhAg7OS1j20Uwf6OzkiImZjY46F+rOqmqPEL3Pw62jlkRb0mz6dBOOxsf4oqrtUpFtUSyBSCuDcFCH/MRg7Jk+ZcsWD27cfHnQPKCuboba9Ix6Mkm4NTr7kkAX+gaaurpQjxpLbOtx3DqbLnl/n890PkZUJfaQNHkkcx8G/046RPL8c76eJJ2ckbuhSfBQi0/sCmuqgOisps6Gjj+Z630pZR2np+0XVBEMlzivq06q6PuHaMdfWUgAVgx7MpL/PpAQ9mUCt4khkziN79jyf6b7Dz0iABEiABEiABPKHAAUu+WNLroQE8pHAvHnzZliWdW9flvIZOaxvg2VZn928efMvcmgzYaqetFunldjwi+ISCC4BogL+wc94JsxqXruJmpcMFx0PXBoT8M+YChSN3zcPNoBvAPiMiAwpIUgupKuqqt6pqkbYX+O2naruUdWbt2/fnvVERbd9sh4JkAAJjAQB7ndGgiL7IAESIAESIIGJS+DGGTd6Xz5+34MAliet4ghUOyHylPm9AucKonvsY1qOwQ0iENQ07mrZkkxj2azqGlFpjv8+nVg4uZ1TlnsVrV2za6PRVKSU+orad9rQrTJYb2Hq/RHANkDbzXtsQMtVZYGkeVYwUoL+aAZwpxMAgJcsSANgt/YFFERi79aXxfQZicEFGbPhx2xn3pHfmAhD3ffv5hQDLJ9V/VGofC3pXXwvoHuhsk2gv1DI21RQJsnv4Y9NLJOgH2my+pvWRyC6AYqNYk4N7MtMYcM6Xyy9ChrVLiUEM2Q/oSDblXqN/4pTw97e7dBBiThjPqQbBOjqtxk8CvgAqUvS7aQ9KWG0Bf1mkvWzFpWrWoOSNMbW/EcBdinQLUCJAhk1N32f7yiZ1J2quakMTBH7qOFgtESmZLRryjVdtsg8x0zU7Dyu1qTFwdbgq6n3jcGnh7i9Lh1OKsgYTOJ0jfY9Xxox/3YI7HE8dSObb/JzEiCBiU1g/D5Wn9hcOftxQiBHAerArHMV9JuGAZ/vJLWsh6G6IMflPyfANcFQ6PFc2qXNUm5Zc4MdHa5e9gxFGLtk5syzLctqggyK9M0+ddU1Eg7fmO3kgIDfv0gBswk8MXung2o8pap1a7u6HKOB3faVInhWPRzbeL7NbR8K/K7Iti9v3L371+naDFfQH/U5v9+nQFPfEWJnup1brN4O6em5NvijH/01W7toEEdx8SqImE2hu6K6BSL/FN+MjIag32xoA6WlH1PVQUfaZZngIQG2D8rUr7qn2OOpWt3RcTCxbYCC/hSUQ7ifylKf74Mi8h9JQv3sfqS6x7btOqcTS4Zy30oaUAJ+/0cUMMdBDsqgkH1ieE5FFq/t7IwGaQ3ymcrKKRoOm6wJ8Q2p+dh1wISLsVmFBEiABEiABEhgAhCgwGUCGIlTJIECJDB//vwzYnuzK91mCo8lNPjsli1bhvWcZbzhPqdDz+y1UN13EmNpTMSfeBrbeJvuuJ7PSUX9GfhnnQBcdiJg/j0Spbe3Fy+++OLAz6FDh9Dd3Y1wOIyjR49i8uTJmDZtGqZPn44pU6bghBNOiP7b/D3H8iuTBENEfppjuyFVN8J+27a/LCJVLjvQvsyBP1TVT27btm2fyzasRgIkQAKjSoD7nVHFy85JgARIgARIYEIQuPKyhf8Q6fVsBnCB2wkbYbMKpkGjJ+DFil7d2Lbx4eQ+xkrQb8atL69dpKKutSkmQ70otkFwzcAqRG5bs6vZCNiHXYzo/qXj990hwEcyJCx0GucpgdSly5wfb2AyxHu83d9U6Pty7P8QoLc0tm00rMxeNW0Z4ho6TdpQQPyxjrMKv42o3xM+ukoB9zqW/s4jCnzrhMNnfGoksp5Hr4eIxwQRvD1HB4hAsWr638/4kNM8xkLQny6IJMs6DsUSf5rTCGMBErrHY2vV6o5NgzU3+Sfox1D8W4AnVFCS4CMZTigZHJhgbOE2OCFH/2N1EiCBcUyAgv5xbBxObfgEhiBAjQ46FEF/tJ3PNxmWdYuqmqO20kUbxxdmjn161FNU9JGGtrZnhrLaOr/fZIZ/aOCLkuoWAZYGu7pMJvmsZajC2BifLwP4oAtB7N9U9UPW2WevST6aLN0E6ysqzon09n5rkPA6/Wp6FVhr9fR82I1APRsUxwzmwCJVLYXI51zYdUdRUdEN2Ww6EoJ+s5YcWR0SkX+Dbd/t1kfifm0DXxARs3HM9Hq2t+9L/xds4EEBHhPgTdEvmMAf1OMpX9fePujlYy4Z6dPYzYj6l6nqfzoc05fc5CcaiVxneTyWiRAGcEqswj6Pbc9ODr6goD+V+JDvp+XlF9iRiDkqz2RhyFZM9oZ7paTks8HW1pTIatN4qPetpIGNqP9SBe5JPkkkzQTd3K+lzu//fuwUlv5uVJ8Wr3d2sK1t0BF52SDwcxIgARIgARIggYlLgAKXiWs7zpwE8pFAZWXlpEmTJt0G4OMAjnO5xm2WZX1m8+bNKYHMLtuPq2pn/liPk25cqhbmQTHP5R5wXK1hvEzGMkczTj2Whf/tUwDzu+EWVcWBAwfw3HPPRX/M383vci1erxdvfOMbcd555+HEE13nCTGniJrs+V8REXOq4KiXhQsXvktV71DV5JNe0419WET+/ciRI99obW09OuoT5AAkQAIkkIEA9zt0DxIgARIgARIgAUMgULnwdMv2mGzvCaJeRzZHFHqH9kz+hlV89C4o3huvpcBda9paPpTcaiwF/WbsFeW1/2SLmsCCi7JYdzfsyEr1WG9JPEFgFMS2Ul9RvUwhbjQQvVB8pyjc+5mH92x5xY13BgIBj+w/ukwU4M5qfwAAIABJREFUd7rQWJgud9tq3RBs3/Ckm/6j/mHGeL57pUC/nUVfY7Q+/6XWpE977KN3K7AyNkZWQf/AOLmt5VmB/mtD28Y12QIT3K7V1LtqZtW03uKiL0HwARf6KdPkbyr4kJ46Ka2GaowE/WYuufjbTyyV63o9vZZlewY0NwrdJ9DZjW2bBiU8dTg1w5Vd4+wD4y9Df3Rqxr+tv/5/9s4DPq7qyv+/82ZUDHI3uEEghFASEpKY2JZk2QJjW7ItGWyNbTpJCLAJCelsSHPqbso/bUlYyibUuIxswE2SgUTI1sgmeJNNSDaVkAVb7gZXtXnn7zvSyCNpyhvpjTQj/e7no48Tzb3nnvO99w167/3uOU0fgcBo5uLpAs2hjcdsT/BesT1POqlUsHxmeblC13WtJiE3rt66flUye5J9SYAEMpsABf2ZvX70PgGBXgtQo2RaVssqX7ttW9RyXN3dMEJlu6XlGgFuBvA+AGM7+pzU9hJd67K83gcSib4TLbAvP3+yitSeEvVfaPqq6l1rGxqMQNVR66sw9tqpU8daXu8N0l5S7eKIOM2pzN8rcL+Vnf10LGFuIieNWL21tfU2ARZAxGRMC/8xdBSqf1FgU1ZW1sN95RjpR1RBf0fVg27xmoz9YX/2Avilbds/8Zx77nYnBxfcEvSHfe9kJWLKd5tyYcM6Pjt46j70z31dC2MrNEdb2x0d6/3Wjj8iO/e0ejw/MaJ9p/vKBUF/+x/Mp683c4MUd12unzFjdEswaCoITOtcd9U7KxsaHojcBxT097w6e/t92mFJfEVFl9rBoCnhN1eA86Ps0dV2W9uTT734otmzMZvT/ZXo+yW0d3w+T/C116aLZZmHR0UCnBdxk53090xHBZPHIVIEYA9EPlxZX9+jVKQT39iHBEiABEiABEggMwlQ4JKZ60avSWAwEigtLb1BVf8dwDkO43teRL5YVVW13WH/9Oymak2sx/vgwVxLMbe9pDmy09PZ9Pfq7Ox2Ab/5mTkSGOlSFn6TaT8s4Df/muz7braxY8eGhP3nn38+jNDfQXsaQEV/ifqNP6WlpdNV1bz8jaz0F9NVEfk/27Y/W1NTY4QHbCRAAiQwIAR4vzMg2DkpCZAACZAACaQrAfEVLbrUI/oxhZYAODesHzglLfgTRJ9o8WY9+tTzT4Xe/S6bufAGQEyyynD7nWVh9sraDQciA+xvQb+Z27wz9uxpLlHRjwKYEakDEcUvbY/1Mz0r+1dGB7JsVlkpFEY3FMpOngJBfwhHKBN43u4SUTHVAEzm+gkdc5oki387pYtYK7AeWFX3TK+Sh3azPxPA+I51aIPqP0WsZ4Mq/+Hf+owRaSd/6j4sdM/13AbIzR3VGcxThZD/Cjyjljzsr11vYsGyWWUPRRz4SEr4HYeVObi/55Q+IWAqMYw6Nqnajaz8sS7Ia2dfOzanrfUGVSxTyMVyWieWtB/9KOgPhRMS3webrxGx/wWQLpqb0DUA+YlOyAlpoa6fsWB00JIqIEJzA9y5um5DV83NIMzQH7n2Zr2z21pv6bG/w9dPED/016//czIHG8xePpK3+6uq8gkzl4j+cMSxSV9J5b5N1//A0C8SGMoEKOgfyqvP2EmABHoQiCfoJy5nBHwFBe+JzIKvwF+yg8GZK3fsMAcf2EiABEiABEiABEiABEhg0BKgwGXQLi0DI4GMITB37twpIvITiTzIHt/7PwC4u7q6+vmMCTKKoxMDeq0lWGwrygQYmcmxDLTvBSOBWSOBq0cDlzit6+DA6X379nWK+A8dOuRgRN+7eL1evPWtb8Xll1+O3NzcRAZ/ISI3JOrk9uclJSWzT1WSNJktTYKOhE1Vd6jqR7ds2bIzYWd2IAESIAGXCfB+x2WgNEcCJEACJEACJEACJEACJDCoCVw3u3y83WrXAaEktqYdsK3gHH/t5t8O6sAZHAmQQK8JUNDfa3QcSAIkMBgJUNDf91X15eeXqMgzERnwnh2Wl3ft41u2HO+7dVogARIgARIgARIgARIggfQlQIFL+q4NPSOBwU6gvLx8eEtLy/cAfNgkcHIQ734R+cq0adMeWLFihe2gf1p1Of9XmtuajYUKVECwAEBeWjmYQc6ck3M6C3/hSCAvlGOw7+348eNobGzErl27sGfPHrS2tvbdaC8tZGdnY/r06XjLW96SyMLjAG45dW30KvtgIuOxPjfZII8ePXoHgK9FVECNZ87499Ps7OzPr1+/3lRKZSMBEiCBfiHA+51+wcxJSIAESIAESIAESIAESIAEBgmBZcULLlPbel6As9tD0r9YWdbMlc+vZ0LUQbLGDIME3Cbg5OWO23PSHgmQAAmkLQEK+rsujW/KlJHIzn6Lv6Hh904Wrbi42DuupeV+ALdF9P9xZSBwt5Px7EMCJEACJEACJEACJEACmUyAApdMXj36TgKZS2DevHkLROQhABMdRNEiIv+RlZX11UwTAo//Hz3TcwILVVEhwHwALuaPd0BukHTJtoDCEUDxqHYh/9uGuRNYMBhEZBb+N9980x3DLlo5//zzMXXqVBiBf5z2kIjc7uK0jk1dffXVI71e71dOZWu7C0CWg4GNqvrhmpqaTQ76sgsJkAAJ9JkA73f6jJAGSIAESIAESIAESIAESIAEMpTA7VNuz3ozr/E9q1/Y8JJR5jsJY+ms8s+J6rc7+wo2DpOjvkdqa5ucjGcfEiCBoUeAgv6ht+aMmARIIA4BCvpPw7l9ypSsgzk59wngE+AmfyCQ8OXgkoKCJQKYbGbh18FHBCjxBwIN3HgkQAIkQAIkQAIkQAIkMNgJUOAy2FeY8ZFAehGYO3fu2R6P56equsSJZ6r6tNfr/fSmTZtecdI/XfpMCuh1AJYBWJQuPmWaH0a0b8T7RsSfPwLItdyJ4OjRo9i9e3foZ+/evWhra3PHcAqtDBs2DIWFhZgwYUK8We4TkY+l0I24pufMmfN2j8djKm6UO/FBVVdnZ2fftWHDhgNO+rMPCZAACfSWAO93ekuO40iABEiABEiABEiABEiABDKcgCwrWvgZiHxFofesqdv400Sifl/RwqkisuF0dn4EoXLj6q3rV2U4C7pPAiSQQgIU9KcQLk2TAAlkHgEK+jvXTHyFhZ9R1X8DYIqtnxTVryEn5z5/be2xKCtr+pep6iMARoc/V2D12Obmmx7cuXPg6qpn3jakxyRAAiRAAiRAAiRAAhlKgAKXDF04uk0CGUhg3rx5pjLed0VklAP3/yAiH62qqnrBQd+06DJhu75DbNwmipsgGJcWTmWQE2d6gBkjT4v4z81xx3kj2DfCfSPg37VrF44di/aIyJ25Um2lqKgI5513XrxprheRlan2I5790tLSWar6EwDvdODHIQCfqq6uftRBX3YhARIggV4R4P1Or7BxEAmQAAmQAAmQAAmQAAmQQIYTWFpUtkSkM7lp8FSl1Adasrxffur5pw5GC23ZrLL3Q2GE+xdEfL69Jcu7MNaYDEdE90mABFwiQEG/SyBphgRIYHAQoKD/9DpGybZvPjwKYCNENolqs/mFirwdqjcDuKTLLlD9oy0yf10g8M/BsTsYBQmQAAmQAAmQAAmQAAnEJ0CBC3cICZBAqgksWLDggmAwaA7TFyWaS1X3Wpb1pWnTpv3XihUr7ET9B/rzs36led5sXAfBhwSYNtD+ZNr8l57RLuA3P+8fAWS59OT/jTfe6MzCv2/fPth22m8lR0snIpg9e3a8TP2NAC4WEfMsbMDaihUrrO3bt5sDPN8AcJYDR35lWdYHNm/ezOdxDmCxCwmQQHIEeL+THC/2JgESIAESIAESIAESIAESGBwEomTbN4GdVMULlqASqm+aX6glZ0PxAQDv7UieGgKgwD5VLfNv3fji4CDCKEiABFJFwKXH+qlyj3ZJgARIoH8JUNDfhbdU5OffBJH7AAxPciV2q8iitfX1LyU5jt1JgARIgARIgARIgARIIGMJUOCSsUtHx0kg7Qn4fD7PsWPHTCW9rwAYlsDhU9304ZycnE+vX79+QMXITsBO3K4zJIgPQeA7VXXgTCdj2AcY6QVmRmThH5/tDpXW1lY0NjZ2ivhPnDjhjuE0tOL1ejF37lyMGTMmlnffPyXo/3Q6uH711VeP9Hq9/w/Ahxz4YxbtS9OnT/9hJhzmcRAPu5AACaQJAd7vpMlC0A0SIAESIAESIAESIAESIIF+J3DdzLKrbISy9E9KcvKjgNy6um79uiTHsTsJkMAQJEBB/xBcdIZMAiQQmwAF/T3ZLJ8589zWtrbvCrDkVDYwb4L9ExTgaY/X+8lVdXWvca+RAAmQAAmQAAmQAAmQwFAiQIHLUFptxkoC/UegIyt/ZUdmp7gTi8hfAdxcVVW1vf88TH6mcdt0eJaFD4riIxBclLyFoTfCPMi/PA8oHgVcNQp4Tx7gcenp/qFDhzoF/Pv374eqDhnAZ5xxBsrLy2HE/VGaKaF+mYj8KV2AzJs3r0hETJWOyJLtsdz7tWVZPmbrT5fVox8kkPkEeL+T+WvICEiABEiABEiABEiABEiABHpP4IZppSNac7xfF+DDDpKumIm222p9yL/1mT/2flaOJAESGEoEXHrkP5SQMVYSIIHBTICC/tire+3UqWO9WVnXqOoyAO8GML6j91Go/kUsa7XH41lFIf9gvkIYGwmQAAmQAAmQAAmQQDwCFLhwf5AACbhNYN68ebeJyA8dZK5vFZHv5uXlfdXv97e47Ydb9iZt04shuBuCmwDkuWV3sNoZm9Uu4L9yFDBrFDAmUZoFhyCam5tDWfh37doV+repqcnhyMHZ7aKLLsLUqVOjBnfcxm/yPPK+dIq8tLQ059ShixUAPuMg+Yap0vGx6urqR9MpBvpCAiSQmQR4v5OZ60avSYAESIAESIAESIAESIAE3CXgK/blWdpcClVTcbQAwAQAHgAnAbyqwHqxgz9bvW2zSb4ydDJnuIuZ1khgSBKgoH9ILjuDJgESIAESIAESIAESIAESIAESIAEScJsABS5uE6U9Ehi6BK655ppRTU1NjwEoc0DhJY/Hc/OmTZv+10Hf/u+iak3cjmtE8VEAV/W/A5kzo1eAKcNPi/gvOxNw4wG+ybh/4MCBziz8Bw8ezBwo/eRpSUkJxo0bF3W2D/wJ//3sIXx5VwE2QyRtXsLOnz//XcFg8DEReY8DTOtyc3M/9PTTT7/hoC+7kAAJkEBUArzf4cYgARIgARIgARIgARIgARIgARIgARIggdQRcON9QOq8o2USIAESIAESIAESIAESIAESIAESIAESyBACFLhkyELRTRJIcwJz586daVnW6o7MTvG8PQ7gS9XV1SaDf9qIjMMOnxPQMUHgdgH+BcBb0hz7gLk3IRu4alS7iL9oFDDC5PJyoZ08ebJTwG+y8Le0pG3hBhei7buJ4cOHo6ysDJZl9TBWuR+4+2+hX/8Vih9agp+/XiAm49qAtxUrVljbt2//xKkscF8HcEYCh/bYtr1sy5YtdQPuOB0gARLISAK838nIZaPTJEACJEACJEACJEACJEACJEACJEACGUKAgv4MWSi6SQIkQAIkQAIkQAIkQAIkQAIkQAIkkN4EKHBJ7/WhdySQ7gR8Pl/20aNH/x2AEecmem67RUQ+VFVV9Xq6xXVOQCcHgS8JcEe6+ZYO/mQJMH0EcGWHiP/iRBJsh07bto39+/d3ivgPHz7scCS7hQm8853vxHvf+94eQJpt4LJfAyfszo9MiYOf2m34jz0zZX86EJw/f/55tm3/HMCVCfyxReR7+/bt++LOnTtb08F3+kACJJA5BHi/kzlrRU9JgARIgARIgARIgARIgARIgARIgAQyj0CiF0OZFxE9JgESIAESIAESIAESIAESIAESIAESIIEBIECBywBA55QkMEgILFiw4NK2tra1InJpgpBMVv5PVVdXP5huoY+v17M9Fr4AG3dAkJNu/g2kP2/JAa4a3S7iLxgJnNEzCXyv3Dt27FingH/Pnj1oa2vrlR0OaidgsvNXVFQgOzu7B5LPvQI8ubfbrxXNEDwBG9/dPUP+nA4cS0pKzEGa7zvI1v/7YDC45Nlnn/1rOvhNH0iABDKDAO93MmOd6CUJkAAJkAAJkAAJkAAJkAAJkAAJkEBmEqCgPzPXjV6TAAmQAAmQAAmQAAmQAAmQAAmQAAmkGQEKXNJsQegOCWQIgZKSko8D+DaA3AQu/8bj8VRs2rTplXQK7ZyAjrGBfwXwMQcxpJPrKfNlmNUu3DcCfvNzfqKVdehJMBjE3r17O0X8R44ccTiS3ZwSmDZtGt7+9rf36P7fR4Gyl2NbUWATbKxonCEvOZ0rVf3mzJnzdo/HsxbAuxLMcVJEPl1VVXV/qnyhXRIggcFFgPc7g2s9GQ0JkAAJkAAJkAAJkAAJkAAJkAAJkEB6EaCgP73Wg96QAAmQAAmQAAmQAAmQAAmQAAmQAAlkKAEKXDJ04eg2CQwQgblz554pIn4RKU3ggm0E/01NTV+ura1NmxTsY7briFwbnwHwCQDDBwhj2kx70TCgeFR7Jv5pw4Fsl7LwG9H+7t27Qz9GzG9E/WypI3DWWWdh3rx5USeY9VvgbycTzr3BtvCve6bLHxP2TGGHKVOmZI0bN+7rIvJZU3wgwVTrbNu+ecuWLaYCCBsJkAAJxCTA+x1uDhIgARIgARIgARIgARIgARIgARIgARJIHQEK+lPHlpZJgARIgARIgARIgARIgARIgARIgASGEAEKXIbQYjNUEugjAZNB2+v1blLVnqnAu9reZdv20i1btgT6OKVrwye9pGdoKz4hGhLzj3bNcIYZGu4Bika2i/ivHA1MynYngNbWVuzZs6dTxH/8ODXW7pB1buWaa65BXl5ejwE/eB343muO7Ngi+IUdxBcaZ8j/ORqRok5z584tsCxrDYDJCab4s4gsqKqq+nuKXKFZEiCBQUCA9zuDYBEZAgmQAAmQAAmQAAmQAAmQAAmQAAmQQNoSoKA/bZeGjpEACZAACZAACZAACZAACZAACZAACWQSAQpcMmm16CsJDByB0tLSUlX1AzgzgRfrROQDVVVVRwbO24iZVa2JDbhNgK8BGJ8WPvWzE5edCVzVIeCf6mJNgsOHD4cE/I2NjSExP9vAEnj3u98N89O9/eYYsPD3SfnWCuDBoOJrewtlX1IjXexcWlo6QlV/DmBxArNHbNu+YcuWLRtdnJ6mSIAEBhEB3u8MosVkKCRAAiRAAiRAAiRAAiRAAiRAAiRAAmlHgIL+tFsSOkQCJEACJEACJEACJEACJEACJEACJJCJBChwycRVo88k0H8EVqxYYTU0NHxLRO5JMOubAO6qrq5+ov+8iz/T5IAuVOA7AC5NF5/6w49R3o4M/KOAWaOAs7LcmbW5ubkzC/+uXbvQ1NTkjmFacYXAmDFjMH/+/B621FwALwJHg0lP06SC7+U04ZuvXikDttilpaU3q+p9AOIdRzFhfrO6uvrLAMz/ZiMBEiCBTgK83+FmIAESIAESIAESIAESIAESIAESIAESIIHUEaCgP3VsaZkESIAESIAESIAESIAESIAESIAESGAIEaDAZQgtNkMlgSQJXH311SO9Xu8zAGYlGBrwer1LN27cuCvJKVLSfWKDXmop7tfEfqdk/v42agF473DgylHtQv7L8wDzu742VcWhQ4dCWfjNz4EDB2B+x5a+BCoqKpCbm9vDwY/+FXj6QK/9fh3A53YXyMpeW+jjwPnz559n27apEPL+BKZqcnNzlz/99NNv9HFKDicBEhhEBHi/M4gWk6GQAAmQAAmQAAmQAAmQAAmQAAmQAAmkHQEK+tNuSegQCZAACZAACZAACZAACZAACZAACZBAJhKgwCUTV40+k0DqCcyfP/9dqrpRVd8SbzYR+c60adM+v2LFCjv1XsWf4eztOt5r45sAPgB3NO0DHVLM+U3WfSPgv3I0MHMkYLLyu9FM1v2wgN/829LS4oZZ2ugnAgUFBbjgggt6zFa5H7j7b31zQoEdVhB37CqS/+mbpd6N9vl8nmPHjn1bVT+dwMI/VXVBTU3NH3o3E0eRAAkMNgK83xlsK8p4SIAESIAESIAESIAESIAESIAESIAE0okABf3ptBr0hQRIIO0JVOTnPwKRW8KOqmWVr922bUMqHL926tSxXq/3FlW9HiIXRZTDPgrVv8Cy1npE1q7etu2vLIGdihWgzYEk0J/X2kDGyblJgARIgARIgAQGFwEKXAbXejIaEnCDQGlpaYWqPgEgJ4694wBurq6uXufGnH2xcU5Ah9mCz0HxWQBn9sVWuo71CvD+jiz8Rsj/DpeiNBn39+/f3yniNxn52TKXwPnnn48ZM2b0COBgK/Dul1yJS6F4NAjcs7dQ9rliMUkjJSUliwGY76dhcYaeFJEPVFVVrU7SPLuTAAkMQgK83xmEi8qQSIAESIAESIAESIAESIAE4hJYOqv8c6L67XAnFblnzQvrv0NsJEACJJAKAhT0p4IqbZJAZhGQxQUFRRawDMAbXq/3P1fV1b2WWSH0n7fJiIxvmDZtRLPXe5eqngdgizV58tN+vz+YyFtffv4w27I+K6pfApA4L5zqPwRY5G9o+H0i2/ycBDKFQDLXWqbERD9JgARIgARIgAQGPwEKXAb/GjNCEkiGQElJiXmxY4Tx8drfASyorq7+czK2U9F3UkCvOyXi/y6AyamwP5A2z8npyMI/CigcCeR53PHmxIkTnQL+xsZGtLa2umOYVgacQFZWFpYtM49Le7Z5vwNeNsdw3GknTiXq+MruAvmeO+aSszJv3rx3isgmAOb5Zcymqt+sqan5YnLW2ZsESGCwEeD9zmBbUcZDAiRAAiRAAiRAAiRAAiSQiAAF/YkI8XMSIAE3CVDQ7yZN2iKBFBIwpZDtxsYrYNvXCXA1AFOmfXjHlG0K/BPAVgFWjmlu/tWDO3c6eoPoKyyco6rPhDMxKfA/NjD3qUBgQDJDpRChK6adioyNKF9FVgJY1DFxUEXuWltf/5/xHLl9ypSsgzk59wlwu1OHFfhLdjA4c+WOHXudjmE/Ekh3Ak6vtXSPg/6RAAmQAAmQAAkMLQIUuAyt9Wa0JBCLgM/nyz569Kh5JmCyX8drNSKytKqq6shA0jy3Xt8WFDwI4KqB9MPNubMtoGAEUDyqXch/Ybz840lMHAwGsW/fvk4R/5tvvpnEaHbNNAKlpaUYO3ZsD7f//f+A/9jlejS/FcUHdhXKb123nMDgNddcM6qpqWkVgHkJuvpF5Kaqqqrm/vaR85EACaQHAd7vpMc60AsSIAESIAESGEgCS2ctLBOV9cn6oMBBAV5VRY1o8NHV2zb/9dThZk3WDvuTAAmQQH8ToKC/v4lzPhIY2gQo6B/a68/oM4BASMj/+utLRSSZDGn7VfWrY1taHkwk7K8oKPjcKTF/Z2kgAC1q2wvWbt/+XAbg6XcXnYqMFxcVTZRg0ByweFuEkxvzsrN9j9TWNsVy3FdQ8CkFTAa/yFxxJqv/Hoi8qKr7BbgM7XbHd9hJaLffQXFCEugjAafXWh+n4XASIAESIAESIAEScJUABS6u4qQxEshIAgsWLBjd1tZWJSLT4gSgIrKiqqrq6wP58vr8X2luaw6+rMCnAWRnJPAIp982rF28b0T8+SOAXMudiI4ePdop4N+7dy/a2trcMUwraU/g8ssvx7ve9a4efm4/Aiz5Q0rcDwpwX9uZ+MLey8W9GgDOXJV58+atEBFTMTTee6MGVV1YU1NzyJlZ9iIBEhhMBHi/M5hWk7GQAAmQAAmQQO8I9FbQH2W2ly3g7pV1G341kM9GekeBo0iABIYSAQr6h9JqM1YSGHgCFPQP/BrQAxKIScCXnz9GRR4AUNFLTM9Ka+vN/l//ek+s8b7Cwg+pqpkjLCBv9Nj27NXbt/9vL+cc1MOcioyvnTp1rOX1bhHgfRFAflwZCNwdcy1mznyrtrY+D5G3dvZRrZWsrA/66+r+0X2cb8qUkZqdPRciZ1UGAj8d1OAZ3JAj4PRaG3JgGDAJkAAJkAAJkEBaE6DAJa2Xh86RQMoJLFiw4IJgMPgsgAviTGay8S+trq6uSblDcSaY2KCLRfGDjgqQA+lKr+c+wwKKjIB/JHDlaODcnF6b6jLQCPaNcH/37t2hHyPoZ3OfwMiRIzFq1CiMGDECw4YNQ25uLrKysnD8+HEcOXIk9GPYD2QVhHHjxqGkpCRq8Be/CBwzKThS014XxZ27CmVTaszHtjp37tyFlmU9CWBEnLn/blnW7M2bN5uKsWwkQAJDiADvd4bQYjNUEiABEiABEohBwEVBv5khqMAPRh2feO+DOx9sJfTMJtBd9CzAo6vqNtya2VHRexIAKOjnLiABEuhPAhT09ydtzkUCSRAIibVzcvwA5nQb1qbAH6D6kmVZf1bV4wpcLoBJF/WeU9n2uxYRV91h23bFuh07Xo82fcc89wFYDuCYAPf6A4H/5Cno6IuVjMi4orCwFKoPAZgA1a22bd8Uax3MbL7CwnJVXRc+XKHAX7Jse96q7dtfTWLrsCsJDAoCyVxrgyJgBkECJEACJEACJDAoCFDgMiiWkUGQQK8IzJ8/f5pt21UARscx8AcRWVRVVfX3Xk3iwqAJDXq+R/FTBUpdMNfvJi49oz0Lv/l5/wggy6Wn22+88UZIvN/Y2BgS89u23e+xDfYJ8/LyMGnSJEyePBnjx4+H1+t1FHIwGMSrr76Kv/71rzhw4ICjMW52WrZsWeigQfd225+BqtTnqH/KbsMde2bKfjdjSmSrtLT0bapqDhNcHKfvfsuy5m/evPmlRPb4OQmQwOAhwPudwbOWjIQESIAESIAEekugu6BfgX0Q/aJl43BUmwKPKt4HC29RlasEODtKvwdHHp94F0X9vV2V9BhHQX96rAO9cJ8ABf3uM6VFEiCB2ARceuVBxCRAAi4TkIr8/O9D5BPRjog8AAAgAElEQVQRdk3Op1W2x/PZdVu3Nkab74Zp00Y0eb2fF9XPAIh8K/bzMc3Ndzy4cydPNfdxoVIpMq4oKPgmgHsjXIyb0b+PoXA4CaQ1gVRea2kdOJ0jARIgARIgARLIaAIUuGT08tF5Eug1gZKSksWnhK8rAWTHMfKrrKyshRs2bDjR64n6OHBig94rCvPsIWPaSC9QZDLwd4j4x8cjnERUra2tIfF+OAv/iRMDtixJeJ1ZXT0eT0i4b0T85sdk4u9rO3z4cEjY/8orr8BUUuiPVlRUhPPOO6/HVE/sBe55pT88wCEB7txVICbxS7+18vLy4S0tLSbxyNVxJm1S1eU1NTXP9JtjnIgESGBACfB+Z0Dxc3ISIAESIAESSAsCPTL0q/49C9lFT2xdF1XDEum0z+fzePc1X2WrmgSTkdUNWwR686q6javTIkg60SsCFPT3ChsHZQABCvozYJHoIgkMIgIU9A+ixWQog4fAtQUFl3mA59H1dPKXZPLkf/P7/YmKOYuvsHCpqv48Ilt/C0Suq6yvNy9h2PpAIJUi4+62IXJjZX29KXHNRgJDjkAqr7UhB5MBkwAJkAAJkAAJ9BsBClz6DTUnIoG0IVBSUvKvp4T83wIQ8zmrqj42YsSIDzp4ppOSuM4J6IU2sArAlJRM4KJRA/HyPKC4Q8D/3jzA49IT7EOHDnUK+Pfv3w9VddFzmjIEhg8f3iULvxH1p6I1NzejoaEBr78etSCpq1O+7W1vQ35+fg+bjS3AFTtdnSq+McXq7Bbc+eqV8kZ/zWrENkePHn0UwA1x5jQX0meqq6u/319+cR4SIIGBI8D7nYFjz5lJgARIgARIIF0I9EXQH47h+qvmnxds82wG8I7TcWnAzh423/+c/810iZV+JEeAgv7keLF35hCgoD9z1oqeksBgIODS65DBgIIxkED6EKjIz78DIuZUcqgp8HJ2MHj1yh079jr0Upbk5/9YRO7q7K9aJcASf0PDSYc22C0KgVSKjFNpm4tJAplGgNdDpq0Y/SUBEiABEiABEjAEKHDhPiCBoUPACF2PHDnyMxG5OU7UKiJfqqqqGrCs+JMa9GNQ/DuAM9J1dcZmnRbwzxoFjImsOdkHp43oOzILf1NTUx+scWg0AkawP2HChM4s/EbQ35/t1VdfxYsvvoiWlpaUTZubm4uKioqo9ot/C/y1f5+07oXgxt358lzKAo5iuLS09Muq+tV4c6rq/fn5+XetWLHC7k/fOBcJkED/EuD9Tv/y5mwkQAIkQAIkkI4E3BD0m7ium1U+x1Y11b6GdcTZopa1YE3tM/16v5OOjDPVJwr6M3Xl6HciAhT0JyLEz0mABNwkQEG/mzRpiwRcItAjUzvwcGUg8OFkzPtmzJiitv0sgNEd4xo9tj179fbt/5uMHfbtSiCVIuNU2uY6kkCmEeD1kGkrRn9JgARIgARIgAQMAQpcuA9IYGgQmDJlSta4ceOeEZHSOBG3AlheXV09INUSz92mk9osPClAcbqtism4PyUPuHIUUDwaeNeZccobJOG8ybh/4MCBziz8Bw8eTGI0uzolMGLEiE4B//jx45GqLPxO/Tl27Bi2bNmCEydOOB2SdL8FCxZg9OjwI9bTw1e8CjzUmLQ5Nwb8LHgmPr73cjnuhjEnNkpLS2/oqAibFaf/U/v371+2c+dO8/3HRgIkMAgJ8H5nEC4qQyIBEiABEiCBJAm4Jej3FfvyxG56RoCrwi6I4AurXthgqiCyZSABCvozcNHosiMCFPQ7wsROJEACLhGgoN8lkDRDAm4SiCLov6cyEPhOMnNcP2PG6JZgsAoi08Lj1LLK127btiHSThTh/y8lO3uRv7b2WGS/xUVFEyUY3CrA28zvFfi7ejxF67ZubfTl5w+DyAJV/SBEpgIY2zH2IFRfVI/n/rEnT1Y/GOVljq+w8GK17U+oyBwBzgNg8rC1KfBPUX1WvN7/8G/dag4hxK2DXlFQ8LlTp7e/HSVW8c2Y8T4NBm9TkRIBzgVg6n2b/Fl/EuCJtra2R5968UVHb3mTERkn6tvdZwfre1gsa45/27ZQQW9fcXGetrSYU+vhm9wunzuwJ76ioku1re1j3di0AfibAjWWx/OgE/7d5zK+2S0t1whgMhW+L2JP9Nm2g7i6dDFZE4OvvTZdLOs2AEUR+yyowGsAatW2H/ace+52v98fTNb+7VOmZB0cNqxEVG+C6kwA4zts9CpWXmvt9BJdPwnWqc97O7SuOTn3CXB75/cK8LIGg6Xrdux4Pd78S/Lz3ysi1QDO7uyn+sPKhoZPJfouS3b/sT8JkAAJkAAJkEB6EaDAJb3Wg96QQCoI+Hy+YUePHjXPVmbHsW/Kwy+srq7elgofEtmc3KC3quJHAEYk6ttfn0/MBq4a3Z6Jv2gkMNw8mXGhnTx5MiTg37VrF/bs2ZPSTO0uuJuRJrxeL4xwf9KkSZg8eTLy8vJcicNk1TcHMI4fP975Y6ooGPvmx2T7P/vss2Ey5CdqRtT/7LPPhuykor3nPe/BZZdd1sN07RvADQOXOuWfAK7fXSCBVMQczWZpaeksVTXffzFLMYiISTBTVlVV1dxffnEeEiCB/iPA+53+Y82ZSIAESIAESCBdCbgl6DfxLZ1Z9iMBPh6OVYBHV9VtuDUy9u7zqcg9a15Y/x1fvm+YlXXSB5FPQfHODp3JH2EHr129bfNfYvELHSQINl8D0ZCOQU5rW0L6ESg2iFgPr6p7xugIEjbfjAVTLMvqTLSpwC/Vyl3kr/Ufu2Fa6Yhgjten0A8C8q6Ie6m9ovilDfmJTsiJplGQ5TMWTYXYd6vA6A8mRGhcXgWwTmA94NTH7kG4wSDagYyEsFT/noXsoie2rkt0NF58RYsu9Yh+TKElOK3xCekvAK2x1ehYnkmoI0oi9j7bThh/1w6hGC0J3g7IPAAXduxhI4wy2qX/hspj6sl52uylJG2HuofXWcT+l8j954Z9Y9vS5lKofqBDD3RaI6P6T1iyVW15OMb+7hFOPMG8r7j8QrH1NgEWRXDqWC+sjXUtmO8IT9bJaxX4qEIuDl/rJn6B/lnVut8p374K+pfPXHSuwr4DwJKIGIw26TWI0Ss5ZxUJz2ihZE/zdLH0NmgoqUtYD2e67T2lJatT0cdHHZtU/eDOB5NNvpDyPdqbfc0xJDAUCFDQPxRWmTFmHIGKgoKHABjxcbj9vDIQ+FAyQtAoYm9A9c7KhoYHuvwHvmcmf8eCfkt1FizrHar6CIBJ8UAr8LLXtpeGKwT48vPH2CI/FcDUrI73Gtf8EfOYZGd/vPshg8j5eojjVe/0ZmVtbmtr+y8AcxJsgqMAviCTJ/80kaA7GZFxor4DKehfNmPGRW22/agA0xOwCQrwNFpb7/L/+td7El1MRgR9KDv7boh8Od7LvQg7W722ffOq7dvNjafrzZefP0tF/hPAJYmMK7Dd8ng+5N+69Y+J+oZugHw+j/3660tFxIgkzko0xqn9aIJ+XmtAtANJ0Zi7ubeXT59+fqtl1QhwUcRc36gMBMz+jnrIqOMgwOMCLAuPUeB/bGDuU4HAvkT7hJ+TAAmQAAmQAAlkNgEKXDJ7/eg9CSQiMHfu3DMtyzKl3+PdS++yLOuqzZtjvzxONE9vP59Qp2d5vHhUgXiVA3prPqlxWQJMG9GRhX8UcMkZSQ2P2dm2bezfv78zC//hw4fdMUwrXQiMHDmyMwu/EdW7lYX/0KFDocMX5hCGEfObqgrxmmVZOO+883DxxRdj3LhxcfuaDP0mU78R97vdzIGGOXN6Pl5ssYGLfw2YfweomZm/MzEbX955hST7YrZXLs+bN++dHUkMzoljoHb48OHz/X6/EcSwkQAJDCICvN8ZRIvJUEiABEiABEiglwRcFfTPKv+cqHYmbXQi6IfgYa+0fbXN9lQCp5NbmnAU2ijQ2avrNvU4eh06AOA9eRdEvuRAx2A0Kk8LrE8mEs1HFfRn5y6WluYlAv1horkUeFat4M3+2s0hLcby4mvOV9t+DNCiBEvUptCvjjo+6dtOhbpuMkiVoH/ZjPkXwfI8muDZm0ETWiPbCt4VZheP1+1Tbs86cmbj3Qo41LHIVrGsm1fVPu26jiWJGE1IR6H4gj0hN6GWKRx/krHuF+jHVtVtXONEj5bkHjIu/cZSuXXl1vW/i7c+0QTzWU2t/xnM8f5YgRsTaMq6XwuybEbZAlj4mQMdz24LuGll3YZfJuufOViU6GvUVzx/gmV77gNwTYIYjKntsIO3xDuQFDmfr6hsliVwpIUCsB82Prh624ZNTtY51Xs0ETd+TgJDnQAF/UN9BzD+tCRQkZ9/B9pFyOG2W0Xmrq2v/4PbDvc2Qz9U/2H+QIbIx8InRRP5ZrKhe217XqtlnRDAlE+7PNGY8OcKPDi2ufmuaFn+TZ8o4vgnFXh/NyFuvOlMtnYzx92x5gjNk5//CERu6fQrStWD8GeJ+g6UoN9XULBAgccB9KwVHpvQK6pasbah4TexunRk5TeHNG5yuq4d/faJapm/oeHFJMfF6y5L8vM/IiLfPVW5YVgSdg8b//2BgPlDNmbrODDzY7RXIEgmr+BRqN5V2dBg+Ed9a91d0M9rrX0ZnAj6U7G3fYWFy1T1MQDZHRsibiWMKP1Pisgif329yczARgIkQAIkQAIkMMgJUOAyyBeY4Q1pAqWlpSNU1bzcmRIHxO9aW1vnPv/88yYDUr+2CQGdZQF+By+qUubXW3KA2aPbRfyFI4Fcy52pTNb1sAjcZOFvazNJuNjcJGCy8E+YMKEzC/+ZZ57pinmThb+xsbFz/UwG/t62s846C4WFhXErBLz55pvYsKFLcdLeTtdj3PLly2E4dW83/i/wqzdcm6a3hn6vgmWN+dIv9QLmz58/wbZtc7jJZMGM1QIiUlpVVXWkt0FxHAmQQPoR4P1O+q0JPSIBEiABEiCB/ibgpqB/+ayye1XxzXAMjgT9QBUAc9NqMtd3bTEywBtRrdiexyRxIsjuFhOKfbsL+gE1VdT+AcjyJHQEv85u8y5szQ6+RW19JlEyzQgng1D9/OqtG7+XSKTrNoNUCPqXF5UvMNnEk9WxCKRiVd36ODoWX54VbPopJDkdiwL71OhYtm50TceytHjR1bDtJwU4O8lr98GRxyfelejwhu9q30hPS9ODCixNwr7RSv1g1PGJ98az78ufN0a82U+KwFRNSKYdFpWbVm1dH1OD013Qf+oaeBCCaVDHmjJzwOOH9vjce6x9J++Gijko1PMhThSvnaxzbzL0L59Z/l6FVp5KYHtBErASsoL5cikqu0UFP01SC+Xo+yLVezQJFuxKAkOWAAX9Q3bpGXg6E/DNnPlWbW19HiJvDftpMjxbqhX+hoa/uel7rwX9XZ0wb1LrQtmZVP+hwNnmZkgBUxqqq5ja9LHtXIiYcj+mnRSgxpw8FmCfrfouMeNEzAvyyD+wzB9gN1YGAquixZ9AHG9eq20UkVoAx2zVqQLMj5K13WSj/5w/EPh+LMaJRPqR4xL1NaLwYDDYWaLaamv7IURO/2Gteovt9XaKgHNaWuzhbW2HwgcOolRhiCs0Nr4tKShYIu1i/sh1eQOqq8SyaqEahMhIVTV+XBW5BgmyjEtFQcHXAHyxG7s/QeQxUf2r+b3ZGwBM2a33drmBVf2jLTJ/XSBgyoX3ucWI02QFewYiG0W1WUVyYNvlEFncba/FPWDQkYH9PgFu7+aoI45mzytw09pAYG20QHsI+nmthQgkEvSnam+Hqk7k5JjKJmbfhtszonqdv6GhS6a5awsKzraALZGHlRS4/2B29sdra2upOOnzlU0DJEACJEACJJD+BChwSf81oock0BsCs2fPHpuVlWXE/O+OM36rbdulW7ZsOd6bOfoyZmKD3isKc0+ezIHzvkwZGjvMAvJHtgv4rxoFnJ/bZ5MhA8FgEHv37u3Mwn/kCPXA7pDtasVk4Z88eXJIxG+y8Jts+H1tJuO+ycJvMvCbQxgHDx5MmIU/mTmNoH7KlCl4+9vfHnPYH/7wB/zmNzHf4yczXZe+s2bNwrnnmsrlXdt/NQJfdj1fX6/cbFLFPY2FYhJQpLx1HHIyQpqCWJOp6m+9Xu9VmzZtYimNlK8IJyCB/iHA+53+4cxZSIAESIAESCCdCbgl6L+1uDj3pA73Q7EwHK8qvrVm64YvRMbfY754cKII+o3AWVqa/FHE/LsUeMJSfcmYVEvOhvbUMSQS+/YU9Hdx8CQENTBaGFv3KfBWFSmR9sMIXcTGInhCFe8D8I6QP8AblmAjFLWAHlO1psLSeVBc0u35zxFbtMT/wsaGWGhSxECuKy4b6wlmZYXnbZO2jyi0Uy8iwBqvZn0i/LkENdg02XvQ7/cb7U+XtrSobIlIVx1LiAFkFWDXQtGuY2kXqnfRsUDwP9mt3rmPB57aF4WBLJ9Z/rVIvzr6/ElVHrNgt+tYYqw/gD96vMH5v/jl5j7rWHzF5Rdatj4P4C0Rfp6E6DNQbBRFM8Q827OKbehyAUZF9Esoxo6xzob1byD4udmDxp4tcoW0Z72fHGlfVe9as3VjZOLZzo/NAQ7Lbq4E1GjAwq3Ttm3rS5ZHT8CWywG5HsDcbnv8/2xLZvtr10fVu0UR9Ecu5S6j9wJ0qwBtoWtBNJre64gCjwjw4Qg91J+gslnEfhGQPAiKbcXcngcqNGBnD5vvf87/ZrTrKFlBv69o4VQR2dBtni5rrYIcCBZCZVE3/dZuK4i5K+s3RE34u3zWgiJVayOAEZ3fnd2ulTi2T6ripjVbN0TVKqV6j6bzf9voGwmkEwEK+tNpNegLCZwmIL7Cws+o6r91+2P8KIBvSnb2T/y1ta7Uj+6zoF+11puVdfOqurrXui+gLz9/jFrWk1CNdULzWa/X+6FoY5dMm/ZueDzmxuqiTruqVQIs6S6iNZ/HEPS3qcjXLdv+bvcxPp/Pg9dfX6YiprxRZKb6uNUQEon0Ixkk0zcUQxLZ/03/ZAX9y6dPP7/Vsmq6VS2oFNU7/A0Nh7qv3+KCgvdbgDlAEXli9BuVgYApQ9Ylu/y1BQWXeQBz8xE+SRwU1S/inHO+G+WGzOzvMlV9JJK9qt63tqHh44lOjyf6olhSWPhOUd3S7eR6zDiXTZ9+aZtlrRHgsgjbv5Ts7EXRrrMlhYV3iqrZN2GhhDmx/CNL9YvR9qavqOgdGgyasnBXRNg3p7lLolU8iCno57VWvnbbtqhp9lK5t0PXWn7+hSoSeXPdIiI3++vrV0esaY9DLQq8rMFg6bodO15PtG/5OQmQAAmQAAmQwOAgQIHL4FhHRkECkQTmzp17tsfj2aaqsRXEwPMisqCqqqq5P+ld8JKOPNkCk9VrQX/Ne9EwoHgUcOVoYPpwILvvGvCQ60a0b0Tg5seI+Y2on81dAkYMP3HixE4R/xlnnOHKBM3NzZ1rZ9bP/P9Ut0suuQRXXBH5mOX0jOZQwebNm3H4sLsa8osuughTp07tEdorJ4Gi36Y64qTsPyceLN81TQ4mNaoXnX0+37CjR49uBhBO3BLNyh+ysrKKN2zYcKAXU3AICZBAmhHg/U6aLQjdIQESIAESIIEBIOCWoH9Z8YLL1LaejxC8BgWyeFXd+vWRYcUR9L8mii8Hc3KfiiXCNZmsl80sM8kcO0XloYSTov8aPHvYT6LpGK6bWXalDTzUTSPxstdqK32ytqrHO99Ygn4j0Pc0tX30yR09q5aFRLOqlTGyj5sklE94mts+HmWsLC1aMBdimWoDERne9b7VdRtj6SxSziC8Xt1Fz9EqLkTbssuLrzlf7bYaQDq1QSpSqS3Nd/gbanroWJbNKnv/qYMNXXQsAvnGqrr1PXQs0fYZoF+0xw+LqmNZPrO8TNFVxwLE5ev0KpRlMxf+GJC7Igb80bZkUTSReygbfnbOA6JaEe5vDpeIZc9eXbvp5SiTGvv3AGI0ZuF2WCC3rqpbbzQWXfQ9vnzfMMvb/A2I3h2he4kpul9atPBOaddWhTUyMW2byZfPXFRgw34qcp8K5Kur6taviAYshqDfJIf9WHB87iPRrtVls8oroPpfADqTqEbYPqqQT+j4nEe7j22PvelfITCHh8LxtFi2LFq5bX21E/9U5J41L6z/TrS+5mCF1dz0tDk8cPpz3SGWd/mq2qd7pITo2P+rAJkWYW/1yOMTb+peMSHke1aTEeOXdvZVfc5ua10W7VqJYftlK0uuXvn8+u4VZlO9R51eK+xHAkOeAAX9Q34LEEC6EujIAv6jjizg3TOshTKNi8hPRjc17QhnbO9NLH0S9KvWSkvLNf6dO6OeUmz/Q23mua1tbUZEfmkX/xyM9RUWzlENlRQLZ5Nv9Nj27NXbt/coHx1F0B8Ukc/76+vjlhfzFRQsUOAXkacXT93YfbUyEIj6h2Qyovtk+ho2yfZPRtBfXFzsHdfScj+A2yLW4VlpbvbFW7+KwsIiqJ4+3an6D8nKmu2vq/tH5HpW5OffAZHTp3VV141paVkeb28uKSi4UQAj6g/v77+JarG/ocGcsO1V622cUQThLaK6yN/Q0OUP9ijVM+IdXOiMYfG0aedYlvV0R+WJ0O8VWD22ufmm7oyiCvodXC9D9Vrr7Zo73dvhRey+X7tXrIjyXXpSRJb76+u7PHTq1cbmIBIgARIgARIggYwhQIFLxiwVHSUBRwTmzJkzyYj5AXRWUOw+UFWrDhw4sGjnzp2tjoy61OmcgL7LDmWn6pLVyyXrp80MP3V6v2hku4jf/EzOcWeK1tZW7NmzB42NjaFM7seP93thA3cCSXMro0ePDmXgNz9nnXWWa1n4Teb9yCz8A4EhlsDe+PLmm29i48aNrlYHMAcgFi82RR57tit2Ao0tA0Eh5pyvSxALdxXJ/6Taq9LS0hxVNS+T4x0s+rPX6529cePGXj/zS3UctE8CJOCMAO93nHFiLxIgARIgARIYzATcEPTHyCT+DxuY7a/b0EWHEFXQH0fAGsneN2thvqVi3veHM1mfFOgHVtVtXBMvyeCyGQsvhyWbIjOYxxKMRxX0K34+8sTEO7qLcbv4NmPBFMuynu2WfNKICBKOjSKu/p1lYfbK2p4HqfuDQTiu3gj6zbv+8Tr8fuhpHYsCz2p2ri/OQQ1EyVIedf8sm1l2B4DIrPPrRh6fuDze2iwtKr9RJCTq79Sx2F4t9v+y9/e01xWXjbPtUILMcPXP4ypStuaF9b+K9X1x7exrx2a3tplnf9PDfWIJyaPsw7iZ2I2926fcnvXmmY2PA1gWth9NdG+y84vd9Iy0V0YwLagqt67Zuv6JeN91PTnqDo+tpb/Y1rOKXxRBf4tAb15VtzEywWKP6WIcBEg4tkMYv/JU9QKTHT/UFPjxmroN5oBDwnniCfqj+JSwykOUzPhRK28sm7ngUoU8L5CJHU7u8kCv/EXdxlCliWgtiu2oh6dSvUcH838XGRsJuE2Agn63idIeCbhIwGSR1127PmKy8sc4VWhma4PqTrGsh9paW59+6sUXk8q+1AdBf1TBc7TwKwoKjP/3RnzmaOz1M2aMbgkGqyCdJxFNGa2yyvp6U865S+sh6HcgKO8wIBX5+d+HyOlT2SK/y8rKmr2ytrZH5qhkRPfJ9DW+JNs/GUF/lAz6+4LA7KcCgWindzvZmhuosa2tj4qqKYvV3kRurKyvfzJyASoKCn4EwJz6Drd7KgOBqCdSwx2uKy4e19ra+jxUwzcth8Wy5vi3bdvZ28vIZNsPWpa5EQr/AevYZpTM+z+vDAQ+FHkzvyQ//6MdJ4/bXXQgtA/H0kNADhwRoMQfCHQpfxdF0O/oegntoSF4raV6b4fXr+OQ1eMScUN7qkxcqGKFLz8/V0W63/A9OLa5+a6+HLjq7XXAcSRAAiRAAiRAAgNHgAKXgWPPmUnAbQLz588/z7btrQDOjWN7ZXV19en7ZbediGFvYkBvF8WPYUozp6BddiZwZYeA/4rhgNelJ8gmY3o4C//+/fth23YKvB/aJrOyskJZ+MMifrey8Dc1NXXJwt/Skh7q9enTp+PCCy+MuuiBQACvvPKKqxuivLwcI0Z0VjTvtP35V4DHuuc1c3XmXhhTNMPCLbvzJe7L715YjjqkpKTECGJ8cey9allW8ebNm//p1py0QwIk0P8EeL/T/8w5IwmQAAmQAAmkG4G+Cvp9RYveYYltsmp3ipRNjLEEslEE/TGziHdj1TPbtAOxfNhGFFF3VMF4dyF1gizqnS6GhOz2cJN4svM+yunY62csuCBoWbURz6wO2FZwjr92c/f6cf3CoJPZrPLPieq3w//fSYb+7hn0nTLo4PcogIjncnrj6rqNXXQsS2eWmSSqnTqWeELssN9RhM2Hbdue49+2qfc6lu5CbNW/ZyG76Imt6xrjXePdDyTEYBols7qzqgI9D3z0FN3fUFx6TpvtrYtIePIPr9U2M1rFishYuu9ThTYKdPbquk09ErhGEcFX2a25S/wNfpPsNmaLci2Yvo7GLpu58AZAOg8lmIMkObnN1z6+ZUuPrCPd/Yu1j66bXT7ebtXnAFzW4XTczP+RgS2fWb5CoV8J/04V31qzdYOpItDZlhYvulps2xw2yg59bwK/VCt3kb/WfyweJyfXQY/DAu7u0XT7Txn9IYG0JuDS65i0jpHOkUDGE+jIvP1dAZacEpB64wRkxP3bbNUves49d3uUskM9hvZB0O9YKF1RWLgY7Zma2pvqjmyPp/QX27Ylqn0tFQUFjwG4sXOoZZWv3bbNlITq0qII+h+tbGi41cni9xAEqx4Xyyrx19ebLHxd58nPfwQityTyx3yerEA/2f7JCPqjVDDoIVaPxcpXWFiuqusiTiA/XBkIfDiyf0Vh4b1QNQc3OpZY71vb0BCrrFuoTyizelvbDLHtcRF7o6EvGforCgtvgOrpk8Ai/gNZWdfX1ta2JdoLS2bMuAC2XSthsdC2vIgAACAASURBVEa3feqbMmWk5uSYMuIFHbaCZm9WBgKmnFvCFvVwRJRqEFEE/bzWzNeG02sfcHVvRy7sksLCd4rqFgCTOn6/T1VLIPLOLtUmVP9oi8xfFwjwJXXCK4MdSIAESIAESGBwEaDAZXCtJ6MZugTmzZs3UUR2JBDzP1ldXX1TvIxubhM8J6DDbODhri8r+z7LKG979n0j4p81Cjgrq+82jQUj+jYZ+MMi/pMn476Dc2fSIWjFZOGfPHlyZxZ+kb4/8ldVHDhwoDML/6FDPSrcpwXp7OxslJWVYdiwcHHP026ZChDPPWfeobrXrrjiClxyySU9DG45DHzgT+7N46olxX/s3oVPYqmY51gpayYxzZEjR34mIjfHmeS1U1VNptXU1MQVLKTMSRomARLoMwHe7/QZIQ2QAAmQAAmQQMYT6C6wNwJsiH7RshFT+6GWnC2KqacEs4UdouBw5vMQj3gZ2bvPJ4InVr2wwdx3aDyYvpllb7UQyogerroYNeN1LBumioDVcnIzIKe1ASo3rt66vos2oEdmdIciWDPv8lll96qGknuGm3+vdTShtqG8sHx4rkc3CDCrY2BUwXl/MQg735sM/T2E3Iqfr966oUvSxVhrtHxmebkiQscieHj1Cxu66Fh6Mk4sdDe6jgnIm4EgOnUswSw09CVDf3dRvNODC76rFk72tCK/k4EHB/bg2LZI/YvpY7WJOeARznjg+ABClOz7sQ6HJP3d5XSfGsO92TtmXJQ5zFdDj4Md0ZxfNqvs/arYIsCoju+hmOJ4p4L+7nvSqeDezB/lcFCPAwbdfT4lS3vZypKrVz6/Pm6aCSPWF5V3dnJQz2urtj1jnn13tlTu0aQ3DweQwBAn0Pen+0McIMMngf4kYIT9bW1tpsSP+QM29EdFnPaSDXx6XSBgssnFvJnpD0H/khkzysS210f4+kvJzl7kr62Ne0rQ9Hcqcu+LoP+muXPPPHns2FMA5pz+A0bvrGxoeKA7X6f+JON7eI5kbIf+oCsuztOWlmdwurRVVOH3rcXFucdaWvwAFnbGI7Kksr7eiPQTtihZ73usXxTR/2ERudVfX28OX8S9mU7oQBIdKgoKHgJOl2ODRl/HaCa781Tg7+rxFK3bujX0ktFXUPAe8zABaL9xU+A1WFbx2m3bHKd763HgAHh2WF5el1O+fRH0D7VrrT/2dve90r2SgwLbAYwR4KKOvidP7Z2b1gYCpw8xJbGH2ZUESIAESIAESCCzCVDgktnrR+9JwBAoLS0969TzgXpVfXssIqp6f01NzUf783530ot6LlqxAYLL+7pSFoD35AFXjm4X8V+eB5jf9bUZEbgRfocF/EYQbn7H5i4Bk4U/nIHf/BtNzN6bGc2Bi/DamYMY6ZKFP1EsRmBvhPbR2rp163DixIlEJhx/bnhfdVW4wvzpYSds4JIXTc15x6b6taMAL8CDJbumSVKVXXvhpJw6EPWAiHQRUETaERFTBr6wqqpqfy/scwgJkMAAE+D9zgAvAKcnARIgARIggTQgECVjfp+8Con5reDN/trNe6IZ6iHoBx5dVbchYWLHZbPKSqEwWoWOwwM9M48ncnxpUdk3RXBvZ78ogvG+CPp7K2KOIsKOKuDuLwZhPsnGY971n9ThfmiEjgWyZHXdemc6lm5Z76OJp3uI/oHDArl1Vd36ftWxRFkzU5WiUlua7/A31PQpi0KUrO0vNAWlbH39+qOJ9rj5vGf2di1f88LGHklWndiK7ON0n4Z86EV1BzMuOldn/kcR0PdZ0N+dpQi+sOqFDd9ywq5HZYgoh4OiHN4IQuVHdlvOFxNVM0jkQyr3aKK5+TkJkEBXAhT0c0eQQAYSMBmP8Prr77BFjLB/0anM0OfHCMNkJf9/Y5qbv/Tgzp2t0fpQ0N9OpaKg4EeIKLV1qkTRtyoDgS7li0L9MjBD/3XFxeNaW1ufh+q7Q8GqHofI1wRwJES3gdECfAPA2aHh3YTu7X8oF+ehpaVSgXkR+8y8x/y1qH5fWlq2+HfufDOVl1uUAw4tatsL1m7f7ko6tihi+R5i/ETxRTkU0OXQgBk/mAX9bl9r/bG3u6+pLz9/mIqsNN+9Mdb752Oam++I9Z2baI/wcxIgARIgARIggcwmQIFLZq8fvSeBefPmjQGwTUQujUVDVX9YU1Pzyf6kNSmgJhuceZFm/OtVM1n3r+oQ8M8cCYyMV/8xiRmam5uxa9euUCZ+82+miMCTCDEtuo4ZMyYk4jeZ+M86y5w5caft378/tG5GyJ+uWfgTRWoOOFRUVMDj6ZLgMTTst7/9LV5++eVEJhx/bua47rrrovav+APQcMSxqYHouEsF5Y358t+pnrykpOS7AD4T53v0f4PBYP5zzz2X0meFqY6T9klgKBLg/c5QXHXGTAIkQAIkQAJdCbgo6N8Pla/ZbTn/FU+I2ltBf4/M71HE+InWtrsgPppgPJ0F/f3FIMwxWVF2DwEzcFxFvmbZtjMdi4XRUPmGdOhYEE0AXezLs+zmSkC76FgA/Boi37ezcrb4n/P3y71px+ECU+Ghs8ygAm+c0ns9AtgP2uPP+Ivf70+6ut6ymWV3APjPzv2sqBXoTxLt787PLVmkihvD/19F7lnzwvrvOB4fo+NQE/RHO6CiwLct1ZecsLRh5Yql/wpFOJN+jIM6Cz8FFbM+kQ/CdqnKTyyPtXJV7dP/7G0SmlTtUSfxsw8JkMBpAhT0czeQQOYTkOXTp5/X5vFcB1WTHW5y95AUeHBsc/Nd0QSmFPS303Ka4T8TBf2Lp007x7KsOoiEy8n1addHE/Qbg778/AsVeAYi74gxwV6I1MG2/akQ+PcQd5vT1ZY1x79t284+BdwxeElh4SfN4YTTN0L6aGVDQ8LT/5FzOxHrO+kTK550z9Dv9rXWX3u7O+8l+fnvFZHq8CGXzptb4C9Ztj1v1fbtr7qx52iDBEiABEiABEgg8whQ4JJ5a0aPSSBMoLi4OC83N7ceQPth+ChNVb9cU1Pz9f6kNrFBbxDFz04lHshOZl6vAO8fDhSPAq4aBbzjzGRGx+5rMu4bEXg4k3umisDdoZE6K9nZ2V2y8Ofm5royWTgLf/gQRmtr1PwfrszVn0amTZuGt7+9Z1ENs1drampcdcVk6DeHK7q3n+4GvmlemaZ3azqV4OPmXQViKnmmtJWUlKw49QL5K3Em2dnU1FRc66CCa0odpXESIIGkCPB+Jylc7EwCJEACJEACg5JAHwT9RyH4P6g+B0tWjTw6ceeDOx9MeFPaW0H/slllD0FxW3gReiNSdiLWd9In1kZIVgAftuNUKN1fDMJ+JRvPDcWl57TZ3joAruhYogn6jW++4vILLVufARBbxwIYPY0/lQJ/k7jV2nvys4CYZJo9sxIAJwH8SRVVIvYTTgX+y2eV3auKb7r1hePkWlk+c9G5KkGfqpQIcDEA86AkUfqQqAJ143eyeyfOtQCVgcnQX15YPjzXoxsEmOXSWkTl5cv3DbOym34c+f3Wbb6jgP4egrUi3nXJCPxTtUdd4kEzJDBkCFDQP2SWmoEOBQK3T5mSdSg3dylUfwAgMl1XUEXuWltff/pUZgcQCvrbQVQUFi6G6trOfaLRxdqZKOiPssZ9uhxiCfqN0RumTRvR7PGYG5B/SfAHeyh7v2Uy/0+eXN2bk8bdg+iLEN4JEKeHPuLZcuKjkz6x5sgIQb+L11p/7u3uzHvsB6BFRG7219evdrKf2IcESIAESIAESGBwEqDAZXCuK6Ma/ATKysrOCFW2A6bHilZEvlJVVfW1fqOhak3aju9A8Wmnc07KBq4e3S7iLxoFnGE5HRm/nxGBh7O4m0z8g0UE7g4d96yMHTu2Mwv/uHHjXDO8b9++0AEMs4aHDx92zW46GTLsSktLo7q0Zs0aVytHXHLJJbjiiit6zPXH48Cc36UTlbi+fH13gXw51d46EPVvb2pqurK2trYp1b7QPgmQgDsEeL/jDkdaIQESIAESIIFMJtBD0B8lK7qb8fVW0L98ZtkjCtwS9sWJSLm7307E+k76xOLhoog5qvC3vxiE40s2nh7s+rpx4uzFG6aVjmjL9n4DkljHYrL3i8o3ghNyXNGxdAtLrptZdqUNmAz6l8QLuSN7/39ladb/e2LrusZYfbuvc58xxsnQv7y4/Aq19Ycdz1CjHUqIN/2gFvTfWLR4YitatkLkbX1dg47xMXkZ4b3sa1oqih910wZGm3oXVH/kbQk+8OSOKie1JV3foy7xoBkSGDIEKOgfMkvNQIcSAd/73z9Bvd6VECnuvEEBXs4OBq9euWPH3kgWFPS306Cg3/kVEk/QH7Zy7dSpY71e7y0KfLDjRiTmH/MKbPda1i2rt237i3MvevbsixDeybwU9HdcKwUFnztVBu7bncxiHH6JxdTNa22gBP3m8NTBnJz7BLi9W5zfqAwEzAtxdbKn2IcESIAESIAESGDwEaDAZfCtKSMa/AR8Pl/2kSNHnhWRmbGiVdX7ampqPtZfNM76leZl5eApAFfHmzPbAgpGtAv4rxwFXNhZsLtvngaDQYRF4EYI/uab/VJ5vG9OZ+DocBb+yZMnY+LEiXArC/+JEyc6KygMpQMYFRUVURlu27YNr77qXiG9ESNGoLy8POqOe/dLwMGE+SXTZrM+g2xcv/sKOZFKj0pLS3+oqnfHmeO54cOHL/D7/S2p9IO2SYAE3CHA+x13ONIKCZAACZAACWQyAQr6s4sixdUU9J/ezeks6A97ee3sa8dmt7XeAsgHoSFBfTxR+nbYwVtWb9vcJx1LtOs9JMje0zzdgn5UBQsBDI/zvXBUgK+NOD7xR9GqWvSHoD+UuX3PyU9B5FtxEnsaLdrxiDiMJnXCKW1J+IklBf3JffnH5BU2c/uU27PeyNtdAls+IhKqDBDv6fB+gX5sVd3GNU70LG7u0eTCZm8SIAEK+rkHSGCQEogidG1R216wdvv25yJDpqC/nYZTsXZGZugvKHiPAs8CCKV3cyLId/Oy8BUX52lb2xWw7TmnsvIvEOCdUf7I3yeqZf6Ghhd7O/d1xcXjQhkVVd/dYeOwWNYc/7ZtO3trM3LcksLCT4rq9zt/l6SQ3YxzcujASZ9Y8WREhn6HBwKcXGu+AdrbSwoKlgjweJQboiMQWVhZX7/VjT1HGyRAAiRAAiRAAplHgAKXzFszejy0CRQXF3tzc3NNye35sUio6kM1NTXdD/OmDNyEBj3fUlTFytJ1QS5wZUcWfiPmz3UpC//Ro0c7ReB79+5FW1tbymIcqoZFBJFZ+MeMGQPzu74227axf//+zioKb7zxRl9NZuT4goICXHDBBT18f+WVVxAIBFyNafHixTjjjDN62Pzk34A1+12dKqXGBHhZvZi/e6q8lsqJSktL71fVO+PMsXn48OHlblTwTGUctE0CJADwfoe7gARIgARIgARIIFME/ctmlT0ExW3hFRuKGfr7i0GYcdKC/uL577FsT6eOBSmu9tD96vUV+/I8OHmFHZQ5YmEBtKeORYF9anQsWzf2WseS6FsjJJY/2Hq+ttkzBLpAgasEGBtl3IMjj0+8q7uo3411TuTj0qKFd4rIfd0OQLwEke9Yor9aWbvhQDS+Yjc9I8BVHZ8NakH/dbPLx9utdh0gFyWKNxHv3nxuxP1Hcxsvsr2YpYprpL0SbfeDIkGofn711o3fcyLqD/vR1z3am3g4hgSGMoG+vzEYyvQYOwmkgEB3ESuAeyoDge8kO1V5YeHwbNUNQOgUXqipyKfW1tf/INIWBf3tNCoKCr4J4N5ONiJfqKyvN6dLuzQnIuPwgGT6hnzIz38EIqfLvllW+dpt28waRm0hoXxLixEedP4BHE3AHkUg3uix7dmrt2//32T3lRv9TfZ+Kyvro6L6mcg/IE2mfrutbeFTL754sDfzROER9RBLb2ybMVHE8s8Oy8u79vEtWyJPGcc170SAPgQE/a5dawOxtxcXFJxnqW6GyDuiLXZf93Fv9yfHkQAJkAAJkAAJpAcBClzSYx3oBQk4IbBixQqroaFhrYhcE6f/49XV1eY+vV+qcE3crjPEhnkOMCrs0xkWMGNkewb+4tHAW3KcRJe4jxHsG+G+ycBvfoygn819Aibr/qRJk0I/Jgt/To47C3j8+PEuWfh5AAM4//zzMWPGjB6L2NTUhMrKSlcXd+rUqbjoovD72dOm1x8E/sX1vH2uuh7N2CFLMP/1fNmRwpmkpKTkSQDXxZpDVVfn5+dfv2LFCjuFftA0CZBAHwnwfqePADmcBEiABEiABAYBgUwR9HcXl0Pw8OoXNnw4mSVYNqusFBp6ThPK4q7AL9XKXeSv9R8L20nnDP39xSDMIllB/41Fiye2omUrRN7WzlcbBTp7dd2mgdGxhLL3t30Uii46FgDbW7K8C596/qle6ViS2XOmbzgzuoga0bURZYdbUFVuXbN1/RORNrtzV+DHa+o2xKuUl5RLvpllb7WA5wG8tWNgENAv2uOHfTfewXxzYGIoCfqjxNuilrVgTe0zXZLuJgW/D51D2fvPaFwggn/rljjmiIi9cNULm3qdpDLZPdqHMDiUBIYkAQr6h+SyM+h0JlBRUPAjAB+P8PHhykAgqRuLjrFSUVDwGIAbI2z1OBxAQT9wa3Fx7rGWFj8QKmXV3kRurKyvNy+aurRkRPfJ9DWTJNvfqaA/yuGOoIgs9tfXrx/Ia8GXnz9VRcwN8NkdfvRZgF9RUPAQcPqkPVTvrGxoeMCNOLuL8U9dW38T1WJ/Q8Mup/YrCgsXQ3VtRP8ehwIGs6Df7Wutv/e2yd45tqXlxwL8S8R3xWOw7TyILI5Y129UBgJf7i/Rj9P9x34kQAIkQAIkQAKpJ0CBS+oZcwYScItASUmJuVeMmXlfVZ/Oz89f0l/i0gkNWmrZeAqCnEvOaBfwm5+pI4Asl57gmsztRrzf2NgYEvObzO5s7hIwGffHjRvXKeI3GfndaGat9u3b15mF/80333TD7KCykZWVhWXLlkWNafPmzTh06JBr8Z5zzjkoLi7uYe9IEHjHi/10Asi1aEKGmmzB4j35YqqDpKSZl73Hjh1brapLYk2gqvfX1NR8JCUO0CgJkIArBHi/4wpGGiEBEiABEiCBjCaQKYJ+J2L8RAuxfFbZvaowyeraW5RDAeks6O8vBmE8yQr6ywvLh+d6dIOcTlIaFMjiVXXrB1bHUrRwqogYv07rWAZAmG0E2W+e2Wiy4p9+finYOEyO+h6prW0Kc182s3wxcFqDEu3gSaK9Hu/zZTMX3gBI5CGCdSOPT1zevVJAdxtDTdBvviGWzyp7TPW0Rq83lUH6slbRxvqu9o2Ulia/AHPCn7t16MPpHnU7JtojgcFOwKXXQYMdE+Mjgf4jUFFYeANUO/8YUuDl7GDw6pU7duxNxosoYm8znIL+KBCvLSi4zNN+ojT8B/nhaJnuzdBkRPfJ9E3WtunvVNAfst3toIiK/OJgVtYttbW1bcnsq2h9l0yffrVYVqdoXoGn1wYCn3Zg19GhEwd2Ort0v34g4j+QlXW9kzi7i8MV+Lt6PEXrtm5tDPGeMmWk5uRsBlDQMWHQHJipDARWOfExJAZvbX1UVK+P6P+tykDgC5HjB7OgPxXXWir3do+bzsLCclU16z2s47P/E9XZtmXliOoWAJM6fn8EIgsr6+t7farZyZ5iHxIgARIgARIggfQjQIFL+q0JPSKBaARKSko+C+D/s3cu8FGWV/7/nXeSEBBQQUEuXqquLd4VCySQEEXJBQIqDMGqrd222u66vf33X9tud9e9tN3ubrut22631v5b640wAYEAGfAWEpIAileqQhVR7jcBQXOd9/x5hkyYzLyTmUzeyfX3fD75tDLPe855vud5Ie+8v+ecjrohrm5oaJibyLOkG4SzX9GvXDkEv7nxLEjeWcB5GW5YBZqbm4Pi/VAV/k8++cQdw7TSjkCoCv+4ceOCVfgzMtxJ4IkTJ9pyt2/fPrAKf/yNV1BQEDxQETleffVVbNmyJb6BBGekpaUFDw+YAxyRo/gN4OW2Wo0JGuwd08wJn6/syZb/l6pwzHdjmZmZqwDMjOVDRL5VUVHx81TFQLskQAJdI8Dnna7x49UkQAIkQAIk0B8I9BVBv0NV8Y9s0QLfupV1ieTBiGCtpvrVgIS0AaaW212lVSvbFYXszYL+7mIQ4tlZQb+5bkFu8S+kfcHTJ/dbx13RsSzIm3uz2Pbp4o8qy0qrVySkY3FTmH33zJlnNNcP+q0KJreyOmbD+oKvavkb8fZiyfTiz6pirYS6eaq+m46MnMerlwY1LGaU5M6aoJDnBDKm9Y86tdfjxbAgp/iHIvh+aF6iIvUBKOhHSW7xfQD+9zRTrbUzBhf5nvV1uTLH3dm3jWpMa1kswPnGvgI7B7WkLXis9ukD8XIY79BHqvdovPj4OQmQQHsCFPRzR5BALyPgzc39lDY3PweRtnZFAnzHV1v7s86E6iCcDUCkuKympl2lpX5boT9xIbcRlf8zgB+08VXdmOHxFD65fv2RSOadEel3Zq7x09n5nRH0e7OyClRkOYDQW+UjalmFS9avT6id9r0TJ6YfGTLkL3zV1aa9mYZzaRX0m5dxp2x3wC+K59Sp34fq6VPtDodOOrPvS6ZMmRCwLHM4I/SwEvNwRqRdh3vmecnImOurrGx7DTs/O/vBkyv8x7C9UilNTbf6Nm+O+wv4vGnTJottm/vv7NCDlAAFvtradl8a9DlBfw/fa6nc2+F75PbJk8eLx1MhwJWtfx5QkfuX1NQEH8jmZ2d/56TQ/yfJ7I3O7HHOJQESIAESIAES6N0EKHDp3flhdCRgCBQUFNwGwHROc/xeVFWrhg8ffovP52tKFTFVNb4nmnB2NuDesYNwvselb2lNFfKQgP/gwYNQbfcIn6olDSi7RsR97rnntlXhHzFihCvrDwQC7arwf/TRR67YHUhGrr76apifyGHuhTVr1riK4pZbbsHo0aOjbP5sF/DTna666m5j/7wnW05/9+Wy97y8vMzMzEzz/Vh0i4NTvmzbtueuXbt2pcuuaY4ESMAFAnzecQEiTZAACZAACZBAHyfQVwT95kDxaHvYowBOF9tT/P7MT8bcF6+yuEnRwtzZJQr5Y5i+4j0bmOGrKn8vPIW9WdDfXQxCPJIR9N8xbU6BbWk7HYvYVuGi9csT1LHcm35kyP6/8FUvj9KxtAr6T+tYoBs9thY+uX5VlA4o8raM7M6QqIjd6fa+Jy8vs16H+aCYffrz6MMhTtfemVc4vsVOqwJwSj/mIOj3ZnkHW+kN5rvOwjYbndjr5hrjx0Zaw1OV5YeiWOQW/0GBL4T+XBU/Wlxd3q5opVPsC/NuvUjtljWAXNb6+RHbtm/xrV+1OXJ+MnvH2HA4NAAVnbN43cryeH/VRt67HXU2iIwv1n4oyZt1pdrWc+HdHQT6+UVVK0vjxdP6uXhz5k44+5PRf478e+qOvOJzbDtYqDb0xdfHtqUFvsqV6+PZjjwYErnWVO/RePHxcxIggfYEXHpVRKwkQAIuEogWmAPHofqlsrq6skgxtZNfb1bWYFvkfwS45/QvbPqepKfP8FVVRTxgTJuotv1MmMg4SsRsbPQ5kTFQf7LC+t1LamvNL64xhzcra5KKmF/mQtX5zdx/KqutNcLtqNEZ0X1n5hpHnZ3fKUF/Xt5QbWoyD0I3he2JN22RoqW1te93xMiI+Q8PGvRLAb6kwC8s1R/46urqQ9d4s7LGqUglgEtb/6xJRD7vq6np8JdSs0/ViChETj9YiMwrq6lZmuz9ZB5Kz2lq+jWAL4fZeEYaG70die5bq+/7EN5mSvX+JXV1vwqPxfHAjcj3fDU1/9nRveloHygd2dh498ObNzeH++C9dopGoveDYzcSVVf2digvwe4KTU0PCfC1sFy1+7vytkmTRlppaSsFmBKaI6rf89XVGZE/FTTJ3tS8jgRIgARIgAT6GAEKXPpYwhjugCNQWFg4RVXXhb2MjWSwIT09fUZ5eXlKStmrqqnqZr6ruR3ASDcS0NjY2K4Kf0NDW8dtN8zTRiuBwYMHw1TgHzt2bLAKf3p6uitsTBX+3bt3Bw9h7N+/n1X4u0h15MiRKCw8/TVTuLnS0tJg1wq3xhVXXIHrrrsuytzLx4Fi95oBuBVu5+wontizG1/AAjHdKV0fxcXFQ5qbm813iZ+NYbzesqzc1atXv+S6cxokARLoEgE+73QJHy8mARIgARIggX5BoK8I+g1s7/TZWZaKH8DwVvj1qrh7cXV5hxqSz91UdGGgxbMawOWhpAnkXxdVrfiHyPe+vVnQ310MQowiq5ML8OiiqvLTmiWHO8BJkH2ycP+bnrRA0ZPPr46jY7k3/dgZe38J4EtQ+YXdMugHvjrfaR3LTbPHWS0ROpYExNWOAnnIvNKqFUnrWCIF4VBU2oMyb41XuT3ywIMC6xoCUryiZsXxcJytFdifCvvOMwDV75VWr+xQxxLcIzmzJ4lIuQAnIFhYuq78xXDbUbEDG5rS02Y//dzTh2P9pebNKzrPCniegrQ7zN/vBf3BQzQ67NfQ03olBQ6oarGveuWmOP8ISEnO7L+FyI9V5GltarzPV7fmw7BrpCSn+HcQfLHtzxI8uLEgd/ZfC8TcK8EhgscXrSv/fPjfZ6neo/3iH0AuggS6iQAF/d0Emm5IoDMEnMS/JyvItyjw2/S0tB8vqqqKWefJm5NzuR0I/C5cVNrq+4Gy2tqodvL9tkL/qUUfV9VvWuPHP+rz+SJfQIl36tSbVfUPAMaG8qPAW+lpafmxGCcqMjb2OjM3mfmdEfQH7U+dmgNVU90q9MBqVMZbEAjcuWTjxted9ujC3NzzAy0tDylwa9vnIv9SVlNjHlbbft+L6nIAHBHV+zF+fKkDewQPnQDfFRFzctcTNKTOh046c++YufOmTr1CVNeG5xVAMt6UJgAAIABJREFUmaje56urC/+FN2jam5U1QkVMq7X5YfvgNRuY+XRtbVR7qnlTp35VVM0vu6fiBgJOBx1CthZOmXJRi8giiIRaqJmPzC/tBUvq6l6JXF8fFPT3/L2Wur19ao9MnXqLarAywODWfH0EkdllNTXV4flzmNepThid3eucTwIkQAIkQAIk0PsIUODS+3LCiEggRCA/P/9SETEvTkJd0yLhvC0ikysqKlwti66qpoCAqWL1lwA+09WMmIr7hw4daqvCbyryswp/V6lGXx+qwh8S8Z99dqxt0znfpgq/Ee4bAb8R8h8/3u79a+eMcbYjgZKSEscDF9XV1Xj//Q61AJ0iavbErFmzoq4xJ/onbAKOp0QK36kQuzRZFas9gvm7sqVNDNElgxEXz5o162zbtjeq6l/EsGuqAn7W7/fvcNMvbZEACXSNAJ93usaPV5MACZAACZBAfyDQlwT9Rrdaklv8MwDfDGNfL6LfDYwa/CsnHYOpZA3FIgAXh12zJc1qKXyismJXZA57u6C/OxiEmJRMLy6EwhTTbNVR6Dax0vIXVS7r8Llu4fRZOapWOx3LSe3GFkvlzqeqV8TQscw9X8V+CHpax6KCf1m8rrydjmVh7px/VugPwvJ2RKD3B0YPjqFj8Q620hq+C8FpHQvg2J2hM/ezN2/OpZatprr6BW3XCZaJWl9fVLXcUf91R86cq22xfWEV7iGQf1pUtSKqOOm9E4OHGx4DUBIWVwsE/2I3Zf5H+EGH0Oder9fj2V9vOlEY7Uvoi6/3bEtm+ipXvNM2L/pgDFSkzEFwDmNTDjQsEMUvAJwbwajfC/rNeh1zDeyxRO55at2KZ52KQd45uXB4y6C0HwO4L0yH9KR9KPOLvjdPd5F1uFfMt0+/SWts+d4TGx2/05YFObNmQqw/hnUNCEDlrtLqFebvubaR6j3amfuFc0lgoBOgoH+g7wCuv9cSuD07+0JLdTVE2k79tgZr/kF+D6o1ENkkRhhsqsurmkrz0wW4yGFRMSuU93NBfwjF2yfbDi0VICieDvJC8NSiKaMVEmWbj+JWlu+MSL8zc43zzs7vrKDfPKx5p079W1U1vwiGr9vsKcPm92Y/BaGJnHlS7D8fqtPDRMzmE8e9dFt29igLWCvANeH7TwHzcLbcEqmDagAiHls1S06J58eFzQ1IApXuE71h52VnzxPAPLCEBNjmUvMCcjlEVp6snN6oIoOgatqazY2Yd0DMCdm6OscTsmEdC+6NiOcoVBeJZVW2rvVMVV3Q2hUhLWxuh90j+qigv0fvtW7f26o/L6ur+3bkw5ZjhwjVSmlqurWjDhGJ7mvOIwESIAESIAES6P0EKHDp/TlihAOTgBGOBgIB89x7oRMBVd2fnp4+ceXKlbvdIKSq5hmwuPW7B1MuPPyZsNMu6uvr2wT8e/fuRVNTU6dt8IL4BIYMGRKswO92FX4j2g+vwm9E/RypIzB16lR86lOnOtGHj3fffRd1dXWuOp4/fz4yMzOjbP7Vn4HlUU3qXXXdXcaez2jErB03SkpafxQUFJjvsU3lv3OcFiQif7Ysa/KqVauOdNeC6YcESKBjAnze4Q4hARIgARIgARLoY4J+eG/2nilNDT4BbonI3m4FHrdUg53B1JJR0GgNSbzq2n1A0J9yBiGuJbmzJijkOYGMaWOt+i5gLQd0h0CvCsDzc1/18jcjctFWmdxRxyL4vdjapmOxFfNF0E7HosAzmpHpjax4f3f2baOa0lvWQtvrWE520NwB6HIB6qAInBS+exTIAiRKx5Jopft4fzssyJn9VZGgeD5cq1Mf1H5Z8nRojWYvqsLoXXIjvlPssHOBU2eJ4N4GjlqQRYBdGVwrAFvkBjkl/g/Xlzl2sIhxWMCYORW7yPZWP59qLTw7LAYLw7m4dF15ReTnkdXhE+nuYGw4dXhQ0TmL1600B0s6HJH3rgLPq5U511fpOxEvPhV5YPG6FVEFdUPXLcgpnicSpVcyH7+tKn+0YP85yEwwSFRmqcDolsK5xcq10yElY8pUDPELsAaqx0L5gIjRK7XTxcW6V8w1qd6j8XLCz0mABE4RoKCfO4EEejEB72c/ex7S03/drjp65+I1v4wtlsbGr8USk/ZjQb85MWoq0RvxfiLDsPrXEY2NP3x48+aY/bc7I7rvzFwTYGfnJyHoD/69Py8r669E5D8iROzxGalutG17/tKNG6NOnpuLzSEUAcxDTztRf3zDwQr3D49sbPxGR+wTsBM+Jdl1HhHgbl9t7aqO/JkOAwr8DCJfiXjgihfmcajeX1ZXZw4bmKJtUaMPCvp7/F5rhZhszk13iFh7W+ZnZZk8t1VtiNfFw5uVdamKhJ+ud/WwSrwNxs9JgARIgARIgAR6lgAFLj3Ln95JwImA1+vNOH78+LqTLzWmxCBUbwSjq1evfsMNgie7e5mXJKUAYlWdjuvGtm0cPHiwTcR/5Ai1rHGhJTHBsiyce+65CFXhP+uss5KwEn1JS0tLuyr8J05EvQd0xQ+NOBMwYn4j6o8cDQ0NKCsrcxVbVlYWLrnkkiibvoPAN9tq2bnqsvuNKZ7ZM1VmpspxUVHRDbZtV3XwPWWdiNxYUVHRmKoYaJcESCBxAnzeSZwVZ5IACZAACZBAfyXQ1wT9Jg/erPwRkpbxhAgKOpmXPRZw91NV5c/Huq4vCPpTzSDExhS/G63Dfg3Fl2Pwilmh3ehYFuTO/itBEjoW6MY0KzDfqYOCiSModA94ljuI+uNthwAUD5/5yZhvPLz54ZgaonhGwj6XkumzvwWVnyRR/GOPWDJ3UeWK4AGUWOPOvMLxLbanDJDJnYjLTK1X6P9dXLXyf5x0LLEOC3TkwxyWUMFwKK44PU/vKq1a+UTkdf1N0G/WtzBnziwVNbqgzrb93C6Q+YuqVgQL1kaO4AGLIXt/AYEpQBp+OCR+ygWveTyBuU8+vzpWC8uU79H4QXIGCZAABf3cAyTQywmYlkTYs+cmW/VnAlyZaLgnq6tvEeAHMm7cSqdWYSE7/VbQr/qox+P5UYttP9p6CrQjdMdV9ZvW+PGPdsTKGOiM6L4zcztr28xPUtAf5ODNybncDgR+lwCb4C/vUP2NDBr0977Kyg7fQt85efLwRo/nXwF8LcGHkIOq+g1r/PjF8dgnuvfD53mzsqaryP8C+Eyc6wMCLPOkpX1rUVWVY0uzyOvNvWnv2rVARJzahUW5U2CD5fF8yVddHXnivN3cPifo7wX3Wrucu7i3vVOn3nJSjLM87KWyOXxyz5La2sc72k/zpk79qqiGn67vsOtDMnub15AACZAACZAACfROAhS49M68MKoBTUAKCgqWALgtBgXbVNL3+/2ru0qptSq/aeFtWnJ3uiK/EX3v2bMn+LNv3z4YUTiH+wRMFf6QgP+880wdjXRXnHz00UfB3JlK/Pv374c5lMHRMwRMTktKwjvMn45j1apVcPOAzIUXXoicnJyohR5uBq7u8BV7z7Dpglf/WcMx980rJSXtQWbOnDnbskzFRlhOMYrIkoqKClMlkYMESKCHCfB5p4cTQPckQAIkQAIk0AsI9EVBv8HmzfIOttLq74fI30dUwnaiaopBLhNY31pUtbxD7UBfEfSnkkE4wDji+Y4E/UEz3py5l1ti/66Dwhzh7uoB/Ma2Mv/eqap6+MQ7JxcOb8lI+1dIJ3Qsgm/oqEy3dSxyR27xjTbwqwQ0LGYJCe/F0Ho7udfNZVtsxf2+6nJTECXm8OYVnWfZHqOBuDWOkNwcDviRNg/+qZXR8FD4AQ8FHlpcVf6NSCf9UdBv1rgwd+75Cvu/EmBmppsvg5fYVuCbvsrV+zrMhdfrkQMNC0SRkFYpaFvx67Smlh88sbHiozj/lKR8j/aCf8oYAgn0agIU9Pfq9DA4EmhHQBZOmXJhwLJuV2AeAFP+aXTYjP0A3lXVZ9M8nidK1683LXocK4CHW+3Pgv6yurp7jOg6sHPnFLEscwo4T4DzW3+5NL/cvy3A4y0tLY8+vWnT4UT2W2dE+p2Za3x3dn5XBP2taxVvTs4EOxAwJzdnyql2WoNbPzM8tipQare0PJEonxDD2yZNGmmlpd3Z2qbr0wBGtn5mHjj2QaRWRR4bWV/vd7Eqv2MKI/ZAjgAXtoorjDh7p6j6JS3tv33V1W8lcs9EOrl34sT0w4MHF4jq3VA1bc9C92WLAu+L6jOdsd8XBf09fa85JL7Le7t1D6+MOPSyXFTv8NXVmb8/OniYzRuqTU3mRfRNYZOekcZGb6xuKYn8/cM5JEACJEACJEACvZ8ABS69P0eMcGARKCgoMN3p/raDVd/n9/sf7ioVVTXV+E1VflOdP6ERCATaqrgbIbgRhHO4T8BU4R81ahTGjh0bFPKfeeaZrjgxBy7MwYuQiP/jjz92xS6NuEOgsLAQI0eGvoo6bfPVV1/Fli1b3HECBA+ExDo8MPN14E/9a1ukVNRfWFj4NVU1lQBjjR/7/f7vu5Y8GiIBEkiKAJ93ksLGi0iABEiABEigXxHoq4L+UBK8ed6hEmi8FaKfB3C9nNYxmPe/OwAsFVi/iSfkb7M3bdZEy7KeaavCrfpuOjJyHq9eujde4l0UMccVyofH4jaDyHWeEs977oOI0aF8qlWfcxyqG8WT9pVFlcsM546GeHPmTrDE6FiCHePadCwKHBboVhGUNqalP/H0c08npPMJObttxm0jB7U036mKEoV8Oiz/p3QsQK2pqn7WibF+l6ryO67TaFhkX+MUsfTLsDUHIiENi5l//GRjgW1QrBKxHkl0L0Y6Cs+zAFeH61ig+j4sqVZbHtHzBm3oRPHNYG48on+jUNPxop3+CqKPN6WlPxrKS0nu7DsBCS+W+LplYcZTleWHwuN18V6Ais5ZvG5lebz7L/IwjgLPq5U51+lwSGR8KvLA4nUr/j2ej9DnQWG/2l+GYBaAy8IOFXUp16Za/9GhewpE5W4A2QDOCx226Oq90h17NFF+nEcCA40ABf0DLeNcLwn0UwLzs7O/c1KMblpTnRqqjxqRcT9dLpdFAj1GgPdaj6GnYxIgARIgARIggT5AgAKXPpAkhjhgCOTn539ORKJaOIcB+A+/32++S+jSUFXzsmQNgKGJGDp8+DD+/Oc/Y8eOHazCnwiwJOacccYZ7arwp6V1umGCo9djx44FK/Dv3buXVfiTyEt3XnL11VfD/ESOAwcOYO3ata6GUlBQgHPOOSfK5o8/AH6521VXvcGYf08jinGjpKSFSH5+/n+JyDc7WOg8v9+/tDeAYAwkMFAJ8HlnoGae6yYBEiABEiABEiABEiABEiABEiABEugOAhT0dwdl+iABEkg5AYqMU46YDkggSID3GjcCCZAACZAACZAACcQmQIELdwcJ9A4CRUVFV9m2/SKAQTEietrv95vuh3E7G3a0IlXNA7A6rNud4/Tm5ma899572LZtG44ePdo7IPWjKEwV/tGjR7dV4R8+fLgrqzN5C6/C/8knn7hil0ZST8AI7I3QPnKoKkpLS109THPVVVfhmmuuifJV9xEw/0+pX2sPeFi2J1tuS5FfKSwsXKGqs2PY/8SyrCmrV69+I0X+aZYESCAOAT7vcIuQAAmQAAmQAAmQAAmQAAmQAAmQAAmQQOoIUNCfOra0TAIk0I0EKDLuRth0NaAJ8F4b0Onn4kmABEiABEiABOIQoMCFW4QEep7AzTfffGZ6evrrqnpBjGg2DBs2bLrP52vqSrSqegsA07451qEBGPGwqcb/yiuvwIjDOdwjMHTo0LYq/EbM71YVfnPgYs+ePcFK/AcPHoRt2+4FTUvdSqCkpATp6elRPquqqvDBBx+4FsvIkSNRWFgYZS+gwGc2AZ/0xy2kWLGnCfNSUanf6/UOPn78eBWAG5ySJCIfNDc3X/3ss88ecy2JNEQCJJAwAT7vJIyKE0mABEiABEiABEiABEiABEiABEiABEig0wQo6O80Ml5AAiTQGwlQZNwbs8KY+iMB3mv9MatcEwmQAAmQAAmQgFsEKHBxiyTtkEByBB588EFrw4YNawDcHMPCOx6PZ9KqVauOJOfh1FWqOgvA0wCi1cKtho8cOYK6ujp8+OGHXXHFa1sJeDyedlX4hw0b5gobc9Bi7969QRG/+WEVflew9goj06ZNw0UXXRQVyzvvvIMNGza4GmOswwNf2gr4++tfAUbUvxu3Y4EEXIUJoLi4+Jzm5mbTZSU6gaecPev3+2d2tcuK23HTHgkMBAJ83hkIWeYaSYAESIAESIAESIAESIAESIAESIAEeooABf09RZ5+SYAEXCVAkbGrOGmMBGIS4L3GzUECJEACJEACJEACsQlQ4MLdQQI9S6CwsPCHqvr9GFGcEJFrKyoq3u1KlKp6BYCXAWQ42TEC8VdffRXbtm0LVujnSJ6AEe2PGzcOY8eODYr5jajfjWEOW4QE/AcOHGCe3IDaC21cfPHFyM7OjoqsoaEBZWVlrkYc6/DAY/uB72531VWvMqZA2d5dWJgKUf/MmTM/Y1nWZgBDYiz6n/x+/4O9CgiDIYEBQIDPOwMgyVwiCZAACZAACZAACZAACZAACZAACZBAjxGgoL/H0NMxCZCAmwQoMnaTJm2RQGwCvNe4O0iABEiABEiABEggNgEKXLg7SKDnCOTn588SkZWxIlDV2WvWrFnVlQhVNRPAKwA+42SnqakJa9aswbFjx7riZsBeawT75513XlDAb37crsK/e/fuoJC/vr5+wDLu6YWnpaUFczxmzBicc845GDJkCAYPHhzMyYkTJ7Bjxw5s3brVlTAHDRoEr9fraGvlypU4evSoK36MkViHB/Y2ATcYSXo/HqkU9RcUFNwOYEkMfKqqM9esWfNsP8bLpZFAryPA551elxIGRAIkQAIkQAIkQAIkQAIkQAIkQAIk0I8IUNDfj5LJpZDAQCZAkfFAzj7X3p0EeK91J236IgESIAESIAES6GsEKHDpaxljvP2FQGFh4SWq+iqAoTHW9G9+v/97XV2vqv4GwL1Odkxl/rVr18JUf+dInMDw4cOD4n1Tid+IvN0aJg8hAb+pws/RcwQ6m2NTQX/9+vXYt29fl4MuLCzEyJEjo+y8/PLLePPNN7tsP2Sgo8MDua8C7/bzMyQpFvX/B4C/jZGsYyIysaudV1zbCDREAgOAAJ93BkCSuUQSIAESIAESIAESIAESIAESIAESIIEeI0BBf4+hp2MSIAE3CVBk7CZN2iKB2AR4r3F3kAAJkAAJkAAJkEBsAhS4cHeQQPcTKC4uHtLc3GxqYDtWzVfVqqysrBsffPBBuyvRqeptAJY62WhpaQmK+T/88MOuuBgQ14YqtIeq8A8dGusMRudwmO4Ie/fuDVbgN0J+Iwrn6BkC4Z0WzEGNZHKsqnjppZe6XK3/mmuuwVVXXRUFYv/+/XjmmWdcBVRUVIQRI0ZE2XxwB/Dbva666q3GHt2TLfe4HdyDDz5o1dXVvSAiuTFsv52enj6xvLz8E7d90x4JkEA0AT7vcFeQAAmQAAmQAAmQAAmQAAmQAAmQAAmQQOoIUNCfOra0TAIk0I0EKDLuRth0NaAJ8F4b0Onn4kmABEiABEiABOIQoMCFW4QEup9AQUHBEgC3x/C8R1WvWrNmTZeU9qo6HoAp5z3Myc8LL7wQFJFzOBM488wzg1X4zc+oUaNgBN9uDHOAIlSF/9ChQzAicI6eIWBE+0a8b35Gjx7tWo6rqqrwwQcfJL2oc889F/n5+VHXm71SWloKcxjHrXHttdfiyiuvjDJXeRS48y23vPRuOyL4we4s+aHbUebn548QkTcAjI1he6nf75/ntl/aIwESiCbA5x3uChIgARIgARIgARIgARIgARIgARIgARJIHQEK+lPHlpZJgARIgARIgARIgARIgARIgARIgAQGEAEKXAZQsrnUXkEgPz//fhH57xjBNKpq9po1a17uarCqWgsgy8nOtm3bsGnTpq666FfXh6rwG3G3EfGfccYZrqzPVOE3FfhDP6zC7wrWpI2EDmmY/x0+fHjSdjq6sL6+HsuXL++S8H7BggXIyMiIcrNu3Trs3LnTtbjNYZWZM2c62htX55qb3m9IsHBPlpS6HWh+fv71IrIBQHoM21/1+/2/cdsv7ZEACbQnwOcd7ggSIAESIAESIAESIAESIAESIAESIAESSB0BCvpTx5aWSYAESIAESIAESIAESIAESIAESIAEBhABClwGULK51B4nUFRUdJlt268ByHQKRlXvXLNmzZNdDVRVZwMod7Lz0UcfYdWqVQgEAl110+evP+uss9pV4bcsq8trMlXUw6vwHz58mFX4u0w1eQPmYEZ4FX5zcKM7xtatW/Hiiy8m7WratGm46KKLoq5/5513sGGD0Ye7M0QEJSUlcOJy11vAC0fd8dMHrDSr4ua9U6XK7Vjz8/O/KiK/jmG3AcC1fr9/q9t+aY8ESOA0AT7vcDeQAAmQAAmQAAmQAAmQAAmQAAmQAAmQQOoIUNCfOra0TAIkQAIkQAIkQAIkQAIkQAIkQAIkMIAIUOAygJLNpfYoAa/Xm3HixInNqnqlUyCq+ts1a9bc60aQqvo8gBudbBkx/5EjR9xw0+dspKenY8yYMcGf8ePHY/Dgwa6sobGxEbt378bevXuDlfjNf3P0HIHwHLtVhT+U41CnBdN54cILL8R1112HoUOHOi52xYoVMAdokhkXX3wxsrOzoy411f+XLFmSjMmY10yfPh3nn39+1OeP7AX+cYerrnq7MZOsyXuy5W23Ay0sLHxCVT8Xw+4bDQ0N11dWVra47Zf2SIAEThHg8w53AgmQAAmQAAmQAAmQAAmQAAmQAAmQAAmkjgAF/aljS8skQAIkQAIkQAIkQAIkQAIkQAIkQAIDiAAFLgMo2VxqjxIoKCj4GYBvxQji5YMHD07ZvHlzc1eDVNVrAbziZGfz5s146623uuqiT11/9tlnB6vwmyrto0aNci32Q4cOBcX7RshvqvBz9ByBIUOGBPNr8mzE/G5V4Td5NfntKMcZGRm49dZbYf43crz66qvYsmVLUmAyMzMxf/58x2vLy8tx7NixpOw6XXTppZdiypQpUR+9Uw9Mf9U1N33F0O4WCxMPTJH9bgZcWFg4SFVNy4arnOyKyL9XVFQ84KZP2iIBEjhNgM873A0kQAIkQAIkQAIkQAIkQAIkQAIkQAIkkDoCFPSnji0tkwAJkAAJkAAJkAAJkAAJkAAJkAAJDCACFLgMoGRzqT1GID8//2YReSZGAMdt275i7dq1O90IUFUfA3BXpK2GhgaUlZW54aJX2zBV+I2wO/TjZhX+Xbt2BUX8phK/qdDO0XMERo8e3SbiP+uss1wJxFThD3VZMCL+RDstXHPNNbjqqmid9oEDB7B27dqkYysqKsKIESOirnf7YI65R+bNm+cY56SXgd0Dr+HEy0OOIvudInF15bNmzbo4EAi8DuAMB9gqIjdWVFSsS3rD8EISIIGYBPi8w81BAiRAAiRAAiRAAiRAAiRAAiRAAiRAAqkjQEF/6tjSMgmQAAmQAAmQAAmQAAmQAAmQAAmQwAAiQIHLAEo2l9ojBGbNmnV2IBDYBuCcGAHc7ff7H3cjOFUdA2CPk62uVAt3I7ZU2jCi55CA380q/AcPHgwK+M0Pq/CnMoPxbZuDGhdccEGbiN+tKvwffvhhsAK/ybHJdzJj5MiRKCwsdLx08eLFSR/+iHVQYN++fXj22WeTCTXmNbNnz4bTwYgHtgOPu1qr3tWwU2nsyT3ZcqfbDvLz878oIv8vht29Ho/nilWrVh1x2y/tkcBAJ8DnnYG+A7h+EiABEiABEiABEiABEiABEiABEiCBVBKgoD+VdGmbBEiABEiABEiABEiABEiABEiABEhgwBCgwGXApJoL7SECBQUFKwHMcnIvIksqKirmuxWaqv4EwHci7dm2HazO31+qymdkZGDMmDGuV+Gvr69vE/CzCr9bu7JrdjIzMzFhwgRcdtllMKL+rg5zD5jchkT8pnOFG6OkpMQxvurqarz//vtJuTj33HORn58fda2qorS0FC0tLUnZdbpo4sSJQc6Rw/8h8KWtrrnpU4ZE8be7p8pP3Q66oKBgBYDiGHbL/X7/HLd90h4JDHQCfN4Z6DuA6ycBEiABEiABEiABEiABEiABEiABEkglAQr6U0mXtkmABEiABEiABEiABEiABEiABEiABAYMAQpcBkyqudAeIFBQUHAfgP+N4XpnRkbGFStWrDjuVmiquh3ApyLtbdu2DZs2bXLLTY/YMVXQjYh/3LhxMEJnt8aBAwfaRPymWjtH7yEwfvx45OXldTmgI0eOtAn4Tb5TMbKzs3HxxRdHmd6+fTtqa2uTdhnroEBlZSV27dqVtN3IC829NWPGjCh7JwLAp/v2Xx1dYWRDkL8nS1xth9DateVPAExHlaghIl+qqKiIVcW/K+vhtSQwYAnweWfApp4LJwESIAESIAESIAESIAESIAESIAES6AYCFPR3A2S6IAESIAESIAESIAESIAESIAESIAES6P8EKHDp/znmCnuGQFFR0WW2bb8GINMhArUsK2v16tUb3YpOVc8BcNDJ3rJly3DixAm3XHWLHVOFf+zYsW0/plK7G8NU4Q9VZzeV2pubm90wSxsuExg6dChmzZqVVFV+k9PwKvwm56keF110EaZNmxblxnQAMN0xkh05OTm48MILoy7/85//jI0bXfvrAx6PBwsWLAj+b+SY/yeg7qNkV9C3r1PgWJpi4s6p8q6bKyksLJyuqi8AcHrX9bHH47l61apV5oAWBwmQgAsE+LzjAkSaIAESIAESIAESIAESIAESIAESIAESIIEYBCjo59YgARIgARIgARIgARIgARIgARIgARIgARcIUODiAkSaIIEIAnl5eWmDBw9+RVWvjAHn3/x+//fcBKeqcwAsj7RpqpOvWrXKTVfJRbXkAAAgAElEQVQps2Wq8BsRv6nCb/6/SNe/BrZtGwcPHmyrwm94cPRuApZlobCwEGeffXbCgR49erRdFX5VTfhaNyamp6fDVNN3GhUVFTh8+HBSbi655BJkZWVFXfvJJ59g6dKlSdmMddGNN94YvPcixy93Az/+wFVXfc3Ym4EzMGn/NfKxm4EXFhb+p6r+nxg2X25oaJhcWVnZ4qZP2iKBgUqAzzsDNfNcNwmQAAmQAAmQAAmQAAmQAAmQAAmQQHcQ6PqbnO6Ikj5IgARIgARIgARIgARIgARIgARIgARIoJcToMCllyeI4fVJAgUFBQ8C+McYwb/S0NAwyW2hpqr+K4C/i/S5bds2bNq0qVdyHDRoULsq/Oa/3RimIvuuXbuCIn5Tqb2lhZpYN7h2l40JEyZg4sSJHbozOTW5NTk2HReMwL2nR35+Ps4999yoMF577TW88cYbSYVnOlPMnz/f8dry8nIcO3YsKbtOF33605/GZz/72aiPtnwM5L/umps+aUgUS3ZPFedEJLkir9ebcfz48ZcAXOVkQkR+UFFR8cMkzfMyEiCBMAJ83uF2IAESIAESIAESIAESIAESIAESIAESIIHUEaCgP3VsaZkESIAESIAESGCAEZifnf0dAD9pW7bqo2V1dfcMMAxcLgmQAAmQAAkMWAIUuAzY1HPhKSJwyy23/IXH43kTQJqDiwbbti9fu3bte267V9VnAcyItFtXV4d3333XbXdJ2zvjjDNgqo6HqvAnbSjiwv3797dVaDfV2jn6LgFTnd90aIgczc3N2L59O3bu3Il9+/b1ugVeddVVuOaaa6LiOnToEPx+f9LxFhUVYcSIEVHXb968GW+99VbSdiMvHDZsGObOneto7+qXgMPNrrnqk4ZE8X92T5WfuRl8QUHBpwG8CiDTwW6jbdsTUvHvhZtroC0S6AsE+LzTF7LEGEmABEiABEiABEiABEggZQTEmzN3gkf0bxRaAOB8AB4ApgLI67ADd5SuX70tZd5pmARIgAQGAAEK+gdAkrlEEiABEiABEiCB7iFAQX/3cKYXEiABEiABEuitBChw6a2ZYVx9lIDk5+fXicjkGPF/1e/3/yYVa1PV4wCGRtpeuXIlelrg7vF4cMEFF+DSSy/F6NGjXVn+xx9/3Fad3Yi7WYXfFaw9bmTo0KG49dZbo+Iw+TaieNN9obcOI7o34nunsXjxYjQ1NSUV+rXXXosrr7wy6lrToeC5555Lymasiwx7k4PI8Y13gLKDrrrqi8ZaRJG7e6rUuRl8fn7+/SLy3zFsVvr9/hvd9EdbJDAQCfB5ZyBmnWsmARIgARIggfYEvFnewVZ6w90ATDu4zXZz5mO+Ol/vfcBkAvsiAVmQOydHoCWqOGqJ9b+Lqpbv7IsL6U8xe/O8Q61Aw0MQfL5VxB+5vCO2bd/iW79qc39aN9dCAiRAAt1NgIL+7iZOfyRAAiRAAiRAAv2WAAX9/Ta1XBgJkAAJkAAJJESAApeEMHESCSREoLCw8Guq+j9Ok1W1as2aNdMTMtTJSapqyncfjrwsEAhg0aJFUNVOWnRv+oUXXogbbrgBgwcP7pJRs5YDBw4ERfzm59ixY12yx4t7J4HLL78c119/fVRwf/rTn/DKK6/0zqDDopo/fz4yM6OLrdfU1OC995JrzDFq1CjMnDkzau3mnvD5fK4eZpk0aRIuu+yyKF/LDwF/9edejz/lASqwN2DhugNTZL+bzgoKCl4AkBfj346vrFmz5hE3/dEWCQw0AnzeGWgZ53pJgARIgARIIIqAlOQWm25b3wz75OelVeXfBtBzX5gwUf2KwB3T59xiqy4HcOoLMMFrGc1pMx+rffpAv1poH1qMOcgjGY1/FNX5HYT9XprVkvtEZcWuPrQ0hkoCJEACvY4ABf29LiUMiARIgARIgARIoK8SoKC/r2aOcZMACZAACZCAOwQocHGHI62QwIwZM0anp6e/41QlH4Cp+na53+/fkQpS//auXvXAxXg90vbx48exfLl5l9j9wwj4J0+ejPHjxyft3FRl37VrV1DAv3//fleFy0kHxQuRlpaG8847D2PHjsXIkSMxZMiQ4IENUz3/xIkT2LFjB7Zu3ZoUKSPmN6L+yPHaa6/hjTfeSMpmd16UlZWFSy65JMqlEfMbUX+yo6SkBOnp6VGXv/DCC9i9e3eyZqOuGzduHG68Mbog/NEW4IoXXXPT1w3V7cnCNIjYbi1k5syZn7Is6y0AgyJtqupRj8czYfXq1fvc8kc7JDDQCPB5Z6BlnOslARIgARIggfYETIVusRuWC3BT2CevWxZmPFVZfoi8SMANAgumz/mOqP4kzFaTWtasxZXLn3XDPm10nsCCnNlfFZFfRlTmr4dgDYBnYOsZEBnRaHl+sqxy2dHOe+AVJEACJEACIQIU9HMvkAAJkAAJkEAvIuCdNm2i2vYzAM42YSnwrno8OUurq/f2ojAZSgwCFPRza5AACZAACZDAwCZAgcvAzj9X7x6BwsLCclWd7WRRRP5vRUXFf7rn7bSliS9pugVs3jQRV0Xa/+ijj7BixYpUuO3Q5tlnn42bb74ZgwZFaVPjxrJ3715W4Y9LqfsnDB8+PCjgN4LvMWPGxA2goaEB69evx759ndMgX3rppZgyZUqU/Z07d2LdunVx/fb0hAsuuAC5ublRYTQ2Ngar6Sc7cnJyYLpdRI5t27Zh06ZNyZqNus4c1li4cKGjvVlvAK+ecM1V3zak+Pc9U+UBNxdRUFDwPQA/imHT5/f7F7jpj7ZIYCAR4PPOQMo210oCJEACJEAC0QTuycvLrLeHPQHg9rZPBSsHy3HvHyorG3qK2cLc4j8o8IWQfxV5YPG6Ff/eU/HQ7ykCd+XcPqYZTdUQCZ3WP2Lb9i2+9as2d8RoYW7xlxT4TUg8rtC9Ap1RWrXKHN7m6GYC3pu9Z1pN9asByW5zrai0PYE7fJU8MN/N6aA7EiCBAUCAgv4BkGQukQRIgARIoO8QoKC/7+TKKVIK+vt2/hg9CZAACZAACXSVAAUuXSXI60kAKCgoMC+Fl8Rg8cqwYcM+6/P5AqlgNaZWfz1+EL666fpo6z1Rof+cc87BjBkzHKuJO63fxGgq8JsfI/4OBFKCKRXo+7VNj8fTVoXfiPiHDh3a6fWqKl566aVOVesfNWoUZs6cGeWrpaUFpaWlMDZ78zBV9BcsWACR6FcYfr8fhw4lV/zRVP031f8jxyeffIKlS5e6isQcxjEdGCLHT3cCP2MD+jYstqBoX5ZUuAXf6/V6Tpw48aqqXhnDZoHf7zdVBDlIgAQ6SYDPO50ExukkQAIkQAIk0A8JLMydc51C/wjA/L69RSCfX1S14pWeXCoF/T1JP7bvZAX9RkDuaW74pSoWKnBCRL5fum7F/56qhcjR3QS8eUXXWrbHFKQ8x/hW4IBY9ozSylVbujsW+iMBEiCBgUCAgv6BkGWukQRIgARIoM8QoKC/z6TKMVAK+vt2/hg9CZAACZAACXSVAAUuXSXI6wc6gby8vKGDBg16R0RGO7AIqOo1a9as+VMqOI2t02IoVlwwCKhzEPR3d4X+0aNH48Ybb4Sp8t3RMHFt374dH3zwAcz/5+gdBIxof/z48QlX4U806qqqqmCuExnmIMEdd9zhOPWZZ57B/v37EzHTo3PMgQRzMCFyvPHGG3jttdeSim3w4MGYN2+e47WmC4eb99Hll1+O66+P/gtl83FgDl97h+fgcHMarjw4STrXhqKDHTBz5syJlmW9CMDpHdiuhoaGCZWVleyTkNRdxIsGMgE+7wzk7HPtJEACJEACJNB7CVDQ3ztzk6ygv3euZuBGtWD67GJRaWtbqsAzgzIbb3ts7dqPBy4VrpwESIAEUkeAgv7UsaVlEiABEiABEug0AQr6O42sV11AQX+vSgeDIQESIAESIIFuJ0CBS7cjp8N+RqCgoMC0077XaVki8u8VFRUPpGLJ51XpuVYazEGBcz+VCay/LtpLdwr6jRh89uzZHYr5jxw5gg0bNuDw4cOpQEKbSRAYO3YsQj/Dhw9PwkL8S0wV+fLycjQ3N8efDOCmm24KxhQ53nzzTbz88ssJ2ejJSVdccQWuuy76hjT7vqIi+YLus2bNwtlnnx21NNMF4e2333ZtyWeeeSaKi4sd7U14EfioxTVX/cHQ2j3Zku/mQgoKCn4G4FsxbP7K7/ff76Y/2iKBgUCAzzsDIctcIwmQAAmQAAn0PQIU9PfOnFHQ3zvz0tmoIgX9Ajy6qKr8ns7a4XwSIAESIIHECFDQnxgnziIBEiABEiCBbiFAQX+3YE6ZEwr6U4aWhkmABEiABEigTxCgwKVPpIlB9lICRUVF19q2HatF+45hw4Z92ufzNaUi/LG1ugbATGP7DA+wbVK0l5aWFixatCgV7qNs5ufn49xzz43p66233sIrr7wC27a7JR46cSZwxhlnBCvwmx/TUSFeNwW3OG7duhUvvmgKj8cfn/nMZ3DDDTdETTx27FjwYEBvH0Z0b8T3TqOsrAwNDQ1JLcEcEjCHBSLH3r178dxzzyVlM9ZF8+fPR2ZmZtTHX9sGrOB5nHZcFPjm3mz5hVsJ8Hq9g48fP74NwHgHmyoiEysqKmL9u+NWGLRDAv2KAJ93+lU6uRgSIAESIAES6DcEKOjvnamkoL935qWzUVHQ31linE8CJEACXSNAQX/X+PFqEiABEiABEnCVAAX9ruLsdmMU9Hc7cjokARIgARIggV5FgAKXXpUOBtPHCOTn528QkclOYdu2PX3t2rVVqVjSuDq9RxW/D7f98kRgdEa0t2XLluHEiROpCKPNZiwBdmjC+vXrsWPHjpTGQOOxCYwZMwbmZ/z48XCrCn9jYyN2796NPXv2BH+ampowYsQIXHnllbjgggscg1mxYgVM14h4Y9iwYZg7d67jtKVLl8JU/O/tY968eRg8eHBUmLW1tdi+fXtS4Y8aNQozZwbP8EQNc3DHHOBxa0yZMgWXXnpplLnSA8C333XLS7+x0wQbV++ZJlvdWlFBQYGp+u+PYW+D3+/PcssX7ZDAQCDA552BkGWukQRIgARIgAT6HgEK+ntnzijo75156WxUFPR3lhjnkwAJkEDXCFDQ3zV+vJoESIAEHAncNmnSSCst7U4BSgB8GsDI1onHAbyhQKnd0vLE05s2JVWLa2Fu7vnNzc1fFhHTt/szAEJvNo29lxX4o5WRscxXWZmQ0mDetGnFYtsrwhbzQFlt7b+b/75z8uThjZZ1B0TuC/MVALDvZPf2KrWsXyxZv34TAO3sdugWTi0t9wkwD4B5e5oGIKDATgCVatuPeM4/f4PP5zPriTluz8kZI4FAtQCXtE56XjIy5hq+hk9TWppXVf8SwFUAhrXO2Q/gedu2f9WRjygBeAIQ1bLmLFm/vqNSeuLNyZlgBwL3CmBeXIbWbqwntUcSCMtxitfr9dh7994ggcA9KnKLABe25sHMN4xe78x+7SgXQV87d94olvU3AKaG3XdmzVtF9VcAnvbV1dV3Zj3GbmDnzimWZf11a9XO0P0cZZeC/s6Q5VwSIAESIAES6H8EKHDpfznlirqHQH5+/udE5IkY3v7g9/u/mIpIxm7S89GCt0xh/nD7T04App8V7XHdunXYudM8TqZmDBkyBLfffruj8UAggMrKSpgK4hzdR8DkxIj3x44di/POO8+1KvyHDx/Grl27gvk8dOiQ44LS09Nx6623YtCgQVGfv/rqq9iyZUtCIIyNoUOHRs3dtGkTtm0zxct794gliH///fdRXV2ddPAlJSUwjCPHCy+8EDxg4dYwhzJyc3OjzB1oBq57yS0v/crOG2cNxw1vXimudWQpKCh43HzFGYPSAr/f7+tXBLkYEkghAT7vpBAuTZMACZAACZBAHyGwYPqc74jqT0LhqsgDi9etCOoKwoc3zztU7IblAtwU/HPVd9ORkfN49VLzxYZ4p8263hLrryEoAjC69VqjpdgG0SfTGgKPPLGxIuoku4NIPC45BZ5XK3Our9LXoXbi3on3ph8duqdAVL6mwCRpp/HQN0RQ2piW/sTTzz3daY2Hed8sB5tuhB34G0CmhmwrcFigWwX4VaB58NO+Ol995BoFeHRRVfk9kQuNnBe2zo8XTps7ybYC3xfIja36heMi+OtF68ofcwJm8mVpYyFUzXdw14flpOXkn70PS6rVlkf0vEExtRWRwu+4iTHbwmH/eKfNmmhZ1jMAzg5unQTzF/IX3HuBxlsh+nmzlrA8Go3A21CUi1iPLKpantCXfB1wPtGZvCbCowtzxJszd4IlgXsBidSHGE1GlYo+dtaJsf6HNz/c3JGfSP6JxBRrjyZyLeeQAAmQAAm0J0BBP3cECZAACbhIwJuXN1Sbmn4I4K/CRMuxPBwXkX+Bbf8yUYGxEfIHWlr+S4FbAXjihJ6wfSdBv4wb91N7164FIsFW1+d24MuI4f8oGRlfT/QAQao5eT/72fOQnv7LRDgpsCHNsr5Qun59zLfYUSJykdfTW1pmNlnWLBH5eZiIPxam6jTb/vyiDRuiyii6LegvmTbtshbbflSAKQlsbfOlyN/JuHH/E+9QQwK2IqeINzv7RgWMiN4cOok3jgrwLYwb91hHscQS9CMQuMAOBH4Xb90KbEmz7QWlGzYY0U7c0Qme20X1L/VURdG2L7Gg+mhZXV3UFyxxHXMCCZAACZAACZBAnyRAgUufTBuD7mEChYWFg1T1PQBjHEI53NLScsmzzz57zPUwVWVsLWoh0c9O/3AhcN/YaI+vv/46zE+qxsSJEzFhwgRH83V1dXj3XZbzThX7cLujR4/GuHHjgiL+s85yONmRRBCmCr8R75sK/EYsbv47kXHNNdfgqqtM7YD248CBA1i7dm0iJnDDDTfAdH6IHOZAgTkk0tvH+eefj+nTp0eFaToZLF68OOnwjcjeqQPC1q1b8eKLLyZtN/JCc2jAHB5wGje/BrzV+5skuMYiUUMC/GJ3tnwz0fnx5s2YMWNkenq6qfofKtAQfsn7IvLpioqKxG7KeM74OQn0cwJ83unnCebySIAESIAESCABAl0V9LdIIE1h/xfi6x32WMDdT1WVPx8eVooE/bIwd/YChfx3HF2ECeW4AP88/OMxv4gnjA7FXTKt6DJYnkdPdg+L9/4+uOYWK/ChZXuMoP0cYyNRQT+g2wSem23YXw++d4/Wk3y1tKr8N+E8vVnewVZa/f0Q+fsENA/m0lcslXueql4R9QVZTwv6O7kWo3FZJrC+FU/YH0vQj0DTBZbYv0sgr1sAe0Fp1aqE9AkJ3Ibtpnhz5l6eYBzmuoMq+IaOylwcS5NBQX9nM8D5JEACJOAuAQr63eVJayRAAgOYwO2TJ4+3LKsMpwS9iQ/VxdLUdK9v8+YOBQre7OybFDAnph1kBR26e0aamz/ve/FFU1HfcTgI+v8eImdC1elBz9GGAg+PbGy8/+HNmzs80ZtqTvOysq4TkbKThwwuTjwJOCLA3b7a2lVO1ziIyHerql9EjFA73sGKkMk9KjJ3SU1Nu/prbgr6502ZcrNYlqlqOaoTazen2hPKXaI2zUl07NnzbVX9UQIHW8LNBk7uu/8a0dDw/Vj7yEnQD+C3J9f8P6FT+nHjVH3TFilaWlv7fkdz502deoOoLu/EPXfqVD9wXZtdCvrjpoMTSIAESIAESKA/EaDApT9lk2vpLgIn75t/POnrwRj+vuj3+/+QiljG1ei3VfBTJ9sLzgX+y/Q5iximOr+p0p+KkZaWhvnz5ztWgN+/fz+eeca8x+VIBQEjuDbCblOJf8yYMa5V4f/www+D4n0j4j948GBSoY8cORKFhYWO1xoxuxG1xxtmTTNmzIiaZro+PPXUU/Eu7/HPzb2xcOFCxzjMoQZzuCGZcckllyArKyvq0hMnTmDZsmXJmIx5zcyZMzFqVPRXNT98H/ifPa666j/GBNP2ZEmNWwsqLCz8iqo+7GRPVf9uzZo15jssDhIggTgE+LzDLUICJEACJEACJNAVQb/A+oaKPpToe3wFDqhqsa965aYQebcF/cGq/Gfs/VEMAXzMhAuwOJCRea/vWV/HGo+c2ZNEpFwSf39fD5FfQvXLoXffiQv6YQpmmAMQjhoGFZ2zeN3K8tCivFn5IyQt4wkRFHRyZx8RlbsXVa9op63oSUG/N6/oPLE9fxTglk6uxfHgSLgNJ0G/qPwWoonrE4A3PWmBoiefX92hPqGTsUtJ7uy7AfllgocxQuYDUPzR9mR+3alrBQX9ncwCp5MACZCAywQo6HcZKM2RAAkMTALeiRPP1EGDTHvmyAeEtyHyR1H9syGjIn+hql8S4JJwUvEE1d6srEkqYh6uwt/+mVPDrwD4vQDBt5cK3ADgrpMC53ERmXhGGhu9sQ4NOAj6Tdstc+LbiNVNG7XNYllLYKominxKVc1DnekXnhbmpwkid5TV1CyNtQt6iJMRWS+HyEpRbVSRQVCdfZLd3JOV1AeHxWoE9zOX1NT8KTJ+BxF5+JRgHlR1tSXyhgKjzIOiAqaVWbh9k58tGggULt24cVfbg3Je3tBAIDAs9N/S0nK1iCwCECwDqMAOC7gt4PGYnATHcI/nyB8qKxvCg/BmZV2qIs8BuCDsz9utHSIete08iJg34eFlBgMi8j1fTc1/nnLZteHNzv62Aqa1YvhhB9Ov3rQ4f94DvNtiWZdLIHATTh2KaBfLyTXfs6S21syNGg65OAbVNIicEeJl8m2J1AEYqqp5AEy+I8sqPnIoI+NrlZWVLY5+srMvtFRXQ+TyiM93m70EoLr1z3Na91PkPXfqYwr6u7aZeDUJkAAJkAAJ9DECFLj0sYQx3B4nkJ+fP0ZEzMvGQZHBqOqra9asMS2+u/yMEml7bK2acuUxq2JdMxRYHV0UHfX19ViyZElKuJkK6qaSutNYsWIFPvooqst8SuIYSEYzMzODHRE+/elPuyLib25ubqvAb0T8DQ3tHtuTRmsOephYI0d1dTXefz+x98BGEG+E8ZHjueeeC3YO6O3j5ptvxnnnnRcV5pYtW/Dqq68mFf7gwYMxb948x2uXL1+O48dNU0N3xpVXXolrr702yljtMcD7pjs++qGV9wNn4Ir918jHLq1NCgoKtgCI/J7HmP9ERC6qqKhI7uSNSwHSDAn0BQJ83ukLWWKMJEACJEACJJBaAkkL+gHz3to8KJ9tIjRifRGshuqzpyKWnNZ3uu3euSrwvFqZc0PCY1NYLnN3y0j1SNt76BZp/rkCC0IrF8i/pmmaEVsHR8DT3PxUZfnhyO+YjJj/2Bl7jRj63ghqb6vKHy3YQY2HDesvRPTzDl3pf15aVf7tWN9dfe6mogsDLZ7VDs8h5r35SkBb3zcH1260BRc5Za8Tgv4Okx8u6PfmeYdadmMZoMZvG6qg/kTwe9vWlyyPfgJbrgHkcwBmRmhDPrAtmeGrXPFO6OJ78vIyWwIjgvk1o9HTMNqyPU+H1qXAUai9MAOD2qr7N3o8xyNF5ZGC8sg9ELlI783eM6Wpwecg5t+twOOWarDgoloyCoovthbna9s/TgdHwn1EHyLRY4CYL1mC+oSTByh2ALpcgDpAhkKQZytmS6Q+QfDIfjkeU5/Q2Tt3QU7xPJFgQdBwTYrRPjxvDpycLN55DGL0GlaeDV0YFQ/w8Jkfj7k/stOEuS+On7VvhKcpzTIxNUvTLYCYDhPBYWynaXq7rnonPHb9ssplRzu7Bs4nARIgARKIJkBBP3cFCZAACXSdgMzPyvoZpF0r6COmeruvpsaI8NuJD+6dODH9w0GDHjj556YKYehtakwx/G3Z2aMsYK0A14SFut0GFi6trY3qAe7NyhqsIl9vtd/2y7sCvz6ckfF1JwGzg6A/5Ool8Xi+4Kuujnq9OD8rKxsi5gHs9CEDEd+h9PTPxRBJp5RT8LBARsYyiBgB96mhujFNdeGiDRt2RKZ54ZQpF7UY4XxYRwUFSkc2Nt4dWR0+lqDfCPQRCNy5ZOPGqJZyC3Nzzw+0tDykp9oFnh6qPy+rq4v5YO+dNm2i2rYpvRj6MuNd9XhyllZXd/SGXeZlZT0kIveHrf1NAeb66uraHqJDn3mzskaoiGmnNz8ssgMBYMbTtbXm5WbSY97UqVeI6tqwqvYBBX5hqf7AV1dnvqhpN0wssKxSVb057INaaWwscjqA0sHhiiOiej/Gjy+NbA/n5EOBnbCsvCXr12+PjCkvLy/tnKamXwMwlQ9Co0VF/sWy7f+IXEewI8GuXSVqqiW05i0sD4+W1dWZQwscJEACJEACJEACA4AABS4DIMlcoqsECgsLn1BV81IwaliWNWX16tUbXXVojKnKmDpsEGBSLNuZJ/ubvxuj996qVatw5MgR18MqKCjAOecEO6m3G6nsCuD6IvqQQVONPy/v9NcHyYZu9kKoCn+yleLj+c7OzsbFF0c3Idy+fTtqa2vjXR78/MYbb8S4cdHn0N9++2289FK7RoIJ2evuSZdffjmuv96c72k/DH9zTyY7Zs2ahbPPbtMatJl58cUXsXXr1mTNRl03YsQIFBUVOdq7bBPwsSkVwRFFQICHd2fLfW6hKSwsnH6y8ENlDHuP+v1+fn/jFmza6bcE+LzTb1PLhZEACZAACZBAwgS6IOgP+agX4J8CzZkP+ep87d4de7O8g62Mhoeg7d7RfmxbWuCrXLk+VpALc4v/oMAXQp+ryAOL160wxec6HAtzZ5co5I8AMlon1ovodwOjBv8q6n2z1+vxHKj/a1X5tzAB9Uci9uxF61aFCsG1+TPvm0frsF9HrKXlpMD6X+ymzP+IWruxv7/exBP1vjkJQb/h+huxPL9YVLnMVAKIKpaxIGf2V+XUu+2QsP2IQO5ZVLUiSt9iFrUwd262Dfvp8E4DAvmnRVUrYnXdhEM3hSO2bd/iW79qc0eJ6aSgX0pyi38GIFxgHjOPRkH19HsAACAASURBVI9+R27xjTbw24hOEVvSrJbCJyor2gozhmLsoCvEEYHeHxg92EGfkD/CSksvhUi4BmKnx7bznly/KkqfEG+vRn5+x9TiK2wPwjUZJs0bxUpbuKhyWZQ25s7JhcNbBqX9GIB5xg7lPADR75SuW2n4xRyRnRdi7cfOroHzSYAESIAEnAlQ0M+dQQIkQAJdJBApwAZQr8DdS2prOyrbJ96srAdOVos3vzSfGqoVAsyLFAvPz842D0FG/B+aF1OoHbYUmZ+d/TUApmVd6BfyjyAyu6ymJuqBMoagv8Oq/sbXvOzsuwT4Q5iPd0Q1z1dXZ06VtxvdwOk7Jx+efxLOyRYpWlpbG7NcnUNV+48EKPDV1prq7m3DUUSu+mZc+3l5Q7Wp6QkAc8Liek/S02f4qqpMFcqokYyg/468vHOam5ufg+rVrXvpY9uyipfW1LwQa3vfNmnSSCstbaUAU8LmPFBWWxv3y42Obpn52dnt8hDrkES4jag8qH4sllXgq6mJ+mImhqD/gJh2i3V1be0Wo/ZfdAcD05Xgdl9NzYqoudnZWQr4TTOE1s8S6mAwLzt73snuG+1PwbNCf0fbhZ+RAAmQAAmQQL8jQIFLv0spF5RCAkVFRZNt294Qw0WZ3+/3psL92Dr9G2jwWbnDUXE1cHWozlbYzFdeeQV/+lNUY7d45jr83OPxwFRQF4n+qnbt2rVIlVC8S0H34YvPOOMMFBcXJ1WV31ThNxXtQyJ+07Uh1eOiiy7CtGnTotyYDgBlZWUJub/sssswaVL0GRZThd5Uo+/t48wzzwzmzGkYBsl2Q7juuutwxRVXRJk1HRaef/55V7GUlJQgPT09yuZfbgXWfOiqq35lTBQzdk8V15JRUFCwrLVrZxQnEbm+oqLCdEPlIAESiEGAzzvcGiRAAiRAAiRAAl0U9Ner4u7F1eUxdRS3zbhtZEZzi+mW3vYOO55APxlB/8Lcuecr7DUAJrRmNQDV75VWr+yoo70szJ3zzwr9QdhOeHK/dfwLkQUPvdNnZ1kq7d43J2A/hnAejy6qKo86gOwkNDfV5i1Yty2qWh6zAoCpzi92g6kof1No7apyz+LqFY93tMMX5My5S0TDtCG60WNr4ZPrVzlWvugOQb8D53qBfnFR1crFHXX9LJk2+xpYYioEtFU/MJ0dFlWt+IfI62JxVqNPqF4ZW5+QN+dSy9bnAFwQ4iyQ2xdVrYjSJ3Tmb5bgYRF7mKmYf7pIiuqzdktzia8u9jcMwY4UQ/b9G0RN8cnQiOq0EBkLBf2dyQ7nkgAJkEDXCVDQ33WGtEACJDDACczPzv4FAFMRPzQeOZSREbdVlkPl/SNiWbf41q9vO5F8x+TJo5s8nmcFuLLVeJOIfN5XU1MaD7vpBHB40KDHBCgJzVWRJw+np0c9UDoI+veoyMwlNTUdqhRunzx5vGVZVRD5VKuPqDWEfHc7J1VTnd48JHc4og5MAD8qq639u/CLokTkqnEF86HrHSrWm8MbXy2rqzMV8qNGMoL+kilTJgQsyzwMjjEGTx4oSaSqP+ZnZd0Hkf9tC6Lr4nNzkMRUMbirzabIvLKamqUdJSFYEb+5+UmonhbsxGDkIOgPqMj9S2pqTq/D2Vl0bIDjAQaHvfq8ZGTM9VVWnoiznYwPc0jHdOA4NbrONN4W5uckQAIkQAIkQAK9iAAFLr0oGQyl1xPIz89/RUSudQi0uaWl5dJnn332A7cXMb5Wx9mAaZce3ora0c0D5wNfHx/90f79+/HMM6apmntjzJgxmDFjRpRBIxZfsqSjWgHuxTBQLFmWhcLCQseq7LEYHD16tF0VftWownYpxWdE4EYM7jQqKipw+PDhuP6HDBmC22+/3XGeEfQbYX9vHyZ+s47IsWHDBrzzTlRzwoSWM3r0aNxyyy1RcwOBABYvXgzzv26NqVOn4lOfCn19dtrqY/uB73a5Np9bUfZKO3saLEz4cIp85EZ0RUVFF9q2bf4diD5dAWzw+/1ZbvihDRLorwT4vNNfM8t1kQAJkAAJkEDiBLoo6P95aVV5zE72oSgWTi/+vip+GPrveBXBkxH0L8id/ddyqhp+aFTYzZnzIivnR5Lx5hZ/ygLMe/nQA55j1fUFOcU/FMH3Q9cr8LxamXN9lb6475tLcmc/AJwuDNmJCv2BRIT5d+YVjm+x06rC1vBemtWS61SdPnz9n5s26+KAZZmuZ+ebP1foXoHOKK1a9ZbTDuoGQb+U5M5+CJD72/wrfn/mJ2Pue3jzw83xdnX0AQW8ZwMzfFXl7QozOqwjoKr3L65eGVefsHB68R9VT2sn4h1OiRez+bwkb9aValvPhXVLOCK2Vbho/fK4nU6dDszE67RAQX8iWeEcEiABEnCPAAX97rGkJRIggQFI4HPTpp3dFAhUQGRycPkdVBZ3wjM/O9s8iLY9yEHkrrKaGlPRPTjmZ2cvBGBOQoeq7NdKY2ORb/PmY4ng9kZWGld1rA7vIOh/vKy29vMdnVo2/r2nKtCbUm5tp7chUlxWU1PR/uEutZy8U6fOUVUjGg9xSlSADYfOAc8MHjr0tsfWrv04tAYHEXnMgwsOeZF5WVkPiYQ9SIr4DqWnfy7ypH6Q6bRpE9W2jTok2PM9EXG+w8GKAwFgxtO1tVs62iferKxxEGl7UamWdehQWtp6p7gS2W9dmTN/6tTvQ7XtixkjinfqFuBwuOI927Zzl27cGNX+LjKeyO4BAB4pq639Sod7FTBv7+8qq61dlMj6onxQ0J8INs4hARIgARIggX5DgAKXfpNKLiTFBAoLCz+vqqaSlNP4N7/f/71UhDC2Vp8FEK2cd3D22WHAstDR+ojPFy1ahJaWFtdCvPrqq2F+IseOHTuwfn3MjvKu+R9IhiZMmICJEyd2uGSTW1OF31RpN5X4P/nkkx5HlJ+fj3PPPTcqjtdeew1vvPFGQvGZCvem0n3kePHFF7F169aEbPTkJNNhwHQaiBwffPABqqqMDiG5EatyvqnQb/aAW8OI+Y2oP3LsbASmvOyWl35qR/D7PVnyl26trqCg4KcAwisShpv+nN/vf8otX7RDAv2NAJ93+ltGuR4SIAESIAES6DyBZAX9ChwVwczSdeUvxvMaKSBW4JlBmY3t3t+H2+isoN+pQn0nKqdLSU7x7yD4YmsMAQiKS9eVt+kjPjdt1tkBSyqAVg1JcKLeVVq1sk0H0hGDRAXUDkLzhIT58fjH+nzO1DnDMj1aLsD01jlHbNu+xbd+VVvByvBrUy3odzhc8ZEtWuBbt7IukTV6b/aeaTXVrwYkuy2XKneVVq9opwvoCufI+wWCR0rXlbfTJyQSa/v9PudBhf5j2J85domIZbckZ85CiIZpkLTWzhhc5HvW56hBSnQ/dnYdnE8CJEACJOBMgIJ+7gwSIAES6AIBb3b2teYBEsA5QTMir6enp894qrLyUCJmHYT07UTM87Ozfwvgy2G2oqrHd+Qn6sCBESc7CO6j4khQhOwg6Ida1pwl69eXh8fVDZzad0kQ+buympofJZKDO/Lyzmlubn4OqkH1hJOAvouCfsyfOrUQqobJqQMHHeyTZAT9TnkAUCaq9/nq6vpE43YHsX1Cgv5EDjyE9kEiYnuHbgc7YVl5S9avT6heXiI+EtmXnEMCJEACJEACJNA3CVDg0jfzxqi7l4DX6804fvz4+wDOc/B8MD09/aLy8nLXFdTj6vQeVfy+M6t9exIwLHRsPOzCyspK7NoV90xxwq5iVe7etGkTtm3blrAdToxPwFTnHzlyZNTE5uZmbN++HTt37sS+ffviG+rmGVdddRWuueaaKK+HDh2C3x+3OWHwOnOQwRxoiBxGtG7E6719jB8/Hnl5eY65Ky2N28gy5vKmT5+O888PFhdsN95++2289NJLrmEZNGgQvN7TjQnDDee8AmxvcM1V/zSkyN8zVda6sbjCwsLhqrojVEwj3KaIfFBfX39JTxS7cGNttEECqSbA551UE6Z9EiABEiABEuj9BJIV9APoUPwdvnIHQX+H1e07K+gvyZ01QSHPCWRMq99OCeFLcovvO/m9Vlt19siq6w72Hav4x8p2ogLqKKG56rvpyMh5vHrp3lTsJIeDED0q6C+ZXlwIxWkNBnSjx9bCJ9evOpLo+iM7KTgJ7rvCOfJ+iddtIl7cd8+ceUZjw6CnBQhrN5j4YRFjP7LTAoBDthW4xVe5+lUn/4nux3ix83MSIAESIIHECFDQnxgnziIBEiABRwIOgvyVQzMyvH+orOzya7hEq9/HS43DoYAooXSqBf2p5HRPXl7miaYmH4DZYSx+IkBCb11tIFOA7wK4ovX6qOr7XRX0d0Yknoyg38Td2qXAnBYfHMbhKFT/4FF92D7//G0+n8+9XvHxNl4nP+8tgv55U6bcLJa1CkBG6xLWNYkUr6ipOZ7IkijoT4QS55AACZAACZBA/yVAgUv/zS1X5h6BwsLCv1HVh5wsqupX1qxZ84h73k5ZGl2joyzBNgGiy5N34Ozhy4BZ0drvoMjeiO3dGjk5ObjwwgujzLldIdytePuqnaFDh+LWW2+NCv/jjz8OiuLr6+t77dJGjBiBov/P3pvAR1nd+/+f82Qh7CDKEjYVEBCsIGsCgbBIJkIAgZDQut3bVlvr1ba/Xr313tt/29v21m5Wa297rb1d1LJMQCBIZlhDQhJAoiKKLIqsYZN9C0lmzt8zZEIyzzOZZ/I8SWbC5/t65UXrnPP9fs/7nAk8M5/v9zzwgGF+S5YsQUVFRcjcu3fvjqlTpxqOW7hwITyeiP3IwJdzTEwMFixYYJj/2rVrceLEiZAMjAb0798fY8eO1b104cIFrFy5skE+g00KVlDygwPAnxtFbmFr+s3t7JMe8bi7dKSotCOR9PT0b0op/yfI30XfdLvdNeIcO+LRBwm0FAJ83mkpO8l1kAAJkAAJkEDDCbQEQf/81FlThdd74/tggY+kV/xcg9eUxsMrxEgBPOenGCjSzkydMV7zClV931aNkcCmco/6vnmlqe+bzQqorQjNG3ICIk3Qb0f3+8CiAAnoikescLZb0G9wW0C9YnyjfTYqCpBCzlyyaVWdpp3+uWbPY0POFOeQAAmQAAnoCVDQz1NBAiRAAhYIzEtKegJC3PiCx2RnezMhF4wZ060iJqZAAP77xHVCczN+zAiMG1vQ35icZo4b1z7+evd7/9VuZrDUN8Z2QX84BQENFvRnZsbgyJF/lUL8pOYmgLqrVMqE3QDyYrzeN5pK4O8rTLl2LR1CzJTAaAGoTgftTWxSs3ToNyg+eSOnuPiR65+1hDYz77fQXjiCBEiABEiABEggWglQ4BKtO8e8m4pAampqQkJCwmdBuvPvcrlcQ83+2zucnHsUS6cA5oUzR439clfgl/30s65cuYJly5aF6y7o+EmTJqFnz56619evX49jx6jytQv0kCFDMHz4cJ27jz76CO+9955dYRrNz7x585CQkKDzX1RUhM8+U2+r+k0IgaysLMTGxuoGbty4EUePHg3lotlfnzJlCnr08DdQvJHOrl278O677zYovzZt2mDOnDmGc9X7XL3f7TJ1y4K6bSHQNpwDHv7Yrigt2I/Ev5WNEy/YscLMzMyYixcvfgDgbgN/x9q3b3+70+kMXSljRzL0QQJRRIDPO1G0WUyVBEiABEiABBqJQEsQ9GdNmDkHkEvtQhQo6A8UQENgVWtx0XRTSLMCaitC88C1Z0+Y1VsKT6aUwiGAgQASAeg/QKg7sbk79P8JEl/zpxR4U4KZ/c0cP32Epmlra25wM7jlwApnuwX9makPDNO8MSrfW33ra+CtDOHcamH2PJrhzTEkQAIkQAKhCVDQH5oRR5AACZBAUAKNKd4NRwRe3xaZybHRBf3Jyc9+0Tn+xhduNhY+GHCyemJtF/QbFB0ELc5oqKC/etEiMzl5kgR+D2BQCBDnAPzZGxPz62WFhbYrRBakpt5aWVn5Q0j5zwG3Bpjdn8gQ9Id5Vs2838wC4DgSIAESIAESIIHoI0CBS/TtGTNuWgLp6enfk1L+0iiqlDLd7Xar7mW2Ws9iOUUC6xritHs8UDrCeKbq3K06eNthwUTKVrqO25FXc/po3bo11I8SoStBtR3d8++77z7cfbdeu7tjxw7s3LmzOZdrKnZSUhL69dNXmCgxvxL1m7GJEyeid+/euqF79uzBO++8Y8ZFs44ZNGgQRo4cqcvh3LlzWLVqVYNzmzFjBjp16qSbr27iUDdy2GW33XYb0tLSdO6ueYE7t9oVpUX7uRJXhf4HJwhbPsdKT0/PkFIaXsMgpfy22+1+qUXT5OJIoAEE+LzTAGicQgIkQAIkQAItjEBLEPTrOrtb3KNQgv7A10OFMyugtiI09+eQnTpzpPTK3wJQV9fFhMot4PVmFfSHI0oPtq6oE/SbKEAws4fhsDN7Hs3E5RgSIAESIIHQBCjoD82II0iABEggKIHGFO9S0G/u4FHQr+ekuox5Dh8eq2natwDMCNER/yKk/PEtFRUvvVpaasu15ZnJyUkSyKmu3DfaSHWd4KmAFzoC6FLrv1HQb+4twFEkQAIkQAIkQAIRRIAClwjaDKYScQSmTZvWVtO0gwH/7vfnuc3lco2xO+kR22Xc8QrslsCdDfW9/l5gUBv97O3bt2P3bnUJmnVLSUlB3759dY4KCwtx8KBC1vKtbdu2vlsKEhMTfR3YY2LqfodcXl7uY6HE1efPn28QkP79+2PsWPX9dF07fPgwNm3a1CCfTTmpT58+mDBhgi5kRUUFlixZYiqVYAwuXbqE5cuXm/LRnIPat2+PWbNmGaZgpZu+urlB3eAQaOrWAnV7gZ2WnZ1teEvCgl1AQcOOtp3pRYOvhWXJ4st2JepwONTVDvqrO4DP27dv38fpdKobL2kkQALVBPi8w6NAAiRAAiRAAiRAQb/+DESjoF/pCbTjV78LIX5WTyf+EwAu11qx0hh2r9XMj4L+EL8SbO/QT0E/fwmTAAmQQIsnQEF/i99iLpAESKAxCcxLSnoCQvyxJkaY3bzry23BmDHdKmJiCgRwV/W4oF3d6/Njpuig0Tv0RwGn+hhaLa4IZ77FDv26Zfgexo8evb1KiPECmA4pJxsJaCTwapdr156yKuqfO27cECHlmgAx/ykI8WKMlEu8PXsecDqdnsBEdecUiAxBP/BGTnHxI+rCOjO/S8y838z44RgSIAESIAESIIHoJECBS3TuG7NuGgLp6en/LqX8iVE0IcSUvLy8DXZnklgin4WsdVtcAwL8oC/whLpkPMDKysqwYYM9Kd9zzz249957dTF27dqFd99VWtOWZ5qmoWvXrj4BvxLyd+yoarxDm8fjQXFxcYMKHVS8adOm6YJUVVVh8eLFkNLUY1/oJBtpRFxcHObPn++7tSDQXC4XPv/885CR27Rpgzlz5hiOs/PWiZCJWBig8lfrCLStW7di3759DfLcrVs33H///bq56rypYgn1p12mijJUcUagvXoM+NEBu6K0bD9SYuKxcaLAjlU6HA51ZYLh7TBSyufcbvcv7IhDHyTQUgjweael7CTXQQIkQAIkQAINJ9ASBP3ZKRnfkQK/8VMIt4N+KHqBHc0hsKq1uJj51/z88lBz1etmO6Jb6dA/P2XGN4QQrwR05d8OIX6hCblxYX6u7kOGzNTMdsJbvkIASm+grFkF/VkTM/4Eia/5mUohnluyaWVYz3BR16E/9YFhmjdmLYBbfeuW8tM4xKe8UbgsrJvs2KHfzDuRY0iABEigeQhQ0N883BmVBEighRDQCeGBVe3i400/jNWHITM1tZ2sqFiBGw9EHgiRkVNUlBcOvnnJyX8CbjzIwEAo3diC/ibmVCG93ulLt2xZFw6n+saGI8g38jN3/Pg74fXmC+D6vfZSfub1eics27r1SOB4uwX9Ov/V3fuFpv1KXL86z28eCTy2tLj4jYZyS01Nje1SWfk3IWVNpzQhxDp4vVnOkpIz9fmNGEH/2LFThaa9DSC+Ot8NIj5+ljM//5IZLhT0m6HEMSRAAiRAAiTQcglQ4NJy95Yrs0Zg6tSpHWNjY1WreZ1qW0pZ4Ha7J1qLoJ/dt0D2qIzFJwAM+uubjza+I7D4bv14JfBduHCheUf1jOzduzcmTtQjOHHiBNauVd/RtQxTIuzaXfhjY2MbvLCdO3dix44dYc1X8VR3dCNbt24djh8/Hpa/5hisChJUYUKgffDBB1A/ZmzGjBno1KmTbqidt06YyaOhY0aNGoWBAwfqpqsbHNStFg21rKwsqKKJQFu/fj2OHQvre/F6U+jXrx+SkpJ0Y/ZeBSa939Dsb7p5u8qSMBRC2FKF84Wov+QLUb/u+g4p5blr1671zjf5mdBNtwtc8E1JgM87N+W2c9EkQAIkQAIkUIdASxD0WxXchzoSmakzxmteoQqH26qxEthU7hEZK4tWqlvsQ1pjC/ozJ2TcoQHrAdxRnYwHkP/h7db6l0aN+fwJR5qgP/AsQuC1xZtyvx4ScK0BWRMz0iGR6y9skMAGqSXMcuY7a7QBlgonJs58Vkj5gj+k1eIRXS7A517Nc78zf7XpTxQenjat7bXyVm8JoKazgRRy5pJNqxQHnZk9j+Fw51gSIAESIIHgBCjo5+kgARIgAQsEMpOTh0ngRgWsEB/ExcVNWZifH7otmom4ZsT49bmZOW5c+3gp1T+8/coAw6KAxhb0NzInMS85+e8AHqrFwrC7uwnkhkMsC/oDReJSbo2PiUn/x+bNZwMDNrag3x/v8REj4k63avWKAB6vlYOlghRd4QJwVHo8k5Zu3RqyRV6kCPqzxo4d7NE09QFGD8VFAoehaalLN2/eb+b8UNBvhhLHkAAJkAAJkEDLJUCBS8vdW67MGoH09PQfSyn/08iLlHKM2+3eZi2CfnZikXwDAl+x6jdeAz4aBbTR9J5Uh37Vqd+qtW/fHrNmzdK5UR3jVed41UE+Gk11kr/tttt8In71YyQit7Iu1al//35Tj2o1YSZPnuy7FSDQouU2hCFDhmD48OG6/M+cOYPVq1ebwqnmKz+BpkTrSrwe6abO0qRJk3RpqhsK1E0FDTVVVKOKawJt9+7dUMUOdllCQgLmzZtn6G5kKXCswq5ILduPkHjy6DjxBztW6XA4Ur/47HRjkL+jfuB2u//Ljjj0QQItgQCfd1rCLnINJEACJEACJGCNQEsQ9GdNzBglJdYIwF/t/ok3VqY6N6w6ao3O9dlfHj/9To+m5cPf7A84HOP1pv5j89umPsQwK6BuqNA8a8KMrwCidpO/ZR0v98h+tfTVyvrWH2mCfjNi/FD7mT0x43kp8dOacQZFAQ3lrHwGvl+sCvoNxPgeATFnUcHKlaHW6n/9K6npvaq8serWO39BR71FAWbPo9n4HEcCJEACJFA/AQr6eUJIgARIwAKBL48f37nC48mDEGN8bqS8LDTN4Swq2mzG7bxx4+ZAyqW1xtYRos9LTlat49TDVEz1mGJx7doDztLS82b8ZyYnJ8nr10Z38KUXRJzc2IL+RueUlPQEhPhjLSZhcQrF0qKgX8xNSnpZCPFUrTh/ySku/ur1Lalr4Qr61UPb1UuX1C0M188gcF5I+aizpGRnyHUlJ4/SgDWo/rBCAp/KmJiUZYWFDWo9lzlu3Hjp9boghK/bAADT3e0jRdCfOWJER9mqlVJBJFevwaOKRXKKixeF4qlep6DfDCWOIQESIAESIIGWS4ACl5a7t1xZwwlUd+dXX4j6nxNqO3O7XC5Hw70bz0wskeMgYeq53Ezsvw4C7u+sH/nxxx+jtLTUjIuQY4J1B8/Pz8eRI7rL3UL6a64BSqzcq1cvn2i+R48ehh3P7crtwoULWGn++0pfWNXZXXV4D7Tz588jN9ewEZld6drip3Pnzpg+fbqhr5ycHJSXl4eMozr8q07/RrZo0aKILyAJdtPCpUuXsHz58pDrDzZgwIABGDPG/9HKjVENOWehkgh2S8Kz+4E3T4SazderCZwp13DHmbHigh1EHA7HBgC6ShHVpb9169Z3LF++/JwdceiDBKKdAJ93on0HmT8JkAAJkAAJWCfQEgT9C1IzbvV6fR3qv1RNxAMpHlpcuNLU98GhKBoI38Pyb1ZA3VCh+fyUjJ8Kgef965BCPLdk08pfNGBdZ71e7/3OzW8bfjhm0E2+3vH++Jnjp4/QNE011fR9GmfUNV/9d4ObBi54hXQ4N61St7CFtMypmR21iqurAeHXBahoDy0uWPVm7ckN5ax82C3oVz6zJ8z8oYT8/2rl+I8T2sVH8/PzTXUEyUqZmQ0ha2mQ5NYYr0z/x+a3dc0or69hRoaQoqZgwGpRQsiN4QASIAESuMkJUNB/kx8ALp8ESMA6gXnJyS8BeLqWp9c+j4//pol/MAcKvT1CiDnOoqKafwxnTphwh6ysXA8h/NWxFUKIR5xFRYtDZa46sJ9p1ep/AfxTrYexf5yOi9P9Y76xBf0qfmNyejA5eWjM9Wvh/PfOm+ZUzUZkpqQM7nzlyr5XS0t1lec6QX8YhRuZSUn9pRAqtz41eybEQzlFRXUeBG88oI4fIb3e2g+o9YrsH0tNTbhUUeEEMMOM/9rnZs6YMb00TSvwny+rgn6DcxT0JoLaeRidVQCGtywE7kU4OZsV289LTv7hF0/rNx6CpcwTwFxnScnVEO87ffGGlH/LKSl5LNT7la+TAAmQAAmQAAm0DAIUuLSMfeQq7CWQnp7+gpTyWSOvUsphbrd7h60RpRSJJdgFYJBdfh/tDvzM/1Rey6mdIvAJEyagT58bj43+MHv37sW2bbZfYGAXGp8fJRBXAn7VOV0Jzu2wyspKnD171lcQUJ/PgoICHDp0yHTIYLchKAfLli3DlStXTPtqroFz585F69atdeHDubEgWAHJxo0bcfSoLQ0JGxVPdnY2lLC/tqmbLFRBQkOtTZs2mDNnjuF0UTlBRwAAIABJREFUVSigCgbssvvuuw933323zt3qM8DX99gV5abw8/OyZPF9O1aanp4+VkppKPqQUv7U7Xb/hx1x6IMEop0An3eifQeZPwmQAAmQAAlYJ9ASBP0ARNaEGS8DtRrySeR7WyXMdq5zmmqsqIoCNFQlvJmfZ9iFIVB0HUyUbrAjImtCxm8AfNv/WjABdUOF5tkTMv4qgUf9/qXEz5YU5v57qNORnTr7dumtcgPiruqxzSroT01Nje3mbf83dSlCTe4Sf+l4pccToW4bUOOzJ8zIkhB/BxBfPf8zLzDFWZD7WW0WDeWsfDSGoD9z4owkTYqapp4Azgqvlr5o84qtofbQV8RwrXw5BNRNdT4TED9aVLBS6SMMjYL+UFT5OgmQAAnYS4CCfnt50hsJkMBNSCCwo/oXQuSrX4iMH15aXFy7876OzNzk5LkCeB2A71tYCXwY7/FMXbh1a51eXAbi4l1eIR5YVlx8sD7cgf4BXIAQM3KKigoD5zWFoL8xOamHtVsrKtQ121+rtbaTQsoMZ0lJKOWDyBw37ntSyv8G8JaQ8glnScmZ2owMOvSrl9eKa9cy67stQQnVT7dq9YoAHq/xJ+VnIi5uirOgoM6DoP/1rLFjB3s0TRUA9Kg+FyG75hsI1fNFRcXsUDc5ZCYlOaQQK2o9pG6qECJjZVHRxYa8lQ32OOiZ8/uvFvOrDwjUF6P+myjUy80m6DcoEFHFNt93FhX9yuhWBf9aDN5z6tYOCvobcpg4hwRIgARIgASilAAFLlG6cUy70QhMmTKlS1xcnPpiM8EgSK7L5Zppd/CeJfIbUkI9H9pmfVoBJfcZu7NLBN6/f3+MHTtWF+Ty5ct46623bFuLHY5UF36/gF914Y+P93/vac27EvCXlZX5BOUnT56scabE61OmTEGnTp10AU6cOIG1a1VNvHmbNWsWlLA/0FThhCqgiHRT50Sdl0A7cOAANm82dzFFtBeQGN0wYEcn/WCd8+0+G927d8fUqVN1e3jRAwwK9SlWpB/QJs5PaOh9dKyw5RoTh8ORB8Do1phLcXFxd+Tm5n7exMtjOBKIOAJ83om4LWFCJEACJEACJNDkBCJR0D9/QsZLolYDRjMd5wO7wFeDfLXj5R5PhRKDf3nyA309VTHqxvceAuKxRQUr1ZV/svZmZKVOHyq92npxoyGhB1J+f3Hhqnq/b56fkjFXiBsaEuXTbkF/4B5+8Ry0pSIudsZb6986HexAZaY+0F3zxCysLQRXQvL6OvQb3IRga4d+lauBuP2qlHh4SWFuvVqdWntYU20vIH6yqGDlDwL3MtIE/UaFDBJYK+MTMkMUpIislBnfgxBKF+PXZRzyamKKM3/lJ8H2noL+Jv81y4AkQAI3OQEK+m/yA8DlkwAJ2EJAzEtK+g2EqKmS9lXBCvGYs6hI9/Cmnrkyx43LkFL+1X9NGACPFOKppUVFfwzM6MHk5K4asEYA99Z6bb8XyF5WXPxO4PjMzMwY79Gj3xLAz/3FAmqMBP5wOj7+aaObA5pC0K/W3ZicDDvhA2XV+7DOSIj9lTFjOlyLiVEPLE/4H1qkEP/Qzp79J+euXRV+tkEE/erltbGxsV9dVFBwOHAffL417WUI8ZAZobp//oIxY7pVxMQUCMBf2R7ytgGjtQtgeUxs7NNGualYc8eM+RJiYpy14qj//KOc4uKg1deh3i2ZI0Z0lK1aqQ8val1Lh+BnNSXlbq/H82cB6FUrzSjoD3JWVXf+HwkpXw7s1O97zx058qgQ4rcA6qpCKOgPdWz4OgmQAAmQAAm0KAIUuLSo7eRibCCQlpb2cyHEc0auGqM7/+0bZUJFKxwA0M2G9Ou42DwcuMOgLGHr1q3Yt2+f5XD1dQdfuXIllFi5Oe22226rEfHfcssttqSiOqofO3bMJ+I/cuQIrl4NfinarbfeCofDSGcLLF68GKqjv1kbOXIkBg3SX+CgcsjPzzfrptnG9e7dGxMnTtTFVwwUCzPWr18/JCUl6YZGYgFJ7SRVAcmYMWPQrl07Xe4fffQR3nvvPTPLDzomWOf8xjgbRrcMqMTmfARsbd63uyWGTT1ZCLxxNEk8bEfc9PT04VLKd4P4+onL5fpPO+LQBwlEMwE+70Tz7jF3EiABEiABErCHQCQK+rNTMr4jBVRX++tmrtu+yJ4w88cSsvZtXB4BvBFzrerpN7fmGT2ZiQUTMiZ5gT8BuLM62kUpRfqSwpVFAYR1nfZVY0gB/MhTmfCys8RZ50MQ9X2zOHHtUQGp+77ZbkG/gQgeUogcWXHtCWeJu07jQ19eJ8vnC4mXANwWsMZ6BfoPT5vW9lp5q7cEcP+NefL7iwtWvVBfE73AYosQtxsYcxby3zxdW//e6XR6Ak9+1sSMUZBQV/z591AN+TBWq0o3unEh0gT9KtkF4zKGeGOwBkBiLbZbhRabvSh/ufpstI5lJmW21mKv/QRCPlNLu+KBkM8u3rTqxnvH4NcEBf32/O6kFxIgARIwS4CCfrOkOI4ESIAE6iFQLWR2os7DiG/CbgjxdyGl79t9KcQASPkIgDrfHEvg1S7Xrj31ammp4TfQmUlJo6UQqjiga6001MOH+qbyLwLwta6TwEgASkDeMyDdervJN5GgH43NybBD+nUQgfvQClJOBzCjjgBbSsPbD+oR9Cvf6mH7bSGEC1KehxAx0utNhRDZAOq2D5QyZOf8x1JTEy5VVKizpHLz20Xf/nu9xULTBguvt9hZUvKP2ns8d9y4bwgpXwkoHrgqhCiSUqoHZf8ZUWdoLoAJAG7cTx9k7eG+8ecmJz8kAFWsUrvbvjqru6WUWyCE+iCkA4DxAHrV4/+1nOLirwe+HrgXX9yGEfIGA78Pg5sMgnbPnzNmTC8RE5MngKEBOSiOa4QQPpWH1+tNEkIoVUnge+76NAr6wz1CHE8CJEACJEACUU2AApeo3j4mbzOBzMzM1hcvXlQ30OlaoQshlubl5c2zOSR6lMjnhcRP7far/P3kDuCfuus9Hz58GJs2bbIlZLDu4KWlpfj4449tiWHWieq637NnT9+PElG3atXK7NR6x507d66mC/+pU6fUM5Vpv8E66xcWFuLgwXovMawTQ90uMHnyZF1clcuiRYvCysl08jYOjI2NRVZWFoTQf7S/Zs2aOrcbBAurblmYN8/4LZibm4vz58/bmHHDXam1qvOnzqHaN1X4EsxcLhc+/9xaA/VgnfNV8YkqlpCyTsPFhi8MwKRJk3zrCrTfHQV+fsiS65tushQYcSxJBBPih8XD4XComyyNbo85I4RIzMvLuxaWQw4mgRZGgM87LWxDuRwSIAESIAESaACBSBT0z0+dNVV4vW/XupVetbXfAS9WAPIShLg9vir2R68Xv3XjOkDV3X1qZkdRUa4a4NUSnPugXIWQKyCxSkj4ngG80AYITX7lCyG40nn4vwevt+u+URd45UsCJzWBNarwoPr/q4r7oN832y3of3zE43Hn2x57HUBWwBG4CimLIMT+6rzuqG7Mp7/m8PpEDwQyFm/KVbedGVrg7QkAqiTkaiHFOkD2gsDZxQWrVKPKGgtT0F/fPh6VwBualNt969FEV0j8E4DhtbUMaj+klBnOwlWGd+ZFoqBfrcfoNgfF9wsdyAYBLLmuXVFnVUv1QmaLQO0KYOpGCgr6G/CLklNIgARIwAIBCvotwONUEiABEqhNQAmANU3LgRBjwiIj5RJRUfG4s7S03m9LM5OTkySQU7fK1lSktaKy8hHnO+8cDza6qQT9Kn4TcJou4buGrrMpOjcG7ZdSzltaUqJr56YT9Et5ufpB9h6zMSSwN9brnb14y5aQKox548bNgZQL63zoUDfQcznFxb8IiC0yk5O/IwFV0X5DqG8uwTIpxKylRUW+h1kr9viIEXGnW7V6RQCPh+GnDFLugBDpNXOEcH4eF/flwBslmkrQr/KYm5Q0XAih3nO1q/PrW9ZVKeU/hPB1hov3DaSgP4xjwKEkQAIkQAIkEP0EKHCJ/j3kCuwj4HA4nv7iuUx179KZ1+u9Z82aNR/aFw24c7vseLUCBwXQ0U6/fl+TOwOv65u6+zrDm+2KHiqvYN3BVRf79evXh5pu+XUl4h8wYAD69OmDLl26WPanHCgh9PHjx2u68F+5cqXBfkeNGoWBAwfq5u/fvx/FxcVh+Q3WHV1xVrwj3e6//35066a/iOLDDz/E+++/byr96dOno3Nn/Ucn7777Lnbt2mXKR2MM6tSpU81tEEZrNIqpbrBQN1nYYcHOxrp163xn2S676667MHr0aJ27Dy8DaR/YFeWm8VNclizG2bFah8MxCoChiEMI8WReXt4f7IhDHyQQrQT4vBOtO8e8SYAESIAESMA+ApEo6M9MzWwnvOUrBKCv3ldLl/LTOMSnvFG4TPfAr0T9MRXlr0pgfpiUPBJ4sdPlHs+/Wvpq0GsDsyfMHC4hw/q+WUgslwIL/PnYLehXfoMVG9THQAAlX9yE0AESQ26Mkw8tLlj1ZrB5geL8wHFGawtX0K98Zial3SJi498UwlcYEY6VacDDCwtyNwSbFKmCfgAia+LMeZDyz0YNVeqB4IHE370xCU87852XQsGioD8UIb5OAiRAAvYSoKDfXp70RgIkcJMTyExNbScrKlQ3wCdNiKpPSSmf0Xr1WmJ01ZcRyuwJE3p7qqpelMDsgA7oRsMvCiH+C17vK86SkuD31ivh8vjxGcLrvfHNp0kRcvV6VeeqmodjqWkzl27erG4TCGoRxqlKAku1yspvByt6MOjQf1YA06WU4yDED0w8IK2NjY396qKCgsNm3iLVoviXqkXxtTvd+6cbCfrVa0rUP0kCvw+8BSJIXNUtf3lMbOx3zOZmNv8z8fHPmGDjgRBrY2NiHq/yeIZCSnVurq9XiA/i4uKmLMzPr9NerykF/SoN9Z6rqqpSD8GBnRkCUewWUn4DMTGXpNe7tqagxOR7yQxXjiEBEiABEiABEoh8AhS4RP4eMcOmIfDDH/5Q27JlyycA7jCIuM7lcoX693XYiSYWS1X0/K9hTzQ5IV4D9owC1J+BtnbtWpw4oS4jsGbBuoN7PB4sWbIE6s/GMNWt/e677/aJ+ePi4iyHUOLqo0eP+kT8iks4XfjrCx6ss355eTlyctR34+YtWHf03bt3Y/t2y7Xu5hNp4Ei1X6oAJNDOnj2Lt99WTQlD27BhwzB0aOCldPDtmTrTTWWqC786+2p/Vcf6tm3bhhVaFdWsXr0aFy9eDGtesMGpqano1Ut/oaAqclDFDnaZum1gzpw5hu6+tB04HVQOYlcGLcyPwMyyJN/tppbN4XCoLpkTDRztd7lc/a831KSRwM1JgM87N+e+c9UkQAIkQAIkUJtAJAr6VX7ZqTNHSq9UuoVE3Y7VI+hXYzMzM2PEyfL5QvoaU9xmYsePCsj/t6hg1RIzzwfZqbNvl17v3wGZEsK3T1zuEbKtkKJGu9EYgn7fulMf6K55Y15BaO3JVQn5M1nZ+tdafPnLkPiafx0SeHlJQe4z9axLZE2c8R1IYdiU0C5Bv289SZmttdirT0GI/zSh31Afsi0X0L6zqGBFvRqOCBb0+7Bnpsy6WxNepWcYa+LsnpICz8iuCaY1ShT0m6DKISRAAiRgIwEK+m2ESVckQAIk4Cfw4OjRXbTY2K+I69eUqfZx/tZ26tvFnRL4gxYfv9yZnx+y4tWIqhIZV1ZWfk0IkVEt3G5dPe40gD3h+m9qQX+TcwKmQ4i7aj24XYSUeyXwdlxc3GuhxOyGgn5Nu9+5eXNpwF6rjv3+K+eUmmOD1+v9fUzv3lvMFm342agPDnD0qKogf/aLPFV3MLXH6oq0T6SU319aUrI82DtOzfUcPjxWaJp6mE4RQN9aBSZhrd3Ku1qxiY2NfVQCD9U6p6pbwWEhpUvExv7OWViobiyQc8ePvxNeb74AelfHrJBe7/SlW7asq51DUwv6q2OLuePHjxZer/owYlqt9/NpSLlNCPF/kPJtVTiTmZw8TAJK+XCrby4F/VaOEOeSAAmQAAmQQNQRoMAl6raMCTcSgfT09HlSSqeReyFEWl5e3ho7Q3fdIrvFenEAQIKdfgN9LbobSDHo///RRx/hvfd0l72FnYoQAllZWVAC50DbuHGjTyRvtylR8YwZM6C68zfUVBd+JQJX+amfy5cvN9RVvfM0TYPqnq7+DLS8vDycPq0+EjFnwbqjK1H4ihXq+//Ito4dOyIjQ30kpDdV3KCKHEJZ165dMW2aesSta1JK360Tal8byzp06OAT7ysRv+rCb7SnZmKrXFXnfDsKavzxgp2N8+fPIzfXFr14zdJmzZqF9u39HyPdWPEznwA5p8wQ4JhaBHaXJYvBdhBJS0ubLoRYZeRLSjnb7XZH/i8JO0DQBwkYEODzDo8FCZAACZAACZBApAr61c74hNei8v9JiCwB6avUlsBpTWJNeUzMk8vzl5+rbwcfH/F43Ll2ZQ4hfbexJwPoXt2MTom/1ZVtxVLI1ztdSnTV15XfKIavaOD4tbEa5Le8AtNEtX5E5Scg9wjg957K1m85S5xXzQqorQjNa+UoMlNmDY4R8l8kpNImqO/qVQM+1TByN4R8oyI27m9vrX/L96FL1oQZXwHEG7Xmf6BpmLIwP7dOk74ABiJ7/KzRXs3zvICYVK2nUEwPQ+KlxYW5v609viEd+uvMVzc2eK7NhpCPALjPz7p6Terzw2UC2v+GEvL7fVrhHPh+CVacYcNvFt8+asLzOCDSAKhidP8HjEq38q4U8g8NObtmz6MNa6ALEiABEiAB1f+WFEiABEiABEiABOonUJ+gn+xIgARIgARIgARIgARIwE+AAheeBRK4TsDhcGzD9cLkOiaE+DAvL08VQttqiSXyVUh83VanBs6eSAR+oMqlAyycruihcpw4cSJ69/bXOd8YvXfvXmzbprDaZzExMXjggQegxOHhmhK+1+7C31i3BwTmNXnyZJ8IPNB27NiBnTt3ml5Gfd3RlaDfrm7vphNqwEDV3V2tI9C2bNmCTz5RF2SENlVAYnQrQ0FBAQ4dOhTagckR6qzV7sLfrl07kzODD1PnT3XMV0J7O62+s7Fs2TJcuXLFtnCjRo3CwIGqD0hdW/458K19toW5mRx9uSxZLLRhwcLhcKgGFPrNAQpdLtcEG2LQBQlEJQE+70TltjFpEiABEiABEiCBKCOQnZLxHSnwm5q0BV5bvCm30T/3ijJMTJcESIAESIAEWiQBCvpb5LZyUSRAAiRAAnYSoKDfTpr0RQIkQAIkQAIkQAItlwAFLi13b7ky8wSmTZuWrGlakdEMIcRDeXl5b5r3Fnpkt63yjhgPlPRVdQ9rVBvQGsgfZhzCbFf0UAkOGDAAY8aM0Q27dOkSli8PelFbKLeGr48fPx6333676bllZWVQP0pI3VyCdyV+ViLoQDt16hTcbrfptaiBqsO9UTHDO++8gz179oTlqzkGjx49GqqbfKApIb4S5JuxlJQU9O2rr1JRBQGqMMCKqc7z/i78RkUYDfV97NgxfPDBB1B73lgW7Gxs3boV+/bZp7RXXFSRSqCdqwKGvNNYq2u5fgWw/+gR3IX5QnV6tGQOh+MxAH8xcqJp2vDVq1e/bykAJ5NAlBLg806UbhzTJgESIAESIAESiCYCImvCjJcB8ZQ/aSHx3UWFuS9G0yKYKwmQAAmQAAmQQMMIUNDfMG6cRQIkQAIkcBMRoKD/JtpsLpUESIAESIAESIAELBCgwMUCPE5tMQQcDsdSAHMMFlRWXl7eNz8/v8rOxSYWyUUQyLLTZ32+to8AesTrRxQXF2P//v2W06ivO/jKlStx4cIFyzGUg/ri+AOoIgJ/F/7jx4+jqbrw17dAJRKfNWuW4ZDFixejsrLSNJ8RI0Zg8ODBuvGqaGHDhg2m/TTXwF69eiE1NVUXvqqqCoqFlDJkanfeeSeSk5N148rLy6GKVMIx1YW/W7duvhsUlJBf7ZUddvXqVV8hif8nnD1uaPxgZ+Pw4cPYtGlTQ93q5ilm8+fPh/oz0KbvBN6/ZFuom8nR18qSxZ+tLjg1NTU2ISHhKICugb6klIvdbne21RicTwLRSIDPO9G4a8yZBEiABEiABEigOQlkTZ7dz+utuOzMX33cTB7ZE2b1lvCqjgX+DywqpKZNX5K/Yp2Z+RxDAiRAAiRAAiQQ3QQo6I/u/WP2JEACJEACTUCAgv4mgMwQJEACJEACJEACJNACCFDg0gI2kUuwRGDatGl3aJr2CQDNwNF3XS6Xrd3Eem2RA7xeqFbqTfYZ5wt3Ag9106/uwIED2Lx5syV+/skzZsxAp06ddL62b9+O3bt32xLj7rvvxn333WfoS3Wn37t3L86fP29LLLudzJ49G+3atdO5VfzVPpi17t27Y+rUqYbDFy5cGBEFDPWtRYnAFyxYYDhk7dq1OHHiREgUCQkJmDdvXoN9qH3wd+FXPI2E6SGTMBiguu/7b4M4c+ZMQ1xYmtOjRw9MmTJF50MVSyxatMiS78DJKo6KF2i/PAz89oitoW4OZxKHO3VE/11DRYXVBaelpT0rhHjBwI9XCNE3Ly+PO2QVMudHHQE+70TdljFhEiABEiABEiCBZiTw5ckP9PVUxawG5MVYzTPvzfz6nyEeH/F43Pm2x14B8PiNtGWxN771A851zsj8kKYZ+TI0CZAACZAACbREAk32ZVdLhMc1kQAJkAAJ3BwEKOi/OfaZqyQBEiABEiABEiABqwQocLFKkPOjnUBaWtrvhLhxJXit9Vxs3759N6fTedXONSYWyb9A4DE7fYbylX4L8NpA/aiKigosWbIk1HRTryuhvRLcB5qdnePT09PRpUsXXQxVMKAKByLZRo4ciUGDBulS/Oyzz1BUVBRW6koQbyRCVx36Fe9It2Bi8I8++gjvvfeeqfSDnYXTp08jLy9P50OJz5WIX/3ZsWNHUzFCDbp27ZqP95EjR3Ds2DGo91NzW7CzYbZYwmz+6pYIdSNAoG2/CMz60KwXjqtDQODpsiTxO6tUZs6c2b6iokJ16Te6buJFl8v1XasxOJ8Eoo0An3eibceYLwmQAAmQAAmQQHMRyJya2VFUlDsFcH91Dvs1Ib5R1bXVBqfT6QnMKzMps7UWe+0nEPIZAP5r3DxSiseWFK58o7nWwbgkQAIkQAIkQAJNS4CC/qblzWgkQAIkQAJRSICC/ijcNKZMAiRAAiRAAiRAAs1AgAKXZoDOkBFDID09vYOUUrUETzBI6r9dLtfzdibbY7PsIzQctNOnGV/tYoA9o41HKvGzEkFbtaboHK+6sqvu7IG2bNkyXLlyxeoSGnV+YmIiJk+erIuhROFOpzOs2BMnTkTv3r11c9QtBe+8805YvppjsCpsUAUOgXbu3DmsWrXKVEr9+/fH2LFjDcdeunTJJ7JXAvtbbrkF6mzGxsaa8htq0Oeff46jR4/6hPx2vG9CxQv39dTUVPTq1Us3LZxiCTMxO3TogJkzZxoOHbQNuKiTeZjxetOPOVGWLLrbQcHhcPwSwPcMfF0SQvTMy8u7YEcc+iCBaCHA551o2SnmSQIkQAIkQAIk0NwEjLvt+7I6IIHFmpTXuykIJd7XUr2Q2QIIvK7x1Y6Xezz1aumrlc29HsYnARIgARIgARJoGgIU9DcNZ0YhARIgARKIYgIU9Efx5jF1EiABEiABEiABEmhCAhS4NCFshoo4Amlpad8SQqhrwQOtQgjRKy8v75SdSScWS9V9+Sk7fZr1tWwIMKaDfvQHH3wA9WPVhBDIysoyFE5v3LjRJ4K2ahkZGYbd1dUtA5HQHb2+9WmahuzsbKg/A83lckEJxc3agAEDMGbMGN1wVdSgihsi3eoTg5stzlDnbfbs2Wjbtm2jLlcVXKju++r8qp9IP2d33XUXRo/WV++EUyxhFuicOXPQpk0b3fBv7AVyrdcImU2jRY0TEk8eHSf+YHVRM2bM6FlVVXUAgK6SRQjxZF5enuUYVnPkfBJoSgJ83mlK2oxFAiRAAiRAAiQQ7QQyUzPbaZ7ylyHwSK2u+2aXtdobn/Bl5zrnebMTOI4ESIAESIAESCD6CVDQH/17yBWQAAmQAAk0MgEK+hsZMN2TAAmQAAmQAAmQQAshQIFLC9lILqNBBBwOxw4AXwqcLKX8P7fb/dUGOQ0yKXG7vBUVUKr2eDv9mvX1dE/guT760UpIrgTldliw7uB2dY6fNm0aunbtqkt17dq1OHFCXbQQ2aY69KtO/YEWblGFElErMbWRrVy5EhcuRH7z7WBi8K1bt2Lfvn2mNrK+Lv2mHAQZpDrvqw78SsCv/reU0oq7Jp1b39kwWyxhNmF1Q4Lag0BbfBL47qdmvXBcAIHPypLQH0J4rZJxOBx/BfCowd9v77vd7uFW/XM+CUQTAT7vRNNuMVcSIAESIAESIIEIISAWTMiY5AVeAjDURE4XIeV/eatav+IscV41MZ5DSIAESIAESIAEWhABCvpb0GZyKSRAAiRAAo1DgIL+xuFKryRAAiRAAiRAAiTQ0ghQ4NLSdpTrMUvA4XCMArAtyPjRLpfrHbO+zIxLLJE/h8RzZsY2xpihbQG3rnTheiS7OtwH6w5+8eJFrFixwvKyUlJS0LdvX52fXbt24d1337Xsv7EdDBw4EKNGqWNX1xpSVDFjxgx06hR4qz2wfft27N69u7GXYtm/4qB4BNrBgwdRWFho2n8wP6YdAL6u+6oLv1/EX15eHs70iBs7c+ZMqFsQAm3Lli345JNPbMu3d+/emDhxos7fiQrgvlLbwtx8jiQWlI0Ti6wuPC0tbbQQYquRH6/XO3LNmjXcJauQOT9qCPB5J2q2iomSAAmQAAmQAAlEHgGRNf6BAVLEPCoE0gDcBaB9dZqqs8K7EOIvXtEqz5nvvBR56TMjEiABEiABEiCBpiBAQX9TUGYMEiABEiABEiABEiDYmg7HAAAgAElEQVQBEiABEiABEiCBFk+AApcWv8VcYBACaWlprwohvm7w8kcul8tM9zHTbG/bKNvFtcIxAO1MT2qEgR+MBLrE6R0rAbUSUlu1+rqDK0G/EvZbsUGDBmHkyJE6F+fPn0dubq4V100yt3379pg1a5ZhrJycHIQjJB8+fDiGDBmi86WE6evXr2+S9VgJ0rNnT0yaNEnnoiHFDUOHDsWwYcPCSufMmTM1An4VM5q68IdaqHqPqPdKoB06dAgFBQWhppt+PTY2FllZWRBC/3XN1B3Ax1dMu+LAugQ+KEsW99oBxeFwfADgnkBfQog/5uXlfdOOGPRBAtFAgM870bBLzJEESIAESIAESIAESIAESIAESIAESCBaCVDQH607x7xJgARIgARIgARIgARIgARIgARIgAQiigAFLhG1HUymiQhkZGS0qaysPAWgTWBIKeVTbrf793am0rNE/ruU+ImdPhvi66X+wLzb9DM//fRTlJSUNMSlbk5GRgY6duyo++/vvPMO9uzZYylGfYL4ZcuW4cqVyFcQK0G/WkegFRUV4bPPPjPNp2vXrpg2bZrh+EWLFqGqqsq0r+YYGBcX5xODB9qlS5ewfPnysFNSNzcoYX/nzp0N51ZWVvq68B89etT3E07xRNjJNPOEHj16YMqUKbosFIPFixfbmp06g+osBtpPDgJ/KLM11M3lTMO0srFirdVFp6en/4uU8mUDP5eFEF3y8vKuWY3B+SQQDQT4vBMNu8QcSYAESIAESIAESIAESIAESIAESIAEopUABf3RunPMmwRIgARIgARIgARIgARIgARIgARIIKIIUOASUdvBZJqIQFpa2teEEH8yCHdNCNE1Ly/vgm2pbJSxia1wBEA323w20NGsW4H/GaCffPXqVSxdurSBXutOGzFiBAYPHqzzpUTUGzdutBwjmCB+69at2Ldvn2X/je1g1KhRGDhwoC7MgQMHsHnz5rDCK0G8EsYHWn5+Po4cUUcuci0mJgYLFizQJejxeLBw4cIGJ96hQwefqL9t27ZQHeSViP306dM4efJkg31G48Ts7Gzf+gNtzZo1trJQt0So2yICbfN5IGtXNJKLmJw3lCULfVVGmOlNnTq1Y2xs7AkArQKnSin/2e12/yVMlxxOAlFJgM87UbltTJoESIAESIAESIAESIAESIAESIAESCBKCFDQHyUbxTRJgARIgARIgARIgARIgARIgARIgAQimwAFLpG9P8yucQg4HI6tAEYbeP+by+V6zM6oPYrkw0Lg73b6bKivTrHAR6OMZ7/99ts4e/ZsQ13XzAvWHdyqUNsfIJggXgnYlZA90i0xMRGTJ0/WpVlRUYElS5aElf6ECRPQp08f3Zy9e/di27ZtYflq6sH9+vVDUlKSLuzFixexYsWKpk6nxcWbNGkSevbsqVvXRx99hPfee8+29ariienTpxv6G7AVuOK1LdRN50hqGHlsrCi1unCHw/E6gIcM/BS7XK5xVv1zPglEAwE+70TDLjFHEiABEiABEiABEiABEiABEiABEiCBaCVAQX+07hzzJgESIAESIAESIAESIAESIAESIAESiCgCFLhE1HYwmSYgkJaWNkQI8aFRKCHE+Ly8vCI700gslko9O8xOn1Z8rboHGN5O70GJfJXY1w4L1h18w4YNKCsrsxQimCC+qqoKixYtsuS7KSYH60yvYrvdbpw6dcp0GsFE8VeuXMGyZctM+2nqgb169cL48eMNO8jbLThv6rVFSjx1C4Qqfgk0VbSjinfstHnz5iEhIUHn8tHdwDrrNUJ2phpVvgTw+tFk8YjVpKdNmzZB07RNRn40TRu4evXqvVZjcD4JRDoBPu9E+g4xPxIgARIgARIgARIgARIgARIgARIggWgmQEF/NO8ecycBEiABEiABEiABEiABEiABEiABEogYAhS4RMxWMJEmIpCWlvY7IcRTBuE+cblcA+xMo8dmmSI0FNjp06qv7/UGvtNL7+XEiRNYu3atVfe++cG6g+/evRvbt2+3FEPTNKiCAfVnoK1fvx7Hjh2z5L8pJqsO/aowIdB27tyJHTt2mE5BiaiVmNrIcnNzcf78edO+GnNgbGws1M0NqmO8WnebNm2ChnO5XPj8888bM52bwrdiPGfOHMO15uTkoLy83DYOycnJuPPOO3X+/nYceP4z28LcfI4krolY9Dw6Rpy2uniHw7EHwF2BfqSUv3W73d+x6p/zSSDSCfB5J9J3iPmRAAmQAAmQAAmQAAmQAAmQAAmQAAlEMwEK+qN595g7CZAACZAACZAACZAACZAACZAACZBAxBCgwCVitoKJNAGB9PT0VlLKkwA6GIT7rsvletHONHoWyRwpMNdOn1Z93dcOyL3H2IvqcK863Vu1YN3BL1y4gJUrV1p1H7Rg4OOPP0Zpaall/43tYNCgQRg5cqQuzJkzZ7B69eqwwk+fPh2dO3fWzXn33Xexa9eusHzZObhTp04+8b4S8Xfr1s2Ua7vOh6lgN8GgWbNmoX379rqVlpSU4NNPP7WNwO233+67cSHQDl0Dkt61LUyNo06xwJfaAomtgG7xQPe4638maMC5KuBsFXCyEthxCSi9CFz02J9Dk3kUeK4sSfzCajyHw/GvAIz8nD916tRtpaWllVZjcD4JRDIBPu9E8u4wNxIgARIgARIgARIgARIgARIgARIggWgnQEF/tO8g8ycBEiABEiABEiABEiABEiABEiABEogIAhS4RMQ2MIkmIpCWlvawEOLvBuGqhBBd8vLyLtiVSs8tspf04iAAfSt5u4I0wI/6YHXXaKBDjH5yfn4+jhw50gCvdafU1x182bJluHLliqUYjV0wYCk5E5OVyFqJrY0s3O7pw4YNw9ChQ3Wu7LxxwcSSoLrwd+/evUbE37ZtWzPTasZUVlbi7bffxqVLl8Kax8HBCaiiEVU8EmiHDh1CQYF9F4fExcUhKyvLMJHx7wGfWbwM4JZY4P5bgNHtgfvaA3e1Dm/X914FCs8Ba88ChZFxaUU4CzhUloTbIYQMZ1Lg2IyMjFsrKyvLAMQZ+FngcrkWWfHPuSQQ6QT4vBPpO8T8SIAESIAESIAESIAESIAESIAESIAEopkABf3RvHvMnQRIgARIgARIgARIgARIgARIgARIIGIIUOASMVvBRJqAgMPhWAtgqkGoRS6Xa4GdKSQWy18C+J6dPu3y9Ye7gJld9N727t2Lbdu22RJm5syZ6NBBfxGC8q/iWDElFn/wwQcNXSxfvjwqROHBuqcXFxdj//79pvF07doV06ZNMxy/ePFiKKF8Y5naX9WBX3Xi79Gjh6Uwa9euhSpCuFnMXwChuN16661QRTCtW7fG1atXfef3wIED2LNnjyUcal8mT56s86HOhDobdprD4fCtI9D+4zPgL8cbFkkJ97+eCHy5a8PmG8265AGWnQJ+dQQ43XhvDfsSVhVhXkw/Ml6Ed3WHQQbp6ek5UkrdjTFSyjy32/2ArUnTGQlEGAE+70TYhjAdEiABEiABEiABEiABEiABEiABEiCBFkWAgv4WtZ1cDAmQAAmQAAmQAAmQAAmQAAmQAAmQQHMRoMClucgzblMTmD59emePx3MKgK43vRBiSl5e3ga7ckrcLtugAkcBdLLLp51+5t8GvNhf71EJiZUg3g4L1h386NGj2Lhxo+UQwQoG3nnnHctCaMvJmXAwatQoqJsGAu3gwYMoLCw04eHGENUdXXVJD7RNmzbh8OHDYfmqb3BMTEydLvzt2rWz7FvdCPH+++/j3Llzln1FugNVAKFE9qoIwkwBRHl5OTZv3ozjxxuoiAewYMECqH0LtDVr1uDkyZO2IfvSl74E9RNo688Cj+wOL8yX2gLP9wVSOoY3L5zRV73Aq2XA/5QBSuQf4baqLFlkWM3R4XCkAXAZ+PHEx8d3Xrly5UWrMTifBCKVAJ93InVnmBcJkAAJkAAJkAAJkAAJkAAJkAAJkEBLIEBBf0vYRa6BBEiABEiABEiABEiABEiABEiABEig2QlQ4NLsW8AEmoiAw+F4AsAfA8NJKU+43e7udqaRWCy/CuA1O33a6atrPPDeCGOPK1euxIULFyyHC9Yd3OPxYOHChZb9jxgxAoMHD9b5satgwHKCIRwE41NVVYVFixaFFT4lJQV9+/bVzfnkk0+wZcuWsHwFDm7fvn1NF36Vs1127NgxfPDBBzh1StXYtEyzqwDCSpHKpEmTfPsXaB9++KGvkMIuU935VZf+QLvmBe7cai5KnAC+1xv4RiIQ20TfAJ2sBP59P7D6jLkcm2uU9KLvsfHikMX4wuFwlH3x96Du7zshxFfz8vL+z6J/TieBiCXA552I3RomRgIkQAIkQAIkQAIkQAIkQAIkQAIk0AIINNHHuS2AFJdAAiTQaATmJSc/C+CFWgGeyyku/kWjBaTjFktgXlLSXyHEo/4FSk2buXTz5twWu2AujARIgARIgARIgARIIKIIUOASUdvBZBqRgMPhWA9gskGIF10u13ftDJ1YLIsAJNvp025f6+4FBrfRe92+fTt27w6zpbZBckrMPH/+fMPu4OvXr4cSdFsx1eF8ypQpOhder9cniFd/RrJpmobs7GyoPwMt3O7pd955J5KT9cdNdXjPyckJC4Pat27dutV0kleCfjvs6tWrKCsrq/mprKy0w23E+VC3FigBvfpRHI264zck6YKCAhw6FL6eW90CoW6DCLSzZ8/i7bffbkgqQecEuyliwS6g4Hz9oe5tB/x+AHBHgq0pmXambhL43n7gZIXpKU06UEj87Og48e9Wg6alpf1OCPGUgR+3y+XSV2RYDcj5JBAhBPi8EyEbwTRIgARIgARIgARIwCKBh1Lm9KhERSGE6Fft6qzX673fufntUouuOZ0ESIAESIAESMACAQr6LcDjVBIgAXsIUNBvD0d6ASjoj5xTkJmU1BrAw14hRmhSqgf/150lJVcjJ0NmQgIkQAIkQAIkQAL2E6DAxX6m9Bh5BKZPn97Z4/GcBqD7XFEIkZSXl2etjXmtJffaIgd4vdgbeRTqZvR8H+Bb+sbdPsH1hg0bbEk/WHfwjz/+GKWl1r9rVYL42NhYXa4qf7WOSLfJkyf7hPOBFm739FatWiEzM9NwuWaKA9q2bYtevXrZLkJX3ffVPqhbE86cifAW6BYOi9pD/0+HDh0seAo+9cqVK8jNzUW4hRCqIGPWrFmGjpcuXQpVaGGXBbsp4n/LgB8fDB4luyvwa78Uw2wy1y7Ce/Jj4MJRyAvHIC8cBTyVEJ36QHTsBXTsBdGpN0S7bmY94mwV8LU9wBbrF5SYjml2oASOHUsWlq/ISEtLSxFCFBjE9Ugpu7rd7pb7RjULm+NaJAE+77TIbeWiSIAESIAESIAEWhCBzKTM1lpc+cMA1H2Spd7KhNedJU7dAysF/dc3/Stj0jt4EmKfkhJ9pcQa2T1hudPp9LSgI8GlkAAJkAAJRBkBCvqjbMOYLgm0RAIU9LfEXW2eNVHQ3zzcDaKKeUlJv4EQ3655Tcrf5pSUqE6dMmKyZCIkQAIkQAIkQAIkYDMBClxsBkp3EUkgPT39m1+IFf/HILnDLperj51JJ5bIn0PiOTt9NoavpA5AzhC9Z4/Hg4ULF9oSMlh38PPnz/vEyVZt4sSJ6N27t86NumFA3TQQ6WZn9/T09HR06dJFt2TVid3tdqOqqqrOa+qGAyVCV53k7RKhX7t2DUeOHPGJ+NUNDBUVEdru3OLB8BdAKH7du3e3rQt/qLQaeq6VoN/opoXi4mLs378/VFjTr/fr1w9JSUm68XuuAJN3GLt5phfwrP4tbDjYe6AQ3k83QZ7YCXnusKm8ROtO0IbMgTZ0DkSbW0zNef4z4G/HTQ1t0kESSD+WLFwWgwqHw6GqnboH+pFSft3tdr9m0T+nk0BEEuDzTkRuC5MiARIgARIgARIgAT8BkTUh4zcAbnxHD/x2cUGu7jt6CvqB6uIH9cGdv3pfFWg/taRw1R95pEiABEiABEiguQhQ0N9c5BmXBEighgAF/TwMdhGgoN8uktb8ZKamtpMVFSsATK7xJMQHcXFxUxbm539uzTtnkwAJkAAJkAAJkEDkEqDAJXL3hpnZR8DhcOQDmBjoUQjx67y8vO/ZFklKLbEYJyBwq20+G9HR3tFA2xh9gPXr1/sE2Vatvu7gb731Fi5fvmwpxIABAzBmzBidj0uXLmH58uWWfDfFZDu7p/fv3x9jx441TPvcuXM4fPgwpJS45ZZbfCJ0o5sNGrLm06dP14j41f9uqaYKIPxFEJ06dbJlmaoAQt1eoAog1I8qgOjbty+GDx+Odu3aGcZYuXIlLlwIr4X8qFGjoIpHAu3gwYMoLCy0ZS3KSevWrTF37lxDfyNLgWO16jvUFzy/6geo7vz1mvTC+8kGeLb/BfLsZw3PVYuF1n8KYu7NgrhtUEg/i08Cz+4HqiKrvYOzLFnMD5l8iAEOh+MlAE8b/H24Ni8vb5pV/5xPApFIgM87kbgrzIkESIAESIAESIAErhPITM1sJ7zlK0Tt7+iBDzQNUxbm59b5jp6CfsCAgbqPdFVrcTHzr/n55TxXJEACJEACJNAcBCjobw7qjEkCJFCHAAX95g9EoGAdwHM5xcW/MO+hZY+koD8y9vex1NSES9euvQkh5tTKaFW7+Hg+/EbGFjELEiABEiABEiCBRiJAgUsjgaXbiCEwZcqUbnFxcUqdrvtMUUo5xu12b7Mr2Z7FcoYErLeetyuhEH7+PBBwGDSt/vjjj1FaWmpLFrNnzzYUJ2/duhX79u2zFKM+AfGKFStw8eJFS/6bYnKw7uklJSX49NNPw0rhwQcfhOoe35imROiq2EMJ0dVPS+3C36ZNG/Tq1ct3i0FTF0DEx8dDnYtWrVrptvL999/Hhx9+GNYWqzVMnnyjd4F/stq7JUuWhOUr1ODp06ejc+fOumH/+inwj5M3/vOL/YH5t9XvTZa9j6qCX0Gese8WARVR6zUSMROfg+jYs94E3GeAf94TasVN+3qsB7ccShFnrURNT08fJ6XcbOBDdXXs6narldNIoGUR4PNOy9pProYESIAESIAESKBxCcyfOPNZIeUL/igC+NuigtzHGiuq+o7+qrf9mwBufEcfRKDe0gT9DWH94JQHu8RXVq0BcJ9/TyTw8pKC3Gcaa4/olwRIgARIgARCEaCgPxQhvk4CJNDoBCjoN4+Ygv76WVHQb/4sNfbIuUlJwyHE3wUwVAIfQspHlpaUvNfYcemfBEiABEiABEiABJqTAAUuzUmfsZuCQFpa2lNCiN8ZxDrscrn62JlDYrF8C8BsO302pq+HugEv3KmPcP78eeTm2lOXEKw7uOoYv2nTJsvLmzFjBow6pm/fvh27d++27L+xHQTjc+jQIRQUFIQVvl+/fkhKSgprjpnBZ86cqekkf+rUKTNTonJMt27d0LNnT5+I384u/KoAQnXgVwUQqiDCjN1777245557dENPnjyJNWvU9/bmLSYmBgsWLDCc4Ha7YeeeqtsFhgwZoov19mng8b3X/3NIMX/5OVQV/gbefevMLzLckTHxiBn9NcQMf6jemQtPAt8Lr64m3EzCHf8vZcnilXAnBYwXDoejDEB3Az/fcLlc/2vRP6eTQMQR4PNOxG0JEyIBEiABEiABEohgAg0RmVtdTvaEmcMl5N8BDAXwoYB4ZFHBSt139BT0XyedNTEjHRJ/8j3XSRTGxlQ9/GZ+3hGr+8D5JEACJEACJNBQAhT0N5Qc55EACdhGgIJ+8ygp6K+fFQX95s8SR5IACZAACZAACZAACdhPgAIX+5nSY2QRcDgcShWdYpDVL10u17N2ZZu4Xd6KCkSV2rlnK2BbTT+vuiSWLVuGK1euWMYTrDu4x+PBwoULLfsPJiBWIur169db9t/YDoLxqaqqwqJFi8IOH6xAIBxHqnO7vwu/EqKXl7fMG9vj4uLQp0+fGhF/bGxsOJiCjrWjAKJLly5IT083jKG66od7M4Lq0K/OWqDt3LkTO3bssGXdyokqirj//vt1/i57gLu2hRbzy0snUbXiKcjzTaNDEF3vRtz0XwGtOwVl8LujwM8P2YbIqqPSsmQx0qqTtLS0F4UQ3zbws8Hlck2x6p/zSSDSCPB5J9J2hPmQAAmQAAmQAAlEMoHmEPSb5UFBv1lSHEcCJEACJEACTUuAgv6m5c1oJEACBgQo6Dd/LCjor58VBf3mzxJHkgAJkAAJkAAJkAAJ2E+AAhf7mdJj5BCYMmVKt7i4uGMAdJ8napo2avXq1dvtyrZHsfy2AF60y19T+dk0DOjfWh9t69at2Ldvn+U06usOvm7dOhw/ftxSjGACYuVUCeKVMD6SrT4+q1evhhKHh2tDhw7FsGHDwpp29uzZmi78qgt8S7aEhAQMHjwYAwcOhB0i/srKypoO/HYWQMybNw8q10ArLCzEwYMHw9qiQYMGYeRIvQ789OnTyMvLC8tXqMHZ2dmGXDeeAyYF181Dnj14Xcx/5XSoELa+LtreitiM30LcYnBdSXWkJ/cBKz63NWyDnXk1DDk+VuxqsAMADodDXeVRbOBDSilvdbvd4f/isZIQ55JAIxPg804jA6Z7EiABEiABEiCBFkWAgv6m285IZt10FBiJBEiABEigJRCgoL8l7CLXQAJRToCCfvMbSEF//awo6Dd/ljiSBEiABEiABEiABEjAfgIUuNjPlB4jh0BaWto3hBB/MMjosMvl6mNnpolFsgQCY+302RS+fng78PUe+kiHDx/Gpk2bbEkhWHfwXbt24d1337UcIysrC6rbeqBt3LjRJ1KPdAvGx0r+ffv2hRL2d+7c2XD5SoTu78KvGLXULvyBi+/VqxdSU1MtH4mmKIBITk7GnXfqReb79+9HcbGRFjv4stq3b49Zs2YZDsjJybF1/ydOnIjevXuHxVh+vheVK54Crl0Ka55tg2MTEDv1B9DuND4bV7zA1B3AwQi4rEIA/300WTxvde0Oh0MVu3UP9COE+GpeXt7/WfXP+SQQSQT4vBNJu8FcSIAESIAESIAEIp1AJIvM2aE/0k8P8yMBEiABErhZCVDQf7PuPNdNAhFEgIJ+85tBQX/9rCjoN3+WOJIESIAESIAESIAESMB+AhS42M+UHiOHgMPhWA5Ap2KVUr7gdrv/za5Me26RvaQXh+3y15R+UjsBbw7WR1SC78WLF9uSSrDu4OfOncOqVassx5gwYQL69NHXZ+zduxfbtm2z7L+xHQwfPhxDhgzRhdmyZQs++eQTS+E7dOjgE/W3bdvW1zVd7avqyt7Su/AbQWvXrh2mT59uWPwRCnLtAgjVhf/q1auhplh+/fbbb8f48eN1flTxhRLhh2uzZ8+GYhBoqjhAFQnYZQMGDMCYMWNMu5Of70Pl8ieBisum5zTOQIHYGb+B1sc4948uA9N3ApWycaKb9SqBT48li/5mxwcb53A4fg3guwav57hcrkyr/jmfBCKJAJ93Imk3mAsJkAAJkAAJkECkE6Cgv+l2KJJZNx0FRiIBEiABEmgJBCjobwm7yDU0BgGRNX78AI/X+88SmCmA2wH4L01XdxXvkcBib1XVm29t29agu4szMzNjPIcPjxWa9jUAKQLoCyAWgEfC98V1vvR6X4vp3XuL0+n0hLvIB0eP7qLFxn5FAFkABgLoUu3jIoCdlvNPTW3nraiYLYBvArgHQPtq/4rHuxL4uxYfv9yZnx+yHZRVQX/2hAm9K6uqnhDAXADqS5gGcZyTktJDeDyFAuhXvZYNIj5+ljM///Lc8eNHC69XdWyaVL3WiwL4lrO4+HWjvVH76z12bKTweB6TQtxfa3/V8BMAPgjFyCAfM8fAn3O93B8fMSLudOvWDuHxfBNCjLbzfAScvdpnQ31Du1tKmRsXF/faooIC2wUaVgT9jckEgK2/UzJTU9vJiooVACarQ6G+gJQxMSnLCguPZY4bN1BK+dwX78OZ1ft6VQK/WVpc/B/+AxT4npOaNnPp5s256nV17jSv9zFI+Uit91OVBA4KKdcKTfuts6hoT6jDaPZ9Xd9aFLfM8ePvk17vtwA8AKBbze8xKfcKIf4R7/G89ubWrRdC5RP4emZSUn8JfEsKoX6PqXZ3MQAUqwMAlsmYmN8rnmpe7XNVm3W4MTmeBEiABEiABEig5ROgwKXl7/HNukL1jHvx4kX17+42BgySXS5XiV1sehbJ70oBJY6MOmulAfuDaG/XrFlji/BbicpnzlSPe3pbtmwZrly5Yolbv379kJSUpPOh/Cr/kW6jRo3CwIHqY7C69v777+PDDz+M9PSjJr8HHngAt9xyi+l8VcGJEu8fOXLElveB6cDVA+Pj4zF//nzDaatXr8aZM2fCchnsnB04cACbN28Oy1d9g1XxyIMPPmjKX+SI+avTjWuNuHmvQXS+wzD/P33xicsP1ScwzWzCg2FHU8QOK2lMmzZtgqZpRtewnG/fvn2Xhny2byUfziWBxiTA553GpEvfJEACJEACJBCdBNRnRuL4tbFCk1+DV6ZAiBrdC5TuRSjdi3hNdm/VIN3L4yMejzvXrswhpHgYwIRa3xdXAfgEkG6vjHnVWbji4+tfm4e2QPG3FHLmkk2rfN+Vq871Fah6TIi635VDyoNCaGs9HvzWWbRS9115ZmpmO+EtXyGqv78PnYXKVn4ah/iUNwqX+b6T9sevREUhhPBpViSwQWoJs5z5zsvZ42eN9mqe5wXEDc2KwLcWbcqt0azo1yaeW7Jp5S8C86mvQ79vLZ5rs4XwfhMQNXoPCZwGZBG0mN/J2+I3mnnWyZ6Q8VcJPOqPX5t1fYx0+dViZRdrFb+h+VXnLjJTZg3WhOdxQKTV0laol5UmqEAK+XqnS4muV0tfrTRzJuZPnJEhpFh5g9eN/fvKmPQOVa1iFwB4AsCgag2b0pIdFxIFkNpLizavUN04TL0P/FnMs+MAACAASURBVDEenPJgl1ZVlV+RUmnLbuy30k4ofQ8kcoXQXltUsMJ2fY8ZJhxDAiRAAjcbAQr6b7Yd53pDEshMSbnb6/H8WcDU1e7qHzA/E1L+2llSYrqdVGZS0kQpxB+r/5FVb04S2KLFxHzVWVi4K2TyAKrFsT8F8GS1sL2+aReFEP8Fr/cVs/kr0fOZ+PhnIMQPaon4g8U4JYT4F2dR0ZL6/tFoVvgbGCRz1KjuiIt7RQKzq8W4QdeqOMZq2qOLN2/eG2xQoIBeAnvjYmOnVnk8T0PK7+hiSPmNnJKS/w3wJzKTkydJ4Pdm9hfAOQF8Bz17vh74wNNIgn6ROW7cfCnl7wDcFuJMXYSUP76louKlV0tLQz5ghHn2VOFKjiblk86SkvC+Na0n6QYK+huNiUq1MX6nBIrgAXwupZwGIFkI8ctaBUh+Wi/nFBc/4/8/RoJ+zeNZB017Skr5nyHe2+rDkR/dcu3aC/WdC7Pv62CC/nghYj1VVS+aeH+XCeBhZ3HxBpt/R/rWGa9pv6/welUrzfuVfwr6zVDmGBIgARIgARK4eQlQ4HLz7n1LX3laWtokIYTRv7nPu1yuzuF+UVQfr8QiWQJh6jOZiMT++mBgcid9akpMrkTldliw7uB2dKFv3bo15s5V/RL0lpubi/Pnz9uxhEbxoXLPyMiAEm8HWmFhIQ4ePNgocW82p4MHD8aIESPqXXZVVRWOHTvmE/EfPXrUcqGJHYzT0tJw2236j8J27NiBnTt3hhWiZ8+emDRJ6Sfq2rVr1+B0OsPyFWqwKuBRhTz1mfx8LyqXfysCOvPXzVJ0SERc1utAnL9PTt3XJ+8A9lirQQqFL+TrUuKnx8aJmiYYIScYDKguelO/HNsavJzicrnsq/JoSIKcQwI2EuDzjo0w6YoESIAESIAEWgCBzJSMiZqAKd0LgC1eqX3VWbjCnO5FFQqcLJ8vJF4yoWtQNE37NxL0y4rW67TYq09BiJDflUvIH3W6nPhCbZG2XSJzvdBe7hWImeqF92mfruR6k7ra9o3FBbk1mhUrgn6hiWmySnaHhv8zwXwLvJ5HF29eHVR/o5JsqGA+0gX9mSmz7taE988wpys7JQWekV0TloQqgjAS9MuurX5t8r3ggcTfvTEJTzvznSEbr1af2Z8Kc9oyVTiQ462seNJZ4rZN39MCfg1yCSRAAiRgOwEK+m1HSodRTEDMS0qaByHUP7r83ebNLUfKJaKi4nFnaWmobzXF3KSkJ4MIbuuLdbZasPp2fYPmjBnTS9O0HAhh/i5m5dBk/pkjRnSU8fGvQgjjllbGyXkgxIu3lJc/H0z8a1b4W9v93KSk4UIIdSf2neY2yTeqXo46Ab2Un6mKZyHEY0YFA7W7mivn6ssblJV9V0r5MxPFFLXTNmRkt6DfV4yRkPAzw+KE+iCaOB+quELGxi6EEKlh7Ic6e7u8QjywrLjYlm/VwxX0NyYT1V2+sX6nGAj6zwJQlffBCnmeyykurqm8D3zPCeARKeWMMN7bHiHE951FRb8KJtwx+742EvRrwDMSeDmM9/dJIWWGs6REVZwHNd/vsFat1DfrPnG+SVsEoI8qlvD9uqx1G4LJ+RxGAiRAAiRAAiRwExGgwOUm2uybbKkOh0M9T/xr4LKllIvdbne2XTh6b5aJHg1H7fLXHH6+2gP4sbrnMcBUB3DVCdwOC9Yd/PDhw9i0yahJdHhRp0+fjs6dVZ1GXSstLcXHH6uGd5FlXbt2RWJiIvr27Yv27fUf6VVWViInJwceT9gXYEbWQiMkm/T0dHTp4r8I9EZSivP+/ft9XfiVmD/SbOjQoRg2bJgurVOnTsHtdoeVbmxsLLKz/3/2zgM+quvK/7/zRoVqbIrpjrsNtuPY2IBGBZmmESD6ILmQsklsJyF1d+NNtiX5p2w2u5u+SRxvEtuJLTEC0zWiRaiMwDbG2Ia4AW40A6YXlXnnzx1pxGjem5k3M29U0Lmfjz7eZe4999zvve9l3rzfOcf81uf1enH06NG47EXrnJubGzjbkVpAzL9yCdAQ8129bT7FY0i74T6kFajcM8a28ijwxbfisZaSvm8ccJLKbJhUc7lcy1Thy3AjzPyDysrKpAIGknJMBgsBmwnI847NQMWcEBACQkAICIHuS4AW5c36IsE00Vy0VR1XmfZLa1ZF1b0oobHmv/ALEFRF+XABezT7pwFeUla9Rr03j5ilPFz0TmoexiwGrOpg/GD+VlnNmrZ35akT9GPfxcoEKsmGuWYlpLqAApOooJ+BEyDaSMwqmWaalaPJwIes3tHXrIn4jv4yFPRTcd6sxQD9Kk5dmSWxvUHQD5WMkQZECOaItE2PDzg7fEm0qgDu/BnDNL/j2YsVNOLT9wC7HWn+Gc9sXmeLvsfKOZM+QkAICIGeRkAE/T1tx2W9EQm4s7NnM7MSboamDDoB5lIC1mtEr/gBVdZq/MWSRY8CGBlm7PvlPp/KWh/xwWCB07mAWkS3oXOozP4rQbSGmBuYKBO6PhtE6gVA6BflqILVKELV10H0FDEHXo8w0U3M/NmLfgRKdAUbA48PamhYEkl0H8G+ehO6A8AfL0ZtfhiwD9yjKpGF8fEz0ZJldXUqOtvQrAp/gwPdWVnjmUiVPLs6xJiRoxIoA3PCeB9gounL6up2hTsSr4DeIOh3Or/BgBI5hD5UKiHCn9VDlgPY06xpY8nvn4yWIIHQnH0qY/2nl/l8qm+gqQCB5v37B5HD0WZPa27+WZjo+vu6w/G/wTGZDkfTs1VVx8LPoRKuH8vM/BUBD4et23A+wIHyce1fZDH/rLy+/htm57vV9tMEVYKrrRnPBtFNpraBDdTQ4LYQEBPzDhaPoD+VTAL7l8J7iomgPxabqIL+i2XZ1Jv24a1GzhNRHTM/p65rnfkOIppx8T51V9jZPk6aNs1TW7s9mevaZC3qWr4AIKge+ZCBdUS0sXWeXLRc2+H34M2UkTHHU1Vl+gY7yn6fJ6CS1TkMrhcoAJFKN2j4sUIE/bGOmnwuBISAEBACQqBnExCBS8/e/8t59S6X6xUAqsR2ePuM1+v9k11rH+7jrxHwU7vsdYad63sBNerpyaQpUfmFC+pxJ7kWKTu4yopeWqp+2kquKdGzEj+Ht0OHDmHjxuCjWXJzJDNaZeJXAn7FYfjw4UhPT49q7q233sK2bduSmVLGthLo168fVIWI8Hb27FkoIfv585YLmHY404EDB2LGDPXzhrEtXboUjY2Ncfk0efLkwDkMb6+88grUn10tUgCPss9H3mgR8zeetWu6lNhJm/RNaLcZz42aLHsH8E7yt8Wk/PYz7jicTa8lY6SwsPDzzPy4iY2XvF5v9JIWyUwsY4VABxOQ550OBi7TCQEhIASEgBDoogQW5RYtIDLRvRCvBGMNMRqYkEmg2dwS+Nr2zjWWCPzhcQ+nn+x7UIml2+kalOBcA5UCehUYKmHigFYB/uSwd7rnmbF4ac1qFXRr2gyid/BBArW9KwdzHTR6jnT+kEF3gGD6rlzX9Wme2rXBd+V0f37RIIf/0o8UzdT8RQa3BfgSsDSN078WdIr87L8wMu1YaNZ2Y4b+6IeAbRL0m8zyOpjWEenPs9o/oqnMmEHtNTpqWFSBdyoE/Sqxoh2slfPx+hfh7DcrPZDa34vJNU+ClF5Iy9fBJdReE6SmjCq2Dxf0AzgMYHCrTqMZ4O1gLCNAJSe9jolcBOSFXQONClFZ9arlZqen9RpTujWjvofwR3Xu1Tgd2k1ERu2Q0lVwRi+3Z6MnVsLbLnoHE7eEgBAQAl2bgAj6u/b+iHcdRGCe03m1Bqwn4M6QKcuJ+RFPfb2hXJA7K6s3E6ns0Z9r68+8j9LTp3iqq1WErKEtyM6+jZjXX/yCFvqmJ+IcxRMnjrko/l5KQOgb1EiCVZUJ/H9A1PblP5CNnujTnro6JXxvF2QQyEqemfnYxX//95Avdo0gur+8rs7sSx25s7Ieuxhs8KOQhUW0r/joRN8n4KshAuD3iHmKp77+7XA48Qj6W6sErGiXCZ55WxpzSenWre+E2y6ZOPHaZqLS0KoFDJQNamhYHB68EEXQfx7Mv0tj/nnp1q0q0tQQtGGyv0qg/3ON+V889fWGt5nurKyB0LQyZp4a4rOPGhpmRBO2hwvWAbQTake6ZNzZ2cXM/BSAYN358wz8kzZy5K/Dy3qpQAJ9//4vEfAfIcEQp0A0q7yuriZ8DndWlouJVobaJqLPeOrqloazimAbzLxkWX39r5O95OMR9KeSSarvKVEE/Sp4pkzT9f/AqFG7I5VsM7nmAugJWOFIS/tKaXX1+2F7Qe7s7EXM/MewAJkflvt8/2y2b1av6yhrUdfNd4n5F+HXUIR78FnSNJenrs60jPnC7Oz5YH425JwqtzekpaV91mS9cOfmjmW//0m0BCldutVLhv5kL1MZLwSEgBAQAkLgsiYgApfLent77OKKiooGNzU1HTEDkJ6ePmT16tW2paIe4WMfgKzuDvvFccDw4NN36EO/zxfIYJ5sU9nB3W43QuL/20xu2LABhw+rd32JN5Xxfvr06QYDzIyysjKowIGObESEIUOGtIn4zaoHRPJHCcxVZYSuLDTvSJbJzjV27FjcfffdBjO7du3Cjh0q50fXbgsXLkSvXr0MTtbV1WHfPtOfdCMuaMyYMRg3zqjTPnbsGCoqKmwDobLzqyz9Zq1p5ZfB+03zLNg2vy2G0nsjY/FzQK8rDOZKPwT+fo8tsyRj5P8dcJJK1JNwKywsHHUxiU7472kBe0R0dUVFhen/jiY8oQwUAp1EQJ53Ogm8TCsEhIAQEAJCoAsRuD+76DbdgXa6FyYq58aGRzz1lQZtTXHezDGApnQDbboXBjaz1muOp8pjSNS2KHfWo0SB7OfBpId+MP1cb878F0+9x6i7yJ0zViO93TtdFTSggVyl1atMH1TDBf1teAkriLWvlFavNLwrL8mbtYhB7d6VM+OHS2tWm74rVzYNlQCAJ0urV6vEjxFbFEG/WvvvSHP8vLRqhalmxWxOJnps6ZZVKilluxZlnuNE/Fn/1b1XGXQkWe7eWsaFf7wYUPGvYQLyn5VVrzZNDhmvYD7opME/5j3pyMj9c81y05KAibBWc8Xjn9nZB3gbaWklpVUrDFqlBycUXtGcmaY0Vo+0O8/E3yzbsuZ/zA6BiaA/2O1FnbVPeWpW7g4fV5I3x6lDV8kaQxOieg5rpx+oqqoy/Ih3f85sl65xe30P+DOl1WtM9T2OD89/iZlCtUNg8JKl1WuS1vd0oVubuCIEhIAQ6DIERNDfZbZCHOlMAq2ZtJWQPfBQwMBWvbl51nPPP68ynZu2eePHD9LS0tYQMPHSF3x6qLyu7i/hA/Lz89MGNzb+pl0AgIWs5EqM3qRplQTc3GqzkZjneOrrvaFzuHNyxrGubwjJaK3E2ouX+XwRo47VuwSDSJ+5goAFBvFsAvYjZG3/brnP951wPlaFv2qcoS/zbp1oxnKfL2JJJ3dW1o1MtAnANa1znyLA5fH56kN9iSDo/xDM88rr65WoIGIL9ytS0EC7fQv3izmqIDmw/qysP4HoUyF2Ygr6S/LyRjc1N6tzNKZ1nJ+IvuWpq2srAWeyMFrodH4PQFvEOBM9cyw9/VPhX/oXOp0/B/CVEBs/Lvf5vhWlWoXBdiBiOUp2dav3B6uC/lQzSfU9JYIIXmXWNw2ksHDNqfte1Cod6p4Rfiai7ZvV6zrSWmLdw0zvwRECXForjKwD4AxhEbMyhFngjWTot3o1Sj8hIASEgBAQAj2TgAhceua+X+6rdrlcnwXwhMk6d3q93k/Ytf5RPh6pAx/YZa8z7fzoOuCTw4wevPPOO6itNY1BjtvdKVOmBLLThze7hNXFxcWmme+3bNmC99831azGvYZoA5ToetSoUQERv5Us/JFsKTH/Rx8Z9AS2+trVjKmAj2HDhgXYDRo0CH369IGqaqCCGs6cOQN1Dt94442E3FZifiXqD287d+7Eq6++mpDNjhyUlZWFG25oV7Q0ML0S8ytRfzztiiuuwOzZs02HeDweNDQ0xGMuYl9VgUJdj2bNv7MU/jqVc6brN8c9n4Fj/OdNHb13O3AgvgIJdi941wEnGcuSxDmLy+VSFWENFwgRfaqiokIlWpEmBLo9AXne6fZbKAsQAkJACAgBIZAUAaV7Gcr9fwO+lPjSSrbukvy517LeXAlQm+5F02nOs7Wr2ute8oqu0wCl67iu1VE/wP+iD+39k0iJ7FS/B/MLRzXraSsAhEZdlw04O3zx49sfbwpfdARBf9TM6epdeUne7O+FZtyPFpig5kxEZG4mtG8JUNDmlVavjKpZMZszHkF/rOoJrRypOG/WY8ClZKBqHGn6lLKqtYbKZ/EI5kP3qasJ+gNnX++vAkceaPOTeaPe3FRsFsgS7BPIht/n0H+AWAU8BNt7ukZTPFWrDMlQzQT9Vq6xRbmzHyJiVUU1GAjztp7G+Z7Na/Ybzn9e0c8pRN/DwI+XVq+Oqu+J9+wndaORwUJACAiBHk5ABP09/ADI8lsILMzO/jaYf9DGg+ify+vqfhiLz0KnU435dki/X5T7fCorfbumsu37NU09eATftB4nTZvmqa2NmUJpQXb2o8QcGoH8x3KfT71Mb8sSbyKofuJoRsYXzKItQx0zySJu5hctyMr6BREtCY5l5l8tq69XAm5DpvpQ+26nM4sB9RDWkn6JeVuGw1H4TG3t8dB+VoW/90+YMLTR4dgYUrXANMDBbN8WOp0qkEBVJAg2Q2ZxE0G/yrL/6WU+359jnAUldFYvZR4KOUMLIlQ7aOsSCPRoanoGzO62f2R+tLy+/neR5ktE0L8gK+tLrVHsLWYjBG6Ez+nOy7uOm5o2gSjwwMzA+9C0/GW1tW3pBD+dn9/rTGOjB8CstvOhabOX1daqyhARW/g1YZdI2qqgP5VM1KJTfU+JIIL/frnPp7KJRb0uA/45nd+8mGn/x217BuzUgenP+XyB8mmR2nyn815VzQStpeGi7ZvV69p0Lcw/K6+vN43ib3fvCL93Mz9ZXl9vyGrgzs7OYV33gqhv63jr9+CcnAmk6yq13lWt18Eedjhyl9fUmEb/x7hXyMdCQAgIASEgBITAZU5ABC6X+Qb30OUVFhaWM/OC8OUz848rKyv/yS4sI+r5y2B0D2VqjEVPvwr4463GTkrgq4S+drRI2cGPHz+OtWvXJj2FygiuMoOHt7feegvbtm1L2r6ZgdAs/AMHDkx6jurqarz33ntJ2+kOBpS4XAn4R44caRroEb6GCxcuBIJLDh06FNfybrzxRkyceCm3SXCwCvJQwR5dvV1zzTXIy1OV6Nu3RK/NefPmoW/f4E8Nl2wmkvE/Gru5c+eiX79+hi588gM0/WVRV8fe4l9mf2R88jkgvY/B3z8dAv45vgIJtq9ZJ1x3KIsMGRXjmcjlcv03gFCRRnD4s16v95LoIx6j0lcIdDEC8rzTxTZE3BECQkAICAEh0MEEVLZ9Bm0iUJvuRdf1aZ7atTF1L4bM+4w/ltWsbqd7WZQ360uEQHb+lsao0jN7zfVs9JyMtdSSSTNzmbU1bdoU4JRO7PJsWdMuyaOyYxD0E3ZmNKVNf9r3XNR35cWTiu5lxnpqfVeOFGSNNxH0+5np00trVsXSrAQQha8tDkG/n5mXLK1Z89tYrOdNmTcoo6lZsW77gSBSxvbLRdBfnD/zdta1TSFZ8I+TrhWW1q6M+SOZGS8Cfbe0epUhGaqJoP+A5sf0Z+tWqwDyiK01qKU6JBjmuNm1qfQ957m/Bxyi7yGevXTLmuj6nvBrP8bZj3WG5HMhIASEgBCITEAE/XI6hEASBBZmZ88H86Us+BHEpAuzsx8E86Uv2ESeo+nppuWNwt1ZkJNzPXS9ioDRLQ8t7UXxD+TkXNXo91eAaELr5zGzvIfOYQhKoPZVBtxZWSOZqArAja3jLAthTYS6RwmY5vH5Xg7zoZ24GJGybGdnz2bmtkoK8WR1N6lisKF3v37znl6//mzQF4Ogn3mfrut5y7dtS1mGQIPwO8Lagz7GK+g32QOVnX++p65ulYWjrwIV/g/AZ1r7+kFUVF5XF1o33BDMoB70ltXXRy2v5c7K6s2alk/MgbeeDDQRc42nvj6ptHlWBP0dwMQCWvMuVu8pJms4oQT5y32+F6xMbhDbWwxiMgl6Mb2mlQ9JCPotr2VBTk4R6XroWTZc162+tA++iuMeHL5mu4JPrOyT9BECQkAICAEhIAS6HwERuHS/PROPoxNwu92O06dPnwJgUGASUX5FRYVtCt4RPlYJAQouhz3powGvjwccJr+8er1eHD16NOllDhgwAEVFRaZ2li9fjnPnziU1h8pirrKZhzdlV9m3o2VmZrYToav/34528OBBvPzyyzh2LGLhTTum6VQbDoejLQu/EvGbib1jOcjMePHFF+PK1n/11Vdj+vTpBtPNzc0oKyuDstmVm8p2v2jRIhAZL85Ers3x48fj5puDCSYvrTyRjP/RuN1zzz249VaTKCFmND4xFWg635Wxt/nmmPgFOO5ebPD1tB+49fnOXQIzvnowm5IKKps+ffo0TdNUIozwdtLr9apEEV37AuncLZDZuwkBed7pJhslbgoBISAEhIAQSBGB4rxZDwIUKiz3HNZOW9K9PJAz83q/pindSYvuBbzNoXPhM7VrA8kg3VPdA7TG8+sAClZc94PpobKaVaVWlmOWQT2yaHr2N4m5LfkdEf65dMvqmAk/TcT2R3XNP81Tta6d/iXor00Z+velac15f6mqsKRZSULQbyoAj8TepMqB6Vm4XAT9JXmzv8Pg0ASizxzWTn8qVpLVIL/i3NkloIBmrDWDPvv0jN4zwoNVwgX9RPhz6ZbVn4z1POnOd/cj/cJKAia3zukHoahsy+pQbY/6iEomFT3FfClZaaRgjNC9d2e5e2sZF/JJD+p7qElvbqyJVp3AynUrfYSAEBACQsBIQAT9ciqEQBIEDGLSSIJ+p/P3wKWyY4iRhb3dF6P8/H7c2LgSrV+8wsWkbqfzE6rEEoDBgXFEr6Snp095tqrK0tthE0HsY+U+338GfVgwceJU0jSV2i2j9d+2NBIVraqrO20FXXj1ADbJ3m5V+GuoRGBRhKz8vD8/f3CTyjbP/PHA4yFgyLLdGcJdq2sPso5X0G+oDhFnkMLCrKxHQBQahd3ufCi/TNawVwdKrIrLrZwjq32sCPo7golVf8P7Wb2nmAj6LQfaRNgzw76arcFE0B9xXqtnO5m1mNy/NlNGxhxPVdWZoP9mVSQQFrgUbb86476Q6PmRcUJACAgBISAEhEDnExCBS+fvgXhgL4GCgoJcIlLZncLbuf79+18Rrdx5PJ6MeJH7oBFtAffxjO2qfT1jAecAo3c7d+7Eq6++aovb8+fPR58+xmzXW7duxdtvG6p2xzVnr169sHDhQtMxa9aswYkTJ+KyF+w8ePDgQAb5UaNGYdCgQQnZMBvU2NiIAwcOQFUQOHz4sG12u5IhJdpX3FQmfvVnV4unkkFaWhpKSkpMp964cWPcGf/tWkM8dlRAggpMCG/qulTXZzxNBVPcd999hiGJZvyPNLe6VgoLC00/bvZ+C/pe22Kr4ll+3H2p95VIX/wckGYM3sndAey9ELdJOwesP+CkpILKCgsLM5lZZQ41LFDTtInr1q2LmbnRzgWJLSGQCgLyvJMKqmJTCAgBISAEhED3IVA8qej34BDdC/BoWfXq31lZgUFwHJbh250/4xOa7rikewHed+h6/jO1a/dasa/6hAccKB1NZq+GdkkeVT+rovfweU0E/VFF8LYI+uPMhG51bfGuJZyFO39WjqaTSs4RLFv3iqZhyrNVq9vplC4HQf/i6dP7NlzIfE4lL73EgR8qq17zF6tn0xjQAtNgEIOgH3iytHr1p2PNYyLoB0fIvG8SjLEXhJKyLastJY+M5Yt8LgSEgBAQAskREEF/cvxkdA8nYEV8ayJWbWRdn7ls69aNduAzEbSu6ZeR4f5TVZUtr0AMgm7mKiKKmn09dF0MzAEuRXeaZd+3Ivw1FeUCPybgRSscdaAXAf8E4LbW/gYhcmcId62sPXR98Qr6TQIydjHwHxpg6XwwcI/aszYfTIJW5k+YMIocjgoCbg/xtZmA9WD+Zd/MzCq7zmOsvbYi6O8IJrH8jPS5lXuKGpuMCF6Nj/fcBf3tjoJ+QxUTwHIFALXuzrgvJHp+ZJwQEAJCQAgIASHQ+QRE4NL5eyAe2EugsLDwB8z87XCrzLyisrJynl2zjajnIjCsVJKza8qU2/nSSODb1xinUdn5VSZwO1qk7ODvvfcelEg72TZjxgwMHDjQYGbHjh3YtStqpe+2MRkZGe2y8KtAAbvaRx99hP379weE/IprV88OH++6NU1rl4W/f//+8Zqw1P/8+fNYtWoVmpqaLPWfPHmyaUDB7t278dJLL1my0ZmdbrvtNtx1110GF9R5WrduXVyuqQCH4uJi04z/FRUVtlaJeOCBB6DORHjT99WgueLST3dxLaATOqfN+E9o1+YYZv7a24DnSCc4dGlKv78vBhy+k5IKLnO5XGsAzDRZyXcv3vu/06krlMmFgA0E5HnHBohiQggIASEgBIRANyVgIhhuZE2bubRqpS26l3AhcyQxfjR8hqCACGJ4q6L38LniFcFfzoL+B/MLRzXraerHp+sUJwYfJPCUsuq1fwvldjkI+uOtzGB2Rs2CAswE9x0h6G/dO5W5v52+B8B6TadfZqad6jB9Tze9HYrbQkAICIGUEhBBf0rxivHuSuDhcePSP8rMvO9itvv5YFZvGIYBiJ02zETsHJ4ZHkBcmbRjMTQR3D9ZXl8fM0Izlt3g5wuzs78N5h9Y7W+hn5UM74Y+s7Oz+2cwrwYwycIcVrqkVNAfEFw3NBSCaDYD4wkYDsDKm9eomdLjitwKSgAAIABJREFUFfQvzM5WZ3iZFSCW+kSqQpGV5QTRcwCMKc4APwPvA6jSmMtSKfC3IujvKCahPO28pyi7IuhvoWslQ79JEMJBh65PKdu6td2PCZHOvwj6Ld0ZpJMQEAJCQAgIASHQSkAELnIULjcCLpfLByDLZF2Per1eSxnYrDAZ7uPfEPColb7dpc/YPsCGO829LSsrsyyejrZela09Pz/f0KW5uRlqjmQF7nfeeSfuuOMOg/0zZ85g5cqVEe2rIACVuVxlkVcZ+Yns+QlaZeE/ePBgQMCvhPwXLljKVdBdjkzAz759+wbYqb+hQ4dCCcY7or3xxht44QVridhuvfVW3HOPyv/Qvp08eRKrV6uf7rp2u+qqqzBzppneGigvL4/7XE2ZMiVQdSK8vfLKK1B/drWCggIMGTLEaK7hFBr/z2XXNCm34xj3KTgmPGKY5+nDwD9ZzruZGjcZmH/QGfh9M+FWUFCwhIh+GW6AmasrKyvt+l07Yf9koBBIloA87yRLUMYLASEgBISAEOi+BO7PLxqs69gE4OOtq4ianT7elZbkFn2dCf8THEcWM5OHzmNVcC+CfsAqq0j7+EDOzKv8GlUANCHaebgcBP1WA0VinXkjC3ps6ZZV/xk6riME/Wq+krw5Th26qjpgqu+B0vcQqjQ/lYnAP9bOyudCQAgIAXsJ2PM2xV6fxJoQ6DQCSiSrNzZ+lYB/AHBl3I6YZS/PzR1Ofn8NATcEv8iSpk3z1NZuj9u+yQBDpu0IgutE5zIRkCdqKjguIUG/iSg3WT9SIuhvDeD4Dpj/DkDvBJy0V9DvdH7zoh8/TsAP8yFRzldJXt5of3PzTxmYC8ARZc5A9n5d0763rLb2+UDAtk3NkqC/A5mk4p6iUImgv+XAJCLoZ2APOxy5y2tqDlo5diLot0JJ+ggBISAEhIAQEAJBAiJwkbNwORHIz89P69Wr13kABkWxpmm3rFu37k271jvCx/sBjLDLXlexs2MccHWG0Zuamhq8++67SbupxN4lJSWmdtavX48PP/wwqTkGDRqEwsJCUxsffPABtm3bBpXdPT09PSBoViJ0FWSQmZmZ1Lyhg48fP96WhT/Z9djmlM2GFDv1p9hdccUVtlhvaGho46YCIFQwhAq0uP3223HNNSalI4BAlv5Tp07FnF9VCpgzRxXkNLbly5fj3LlzMW10docFCxagd2/jz3Y+nw9798anKh8zZgzGjRtnWNKRI0dQWVlp21JvvvlmqKocZq3pqbngM8ld77Y5GsOQNnIc0uYY9O447QduVb8Sdm77wwEnfTYZFwoKCm4jotdMbJw/cuTIgO3bt1srhZGMEzJWCKSQgDzvpBCumBYCQkAICAEh0MUJJCsAj7W8RLLZh9u06qMI+pMX9JtUbDAN8LgsBP05M8dpmrYBwFWBMxeh8kOsM96VBP3K15K8OaMZ+k9hQd+jsveTrn2vtHalrfqeWMzkcyEgBIRATyQggv6euOuyZlMC7qysG3WicgIi5E/DeTAfAlGo+LgvgKFtBkXQb+V0XbaCfrfTmcVAeRQRwmkA4cWjB4RVf+i2gv7g5ithf1Nzs0q19SAB10Y5FH4CVqCpaYnnhRcOWTk8sfp0JUF/qu4pioEI+ltOggj6Y10R8rkQEAJCQAgIASHQ0QRE4NLRxGW+VBIoLCzMZuZakzmOeb3ewXbNPbSOb3cQXrXLXley8983ACUmea727NmD+vp6W1ydOnUqhg1ThSXbt127dmHHjh1JzxExK3ir5RMnTuDKK+PPiRHJsaamJhw6dCggRld/KmDgcmt9+vQJiPdVBQO1d3Zl4T927BhUoIUS8Kv/26yp4Iu5c+eaBl28/PLLeO01Mx2y0ZIS9Cthf3h7/vnn8eabtsX6pGzrJ06ciBtvvNFg/5133kFtrdltL7IrKghj9uzZph2WLl0aCKawo/Xq1QsLFy40NdVc/yvoO56xY5rU20jvjYzPq6Sexnb9NqBBT70LUWY4csBJZtkJ43LK5XKdBGCIzmHmCZWVlZ0fthDXaqSzEGhPQJ535EQIASEgBISAEOi5BKyK5RMlJIL+FnIGznGKx60GKyS7nyLoz8j9c81ySwkEg9dEVxP0X/IrIOwP6HsQQ98DYIWu+Zd4qtbZou9J9H4h44SAEBAClzMBEfRfzrsra7NMYJ7TebWmIgrbi/mV+PqPTPT4oAsX3nzcJHuOQUxqIuhvzdi+CcxtpcdszdCflfUIiH7btli7M/Q7nb8H8LkQmFEF55ahh3Q0VBkADHPcP2HC0EaHo5qAm1uHGjLsJzJ36JhkMnEvyM6+jZjXh4n5j4Dopw7mpfrIke94PB5/uI9W1h46xqRiQtT9WJCd/XVibitNB5vPRyzmref/XmYuIEDVM7/OkL2febdONGO5z5d0ekIrgv6OYJLKe4piLoL+lpOXiKAfwEGHrk8p27r1b7HOr/o8mfuCFfvSRwgIASEgBISAELi8CIjA5fLaz56+GpfL9Y8A2pV9bmWy0uv1qspstrQRPo40jy32O9PIrEHA74K/YoQ4okTqy5Yts8W1SNnBVWb7tWvXJj2Hyhw/ZcqUpO1EM6CCApQIXf0pMf/l2IYOHRqoYKBE/HYFQKgs/AcPHgxwU8EP6v+30u68807ccccdhq6qAoKq7GCl3XPPPbj11lsNXVVAQVVVlRUTndpn9OjRmDRpksEHJb5XIvx427x589C3r8r70r6p4AAVJGBXU4J+JewPb/zh39BUnlRiebtctGQn/VOrQH2NcWEFrwCvnbVkIpWd7j7gpKSioVwul7r5zjBx8hter1dlP5QmBLotAXne6bZbJ44LASEgBISAEEiawP35RYN1HSo6t033ouv6NE/t2u1JG1fZwnOLvs6ENl0DAU+WVq/+dDy2rYrUrYrew+e2aj84LpEghe4i6H8gZ+ZVfo0qAJrQut7LN0N//oxPaLpDZehveZCNM8gieB66qqA/9JwHrnPGvWAuAMhc3wPsdqT5ZzyzeV3S+p54rm/pKwSEgBDoKQRE0N9TdlrWGZXAQqfzOxe/dv17Wyfm3QTM8dTXvx1toBVBv4nwtpF1feayrVs32rEtJoLWNf0yMtx/qqq6YId9E8H5L8p9vq/aYTtow4qoPdUclS+JCnfz8/PTBjU1PUnMDwTXREQboevFnvr6j6KxsrL20PFxC/pzcopI11eF2LD1fMR7Dlqz93+LgM8DSAuOZ6BsUEPDYrPAmXjmsCTo7wAmqbynKB4i6G85FVYE/Q/k5FzV6PdXgNp+TDihA9OX+3wvWDlbid4XrNiWPkJACAgBISAEhMDlR0AELpffnvbkFRUUFDxHRAbhPjM/VllZaSb0TwjXCB9vAZCX0OAuPmhAGrD7XnMnldheie6TbQMGDEBRUZGpGRU0YEeG++nTp+Pqq5NOWt3mY3Nzczsh+rlz55LF0OXGq0z411xzTSATvwqKsCsL/0cffRQQ7ysR/5Ej4UUgrWEYNGgQCgsLTTtbzSgfKdDD7/fj2WefteZIJ/ZS+1FSUmLqgQpqUMEN8bTx48fj5puN0Tt79+6Fz+eLx1TUvjk5Obj2WpNimHozGn/bfW6j6cVPgQYZKyR88nVgU/K3xaR4E+Eb+7MoKdF9QUHBt4noByaOlHu9XndSDspgIdDJBOR5p5M3QKYXAkJACAgBIdCJBEwysjeyps1cWrXSFt3LokmzioipTdfAwIbMXg3znl6/3nLYr9ui8FoE/SaVAABTQX6kI/dgfuGoZj2tujWhIxh8kMBTyqrXtkuqZxSx8+ylW9asjnWU4w1sSCR4QvlgxT+TQI6juuaf5qla93KsdQQ/Xzx9et+GC5nPETAt+G9MRhbh14HVwBaT6xNm9q36G+xXkjdnNLP+LVB7fQ+AsgFnhy9+fPvjTfHalP5CQAgIASEQnYAI+uWE9HgCBrEn81ld04qW19X9NRYcK4J+ZWNheJZ75kfL6+t/F8u+lc/dTucn1MNMWzQo0Svp6elTnq2qOmplfKw+C7Oz54M5NG3cZsrImOOpqjoTa6zVzy2K2mmh0/mUqjIWYtfWagGJCncX5ORcD12vImB0q2/72e+/b9m2bW/FYmBx7W1m4hX0z3c671XVJwBc2WrkbWLO99TX74/lWyo/X+B0LiDgaQC9W+eJK2t6JN+sCPpTzaQj7iki6G85AVYE/SrgZnBT0zNgvvTClOih8rq6v1g544neF6zYlj5CQAgIASEgBITA5UdABC6X35725BW5XC71u8KgcAYXA9hzKioq6uxgc+1fuVdjJlSFxLaAbzvsdiUbq24HxvU3erRjxw7s2rXLFlfnz5+PPn36GGzV19djz549Sc/Ru3dv5OXlYciQIQnbOnnyZFsmeSWW1nU9YVtdeaDKnq6qJihxtxL1J9tUxniVhT8o4r9wwZb8HSguLjb1r6amBu++GzvBmqZpAUG8+m9427RpU8Dnrt6mTZsGVTkhvL322mt4+WXL7+QDw1XgRn5+vsGW2q/y8nLbUAwbNgxTp041tde07GHw4ddsmyuVhtLm/BLayHGGKR5+E1h7LJUzW7K9+oCTZlvqGaFTYWHhJGY2K1Vx1Ov1Jn4jTcYpGSsEbCIgzzs2gRQzQkAICAEhIAS6KYHiSUW/B+NzIe4/Wla92h7dS7gYH3hbT+N8z+Y1lnUNxXmz5wOXtC2RggJE0J+8oN+dPytH08kLIFiu7hVNw5Rnq1a30ymFC+YBfqisek3M9/RdSdBvIsb3E2h+afWq0MSaUa/q8AAIAKZBAV1N0B9c1KLcogVEl/Q9kQI4uumtTdwWAkJACHQpAiLo71LbIc50BoFwMTYDe9jhyF1eUxPzzZNlQX929oNg/nPb+og8R9PTH6iqqmqOtebZ2dn9M5hVhGqgDnS4f2biYdI0l6eurjaWbfW5iWC/nUi+eOLEMX5NU6XThrfaO0WAy+Pz1Vuxb6WPVVH7wqysR0D02xCbPmpomOHZvv2klXli9UlUuOvOzs5hXfeCKPiwYjnowerag77HK+i/Pz9/cFNT0yYwB0vf+VVQRLnPVxqLh5XPF2RnP0rM/xjsy0Q/WVZXF7pHpmbCz3XgbGva7GW1tTGjsaP5ZUXQn3ImYQEeqbiniKC/5RRYEfQH7nNO5zcvBo/8OOScPnMsPf1TVu7Bid4XrFw/0kcICAEhIASEgBC4/AiIwOXy29OeuqLCwsIbmNmsamHzhQsXelv5Lm2F3UgfT2HAlkxuVubrjD5fGwX8YzD8P8SBw4cPY8MGlZ8h+TZhwgTcdNNNBkNKmK0E2na1O++8E3fccYclcypT+6FDh9pE/GfO2JYXwtL8ndEpkqg7Xl9U5YaggD/eTPFW53I6nbj++usN3ePJKH/fffdh5MiRBhuvv/46XnzxRauudFq/sWPH4u677zbMr/irChrxtGgZ/9etWwdVWcGORkR44IEHoP4b3vTdK9Fc1fbThx3TpcxGWsH3od0w2WD/K28DyxIrPGGnr6cPOOmKZAy63e7ep0+fVr9Xm0X1XOf1et9Jxr6MFQKdSUCedzqTvswtBISAEBACQqDzCRTnzXoQoEu6F8BzWDttUfcyu38vB6+mVt0LmPekIyP3zzXLA7oc91T3AK3x/DqAnK0r9YPpobKaVZZ0DSrJ21C9/5MAHgiSYsYPl9as/udwciLoT17QX5I3+zsM/vcQtqZnITwIhIkeW7plVczKn11J0K/WaLLeZw5rpy3pDdT44tzZJaCAZszRwoy3OXQufKZ2bbs6dakW9C/KnfUoEV3S9zD/ZGnNGgv6nrDrV63ApMJA59+lxAMhIASEQPcnIIL+7r+HsoIkCbhzcsaxrqs3qFcFvjYB70PT8pfV1u6NYZrcWVmPMdGP2voxP1leX//p8HEmovjjpGnTPLW122O5P8/pvN0BKEF9sLa5QSy+0On8OYCvhNh64mhGxhcsvGCnBVlZvyCiJcGHIiKa76mra4skdWdl9WZgGYhCa3H/cWBDwyOPb99uqXzS/AkTRmX27n0hUtUAq6J2ExaNRPRJT11dWSyOrZ+TOzd3zFXnzr1l5nuiwl2TwI5tGQ5H4TO1tVGLRD88blz6R5mZKmL9MyH+R606EK+gH0D4HgPMVdTYONdqIIQSwDecP99r+bZtH4RzNgRZWA9WMVRc6ChBf6qZdMQ9RQT9LSfRqqDf7XRmMaAyBARfyFq+B7uzs6cx88pgNYl4AjQs3pekmxAQAkJACAgBIXAZERCBy2W0mT18KQUFBYuJSFXJC2/1Xq83+GI1aUojfPw9AP+atKEubOAT/YC1ETTwpaWlaG6Omesh5upGjx6NSZMCeSDaNWVbzWFn69evH6677jqoOQcOHNjO9KlTp9oE/N0hQ7vdXGbOnJlQVv6mpqZ2WfjPnz9vp2umtq699lrk5OQYPosno7yqQjB+/HiDDXUOVllPUpfytUaaYMCAASgqKjL9eNmyZYh3H1TmfJVBP7zt3LkTr776qm3rnDVrFq68MliIM8TsmcNofGqebfOk0lDazP+C9jHj/5R0kQz9YMK4g1n0UjIMXC7XNgCGC4SIHqqoqIiZjTKZuWWsEEglAXneSSVdsS0EhIAQEAJCoOsTKM6bOYZBmwgUTAZ5XNf1aZ7atTF1L8X5M29nXdtErboXBjaz1muOp8rTlgHAIJpmVOmZveZ6NnpiJngsyZkzgTW9Iqj7AXBKJ3Z5tqwxJKoUQb+poF+ppb5VVr1GRYpztNN4/5TZQ/UmVgk6bg/pZ1qtIZw1GH8sq1n92VhzlEyamcusrWl7vx8WABLuX/g8BDxZWr3aoN0KHxdeQSCSSN09aVaWxoGKBJf0BrpWWFq7Uj37RW2BYJWGCytAaCvtR6Dvllav+o5xHbOKiKlNr2V1He58dz/SL6wkoC163mwtxXlFjwAIFfBbDcqhkklFTzHjoaDPIuiPtfPyuRAQAkIgMQIi6E+Mm4y6jAiEi7gvvkj2M/DpZT5faGRx+IrJ7XR+ioH/DYo8Ax0iCPpVNPDgxsbfAO3Kj22ghgZ3NFG1e9y4AZyZ6QEwre1LEfOSZfX1vw51KFxADOD8RdHp4mU+37JoW7XA6VxACC2LhNcy/P6pz27bdjh0XGsW/2cBZLT+u5+IvuWpq/uvWF+03VlZ45lIZV0/owMly32+F8J9siroj8DxQ2Iu8tTXPx/jWJI7O/sfmFkFYDxHzI946uvbpcdKVNBvwv8UiGaV19VFTIPXKuZX0eD/cikKN7CC6IJ+Y/BG1P7KoIl/6gns8UENDUtiBWXMdzo/pjGvA9FwIvq0p65O7WXbA5yJ7eOsaYXLamujPrjcP2HC0EaHYyNdesg7oQPTzc5HPLcbKxn6U82kI+4pIuhvORWWBf3mgUkx78Eh539s2z04jiou8Zxd6SsEhIAQEAJCQAhcHgRE4HJ57KOsAigsLPwNMz9qwuK/vF5vWxanZFmN9HEVBzOzJWusC4/fdS9wZZrRwaqqKnzwgSF2Pu6VRMsOXllZiSNHUpPyWs0bFPUrEbcSg/fUNmPGDEOAQzQWJ06cCAQ/qP1PVRb+aPNnZGRg0aJFpl2sZpTv27cv5s0zF5CvWLEC3aEqg/JfrSO81dfXY8+ePXEd5zFjxmDcuHGGMer6U9ehXe3jH/841J9Za/z9VKDpnF1TpcxO+uJloP5B/c+laWa/Bmw/nbJpLRsmxt/vz6b/sTzApKPL5VLjv27y0f96vd4vJWNbxgqBziQgzzudSV/mFgJCQAgIASHQ+QQCWfC5/2/Al3QvDGzgjF7uaKJ7JWimxgseCtW9gJcsrV7TXveSV3Sd1pLs8rrW1frB/K2ymjVRdSlm9gGUDTg7fPHj2x83JKnsKEF/uHjaijg73sz04afC6toM87SIQD7UoM0rrV7pi3LaqCRv9vcYrHQuwbZPB6Z4qlfvM/iTP2cq6boqgxfUGr2nazTFU7XKrDJoYLg7f8YwTdeWhVRrUFqsdhUdwudJhLWyYVXQb1oBwsLZV8kmi3Nn/QNaEsW2ZudHRAapztDvzpk5TtO0toS3AI6ThcCE8CAOBk4QYXrZltUG/Vfn36nEAyEgBIRA9yYggv7uvX/ivQ0E1BevQU1NTxJzW+mtwJcWE/Fyyxe6vNH+5uafMjA3TIgdUdCvxi3Izr6NmNcDGBHidrmZsDzwJTUrayATqeztC4P9GdipRM/P+Xwfhi2dFmZl/Q+Ivhby7xHXoL40urOzi5j5TyERyn4mWrKsrs5QTkmJz49lZj5NQHGI/WYm+n+arv/EU19vSB3mdrsd+OCDYib6VdsczPsImO6pr2/35dyqoL+Vy41MpB7irgnx5UDrfqkoYEO08IMTJlzR4HCoL8gq2jTwJZmJntGOH/+MZ/fuxqCdhAX9LYEX6wCEppbaGymAwZ2bO1b3+/+PgIkmRziqQH9BdvbXifnSCyVr2fZVNnyV9TD0oUo9/P45U9e/8pdt206Z+KGCVu5j4PcAgjXYT+u6Xrh869a6YP8IZ2MvAZ/3+Hx/jbIf6uG8LXoXgI8aGmZYrRoQ6dK3KuhX10CqmHTEPUUE/S0nwKqgP3DvCMu0r/6NgBWOtLSvlFZXvx9+phZMmPBxOBx/CQk6CXSJlqG/NQjrhwBcYD5CwGOe+votNvxPlZgQAkJACAgBISAEugkBEbh0k40SN2MScLlcrwAwyys/3+v1PhfTgMUOI3ysfk/oZbF7t+32q5uAeYON7r/55pt4/vlY+QmsLXvatGkYOnSoofNrr72Gl19+2ZoR6ZUQgUhC7lBjqlqCqlqgRPz79+/HuXOdL7ouKCjAkCFDDGuOJ6O8ynCvMt2HtxdeeAFvvPFGQjw7cpCqMKAqDYS39957D9XV1XG5Ei3j/9KlS9HY2PYTZFx2wzv36dMH8+fPN7XRvOE70N9SPz934aalI+NR859KJrwEfNDQJXxffcBJs5PxpKCgYAERlZvY2On1ej+RjG0ZKwQ6k4A873QmfZlbCAgBISAEhEDXIHB/dtFtugPtdC9MVM6NDY946ivbJVRUHruzCgZSRubviLlN9wLCzoymtOlP+54L171gUe6sR6lFYxIUP/vB9HO9OfNfPPUegy6lJH/utaw3lwI0IUioRZhOrtLqVTvMqFkVvYePNRHBR61QUDypqBAMlTCxdS38JmlpBaVVK96JtJudKehv9ek0g77GQzOf9Hg8/lA/3Vnu3lpaw/dB/NVQrRSBvl9averfzLQh7smzRmrNVAXgxjZbzBv15qZis/Nyf+7sj+vEqqpZaPb/2IL+BFgrf6wK+lVfs7MP8DbS0krM9jQCLz+Iv1m2ZY1pEHmqBf0Pj3s4/WTfg0+jvfZrrwZ8/tnq1RH0PYVX+Hul/To0Oz/APj2j9wyzQJ7ivKLpFwM4lGbiKiasZOr1b6GVOLrGnUy8EAJCQAh0XQIi6O+6eyOedSCBhdnZuWC+VK6pde6LmfrfIeYtTNRAzJkgym6NBg4+PIR7uaF3v37znl6//qyZ++EZ8Vv7qIeOlSBaQ8wNTJQJ5lkA5rTL/g9EzURvls2/1f7rIHqKmN9S/z8T3QTmTwK4NdTHWBnbzTJVt44/AeZS0rQqMAe+0DNwDwPFBFwbMkfEqgHxCPqVvQgc1Ufha1UsZwJQPPuHPCDs1olmLPf53g1lkKigv9Wnhy6uVwVIhJ4NxeN1Zt4KIj+1lN9S9cxHRTneT5T7fJ+P9PmCiROnkqaFRjAr3jvBvFLTtDMXgzSu9QPfDQ/6iHI+2p2/kDPyYOsZaXtQjlSVIUKwSmDt6mwTEHhQVmebmadSSzBMaG1wSxUlrNwS4hD0I5VMUn1PEUF/y2mIR9DfGnzyKwIeDjtL54lIBamoH57eY+a70VKK7i5D0FZ0Qb8hsIphXvXEylmWPkJACAgBISAEhED3JCACl+65b+J1ewKzZ8/u39jYeAKAFs6mqalp8KZNm47ZwWx4LeeShvgUs3ZM3Ak2Fg4Bfn7ptWWbByqDucpkbke77bbbcNdd6jGmffvoo4+gMq5LSx2BwsJCDBo0yDBBU1MT9u7di/fffx+HDh1KnQMJWr7jjjtw5513GkYfPXoUXq+qIh+7qYz0KqAhvKnAhc2bN8c20Mk9Ro0ahfz8tor3bd6ovSsrK4vbuwULFqB3796GcTU1NXj33XY/Q8ZtO3RAcXEx0tPTDTb4/efRtDo030tS06RkMA25BenuPxpsX9CBm7YBekpmjdvomQNZGACihN0pKioa3NTUZFYeRe/fv38/j8coRIrbSxkgBDqBgDzvdAJ0mVIICAEhIASEQBcksCi3aAERlCg49AHoPIhXgrGGGA1MyARhFpja6V6U2J6Zizw1a0wzHLQKjpWgv907XZURXAOVAnoVGH4QDWBAlZ5T73VD6yKeZ8bipTWrl0VC12GC/ryZYxi0iUCXSpQx7wG0lQC/Q+A7/HD8zFOzcnfQ1y4g6A+6sh+Al4D6wD8Q8nXGLGqv81D/HjE4o9WQWUZ/pXFRGd5XgHkjgXoxcC8IOeCAjsmox4qZoT9+1sq/eAT9qn+Es98MYDMBS8F8EqT81/J1cImBF/D4gLPDl5hVjgjYnzSriJhWBTfBSlUH1ded7+5H+gWlzVHXQ6Ax8eylW9aogJJ2zTwwQV1TeJ11rNTArfoedQ3TVGbMDVtHxGvMNODHpBpHF7ytiUtCQAgIgS5DQAT9XWYrxJFOJqAy1v8DM4eWOYrl0mkC1rfL1M+8LcPhKHymtvZ4hMG0ICvri0T0k7CHm1hzHSdgscfnU0LuiG3+hAmjNE0rB12KPo5luOWbHC+lxsaHY2VHT9g+cJ6Z/3FZff3/mkXlxivoD3whdTpnMgIPiVdZWuOlTnuZeeGy+npDNHYygv4oYuFo7h0A804QFbZ1IvIcTU9/oKqqSn3pNzQTIXe7PjGzh2dkPA4i85rqkT1VD8Q/HXhR6xseAAAgAElEQVThwrcf377dUJJODVuQnX0PMa8Mq0BhZWuaA1nMfb6fmp0NKwZC+8Qj6A+cI1VdITVMUnpPEUF/y67HI+hPeL+ZK0CkatmPDNwugT3scOQur6k5GHr2Ilybx0nTpnlqa7fHe5alvxAQAkJACAgBIdA9CYjApXvum3jdnkBhYeEkZlaZs8Lb216v9ya7eA2v528T4wd22evKdoakAy/fY+7hqlWrcOqUWeG8+FZ05ZVXYtYslc/A2MrLy3HhwoX4DEpvSwT69euHuXNV3oL27ezZswFR/PnzhuSBlux2RKeBAwdixowZplNZzSg/bNgwTJ061dTGs88+C7+/XTK/jlhWXHM4HA7cf//9pmM2bNiAw4cPx2VvwoQJuOkm421yz549qK9v0UDY0SZPnowRI0KLwLZabTyLxiem2TFFymxoNxcgbeq/G+y/cBqY+1rKpo3bsKbhzg8mkqpWk3BzuVx7QiqfttnRdX3S+vXre0RAW8LwZGCXJSDPO112a8QxISAEhIAQEAIdTYAW5c36IiEB3QvT4tKaVVF1LyqzuSO94X8YrBIhRkq2abbm0wAvKateo3QkHAlKRwn68/Pz04Zy/9+A8bkIvhgy/HeioH8fE1YQ48thARLRztZeAi2MVAkhONA91T2AGi94CIjngfUlAH3aEpXGEPQnwlr5F6+gX4U2FE+avRDM/9cuqWjsK9APxlO6o9dXomWr7whBf2Dd+bPvYT0xfQ+IHyvbssZU3xPuv5rLalBCbITSQwgIASHQMwiIoL9n7LOs0hoBJcBdxMy/BGCsN93exg72+z+tORwaAxsABAunH3To+pSyrVv/Fm1Kd1bWJCb6bXiWfJMxKqv7Ckda2tdLq6vft7KMVlGpeiH+RQtftI8w81e1UaOWhpfLijSXOyurNzRtCTP/q5UvqCpDtca8xFNfb15LGUAigv6WL9d5o/3NzT9tF1QRGVIzA8u0pqaveV54wTQtWjKCfjWtEvV/lJHx1YvZm1Q5sUsVAYw+KYH8hjSH4+Fmv/92MF8qs0b0Snp6+pRnq6qORlpKNPF8NEG/sud2ux36Bx8sIqKfWzjnash+Ivp7T13d0liC+zj3Q9l+nYAveXw+09JdVs57eJ94Bf0pZpKye4oI+lt2Pl5Bf2C/s7J668B3iejrMe6RKqjmuzrwNAGbCLhBjY9yjdFCp1M9uH+m7Vwy76P09Cme6up9iZxnGSMEhIAQEAJCQAh0PwIicOl+eyYeGwkUFhZ+mZl/Ef4JMz9VWVn5KbuYjfCxSgFeYJe9rm7H+3Hgjr5GL1988UW8/roqcJd8W7hwIXr16mUwpITESlAszX4CkSoj7Nq1Czt2GHJJ2O9AkhYjnZm6ujrs2xf7UZaIoLLFp6WFJkNsceqvf/0r9u9XCf26dpsyZQqGD7+ULDHo7e7du/HSS0o/YL2NHj0akyZNMgxQATUqsMaudu211yInRxUBNbamp+aBz8QXiGCXX1bspOU/Bm2sStDZvv3fQeDf3rFioWP6MOPhg9n0+2Rmc7lcTwFYHG6DmZdUVlb+OhnbMlYIdBYBed7pLPIyrxAQAkJACAiBrknAnVs0SSNY0r0AWEHQvl5avdKa7sXtdtCHFxYRw6quYavO2mdDs91HotZRgn41/wOTZ3zM73eoygXGEnlAVxL0v5LRnDatUWseDw1/iK0loRrStE+WVq2w9CTnzp8xjHTHUxZE/UrX87+s+X9EuuMvbRnnYwj6E2GtxiQg6A8cK3funLEa6UobMNHC1XmECV/lq3vF1GV1lKC/Ze1zRjN0JcxXmSqsBM68rgFferZ6dUR9jztn5jhN05SGri0xK4G+W1q96jsWOEkXISAEhIAQaAmEkiYEhEAoASWU1RsbVcmgLwC4I0SYrd6EbNZ1/deO0aO3KgH8Azk5VzX6/Sp784Q2G8yPltfX/y4WVSWs9r///kTSNBWNm0vAx1rFpX4G3idmL6Wl/dJTU6OCAyJGD0eaZ9748YO0tLQHCSgGcAuAYO3v0xd1sK8y8BstI2OFp6rqTCxfzT4P4fRJACp79dDWfuoLtqohXcO6/kSQVbQ5EhX0B20qIXlTU9PnCJgJoptD9uw0mN+8WJ5rbXp6+hOxgiKSFfQH/VHs09LSPsXAQ61BG6rUnOm+LsjJuR66XkXA6NbxjazrM5dt3boxGjPlq+b3/z1a9ndUa99jANY3Z2R8cUVV1Ylo4wMVBXr3dhHzYjA7AQxr/ZKuUqcdApGPiZ4edP68N1JW/kj2o+xH3Gcj3rOZiKA/OEeqmKTiniKC/pZdS0TQ3+6+0dz8SOs98rrW83+eAfWjw3J2OH6tsvDHc19orWLyNIhyW6+jz5fX1VXEe46lvxAQAkJACAgBIdB9CYjApfvunXh+iUBBQcHjRKQyoLVrRPSViooKlQQh+casjajHWQBG9Xny1rukhcdGA18JPr2HeHjgwAFs3rzZFp8nTpyIG2+80WDr3XffRU1NjS1zdGcjvXv3hvpTIvRz587Zkj3/7rvvxtixYw1Ydu7ciVdffbXL48rKysINNwTi19s1JeZXon4rTQnYlZA9vL3xxht44YUXrJjo1D633nor7rnHWELjxIkTWLNmTVy+qcCGkpIS0zHr1q3DRx99FJe9SJ2jzeN/8Q/wP/+ELfOkwkjG360Del1pML3kLeC5iOlNUuFJTJt/OOCkz8bsFaWDy+X6ykURgxIfhbfHvV7vI8nYlrFCoLMIyPNOZ5GXeYWAEBACQkAIdF0CSvdChxomksafg865IGrTvUDpXkBeP9MvPTUrE9K9PDzu4fQT/Q64iEkFy+aF6lLA/C6RtiFe+x0p6Fc79+CEwiuaMxyPgOhhAMH30krLso0caZ8PFcV3VoZ+Bjaz1muOyh7vznf3I3/DXCL9CwC100wRY7MO+jUPywxopuI5mcGzooG/xITJIXupyhsG3tETtN+poI+AD/qFlfEI+uNlrfonKuhvXTe5c+eM0cj/MEAqaYn6US6Y8UDpy15i4t9ceWaE9/HtjzdZYdWRgv6gPwFhP+ufA2EmgFC9VbO6xqBRDev0hMU9VxUMHmXmHxLQjwil/vReSzwbPSetrF/6CAEhIASEgAj65QwIASEgBISAEBACQiAiAbfT+YnQSiwMvJnh9+c9u21b1013J/spBISAEBACQkAIdBoBEbh0GnqZ2EYCBQUFWyk0cUGrbWaeXFlZqTIwJd1G1vCd7MDLSRvqRgbG9weeu93c4T//+c+2rOSaa65BXp56t92+NTY2YulSVXivZ7W+ffti5MiRGDFiRCADu8PRPtmYypqugh3efPNNnDyZ2HtFFUChAinC2/vvv48tWyIWq+wyG2HHmYnE4MyZM1ixYkWXWWskR/r37485c4wZ41X/5cuXB4I/4mlTp07FsGEqb0b79vLLL+O1116Lx1TUvvPmzYM64+GNj+1BU5khKbxt8yZjSBt1L9JmG/XtKgvK2BeAM3FJQZLxJPZYAl7b7wwIVxJuhYWFk5l5k4mBeq/XqxKsSBMC3Y6APO90uy0Th4WAEBACQkAICAEhIASEgBAQAkJACAiBbkRAMvR3o80SV4WAEBACQkAICIGOJeDOynIx0UoAGa0zb+jdr9+8p9evV9lEpQkBISAEhIAQEAJCoB0BEbjIgbgcCLhcLvVdt0/4Wnr16nXVihUrolaDs7r+ET7+OwCqLHWPaQ4CXh8P9NGMS1YZ+lWm/mSbytpdXFwcyEAf3iorK3HkyJFkp+jS4zVNw9VXXx0Q8Csh/4ABAyz56/f74fP5AuL+eJuab/r06YZhzc3NKCsrA3PcRTfjdSGp/unp6Vi0aJHpmfF6vTh6NHbK9D59+mD+/PmmfqxatQqnTp1KyseOGKz8V+sIb9u2bcNbb70Vlwu33XYb7rrrLsOYDz/8EOvXr4/LVrTO48ePx803q8R5YY11NP5GFQ7semcvLf8xaGONwRObTwCLVa7OrtV0Dej3gZNUpsiE2vTp06/WNM0sIcRZr9fbLyGjMkgIdDIBed7p5A2Q6YWAEBACQkAICAEhIASEgBAQAkJACAiBy5qACPov6+2VxQkBISAEhIAQEAJBAu5x4wYgI+MaT339q1ao5Ofnpw1ubPwNgM+F9P9Fuc/3VSvjpY8QEAJCQAgIASHQ8wiIwKXn7fnltuKZM2de7/f794Svi5kPV1ZWGlNOJwhghI9/CWBJgsO77bDHbwZmDjK6/7e//Q3bt2+3ZV3Tpk3D0KFDDbZeffVV7Ny505Y5upIRJcIOzcKvghoSbSp7usqiHk9T85WUlJgO2bhxIw4dOhSPuU7pqwISVGBCeIvnzMyaNQtXXnmlwcaLL76I119/vVPWFc+k9957L2655RbDEBXkUVNTE4+pAAfFw6ypII+mpqa47EXqfNVVV2HmzJmmHzet+CL4QHxn2RanohnJ7IeMT64E0nsben1jD1D2Yco9iHsCjXDfB1lUFffAkAEul+sYgIHhNnRdv379+vX7krEtY4VAZxCQ553OoC5zCgEhIASEgBAQAkJACAgBISAEhIAQEAI9hYAI+nvKTss6hYAQEAJCQAj0YAIPjxuXfiwz81cEuAlY7PH51sbCscDpXEDA0wCCb5tPEeDy+Hz1scbK50JACAgBISAEhEDPJCACl56575fTqgsLC+cy83Mma9ro9Xqn2bXWET72Aciyy153sfPgUOA/rzd6qzKYq0zmdrRI2cE/+ugjrFu3zo4pOtWGqj4wZMiQgIhf/ZmJyJNxUGXq37t3b1wmJk+eHKgKEN52796Nl156KS5bndHZjjOjMtIrO+Ht4MGD2LRpU2csK6451Vm67777DGNUhQJVqSDeFinjvwoOSKQSRKT5H3jgAajKFOFNf2s9mjd8J163U9rfMf5zcNyjirO0b34Gxr4AnPGndPrEjDP+6UA2/TixwS2jXC7XZgDGwwXM8Xq99tz4k3FQxgqBOAnI806cwKS7EBACQkAICAEhIASEgBAQAkJACAgBISAE4iAggv44YElXISAEhIAQEAJCoFsSIHd29j8w848AOACcJ+bvITPzV56qqjMmK1L9i5j5TwCuCn7OQNmghobFj2/fbk86vW6JUpwWAkJACAgBISAEohEQgYucj+5OoKCg4F+J6Hvh62Dmn1VWVn7dlvUxayPqob6HG9M02zJB1zUyNAN4aZy5f8uXL8e5c+eSdj5a1u7y8nJcuHAh6Tk62kCvXr0watSogGh++PDhSE9PT5kLiQRXqMzuKsN7eDt58iRWr16dMl/tMmzHmVEZ/lWmf7NWWlqK5uZmu9xNiZ1IlRbOnDmDFStWxD3nxIkTceONNxrG7dmzB/X19uUIcLlcGDx4sNG/s0fR+OTsuP1O2YD03sj49BrT7PzLjwJffitlMydlmIDl+520IBkjLpfrFwC+bGLjX71e7/eTsS1jhUBnEJDnnc6gLnMKASEgBISAEBACQkAICAEhIASEgBAQAj2FgAj6e8pOyzqFgBAQAkJACPRgAibZ9hWN0wDWgGgtMTeof2Cim8D8SQC3tsPFvFsnmrHc53u3B2OUpQsBISAEhIAQEAIxCIjARY5Idyfgcrk8ABaGr4OIPltRUfEHO9Y3vJ7HEGO3Hba6o43NdwK39DF6vm3bNrz1lj2q1gULFqB3b2O8RF1dHfbt29ctsCmBuBLwq8zpSnBuR2tqasLx48cDAQHRbFZXV+O9996zPGX//v0xZ84c0/52BWpYdibBjpHOTDwVC4qLi02DLf76179i//79CXrWccNKSkqghP2hTQUiqICEeNvo0aMxadIkw7Dz589j2bJl8ZqL2H/MmDEYN848SqjxiWlA41nb5krGkCP7q3DcWWwwwQBydwD7um6c0bsHnHRtMmt3uVwPA/idiY2lXq/XCCWZyWSsEOgAAvK80wGQZQohIASEgBAQAkJACAgBISAEhIAQEAJCoMcSEEF/j916WbgQEAJCQAgIgR5FgBZmZS0G0a8A9I9z5QeYaM6yuroX4xwn3YWAEBACQkAICIEeRkAELj1swy/D5bpcrtcB3BK+NGaeUFlZ+bwdSx5exw8R4Wk7bHVHG//2MeCREUbP33//fWzZssWWJUXKDq7E/ErU3xWbysIfFPCrLPwZGRm2uKkE/AcOHAgIyj/88MM2myrgYcqUKbjyyisN8xw+fBgbNmyIa34l6FfC/vD2/PPP480334zLVmd0jnRm3nnnHdTW1lpyKS8vD9dcc42hr1q/4tCVW6QKA4lUbFDrVEEjKsDBrK1duzYQWGJHU9fJokWLTE01V/0H9N2r7JgmKRs08DqkFz8NkGaws+4j4PNvJGU+5YObGtD/yH1kVt3R0tzTp093appmuPEy898qKyvHWjIinYRAFyIgzztdaDPEFSEgBISAEBACQkAICAEhIASEgBAQAkLgsiMggv7LbktlQUJACAgBISAEhEAkAiV5eaObmpt/QoAqmd4+9Z5xkJ+AFY60tK+XVle/L1SFgBAQAkJACAgBIRCLgAhcYhGSz7sygXHjxqUPGTJE5Uk2qC7T09P7rl69+pwd/o/08U8Z+JodtrqjjdwBQKmJhFNljy8rK7NlSUpUrcTV4a2hoQEejyrC0DXakCFD2kT8AwcOtMUplVH94MGDARH/Bx98AJURPVIbPHgwXC6X6cdqL9SeWG333HMPbr21faE3NVb5UFVVZdVMp/WLlFE+nnN5ww03ICsry7CGs2fP4rnnnuu0tcWaWAWQTJgwAf369TN03bVrF3bs2BHLhOnn06ZNw9ChQw2fKXvKrl3N7XYjMzPTYI4Pvoym575o1zSJ2SEN6e4/gAbfbDre9QrwatcoIhBxfaQja38ObU0MADB9+vS+mqaZBQTo/fv37+3xeBoTtS3jhEBnEJDnnc6gLnMKASEgBISAEBACQkAICAEhIASEgBAQAj2FgAj6e8pOyzqFgBAQAkJACAiBNgLzxo8flJaePvdiRjSVMu/jAIJv2U+D+U3StDKHw1EqQn45NEJACAgBISAEhEA8BETgEg8t6dvVCEyfPn2cpmlmVan2er3eG+zyd4SPVRp6o9rcrgm6uJ0MDXjjXkD9N7yprPAqO3yyLVp2cK/Xi6NHjyY7RULjVTbxkSNHBv6UiNpMhJyI4RMnTrRl4T9y5Ah0XbdsJlJm/ZqaGrz77ruW7ajqApMnTzb0V76UlpbG5ZPlSW3smJaWFsgoT2R8XbB+/fp21Q0iTauqLCxcuND049WrV+PkyZM2epy4KbVWdf7UOVT71qdPn4jGkrlebrvtNtx1110G26pShGJqV4tUGQHNDWh8/D67pknIjuPOYjiyv2o6dtkR4CtvJ2S2Qwcx4fMHs+iJZCYtLCx8l5kN5SuI6O6KiorEIkaScUjGCoEkCMjzThLwZKgQEAJCQAgIASEgBISAEBACQkAICAEhIARiEBBBvxwRISAEhIAQEAJCQAgIASEgBISAEBACQkAI2EBABC42QBQTnUbA5XLdD+AZEwdWer3euXY5NsLHpwD0t8ted7Tz1K3AlKuMnr/22mt4+eWXbVnS9OnTcfXVVxtsvfLKK1B/HdWUiP+mm26CqhowaNAgW6ZVWfgPHTrUloX/3LnEi0fce++9uOWWWwx+7d27Fz6fLy5/S0pKoMTi4W3Tpk2BqgFdvUXKKB/PuZw5cyauusp4uF966SXs3r270xBceeWVbdUgzLLmmzl26tQprFq1KmGfFQfFw6zFWwEimhORgknUmKZn7gefsB6YkvBiTQbSoBuRvvAJwJFh+PSUH3C+BBxvtnPG1Nhi4KcHnfSNZKy7XK61AGaY2Ljf6/WWJmNbxgqBjiYgzzsdTVzmEwJCQAgIASEgBISAEBACQkAICAEhIAR6EgER9Pek3Za1CgEhIASEgBAQAkJACAgBISAEhIAQEAIpIyACl5ShFcMdQKCgoODbRPQDk6l+4vV6v2mHC0Oe52Hpzej6ymY7FhvFxmeGAd+/ztjh+PHjWLtW6T6Tb7fffjs+8YlPGAwdO3YMFRUVyU8Qw4LK1j527NiAmF9VDEi2KXH1/v37AyJ+VcUgniz80eaOJIa+cOECysvL43L7vvvuC2R9D2+vv/46XnzRrPhFXOZT3lnt1913322YJ55zqc6cOnvhTe2ZqkDRUU0FVgwbNqxNxN+3b9+4pm5qasK6detw+vTpuMaFd1YVC9S1EN6qq6vx3nvvJWU7dPCDDz5oWl1B31mG5rqf2zaPVUPUZxDSFv0J6r9m7etvA0uPWLXW6f02HnDStGS8KCgo+CkRfc3Exre8Xu9/JGNbxgqBjiYgzzsdTVzmEwJCQAgIASEgBISAEBACQkAICAEhIAR6EgER9Pek3Za1CgEhIASEgBAQAkJACAgBISAEhIAQEAIpIyACl5ShFcMdQKCgoOBxIvp8+FTMvKSysvLXdrgwzMeTNKDKDlvd2ca1vYC6u8xXoETkSkyebBs4cCBmzDBLCA3YmR3czM8+ffpg1qxZUNn5E20qC78SgSsRv/o7e/ZsoqaijtM0DSqzvvpveFOBDyoAwmq7+eabMX78eEN3JQpfuXKlVTOd1m/AgAEoKioynd/quVRVIVR1CJP7SODcqX1NVbviiisCARUqSENl4TfbUytzMzM2btwYOH/JtokTJ+LGG280mHn77bexdevWZM23jVf7pvbPwP3E+2h6pti2eSwZSstE+oLfQ2XoN2tbTwELdlmy1FU6HTrgpOHJOFNYWPg1Zv5puA0i+m1FRcUXkrEtY4VARxOQ552OJi7zCQEhIASEgBAQAkJACAgBISAEhIAQEAI9iYAI+nvSbstahYAQEAJCQAgIASEgBISAEBACQkAICIGUERCBS8rQiuEOIFBYWLiemQ1ZiJl5VmVlpS1p44f7+GECftcBy+nyU7w4Dhhuonf3+XzYu3evLf5Hyg5eV1eHffv22TJHuBGHwxEIJDATF8eaUAnfQ7Pw+/3+WENs+Xzy5MkBEXh427lzJ1599VXLc6hAhvnz55v2V4L+ZLO9W3YkiY7Kf7WO8KbE50qEbqUVFxebVmWwOyu9OmuhWfj79etnxb2ofdT5e+mll3Dy5MmkbSkD11xzDfLy8gy2EqkAEc0hVVlBVVgwNNbR+LtJgN4x1xJIQ1rhj6Bdm2vq7olm4L6dwIeNtuDtMCPkwOD9E8h6dE+YZ4WFhXOZ+TkTh71er7ewwxYiEwkBGwjI844NEMWEEBACQkAICAEhIASEgBAQAkJACAgBISAEIhAQQb8cDSEgBISAEBACQkAICAEhIASEgBAQAkJACNhAQAQuNkAUE51GoLCw8E1mvincAWa+vbKy0pZ8ysPr+L+J8I1OW2QXmvj71wGfGWZ06J133kFtba0tnmZlZeGGG24w2FJifiXqT0XLycnBtddea9n0gQMHoP6UkLqzBO+33HIL7r33XoPPR44cQWVlpeW1qI6RMqW/8MILeOONN+Ky1RmdVYUBVWkgvL333ntQgnwrLTc3Fx/72McMXe3ISt+/f/+2LPxmQRhW/DPrc/DgQbzyyitQe25nS0tLC1SAMGtr1qzBiRMnbJkuWjBJ07p/BL+Tmus93Pm0+74FbYx5lQc/Awt3Ac+ftmXJHWqENeQenEgJ35hnzJjxCV3Xd5g4/brX6x3ToYuRyYRAkgTkeSdJgDJcCAgBISAEhIAQEAJCQAgIASEgBISAEBACUQiIoF+OhxAQAkJACAgBISAEhIAQEAJCQAgIASEgBGwgIAIXGyCKiU4j4HK5mgE4wh3o379/H4/Hc94Ox4bX8VoizLDDVne3MfUq4MlbjatoampCWVmZLctTomolrg5vds4RajuaqDjY78yZM21Z+A8dOoSOysIfDagSic+ZM8e0i9oLxctqGzduHMaMMepzVdDC5s2brZrptH6jRo1Cfn6+Yf7m5ubAuWTmmL5df/31cDqdhn6JZKVXWfiHDh0aqKAwcuRIqL2yo50/fz4QSBL8i2eP451/+vTpuPrqqw3DduzYgV27bImVCtiOVBlB31eN5op/itftuPs77noIjqwvRhz3r/uAPxyK22zXGMD4uwPZ9MdEnZk7d+6VFy5cOG4y/pzX6+2bqF0ZJwQ6g4A873QGdZlTCAgBISAEhIAQEAJCQAgIASEgBISAEOgpBETQ31N2WtYpBISAEBACQkAICAEhIASEgBAQAkJACKSUgAhcUopXjKeQwLRp00Y4HI79JlMc83q9g+2aeriP3ybAmDLergm6kZ1MDdg7wdzhiooKHDt2LOnVZGRkYNGiRaZ27Joj1PjYsWNx9913m86nstO/+eabOHnyZNLrSoWBuXPnol+//8/enYBFdeV54//eggJEcQFFwV2MqGgUd3DXSN0SjXFFk87M9HTP0sv0/DPvvDPzTvfs/c5Md0/32+v0nl7TUeMWt7olcYka3HDfcI0riLuCgEBx/8+pjGlT9xZW3Tq3QOp7nocn/TTn/H7nfG5BcvV3zulgCC1uSxC3JoTaevTogZdeesm0+9tvv90qNjA0txZRQL9s2TLTLsXFxaisrHwmRVJSEhYtWmQ5hngOonhfFPELTzEnGU2cvv/kNoi7d+/KCBlSjJycHOTm5hr6ig0t7733XkgxQukkPnfCy9Dq7qP+TXv3UTmyZiDe9dWg01x/B/jc2VBW0Tr76Aq+WpGn/EMks1NV9RGA5MAYTU1N3bds2XIzktgcS4FoCvB9J5razEUBClCAAhSgAAUoQAEKUIACFKBArAmwoD/WnjjXSwEKUIACFKAABShAAQpQgAIUoIAtAixwsYWVQaMgUFBQkO9wOD4wSXVQ07QxUqawUo/L7AVxCwDb/wgsHwpM7mTkOHr0KI4fPy7FyeVyoVu3boZYMnM8Ce52u5GWlmbIVVZWhtLSUinrsSvImDFjMHiw8cqEDz/8EB98YAb0Yc8AACAASURBVPajEXwmoiDerAhdnNAvCspbe5s5cyYyMjIM0xSnyYtT5UNpwT4LYqOK2EwS2EQ+UcQv/tmpk8kPRShJA/o8fvzY733t2jVUVFSgvr7eQpTIh3Tp0gWFhYWmgZYvXw5x+4GMlpWVhby8PNNQ9T93AY+rZKQxxHD0HI34ud8GHOYbLw5XA/NPAA3PvtzBlvlJCvq78nzltUhiqap6FMCLgTF0XR/v9Xr3RxKbYykQTQG+70RTm7koQAEKUIACFKAABShAAQpQgAIUiDUBFvTH2hPneilAAQpQgAIUoAAFKEABClCAAhSwRYAFLrawMmgUBFwu16uKorwVmEpRlNUej8f8qO0w59Vjt57jcOBEmMPadPc/zQD+qZ9xieIkca/XK2Xtw4cPx4gRIwyxZOZ4Elycyi5OZw9sa9asQU1NjZT12BVEnAY/Y8YMQ3hRFP7OO++ElXbq1Kno3bu3YYy4peDAgQNhxWqJzmJjg9jgENju37+PjRs3hjSlgQMHYsKECaZ9q6ur/UX2osA+NTXVf6p8fHx8SHGf1en27du4fv26v5Bfxi0Xz8oX6vcXLlyIdu3aGbrv2LHDbyGjNXe7gq/kB/AdMfyKjzitkjoAzoU/BZzGtYngF2qBOSeAh3L2LEQ8X6sBdGBfRb5i/oEOMaiqqu8CeDmwu67rRV6vd2WIYdiNAi0uwPedFn8EnAAFKEABClCAAhSgAAUoQAEKUIACbViABf1t+OFyaRSgAAUoQAEKUIACFKAABShAAQpET4AFLtGzZia5Am63+8u6rn81MKqiKN/0eDx/LSNbRok+XwHWyIjVVmJkJwPbjLX2/uWtWLECDQ0NES9VnJgvTks3a7JyPIk9d+5c09PVV65c2WKno4cK6HA4sHTpUoh/BjZN0yAKxUNtL7zwAsaPH2/oLjY1iM0Nrb117NgRL79sqDv2TzvUzRmKouCVV15B+/btbV2u2HAhTt8XRfziq6VO4X/WIsXJ+eIE/cB27tw57Nu371nDQ/7+ggULkJycbOiv3zyNhlWfCTlOKB2V9l0Rv/iXUJJTTbvfagBcx4DKlrkYIZQlhNPnZnm+0j2cAYF9VVX9DoAvBf7/uq7/rdfr/XoksTmWAtEU4PtONLWZiwIUoAAFKEABClCAAhSgAAUoQIFYE2BBf6w9ca6XAhSgAAUoQAEKUIACFKAABShAAVsEWOBiCyuDRkFAVdWfAvhsYCpFUb7k8Xi+J2MKGSX6XyrAt2XEaksxSkcDGQnGFe3atQuXL1+WstRgJ+fv3r0bly5dkpJDBCkoKEB6erohXnFxMSorK6XlsSuQOKFfnNQf2I4dOwbxFWoTBdWisNqsrV+/Hg8fPgw1VIv1C1YYLorPRRF6KK25U/pDGR+sjzh5X5zALwr4xf/WdT2ScFEZ27dvX0yePNmQS/Ymj2AbB+BrQP2Pp8pbqzMZzsVvQuncxzRmTRMw5zhwpnVfzBGWhwNIvpav1IY16KnOqqr+FYBvBo7Xdf2HXq/381bjchwFoi3A951oizMfBShAAQpQgAIUoAAFKEABClCAArEkwIL+WHraXCsFKEABClCAAhSgAAUoQAEKUIACtgmwwMU2Wga2WUBV1WIALwWmURTlZY/Hs0FG+swS/RsApJz2L2M+rSXG1wcAr5mc+3zhwgXs2bNHyjTz8/MxYMAAQ6yLFy+ipKRESg4RRBQsi8LlwHbq1CkcOnRIWh67AmVnZ2Ps2LGG8OJ0fnFKfzhtzpw56Ny5s2FIaWkpysrKwgnVIn2Fg/AIbGKTidhsEmoLFifU8aKfOHVfnML/pIi/rq4unOGtoq/T6URRUZHpXDZs2IAHDx5ImWdzN3I0rPgD6HfOR57HEQfnvO9DyTC/XqRRB149DXwgZ0mRz1dSBMWHkdcnK0ethlNVVezyWW0yfrOmaYVW43IcBaItwPedaIszHwUoQAEKUIACFKAABShAAQpQgAKxJMCC/lh62lwrBShAAQpQgAIUoAAFKEABClCAArYJsMDFNloGtllAVdUTAHIC0zgcjhc3b958XEb6zD3629CxVEasthSjMA34ySDjikTR8qpVq6QstV+/fpg0aZIhlswcIvjgwYMxZswYQx5RrCyKllt7S0lJwbx580ynKZ5FOIXkubm5yMkx/Ej5C9O3bt3a2inQs2dPTJ8+3TBPK5sbhg0bhpEjR4a15rt3735cwC9yPg+n8D9rgcFusBCbXcSmF1nt1VdfhcPhMIRrOrUBjTv+I+I08a6vwpE1I2icPzsLbLwTcZrWGGB+eb6yzurEXC7XKEVRDgaO13X9iNfrzbUal+MoEG0Bvu9EW5z5KEABClCAAhSgAAUoQAEKUIACFIglARb0x9LT5lopQAEKUIACFKAABShAAQpQgAIUsE2ABS620TKwzQIul+uGoiiGc+KdTme3DRs23JaRPrNE3w1gooxYbSlGShxQNs58RZs2bcK9e/ciXm5CQgKWLFliGmfz5s0QxdMyWnMF8WvWrEFNTY2MNLbGEAX9Yh2B7YMPPsCHH34Ycu709HSIAm6ztnz5cjQ2NoYcqyU6xsfHY+lS4/6b6upqrFsXfk2zuLlBFPZ36dLFdDkNDQ3+zQ7Xr1/3f4WzeaIlfKzkDLaxQfYmj9mzZyM1NdUwRb3qBhp+Iw6Jt97ixv0J4sZ8OmiAr10BvnvdevxWPvIvyvOV71udo8vlylAUpdxk/FVN0/pYjctxFIi2AN93oi3OfBSgAAUoQAEKUIACFKAABShAAQrEkgAL+mPpaXOtFKAABShAAQpQgAIUoAAFKEABCtgmwAIX22gZ2GYBVVWbABj+nFDTNHHMsy4jfWaJfhkAixZNMNfkAOM7Gr9x+PBhnDx5UgY/XC4XunXrZoh15MgRnDghLmiQ04IVxO/btw/nzp2Tk8TGKGPHjkV2drYhw6VLl7B7t9iTEnorKiqC0+k0DNixYweuXbsWeqAW6ikK+kVh/9PN5/Ph7bfftjyjjh07+ov627dv748tCvnv3LmDmzdvWo75vAwU6y4sLDSdrsxNHkFvRNB11P/Q+p4qR/ZsxM/8SlDu1beAL51/Xp5G+PNUdPz79YnKl8Mf+dGIadOmJSUlJdWajK/RNK291bgcR4FoC/B9J9rizEcBClCAAhSgAAUoQAEKUIACFKBALAmwoD+WnjbXSgEKUIACFKAABShAAQpQgAIUoIBtAixwsY2WgW0UcLvdHXVdfxCYQtf1+16v1/w47XDno+tK5h7UA/hkdXC4cdpo/y/1BP7WZKtDZWUliouLpax6+PDhGDFihCHWrVu34PV6peQQQYIVxIsCdlHI3tpbZmYmZsyYYZhmfX09Vq5cGdb0p0yZgj59jA/27Nmz2L9/f1ixot052A0DVVVVePfdd6M9nTaTb9GiRUhKSjKsR+Ymj2C3K4ikje/9C5rOhv/zrmSOhHPe9wFF7PEytg8eAMtOAz4p279a6eNW8IvyPOWPI5mdqqpVADoExqirq2u3Y8eOukhicywFoiXA951oSTMPBShAAQpQgAIUoAAFKEABClCAArEowIL+WHzqXDMFKEABClCAAhSgAAUoQAEKUIAC0gVY4CKdlAGjIFBQUNDf4XBcNEl1UdO0LBlT6L1bz/Q5cF1GrLYYY3h7QHvRfGWyTu5OS0uD2+02TSIK1UXBuowWrCC+sbERYi2tvcXFxWHZsmWm0xQbH8QGiFBbVlYW8vLyDN1ramqwZs2aUMNEvV9GRgbGjx+PDh0Mdcf+GyPEzRFs1gTy8/MxYMAAw2DZmzwWL16MxMREQ56mq/vQuOGNsCavdOkL58KfAQnmh8iX1QBzjwM14p6Xtt208nzF/JdoiOt2u92XdV037PJRFKW3x+Np/dd2hLhOdmvbAnzfadvPl6ujAAUoQAEKUIACFKAABShAAQpQoGUFWNDfsv7MTgEKUIACFKAABShAAQpQgAIUoEAbEWCBSxt5kDG2DFVVxwIwOy78gKZp42Rw9CrRxzUB+2TEaqsxjo0B0pzG1ck8ubuoqAhOpzHJrl27cPnyZSm0DocDS5cuhfhnYNu6dSsqKiqk5LEziDihX2xMCGzHjx/H0aNHQ04tTmIXJ7KbtQ0bNuDBA8PFGCHHltlRnOguivh79uzpX3dycnLQ8Jqm4fbt2zLTx1Ssvn37YvLkyYY1y97kMW3aNPTq1ctoW/8I9T+bFbK5kpyK+MW/gNK+m+mYG/WAegy41RByyOe545HyfCU3kgWoqnoIgCGGrusjvV5v6L9cIpkEx1IgQgG+70QIyOEUoAAFKEABClCAAhSgAAUoQAEKUKAZARb08+NBAQpQgAIUoAAFKEABClCAAhSgAAUkCLDARQIiQ0RdwOVyqYqieEwSezVNU2VMKGOPvkDRsVpGrLYa4zsDgUUmNbMyT+6eOHEi+vfvbyC8cOEC9uzZI412+vTp/uLwwHb69GkcPHhQWh67Ag0ePBhjxowxhL979y42b94cVtrCwkJ06dLFMObQoUM4depUWLFkdu7cubO/eF88p+7du4cU+uHDh1i/fn1IfdnJXCAhIQFLliwx/aawFcYyWu/evTF16lTTUPW/nAvU3Hl2Gmc7OBf8GEraQNO+VT5gznHgfO2zQ7WRHjfK85WMSNaiqmoxgJcCYyiKMtPj8WyLJDbHUiBaAnzfiZY081CAAhSgAAUoQAEKUIACFKAABSgQiwIs6I/Fp841U4ACFKAABShAAQpQgAIUoAAFKCBdgAUu0kkZMAoCbrf7NV3XfxuYSlGU33k8ntdkTCGjRP8zBfiRjFhtNcb8rsD3XzCuTubJ3aKYXxT1B7a6ujqsWrVKGm12djbGjhUXP3yyPS8F4SkpKZg3b56ph3ASXqG2kSNHYtiwYYbulZWVKC4Wtb3RaeIU/h49enxcxN++ffuwEjc0NGDTpk2orq4Oaxw7GwVcLhe6dTPu3hGbXcSmF1nttddeg6IY//rHd/BX8O37cfNpFAfi53wLjt7ml7Q06MDSU8BeOfsPZC3Z7jh6eR7ioCi61UQul2u5oihFJuOXaJr2jtW4HEeBaArwfSea2sxFAQpQgAIUoAAFKEABClCAAhSgQKwJsKA/1p4410sBClCAAhSgAAUoQAEKUIACFKCALQIscLGFlUFtFlBV9UsAvhOYRtf173u93r+QkT6jRP87BfgPGbHaaozO8cBJYw28f7myTu5OTEzE4sWLTQnFyfPiBHoZTRSLz58/3zTUunXrnouicFHQLwr7A1tJSQkuXrwYMlN6ejoKCgpM+69YsQKiUN6u1rFjR/8J/OIk/oyMiA4W928+EJsQ2nJ7sulBWHXt2hXJyclo164damtr/Z/ZS5cu4cyZMxETiA0eYqNHYKuoqMDWrVsjjv8kwMsvvwzxGTD8br9zAQ0rXm82T9ykNxD3ovnvCjHwc2eB9SEc8i9tMa0kUFwTel6dpJRbnY7L5fpvRVE+FzheUZTPezyeH1qNy3EUiKYA33eiqc1cFKAABShAAQpQgAIUoAAFKEABCsSaAAv6Y+2Jc70UoAAFKEABClCAAhSgAAUoQAEK2CLAAhdbWBnUZgGXy/UviqL8Y2AaXdf/1ev1/pOM9Jkf6F+Dgr+REastx9g4HMjtYFxhaWkpysrKpCzd7XYjLS3NEOvIkSM4ceKElBwiSLBi4gMHDkgpipY20SCBxA0D4qaBwHb58mXs2rUrrPRFRUVwOp2GMe+//z6uXr0aVqzmOsfFxX3iFP4OHUw+TGFmu3btGsRn4/79+2GOfD66i4J3seFBbHwIZdODuJ1h9+7duHHjhuUFpqamYvbs2abjly9fjsbGRsuxnx44ZswYDB482BirqRH1P5oSNIdj2HzET/nfQb//9avAd65JmeJzF8QBvHgtXzludeKqqv4bgK+YjP8HTdO+ajUux1EgmgJ834mmNnNRgAIUoAAFKEABClCAAhSgAAUoEGsCLOiPtSfO9VKAAhSgAAUoQAEKUIACFKAABShgiwALXGxhZVCbBVRV/QGAz5uk+UtN074rI33mHv0n0PEnMmK15Rh/3Rt4o5dxheXl5di2bZuUpb/44osQX4Ht5s2b2LJli5QcIsjo0aMxZMgQQ7zr169j+/bt0vLYFUgUec+YMcMQXhRbi6LrcNrkyZPRt29fw5Dz589j79694YQy9BW3CDw5hV/MWVYTp8UfO3YMt27dkhWyVcSRtekh0o0pixYtQlJSksFE/GyInxEZrbmbMhpW/yn0SuMGHkfvcYif8y1AcZhOYe1t4IvnZMzu+YyhOzC5YoKy2+rs3W73/6fr+v8LHK/r+re9Xu8bVuNyHAWiKcD3nWhqMxcFKEABClCAAhSgAAUoQAEKUIACsSbAgv5Ye+JcLwUoQAEKUIACFKAABShAAQpQgAK2CLDAxRZWBrVZwOVyLVcUpcgkzeuapv1WRvrMEn0lgMUyYrXlGGNSgHeHGVfo8/mwcuVKiH9G2rp27QpVVQ1hdF3352hoaIg0hX+8OO185syZhlhNTU3+gnjxz9bcHA4Hli5dCvHPwCY2PogNEKG2AQMGID8/39BdnPa+atWqUMP4+4mC9O7du398qrwo6JfRamtrITaOPPmS9TmQMbdIY4ibCsSmB/El7IShjLZz505cuXLFUijxeRCfi8B29uxZ7N+/31JMs0HiMxwfH2/8OTxXjMbiT17AonTpB+einwPOdqb59zwElp4CGnVp03vuAik65lyfqGyyOnGXy/W6oii/Nhn/G03T/sBqXI6jQDQF+L4TTW3mogAFKEABClCAAhSgAAUoQAEKUCDWBFjQH2tPnOulAAUoQAEKUIACFKAABShAAQpQwBYBFrjYwsqgNguoqiqKE2cHplEUZbbH4/HISJ9ZohcDeElGrLYe4/Q4oKNJvfHWrVshTk2X0RYvXozExERDqEgKlM3mFayYWNw2IArHW3sTJ/SbnXp/4sQJHDlyJOTpC2thbtaKi4tRWVnZbCxx0nqvXr2kF6SL0/fFcxAnwt+9ezfk9TwPHcVze/LVsWNHW6ZcU1ODDRs2WNoE069fP0yaNMkwr+rqaqxbt07afAsKCpCenm6Ip9fcQcMv5/7+/09MgbPoN1A6GPuKTh/WAe5jQFXke4qkra2FAr1anq+8bTW3qqri37WGDQG6rq/zer3zrcblOApEU4DvO9HUZi4KUIACFKAABShAAQpQgAIUoAAFYk2ABf2x9sS5XgpQgAIUoAAFKEABClCAAhSgAAVsEWCBiy2sDGqzgKqqpsX2uq5P8Xq9u2SkzyzRSwGMlhGrrcf48SBgTppxlWVlZSgtFYyRN1FILAqKA9uFCxewZ8+eyBP8T4Rp06b5C9ED25kzZ3DgwAFpeewKNHjwYIwZM8YQ/t69e9i0KbxDut1uN9LSjA/2zp07CNw3I24FePoUflkF6eJGgKdP4a+vr7eLLupxxaaHp0/hNzuV3o5JWf0sO51OFBWZXYwCrF+/Hg8fPpQy3UGDBmHcuHGmsep/NAVoagQc8XC+8t9QephcDwLgQSPgOgZcfSxlSs91EEXB567nKT+yuoiCgoIpDofj/cDxuq57vF6vYWOd1TwcRwE7Bfi+Y6cuY1OAAhSgAAUoQAEKUIACFKAABSgQ6wIs6I/1TwDXTwEKUIACFKAABShAAQpQgAIUoIAUARa4SGFkkCgLuFyu9xVFmRKY1uFwTNi8efM+GdPpWaJf0IEBMmK19RhF6cC3soyrfPDggf80cBmtf//+mDhxoiFUbW0tVq9eLSOFP8YLL7yA8ePHG+LJPoVc2oQDAqWkpGDevHmm4YWT8Aq1DRw4EBMmTDDtLjyuXbsGUWCfmpqKHj16QFZButgwIGKLQn7xv9tSy8jIgPgSJ/F37txZytIeP37sv7HgycYH8Uz69u2L3NxcdOjQwTSH1QJ8l8uFbt26GWKKjTtiA4+MpigKXnvtNdNQvl3fhO/4asS/9E9wDHKZ9mnQgYUngYNVMmbTBmIo+NvyPOXrVleiqmoegBKT8Vs1TeMtNlZhOS6qAnzfiSo3k1GAAhSgAAUoQAEKUIACFKAABSgQYwIs6I+xB87lUoACFKAABShAAQpQgAIUoAAFKGCPAAtc7HFlVHsFXC7XXkVRDFXXiqKM8ng8h2VkzyzR7wLoIiNWW4+R7gQOGw+F9y97zZo1qKmpiZggMTERixcvNo0jTp4XJ9DLaO3atcPChQtNQ7377ruoqmr9VcKioF8U9gc2cZOBuNEgnDZ//nyIk+TtbKIgvaKiwl+ULr7a0in8ycnJ/hsfRAF/tDc9JCQk+Dd3iJ+dwHbkyBGcOHEi7Mc6fPhwjBgxwjBObCbYtm1b2PGCDRA/g+JnMbA1VRyFfnEH4ib+ZdBcXzwHrL0tbSrPfSBFx79fn6h82epCCgoKRjscDrOrVnZpmmbYWGc1D8dRwE4Bvu/YqcvYFKAABShAAQpQgAIUoAAFKEABCsS6AAv6Y/0TwPVTgAIUoAAFKEABClCAAhSgAAUoIEWABS5SGBkkygKqqh4CkBuYVtf1YV6v96SM6WSW6LqMOLES470RwJBk42r37duHc+fOSWFwu91IS0szxDp8+DBOnpTy2P2x58yZY3p6usxTyKWABAkyduxYZGdnG7575coV7Ny5M6zUWVlZyMsTB3TLbXfv3v34VPlbt27JDd7C0bp3746ePXtKP4VfbHoQhfNi04PYBBFKE8X3ogg/sN28eRNbtmwJJcQn+oifP/FzaNbefvtt+Hy+sGOaDRC3cYhbOQytqRFwxAfN8d3rwNeuSJlC2wmi43vlE5UvWV2QqqovAjhqMn6/pmnG60ysJuI4CtgowPcdG3EZmgIUoAAFKEABClCAAhSgAAUoQIGYF2BBf8x/BAhAAQpQgAIUoAAFKEABClCAAhSggAwBFrjIUGSMaAuoqiqqt4cG5vX5fIOKi4ulVI+zoD+8p/r3fYAv9DSOuXr1Kt5///3wggXpHaw4ubKyEsXFxVJyiCC5ubnIyckxxBMF1Vu3bpWWx65A4jT4GTNmGMI3NjZi+fLlYacNtkEgnEDi1P0np/CLovS6urpwhrfqvk6nE3369Pm4iD8+PnjBeTgLkbHpobkC/JUrV1q6DWHRokVISkoyLEWc0C+erYzW3LyDxd9yD/jjMoA7sT4ppAO/rshX/tDqcykoKBjscDhOB47Xdf2I1+s1bKyzmofjKGCnAN937NRlbApQgAIUoAAFKEABClCAAhSgAAViXYAF/bH+CeD6KUABClCAAhSgAAUoQAEKUIACFJAiwAIXKYwMEmUBVVVF0f5Ak7T9NU27JGM6LOgPTzGvI7DKWAOPhoYGrFixIrxgQXp369YNLpfL9Lsih8glo4kT1mfNmmUaShTEi8L41tzi4uKwbNky0ylu3rwZolA83DZs2DCMHDkyrGH37t37+BR+cSJ8W2uiqH3IkCH+2xBkFPGLz++TE/hlbnoIVoC/a9cuXL58OezHkp+fjwEDBhjGlZWVQdxiIau9+uqrcDgcIYU7Wwu4jwF1TSF1j7VOa8vzlQVWF11YWDjA5/NdCByv6/ppr9dr2FhnNQ/HUcBOAb7v2KnL2BSgAAUoQAEKUIACFKAABShAAQrEugAL+mP9E8D1U4ACFKAABShAAQpQgAIUoAAFKCBFgAUuUhgZJMoCbrf7sq7rfQLT+ny+nsXFxZEfEa3rjsw98EV5Wc99urPjgPZxxmVs2bIFsgq6lyxZgoSEBEMScQuAuA1AVisqKoI4eT2wbd++3V+k3tqbOKFfnNQvc/59+/aFKOzv0qWL6fJFQfqTU/iFUVs6hT9wwb169cK0adMi/hhEY9NDsAL8ixcvoqSkJOw19OvXD5MmTTKMq66uxrp168KOF2xAYWFh0M/a02MeNAIvHQXK66WlbmuB3ivPV8x3KIWw0oKCgt4Oh+OKSdcLmqaZbawLISq7UCC6Anzfia43s1GAAhSgAAUoQAEKUIACFKAABSgQWwIs6I+t583VUoACFKAABShAAQpQgAIUoAAFKGCTAAtcbIJlWFsFXC7XDUVRugcmcTqd3TZs2HBbRnKe0B++4pvZgCvVOO7EiRM4cuRI+AFNRkyePBmisDywnT9/Hnv37pWSQwSZMmUK+vQx7BnB2bNnsX//fml57AqUm5uLnBzjlQl79uzBhQuGw7bDmkbHjh39hdbt27f3n0wvCvnv3LkjbdOGmIzYTJGWlgaR6/Hjx3j06BEePnyI+vqWr9ru0KEDRLG52YaPZ0E+velBnMJfW1v7rCERfz9YAb7YcLFq1aqw44sNNWJjjVkTBf2isF9Ge/HFFyG+ntUWngT2PnxWrxj+vo695ROVPKsCM2fO7O50Om+YjL+qaZrxl6TVRBxHARsF+L5jIy5DU4ACFKAABShAAQpQgAIUoAAFKBDzAizoj/mPAAEoQAEKUIACFKAABShAAQpQgAIUkCHAAhcZiowRbQFVVe8CMBwTrihKJ4/HE3Fp58DNemJNZ9RFe13Pe77XuwP/OcC4irt372Lz5s1SljdgwACIE8cDmyiMXr16tZQcIkhWVhby8ow1sDU1NVizZo20PHYFGjt2LLKzsw3hxcYKscGiNTWxQUPMVRTviyL5uDiTax6emrAoGL9y5QqOHTuGxsbGqC9l9uzZSE012bkSZCb379+HKN6/du2a1E0PoS68uQJ88XMpfj7DbaqqomvXroZhBw4cwJkzZ8INZ9o/KSkJixYtajbWP14Cfl4hJV2bDaIAJ67nK8OtLtDlcqUqinLHZPxNTdMMG+us5uE4CtgpwPcdO3UZmwIUoAAFKEABClCAAhSgAAUoQIFYF2BBf6x/Arh+ClCAAhSgAAUoQAEKUIACFKAABaQIsMBFCiODRFlAVdVHAJID09bV1bXbsWNHxIX4maV6MuohcrCFIdArEdg3ynyAOAlcnAgefWV2HAAAIABJREFUaWuuyHfjxo0QxdMyWrt27bBw4ULTUOvXr/efFt9am5j73LlzIQq5A9vOnTv9xfAt3TIyMjBs2DB069YNDofD8nQePHiAw4cP+4vlo9GGDBmC0aNHN5tKbDKoqKjwF/Ffv34dYhNISzeXy+W3DmxHjx7F8ePHw57e8OHDMWLECMM4sd7t27eHHS/YAHETgNnnWPRffQv40nlpqdpyoEvl+Up/qwucNm1ah6SkpKrA8bqu3/d6vYaNdVbzcBwF7BTg+46duoxNAQpQgAIUoAAFKEABClCAAhSgQKwLsKA/1j8BXD8FKEABClCAAhSgAAUoQAEKUIACUgSCFbhICc4gFIiygKZpUv7csNt2vYMzEYYCxigv57lMt3MkkNXOOPWSkhJcvHhRypqCnZB+6NAhnDp1SkoOEaSwsBBduhjrVQ8ePIjTp09LyyMrUHp6OjIzMyFOvE9JSTGEbWhogNhY4fP5ZKUMK05iYqK/GL5Pnz6Ij48Pa+yzOj9+/BiiOP3s2bPP6hrR991uN9LS0kxjiNxXr171F/O3tiY2T4wcOdIwrVu3bsHr9YY9XWEgLAKb2MywfPnysOMFGzB9+nT07NnT8O0aHzC8FKhrkpaq7QbScbt8omLczRHGivnfimFgsetzJSDrvxufq0VzshSgAAUoQAEKUIACFKAABShAAQpQQLKAlL+YkzwnhqMABShAAQpQgAIUoAAFKEABClCAAs+dAIu0nrtHxgk3IyCrMGtAqd6prh5yjnqPsSf2r/2Az2QYF33p0iXs3r1bioYoTBYFyoGtsrISxcXFUnKIILm5ucjJyTHEu3HjBt577z1peawGEifxi2JnUcQvTrx3Op3Nhjp37hz27dtnNZ3lcWJe48eP9280UBR7/2hf3NCwZcsW1NfXW55vsIHJyclYsGCB4du6rvtziuL41tpSU1MhNsKYtRUrVkBs9gi3FRUVmX7mtm3b5r+dQEYLNm+fDuQcAKpaZm+KjKVFL4aOx+UTlaRIEvK/FSPR49jWLCDrvxtb8xo5NwpQgAIUoAAFKEABClCAAhSgAAUoYLeAvX/qb/fsGZ8CFKAABShAAQpQgAIUoAAFKEABCrQSARZptZIHwWlIEZBVmNVnl96lMQ53pUwqxoJM7wz8dohx0eIE9XfeeUeKhjiJvqCgwDSW1eJks2DN5RGnkIvTyKPdnpzCLwr5zW4PCDafuro6bNq0CbW1tVGd8oQJE5CVlWV7If/Ti2pqasIHH3yAy5cvS13r0KFDMWrUKENMcSr/+++/LzWXHcEWLVqEpCRjXbew+vDDD8NOOXHiRPTv398wrqysDKWlpWHHCzYg2Lw/dxZYf0damjYdqDwPcVAUS/cZLF68OKGqqupxmwbi4mJWQNZ/N8YsIBdOAQpQgAIUoAAFKEABClCAAhSgAAUAsKCfHwMKUIACFKAABShAAQpQgAIUoAAFKCBBgAX9EhAZotUIJCQkdFy/fn1VpBPqflRvH/cI1ZHGicXxiQ7g4njzlXs8Hty5I6cCd+nSpYiPjzckEoXVosBaVotWnmDzFQXY4gT+Xr16hXQKv1kcn88Hr9eLu3ejt0clJSUFqqoiMTFR1qMIO86BAwdw5syZsMcFGyCK+UVRf2A7efIkDh8+LC2PXYHy8vL8mysCmyjmF0X94TZRzC+K+gPbw4cPsX79+nDDBe0fzH3NbeAvzklL06YDOYDka/mKpd08BQUF7R0OB/992KY/IbG7OBb0x+6z58opQAEKUIACFKAABShAAQpQgAIUkCfAgn55loxEAQpQgAIUoAAFKEABClCAAhSgQAwLsKA/hh9+G1y60+nstmHDhtuRLm10qe6sqEd9pHFidfxbQ4BpnY2rP3r0KI4fPy6FZfLkyejbt68h1rlz57Bv3z4pOUSQaOV5esLdunWDOIFfFPKnpqZGvJZdu3ZJP62+uUllZ2djzJgx4Z3K72uAXnEUTTdPQb9zHvr9a9CrbgB196F06A606wxHrzFwZM+Gkmo8FT7YfE6cOIEjR45EbCgCDBw4EOLGgcD2vJzQ36dPH0yZMsUw//r6eqxcuTJsI7FZY/Hixabj1q1bh+pqOTXg3bt3x6xZswx5HjYCQw6EPe2YHFCer1j+OzWXy5WqKIqcnVgxqc9Ft2YBFvS35qfDuVGAAhSgAAUoQAEKUIACFKAABSjwvAhY/sPH52WBnCcFKEABClCAAhSgAAUoQAEKUIACFIiGAAv6o6HMHNESiI+P77Vx48brMvJllui6jDixGOOzGcC/9DOu/NatW/6T4mU0cdK4OHE8sNXU1GDNmjUyUvhjDBgwAPn5+bbmEYXRonj/SRF/QkKClPlXVFT4i9ll3YoQyqQmTZqEfv1MHr7ZYFHEf/0gGo+8Bf3awVDCf9TH2Q5xLy5B3MhlQGLHZ46TVdQvNlq4XC5DvsbGRixfvvyZ82jpDuJGC3HjhFnTNA23b4e/F8rtdiMtLc0Qcv/+/Th79qy0JRcVFcHpdBriLTgJ7HsoLU1bDdRYnq8Y8UJc7cyZM7s7nc4bIXZnNwo8VwIs6H+uHhcnSwEKUIACFKAABShAAQpQgAIUoEArFWBBfyt9MJwWBShAAQpQgAIUoAAFKEABClCAAs+XQLCCfha4PF/PMdZmq6rqOXFgduC6FUUZ6PF4LsjwyCzRawEkyYgVazGy2gE7R5qvWpwELk4Ej7S1a9cOCxcuNA2zYcMGPHjwINIU/vHNnUK+ceNG3L9/31Kerl27IiMjA7169TItiLYUFPDblpeXQ9xUUFlZaTWMpXHTpk3zr+eZrakRvqMr4Nvzg2d2fVaHuKHzEDf5r4C45uuV9+zZgwsXIvvVEBcXh2XLlplOqbi4OOrez7Ix+35BQQHS09MN3xI3Z4gbNMJtL774IsRXYLt27Rp27NgRbrig/YNtFPlhOfDVy9LStNVAj8rzlQ5WFzd79uy+TU1Nl0zGX9I0LfTrMqxOgOMoIEGA7zsSEBmCAhSgAAUoQAEKUIACFKAABShAAQoEEWBBPz8aFKAABShAAQpQgAIUoAAFKEABClBAggALXCQgMkTUBVRVPQEgJzCxoig5Ho/nlIwJZZbooiL82cd/y0jWBmMcHA30MDlofteuXbh8WU4FbmFhIbp06WLQO3jwIE6fPi1Ndfbs2UhNTTXEO3z4ME6ePBlSHnHqvjiF/8lJ/GKjgKx29+5dXL9+3V/IL25BaIk2btw4DBo06BmpdTRd3IlG7f/InaIzGc4lv4TSKfhmAl3XIU6hj/S2ghkzZvifYWA7deoUDh06JHddNkTLyclBbm6uIbJw8Xg8YWcUG1NUVTWMk31rgbj1QRT1B7bztcDUI8GnnZEAiK+eiUBmItAh7qO+jTpQ7QOqGj/6530fcOoRcL8xbILnYcCd8nylq9WJzp49e1BTU9MZk/FnNE0bbDUux1EgmgJ834mmNnNRgAIUoAAFKEABClCAAhSgAAUoEGsCLOiPtSfO9VKAAhSgAAUoQAEKUIACFKAABShgiwALXGxhZVCbBVRVPQhgVGAaRVFGeTyewzLSZ5boNwF0kxErFmP85wDg9e7GlYtT0sVp6TKaKEwWBcqB7caNG3jvvfdkpPDHGDFiBIYPH26IV11djXfffReiWNysiU0APXv29BeAi8JnRZHzx9riFP6Kigp/Ab8o5K+rq5O2ViuBsrKykJeX1+xQ/c4FNG7+G+hVFVZShDQm3v2fcPSfErSvz+fD2rVrI/IaPHgwxowZY8ghboQQN0O09iY2wIiNMGZt1apVlmyKiorgdBpvSNi6dav/cyqjifhLliwx/RnKOwRcefxRlhEdgEmdPvoalwIkOcLLfrEWKK0GDlYB2+8D1/8nbnhRWl3v8vJ8pafVWRUUFAxzOBzHTcYf1zTNeD2D1UQcRwEbBfi+YyMuQ1OAAhSgAAUoQAEKUIACFKAABSgQ8wJy/uYj5hkJQAEKUIACFKAABShAAQpQgAIUoECsC7DAJdY/Ac/n+lVVLQFgVkGcr2malGrxzBL9KoDgR34/n3RRm7UrFXgz25iutrYWq1evljKP9PR0FBQUmMZ6++23IQq4ZbS0tDS43W7TUNeuXcO+ffsg1iWKjjMyMtC7d29/Eb/MU/jv3bv3cQH/zZtir0nraB07dsTcuXOb3azg2/dj+A7+KioTjp/5j3BkG0+Mf5JcbMJYt26d5bmkpKRg3rx5puPXrFmDmpoay7GjNXDBggVITk42pCspKcHFixfDnoY4OV+coB/YxC0Z4rYMWW3WrFno3t24S+ifLwE36oG/6wP0S5KVDRDbdA5UAWtvAevvPNen939Ynq8MsCpTUFAw2uFwlJqML9U0bazVuBxHgWgK8H0nmtrMRQEKUIACFKAABShAAQpQgAIUoECsCbCgP9aeONdLAQpQgAIUoAAFKEABClCAAhSggC0CLHCxhZVBbRZQVXUbgOkmaaZrmrZDRvqMEv28AmTJiBWLMdrHAWfHma9806ZNEAXqMlqw08F37NgBUWwvq7lcLnTrFvzChvv376Nz586y0qGhoQHipgFxAr/4EhsGWmObP38+2rdvH3Rqvj0/hO/wb6I69fiCf4Nj4MygOY8fP46jR49anpMo6BeF/YFt//79OHv2rOW40Ro4YcIEDBw40JDu0qVL2L17d9jT6N+/PyZOnGgYJ/vWgiFDhmD06NGGPNU+oENc2NMOe4B2F/jPK8C51vmj2Nx6TpfnK0PDXvD/DFBVVWyeE5voAluJpmnGB281EcdRwEYBvu/YiMvQFKAABShAAQpQgAIUoAAFKEABCsS8AAv6Y/4jQAAKUIACFKAABShAAQpQgAIUoAAFZAiwwEWGImNEW0BVVQ8As2O4VU3TvDLmk1minwCQIyNWrMZYlQPkdTSu/vDhwzh58qQUlilTpqBPnz6GWKKwWhRYy2ri5P2ZM4MXicvIIzYFiOL98vJyiFP4dV2cEd56W3Z2NsaODX5At6/kB/AdeatFFuBc+haU1P6muYWruCWirq7O0tzGjBmDwYMHG8aKZ7d9+3ZLMaM5SPy8iJ+bwCY2kaxYsSLsqSQlJWHRokWm42TeWiBug3j55ZfDnp/MAT4dWH4T+MZV4FaDzMi2xjpcnq+MsprB7XZP1XXdbKPcdk3TZliNy3EUiKYA33eiqc1cFKAABShAAQpQgAIUoAAFKEABCsSaAAv6Y+2Jc70UoAAFKEABClCAAhSgAAUoQAEK2CLAAhdbWBnUZgFVVdcBmGeSZp6maetlpM8s0Q8DGCkjVqzG+Hwm8OW+xtVXVlaiuLhYCktWVhby8sQB0p9sjx49wtq1a6XkeBKkoKAA6enp0mI2Njb6T+EXBfziNoGamhppsaMRKNjtCCK3r/QX8O3/aTSmYZ4jPgkJf7QBSDC/PUDcECFuirDSgm3uEM9z+fLlVkJGdYzT6YR4dmbN6/Xi1q1bYc/H7XYjLS3NMG7fvn04d+5c2PGCDQh2O4K0BCEGetwE/Kgc+PrVEAe0ZDcde8snKsZfkiHOye12F+i6brZRTtM0zR1iGHajQIsK8H2nRfmZnAIUoAAFKEABClCAAhSgAAUoQIE2LsCC/jb+gLk8ClCAAhSgAAUoQAEKUIACFKAABaIjwAKX6Dgzi1wBVVXFMdJLTKIu0TTtHRnZMj/Q90DBBBmxYjXGkGTgvRHmqxeFz6IAOtLWrl07LFy40DTM+vXr8fDhw0hTfDxe5Jo0aRK6d+9uOaY4hV8U8FdUVPi/ntfW3On8+r3LaHh7WYsvTen6ApxLfgnA/K8Tdu7ciStXrlia59KlSxEfH28Yu3Xr1ufiub700kvo0aOHYf4nTpzAkSNHwjYZMWIEhg8fbhh39epVvP/++2HHCzZg1KhREJ+9uLi40GPWP4J+90PoD65Cr6oAxM0XjngoSR2BRPGVAqVLXygdwv+5LqsB/uIccKoV78XRgR0V+cr00ME+2VNV1QUAVpuMX69pmtnGOqupOI4Ctgnwfcc2WgamAAUoQAEKUIACFKAABShAAQpQgAJB/gSeMBSgAAUoQAEKUIACFKAABShAAQpQgAJhCbDAJSwudm4lAqqq/hrA6ybTeV3TtN/KmGbPEn2HDkyVESuWYxweDaQnGAV27NjhP5VeRissLESXLl0MoUpLS1FWViYjxSdijBw5EsOGDQsprs/n+/gU/uvXr6O6ujqkca2906JFi5CUlGQ6zYbln4J+92KrWEL81L+BI+cV07nU1dVh1apVluY5ffp09OzZ0zD29OnTOHjwoKWY0Rw0ZMgQjB492pDy7t272Lx5c9hT6dq1K1RVNYyTfWvBhAkTMHDgwGbnp1fdQNPxVdDvnId+5wL0mjuhrSexIxw9hkHpngPHCwVQOhmfb7BA37gKfFvOr7PQ5hpeL295vmJ8OCHGcLlcn1UUxey6jbc0TftUiGHYjQItKsD3nRblZ3IKUIACFKAABShAAQpQgAIUoAAF2rgAT+hv4w+Yy6MABShAAQpQgAIUoAAFKEABClAgOgIscImOM7PIFXC5XD9RFOVPTKJ+VtO0n8vIllmibwAwR0asWI7xrSygKN0ocPbsWezfv18KTW5uLnJycgyxxEn427Ztk5IjMEiHDh3Qv39/9O7dG6mpqZ/4trgVQOQWBfzP8yn8weBSUlIwb575wdxNV/ahceMbtphbDZrwGa//FHazJj6D4rMYbhs0aBDGjRtnGCaevbgZorW3Tp06Ye7cuabTXL16NWpra8NewpIlS5CQYNy9U1xcjMrKyrDjBQ5IT09HQUFB8Dj11fDt/TF8J8wOkw8//UeF/bMQl+0O+vl5OuqRauCL54AP68LPZfOIdeX5ynyrOdxu99/quv6fJuO/q2naX1qNy3EUiKYA33eiqc1cFKAABShAAQpQgAIUoAAFKEABCsSaAAv6Y+2Jc70UoAAFKEABClCAAhSgAAUoQAEK2CLAAhdbWBnUZgG32/1fuq7/L5M0/0vTtG/JSJ+5R38TOj4tI1Ysx5ibBvxokFHg0aNHWLt2rRSa7t27Y9asWaaxli9fDnFKuJ0tPj7+46J+UdAtTn5vy23UqFEYOnSo6RLr33QDdQ9a1fIdffMQX/hN0zk9fvwY77zzTtjzbd++PebPN6+RXrdu3XNxE4OYv1hHYNuzZw8uXLgQtsmkSZPQr18/w7hTp07h0KFDYccLHLBs2TLExcWZx6l/hIZVfwz9/tWI8xgCJLRH3IiliBu5DHAmNxu/pgn4TBmws3X9CPy8PF/5rFUYt9v9NV3X/yZwvKIo/+TxeP7ValyOo0A0Bfi+E01t5qIABShAAQpQgAIUoAAFKEABClAg1gRY0B9rT5zrpQAFKEABClCAAhSgAAUoQAEKUMAWARa42MLKoDYLqKr6vwF8PTCNrutf83q9fycjfWaJ/g0Afy0jVizH6BgPnB5rLiBOMhcF8DJaUVERnE6nIdT27dv9J+WzyROYM2cOOnfubAioP7qFhl+Zn9wvL7u1SM5FP4OSbr4JYe/evTh//nzYgcUJ9+Kk+8B24MABnDlzJux40R4gbhgQNw0EtitXrmDnzp1hT2fAgAHIz883jLt//z42btwYdrynBwT7zPn7ND5G/W8WArV3I8rxzMGJKYgb/YeIG/nqM7uKk/rX3n5mt6h0UID/uJ6v/L3VZKqq/gzAZwLH67r+Ra/X+wOrcTmOAtEU4PtONLWZiwIUoAAFKEABClCAAhSgAAUoQIFYE2BBf6w9ca6XAhSgAAUoQAEKUIACFKAABShAAVsEWOBiCyuD2iygquofAvilSZpfapom5VT9zBLddNOAzUtrk+HXDwNGpxiXVlpairKyMilrnjp1Knr37m2IJQqrRYE1mzyBYCelN118H43a/5GXSGIkpWNPOD9lfhJ/bW0tVq9eHXa2YDcViA0kYiNJa289e/bE9OnTDdNsaGjAihUrwp5+YmIiFi9ebDpuzZo1qKmpCTumGJCbm4ucnJygYxvXfR5N5UcsxbYySOk2GPEF/wqlU6+gw3UA//Ah8IsbVjLIHaMDb1TkK9+2GlVV1TUAzK6jWKZp2nKrcTmOAtEU4PtONLWZiwIUoAAFKEABClCAAhSgAAUoQIFYE2BBf6w9ca6XAhSgAAUoQAEKUIACFKAABShAAVsEWOBiCyuD2izgdrvduq5vNkmzWdO0QhnpMz/QPw0Fb8qIFesx3ugF/LWx1h7l5eXYtm2bFJ4XXngB48ePN8Sqrq7GunXrpORgECAuLg6ioN+sNRb/E5rOFbdaJufCn0DpPsx0fh6PB3fu3Alr7j169MBLL71kOubtt9+Gz+cLK160O8fHx2Pp0qWmaYuLi1FZWRn2lGbPno3U1FTDuH379uHcuXNhx+vevTtmzZoVdJzvyO/gK/l+2HEjHhCXgLgJn0PciKJmQ/39h8CvWrioXwdeq8hXfmd1zaqq7gAwNXB8U1NTwZYtW1rvD7zVBXNcmxTg+06bfKxcFAUoQAEKUIACFKAABShAAQpQgAKtRIAF/a3kQXAaFKAABShAAQpQgAIUoAAFKEABCjzfAixweb6fX6zOvqCgYLTD4Sg1Wf9BTdPGyHDp+YFeqCvYKCNWrMcY2QHYNNyoIAqeReGzjJacnIwFCxaYhnr33XdRVVUlI03Mx0hLS4Pb7TZ1qP/JdKDxcas1Ujr3hfNV889bRUUFtm7dGvbcRUG8KIwPbGKjitiw0trbzJkzkZGRYZjmyZMncfjw4bCnP2LECAwfbvxhv3LlCnbu3BlWPIfDgaKiIv8mErOm37mIhhWfCium7M6OfhMRX/BvQHySaegmAK+dAnY+kJ059HgK8NL1fCX8D/f/pHC73cd1XTfshNF1fbTX6z0U+kzYkwItJ8D3nZazZ2YKUIACFKAABShAAQpQgAIUoAAF2r4AC/rb/jPmCilAAQpQgAIUoAAFKEABClCAAhSIggALXKKAzBTSBQoKCno7HI4rJoGvaprWR0bCnrv1CboDe2TEYgzg1Figk7Hu2V9ELYqpZbQ5c+agc+fOhlClpaUoKyuTkeK5jdGuXTuIL0VRUFNTg9raWktr6d+/PyZOnGgcW1+N+p8VWIoZzUHOol9BSXvBkLKpqQm/+134h5hPnToVvXsbr584c+YMDhw4EM2lWco1ePBgjBlj3AN1//59bNwY/n6mbt26weVyGebS2NiI5cuXhzXHYD/P/iCNj+HfQNIKmtJ1EOLnfBNKcprpbGqagJePA6drWmayig8jr09WjlrNrqrqdQCZgeMdDke/zZs3X7Yal+MoEE0Bvu9EU5u5KEABClCAAhSgAAUoQAEKUIACFIg1ARb0x9oT53opQAEKUIACFKAABShAAQpQgAIUsEWABS62sDKozQKLFy9OqKqqMjsKvF7TtEQZ6Xt/oGf5FJyXEYsxgB+8ALzS1Shx+vRpHDx4UArRqFGjMHToUEMscVK6ODE9llr79u3Rs2dP/1f37t0Np8g/fvwYH374Ic6dO4cHD0I/PnzIkCEYPXq0gVJ/WIGG3y5s9cSOzFzEv/ID03nu27fP7xFOGzhwICZMmGAYUl1djXXr1oUTqkX6pqSkYN68eaa5V69ebWnjx5IlS5CQkGCIWVxcjMrKypDWGexn+cngxnVfQFN5+DcIhJTcQielQzriC/8LStpA09Hl9UDhMeBmg4XgEQ5xNiLz8hTF8q4pVVXFv2sND7Suri5lx44d1RFOj8MpEBUBvu9EhZlJKEABClCAAhSgAAUoQAEKUIACFIhRARb0x+iD57IpQAEKUIACFKAABShAAQpQgAIUkCvAAhe5nowWPQFVVUUVcsfAjI2NjZ3fe++90CuUg0y56249JcGBh9FbUdvOtLgb8G2TWteHDx9i/fr1Uhbfo0cPvPTSS4ZYPp8PK1euhPhnW20OhwPp6enIzMz0F/F36tQppKUKk5KSEly+HNpB2zk5OcjNzTXE1h9cRcNbRSHlbOlOCZ/dAiR0MEyjqqoK7777bljTS05OxoIFC0zHiM+1+Hy39ibmL9YR2KxscBAxJk+ejL59+xrinTx5EocPP7sIX3yOCwqC3/bgO/Qr+Pb+uPWxJqbAuehnUDoZb2wQk935AFh2KvrTLs9XLP992ty5c5MbGhoemcxa1zTNEf3VMCMFrAnwfceaG0dRgAIUoAAFKEABClCAAhSgAAUoQIFQBCz/AWQowdmHAhSgAAUoQAEKUIACFKAABShAAQrEigALXGLlSbe9dbrd7rO6rr8QuDKHw5G9efPmszJWnFmim55MLCN2rMVIcwLHxpives2aNaipqZFCsnTpUsNp9CKwOKFfnNTflpoowhbF+6KIPyMjw3Tdoa73xIkTOHLkyDO7Dx8+HCNGjDD00+9dQsPbrz5zfGvoEDf97xA35GXTqbzzzjsQtxeE0+bMmYPOnTsbhpSWlqKsrCycUC3Sd+zYscjOzjbkFps8du3aFfacsrKykJeXZxh3//59bNy4sdl4YmNKUVER4uLiTPvpdy6iYcWnwp5TtAYoKRlwLv45kGT8PIg5/FEZUHwvWrPx57lXnq+kWs3odrt76bp+1WT8DU3TMqzG5TgKRFuA7zvRFmc+ClCAAhSgAAUoQAEKUIACFKAABWJJgAX9sfS0uVYKUIACFKAABShAAQpQgAIUoAAFbBNggYtttAxss4CqqrsBTDRJM1nTNPG9iFtmiX4NQM+IAzGAX8D7IjCsvRHD6kngZqzTpk1Dr169DN86c+YMDhw48Fw/CUVR0K1bN38Rv/gyKyKPZIHipP6LFy82G+LFF1+E+Aps+oNraHhrSSTpozc2qRMS/thjmu/8+fPYu3dvWHMZNWoUhg4dahhTUVGBrVu3hhWrJTqLz9L06dMNqW/fvg1N08KeUlJSEhYtWmQ6btWqVairqwsaM9jmCP+Axseof9MNNAYfH/ZkbRjs4T+iAAAgAElEQVSgpA+G85UfAvGJhujXHwP5h4FG3YbE5iHLyvOVIVazqao6FsB+k/EnNU0bZjUux1Eg2gJ834m2OPNRgAIUoAAFKEABClCAAhSgAAUoEEsCLOiPpafNtVKAAhSgAAUoQAEKUIACFKAABShgmwALXGyjZWCbBVRVXQNgfmAaXdcXeb3e1TLSZ5bohwGMlBGLMYC/7QN8yWR7xNWrV/H+++9LIRo0aBDGjRtniFVdXY1169ZJyRHNIKI4WmxQeHIKv9PptC39w4cPsX79+mbjB/PVa++j4RezbZub7MDO11ZA6dTbELa+vh4rV64MK116ejoKCgpMxyxfvhyNjY1hxYt25/j4eIibLQJbJD8zs2fPRmqq8WB4sVlCbJowa7m5ucjJyQm6/MZ1n0dT+bNvkYi2n1k+R7+JiHd/DVAchm9/7Qrw3etRm+XO8nxlqtVsqqouBmD4gVAUpdjj8Zh/6K0m4zgK2CjA9x0bcRmaAhSgAAUoQAEKUIACFKAABShAgZgXYEF/zH8ECEABClCAAhSgAAUoQAEKUIACFKCADAEWuMhQZIyWEFBV9UcA/iwwt6Ion/d4PD+UMafMEl1UgM+TEYsxgPEdgTUm9boNDQ1YsWKFFKL27dtj/nzDPg9/7HfffRdVVVVS8tgZRBSIiwJ+cXJ6ly5dpKQSxjdv3vSvX8RNSUkxjbtz505cuXIlaM60tDS43W7j930NqP+x5bphKWsMJ0jc8IWIm/y/TId4vV7cunUrnHAoKiqC2WaL7du34/r16FVvhzXppzqLgn5R2P90ExsRxIYEK23kyJEYNsx4gLv4bInPWGBrblOE6Os78jv4Sr5vZSotNiZ++t/DMWSOIX9dE5B3CLjZYP/UdGBVRb4iivItNbfb/de6rn8jcLCu6z/1er1/aikoB1GgBQT4vtMC6ExJAQpQgAIUoAAFKEABClCAAhSgQMwIsKA/Zh41F0oBClCAAhSgAAUoQAEKUIACFKCAnQIscLFTl7HtFHC73f+q6/o/mOT4Z03T/kVG7owS/VsK8IaMWIzxkcCZcUCHOKPGli1b/AXnMtrcuXPRqVMnQ6gDBw7gzJkzMlJIjSFO4RdF9k9O4U9ISJAS//79+/5icvEVaCtOlBdF1IFN9BPPIlgLdpq76F//3/lS5h2tIAl/vgtwGD+MlZWVKC4uDmsaU6ZMQZ8+fQxjzp49i/3794cVK9qdgxXTh3JjQ7C5BotptnnH4XD4N0TExZn8YgCg37mAhhWvR5sl4nxKSg84X3vH9DP27WvAN65GnOKZARTg29fzFcv/DlNVVeyi+EJgIl3Xv+z1ev/9mRNgBwq0EgG+77SSB8FpUIACFKAABShAAQpQgAIUoAAFKNAmBVjQ3yYfKxdFAQpQgAIUoAAFKEABClCAAhSgQLQFWOASbXHmkyXgcrm+qCjK9wLj6br+ptfr/YyMPJkl+hcBGHLIiB2rMX6aDcxONa7+xIkTOHLkiBSW0aNHY8iQIYZYorBdnJjeGlq3bt0+PoU/NdUExMIkxYnqFRUVKC8vx7Vr11BbWxs0SteuXaGqqun3xW0JovA6WHv11VchirADW8OKP4B+57yFmbfMkPiXvwNHr7GG5Lqu46233gprUllZWcjLyzOMefToEdauXRtWrGh2zsjIwPjx49GhQwdD2pMnT+Lw4cOWpxPs1oLAzTtz5sxB586dzfM0Pkb9z2YBTY2W59GSA+NnfBmOwYWGKVTWA6MPArr9k/tieb7yA6tpVFXdCMCwAF3XX/N6vb+zGpfjKBBtAb7vRFuc+ShAAQpQgAIUoAAFKEABClCAAhSIJQEW9MfS0+ZaKUABClCAAhSgAAUoQAEKUIACFLBNgAUuttEysM0Cqqq+DOBdkzS7NE2bIiN9jz2626Fjs4xYjPGRwKe6A18bYNS4d+8eNm3aJIVJFCnPnDnTEMvn82HlypUQ/4x2E6fui1P4xZeYX2JiopQpiFP4RQG/2Kxw69YtNDU1hRx33rx5SElJMfTftWsXLl++HDTO4sWLTefvO/AmfAd+FnL+lu7o6DYI8Yt/aTqNgwcP4vTp0yFPUdyysGjRItP+GzZswIMHD0KOZWdHccOC+Pw9uREiOTk5aDpN03D79m3L0wl2a8HTGwVyc3ORk5MTNEfj2s+jqULORh/LC4lgoNKpN5yvrTCNsPQUsMvuj4UDBeUTlPCum3hqtqqqngBgeEBNTU0Tt2zZUhIBDYdSIKoCfN+JKjeTUYACFKAABShAAQpQgAIUoAAFKBBjAizoj7EHzuVSgAIUoAAFKEABClCAAhSgAAUoYI8AC1zscWVU+wUKCwuH+Hy+U4GZdF2v9Hq9PWTMIHO3ng0HymTEYoyPBHokAAdHm2usWrUKdXV1UqiWLl0KUbwc2LZt2+YvgI9GE0X8L7zwAvr06YO0tDQpKcUp/Ddu3Pj4FP6amhrLcceOHYvs7GzD+IsXL6KkJHitbmFhIbp06WIYp1ccRcPaz1meT0sMdP6xB0pSJ0Pq6upqrFu3LqwpBXM5dOgQTp0y/KoKK3YkncXp95mZmf4i/u7du4cU6uHDh1i/fn1IfYN1CnZrwZPNO2Ius2bNCprDd+g38O39YURzaA2DnUvfgpLa3zCVX9wAvvKhvTP0+ZBVOVm5aDWLqqriF0y7wPE+n69ncXFxdH6RWp08x1HgKQG+7/DjQAEKUIACFKAABShAAQpQgAIUoAAF7BNgQb99toxMAQpQgAIUoAAFKEABClCAAhSgQAwJsMAlhh52G1vq4sWL46qqqhrNlqUoSpLH43kc8ZK36/GZiagHwD+PjBjz9wF2jAReMJSIwl9ELorJZbTp06f7C5gDW1lZGUpLS2WkCBpDnNY+dOhQfzG/0+mMOJcorhYn8IuNCJWVlWGdwt9cclHkPWPGDEMXsalCbK4I1vLy8iCKtQ3t8UPU/1yNeL3RDBA3+a8QN9z8ZP1wN5iMHDkSw4YNM0xfPLPiYsuHpIfNITay9OjR4+Mi/vbt24cVo6GhAZs3b0ZVVVVY4wI7N3drwdq1a/Hyyy8jLi7ONId+5wIaVrweUf7WMjhu3J8ibswfGaZz/BGgHrN1lr7yfMW4qynElDNnzkxzOp1mVzQ0apqWAEAPMRS7UaDFBfi+0+KPgBOgAAUoQAEKUIACFKAABShAAQpQoA0L8C/Q2vDD5dIoQAEKUIACFKAABShAAQpQgAIUiJ4AC1yiZ81M8gVUVRXV34ajj3VdH+31eg/JyJj5gX4FCnrLiMUYHwn8Y1/gzzKNGpcuXcLu3bulMA0aNAjjxo0zxJJx8nhzExTF07Nnz0ZiYqLldfh8Pn/hvijiF1/itHg7miimXrZsmWloUdB99+5d0++JjRJiw4RZq//RVKCpwY7p2hMzoT0SPrvFdM/Os24qCJxQt27d4HK5TOe5YsUKiEJ5u1qnTp38BfziKyMjI6I07733nv8WCBkt2K0FwiLoZpfGx6j/2SygyXS/loxpRTWG0nUQnEt+acjZBOCFfUCd+B/2tDPl+cpgq6ELCgpGOxwOw+4nRVHOeTyeQVbjchwFWkKA7zstoc6cFKAABShAAQpQgAIUoAAFKEABCsSKAAv6Y+VJc50UoAAFKEABClCAAhSgAAUoQAEK2CrAAhdbeRncZgFVVb0ACgLTKIqy1OPxrJCRPqNE364A02TEYoyPBKZ2Bn43xKghinxF4bOMlpycjAULFpiGWrNmDWpqamSk+UQMUSAvivlFcXW4TZyG/vQp/KKoPxpNnNAvisAD29GjR3H8+PGgU3jttdegKMY/pm/c9f/QdPydaExdWg7nsregdDHsC/IX4If7eSwqKjItVN+5cyeuXLkibc7is/b0KfwdOnSIOLb4/B06dAgPHjyIONaTALm5ucjJyQkjno7GtZ9HU8XRMMa0/q7O11dDSTFutJhxFDgj/1fRE5CN5fnKXKs6qqqKX6CrTf79WuzxeAz/3rWah+MoEA0Bvu9EQ5k5KEABClCAAhSgAAUoQAEKUIACFIhVARb0x+qT57opQAEKUIACFKAABShAAQpQgAIUkCrAAhepnAwWZQGXy/U9RVG+aJL2HzRN+6qM6WTu0d+Ejk/LiMUYvxe4OB5IdBhFPB4P7ty5I4Xq5ZdfRseOHQ2x9u/fj7Nnz0rJ8XSQSZMmoV+/fiHHLS8vh/gShdSioL8lWnZ2NsaOHWtIfevWLXi9Yr+MeZs/fz7EbQSBTa88iYbVf9ISS7Gc0zGkEPHTv2w6fuvWraioqAg59uTJk9G3b19D//Pnz2Pv3r0hxzHrmJKSAnE7wpOT+CMK9tRgsb5jx45BPHPZLT09HQUFodd++w79Br69P5Q9jRaPFz/ve3D0HG2Yx9zjwCF7LuCAAnz7er7yhtXFq6r6VwC+afgZ1/Wfer3eP7Ual+Mo0BICfN9pCXXmpAAFKEABClCAAhSgAAUoQAEKUCBWBFjQHytPmuukAAUoQAEKUIACFKAABShAAQpQwFYBFrjYysvgNguoqvolAN8JTKPr+q+9Xu8fykjfc4/+ZV2HlM0BMubTVmL8ejAws4txNaKwWHzJaGPGjMHgwYMNoUQB/fbt22Wk+DhGczcCPOlUXV398Sn8N27cQLRO4W9uoaJIfN68eaZdxOn04pR6s5aXl4esrCzjt5oaUf+jKVJtoxEs4c93Ao54Q6rbt29D07SQpzBgwADk5+cb+tfV1WHVqlUhxxEdxSn83bt39xfwi0J+8axktNraWv9GkidfwZ6xjFziFgdxa0F8vNHW8Hv7zgU0rHhdRtpWF8O55JdQug4yzGvZKWCnvAsRAuN/sTxf+YFVDFVVvwvgLwLHK4ryFY/H83+txuU4CrSEAN93WkKdOSlAAQpQgAIUoAAFKEABClCAAhSIFQEW9MfKk+Y6KUABClCAAhSgAAUoQAEKUIACFLBVgAUutvIyuM0Cbrfbrev6ZpM0ezRNM1bVWphP5gf6Uih428JQDmlG4NM9gK/2N3Z41snw4aBmZGRg5syZhiGNjY1Yvnx5OKGe2Xfo0KEYNWqUab8zZ874bwR48MC+yt1nTrCZDqKg36xYfPfu3bh06ZLpyM6dO2POnDmm32vc8Aaaru6LZEpRHxtf+F9w9DX+ytB1HW+99VbI80lKSsKiRYtM+xcXF6OysrLZWB06dPAX74svUcwvivplNPFz9eQ2iLt378oIGXKMKVOmoE+fPs33b6xD/U9mhBzzeevo/NQqKB0zDdO284R+OFBQPkEptmqlqqrYyeIKHK8oyqc8Hk/oPxRWJ8BxFJAowPcdiZgMRQEKUIACFKAABShAAQpQgAIUoAAFAgRY0M+PBAUoQAEKUIACFKAABShAAQpQgAIUkCDAAhcJiAzRYgJutztL1/XzJhO4o2laVxkTy9irj1aaUCojFmP8XqBfEvBBrrnIypUrUV9fL4Vr6dKlpqeDb926FRUVFVJyiCButxtpaWmGeGVlZSgtbd0fn2A3GVy8eBElJSVBjYLZNl3YhkbvV6TZRiOQkjoAzqW/NU115MgRnDhxIuRpBPss3LlzBx6PxxBHbDwRBfziJP6OHTuGnKe5jo8fP/bfBiG+xOdc1s+TlcmJmxzEjQ7Bm47GtV9AU8URK+Fb/5j4RCR8xgvEJRjmOuwAcK/RniU0Keh/I08x35ETQkpVVa8DMOxCcDgcYzdv3ty6f6mFsD52iS0Bvu/E1vPmailAAQpQgAIUoAAFKEABClCAAhSIrgAL+qPrzWwUoAAFKEABClCAAhSgAAUoQAEKtFEBFri00QcbI8tavHhxXFVV1WMAhmOsFUXp5PF4HkZKMbpUd1bUow6AI9JYHP9JgZJcoG+SUWXXrl24fPmyFK7p06f7i6UD26lTp3Do0CEpOUQQcSq7OJ09sK1ZswY1NTXS8tgRSBSSz5hhPB1dFIW/8847QVMWFBQgPT3d+H1fPep/PM2Oqdoa0/npjVDapRpyPHr0CGvXrg0598CBAzFhwgTT/tXV1bh27Zq/wD41NRU9evQw3XAScrKnOt6+fdtfwC9O4hebB1pLa+42BzFH3+G34Nvzg9YyXenzcAycifiCfzPEfdgIDDkgPd2TgL7yfCXeavRXXnmlc11d3T2z8bdu3Uo4ePBgg9XYHEeBlhDg+05LqDMnBShAAQpQgAIUoAAFKEABClCAArEiwIL+WHnSXCcFKEABClCAAhSgAAUoQAEKUIACtgqwwMVWXgaPgoCqqmcADApMpev6eK/Xu1/GFHqW6Md1YJiMWIzxe4H/2x/4ox5GkQsXLmDPnj1SqLKzszF27FhDrAcPHmDDhg1Scoggc+fORadOnQzxVqxYgYaG1l37GhcXh2XLlplaiBPlgxWH9+nTB1OmTDEd17Dpb6Bf3i3NNxqB4vK+gLjc10xTrVu3DqIYP9Q2f/58tG/fPtTulvqJTQGieP/JSfwteQp/cwsoLCxEly5dTLvodz9Ew3Jzc0sorXBQvPofcAyYapjZ2tvAF8/ZM2EFOHE9XxluNbrb7Z6q6/qOwPGKopzzeDyGf99azcNxFIiWAN93oiXNPBSgAAUoQAEKUIACFKAABShAAQrEogAL+mPxqXPNFKAABShAAQpQgAIUoAAFKEABCkgXYIGLdFIGjLKAqqobARQGplUU5VMej+ctGdPpWaL/WgdelxGLMX4v8FIX4FeDjSK1tbVYvXq1FKqUlBTMmzfPNJY4dV2cvi6jBTutvri4GJWVlTJS2BpDnNAvTuoPbMeOHYP4CtZeffVVOBzGyyv0m6fQsOqzts5ZenBHPBL+/H0Axr9+EDdGiJsjQm1ZWVnIy8sLtXvI/cTmClHEL75u3boV8riW6jhkyBCMHj06aPqGdV+AXn64paZnf15nMhI+owEO42H5ny4DtpiegR/5tHTg1xX5yh9ajeRyub6oKMr3TP69utrj8SyyGpfjKNBSAnzfaSl55qUABShAAQpQgAIUoAAFKEABClAgFgRY0B8LT5lrpAAFKEABClCAAhSgAAUoQAEKUMB2ARa42E7MBDYLqKr6LQBvmKT5F03T/llG+p579Dd0HSIPm0SBJAdwYbx5wE2bNuHePTnVrqKgXxT2B7b9+/fj7NmzUlYkTqoXJ9YHtpMnT+Lw4dZfsBzsJgNRQC5O6Q/Wgm0EgN6E+p/MAHz1UnyjFcS55NdQug40pGtsbMTy5cvDmoa4GUK4RtLEqfsVFRX+U/hFEX9dXV0k4aI6Njk5GeKmAkUx/+scvfIkGlb/SVTnFO1kjuzZiJ/5FUPaah+Qc+D/Z+9MwKOq7v7/PTOTgUBYAoQlLLKIgIBAAYGwCLLMBERAFkGpS1urdvFt+3Z5Xd6q/Vd9u7xd7Ntat6KtGEAWUSATEAGBgMimgCCbgBD2sARIyCzn74nEQu6d/c7MnZnveZ48E3PP+S2fc4O5537P7wAeGaOIBB4pGaAV5Ifqzel0vgjguzr9n3K5XE+Haof9SMAsBPi8Y5aZYBwkQAIkQAIkQAIkQAIkQAIkQAIkQAKpSICC/lScVeZEAiRAAiRAAiRAAiRAAiRAAiRAAiQQdwIUuMQdOR0aTCA/P/9hKeXfdMzOd7lcE41w12KtHCIEVOluNoMJzL4RGNRAa1SJ4JUY3ojWp08fdO6sPQrg8OHDWLlypREuquwrPzXb2bNnsWiROkTC3C3QSQZz5871KyTPzs7GmDGaAzKqkvVueAXejf8wd+I1orO0Hwqb81ndmFesWFElrA+ndevWDT179gxnSNVGlmoB/4kTJ8Iaa6bO48ePR1ZWlm5Isuwo3P8y5J9nM6WsiSVj8gyIHO2mjrdOAj/aG7vQhUTekYFiXaQenE5nMQC9IyYmulyu+ZHa5TgSSBQBPu8kijz9kgAJkAAJkAAJkAAJkAAJkAAJkAAJpAMBCvrTYZaZIwmQAAmQAAmQAAmQAAmQAAmQAAmQQMwJUOASc8R0EGMCTqdzEIDVOm6+cLlc2pLpEcSTu1HWQSUuRjA05Ye0rQ10rgN0zASOVwKHK4Fjl4H9IRYSfygX+O/rtJiOHz+OZcuWGcIvNzcXqpJ8zRZJ1XV/AQUSxM+fPx+XLl0yJJdYGvEnwF67di0+//xzv64nT56MWrVqaa7Liyfhfn1cLEOOiW37gysBq11ju7S0FEuWLAnbZ9u2bdG1a1eozQ96ze12V1XhVxX41SaTZKrC7w+G2sSgNjPoNnV6w78mABdOhs0ymQZYWn4DtnH/pxvy3TuBlWdjlo3PAmQdzhPlkXpwOp3q/3d1ao73er03LFu2bE+kdjmOBBJFgM87iSJPvyRAAiRAAiRAAiRAAiRAAiRAAiRAAulAgIL+dJhl5kgCJEACJEACJEACJEACYRKQUrYFoL6G1hhaLRNT11Sr+al+duCqMdXfX/2zg1euq59VfQkhrr4eZrTsTgIkQALmIECBiznmgVFETmDy5MmZZWVlFwBYalrx+XzNli5dakiJ65bFcp8E2kceaeqM/EYW8PM2QN96QG0N9X/nWXwOmH0SWHQaqPDp59+pDvB+D/1rs2bNghLdR9usViumTZuma+a9997DsWPHonVRNX7cuHFQwv6a7cMPP8SePebXwPbt2xedOmmriR84cABr1qzxy6h3797o0qWL7nX3G5Mgz5cYwjdeRmzO52Bpf4vGnZQSM2fOjDiM+vXrV4n669atC5vNBiXkP336NJK5Cr8ejIYNG1ad2iCE/msc79q/wPtxQcQck2Wg7bY/wtKmnybcgxVA3paYZrGtJE/cFKkHp9OpnpX1dvC4XS6XdqdLpI44jgTiSIDPO3GETVckQAJxJ8D18Lgjp0MSIAESIAESIAESIAESIIEaBCjo5y1BAiRAAiRAAiRAAiRAAmlK4MpLCpW9Eu0rsYES6+uJ+ONBqFrQv/KKs1VXhP7V/x2PGOiDBEiABKIiQIFLVPg42CQEnE7nJwC61wzH5/ONXbp06SIjwswtlnMATDbCVrLaaJIBPHEdMCkHCGeBtswLLDwFzD4BbFZbL2q0T/oAjTO0P1+5cmVVxXIjmqrQryr112yffvopNm/ebIQL+BPEqxxULmZv/k4yUMLz2bNn+w3fbrdjypQputd9+96Hp+gJs6d+TXyiQUtk3P2Wbszbt2/H1q1bkyqfeAc7duxYNGjQQNetLN0P96zp8Q4p7v5Eo3bImKq/+eOxz4HXjdlDpJ+XwIySAeJbkSadn58/Vkr5js74j1wu182R2uU4EkgkAT7vJJI+fZMACRhBgOvhRlCkDRIgARIgARIgARIgARIggVgRCOd9UaxioF0SIAESIAESIAESIAESIIE4ELjywuI+AKpMZs3K+3GIIGIX1ZX8lch/pRDC/CquiFPlQBIggWQmQIFLMs8eY68m4HA4XhVCK2CUUv6qqKjoSSNItSiWjwrgWSNsJaONnlnA7BuBLGt00X9UBjx9ANhylbD/9x2AaU21dnfv3o0NGzZE5/DK6M6dO6NPnz4aW+fOncO7775riA9/gnh1ysCcOXPg8/k5psAQ79EbsVgsmDp1KtRnzVZUVISTJ0/6dXLbbbdBVWbXNM9lVL40LPrg4mwh4953IOo20XgtLy/HvHnz4hxN8rjLycmBw+HQD9jnQeWM24DL55MnoQgjtTl+DUuHWzWjSz1A303+TyyJ0F3NYT8oyRN/jdSWw+F4TAjxTM3xUsp/FBUVfTtSuxxHAokkwOedRNKnbxIggUgIcD08EmocQwIkQAIkQAIkQAIkQAIkkCgCFPQnijz9kgAJkAAJkAAJkAAJkECMCSTxC4tgZJTAX4n6WcU/GCleJwESiCsBClziipvOYkTA4XA8JIR4oaZ5KWVhUVHRaCPctiiWDgG4jLCVbDbqWYFVPYFmduMiLywFnj0I7K8AxjQGXrpBa/vSpUuYP3++IU7r16+P22+/XdeW8qF8RdsCCeKXL1+Oo0ePRusi5uP9nWSwbds2fPzxx379t2vXDgMHDtS97nH9F3z7P4h57EY6sN78AKx97tc1uXDhQpSVlRnpLmVsjRs3DvXq1dO/D977FXy7U/+fUNGgNTLuKgCEdmPM774A/mTMoSN+7xkL0O9wnoh4J5TT6VQ7Vu6o6UAI8ePCwsI/pczNykTSigCfd9JqupksCSQlAa6HJ+W0MWgSIAESIAESIAESIAESIIErBCjo561AAiRAAiRAAiRAAiRAAilC4KoXFtcBUJX406VR4J8uM808ScDkBChwMfkEMbyQCIwaNaq3xWLZqNP5nMvl0ikbHpLZazo1/0DmWGw4Ef7I5B6hFmILbgQGNzA+D48ECk4Afy8B1vQC9BZ933nnHZw/b0xF7zvuuAN16tTRJPLhhx9iz549hiQ4bNgwtGzZUmNr165d2LhR7xY1xK1hRvydZFBaWoolS5b49SOEwLRp03Sr+8uTn8H9lr443rDAjTZkscH+4CpAaO/KL774AqtWqT26bFcTaNasGUaOHKkLRZ47DPfMKWkBzDbsMVi63KbJtcIHfGMTcM4TWwwleTo3bRgunU7nKQCNdYaMcLlcy8Mwxa4kYBoCfN4xzVQwEBIggSsEuB7Ogjf8ZSABEiABEiABEiABEiCBVCJAQX8qzSZzIQESIAESIAESIAESSDsCV720uBdA27QDoJ+wEvi//iWP14QQ6ns2EiABEogLAQpc4oKZTmJMoHfv3hk5OTkXAWTouGrncrkM+X9rbrHcDaBjjNMxlfkftQJ+1tp/SPLsIcgTOyEvnoRo2AaiyQ0Q9ZqHlcNlH3DaA+TqnACgRPBKDG9Eu/nmm3HDDdqjAIwUaHfq1Al9+/bVhKs2JajNCWZvqrq6qrKu1+bOnYuKigq/KQwdOhStWrXSvV758nDAXW729K+JL2PSqxBNu2hi9nq9KCgoSKpc4hHs+PHjkZWVpevKM/8h+I59Eo8wEupDNFTV+Yid3loAACAASURBVGfrxvDSUeBpQ/5PFDDFLSV54huRQhgzZkx7r9e7T2+83W6v/8477/BoikjhclxCCfB5J6H46ZwESOAKAa6H694KXA/nbwgJkAAJkAAJkAAJkAAJpAABCvpTYBKZAgmQAAmQAAmQAAmQQHoRiMfRweWnvFVQz+y8jIor31f/TP28+vuKk1+VRbz6WmYT69cTUjvHVvX91T+r/r52E2vVz7O71IrVBKoXGVUvM4QQr8XKCe2SAAmQQDUBClx4L6QKAafT+SGAm2vmI6W8s6ioaI4ReeYWy1cAfNsIW8lgo5YF2N/Pf6Te9X+Hd/M/NR1E/VxYOt8GS+fREFlNo0q1pKQE77//flQ2qgeryvmqgn7N5vF4MHv2bEgpo/ajTgBQJwHotfnz5+PSpUtR+4i1ASXoV8L+mm3dunXYt09X61vVtUGDBhg7dqxueN5Nr8H74UuxDt1Q+5Y2/WG77Q+6NtesWYMDB2KvzjY0oRga8/e7pVyqTT/uN6fG0Lt5TNvG/B6W6/J0A1LV+Y9XxjhWiVdKBooHIvXidDqnA/hXzfFCiO2FhYXdI7XLcSSQaAJ83kn0DNA/CaQvgXish58499V6+LZDlTh5/qvvq3+mvj9+5Xr1z66+1rTBv9fDq79vpvOznPpWqOvd2+jswDZmerkebgxHWiEBEiABEiABEiABEiCBhBCgoD8h2OmUBEiABEiABEiABEiABMIncNWLiyfDH60/QgnxlSj/zK6vFBGluyqrRPzxbkrYr8T/VQL/zvavNwAYKPZXLzNWXhH3q082EiABEjCcAAUuhiOlwQQRcDqd/wfg+zruf+9yuX5mRFgt1spvCgGtgt0I4ya0cWs28K/O+oF5178A72aN7lPTWYmiLV3Hw9JuSEQZqmroc+bMgfqMtlmtVkyZMgXqs2ZbtmwZjh8/Hq2LqvG333476tevr7H10Ucf4bPPPjPERyyNqBMG1EkDNdvBgwexevXqgK4nTZqE2rVra/tcOo3K1/TF/rHMJVrb9geWAxmZGjNnzpzB4sWLozWfMuPVJha1mUWveeY9AN/xHSmTq79ELK37wTb2j7qXZxwDnvg89gikwANHBwi18Syilp+f/4KU8iGdwS+6XC69n0fkh4NIIN4E+LwTb+L0RwIkEIv1cCXEV+L8HV98tR6uBPzbD8V6t6B2LpWwX30p4X/X1vaq71UzUOzP9XD+CpEACZAACZAACZAACZBAkhGgoD/JJozhkgAJkAAJkAAJkAAJpBcBI19aXC3eT5RwP9zZq67mr4T9uYMyjarmzyOIw50I9icBEgiJAAUuIWFipyQg4HQ67wMwQyfUVS6Xa6gRKbQqli19wGEjbCWDjafaAg+00EbqO7IJnoU/DCsF0ag9rIN+BEurPmGNU51VhX5Vqd+INnz4cLRooU3q008/xebNm41wgd69e6NLly4aW0aeNmBIoH6M5Obm4tZbb9VcdbvdVZsrAp1k0KtXL3Tt2lXXsrvgLsgzyVXV3jbyaVg6jtTN580334TP54vlVCSF7YDV+c8cgJr3dGgZd82CaNhGk+pFL9B/M1D61SFxMW1eK9of7yci3jrgdDo/BnBTzSCllPcUFRUF38EV0+xonAQiJ8DnncjZcSQJkEDoBIxcD79avJ8o4X7omX/V82ph/7BumUYJ/LkeHu5EsD8JkAAJkAAJkAAJkAAJJIAABf0JgE6XJEACJEACJEACJEACJBCMgFEvLpSI/+jqSwmrvB8sz3CvV1fyb9TZXlXJP8oK/qxSFO4EsD8JkEBAAhS48AZJFQIOh6OrEGK7Tj7lLpdLv3R0BMnnFksllmwbwdCkG7KyJ9BRW5wcnhXPwbfz3YjyUVWsrXnfh2h8fcjjd+3ahY0bN4bcP1BHJbRXgvua7ezZs1i0aJEhPtSGAbVxoGZT4u9Zs2aZXgRusVgwdepUqM+abenSpThx4oRfTjabrWqsXvPtXwWP61FDGMfNSN0msN/7jq67nTt3YtOmTXELxayOJk6ciMxMnX8oALhn3wN5eq9ZQzcsLutNU6o2LOm1Xx0EXjRmP1KweA+V5InrgnXyd/3222+vV1lZeRaA5hffarV2WLx48f5IbXMcCSSaAJ93Ej0D9E8CqU3AqPVwJeJ/f3t5wirvGz1L1ZX8VeV+Vck/ygr+XA83eoJojwRIgARIgARIgARIgAQMJEBBv4EwaYoESIAESIAESIAESIAEoiVw5cXFkwBUZdywW6oJ+IMBMFDg/xqA14UQK4P55HUSIAES8EeAAhfeG6lC4KmnnrKsX7/+AgCNslQI0bWwsPBTI3LNLZbq/7/3GmHL7DaODNCP0P3aWMhLp6MK39J5DKz9H4ao0yionYqKCsydOzdov1A61K9fH7fffrtu13nz5qG8vDwUM0H7TJs2DVarVdPPyNMGggYRRQdVoV9V6q/Ztm/fjq1btwa0PGbMGGRnZ2v7eC6j8qVhUUSVmKEZ35wPUa+5xrmR92ViMovea9u2bTFo0CBdQ/L0PrhnfzN6J2a3ULsB7He/BdTK0kR66DIwwJiDP0Kh8GpJnvhOKB31+owaNWqkxWJZqnPttMvlahKpXY4jATMQ4POOGWaBMZBA6hGIdj081QT8wWbYQIE/18ODweZ1EiABEiABEiABEiABEogzAQr64wyc7kiABEiABEiABEiABEhAj8CVFxczAAwNl1C1iL9k9SWo79O5KYF/7uA6aDG4DtT3ETRVpeh+CvsjIMchJEACoMCFN0EqEXA4HKuEEEN0cnrI5XK9aESuucXyWwBeNcKW2W3s6wfU1hZpR+WLQwFvZfTh18qCbfgvYWmrLwi+2sGxY8ewfPlySCmj9jthwgTUrVtXY2f9+vXYu9eYauK33HILWrdurfFh5GkDUYMIYKBTp07o27evpseZM2ewePHigK7btGmDIUP0fg0Bz7In4duzLJahG27b2vseWPs9pGtXsVBM0rWNGzcO9erV000/Xarz24b8FJZud+gy+M5nQGFpfO4OCdx9NE+8Gak3p9P5FAC1Sb9mm+tyuSZHapfjSMAMBPi8Y4ZZYAwkkDoEolkPrxbxL99WDvV9Ojcl8B/ePRO3dsuE+j6CxvXwCKBxCAmQAAmQAAmQAAmQAAnEggAF/bGgSpskQAIkQAIkQAIkQAIkECIBKaUS8Cshf9sQh3zdbf+CsioBvxLys11LoLpyf+6gzCqBfwRNvch4WgihKhWxkQAJkEBIBChwCQkTOyUJgfz8/N9LKf+zZrhCiHmFhYWTjEij+TrZ1iLxuRG2zG5je18g26aNsvJVJ3D5vGHhW268HbZBPwJstQPaLC0thcvlgs/ni8r3zTffjBtuuEFj49ChQ/jggw+isl09uGPHjujXr5/GVllZGRYuXGiIj1gaUSJtJdbWa6GcZODvhAJ5ag/cc5LtgAsB+8OrAaHd3VJSUgJ16kI6tszMTEycOFE39eSc5/BnUTTpiIwp6tFL+8pqywXgtm3h24x0hMeC5if6i+ORjs/Pz18qpRyp8//PHxcWFv4pUrscRwJmIMDnHTPMAmMggeQnEM16+Ky1F6oE/ErIz3YtgerK/UrYrwT+ETSuh0cAjUNIgARIgARIgARIgARIwEgCFPQbSZO2SIAESIAESIAESIAESCBEApG+uKiuxr9vQVmInthNifuzu9SCEverzzAbKxSFCYzdSSCdCVDgks6zn3q5OxyOcUKIt2tmJqU8W1RU1OjL6sPRl3cHkFssj6iP1CN4bUYf9QZy7dos3a+Pg7x40tD0Rf1c2By/hsjpHNDuhQsX8O6778LrjbyiZatWrTB0qPaAKbfbjdmzZxuSV506dXDHHfpVu5WgXwn7zd7Gjx+PrKwsTZjr1q3Dvn37Aobv74QCNajylZFA5UWzp39NfBl3/B2i+U2amNXmkjffjLgoelIxqBnsoEGD0Lat/v5uz+x74Tu9J6nzCyX4jDv/BdG4g25XxyfA9vjd5jtK8kS3UGLW6/PUU09Z1q9ffxaA3nELN7tcro8itc1xJGAGAnzeMcMsMAYSSF4Cka6HV1fjL1hzIXmTj3PkStzfvY0dw7plVn2G2bgeHiYwdicBEiABEiABEiABEiABowhQ0G8USdohARIgARIgARIgARIggRAIXDlK+EkA94XQ/esuqho/RfzhENPvq8T9qmJ/+wl6+oqA9lW5SFWxX73QYCMBEiABXQIUuPDGSCUCo0aNqmuxWJQoUaeuPAwTJeYWy5kA7koldnq5rO4JtNcpkuieeSfkuS+MT99ihW3gI7B0nxzQ9uXLl6tE/RUVFRHFYLPZMHXqVN2xS5cuxYkTJyKyW3PQbbfdhoYNG2psbdy4Ebt27TLERyyN9O3bF506ddK4COUkgwYNGmDs2LG64Xm3zIR33V9jGbrhti25vWAbrx/z+vXrsXfvXsN9mt2g+h1Sv0s1m7x4Cu7Xbzd7+FHHZ+19L6z9HtS1M+ck8ON43hISfykZKB6JNCmHw9FDCLFVZ3xF//796z711FPRHYsSaWAcRwIGEeDzjkEgaYYE0oxApOvhqho/RfzR3yxK3K8q9k8dqN1gHMQ618Ojx08LJEACJEACJEACJEACJBAWAQr6w8LFziRAAiRAAiRAAiRAAiQQOQEp5VNfVrNVYv6QGqvxh4Qpok4RCvuVmP91IYSaRzYSIAES0BCgwIU3RaoRcDqdqwEMqpmXlPLxoqKiZ43It0Wx/K4AXjTClpltLLsJuLGuNkL37HsgT8dOrWrpPBq2YY8BwuIXj8fjweLFiyOudD9ixAg0b95cY3/Hjh3YsmWLIdPyjW98AzfeeKPG1tGjR7F8+XJDfMTSSG5uLm699VaNi1BPMpg4cSIyM3V2hJSXonLGbbEMPSa27d9ZBti1vxDnzp2r2mCSTq1ly5YYNmyYbsrej16B96N/pDQO0aAVMqbOBKwZmjzPe4G8zcAZTxwRSIwvGSgWRuoxPz//R1LKP+qMX+lyufQnOlJnHEcCCSDA550EQKdLEkhyAuGuh7Maf+wmPEJhP9fDYzcltEwCJEACJEACJEACJEACGgIU9POmIAESIAESIAESIAESIIEYE7hShWgFgLahuKKQPxRKxvSpFva3GFwH6vsQG48dDhEUu5FAuhGgwCXdZjz1883Pz/+llPJpnUwNEya2XiNzvRYcSXWa73QDeuscEOSe9wDk8R0xTV80vh4Zk14BrHa/fnw+HwoLC3HmzJmwY+nSpQt69+6tGadsqY0CRrRmzZph5MiRuqZmzZoFtSnBzM1qtWLatGm6IS5ZsgSlpaUBw+/Rowe6d++u28f95jTIswfNnL4mNtutT0BtNtFrc+bMQWVlZVLlE02wDocDOTk5WhPSh8q/DwFkahd0V/82iabazToKyE/3AQXGHPIR6hRJb13UO95DXAx1QM1+TqezCMComj+XUv6yqKjo/0Vql+NIwCwE+LxjlplgHCRgfgLhrodTyB+/Oa0W9t/aLRPq+xAb18NDBMVuJEACJEACJEACJEACJBANAQr6o6HHsSRAAiRAAiRAAiRAAiQQgMCVFxf3hVqVn0L+xN1OEQr7lcDxNSGEeqHBRgIkQAKgwIU3QaoRyM/P7y+lXKeTl0cIkVVYWHjZiJxzi+UnAPTVykY4MIGN2TcCgxpoA/Es/CF8RzbFPsI6jWGf9iZQS2dXwRXvStSvqqOXlZWFFU+DBg0wduxY3TFz585FRUVFWPb0On95QhLuvPNO2Gw2zeWVK1fi8OHDUfuItQFVoV9V6q/ZQolfbQiYOnUqFIeazXdgLTxLfhbr8I21n5kN+/36mz12796NDRs2GOvPxNbURg81vzWbPPoJ3AseMnHk0Ydm6TYBtiH69+6WC8Bt26L3EY4FCWw4mif6hTPm6r6TJ0+2l331D6je7qmbXS7XR5Ha5jgSMAsBPu+YZSYYBwmYl0C46+EU8iduLiMU9nM9PHFTRs8kQAIkQAIkQAIkQAJpQICC/jSYZKZIAiRAAiRAAiRAAiQQfwLhHCdMIX/858efRyXsz+5SC+0n1Au1Yj+PHTbP9DESEkg4AQpcEj4FDMB4AsLpdCpxYt2apoUQowtVSXcDWsu18hkp8JgBpkxr4vXOwIhsbXiexT+F72BxfOK21ULGXbMhspr69ef1erFw4UJcunQprJjuuOMO1KlTRzNm3bp12LdvX1i2/HUeMmQI2rRpo7mcLALwXr16oWvXrpr4169fj7179wZllJ+fj8aNG2v7ed2ofHHol3uIZVAbZuqQMX0uRH3tBgdVnV9V6U+Hlp2djTFjxuim6in8L/g+/yBlMYjMbKh7ABmZmhzdEhi2Ffg8+r1A4fL7n5I88Wi4g6r7O51OdeyE3k6Vcy6XS/0fILl+SSMFwXEpTYDPOyk9vUyOBKImEM56OIX8UeM2zIAS9ndvY8fUgVmhVuznerhh9GmIBEiABEiABEiABEiABK4lQEE/7wgSIAESIAESIAESIAESMJDAlSpEMwAoVU3Qtn9BGfYtCK8KalCj7BA1geqK/UrYH2JTLzKGsVp/iLTYjQRSlAAFLik6sWmeltPpnAfgDh0Mf3S5XD8xAk/LNbK/tEDvJAAjzJvCxt9vAMbqaLE9RU/At+/9+MVosSJj4isQOZ38+vR4PFiwYAEuXw79AIZ+/fqhY8eOGpsHDx7E6tWrDcmvQ4cOGDBggMaW2nwwf/58Q3zE0kjfvn3RqZOW+9atW7F9+/agrlu1aoWhQ/UfMTzv/xq+XUuC2jBTB2uPO2Ed+B+6IS1ZsgSlpaVmCjcmseTl5aF9+/Za29KLyhcGx8SnWYzaxvweluvydMP53RfAnxJw6Ia0YPDR/mJNpIwcDsdfhBA/qDleCPFmYWHh3ZHa5TgSMBMBPu+YaTYYCwmYh0C46+Gz1l5AwZoL5kmAkVQRqK7Yr4T9ITauh4cIit1IgARIgARIgARIgARIIFQCFPSHSor9SIAESIAESIAESIAESCAIASmlUtisCAXUmZ2XsePls1DV+dnMS0AJ+7s+0LCqan8ITb3EeFoI8VoIfdmFBEggBQlQ4JKCk8qU4HQ6HwTw95oohBDbCwsLuxuCSEqRW4wTEGhiiD0TGvnj9cCUHG1gnuW/gu8zV9wjtt32B1ja9PfrV1VJVyJ5Je4PpfkTm7vdbsyePTsUE0H7ZGZmYuLEibr93n33XZw7dy6ojUR1ULGPHTsWdrtdE4La8KA2PoTSpk6dCpvNpukqT++De/Y3QzFhqj72h1YDFqsmpmPHjuG9994zVayxCEbdz+reqNnk6b1wz74nFi5NYdNy/XDYRv0/3Vj2lQNDtiYkzNKSAWgCISKuou90OvcDaKeZTynvKSoq+ldCsqJTEjCYAJ93DAZKcySQAgTCWQ/fdqgSzy85B1Wdn828BJSw/5HRDaqq9ofQuB4eAiR2IQESIAESIAESIAESIIFQCVDQHyop9iMBEiABEiABEiABEiCBAARCPVJYCfiPrr7EqvxJdjflDq4DVa1fCfyDNB45HIwQr5NAChOgwCWFJzeNUxsxYkQbm82mqzb2+XzNli5desIIPLnF8lUA3zLClhltPNsOuLe5NjLPqt/Ct+PthIQcqEK2CujixYtVlfpDaUpkrsTmeq2oqAgnT54MxUzQPmPGjEF2dram36ZNm7Bz586g4+PdoVmzZmjRogWuu+461KunPflJbXiYO3cuvN7QRE2DBg1C27ZtddKQqHzFAVQmV6VT27i/wNKytyafL5+tMHPmzHhPV9z9TZ8+Xdend/0L8G5OUf23PQsZd82CqNNIN/fbtwObEnCAnQRePJonHor0JnA4HNcLIfbojRdCNC0sLDTmH8FIA+Q4EjCIAJ93DAJJMySQIgRCXQ9XAv73t5ezKn+Szfvw7plQ1fqVwD9I43p4MEK8TgIkQAIkQAIkQAIkQAIhEqCgP0RQ7EYCJEACJEACJEACJEACegTCOVJ4/4IyCvmT+DZSYv5qYX8IafDI4RAgsQsJpBoBClxSbUaZTzUBp9O5F0CHmkSkgVWHc9fKcRBIjLI9DlP9y+uAB3O1jrxr/wLvxwVxiEDfhW38X2HJ7eXX/5EjR7BiRUgHUGHkyJFQAvaabfv27di61ZiS27169ULXrl01PsxS0V1VW2/ZsiVyc3OrhPwZGRkB53bv3r1Yv359yPNft25dTJgwQbe/7+PZ8Kz9c8i2zNDR0rQrbJNe1g1l48aN2LVrlxnCjEkM7du3R15enq7typeGA57ymPhNtFHb8Cdg6TRaN4x/HgMe/TxBEUo4SgaKpZF6z8/P/6GU8nmd8ZtdLpd210qkjjiOBBJMgM87CZ4AuicBkxAIZz181toLFPKbZN4iCUOJ+auF/SGM53p4CJDYhQRIgARIgARIgARIgAQCEaCgn/cHCZAACZAACZAACZAACURIINQjhVVV/k3PnoL6ZEt+AkrY3/WBhsjuUitYMjxyOBghXieBFCNAgUuKTSjT+ZpAfn7+C1JKTeViKeU/i4qK7jUCVe5GWQeVOAPAboQ9s9n4eWvgP1ppo/J++CK8m15PYLgCGZNfhcjp7DeGLVu2YMeOHUFjVEJ7Jbiv2UpLS7FkyZKg40Pp0LRpU4waNUrTVVV0nz17NjweTyhmDOsjhEBOTk6VgF8J+fVOD/DnrLy8vIqL+gyn3XHHHahTp452SMVZVP5DXygdjv1497V/uwiopT29oKysDAsXLox3OHHz169fP3Ts2FHrz12OypeHxy2OeDoSLXogY8ILui5PuoGBW4CLiXlkLis5jGxMERF7dzgcS4QQ+TWTE0I8W1hY+Hg8OdMXCcSSAJ93YkmXtkkgOQiEuh6uqvI/XlAK9cmW/ASUsP+R0Q3QvU3Qx3Wuhyf/dDMDEiABEiABEiABEiCBBBKgoD+B8OmaBEiABEiABEiABEggeQmEeqQwq/In7xwHijyMav08cjg1bwFmRQK6BChw4Y2RqgScTqcqCT5fJ78TLpdLW5I9QhAtiuUiAYyJcLiph/2gJfBoG22I3k2vwfvhSwmPPePuORANdHYcXIls6dKlOHHiRMA4GzZsiNtuu023z9y5c1FRURF1nkpAP2XKFN3K96tWrcIXX3wRtY9gBmrXrv21gF9V4bfbg4paNCa9Xi9cLhfOnFF7WMJr3bp1Q8+ePXUHud+6H/LkZ+EZTHBv6y0/h7Xr+JjeNwlO0d/fDGjSpInmmjxzAO6Cu8wYcnQx2WohY1oBRL3muna+uxtYfDo6F5GOFsC/juSJeyIdP3nyZHuZ2oGisyHN5/PdsnTp0g8itc1xJGA2AnzeMduMMB4SiC+BUNfDWZU/vvMSL29hVOvneni8JoV+SIAESIAESIAESIAEUo4ABf0pN6VMiARIgARIgARIgARIINYEpJQrAAwN5EdV49/x8lmc2Xk51uHQfgIJKGF/78eaQH0GaQeEEO2CdeJ1EiCB5CZAgUtyzx+j909g1KhRdS0WixIratYSLRZL3yVLlmw0gl+LYvmgAP5uhC2z2XigBfBUW21U3o9nwbv2+cSHm1EH9vveATJ0Kr8D8Pl8UKL8ysrKgLH6qx6/bt067Nu3z5A8Bw8ejOuuu05ja+/evVi/fr0hPq42ojYRKOF1dRX+Ro0aRe3jgw8+wKFDhyKyY7VaMXXqVKi4ajbfofXwLPpJRHYTNsieBft3luq6V/eMundSsU2aNAlqc4hmDvcsg2fZkymXsnXA92DtNV03r/fOAPfuSmjKE0ryxNuRRuB0Oh0AXDrjL9arV6/BW2+9xdLEkcLlONMR4POO6aaEAZFA3AiEsh6uqvH/eck5bD8U+JkhbkHTUUwIKGH/M9MaQX0GaVwPD0aI10mABEiABEiABEiABEigBgEK+nlLkAAJkAAJkAAJkAAJkECIBKSUSoY1I5iYX4n4Nz6XoPKCIebCbsYRUGL+9hPqIXewvgDuKk+qOtEwIYT6ZCMBEkhBAhS4pOCkMqWvCTidzvfV/8d0kPzO5XL93AhUrdfIXK8FR4ywZTYb05sBv2mvjcq34214Vv3WFOGK7OuQMXUmICy68Zw/fx7vvPNOwFj79++P66+/XtPn4MGDWL16tSF5dujQAQMGDNDYunTpEubP1ztIIny3tWrVuqYKv/pvI9rRo0exdetWnD4d3bOC0+nUre4OnweVLw4FpM+IcONmI+OuWRANtUdYuN1uzJ49O25xxNPRtGnToDZn1Gyelf8D36eBf8/iGacRvkT9XKg5hsWmMXfRCwzcApx0G+EpIhvlDeuj4afdRMTKw/z8/BeklA/peF/gcrnuiCgqDiIBkxLg845JJ4ZhkUAMCYS6Hr7tUCWeKCiNYSQ0bSYCSsw/dWAWhnfPDBYW18ODEeJ1EiABEiABEiABEiABEriKAAX9vB1IgARIgARIgARIgARIIAQCob682L+gDPsWqAK2bOlEQIn6laBfCfuDNL7ECEaI10kgiQlQ4JLEk8fQgxJwOBwPCSFeqNlRCHGosLBQWy49qEX9DrnFcg2AgREON+2wiTnA81qdO3yfueBZ/ivTxG25fgRso/zHs2nTJuzcudNvvG3atMGQIUM011Vl/zlz5hiSp6pqrqqb67VFixbh7NmzEflRVfhbtGiBVq1aoXHjxhHZ0Bukci8pKcGePXtw/PhxQ+yq0wJuvfVWXVueFc/Ct3ORIX7iZcTSdQJst/xM193SpUtx4sSJeIUSNz9333237ikLnrfug+/k7rjFEQ9HtnF/gaVlb11Xj+4H/mnMr0VEqUhg7tE8MTmiwQAmT55sLSsrOwkgW8fGgy6X66VIbXMcCZiRAJ93zDgrjIkEYkcg1PXwWWsvoGDNhdgFQsumJKBE/UrQr4T9QRrXw4MR4nUSIAESIAESIAESIAESuEKAgn7eCiRAAiRAAiRAAiRAAiQQhMCVlxefB+pWfsqL3o049AAAIABJREFUHS+fharOz5a+BJSwv/djTaA+AzS+xEjfW4SZpzgBClxSfILTPD2Hw9FICHEKgGY9UUrZr6ioaIMRiFqukw9JCc3GASNsJ9LGmMbASzdoI/DtWwFP0eOJDE3j2zr4J7B21xfMSykxd+5cXL6s/zevzWbDnXfeqStULioqwsmTSvcafRs9ejQaNWqkMbRlyxbs2LEjJAd2u/2aKvxqo4BRrbS0FEeOHKkS8p86dQqKm9Ft6tSpULxrNnnmINwF04x2F3N79odWAxbt39BKzK9E/anWpk+frptS5YwxQPmZlEnX0v4W2JzP6eaz5QJw27bEpiqBu4/miTcjjcLpdA4H8J7OeOl2u1ssX748gdsVIs2K40jAPwE+7/DuIIH0IRDKeviJc178eck5bD8U8UE36QM0hTNVwv5npjWC+gzQuB6ewvcAUyMBEiABEiABEiABEjCOAAX9xrGkJRIgARIgARIgARIggRQkIKUcCmBFoNSUiH/jc6dTMHumFAkBJeZXlfpVxf4gLzHuF0KsjMQHx5AACZiTAAUu5pwXRmUcAafTuRyAXlnwP7hcrv80wlPbFbJhZS2kjpr1CpRbGwL/6qIl5DtYDM/inxqBzlAbGXfPhmjQWtfmmTNnsHjxYr/+Ro0ahaZNm2qub9u2DR9//LEhcfbo0QPdu3fX2Lpw4QIWLlzoV0CvNgG0bNmySsivKvILYczyuKrCf/To0SoBvxLyV1RUGJJnICMDBw5Eu3btdLtUvuoALifXqWG2sX+EpXU/TT5qM8TMmTNjzjOeDtR9pyr067XKv+XFM5TY+rJmIOPuORBZzTR+PBIYuhX4PPa/KgFzdF9GvZPDRMQlhR0Ox0tCiAd0nKxyuVxqLYGNBFKKAJ93Umo6mQwJ+CUQynr4tkOVeKKglBRJoIqAEvOrSv2qYn+ApkT9XA/nPUMCJEACJEACJEACJEACAQgY88aCiEmABEiABEiABEiABEggBQmE8vKiZPWlqsr8bCRwNQEl6leCfiXsD/IS4/UvBT1PkR4JkEBqEKDAJTXmkVn4J+B0Oh8E8HedHsdcLlcLo9jlFssFAMYbZc8MdvrXB+Z11UbiO7IJnoU/NEOI18Qg6jRCxr0LAaFfZXHDhg3YvXu3btxdu3ZFr169NNdOnz6NwsJCQ3Jt3Lgx8vPzdW0dPnwYH374IcrLy5GRkYEWLVqgdevWVSL+WrVqGeJfGVEbG6oF/KqKfLybOlFg0iT9kxR8296CZ/Uf4x1SVP5EkxuQMeU1XRubN2/Gp59+GpV9Mw3OzMzExIkTdUNKJUG/9ebvwNrnW7p5Pn8Y+M0XCZ+VRSV5YmykUUyePNlaVlamjh3JrmlDCPG9wsLClDttJlJWHJc6BPi8kzpzyUxIwB+BUNbDl28rx/NLzhEiCVxDQIn6laBfCfsDNCXq53o47x0SIAESIAESIAESIAES8EOAgn7eGiRAAiRAAiRAAiRAAiSgQ0BKeR+AGYHg7F9Qhn0LkqvyJSc7vgQ6TKhHUX98kdMbCSSUAAUuCcVP53Eg4HA4Gn0pUlTKZT2Vd57L5VpnRBgt1sk7hMQ8I2yZxUbPLGCxtqA85PEdcM/TK+6c+Mitve6GdcD3dQPx+XwoKCjQrYSfnZ2NMWPG6I6bO3euYdXrHQ4HcnJy/II6e/YsGjZsaBhIt9uNY8eOVVXgV19qw0Ci2/jx45GVpSOYqTiPyn84Ex1e2P4z7l8Ckamds4sXL2LBArXPJzWa3W7HlClTdJOpfOlWwJPgsvUGYBb1c5Fx1yzAYtNY++IyMHgL4JYGOIrOxISSPPF2pCacTqcDgEtnvNdqteYsXrw45U6biZQVx6UOAT7vpM5cMhMS0CMQynr4rLUXULAm4sNtCD4NCEwblEVRfxrMM1MkARIgARIgARIgARKIDQEK+mPDlVZJgARIgARIgARIgASSmEAoLy9UVX5VnZ+NBIIRCEHUr0w8zUr9wUjyOgmYnwAFLuafI0YYPQGn0/kegOE1LUkp/1RUVPTj6D0AvTfKjKOVKAUQsLSfEb7iZaNTHeD9Hlpv8vQ+uGd/M15hhO0nY1oBRPZ1uuMOHDiANWvW6F5TleNVBfmarbi4GPv37w87Dr0BqvL+8OGaW9EQ29VG1KYAJd5XlfhVFX4pE69AvjpBf6chqD7ued+GPL7TUB6xNmYd9CNYb9IXus+bN88UmyiMYjB9+nRdU+6CuyDPqMKlyd1s4/4CS8veuklM3AGsP5/g/CROleShGYTwRRqJw+F4VQihdwTBcpfLNSJSuxxHAmYmwOcdM88OYyOB6AiEsh6uqvKr6vxsJBCMQAiifmWC6+HBQPI6CZAACZAACZAACZBA2hGgoD/tppwJkwAJkAAJkAAJkAAJBCIQyrHCG587jTM7LxMkCYRMIHdwHXR9IGiFWL7ECJkoO5KAOQlQ4GLOeWFUxhJwOp3fBfCijtVjLpcrF4AhiufctfJlCHzH2OgTZ+262kBxL61/ee4w3DP1BcyJi/Yqz5kNYb/3XcCiPZRBidtVlX5Vrb9mGzBgADp06KD5eaBNAJHk63Q60aRJk0iG6o7xeDw4evRolYBfCfkvXTL3Bl6LxYJp06bhy42hmnx8hzfA886PDGMTF0NWO+wPrvhS26PN5/PPP8fatWvjEkY8nNx999268+Z5+/vwlWyJRwgx82HpOBK2kU/r2l9wCvjBnpi5Dt2wxG9LBopfhD7g2p6TJ0+2lpWVqQr89WraEEJ8t7Cw8OVIbXMcCZiZAJ93zDw7jI0EIicQynr44wWl2H6oMnInHJl2BIZ3z8QjoxsEy5vr4cEI8ToJkAAJkAAJkAAJkEBaEaCgP62mm8mSAAmQAAmQAAmQAAkEIhDKywuK+XkPRUogs4kVg/7QLNBwVYrzdVbqj5Qwx5FA4glQ4JL4OWAEsSfgcDgaCSFOANAovIUQgwoLCw1R3DYvlrdYgJWxzyg+HpragS06xarlxVNwv357fIKI0Iv15gdg7XO/7uiDBw9i9erVmmtt2rTBkCFDND93u92YPXt2hJFoh2VmZlb5ycnJidjmuXPnvhbwqyr8ehsUIjYeh4GjRo1C06ZNtZ58XlS+eAsgIy5AHofotS4ypr4B0ai95oLabDFr1qyExBQLp1OnToXNZtOY9q77G7xb3oiFy/jYtGfBPv0toLZWvHXBCwzeApxwxyeUQF6kRNujA8XBSCNxOp2jASzWGe+1Wq05ixcvVmJ/NhJIOQJ83km5KWVCJKBOoBoKQO2o9Nso5ueNEimBpg2sePmhgM9qXA+PFC7HkQAJkAAJkAAJkAAJpCQBCvpTclqZFAmQAAmQAAmQAAmQQLgEgr28KD/lxY6Xz7Iyf7hg2f8aAkrU3/uxJlCffpp6iXG/ECJlBIy8BUggnQhQ4JJOs53euTqdzmUARuhQeN7lcv2HUXRy18pDEGhtlL1E2qlvA3b21YngchkqX3UkMrTgvoUF9gfeA2y1NX1VlX4lsvZ6vddcy8jIwJQpU3QrkLtcLpw6dSq43xB7qOr0PXr0QLdu3UIaoYThx48fr6rAr74uXrwY0jizdmrevDlGjND7dQS8q34L7463zRq6blyWTvmwDf9v3Wvvv/9+1eaLVGjjx49HVlaWJhXf4Y3wvPNI0qZoG/4ELJ2U1l3bnjwAvHLUFKl9UJInbokmEqfT+RqAe3VsFLlcLmc0tjmWBMxMgM87Zp4dxkYC4RMIth5+4pwXf15yjpX5w0fLEVcRUKL+Z6Y1gvr007gezjuGBEiABEiABEiABEiABK4QoKCftwIJkAAJkAAJkAAJkEDaE5BStv3yZfzn/kBQzJ/2t4ihAEIU9Q8TQqiXGWwkQAJJRIAClySaLIYaFQGn0/ldAC/qGDnmcrlyAcioHFwZ3LJYPiuBR42wlWgbGQI40F8nCm8lKl9URTHN3ay9psM64Hu6Qe7evRsbNmzQXPNXOf6TTz6B+jK6KXF0u3bt0Lp1azRq1Oga8+fPn/+6Cv/Ro+ZQFBuZ/5133gm1iaJmk2cPwf3mVCNdxcWW/cFVgFWbj9oIojaEpEIbOHBg1f2qmbPyM3DPGJOUKVra3QJb/nO6se+6BIz6BPAa8n+H6PBIiXuODhT/itRK7969M3Jyck4DqKeZPym/VVRUNCNS2xxHAmYnwOcds88Q4yOB0AkEWw+nmD90luwZnECIon6uhwdHyR4kQAIkQAIkQAIkQAIpToCC/hSfYKZHAiRAAiRAAiRAAiQQmECwlxcU8/MOigUBivpjQZU2SSDxBChwSfwcMIL4EHA4HI2EECcAaErs+Xy+W5YuXfqBEZG0WCe7CIlPjbBlBhtHBuhHUfm3PDOEFzQG+7eXArW0FcVVxXtVpb9mUxXze/bsqfn56dOnUVhYGNRfNB1sNtvXon4l5q+oqIjGnOnHDhgwAB06dNCNs/LVUcDlC6bP4eoAbaN/C0vbQZqY1YkQb775JtRnsje18eSWW/SLxFfOuA0oL02qFEWDVsi4axYgLJq4lYg/fxuwwxyHYVywX0bOgWEi4n8U8vPzJ0kp39KZILfdbm/8zjvvlCXV5DFYEgiDAJ93woDFriRgYgLB1sMp5jfx5CVxaBT1J/HkMXQSIAESIAESIAESIIG4EaCgP26o6YgESIAESIAESIAESMBsBK68vFDV8/yWRd343Gmc2XnZbKEznhQgoET9g/7QLFAmqkI/KxOlwFwzhfQhQIFL+sw1MwXy8/OXSilH1mQhpfxHUVHRt41ilFss1eaAwUbZS6Sd3TcDdTVbIIDKl4cD7vJEhhaSb2vPu2DN+4Fu3w8++ACHDh265lp2djbGjNGvNP7WW2/h8mX+jR0S+BA61alTB3fccYduT9+nb8Oz8rchWDFPF9GoHTKmztQNKFYnPCQi++nTp+vP2a7F8Lz/TCJCitin/dtFQC1Nwfoqey+WAL86GLFpYwcK/K1kgPh+NEadTqc6JsKhY2Oxy+W6LRrbHEsCZifA5x2zzxDjI4HgBEJZD3+8oBTbD1UGN8YeJBAmASXqf/mhnECjuB4eJlN2JwESIAESIAESIAESSC0CFPSn1nwyGxIgARIgARIgARIggTAISClXUMwfBjB2NZxAdpda6PNo44AvMYQQ7Qx3TIMkQAIxIUCBS0yw0qhJCeTn5z8gpXxJJ7zLHo+n2XvvvXfOiNBbrpNTpMRsI2wl2sbHfYAmGdoo3DNGQ5afTXR4wf0LC+zfXQFYtUmcPXsWixYt0tiYNGkSateurfn52rVr8fnnnwf3yR4hExg3bhzq1dMRVF8uQ+WretrjkE0npGPGfYsg6jTS+L506RLmz5+fkJiMdup3ziovofKVEUa7i5m9jIkvQTTrpmvfJ4GOG4AKX8zch2XYAtx0OE9sC2vQVZ1Hjx7d3OfzlQDQvFuTUt5ZVFQ0J1LbHEcCyUCAzzvJMEuMkQQCEwi2Hk4xP++gWBPo1saOZ6Zp/86/yu8BrofHehZonwRIgARIgARIgARIwKwEKOg368wwLhIgARIgARIgARIggZgSCPbygpX5Y4o/aYwrwb2qpK+a+iw/5a36Us2okxtyB9dB1wcaBmKyUggxLGmgMVASSGMCFLik8eSnYeojRoxoYLPZjgOoVTN9KeUPi4qK/s8QLCukLbcWvgDQ3BB7CTTy4TeAVhpagPufEyAvKJTmbzbHM7B00P+z5M0334TPd61qd8CAAejQoYMmMSXmV6J+NuMIdOrUCX379tU16J73HcjjnxrnLA6WrP0fhvUb39T1tGDBAly8eDEOUcTWRceOHdGvXz9dJ95lT8K7Z1lsAzDAui3/f2BpNySgpREfAzsvGeAsehObS/JE72jMOByOp4UQv9SxcbqioqL5ypUrPdHY51gSMDsBPu+YfYYYHwkEJhBsPZxi/tDvIFVpvnsb+9cDjp/7ar34RI3P0C2mV8/h3TPxyOgGgZLmenh63RLMlgRIgARIgARIgARI4AoBCvp5K5AACZAACZAACZAACaQdASnlUwCe9Jf4jpfPomS1ORQHaTc5JkhYifhzB2XiajG/v7CUqH/f2xeiFvd3mFAP7SfoVFT9t2MlHFH3LRsJkICJCVDgYuLJYWgxIeB0OmcAuE/H+G6Xy9XJKKcti+V/S+BXRtlLlJ2VPYGOmVrv7oJpkGcOJiqs8PxmNYX9nrd1x2zbtg0ff/zxNdeuu+46DB48WNPf7XZj9uyUOHghPH4x7P3l34qYNm0aLBaLxos8shnuhT+IofcYmLbavzoRQmhfYRw6dAgffPBBDJzG3+Rdd92lO2dwqyr9owBpktL2Omhstz8PS6s+QaE9ewj465Gg3WLeQQIPHc0TL0bhSDidTlWdX7PBTAjxv4WFhT+NwjaHkkBSEODzTlJME4MkAV0CwdbDn19yDsu3lZNeCASUmP/lh3KC9qwW918t9j953otthyqx/VBl0PGp3mHaoCxMHZgVKE2uh6f6TcD8SIAESIAESIAESIAENAQo6OdNQQIkQAIkQAIkQAIkkFYEpJRDAazwl/T+BWXYt6AsrZgw2a8IKAF/h/FZVZ/hNiXsVxtBqqv3hzte9Q8i6j8A4H4hxMpIbHMMCZBAfAhQ4BIfzvRiHgL5+fn9pZTr/EQ02OVyrTEi2pwNsnmGp6pKv80Ie4myUXgTcFNdrXf3W/dDnvwsUWGF7Tfjnrchsppqxl24cAFvv32t2D8jIwN33nmnro/CwkKcPn06bP8c4J/AyJEj0axZM20HnxeVL95ianG4XlYZU16DaHKD5pLX60VBQUFK3ApDhgxBmzZtdHPx7V0Oz9L/NmWeGZNnQOSEtm+r+BwwOfEHRJRZgGaH80TESsX8/Px8KeUSvQmRUnYsKiraa8rJYlAkYCABPu8YCJOmSCCOBIKth89aewEFay7EMaLkdvXraY2uqc4fSTZK7K+E/ju+qExrgX8QUT/XwyO5uTiGBEiABEiABEiABEggqQlQ0J/U08fgSYAESIAESIAESIAEwiEgpWwL4HN/Y5Qoe+NzFBWFwzRV+oZQIT+kVKPdEBKCqH+YEEK9zGAjARIwIQEKXEw4KQwp5gScTucnALrrOJrpcrmmGxVA7jpZAImpRtlLhJ35XYF+9bWe3QsegjyqMCZHs/Z/GNZvfFM32DfeeEPzc4fDgZwcbQVLVc1fVfVnM45AkyZN4HQ6dQ16V/8B3m1zjXMWB0uW9rfA5nxO15Oq0K8q9Sd7s9vtmDx5MtQJC3rNs+xJ+PYsM0+ateohY8rrEPU0ReoDxnjDBuCiN4FpCPymZID4r2gicDqd8wDcUdOGlPKDoqKiW6KxzbEkkCwE+LyTLDPFOEng3wSCrYeravFPFJQSWRgEVHV+VaXfyFZdzV/Nx/vby9Oqgn8Ion6uhxt5s9EWCZAACZAACZAACZCAqQlQ0G/q6WFwJEACJEACJEACJEACRhKQUqrK/KpCv6ZRzG8k6eSy1efRxhFV5feXpRL1l6y+FFG1/swmVnR9oGGgeFYKIYYlF2FGSwLpQ4ACl/SZa2b6bwL5+fkPSyn/psPEnZGRkfvuu++eMoJX7jo5EBKGVPw3Ip5IbLzZBbiloXak590fwffFhkhMJmaMPQv27yzV9f3hhx9iz54911zr3r07evTooel/6tQpuFyuxOSQwl6nTJkCJRKv2eT5I3C/MTnpMrd/dwVg056gVVpaiiVLdIulJ12O/n5HqhKREp5FPzbFvxHWruNhHfwTwBL+YSn37wKWnknY1HgsQNvDeeJIpBEMHz68cUZGxgkAFh0b33S5XNrdTJE64zgSMDEBPu+YeHIYGgn4IRBoPTwdxPxKeD+8eya6trajWQNrlVg+2tMIjKjQH8oNq0T+jxeUolrsH8qYZOyj5uiR0Q0CnXrA9fBknFjGTAIkQAIkQAIkQAIkEBEBCvojwsZBJEACJEACJEACJEACyUZASvnUl3KIJ/XiLj/lxZqfHE+2lBivAQSUeD53cB0DLF1rIppK/UrU3/uxJlCfftrTX1bwVPczGwmQgMkIUOBisglhOHEhMGrUqLoWi0X9IVW3pkMp5U+Lior+16hAcovldgBdjbIXbzuvdgKcjbRePUt+Ad+B1fEOJyp/GfcuhKirrbp/9OhRLF++/BrbjRo1wujRo3X9zZkzB5WVlVHFwsHXEujXrx86duyoi8U9YzRk+dmkQmZzPANLB+1+1i+f7zBz5sykyiVQsBMnTkRmZqZ+F+mDZ/5D8B1X/wTGv4nsdrCN/h+IBq0DOldzojbq6J3I8dox4HG/Z+XFOCeBWSUDxLRAXqSU1wNoc+WrBQD1i1JS/eV0Ou8WQvxGx8Z5IUTTwsLCyzHOguZJwBQE+LxjimlgECQQMoFA6+FKJP7A30+GbCvZOlYL+acOzNKEHu1GBmVbVemPR0snUf8z0xoFOvmA6+HxuOHogwRIgARIgARIgARIIOEEKOhP+BQwABIgARIgARIgARIggVgTkFKqqvyqOr9u2/jcaagK/WzpRUAJ+ZWgP5SmKu5XnPIiu7MdtXNsgcT2X5uLRtSf3aUW1MkBftoBAPcLIVaGEjv7kAAJxI8ABS7xY01P5iLgcDheEkI8oBPVbpfL1cmoaHOL5bcBvGKUvXjb+UtH4I4mWq+epb+Eb+978Q4nKn+2EU/CcoNDY6O8vBzz5s3T/HzSpEmoXbu25udr1qzBgQPqTxs2owio6vyqSr9e8+1cBM+KZ41yFR879XNhnz5X19eOHTuwZcuW+MQRYy+NGzdGfn6+fy9SwrtpBrwb4vtPoG3EL2G5wRk0e5/Ph6VLl6JevXoYOHCgpv/BCiAvQVNlsaDH4f7ik+qgpJS3AlC7jFSg7QA0C5oggE8++aTqflNfn332WfWQv7hcrkdCGc8+JJAKBPi8kwqzyBzShUCw9XBV+X37odTaWFst4r+1W2YgYXjVLRBt/spX9zb2qsr/qqn/Vk2dAnD1fxtxv81aeyHqUwWMiCPWNrq1sUOJ+v00rofHegJonwRIgARIgARIgARIwBQEKOg3xTQwCBIgARIgARIgARIggVgRkFK2BeC3FmA0outYxUy7sSegqt8P+kNg3Ya6N5SQX53goNfUZgAlvA9QSb/q5Ad/44Nl2WFCPbSfUC/QS4xhQggq4IKB5HUSiCMBClziCJuuTEVg9OjR3X0+39diyRrBjXC5XNeWbI8w+uuXyFqXGuIEgPoRmkjosN93AKY11Ybgef8Z+HYtTmhs4Tq3XDcItjG/1QzzVzU9Ly8P7du31/Tfv38/iouLw3XP/kEI3H777ahfX+fXpPISKl8ZkXT8Mu55GyJL+8vjbwNJ0iV4JeDOnTujT58+AcOX50vgXvhDoOxozNIUrfrCNuB7EE1uAETor5AqKiqqKvS3atVKN7aBW4ADFTEL25/h4iMDMA6o+lIifrUTSXOiTLhRXbp0CatWrcLevXsHPPLII+vDHc/+JJCsBPi8k6wzx7jTjUCw9fBUE4gHqsbvb+7V6QSq+n0sW7XI/2qxv9oAMLy7n1OZ/ASTavMViPm0QVnQO1Xhyhi1Ds718FjetLRNAiRAAiRAAiRAAiSQcAKhr8YmPFQGQAIkQAIkQAIkQAIkQALhE5BSqsr8qkK/pqmq/Ko6P1v6EVDV75UYX68pAf6Ol8+GdGqDsqGE/f5E/dHcY8pm9aYBPzO0UggxLP1mjxmTgHkJUOBi3rlhZLEn4HQ6PwKgp0R9y+Vy6ZcLjyCslsXyWQk8GsHQhA/5VVvg2y20YXg/+D282+cnPL5wA7B/T1+Iv2zZMhw/fvwac23btsWgQYM0LpQAeO5c/err4cbD/v8m0LFjR/Tr108XiWfhD+A7sjmpcFn7fgvWvt/RjXnRokU4e/ZsUuUTKNhevXqha9euQfKRkCd2wbvqN/Cd3G1M7rWyYO1xF6zdxgO1QzvFLFzHj38OvHYs3FGR9x+VDfyuAz5rkgHDTorRiUZtUfg9gN8KIcoij5YjSSA5CPB5JznmiVGSQKD18G2HKvFEQWlKQIpEyK8SV0J+JehPZLu6wn8wgX88Nh8kksXVvhWXR0Y3qDr9wE/jerhZJotxkAAJkAAJkAAJkAAJxIQABf0xwUqjJEACJEACJEACJEACZiAgpbwPwAy9WJRoW1VPZ0s/AoGq80d6X6hq//5E/dFU6Vc2ez/WJNApAPcLIV5Lv1lkxiRgTgIUuJhzXhhVfAg4HI7vCCFe1vPmdrubL1++3JA/vHI3yiaoxCEA4ZU1jA+GgF4eawN8v6W2i7f4/+Dd+qYJIgwvBPu3i4Ba2tOEPv30U2zefK1g3G63Y8oU/X0dS5YsQWlpaoiKwiMY29533XUXLBaLxoks+Rjutx+OrfMYWLc/vAYQ2nwOHz6MlStXxsBj4kz6O9FCLyJVsd+3byV8u96FPHMw7KCt/R6EpfMYiLpNwh4b7oBlZ4D7doU7Kvz+wxoCv2gDdI+6Dn9YvpUq8GkhxF/DGsXOJJBkBPi8k2QTxnDTkkCg9XAzCNmNmpQgldz9ulEM/rzkHLYfqjQqFEPsXC3wr/7erLEaknAAIyr/Z6Y1QvXJBjpduR4e60mgfRIgARIgARIgARIggYQRoKA/YejpmARIgARIgARIgARIINYEpJTSnw9VmV9VT2dLPwIdJtRD+wla8ZkiEel9EahSf8nqS1UV/yNtyrY6UcBP41HDkYLlOBKIAQEKXGIAlSaThsCoUaPqWiyWEgD1dYL+tcvl+m+jksktlr8F8DOj7MXLzk9aAf/ZWuvNu+EVeDf+I15hGOYnY8prEE1u0Ng7cuQIVqxQh2Rd2xwOB3JycjQ/37p1K7Zv325YXDT0FYHhw4ejRQudIyGkD5UvaE9LMDu3jIkvQzTTVq73er0oKCgwe/hhx9ezZ09069YtvHE+N+S5I5Cn90Ge2Al5ZDN8J7UKekurm2ELNuWWAAAgAElEQVTt/yBETmdAxO8V0SUf0PHD8FIKp3d9G/BcO2B87PcmBAprNYAxrNYfzsyxbzIR4PNOMs0WY01XAoHWwx8vKDWdkD3ceQpB7K1rUonjZ629gOXbysN1yf4JINCtjb1K1O+ncT08AXNClyRAAiRAAiRAAiRAAvEhEL/V2vjkQy8kQAIkQAIkQAIkQAIkUEUg0NHC+xeUYd+CMpJKUwIj/5mrm3m090WgjQLL7lH6xshbINsAXhNC3B+5dY4kARIwigAFLkaRpJ1kJeBwOP4mhNCU/pZSnq1Vq1abd955x5A/wJK1Sv9DucB/X6edXe/mf8G7/oWkm3ab81lY2g/VxH3mzBksXrxY8/Pu3bujR48emp+fPHkSRUVFSZe/2QNu3Lgx8vPzdcNMxlMhLG36wXbbH3XzKS4uxv79+80+JWHHp+ZwxIgRyMjICHusWQf85z5g1gnjo+tbD3ipE9A0AlTywgng0mnIS6VffZaXAhl1INQJJLWy4KndBPbmXcIJ+hMATiHE0XAGsS8JJAMBPu8kwywxxnQmEGg9XInZC9ZcSFo8Ssg/vHsmpg7MCjkHJeJ/f3t5lYhffc+WXASCnMLA9fDkmk5GSwIkQAIkQAIkQAIkECIBCvpDBMVuJEACJEACJEACJEACyUNASqmURdqyoEBVVX5VhZ0tPQlkNrFi0B+a6SYfreheGfW3WWDNT46j/FTkL45U3F0faAhVrd9PGyaEWJmes8qsScA8BChwMc9cMJLEEMjPz79RSrnDj/efu1yu3xkVWYu18n+FwE+MshcPO/c1B55pp/Xk/WQOvGv+FI8QDPVhHfgIrD2mamyWl5dj3rx5mp8HEpjPnj0bbrfb0PhoDJg8eTJq1dL+/SjPl8D9xqSkQ2R/4L0qoXXNdvbsWSxatChh+WRlZUHd3/Xr10eDBg1gt9tx+vRpHD9+HMeOHYs6LiXqb968edR2Ijbg8wDuCkj3JeDyeaDyElC7PmDPgqiVBdhqh2zaI4Ef7wXmnwp5SNCOPbOAOTcCda1Bu1Z1UKcY+D7/AL4DqyFLtoY0yG3Lwq46/ZHdcQDa9hoKiz0z2DhVOXakEGJvsI68TgLJRIDPO8k0W4w13QgEWg/fdqgSTxSUJi2SINXaNXlVC/mTeQND0k6WgYGrTRyPjG6A7m3s/qxyPdxA3jRFAiRAAiRAAiRAAiRgDgIU9JtjHhgFCZAACZAACZAACZCAgQQCVSNSYn4l6mdLTwJKEN/n0caa5JXYXonuo21qs4AS39dsO14+i5LVl6IyH2gzAoADQggdiWBULjmYBEggTAIUuIQJjN1TkoDT6XwfwDCd5E7Wq1ev1VtvvVVpROJN18tmNh+iV8oaEUyINu5sCvyhg7az79OF8Kz8TYhWzNPN0nU8bLf8XBOQx+PBrFmzdAOdNGkSatfWin9Xr16NgwcPmie5FImkT58+6Ny5s2427hmjIcvPJlWmthFPwnKDQzfmgoICeL2Rb6ANB0RmZmYV11atWlWJ+IUI/JpFxVVRUYHS0lJs3LgRFy9eDMddVV8l6O/duzeys7PDHhvJAHn0E/iObIR3+4KqqvWBmmjUDtZv3ANL20GAvW5I7p46ALxsQP36bnWBt7oC9YOI+eWZz+HbvRS+A2sgT+8LKUZ/nURmQ1hvfgCWrhOC2VHbFlSl/k3BOvI6CSQLAT7vJMtMMc50JBBoPfzxglJsP2TIY1jc0Qap0n5NPErIr04iUBX52b4ioETxqiXrCQUq/pcfyvE3nVwP541OAiRAAiRAAiRAAiSQcgQo6E+5KWVCJEACJEACJEACJJDeBKSU9wGYoUdBCaqVsJotfQnkDq5TVem+ZjPq5AZlW/mo2YwQ9CubHSbUQ/sJ9fxN4NNfiomeSt/ZZeYkkHgCFLgkfg4YQeIJOByOEUKIZXqRCCG+V1hY+IJRUeauk3+GxCNG2Yu1nXFNgL911Hrx7S6C572nY+3ecPuW3J6wjf+bxq6UEjNnztT1l5eXh/bt22uu7du3D+vWrTM8xnQ3mJGRgTvvvFMXg2/XEnje/3VyIcpqCvs9b+vGvHPnTmzaFFvddM+ePXHDDTdUVeCPpp0/fx6bN2/G4cOHwzZTp04d9OvXD7m5uUE3EoRtXFWvP7KpaoORPBd+bMqfpU1/WAf/J0SDlkHdP/Y58HoU27LqWYEVPYEWgabDfQne9S/Cu+2toPGE20FkXwdr/4dhaTck0FC1G6KbECKKTMONjP1JIHYE+LwTO7a0TALREAi0Hq7E7c8vOReN+YSMDaE6+9dxKbG62rSQrKL1WAG+ejNEMjMKsqmD6+GxuoFolwRIgARIgARIgARIICEEKOhPCHY6JQESIAESIAESIAESiBUBqRREftqye0pi5ZZ2k4SAP0H8/gVl2LegLOos/An6jbKvqvT3fqyJ7ikAqkq/qogshFCfbCRAAgkgQIFLAqDTpSkJOJ3OjwD00QnuQEVFRceVK1d6jAi89RqZ67XgiBG24mFjVDYwQ6dYum//Snhcj8UjBGN9WO2wP7hS1+Ybb7yh+/O2bdti0KBBmmvl5eWYN2+esfHRWhWBsWPHokGDBloa7kuofHlE0lHKmD4Pon4LTdyqAv7cuXNjko+qjK+E/FZrkDLwYXqvrKzEnj17sGXLljBHftW9Y8eOVRtkGjVqFH1s7ktwL/lFlaDfiGbpcCtsQ38B1PK7GbnKzU/2AbNPROZRnXiiTj7x13x7lsK79nnIS6WROQhxlPWmybAO+nGg3ouFELeFaI7dSMDUBPi8Y+rpYXBpTCDQevi43yTfnrLh3TPxyGidv1915lhV5C9YcyGNZ18/dT2GyXqCgdrc8cy0Rl+fNlAjY66H8+4nARIgARIgARIgARJIKQIU9KfUdDIZEiABEiABEiABEkhvAoGOFt743GmoKuxs6U3AX4V+o05v6PNoY2R3qaWBbJSgXxn2l8MVp68JIe5P71lm9iSQOAIUuCSOPT2bi0B+fv54KeUCP1F90+Vy6au9I0gjt1j+H4DvRzA07kOGNAAKbtS69R36EJ5FAcWgcY81VIf27xXrdlXCaiWwrtlq1aqFyZMn645ZvHgxzpw5E6pr9guRwPXXX4/+/fvr9va8+2P4vvgwREvm6GbteTesefq/8kuWLEFpqXHi7datW2PgwIGw2WwxTd7tdmPp0qVR3f9K1N+lSxdkZ2cjMzMT6nQGi8USUtzy/FG4Z38TcF8KqX84nWyjfwdL24EBh/xgD7DgVDhWgV5ZwKLu/sd4P3oV6itezXLj7bAN/a9A7h4UQrwUr3johwRiRYDPO7EiS7skEDmBQOvhqmr99kOVkRtPwMhubexV4u1gLZkrzgfLzYjrv57WCN3baI8xUtze316edJsggmzy4Hq4ETcNbZAACZAACZAACZAACZiCAAX9ppgGBkECJEACJEACJEACJBAtASnlUAAr9OwoIb8S9LORgD8xfPkpL9b85HjUgEb+M1fXhtEbSvxtHLjiXFXp1y+XG3WGNEACJBCIAAUuvD9I4GsCwul07gJwgw6T3S6XS9Wp93uqUjgcWxXLlj7gcDhjEtX35nrAgm5a7/Lox3AveDhRYUXl1/7wWkBol5jfffddnDt3Ttd2fn4+GjdurLm2detWbN++Pap4OFifwF133aUr7pbHtsM9/7tJhs0C+8MfAEIrVj969CiWL18edT5KDH/rrbciJycnaluhGlAHzW3YsKGqYr/RbcKECahbt66uWVl2FO43JgPSZ7Tbr+1Zuk2AbdBPAIv+CQceCYzbDmwNo7junBuBgX4K9/oOrIZnyS9ilo8/w1WnEox82l+eFwH0EELsi3tgdEgCBhLg846BMGmKBAwgEGg9fNuhSjxRYNxGRwPCDcmEqsyvxNuBGqvyB0fpT9BfPTIZGQbJievhwW8L9iABEiABEiABEiABEkgCAhT0J8EkMUQSIAESIAESIAESIIHgBFidPzgj9kBV9XwlhtdrStCvhP2RtswmVgz6QzPd4UYL+gP5AnBACNEu0jw4jgRIIHICFLhEzo4jU4+A0+mcDuBfepkJISYUFha+bVTWuWvl8xD4oVH2YmWnW12g6CatdXliJ9xzvx0rtzG1a39ota54VVUbP3HihK7vm266CeqrZlP91Tg24wkocXpurs7GU+lD5QuDjHcYY4sZE16AaNFD48Xn8+HNN9+MyrsSvo8dOza8qvw+D2TF+a8q3F8u+2qzQf0WEPa6gNAXsfsL8siRI1ixQnefekR5tW3bFoMG+Zljz2VUvjQsIrvhDqoSuzt+7XfY4cvAiI+BshAexwbUB+Z21TclT+35apOKJzGn81l7TYd1wPf85VkshAh8XEG4YNmfBOJMgM87cQZOdyQQhECqVedX6QYS9LMqf+i/EqGcdJBsov6mDax4+SG/G265Hh767cGeJEACJEACJEACJEACJiZAQb+JJ4ehkQAJkAAJkAAJkAAJhEZASnkfgBl6vfcvKMO+BWWhGWKvtCCgRPdKEF+zRXuvdJhQD+0n1NPYNar6f03D/vxd6ceqRGlxNzNJsxGgwMVsM8J4Ekngqaeesqxfv15VIm6rE8dGl8vV16j4WhXLRj7gEAD9EtRGOYrSzvWZwKqeWiOy9HO4Z90dpfXEDLc/uAqwZmicr1q1Cl988YVuUE2aNIHT6dS9NmvWLHg8nsQkk8Jes7OzMWbMGN0MvR++CO+m15Mqe0vLXrCN+6tuzKrK/e7duyPKp0GDBhg9ejSs1hBE+O5y+Eq2wvfxbPgOb/Dvz54FS7shsN40BSJH79AS7dDy8nIsWbIE6jPaNnHiRGRm6le59Sz+GXwH10brIuTxls5jYLv1cb/9F58GvhvC1C3sBvTRPnYB5Wfhfus+yAv6m4lCDjTKjhkT/g7RQmf31ld27xJCFETpgsNJIGEE+LyTMPR0TAIaAoHWw5NNqH11cv6E6MmcU6JuX3XSgdogEagl20kO0wZl/X/2zgQ8iiL9/9/qmQkJct8Jl4AnxyKCq3IJImTCfQqRQ/Fe/+q6rgp4rLirArrrru5vXZRVkVtAjkRgwiXKqYIXoIiiiJAEkCOAEObo+lOBKKSrZ3omPTPdM289j0/UqXqPT9VM0jXfegvDOlTSS4n2w+O12MgvESACRIAIEAEiQASIgGkESNBvGkoyRASIABEgAkSACBABIhAvAnrViKIlpI5XnuTXHAIt7qqGjE4VpcYirdIfrGJ+eQ8K6GUtfLZ9vJb0cAKANYyx2JTbNGdayAoRSAgCJHBJiGmkJEwk4Ha77wEwWcfkTR6PZ5VZ7upv4E9x4K9m2YuGnYYVgE1Xay3zY/nwzRgcDZdRt5ly92rAmarxs3HjRuzaJc5zyNvQoUPhcmkPAqxduxY//vhj1ONORgeDBw9Gaqp2rviJ/fBNG2A7JCl3rgBEBfwy7dixY8jJyQk7n5o1ayIzMxOKogQdy385iMCm/0L9xhO2D1SqDWfnx6A0vv5sFf8gTRxsWbBgAbxeb/h+zo2oU6cOevToIR3P926GL+fBiG1HOlBpMQDOGx7VHT72e2D6fn3rl1cEVmsvZygZEFj7TwS2zos0NNPGsUp14cqeBbikByk+Z4y1Mc0ZGSICMSZAzzsxBk7uiEAQAnr74aKK/V2TD9qanRBtt2iYgrpVHdhfFMArS4sg8qIWPgFR1f657BoQP/WanW4+CJEP7YeHv0RoBBEgAkSACBABIkAEiIDFCJCg32ITQuEQASJABIgAESACRIAIhEeAc94FwPuyUdunHEX+2pPhGaTeCU+g+pUV0G5cTWme4hDIlud/hvgZTtOr+i9sbJ5wCEe+Ph2OOcN9xcEEcUBBp1FVIsMkqSMRMIcACVzM4UhWEofAkCFDUo4fP74XQG1JVqs8Hs9NZmXbYANPU4EfANQ1y6bZdmq5gC/aaa3yk4fhm9rbbHcxsZdy53IgRVshcfPmzdixY4duDB07dsTFF2svbxCHAMRhAGrmE2jbti2uvPJKqWHftP5xr2oebsbOro9DuVL+vpk7d25YQnin04mbb745uJhfDcC/+jmoOyMQ8pdNrkJluAa9DlatcdC0T58+jXfffReqqoaLp6S/EPMLUb+mcRXeN9yA90REdss7yNH2VjiuFee9tO20CmRtBb7ReYz/QwbwpAybyOlNN3A6PjmVzURp3g/OLmP0UN3AGPuwvBxpPBGIBwF63okHdfJJBCS/yoPshwvx+6qt5b/lh7gnDoFEE/WHuHmA9sMTZ+lSJkSACBABIkAEiAARSEoCJOhPymmnpIkAESACRIAIEAEikDgE9KoRiQxXjMpPnEQpE1MJBBPgC/G9OAxiRNQvDgc0618J4qesCVtC0B+tRlX6o0WW7BKByAiQwCUybjQqsQlkZmb+mTH2d1mWiqJcs3Tp0s1mEUjfwO9h+jcCmOUmYjsXOYCdv5cM956A93/yKtoRO4vRQNfty8BSq2q8ff7559i2bZtuFE2aNEGHDh00r586dapEwEzNfAJCtD5s2DCpYfXbFfCveNp8p9G0mFYNKaOXSj3s3LkTH3/8sWHvvXr1QvXq1XX78xMH4Jt/J3DyZ8M2jXR0dHwIjt/dHLRrUVERcnNzjZjT9Bk+fDgY034FpH63Cv7lT0Vk06xBzu7PQLm0u9TcFyeAnlvlnt5pDnTUfuRA3b0O/qWPmRWeKXZcw2aC1Wgis7WIMWa/azFMoUJG7E6AnnfsPoMUf6IQCLYf3m9SYaKkSXmYSCCRRP1Upd/EhUGmiAARIAJEgAgQASJABCxHgAT9lpsSCogIEAEiQASIABEgAkTAKAGqzm+UFPUrS0AI8EVleyGI12vfLzxecsODnrC/2YDKaDqgclC46x7eb+hgQHlmiKr0l4cejSUC5hIggYu5PMlaYhAYMmRI2vHjx/cBkKlll3s8nkwzM83YwL8GcIWZNs2y5WDAnusk1kRl6f92NMtNTO24bssFq6i9+Wj79u347LPPdGNJTU3F4MGDpa8vWbIER44ciWkeyeKsd+/eqFZNcruTvxje12+0HQbX8LlgVRto4vZ6vRBV+o20Fi1aoE2bNrpd+aHv4HtnlBFTEfVR6reDs/ffAUeK7vjCwkKsXLkyLPutWrVC69atZR848L7ZEyguCsue6Z1TLoJr2AywSvJLVR7dBcw6cKFXBcD31wEuybda4oCCOKhgpaZc2QfOruNkIXEAlzDGvrdSvBQLETBCgJ53jFCiPkQgugSC7YdTdf7osre7dSGEF9Xth3XQ3rBWmtuBogDumnzQ8qlSlX7LTxEFSASIABEgAkSACBABIhAhARL0RwiOhhEBIkAEiAARIAJEgAjEnwBV54//HNg5AiOCfJGfEPQXH/TjyA4vUms5SqrxBzsIUMpEHAjYtfB41BFRlf6oIyYHRMAwARK4GEZFHZOMwJn3hij9PV4n7Zs8Ho9pKsz0DXwAAxZYFfG+6+WReV9tb9WQg8blGrVQKsjdsWMHNm8OfvlCVlYWatbUHgYQBwHEgQBq5hPQuxlBePIv+TPUHzea7zSKFpVWQ+Ds9CepB4/Hg59/Dl5RX1Svv+WWW6RV7IVRXvA5fAvvi2IG50w7XHANfhOsZjNdX99++y0++ugjw7H0798flSppxVr86B74ZslvajBs3KSOLP13cA2YLLV22A+0/xQ4Hvjt5cvSgPevknT3nYL3zSwg4DUpMvPMlNwikSY5RAO8wxizxkSYly5ZSgIC9LyTBJNMKVqeAFXnt/wUWTpAI6L+rXu8eHL2Ycvn8Vx2DYh8JG0NY6yrpROg4IgAESACRIAIEAEiQASIgA4BEvTT0iACRIAIEAEiQASIABGwJYFg1YhiJaS2JTgK+gICRkX94WITlf23Tzka7rCI+1OV/ojR0UAiYCoBEriYipOMJRCB/v37VysuLt4DQHa1zacej6etmelmrOcbwSCrhW+mm4hsfXUNUNWpHeqd0g3wnYrIZjwHuYbPA6taXxPCd999h02bNgUNTVQPF1XEy7YDBw5g+fLl8UwroX1nZ2fD4dAKX/j+r+B7907b5Z5y71pA0eazf/9+rFixImg+7du3R9OmTaV9+LEC+GYMiikPZ/9XoWTIFOtnwzB62EVRFIh5FgcWyrbApskIfDotpnkFc+b4/Z1wtLtd2uV/BcDTu397aUAt4P8u1XZVf/oY/tyHLJPT+YGI3ESOOq0eY2y/JQOnoIiADgF63qGlQQTiSyDYfvic9Scwe92J+AZI3m1DILtjpaCV+u2wnqhKv22WGwVKBIgAESACRIAIEAEiEAYBEvSHAYu6EgEiQASIABEgAkSACFiHAOf8LQC3ySJaMSrfOoFSJJYn0OKuahCCeLPaka9PY/OEQ2aZM2RHVOnv+FJdvb5UlcgQRepEBMpPgAQu5WdIFhKXgNvtfhLA32QZcs6H5+XlzTIr+/rr+fWcYYNZ9sy082lboG6K1qJvam/wk9augijj4MqeCVa9iealH374AevXrw+Krnbt2sjMzJT2mTNnDvx+v5noydY5Al26dEGDBg20PLgK73872o6Ts+8rUBq008StqipmzQr+sTJ8+HB5dX7BYvpg4ERhzHm4Rr4LVjld1++6deuwe/d5KndJz0aNGqFz586SVzi8r3aIeU6hHOodDBLjbvwC+ObkWQtPNgb+kKG1pn6dC//7E0K5icvrLK0aXKJKv7w9xRh7Ni6BkVMiECEBet6JEBwNIwImEQi2H95vUuz/bjEpLTITJwJ2F/WL6vxT7q2tR4/2w+O0rsgtESACRIAIEAEiQASIQPkIkKC/fPxoNBEgAkSACBABIkAEiEAcCHDOLwbwg8w1VeePw4QkgEtRqT+9U0UIYXx5mqjKL6rzx6MFqdIvFD+jGWNr4hEX+SQCyUSABC7JNNuUa7gEunTpklqhQoXdjDHZCbQfDh48ePmWLVt84drV65+xgS8E0N8se2bZWd8GuDhVa803YzD4MfsdSnXd/DZYLW3J7D179uDDDz8MiW3o0KFwuVyafmKssEHNfAJVqlRB3759pYYDn7wB8Y+dmlL7CjiHvCkNecuWLfj666+lr1199dVo3ry5nMNXixFYMyk+GBwupAgBeMpFUv/ioML8+fPh9Xp149O7eYAfL4Rv+sD45BXEq9LwWjj7/FPaI+8wcPs3Z196/TKgV01tt8DHUxDYLM77W7M5M5+F0uxGWXB7GWMNrRk1RUUE5AToeYdWBhGIH4Fg++F2qKYeP3LkORiBYKL+A0UBvLy0CNv26P/dGW+6Qar00354vCeH/BMBIkAEiAARIAJEgAhERIAE/RFho0FEgAgQASJABIgAESAC8SRA1fnjST9xfVe/sgKa9a8E8TPcJqry71p0AuJnvFqIKv1TGWOj4xUb+SUCyUKABC7JMtOUZ6QE3G733QBek41njP1p2bJl/4rUdtlxDdfzZgGG78yyZ5adVa2BKyQXA/nmDAc/LD2vapbrqNhxDX4DrM6VGtv79u3D+++/H9Jnp06d0LhxY02/7777Dps2bQo5njpERmDw4MFITdWeLOG/HITv7X6RGY3jKNcdHrAKVTQRnDhxAosWLZJGNmjQIKSlpWlfUwPwvt4VUON4Q0SVdKTc8g6gOKWxHzlyBEuWLNElLg5siIMbZZv6/Rr4PY/Hcab0XTt7/R1K4/aaDhxAt3NV+ue3AK7XpgX/qmehfqNbBT/u+SoNfw9nH91fb30ZY7lxD5ICIAIGCdDzjkFQ1I0IRIEAVeePAlQyCVHl/sGeVdGqkeQaOQBC1P/E7MMlP63YQlTpp/1wK04axUQEiAARIAJEgAgQASIQlAAJ+mmBEAEiQASIABEgAkSACNiOAOdcqJ1Elf4LmqiMLiqkUyMC5SFQKuxPre0MWbFfrLn8dafiKuQ/P9cWd1WDqNQvaaIicpPycKGxRIAIhCZAApfQjKhHchMYMmSI4/jx49sBXC4hcdjv9zdduXJlkVmUMjbyp8Ex3ix7Zth5rxXQppLWkm/+HeAH5JXEzfAbLRuugZPB6v1OY76goACrVq0K6bZp06YQ1cTLtuLi4pIq5NSiQyBYdXrfzJvBi/ZGx3GUrDo6PwJHS3nlebGOxHo6v4nDDOJQg6wFtr6LwNp/RClS42aV9NZw9n8VYPKvcD766CN8++23UoPZ2dlwOLQ3jwXWvoTAVmu+r1jVBnBlz5IeYnjvEHDPTkDvQJR/8f1Q931qHG7MezK4Ri0AqyS7oAbLGGM9Yx4SOSQCERKg550IwdEwImACAb398FVbT+GVpaY9QpkQKZmwGwEhin8uu0aJuF/WhJj/rskHLZuWOJAgKvVLGu2HW3bWKDAiQASIABEgAkSACBABPQIk6Ke1QQSIABEgAkSACBABImArApzz2wC8JQt63cP7cepna1aLsRVkCvZXAnoC+e8XHseuhcctRypElf6ujLE1lguaAiICCUSABC4JNJmUStQIZGZm9mOMyUtmAxM8HvPKR1+ylFc4VQ1fcaBp1BIK0/C85kD7qtpBvoV/AC/4Ikxr8e/u6vdvsPptNYHs378fK1asCBlghQoVMGTIEGm/9957D0eP0mHdkBAj6CDE3sOGDQOTiMXVXe/Dn/dEBFbjOCSlElLuzAOg/bpj165d2Lhx4wXBiUMk4jCJpnEO7387xDGRC10rLQfB2fnP0nhUVcWCBQs0hxVE5xEjRkjHeKf2AU4eskx+ZQNxXP//4GgzXBpf588B8flZV1I81jdjMPixfMvmJQJzXJUNR/sH9GJswhjbbekEKDgicI4APe/QUiAC8SEQbD9cCK2tXD1dCK1FfFv3eC0bZ3xm1VpeQ1S6h5UPjoSInfbDrbXUKBoiQASIABEgAkSACBCBEARI0E9LhAgQASJABIgAESACRMBWBPSuF6bq/LaaRtsE22xAZTQdUFkTr1UF/SLQduNqQkpf4IcAACAASURBVNwyIGlrGGNdbQOfAiUCNiRAAhcbThqFHBcCbrd7LYCOEufFPp/v4lWrVu03K7D663hXrmC1WfbKa2faFUC36lor/tyHoP70cXnNx3y8s/dLUBpdp/F78OBB5OUJgXXo1rNnT9SoUUPT8bPPPsP27eJCB2rRINCrVy9Ury5bjKfhfd1+fzKK6u6suuYSN/h8PrzzzjsXIBw4cCAqVtTeasUP/wDfHLmgPBpzYMSma8hbYLVll5oARUVFyM3NvcBMRkYGbrzxRq1p1Q/v5M5GXMavT4VKSBm1GHBpK6zOP3j2s7O6Uxue93/dAe8v8YvbiOcKVZByh0ev5wTG2ONGzFAfIhBvAvS8E+8ZIP/JSkBvP9zKIuuWjVJKqr6XNiHqf3lpEbbt8SbrNFo+77JzVjZgcROEWHNWbM9m10CrRpKTnwDth1txwigmIkAEiAARIAJEgAgQAV0CJOinxUEEiAARIAJEgAgQASJgKwKccy4LePuUoxCifmpEwEwCdhT0Z3SqCHGzgKTRNcNmLg6yRQQkBEjgQsuCCBgj0LNnz3aqqn6i0/sNj8dzpzFLxnqlb+BvM2CUsd7R7fX6ZUCvmloffs84qN9/EF3nUbDu7DkJysWdNJYPHz6MpUuXGvJ41VVXoWXLlpq+Rqv8G3JCnTQEGjdujE6dtHMnOvqXjYP6g73Wo9K8L5xdxkpneuXKlSgsLPz1teHDh0tvJwis/zcCX8y21moRtw/cvhRQJEp2AJ9++im++uqrX2Nu1aoVWrdurcmBnzgA37T+1spNEo3j+vvgaCO/YUAveO+bWUBxkeVzc3b7C5TL3bI4DzDG6lo+AQqQCACg5x1aBkQgPgT09sOtLLBePKaeBpao0v/k7MPxgUheDRHI7lgJwzpUkvYVhzLEjRBWbOImiAd7Sq7CA2g/3IoTRjERASJABIgAESACRIAI6BIgQT8tDiJABIgAESACRIAIEAHbEAh2vfCKUfm2yYMCtQ8BOwr602o50PElXT0IXTNsn+VHkdqQAAlcbDhpFHLcCLjd7gUABkgCUAE093g835gVXMZmXgtefAtAeuLNLD9G7Lx8CTC4tranf8XTUL9dYcSEpfo4M5+D0kxbzf3IkSNYsmSJoVjr1KmDHj16aPqKc7yisrrf7zdkhzqFTyA7OxsOh0PL/uA38M0bHb7BOI9IufdDqfD9/Bsjqlatij59+kgjLalgr1pvvSlX9ILzxiekMauqitmzZ6P03Hv79u3RtGlTTV81/3P4F90X5xkK7Z6lVYNrtLHDQKXWfFN7g5+0vjiQ1WsJ18DX9SAMY4xdeJVEaFzUgwjEnAA978QcOTkkAuJ3/G0A3pKh6DfptwOLVkIlhNVCYF22WVkQbiV+8Y5FT9Rv5fmrU9WBKfdKHrTPwqT98HgvKvJPBIgAESACRIAIEAEiYJgACfoNo6KORIAIEAEiQASIABEgAvEmwDl/H0CXsnGIyvyiQj81ImA2ATsK+gWDduNqovqVFWQ46JphsxcJ2SMC5xEggQstByJgnIDb7b4cwHYAWjUxkOvxePoatxa6Z8Z6PhoMb4buGd0ek5oCIyTn7vxrJkL9Kie6zqNg3dn9GSiXdtdYLioqQm5urmGPQ4cOhcvl0vT/4IMP8NNPPxm2Qx3DI3DDDTegYcOGkkEc3tduBAKnwzMY597OXv+A0vh6TRRC7D5r1qwS0XubNm3QokULbaT+YnhfvzHOGei7dw1+A6zOldIOu3fvxrp160pe6969O+rW1X7IqDs98K/8q2XzOz8wZ+dHoLQcaDhW37QB4Cf2G+4fz46uYTPBajSRhfABY0yz1xHPWMk3EZARoOcdWhdEIPYE9PbDV209BVGh32qtZaMUPJddQxqWVWO2GsN4xyPE8eJQRqtGKReEYvX5eza7hibmcwnQfni8FxX5JwJEgAgQASJABIgAETBMgAT9hlFRRyJABIgAESACRIAIEIF4E9C7XnjzhEM48rW9xCbxZkn+jRGwq6BfiPmFqF/SdgMYfUYsssYYAepFBIhAOARI4BIOLepLBICsrKz/cs7vlbHgnN+Yl5cnDnOa1jLW87Vg6GiawQgMPXMxcGe6dmBg3T8R+HJeBBbjO8R541NQrsjSBHH8+HEsXrzYcHCdOnVC48aNNf2//fZbfPTRR4btUMfwCFSuXBn9+vWTDgp8Oh2BTf8Nz2Cce7PqjeHKni2N4osvvsDWrVvhdrtRq1YtTR9++Af45gyPcwZB3DsrIuVOj/QGAnFQ4d1330VxcTH69u2LKlWqaAwFPpuJwMb/WDe/8yJjldPhGj4XUGTnvbQp+GYMBj9mjxv7lJYD4Oz8qN48XMoY+84Wk0RBJi0Bet5J2qmnxONIQG8//InZh7FtjzeOkcldBxFVw6oxWw6iBQIqK+q3cnX+UlxBDpPQfrgF1hSFQASIABEgAkSACBABImCMAAn6jXGiXkSACBABIkAEiAARIAJxJhDseuEVo+zx5X2cEZL7CAjYVdCfVsuBto/Xgvgpac8wxsZHgIOGEAEiEISA2+2+GMAPki67PR6PtBQrASUCyU6gW7dudV0u1y4AF0lYfM8Ya75s2TLTTm1mrOOXQ8FWANpS8DGajDGNgAfra50FNr6KwGczYhSFeW6cXcZCaa69TOHEiRNYtGiRYUfNmjXD9ddrK6ufPHkSCxYsMGyHOoZPYODAgahYsaJmID95CL6pfcI3GOcRrtFLwNKqa6L45ZdfsHDhQgwaNAhpaWma19UdS+Bf/Vycow/u3nFVNhztH5B2KiwsxMqVKzF48GCkpqZq+gTWvoTA1vmWzu/84JzdnoJyufawkCwB38yh4EU2ucnDVREpo5cATultai8zxh6yzSRRoElJwO12i+cd8dxTtjXxeDxCMEmNCBABEwkE2w/vN6nQRE/mmOrWKq2ksrusWb26uzkEEs+KEPYLMb8dmohV3A4hfkoa7YfbYRIpRiJABIgAESACRIAIEAGQoJ8WAREgAkSACBABIkAEiIAtCHDOpV8a5q89ie1TjtoiBwrSfgTsKugXpPViB7CbMUbiYvstR4rY4gTcbncXALJq4ms8Hk9Xi4dP4RGBuBHIzMwUX6z/RRYA5/y5vLy8J80MLmMDfwaA1J+ZfvRsPdQAeLSh9tXA5jcR+Ph/sQjBVB/Ozo9AaTlQY7NUPG3UmRAgCyGyrOXm5qKoqMioKeoXJoHWrVujVatW0lG+mTeDF+0N02J8uzva3w/HVbdIgxCC/t69e8Pl0p7p8a/7J1Qb3JLhun0pWGo1aX7iEE2fPn3gcGhFTP6lj0HdvS6+kxOGd1brUrhuftvQCN+7d4Hv326orxU6ObuMgdJcejPGMQB1GGOmHWSzQr4UQ2IRcLvd4nlHPPeUbV09Hg/dBJhY003ZWICA3n64VcXxi8fU06V21+SDthGGW2DqKYQICWR3rIRhHSrJRtN+eIRMaRgRIAJEgAgQASJABIhAbAmQoD+2vMkbESACRIAIEAEiQASIQIQE9K4XXvfwfpz62R5VYiJMnYbFkYCdBf2iOn/Hl+rq0evKGKMv2+O4tsh14hFwu923AXhLktlUj8czOvEypoyIgDkEhgwZknb8+PFvAEhk7vABaOXxeMTr5rT3uTOjArYA+J05BsOzck8G8JfG2jGBz2chsOH/wjNmgd7Ojg9B+d3Nmkgiqazfq1cvVK+uraz+6aef4quvvrJAtokZgqIoyM7OxpkbnDQJqj+shX/ZGNslnnLfekBSy2j37t1o1KgRRM5lm3/JI1B/3GD5XJWmXeB0Py+N88iRI6hWrZp0Ln2zbwE/Yq/i2a7+/wHLaBNyTvzL/wL1u5Uh+1mlA6vRBK5hM/XCuYMx9qZVYqU4iEBZAiTopzVBBGJLQG8/3Iri+CBCalj1AEJsZ5O8xYKAqM4/5d7aeq5oPzwWk0A+iAARIAJEgAgQASJABMpFgAT95cJHg4kAESACRIAIEAEiQARiQUDveuEjX5/G5gmHYhEC+UhSAnYW9IspazeuJqpfWUE2e3TNcJKuaUo7egRI0B89tmQ58QlkZWVlcc6X6mS6wePxdDCTQsYGfgWALwCkmGnXiK2RdYGJTbU9A1vnI7D2JSMmLNXHcf19cLQZoYkpEkH/VVddhZYtW2psFRQUYNWqVZbKO9GCycrKQs2aNbVp+U/D+7r9LpkRld1Fhfeyze/3w+l0SqfPO2MwcCzfFlPrGjEfrEpGWLF6X20fVn8rdFYu7gRnz0khQxGHocShKDs118DXweppP+8AfMwYu9ZOuVCsyUXA7XaLA8ziIHPZNtrj8UxNLhqULRGILgG9/fCte7x4cvbh6DqPwLoQUQsxtaz1m1QYgUUaQgQiI/Bsdg20aiR91Kf98MiQ0igiQASIABEgAkSACBCBGBIgQX8MYZMrIkAEiAARIAJEgAgQgcgIcM6lXxh+v/A4di08HplRGkUEDBCwu6BfL34Aaxhj9lNnGZgz6kIE4kXA7XaPB/C0xP8zHo9HvEaNCBCBIAQyMzMXMsb663QxXSSWsYE/AuDFWE/K4NrAy5dovapf58L//oRYh1Nuf45r74ajrVbXV1xcjPnz54dlv06dOujRo4d0zJw5cyDE2NSiQ6BBgwbo0qWL1Lh/5XioO5dHx3GUrCqX3ARnj7+GZd1OgnelXis4B76WsPmdn5hr+DywqvWD5hrY+i4Ca/8RFo94d1Yuz4Kz21N6YVzNGPss3jGSfyIgI0DPPLQuiEDsCOjth89ZfwKz152IXSAGPHVrlYYHe1aV9nxlaVFJhX5qRCBWBILcFkH74bGaBPJDBIgAESACRIAIEAEiEDEBEvRHjI4GEgEiQASIABEgAkSACMSKAOf8BwAXl/UnqvOLKv3UiEC0CNhd0C+q84sq/ZK2mzHWJFrcyC4RSEYCVK0yGWedcjaTQI8ePRoqivINgLSydjnnR9PS0posWrToqGk+OWcZG7EOQEzLVvepCUy+TJuF+t1K+Jf/xbT0YmXIcc3tcFxzp8bd6dOnMW/evLDCYIxh6NCh0grqa9aswd69e8OyR53DI5CdnQ2HQ1tVlR/6Dr53RoVnzAK9U+79AFBchiPxviouAuGG+8e7o+vmqWC1JB8mOoHZLb/SNBythsDR6U9Bcas/boB/iTijZaPmcCFl9FIg5SJZ0G8wxrQfrDZKj0JNXAJBbiVb4/F4qGhA4k49ZRYHAnr74U/MPoxte7xxiEjfpV51/gNFAdw1+aClYqVgEp9Ay0YpeC67hixR2g9P/OmnDIkAESACRIAIEAEiYHsCJOi3/RRSAkSACBABIkAEiAARSGwCnHNRKvJ9WZYrRuUndvKUXdwJ2F3Qn1bLgY4v1dXj2JUxtibukCkAIpAgBNxut/TwGQDTK4snCDJKgwhoCLjd7ocBSMssM8beWrZs2e1mYktfxxsxBV+dqdQvVVSa6avUVvfqwNQrtJbV3WvhXzomGi6jatNx9Ug4rvuDxofX68XcuXPD9t25c2c0atRIM27nzp34+OOPw7ZHA4wT6NSpExo3biwZwOF9vRvgLzZuzAI9nVkToTTpbDgS72s3AAGf4f7x7shqNoVr6AzDYdjpBoILknKmImX0e4Crom6u/Fg+fDMGG2ZhlY6ODg/C0XqYLBxRtaAOY+yYVWKlOIhAKQG32623R7fb4/FQ0QBaKkTAJALB9sP7TSo0yYs5ZoJV57fi4QNzsiYrViZQp6oD4pCJTqP9cCtPHsVGBIgAESACRIAIEAEiABL00yIgAkSACBABIkAEiAARsDQBzvltAN4qG2T+2pPYPsW8Iq2WhkDBxY2A3QX9Apyo0C8q9UvaM2cq4Y6PG1xyTAQSiIDb7Ra3yAhBv6w18Xg8uxMoXUqFCESNwJAhQxzHjx//DEArmRNVVTssX758g5kBZGzg4pDAG2baDGarY1XgnebaHureT+DP+WOswjDNj6N1NhwdHtDYi1TQf8kll+C6667T2Dt58iQWLFhgWtxkSEugUqVK6N+/vxRN4PNZCGz4P1thY9Ubw5U923DM3ik3Ab6ThvtboaNr+DywqvUNhWJbQT9Q8hkjPmuCNe8bPYDTJwyxsEonVrUBXMN1Dz49yBj7t1VipTiIQCmBEM89XT0eDxUNoOVCBEwgoLcfvmrrKbyytMgED+aZ0KvOv3WPF0/OPmyeI7JEBMIg8Gx2DbRqlCIbQfvhYXCkrkSACBABIkAEiAARIAKxJ0CC/tgzJ49EgAgQASJABIgAESACYRDgnAsxvxD1X9C+X3gcuxYeD8MSdSUC4RNIBEG/Xg4A1jDGuoZPhUYQASJQloDb7ZYePgMw1ePxjCZiRIAIGCfQs2fPdqqqilLssn3Lbw4ePNhqy5YtppbRztjAPQAyjUcZec+2lYGcltrxvHArfAvuidxwnEY6Wg6Co/OfNd59Ph/eeeedsKNKS0vDoEGDpONycnJw7BgVrA4bahgDBg4ciIoVtZXQ+akj8L3VKwxL1ujqui0XrGJNQ8F433QDxfZaX8ol3eDs8Tdj+b3a3lA/K3ZilerCNfJdgCm64fkX3w9136dWDD9oTM5+/4ZSv62sz3eMsUttlxAFnBQE3G63uEVTVOov257xeDxUNCApVgElGW0Cevvhc9afwOx11jnA1rJRCp7LriHFQdX5o71KyH4wAtkdK2FYh0qyLrQfTkuHCBABIkAEiAARIAJEwNIESNBv6emh4IgAESACRIAIEAEiQAQ456Lisah8fEHbPOEQjnwtbqKnRgSiRyARBP2iOr+o0i9puxljTaJHjywTgeQhEETUMtrj8UxNHhKUKREwh0BmZuarjLE/yKxxzp/Iy8t73hxPZ63U+5DXVpz4BkB1M+3KbLW4CFj+O+0r/Oed8M3VnGGNdjjltq807wtnl7EaO36/H3PmzInIfu/evVGtWjXN2C1btuDrr7+OyCYNMkagVatWaN26tbSzb3Y2+JEfjRmySC/HtffA0fZWQ9F4p/YBTh4y1NdKnVx35IFVqBwyJDtX6BfJObMmQWnSSTfPwIZ/I/C58RsZQgKLUQel2Y1wZj6r5+0GxtiHMQqF3BABwwTcbrcQ7T8tGbDG4/FQ0QDDJKkjEdAnoLcfbjWR/IM9q6JbqzRpIv0mFdIUE4G4EQhy2IT2w+M2K+SYCBABIkAEiAARIAJEwAgBEvQboUR9iAARIAJEgAgQASJABOJCQO96YRHMilH5cYmJnCYXgUQQ9KfVcqDjS3X1Jq4rY2xNcs0qZUsEzCfgdru5jtUmHo9nt/keySIRSGwCffv2rez1er8HUEuSqVdV1dbLly/fYSaFjPW8HxgWmWlTZqtpKrC2jfYVfnQPfLOGRdu96faVy7Pg7PaUxm55BP1t2rRBixYtNDYLCgqwatUq03Mgg78RUBQF2dnZYEz7tYH64wb4lzxiL1yKEyn3fABI8imbiHfaQOCE/YRnjt/fDUe70IeB7C7oF1XsRTV7vabuzIN/5TP2Wp8iWsWBlNveA1KrymKfzRi7xX5JUcSJTsDtdouiG6L4hqZ5PB763jnRFwDlF3UCwfbDrSaSXzymnpTHqq2n8MrSoqizIgdEQI9AnaoOTLm3tt7LtB9OS4cIEAEiQASIABEgAkTAsgRoY8WyU0OBEQEiQASIABGwJgEOzlaN2tsqAKWdiFDh7GggJbDG/UbDw9aMmKKyMwG9LzDy157E9ilH7ZwaxW4TAokg6BeoRYV+Ualf0p45I9gS1fWoEQEiECEBt9stVHRvyYaToCVCqDSMCABwu93ZAGbpwPiycuXK18ybN89rJqyMDVyoRe8302ZZWxkpwCdttR74if3wTRsQTddRsa1c0g3OHn/T2A4EApg9O7Jq2XXr1kX37t2lNufOnQthm1r0CJypvIxatSRnaQI+eF+7IXqOo2TZNeRNsNpXhLTuX/gHqAVfhOxnvQ4KUu79oEQYHqzZXdAvcnNlzwSrLr9gjB/ZDd9se2rfHdfeDUdb6aEMv7hEhjFmv6sjrPdGoYhMJhDkhrKuHo+HigaYzJvMJRcBvf1wq4nkRWV+UaFf1u6afBAHiuhv9uRaudbL9tnsGmjVKEUWGO2HW2+6zIuIc9bnhf3XAup1JUZVdpSpyrKcJ+ruN88JWSICRKAsgS7jf0itWiGtn6qo6eI1JcB2FnmLV68Z36SYaBEBIkAEiEB4BEjQHx4v6k0EiAARIAJEIKkJ5I0sbMIQWAigdRkQp8DZs91npE9gYHoVapOaHSUfGQHOuRBIar7ZFmJ+IeqnRgSiTSBRBP16eQBYwxjrGm2OsbZ/rmKg+OzY7fF4psbaP/lLLgJut1tUpxRVKsu2qR6PZ3Ry0aBsiYC5BNxu92oA0t9TjLEXli1bNsZUj3O5I6M+1oHh7Be/UWjVncC2aySGi4/C+2bPKHiMrknl4o5w9nxB40RVVcyapXceI3hMojr80KFD4XQ6NR3ff/997Nu3L7pJJbn19PR0dOvWTUpBVEAXldDt1JRG18HZ+6WQIQfWv4zAF++E7GfFDs7M56A0C/4nvfd/PQDvCSuGbzgmpXk/OLvofOxzFd4pNwF++2kFWMWacN26GGCKjMVYxtgkw5CoIxGIEYEzh79EYYCnJe7EM7j85E2MYiM3iU/A7XZ3OfcMLtZbwh0g0dsPFxXvhajfKk2I+YWoX9asdpOAVZhRHLElkN2xEoZ1qCRzmpD74bGla01vAyblXxngTHyHfXmZCE8zhn8tfqzeODD6DtuasxelqDhnvScVNGRc6QDGxUn/Ngz4dbOJMXypqtihQvlwydg6P9D6iGwe+k7MvwucvQSGsh+6BeKgYu64jOWRWaZRRIAIEIHkJECC/uSc96TNesWQXVV5aupKUaQ0JhA48hlj13efnrEnJv7ISdITyBu5bxED+umCoDWZ9GukPABKPkPTUj3geuIW7mWc3dt9Rn1phdry+KaxyUuAcy4VSa57eD9O/UxVfpJ3ZcQu80QR9Ivq/KJKv6TtZowl1JftEmEBCQpi95ZJOk/BqvMDGE0HSpJuSVDCJhPo1atX00Ag8BUA2TUzXFXVjsuXL99gptu663kdB8NWAHXMtFtqK1UBdl0rsewvhvf1G6PhMqo2lQbt4Oz7isZHeQT9wtgNN9yAhg0bauzu3LkTH3/8cVRzIuPAsGHDpAcq+OEf4Jsz3HaIUu5eDThTg8Yd+CoHgTUTbZdbScAVayHltpygsfveGQl+aJc98yuN2pmKlNtygZSLpHn4cx+C+pM9Px+cPV+EcnEHWV7ie4WLGQmP7L12EzD6c4Lq93VSo+egBJxzq6QkuR3iGY/Hk1A3T+rth1ut6v3iMfWky8JqBw+ssnYTNY46VR2/HuwQB06sdDNDy0YpeC67hgx9wu2Hx2J9DXh+b00/c6xhDC1j4S+Ej4MONdBx4eMNdpb2E/EFFOdKgF+lM9YHsEdzxtZ72QLxUwhRJNBlPHdWrlDQjzH2IACxAye9uloSwmmAf8gU/G3xo+nrSNxvbJL6TczP5GDzAFTWGZEPh5KV82jdL41ZpF5EgAgQASJAgn5aA0lFgAT9STXdSZksCfqTctpjlnTeiPz+jHHxQKYtk/hbFJtZcfFN3ec1K4pZYOQooQlwzqU3PqwYlZ/QeVNy1iGQKIL+tFoOdHyprhQsE2VwE6S53W7prR4krE6QCbZgGkGq89NBEgvOF4VkTwKZmZl/Zoz9XRY9Y0wIHVstW7bsmJnZ1V/Hr+MK1gFwmGm31Na+6+VWva+2j4a7qNpk9X4H18DJGh/iz/iZM2dG7PvSSy/FtddqTz6cPHkSCxYsiNguDTRGoEOHDmjSRHbmk8P7ejfbVUF39vgblEvktw6UElH3boE/5wFjgCzYyzVqMVil2rqR+d97GOqeTRaMPLyQHO0fgOOqbOkgccOCuGnBjk1pfD2cvf6hF3oWY8xjx7wo5sQlcO5WPPH8LSqll230LJS4Ux/XzIIcqE8oUb/efriVqt6LyvyiQr+sWe3gQVwXbYI7LyuYF2L+l5cWYdseryUyF4cNptwr//s4kfbDYwXb6oL+fhMLRnHgjWDfYXOObU4e6LLw8QaHYsWN/MSOgBDyV6lQ+EcwiGvd9B+OQ4ckvpfeyRR+1+LHMtaG7p7cPfpOLFwA8AHBKDCOVxePS/9/yU2KsicCRIAIGCeQMMIN4ylTz2QmQIL+ZJ795MidBP3JMc/xyjJv5L4JDBgb1D/dAhGv6UlIv5xz8aWgptqXqMwvKvRTIwKxIJAogn7BSlToF5X6Ja0rY8z2V5RLqrSdn+pUj8czOhZrhnwkDwHJbRDnJ9/V4/HY/n2VPLNJmVqcADv3GX+DTpzTPR7PKLNzqL+eP8wZdNWV5fEnKvSLSv1lm/e1LkDAGuIHo/mxWpfCdfPbmu7lFfRXrFgRAwcOlIaRk5ODY8dMPcNhNN2k6ZeWloZBgwZJ8w18OReBdf+yF4vK9ZAyMvhBEH50D3yzhtkrr/OidVx/HxxtRujG73//eahfv2fb/EoDZ5XqwjVKzKX2qy17zyEryUvkJ2k5jDH9G1ltP6uUgF0JhKjST8/gdp1YC8cdpIiDiDoh1pzefrgQSguhvFWaEPMLUX/ZtnWPF0/OPmyVMCmOKBMQYnkhmj+/WW0NPJtdA60apchIJMR+eJSn+ALzlhf0Tyj4D2e4LwQTTWX/WDIkX9Ej0P+FvVepqmMOgMtN9KJyxt88fur0A2vGNyk20W7CmDL6ucCBVblj029KmMQpESJABIhAlAmQoD/KgMm8tQiQoD++87FiZH4jzvlGMGToRcI5G5E5IyPyEm7xTTHu3knQH/cpSOgAlo/c9xiASSGS/Mmv8vY9ZzbYm9AwKLmYEOCc3wZAVPu6oOWvPYntU47GJAZyQgRI0G+PNRBCzC+SGO3xeKbaIxuK0i4E3G639BaZM1Uq13g8TPY/jQAAIABJREFUnq52yYPiJAJ2IJCZmZnOGNsBoIosXs55/7y8vMVm51J/A3+XA3JVeTmcbb8GqCa598z7RiZw+ng5LMd+KKtaH67h4iI3bZsxY0a5AurduzeqVaumsbF582bs2CGWA7VoEujfvz8qVaqkdVFcBO+bWdF0HRXbrlEL9cTSJf548TH43nRHxXdMjDpTkXL3KqnQXfgPbJqMwKfTYhJKtJ04e74A5eKOUje+af3BTxyIdghRse+4ehQc190rs60CqM8YK4yKYzJKBMpBIMiz+G4A4pCz+EmNCJhCIEiF/lL7thf16+2Hr9p6Cq8stc6lyDIht5gEEaOIlVriE9Crfm+1wyck6DdvLRoV7prnMagljTC/38T85zjY4yH8FyqK0nHRY3V3xShOchMDAv2eL+jJFcwCIL86prwxML4efsegnCfqUqW5MiyHPH2g0um0gCjM1y4oZgZPzph0+20klXft0HgiQASIQIQESNAfITgaZk8CJOiP77yRoD/6/EnQH33Gyexh5fCCa1RFXQ5Aq6g4B4YBM2+anjGSgekJ3JIZIeUeJoEzVT3Hn9FVPF12GAn6wwRJ3ctFIJEE/Xq5nFH9PMMYE+83WzYDYn4SV9tyZq0ddIh1R9X5rT19FJ1NCbjd7iEA5uqEf4Rz3iIvL6/AzPQyNvOK8GILgCvMtLu5LZAuKRLoe7sf+C/WqbxpJGdWsSZct+VKu5ZX0H/11VejefPmGtv5+flYvXq1kfCoTzkItGjRAm3atJFa8M+/HeoBex2qcLS9DY5r79Ynovrhndy5HMTiP9R1yxywao2kgdjyZgUdpErD38PZR35LRODDfyCw7d34T0YkEaRWRcpt7wHKhZVuz5n6K2NMsz8SiRsaQwTMJEBV+s2kSbZCEXC73RefK/4ibnXVa7YW9evth1tJ0N+yUQqey64h5S9uERCCbmrJQWDxmHrSRJ+YfRjb9ljj5rnsjpUwrIPkkLLN98PjscKsLujvP6Ggi8qQA6CyPh++OGdM+gAw+g47HmsoGj77TSzsw8FFsdAg826K52XHiosHUqV+Lcu+kwpeAMejQSj7wdk9OePqvWnKTJARIkAEiEASECBBfxJMMqX4GwES9Md3NZCgP/r8SdAffcbJ7IGDs5UjC/7KwccBkH27+KPCeI+bpjXYmcycKHfzCHDORXV+UaX/giaq8wtRPzUiEAsCiSToz+hUES3ukp7JWsMYs2U1cRLzx+JdQD7KEnC73dIDZ+f62Vo8QLNNBKxOwO12i/LSI3XijMoBrobrebMAw+cApCqASJitvQpomqYd6Zs5FLzop0hMxm+MqyJS7lop9T979mwEApELeurVq4ebbtLeyC1szp07t1y24wfMPp7PHPjELbfcAvGzbOM/fQRf7p/sk4yIVHEi5Z41AFN04/aKCv3Fx+yV13nROloPg6PDg9L41Z158K98xra5XRg4g2v4XIgbQso29ccN8C95xLZ5Onv8Fcol2s89AKI6v6jSL6r1UyMCliIQ4rn8GY/HY9sCApYCTcGUEEh0Ub/efriVKt/rCfqtdOiA3i6xIaBX/X7O+hOYve5EbIII4aVbqzQ82FNatNu2++HxAmt1QT84Z30mFvyLMXa/ePqTcMqHQ8nKebTul/FiSH7NJdDv2X0NuVMR1R4uMdey1JooZPhqzph6D9CBkAv59H1uf1041KUArtaZBzoMEYMFSi6IABFILAIk6E+s+aRsQhAwJujnXg52mIGbUF2aFTqY2qfbtIb7aHIAEvRHfxWQoD/6jJPdgxD1rxi5NwtceQ6MNweYqCt5lIHPPR0IjO09q/GRZGdE+ZtHgHP+AwBReemCtnnCIRz5+rR5jsiSIQJCDC5aWi0HUmv9dqZH/LdoqbWdF9gpPuj/9b9P/XxWyFX8cwDi38U/4vXS/28ogDh1SiRBf/UrK6DduJoykrsZY03ihDhityTmjxgdDSwHgRAVKIVlqs5fDr40lAiEIpCVlVWFc74NQEOdvn/0eDyvhLIT7usZG3h/AAvDHafXf/nvgBYXaV/1vTMS/JD9bn5PuW+DNNV33nkHPp+vXNiGDRsGp/PCvzOFQVGhX1TqpxZdAj169ECdOnW0Tmxazd418DWweq10ofnX/hPq1nnRhRpl6yl/WCc9tKDuXg//0mBF86IcmMnmHa2GwNFJcqjEewLe//Uw2VvszLGMNnD1/4+ew4GMMdN+F8UuK/KU6ATOCazFHp5eG+3xeKYmOgfKL3YEElnUr7cfbqWK53WqOjDl3tqaCbfSoYPYrcbk9qRX/X7rHi+enH3YEnCC3Chhy/3weELtNeHH6g6WsgjAlWHEIfRo4kSFK8gYsWlQdOa2bsPaHA78rHKl95Jxdb+/wC7nrN/E/TdzVnL7d7Nzfo+D8fccivLQwkfrHQgjdupqcQL9JhT8hzPcZyBMsbZ2M4a5TIWH8UDJZpKqOC9XgV4MvC+AdAN2igDeN2dsxocG+iZVl6ynD1VxpnmfYsAoAOf+SOD54Oyfx07Xe3nNePbbF8ZJRYaSJQJEgAhERoAE/ZFxo1E2JWBM0I/NrLj4pu7zmokHB2omEiBBv4kwdUyRoD/6jMkDESACsSPAz9wxLPO27uH9thCCx46UuZ6EcL/6FeKsDiAE4KWCfXO9/Gat9HDGkR1eHN7htZzQP5EE/WIuO75UVzaVtvsCg8T80XpHkt1gBAyI+ak6Py0hIhADAllZWddxzoWCXLav6VVVtfXy5ct3mB1K+kb+OON4zgy7i1oC10guA/fNvxP8wFdmuIipjZT71kunY/78+SguLi5XLDfccAMaNtSe39ixYwc2b95cLts0ODSBunXronv37tKO/jUToX6VE9qIhXooDdrC2fffuhGpezbB/97DFoo4/FBcg/8HVqe5ZmDgs1kIbPy/8A1adYTe7SABL7yvdbFq1IbicmXPBqveWNZ3BWPMvqcVDGVPnexKIMQtZrsBCFH/GrvmR3Fbj0Ciivr19sPvmnwQB4oiv/nK7BksK5Km6vxmE7aHPT2xvFirYs1aoekdQDkr7rVfgRsrMA0nBiNV/TnHNicPdFn4eIND4dimvslNoP8L+5upqir+tmwQgsRBrrDbcx+r955evy7jubNKhcInwTAWQIXg9vjinDHpA6hKf3KvP8qeCBABIhBtAiTojzZhsm8pAiToj+90kKA/+vxJ0B99xuSBCBCB2BHQ+wJjxSiqxGnmLJQK+GMh3jcatxD5W0Xgn0iCfsG/+7QMvWlowhgTX7JbvpGY3/JTlJABnhMLvC+7OeZcwms8Hk/XhEyekiICFiTgdrufBzBOJ7QdLperbW5u7kmzQ8/YwGcCuKW8dt9pDnQUNerKNP/i+6Hu+7S85mM+Xq8i+JIlS3DkSPkucbv00ktx7bXXanI6fvw4Fi9eHPNck9Hh0KFD4XJpCyryI7vhm13ut0PMkabcuQJIkVyRIUpCnjwE39Q+MY/JTIdK3RZwDpqi/XyZNxrqwW/MdBV3W46rboGj/f0XxKFuWwD/h3+Pe2zlCcDxuyFwdJTcPnDW6CWMMftd5VIeIDTWFgQMiKvFfoO4zcwW+w62gE5BwsC6E5RsdfBebz+836RCy824EEqLf7bt8VouNgooNgSCiOVhpVslFo+ppwfENvvhsZlR872QoN98pmTxLIF+EwtGceANANorHc9B4sBhcLhzx6V/YoRb34mFfwT4iyFulPgZXO2RM67+Z0ZsUh8iQASIABEgApEQIEF/JNRojG0JkKA/vlNHgv7o8ydBf/QZkwciQARiQ4BzfhuAt8p6E0LvzROoUEd5Z0GI+DM6ppVU4LdDE/Oev+4UxM9TP8e2GlWiCfrbjaupN+9dGWOWr5ZHYn47vGMTL0YDIoHdHo+nSeJlThkRAesS6NKlizM1NVUo31vpRLnA4/EMMjuDtpu5q9CLFRy4oTy237oC6FFda8G/5M9Qf9xYHtNxGZtyzweAQyv4Xr16NfLzy3cYt2LFihg4cKA0LyHoF8J+atElcP3116NZs2ZSJ94p3QDfqegGYLJ1Z7enoFyeJbfKObz/7WCyx9ibc/Z8EUrj6wGmgP9yEIG8J6AWbot9IDHw6Oz8CJRLewCMIfDZDAS2vB0Dr1F2UaESUm7NBZzS5/W/M8YejXIEZJ4IRETAwCFoEvVHRJYGBSNg4HldDLeFqF9vP3zrHi+enH2YFgIRsCQBPbG8lQT9z2bXQKtGZ28kLtNssR9uyYk3GBQJ+g2Com5hE+g3oeA/nOG+oAMZXswZk/6YUeNdxv+QWiU1dQWAjkHGcM5wf+6Y9FeN2qV+RIAIEAEiQATCJUCC/nCJUX9bE7C6oD/37vyKab+wFgHG24DxdgysWglwxv0A38xU/ilOez/rPq9ZUTQmYsltB+qlBPztOccVYLiq1AcHPwrONjOGT/3Vftna89+Xno7Ef6wF/Rycrb6loJFfQUcwfi0DO3sE/zyexRUdH/d5PcP0qn0yPmJ+U06iBxjvKeZWcGXgKzicSzOn1/slEqZlx9hB0L/0gW8rOI9e1Ioz/nvG+XWAkiryKFlnDJscAWXTYW+9b26ex0xXbJasiVF7M1TuuFayzgvB2UdOh3/ToZMNd0fDv2yOlw7f28CpsH5g6ADOnID6ncKQ221a/U0MjJdnXZS+p1XwLqXrn4MXKmBrAimBNe43Glp+F7h0vYCpnQHWroRR6XsY7P0jpzK+NHOu5g7hjhophZcHGO/ImNqxdH2C43OuqF96U5XVsfrMKM/cJ8JYvS8w8teexPYpRxMhxZjnUFqJX/y0cxOi/l2LTqD4oD8m4v4kEvSPZoxNtfLaIDG/lWcncWM7Jw74IUSGotKk5Q/EJO4sUWbJSsDtdl8O4HMAJc+UZRvn/JG8vLx/mM2nxiZeJVXFZgCXRmp78mVAn5ra0f68J6HuWh2p2biNS7l7NeDUTsPGjRuxa1f5C0n36dMHVatqrzT45JNP8M03iVVxPG6TGMRxWloaBg2Sn49Rty2E/0NRwM5GLa06UkYv0Q3Yn/sQ1J8+tlFCFGoiEnDe+ASUK3rJUjsGoA5jLKL9+URkRTlZi4CB5ycS9VtryhIiGoOifsvfqqe3H75q6ym8sjQqXwsnxPxTEvEloCeWn7P+BGavOxHf4M55DyLot/x+uCUAliOIRBf0dxnPnZVSC65TuNIJDNcAPJUD/jMF5D/j4CtOFKdvWjOeif8O2krtMLDuANowwFlqR1HxUZG3ePWa8U2KQ9kJ9/WzAvYKvwdXOpTGf85GEWf8I4eKtUdPp39hJIdwfZe3f5+JBSsZ0C2InVNcYTfnPlbvvXB89Z1QeDsYfy1Y5X+AzcgZW29kOHZF3yFPH6jkSw20U4FrwHA1gJKNrl/nGmyzovo3LHy8AVW1C/meObt2OZhYAxe8Z8J57xmdQzF33jS1KxjvwDl+d3YcKwbHJypT1xp9rxv1R/2IABEgAiTopzWQVASsKOjPG1l4kcL9ozhjDwK4DIASYlJUAHvA2b/8vMJbPWfWFJv4EbeV2fvrqk7fHwF2NwDJ18ka0wEObAcwoag4Y14wIW1IcbnxqDez4uKbjB5kEAcHVPCnGTAUgPwO7d98l+TDOJ46ejpjiVFhsIG1dJgx3NR9Wv3PxBwz+J8A2EMA0sqk/Ws/4zj0e4ZkzpHPGLu++/SMPWb4M2pDCOnzRu3roqjsb2C4DoAjxNhT4GwJd+KpzKkZO4z60evnGbG3tYOxcRzobWBNCDOnwOHhDvZcj7fTPzUqrPeMyO+kML4UQCVZLBxY601jbiEIX3XrnmYB7ngNHF3Lvu/P7yfs5I3IH84Yn6GXH2f4e+a0+iXVuQTrFSP3ZgHKCwCuDPKZIj5LvgbUx7pPb7DMSI6GDuUAEzOn1x9XNtZQ7xkOFAKO9pnT65UI5t675cfqFRyOiRxseIg5+4WBzzwdCIztPavxkUjXytLhh6q4WPGfOMMDIT4LA+DIcTgCj3Z7u9Gu92/7oZovkCIUN210fIf1+RVp/Ik4jnM+/sySfrpsbt8vPI5dC6kKp9E5T6vlQNMBlWF3Eb9evuKAh1gT0azan2iCfr18zuw+PcMYE+87SzYS81tyWhI+KLfb3QXA+yESJTF/wq8EStDKBNxut6jG9R+dGFVVVbsuX778Q7NzqLeRX6xwiBsCJHX2Q3v75yXAzbW1/fyr/gr1G09oAxbr4brdA5ZaRRPV559/jm3byl8VvG3btrjySvF4e2ET1f/FLQDUok+gf//+qFRJstVRfAzeN93RD8BkD64R88GqZEitBr5ajMCaSSZ7JHNEIDwCrM4VcA1+U2/QSMaY7j5heJ6oNxEwn4Db7ZbeunmeJyHqf9vj8Vh2D8J8KmQx2gQMivotfbue3n64lYTR0Z5Hsm8/AtkdK2FYB+1zgpVultCL0er74fZbDdqIYynoH/D83ssCimPdmT0iyW7L2dgYx6uLx6X/v7KRGojzAnH4gBcL6wRU9V/grL9E+3G+eaE3eMNXnPLEsme0mp4w7PgArObAn3PHpgudTuSNc9b3hf19wLn4/lUU+AylTRIHiVeDq0/kjKv/WeSOzR1pQNB/kgODc8emLwvHc+8X8q9mKlvBgBp64ziwKnds+k1G7GY9fahKSprvPg4utFgXi2UYYhwHeD4Dez0lxf9/8x4OUpxRzOWkgoUA66dvk3vB2YiccenzjMTbd0LBEJRoUpj0WpNz76QLDjT0nVjwhzOHzoPdWKA7Fwbeez87GO+8cEzG18J3GO+ZU2B8kUNRHlr4aL0DRnKX9ek7YV8bMGUCgBsBaK8mLR3EcYIzTPafSvmbeK/3eaGwN1P5XL3PB73PokjjpHFEgAgkHoFQvywSL2PKKKkJhBKUnoMTE/GlqAJdLXXfXeCYCMa0ZcaMzBTnRYwpj940Pf1/RsS455sMITI34l30+Qkc93efkZEr8x9SXG7UC2BoToQAOEVxvALGsg0IxmXet3OF3Zr5dsaWUKEZWEsnVM56okJgu3JaySmpvi5rJgvsQzI32V8oTuL1vFvz2zKVi/uuWxjpX6ZPAJzP9qqBByMRawcTzRuMRQXD+9yB0Zlv1f8p1JhQgn6cW8tqxbTWTOUL9ITjHFicOb2+2AQoaSEF/ef6543e15AF8JbskECQ2APg7GV/9V8eD3X7RjQF/QBK3jOZM9LXrRxZcCfn6othfjb+wBgGiUM0oeap7OsrRuztxRmmACw9jLGnGMMYv6LkOvzqejDIlQAGP7/C8Js0XUnQX76prn5lBWR0TDNVyC8q4wvhfPHPgQsE9KVielEx//yWWtv563+KgwWiiZ/Vrzi7DyReL/3/5csWiKawXxyGaHHX2UuTzm+bJxyCYGK3ZkdBP4n57bbKEiNet9stPVhWJrtnSISSGPNNWdibgNvtfhfAQJ0sDgcCgVYrVqzINzvL+uv59Vwc+mGoEK7tCU2AUWfvELyg+T94Eer2heGai3t/16iFYJXqauL47rvvsGnTpnLHl56ejm7dtIXXAoEA5s6dC/GTWnQJiAMV4mCFrPnn3w71QLlrMUQ3gTLWHa2z4eggzvNrGz+yG77Zt8Q0HnJGBGQEXMNmgtVoIntpA2NMvtdMKImARQjQ85RFJiLJwrC7qJ8E/Um2YBMk3ZaNUvBctlb3SoL+BJngcqZhQKwLzrHNyQNdyluVPMqCfkHivpwx9Sb3mVT4Z8bxNJi8uJ8Osl0OxvuUipIhhNgTC+4B2Ith2ikC+P05YzMiOtzb74X8Tlxl4tTwJRFMrcrAchQH7imPQDoCv9IhfScVLANHsOoCfnB2T864erqnpGWGjawjI2tW3LpQuULhnxnwZJhz/FtYZ0Xiz+SOqfcPMMZl8Rq5USAc8Xi/CQX/4QyieIpO0x4QiLKg/+xhgDH1PBG+9/aq4Nnvjc0Qh30Mt7O3V6T+HYA4iKEv5NdaLPGngLUKdsghnDkxHDR1JAJEIKEIkKA/oaaTkglFwIAIW5gwJB4P5SvY63kjC+sAgZkMMHRyM4QvUWX7LX+1k/8vlBi31E6J6NfP5gH82vLkcW5sgIG/4at26sGy/kOKy407DzknK0bta8M5xJf40m85jLvCKQ480GN6xpvBDkkYWEu/MLBBHPxPADL1/+Y1t2J+SOYxFPSLSvErR+XfzzlEWbOyNxOEMSUlXb9TFaW/+21jp85LqtSPKhgOzv+rVy0/vAB4AedscOaM+huCjTMg6P8MCh6ACiHmr6P7KBSBoJ8ryhOKqoo74xuHl1tJbxXgk7pPr/9E0HU/Mr8R53xjEPG6uBYuogr9QtDPuNqHMyXrzL8/YqAigCzNHxXGe9w0rcFOIwxK1smIggfB1BeCnzTXnSkvwGYBEIcvtGrfs8NCfn4ZiTUZ+3DO3wIgKnpd0LZPOVoi3qYmJyCE/M36V4L4WZ4mGB/Z4f1VsB6tCvhC0C+E/TWuSCkR+pdX5C8E9mKNmB2vEPSff8uB8CME/XZsegcUzlQHmcoYG221nEjMb7UZSfx4DAoABIg1Ho9H3LREjQgQgTgT6NOnT0WfzycO5l+hE8qnBw8evG7Lli2iopmpLX09H8QY5odr9OnGwN2SI8GB9a8g8MWccM3Fvb9r6DSwmtrvgwsKCrBq1apyx+dwODBkyBA4nb8dGC01Kir0i0r91KJPYPjw4Thzo5PGEd+7Gb4ccfGonZqClD98CDBJMUI1AO/kTnZKhmJNUAJK875wdhmrl11Lxlj5qnMmKDdKyzoEjIr6xX6Ex+MRVfupEYFyEzj3TC/2lDU3v55n3JKV+vX2w19ZWoRVW0+Vmw0ZIALRIFCnqgNT7tUWRD9QFMBdkw9Gw2XYNru1SsODPaW1FS25Hx52ghYekFiCfvYQ52pTxtj9EX6HvdfBeI+Fj6Xv6DOx4F/lsHOcgQ1fPLZeruGpP1vJ/QmAPQmEX5SijJ89ZwTtg3PHpX9i2H8UOvadmP8vgP0xmGkOfOw/ldJddjtCFEL61WTvZ3+qrzgdcwHW3gQ/Qsg/71hx8a1rxjcpLmuv/wv7m6mqugZAgyC+Nlc45eg675k6J4LFM+TpA5VOpwXEbcXtgvTbBebsnDOm9q8bcdEW9DOwYZzznmC4x8ANB7LQ8+FQsnIerfulkfkY8tJPNU57nWKvN9Lvfgo58AkD+uj5I0G/kZmgPkQguQmQoD+55z/psjcgwhZMoiq+FGJ6+LGIAVebOAGGxLjCn+eOn2ooXsdSk8T8pSmIQwVz/dVO3na+qD+kuNw4gKBzkndrfudg1c6Nuyntyb2Ms3u7z6gvxKTSZnQt4ew8619VZrLAPiRzk/3p8SkR848s+CsHHxfhbQky04bE2uUXaeuumJD+DQj6j4LhIDguDfGAGVaF/jNVAcRVYWKd1Qp/vf864iRnyuDMafpXz0W5Qr8IRFyXdnmEGyGlieT5q53sZ+SA04oR+0ZzxidHJuY3TDqqv1MMR2HDjiToD2/ShDBeiM4jFfKfL+A3WwwfXib4NQdxMCFSgX80hP2CrTh4cPi8gw7h5maF/nYS9JOY3worJrliMCg4EVCoMn9yLQ3K1gYEsrKymnHOP9c70M05n5KXlyeqKpne6m/kT3COZ8Mx/FhD4I+Sr9oCH72GwBZxwZ29mqvPv8Aa/l4TdFFREXJzjX/HHCzrrl27on79+pouO3bswObNm+0FzKbRdu/eHXXram9iQIkAvvMZ3Zy0YJxls3X1fxUs4yppfP4VT0P9doVlY6fAkoSAMxUpty8FnKmyhP/LGAtSOTFJGFGalidg8BlLiPnfptvPLD+dtgnQrqJ+EvTbZolRoGUILB4juX4OKBH0C2F/vBsJ+uM3Awkl6Oc4BobKEQqKSydhAcDXA2ximFW/y07ingBXui4ZV/f7kLPLOSvnAQKZi7AE0iFjjKBD3wkFQ8D4jJDf8TN4fCdThsZK1N93woFLwAKLz2inmkeQlt4Qsdnyas6Yeg9oKvWfPayxEGD9gvg7wFV+Q+7jGUGvVhwwKf/KAGcfBtebsBk5Y+uNPN9XlAX9wtUuAE3L+d5bd6y4uLvsUMT5uZyrzC8Kc4oClFFrJOiPGloyTAQShgAJ+hNmKikRIwSMirBZcfFN3ec1KzJiM5w+Sx/4toLzSMXZYBgQzjhjfbkXTLmjxzT9K7bOCZ3fAuO3GrMZVi8/A7uv+/SMKaWjQorLjZvXFcSuHLX3MpWz5RFWJQ8WwVHG1QHdZzQUJ1o1zeBaCp2hyQL7kMxN9qeXYPSE0uwjNSXQ0/1Gw8N6vj2j9nZVOMsxpzJ/GS8Mm9ipYrfe54MBQX/oNXH2K/BwBf2G7IbuxD/gcPbKnF7vF+m6j26F/tDhGepR8lk4rMe0jIXBui8fmd8O4B4ANQ2ZjbwTCfojZEeCfuPgmg2ojKYDxD5ieE2I+PPXnfq1Cn94o2PXu/TWgUjE/aJavxD3x/uQQuxohfYkeLYbJ/3oW8MYi7TiRGjHYfYgMX+YwKh7uQgYFJmU+ujq8XikzwjlCoIGEwEiUG4CmZmZvRhjQj0u3e/knN+el5ene3C/PAHU38Bf42evYTbUHqgPjG2k7SrE/ELUb7fm7PYklMt7asI+ffo05s2bZ0o6l112GX7/e+2hgWPHjiEnR2wBUIs2gVq1auHM70ypG//al6BuDfuyimiHHNS+kt4azgHiYkdt4wVfwLfwD3GNj5wTAUHA0elhOFoNlsEQVxfWZozRFYa0VCxPwO12i2rpRv4GI2G/5WfTPgHaUdRPgn77rC+K9EICokK/qNRftllF0N+yUQqey64hmzZL7Ycn4rpKKEG/ORMkhNmiUKb2DROufYYXc8akPxZqWN+JhX8E+IvlPEAgeWjGl1CVHjlP1N0fKoZovN73uf114QiIa/cuM2D/BzD2UM5jdXM1gngDg412OSsGr5ADsO5Gx4TRz8cZHsodk/7CS10fAAAgAElEQVRq2TF9JxTeDsbFZqL2Wsuznf0MuGPx2PRpwfz1m1gwigNv6NvhXnA2Imdc+gUbfTEQ9IeBSberDwx35YxJD1pFpe+E/OfBmLgmL6paWhL0mzGlZIMIJDaBqH4IJTY6ys6OBAyKsKMmvlw+cu9tABOCd70/pkqx/sSBtWBYD44rGHA9gDYh/7hnbKvqCnTREzsvH763G5QSoXPFIPN3CuDzOcNchStfMpXVVRU1Cxz3gEFyIfwFlr5zMLVLt2kN94n/G1JcbnwRSeek5IDE0YrihGumcVNh9Awi3ja4lkI7M1lgH5K5yf5kCXpuLWihqOrqMyeF64QGEHYPlYE93316xlOykcbnhXsBbDizdjaC4WdwdADYDQbE3SoYv6/HtAZShYX9Bf04oXLW0z0jY62Ury0E/SUnIhZ2n5ExiIFJywNG/bPjQnhR+50S9rvHZgM45+Javy5lw9484ZDlBeixQi2E2aIqv6jOb7SVVuIXP+3YIhH3C0H/rkUnaN2cm3A7CPpJzG/Hd6f9Yj7vy31x2PliAxkIccloEvMbIEVdiEAcCWRlZf2Vcy59XgTg45xfl5eX96npIXLO6m/E2xy4oEqVnp+70oHxkk+ewBdzEFj/iunhRdug45o7IP4p2zjnmDlzpinuL7roIgwYIK+PsWjRIpw4EfTmcFNiICPAzTffjJSUFO1cF/0E38yhtkPkuiMPrILkcHTAB+9rYpuIGhGILwFWtQFcw+fqBXEvY8x+p8Dii5S8x4nAuecvsddn9NmLKvbHaa4Sya3dRP16++FPzD6MbXvEV1rUiIA1CegJ+q2ydknQH791Q4L+aLLnOxFwdA4mqO8zoeAaMHgYID3RUs7oOOf837njMv5YTjsRD+8zsfBxBi5uzDSiexSagZ2c8yeOn05fvGY880fsWGdgv0mFD3LO/2FAC1YAjk8Atgngl3OgLWMlFf2V4DHJ57z/C/ubqaoqChBJ7gIttaitrF/WV9+JhdMBPiJIDLvAnJ1zxtTOP7+PTQT9QkCyImdMeqbeoY4ov18uwEqCfrPffWSPCCQeASO/2BIva8ooaQkYFPtGRXyZN7LwIoaAqCTfXn8CRGVpjDt6qv7LN89jF9xBt3xkwQ1AYDbAznztq9v8nLMhmTMyFsl6LB+5dxrAgn25/BNj6Nd9Wv3Pyo5fOvxQFadSPANAnyD+g4qdVxgRA3M2InNGhqFvew0ekAiAI0dR1PGHTzXYLrh67viphnLaMRLgj4U4pKCbj8G1FPq9ZrLAPt6C/s13b3YdOlVvNgMbFDR5zosY2D+9TtdrvabWKRS3R3hG5F/mUDAGHMMApOmN50AhHKxr5lTttWB5o/YOZpzNDvagxIFPnUrg5m5vNxLXc/3aSt6jLPBvcAhRl+4Dkzhs401j7j6vZ2jUsBYQ9KsA/5Bz9ry3IlsvYsy9O79iWrHaWuV4HmCdQz8MYkyP6fVfkPE39B4GJmZOrz+u7Piw3jNifTC8qASUGTfOSt8jbK0etTcjADYUKv4CxqoGW18cfBfn/k7uGRcXSD8LR+UPAFfnhLyGj/MiMLzqV/Fqz5kN9s4dwh01K/50cUBV7gDHfaHiOOc7Kr9TQn+42L8HCfr151AI+IWQXwizjTYh4P9+4fGEqVQvcs/omFbCwOiBBiHsFxX7k71av9UF/STmN/qupn6REDjvy3yh0NMcGgtic43H47HMDRaR5E5jiEASEWBut1vsvdykk3M+57xVXl6e7q1vEbOayx0ZDSBKlPcPZWNEXWCSuCy6TFO3L4L/A+njWCiTcX1daXYjnJniO1RtW7hwIX75RXoJXNgx9+3bF1WqVNGM+/jjj7Fz586w7dGA8Alce+21uPTSS6UDvW+4gdPHwjcaxxGOLmPgaC6/md6/5BGoP4paENSIQHwJuAb8Fyy9tSyI7YyxlvGNjrwTAeMEzj2PiUr94TyLlVTtPzNGPJPRTWnGcVPPcwTsJOonQT8tW7sSeDa7Blo10h76JUG/XWfUvLgTVNB/GsBMMPWFnMcySjYi+r6Qfxm4IqrlDwdg/Is74DtwNsHB/YsXPt7g0JCnD1Typvq7c8YeB9AuxEyc5MDg3LHpy2T9sl75toLrVKVF4JBfs1c6iOPEGb3M6yr4y++NzdgDzln/F/e1VlXHE+d0QcHy+Rlc7ZEzTqstMm8V6VvKevpQFWeadwUDtNc5Bg/gFIBlKvg/TxSnbzJD3C9icaV5xd+qokirXvNxYMLx4np/K+uzzwuFvZnK3xS3sAUZL6+0zznrO6lgIcDkmxtCys7x/9k7E/goq6v//87MJIR9USALoNS9lVoVd1AQsgASwAqCJLhV29qqffu+FVBb8a1K0Lb/qq9LXZGAqFSQoCFhUSrgUqlaRW1VimJIgojsBJKZOX/ukGCYeZY7W+aZmXM/Hz/p+859zj3ne+8zzDzzO+es97BviDpnRvZ17lXAOCmgzQT9h87qwyD/Uy333qiyr/u7yH8lMX4NQifLbSd85XXz4Mr/yf0yZF6AYb16pnupxtndSMAfMxvczyy4s9eeQ/ctn8vkV/oY9T3HJjEDqiTlw4un5/xCYy2ZIgSEQJoSEEF/mm58uoatJyjlRgZ9S+pjTaSD8X5DZrvLxzzVc3eLieVTNp/OjBWwzoB9KL8890azqtLLNESoTPRI4ZzcG4Jdf+2qjd2afJmqarrZh0gvwNcVlPeZbRZ29VW1J8PHrxGQbTaHwS8Wlvcx7AOsJQbWFPQHRPlN7lVgHmC+TdxIcP1yeHnOE0ZMq0vrexG8SwCy+pD/BsNdUFiefcSvz3pn6QjP9jLwGhG/xqAdgVf85CEXf88Fvm/4HOMPz+EewUQL+jW7QHzpd7lGFT2T85FRfNUlm/MPZiGr0lPdLM7ZbwvL+4SoBTSSVr72u1wXm64dSLzxvtJcrd9s+a0Euii/PPeT4AkRCPq/AmEF++ktuDiQCU7gbswub2F57uGyjNUltZOJWCXUWAzV5sx1S/7cnAeMzrtKmlheuvlugKbaJCwsLizPMxSgaN3DUQr6VcIFPBhb+HTeV0bBrphSc6KfSQl0jrGAYdppQCWdfNuQ/RJAI23uL+tzqvf+oZYQQX+4b2TN85l5o1HVrjW/3pLWgmwLMbYh6VQT8gcHqcT83xvXWVvYr8T8StSvxP3pOhSzQX/qbRT+F0TUP5FcRMyfSPqpsXbzD/UqGFX1seW/luDuiDDKO6uqqmZEeK1cJgSEQAIIDB8+vGtGRsYHzNzPaHlmfv28884bOmPGDNXmPLbjNfbkZGIxESy/b1x6NPCggSba/+9KeFcaC+Nj62iMrWV2QuZP1Ne00LF27Vps3Kg+2kc/zjzzTJxyyikhhmpqarBqlWj8oidsbyErKwuXXWb42A/+jxfDu2qWvREnzcjqgsxrlP4h9GcSf8078FYkrNigkyiJLwkm4DphODz5/2vmxTlE9PcEuyjLCwFtApriajN7Styv/sFXIhz1v9VQf7+oqqpq+b+1fZGJ6UNA89ypc5TQ52Jmz8Ove3Qrvt55RA249Nk8iTQpCJgJ+h+o3ImVHyrdbGJHr65uqC4CBiPhz8MTSyb+q+uIhO2Exrpejrun5kSfy73GShBtJqLV8bPZj1pmjF0yPecdI7+KZ9UXg1kVHuxg47fSIS3YtX//latm9N8fPHfIjI1ZXbLaVQCUb2mH6daK6dkzjeaMnlU7trkIYpaFDct4xsysHcdEKrHSoK1ds1XCfRVTc1QyQ0JG8X1bfgiffwkAw2eAGk6pN6lXycWzFv8mZ41Z9XY7O5eU1Q5ygV4GYFqUkBjli6dlX2m2RvGsuivBeBxAhvl6JqL6mfXXgFh1b/OYXLvTD77k5Wm56h4JGfb+Kx0KlVRMz1kQfHEbCfo/BrvHVEzv9bnhvXfoHKiHO7kWe2WaBFM8c/PpIJd6sHm05V4Tqpr2ZV6+9M6jDKtZaN0z6gmUCPrtbil5XQikPQER9Kf9EUgvABGIsCMFFCLgXF5SM4EpUDncLCNvL+AaVVCe8zezRSuvruvp8QbaJamWS2ZjeY/2daMGPjawqfUEOyFuoOo53OcXlmeb/sqqBMHLSmsrCLjEYn1T8aqdD8omawr6dSqxH/zCZpkgodZbVlo7EOAqAEeZxLQPfi4umNdn5RE8x2/oyllZKkHDJjtadV2g/8fs/n1wUkCkh8vqukQK+tX5WFFaW86Hss/Nxj4m12WFc4yzxVsuWlayeSpIVZQ3uV+IPvRn+IYUPdn3cFXFxdds7dy+qWk5wOeYLc7AywXlucVmSTPquuopm28gxkMWMex3MY0bPjdXnZsjhr6gn+vA9LP8ublLrHxpMa4h6FeV+Wfll+fdZmWvcnJNH4+LXj9Y1cjqwXR093B0gv4vXcQFw+f0sSytWF1aczuBfm91L5i9lywvrT2Fwep91irDfQexf1z+3L6WihDN5AIR9Ef4ZieC/lBwx43rHBCv6wxVjX/DosN5hTqXJP2clq4FOhX7FR+V7JCO1fqdKujXEPMn/RmVAJKOgPoccLUIQ5Ju38RhIRAgMHLkyAF+v/8tix9Rn6yqqvpJPHB9fz1n7tiFVyy6BGBED+CJk0JX93++Et5lv42HW3G3mXl1JdA+NC//iy++wJo1hr8Xhu1TTk4Ohg0bFnKd1+vFc889F7Y9uSAyAmadEnBgNxqfLIzMaAKvyrjiOVA3g9/+vfvR+NjFCfRMlhYC3xHIvKYSyDKsffIMEV0lrIRAshFoFlirpGs5v8m2eantb0JF/ckg6FfC6IkXdDpcjV1VYE9UskGLL8MGmDb8brPTqhi8ur4B89fsabM1nbSQmaD/ubV7HMFEBP2JOy06QvkkEvTvJtDkxdOylXjccASq4u/tVA2C6g5rMeh9t9873KxaurpwdFndCEKgC6R5cgDRYxVTs38aspBGxXYA+xm4csm0HFVk0XQUz6y9B0TTDLPgA1fxp/C5L6y4rfeWRJ20cbNqT/ExqX05Lkof6gB+uKmh3QNmgm0z+8VltdcBpAT1ZhrMBnbRhCW3ZCvRv+EonrU1F+xVOg7zOIjXNrXfO2zpTSccUbVs5B9qj/H4aDUYfU0ZWCSAFM+snw5ipc0xGxtAngsrpvasDZ7QBoL+WrhdIyp+0/sDy7M6q+5eMH5jcwZuqJiW80hIDPbxA4wP4HcV2J314rL6mwG+zyoxQwT9Ud6pcrkQSAMCIuhPg02WEL8jkEhB/9Kr6o51+f2mvwIRcxPDU11Ynv211Z7ZCrZNqkFriOlNq4639mfZlNoSMIrNPwj6PzvQwXX36Mdy9wXP0fBBS9CvIxwPJCi4aWjh7Nx/WfHUtFVWWJ6nWiQdHnpniRspINrOU21k22TYng9GLRGdl1+euynWDumJxbmyR/v6scEJJ8G+aNgKqcCuKq9v259dCFAvs9gYvLFoTp/XrGLXEeWbicV1rlUVhHRE6619tBP06yTkKHs6STkM3sDsHVw099i6iO7hKAT9TPhD4Zw8uy9aWFZadxHgVwKZjhZ7ObWgPO/e4Nc1EjbUJbbJQC12be85qdAf8VuNCPq/Q6cE2C1idTugqvK8qkCfjkJ1xUZ1MDhubKfAX7uRrqycKOgvKipSn5XkR3y7QyuvtxUBVdlRCfml1HNbEZd1hECcCBQVFak2yS9amP9tVVVVXMrhH/saZzW2Q/XBKl8XGq0/tBswN7TQPPxfrIW30vYrUZyIRWc2Y+xDoNzQppB79+7FokWLojPe6uqJEyfC4wktOLZy5UrU1YV8jY3ZumLoOwInnHACzjnHuJaCd9HP4a/7Z1Lhcp36Y3gu/G9Dn5MxnqSCL85qE3CfdwPcp5cYzVcVPXOJaLu2MZkoBBxEoFnYr54JDHGQW+JKehOYXVVVdXUiECSDoH/x1CMbuCshe6JE/WYi8kTsXcuaqhq9qkqfbkME/em24/rxppig/7WKqdnD7Cq42wujVTFIXFMxNXeeFUkdcTcDK5dMyxkebGfsvVuO8/sDRUL7mK7B+FtTxz2FwcLwCGyZVj3XPynRzxz/p696HGh0PweQ4hGdDpKhsrP+2LQ/80+6wv7R99SeDDeKzCJxMTX5vN6XXr6972araEeX1a0gILSSRfNFVgkwxWX1CwEeZ26fl1dMzSkMOcOHEkCqrTtCGHcGUGvFXdBvlrgSFOjoe+svIT+rBBXTTD8C37N4Wu5trS8NJOI0dFwJpgss9kYrAUZdH023kOjvBLEgBIRAqhCI7h+yVKEgcaQNAT0RdkxwxK0ic6Ti0WaB9BuARVYmcG9+ee40nYrhkVCKlaC/quSLHCLPagKZZqcSMG94eW6pTiwa3RNCuh7onSU98XokLM2usT0fcRT0V5fUjiVi1WbLrJWXl4knFc7po7LJbUd1ac1fCfRjs4lM+EXhnLyHbQ2FOUFHlB+FoN8P4hsK5vRRGdraw07QjzD2tbp080wCVCa98bCwpXUPRyPoN7k22NFo/FhWWjMHoFIL+DtcflfB8HnG7RKDr7O950TQr33Ogycys2o5GTKWTwlJ/o94jWS4UAnTB043ayLzXQRKwK+E/EqkLuOQsF8lQdhV609XbvlzjLtOElFCvh8WFRWpDlHHytkVAgkmoIT8d1ZVVc1OsB+yvBAQAjEkUFRU9CcA/2VhsrSqqmpuDJc8bCp3HXfAAawE4dxg++d2AV78Qeiq/pp18FbcFA934m7T/aMr4D7/lyHrqI/18+ZZ/k4dlm9Dhw5FXl5eyDUff/wx3n333bBsyeTICVxxxRVwuUKbkHLte2h66ReRG07QlZk/ex1whT7O8n+2HN7lqoC0DCGQWALUJRcZJaaPVP+LiP6cWA9ldSEQHYGioiKV5K/ecOXZQHQo5eroCSSsSr/Z8/Axs+qjjyoGFlQl/JtGdg2xlIgq7Kf2y8Tdk3rEIKrYm0gEj9hHEZ5Fpwv6VTTBySgtESbqeXh4hJN3dioJ+s3E88G7o1GpXUsAr8XORNA/pqxuCgNPWmk2wPTTiunZT+mcruJZdUvB5mJ1GFR+H3tvzY/8fs/vAM7SWcNoDjP/ecn03GXa1x8Spk8GSBX8y9G+znxiDTNduWR69qsxsKVlIhpBv+2+E77yunlw5f/kftnaGfvq/twIppKK6TlKBxQy4i3o161mH6mQ3j7+QMjvNTVkDtFJ8IjUD60DIpOEgBBIGwIJEWykDV0J1HEE9ETYMXH7vQx348VDZ/ffERNrrYxEKh5dcn1th8wGriJgsIVP/oMtwF5jF/3SrrJ9JHFpiXCZSgrnWmckr5hSc56fqQpAF3M/+OqC8j5aYhwNAffHXo9ryMinc7a2rKdzllhTnBwJS7NrbM9HGMLvcP1aVlL7vyD+rdl1ulXkW663E54z0SOFc3JvCNdPu/ka58G0k4TGtSGdBez8Ua+LoP9ISlrvJQb33+JrtnZu39S0HGDjUoKHlgkrIcv2ngvTns55SJc5Iug/JErXEfP/Z9FubFi0O12ORlhxtnQ2sBP2q2SI2tUhzYXCWiuZJougP5l2S3yNMwEl4n/mYDXIVVKRP86kxbwQSBCB8ePHu3fv3l0BYKSJCz4iKli6dGlcfpzr+Rp3ymiHtQB+2Hr9H3UCXhkQ6hHXr0fTwusTRCvKZdt1Qua1xr+zrl27Fhs3qvy96MeJJ56Is88+O8TQzp07sWSJ6rCeHqNHjx743ve+h6OOOgrt27dHZmZmoHNBa5G91+tFU1MTDhw4gH379mHbtm2oqakJ/I12DBs2DDk5Br+P+31ofNTq0WO0K8fnek/x/XD1OSvEONf9E02Lfh6fRcWqEAiTgOeSP8LV7zyjq/5NRCeHaU6mCwHHEWiu1q8E/Vc2C/ular/jdik9HKqqUj+ltv1wuqB/0qBOmHhBpxAwiRCw9+rqxuM/69n2m6SxoupacH/lTqzf1KgxOzWmiKA/NfYxHlFoidIZ6z3sG7Lo1j5RfVGNRkSr5aeJeD6Y2+iyuhEEqEzcDiZM4y7oLy6r/TNAN1vs6Tdu4gsXTc39RGffx8yse4gJFpqM0OrtGhx0lr6hYlrOIzoTW88ZMmNjVpd2WTeCoFpgRvuPRRMIf664JXuqXXeGcP00mh+NoN9emG4szC+eWTcexHMByjSJYQPIc2HF1J6GFfeSXdA/ZuaW4Qz/IhBCP+Q0A9FNKlDTo3kvisUZEhtCQAikBoGEfCFNDXQSRTIS0BFhxySuOIqmoxGPLptS81MwqYrmoSW0jgzcD+BTgBcBroXebns/HPngCVGX/NUS4WoI+m3FzUBYounq0vr+gO8NAo7sFdnMxEiIrnOW0k3QH83ZNLrvlpXWXAWQardrOBh4uaA8t1inC0M497WGKF8E/QTj0s4HyyiZnftY3jNa7yUGgn6dTiXhJorE+tyHc1ZTfa5Zi+E1v94CVVU91Ufu4A6BCvNWI12ry4e797rV+tMpMcKBgv4ZzZX4wt1emS8EIiHQIuKfXVVVpf63DCEgBFKcwPjx49vv3r17DYAzTELdS0SDly5d+l48UPRbzd29biwHcGaL/ZM6AK+eFroaf/MZml5QGrbkHJnXVAFZobUXamtr8eqrscmZ6NSpE8aOHWsIaOHChQHheioOJdo/+eSTA90JunTpYlgdXzdu1TVh79692Lp1K/7zn/+grq5O99LD81QiwYgRIwyv8669H/5/Ph+2zYRe0CUPmZNfAIIaVnlX/C/8n6qaIjKEQOIJuI4dDM/IWWaODCOi2LzRJj5U8UAIBAg0C/xV5f6LDiZhi7hfzkVbEVCd+9RzqjYfZs/Dr3t0K5RIPNHDrEL/yg8b8EDlzjZ1Twn6VbeAAf3MtIdt6k7IYmq/bpv/rSP2rS1IqL1Q5yN4qHOhzocThlToT8wuaAnlRdBvuDla7EySDKIRhRs5M2ZW/U3MfL/FKXqtYmr2sNaC90QK+lv8HDKDPZ3b1Y0holsB/EhDI2UWIoPxl10Hsm9cNYO88bybot274rL6hQCPM/PRSJgeScJGa/vJLui376ph3aEgmLUI+uN5h4htIZA+BETQnz57LZEC0BGUxgRUmIL+qmu/6kEH3CNAPNIFnMlAdwBHAXBH4I9pdWm1jqvRXWlTndpoSSXwryPwKyB6dHtD7gcTFlDYT4+0RLg6gv7SzTMJmGbBRmU2v0ogracEDG5PwMUWmdIhCQI6ZymdBP2aPGoI9Kb2mSbuC8a5FvO1K6m/MJ7d3dvX/pCZxxNc5zL8JzOoEwGdtf1pNZFNzqlGMkBYySYtS9omsYTxnmPX+QAWtrTuYZPOFJpnpKywPG+63Z5E6odd8k7zulMLyvNUKz6tIYJ+LUwRTUpnQb8S8itBv9XY/skBrJsZVcGSiPYlWS9SFfpbqvVbxZAOon7FYtCfehth+IKI+idij1v9SH9HItaXNVOKQItAX/1V/7VuHytV+FNqqyUYIRAegdGjRx/d1NS0DsAxJlduI6Jzli5duiE8y3qze/+TO7r3YimauyYekwW8cXrotbxjE5qenahn1IGzPCPvg+vYC0I8U1Xin38+dgLv4uLigKg9eLz99tv47LPPHEgmcpf69u2LAQMGQFXkj9fw+XwBUf+7776LXbt2aS8zfvx4tGvXLmQ+79yMpnnjte04ZaL7tElwn/0TIKM90LgHvn++AN87TzjFPfFDCAQIZFy5GNTRsMjkAiKaIJiEQKoSaH5u0CLqV1X8Wz7Tqf/d8l+qhi9xtR0Blfh/ddstd+RKThf0n9ovE3dPCv1M+uGmRtw+/9s2x6ZE/UpEbtQ1oM2dMVhQifpVMkY6DKcL+i06OiTseXg6nAsVo5YoXQT9hsdBi52BoF/nOgBbALyrfw4pB2AliDccbLCHThD0t3Z2zF2b+8JDP+NAJyhShQvD1UqqRjoPLpmea9X5wJBP8d1besPtvxSMIhB+yEAXAlRFN7sirKHPW2zulzFldVMYeBKAx2S71rVrcA9dcGevPer18Xd83elAe99rAAaa7G4jmEoqpucsMNv/ZBf0aySs7PSDL3l5Wq4qFmM7RNBvi0gmCAEhoEEg3H+kNEzKFCHgXAI6glIA2iLhaCKtvPGzdu7tHa8kYiVe7RfJBzazD2G0f//w/AXHGZZDqC7ZfD4R/xVQH7wjHjsYWOgC3ZlfnrtJ14qWCDc2gn5dl3TniaDfhpTmvaXLW3ee7b1afVXtyeTF70E8CkBoeQjdlYLmiaA/OSv0ayRcmHZfMDsqIuiP8CbSuCxdBf0Dpx8FVVHeaqSD6FzjiEQ05bhxnZEzuAOUqN1sKL61q/elbCcIJwr6W/aiqKjIrlL/F1VVVQlJOojowMlFQkAICAEh4CgChYWFxxMFksyPNnKMiDY1NjaesXLlyrhkTR5fye0aumERAyN6ZwLvHq7X/503vHcrmp4Z4yhu4TjjOv5ieAruMrwkltXzzzrrLJx00kkh69TU1GDVqlXhuOzIuUokf/rpp+PYY4+Fx2P2G2x8XFeV+z/++GN8+umnUJX8rYbZPqhrGp8sAg7oJwfEJxqxKgRSj4D7rGuh/jMYqlJkXyKqT72oJSIhIASEQPQEioqKlFjNqtODKgIwNPqVIrcggv7I2SXqSiUUV0kO6q/RSET3gkSwEEF/Iqgnx5o64nIjMXgk0UUjotXy06QafrCvGkJ2VZjysiXTclTRB9MRqU8610XC1+qaZBD0t/b/O3E/qSS+cDRTuwk8fvG03Go7hkNmbMzq0i7rRhDfHGECgeESdvfLyD/UHuPx0Wow+hoZYOBbdnH+y7fkBhI6Rt9TezK56G8AepnEtAHkubBias9as5iTXtA/s+4hJtxgsadb3X7foEW39vnUbt/V69G8F+nYlzlCQAikBwER9KfHPkuUzQQ0Rce2IuFogS4rrbsI8Jerh+zR2jK43tb/5VM2n86MFwFEK4jygXl+o9930yXPHrPdLu1Xp+kAACAASURBVJZYCfqXldbMAajUbr0Yvi6CfhuYVSVf5BB5VhPouBhytzNletarS+s7Evn+DIb6IhZJpwvLtUXQL4L+lgMign672zTy15nZ8EcWVZVeVadPxaEj5k/l+NtqT1XChKrWn66ifhW/OmsGYxURJfSHS81K/SLqb6ubRdYRAkJACKQggcLCwjOISFVUMkv4fs/v9w9etmzZ3riE/xp7ctvh2S4ejP/kLIMVDuxG45OFcVm6TYy6M5H5U/UxPvSR8/r16/H+++/HxI3c3FxcfLFqtHjk8Hq9gU4AdkL0mDgRJyNnnHEGTjnlFBAl9rG9qtq/YcMGrFu3Dn6/atwZOjIyMnD55Zcbvub/11J4X/19nCiJWSGQvgSow1GBKv0gw2KOvyUi46yq9EUmkQsBISAEkAxifrVNZs/Db5v/LdZvakz4TjqtQn/CgTQ7YFH9PTDjubV7MH9NoBByyo5JgzoZdkp4oHInVFJDoofZ2T2Y5JPw5+GJZhPv9XXE5XYCZV0foxHRavmZJIJ+O0G3Ls9w5iWboP9wbMw0umzLUCL8EeDTtKr2M/7W1HFP4dKbTjD9oXr0vfWXkJ8fCzNZQAu5zv1SXFa/EOBxJgaZCb9cMjXnYfW6fUV/mlsxLdtSlyWC/iNJR/NepHUIZJIQEAJpQSCxvwykBWIJ0kkEEi3oZzAtK629hoAHY1ktPIixraBfzQ8InuG9DaBfRe8L1zHTZYVz896w2u9YCfo1BLSxPnYi6LchqrO3sd4Us24a1aX1vQDfSwScF4c1AyZF0C+C/pazpfF+pPWeHK+zmsx2003Qbyfmb/jGh48e35GyyQxtfVaVmP/MW49OS1G/kwX96hyIqL+t7wZZTwgIASGQfgSKiopGAlhi0Snx1c6dOxcsWLDAFxc6zHTc23jq83NwVYh9XyMa/2JVODQuHsXUaMaURaBOvUNs7tq1CxUVFTFZy+12Y8KECVB/g8eKFStQX598Baq7d++OYcOGISsrKyaMYmVEifk/+eQTvPfee4YmR48eja5du4a+1rgXjU/kx8oNsSMEhEArAp6imXB97yIjJurNL4+IjLNwhKIQEAJCIA0JJIuYX22N0wX9ZsL1r3f6cN2jW9PwdH0X8rAB7aGq1BsNxef+yp2OSMqI1yYZnQ0nnQsR9Mdr5+3tagnlGes97Buy6NY+UXVLjEZEq+Vnkgj6dTjY71x4M+Il6CfGw4un5/wiPG8imM1MxffWTwHjfgDGb+bfmd3tYhS/ND0ntD2ksjOr7r8AugeAdSv2CNw89FnB/n4JR6RfXFZfDnCJsTvcCKaSiuk5C6zcFUH/kXR07sE2O9sRnjO5TAgIgcQTEEF/4vdAPGhDApqC/o+9HteQkU/nxPzpw7IptePA/ucOfojL1Ahb/XC8DeCgH5Cpm40APyzx6IpJW3r7PU2q1dP1AAzLtWr4qqbsIPaPy5/b17S3uY7o20wo3doHqdBvviMa4uKtBLoovzz3E8191ZrmlAr9zYkqrwBk+KtWcDAMqNZoQaUxAvdndwtxhwj6SQT9LWdJ454L6z1Z64ZLk0npJOhX1eJzB3cw3Vkl5v/HPd9A/Y3XUCLv3EHtsf8bH2pX74vrWlYxtPih5tSuaYhrAoOuqH/Dot3xwp4Qu+qsqTNnMGYTBVqMJnyIqD/hWyAOCAEhIARSnkBRUZF6BvIXi0D/2rlz54lxE/UfEuyw0fqND5+f1PzdQ6bB/f3ikBhUuPPmzYtZbKpCv6rUHzw+/vhjvPtuoHN40oyzzz4bJ554Yvj+Nu6Fv/Z9cM0/gIZt4KYGoGkfkNUF1K4rkNUV1ONYoHMOqGsfUPvuZlW9bdduamoKiPo//fTIDuPHH388zj33XMPrvRU3w1/zjq1tmSAEhEB4BFx9zoKnWGlNDMdoIno5PIsyWwgIASGQmgSSScyvdkAE/cl9Ds2q1KuolLhddVpQf1N1KNH8xAs6YUC/zECcTkpisEi4cMzz8FQ9F1pCeQ2Bsg6faES0Wn4miaDfKRX6dfbMaXNGz6w7iwgvAeY6COUzge9ZPC33tmD/i2fVXQnG4wAyNGLzs9JXAcH/MHSxSgbQEfTbnYEWG8pHL7lXEeFUE383gDwXVkztWWsVjwj6j6QTzXuRxrmRKUJACKQJARH0p8lGS5iHCGgJ+hm1RHRefnnuplhyWznlqzwfu5TY/Xgbux8R6L+buu1dNfLB0FZN8RKPvjCe3d3b1/7QD7qOmFUJrf4AQkudWTv/kcvrGTZ8fu8tRtNiJeivLt08k4BpsdwfG1upU6EfCIklFhy17q1YLHSkjRCh9LKSzVNBUFnPhn2nmy9vYPBffH78ceS8PjXBblWV1A52EVcC6GTmslToT05Bf3VpfX/A9wYB2aZ7S/hF4Zy8QJs5nRGv92SdtVN9DjM/DYRWLVVV6pXgPFXGceM643vjOpuGs/2TA1g3M6rCJLaojHxY8+stbS7qN6oc/59FuxFPQX06ivqTQdCvDq2mqH92VVWVI5IQbG80mSAEhIAQEAKOI1BYWHgXEYX8ANfK0biK+pl5F4CQD4KNjw0FvKadux3HMdghOvp4ZEyYY+jn6tWr8eWXX8YkhpNPPhkDBw4MsbVjxw68/HLyaFlVVf6cnBxtJrzna/g/WQL/f1aBt23Qvq5lIvU8Ea4TCuHqMxDUoz/g8oRlY+/evVi5ciVUx4WWccUVV8DlCn0Mw3UfoGnRz8KyL5OFgBDQI5Ax+YVAoo7BqCSiUXpWZJYQEAJCIHUJJJuYX+2E2fPwByp3YuWHDY7YrMVTjX9aGTMr+TpkxRqoqlKvqvQrQbvRcFLF+ljH7nR7IuhP3A5pCeVF0G+4QVrsDJIMdK6L9YnQEZnHes142RtTVvc7Bu60tE+oqpiaM6L1nFEzt3zPTf7XAPSz8e1zIkzf2bD/5VUz+u8Pnju6rG4FAcPMbOiyLi6rXwjwOBM7O/3gS9RrLgSSwU26EtDcimnZpXask17QP6v+JmY2zZhn4Ft2cf7Lt+RqVQ8RQb/diZHXhYAQ0CEggn4dSjInZQhoiY7jJOhfNqXmp2BSIlEzobFqhfu0t9u+XxgJ+Vs2oa3Eo5U3ftbOvaPzCQTvFQCpNkt9NQ6CH8Q3FMzpY1jlLlaC/mWlm2852KVgloU/3xJheP6cPON+4BqB2E3ROUsMlBWW5023sxXL1zXOR1wE/Uuur+2Q2cBVBAw2/YIBrG5sT0WjH8uNixK36tqveria3KvAPMCcKdcx02WFc/PeMJsjgn7zpCate9jk3MfynonUj8rJNX08LlJ7b/p+xkSPFM7JvUH3vtS456RCvy7MoHnpIOi3EFYHaLSFmF+tkz8ntLJpW63detsH/ak3lMA+eCyfYln8IcITduRlA6cfBZVQYDbinVgQkyA0jSSLoF+FI6J+zU2VaUJACAgBIRAxgcLCwueI6HILA38999xzL58xY4Z6ZhPTwcyqGEKvYKONT40E9u+I6VptbSzz+lcBT1bIsnV1dQExeCxG586dMWbMGENTCxcuxL59cXn0EAvXD9sYNWoUundXDQJthq8R/o2r4XvnSfD2L+xmh/W666SRcJ85BdTN7jfnI8227oRg1i0B7EfjI4PC8kcmCwEhoEfA/aMr4D7/l2aTjyGimBYr0vNKZgkBISAEnEEgGcX8ilwyC/qve3RrSlef1z3ZStR/96QeUH+NhkrMUAkaMtqWgAj625Z369V0xOW6AmW7KKIR0Wr5mSQV+sff8XWnA+19SlgeWgHhO4jr2jW4hy64s9ceO65Oe11nn6M5U5eU1Q6yFrkHiITwKy6rU/qlskABf+OhunQu2LV//5VGQv6WS2Il6B9TVjeFgScBGFdxYLo1sCaxKpRpMLgRTCUV03MW2J2BZBf0F5fVXgeQ0reZ7J0+C8VK54wS4+HF03N+YcdWXhcCQiB9CYigP333Pi0j1xGUIg6C/nXXr8v4tiHnFaWZswBvWd2+5bpEiEcZTMtKa84muNSHvh9YHR4GXi4ozy0mUEjreC0RLlNJ4dxcyx7s1SW1Y4lYfXg0KyNmmVgQi8Ovc5bSSdCvmC4rrZkDkGmWLgP1cNPQwtm5/4rFHgTbWFFSW+QnXnTwy1KoauDQZCXAuKmgPO8hq/VF0J+6gv7F12zt3L6paTnA55idAQ4z8SQR78nxuH+caJOZZxz8HeOOYN9SRVhtVI2+daxtKag3EvQrX9qySr8S8itBv9FoC0G/WtcsoaDFp1TpDmHRFeJOIlL3naOGiPodtR3ijBAQAkIg5QiceeaZGT179lQd2oZbBDfv3HPPnRJrUT8zK2X2McHrNs0ZB95j2Pgwafh7ih8IVIAPia2pCc8//3zM4rj00kvRoUOHEHtvv/02Pvvss5itEw9D5513Ho477jhr08zwr38R3jV/hhLHx3V07AXPoJvh6j9Yu2r/7t27sXTp0sAeXHJJoLhbyPC99Qh875bH1XUxLgTSkkBWV2Res9Qs9JlEzQKNtIQjQQsBIZDOBJJVzK/2zOx5+HNr92D+GmdoLu+a1MOwAv1t87/F+k2N6Xz0DseuxPyP/6ynKQsn7We6bNikQZ0w8QLDpuyOfB6eSvuiJZSXCv2GW67FziTJwKY6u1rvG7C/oGJ6/IpjxuscF8/amgv2vg7A6oFKvcvlGvTSLb3DbmuoI8YOThgY8cBn7TIaOq4E0wUWcX9OXv/Fi2/P+8qKTawE/SP/UHuMx0erwcZFDhkIVNuw6AawAeS5sGJqT9uKa8ku6B8zc8twhn8RCIb/UBzixPcsnpZr1eX18LbqnCER9MfrHULsCoHUISCC/tTZS4lEg4COCDsegv6qki9yiDyrCWT6wZIJfyick/cbuzASKR4NVEBvdFdaiWEBvJfhbrx46Oz+IeXkYiXoX3pV3bFun38NgDxzXlzZo3392IGPDWyyYxrJ6zpnKe0E/VNqS8D8jGUXCosODpHsQ+tr7Do3BBIK4D6/sDx7o9VaIuhPXUG/2ne7xBMAWwl0UX557ic6ZzKR78k6/iXznFQW9FuJ19WeNXzjC4jp22qYCdnbMnnCTGTuFBYte9GWSQ7x2v9kE/QrDiLqj9dpELtCQAgIASGgCBQUFHR0uVxvArDo9oaYi/qZ+WMApwTvQtP8SeDtXyb15riOHwZPwe8NY3jppZewZ09sBElnnXUWTjrppJB1vvrqK/ztb39zLMN+/frhwgsvtPRPnQHvy/8F3l3f5nF4ht8B1wkFANn/dOD3+/H6669DJSi0axfa8Ur531R+aZvHIAsKgXQgELhXTyw0CnUbgGwi8qYDB4lRCAgBIdBCIJnF/CqGZBD03zSyK1S18+AhIvUjiVhUhA90Mri/cqckQLThW5cI+tsQdtBSWqJ0EfQbbpAWOxNB/+hZdTcQ4/9sqsVPq5iWc2/iTkdkK2t2INjPxJOWTM19KdxVxs2qPcXHpBIGjja7NljQbyeeD9gheqxiavZP7fyJlaBfrWOZ2ME49GDOVMROcyumZZsW8mwdR7IL+vX2j9c2td87bOlNJxyw20MR9NsRkteFgBDQIWD/VF7HiswRAklCQEeEHQ9Bv46QHeCrC8r7zLZDGYl41Hb9MLoSLCutuQqgp039tLBl60fggZV9hf5DHQ+yXwJopAWvfUyuywrn5JiWKjK6tvLGz9p5dnQ6N788+3WjLgMt1+icpXQT9FdfVXsyfPwaAdkW+6LViSL4+uqrN/d1N7o6D5+XowQPhqO6dPNMAqZZrG2abNL6GhH0p7ig3z7xBOHcu5G8J9u9z8vrhwgcrFh61cGKpSH/3rRl5fp47IUS859569FQf41GWwvYlQ9OENM7IalAsdDZn3/c800g6SJZxw+u64bcwaGVbAFcTUS2n0UTFbeI+hNFXtYVAkJACKQHgREjRvRkZvWD3ckWEc+rqqpSP2aFdCSMhBIzrwNwZvC1TS9cCf7G2dXldeLN/PkagFwhU//1r39h3ToVevQjLy8PQ4cODTHUFONOANF7eqSFyy+/HBkZGcZmmeF7/Q/wfaQaECZwdOyJjKJ7QL0tG3UedrChoQHt24eKu9SExjnjgCTvOpHAnZClhYApAco+FRmXPmb2+uVE9ILgEwJCQAikC4FkF/OrfTJ7Hv7hpkbcPv9bR2ylmTDaST46AhQACxF5QNSvuhqovzLiT8AsEcXpz8PjTyb+K2iJ0kXQb7gRWuzMKvTP3Hw6yLXMSpQOQKtifLBzxTO/Pt4Fb9eXpuf+I/4nyHiF4rL6coBLbNZfWDE1+zIQhfUMr3hm/TUg/gsAj5l9Vd1+ybScw50+tQTcRDcvnpr9gB2zWAr6x5TVTWHgSatYTB5MNYKppGJ6zgI7f9XryS7oVwK14ll11QDlW8S7j4HLlkyz155pnQfGw4un5/xCh6/MEQJCID0JiKA/Pfc9baPWEWEnStCvU6FfVcinRtdyAs6w2MR1tH//8PwFx+1smVN5dV1Pj9e/CsD3Ta7b72IaN3xubpXd4aguqR1LxOrDm9mH2K+8fj5/5Lw+NcG2dAT9BwsTTy0oz7PNBl42peanYHrYohq8Wv5LF3HB8Dl9PrWLS71+SMzf4SEAkxl8d0F53t1mon6dsxSOKFjHP505GuLiPX6mkUVzc1fr2AtnjmaihUr1XeDttrd05IP2Gaxq/erS+v4E38sAd2emywrn5r1h5JedoF+3Qv/y0trrGKzOlvkXNZPEE41kgIj4V5fUTibiuab7EUZSjh0nq/dAnXvY7NzH8p6Jxg/NxJOv/S7XxUXP5HxkdQ+smFJzop9JPRA5Jpz35HDuq3Sey8xDALwWzCARgvdY7sPA6Ueh+ymhlSvVGiq2RIjFlT/KL6PRFhXprToWtMX6wXHbifrbsnNBLM9eiy2z5AkAQ4lIfV507GgW9atEH/X+YDZmV1VVXe3YIMQxISAEhIAQcCwBHVE/Mz9VXV39k1iI+psTCAYHA2laeD24fr1jOek6lnHFfFC30K9Kqjq/qtIfi+F2uzFp0iRDU8uXL8eWLW3X9Uo3Huvq/Azvst/B/3mg87kjhiv7VLhH3Atq3y1if/yfVsO74s6Ir5cLhYAQMCeQcXk56CjDpsCriCg040lgCgEhIARSkEAqiPnVtpg9D1ei7+se3eqInTu1XybuntQjxBcn+egIUAB6dXVDCckH9Ms0dEmYtd1OPf6znoH9MBiOfx7edpTis5KWKF0E/YbwtdiZCPpHPPBZu4y9napBuMhmZ5fu2r//0lUz+u/XOQHN1euXAOjCzCVLpueq38jbfIyeVTuWmOYDyLJYvAmg31RMy75f18ERd2zr4mnfqLRYZ1tdQ0FibB0Bt06F/uK7t/SG2/+qhaYLwd0BrPzUqjxvbGADyHNhxdSetTrskl7Qfygp4ZaD56nMoquFQrFm1/79+Xb3S3FZ/c0A3wfApJIHEHyGdDjLHCEgBNKLgAj602u/0z5aHUFpogT9ACwrl1eX1ncEvM8Q6Mc2Gxki6GcwLS+pfRGEcabXMhZ5u++bZCeyXla6WX3ovcncB3q7ISMjf8xTPXcHz9ER4Sr9trfbvjF2fqjkBleTexWYB9jw2EiEH+fPyXvPat7KKzcd5/O7ngCoWSDGjcT0s/y5eYbdCHTOUroJ+hXfZZNrhsFFFQAMS/8274EfjMVezrpq5LyjdpntS/O5HQ3iRwHKaZ5nmqRhK1QH/OrsFpTnqaQNw1FdsjmfCKp6leUv1WadJETQHyhVWVZYnjc95P4fv6ErZ2WtADDQfM+Nr43kvcTMD3WuVpTWljMw2ea942OG+5LC8uyNRvNU1wh48ZJNgpW6NOQ9Oe3/MdYEwMzHAgjhn8yCfrNK+AqJiuujx3dAdSBIxDATedeu3hfwK57DCR0CguNLZVF//pxcs+3sT0RfxHOvY2FbRP2xoCg2hIAQEAJCwIxAW4r6mVn98BlS/clbcTP8Ne8k/Sa5z7sB7tONC6bNnWuerx5u4MOGDUNOTssjg++u/vjjj/Huu++Gay7u8wsKCtCrVy/Ddbx/mwX/R4vj7kMkC3iG3Q7XSVaNMi2sNjWg8fFhkSwr1wgBIWBDwH3qpXBf+D9ms04gos8FohAQAkIglQmkiphf7ZHZ83AnCb+VKFqJo43GmFn1qXzUIopN8VIJECZicqz8sAEPVB6uzxfRGnKRPYHFU00byyfF83D7CJ07Q0uULoJ+ww3UYmci6FcGNUXvDPCKdpm+iQt+3de8FcyhCuaTAfoTgJZ/BGrhdo2o+E3vD9r6BCrhfUb7RlWc6nSbtdUPrk80NWTeuvROc02KsjHuvvpeXh8/S8DFNqLu/Uw8acnU3MOVKrQE/TYdEQIxdWh8Howiq5jCEfQrO8Vl9QsBNteIGS5GcyumZasOpVojFQT9Y+/dcpzfHyiQ28ciaNXtYcGu/fuvNBP1N3dF+D8Ana3giaBf62jJJCGQ1gRE0J/W259+weuIsOMh6F9yfW2HzAauIiCk8tqRu8Cr3C7/T4Y9029Dy///hfHs7tahbhj8rD4g6/S5fi/D3Xjx0Nn9j1DfVU+puaw5U9Ws6rgfhGeY3TcWlmfvDT4dAXH1lLrJYH4EQCeL0/NAQXnezUavV5V8kUPkWU0gw7JBzdf4AXqR/L7fw+UOPMXwu9GhqbFpyyXPHrO9td1lpTVXAfS4RpsoHxivuFxc1pDl+ufox3L3KTsrptQc5VPVaP30KxDOBRCcnr+HgesKy/OeC45H5yw5VNCvRO3bAW6M+h2AqKpgTt41re2oKv3bGrLnaySeqKeTO0F42O3yP7ltX98vJiwgnzrvR3X46lif360SV34JoK+Bn4ZCa43uEcrUHmK+ZfuBvMfUei22V0za0tvnaZpGoJ8CMO4Rf4QjfHVBeZ/Zwb6JoN/5gn61Z5qJJ4EzSoT7XD7X3Iufzdm09MbPM907Op/gYt8UBl8Poq4a95EI+jUgmU1hZsNWiImo2h5FGIFLrargq9fXzdyWMDG/Wt8q2SDevM0E5omuhG/FRDGLN5doz5zZ9Wa8iShpvhuKqD9ep0PsCgEhIASEgCLQVqJ+ZlY//o0Jpu6tvAX+L9Yk/2a064LMa40bQb7xxhv4z3/+E5MYTz75ZAwcGJo3vn37drzyyisxWSOWRiZMmIDMzNAqnfzN52h6YUosl4q5LVfeGfCM+iPgMe44ZrWg9+Vfw7/prZj7JAaFQNoTyOiAzKtfMbsv7yeiX6U9IwEgBIRAyhJIJTF/yyaZPQ9XFfqVsN8Jw6za+W3zv8X6TdH/9OiEGGPpg1UShFrnubV7MH/NnlguKbaCCJgJ+pPpeXiybqqWKF0E/Ybbq8XOQtAfqNLf0OklO4F4YHHGnoBOCHhk9/7sf6+aQd4hM9jTOav+JBf4CgapjsihlRSADW7i0Yum5n7S1md0dFndBAKesanS3+JWA4BXGVRNbvqbu6npcEcCv8tzEoOvUo8D9TQieK+pIXNI6wSB8Xd83elAe5/qOG9a1PAQZvwdwDVLpuV81OJYgHO7ujFEpKrDH2/HkYFPvH5ctPTWHK3WPc0C8yc19FTNS3MjmEoqpucssPOl5fVUEPSrWMaU1T3NgDoLduNzMM10s3fxolv7bFP3qp9cFzKR0jap4rEuOwMi6LcjJK8LASGQNKIN2SohEAsCOiLseAj6le/VpTW3E+j3GnGoJzLbAG5+MkOqUriGwLjlMxZqiei8/PLcTa3XUhX+Cd5XALJrrbWNQa+A/K+6gTfhc3f1u32DwZgI0Jk2H0B2uPyuguHzcgxLySmx97cNOerX1JAKdDZc9viZRhbNzV3del7ljZ+18+zoWA7weA2ukU7ZQewflz+3r8rIPDx0zpJDBf2Rcgi5joHFheV5Y4NfWDGl5kQ/k6o0eEzMFgsxRG/7M30ji578Llu8cnJNH4+LXgfQ325dBnYTuPkJGalf0rvrfLhusWu2tyLoTw5Bf1iJJ3aHyf51EfTbMzKdwczqAUhz55TvpiVa/B5JSBZV0ZFo4XpLPGZV+lWFflWpPx7DKtFh+RStbo7xcOuwTbuuCv+455tAd4VkGbmDO+AH1xk2oVlFREOTJQ7lp4j6k2m3xFchIASEQPIRCEPUf22k0THzswAmBV/vXf47+D9Tzc2Sf2ReWw20Cy1KtWXLFixfvjwmAXbp0gXFxcWGthYuXIh9++LzOTYS51X+5OTJxs3ifG89At+75ZGYbdtrMrKQMe4voKNPCGtd3vIxml78SVjXyGQhIAT0CHiGTIXr+yH5Yepi1Rm1FxElphWgnvsySwgIASEQEYFUFPMrEGbPw50klr9rUg8M6BeaoCrCdPOjPGxAe9w00rg+lErUuL9ypyRDRPROYH+RBfukex5uH63zZmiJ0kXQb7hxWuwsBP3KaPF9W34In38pANO2zVGfGsYH8LsKKm7rvSVqW+EYCHQNqH8QwA02FfXDsWo3twmE6yqm5qhEgiNG8ay6e8H4jZ0BVcuUgR0EtPyw2AVAOFUTtrr9vkGLbu3zqcZaGPmH2mM8PloNNiyiaWRiA8hzYcXUnto/0KaKoH/U3fWnut2BbqpGySs6uLXniKBfG5VMFAJpS0AE/Wm79ekZuI4IO16C/qqSr453kWslgH7xpM9APeA+v7A8e2PwOsuu3HwB/HgZgKGSKwZ+PZRfnnsjgQwrKiv7YSQ2tHbHUNCvJlRd+1UPV6O7EuBzYuC/kYkvXcQFw+cc+aFY5yylq6BfQVxe8tUQJtei+J01WuDttrd05IMnHPGDVHXp5pkETIvTWThslgl/KJyTF/KlTAT9ySHoVxvZNokngSMjgv4obkizHzDiKTCPwl3TS+1E4arSuxOGEnorwXfwUGJ+xTwew4yNEsk7hYtZooPi4ZRkDN29sRD0zyYKVFlJqiGi/qTaLnFWCAgBIZB0BHRE/QDmde7c+coFCxaEneHHfB7ABwAAIABJREFUzE8ACEkI8L56N/z/cl5l+Ug20DPqPriOuSDk0qamJjz//PORmDS8ZuzYsejUKbSZ5FtvvYXPP/88ZutEa6hv37646CLjOhuNjw0FvMmjuXWffT3cA6/U/92c/Wh8ZFC0COV6ISAEDAjQ0ccjY8IcMzbXEtFTAk4ICAEhkEoEioqKnoZ1BdVVVVVVSVW4omV/zJ6HP1C5Eys/VAWGEz8mDeqEiReEfvb+cFMjbp//beIddKgHZtyUu0rUr5I2nNKFwaEII3LLQtCflM/DI4KQwIu0ROki6DfcIS12NoJ+ZXhMWf1oBs8DEFptITZnY+mu/fsvXTWj/+Gq97Exa29lyIyNWV2yshY2V9e3vyDaGYyXmzruuWzpTUfqU5TZNhSDf+MmvjCcrgjFZfULAR6nFz7NrZiWXao399CsVBH0H4ql/maA7wOQEQ6DcOeKoD9cYjJfCKQfARH0p9+ep3XEOiLseAn6FfjlJZuvZuJHgUBF8HiNvYBrVEF5zt+MFlhWWnMVQA+HVfVfx1PGWn87f3HriulGl1VfVXsyfPwaAdk6ZpvnmAr61evVpfX9CT6VqPD9MGxqTOU6ZrqscG7eG8GTdc5SOgv6D+3L5okEPA4g9MmeBn3TKYxl/nb+SUZnrQ0SPAJuMfByQXlucXDyigj6k0fQr/Yxbu+HRx5eEfRHcb8z84yDt9wdwSaSSUTd/mg3lCDcaCjRupMqvFuIvQPi+nhUojcTyztpj9Uennnr0VB/jUa82ERx65heapa0cVCJdefBirHqfku6oSnqv7Oqqiop40u6DRGHhYAQEAIpRkBT1L8iIyNjzJIlS8IqBc/MDxzs0HhjMDLv6/fBv17lxyf/cB07GJ6RswwDWbx4MXbv3h2TIM8++2yceOKJIbY2bdqE119XjfycMZSPyteQ0bgPjU8Md4aTYXjhyj0DnuI/Ay6P1lW+d56A7x3RFWvBkklCIEwCGT9+DNT7VKOr/k5E8SqEE6aXMl0ICAEhED2BoqIiw+fFrSwnrZhfxWD2PNxJ1e9P7ZeJuyf1CNlMJUa/7tGt0W9yilro1dUdqNJv1N1AhSz84rPxirkS9RuMpH0eHh9S8bGqJUoXQb8hfC12GoJ+ZXxMWe1PGfQnAKEVvaLZeuK18Lp/3ObV+Vv5HBD1t2/3FJguB+CKJhzLawlVTfsyL19651GqC5rhaCMxeAO7aMKSW7KVNkprjCmrm8LAkwBsHt5wI5hKKqbnLNAy3DwplQT9gfPULmsBCKP0K1iEQ+vQXBH0h89MrhAC6UZABP3ptuNpHq+OCDuegn4G04rSuv9l8HQAxqow6z1qYKLZxKz6c6v2S2ZjakF53r1mLy4r2VwMgvoF7agYHAk/GIu9nHXVyHnmH2Bbr7OsZPNUEO4J40O1paBf2a4ure9F8KlSRPlh2LUK/58+xuUj5ub922iSzllKd0G/4rastO4iwK96xveNwVnzgfA0s/tXheXZe83sNVdeV+UMj49oTcZauLAfjGFm1zN4A7N3cNHcY+tazxFBf3IJ+g+d0aiSnLYBUKIdq/Mtgv6IbsRDFzHzEACvBZvY/skBrJup8Dt/DJx+FLqfYtwtUcWgYnHSMBPYx6srghEfJ1Xnb9kbqy4LyXQeLQT9VxPRbCedxXB80RT1D62qqloVjl2ZKwSEgBAQAkJAEdAR9TPz+y6Xq2Dp0qXaChZmVkr3W4Ip+974P/jefzZl4Gf+fA1Aob+p/vvf/8Y777wTkzjz8vIwdGhoEdZYdwKI1tlTTz0VP/rRj0LNeA8gUKE/CQd1zUPG+GeATHtdAO/5Gk1zxiZhlOKyEHA+AddJI+AZ9lszR08novedH4V4KASEgBCwJ1BUVGTaIRxAUov5VfRmz8OdVP1eCdMf/1lPw81SVebXb2q038g0naHYqWQI9ddoqC4MqhuDjNgRsBD0J/Xz8NgRiq8lLVG6CPoNN0GLnaagXy0w+t76S8jPjwHIicGu+5mwwLsv83orgXsM1tEzwUzFs+omA6T0UbGIr/W6fiZ+anfDgRttuxAw0+iyuj8T0S8j1CsdAGgBmMeCzAtmEviexdNyb9ODA4z8Q+0xHh+tBtvqdTaAPBdWTO1Zq2tbzUslQb+KJwai/hoAKvPR9EGZCPrDOWEyVwikJwER9Kfnvqdt1Doi7HgK+gMPYw6J+icx+x8GUdcwNmMbGNf40fQOkWc1gY6zuHZ5j/Z1owY+NrDJbM4hAbz3aYAKI0wuUKa3AXz7jv15j09YQNrt5V8Yz+5uWZt/D5D64VonscFW0K+cCdhtV3c1wHeCkBsG29ZT94L5fibPPVaicZ2zJIL+Q1hfvuLL7pkez71gqEQUwzIIGnu1EYxf5c/NXRJcFd/o2ggTPA4np3hc+3920FfjMoKHFtzvYho3fG5uVev1RdCffIJ+tX8RJp5sJMKP/Yw7CBhjcYZF0K9xg5tNMfsBw4mCb6MYklEEbib4jpdoXSU7qDVbV7+PV/JAFEcxcKmFGB5O6ihgFadZwgaA/kT0RbSMEnm9hqhfBP2J3CBZWwgIASGQ5AR0RP0AvnS5XBdVVlZ+qRMuM6tOVCEdZHx/fxy+dU/rmEiKORmTngV1PzbE1z179uCll16KSQwejwcTJ040tLVs2TJ8/fXXMVknWiOnnHIKzjzzzFAzfi8aH70wWvOJu96diYySF0Ade9n60Dj3x8CuI2oj2F4jE4SAENAjkHltNdCus9Hkx4noej0rMksICAEh4FwCRUVFhsVfmj1OejG/isPsebjTqrffNamHYaV5JyUeOPUkWyVEKJ+d1I3BqQzD8Usln5gkUCT98/BwOCRqrpYoXQT9htujxS4MQb9aZNx99b28fn6AGCrT3rgSmf1hqQF4esXUnHkgskqys7cU4xkj7tjWJSOr8dcgvhmgblGaZ4D+SS7/TYtvyV2tbUslF5TV/RSg+6xE+Qb2dgL8S68Hq23F98Rrm9rvHbb0phO0K8YVl9UvBHicdRw0t2Jadql2rM0TU03Qr8IaMoM9XdrXl4GhkjN07xUGeIWL6HY/Q3VQMM5+lAr94R4xmS8E0pKACPrTctvTN2gdEXa8Bf0t9AMiZ1fG7SC+BoDVB8q9BJ53wOebdsmzx2xX1y8rrZkDkNWHqW+JMDx/Tt57drtdVVJzmgt0BwhFmmJrHwMfgeleX/e9fx35oP4Hxda+qMSG5aU1IwCXypQ9xSZLdZeLuGj4nD5v2sWjXq+88bN27u0dLwPxLQT8QDNp4Csw/dHL7Z7W6TSgc5ZE0H/kbq2YtKW339OkvkCpM99bYy99YLwFN/3vjn05K8NJGlG21RmrnrJ5CDH9gYDTLM6BH8AngP+W/PI+S1XCwPIpm09nxorm7FkTV7m8oLzPlNYviqA/OQX9ag+rS+s7Enl/DaabbbqXHJH0U126+SUR9GvczRFOYWal/NkYfHkyCPqVQF2Jp42Gk/1XAntVNd9orPn1FijfYz3Umj1OzkTW0W7UrmlwXNeClnjVnp5569FHJB+0vKa4/OOeb+LCJ5a88+eY5jumxA8YNqL+/lVVVUmdtBDLsyC2hIAQEAJCIHwChYWFqrrSSiIyKLF+2N5WVam/srLSthIyM6tqWncFe+J750mo/1JluM/9OdxnhD7CYmbMmzcvZmEOGzYMOTmhhdg++ugjvPee7eOxmPlhZUj5p/wMGexH4yOD2sSHeC6ScXk56Cir+iOA//OV8C4zrSIeT/fEthBIeQLu82+E+0eTDB9DAMgmol0pD0ECFAJCIKUJND/3CXlWnAqV+Vs2zux5uNME/af2ywxUmg8eTvPTqTfEsAHtoSrHGw3F8P7KndLpIEabt3hqtpmllHgeHiNMcTOjJUoXQb8hfy12YQr6WxYac9fmvuxxTQWgKiMY/yB4pFdKS/E+M9+z+0DO4lUzyBu3QxMDw4fE2FtGglklNavqCYZZzyZLbSNGpddP975yW/b6SN05lDzhv5uYLrdZvwHEL7ldrl8t+k12oBqFhvh+px98ycvTctfo+jemrG4KA+pho8f4Gm4EU0nF9JwFujZb5qWioL8lttFldT8g4I8ALgaQYcHmcKLLuJmbT/C53GpvRNAf7mGS+UJACBwmIIJ+OQxCIMEEVFX5Hpn1J/mIBxH5BwGurIBLjPfZjTW+LnvfjlQ0H05oSvz86hV1/bwuKD9+ALiOb7mewfUgvE9MH3i77f0w1v68ctXX2Zk+7/l+8BACNX+z9u9norfcPtc7DR35o9GP5e4LJ56WuUrc79nRcQAzzgDxQGrJxiX2AryOgU9dDQdW5y84TnoYRgI4wmtUQoS/fbvBBJwI0EAwBb48MHgHmNYR4d1YnrXD6zHObznbgbWI1/p8WDlyXh/V+kqGEAgkglSV1J7oAl10+D25+f2CQK9tb8j9oCW5ZPE1Wzu3b2paDvA5ZugYeLmgPLdYp7OE4Dd5hMCsfqQJKem5buY2xwq/VSRW1fmdXs3drIq70/1ui3somfc1d3CHQJcBo0FEKfO9sPnHXVXx+KpWsd5ZVVUVUgG5Lc6MrCEEhIAQEAKpRWD06NEdmpqaFgMYbhHZPmYeU11drZLETQczTztY5Wlm8ATfP2bD97bqgp4io+NRyLxyiWEwa9euxcaNRpqs8GM3q36/fft2vPLKK+EbjMMVmZmZmDBhgqHlpr9eC/76kzis2rYmM8Y9AspRNRVMhvcAGh8b2rZOyWpCIE0IUNc8ZEw21V/8kogeShMUEqYQEAIpTKCoqEg931HPfVpGSlTmb71lbPI8/Lb53zpG5G1VZd5Jfjr5Vpg0qBMmXtDJ0EUl6lcc1V+nDnUGWirfr9/U6Eg3rRInUul5uCPhi1NJQ+BQ4oCnAMQnAzidvhN87wTjXRC/vWv/gb+vmtF/f9IEFeSoitHv8pzPzCeDcAaA7zKqGF+zi993++l9Yt+Hi27tsy2Wcarkgm7t6k7zgy4G0XkAB7RgRPgAPry+s3H/q8nMNpasnGxryIyNWV0zsy6GGxcy44fNvu5k0BtuF1W+dEvvDS3+j5m5ZTjDv8iqQwMR3bx4avYDTo5ZfBMCQiCxBFJGuJFYjLK6EBACQkAICAEhkG4EVkyuO8vv8i+z6rLCRI8Uzsm9Id3YxDJeZn5NdbcLtulkcXmyVudvYWwmWt/+yQGoRIp0H2YJD4pLvLoYxIK5haB/NhFdHYs1nGKjWdSv3jdUMtBsqczvlJ0RP4SAEBACqUFg/Pjx7t27dz8DYLJFRD4iunLp0qWmJeiZ+X8A3Bdsw/fuHPjeejQ1YDVHkfmTZUBmqFilrq4OK1eujEmsXbt2xejRow1tvfjii2hoaIjJOtEaueKKK+ByuULM+GvWwVtxU7TmHXG9Z0QZXP1VETzj4X3lv+H/UqsJpyPiESeEQDIR8BQ/AFefgUYuf0REpyZTLOKrEBACQsCMQKvnPl9UVVWtSjVSZs/Dn1u7B/PX7HFMuHdN6oEB/TJD/Fn5YQMeqJQaanYbpcTwqkq/EUN1rZO7HQR3aHCqrxaC/pR7Hm533uR1ISAEhIAQaBsCxbPq7gXjN+arRd4NoW0ikFWEgBBwAgER9DthF8QHISAEhIAQEAJCICEEqq79qoer0fWQi/iO4XP6fKrrhKrkv7y09kEAv7C4xg+iKwvm5M7VtSvzQgkwc3DVpcAkJ4vLraq4O72zgGLb/ZR2GDjduMumkwXrbXX/WPFxcqKJqs6vRP0G42oimt1W/GQdISAEhIAQEAKpQqCwsLCMiFSLcqsxvaqqqsxoAjP/6mBVsP8X/JrvvbnwvflwqmAKxOG55E9w9Ts3JKampiY8//zzMYt13Lhx6NixY4i9N998Exs2HC6WFbP1IjE0atQodO/ePfRSvw+Njw6OxKQjr/EM+y1cJ40w9M3/1d/hXaKOvwwhIARiTcB13FB4Cu82MzuYiNbEek2xJwSEgBAQArElYPY8/MNNjbh9/rexXSwKa8Gi7hZTThV3RxFq3C5Vov67J/U4XOk+eCGnJkc8/rOeIT470VeVMKFE/QZDnofH7VSLYSEgBIRA8hMYU1Y/msk/aVfDgWvC6aAw5q7NfdnjehXA8RYUvmY/X7Tk1tx/JT8piUAICIF4ERBBf7zIil0hIASEgBAQAkLA0QSaRflKXHMLgK8Y/vGF5X3f1nF6eWntpQxWVTmNe6Ie7PvLQD3cNLRwtnwh02FqNoeZVZVtVaX/iNHwjS9QDd1pw6o6v5PF3sEczarQJ1MM8TwbFuJ4x1bpz5+Ta4akPxF9EU9eYlsICAEhIASEQKoSGDFixM+Z+SHVLdvi8+xT1dXVPzn0FeG7wcw3Aghpr+x7fz58b6jc4dQZruOHwVPwe8OAYlk9/+yzz8aJJ54Yss6XX36J1atXOwLogAEDcNpppxn64nvzIfjeM23q4Aj/w3HCStTfNH8yePvGcMzJXCEgBDQJZFy1BNTBMEl/HhGVaJqRaUJACAgBIZAgAmbPw50mlFdidCXsNhqqQr8SeMuwJ2DFUV3ttM4MZlXvnXY+FbvFU7PNNkCeh9sfTZkhBISAEEhLAsV3b+kNt1+J8r+v9AluN01c9Jvsr+1gDJmxMatru6zHmFBqOZfxt6aOewqX3nTCATub8roQEALpS0AE/em79xK5EBACQkAICIG0JrC8ZPPVTPwoQC19YRsY/Jcmn+9/L3n2mO1GcCpv/KydZ2f7X4DpLgCGpT1ariNg3vDy3FICHSHcSWvoEQbPB8sSGV3qxGr3VtX5k6m6vVkcKpHiH/d8A/U3nUeyVelXlflVEoLRICL5TpjOh1liFwJCQAgIgagJFBYWjiGiBQAyLIxV7t+///JVq1btaZnDzDcAUMkARwzfBy/At+bPUfvlNAOZP18DkCvErY8++gjvvfdeTNzt06cPhgxR+cBHjlh3AojW2cmTJ8PwI1jTPjQ+Pjxa88653pOFzKuWAJmhXRP8Hy+Gd9Us5/gqngiBFCLgPvt6uAdeZRbR0US0LYXClVCEgBAQAilJwOx5+G3zv8X6TY2OifmuST0woF/LzyvfueVEcbdjoBk4YiaSV1MVy/srdzpm342q8ys/nVah34qpPA938t0gvgkBISAEEkdAifK7ZGUtBNC65WQdAXfv3J/9l1UzyGvknarM7/e4nibgYquiLwC8YPppxfTspxIXpawsBIRAMhAQ8UYy7JL4KASEgBAQAkJACMSUwNKSzSe5CcsB9A01zOqJ+PvqGSQTfd78epaLkc+AUocYq2KPNLQNoKKC8tx1MXU8TY0xs6rQH6LMcWK1eLMq6Ns/OQCVgJAsw6rTgBMTKRLB1axKvxOTHiwSTWYT0dWJ4CdrCgEhIASEgBBIJQIjRoy4iJmXAOhsEZdqpTyiqqoq0BmHmX8G4JHg+b4PX4Rv9R9TCU8glozJC0Bd80Li2rVrFyoqKmISr8fjweWXX24oll+2bBm+/tq2oFZM/LAzopIOVPKB0fC9Oxe+tx62M5E0r7svuAnu0yaG+utrROPsYuDArqSJRRwVAslCgDr1Rkbpi4ZJVACmEZFk0yTLZoqfQkAIpC0Bs+fhTqvWfmq/TNw9qYfhPkmV/vCO76RBnTDxAuOG0ErUr5I51N9EDiuRvNP224KnPA9P5CGStYWAEBACDiYwuqzufwiYCcBj4OZuAOsYWA3iQGFIFyibGSMPNtQ52abQS8AcA3/3NmTmL73zKHkY5uBzIK4JAScQEEG/E3ZBfBACQkAICAEhIATajEDVtV/1cDW6KwE+J06L+gGelV+ed5tU548N4YMF+mcc/J57R7A1p4nkU6U6fwvnQX/qDSXsDx61q/fho8d3xGZzk9iKVZV+xUdxcsoYOP0oKH8NxtVENNspfoofQkAICAEhIASSmUBhYeEPiGgFgGyLOLYz84Tq6uoVzHwtgCeC5/rXL4T39T8kMwpD392DfgX3DyeEvKaacc2bNy9m8Q4fPhzZ2aFbsH79erz/vsrbTvxo3749fvzjHxs74vei8dELE+9kjDygLrnIKPmroTXfmw/D997cGK0kZoSAEGhNwDPyXriOHWQE5TMiOlFoCQEhIASEgLMJmD0P/3BTI26f/62jnJcq/bHZjl5d3bhpZFfDjgdqBSd0PTCrzq/8GzOrPjYgYmTF7FwCkOfhMWIsZoSAEBACqURgTFn9aAarB5RWxVqiCXk3gSYvnpatCsLIEAJCQAhYEhBBvxwQISAEhIAQEAJCIK0IBAT9B1wVIFwQn8Bpgbfb3tKRD55wID72088qMx8LYGNw5KoS+ppfb3EMEDPRdDR+KkF9ixBbJTAoW201cgd3gKpCbzQU97b0JR4xq/jUiIarWdKD05JNzDpHAOhPRIEqwTKEgBAQAkJACAiB6AmMGDGiDzOvAnCchTUfM/93VVWVqsYU0mLZ//FieFelYPHkzrnILDUWdq9atQo1NTXRbwCA73//+zjjjDNCbH377beorKyMyRqxMDJ06FDk5YV2LFC2/Z9Ww7vizlgs4wgbnqKZcH3vohBfeO83aHqm2BE+ihNCINUIuI45D55Rpt1eTiEi1TVGhhAQAkJACDiUgNnzcCeIuoORWVXpV1Xl129SDZFl6BBQon7V8UD9NRqJ5JlM1fkVu8VTTfPs5Xm4zmGUOUJACAiBNCMw5p66kezCswC6xiH0JoB+UzEt+/442BaTQkAIpCABEfSn4KZKSEJACAgBISAEhIA1gWZR/3wQCmLIyg/gaW+3fb8QMX8MqTabYlW602Csm7ktIMhO9FDCeyXuNhqRVmsPrgCvBPT/WbS7TSu/mwnWI40p0fuk1jdKVFBcNyxS3RLDG1ZV+p2S9GCVmEFE8n0wvC2X2UJACAgBISAEbAmMGjWqu8/nWwQgVMHc6urx48e/cc0115wfbND/yRJ4X1PdnVNvZF63EshoHxKYEvMrUX8sRrdu3XDJJZcYmvrrX/+K/fv3x2KZqG1kZGRgwoQJMPw4xn40PpEPNDVEvY4TDFDuj5Ax9mFDV7zLfgv/5yud4Kb4IARSjkBG6YugzjlGcd1CRPelXMASkBAQAkIgxQiYPQ9PpKjbDLFZNXQndhRw+jFRYn5VCd9oPLd2D+av2ZOQEJKpOr9V8oE8D0/I8ZFFhYAQEAJJQWD0zNoCIlKtJI3/IY4sin0E/vXiabl/iexyuUoICIF0JCACjnTcdYlZCAgBISAEhIAQwAvj2d0ta/N1YJSBKLpsa+adRK7fDC/PeYJAhsJzQR4dAWZ+DcCQYCuRCrGj8yb06uPGdcb3xoV24YumOr9ZVXWVwKAE9W1RIV9V6G+pZN866trV+wI+JNNQ4vvjxnY63PEg2PdIBfhmSQ9OP5sAZhPR1cm0h+KrEBACQkAICIFkITB+/Hj37t27/wTgJjOfVYX2W265JeRl/78r4V15V7KEGpafGWMfAuWeHnLNgQMHsGDBgrBsWU2+9NJL0aHDoW5Mrcebb76JDRs2xGydaA2de+65OP744w3N+L9YA29l6PmIds1EXZ8x6VlQd9V47cjBWz5C04vXJcotWVcIpDQB9wU3wX3aRKMY1xLRoJQOXoITAkJACKQAAbPn4YkUdZthtRJQOzEBwenHw4xnolha7e/KDxvwQOVORyGdNKgTJl7QycgneR7uqJ0SZ4SAEBACziMw7r76Xn4f/sJg1VLSFaWHnzNR6ZKp2W9FaUcuFwJCIM0IiKA/zTZcwhUCQkAICAEhIASOJFA5eVuXDNr/X0y4EcBRYfLZRowHmzjr/42cd9SuMK+V6WEQYOarVAeE4EuiEcyHsbzt1FiLuq0q/rc4o0T1SjQeT2G/VXX3SAXwtjDjMMEsMaH1UpHGY5bMoRIvVAeJRA+zswngaiKanWj/ZH0hIASEgBAQAqlMoLCwUP17+yiAzOA4L7zwQkyfPj0kfP+n1fCuuDMlsbhOGQ3P0NCYVbBK0K+E/bEYZkL5L7/8EqtXr47FEjGxoarzT5o0CS6Xwe+DzGh8ehSwP7mSaM3AuE4eBc/Ftxm+3PTCleBvPosJUzEiBITAdwRceWfAM+b/jJCoQhS9iOgb4SUEhIAQEALOJWD2PPzrnT5c9+hWRzmuqsrfPakH1N/g4UR/HQXPxJlgUXoiEznMOjAo19VZVHvspGHRTUCehztpo8QXISAEhICDCRTP3Hw6yKVaqF4MICMMV9X37Q0A37lrf85zq2aQN4xrZaoQEAJCIEBABP1yEISAEBACQkAICAEhAIDBtHJKzQA/00TAdTHAqlRi9++yr7mRQd+6QJ8wuMrHWFw0N/dTqcjfNseHmVU5x41GqynRtBJPJ2pYie8jFYmrWCyE2IdDVWJ+JepX4v54DTM/VIX+eK4bi3isEhJa248mMURV/h843TgXKJr9j0X8Vr4B6E9EX8RiHbEhBISAEBACQkAImBMoKio6C8DLSjzZetagQYNw222hAmf/ZyvgXf67FEXqQuYNSlAf+kj6gw8+gPovFqNfv35QCRPBo6mpCc8//3wsloiZjdNOOw0DBgwwtOf/6u/wLvlVzNZKqCF3BjKvXAJkdQlxI7XPfEKpy+LpToBcyLy2Csg0rFArgrZ0Px8SvxAQAo4nYPU8PFGV2q2gWVVxT6QY3fEbbeGgSpBQ/ynBfKJE88m2r6f2ywwkl5gMeR6ezDeE+C4EhIAQSACBITM2ZnXJancZQGMOPt8dCKAngI6tXNkL8A5m+icRXobPtbDitt5bEuCqLCkEhEAKERBBfwptpoQiBISAEBACQkAICIFUJmDWZliJypW4PFHDrEJ7NCJxFYuymzO4A1TCgN1QCQ2KQTyq9ZtVt3dKBXojNkrIftzYTlB/dUa0yQmx7tCg47POHIvOBKuIaKiODZkjBISAEBACQkAIRE8gPz8/1+12LwFwRou18847D7/7Xahw37/hVXirb49+UYdayJiyCNQv4sl9AAAgAElEQVSpd4h327dvxyuvvBITrz0eDy6//HKoCvjBo7q6Glu3Oqui6cSJE6F8Dh2MxmeKgb2J7/oUi41xn/0TuAdeE2rK70PTnDHgfd/GYhmxIQSEQCsCnuF3wHVioRGTRUR0qcASAkJACAgBZxMwex6+8sMGPFC501HO21XpV0kIiRKlOwpUkjljUe0eY2bVOy6am0Z2hUpCMBjyPNxxuyUOCQEhIASEgBAQAkJACBgREEG/nAshIASEgBAQAkJACAiBpCBg1mY4WuF8tMGr6uxGwnFVOX/Dot1RmVd2lShbR9SvForFmsEOO7kCvRFcswQLo7kqKWHDS3ui7vBgtmaikx4sujxINcao7ky5WAgIASEgBIRA+ASGDBmSlZWV9QyACerqc845BzNmzAgxtOWj19H9b9PCXyBJrvAMvRWuUy4J8dbv9+PZZ5+NWRT5+fno3Ts0ceDDDz/EP//5z5itEwtDP/jBD3D66acbmvLXrIO34qZYLJNwG9ShBzKmLAZcoQnLvnfn4P+zdyfwUZXn/sB/z2wEBCHIplZkcQeueMUFCMgOguzEJLQuVFFrre1t+79eq21t63Lb3uutdnOtqJUkBFkVRBYjCeBGkQLuIkJlX2SRJbO8f9+QwTDnzMyZ5MzMmZnf+/n4CTDnvO/zfM+bMTnznPcNvvFY2mNkABTINgHXOYPhGfYbs7T0Nn/5IlKTbTkzHwpQgALZJBDtfrgujJ/6mLMeUtXusVZzX7e5BveW8gHOTJqf95e0Ro+OPtOQ9QMl+sESp7UYDyDwfrjTLhbjoQAFKEABClCAAhQwFWBBPycGBShAAQpQgAIUoEBGCMTaZvidh/Y0uii7IQi60F4XTZu16h/vsG3F/DP6NUOX8S0sFfY3drV5s1ycugJ9ZKyJFPPb6eTEhx70nNEPg0Rp3F64Id/wPIcCFKAABShgg8CIESP08vu/ueyyy/DrX//a0OO61atw/ps/sWEkZ3bhanMuPNfq5xqMzc7V86MVye/duxcLFixwHI7eUcDr9ZrEpVDzzCjgSPp2JLMTyzP453Cdf7Wxy6MHUPPsaCDot3M49kUBCnjy4Ju6BBCXmcVIEVlIJApQgAIUcK5ArPvhesX79Zud91xWrCJwp8bs3BmQvshKCpqjuG9z0wAy8YESALwfnr7pxJEpQAEKUIACFKAABRIQYEF/Alg8lAIUoAAFKEABClAgvQLRthlO10ro0Qq5k7FrgH54QBf160LtWC0ZFk5dgT7SIdpuCfWP21p1GLqY3+4W7aGHdD1soov5o8yVaSIyxe782R8FKEABClCAAtYFRowYMbJXr14v/uY3v8mLPOvjtW/i7BX/Yb2zDDzSd2sl4Dau9Lhp0yZUV1fbklF+fj5GjRpl2tfMmTNx9OhRW8axq5MLLrgAvXr1Mu0utOUtBOb/yK6h0tqPtDkX3igPdAQq/xuh9+alNT4OToFsFPCMeQSub11mltpjIvK9bMyZOVGAAhTIJoFo98OduuJ9u5Zu6FXSzZpTC8Gzab7YkUv3jj48UNI6aldOfTDjzpEta3eJMGm8H27HxGAfFKAABShAAQpQgAIpEWBBf0qYOQgFKEABClCAAhSggB0CSqkBAF6L7CsZBfRW4o1W6J6sonEdk36IQBdr6wJ/s5aMgn4nrkBvlnusgn7t8umcQ0nbySFaAf3G2Qfx6eyDVqaTrccMfe6MaP1xe2FbpdkZBShAAQpQoGECK1eu/G7v3r2fjjz76GdvwrUwuwv6vZOegrS7yAB35MgRvPjiiw0DNTlr0qRJyMszPDOBlStXYuPGjbaNY1dHubJKv3f8XyGnX2xgU/s2wV862S5O9kMBCtQJuHsUwt3P9P8rW0XkTEJRgAIUoICzBaLdD3dycXys1d2XrjuCRxfsdzZ6jkcXa5cFJ1+/uXd14P3wHJ+7TJ8CFKAABShAAQpkgwAL+rPhKjIHClCAAhSgAAUokCMCsbYZ1quu60L6VLZoBeSpKOLWq6/rFfsjC/uTtSJ8tBXoU5Gr1WsazSQVc0OPrYv6I1syHrCI5xEtFn2eiPB3wHiAfJ0CFKAABSiQAoFohTmhf72DwLw7UxBB+oZw9ZwMT587TAOYPn06QqGQLcFdeeWVOOeccwx92bkTgC2B1nVy4YUX4tJLLzXtMvT5KgRe/omdw6WtL1eXAfCMeNB0/MC8HyL0r7fTFhsHpkA2CsgpbeC9IeruF71EZHU25s2cKEABCmSLQKz74bowXhdYO63pVfr1auk9Ohp35dKxlq04hNLqQ04LO6vj0dckvHp9t7N8tddGPxSyY3+w9uuGLTW1cylWMb+THyLRuek5Z9Z4PzyrpzaTowAFKEABClCAAlknwGKOrLukTIgCFKAABShAAQpkt0C0bYZTXTitC+l1kbtZq/7xDuhdA5LddAy6qF+voK/z31p9JGkr0EfbjUDnmKp8rXhqi67jmiOvrafWQhfzp6I5aReDGDsVcHvhVEwGjkEBClCAAhSwIKCUKgBQFXlo6It/IDDXvNjdQreZcYinCXy3GDbdqo39nXfewQcffGBLHh07dkT//v0Nffn9fpSXl9syht2dFBcXw+PxGLtVIdQ8PRyo+cruIVPfn7jgvW4WpHk7w9ihz1ci8PJPUx8TR6RAlgt4i56DnGZ8wAnAr0Xkl1mePtOjAAUokPEC0e6Hr9tcg3tL9zoyv+4dfXigpLVpbLow/JEF+7F+c40jY8+moOI9XJFIrveU7nXsNYvxIALvhydykXksBShAAQpQgAIUoEDaBVjQn/ZLwAAoQAEKUIACFKAABRIRiLaaqe4jWavTm8UXrYBbF/LrAvdsa/rhgUt/1sawI4DOMxUr4GeCZ7RdDFI5L7XT0OfOiMY1UEQqM8GSMVKAAhSgAAWyXUAp1RvAysg81ba18M/+XranD++UlyFN8w157tq1C4sWLbIlf10YX1RUpHcoMvT3yiuvYPfu3baMY2cn3bt3R8+ePU27DH2yBIFXf2HncGnry92zBO4+PzAZX8H/90KoA1vTFhsHpkA2CrgvvwXuXjeapfauiFySjTkzJwpQgALZJBDrfriTi6z1iunhVeEjr4cu6tex669syRGItWp9oiPq1fv1jhBObXPv6hAtNN4Pd+pFY1wUoAAFKEABClCAAqYCLOjnxKAABShAAQpQgAIUyDiBaKsSba06nLIV2c/o1wzdprYy2KUyhlRfuGgrv2dzzokY6/mg50VkS+UDD9Fi0DFxe+FEriaPpQAFKEABCiRXQCl1OYA3I0dR29fDP+uW5A7ugN49w++Hq+sgQyTBYBClpaW2RThs2DC0a2dcCX7dunVYu3atbePY2VHMVfofHwSEsmAlU28z+Ka8BHjyjHNg3UwEqx62k5R9USDnBaTdhfBOejqaw5kiwqdocn6WEIACFHC6QLT74U4utI63Orwu5p/62C6n02dkfDFWrE84HyfvBKGTifXgCO+HJ3y5eQIFKEABClCAAhSgQJoFWNCf5gvA4SlAAQpQgAIUoAAFEhdQSt0HwLAtfCpXx+86vgW6jG9hCH7j7IP4dPbBxJPKgDOiPcSgQ9e7Emj/XG7RiulT+cBDjNX5ub1wLk9O5k4BClCAAo4TUEpdqjeYigxM7Xwf/pk3OS5euwNyfasXPGMeNe127ty5OHjQnp+no614v2fPHixcuNDutGzpT6/Qr+M2a6ENcxB4/Xe2jJPuTtz9fgJ3j4nGMAJHUfPMNYD/cLpD5PgUyCoB33cXAHnGRQkAfF9E/pJVyTIZClCAAlkoEO1+uNOL4nVR/5O3tY16RZz8QEKmTqOSguYo7tvclvAzYSeFGKvz8364LbOAnVCAAhSgAAUoQAEKpFKABf2p1OZYFKAABShAAQpQgAK2CCilOgH4zKyzVBVPRyvezuaCfu1d8HB7NG3jNtCnchV6WyZREjpJ964N0R4yqUu1s4hsSkLa7JICFKAABShAgQYIKKUuBvBu5Klq90fwz7ixAT1m3im+71UBYvy58qOPPsJbb71lS0L5+fkYNWqUaV/l5eXw+/22jGNnJyKCkpISuFwuY7dBP2qeGAiokJ1DpqUvOfUMeL9TofeRMowfXPFHBNfat1NDWhLkoBRwmIBnwF1wXTTWLKpFIjLCYeEyHApQgAIUiBCIdT/c6UXx3Tv68EBJ66jXtGzFIZRWH+I1t0EgnnWiQzh9bsV5eIH3wxO94DyeAhSgAAUoQAEKUCDtAizoT/slYAAUoAAFKEABClCAAg0RiLbNcKpW6e9192nIv7CJIfR3HtqDfe8fa0hKGXFOtAcZwqvzH90VqF2p/+juIPZ+UIPw3zMiuUYGqeeDnheRTc8HPS+S3bg6f7KF2T8FKEABClDAPgGllF6CfV1kj2rPJ/CXX2/fQA7uyVv8d0jrLoYIDx06hDlz5tgW+aRJk5CXl2fob8WKFfjsM9NnhG0bu6EdXX755TjvvPNMTw+unobgm080tGtHnecZ9T9wnd3HEJM6tBP+5ydkxYMLjgJnMDkt4OrUF56RvzczqAGQLyLcFiOnZwiTpwAFMkEg2v1wp6/Sr23jrRrPon57ZuD9Ja3Ro6PPtDM9T5atP4J1m2uwfnMN9O4J+j+9mn+scx5ZsL/2eCc2rs7vxKvCmChAAQpQgAIUoAAFGiPAgv7G6PFcClCAAhSgAAUoQIG0CcRalSgVq+RHK55efP3WtJmkYuBoReuxxs6V1fv1zgV6BwOzlux5EWd1/oEiUpmK+cExKEABClCAAhSwJqCUuhDAe5FHq32fwV/6bWudZPhR7ituhfvSGwxZKKXwwgsv2JZd79690bVrV0N/uphfF/U7senV+fUq/Xq1fkPzH0bNk0OcGHbCMbnOuhye0X8wPS/wyt0IbXw94T55AgUoEEXA5YXv5kWAx/iAE4BCEZlJOwpQgAIUcLZArPvhmVAQf+fIlhjco2lU5EzIwckzRNtqY7Omi/jvLd0bNfxYD1w49YGROA+J8H64kycrY6MABShAAQpQgAIUiCrAgn5ODgpQgAIUoAAFKECBjBVI1yr96SzcTvfFipV7rNj0KvW6sD+8kn+680jW+LqgXxtFtuof70hq7tHGBTBNRKYkK1/2SwEKUIACFKBAwwSUUucC+CjybPXlZvinFzes00w7q2k+fFNeNo26uroamzZtsiWjs88+G/369TP05ff7UV5ebssYyeikoKAAnTp1Mu06WPlbBN+bm4xhU96nt2Q6JN+Yp9r6Lvxzbk95PByQAtks4Ln6t3B1Nr4fAnheRHJje5hsvsDMjQIUyAmBTF6lX68G/0BJ69pV4aM1FvU3fBpHe2DCakF+tAJ5q+c3PPKGnfnkbW2jzSXeD28YKc+iAAUoQAEKUIACFHCAAAv6HXARGAIFKEABClCAAhSgQMMEYq1KlMxV4aMVtetidV24na2tIavzR1ok87o4wT0dBf1n9GuGblNbRUufqxE5YWIwBgpQgAIUoECEgFKqC4BPI2HU/i/gf6EwZ7x8N78K+Job8t26dSuWLVtmi4PX60VRUZFpXwsXLsSePXtsGcfuTnw+HwoLC01X6VeH98A/bbTdQ6alP9dFY+EZcJfp2P4ZN0Dt/jgtcXFQCmSjgOvCa+AZ+DOz1PYDyBcRlY15MycKUIAC2SQQ6374owv2Y+m6I45Ol0X9ybs80Qrc7yndi/Wba+IOrK+NfiigR0ef4VirfcQdxKYDYu1GAID3w21yZjcUoAAFKEABClCAAqkXYEF/6s05IgUoQAEKUIACFKCAjQLpWKU/WmG7XoX+nYecWRDUWPKGrsxvNm6yV6tvbK6NOb/X3adBz4/IpueFnh/JaDFW568UkYHJGJN9UoACFKAABSjQOAGlVEcAn0f2og5uh//5CY3rPIPO9o7+P8hZVxgirqmpwYwZM2zLZPjw4Wjbtq2hv3/+85/Q/zm1DRkyBB06dDANLzDvhwj9622nhm49LrcXvhvmA3mnGs4JfbgAgaX3W++LR1KAArEF8lrB9129M4rpR4P9RaSKhBSgAAUo4HyBTF6lX+uyqD85c2zuXea/N4z97XbLA0Zb5d9pD4vEWJ2f98MtX20eSAEKUIACFKAABSjgRAEW9DvxqjAmClCAAhSgAAUoQAHLAkqpAQBeMzshWavB52JBf7RCdcsXqt6BurBdXxu9o0G2tVQX9HN1/mybQcyHAhSgAAVyRUAppasttkXmqw7thP+5cbnCANe5Q+AZ+mvTfMvLy+H3+22x6N69O3r27Gnoa/fu3XjllVdsGSMZnTRv3hzjxpnPB/Xl5/BPL0nGsCnv033lbXD/+/Wm4/qnXQN1eG/KY+KAFMhWAe+EJyAdupul93sR+c9szZt5UYACFMgmgVj3w51WeB3N3UpR/879QeiV4fVXttgC3Tv68EBJa8NB6zbX4N5S6z9LlxQ0R3Ff4w5qZSsOobT6kCMuA1fnd8RlYBAUoAAFKEABClCAAkkSYEF/kmDZLQUoQAEKUIACFKBA6gRSvUp/tCLqrVWHawvVs611Hd8CXca3iJqWLtDfWn2kdgX6vLYe6NX88y/wQTtFaxtnH8Snsw9mGxW6TW1lmneyHi7h6vxZN4WYEAUoQAEK5IiAUkovF78zMl11eA/800bniMLxNH3fWwGI8Tb1unXrsHbtWlssWrdujZEjR5r2ZeeDA7YEG9HJqFGjkJ+fb9q1v2wy1N5NyRg2pX3KKW3gvWGe6ZjBt55C8J2/pTQeDkaBbBZwX/IduHvfbpbiBhExrfTPZg/mRgEKUCBTBTJ9lX7tbrWo/5EF+7F+c02mXqqUxK0t9ar1kU0/DDH1sV2WY4hWLL903RHoh0Wc0Lg6vxOuAmOgAAUoQAEKUIACFEiWAAv6kyXLfilAAQpQgAIUoAAFUiYQa1WiZBTZ51JBvy7O10Xj0do7D+2pLeQ3a9pJPwig+zBr1T/ekXWr9KeyoD/OgxYDRaQyZd+EHIgCFKAABShAgYQElFJ6+cQ9hpOO7kfN365OqK9MP9j77QpIyzMNaXz55Zd46aWXbEtv0qRJyMvLM/RXXV2NTZucWxTftm1bDB8+3NQhtHUNAnO+b5tROjvyDPs1XOcMMYSgV+f3PzcWCHFl1nReH46dPQLSujO8xS9ES6i9iBgeNsue7JkJBShAgewRiHU/3EnF1/HErRb1L1t/xDErxMfLKV2vz71LbwJnbGN/u91ySHeObAld1B/ZnLLzQ7QdBOri5f1wy1eaB1KAAhSgAAUoQAEKOFWABf1OvTKMiwIUoAAFKEABClAgIYFYq/Tr1dGjFZ0nNEjdwblU0J9/YRP0uvs0U6ZYxfzhE2IVnSdr1fqGXFO7zklVQX+cBy0qRWSgXTmxHwpQgAIUoAAF7BdQSp0KwLjEYc0h1Dw1zP4BHdyjp99P4Oox0RBhKBTC9OnTbYu8T58+6NKli6G/jRs3YuXKlbaNk4yOxo8fj1NOOcWka3V8vtR8lYxhU9qntO8G78QnTccMLL0foQ8XpDQeDkaBbBbwXj8b0tz0wf2bRIRbYmTzxWduFKBAVgnEWqU/k1a1t1LUry/cus01uLd0b1ZdQzuTub+kNXp09Bm6TKQYP9pDAXqVf73afzpbtF0I6mLi/fB0XhyOTQEKUIACFKAABShgmwAL+m2jZEcUoAAFKEABClCAAukUiLUqkS7m18XndrVoReobZx/Ep7MP2jWMI/qJlmsiOx/QC7B7buiHLPTDFlEaVyNyxHcPg6AABShAAQpEF1BKNQNgrML2H0HNk4Nzik7yz4a3pNQ05yVLlmD7dusrSsaC69SpEwoKCgyHHD16FDNnznS0edeuXdG7d2/TGEMfLUJgya8cHb/V4LzXPgtpc67hcLX7Y/hn3GC1Gx5HAQrEEfAMuAuui8aaHVUuIsUEpAAFKECBzBCIdT8804rfdbG2Xhm+uG/zmPi6qDyTHlZI5UyKtnq9NrundG/cgvxoDwToHBJZ5T9ZOceKDwDvhycLnv1SgAIUoAAFKEABCqRUgAX9KeXmYBSgAAUoQAEKUIACyRRQSj0D4EazMexcDT7aCv12F20n08pq39EKx62szh8eI5d2NEjF3Ig2Rp33NBGZYvX68jgKUIACFKAABdIjoJTSSyceM4werEHN4wPSE1QaR/Xdsgzw5Bki+Pzzz1FVVWVLZF6vF0VFRaZ9LVy4EHv22PcAsC0BR3SiY9c5GFoocHzOqFAyhk1pn65zh8Iz1PzhBP+c26G2vpvSeDgYBbJVwNVlADwjHjRL70sArUVEZWvuzIsCFKBAtgnEuh+eyMrsTnCxWtSvY1267gjKVhyKW6TuhLxSFUP3jj48UNLadLh4Rf3RHgYIW+u5lM6mH/a4c2TLaCHwfng6Lw7HpgAFKEABClCAAhSwVYAF/bZysjMKUIACFKAABShAgXQKKKU6AfjMLIYju4Oo/vEOW8LTK6PrQvfIpvvX42RTG/rcGabpLL5+q+U0m7Zxo+Dh9obj7bwmloNJ8oGpmBvaUptGaZ1FZFOS02T3FKAABShAAQo0UkAp5QJg/MFRhVDzV+Mq8o0czvGne8c/Bjn93wxx2r16/vDhw9G2bVvDOGvXrsW6desc7dSzZ090797dNMbgO39D8K2nHB2/peBcbnivnwtpZixECm2sROCVn1nqhgdRgAJxBLxN4Zu6BIDpR4SXi8jbNKQABShAgcwQiHU/XBdxT31sV2YkUi9KXZj+w5EtoQv8YzWd37L1R1BafSjjckxWwLFWsddeeueGDVtqsGP/8V9Fe3T0YVD3pjGt9er+6zfXJCtkS/0+eVvbWDHyfrglRR5EAQpQgAIUoAAFKJAJAizoz4SrxBgpQAEKUIACFKAABSwLKKX0Cv16pX5D21p1GHqlfjta1/EtcHq/ZicKq+3cAcCO+OzqI1rxeCIPL+RSQb92T+bc6Da1FfQK/VHaFBGZZte1Zz8UoAAFKEABCiRXQCllugJyzV/6JHdgB/bu6jEJnn4/No2srKwMgUDAlqh79OiBiy++2NDXrl27sGjRIlvGSFYnIoKSkhK4XPpZkIh27ABqnh6RrKFT2q/70hvgvuJW45gqBP/zE6AO7UxpPByMAtkq4J3wOKRDD7P07hWRB7I1b+ZFAQpQIBsFYt0P1yvZp3t19YaY62J+vdp8vKJ+3bcuVNer9etcc71pL138bldzwi4PemV+vUJ/lMb74XZdbPZDAQpQgAIUoAAFKOAIARb0O+IyMAgKUIACFKAABShAAbsE6lYl0gX9AyL71CvC68L7fe8fs2U4Xaie19aDo7sCWbcyfxhI70SgV52PbO88tMeyY7RV6/V10P1kY0vG3IjmWOdXKSIDs9GSOVGAAhSgAAWyVUAppZc59EbmV/NYPyCUXbs+xb2Gbi98t75uetjq1avx/vvvx+3CygGnnXYarr76atNDy8vL4ff7rXSTtmMKCgrQqZPelMzYAgv+E6FN1WmLzbaBm5wK343zALfP0GXw3VIEV/7RtqHYEQVyWcDd67twX36zGcFyEbkql22YOwUoQIFME4h1P1wXuz+yYH/aV1hviKkuTteF3MV9m1s6XRf06xX7072avKVgk3iQNtNF8I1tejX/e0v3NrabRp2vd2vQD3ZEabwf3ihdnkwBClCAAhSgAAUo4EQBFvQ78aowJgpQgAIUoAAFKECBRgkopXQx/2tmneiifr26PJs1gWgrwm+cfRCfzj5oqRO9Yn2X8S0MxybSh6WBsvygaA9X1KU9UEQqs5yA6VGAAhSgAAWySkApdRiAYanBmscHAEFd659bzXvjfEiz0wxJ79mzBwsXLrQNY9KkScjLyzP0V1VVhc8//9y2cZLRkc/nw7XXXmvatfpyM/zTi5MxbMr79Az4L7guGmMc138YNc9cAwSOpjwmDkiBbBOQ9t3gnfikWVp6S5RWIvJVtuXMfChAAQpks0Cs++G6qH/qY7syNv1wUb+V1fp1klyxHygpaG75QQizieGUOXN/SWv06Gh80LcuZt4Pz9jvagZOAQpQgAIUoAAFKBBNgAX9nBsUoAAFKEABClCAAlkpoJTSq/TfaJYcC8mtX/Iz+jWDLuo3a/rBCP2ARKymV6oveLi96SF6t4StVbqOjS2eQLSHIurOmyYiU+L1wdcpQAEKUIACFHCWgFLqAADDU481Tw4G/EecFWwKovEMvQ+uc4cZRgoGgygtLbUtgr59+6Jz586G/jZu3IiVK1faNk6yOho+fDjatm1r2r3/hWuh9v8rWUOnrF/J7wRvyXTT8YJVDyO4bmbKYuFAFMheAYHvpkVAE9NVj8eKyLzszZ2ZUYACFMhOgVj3w8tWHEJp9aGMTTzR1fp1orooXa/Yn8l56zx07vq/RHce0Ofo1e2tPggRnhxOmStxHkrg/fCM/W5m4BSgAAUoQAEKUIACsQRY0M/5QQEKUIACFKAABSiQlQJ1Ww1/ZpacLkLXxeT73j/m6Nx1MXz+hU1qY8y/4PhKNEd3B2uL4OMV0tuVmB5frwwfzXH1g7ujxqLP1Q8D6DzMmpUHAuzKQ8cQ3iVAG+q294MaHN2lFx9Eyjwbkk+sa6D7ExH+XtcQWJ5DAQpQgAIUSLOAUmqv/jEvMoyap4cBxzK32KahrHL6xfCO/6vp6S+//DL27dvX0K5POq9Tp04oKCgw9HX06FHMnOn8QvH8/HyMGjXK1CL0r3cQmHenLU7p7sQz5lG4vtXLEIY6sBX+vxcCUOkOkeNTIOMFPMN+A9c5g83y+LOI3JHxCTIBClCAAjkmEOt+uC5uf2TB/oSLwp1GqIvTi/s2h16132rTua/bXFNb3J9oUbzVMew+rntHX+3K9DrXcNN53FO6t/ZBBastkQchnDRHdP76YYRojffDrc4AHkcBClCAAhSgAAUokGkCLPzItCvGeClAAQpQgAIUoAAFLAsopfQK/UTXhVkAACAASURBVHqlfkPTBfGxitEtD2LDgbpgu/UFPuS1cdcWv+e19UQtgg8Pl8pi+Dirw5/0cIR2DecTLqA3I0rlLgmxdgkIx6bj1sX9tV9T/NBErClkIfYpIjLNhmnILihAAQpQgAIUSLGAUmonAMNS6zV/Gwkc/TLF0ThjON9tywGXxxDMJ598gjfeeMOWIL1eL4qKikz7WrBgAfbu1c9ZOLuNHz8ep5xyijFIFULtDg8BZz+4bEXX1akvPCN/b3po4OWfIvS583dTsJInj6FAOgVcF14Dz8CfmYXwsYicl87YODYFKEABCjRMINb98IYUhDcsiuSfpQv6dbF7oqvPh4v7N2ypwdJ1ztoVzayIP1JSxz/1sV0JA4dX+W/f0o1uZ/lOuGmHsEkiDwokHEACJ+hYn7zNfEeyum54PzwBTx5KAQpQgAIUoAAFKJBZAizoz6zrxWgpQAEKUIACFKAABRIUUEq9BmCA2Wl6hf53HtqTYI/2Hh5v9fVoo+lV+vUuA6lqBQ+3j/uQgdVYdNG8fiAhVS3eAwnR4tC+2jmdTe+OEN6lwSSOShEZmM74ODYFKEABClCAAg0XUEptBXB6ZA/+aaOhDqf3Z9SGZ9W4M71Fz0FOO8fQyeHDhzFr1qzGdV7v7BEjRqBNmzaG/t59912sX7/etnGS1VGXLl3Qp08f0+6D62chuPx/kjV0CvsVeL9TATn1DMOYoS1vITD/RymMhUNRIDsFpGk+vFNejpbc2SKyOTszZ1YUoAAFslsg1v1wvVL9vaXOf4DVyhVKZPV5s/50AfuO/UHoonbtksrV+8MPIoR3Gqi/En+83Mf+dnu8QzL69ftLWtfuThCl8X54Rl9dBk8BClCAAhSgAAUoEE+ABf3xhPg6BShAAQpQgAIUoEBGC9RtNayL+juZJZLKleIjx7ew+npU+1Q/jKCLyrtNbWVLUb9+iELHn6oWpyg+Zhip3AkhMpA4DyJsEpHOqTLkOBSgAAUoQAEK2C+glNKFkmdF9ux/dizUV4mvumh/hKnv0d3ru3BffrPpwGVlZQgEArYE9W//9m/Q/0W2nTt34tVXX7VljGR3oncZ0LsNGFrgKGqeGJTs4VPSv7tHIdz9/sN0LH/pZKh9m1ISBwehQDYLeItfgLQ2/dXyNhF5PJtzZ24UoAAFslUg3v3wshWHUFp9KGvSDxf2D+reNOEV+w2/D+wP1hb366YL/XXBf2ML/SOL9/UK+TEK1uNel2wu6C8paF6780KUxvvhcWcHD6AABShAAQpQgAIUyHQBFvRn+hVk/BSgAAUoQAEKUIACcQWUUnqFfl3Ub2h6tXi9EnsqC8zDQTSmoD8dDyI0dKX7+ujpWPW+MXGnq6Dfws4NA0WkMu7k5wEUoAAFKEABCjhWQCm1EYChitL//ASog9m96mK0iyJNW8M75SXTl1etWoVPP/3UluupV+fXq/SbtfLycvj9flvGSWYnvXr1wgUXXGA6RGDJrxH66JVkDp+avj158On54G1mGC/03lwEKn+bmjg4CgWyWMDd9wdwX1xiluEsEZmYxakzNQpQgAJZLRDrfrhemf6RBfsbXajuNEBdOK8L5Qd2b9qogvnIvLRXuOkCf93q/5v++64DQbQ91X3igYL2Lb/5s51O95TuzbrrFvbp3tGHB0pax+Li/XA7JxP7ogAFKEABClCAAhRwpAAL+h15WRgUBShAAQpQgAIUoIDdAkqp+wD80qxfXdS/+sHd0F9T3Qoebp/wqvepXp2/vklDV+pP54MTOn69u8AZ/YyFQLGut45ZF/Snull40ONXIqLnMxsFKEABClCAAhksoJT6CMC5kSn4XyiE2v9FBmfWuNB9Ny0CmrQwdLJ9+3YsWbKkcZ3XOzvaCvdVVVX4/PPPbRsnWR19/fMgJk+eDP01sqmD2+B/PjvqcN1974T74mIjY7AGNdPGAMcOJIuY/VIgJwRcZ10Oz+g/mOX6FYAWIqJyAoJJUoACFMhCgVj3w3VBui4OjyxMzxYGXdyvV3of3KNpVqSkdw3QOys0drcAp2Lo6/XkbW1jhcf74U69eIyLAhSgAAUoQAEKUMBWARb028rJzihAAQpQgAIUoAAFnCpQt9XwMwD0av2Glq4ieb16/On9mkUt6tdx6cLyo7uDtV/Df0+3cyIF8lurDtfugpDuph9G0MXy+r/8C3y14eS19US1f+ehPWnZuaHX3adBxxqlVYrIwHRbcnwKUIACFKAABRovoJR6D8CFkT35pxdBfbml8QNkaA+eUf8D19l9DNEHg0GUlpballVBQQE6depk6E/vAqB3A8iENmjQIJxxxhmmofpLS6D2Of/BhHjO0rwdvNfNAsRlnBNvPIbgP56L1wVfpwAFYgm4vfDdvBhwH/8dOaL1EZHMeEPkVaYABShAAYNAvPvhukj83tK9WS2XrFX7U4Gmr8+GLTUorT6UiuHSOsb9Ja1j7arA++FpvTocnAIUoAAFKEABClAglQIs6E+lNseiAAUoQAEKUIACFEirQN2HGK8BMFbuAEhX4bku3m59ge/EDgFOKdqPd7HCcevieF0Yr5sulg/Hv++DGsc8gGAlF31M+Dqk6xrEKebfJCKd4+XC1ylAAQpQgAIUyAwBpdQ/AfSIjNZf+m2ofZ9lRhJJiNLVuT88V/+3ac/z5s3DgQP2rMjeuXNn9O3b1zDO0aNHMXPmzCRkZn+XzZo1w4QJE0w7Dn3xDwTm3mH/oGnoUc8HPS8imzq8F/7nxgKh1O+0lgYGDkmBpAl4rvk/uDpeYdY/V8NNmjo7pgAFKJAagXj3w5euO4JHF+xPTTBpHiVc3N/tLF9t8bj+u9NaLhXxh+3jFPPzfrjTJinjoQAFKEABClCAAhRIqgAL+pPKy84pQAEKUIACFKAABZwmoJTSK/Tron7TtnH2QXw6+6DTwmY8OSCgd2voMr5FrEwHikhlDlAwRQpQgAIUoEBOCCil/gHgkshk/eXXQ+35JCcMTJN0ueG79XXTFdnff/99rF692habvLw8TJo0ybSvl19+Gfv27bNlnGR3Mnr0aLRs2dI4jFKoeXIQEDiW7BCS3r+ccQm84/5sOk5g8S8Q+nhJ0mPgABTIZgH3xcVw973TLMVVImLcMiWbMZgbBShAgSwUiHc/vGzFoZxYBT7y0uqC/sE9mkIX+Ldv6U55gf/O/UHs2B+sXYVfF/Kv31yThbMvdkolBc1R3Ld5rIN4PzznZgUTpgAFKEABClCAArktwIL+3L7+zJ4CFKAABShAAQrkpIBS6j4Av4yWPIv6c3JapDXpM/o1Q7eprWLFwJUR03qFODgFKEABClDAfgGl1FsALovs2T/jRqjdH9k/YAb16P12OaTlWYaIDx48iLlz59qWydVXX43TTjvN0N+aNWuwYcMG28ZJZkenn346Bg8ebDpEcP0sBJf/TzKHT1nf3pLpkHzjRmtqx3r4X7wlZXFwIApko4C07gxv8QtmqSkALUTkq2zMmzlRgAIUyCWBePfDc7Wov/4c0AX++j9d3K+L/MN/buxK/rpwX7dcL96P/H7TD1PcOdLkweRvDuT98Fx6k2KuFKAABShAAQpQgAK1Aizo50SgAAUoQAEKUIACFMg5gbqthp8BoFfrN20s6s+5aZG2hPMvbIJedxsLyeoFVCkiA9MWIAemAAUoQAEKUCApAkqplQB6R3bun3kT1M73kzJmpnSqV4rWK0ZHtq8LkVBWVoZg8HhRTGPbxRdfjB49ehi62blzJ1599dXGdp+y8wsLC9GkSRPjeIFjqHkiO36MdF0wCp5B95ia+mfcALX745R5cyAKZKOAd8rLkKb5ZqlNFJFZ2Zgzc6IABSiQSwJW7oezqN98RtQv6A//WRf912/638Mr7ut/138OF/Ln0jyzmmv3jj48UNI61uG8H24Vk8dRgAIUoAAFKEABCmSVAAv6s+pyMhkKUIACFKAABShAAasC8T7EOLI7iA1Pfol97x+z2iWPo0DCAizmT5iMJ1CAAhSgAAWyRkAptRxAv8iE/LNugdq+PmvybEgi0rw9vNfPNj11+fLl2Lx5c0O6NZzTpk0bjBgxwrQv/eBAIBCwZZxkd9KtWzdccsklpsMEXnsQofdfSnYIye/f7YXvhvlA3qmGsUIfL0Fg8S+SHwNHoEAWC3gG/gyuC68xy/AJEbk1i1NnahSgAAVyRiDe/XBdgP7Igv1Yv7kmZ0yYaOoFWMyfenOOSAEKUIACFKAABSiQOQIs6M+ca8VIKUABClCAAhSgAAVsFqj7EOM1AJ3MumZRv83g7O4kAQvF/JtEpDPZKEABClCAAhTITgGl1BIAgyOz88/+HtS2tdmZdAJZ+aYuAbzNDGds3boVy5YtS6Cn2IcWFRXB6/UaDrLzwQHbgo3R0eTJk+FyuQxHqIPb4X9+QipCSPoY7stugv7PrPmfHQP11e6kx8ABKJCtAq6ug+AZfr9Zevy9NFsvOvOiAAVyUiDe/XAW9efktEhZ0haK+flzR8quBgeiAAUoQAEKUIACFHCiAAv6nXhVGBMFKEABClCAAhSgQMoE4n2IoYv6Vz+4G/orGwXsEmjaxo2Ch9vH6m4TgIEior+yUYACFKAABSiQhQJKqVcBDI1MLTD3DoS++EcWZpxYSp4xf4TrW5caTvL7/SgvL0+ssxhHFxQUoFMn4/O9n3zyCd544w3bxkl2R9Hy0OP6S0ug9n2e7BCS3r80aw3v9XMBl9swVvAfzyH4xmNJj4EDUCBrBZo0h++mRQBMPzY8X0Q+ytrcmRgFKECBHBOIdz9cF/XfU7oX+isbBewSaNfSjSdvaxurO94Ptwub/VCAAhSgAAUoQAEKZKwAC/oz9tIxcApQgAIUoAAFKEABuwTqPsT4LFp/LOq3S5r9aAELxfz6MF3MX0kxClCAAhSgAAWyV0Ap9TKAkZEZBub/CKEtb2Vv4hYzc50/Ap7BvzA9etasWTh8+LDFnmIf1qVLF/Tp08dw0NGjRzFz5kxbxkhFJz6fD9dee63pUKGt7yIw5/ZUhJH0MTyDfw7X+Vcbxzm6HzV/M/n3pEfEASiQPQLeiU9C2nczS+g2EXk8ezJlJhSgAAUoEO9+OIv6OUfsFLBQzK+H4/1wO9HZFwUoQAEKUIACFKBARgqwoD8jLxuDpgAFKEABClCAAhSwWyDehxi6qH/Dk19i3/vH7B6a/eWQQP6FTdDr7tPiZcwPL+IJ8XUKUIACFKBAFggopeYCGBOZSuDlnyD0+aosyLCRKbi98N2qn2803sJet24d1q5d28gBjp+el5eHSZMmmfb10ksv4csvv7RlnFR0MnLkSLRu3do4lFKoeWow4D+aijCSOoa0ORfea581HSNQ+d8IvTcvqeOzcwpks4D7ilvhvvQGsxRniEhRNufO3ChAAQrkokC8++G6qP+RBfuxfnNNLvIwZ5sEunf04YESk99RTu6f98Nt8mY3FKAABShAAQpQgAKZLcCC/sy+foyeAhSgAAUoQAEKUMBGAaXUjQCeidalLurfOPsgtlbZsxqojaGzqwwQYDF/BlwkhkgBClCAAhRIoYBS6kUAEyKHDCy4C6FNVSmMxLlDea+bBWnRwRCgLrLXxfZ2tWiF8GvWrMGGDRvsGibp/bRt2xbDhw83HSe4YQ6Cr/8u6TGkYgDv+L9CTr/YMJTatwn+0smpCIFjUCArBVzfugyeMY+Y5bZXROI+mZ6VKEyKAhSgQJYLxLsfrov6y1YcwtJ1R7JcguklQ4DF/MlQZZ8UoAAFKEABClCAAtkswIL+bL66zI0CFKAABShAAQpQIGGBeB9i6KL+bVWH8ensgwn3zRNyV4DF/Ll77Zk5BShAAQpQIJqAUqocwLWRrwde+RlCG/XK9Gyeq/4Trm7jDBBKKUyfPh36qx2tZ8+e6N69u6GrHTt2YPHixXYMkbI+9G4DetcBQwscRc0Tg1IWRzIHcnUZAM+IB02HCMz7IUL/ejuZw7NvCmSvgNsH39SlgMttlmMPEVmfvckzMwpQgAK5KxDvfrgu6l+2/ghKqw/lLhIzT1iAxfwJk/EEClCAAhSgAAUoQAEKmOxXTBQKUIACFKAABShAAQrkuMDXhUH3AfhlLAa9Uj+L+nN8olhM/4x+zdBtaqt4R08RkWnxDuLrFKAABShAAQpkj4BS6u8Avh2ZUeDVXyD0yZLsSbQRmUibc+G99lnTHpYuXYpt27Y1ovdvTo22sr1+YKC8vByBQMCWcVLRSbdu3XDJJZeYDhVYdj9CHyxIRRjJHUNcqN29oXk7wzihz1ci8PJPkzs+e6dAFgt4x/0FckZPswzv/HqV/j9mcepMjQIUoEBOC1i5H65X6mdRf05PE8vJD+7RFHeObBnveN4PjyfE1ylAAQpQgAIUoAAFck6AK/Tn3CVnwhSgAAUoQAEKUIACVgSsfIjBon4rkrl9TNfxLdBlfIt4CPzwIp4QX6cABShAAQpkoYBS6hkAN0amFlh8H0Ifv5qFGTcsJd+tlYDbZzh58+bNWL58ecM6NTmrqKgIXq/X8Mrrr7+OLVu22DZOKjqaPHkyXC6XYSh1cBv8z09MRQhJH8PdswTuPj8wHcf/QiHU/i+SHgMHoEA2Crh7fRfuy282S22WiGTHG0g2XjjmRAEKUMAGASv3w1nUbwN0lndRUtAcxX2bx8uS98PjCfF1ClCAAhSgAAUoQIGcFGBBf05ediZNAQpQgAIUoAAFKGBFIN52w7oPFvVbkczNY/Sq/Hp1/jhtoIhUxjuIr1OAAhSgAAUokH0CSqmnANwUmVlg6f0IfZgFq6jbdMm8Ex6HdOhh6O3YsWOoqKiwaRSgX79+OPvssw39ffzxx3jzzTdtGycVHUXLRY/tL/8O1J6NqQgjuWN4m8E35SXAk2cYJ7jyTwi+Oz2547N3CmSpgF6dX6/Sb9L2iEibLE2baVGAAhSgQJ2AlfvhLOrndIkmoFfl16vzx2m8Hx5PiK9TgAIUoAAFKEABCuSsAAv6c/bSM3EKUIACFKAABShAASsCSqlOAD6LdeyR3UGsfnA39Fc2CjRt44Yu5s+/sEk8DH54EU+Ir1OAAhSgAAWyWEAp9RiAWyNTDLz2EELvz8/izBNLzd1jItz9fmJ60syZM3H06NHEOoxydNeuXdG7d2/Dq4cPH8asWbNsGSNVnTRp0gSFhYWmw6lt/4R/9m2pCiWp4+h5oedHZAuufhbBNx9P6tjsnAJZK+Bywzd1qenOKAB6iMj6rM2diVGAAhSgQK2AlfvhO/cHcU/pXuivbBRo19INXczfo6NxZ7UIHd4P53ShAAUoQAEKUIACFKBADAEW9HN6UIACFKAABShAAQpQII5A3YcYrwHQxf2mTRfz69X6t1YdpmcOC+gi/l53nxZPYBMAva0wV+aPJ8XXKUABClCAAlksoJT6I4A7IlMMVP4WoffmZnHmCaamV2KfusT0pDVr1mDDhg0Jdmh+eF5eHiZNmmT64vz587F//35bxklVJyNHjkTr1q2NwymFmicGAEF/qkJJ2jjSvD28k0sNq/T7pxdDfbk5aeOyYwpku4BnzKNwfauXWZq3i8hfsz1/5kcBClCAAieK+mPeD9fF/Hq1/qXrjpAshwW6d/ThgRKT3ztONuH98ByeI0ydAhSgAAUoQAEKUMC6AAv6rVvxSApQgAIUoAAFKECBHBawWtS/reowPp19MIelcjf1ruNboMv4FvEA9IcXeiUi/ZWNAhSgAAUoQIEcFlBKPQzgPyIJgsv/F8H1L+awjDF13w3zgFPaGF7Yu3cvFixYYJvVqFGjkJ+fb+jvH//4B9577z3bxklFR23btsXw4cNNhwp9uBCBpb9JRRhJH8N1/tVwX3ELdHG/2vk+Ast/D7Xzg6SPywEokM0C7l5T4L58qlmK5SJSnM25MzcKUIACFPhGwMr9cF3Uv2z9EZRWHyJdDgqUFDRHcd/m8TLn/fB4QnydAhSgAAUoQAEKUIACdQIs6OdUoAAFKEABClCAAhSggEUBKx9i6K70av2rH9xd+5Ut+wWatnGj29RW0Kvzx2mVIjIw3kF8nQIUoAAFKECB3BBQSv0ewE8jsw2ueBTBtWW5gWAxS8/gX8B1/gjD0UopvPDCCxZ7iX9Yz5490b17d8OB27dvx5Il5rsExO81fUdMnDgRTZs2NQYQ9KPm8avSFxhHpgAFHC3gOvPf4Rn7J7MY94iI8ekqR2fD4ChAAQpQoDECVu+H68L+e0r3Qn9ly36Bdi3duHNkS/To6IuXLO+HxxPi6xSgAAUoQAEKUIACFKgnwIJ+TgcKUIACFKAABShAAQokIFD3IcYvAdwY6zRdzL9x9kFsrTqcQO88NNMEdBF/r7tPsxI2P7ywosRjKEABClCAAjkkoJR6EMDdkSkHV/0FwTV/zyGJ+KlKhx7wTnjc9MBXX30VO3fujN+JhSPatWuHYcOGGY7UDw6Ul5cjEAhY6MU5h5x//vm47LLLTAMKrvorgmued06wjIQCFHCOgNsH39SlgMttFtN5IvKxc4JlJBSgAAUokGwBq/fDdTF/2YpDWLruSLJDYv9pFOje0YcHSlpbiYD3w60o8RgKUIACFKAABShAAQrUE2BBP6cDBShAAQpQgAIUoAAFEhSo+xBDF/Trwv6oTRf1b6s6jE9nH0xwBB6eCQJdx7dAl/EtrIT6KxG5z8qBPIYCFKAABShAgdwRUEr9GsDPIzMOvvk4gqufzR0Ii5n6blsOuDyGoz/77DOsWLHCYi+xD/v6ZzYUFRXB4zGOU1lZiX/961+2jJPKTkpKSuB2G4ty1ZF98D8zKpWhcCwKUCCDBLzj/wo5/WKziG8WkaczKBWGSgEKUIACNghYvR+ui/qXrT+C0upDNozKLpwmUFLQHMV9m1sJi/fDrSjxGApQgAIUoAAFKEABCkQIsKCfU4ICFKAABShAAQpQgAINFLC65bAu7F/94G7or2yZL9C0jRvdpraCXp0/TtsEYIqIVMY7kK9TgAIUoAAFKJB7AkopXcyvi/pPasG3n4b+j+1kAe+kpyHtLjSwHDlyBC+++KJtXP3790fHjh0N/X300Ud46623bBsnVR1dfvnlOO+880yHC8z/EUJbMi+nVNlxHArksoD7ilvgvtR0Y8JpIjIll22YOwUoQIFcFrB6P1wX9t9Tuhf6K1vmC7Rr6cadI1uiR0dfvGR4PzyeEF+nAAUoQAEKUIACFKBADAEW9HN6UIACFKAABShAAQpQoBECVrcc5mr9jUB2yKm6kP+Mfs2srsrPLYUdct0YBgUoQAEKUMCpAkqpuwE8GBmfXp1fr9LPdrKAu2cJ3H1+YMpSXl4Ov99vC9k555yDK6+80tDX4cOHMWvWLFvGSGUnLpcLepV+vftAZFN7P4O/7NupDIdjUYACGSLg6nglPNc8bBbtRyJyfoakwTApQAEKUCAJAlbvh3O1/iTgp7hLXcg/uEdTq6vy8354iq8Ph6MABShAAQpQgAIUyD4BFvRn3zVlRhSgAAUoQAEKUIACKRawuuWwDouF/Sm+ODYNpwv59ar8Fhu3FLYIxcMoQAEKUIACuSyglPopgN9HGgTX/B3BVX/JZRrz3L1N4Zu61PS11atX4/3337fFLC8vD5MmTTLta/78+di/f78t46SykyFDhqBDhw6mQ/pfKILavyWV4XAsClAgEwR8p8B38+JokbYUkQOZkAZjpAAFKECB5Agkcj+chf3JuQbJ7lUX8utV+S023g+3CMXDKEABClCAAhSgAAUoEEuABf2cHxRwuMC4fiX/qaB+Gw5TIHfNqSr9ncPDZngUsCwwod93Tg8iUAWga91J+0S5hs6pnr7acic8kAIOESgsLHQf2y5XAq7vi8IgCNrXhXZEFKqlia9k9tLn9jgkXIaRBAGrWw7roXVh/+oHd9d+ZXOugF6VXxfy51/YxEqQ3FLYihKPoQAFKEABClCgVkAp9SMA/xfJEVxbhuCKR6lkIuC7cT7Q7DTDK3v27MHChQttMxs1ahTy8/MN/dn54IBtwVroqHnz5hg3bpzpkaEv1iAw9/sWeuEhFKBArgl4i1+AtO5slvZoEXkp1zyYLwUoQAEKGAUSuR+uC/vvKd0L/ZXNuQJ6VX5dyN+jo89KkLwfbkWJx1CAAhSgAAUyWKD3oMLLxYVXv76PHX7S73MVQt9Vyyq+yOC0GDoFHCvAgn7HXhoGRoHjAizo50zIdgEW9Cd+hQt7Fzb1u13XhVxyqSukVnuDoecrVlUcSbwnnmGnwMgBhR18AfdzSjA0Sr+fuuHpN6vq79vsHJd9OU/A6pbDOnKu1u+861c/oq7jW6DL+BZWg+SWwlaleBwFKEABClCAArUCSqk7APwxkiO4biaCVQ9TyUTAM+SXcJ033PBKKBTC9OnTbTO75JJL0K1bN0N/27Ztw9Kl5rsE2DZ4kjoaPXo0WrY0WWFTKdQ8PQyo+SpJI7NbClAgUwU8A/4LrovGmIX/kIj8LFPzYtwUoAAFKGCvQCL3w7lav732dvdWUtAcxX2bW+2W98OtSvE4ClCAAhSgQAYLsKA/gy8eQ89IARb0Z+RlS2/QhUMKW9Yccy8A0Kcukq9cIRkxe0VpdXojy87RWdCfndeVWX0jwIL+hGeDjOlX9LBA9EqOtU1B/WFeVfmPa//IlhaB8X2ua6fc/pcUcFm0ABTwOkKHR89bMe9gWoLkoCkXUErd9/X35S+tDMzCfitKqTsmwUJ+vQrRsyKirzcbBShAAQpQgAIUsCyglLoVwGORJ4Q2zEHgdW7OaAYp7brBO+lJU+NFixZh165dlv1jHdi+fXsMHWp8VjsYDKKiogKBQMCWcVLZSYcOHTBkyBDTIUMfL0ZgsaVfXVIZMseiAAXSLOC6YBQ8g+4xi+J1ERmQ5vA4PAUoQAEKOEwgkfvhLOx31sVLsJCf98OddfkcGU2foYXXQWEaAFddgPOO7cuf/5TvQwAAIABJREFUtHr1E35HBsygKEABClAgqgAL+jk5KJBaARb0p9Y7K0Yb37ekIORSrwA4JZyQAH+aU1V2J4tJ7b/ELOi335Q9OkuABf2JXY/CAYXN/UH3XAUMqnfmP0NuGTy/snR3Yr3xaJsEDA9ZHO9XfakgL7kElUpJR4g6uN+V96fKymlHbRqX3WSAQN3qRDeysD8DLhaABAv5dVLTRGRKZmTHKClAAQpQgAIUcJqAUuomAE9FxhV6/yUEXnvQaeE6Jh7fra8Dbq8hnk2bNqG62p71Rr5+WBNFRUXweDyGcV577TV88UVm7ig9ceJENG3a1HgtQ0HUPD4AUEHHXGcGQgEKpF9AWnWEd3KZWSB6p9DmIhJKf5SMgAIUoAAFnCSQ6P1wFvan9+olWMjP++HpvVwZM/qll97ibZK/byaA+ls97XG5XYOrF5WvzZhEGCgFKEABCtQKsKCfE4ECqRVgQX9qvbNhNBnXr/hRBegtweu3T4KB4ICXVlVk5qdZDr4yLOi3dnFYFG7NyYlH5fK1G1cw+VIlocUA8uuuzaduePrNqvr7tmjXasCAG/NaBY6+oAQTwsco4KUD7rxCFoqnZ4aP7l/Y2aXcS79eobtzvQie97mDt1dUVhxKT1Qc1WkCdR9kvPZ1AXgnK7FxxX4rSvYc07SNG2f0a4Yu41sk0qFehWjK1ysSViZyEo+lAAUoQAEKUIAC9QWUUtfrnX4iVUIfvoLA0l8TK4qAd+JTkPYXGV49evQoZs7UNQP2tKuuugpnnXWWobOPPvoIb731lj2DpLiXc845B1deeaXpqME1f0dw1V9SHBGHowAFnC7gu/lVwNfcLMweIrLe6fEzPgpQgAIUSI9AovfDWdifuuvUrqUbg3s0RXFf0/+/RwuE98NTd4kyfqSC4UUXh4Ih/bnpaScno36+csnM+52cYJ8hk+4F5DffxKhKVy6ZOdnJMedSbH2GTJoOSEm96+P4OZXq65OLRr0HFZ4pLqwAcHad934VwrBVyyoy8+ZdqieNhfFY0G8BiYdQwEYBFvTbiJkLXV3Tu/BMt8etC5fOicg3qKC+M6+q3HS5llywSVaOLOi3JpvLReHWhJx7VC5fu4YU9OsrOaZ/8SUSwnMQdIfCeuXC9fOWl61x7lXO7sjG9S26WrlkPgB3bab6mjSRIfOWlu7I7syZXaICia5OpPtnYX+iytaPb0Qh/7Nfr9h6n/WReCQFKEABClCAAhQwF1BKFQMojXw19PFiBBb/kmxRBFzdJ8LT/yemr5aVlSEQCNhiF634/fDhw5g1a5YtY6SjE73zgNdr3OEA/sOoeXJIOkLimBSggIMFPKP/ANdZl5tFqB9yn+bg0BkaBShAAQqkWaAh98NZ2J+8i9aIQn7eD0/eZcnKno1F8SfSfNsX8A+rrJzzpVMTZ0G/U6/M8bhysVg90SuSi0Ys6E90liR+PAv6EzfjGRRojAAL+hujl4PnjulXVCyQv58oWqxnoAQLm/iDEytWVejtVtlsEmBBvzXIXC4Ktybk3KNy+do1tKDfuVczNyOLfJ8G1FNzq8qn5qYGs7Yi0JAPMsKF/VurDtcW+bM1XKCBhfx6wEoRGdjwkXkmBShAAQpQgAIUOFlAKTURgGFJ+dCnyxBYdC+5ogoIfLdXAzDe2l6zZg02bNhgi12zZs0wYcKJzfFO6nPevHk4cOCALeOkupOePXuie/fupsMGq/4XwXUvpjokjkcBCjhYwH3FLXBfeqNZhH8WkcidnB2cCUOjAAUoQIF0CTTkfni4sH/puiPQf2ZruEADC/n1gLwf3nD2nD1zwIBxrWo83lcBXGaC4FdKTVi1dOZLTgViQb9Tr8zxuHKxWD3RK5KLRizoT3SWJH48C/oTN+MZFGiMAAv6G6OXY+cW9i5seszrflEUrq5LfR8UdkBwQd3fd7rcavDsynJus2rj3GBBvzXMXC4Ktybk3KNy+dqxoN+58zKRyPg+nYgWj60vUPdBxjNf3xgfkIiMLujfOPsgdHE/mzWBcBF//gU+5F/YxNpJ3xzF7YQTFePxFKAABShAAQpYElBKjQUwJ/Lg0GdVCCy8y1IfuXqQ97pZkBYdDOnv27cPL7/8sm0s11xzDVq1amXo75133sEHH3xg2zip7mjy5MlwuVyGYdXR/fD/LXzrN9VRcTwKUMCJAq5O/eAZ+Vuz0N4WEdOl+52YB2OiAAUoQIH0CzT0frgu6C9bcQi6uJ/NmkC4iL/bWT706OizdtI3R/F+eKJiPP6EQO/Bk64REb2lXXhbuA8BnAmged1BT6xcUnFb7X7nDmws6HfgRakXUi4Wqyd6RXLRiAX9ic6SxI9nQX/iZjyDAo0RYEF/Y/Ry7NzxA4q6h4KyFEA7nbqIVCCk5iuBLkRzH/83/GrO8rL7cowmqemyUNQaby4XhVsTcu5RuXztWNDv3HmZSGR8n05Ei8eaCSil9FJ3NzSksH/f+8ewtfoI9Fc2o0AjVuPXnekPLn4lItNoSwEKUIACFKAABZIhoJQa+fWqdYbq89DnKxF4+afJGDJr+nT3/39wdx9vyCcUCmH69Om25fnv//7vuOiiiwz9bd26FcuWLbNtnFR31LdvX3Tu3Nl02MDinyP0sb4FzEYBClAAkKb58E4xfVCqBkBTEQnRiQIUoAAFKJCIQEPvh+vC/nWba7Bs/RGs36z/N8QWKdCI1fh1V7wfzinVWAHpM6TwMQC31HV0WAm+Iwp311uxfwtCroErl5V/2tjBknE+C/qToWpfn7lYrJ6oXi4asaA/0VmS+PEs6E/cjGdQoDECLOhvjF6OnTuuf/F9SuGXdWkHFdR34HO9JsfUEgjC+zS/GVCuq1+unr4vx3iSli4LRa3R5nJRuDUh5x6Vy9eOBf3OnZeJRMb36US0eGwsgYauUKT71Kv2s7j/uG4ji/jDH1xMEZFKzlgKUIACFKAABSiQTAGl1NCvdwzXW9Gf1EJb3kJg/o+SOXTG9y2nngHvd2aa5rFkyRJs377dlhw7dOiAIUOGGPoKBoOYMWMG9NdMbB6PB0VFRXrBFkP46qvd8D87JhPTYswUoECSBLw3zoc0O82s9+4isiFJw7JbClCAAhTIcoHG3A9ncf83k6ORRfy6I67In+Xfa6lKr8+goq5whV4DcFbdmG/7Av5hfo9vioJ6+EQcgikrF1c4ciElFvSnarY0bJxcLFZPVCoXjVjQn+gsSfx4FvQnbsYzKNAYARb0N0Yvh84dVTA53yOhhQCuqEv7s5AEB89fXrFpXL/iRxVwR92/1yglY+dVl77SGJ7CwkL3se1ypcB1M4B+AM4G4AGgPyXb8vUKtpUKoaeadFBvVFRUJPzJ2fjB158WOlbzbQiKAJwPoO5utDoIyDoolLua+F6YvfS5PQ3JY2z/4rMAuRUhNRGCcxoTeyMLRWVsv8ILAfcPAIyo++VJ76YQgMInAlmkJPDE3KqK9+NtaxZZdC3AMq87OLaisuKrsQXFl0PwM0ANBKQFoA6Kku/PqS573syvcEBh82MB19VwyRQJ4d8haF93XADA5wCq4l3fsQUloyFqXiLXRyB3zakq/V28c2rjC3rGCdT3ANXjeE61bY8o/CMk8lwTd2BORWXFoXh9Rb5+8tw7qW+9T+QHgMyHqKfmLi/T8zyZTcYXFJ0bcsl3oaA/pe2kayDDeQL4sLHfBzrX4LFjN0DkegG61X0fhK/xYhUK/mHeiooPG1vQf8ult3h3ND04Qly4ToVU/5PmU4LzXOcfY64fuvqKb5/apEmwUCl896S5obBDCZYBoT/Hel+K/H62dIGVjJlbXTq//rGNfF9A7XuUkpsBNRrABfWvfUPmeCwz/X5es00GQlz6fajvN++30O+vH0LwZ58/OLtiVUWy90qtfT8U5blFQQ2v996sN3XcIS5ZrkJ4vv2RFq88sfoJf6xrk8z3H0tzggdlvUDdBxn6IUq9cn/CTRf3b6s6jL0f1OTMyv3hIv7T+zWrLehvYNMF/LqQX3+AwUYBClCAAhSgAAWSLqCUGgBAf9h9Ugt9sRqBufpXKLZYAr6pSwFv+FbGN0du2bIFr7/+ui14uuBdF77rAvjI9tprr+GLL76wZZx0dDJw4ECceeaZpkMH5v8HQlveTEdYHJMCFHCggOeah+HqeKVZZJNFpNSBITMkClCAAhTIIIHG3g/Xxf161X69en+urNwfLuIf1L0p9J8b2Hg/vIFwPM1coM/Qwhuh8Ez4VSXy0KrFM35WMLzo4lAwpLeBCz8hulR9hdGrLH42bFKs+7kKoe+qZRVxfyHvO2TSBAV58ZuIVenKJTMn67/37TumhWraZAGAggSuqaWxBwwobF7jUYWA6N25LwbQqm6MYxB8IgrzVSj42Mpls3RtTNxmUkxbLUeOjVyxYt7BS4cUtswTKVFKfVcBFwlwSl2HuwG8Dpc8emZLtcKkrkp6D5rUW1zy4zqDtgBcAPSW4FsUMFtCwT9bjbF+Ero+4F971BXiwk2ADAbwLQDhNysd1wZAPesLSEVllJobk+se1wnACZdYB19UWOjL36euUZDbAVwavj4K+EqA9xRkRpOAe1plZamONaEW49rrujb9+eOrCvjrqiUV6+PVaMUbOHONStoc8wRvFKhrI+aspe8P4/d1PCn9uvr5yiUz77dypMVj5MohRRcIglMFomtu9INMTerO/RLAx4nMI5P3o/rvNdJ7UOFl4pI7oetcgDa1GR2frxsVML0G+OvqJRX7LcZ+4rA+gyacrVzu74tCIQQdI98DEMIj+r2WBf2JyvJ4CjROgAX9jfPLmbPHFJSMEFFzAfh00gL8aU5V2Z36/xFjC64dAnHpPVdrX4PC9P2e7TdUVlbqwt2E2/h+JVeFlHoMUltkGrsJ3oAK3jS3quK9eIfq13Whdk3I/QAU9A9mxk/iTupEHVTAb5oEQn+yWmg6ckBhB2/Q9SdAxtX7gdQ8NMEbrpC6YXZ1+UexYm9o4e74gqLzQi55Fgqmd9rrjRkE1By/O3THgsqKqMuXmRRdfwTBECjoefAfhnxFbpu7vPTx+rkV9i5seszjukOAn9crko+V/hoFuXFeVek/Iw9KRkFtbWH4KQd+CKV+ES8+BewSwQ/mLi+bYeUH7cTmXu2DKzN9geDtFasq9lqZ24kcM7Zf4UUQ99MW5obu9ogSPNjEH/xfq98HCTgGofBY0OV6xK1qHxjqWpfHPlGuoXOqp6+OlZf+RdC/zXNtSNQjAuhfMG15vzCZ6/9UPhmGY2qUiPpDvLkBhSrx4Po5lWWGgtB0F/QfL+RX/2fpPQrW3wOjFfTXBNHR0lxTWO9yqWtnLy/XDxfZ3hKZ8/p726Xkh97TAzOiPTCWjPcf25Nmh1kh0NgPMmrfxHcHcXRXAPs+qMmqAv9wAX/+BT7kXxi+P9Lgy/6rrx9sm8ZC/gb78UQKUIACFKAABRoooJTSDz1XR56utq2Ff/b3Gthr7pzmGfsoXGf2MiR87NgxVFRU2AZx1VVX4ayzwgsMftPthx9+iLffftu2cVLdUdOmTTFx4kTTYdWBrfD/fVKqQ+J4FKCAQwXcvW+H+5LvmEX3WxH5L4eGzbAoQAEKUCDDBOy4H66L+3fsD2LDlpqsKvAPF/B3O8uHHh2Pl2Q0ovF+eCPweKq5QO/ehU3lFOgF6nTxtm57XG7X4OpF5WvrXpsDYFjda4cEuHrFkgrD/RCz3jOpoL8u1x8r4O56hfXRpk0IwAIBvr9iScXmWHPLrKDfF/CPPub26K33/tfCWK+LuCevWFy2VY9TMGRilyBc0+WbBV2jDR8UUQ/uayX3v1dRUWNh/kufoZOGQslf6tV+xDrtACA/PTNf/S3yc/kkFatL38GTJiuRRwG0jhWYLpZ2iTy4r5X6Hyu51z4k8KX8NKTUzyxcD12M/aYbocnVS17caMHV9JBMM9IPOxzzqN8LZGrcejpAf3/MC6jAzW8tnX3SQrzpLujvPaSwh354SaT2YZB47ZiI+l3okDwU6yGmaAX9LhfcCvgzgJF1xfbRxtsJUdetXDzTsBOs2QkJXAv9gM9vBHhdAS8BaFnXn6WHm+Lh8HUKUMBcgAX9nBlWBGRsv5KnATWl7uCTVuEvHFLYsuaYWz+52qfu9fDq/Z9Z6bzeMTK2f/HtUPh9vdWirXSxTwHXzasq0w8VRG0TBnz7W8FgUO/FHd5lwErfUAozmuQFb6mI8zTbmP7Fl0BhpgBdLHV8/KC4sTekoH9Mv+JRAujV8fOtxqKAjRBMmre8bI3ZOSZFzp8phWUitasHGx/9j1hVvLB3Yesaj/uFup0CrIYV1cjuglo9j48ddT8hgmsTCE4X3v9f+8On/izWit7HH/Rw65WK9Mp7CTT1njvoHjlr5XRLT2Zb6FjGFBRNEsHTcYvSIzqz+n2gi/m3NzugC+xvsfBD+PFRFD6oW1U/PF/jFvTXPiAR9DwKqOstj3N8sINQuGNudbn+/lCW5rrgCxXCK1Hnujn8VhXC2Hkryt6p/3I6C/pH9y8Z5FJK532Ghbly4hBRWFzjCV6fyAM/egePENSTgtpf1i2+D9k+33UOMrag6DoI9INW4Z02rKQfBOQ5nztwp9lOHHa//1gJiMfktkDdBxn6/7d6JQ+9o0qDW6YW+NtcwK/99ENXz7KQv8FTiSdSgAIUoAAFKGCDgFLqsq8/kHkrsiu1fT38s/Sv1WyxBFznDYNnyH2mh8ycORNHjx61BfDcc8/FFVcYbycePHgQc+fq9U8ytw0bNgzt2rUzTUDvEqF3i2CjAAUo4DpnCDzDfm0GsVBEdGEBGwUoQAEKUMA2ATvvh2dqgb/NBfz62vB+uG0zlB2ZCZgUnJ+0Cn+foYXXQWFauCA1vHq/Fc1MKejvO7T4DKWC07/eifEqK3nVOyZuIa6J79sC2aSg9FP6elX9+E1hrT+IEU18obNDIdc8AOY3A4w96cLqX6xcUvFgrIUu9WKMX+yDfthXPzSUyNYhIYj605et5P/VL5y3u1hdF9y3+lL9HkrusGx23GKuL+C/sbJyjl513bQdX5UfTwEoin8hTjpiDxRGr1xasSrB82oPzySj2u8PBCugTtQVWk35Y48Lw5e/WnGi/jCNBf3Se+i1xVC6DubEThhW84g5j0wL+pX8SEQ9AtSunG+lWZpPAwaMa+X3eCsUMMRKp3XHfFAXR7O6v7OgPwE8HkqBRAVY0J+oWA4eP7p/YWeXcustsDrXpf/PkFsGz6+3vdC4/sX3KYVfnuAR3DF3eZl+SsxyG9evZKJCbbFp/b2yjwAyV0noJVFyTIlqgpCMEcGEiBX2dwpco+dUTTd8CKoD0MXa/qPuCiUYelJACh8okecE6mP97wpyrkDdFPm0qBI80eGrU++IVrQ9rt/kyxVC+onj+j/0GmIX5bpGb2oQkePWUEiGzV9RusEMK9GCfnNH9SUgZRBUQiEogpZK1RauD6rvqIC17qB32OyVz++MjMWkoD/2ta1X0H+8+No1ExC9/U+4BSFYg5A8IyLviDt4OBjCxaIwGRD9dHb9HRQ2K3dw8LzKik/CJw8YcGNe62DgRKFwKBhqr9yh2d8UOuqcVbEbvhOr+7vdxw6aFedGmR8n4oOo4x4Cvezbd6BQfz/yoALumFdV9pgZSO1q9c0O6Hld/4d3Q9+1c0+p6yN3ptDF1N68YGG8B0qsfKON6V88RhTKTp5/dXND4VUJqX/Cg64hyOUC3BaRJ0Th/jnVZb+I8YuajOlX9FOBPBTxS1pAgOUhqFcE8pmC6uyCjFBA/yg7ZcQs6K99aOCUA38SVfvQQL1mbZ7rBasFct2cqtJ62+t9002cuX782ilZAKh1Xz9d3g4SGlo3t+u/d+k3lPVuj/vqWZUv/Cvcu/5eCAabnCgsD6Lm32q/NyHhbfY2SdA13uV27Qifs9ft2VdZOe2kKoTE3xdM36OsznF97WPOQxMzvZ2X/h4Ob+m3SZTMVS61SoDmIYUBAnVNvbzr0lVP7Xfv+F5Dd3iJ/D6I8v8VvXuMfhhphlLYD4EbSj9so4oj44n23m94/1GB25Xg3vD4+nvFJR79MMOJFu39x8r3Lo+hwEnvdErph8N0Yb8u8G900wX+uulV/PWf9Ur+4aL/8GuNHsRiB7poP6+tB60vOL7CkF59X/9d/7tNLfyhRaWI6O2E2ShAAQpQgAIUoEBaBZRSlwD4R2QQatcH8Fd8N62xZcTg4oLvtipAjLe4N2zYgDVrTNesSDi1Zs2aYcIEfSvS2HRBvy7sz9R26qmnYsyYMabhq0M74H9ufKamxrgpQAEbBSS/E7wlujbJ0LaIiNXiAhsjYlcUoAAFKJArAsrm++G6wF83vYq//rNeyT/85/BrqbLVRfv6v/CK+3r1/fZ1/2ZTDLwfbhMku4kv0HvotQ+KUneHjxTgByuWVPwp/Pc+g4q6whV6DUB4+7sP3e7gwKpFs7bF6z1ZBf26+qPf1YVtAsdwYtsLccudUOo/68U0V4Xw/fDfAyEEO7XFrsjV5HWBbI3Hq3chiCzm36Ggpos6vpiDckl7l8J3FdA9oqg8ZiGuSUF/fbZjSrDs6/ruRRJSOyDStW6Rzd6RhfUKaoZA9L2oc+s6OKCgXnGJ6zUFHFJKXSHHd1I4JyK+uLsq9B5S+F8CPBBxXm3+LnEtCSD4sUdJDwXXYEDp7b9OrZdECFA3r1wy85nwv+kHBDbtQluP65uHA8RVu1K5rrc63kR+p4JKr7Zf2zxNUFO1sGJ3ZD1LbTH/XjyO44uV1m+fQteoKXx4vD+cD8h1xt0F5C8rl8zQDwKYLRgpfYZe+98R80b3dlLfMa69oWA93vdEphnV+u9DOYBx9a+5AOtDgr/VztuY/njdF/CPCz9UoXfCQNNvdlhwe9AhpDAHCt8Kz2sAk1UI74bHcx07dmDFinmNuoHXZ8i1EwGlF7Gtv3X8AUDNVIJXQlDveuA+FwhdqZToWqb2J11Lkd+tXDxDP/RimEcmBf16ZXxdIxReEX+PAIuUYHFtn0r6A0o/XH/yGEC1HDk2MlquMb4XTnofEZGL9a4AJu9V4ZRY0G/1G5XHUaABAizobwBarp0ytn/x96H06sbHmwh+NWd52UnLX40rmHypkpD+H0dtgbUSLGziD06sWFVxxIrX6L4l3Vwupbd+qb9y9ExfIHhrxaqKvZF9jO9fdGEoJDMgtT/o1v2/Hcu87uBYk4JtXWT8sEB+VK+ffUpw47zlZboI/6T/WdYVC98lxx9QCBeV1yhRJfOWl8+KjKVuhwL9w3n91dffFDeK51SW6V+UT2rjBhR3UsHaour6S3uVtz986nVmDwwkUrhb1/ciAOfVGzSq4+irii6TkJTV31UgWtF2jCLnIwrqcZdbHplTWaZXkjf88DGmX/Ftgto5FK7Ii+qv4x7bv7gPFHRx/okHJMzmXX1Yk/jirvIenjpj+xfdBVVbhB5uUeMr7F3Y1O/x3K+gflgvH8MDB+GOxhSUjBBRerm28C+CRyCYMnd52YxIK/1LSc029/ch+O+Tiu4b8ICM4Xumz3Xtgm7/qwLoH7zCLerc0HnWeFyPAnJzveNj7r4R+T5Qe57CeiXy7XlVpScerAj3N7Z/8VlQ+hcsqf+Du3455rUzmU//n70zAW+zuvL+/76S7YRANpYQlrZACy3TZT7C0thxcGJnhdhJsGwnYZ3S0HYoXb5OmXZopzPdhvbrAqWlpXTKGi8Kie0AhcShjrewhe5hK2UnC0v2gC297/lyZcmRpSvplSzbsvO/z5MnYN177rm/e98bWfqfc2wFdVNeMHiD6c6pKPadDeW5ExIKyIi0naIw31SRIuFZz2AtAvlpc3v9lxMFQRiYveCBt3hN+z1JP7xI515YYth7XZFDLKlZt6n+ibg7Te+9x3MdVOgO7AtSEODWvZ7t15nE9knuh11QuDZ/il0f+8FGb9UOqx5Q0ZG/r3rFKrmvY1XGpeUi60nw70rCu3nBBSvG5xcEvw9R10Q927aIfLW5o/7HsZyi/z+d/Uhmh6+RQDoEwlmKIuL+NCvAuJspIujf9bT+zAB47y07JPaPtOhggNifRYvwtShft+ifRf57zHGe0M8nfST6sw93/qXRK/TFhVLKnL41DUPsSgIkQAIkQAIkQALZJCAi/wTgr7E25e0XEKjX3x+ypSKQt6IeakJED3C49969e9HcrBPOZaddfPHFmDgxEot/2OYTTzyBZ5/t/d53pLaFCxdi8mRzpfngQ1+D849NI3Vp9JsESCCLBPI/15XI2lilVHZKomTRX5oiARIgARIYXQSG4vPwiKD/L6/0hOC9ubdX9B9pWvivW/TPIv+thfmRFvlvLc6P/dnx4/uL+Adpl/h5+CCBpVkzgeJ5S6fatkeL9c8K93gVjjWr65H6F6JGqMKyqrsBWRH+WUBElm7euPr+VFwHUdAfN3VhWeUNgPr24Rektqtl9fIUPuq13QLI56L6dQvUDadMkp/EfkeuJVeFcyrnQNSvYzJvP+u1PHPa1te9GjtfIkG/Fuj3QK3c0uLXyfb6tRml1WfaylmrgLMN/msBfX031GcNY1VhmU8LhXWV62Ojxt7W1eL/jEn3cEHpJR/3KEvrxSL6HkeAX+AAvrrZoBk7v3TJsV5410CFEkBG2hP5wcDcZJnwC8sqVwFqWdT+fKOrZfV3Up2hotLKFaKUDhbIC/dNuD9as/PaLvUlBdF2I19e7leiyjs3Nuhz3p/zvOpPOLajE+RGWDla23TSRHzXuPdlVUsB+U2UUFvbS8g21dpiX89FRtNLKy9WSmmtXR9/JfKpzo2rddR4P31ZAv5QUF/ubGn4iYmH4Y7YIw7mbn7Eb0wInC5T3f+8Et+JXi82Rj9PIlhnI3jV4xvXvh33zE73jbXGqV8K5PKo10x3Y+hlg6A/MqxbRH0XB+X/xT5LOrDBMMdBC3JRR8tqY2K7orKqKoHI+xLrAAAgAElEQVTcE7UXep5NCri8s8X/Stw6ynwfs4B7BPh4zGsU9GdykDiGBFwSoKDfJagjtZsW9Xbnee5TggVhBnstS81fu6m2X8kft/1MHEtKSrwT7Cm3RguHU2WD1nYM4vUeEVXR3FH7UPQ8BsFs0uzc4bEqVuSdKEghVsgJyFaP7Vm4pmuVFrcbW3mJ74PKDlU9iGSvMXINrbN42VcFcmPEkIK6vrG99gexhjPlWHFhTTEc6F+UIhGwRtF2AsHuTigsaWqrS/hpvs5IHrA9TdJbDUA3W6CubG6v1W8SErby4mWXKoguuxb5tOOxoFgLHuhYtcs0KFNBfybnw5R1P1HAQcXMmpsguK7PZ4Ubm9rqdHS6KXpXd1OLZ9T8d79s30gYrOL6agpn59dvknt5Kjxq5eVfvHbjXXFvLiNGl5RefqwT6Lkfgk9GfiZKLm1uq9dRp/1a6PwFT7wTSldY6Oud8llIUB0hoaDfUDHEhpIb8qc4PzT8QtTnydKSFafYdrARUNOiHDcG0pjPeurnurcShUeziU5tl24QRNYF/XEVVCBbxeNURFe8MBwkVTFj2WehQhHtkWdwLyxc3LSprj22f6L7IVnlFG3DcBfaorC0ua1uQKqLBOexJT/oVJuCxCLr0c/2zqP2/Y9AdBBGpCUM2Il0cHtPu35g2ZEE0iQQVYJYZ/4YFHF/mi7lQnd+aZELu0AfSIAESIAESIAEkhIQEf1lty5Z3K/JrpcRqI36fpIcExLwFH4enn+OZyUiWLVqFfTf2WjnnHMOzj47/jvwN954A488ohPhjdw2YcIELFq0yLgAOfg2AneYXxu5K6bnJEACmRDIW14HNdGYjP//KKX6Mh9mYptjSIAESIAESCAdAvw83EiLn4enc4jYN6sE4sS6Cqu735m0fMuW2wLRE7ntF+tcrgv6i8p8MwT4HYCjw753JxIrR6/tk7Orz7Es58F+GbYTZPA2C/rVvbsnyb9s9ft7o5AMLXFm/9RjC8sqP3+ouv1PozLuPw0rWNK1fu3O2KniAyHQuHsSqpP5pgMOHBWq2hBJ+ppUiKznzESsXjh76ftheVrCVQe0GefQn292tfi/l0yzE5d1P8G5LirzXSvAz6KYPLB7EpYmW3thWeVVgLq9j63gJdu2ix9rXfPaQB/OXGQ0vazyVgWlg0FCTSA/2dyy+v+mxT9J5vmhEPSHs/PrpK1WaA2CLQW2d35ra62uCGFsJSXLjuv2BB9SCoc1SgpXdW3wax1cv5ZA0N+tBFd0bvTr6gbu54AYA13ClUR0ouXzooz1q35gmmTmXN9pQQc6sXCksofuRkH/QB9WjieBJAQo6OfxSEpgyYXLpjuOaIF8SOytkgiLK2YuuwYiv+wzqHBzU1udzmKefA6dbV+UFrdPDXd0m1kd8Zm61W+b2ms/Ff0Pf5ygGnL7Hs+Oz5qyTEc7ashqHedXeemyKapbWqIqBRiDCkwA4kW2+F5Te91/xPZ1KxRdUlL9UccOcYxEve60PFK6trU+LtNb9Bwm4atJtG0Q7LoS5vcKqe22QxG8p4XnfdHj8cxc03pv0jejl8xYfnpQOTpqMJJmbZulpHRtW/3TJp4ZCvrV4uKamwXQ5bFCTVcSaGyv0wL8pN/4xj4bAOICDkpKrhwz3n7Pr4CL+3wWVd7UUasrQyRsoQoU/Z8JVyLvZDYrimu+fijKUpc4i7T/aGqv07+kJG0VxTV6jB4bAWR8rg0+J6xqETvhxTOXf8gD5/cQnJzqDoitGHJIuNqaX2Av9huizmPnMQSvGANpDGfpgFjOouZN8RHXsXMYs8Ir9ZmmttpfGe+BmOomuvRaNjP0m+4oKFze1FaX8E1/xE9T4AoEq/Z4t18Re3+a7wdc29xed/jfBPNJU+XFNXcpQJfVCz+D5qClVGc1+nXDfbgLggVNHXWPpbJjCmRJVSHE7T2dam6+TgLZIBCVqUiL+2NLR2Zjily1ob+w0H90+tA7lFJxVZJy1XH6RQIkQAIkQAIkcOQSEJHTe0tw92+y9w0E7qk8csGksXJ1zInIuyyuoGbIQltbG155JS65VBrWD3edOnUqSktL48bato2Ghgbov0dymzdvHo4//njjEoIb/xvOs/3yp4zkpdJ3EiCBDAl4F/4A1gdmmEbXKKVSftaY4bQcRgIkQAIkQAJJCfDzcH4ezkdkeAlMm7Yyr2DyrlUQRD7EcABV1dXScF+sZ4Vzl5wAx6v1Hx8Jv/YmLGt21/rkepYcF/TrbPb6+/CVh9ebWiwf6Rsn7AaMGbwNwvy3LY9V2vFw/Z+SnYDQ/kzatTomIaGrsdPn6SSl0DqfXh2XYJflwZyO9f4tMXOq6WWVdQqqKvJzBVXd2dKgxc8Jm8k3BXy+s8V/S6JBmYjVi8qqviSQH0fZ3CgHsMhUOSB63sLZ1WfACgUc9OmVxIOZmx/2/z26X6xYHQnE1P1sxz8LWcson2uMdBZ5NQ6NAOYePh9ySWfLavOHeeFOhXOrPwrH0Rk0Ih9WJRSQD5Gg/1uHZPz/GfWc/1dXS0PKyvBFZZU/FKivRMYJ5JebW1Z/NvaMmwX96hddLQ1ay5ZUu1ZYVhXjm7myyPRS33yloBNrRioluD53RaW+OaJC+3hU2HcK+of3n1/OPsoJUNA/yjd4oMsziHmvbWqr+7nJbpwAW/BXKVBlzRtrdyTzo3xm9Qolqi9bu1LKv9vatjyV4F7bNIi++4mqL5qxfJJXOToa9oKwDwcsR81f21nb4YZN7Ppjhe6xWc+TBTzEzhebGV5XJTh4VN6S9evvPhDd161QNL5SQHxwQ6I1x2Vvh9ze1F7/6ej+BsGuK2G+G86mPuVF5cfAOmqdArQgUbekgR6ZCPovnu472eP16F8aP+hmjmg/DZUH3lK2Naexa1V0NqI4sTIUEj5DEfu64kXAskrEUuP0zxxIYEzQaU+WWTxTzqnGlc+sXqpE9f3CrYA7G9vr4gSisc/xoTfkXfkF9kI3Qnu3e6ez+fd0e3SUemHYb1sglza319elWod+3RS8YhJqu/UnwZzxQSJJ7jRDhYjsCvqLq2sUQvdrJMu+633R6zMErrit4OH6fjBUOYm7f9zsb797c2bNt0Rw+BeqBIEICe/ENLm5vafTXQf7k0A2CIziLzSiBfytSilj6cBsMKQNEiABEiABEiABEhgsAiJyCvSXtTFN9u9A4K4lgzXtqLObf/UGID/0EUq/tm3bNmzcqHNfDLwppVBdXQ2v1xtnTGfo15n6R3I7+uijsXjxYvMSuveh5zfzRvLy6DsJkEAWCCSqiHJIXPCfSqn/zsIUNEECJEACJEACAybAz8MHjJAGSCAtAnGib+BZj8ee1f7wmm0mQ7HiVgX15c6Whp8kmzSXBf0G0fd+BSzobPG70iMZMmY7ULiya4P/7mgmBkG/azFtvNgXzd27JlXGVlCI3YMLFqwY7wn06Oj+6eHXXIt/3R4igxDZmFk8Yi9dsbpBJJ0w4MTgsyosq7obkBXh1xylsKRzg18Lovuage9tXS1+nY0+oQhbBzPkTdp9oSXOcRFDtu10DEeG/iFgZAr4SP3cT/eNtY7GHHEkLCBXwSCCv39849q3Y/dqKAT9bs90bL+isqoqgUQFwJvF9oZ92KtgzetsqX801dxFZZVLBYc1XTr53dHWmItitYex9++hxMXGaiqm+QZyB6Xyn6+TAAnEE6Cgn6ciIQFDZuekGd8NYllXYtuK4upfA+rqPkeSZLOOddYgqu4nhl1cuPyfxeNsABB5I/Rnx6NK1yUpexM9R8WMZYugpO8NmUL/zNHx2f/hKuu5nmNRybLjLFv0t4ofD89pFPK6EYqaMsGLkkua2+qTRjVG1hqbXd0UmGAQObsSHmf6iBn2NuuC/ooZVWVQ1gMA8rWforP6OgcXNXc273Pjd9z+G7Lvx+6fAP8QS2rWbap/ws0cw90n/hkwC/oNz4Kx4oRpPW4F9Ibn+VWvWCX3daz6h1tOcQFEhkAat/4kmnNxUfUCsZSuwhAR0Se8dwZb0B93v8JcCSTRWgxBUbZyZFFjZ70OlOprA7kf4u848xlzu8dz51427qiDgbWiMCcyxlR1JJk9Q7CYKWCnz4Sbe9qt/+xHAoNNIOoLjSsOZbL/QPjPYE+bDfsU8GeDIm2QAAmQAAmQAAnkFAERmQJge6xTcvAdBO44XOwvp5zOQWe8F/0I1vsj3y8fdjAYDKKuzlUOAFerKikpwSmn6BiM/u2ZZ57Bk08+6cpGLncqKyvDiSeeaHTRbv8R7L/EJVjM5eXQNxIggSwT8HysEp7iL5us/q9SSldNZiMBEiABEiCBnCPAz8Nzbkvo0CgjYMh+nlTMXFTmmyGA/p756DCKJ/KDgbmtrY27E6HJZUF/0RxfuQjWArDC/j8lHszZ/LD/HbdbbQhyuKuzpUF/h9fXBiKmLSyrvAFQ3z5szSwojvXXIDAeBEF/nG9ZFfQbsry/6rU8RW3r6+KSa5j2q6jMd60AP4tiF+dfYVnVJYDoagSRM7AHUJ/qamnQWq2kmdXdnpF0+qUb9DA0jGL3Ga8oWNVuxOpu1p7bgv5Ysb1rQb/r580g6O9Q73Yv7IzSvZkqJUDhqq4N/jtcMj5fWVgPYEK4v+ugIjf22YcESKA/AQr6eSISEojLPu8ic355TFbjVNn2DaLtHohzUVNHQ0s2tiZWjCzA/Xs9Y3ytrXe8N1D7JhE9FG6EwNU3eAI1RkH+HcA/hX0xCtbdCEUNwQEHFNR/C8SV0FmASQr4DoATwr7EifUHItjNhPWQCPpnLrsGIroEWqTp7L7GChSmNQhQoYBLI6/FBnzony8tWXGKHbR/dyi68aNRNoKArBexfrbXW9CajfOYCWM3Y9wI+gcaUOJWQB/nS4KqFsnWZQgKcHPWkwaTxM4XGyCjsy0mCjwYTEG/4RkyivFTnYPYoADjOS++dKqNYDuAMxLdIYnmybag33CekorxTX6ZggJgCNiJjHVzT6fizNdJYLgIhL/Q0NOXhMX97w//rf9/qJsW7eum/z1+GUBIxM/s+0O9DZyPBEiABEiABEhgqAiIyGQAcZml8N5e9Pzv/KFyY8TPY502E94F/2NcR1NTE/btc5W3ISWHM888E+eff35cv71796K5uV+CtpS2crHDmDFjUFlZaXat5yB6bi/LRbfpEwmQwBARsE6/EN753zfN9jul1MIhcoPTkAAJkAAJkMCACPDz8AHh42AS6EfAIPg+aEEu6mhZnbCisiEjfcoxuSzojxXLK6g4MX6qY2MICogX4872ZSymPZIF/dNLffOVgv7AJi+8D88B8j8QvJtqX/TronC+gvrS4b7xYuzwc9B0KCv6rCibjgj+AEv9qCDQ87tkAStu/EinT7qC/qFgNHNuzalBx9aJeM+KWoutgN87IjfhoNq4ebPf1Z6YWFDQH5ehP+4OKZy75AQ4Xn03fyTM0HUFAN1/IEFF6Zxf9iUBEuglQEE/T4KRQKbZ9tPN6m8QoqclnE21fRUxgm2FgWV+jp6vvKj8GFhHrTv0JuPCVH64fD1jQX9ING7bbQBOczlXqm5uRM4ZZ+ivmFlzqjjis6Dmiwq9aTsJQHzN8v5eZj9Df3HN1w+9ef9uKhhuXzcJnfXYipk1heiNzI4ETESbtLXgW4sXRVT9UAn8V05bmbdz3J5Z4mAplJoBQKdgOzbVWk3PULxwXHY7Fua6rULgWtBfXKN/WfpxxMdMnmc3c7npk4xTOuMHU9Afuo97RN8LZ4b9zeh+dSO4H0jAjxv7qc5l9Otugjbc2FtcXHOHAH3ZDxI939oWBf1uiLLPSCQQ/nIjksVf/62bFvxHWuRnkb/1zyP/HRHn659F/jv6Z1qwH2mtFO2PxBNCn0mABEiABEiABAZKQESOAbA3zk7gXfT8unSg5o+c8Z485K9sBVT8R93PPfccHn/88aywOOqoo7B06VKjrTVr1uDgwYNZmWc4jcyaNQsnn3yy0QV78y9g/+Ge4XSPc5MACQwjAXXC2cirvN3kwR+UUucMo2ucmgRIgARIgASyQoCfh2cFI40cQQQyybav8aSb1T+XBf1FZVV3HkqyefnhbZekGeZNx8ONUNZNn0RHbzgE/SUlvqO789QiiLNYQZ0rwBQFjEv9eCTnl65Yvaisqkog9annddvDnF19Rmn1mY5y7gfwoQSW3gLQJUrVDbbAP1cZFZVWFotSWjNl0iQ5UHhDCdockdp0Bf7DIeg/2+fLn7RblYmgEpCisBZsYuqTNEwZ+mf7TlYWOqO+50+rWsVA7qDUTNiDBEgglgAF/TwTRgJLSqo/6thqY5QA+UVH2aXr2vwvpkCmFhfX3CzAtZF+yUSQ6QhfM9mqbAtFo30w+J6Ji9FjMhb0G0TBA/VlUAT95UU15yoLPwXwSQCeNJ3MuqA/VrCbpj9x3ZOddR3EAJGfAGpxirWHsvdD1H83ddTpb5yzWoZLi+97gtYXoPAVQLl4Q9l/me4E/UhLOO72HsjG8+xmLjd9kp0VQ7BPQh6DKegf6Doia3TDPacE/TOWTxPl6AjvSeE1ZBR8REH/QG9EjicBEiABEiABEiABEiABEkhFQETGAIasYHYPen41HAWTUnmcu6/nLa+Fmhgde9rr64EDB7B2rf6+MDutvLwc48ePjzP2xBNP4Nlnn83OJMNoJS8vD1VVVVCG4Ajoc3nbbECcYfSQU5MACQwXATX+JORduto0/ctKqehA/+FykfOSAAmQAAmQAAmQAAkMHQFVWOb7JYCVkSlFqe9v3tCgEyombTPmVX/CsR2tReoV9gpesm27+LHWNa+ZBuayoD9d8XSC9aXMvj8QMe1QCvp7s4B7vgMoHeRQkOosxL+eXUF//NrT96j/CLMYW/eZVuabMEapG0Xk6hR6oN7s/VDfOWWyrPP7/ToBaNZaumdyKBkVlfneJ8DPAegKb1aSRfdm73fkPzc/snpzKs3UUAr6Q8EqHvybUvjioWSk8R8QptzJnBH0vywOijY/4n89pcvM0O8GEfuQQFYJUNCfVZyjx1jFzJp/heCWvhUJ2gXyM6VUanGxwrmHShRdH0WjK7/AXuhv8e+JJZQtwWki8m6EqJnuGgX9cC2S9fl8nu7t1pcV1PcSZuIX7BCFA5H9UL0VRHTW+LHhn41oQX9kXSFhP9Q1EFkRlcXYdAxtQBoDHufaB1v92zM9p9Hjykt8H4TtWa2ATySwp8tYbZeoIAIlGAeFKVH7cmdje92V0ePjM/RT0B9TvYOC/iQHONv3dKZBErEuUtCfjVuHNkiABEiABEiABEiABEiABJIREBGd7CBo6tPzi0LCS4OA54KV8Ezr93FF3+j6+noEAoE0rCXueu655+LDH/5wXIfXX38dv//977Myx3AbKS4uxvvfHx8cof1ynv0dghu/Pdwucn4SIIFhIKDGTkTeVQ+aZn5LKXX8MLjEKUmABEiABEiABEiABIaJQPG8pVNt26N/CT4r7MK7gNwIQepId6X1H+rfo6rM6+zcV3Zt8N9tWg4F/cBIEPSHKzbcF5U0tt92CnBAAW/H7LEWREcloRy5gv7IukpKlh3X7Q1erYCrAHwwmXBdBFtEWZc92lL/dLYe5VwW9EfWWDh76fvF8vyrUlgGwSlJ1q4zSjyolOeazg11byTqN1SCfl2JwVbOWgWcncCXbgA7YwIQjgJw3OH+FPRn66zTDgmMZgIU9I/m3c1wbb4y34Sebo/+ZDZb3xz2iKiK5o7ah2JdWlSy7DjLFh19+/Hwa2ll9k61xIqZy7RwWkcGh5opu3gqG4leLy9dNkX1SFvULxpZ9T0yb7zYVV3f2F77g2i/Fhcu/2fxhDJSR94IuBbbu13/QDJwlxfXfEYhFCByOCu/wpPiyA/Ea/1+XWutLjHVr6UrEs8kOKSiuPrXgNIRsuHzEc/WLZ9M+unz7wk450FZ80TJRQBOi4/Wla0e27NwTdeqlzOZIzJmSeFlJ9iewPr+Yn7ZB6V+69jqtqnvHfPcbVtui/t2u2LGskVQ0pzsGYrfK9ntWJi7blP9E258drt3FcU1XzoU5frjgTzPbuZy0yfZutIZn6n43M29kK07yo3gfiD3gxv7bs5R352ZpfuQgv50qLMvCZAACZAACZAACZAACZBApgRExJg8o+fWGcyEngZUNfFU5C03V1F/7LHH8Pzzz6dhLXHXqVOnorS0NK6DbdtoaGiA/nukN4/Hg5qaGnOWfhH03LkIOPjOSF8m/ScBEkiXgCcP+ddsMo06qJQal6459icBEiABEiABEiABEhi5BArn+C6D4I4UWbbTWeBGOYBFmzf7dQLCfi2XBf1FZVV3CkRnow+35IJ0ExA3Yn03fRLBHooM/ReUXvJxj7K0XumEKD/eAeRmW8mq9020/mHKRG/w7RtdLau/k2QtqwC1zC3vwjlV10Pkf6L613a1rF6ezsEcSN+iovJj7LFjLvDAmedALVS9ATCHNVO9xt+GYFHXRr/ORD/glragf5gZFS/wHe8EMV0E8yFYAIX3Ge6V570W5rWt97+Y4Bk6WVnoBBDJTrFHHMzd/Ij/8QEDDRs4r8R3oteLjdFifh2kAsjdjsit+yZbz2z1+3ti5ysqq1wqUDrQJXJHGM+gPisytkDrNGeEO7peQ/wc6FDvdi/s7GzeF5nVcI++6rU8RW3r6151w2ggd5Ab++xDAiTQnwAF/TwRcQSWFC2b4ViixfdZ+xBWi7kb2+uuiy2FYxBt90Cci5o6GlqysTWxYmQB7t/rGeNrbb3jvYHaH2zfI/65Ee4axLTbLCWla9uyF8mZqWB30UzfaZZ4dNCGFqvrZkPJDflTnB8mKx81FIL+WLZQuLmpre4LAz0bmY7X2ftF8DUFfDqmkkH9lIPjLzMJ7t3OtXhmzbdE8J9RbxS3isepaG71/z2ZDTeC/pKSK8eMt9/zK+Diw+9DVXlTR+06N/65FcDH+SLYcPCovCXr19/dV9kh1Xxugl/c+pNorktmLD89qJxWAKeG+7zo8Xhmrmm9N65M4GAK+g3PkK0cWdTYWf+7VJyiX3cT+JLp/aDnybag3+DLW8q25jR2rfqj23XPnXvZuKMOBtaKwhw3Z9rNPe12bvYjARIgARIgARIgARIgARI4sgiIiP6yekzsqntumwUEdWInNrcE8j/dAuTpxFf921tvvYWHHorLM+LWbL9+WuxeVVUF/Xds27hxI7Zt25aR3VwblKgSgfbT2fE3BO/TH12xkQAJHFkEFPI/pzUS8U0pxe8aj6zDwNWSAAmQAAmQAAkcwQSmTVuZVzBp12oA5VnE8LblsUo7Hq7/U6zNXBb0xwrSFdRdnS0NV6TDpWiOr1wEa6NEzCYx7vnKwnoAE8K2XxYHRZsf8b+eaq7BFvSHzsPkXasgqOzzRdAWRHDp4xvXxmbk7+fuYAv6DULn9XIAi02BI6k4ZuN1nb2/xxv8ogBfVFF6PJ2pv8D2zm81JEJNd950Bf25xiiUvd/j+YYS6DKc0R++Ne6ehGqTaH4oMvRPn1P1PSXytaj9eN4S6+KOjfXPJdujXBH0F85dcgIcr9YwfSTsr+uAAd2fgv50n0T2J4GBEeCHbAPjNxpHq8XFNTcLcG2WF/eio+zSdW3xEXOxYlEo9ZmmttpfZWN+g3j3z45HlZoywmcwnyovrrlLAZdGxipkP8O7G6FoeVH5MbCOWqeAC8O+2KKwtLmtri+zegbr6zckU8Fu+czqFUrUPX2MBGtOeHd8TSpx+lAI+stnVi9VcjgaUgGP5HnsCn+rf/9AeQ1k/OLiZZcIRJeUGxu2M6AAjYtmLJ/kVY4WcV8QtndALGdR86aGlLXg3Qj6tc2KmTU3QaCDdiLte03tdf/hhoNbAb3hef67HbRL7t+c+hfViB9xe24ICnDrT6K1VcyoKoOyHgCQH+7zWFCsBQ90rNoVO2YwBf2hfRlgFQrT3WIKCsj0ftA+ZlvQbxDjp30fLi1ZcYpt27oCSyQQKWlQgJt72s2zwD4kQAIkQAIkQAIkQAIkQAJHHgER2XOoGp0uMd6v9dw+F+gZ1o8nRtxm5C24Eeq04ji/HcdBbW0tEhRDSHuds2bNwsknnxw37umnn8aWLVvStperA3SWfq/Xa3QvsPpqyM6tueo6/SIBEhgUAhT0DwpWGiUBEiABEiABEiCBEUZgxrzqTzi2oxM6HptN10Wp72/e0PD1WJsGse428WDm5oeTJy7UdtyKaSNzpit+dyPGT8WosKzqW4D0JWY0BQUMREyb7poi/rrNGD59nu+Dyob+Xn1qeOwOZePCzt/7n0299sobAPXtw/2SVzhIX6xe/UmB83Df526Cl2zbLn6sdU1cIsZUvmbz9cJS33Qo6OSYkWcoIILyzRv9A85GMVoYFZX6qkXhTgAFYfZvwrJmd62v/6uLOyItsXqqvZ0+zzdZ2dAVKM4J9z2oBIs7N/r1z5I2t3eQ2+fNNJmrDP3TfWPVODQCmNtnQ+Gqrg1+XWklZRvIHZTSODuQAAnEEaCgn4eiH4GLp/tO9ng9Oirrg+EX9lqWmr92U21a5X18031ju/M89yldEifcRMmlzW3198YijxN8K+XfbW1b3traGky1PQax6QseeIvXtN8TSodlEjJbjpq/trO2I5Vt/Xq84Lu/YL9i5rJrIPLLKFtd+QX2Qn+LX38Zm5XmVigaJ6gWrNrj3X6FG45uHM1UsFtRXPNdAH2/eLkNehgKQf+SmdUfcUTpXzYjv1xkdN4T8SsvrvkMgH+Lev2Hze110efFONRwrgFxn/E+1qghY3y/5yTZ/rsV9JcXV9cohAI3IlGyrp8FtwJ6X5lvQk+3R5eZKgz7bAvk0ub2+jo3Z7ikpMQ7IXjinVCILqMWF3jg1p8EcxqCotRvm9prPxVboUSPH2xB/0D2Rfu35MJl0x0nVLElIi551StWyX0dq/4Rvf5M74cQg4uABzEAACAASURBVOJlXxXIjRF7Crizsb1OR1xn3OIqUqR5Hxq4JQzKMK8h+8FdGcPgQBIgARIgARIgARIgARIggZwmICJvAjgu1sme/10IvLc7p33PNees0y6Ed8H3jW6tX78eO3fuzIrLZ511Fs4777w4W3v37kVzc9Zya2TF14EY+cAHPoAZMyKVvvtbkgNvInBnxUDMcywJkMCII0BB/4jbMjpMAiRAAiRAAiRAAoNAIE4grrC6+51Jy7dsuS2QznTTSysvVkqtAZAXHveUeDBn88P+d6LtFM9bOtW2PVrfc3r4567Fum7FtJH50hW/F86uPgOWo5Monhq2sV8BCzpb/K70SCUliyf2ePN05v3DHzIYRLYDEdOmu6YIC7cC4xlllSUOlE52GCmZGFdhING5GOwM/Yas5A4Uruza4NfJNQfcppf65iuFvmS1AjRvbvF/3oVhNb2ssk5BVR3umzyYwYXNUJd0Bf2DzaiwrPLzgPpK1Dr/X1fL6p+lWs8FC1aM9wR6tE5leqSvglzS2bJa3xn92mBn6DcErbiukOH2DnL7vJm4uRH063FxVQbSuLsHcgel2mu+TgIkEE+Agn6ein4EYkWMA8lYHit2F4XfFQTsS/yb/bqUeF8ziKp3KbHmNHasSpnSaklJ9UcdOyTIPkEbNPkbnzlcbt/j2fFZF0L3WGFuXJbn2PkPCdd7oHB5U1tdvcujpSqKfR+ZcnDS84ky1rsV9JfPWDZfKWmKygq+C4IFTR11j7nxZeW0lXk7jtr1oaZ2/9Mm4XGmgt3FxTV3CBBdVsxV5vbFJTUfEBs6WvbMsP9Jz0UmImxT4Amgfjvl4DHXpKogEGGqM3kH4LxnqvoQ+wwo98EqcdUfBiLoN4jGjaJswzlRFTOrr4eovm/DE4mtF830nWaJRz+LkYzmPSKqormjNmUUseE5SrjXcUJtoDW/wF7sJoimYkbNBVDQlQomhddqDOAwnKUDbgOBykt0BHqIw/siPBMFM+nXB1vQb9oXt3dU752w71eAXNV3NhII4zO9H0IMBkHQbwhEcH0fhgNHdHRySd8vhwr/1dhW961Ed6nbe9rNXcw+JEACJEACJEACJEACJEACRxYBEdHl0U+KXXXgznLIgbeOLBgDXW3eWOR/uqX3E8KY9tJLL6Gjw9X36Sm9OOqoo7B06VJjvzVr1uDgwYMpbYyUDosXL8bRRx9tdNdu/zHsv6weKUuhnyRAAgMmQEH/gBHSAAmQAAmQAAmQAAmMcAIGAboDqKqulob70l2aQUgcEJGlmzeuvj/alkHo6nZOVTin6n8g8tXD9qS2q2V1dPK/fm6nK36fNm1lXsHkXasgqDxsSN27e5L8y1a/vycVk6LSyhWi1G+jghpehWPN6nqk/oXosQMR06a7psi8bgXGBjGxMTAjlsXZPl/+xF3qfwFZEbU/3+hqWf2dRNzSFavrD4gKy3w64ebKPpsKXfmBwEWtrY2usmjoc+pFQUHb+rpXY/0KC/p1ZoekQSmm9cRWZgCGR9A/2IyKynzXChAt4G/u3jWp0kUAUFzQw7AJ+mf7zlcWdODNhPBeuq0Soorm+L4hgv9KdQe5fd5MZ8mtoL+ozDdDENJLRT7oe9vyWKUdD9f/KdVdZQjAch3UkMo2XycBEognQEE/T0UfAaO4WeHapra6n2eCyZAV3CieDWXNtqfcCqirI/MowYa8MbYvmUhXiy4D73n8ojAn6s1XnL8Gwey7CuqyxvbapL9ULC5edolAdGTm2JB9wV+lQJU1b6zdEZnP5DuAnQrWosb2VY+n4KbKi6u/ohASS6/ND9rX+Df3jzbW490KRQ0Z7bXTWz22Z+GarlUvJ/NFC3e3j9t7ixJ8SkHdlBcM3hAbeJGpYDfWfyg8auXlX7x2411vJ/JpYYnvxDzbUxstqAWQVNC/qGTZcZYtWkj98bBdV4Eh4SoMeq788Did9f1rze31/88U2BDt8+Li5ecLnHUC7BdLatZtqn+i3+szlk8T5egySxEBuStRcXnpsimqW1qg8NFee7LbsTA31r7b59Kwd7ZAXdncXqsz6idqOqDlCgF+0fcM9H4lnih7uiEzferzZ3yOk+y1QaDuar8SzFM/5eD4y2KDNwy84OZOinqODv9CCLzoKLt0XZv/RRNoQ0CTq+oJbu+F0B0ys+ZbIugr0+f2Xoi7A4G9sHBx06a69ti1ZHo/mO+4gWfoN1VjcLOH+ohH3cuRahOviMcubW5NXLYxnf1w+9yyHwmQAAmQAAmQAAmQAAmQwJFBQET074sfiF1t4O6lkH3bjwwIWVxlXs29UJMjuQYOG+7u7obf78/aTBUVFTjmmGPi7D3++ON47rnnsjbPcBuaPHkyFi5caHbD7kHPbbMBcYbbTc5PAiQwJAQo6B8SzJyEBEiABEiABEiABHKYgEHU+azHY89qf3jNtkzcLiqr/KFEZ+9OkDF6elnlrQrqM1FzNO6ehOpkovmiOVULRWRVlAhX6y6SCvrjxcfJ+2t/DCLZbiW4onOjP2kS0JlzfacFnVCCyw/1rUupH3RtaPj3WJ1KLgv6Db7tV6LKOzc26MoFxqbF/BN2q28pkesBWIc7JRe1x5+D1CJ4g39a+3XH7sm4JlXQRdQenQCoT3W1NOjs8BLx94KSpad4PJ52qL7P9QJK5KrOjavvTfY8TJ/uG6vGYR2A0kg/BVXd2dLQkMlzFD0m1xgZ+O8RRxZufmR1V7K1hitz6DN0VrjfXgVrXmdL/aOx4wzBQa6reLjhbagA4ABydVfLah2Mk6ipwrKqqwHRwQwFUWfceAcNhaDfdO4AbMoPBhYnC3Ax3lUABf1uDg/7kECGBCjozxDcaBxmyJK90/JI6drW+r9msl6joDJBluNFRcv+ybJER7RFZyRbnUjk7pvum9zj9ejSRX2RrgL8yWPnzV3bdXds/Wwt0Pyxgvpi1Dp2icKVzW11+k1S3xuu8OuqfGbNIiW4I0qIbQtwbXN7nY7e7NdMGbkPRXi+IY66srmzVqcFi7WPBResGJ9fEPw+RF0DoFc0KliV/459lX9r/0jddISiFRfWFMOBjlge3+ekDkRQakVze+2fTftYMbPmVIjcDKjFkdcF+HZze903o/tnKtg1ZMrWZo176/P5PIFt3ipHyU0KOD7G36QC/blzLxt31MHA2v4BHvK1prb6G5MJ83uzkO/VgRvVUfMFAfl2ftD5YWxgg+6j/ezZ4amG4JaoM/KieOy50aJfk20B/iFKfXpdW61+82k8G3n59s8VcGmUP135BfZCN1noTXtsehZ1gESiZyB8Jn4SPhMRUXPIdBJBP4zPscKTEPuKpnb/1ljf9DzKwW/67Vlvp6R7XV5c8xmFEPuIb3aiQBRtLFztoQ7ABVE+7BSF+c1tdX+I9csk6A+tXbBBLHyqqS0++lo/0wX59s3Su299zBTU9Y3ttT9IdIeGgjd6pC2qEoWrKh/p3AtLCi87wfYE1ivgE1HP+D9MQSh953ub51+h8D/RwRwC3LrXs/06U3WTTO+H0P4MQoZ+bTfBvyuPKQ9qGlvrXordEx3UFvB6vyOQL0SfLRH5anNH/Y8T7aF5Dcn3PZktvkYCJEACJEACJEACJEACJHBkERCRZ6K+nOpbfODeasieuORfRxacDFbrOfdf4Dm/L2dIPwuNjY3Yv39/Blbjh5x77rn48Ic/HPfCa6+9htbW1qzMkStG5syZgylTphjdcZ57GMGWqERjueI0/SABEhgEAhT0DwJUmiQBEiABEiABEiCBkUQgPts5cFtXi18L7eN0D24WZhDDGzPUF5ZVXQKIFjtHxN+OUvivkybiu36/346eS2s5XntHroZSP1LAuP5+pBD0z/GVi2Bt1Dz/sODM6Wi57x9J1qOFu7cA8rmoPt0CdcMpk+Qnsf7pPkVl1Z8UOFrw/76oMc96Lc8cYyb4+AzhrsW0g52h31C1QS/pFQWr2iS+nl7m+xgEv1UK0+KZJhfoF86puh4iWsPQ29xl2zdUaoAWZNd3Q312S4t/j2FvVeGcyjkQ9evIHglwQFlqYdf6Bq3t6PMgvgoE9ihRXzhpstxj2nstqrbG4ZsC6MoRkfNsPPdunqHYPrnGqLcSA/RZ79Oj6fMBJZ/u2rBaJ0eNuzumlfkm5ENuU1BVUet7Ij8YmGsSnmut2H7nvQcAXNi3MQr/2bnB/+1M76ZoruZKHNhjCvLofb597xNAJ07WGTKiAlb0q+Y7aCgE/SHfZlcuEEvpO64vyEAUfmcJPtPZ4n8l9jxNL7vk/yhYOkFuJLAi0sX1HZTJOeYYEjjSCVDQf6SfgKj1x2ZxVkr5d1vblpvEm26xlc+sKVcCHaUYEa3HZbmP2DJkg9YvvQuoJlHO/UpUtygpUGJdDEhFtNA0VVb8BNm59VuDZ0SpuxTk+dA/nVAfUiKXQ6HfN3KicNuJB8ZfG5vJO4Xv8faVFEDURQpyMaCi0nglzmSejnA3QXZp7aYNhT/AUb+FklDAg1KYIL2lv/Sbmt4qBGHRsqk6QqaC3QSC+fDeSqcoFfrlx3Jwmij5ZH8u/U6arRxZ1NhZr0sAGVvFzJqbILgu6sUggAcVVIsD5xSlsKuprf7wG/xwx6WFy99ve+wHAXV2f8OyG1B1UGiFoPcXQYVzISHxf3T2vIRVHxKIirUt/YV9E4CQoLz3bKsyQBYDamKUH64qSqR6Jo3BHr2DXlLAJkeh2xIUCFAEQKey6yfkjz4fB4/KW7J+/d0HTHOWz6j+slJKC9ijx+t92AKohwH5C6A+piC6nNNMAF6DnaSC/gSZ8EOVDKL3K3zG9Zv82THzJGWaSNAf9vNdAA8ohYdEsAcKHghKAKmJ2TfdvTW/wF6cLBCjpOTKMePt9/wKuPgwB9kHUetgoQsOPqL/bmqr09kD+lqa9wIi1SQAnBBlJu5eCJ1vHZQgODl6vlTZ7TO9H/QcgyXoD9vuX2mld1H6PD6iFBpS7WGquz/CKN39SPW88nUSIAESIAESIAESIAESIIEjh8ChcvI6AcPHYlccqF0B2WUs9nbkwMlgperYDyKv+i7jyD/+8Y/4618zylsSZ++kk07C7Nn644b+LRgMor6+HiIZaRkyWPHgD8nPz9fJLaCU6asEQaDuMsg7ybQNg+8jZyABEhgKAhT0DwVlzkECJEACJEACJEACuUqgcHb1GbAcnbTw1LCPBy3IRR0tqzOOajeIWKGgvtzZ0vCTaA4lJcuO6/YEHzKIwF9QkLUi2AKlzhDgHNWrfznWzDG5oL9wbvVH4TiPoH/yyZcFWKeUvCT68xtRP9rc4v9Lf/8WT+zx5jVGC4rDr+8QyColeFz/v1hqiiX4FwE+GiP0fRuCRV0b/ZtNfudyhn7tb2FZ5VWAuj1mTbqc398BPKa1NqIw3gIKBTgx0RlXUHd1tjRckej16aW++UqhGUBepI8AWy2gWYD9EPWBgC3feKLV36/kZTjowLQ/3dKr/VgHR94L2VRauKyWA/hgdAAJgG92tfi/FysQP6/Ed6LXi40K6K81UngNgnVQqguOE4RleSFSCGApgOisCZqT0XYmd0EuMrqg9JKPe5SlxfvRWpXQ+VCQ5tDzq5ulxijBHOnVzhxOYgukrHphqOKhNVktULJBxDrFUrKrc4P/vzNhqscUlVbNEiX67B3dz0Zon6UdorrRqwecDhUK1IkR8veN2nS0NeaiWL3VUAn6dXBC/uRdtyrBp2JYdEPwGBTWQ6mXRTDNgsw23FWRYRT0Z3qYOI4EXBCgoN8FpCOhy0Uzlk/yKkcLpSMZrG2BXNrcXq+zWmfcQtmnu6UFKvSGVLceEVXR3FH7kMGoqphZ8zkIfhgj1k81/y4BLmtur9MRdwnb0pIVp9i2vTomS3cq2xBBQ8EYe2Wq7OjlxTUXKUBnep+U0mhUB52xHQqVpkzhulsGQtFMOerpHvN4PJVrWu99LXYNAxHsJhbMJyWlf1nRb9L+KdJLlFza3FafsDzV4hnLp4ly9BtB4x4kyy6f6fkIBZ0o/FtTW90vEkV3lhfVnKuskHg/ugKFm2MSFJHrmzvq9S+sA/0mWFeq+IqC+n4isX68Q7Lv0O9f62My9T8WFGvBAx2rdpkWEA7g0L/IfMn9POjsTf4P/QuMbkkF/bqDzqbe4/XorOmfTmMejXEfBNc2ddTrZ9XI1HDWDwDyDx2I4GbTwn2es5QsXttW/3SqMeUzq5cqUTqqNd/U15TlP4N7AeFqGfoOTOscajF/j9e+/MGYX3yjfR3I/TCYgv5QkNOM6kql8JskwUIm7Dag7sr3BK/zt/pTpm/MZD9SnQu+TgIkQAIkQAIkQAIkQAIkcGQQEJEngfisZIGGKyBvhfJPsKVJIP/TG4G8vtwVfaP37NmDdet0sc6BN4/Hg6qqKui/Y1tLSwu2b+/33fHAJxxmCxdccAE+9KEPGb2Q/TsQuGvJMHvI6UmABAafAAX9g8+YM5AACZAACZAACZBA7hIonOO7UmdWj/IwYcbsdFZRVFb1JYFEV0vfKAewaPNmv06019cKS31aKKt/qU8g1o+bVQuGdQDCdABH9b6aXNCvxa5jJu2+XSCXJ1jDHnEwd/Mj/pBAP7qdX7rkWC+8DVChZIPptJ1QclnXhtXrEw3KdUF/KAv7O/gVFK5MY+E6EakOjCiNGtPcvWtS5ZYttwVMdkwBIDH9EoqMw6L+Ow4l3NTJY9NpDpTcsnui+retfn+PaeDMub7TAg7ujxP1p57FEYXf7pmIzyWyndpE/x65ymjG3EsucBxLC+KjRf1ulmcLcMPmFv+NyTRThmckxnbyZ9+FI7pCydcPCfV1UEAisX4/M6GqDr13UHSm/qfEgzmbH/a/E915qAT9es5MngUFPCTAmQBOD/tNQb+LQ8MuJJApAQr6MyU3ysaVz1g2XynRguOIoPRFR9ml69r8A00FphYX19wswLV9yASr9ni3X5Eo8/+S4mUXOiK/jM2Sb0BuA9IIpb7U1Fbnqga5r8R3dI/j+S4EutyVKTN4lJt40xL1hbypwQZTKSTTEaiYWXMqRH4SI4BOdFp0luj7Ah77i8mEspkKRSuKfWdDeX4DwSddHNd3BfKrAo/zjUTi1YEIdvX8C0t8J+bZ1i0u2LwrCt8rCNg/6vFaNwPqcJ10hZub2uq+kGQ9Wrz7JaWUfjMXt7/JBP3aphaJd3utaxXwDVfiX8FfLaWuXdteuykV4zTPRqi6g2Opf13XVqvf4A1UzB9xTwd7VIngZ6p/VLnJ/T8I1JWWrSzxhIIkjgt32mYpKU0mVNdl7Lq3ea5QSn6agmMQCr/It+z/CNieWwSIRFunFPSH9svn8wS2eascJTe5WI8OGXgUYn+qqd2/Ndl+Gc76LstSFzkiRRD5ZqqzoQXwYuFTbu+lUMWBo/bqNaw0BSdkS9Cv15zeOZR9Any7IOjc4o/5wCSW30Duh0EW9IdcTec+FKR/92d6T6e6N/g6CZAACZAACZAACZAACZDA6CcgIl3hL5f7LTZw36chO/42+gEMwgq9878H6/QSo2WdPT8QMH4vnLYnOkO/ztQf27Zu3YqnnnoqbXu5PqC6uhp5eX1J8Pq5az96K+yndO4ENhIggdFLgIL+0bu3XBkJkAAJkAAJkAAJJCcwfbpvrBoXEtP3ia9Fqe9v3tCgBa4DajPmVX/CsZ2NUUL9/QpY0Nni74g1XDinci5E6V8+U4mC31Ei1ymP/N1xrIcBTOi1lVrUm0KcnVDQr62HOX1ZgK8pYFwKMDrg4EEF/Gtni/+VZH1zXdCvfdei/km71Vccka+nWLsDQatSuAoK/yyCtVEC6adhBUu61q/VYn9jSyEMTyoy1vqS13bJCgWlE2pOdnFwdyiR/9u5cfWqVJqdaWW+CWOUulFEtL4pPvtD/GTvCORLp0xS97rVo7nwN9QlVxkVlfneJ8DPYwTuyZb1ApR8rmvDaq1XSqWZUtPLfNcr4Dtm/qmffRd8VVFp5XJR6uaU50fhbyLOZR7LshwbG6D6ktK+Ccua3bW+vl8J0aEU9EfdVf8B4N+TnVcdlGAp9b28gOe2Hm9QP6szwpwo6HdxYNiFBDIlQEF/puRG1zhVUbzsN4BcFVmWAm5pbK+7zsU/iilJLClaNsOxRGfkj7xhdScI3q4+qWDpNzvFAN4fFmjrsjhavP8QYP+sqd2vs1+n+oc7zsclpZcf63T3rIBCNaBLJkWieHVGcvUXgbq1wBNsdJOZ2QSgVzSrhejORQhFqaljwr8g6IznzwHWA1ByuxvB7wCFoqqi2PcRJd6VomQugA9EVT94G8CzENRbBfn3rt14l/7/hG0ggt0ooyF/AM/nAcwPl2PTb2Z1dPUzInKPp6Dgzogv5TOrVyhR90SN/7PjUaXrWmvfSuKqqphRcz4Uvg7IrDD70LlRUDc1ttf+NNWh1YEf3bZ3sSVyuQAfh+oreaWDMF4+9Itqu8C5veBEeTTdN9eJzwYGbDvVuiKvR9anIJ8F5GN951OwQxQeAZyfR9ZmqN4BKPWZprbaX6Wab8EFK8bn5QWvhlKXq95KCzrIIgjB32GhSSz79uZWvy6zhori6l9HBW+4EvRH5g9VBRi7b76ycJk4MtOwXxvSuS9Mgn4l1pzGjlVb+t8dydml4hP9eigIYrtnvoL6KiDnhZ/TECul1Nca22t1Cbi+NsB7ISzs13eULALw4dh7Id07cCD3w1AI+sPgDt+HkHlQoTJ5vYE/+uxbeEo56tYp7x7z0G0Jov4T7elA9yOds8K+JEACJEACJEACJEACJEACo4uAiOhA/jj1eaDxc5A3/ji6FjtEq7E+WArv3G8bZ+vo6MBLL72UFU/OOussnHee/hW+f8tmJYCsOJolIzp4QQcxGJtjo+e3C4Fu/dEnGwmQwOgkQEH/6NxXrooESIAESIAESIAEUhMwCMrftjxWacfD9X9KPTp5D50Vv2DSLl1lvjzSUyC/3Nyy+rOmkSU6iadXfID6rABnR4nHdwN4HpBb84PK39rq3x/vtztRrxZnF+ikpYKrofA+LTgPZdsWbLGUc1VHy33/SLaqKB91QsNPAJgY7t+tdSsCrFWO/fOuR9Zo7UnKNhIE/ZFFlJQsO67bG7xaKVwKCX0fXwDAgcIbEFkvUD/d3OLXYmaZPs/3QWWjDcDU8PiACMo3b/RrfVnCNn2272RlqesVxCfAieGOev83WgV5n+54YNWuZONDwQe75GKB0vtzAXqTYeqs6zrI4k0AjynInbsmqfvTzZzfu377SgWpAqBLHUb2fsC2Ux6UqA65zKhw9tL3K8vzGQEuEuD0qGdY67peU0CnWOpXJ0+QzjT1WGr67MrpylLfFGBG2G7v2XPkZ10bV/8gHYaJ+ia5g7SObRMsdXPE9+nzfJOVFvQD50TsKeDznS3+W6LtD7WgPzK3Piew8AUl8EXuOgDdUPg7BLXi4I7Nj/hfnzv3snH7nfceOFT15MLwWAr6s3GYaIMEEhCgoJ9HgwRIgARIgASiCCQT9BMUCZAACZAACZAACZAACZAACZAACWSTgEgoCca8WJvBdV+E82pcBfdsTj16beUfjfyrzZXq33jjDTzyyCNZWfsxxxyDigpzpfY1a9bg4MGDWZknl4zMmzcPxx+vv+eOb872vyC45ppccpe+kAAJZJUABf1ZxUljJEACJEACJEACJEACJEACJEACJEACJEACJBBDgIJ+HgkSIAESIAESiCJAQT+PAwmQAAmQAAmQAAmQAAmQAAmQwFAREJFmALp6Wr8WfOArcF7uGio3Rt08eTX3Qk0+LW5dtm2jrq4OImkX/DQy0oJ+LeyPbY899hief/75UcfV6/WiqqoKlqUT18W34P1fhvPKo6Nu3VwQCZCAJkBBP88BCZAACZAACZAACZAACZAACZAACZAACZAACQwmAQr6B5MubZMACZAACYw4AhT0j7gto8MkQAIkQAIkQAIkQAIkQAIkMGIJiIgfQGXsAoIPfR3OP1pH7LqG23HPeZ+C/mNq69evx86dO7Pi4nnnnYezzjorztarr76KTZs2ZWWOXDPykY98BNOmTTO7FXgXPb+eE65Sn2ue0x8SIIGBEaCgf2D8OJoESIAESIAESIAESIAESIAESIAESIAESIAEkhOgoJ8nhARIgARIgASiCFDQz+NAAiRAAiRAAiRAAiRAAiRAAiQwVARE5F4Ay2PnC274TzjPbxgqN0bdPOqEs5FXebtxXc888wyefPLJrKz55JNPxqxZs+JsBYNB1NfXZ60SQFaczaKRJUuWYNy4cUaLzkudCD74b1mcjaZIgARygwAF/bmxD/SCBEiABEiABEiABEiABEiABEiABEiABEhgtBKgoH+07izXRQIkQAIkkBEBCvozwsZBJEACJEACJEACJEACJEACJEACGRAQkf8FcFXs0OAj34XzzAMZWOSQXgIK+Ss3At4xcUAOHjyINWvWZAWUx+NBVVUV9N+xbcOGDdixY0dW5sk1IxMmTMCiRYsSuhV84CtwXu7KNbfpDwmQwIAIUNA/IHwcTAIkQAIkQAIkQAIkQAIkQAIkQAIkQAIkQAIpCFDQzyNCAiRAAiRAAlEEKOjncSABEiABEiABEiABEiABEiABEhgqAiLySwDXxM4X3PQDOH9rHCo3RuU83nnfhXVGfPZ8vdjGxkbs378/K+uePXs2TjrppDhbW7duxVNPPZWVOXLRyPTp03HGGWeYXQt2o+d/5wHBnlx0nT6RAAlkRICC/oywcRAJkAAJkAAJkAAJkAAJkAAJkAAJkAAJkAAJuCRAQb9LUOxGAiRAAiRwZBCgoP/I2GeukgRIgARIgARIgARIgARIgARygYCI3ATgulhf7I6fwP6zPxdcHLE+WGctgLf0G0b/t2zZgqeffjora/vwhz+Mc889N87W7t27cf/992dljlw0opSCz+dDfn6+0T15448INH4uF12njdgKTAAAIABJREFUTyRAAhkRoKA/I2wcRAIkQAIkQAIkQAIkQAIkQAIkQAIkQAIkQAIuCVDQ7xIUu5EACZAACRwZBCjoPzL2maskARIgARIgARIgARIgARIggVwgICI/APBvsb7Ym38O+w/35oKLI9YHNXYi8q560Oj/W2+9hYceeigraxs/fjzKy8uNttasWYODBw9mZZ5cNHLsscdiwYIFCV0LbvgmnOdbctF1+kQCJJA2AQr600bGASRAAiRAAiRAAiRAAiRAAiRAAiRAAiRAAiSQBgEK+tOAxa4kQAIkQAKjnwAF/aN/j7lCEiABEiABEiABEiABEiABEsgVAiLybQA3xPpjP34b7CfvyBU3R6wfeTX3Qk0+Lc5/EUFDQwMCgUBW1rZ48WIcffTRcbYeffRR/P3vf8/KHLlq5LzzzsNZZ51lds8JoOfXcwC7J1fdp18kQAKuCVDQ7xoVO5IACZAACZAACZAACZAACZAACZAACZAACZBABgQo6M8AGoeQAAmQAAmQAAmQAAmQAAmQAAmQAAmQAAmQAAmQwEAJiMh/APhOrB37yd/CfvzXAzV/xI/3XLASnmlXGjm0t7fj5ZdfzgqjRKL2V155BW1tbVmZI5eNXHLJJRg7dqzZxe59CNQugxx8J5eXQN9IgARcEMj/XJexl1KK3zW64McuJEACJEACJEACJEACJEACJEACJEACJEACJJCMAD9k4/kgARIgARIgARIgARIgARIgARIgARIgARIgARIggWEgICJfBXBj7NT2H+6BvfkXw+DR6JpSTf0E8pbcalyUFvNrUX822sknn4xZs2bFmdIVAOrr67MxRU7aGDNmDPTap0yZgtNPPz2hj7LtTwis/WxOroFOkQAJuCXADP1uSbEfCZAACZAACZAACZAACZAACZAACZAACZAACWRCgIL+TKhxDAmQAAmQAAmQAAmQAAmQAAmQAAmQAAmQAAmQAAkMkICIXAfgplgz9p/9sDt+MkDrHK4J5K98BPCOiYMRDAZDYnsRGTAor9eLmpoao53W1la89tprA54jVwwcf/zxOOmkk0J/jj32WNduBe//v3Be2ey6PzuSAAnkGgEK+nNtR+gPCZAACZAACZAACZAACZAACZAACZAACZDA6CJAQf/o2k+uhgRIgARIgARIgARIgARIgARIgARIgARIgARIYIQQEJGVAH4V667zt0YEN/1ghKwit930zv8erNNLjE6uX78eO3fuzMoCZs+eHRK5xzYt5tei/pHa8vPzQ1n49R+9Pv3/GTUniJ47FgHv7cloOAeRAAkMP4H8z3UZnVBK8bvG4d8eekACJEACJEACJEACJEACJEACJEACJEACJDDCCfBDthG+gXSfBEiABEiABEiABEiABEiABEiABEiABEiABEhgZBIQkSsA3BHrvfPs7xDc+O2Ruagc89o6uxzekn83erV161Y89dRTWfH4tNNOQ1FRkdHW6tWr8d5772VlnqEwojPvRwT8xx13XPamPPg2eu6sAMTJnk1aIgESGCICzNA/RKA5DQmQAAmQAAmQAAmQAAmQAAmQAAmQAAmQwBFKgIL+I3TjuWwSIAESIAESIAESIAESIAESIAESIAESIAESIIHhJSAi1QDqYr1wXngEwYdvGF7nRsns6ugpyLt8rXE1+/fvR2NjY1ZW6vF44PP54PV64+w9//zzeOyxx7Iyz2AY0Vn3p06dilNPPTX0d0FBwWBME7LpvPIogvd/edDs0zAJkMBgEaCgf7DI0i4JkAAJkAAJkAAJkAAJkAAJkAAJkAAJkAAJaAIU9PMckAAJkAAJkAAJkAAJkAAJkAAJkAAJkAAJkAAJkMAwEBCRCgBxinLnpQ4EH/zqMHg0OqfMW14LNfH9xsVpQb8W9mejnX/++TjzzDONplpaWrB9+/ZsTJMVGzoLvxbv60z8xx9/fFZs2rYdWqNlWSHbiZr96K2wn7o7K3PSCAmQwFARoKB/qEhzHhIgARIgARIgARIgARIgARIgARIgARIggSOTAAX9R+a+c9UkQAIkQAIkQAIkQAIkQAIkQAIkQAIkQAIkQALDTEBE5gF4KNYN59XHEVz3xWH2bvRM7ym6Dp5P1BgXtGXLFjz99NNZWawWyS9YsMBo67333sP69euxd+/erMyVrpG8vDycdNJJoT9axD9mzJh0TRj779u3D6+//jreeOONkJjfcZxQv0WLFmHChAkJ5whu+Bac59dnxQcaIQESGAoCFPQPBWXOQQIkQAIkQAIkQAIkQAIkQAIkQAIkQAIkcOQSoKD/yN17rpwESIAESIAESIAESIAESIAESIAESIAESIAESGAYCYjIhQBaY12QbX9CYO1nh9Gz0TW1der58C76qXFRO3bswIYNG7K24FmzZoUE86b27rvv4ne/+x0OHjyYtfmSGZo0aVLIFy3i11n4lRr41wE6C79mpkX8+k+i6gZerxeVlZXQfxubCAKNn4M+62wkQAIjgQAF/SNhl+gjCZAACZAACZAACZAACZAACZAACZAACZDAyCUw8E/wR+7a6TkJkAAJkAAJkAAJkAAJkAAJkAAJkAAJkAAJkAAJDBsBETkPwOOxDsjOZxBY/S/D5teom9iTh/yrWwBPXtzSRAQNDQ0IBAJZWbbOfF9RUQGdEd/UdKb+9vb2kCg+203POXXq1D4R/9ixY7Myhc7CrzPwawG/9luL+t20yZMnY+HChYm7OjYC9ZdBdr3kxhz7kAAJDCsBCvqHFT8nJwESIAESIAESIAESIAESIAESIAESIAESGPUEKOgf9VvMBZIACZAACZAACZAACZAACZAACZAACZAACZAACeQiARH5JwB/jfVN3nkRgboVuejyiPXJe/GPYL1vutH/jo4OvPRS9kTlp512GoqKipKy+tvf/oY//vGP0AEFA2kTJ07sE/CfcMIJWcvCv3PnzpCAXwv59+7dm7GLZ5xxBqZPN3MPGQ12o+fuJcC7uzOegwNJgASGggAF/UNBmXOQAAmQAAmQAAmQAAmQAAmQAAmQAAmQAAkcuQQo6D9y954rJwESGIUEFhfX3CHAFX1LE1Xe1FG7bhQuddQsaXHxsq8K5MbIghRwZ2N73ZWjZoFcCAmQAAmQAAmQAAmQAAmQAAmQQEICInI6gBdiO8ie1xG410dyWSTg+bgPnhlfMlrUYn4t6s9mO+ecc3D22WcnNXngwAE899xzeP7559HT0+Nqeq/X2y8L/1FHHeVqXKpO+/fv75eFPxgMphri+vWPf/zj0H8Stvf2oOfOxYDd7domO5IACQw1AQr6h5o45yMBEiABEiABEiABEiABEiABEiABEiABEjiyCFDQf2TtN1dLAiQwyglQ0D/yNpiC/pG3Z/SYBEiABEiABEiABEiABEiABLJFQEROBLAt1p4ceAuBO8uzNQ3tAFATTkXeinoji0AggIaGhgFny481fv755+PMM890xf+FF17AW2+9hX379kGL6/WfSNOZ9/WfqVOnYsqUKa7suem0ffv2viz8e/bscTMk4z66YoGuXJCoyf4dCNxTBTiBjOfgQBIggcEkQEH/YNKlbRIgARIgARIgARIgARIgARIgARJwSUAVzvXNgq2WKeXsBtTPOlv8r7gcy24kQAI5ToCC/hzfILpHAiRAAukQoKA/HVq50Xc4Bf3lxdU1CuoeAB5NQynl321tW97a2ppRGr6lxZdOtRFsB3BGmnTfFeA1BXQqJbUnHJjw+9u23ObqG/zFM5ZPE+VsADApPOcuJdacxo5VW9L0gd1JgARIgARIgARIgARIgARIYMgJiMh4APFK6u796PnN3CH3Z7RPmHd5I9TRJxiXuX79euzcuTPrCAoLC3H66boQw/A3XRHgjTfeCIn4tZg/m1n43axu/vz5OO644xJ2lX3bELi3hqJ+NzDZhwSGnAAF/UOOnBOSAAmQAAmQAAmQAAmQAAmQAAmQQAyBotmVC8RSawEU6JcE2BoMovSJVv92wiIBEhj5BCjoH/l7yBWQAAmQQB8BCvpH3mEYLkF/SUmJd6IzdZWI+KKo7bQ8Urq2tf6vmZAcgKA/ZjrZDaW+mx+wf+7f7H83mS8U9GeyUxxDAiRAAiRAAiRAAiRAAiSQKwRExAsgPqDZsdHzy+JccXPU+OGd+RVYH11qXM/WrVvx1FNPDcpaP/ShD+Gcc85BXl7eoNhPZNRxHLz55pshAb/+M9hZ+FMtTimF8vJyHHPMMQm79or6daZ+O5U5vk4CJDCkBCjoH1LcnIwESIAESIAESIAESIAESIAESIAEDAQKyypvANS3o14KiKB880b/QwRGAiQw8glQ0D/y95ArIAESCBMYLmF0Lm0ABf25tBvufBmuc7ukpPqjjq02AuiXmlBBXd/YXvsDd97375U9QX+f3cc8Hk/lmtZ7X0vkDwX9mewUx5AACZAACZAACZAACZAACeQSARHpBpAf61PPLy9kpvIsb5T1gWJ4F95otLp37140NzdnecbD5saOHQudrX/q1KmDNoc2fPDgwb4s/Nu2bRvyLPypFmdZFiorK5GfH3fk+4ZS1J+KIl8ngeEgQEH/cFDnnCRAAiRAAiRAAiRAAiRAAtknUFhWuQpQyw5blm90taz+TvZnokUSSExg+mzfycpCJ4D3h3vtEQdzNz/ifzwZt6I5VZ8RkZ8DsML93oRlze5an1niTu4RCZBAbhGgoD+39oPekAAJDIDAcAmjB+By1odS0J91pINucLjObey8UQvtyi+wF/pb/HvSXbxR0K9wIwRPJrIlkNMg6iyl8EkAHwbg6d9Xtnpsz8I1XateNtmgoD/dXWJ/EiABEiABEiABEiABEiCBXCMgIu8AmBTrV89v5gHd+3LN3ZHtT95Y5H9ax7abW2NjI/bv3z+oazz11FNx5plnZlXYv3Pnzj4R/65duwbV/2wYLygowJIlS+D16gIV5iZ7daZ+HyBONqakDRIggQEToKB/wAhpgARIgARIgARIgARIgARIICcIUNCfE9twxDuRqaC/pGTxxG6v91cK6hIAByDqG10bG34GQI54qARAAqOAAAX9o2ATuQQSIIFeAsMljM4l/hT059JuuPNlOM6tr8w3oafb8yCAQoOXPSKqormjNu1yXEZBv6jypo7adW5oLJrpO80S68eAWty/v/rtlIPHXHPbltsCsXYo6HdDln1IgARIgARIgARIgARIgARymYCIvArglFgfA3cthuzfmcuuj0jfvBU/g3XyNKPvW7ZswdNPPz0k6zr66KNDwv4zzjgDWuCeTnv33Xf7ZeEPBOJ+XU7H3LD0HTduHBYtWpRc1L/ndQRW1QBiD4uPnJQESCCaAAX9PA8kQAIkQAIkQAIkQAIkQAKjgwAF/aNjH0f6KjIV9I/0ddN/EiCB5AQo6OcJIQESGDUEhkMYnWvwKOjPtR1J7c9wnNvyGcvmKyVNAHrr2wv+CoX3ARiv/1cBtzS2112XbgTvQAX9eu6V01bmbR+39xYlWBlFb69lqflrN9VujiVKQX/qM8YeJEACJEACJEACJEACJEACuU1ARJ4BcFasl4HaZZBdxmJlub2gHPfO88/L4Sm81ujljh07sGHDhiFfwfjx4zFhwgRMnjwZEydODP055phj+vzQgn2dhX/79u3QPr7zji7qMPKbK1H/3jcQuLeKmfpH/nZzBSOeAAX9I34LuQASIAESIAESIAESIAESIIEQAQr6eRBygQAF/bmwC/SBBHKPAAX9ubcn9IgESCBDAsMhjM7Q1UEbRkH/oKEdNMPDcG7V4uKamwWIqBcOWCI1jlJfi8rY/6Kj7NJ1bf4X01l4NgT9er4lhZedYHsC6xXwib75FW5uaqv7Qqw/FPSns0PsSwIkQAIkQAIkQAIkQAIkkIsERORJAHEp4wOr/wWyU2v92bJJQB37QeRV32U0KSJoaGjASMx4n01GQ2nLlaj/wJu9ov5g91C6xrlIgAT6EaCgnweCBEiABEiABEiABEiABEhgdBCgoH907ONIXwUF/SN9B+k/CQwOAQr6B4crrZIACQwDgWEQRg/DKpNPSUF/zm1JSoeG+twumuk7zRLPRgCnhZ3ryi+wF/b0eC6F4JaIw6Lk0ua2+ntTLiCqQ7YE/dpkLBcBNsE5uKi5s3lftE8U9KezQ+xLAiRAAiRAAiRAAiRAAiSQiwREpBXAhbG+BZuuhfP6U7no8oj3Kf+qB4GxE43r6OjowEsvvTTi1ziSFuBG1I+e/ei5twZ4d3RUJxhJ+0NfSaCXAAX9PAkkQAIkQAIkQAIkQAIkQAKjgwAF/aNjH0f6KijoH+k7SP9JYHAIUNA/OFxp9QgmUDFj2SIoaY4gUFDXN7bX/kD//4ILVozPL3CWQeQaAB8GMBaADYXtImhTgpuaOuoeByDpIvSV+I7utr2LFeSzgHwMUJG63G8rwVOOUncVeIKN/lb//kS2K2bW3ATBdSbfk/kTM+7vdtAuuX+z//VkYy6Zsfz0oHL0F9anhvv92fGo0nWttW+5Wbteb8D2NAkw203/cJ8XPPAWr2m/Z1uyMSunrczbMXbffGXhMnFkJhSmhPsHIfi7gnpYVPC2pnb/05nsVWTuipk1p0LU1YAsijoP+mXXexa7jkwF/T6fz9O9XX1SwboaQEl4Xzwh+4IdylJt4uDuKe8e89BtW24LpME87a6hsxy0FsBSVykH5/TjD7wMoF3g3F5wojzq9/vtVBMMxzMZ4QlY/6qAuQCODfv5NoBn8f/ZOw/oOKqrj//v7Epyw4ViG0xvAUISEoeiimLJxoAtua2KwWCnUBIgJF8SQgIJhAD5EhJKIJSEgBNjSV7ZluQGtmRkVZo/EkLovRkbcJGrpJ25n99qVx7NzuzOqlnlvnNycqx95d7fe2/Y8r/3Eh5IbNWX+xv9e3tb0J+TkX8JMS1qv+eEW8tqim+ZmZl/pqGTEvqPDW47YU1Sqz5b2RiLcfj17hT056blZYO0VQASo93fLgr6KTfddzqx9woGXwDCyQC84b1y++x0y0f6CQEhIASEgBAQAkJACAgBISAE7Agw80oAF1tfC6y+AcZ7tQKtBwh4J/0S2mkRyIMrKTG/EvVL610CQ4cORW5uLrze8Mdym/UDzWj1LwBvk4CL3t0dWU0IKAIi6JdzIASEgBAQAkJACAgBIRBJQP0u/vEOSiWDr2QgFcDRAJTOwADhE2LUsEYPTxjF9W5+27eucIbPlzhmG09j0OWhavOHh/oonYD6cLiWgQcbK/0vu9VuWMXcBJ5dX1m6TL3pTZ7kO5s0vhJEU8A4CoAGoBmEt5ixKCng/Vu1jaZlYrZvVCJwNQFzGTiRgOEhO5X+5d8E/su2MbTyFb+/Jdo5Sp7kO4c0rAUwKtSvjvY2X1RfX7FTrTGEqJCZv83AGZY1NkCj+xw4U/KkOcmk0Y8BpAE4ot0v4EMGlpOhP9CwfpnSYsTdMjN9I1q87APoaotd25XvAC9MDJC/OopWSS2amppzCA9NWh2yUf3pfTaQ2rg+qD0K7Q1dB/W7PhA8BwzsJuAdBha3AA9urPTvsDpgI5p242M7dzed3fRJy8o/1SD+IYhzOpyt0B7AwL0hX2E5o2YOMZdKmTTrONY8SqcyC8Dxnb2PNtzamah7/9FWTCbC9QDOBRDOmqH2/E1iesDYw0sa49CamByj5GzfmQS+3nIP477zqdlzZjFo6YG5+eaGytLfJif7hmrDMNcg/JiAL4UYvWlAy32mskTpwCKaOufNCTSdmL8D4GvhMxjU/AEfEVAf61kXaU/M7VSnPGizuWe054SbGdUZIc1zFROmg4MamaTQuLjubHitg3hW3LgrfYRAvyMggv5+t2VicF8nYCceThgf+GPrJm+eQXwvtb05dmo6QP9I9ASuiya8Nw8Ois+HN/0QzL8yifht52fgMyJcW15TvMTuw4xVQEtE/u3aprnV1dUBJ4MvTps7xkvGmtCbNNWthZlyK+qKnoy2VzkZBTnEUB+K2kTjoMfKa4vUGx9XwQw9IehXbzpd7lPIZDwD1r9TXut/JZ5z2Sbk57sBmnHAf6cZeCcDtyUFjPvdCKs7I+ifmV54vsH8ECgYZBK1qTPkYf728roSJbR2tVex5gy/7kv2DW32atcQcHOssxwa8yKD5lfUFr0UbY3evpMz0/JPNTRaCMZ50exi4B0PSH3YPpfB/xvuS8DCstri+W65xdMvyDjBs5QYF4bGbdE8nLW8uuTlzMz5Q0bq+/wETAu91qRpNHX5hqJGt2t0p6DfRqhvG5DTWUG/231q8513ErRfJowP/KUzXzS55Sf9hIAQEAJCQAgIASEgBISAEBicBJh58f7g70Kr94Gq22C8rr5ykdbdBLSTs+CdcpvjtEuWLEFLS9Tf2LvbJJlPZT5xI+o3dASrV2z6tzATAkKglwkkfr/BdkUikt8ae3kvZDkhIASEgBAQAkJACPQFAsmT52QR08MAToplDzM2grCgsdL/n1h91etBwfA2voRAdwM4NNaYeOa3E/QD9MJ+If4/7CoomtdWAnKN8cP6Kv/f1Y/IwYCG7Xw9M91qEtg7mfs6NG1Ow9oSFXxg2+yEuomB1unNHm8+iP7oYo0NRJ659euKP1ELpGXPPlGHtpjaRNfRmk7Ed2wbTb+NFXQQniQYbLGdfmIw/8KFXVuJ+br6qlL1HZitzsRJ0K9p8DDwAICLQoEITn5sAfG8hnWlKiCivR1sQX9QCO7lPxDoezH0QcE9MDS6h/SglipczdOVoD91csFRzLq6j7E4Qd0XJm2ek3hdwXMSaRtDk44H4zEiTIxxpmKed+v487LzTyc2/ulibgPAaiLPleGzbmeLVUBPoH94NO2mgKGXAfiGZcxn0LRJ1vupxP80HD9m4EYX51zFwv+X2ZjXWLn0RatNB1vQn5rtO9blXQoHy9zJu/GnWIEZB+OsxPpvgrwuBPozAfmSrT/vntjeJwlYxcNMuJk4GD37o9ji7TaXmPDI+N0jr4mVCd2X7RvVvM/zCBHy4oChogPvHrdn5C+s809L9k3weD0qa76KwFMtZrb9mecXJhsGK/H+yHYbCPeV1xT/MJpNuekFt+8X//8i3IeJL62oKXnCrR/dLehX87Xo3vsAvsztPoV2aycY15TXlfzTjcB9ekbhJI1Z9VXR3K4bMda1ePXLVlf7P402KE5BP81IL7icgb+EqkW4tUdn8I0VtSV3ufHZzaS+ZN+hLV6P2v+pbvqb+mxjYF5FbbEKMLBtvXknc1ILvkkayuPYX5X9/jUAXw8b35OCfqv43ZqFPyc9v4AQzN4fDLShUPZ+t3vSnYL+6efnn60ZKvsAhaO5u03QHwpeUuctWI3AbXP7bHY7n/QTAkJACAgBISAEhIAQEAJCQAgoAsysPpdfbaWh190N/SW/QOoJAokjkPjdp4IZp+3a888/j9dff70nVpY5YxBQov7p06cjMTFcsM9mADMCa2+C8fbTwlMICIFeJCCC/l6ELUsJASEgBISAEBACQqBvE6DU7LzrGXynKbOzG4t3MNP8xqolSkzr2NoyvtNDAKvkBypDvqtmFds7DbIR9N/FIKUTcfvbsQ7m67YfSn8btR1/IcaCOOx806vhgpq1/nft7LMR9D9PoPcYPNv1Gox/t+qYmpRoHGcYWkUcfimR9K8aKv13xNKBZGbOGN3iTXgcQK6rzWnrZID4/u2j6ad2QQO2gn6m64n4XgDHulznCzCmN1T525MWHkxBf4iTOu9hcX5MNxhYRsAxAM4OdY4p6E+b4ptoGMEgALec1NRR76OdSBuER8D4s6mCRCx/op538+DkrLwZRKzOVLg6Ray51esfaBpm1a31b7TrbCOgr0Jb9Qy75JwRnM/JmnmYF94lIExyY4ypjy3bgynoT5k8ZwqYlFbN7XMu7E6HICGH59YE0lAP4LjQ63U9eVbi3AvpLgT6HQER9Pe7LROD+zoBq3gYjM2gYLknJZBVme43Mngpgd5l8AkaaCoDGQDM9aRbmLiwoqZEveGybUrM37rP42fCZFMHHYQXYdBjIN4S/Dvhm/uF+ZeCMcHcj4FrKmqLHzJPnpmZ6R1tHLmYWZXDCrYWsHFxed2SSic7ZqQX/sycXTzU79kAaxeuqlu8zW6cjRh/k0actbzGvnSRw9o0PbPwsATdkxB+3eDA95lwU/jfzFjiJa8q8RRsrJPunbDvC2uGbVXl4NPhTfcT44qOa/F2gIpBqAZDJ8Io5mDwhHqzZt6vvQSaV1ZbZCrVFGn1jPS55zCMFZY3SG73DErUnzBE9/ltyoSFV4tH0J97fkE6DKzsEIyBjj4zcRKxNg1g9UFsqMkrVz67ua9twRRaKUCqNFq4tXMhohfIo+/RDXyNGHMBmmLh/wF79KyKav9bduv11p2clTL3ON2jrwbojA52ED6GwStZQ23wShpIh0bTLHeyfUiPCvozCm5hxq8PLEZXldcUqSjtYJue4TtBY4/6EHNC26XBy5xE2RVVRZvd7GV3CvpzMwqvhKoccaDZPlfizdCfk+k7mfSgj+YPs3sBKmcyVhKTKpnoASMT4AJTQIGypNuDWdxwlT5CQAgIASEgBISAEBACQkAIDGwCzKzKJv/S6qW+cSH0Z9s/sg1sCAfBu4RZj4DGn2m78rZt27BqlWPugINg7eBa0uPxIDc3F8OGDYvqeKDuHhgvqUKk0oSAEOgNAiLo7w3KsoYQEAJCQAgIASEgBPo+gdQsXz4TFlrE/M0MrNqfWXsFDN4HjYaAMQNt1eGDyeRCLUJwbfZYZX0fvRUPg2CtaN8EcClIexqGESBNG20w5xOQbpm/mRiX11f5S5xIWgX9ln5vM7CGiJ4F2AumDIBVxvNxln6fMPE6YpoXEtobBKjM+6uZ+d+s0ThiTGHg/Iis3oTS5q1j5m7c+Eir1UYbQb+5SzMT1u9Pnv4UGbwZRKoygkqYmGxNWsngJQRSSQU0Sb/KAAAgAElEQVRPCU3QxOAnNdKeZmAXM59LgNJdqGSf5qCJXQRcWF/pr3Pi5yBSD/pvEP4etK0tkek5BJprYWcAfH1DZakShXdoNoL+ZgD7TALvLwh4ignrggOd96aO9jZfVF9fsVN1U1UU3vsMR3i1A+eQtGDG/wPBCES/Z53vCxvkTUJL7Rr/57ECG6Ld1ihnucM+EtHXuG0vvuaQfDSqoD8ly5cMde+Aw0z2RNzH/Vn5pxNwseXebtHZmPxs1dKXbM5iR5E2Y2dQRwG0fVlD+AiMFSBqIGCEwca3CKTO44FksMFu9I9920Z/1+68h9d0eKa4uvMMvBIIIOt5m+SocQroO3AOnUeVzPNbJjamc47nNK+2xzCMrxPjEm7rZ37WfaKx9q26qpI3wuNVtn8MPVBxxOPFeINRBsbR4XsKYC4b+Fd4jNbc3BQ+y+3zTPKdQ5pKjtke/NDhzFv30uGMuL2zaroNiYHWGdXVZdvtznxE8EcPnpVod05eEwIDhYAI+gfKTooffYZAhHg4bBnhBbB+eXmt/xWrsbkZBSlgLDcLvYnIv13bNLe6uloFAVgb5Wbk3wAmFfEcbtuYML+ipli9UetQosqX7Bva6vX+lsEqa374DYStCNpGRPvL8tpiFYEb0aJkyd+tGTR1eX2R7Zv82WlzTwyQoSoBqKhS9UZ+TVKrPtvf6FfZyjvdrMEFboXROekFVxFwv4mNTqB7EwKBm+xsyk33nQHyLAQHgyXCbQsTplbUFEeUTVIdZqbMG6t7WtdS25vwYGPgHda4YMWGkuetTqs9a/F4rgMFxdftQnoGHmzyfHqdw7mAW0G/mr85wbOUGBceWJsrEwNGvr/Rv9Vqz4zMguNZRzHMpdjiFHs7bawNf8ezrOawvy+4taym+Ba7NXrjTqpgmFH6uAcB+q7JhgDAtyUGjD9Yz5H60Niy2ZMPDp67MWa73Z7beC9KTlbhOGrmShDCaoV3DdKzVtR0iP6n3PTCRwFWWQRUa2Gm3Iq6IlWFI2brLkG//fmkx8pri75jfb7FKehXVSnuUwFNpnP/CnuMXLuAkFDlCKWemWO+65qHs5ZXO5dCjAlKOggBISAEhIAQEAJCQAgIASEgBEwEmFl9lvyrFYrxVhUCa28WVj1EwPPNBfCco6qd27fVq1dj69aIr0h6yBqZ1o6AytQ/alT0xGz6//0D+jMdcpYITCEgBHqIgAj6ewisTCsEhIAQEAJCQAgIgX5E4Nys2V/1kKYE1e1ZnpmxQkdgwXNVy7+wupIyJf9MGEYpgC+ZXnMUn6Zkz7l2f8K1e0wic4OBv2A3ftZooydJzvZ9RQMW7c9q/lXT/F8QGVPr1y19wQ6tg6Bf2X55Q6V/dYTexufzfLwNP9+vTb7VQXC9hQyeX7++VP2m3kGrMzHbNyoR/AiBVOLIcPtC82hZdU+V/Ntqn5OgXwn0W0BXbLRJ/piWlX+qTsZyAjomHmybXAnoS5pBV9uMpZRsnwpWUMEZZjH4Iw2V/qscxOyUOtl3M3OQRbjtAOg7DZVLVMLSDv4HBczD8XsCvm/a0wihs5rIRtAfnr+ZmW7HHr7LegbU/NpweojBqsJCuO3RwBfXVZYqTZJtizwDfHNDZalKuNFtLTU7L4/BiwC0JylVwmgCLquv9H8Qsff2Z1l1cxT0B4MrEhJWgZFimu//NBi+usql71jXSMuefaIBTZUD/YbptbLtY5BvrZoQpbLBDmL64VGH8iJrMtVQRvtloGBS23DbxB5kND5ln6AzZJN6ppwYHhDtmZKanX8ew1ABOwcSOBL9vmHdEnVHO5y/KIL+TQD9OjHQ4ncSqds8ixzPefD8Zs1JZyKl+2u/S0x0Z+O6Jb9wOlQ2jHewgSmN6/3PRTuINs8Jx2fq2Zm+8V4vqizPhw8IWn59ZckzEedQ3dlh9BMiVslnktr3hPBoy9YxVzsEIlkz9Lc/G7rzrHTb5ZSJhEAfJyCC/j6+QWJe/yNgJx52k1k9J73wUkKwfFBYcP+WHtAzVzb6P7ZSsBGwxsyWrrLQbx7WpMrn5IfnI4oUQVvnZmBlk2eIr7r6cRX52qHNzMw/09BJZbqOKMljN3d4cE5GQQ5xsNxT0FcC3VBWW/T7ru52ZwT9ERnJAR3ENyWOM/5gffNptm9W5iVH63qgDKCJpr+XjNszct4jNpHUM6yZ0cGOImLTfJSbVng1KBgJHD4XTdAwrXxDcTDbe8TZSC94nIHL2//OlFNeV6SCPDruXUb+6QYH9+7I4AuEj3Vo31pZs/hNp32wyWyuM2FWRU2xKtPWqWYTFKIzaH5FbZH6YOPYbO6LY1WI3riTM88vTDYMVh/Qw9HGrjK5z0gvnM1gdS/bgzZ6TNCfVjiViFUEcVvNesbiHd5PL7cGh+S47Ge3Od0k6Kec9PyfEIIBS+Fzr3heWlFbooJKOrR4BP3TMwsP13RW5z78hc5u1ozpFRuWPO102GZmXXaY0dqyEnyg7Fp3PbM6dWlkkBAQAkJACAgBISAEhIAQEAIDjgAzZ+4vvR3xuYS3vIbW0m8POH/7ikM09nQkzHnU0Zw33ngDzz0X9fezvuLKgLTD6/XiS1/6Es466ywQRf8ZQ3/uEegvqK9VpQkBIdCTBETQ35N0ZW4hIASEgBAQAkJACPR9AhMnXpEwZMz2v1nE01EzNyuvbAS7rcw8q7GqdKXZ65RJ+SdBM9T3I8HEkEqMrnQnR43G7dG0GxlTCo4JGLoqs/cV03y2ImX1uo2gfwcbfFHj+tIGp11w8F11jznWTlBLwLX1lX6V/K9Dsxf00xPbx/C3rYJr80DnzP6xx9oIl1+FFshsWLt8iwv7YlZECGaq3wYlwFYVG4LNTujsIOiPOX9mZuHhzZ7Ak/urQ5i0O9EF+j0t6A9VMVAZ1M82MYx5VxwE8Y6C/pTsOTcBdJtpjTe9Gi6oWdshqWOHbVQBIAYF79lRoRdsqzI4CPqjVtgI3vfI+Q2A8hoqlyy1nqfOPlNSs/K+xcRKpzQiNOeHMLRvNawvedu8hq2gn1ETQGCWXQBSeKzNWVSBMd9tqCx9LNqTOiV7zgKA/mYKXvk/9mBy41ORSVXVPL0h6E+enHcHMd9oPiMaa9PMlQNsfKLkyb7riPEnky+7iCmnvipSW9MbZyUad3lNCAw0AiLoH2g7Kv4cdAI24uFPDIOmrKgv+m8049oE4nrN/ujXE0L9thFrk8vqFm+0jIvIMK2yy5fVFl8Xq9yTjeg4QgRtI7D+0Mta5tK6xRHRm+Zs/vtLMz3PwCYAOcpeAtYnePRcf7V/l9Xv3PSC2/dn/g5HIUbN5h/PhnZG0J+bUfCDUJb08FLViUn6DL9NZHOEH+cXpMOA+pAZFnE3aRpNXb6hqNHc1yYzegsIl5XXFDuWeQuPtwvEcBJiqzFuM/TnpuVlgzT1oTYo7o62X2ZfcjMK7gVDnbVg66qw2ebcv+vxeDKWVT/xUbS9t1Z5ALBJI85aXlPyasQ+pRVOR9ub+XDr7jupqgZYuDiff+t9zs0ouBOMGw4wxcKy2mJrCcF4rkJE32AFgcD4hSCoknaqOQZj2IjeHdlaF+qqoP/Ccy8ZmZgY+C1AVwPwmpg4Pk/iEfTPtAayAG974E1fVrtIPbscm7VySU8FXXRpk2WwEBACQkAICAEhIASEgBAQAv2WADOrH6ojMnOheRdaHlUVt6X1FIHEb68Ghoy2nV7XdSxfvhz79kXkuOgpcwb9vEcddRROOeUUjB07FklJ7UnAXHEx/luGwIYu5wtxtZZ0EgKDlYAI+gfrzovfQkAICAEhIASEgBBoIxDKtr8ewBEhJq6ySQfHRmTepycaKpfMM2tcUrPzfsRgJSBta4SGxNbWi50yaJv3xUbgaytSDtmyGKBC0/hoGenbu6Vlz8k0QEpjMSzesanZc/7AoJ8ccI3+UV+55ECixtALNsJ8x2z+Zv+VMDppzDZVCSGo1wk1V2OTL/CdTDqUVqktGSRjm+bB5Lq1/gitUkq2T5XIuyJ+/31pDKwxCbAjhM72gn76S0PlkmtiaaFSsvNuAfjXB+zioobK0rA2IuIK97Sg3+asuL4ryZPmpJBGqlJEuGShraA//YJZR+q6Rwnzw9UvbANl7J5fVpE3ge+qryz9qbmvjUhbidqvb6gs/XOMZyIlZ88p7liVwj7AIu2C/K8ZuqESMoaz2rs6s8Hzfui2xWDMMT0vFjSs83fI9mAj6LetDmH1JxQkVG8KLvrQq3lSa9YWfxjN94i7BHwGTZvUsLbkZdt9mOSzZrZ3dU7cZui3OyPEvKC+qvSJGHsIu0AcEEqbt46Za83S3xtnJZa98roQGEgERNA/kHZTfOkTBKyCfgYWVdQWq/JOHUr7WI21y1ROBk8vqy9Rb2rb27Rk3wSP16NKQ50c+qOT8D+Ch80an5OuTS5rWPwvc2eL4F63syMzc/6Qkfo+PwHTgmMJ9zFQZcq8b2uXjQ0vGR7KWlFd9HlXNzBeQb8v2zeqpdmj3giHy085ZgG3s81GJA27ygQ56fkFBFIZ58PZxhsSk/SL3AQNqHVtAjHeNUjPWlETGVXrVtA//fz8szUDa/eXq2v71ZrxMidRdkVV0eZo+xASRH+5vQ/jw/K64me7unfxjs9JzTkE2rAVBJwf6x709J28OG3uGC8Z6p6eG7IlrnMU77mNl5XqHxEAEWO/Lc8Adb+vKa8pfiDW2raCfsL/gmFbzjB49IiTCHQOOBidfpa5WkFovS0EbXpZ7WLbtIjxCPptAki2aB7OWl5t/wEq7G/ouZsc/jcxPt/u/bTOWt0gFh95XQgIASEgBISAEBACQkAICAEh4ESAmW2/N2p5dCrQ3CTgeoiAJ/1/4PnKbMfZX3/9dTz//PM9tLpMm5iYiNNPPx3HHHMMRo0aFTMTfyxixofPIfDkjUDr3lhd5XUhIAQ6QUAE/Z2AJkOEgBAQAkJACAgBITCACKRM9s0Hw5yhuqJ525g5VnGnncs2QtcOgm6bjOYGCPMb1vlVtfuYzU7ga5cFXk3UWTG3jch3jwa+uK6yVOl3orbU7Lw8BpsSPtoLzm2Euo7Z2a0LRora4Wp/zr3wkpGe1pYnVcLw0Jy2ouJzM2cd7fF4akE4Plo/OxARYn2boAEbQX8TQbugvrLkmdh858xikDkD/IYR2pCL16795267sZ09A7HsCL9uDeAA3O2FGm8jjrY9AynZebMBXmLKoF5He5svqq+v2BnLTptzFsHLxg5XovbQHetQOYBgH8ASWWEgMtDHyRer/3ZrWAX9DF7SWFlaEEu/F4uf0+tu71J4fE9n6E+Z7JsHhgpy0EJrPp8YaJ3iJkhK9U/NjgjEsa2E0BtnpbN7IuOEQH8kIIL+/rhrYnOfJmAVD7vN5GwjdFdK15zyuqIVZoetmdUZ2ABjz/QKF2/K1DzWTOJu1tifxf2O8triX5rtsAiEW8DGxYbGb2vsUdGTbVUGiK4qryl6OMo41emx8tqi73THG6Z4hdEzUuaexR5jHYDDQzY6ViNwOnQ5GfmXEAfF+m0uM9btGZYw0/zBIDc9/68Afdc0RwTPaIfaTjBuF2Sh5nAr6LcJDNEJdG9CIHCTv9Hf53/1tLkvjoEtPX0nbbK+x3WO4j23nXkAWitRxKrqYRNE4ioIxVbQ3xmDD4z5xCCat6KmSGV6sG3xCPptn7NAaWJAv9LfaF/mrGvmy2ghIASEgBAQAkJACAgBISAEhIA7Asz8OoBTrb0DK66HEilL6xkCdMRpSPD9PerkKkv/7t22v//2jFEDfNYJEyYEs/AfccQRcWfhd4OGt72LwMqfgHdGLcbnZirpIwSEgIWACPrlSAgBISAEhIAQEAJCYHATSM3OW8hglcwy2Ai4tr7Sf78bKjZi7Q4i5bQpvomGjnUgjAnNt4k9yGh8yv+Wm/lVH5uAA1tRd2fF3J0V3yrbIjOF94Sgf04HETUQPUt9mKvN3tgK+pOzfFOJUAEgITS2UU9InPrsmidcZaJIzp7zIIGuOnB+eHZ9ZemyeO2wOw82mdijits7ewbcnMXkZN9QGo4yAAfKbhIissc7zeVW0G/luV+gdWtD5ZJb3NiYMmXmWBheFYhyeqh/RNCAWzvs1osU6keeRTtOBMqvr1yighRiNpuKIRF77vbexVzMZQe3dyk8XWefKW4z9Ec+syMrMURzLfkC36GknsvAN0L9DCLMrF/nV8+B9tbTZ8UlfukmBAYMARH0D5itFEf6CoGeFg/nZhReCWZVxirc1JusmJmzw50ZyCXg0vC/CXRDWW1Rh3rUVrE3AesTPHquv9q/KzzOknX+LT2gZ+5K+mzzqMD4hSAES1cxsLLJM8RXXf14e23ynIyCHFMWf5Wd+9KKmpKY5Xzc7G+8wuiIvbIR48da1yYo4G0PvOnLahcFfzV0W3kh1jrWoAC7fVNzuBX0q745afk/JiK19+HKAepT98fM9IDm4aKy6uL3uyPQIpZvnXm9Lwn6uxpkE++5jZeXDavdmkFTl9cX1TnNZVO9IuYYNVc3CvoDAP0TxL8ur4letiweQX/w3Lc9g4o7VgLg7Qw87iE84h1nvOH3+/V4OUt/ISAEhIAQEAJCQAgIASEgBIRAVwgws6ogeKF1Dv3FJ6A3uv7apysmDNqxCQWLQIee6Oj/22+/jcbGxkHLp6uOH3LIITj11FNx9NFHY8SIEV3Owu/Knn070Lr6p+BPbSuau5pCOgkBIRBJQAT9ciqEgBAQAkJACAgBITB4CdgIVVuZkdNY5VeZ3bvcbATZUTOs2y1oExTgkNl8zmKACg/MwTc3VJb+NpYTnRXfqnndCou7lqG/ZwX9qdm+axj4czsnQgMMPvDvGACZMJNAeU7c4xVDm5frU4L+SBG060oDyic34mg7MTyD7yaGu6wghKEA/dyUXCQiiMONHU5b7kbQbxNUsAfgO8FwG8RzKIh+A+CwkB0R993tvYt1992+Hu8Z7uwzxY2g38YWWzF+LN+sQQFA5POyp89KLBvldSEw0AiIoH+g7aj4c9AJ9LigP73gF/sjXm/vLkfthOGZmZne0caRi5nZF1pnk0actbym5NXQvyk3vfBRgBe0/ftAln1LxvqITOW56QXKduWDanFlMo/lc7zC6Nz0gh8B+FN4XrfVFMx22AiYO2SKz8kqHEctXGN6I+yYST6af259i0fQ70v2DW3xavdZqgeYzOCdAP2HmZdqXlrWWwL/3IyCY9hgnwaayoQvATgKgDfG/h+0DP3WO8/AooraYpWZgGOdWfW62711M5ddn85m2483q79auwuC/gCAT4joWcMw/ElDjLX+Sv8ONz7HK+j3+Xyels3aT8GkvpQ5EMxyYDFVoeI1AGs04kUi8HezC9JHCAgBISAEhIAQEAJCQAgIga4SYGaVQevX1nn48zfQumR+V6eX8VEIeL6WD0/qD6MyqqioQFOTq4Rzg541EeG0007Dcccdh9GjR8PrjfWVTs8hC1TdBuP1NT23gMwsBAYZARH0D7INF3eFgBAQAkJACAgBIWAiYCO+tc3i3lloKZPzbgDz7w6Md5dd3ryeW3FsZ7Ozu53fjoFbYXFfFvSnZOfdAnDEd1ed3XOrMDheMbR53T4l6J/km0Aa6gEcF7LxM2japIa1Ja6yDrgRR5974SUjPa0tKpgmufP8O4zsdUF/xpSCYwKGrjgd000+9KigP2XSrONY8xQSMBXAKQDGOehNzO5EfU529pniRtCffsGsI3Xdo5J8hrOYdOqZ7SY4w82ZddpjN/N30/mQaYRAvyEggv5+s1ViaH8h0NOC/gjBdhfBOGV6t1QC0Jkwq6KmOFg2x5LBX2fwpRW1JSrjNWanzT0xQIaqGhB802XOwG/NFG6Xwb8r7sQrjI63v51tsQT9sV53669bW+MR9Ku1lbi5dZM3zyC+l4AjotoTzN7P97a2eB9e86y7smlu/VP9clILvkka7gFwnos3vtap+4ygP97AELd7Gw9LU1+akV5wHwPXhP9GhFvLaopjllqbmZl/pqFTFYCxobHBShwrG/0fO9liK+hnyimvK1rRSftjDotX0B+akKZnFH5LM/gBEE6LvghvZ8ajXkr4Y7jyRkyjpIMQEAJCQAgIASEgBISAEBACQiBOAvsz9J+zP0P/s3bDWv5+EbBve5wzSnfXBJJGIHHBakBzFp5v3rwZ69apCtPS7AgceeSROOWUUzB27FgMGTKktyC9AGAngG9FW1B/cRH0xr/0lk2yjhAY0ARE0D+gt1ecEwJCQAgIASEgBIRAVAKdFZ66xdodok63Noqgv+OuuBXSR3Jzu7tO/Tpm+nZrh91sfVzQb1spwomKG3G0TZ+ubkavC/ptROld9aFHBP1pU2afa7B2HxjfBKDFaeRBE/S7fR7G8sfNs9nNmXVax838sWyU14XAQCMggv6BtqPiz0EnMFAE/TMz8k83OCjmPTIIlXBfeU1xMF1ZTlrhVCIuB5BozbKfmTl/yEh9n5+AaW2bcSB7v1Xs7xRM0NlNjFcYHW9/O7tiCfZjve7WV7e2xivoD69/xcQrEjYP3TkVxN8HcD6gSmzZNwY+I8K15TXFS9xmoY/mpwoqaP5U+zGB7nDMxM/YzITd4XlInUhgvMlOEfTbQA5WiGjmShDODL28h0G/JfCbsc4eg4YQWJVZ+3Kob4fgHZf3QUX19EVBf9D8trNH5wHaDwg8DaBDnLnwTlWybdzukfc+svGR1lj85HUhIASEgBAQAkJACAgBISAEhEC8BJj5CwCHWscF1t4M4y31FY20niLgveAOaCdlRp3+hRdewGuvqYJu0pRoX2XhP/roozFq1CiorPzd1lr3gj97Ddz0CbTTLnaado/6voKI3mPmhwBcGW1944NGBJ66CWhVRfmkCQEh0FkCToJ+AF8hIlfZJju7towTAkJACAgBISAEhIAQOLgEuksc6uRFd4g63doogv6Ou+BWSC+Cfnd3sCviZrWCm/Ei6Lfdi24V9CstycfboPQyt0ZJSPo5APUdVbipL8hUwsyk0B9E0B/j2nTHs9/dzZReQqD/EOjGb9r7j9NiqRDoSQI9LejPTc//K0DfPfBugG4oqy36fXf7ZM2mr7LEBVi7cFXd4m25GQX3gnGdWpOI/Nu1TXOrq6sDYRss2f3bs3rnZBTkEGNZ6M3Obs2gqcvri1SJn25pbkXv7XamF/wIwJ9M76wWltUWx1XHPpZgPyiobuEaAKeG1nEUnkeD4Na3zgr6zWsrcf+mITtP1QjnE3gGE59nI3RW4u4bK2pL7uqqqD8nveAqAu7v8CaY8AIb/Hv2ak+vqC5Sb4I7NJvz2WcE/QwsqqgtvswtF7d725lLkpOeX0CgRZ2oeGC7HBPWJLXqs/2NfttfwPtRhv4I/4LVKj7Wjje8WpoGXMzMkwAcZu3IhEfG7x55jYj6O3MiZYwQEAJCQAgIASEgBISAEBAC0Qgw82IAhdY+xjsbEHjyRoHXgwTosJOQkLcQoOiJtioqKtDU1NSDlvTdqY877jicdNJJOPzww5GYqHJ8dFdj8M7N4Pcbof+7CLzjIyBhKBIKF4NGqOrltu1qIlJC/mBj5g7f8dmN4G3vIbDyf8A7N3WX4TKPEBh0BBJm/xU0Lpz7o4P7DxBRe4XQQQdGHBYCQkAICAEhIASEwCAgkDJl5lgY3moAp4fcjSpUjRdJyuS8G8D8uwPjuKihsnRuPPOIoH/OTQDdFi9Dt4L+1Oy8hQxWOojwp/GbGypLfxvPHkXr69YOuzn6eIb+z6BpkxrWlrgKgnYj6E+/YNaRuu5RWqsTe+I+qjnd2OG0n25E2mlTfBMNHetAGBOaJ65KBm7OXeS5cP9cScmecy1A95iz8hPwkkH0O6+XK2vX+D+z2hDvGXb7zLKuY1PdoI72Nl9UX1+hKlkGW3edETd72dNnxc1eSx8hMJAIiKB/IO2m+NInCPS0oN8q/jVnzu9uALnpBbcD+EVo3k0acVZA0z7TdFZp4b4a/DvRVeU1RQ+b17Zk929hptyKuqInzYEAUG90PJRlJ9burB/xCqMj9oqxbs+whJlr1/6zPRN8LFtmpMw9iz2Gqrl+eKjv2x5405fVLgr+OmgjPNfJ4Oll9SVrYs1tft1tIEd3CPqtdimB/5ZhO5XA+U4QTjO93gQN08o3FNfG44u57/QM3wkae9R5OiH0dx3ENyWOM/7g9/t1p3n7lqA/LxukrQpVrFClA9YnePRcf7V/lxsu8Z5bN3OqPpmZmd7RxpGLmdnndoyLfls0D2ctr7b/sNmfBf1W38PZ+4m0u8A4z/S6zqD5FbVFKlBCmhAQAkJACAgBISAEhIAQEAJCoNsIMPO8/T/E/cNuwtbHp4P3qAT+0nqKgCflWnjOioin6LDc1q1bsXr16p4yoU/NO2zYMJxxxhmYMGECRowY0c1Z+PeAt7wO/Y0nYby6IsJvb+bPoZ2R48SjioiyrS8y81QApQCGO4Js3hUMjjE+3tinWIsxQqC/EFD3Ut1Pm7aDiEb3Fz/ETiEgBISAEBACQkAICIH4CdgIVVuZkdNY5X8y/tkiR9gIsjeM0IZcHI92w61AWDL0d+TvVoRsFfYy+KHGytKru2P/1Rxu7bBbr08J+i/wHUpKqA58I2RrE0G7oL6y5Bk3rNyIo3v6Pio73djh5E8nReBxBT64YdlZQX/KpPyToBlPAzgmtI5BhFuPGo3bo+mY4j3DPSnot7FF+TCzfp2/wg27cB83gTw9fVbisVf6CoGBQEAE/QNhF8WHPkWgpwX9ORn5s4hpadjpeMXD8cDKTesoVGbiSz269r6hsfpQpn4cC4r8l9eUvGqe15fsG9qc4FlKjAuDfyfcl6jpv2zVPeUMqKzXSvR8f1ltscryz/HYFK1vvMJoGzF+ezUBtzZF7IdNUIBbMb7TmjmpOYdAG7aCgPNDfRyDAnpC0B+2y5ftG9W6z+Nnwp+/LZYAACAASURBVOR2Wwn3ldcU/9AtL2u/nIz8S4iDGeTbjgpj2di9IwtiZT/vS4J+SwCLcuNDL2uZS+sWv+OGS7zn1s2cqs/MzPwzDZ1UsIQq6dVtTX1QKaspvsVuwoEk6A/7pwJaPh3edD8xrgj/jYGVTZ4hvurqx/d1G1iZSAgIASEgBISAEBACQkAICIFBT4CZR6rvWgAMs8LQn38U6n/SepCANwkJc4ujZYUPLv7222+jsbGxBw05eFMff/zx7Vn4ExISus8QIwDe9j6M9+pgvLwMvDsiiVn7WtqxyfBO+6PT2qo8wulE9IldB2ZWiShUEo3jHY03dOgN90F/yd99/slMQmCwEEgYisT5K4NVNGzaAiJ6fLCgED+FgBAQAkJACAgBITAYCViFnQRcW1/pv787WESI8Rnv6bqe/mz1so/czp+anZfH4BJTf9ugABH0dyTqVoRswzciK7jbvbLr59YO27HZc2YxDuioAES1rbNnwI1/EydekZA0ZptKOHAgUwFhQcM6v6vPSy7F0ZScPaeYQHkHbOJurZjg0g5bJG4E/edeeMlIT2uL0p4lhyYxAMprqFzSrodzwztan04L+if75oPxmGnuVdvHYNYrfn9L1PVScw7hoUkqE0haqF/USiY9KehX67sR40fzx26P7IICevqsdPUcyHgh0N8IiKC/v+2Y2NvnCfS0oN9GPNykaTR1+Yaibv8lcVqyb4LH61Fl005uA0/qDcuHAP8q+K8omcgtIuWXmIxribViAEcC0Jkwq6KmOK7Iv1ibH68wWgnUW5o96s1USmhuncGXVtSWKDtjNpUBfVRg/EIQzKXe7iivLf6leXBOen4BISha94T+3pCYpF/kr/TviLmIEmafX5hsGMEgCvXDvmqOgnE3gv6ZKfPG6p7WJaZo0g89ekLe8oZ/bollT3cHlFiqQIBAN5TVFv0+lh19SdDf1XMU77mNxSb8ekQ1D8biHd5PL6+urg64nUP1y0krnErE5eEKBACeDbB24aq6xdus8/RlQf+UKfOGD9nb+tf9P+yfG3p+7QB5Li+veeI/sXhMPz//bM3A2v0l1cKZxjpU4og1Xl4XAkJACAgBISAEhIAQEAJCQAi4JcDMjwD4nrU/7/4crQsdM5a7nV76xSAQQ0zePvqFF17Aa6+91u95qsz7Kgv/kUce2f1Z+PftgPHJizD+tRjGp66qygOJw5FQWAQaHi6EGYF4PhEtjAaemVWp9uU4kBjDtrvxxlMIVN7a7/dQHBACvU0gSgWNeiIKixZ62yxZTwgIASEgBISAEBACQqAXCKREilwrmreNmbNx4yOtsZa3EYa+zwZSG9f7P1ZjMzNnjG7xJqwFcHZoLgOE+Q3r/P+MNbd6PSiiPnTbYjDmhPsT+K76ytKfWsd3VszdWfGtWt+tsDh5ku8c0tTv0hgVsrsDp2gs3Iio7ca7FdKnTMk/E4axHsARoXl2EXBhfaW/zs0exerj1g5bH/qQoF/ZF7EXhNLmrWPmurkrbsXRqdm+axj4s4nH84mB1inV1WXbY7F287pbO+zmcnsWk7PnPEigq9rniIOTGx/c3jvrXKnZc/7AoJ8c+Lu7YIl4z3Bnnyk2zwnbAJaUyb55YKhAEi3kS1xnJDXbl8ZtiTNGhMZvYg8yGp/yv2Vm1htnxc1+Sx8hMFAIiKB/oOyk+NFnCPS0oD8i+33Qc3ps3J5DroyV1TwMaVbmJUe3wti3orro82jgIgTrjNdA3ArQV4KrRhFfz0ibO5HJUGWk1I9ouxn8VwJdGxK1x5XB3O3mdkYYPSOj4BZm/Nq0RnVikj7Djdg+N63gXFDwzYvyUTXb4IrpGb4TNPaoTOknhPq1gHBZeU2xOTrc1k2VHXzzsJ0PA7ygvUMUYbYbQf/0zMLDNZ2VPV8NzblbM2jq8vqimB+0rMLmrlaIiLAXiAiIsAMzI7PgeNbxFIBTQ69vI9Yml9UtjqiZ3tN3Uq1vPUdMWJPUqs/2N/r3xji/NCO94D4Grgn3I2BhWW3xfLfn3q6fbZBBJ4NobM5LCzPlVtQVRZRP7MuC/szM+UNG6vv8BEwLM1NVRypqSp6IxVo9M3VdrzHdYRH0x4ImrwsBISAEhIAQEAJCQAgIASHQKQLM/GUAturnwJM3wnhnQ6fmlUHuCXgvuAPaSZlRBzAzqqur8fHHQd1Bv2mapuGUU06BysQ/ZswYeL3e7rN9/xdsvOMjGO88Df1fxcC++H8/9k6+BdopU5xsWkNEF7kxmJlVUg0V1H/g+zSbgfzZawis+il4zxduppU+QkAIqN8Exn0ZCbPV9bJtpxLRmwJKCAgBISAEhIAQEAJCYGASsBF0R80+baaQdkH+1wzdUBqFw0J/jxCgJk/Ou4OYb2wfR2hIbG292I1AOXnSnBTSSCVzDAvhHcXmIujveD7dipCTk31DaThWAMg6MAM9sX0MfztW5vJw/4wpBccE0NzcsHZ5RLJJt3bY3a5I4fbBy9Cv7LMRQru+K6mT5lzIGqlEBUkhX22DOmzuVCsxL6ivKo2pfwjNS8nZvjN3jMHrdvvXGyLt5Kw504hoGYBwmcgdbPBFjetLG9w8Rc/w+RJHbcOXGiv96rtUto7prKDf+oxwCg6yrpeWPftEA5rSyZ0Yeu2gZuhPmZR/EjTjaVOyV9dnRLEdvY3+DvAlpmeybWBKb5wVN+dB+giBgUJABP0DZSfFjz5DoDfEw6Es6UWmjNkqs/yNFbUld9m9STHDmZE+9xyGsYKBXaxxwYoNJc9Hg5eTkX8JcTC7vLVFrQxgk0FdlR5KVJMwsLLJM8RXXf34vu7cuNyMwivB/FB4TjfCaBuxvSuWSjDdus/jZ8Jkkw8l4/aMnGcXWBEZOMCveHTPRcsaFr8fjcGM9MLZDFZR5+E6xk3QMK18Q3Gt3Tg3gn71u0tueuGjHYIEXAaF5GYU/ACM9rJ5DCyqqC2+LNa5c/IxIos84RktIXHa8qp/OP6SelGmb3yC7lHn3/zr+kEV9M/MzD/T0El9ATE25Kurc2Szv6ryRZcF/RFZ9RkvcxJlV1QVbe7MnbNWUoBDUElfFvQrvyPOG+AqgMfKk4ENMPZMr6iv2NkZnjJGCAgBISAEhIAQEAJCQAgIASEQjQAzqx+twuWm27vyllfRWvodgdfDBGjYYUi4pARIGBZ1pUAggLVr12Lr1q09bFHXph87dixOPfVUjBs3DkOHhr9e6tqc7aNbdsHY/F8Yr1TAeK8e0KNWHo+6qHZiJrxT73Dqo6oEfomIPovHcmb+/v7MgQ9EvW97tiLw5M/BbqsIxGOA9BUCA5RAQsEi0KFhfUIHJ+8hoh8NULfFLSEgBISAEBACQkAIDHoCKgv+kDHb/8ZgpQ8Itw2JgdYZ0UT3oez7ZeZKagT6cX3lkrvNUG3EpwaAXzVU+tWHxQixbnis3fwAyraPQb6dUFkE/R2PcjxC+tTsvDwGK/1QWIDtao/UiilZvmRQMCBgN0HLr68secZsSTx2WC9jvIL+iMzwcJeB3e1DwD74ATHvSsYU3wkBI5jY8hTTWraCfof7+AUY0xuq/I0xbKWUbN8v9mdu/w0zVukILHiuankHjU5viLRt9lyZ/aZXwwU1a/3vRvMhKDjfiodVMlUG/oLd+FmjJeFmFwT9NwF0W3h9ZmxM0r1Tq6MkzU2dXHAUQ/eDkWKyO6qgP2XKzLEwvNUATg+NcRX44TZDv5ozIlDKJd/ULF8+E1SVzHBgyS5iyqmvWqICBDq03jgrbu+e9BMCA4GACPoHwi6KD32KQG8I+tuytjcpkXe+yfkAwLclBow/2GUF9/l8npbNnvyQGDucUf5d9uhTKqo7lsMxA52ZkX+6wUGh8pEW0M8GWLtwVd1i9YOabbPJfh/sFy2zf1c2c0ZqvopUVR8AVBYu1d4gDy4oqy5+L9q8OekFVxGCIvXwOJ1A9yYEAjfZsQxlhy8GcK5p3i1MmFpRU/yi3VozU+aN1T2tawn4WvubPuAdp6CK4H5t8vwAhN+ZxPzqU+qDTZ5Pr6uurg7YreNS0I/c8wvSYWAlgJGheXQQP9zS7L1xzbNPNNnMTbnpeVMA7R8W0fqlFbUlikWn2szzC5MNg1Wm97Adap7SxIB+pb/R3+EXccWkdZM3zyC+lw6UcQuve1AF/epY56Tn/4lA15tA7AXj1kRdv896jpQvzZs8lxPxPQAdYobXDYJ+u6z/95fVFl/X2cALm3161yA9a0VNxw9RfV3Qn5PpO5n0YLWMYw8w5zIQXVdeU/yh3SHOSS/8KoH9pmoQIMKtZTXFt9jdk5y0ggVE+LH6EoOZHx6/d9Sf3VZP6dQlkkFCQAgIASEgBISAEBACQkAIDDgCzMEfxtUPJhEtsPZXMN6qHHA+9zWHtAkT4Z32R8ATzE3h2HRdx4YNG/DJJ5/0GRcSExNx2mmn4ZhjjsGoUaOgsvJ3W2MdvP1DGO/UwPjvcvCuTuUNiDCHho5BQmERMMT89VCHbjOJSIk/4m7MfD4Aldku/H1o5ByGjkD172C8tiru+WWAEBiMBDxf9cGTZqvb3wFgHBE1D0Yu4rMQEAJCQAgIASEgBAYDgXOzZn/VQ8EM1OFEd2DGCjtBsOJxTtbMwzzwPkaE6WE+DLwSCCDr+Wr/p1ZmKdlzrgXonv1C4/CHWcNJrKvGhjJiq99yv2Ga6wsiY2r9uqUv2O2JCPo7UolHSN+WtRslKpeeaRYdwO94N263CqpVH6WN+GQrXcrE95oqKHyosZZdV1XyRnieeOyw7mu8gv6UyXk3gFlpcdpaHNUg3N5zm0z7YMIajXFVfaX/A+s8ydmzv07QVGLLL1lesxX0B89/Vv6pBgUzsB9lGrOFDJ5fv75U6XAiAmEmZvtGJTHdBeJvt98zQuko765L16xZ0/5ZrrdE2qlZed9i4goAI0w+vM4wChsrl9rqr1KzfccahIeIceGBMfy/DZWlPzez66yg36bCguNzTp3vj7bxJQRSAUqHWvYuqkB/ypR5w3cZ+9SXUeq7q7ajSPh1/Tq/CiZwDGKKR9B/dqZvvNeLKgLOMNn2gV1QTfi+frSNfkTg35rE/OrsPtqydczVGzc+0hpxdif5JpCGegDHhV5zPLPWsSnZczoETwBc1FBZOtfunqVOzruI2+7tKGJekaDTz6ur/bvc3knpJwT6CwER9PeXnRI7+w2B3hD0KxizUuYep3v01QCZ/6Or/pu+HaBiEKrBUG+c1ZvPb4KD4v/jTSD3EmheWW3R0mhwbTLth7vfUV5b/MtoY2emFqYZWlCsPdzUb7dm0NTl9UV13b2pDsEHbxOoHMB7DP4KoN9TXut/xby2CpD4dHjT/cS4oqNNHVkSYRQz8gBMAmCuSe6KZbg6gvnDLQAdhBdh0GMgbisrpvYLuBSMCWZ7iLEuYYju81f61Q8jts2toN9BgK7Oz04i7UmAn2JGcB0Gn0BEeWB83RT0ADf2xNpjh+AUNWwvwPVM9I76h2bgBCY+zyp+N82vk8HTy+pL1ljX7LU7mXnJ0XpAXwPCmRYbtjCwVlN3cn8KAcNAMmmYat3f8JiuCvptqk50+c7ZPgcI15TXFHfIctfXBf2KsU0AT/t5A2vL2+8h01gins1ARsf77lxdIye1cDJprJ434ZSHLcyUW1FXpJ6D0oSAEBACQkAICAEhIASEgBAQAq4IMLPKfPSxqQx9+zjeuQmtT+QDhm2cv6v5pZM7AkFR/8V/ALxDog5gZrzwwgt4/fXX3U3cA72UeP/kk0/GEUccASXo777G4N2fgz9+EfprK4L/D1bJ97q3qeAJ7diIohThRUqIqKArKzKz+k5UfWd0WrR5jJeXIVB3N2C0faUqTQgIAQcCiSOQuGClU9DTpUT0hLATAkJACAgBISAEhIAQGLgEbDI3K2ebGVhFKgO7wfug0ZD9Wa2nE3CxWRQKIGoGcVPW7fkWgk0Al4K0p2EYAdK00QZzPgHpZg2DsoMYl9dX+ZXo3LaJoL8jlniF9A5Z5NWkHfZI/YEJ5xCRD4yjTava7lG8dpi9iFfQn5zlm0oEJSIPVxpQ6ulXNKCCgV1gOr5V55vtgk7c3uwoZ7kZjGdBWAui9/cHxEzUwJMYQZ2JXVaGqOJoh/uozHwb4H+C0faFlUZDwJjGwFTqqOGyzYjfW4J+pV0KVwuw+G8Q8LJB+DsZHMwooe49G+wDIdXyXLGtftBZQb9D4ErwORfcOyCoYwLhBAa+aeFpPiIGEWbWr/Ors2bbIqtFBHV+lSBex6wdrRFvq1/n/415cDyCfjXOVB3jMNM8EXyD9xWkxPTjLMZGrS7RG2fFLpjMrtKL2/sp/YRAXyYggv6+vDtiW78k0FviYQVnlhIQ63qpJVO8G257QfhpeU3xX9xk7M5NL7gdgCq3FG4tYOPi8rolUVPCXZw2d4yXDPVjmTmTfczM/m4csOuTmZnpHaWPexCg7zrM4ZjF3ZfsG9ri9fxp/w/m37N84IthDu8E45ryuhJVMcExQjI8SSjTudozc4RsTJeVeL7Fq1+22iZK3Tw4DkE/goEMw5pUtnsVyBCuThDTFtWBgX97dS13WcPi910NiNLJOTgl6syqRJhK2/blcC8mvrSipiTix6LevJM5GQVfB6OUANua0zYe7WXGYiLMAxD8xb2rgv6cjPxLiEmVuQu3hsQk/aJogSBu9jA3o+AHoQofwe4qejypVZ9trj7QHwT9wWCWtPwfEdH/WgJz3GD4hA3kVtQX22ZzmJFe+DMGq3nbW09VJHFjrPQRAkJACAgBISAEhIAQEAJCoP8SYOYbVHYzOw/0unugv7Sk/zrXjyyno76OhGl/Arzh6tLOxn/wwQeora2FEvj3dBs+fHgwC/+ECRNwyCGHgKgbv+Zv3gne8gr0N9fBeGMdYEQk3upW97RTL4A3+9dOc6rkF6cTUYcqjp0xgJlVpjcl6Lgo2nj+9D9oXf0zYJ9jPo3OLC9jhMCAI+CdfAu0U6bY+VVDRO3ZBQec4+KQEBACQkAICAEhIASEgCJAqdl51zP4TouoNhadHcw0v7FqSdQKbMnJvqE0nO8HSIn6XZedY2C3xvhhfZX/79G0GyLo77hNnRHSZ0wpOCZg6GofzZURYu2/er2ZQDfWVy5RVRg6fIHSGTvCC8Yr6LdZy2q76wzj0ZzOzJwxusWb8DiAXDdwQn2q0CbuD4uqY9qSnJU3g4jVOqPiWEd1/UDTMKturX+jdVxviLRNa3b2maKm+D+v5plRs7b4Q6sPnRX0q3miBK5EQ6x0JErHdGp7J8KChnV+tTe2zUacb+kXmbE+XkG/mjBUdUAl/G2vruLyrGwg8sytX1fsWJ60N86KzR1XjxDHbP4ufZNuQqBPEujGb/r7pH9ilBDodQK9KR5WzikherNXu4aAm6NkLz/AgfGyRnTN8tqiDW7h5KblZYM0VeYnnOLrJcNDWSuqiz6PNUdEMADhvvKa4h/GGtfZ15U4POAxygn4ms0cjoL+IEufz9O6yZtnECuR+xExbSA8A9a/Y834H2tcbkbBMWC+GyBVhiyGkJ53MnBbUsC43yycdlojHkF/p3wGAgA/2NLivWnNs080xfLV7esXZfrGJ+ia+lAei8leJtyR1Kr/scWr3dcheMPhbPX2nVT7SwYeZcLkqP4zXtOIrmKmXUyGKksYLP3eFUF/8HmQ4FlqLi1GhFvLaopvcbsXTv1mZuafaeikPjyG3+A3aRpNXb6hSAVXBFs/EfQHMU/PKPyWZvADoOjZ+UKu6QCXgehH5TWRHwTD/udkFOQQY5npXusMvrSitqS4q/xlvBAQAkJACAgBISAEhIAQEAKDiwAzqwxhb5pKFR8AsK8JLYtmAy27BxeUg+QtHfk1JEy/O2amfmVeIBAIZup/6aWXoOvdl+VdCfZPPPHE4P8OPfRQJCS0J5DrOhWjFbz1PRjvbID+n1Kgudu+7olpGw0/HAmFRUCiubhnh2EXEVFENcaYEzt0YGb1e4jKanZTtDl412YEVv4PeGtbwjVpQkAIRBLQJnwD3tz7ndCcSkTqv2HShIAQEAJCQAgIASEgBAYwgeTJc7KI6WEAJ8VwU5V6W03AD+or/R+4QaK0Gx9t40sIdDeAQ2ON2V8NYCMICxor/f+J1VcE/R0JdVZI3xZ4gR8zcGOUDOXmxV5n4h80ritVmoOI1lk71ETxCvrVmLQps881DE1lTrcTOMcU0cc6Z+HXg5yG4U4QromhD9KJ+A4P0WMBA0+bvhN0ZUtqtu9YBh4IJTKIFQijvrRaQeT5gZNQuzdE2laGydm+r4Dx2P5KHxNd8G0G6NHEAN9QXe3fZXumsufMYpASsYdafALw1MkFRzHr6hmnkkNEY9pMxL83dtGd2nB6iMGXta8IfqixsvTqKP5QcrbvBgJ+a38+ukfQ33ZP3J8RFSBFwJ28G39qbPTvjbYfvXFW7AIfmOjOxnVLzMmJXRwb6SIE+j4BEfT3/T0SC/sZgd4WD4fx+DJ9I5p17wyN+TIGvgpqj9ZUNdhVFvVahvG3pPH8jN/vj+sXxemZhYdrOqs31V9V6xFwf1lt8XVuMtJbggF0JsyqqCl2LCfUHdt94bmXjExIDFxJIJV5/oS2Nz28E8Cz5KHvlVUXvxdtHZW5fvPQnVNJwzw2OMOG5TpA/3N5rf9VNwyc1moT9qtqAjw9VPJ7aKjvFwBeZ9CDSZ5Amd/hzafdvPEK+sNzdPAZnALGeNObxaA9YJRoSYlPLK/6h/p3TzTKTfedDniuBTAVwDEhG9Sbw9eYeZEnKWlheH2bTPS2gSYH6U5SblrBOUz4IQEqVVW4dNUXTHiOGH9PDOirVJDGjJS5Z7EnKOg/PHS/FpbVFltLCLriPSNt7kRzcACALZqHs5ZXl7zsaoIonVQFjNHGkYuZ2dfezRJE0Y8E/UEX1BdBzZ/SeQRNVfVQ5RiPO5C1P/jMeAPQVoH4b9GE/OZ79OmwplsJuF79jYF7xu8Z+etHNj7Ss+kMu7q5Ml4ICAEhIASEgBAQAkJACAiBPkkg9PnLNhW/8d/lCGz4Q5+0eyAaRaOPhcpGTUec5so9wzDw7rvv4uWXX8bOnerjZfxt7NixOPnkkzFu3DiojPzd1xi85wvwxy/CeGkJjM3/7b6p45zJO/0eaMec4zTq70T0nTindNU92t1qn6B1LwJVt8F4p9rVnNJJCAxGAgmXLAGNOtrO9T8Q0c8GIxPxWQgIASEgBISAEBACg42A+r314x2USgZfyUAqAPUGUSU1NED4BMxrGXRPY6Vf/V4dd0m7M3y+xDHbeBqDLgeQEv5NHYDSvHwEcFW884ugv+Mp7YqQXs2Umekb0eJVGoLgHn3ZukcE1LNGD08YxfXRtEpdsaMzgn5le5sQmW4gsI8R1Miotn2/dqBKS0r4Xt2qxdu6606nTJp1HGueHxDDB8KxIYF4M4APGVgOA/c2rvd/3BVxtLJVrUOa5yoGLmbgxHCwRUig/Q4Bq9jQH2pYv0zpyBxbV+xIyZ5zE0C3HZg8LiG9ErifSYASwaskmko3FC6dqfbmTQYtSQp4Hq+OkYS2Kxn6TWBC9vD1IJoCxlHte0d4ixmLkgLev4VtSZnsm6+CEkzjX4UWyGxYu1xVoXRqlDxpTjJp9CsG0kJ71vYMNfjPDVWlvzcP7EyGfvP49jNCmA7GyVa+KslrYoD8ToESVid66axQSlbetSBW52o4g5cmBQJXVleXqTMhTQgMKAIi6B9Q2ynOCAEhIASEgBAQAkJACAgBISAEhIAQEAJCQAgIASEwUAgwc4P6fdHOn8C6X8F4s3KguNov/PBMvByec6+My1aVtb+pqQnbtm0L/r8S+O/atQs7duyApmlITEzEqFGjcNhhh+GII47AmDFjMGTIEKis/N3WAvtgfPY6+K1K6P8xJSbrtgXin0g7IwfezJ87DVRl0k8noh4rQ8HMZ6lsdCGxiaMD+nOPQH/BsTJ6/I7LCCEwgAh4vn4pPMnft/PoCyIKJi+RJgSEgBAQAkJACAgBISAEhIAQEALuCaRN8U00dKwDYUxo1Dsej55W+9SyTe5nkZ5CQAgIASHQXwl0468C/RWB2C0EhIAQEAJCQAgIASEgBISAEBACQkAICAEhIASEgBDoewSY+RsANtpa1roXrf4F4O2uqtX3Pef6qUV06AnwTv0daLRKENZHGzO46WMYHzwD499F4Ka+9ZsvHTIeCQVPAAnhYpURHLOIaH1P02VmJThWEQ4Z0dYyXluFwPrbe9ocmV8I9DsCNHQMEhascrI7n4hsq8z0O0fFYCEgBISAEBACQkAICAEhIASEQC8RSM6aM42IlgFICC25YYQ25OK1a//ZY0kPesk1WUYICAEhIARcEBBBvwtI0kUICAEhIASEgBAQAkJACAgBISAEhIAQEAJCQAgIASFwMAgw86MAvm23Nm97F63+7wCBfQfDtEG9piflGnjOmtt3GDTvgrH5ZRivr4Hx5rq+Y5eNJQkzHgAd9XUnGx8gomt60wFmfghA1NILxvsNCKz6SW+aJWsJgX5BwHvBHdBOyrSztZKIJvcLJ8RIISAEhIAQEAJCQAgIASEgBIRADxDIzJwxuiUh4fiGdf5/uZl+4sQrEoaM2f43Bl8W7s/ghxorS692M176CAEhIASEQP8nIIL+/r+H4oEQEAJCQAgIASEgBISAEBACQkAICAEhIASEgBAQAgOUADOPBPAfAMfauWi8VYXA2psHqPd92y0aMRbeybeAjjyr9w019GB1BuPdWugvlQB7t/W+DZ1Y0fPVPHjSrnca+T6A04io1yNUmPkqAH8G4HUyjj95Ea1rbgSamzrhuQwRAgOTgHbsefBO+5OdcwzgBCJS91qaEBACQkAICAEhIASEgBAQAkJgUBE4w+dLHL0VD4Mwk5nmN1YtKYsFIDXLl8+EhQCSQn13EXBhfaW/LtZYeV0ICAEhfPIcMgAAIABJREFUIAQGBgER9A+MfRQvhIAQEAJCQAgIASEgBISAEBACQkAICAEhIASEgBAYoASYOQ1ArZN7gafvhPHqigHqfd93iw47Ed7Jt4EOPaFHjeV928GfvATj1QqojPH9rdGoo5FQsAjwJDqZnkpEB80xZj4fwHIAY5wM5F1bEHjyRvCWV/sbfrFXCPQYgYR5y0CHjLeb/04i+kWPLSwTCwEhIASEgBAQAkJACAgBISAE+iYBSsn2qc9Cv9n/Pw1AMxHuSGjFn6qr/btsTKaU7LxZQLBK5yjT62XbxyD/Fb+/pW+6KVYJASEgBIRAdxMQQX93E5X5hIAQEAJCQAgIASEgBISAEBACQkAICAEhIASEgBAQAt1MgJnvBPBz22n1FrQu/S7487e6eVWZLi4Cw4+A9+wF0E7MBIaMjmuo/b62gre/D+Ptp6G/5Ada7H7z7foyvTIDaUiY/VfQ2NOdlruLiH7aK7ZEWYSZjwewRlUKcOymtyJQfw+Ml5X2X5oQEAKes78D9T+b9jmAo4ioVSgJASEgBISAEBACQkAICAEhIAQGEwGbbPtgYDcBT4KwEga3VSckfAmgeQBOsvB506vhgpq1/ncHEzfxVQgIASEw2AmIoH+wnwDxXwgIASEgBISAEBACQkAICAEhIASEgBAQAkJACAiBfkGAmasBqCzikW3fDrSu/LFkDu8jO0kjj4LnrEugnTwJGGJOrhbFwMA+cNMn4E0vQf9vOfjz1/uIN103w/ONefCcd7XTRK8RkaPSv+urxzcDM48EUAng7GgjjTeeQqD6d0CgOb4FpLcQGGAEaPgRSLi83MmrOUS0dIC5LO4IASEgBISAEBACQkAICAEhIARiEaDULN+3DcK9BAyP1dny+hZNM3Lq1i59Ns5x0l0ICAEhIAT6OQER9PfzDRTzhYAQEAJCQAgIASEgBISAEBACQkAICAEhIASEgBAYHASY+VAALwA4wcnjwFM3wXh7/eAA0l+8TDoENOxw0PDDgOFHgIYdBoDBzTuBfU3gfdvBn78JtOzuLx7FZScdegISCp6INuabRLQxrkl7uDMzjwCw0jGAJrQ+f/E2AmtuCAZiSBMCg5mA9+K7oB2XYofgKSKaOpjZiO9CQAgIASEgBISAEBACQkAIDF4Cqdm+Yxm4F8B0AJ4YJAwAqwn4QX2l/4PBS008FwJCQAgMXgIi6B+8ey+eCwEhIASEgBAQAkJACAgBISAEhIAQEAJCQAgIASHQzwgw85kAGgEowbFNY+jPPgJ948J+5pmYOyAJaB4kzPk76PBTnNy7jYh+1Rd9Z2b1Q/sdAH4W1b7WPQisuxXGe7V90Q2xSQj0CgHtxPPhnXqn/X+UgBOI6P1eMUQWEQJCQAgIASEgBISAEBACQkAI9EECmZmFh7cm6HOYuQDAlwEcrsxkYDcB7wAogaEvali/TD479cH9E5OEgBAQAr1FQAT9vUVa1hECQkAICAEhIASEgBAQAkJACAgBISAEhIAQEAJCQAh0AwFmvhDAKgCO3+8ab1YiUHUbYLR2w4oyhRDoHAHPOd+D55sLnAb/e38WfJWdP9C52XtnVOi+lQA4JNqK+otPQH/mQYBVQj1pQmCQESANiQtWAkNG2zl++/57ftMgIyLuCgEhIASEgBAQAkJACAgBISAEhIAQEAJCQAgIgbgIiKA/LlzSWQgIASEgBISAEBACQkAICAEhIASEgBAQAkJACAgBIXDwCTDzZQAejyrq//A5BFb9D2DoB99gsWDQEaDDT0aC73GANDvfWwCcRUSv9gcwzHxCKIjm9Gj28qf/QWDNDeC92/uDW2KjEOhWAp7zrobnG/Ps5twE4Oj91Tgk2qVbictkQkAICAEhIASEgBAQAkJACAgBISAEhIAQEAIDiYAI+gfSboovQkAICAEhIASEgBAQAkJACAgBISAEhIAQEAJCQAgMGgKhMt2LAHicnA6s/imM9+oHDRNxtI8Q0BKQkL8QNOZ4J4N+QUR39hFrXZnBzEP3i5L/BmButAG85wsEnvwFlLhfmhAYTATokPFImLfMyeUZRFQ+mHiIr0JACAgBISAEhIAQEAJCQAgIASEgBISAEBACQiAeAiLoj4eW9BUCQkAICAEhIASEgBAQAkJACAgBISAEhIAQEAJCQAj0IQLMPBOAo4JSb/wL9BeV5l+aEOg9Ap6Ua+A5y1H3/hwRndt71nTvSsx8DYA/x5pVr78P+r+LY3WT14XAgCLgzf0ztAkT7XxaRUTTBpSz4owQEAJCQAgIASEgBISAEBACQkAICAEhIASEgBDoRgIi6O9GmDKVEBACQkAICAEhIASEgBAQAkJACAgBISAEhIAQEAJCoLcJMHMGgKUADreuLYL+3t4NWY/GfwUJsx52ArFv/1n9ChG91Z9JMfM3Q4E0x0Tzw3i7GoH1vwVa9/Rnd8V2IeCagHZyNrxTfuPU/xgi+sj1ZNJRCAgBISAEhIAQEAJCQAgIASEgBISAEBACQkAIDCICIugfRJstrgoBISAEhIAQEAJCQAgIASEgBISAEBACQkAICAEhMDAJMPPdAK63eqfX3QP9pSUD02nxqu8R8CQiYW4x6JDxTrZdT//P3nkHxlFcf/z7dk9ywRibZkw3oQRCCXHAUUVYxTZgSbZ1KgZTkvwoCSGQUEICqSSQkASSQCCEBNNs2SdsSQaMbdkIy5IooYMJoTfTccFN0u2+n+d0J6329u72ivqbfxJ0M2/e+8zs+vb2+94Q/WXgOR6/R8y8J4BFAAqijebN78H/8FXgjW/HP4mMEAKDjYDmQfq3HwbSxzh5/ksi+hUzqxM6jgJwAIAvACiRfzMRbRps4Yq/QkAICAEhIASEgBAQAkJACAgBISAEhIAQEAJCIFUERNCfKpJiRwgIASEgBISAEBACQkAICAEhIASEgBAQAkJACAgBIdBPBJj5NgAX2qf3P/YHmC/X9pNXMu1wI+DJvRzasbMjhd0MIIeIeKhwYWb1juWXAK4FEPl9i78N/tW/hvnGo0MldIlDCEQkoGdfCv34cqfP1QkdfgCOan8A9wK4kYheFLxCQAgIASEgBISAEBACQkAICAEhIASEgBAQAkJguBEQQf9wW3GJVwgIASEgBISAEBACQkAICAEhIASEgBAQAkJACAiBIUeAmf8N4Dx7YP7Vv4H56vIhF68ENPAIaAdMhqfkb5Ec2wbga0T0zsDzPHmPmHnarorjCwGMj2bNeMEHY506TEOaEBi6BGj8JKRV3Z9ogErw/xsAvyMi9f+lCQEhIASEgBAQAkJACAgBISAEhIAQEAJCQAgIgWFBQAT9w2KZJUghIASEgBAQAkJACAgBISAEhIAQEAJCQAgIASEgBIYyAWZeAKDKHqN/5bUwX189lEOX2AYCgbTRSKtaABqzbyRvzieifw4EV3vLh11JNQcDqAPw9Whz8CevwL/8KvC2z3rLFbErBPqFAO13HPQTz4RK7kH6bsn68CyACiJ6LVlDMl4ICAEhIASEgBAQAkJACAgBISAEhIAQEAJCQAgMBgIi6B8MqyQ+CgEhIASEgBAQAkJACAgBISAEhIAQEAJCQAgIASEgBKIQYOalAErtXZRw2HyrSdgJgV4l4Jn6M2hfPT3SHGuIKL9XHRggxpk5HcAtAP4vqks7t6DjkavBG5RmWZoQGLwEaOLx0E88q1PEnzYq1YFs3HXyxVFE9GmqDYs9ISAEhIAQEAJCQAgIASEgBISAEBACQkAICAEhMNAIiKB/oK2I+CMEhIAQEAJCQAgIASEgBISAEBACQkAICAEhIASEgBCIkwAzPwxghn2Yf9mlMN97Mk5r0l0IuCegHZIBz+l/ijRgM4BjiGiDe4uDvycznwNgfqxIjMdvh/HMPbG6yedCYEARoAMmQ//6XGgHnAh4Rva2byuJaFpvTyL2hYAQEAJCQAgIASEgBISAEBACQkAICAEhIASEQH8TEEF/f6+AzC8EhMCAJVCaU3Ulg38fcpCAu2ubqs8dsA6LY71KIHw/0FW1TQv/0KuTinEhIASEgBAQAkJACAgBISAEhIAQEAIuCTDzowDy7N39dRfD/OAZl1akmxCIk8CIsUibuxA0anykgfOI6L44rQ6J7sx8HIA6AJOiBWS+2wr/yl8A7VuHRNwSxNAkQAeeBP3rVdD2VyL+EUkH+coG4LVPgIP2BE48OKa5S4jobzF7SQchIASEgBAQAkJACAgBIdBHBDILyq4B6Dfd0/HCloaauX00vUwjBIRAPxLILChbAFBVyAUCz2luqFnSjy4lOjVlFHiPJfClICoCY38AGgADwCsmtPLHGxa9Esm41+vVP9hMWTD5EgCn7Dqxcu9g3zYAj6f7PWWNjQs/S9Q5GScEhisBEfQP15WXuIWAEIhJQAT9MRENqw4i6He/3DOmnDk2Pd24mAmHaEwr0/bz1/p8PvWlX5oQEAJCQAgIASEgBISAEBACQkAI9BIBZl4HIMtuvqPmu+BP1vfSrGJ2uBPQsy6BfkJlJAx1RFQ6nBkx8x4AVELDGdE48JYN8D/yE/Bnrw9nXBL7ACNAB2dA/3oltIknAHp60t69vxGo+Q/w5JvA9vZuc+NGA+dmA3lHRZ3ia0Qk/5glvQpiQAgIASEgBISAEBACQiAVBETQnwqKYkMIDE4CQ0HQn5fnHdPuodsBVokJSsRvb5vZRFHrGp/jsa9ZhZX7MxsLgkJ+p4V8h01kta7xfTA4V1m8FgL9R0AE/f3HXmYWAgOWgF247MJRA4SPwHhnV+WpBzQPLaltrH4HALsYO2C7iKB/wC5Nvzgmgn532L0Z3lEdHn0hAyXBEQYDF9c3Vd/uzoL0EgJCQAgIASEgBISAEBACQkAICIFECDDzfwBMto/tWHQ2+HMRCSfCVMZEJ6AdlgfP9N9F6qQqcB1DRJ8KR4CZrwYQEVaIkX/Nb2H+9yFBJgT6jQAdktVZiX+/4wA9LWk/PtwMrP0fsPRpYGdHdHOZhwNXzojYZwURTU/aITEgBISAEBACQkAICAEhkBSBrIKy2Qx6IE4j6vnwQwKvYE2/+4A9zFcGezE4EfTHuQOkuxAYQgQGu6A/I8M7CqOxiAgzoyzLex5Nz1q7svo9e5+T8rz7pel4BIQTooxvNdLSpz+x/P4tQ2jpJRQh0CcERNDfJ5hlEiEwuAgkIOi3B6gqcT8OGOfXNfkGbdUcEfQPrn3b296KoN8d4dk5Z0004G8C8JXQCAYe3KKP9DY2zt/pzor0EgJCQAgIASEgBISAEBACQkAICIF4CTCz+g3maPu4joVV4I2q7oI0IZA6ArT7RKRV3gukjY5kdBYR1aZuxsFviZnV8eM+APtEi8ZcXw9/058AI4b6efAjkQgGAgHSoE3KhXZ8ObT9vgZoyYn4mYENm4FHXwEefD62iN+O4OxMYHZYalpXr68Q0ZsDAZv4IASEgBAQAkJACAiB4UogQUG/HderIL6kZVXNqsFaJFIE/cP1CpC4hQAw2AX9mQVlPwDoZltl/jYmrAGwghhjQNhTS0+7bt1DCzba1pwyC8pvAfh7tr9vYfAjGmmPgvkQEH1pbuWbWlt9O2TPCAEhEB8BEfTHx0t6C4FhQSAFgv4Qpx0gXFG3tvrvg/FBTAT9Q3O7OwjONxJrhbXrFjwdLeLhKOhP5BqYlX/2XtzevpKBb3TxJPy1bm31D4fmjpKohIAQEAJCQAgIASEgBISAEBACA4MAM78B4DC7Nx33zgZ/+dHAcFK8GDIE0srvBu19RKR47iKibw+ZYFMYCDPvD0BVs/xWNLP82WvwL/8J+MsPUzi7mBIC3QS0w/OhH18B2vdoQNOTQhMQ8W8CHv0vsOw5oM2flDn86zxgrzGONm4loouTsy6jhYAQEAJCQAgIASEgBJIhkCJBv3LBBPEtm8bRFet9vvZkfOqPsSLo7w/qMqcQGBgEBrOgPy+vdFy7J20lgJO6aBJaCLq3eVX1hliEM6dWfAWa+SiAgyx9F6X78d3GRt/WWOMHw+dyfx8MqzS0fRRB/9BeX4lOCCREwEHQ/zKDbiBweHVtpn1Z4xM0E5OY+FsA7W6b1GDw1fVNi/442ET9iYiZEwIug/qUgAj63eNO9BoozaqYwTr9E4z9ADTpuj5vSeP977ufWXoKASEgBISAEBACQkAICAEhIASEQLwEmFm9dJloH9cxfyZ4++fxmpP+QiAiAU/u5dCOnR3p8+fVS0EikvLyEQgxswfAnwBcEnWbtW+F/5GfwXz/KdmNQiB5ApoHARH/cWWgfb6aEhH/+xuBhvXAIy8mL+K3Bjjnm8C8DMeQt6t/54hoS/JAxIIQEAJCQAgIASEgBIRAIgQcBP2fg/nnu55vvrDbI00bxyYmgwKJzZkAxoXNyZi/aU9cMNhE/SL4TGT3yBghMDQIDGZBf3aRd7JpYBUI44Or8bmma/nrVixSv+fFbFmF3mJmLLVU939V141Tm1YsGTIVKeT+HnMbSIdeJiCC/l4GLOaFwGAk4CDiXZOmGyW+GNl03gzvqHbdcx7IvMEm7P+ECdPr11Y/O5h4JCpmHkwxDkdfRdDvftXlGnDPSnoKASEgBISAEBACQkAICAEhIAT6mwAzq5fnoZcxXe60/2sa0PZlf7sn8w8RAtqkHHhm/D5SNGqjHU9Ebw+RcHs1DGYuAzAfwG6RJ2IY/5kP46l/AWz2qj9ifAgS0NKgH1EI7bg5oH2OBCj5SvzvfgGseAloeBloN3qH2ZiRwF3fBtKc3f0REd3UOzOLVSEgBISAEBACQkAICIFYBBwE/e+wiazWNb4Poo31er36ho00h8F/A7CvpW8bQGe2NCxWJ5kNmiaCz0GzVOKoEEg5gcEs6He4hz82Rht5+sqV925zA8p+7yPQPc0Ni89xM3aw9JH7+2BZqaHrpwj6h+7aSmRCIGECiQr6QxOW5FZmojMjr+tBjIBbapuqVdUpTtixPh4oYuY+Bt5H04mg3z1ouQbcs5KeQkAICAEhIASEgBAQAkJACAiB/ibAzOrFy2i7H+3/yAOMQXd6fX/jlPkdCNDovZB25iIgLWybhXrPIaIlAs89AWY+GkA9gMOjjTLfexL+lT8H2qQwuXu6w7Snng79qOnQvjYLtPcRAGlJgTAZePfzoIh/PdDRSyJ+u5M/yAfyj3F0XZ0CejARDZr3DEktgAwWAkJACAgBISAEhMAAI5CooD8URnZ+xZEmmQ8COMIS2mrehpmtrb4dAyzciO6I4HOwrJT4KQRST2BoCfp5YUtDzVy3lBzufde2NNRc53b8YOgn9/fBsEpD20cR9A/t9ZXohEBCBJIV9AOg0uzKXzPhGosDL5g65S9rXPhZQk71wyARM/cD9D6YUgT97iHLNeCelfQUAkJACAgBISAEhIAQEAJCQAj0NwFmdhQ3tv9dnWovTQgkT0A/zgs957JIhm4jou8lP8vws8DMqkL/AgDF0aLnbZ/C/9AV4M/+N/wgScTRCXhGQv/qDGjHzALtdVhKRPxvfQYsfxFo/C/g7yMRvzXIA/cEbjkzYtglRKQSYaQJASEgBISAEBACQkAI9DGBZAX9yt3MgrLzALoTQCj79FNo2tSWlYte6uNwEp5OBJ8Jo5OBQmDQExBBP/2mexFZBP2DfkdLAAONgAj6B9qKiD9CYAAQSIGgH6XZcyczmassR71vJNYKa9cteHoAhOjKBREzu8I06DqJoN/9ksk14J6V9BQCQkAICAEhIASEgBAQAkJACPQ3ARH09/cKDP359ZPPh/7Nc50CfXaXuPYbQ59A70bIzD8EcHOsWYy1f4TxkhyEEIvTkP88bRT0r57eWYl/z0lJh6sq8b/1KfDwi8Bjr/aPiN8exPVzgKP3dwxtNREVJB20GBACQkAICAEhIASEgBCIm0AqBP1T8mYfqOt6EwiHhhwg8JzmhppB86Ajgv64t44MEAJDhoAI+kXQP2Q2swQyIAmIoH9ALos4JQT6l0AqBP0z86r21gxeDeD4rmiYiuvWLVwWK7rzJ5+f9vGoL6ezxhcR42QAe3WO4S8BehGMRdqI9PuXrr7n81i27J97vV697SP6FqB9n4CibttQtl4F4db0DmOpr9W3w62Y2Z68QMCaNN0o8TX6tsbyL3wOuqq2aeEfYo1Tn4c4kYZ5DM4EYz8AOgA/GK8TaAWT/466Jt8rCp4bm9Y+3jzvmDbDU0rgiwA+DqDdg59/ToxnTKJ7Ruj+Wjdx2uamkhzv0cSe8xk8DRQ4UtyTItthYZZkV80EcVwVmwjh6xBtrVSSgB/GucR8tiUeP4B3AKxi07i5vtn3arxroPqX5FYeBNAFMHmOxbaqi/UegEaGeeeI/fhxn8+XVK0std4dhl7HwNQ4/HxDhydnSdN9H1rHlOZUzt/1DvCcWNd+tGtnxpQzx44YYXiZ8e0e+4/xMRPWAOatEeKmkuzKk5nwQyLkWq4LdUTj2yBaAvA/6tZWK35xt75aj7gdkwFCQAgIASEgBISAEBACQkAIDGsCzDwGwJdhENq3ov1O9fOHNCGQPAE96wfQT6hyMnQZEcUUoifvwdC3wMzqSI0aABOjRWv+bwX8jb8H/DuHPhSJsJtA+m7Qjz4D2jEloPFd2qeECRkm8KYS8b8ArP0foP57ILWsI4Arpkf06BgiUr97SxMCQkAICAEhIASEgBDoQwKpEPRnZHhH0W6oRadeI9hcV3mmjALvsQS+FERFYKgUUFXpX70rf3vXAQArGbittcGnqv3HpZFQWpIPNlMWTL4EQP6uhOtxQec2AXiNmG41t/Pi1lbfDreC/oyp3gNIQzOAQ4K23mETWa1rfB/EWrZw1rywpaFmbqxx6vNjvN708Rv5DAapd/ZTAOyTKk7Kfl6ed0y7h70AXcTAMQSok+dUU6yeB/judD/5Gl1oZuzx5OVV7d3mMc4lcLnNdhsIrxNjGZvG7S1rligtRsqaw5p2VR7Pzq840iDjQgKpk/XUw5jS5QT2HANLyDRudfJH7XVtNJUz8fcBHGHfUwDfljgn75i2NJpJzN8BcAKAvYMwlF/vE9DMGv3jgD242Y2WxGG/dcU/ucC7x0hgHhMuBAf0PSMAqCfITwGsY5P/3LqmpjXWNZeoED6Z60hd1+9/zlNIw3cAUtf1gcH1U7g+A/ByvPs10TgS2KxJ3+8ypnpPJg0rAezhfv7ue43DPd+FGXf388ypsw8hTb+QCTMt+yrh+0ikPdx5HWKuSfgRAUcF1/81E1qJvmPH+zxqxMMAsl0EFuri+j4eh03pKgS6CIigXzaDEBACYQRSIeh3FAfHFvRTSW5lOTP+Rp0PFFEafwmiX0/YNvYvdzx9R4ebZZyVXXGkqdHdYHwrqmXgTR30bQamMPj3ob4E3F3bVB1WhqwfBP1xcFIPEVwLosvcCpgDiQK7bfkhmH9uEfE7ImPgUyL8oG5t9eJYX86VAbdr0DkZf0nQfpa2n//vbh4wIq1pbwr60/z+v7V5tIsJuDYGKz8TfrXftrG/d7tfT8vz7pdmaLcAVGp5oHAOk/C4ZvI5S9ctSvjM9QEj6B9hzG7bqc8h4ptj7T9irGr3GGc/3Oj7SIEpzas8lP24B4ScGPeEAb8ebu5p0kcICAEhIASEgBAQAkJACAgBIRAiwMzqd5RPwojs2IT2u04TUEIgJQQ8eVcFhMQO7UIi+kdKJhEjCF7PStyixP0RG298G/6HLgdv2SDUhjKBEbtDP7oY2jFngPY4GKDkXusp0f7rHwMPvgC0vD7wRPzWpVSh3vVtYNxoxwX+BxFdOJSXXmITAkJACAgBISAEhMBAJJAKQb+Kyy6IBWILQL9VUHE0sXkvESbHYKOExg8T6Rc0r6p29cAUh+13mfjbxMgAelSpdhTbJyNETlDQT1n5ZXOZ6K8A9nTFCfh+c4PvXTf7LZAosIkuN5l/ahHxRxr6BTFf0ry6ZoEbLYlKEmjz8I0E+r+Y+ohOMXm9n/3ffXL10rgLgTo57CTobwP9bQT4NoAqggkRkWI1iPh3G8fRdet9vnYAlFHoLSXGnS7W4RMQz2tZVaNE1zFbMCHmRwxc7WINAMLLzOa81oYHno1m3EkMfcB4uv79jXwmgW6KEYcJ0MJ0P18YLYkjUSF8gtcRZRaWFYLp7wC+EhMssAWgyw8Yz/+OpU9KNA4XPnR1ieOeFPV+NxAF/VkF3oMZuBWA+tFaJWRFbAxsI+B63oY/q2SqePYwge7RNe0av2mo39jsJ4t+Ck2bStt2vCOC/nh2pvTtCwLJ/fLXFx7KHEJACPQ5gVQI+uOt0B8QkY/e8jsAl7n4ct7FhBmLR4w0zvc1+DZHA1WcVflN0lAHBDK03TT1ReC/AE4MdR4Igv6EOQFvglBWv7Y66pd0b4F3j7ad+h1EKHcDKdhHZfjeNGH72J9GE6uXZJcXgLT7Aewbh20w4Y79to292K0Q3m67twT9YLqBwYfFwcpg8NX1TYv+GOuBtTi38kQwagg4LA5WGxmYV99U/VAcY7q6DgRB/64qDC0AvQVwpdv7AAFPkZF2hkEdB8d5jQ/o9UhkDWWMEBACQkAICAEhIASEgBAQAsOXADMfBCDs5Stv/Rgd98wavmAk8pQS8BT8AtqR05xsnk1E96Z0smFujJlVtT/1W+mVUVF0bId/1a9gvt00zIkNsfBHjIV+7CxoXz0NtIcqHpjcqzy/CbymRPzPAY+/ObBF/PaV9J4EnOlcnme7OsmCiLYMsdWXcISAEBACQkAICAEhMKAJpELQn0iF/oz88lIinh9flWm8q2mYvW6l7+loULOL5kwxTa0+Dh1DoFI8GF/rtutcPT9BIXLAbLyCfiW2H7eJbwTTxbFEsjYerjjl5ZWOa/ekqTVwzPSPwNgE8S2bxtEVQaG7Y7eswsr9GYYPHD2x3WHwax4N09au9L2V7IUTJuhnzGfCyQQc49K2ErXfesB4vuz9jbiCgOvcah4AfA5cuHCDAAAgAElEQVTGzJbVPlXlPmI7OX/WXh54FoMw1aVPoW6bmenc1tWLlbDZeQ0KymYz6IHQh0T8G1ZV3ePZT4z5m/bEBZHWOlEhfLzXUeC0jY34ya6H6V/FsQYqdFf7NdE43K5ZKu93A03Qn1lYVgQO/IYYl24MwGNE+txoSVoO/z6tRufpIU6/KgSq7GttbVtE0O92Z0q/viKQ3K+AfeWlzCMEhECfEkiFoN9etV4dVUSGVljbsuA5ezBKpP7RbltuIcb5PT5j/JeJ7iHwa+rvDDqCmM8G4avWfgy+ub5p0Y8iiaRnZ849xNCNhwHq+UWb8AFMfpA1BN54kYkcaHQGGAc4AR8Agn4qzqm4nEDX9/zSyZsAqgahEQyDCHswQ51/nmfrt1439NOWtCxwPHpMifk7duo+JhRa4jdAeBYm3QXizkp/hG8COMvGyWDg4vqm6tud2BXneQ8nQ1dflg62fL4DoDom80FiUg+9Olj5rMTcFDq+TnV3Lbx2mjsv79yRexr+8aHPTMOcwLq5NHgUmto2m9ScOtJfCPXR9bYvfbbj3+zXBQCVWZ0eHLMD4GawtrSTEx0H4tPAgYQQ9QI21DYSa4W16xZE/NGgNGfuyQxzme0LbA9WTDyCWDsDYPWwPMpif4NpUtGy5oUvJ3DToJl5VXulGXpaFyv2f48J14T+WyXQeMhzadd/G2R4Dtj5uT1DuTSncj4D6vi+zhbhdA6H+4TVbcV0BVhbpZgyeJIGms5ALgBPz3sA7iPwN7qvcd7EoAc1QiMDW4npZAYrxYG6d1jXY4um0fSljy2M+GDcj+uRwBLKECEgBISAEBACQkAICAEhIASGKwFmVsd2h53axpvfQ8f9qoiYNCGQPAHPjBugTVKP5WFtDhEtSX4GsWAnwMwzACwCsHs0Osaz98N4/DaAVWE2aYORAI0aD+1rpZ0i/rGOP0/HFZbfAF5VIv5ngSfeAkyOa/iA6TxmZGeV/jTrL3rd3l1JRDcOGGfFESEgBISAEBACQkAIDAMCqRD0T8mbfaCu600gHBpEZhJhVvMqnxLVh7WsfG8FE+4GMMLy4RaAa0DaozBNP2naOJO5ghA4yb3r2yMD6/1+5D8VPPHdbjy3yDvJb2IFAPW7irV9DNDDIF4b+CNTLsCqmvQE52Xud0E/ZRZ4f7pLyP9rm5g/jBMzz1X5ArZ+UYXxQTG/EoOfYonfJOAlk/BvMvnjTkxKAE/KvpWTuUuTcWlLQ83fnNgFEhE2Bp57S6PZBuEogOY5VFt/LN3fUdrYWLspmUswvEJ/pP1AfmaeQoB6XrdXft/K4PsIdJ5lv77BwHIieoKAMSabpxIoH8BeNn+fSvd3FEWKIyureHceNUIVMT3VmROe1DzadtM0TyTGmdzZz/oktUFj7dR1qxeF/X6o7Dlc258Fq/KrCuqqyOfzAJaA+Q0QqbinA+qkih5zdBDorOaGxYud1iJRIXy8gv6MAu9PCPitbY9/zOAFGmkNfhiveZiOY2j5AJ8FYKyVKcDfbWmouSvSfko0Djf7M9X3O3V97bXF2MvfoQcq4WuE6UyBkyNCrY5NfN/qmz4qbfu6hxZsVH9TCVgY1X3aB+l0CZi7i08Q/YENVieCdDUlkm9urv/SHm9mvjcDBKWFsu59t/cRZS7qte6wh6MhDwj6W9f4NuTM8O7tb+vSfiEsRqAHI78J49B98GmskxzcrLf0EQJOBETQL/tCCAiBMAIpEPRTaXblr61CYABP+Fmb8dC6zn/0ra0kt7ICjHt6iKMZP0mfaNxq/wdQZVK2f6h/H4QbLELmLdBwRt1j1WGlqPLy8jx7GBPUEVjftczpB/g36X7zRp/tSJ6A/Y915c8tALpE4Gpsfwv6i7OqCklj9QU9JOA2CPSXNL//Gnscyt+ZuVVTNWaV2Wg5lYDv3Kx/fFFjY6PftgxUkltxFTiQLBBqG5lwbv3aavWFqscrH2+Gd1SHx3Mdg39o+YL+LutGfn2j73W77dKcyr8qwX/333k962aJQ194M7x7tnt0dUx7mcXOJ5rO+UsbF72U7CU7O+esiQb8aq+EHq5iiuzVnA6C/qArXAuiS+rWVr8XzrSyHAz1Rd8quv9dXVP1z5ziUEkV7W26ehBWyRih9gTpqKxtrH7bPqY0r/JQNlANYIrls0UTto+dl+iJBtY5HO4Fd9c2VZ8baw2SFfQzcF9Hu/795U/cH1ZhSyWHwNDV6QUnOPhhEHBfW7t+icNYKskpLwI0da/pyvYl4JbapupLnBKCBtp6xOIunwsBISAEhIAQEAJCQAgIASEwfAkw83EAuhLVQyT48zfQsUi965QmBJIn4Jl5M7SDTnYyNIOIHkl+BrHgRICZJwFQJzIeHY0Qf/Qi/MuvAu9ISsMgi9CHBGj0XtCOnQ3tqOmg3ScmPbMS8b/yIbDseeA/g1jEbwdxSQEw1Xn3vw/gECKSTJakd48YEAJCQAgIASEgBISAOwKpEPRnFpSdB5ASlAYEpgA+ZB25rSvCdAbILphzmAltFSwn2zNjmQH/eU+uXvq53eusgopvMUwlDu8uNEj0h5ZVi1W17h6ah8mTz08bOX7TnQw+22JHCZdv4G34bauDlmTDF3QWE/8l/KSA/hX0Z00tm8EaqaKGoaQHldP7d2zDlfY4VKxOVbIJdM/OjeO++/TTd3TYuFJWofda5kC181DbDNB3WhoWq+T+HlwDAuDd8AcCvmdZ44hi8oz8sjOCRQJChQfbiPk7zatrFoTpVLxe/f2NdBmBVfX7rgQPAv2ouWHxTe52sXOvCIL+NiK6dP9x/E8H8S5lFJZXgvmf1FkFvEdjYBuYf3zgnnSnfaxipO2Gn3PnqXyh66CDmWe3rq550MnDzIKyH+wqjHmzpX/ENVDjs/LLcpgCe6JLPM1E17euWqwSP8JaJDE0AS+YwFmtDb4Xw643hzkA1LdtHF/msI+QqBA+HkH/lPw5x+sUuGeENCFRr4XgqQdLQIHCkqEWNbki0Thi7c/evN+F5o735A+7z+HXCV/b0lCjrseo7aQ8734eD1bbTrx4l6BVNDcsetw+OHAfGU2XE7HSVnVd60z4V/sX4y9y2l9RBP0fAvSLdH+7z03ij0OMC1saalSikjQh0CcERNDfJ5hlEiEwuAgkK+gvzamawwgIybtEzAS6qrZp4R/sJEpyKw8CBzKeQz/Ju6nGHp4wwFiw2fPROXah+qxTqjJMk9ULxVBGpRv7SrztEAMcxcz2KuMErEnTjRJ7hXenXRDO2pmTN887psPQ6xjdR2cx4Y79to29OJpwuyS7cgoIyy3JCY7CeIdK6TsINK+2aWHXkVp2/9XJCh+P3qLWuavUHxF+Vbu2+pfWvjPzqvbWDFbV+Y8P/n0ba+bM+scWPxrpypiVf/ZeZkf7g+Duo48i7aF4r65UCvpdrEHYXo22P8KTBjjqqQoqdofTD2JWnXfLrH8E/XTXhO27XxBtX0eu7B97bHFO5YVKxG9JRHnB1Cl/WeNClWHeow209XC7btJPCAgBISAEhIAQEAJCQAgIgeFHgJlPAvCkPXL+5BV01Hxn+AGRiHuFQNqs20ATnfLrkUtEYYU2esWJYWqUmdXvrErwEvUFIm//HP5Hfgol7pc2MAnQbntDO94L7Ygi0JgIxT3jcL3DANZvAOqfA555B+BBWok/WsiT9gFuqozYYzZ1ilSkCQEhIASEgBAQAkJACPQBgWQF/U4VmiMJySMI7mNWY8/KLz+ViVW1/zFBJO/B1E5tWbPoDSuirAJvtqqcbumnEkV/3tLg+51TMbjQWOcK2v0n6A9Wbn8YQHZXfIz5m/bEBet9vvZI2yJjalkmaaTG7RHs87mma/nrVixSldi7WsZU78mkYaWlXxsxzmle7VOJE47Nqep+JDF5RkHZbQS6MGSIwTe1NtT8OMoaUGZh+Q09qoQD62hH22lOVcHdXhYOgv4OYj6veXXN/dFsREgEiDk2KOpfwp2V7gONwbe3NtRcZJ/PYY3VqQdRq8grGw7JM8+wjsLWFb4vwuYoKJvNILs+KOb1FjYH423DMHKeaFyiErB7tESF8PEI+h3Wo3bTeFREuxay8yuONMlU+qVQsdTtGvj0dQ01jU5rn2gc0fZRb9/vuu5fYevsfO+K5Guigv6MwvLfEfPVFruvaaydEenEiGA/yij0XkKMP1sSWbYSU3Hz6nC9maOgn7HWD/9spwSwOGIUQb/bG6n0SwkBEfSnBKMYEQJDi0Cign5Vtb3No11MwLUAdR0DzcDzupFWtLTl3k/spEpyK78frIbf+QWVsHxEhzHHqeK8dezMXO8kjXUlElcVqlR7z8Na3gPrFrxp7VeSW/kXMFT17UCLQ2xPJbmV14NxlWVsvwn6S7LLC0CaqsSVHvTnFRCmOVSFtyOm4pyKPxPo0u44wpIGyF5BP1rVcusEDgkTYScxzMqtONpkUmsVKjP1hg5PzpKm+z6MduWU5FZdAObbY/GP9+pLlaA/2r7usVdPqThJM9UDLo0L/t0x/uL8qgnUxg0gHBvs185MJfXrFsascFeaW/lLZvzCMm/EUwDi4dUPgn5XJzGokzfGmRMXMLPXEo+rsXOy5x7mJ1M9eB0UHPsZGVphbcuC56xsBuJ6xLN20lcICAEhIASEgBAQAkJACAiB4UWAmdWR8p3HwFsaf/g8OpaGvQccXnAk2pQRSCufD9r7SCd73ySip1M2kRiKSICZlchBVYMM/UYY3tc0YLTeCuN5daijtIFAQAn3tePLoR1RANptn6RdajeAlz/oFPE/9+7QFPHbId1QBnzV+RCDRiI6NWmoYkAICAEhIASEgBAQAkLAFYFEBf3eQGV1PpNAqor6npbJPjHYLHxi9QNhpw5mT6s4wTRMpTMIVRh3FJzbHVfC2BF7blwARlnXZ4TzWlb55lv72oXkcC8Kp4yCsj8R6LJue/0n6M/I904ngkpgCFW4fx2mUdCyZsk7MRaVMgvKbwFYVdIPtrBq25RZ4FWajfMttu5oafCpZ9Oo6cQOCRNhYnIlaqfdUAugKGSfwHOaG2pU5f+ILbOo4liY5hoAoQesd9hEVusa3weuNrJDJwch+GrehplOJxz02EfTvIeTEfhNzvrE4mpsZqH3XDDusth7bIw28vSVK+/dZp0jt6jyIL9pNFs0Du95ND1r7crq96LFmxHu26fQtKktKxe9ZB/ncG1HvDZj+LaZTRS1rvGFFR5JVAgfh6BfXZvVBCrv3k9U0dyweHE0ToF7xviNNaqeZvc4/KC5wacKRYa1ROOI5kNv3+9Cc/dHhf6cabMnGoauEiaOCvoRM+El5K9TctAuTVVN2xfj59qr9Dvs4Ygng0S9vxSUXQPQb2Ld3xO918g4IRCLgAj6YxGSz4XAMCQQXpUaLzPoBgLvdMLB4ElElAHmAquQP9j3E4I2s7ZpQdiXNYeq8wYTZtevrVYPG7EaleRU/Qvg84IdDTJ5Zm3zIpVBHWinZ88d7yFT/feUUB8Gn1XftMjV2yy3Yua+qNBfklP5WwDWo69cC7ZnZVVlm1rglILAMV9E5NukfTg3dJrBGRneA3SPrgTOhwc5bSTWCmvXLYj5ItZhDcPE0bPzzjzQMAz1ABNKvnAlvA76lRFaT2J8tsnz0Tr7KQyxNor981QJ+gH8rK6pWmXnR20O8zkLyHMri4mhHkz1wDrFc9JD9tzJTKY6Nmx8YCxj1fbRabPsD3qxfLV/7vYaCB9XOZ+Bc7r+zlRct27hsrB+Nr8BuEr2UHZKcirV9aCui0Cz7+tIsRZnFe8ObfQyAk6Jtt+LB+B6xLt+0l8ICAEhIASEgBAQAkJACAiB4UOAA7/JQD0X9mjm+0/BX//D4QNCIu1VAmlzq0HjDnaa42gi+m+vTi7Guwgw84kA1O8sB0TDYr7dBP+qXwIdO4RePxCg3SdCO6EC2uH5oNEh/VHijrT7gRff7xTxv/BeDOVM4tMM2JE5RwI/nhbRvWOI6JUB67w4JgSEgBAQAkJACAiBIUTAQTD5OZh/DiCs4rcKmzWaAEZu8N2s/Ytx1Erv4QJrur+lYfG8WEJyNW9mQfkcgJWIV1P/rU4BaG5Y3PX+OmOad08yAr+jfCO4PCYI57as8t3rZrkcqlQ7VnCOQ4gcNq1b4W1WQdmNDLo8ZIDAf2xuqLnCTRzZBWV5JkgVlhwd7F/ftnF8WUgoOyVv9oG6rjeBcGjw84hibft8YVXlGRs1HYXrVvqsOhQnAfaPmhsWq8SPiC1Q3X4MCtnkoN/k98P/aDxVuO3G3a6pfdyUGWeO1TvalR6nS9sChwQSp2CyCiq+xTBXABgb/Dzpkwas8zj4FnH97PuNwYtbG2rUWWnREzeyinfnUSOsJ0SYRJjVvMoXpvtKVAifzHXk5joI3jN+uStd3lJEMyy5pctUonFE86U373fWed3eVyL5mkiF/sxC7zwwVEJV4H68S873VLq/o6ixsXaTm/VxSA6KcOpKz1Mm3O7hVN0L3MQifYSAGwIi6HdDSfoIgWFGwEHQnxABBt5kjSuXPbboKScDDpXb39J1PXdJ4/1hRy85jQ+v4N6z8ryDfccq/pGCcytm7m1Bf1HRvN1Gb+9YyoTCoK/tYPP0unWLG9wsjF1QbheK26v/M/AYzO0z65vrv3Rj334KAmzibQfRvzJbk+43LvC1hh/l5WbOZPqkStBPCDvpwNEtt/OFcXSZMKAmnZlXtbdmsKpOcHzQCdfC+Ggs3V4DdhulOb0v6E/UN4f96JjAMhDXI5l9L2OFgBAQAkJACAgBISAEhIAQGNoEmPl0AA/aozTfXgf/w1cO7eAluj4jkHb2UqhK4w7tYCKKWhWuz5wcJhMxs6poqcQp+dFC5s3vwf/QFeBN7w4TMv0bpkp4CVTiPywPNNpadDQxv9r8wAvvA0ueBv67YfiJ+K3UdA3413nAuJDMqCfSO4no/xKjLKOEgBAQAkJACAgBISAE4iHgIOiPZ7i172aAvtPSsFgVvAsTDDtXbo9daTs0gUMF9x5CaYfPP2Qdua0rfK+7Ccit+DsZIbIb4a3Skmw1dypBfqiYXQcziltX+5TAPGZz8K8HJ4fq/61GWvr0J5bfvyWmcaVwLyi7jUCqmn+gOVXfd6iM/y5Bq2huWPS4mzlS1cftmtrnC0tciBCnk58ZU70nk4aVAPYIfp5SQb+Db64F/YDzqRPJxJ+oED6Z68jt/ohHqJ5oHJF86e37nXVeN/eVaMzi4RSyk1VQfjeDz7bcB1wnHakxTglYTkkjycbW9e+HVOh3e9lIv14iIIL+XgIrZoXAYCaQvKCfvwS029vbteuWPxH5i7xdSA5EPwkgjCnhm2Bc1f2PPu6ubao+N/TfyQrV3QqGe1vQ7yAI/1Ajzl+6dlFKqg7ZEyMAqGr9t7rdwwyUEHBW9zqEC92D1c7VyQijuu3yJgbm64Q7PBPM//l8PsPtnMn0cyuwt88Rvh9SJ+jPyzt35Fhjp4+AM7rmJfwejP+4iXXXCRojd52g8RMAXwv2d33KQjT7bq+BcFaDW9A/UNfDzV6QPkJACAgBISAEhIAQEAJCQAgMTwLMPEclz9ujN99YA/+Ka4YnFIk65QTSv70cGBl6x9zD/J5EtDHlE4rBmASY+Ze7xC+WCnIOQ3ZuQceieeBtn8a0Jx3iJ0B7HQ79uDmgSaeARo2L34BthBLxP/cusPQZ4L8fJm1uSBkoPwmY+y3HkNoA7E9EjlVhhxQECUYICAEhIASEgBAQAv1MIAWCfgOgagL/tLnBFzHzOLNo1r4wPUq3cHQw5O0AXw+GK8E9gD1B9GsAoVMB3mETWa1rfB8oe8kK1d2Kv5MRIrsRpzrY/xSaNrVl5aKXUrFVsgq8FzPwty5bhBaY3P3fMSZhwiwClXd3C696nltUeZDfNNRpCUdZzBm7TnV41GT+C7bT6tZWX68fPed2Te0hi6A/rEK/Y+KG4paoED6Z68jtdRCPUD3ROCL50tv3O+u8bu4r0ZjFw0nZcbg+Ip7gEG1ee1IAEH4vSTa20PyJ3gvc7jXpJwRiERBBfyxC8rkQGIYEkhb0Ey6uW1sdUxBenFsxm5geSBVigl3QXzUTxF3HODFwX31Ttcr6i3okVMgft2Lm3hb0O5w0kJLq66E4S3Iqfwrgt6lbh3Chu9fr1ds/1q4A03UAdIe51AOYOpp9uUZ8X28K/AeioL84q3h3aKOXBY8aTMVSiKA/AkU3FfoH6nqkYmOIDSEgBISAEBACQkAICAEhIASGJgFmVon2YcfCm/9bAX/Dr4Zm0BJVnxNIv6AR0NOd5h1NRL3+cr3PAx4kEzJzQTChxzHbQoVhvFgDo+nPgySige8m7a1E/F5ok04BRo5N2uGdHcCz7wL1zwKviIg/Is8xI4G7vwOoav0O7WoiuiHpxRADQkAICAEhIASEgBAQAlEJpEDQf0dLg09VbI+q2QiKvJsBHJSiJekh6LfHweDFrQ01lbH8CvniVvCZjBDZjTjV4aSBHnEmyy6zoPyXAEdPIo9rknARrhqelV+Ww0RLLQkYVqsmCBuIsdZkXthbAn+3a2oPt78E/ZlTZx/Cml5FwHQARwBQRyo6aXGsLg+7Cv15ed4xbWk0E2yWEuibDEwgYLfY29Z5r6pxqRb09/b9zhqrm/tKNDbxCvpzps2eaBj6OgCHBe1G3INxzruwpaFmbipji/f+HnsPSQ8hkBgBEfQnxk1GCYEhTcBByL4mTTdKfI2+rU6BF+dUXkjALZYvh6+AMK1ubXXUo7aTThywORNL0G//PNYiDhRBvz1hAEBKBf2lObZq6rHAxPicELFyPc3MrTpVM/lWEL4a3QxvYsa/PJT2pyVN96X0NdZAFPQ7+JTkKkAE/REIuhH0D9T1SHZTyHghIASEgBAQAkJACAgBISAEhi4BZv4ugH/aIzTX18PfKPrGobvyfRtZ+vdaHCckInnP0LdLETYbMx8MoBbAiY6u+Hei/a4zgI7t/ezp4J2e9vlqUMSfDYzYPelAdrQDz7wD1D8HvPpR0uaGjYFLC4E851+W3wdwCBGZwwaGBCoEhIAQEAJCQAgIgX4g4CDojyogz5paNoO1gFB7RNBdV2LOjKnek0nDSgARE5fjDD+qoB/gMHFoNPtuxd+9Leh34JRiQX/ZAoCq4mQdpXtkkXRWgfdgBlTh0NMAOKfxdlrurN5v8i9a19S0uk3CiBWD2zW12+lrQX920ZwpJmt/BeObMTg5hTxsBP2dVe/16wBSRV9D959Y28Dyed8J+nv7fmcNuq8F/Q73QFf/BtgXys31mWxsoTndzBXHRpKuQiBuAvJDe9zIZIAQGPoE4hX0z8o/ey+zo/1BMLoOvCXGdbXrqn8e7cuzCPqBcNbhYvghJOgPXDyqWn/bR/QtQPs+gc8AKMobMP5SHYU3YdvYv9zx9B0dqbj6RNDvnqLbpBa7xbAkEabiunULl4X1y547mclUx+eND37mOlklUd9E0O9+/aWnEBACQkAICAEhIASEgBAQAoOHADN/D50vPXs040UfjKabBk8g4unAJZA2Cun/t9rJv61E0X7bGbghDUXPmPk2AKraZVgz1t0E4wXfUAy712KiCV+DflwZtEOzgXQXBfxieLI9KOKvfQZ4/ZNec3tIG560D3CTqpvq3LxEVDOkAUhwQkAICAEhIASEgBDoZwLxCvqP8XrTx23EIgClFtdrN41HxXqfrz1SOL0tcE1W+OlW8CmCfvsKRxZJh3oGK89/nwhVYBwYZcurZN6HifQLmldVb0j20nC7pvZ5+krQr3Q2H2zETwCoozgjVeL/DIA1k1/pQvd1k1CT6DURT/yJVraP9zrKKvBmM/BAMPawrcHANgI+t32gjt8b1/03EfQ7XVPxVugXQX+ydyYZPxwJiKB/OK66xCwEYhCIV9CvzBXnVJ1F4PmWL44bTJOKljUvfDnSdCU5lZcB6DrrOd4K+rEWsiS7aiaI60P9GLivvqlaZV9GPb4t1N+tYNguuCcg6okGVr/dCPpn5VYcbTKpN6YTg2Ndi55jMVKfl+RU/BMgVckv0KJU2HdjLq4+6qGj4wPtUNOjZWvA6cw81ekYNSbcsd+2sRenQtQ/EAX9xflVE6id1wI4MggwJRX241oMh85urwH70MEu6B+o65Hsesp4ISAEhIAQEAJCQAgIASEgBIYuAWb+MYA/2iM0nlsAo0UdqihNCCRHgEaNR9p5DzkZ+ZiI9kvOuoxOJQFmVpX6S+w2ecsGdNxXlsqphqQtmngC9GPnQDs0E0gbnXSM29qA/7wN1D8LvPFp0ubEAIDfe4GjnO86TUSUK5CEgBAQAkJACAgBISAEeo9AvIJ+5UlWfvmp3KnbGBP0rI1MntW8pmZ5JE+zi7yTTQOrQF2F4VJaed4eB4MXtzbUqNRRV1oSt+LveIXIVh5uBNaZRRXHwjTX7CrysE9wbIo5ld/NYKWxCbbYgvxU7r6cGd59TD8ymDEdjBkgqNPp7NX7X/NomLZ2pe+tZOZ2u6b2OeIRtNvHOiSurKMdbac1N9d/ae+bWVD2A4ButsZPwAsm0Q0eDzc0LfeFPXE6+DbkK/RPyZ9zvE6aKiqpEhlC7QuA/2oQLzh4nPamz+czHPheA9Bv3Oz1RBMT+ut+F+99Jdp1FK+gP2fa7ImGoa8DcFjQrlToT+ZGJWOHBQER9A+LZZYghUB8BBIR9DtUvVbPOndu1j++qLGx0e/kgYPg/sEt+khvY+P8nfF57Ny7JLu8AKSpN43pqkc8QnvV362YubcF/Q4C9A814vylaxe9kgpOYSclEP5at7b6h6mwHa+NUPV+Iu2P1hMf1LFpDDq3vmnhffHatPcfiIJ+h+unHWyeXrducUOy8SYz3u01YJ9jsAv6B+p6JLOWMlYICAEhIASEgBAQAkJACAiBoU2Ama/ZVWTB8tKpM17j6fkwnrhjaAcv0fUJARq7PyglmGYAACAASURBVNLOcix8/TYRTeoTJ2QSVwSYuRDASqfO/oevhPm2eo8qrZsAgfb/OvTjvdAOmgKkjUoaztY24Mk3gWXPA2+JiD9pnnYDuUcCP5oW0eyJRPRcyicVg0JACAgBISAEhIAQEAIBAokI+idPPj9t5PhNd/YUhiOicFnN4yCE/xSaNrVl5aKXUrEUGfne6URQSQZpQXtR/bHP6Vb83duC/t7mZI+Twbe3NtRclIo1SMRGoHq/rl9LjHNtVepjnvoQaz63a2q30xeC/sypFV+BZj4K4KDg/CYRfrX/OPzWSZwe8nG4CfrVvWbEnhsXgNFdzYCx1g//7CdXL7VX5O+xlPEI1VMt6O/t69gaqJtEoWjXSjycAv9mZBXvzqNGPAwg27J3ZzWv8nUV5411bXb+2xM7uSjZ2EJ+JHovcBOH9BECbgiIoN8NJekjBIYZgUQE/QpRcXbVdCKuCwnoAWyBhjPqHqtuckI485SKkzRTvVyi0LFFrxt+I+/BVt8HqUDuUNn+PQ9reQ+sW/CmG/tuxcx2QT+AJ/yszXho3YKNseZxU6G/qGjebqO3dyxlgnoZp1pKxd7FuRWziUkdNxVo8SY+xIoxkc/Pn3x+2ke7bbmFGOeHxjOQkoSPgSjoV9iLcyrvIeCs7nWgq2qbFv4hEX6pGuP2GrDPN9gF/QN1PVK1rmJHCAgBISAEhIAQEAJCQAgIgaFHgJmVmF+J+ns048k7YPxHHagoTQgkR4D2PAxplY51FtYT0deSsy6jU02AmdcDONpu13z/P/DXX5Lq6QafPdKg7f8NaMeXQTvoZMAzMukYvtwJPPEm8ODzwNufJW1ODEQhoGvAv84DxjkfoDCfiM4TgEJACAgBISAEhIAQEAK9QyARQb/yJHtaxQmmYa4GsFfQMxPg77Y01Nzl5OmUGWeO1TvaH1Ha/u7+VN7SsLhL15BMhA6V7T9kHbmtK3yvu7HrVvDpINR1PY8bcarSkmw1d6oil6cE/e5gRnHrap9il3TLKigvZ/Aii6G4Eh+SdiCCgax8bwUT7gYwItgl6YQPt2tqd6lPBP2F3nPBsF4rD20aj9nrfb72aIwHuqAfhPNaVvli/nDpNjEmY5r3cDKwFsDEIJePycApzY/6Xo21F+MRqqda0N/b9ztr7G7uK9FYxcMpZMeNGD/anE58iBCWFJBsbCEfEr0XxNpj8rkQcEtABP1uSUk/ITCMCCQq6PdmeEd1ePSFbDnSmYC6NL9R5Wv17bAjnJlXtbdmsHpoOz74mcHgs+qbFlWnAre3wLtHe5uuMv0yE7HvVsxcmjn366yb6simvYPzvKHDk7Ok6b4PY8XhRtCvbJTkVP52l5D/pxZ7v6trqv5ZLPvq89l5Zx5oGIb60hqolmYX7DskPmzRNJq+9LGFrW7sR+ujHiBH7uj4J4Apwbk3g/Rz6tbe/2Is2w4JH665RrM9QAX9KMmtugDMt1t8b0kfYZzma/BtjsWqtz53ew3Y5x8Cgv4BuR69tc5iVwgIASEgBISAEBACQkAICIHBT4CZbwRwuT0So+UWGM8tGPwBSgT9ToD2PQZpZXc6+fEUEZ3c7w6KAz0IMLMqkvEPJywdC+eCN749/IgpEf9BJ0M7bg60A74JeEK6j8RRfLkDaH0DePAF4N2otf4Sn0NGOhOoPBmoDPziHNbaAOxPRF8IOyEgBISAEBACQkAICIHUE0hU0K9kCpkF5bcA/L2QVwys9/uR/1Sj7yMnTzMKym4j0IVdnxFq2r4YP/fpp+/oSDayvLzSce2eNHWy2UlBWyYI57as8t3rxrZbwWfOtNkTDUNXx6QdFrS7mU0Uta7xPRlrHrfi1KyCshsZ1PWbEIH/2NxQc0Us++rz3KLKg/ym0Wyp/N5DsO+Q+LCVgBnNDb6UHP2WWVD2A1h8B/iPLQ01f4vlu4PAFwSe09xQsyTW2Eifu11T+/i+EPTb1xjga1saaq6LFetAE/QnKux2K+jPLijLM0EqwSWU/u06ASUeoXqqBf1qHXvzfmfdJ27vK3FcJzH3Ymahdx4YKnFDC9p9Kt3fUdTYWLsp1h5Wn2cVeLMZWA5gTLC/Y2JUsrGFfEn0XuAmFukjBNwQEEG/G0rSRwgMMwKJCvoVppJTKnNg4kEAY4PY2pm4qn7tIqcvzlSaU/lXBi62IG5MH2GUuhUxq6SANGgjlzTe/77TMpXmVv6SGb8IfcaE5SM6jDlOCQa28WG+EXB3bVO1OrqrR0tUIK6q0H88eot6IKwIGSQ4V2UvyS4vAGnqi2d6sO8rIEyrW1v9XqztGX5yAt1V17TwOwBYjVWJGG1p+gPEmNFti+6asH33C+5w+TCskgY6YO5c1riwR/2pvLxzR441dvoIOKN7Dfis+rWL7o/ltz0RAcCQFvTPyqs41jRIJbjsG7p2QDi7bm21NeM9GjYqyfEePWH7+NfcrlusNRjOgv6BuB6x1ks+FwJCQAgIASEgBISAEBACQmD4EmBm9bLT+vtKAIbR9GcYL9YMXzASecoIaAd8A56SW5zsPUZEeSmbSAylhAAzK7X6BgB72g2a6+vgb/x9SuYZ8EY0D7SDpgRF/N8A9NBPq4l7vnkH0PI68PALwHsiGU8cZJIjVXV+VaVfVet3aNcQkSqQI00ICAEhIASEgBAQAkIgxQSSEPQjO7/iSJPMR1UCZrdbkYXJGfllZxCR0pmkBftvZpNPa11T0+ImrGO83vQ9NuKo1gbfSyFthHVcRmH574j5asvfVvM2zGx1KFZpm48yC7yqUJ9KpA42XtjSUDPX7peDoNoEXJ00QJmF5TeA+cpYc2Tke6cTod7C6XWYRkHLmiXvxOIUzpjub2lYPC/EKyPDO4p2wzIA+d226P5N4/nbsarDh/oHkgbQ1taycuknYXwKvBczYBXw17dtHF/mImmDMgrKqglUHrI5lAX9DgJyV0kb2QVzDjOhqeKkMRNKEhVDx5PQEC6U7rnfIu3XrPzyU5lY7fGQoPsdNpHVusb3gXWMw/3pGdZR2LrCF/XpXd0rxm2kfwN8ppt7U68I+nv5fheKK9F1Do2PJ/Gha8zUiq9AC9z7Dwr+rYOYz2teXRNTN+a4NhGSu5KNLUqMjvf3WPdX+VwIJEpABP2JkpNxQmAIE0hG0J+Xl+fZw7/f3SB0P6wQHtfS0s9YuvqesDpFpdlzJzMFqtuP73rUIdyx37axF8cSJc/OnHuIoRsPAzSRCefWr61WDxIBkXqoOYhy1SkAV9c3Lfqj00NbaFxpTtUcBiux/ajuBwBnQb+TaJ0Y19Wuq/55lDmoNLfy28z4u0Wkj0iCfm+ed0yHodcxMDUeThZGxwTHtTNTSf26hT2OWCvOrZhNTAstvrjipGyW5sw9mWEuY2Ara1y57LFFT1nXwL6fALhK2rAnIjDwGMztM+ub679M5vJzOBliI7FWWLtuwdPR7Lo9TcFuw23CR+DaMSbcBtB3LTY+IWgza5sWxMrQp+KcissJdD2Apel+4wJfa/SHEjcM7acGREpqsdsaChX6B+J6uFkz6SMEhIAQEAJCQAgIASEgBITA8CTAzOp0POvzZACEv/EGmOvV+y5pQiA5AtohmfCcrn5OC2sPE9HpyVmX0b1BgJl/B8AqTumcxmhH+79PAzq298a0/W9TS4N2SAb04+aAJn4d0EPan8Rd27QdaPofsPxFYIOr+nGJzyUj3RO4rAg45SjH/h8DOJCI/O6tSU8hIASEgBAQAkJACAgBNwSSEfQr+w4i+g0aa6euW73of/b5nYTCAF7zaJi2dqXvrWj+BkSgX+AfqoAeA3/HNlxpF+pnT6s4wTRMVXBvr6AtE8DPWxp86lmqh+7EOldWvreCCXcDsBz75SzoD8RsP2kAqN00HhXRBPFZheWnMbM6cnGP7rldJw0o7+dv2hMXRJsjt8g7yW9iBYAjgnN0MPPs1tU1qoBnV8sqKC9n8H2WhAFXnJSBzHxvBiiQELCNoFU0Nyx63Go7Y6r3ZNKgTkoIxekqaSN48oESCIeeCLYQtGl2+272dKhPolW54xG02/1xiN+xorzdN2Y8PcLwTG+0FdzssW6FlfszDB8YmZa/RzwhIlExdDzxOySfRLz+Qz5nqTjYqLWcpqE+chT0O/DcSkzFzasXq73i2AKJP5vol8R8laWCvLoFRKw83xuC/t6+33XxLCibzaAHYt1XIvFKRNAf4d7v6l7ucL+NuKaJ7uGwf3vCEo0i39/jucdIXyHgloAI+t2Skn5CYBgRSEbQrzA5iPQNVYW/vqlaZSnbG5VmV/6aCddYPjAIuK+tXb9k+RP3b3EaMzO36lRi/id1ZZLylwyeUd+0WB0HZm1K6PxnAl1q+eMOMH6Vbhh/tVfq93q9etuH+jlEfDNAu/cwFKFCfyDmnKorGWwtbbUDhPPq1lYvtj/sqYr47R7tCoCuBeDpOYdzhX7VpzirqpA0rrMkGRgE+kua33+N04kDpXmVh7KBagBdhw8TUJfmN6rs/Z1OC1Dv/QH+TbrfvNHJvmLV/rFeAYYqzxZKyHiLdaOovtH3eiiu4jzv4WTo6kH4YMuXwloQXRLphIHinKrjCewDcGRoDBF+Vbu2+pfJXopFRfN2G729YykTCrtsEV9dt3aRWr+ID+a9LegPrLEjK2xgk86tb17Y4OTfjClnjk0f4b8eTBcA0AMxMRakf2Gc51vva0+GV2lWxQzWSD1gd9oF/kc6ptU2Vkc9l30oCPoH4noks5YyVggIASEgBISAEBACQkAICIGhTYA5UJTgLHuU/oZfwfyfejcrTQgkR0A7PB+eot84GakhIm9y1mV0bxBg5gm7En3UqaY9fn9Ucxmtf4fxrNJjDJGmpwdF/F7QxOMBLSzkuAPduA1oeg14RET8cbPrqwFHTABu7KrHGTarOhVXnXibC+ArAA4N/q/K8FCnVygB2CNE9Gxf+SvzCAEhIASEgBAQAkJgKBBIVtCfOXX2IdB09d778G4e9PeWhsXq1MGwd/UOlbnVsFcZZlVrwwOO3+WyCrwHm4TbiTGjew7+fUtDzU9sa0CZBeW3APw9y9/bmOm32M5/tCcAKH3E+1/wd0H0JwJ262krsuAzs6B8DsBKNxI6X8pU2of9x+G3Pp/PsNpJdI6sqWXqvf5SS5KBGSmRQc0XrNyu9BjfCM1PwCPmNsy2x91ZIRuLlCzG4qvy+wbeht86nWig4tjwBZ3FxH+xiPXf01grsCZvRLD9Loj/r2VVjSoMGrYnJhd490gH32Gtzg/gqXR/R1FjY23CKdgDWdCfVeDNZmC5pUI9mLHMgP+8J1cv7VFYNbCHNvKZBLrJ4dS+fhX0T8mbfaCu602gwPNZZ2Os9cM/2x6H+iijYM6JBE0VJrWncjsK+vPySse1e9JUgshJlr36rlMySad973Fg3EWEyeH3574V9Kv5e/l+FwgxWdF7ooL+k/K8+3k8WE1AqBitcifi2nTuY7qMwNdZk6eY8K/2L8Zf5HSKR7KxhfZAVqG3mBnqfhq6Z7+pwSxc1/DAm0Ph33GJYeATEEH/wF8j8VAI9DmBZAX9AKg0p/KvSsRvcf4VEKY5Cbi9Bd49Onbqvh4C686BOwCqYzIfJKa2zu9ydAR1HnP0VYvIOGo1+dl5Zx5o+I3lIBxrg/kJAys1QqP6u2kigzRMB+MAJ+jRqpNHEGIbIDzLzIsJ9BZAx4H4ODAX2JMFuh+SIgv6FVdLFfaQwFpR2QRQNVQcDIMIezBDvcpQ1fwtb694vW7opy1pWeB4tJpDNf/QN+ge9gN/JHwTDPVSpPuLNrCDQPNqmxZasjk7TRTnVF5ICAj/LX6r9eVmsLYUxJ3HqzHtS8RzuPNFi2vf471ISnIr/wLGJZZxqlrTwwRqMGEeSISNdWsX3WC12xeCfjWf0+kQnWzwXya6Z9f+f60TFY8A0+kEPqPnfoq+zvGwmpVbcbTJpJIxJlrGvUEglVjyNoOPA4yb65p863uyqpzPwDldf2Mqrlu3UCUG9GgOyT9v6PDkLGm678NYfjrcp+6ubao+N9Y4h9Muop7QMJDWI1Zs8rkQEAJCQAgIASEgBISAEBACw5cAcyApvsxOwL/iGphvrBm+YCTylBHQvno6PFN/5mTvHiLq/g0gZTOKoVQQYGb14rvSbou3foKOe2cDrAorDtLmGQl1coR+XBlov+MAzfqzY2IxfbENeOxVYMVLwEebE7Mho/qWgBL0K2F/hLZzl8hoZAyPVOGSq4hICaykCQEhIASEgBAQAkJACMQgkKygX5nPKii/jMF/tkwVUWSslAmZBd6f7hJW/rpn9WyYBLxkEv5NJqsTmkCaNo5N9oKQ1bN6Ph5L93eUOom9c4sqD/KbhhKO2wXDnzN4tUZaoLI3M6sq50UAInz7jCzoz8ur2rtN9z/iIBp+g8BLVbV1EH2FgW8QcIrlxADbakStEh2J0xaAa6DiME2/YmQyVxCQY9NuRK2W7VDNP+RbD/sBVoSTA4n/jAMtAbQR45zm1T6VGNCjTcmfc7xOmlqDfS0fqIfV1wlcH+CjmkYjiVHIwBkAxrqxHc8FPZAF/RESH1R4bWA8AaBTaEyYxMA3wxNOukioZJJZzat8Ycd5JiqGjqdCf+B6Liy/AcxX2tZmCwEPMmEVgUYy42SA1XWsEn9ComrrEEdBv+qQWVB2HkB32u8Xaj8BeEJpqpgwVgMyGdgv0h4h0D3NDYsdf+/qjQr9QT969X7Xef/tnwr9gbXpPrEjdCqK+nPYvTxwDwHNdbjfRryXpyK20F7ILKo4FqapflDfx7I/3mFgGRG/zcBxYPpTa4PvxXjuMdJXCLglIIJ+t6SknxAYRgRSIOjHzKyqr2kaq8zH/UPoiHFd7brqnztl0SpRf9tO/Q6igBA9nqYyf2+asH3sT+94+o6OSAOLcytPBKOmu6J/zCl2MGMBEeYBSO/87ouoguGIwt/IU+3Y9X1JPZgUdzFCVEE/gpX01RFvl9kesKIGxOoLPKGsfm111IpDgeQHw6ixVvWPSaqzgzqR4Iq6tdV/j1DlnoqzKy4jIlUFP94SWRvYREl9c/V/XPoSs5uDkLzHGKe17itBv3KkOKfydAJUdcXQyQcxY1Id3K6zK2MA8vLyPHsYE24D6LsRxjiK4YdKhf5QzANlPdyum/QTAkJACAgBISAEhIAQEAJCYPgRYGaVRK1eaPZo/oevhPn2uuEHRCJOOQH92DnQc3/sZPc2IrJWM0z53GIwcQLM/HUAjr8H+lf8DOYbEU+dT3zS3hyZNgraodmdIv4JxwCUvIj/s61A43+BVeuBj0XE35ur1yu2c48EfjQtJaaVsOgiItqYEmtiRAgIASEgBISAEBACQ5RAKgT9ESo1124aj4r1PscT6CmroPxSBl9vE+q7ofyMR9NL166sfi9S5+wi72TTxBIAB7sxGBBRAyohVCVPqxOg1Jv6hS0NNUqA6tgiCFmjTacE7eqBLQPAaDdzBETfm/hGMKnCm04i6EjzvatpmL1upa9TOB+hBZMfaq1V/d3yItDVzQ2Lb46gJUF20ZwppqkpkblV1O/GvMHANa0NPqVDCavm78ZAqM9AFvQrH6MkVUQLU2lsVPLDkV2dCOe1rPLNtw9KVOgdp6AfwSr6ah+p5BW37SUAo4KnrqkxEQX9gevgC/wDhJjFIC2TqwKkSpydb/lbfdvG8WVOleB7UdCvpu/V+12i6xzlOrm2paFGVdF31YKnTagisfFe648R6XObV1WrE/ccW7KxhYxOnnx+2sjxm+5k8NkRpoqWhOaKg3QSAtEIiKBf9ocQEAJhBFIh6A9U6c+u/DUTrrFMsME0qWhZ88KXnbCrI3M6PvSUm8R/oZ6Zbs6rRPgAwI/r1larh6WYX85LcisPIhP/cjgJoKd9xn81oguZaSuTqQT3AVF1LEG/6lKSXTEPpCrR0+5Rt1ZwDpMxFsRd2a8UQ9AftEkluZXlzPibC05+gG9rb/dcs/yJ+7e42e7eDO+oNo92MQHXxoxDGWS8pBFdvLRp4WMx7NPM3KpTNZNvBQVOWIjVDIBrQXSZ08kOsQbH8iVagkF/C/qV72q/gvkmdSm5SN5QJww80KEblz7c6PsoSTY9hquTG/y6WUfACQ52h4WgfyCtRyrXVmwJASEgBISAEBACQkAICAEhMHQIMLP6/aLAHpF/2aUw33ty6AQqkfQbAf3EM6FnfN9p/j8R0eX95phMHJMAMz/uVLyDP3weHUsvijm+3zuk7wZtUg5UUgnte7Qqu5m0S599CTS+Cqx8GfjE1S+mSU8pBnqBwNH7AyceDJSflDLj6nfV7xDRwymzKIaEgBAQAkJACAgBITDECKRC0K+QOFTRbiOTZzWvqVkeCVlGgfc4MO5yqHTvNKQNoH+l+/mqxkbf1ljLkFXgPZiBe1yIjN9g4gtg0JekQRW43KPTdnRBfyDmwrIiMKmifrGErF8Q8yWk8+umqa2IZ46AGDi/bC4T/RXAnjHiNojozp3MVz3d4HOV3pyR4R1Fu+FHDFwdpQq8ddpXmfj7ratqVrtcg1sBnOYyIeENEH+vZVWN+k0spl4o1vwDXdCv/M8qrNyf2fiHC0ZtRPwHcytdr+1Gt1uFyQy+vbWhJuzHgETF0PEK+i1xLHBxvRkM/qdGnt8wGyoJOzu4jhEF/epzJeofv4kuN5l/GmOfmmA0EuE8EL7OjKWWvfcKNH9ey8qlSuzfo/WyoD8wV2/d7xJd5xAAh+skLkF/YP0777eurnUGthFwPW/Dn1tbfapobsSWbGxWwyqBpsPEgwQc4zChCPpj3VDl86QIiKA/KXwyWAgMTQIpEvRjZq53ksa6+mI+qZsU37lZ//iixsZGJUB2bIEq9KO+nE4a5jE4Exw45kiVWzJA+IhALWzi3gk7dn8kWlX+COapJLvyZCb8kDqPRAsd5fM5E54kxr/T/cZDvlbfjtLMuV9nPSDo31vZciHoD0w5K//svYy2tnOI6CwgIFxXmaLqEeJj1vAMmXRbyPeS7P9n70zg46yq/v87z6RNF+jGUvatC8uL+moVSNKE2KalLE3atNOmLZuCgIK8+L4voAiuKCj+VRYXkJcdknZCaVoQaVMMSZOAWlFEEFoWoexLN7pkmef8e2dJJzPPZJ7Zkkzyu59PPsHMveee8713xs7M75yzaHYKgv6AuR44dUKxEZY8DOjtqYrhvaXefdr8eXMs1XMV+DSkq32cObt/78lObVLYd+YfpE/7fD7TKcHVMIkbbe/KKQLLVH03rdyO3Fu1X7cDeBmwHoPonan67sqRQAJG1UkQXAPoF0PJCyaONwVy84qmapMh3jV6s0J/5L5BYb+pkG+fGcycDieL9B6r009eMmrI0M6LBXJR6PnsAQL7PyMe+cqKhhrTmjqCVdU9CuxtP6ZSXreu2lSL7DYcOiW84kFe8fKmB95JdIYOr1M9dtAI2zP3usPvqVNgWuhvjkkJ8fbvD+eRiA0fJwESIAESIAESIAESIAESGHwEVLUx9B67W/BGrGtEuxwkkC4BzxcugPlxGD8Qke+ma5/rs0dAVU3VyGqnHTqWnQf9cEP2Nk/V8tB9YB1zalDEf4D5OCx9Ef/724E/vgjUvwB8YD7V4shJAscdDBROBIomAvvtk7UQCkTEJMJwkAAJkAAJkAAJkAAJRBHIlKA/VKXbCOIj0zPXya62M5qbV/b0L3YpKPOeKIARJM8AcHhE1f4tADYoZFl+p+eehobqD5M8QCmYNr9ALPnvUKXuMaH1xu56qN6pO6XOiEoDVf39WAMJFod0I+g3s0pLvfu056kXkK8qcEKE2DjguynWOLRTfCYJoWCa96RkkwbC8QYEzZv1LIWY7+xPRrCgpnljZfQQr+/RfywX2/+rlieXG91H0iMiDmP/P8KampD9TQI0qyW3Hzpam5PRkhhHCqdVHimW5xIFztyTZHFMBCPje1q2ewo0FwT9If9DzwG9AiIzoTgkdLZtEGxUxQP5nXl3hu9/4Qzv+SYRJiJ2R6F6qmLoVAT9xhejG3prqxTB1stDwv6ALivUAeNNBR4J31GHPXoU9IdjLS1dtH9bXueFIjgbiomh1wobgrehulohv2yt95nq/1pwmnei+GE+Xz04tL5DFeWta31/iL43vSHo737WmXu9S/WcwwwyIejvshV+rgtmR5yPeTjm9dDNi1S6sUXvMaXMOzofuAyKCyGBDi5WIMFAsd4S+0vr6h9+1Y1fnEMCyRKgoD9ZYpxPAiRAAiRAAiRAAiRAAiRAAiRAAiRAAiRAAiRAAv2IgKqaMvwxNYo7ai+Avv9iP/KUruQqAVOd31TpdxjfFBHT2p6jnxJQ1TwjegC6inV0eWq/9Ht0rnXdGT27EeaPgjWhNCji328iIOl/ffXeNuDJkIj/o4Q1ObMbHq2nTuDYg4Ii/pLJwNiRqdtJYuXfReQ/k5jPqSRAAiRAAiRAAiRAAiRAAiRAAiRAAiRAAiSQNoH0PxFN2wUaIAESIAESIAESIAESIAESIAESIAESIAESIAESIAESSJWAqj4H4FPR6zuWngP96JVUzXIdCXQR8BT/DzyfmudE5OsichtR9W8CqvrNPZXobojx0vaj/e4zgbZtfRPAsDGwJnwRnhPnQvabEOyRmuZ4Z2tQxG9+KOJPE2YfLp88PijinzoZ2D+NSvxtncDf3gBeeBt4fxtgWYCx/dkjgCPCvXud47xURH7dhwi4NQmQAAmQAAmQAAmQAAmQAAmQAAmQAAmQwCAjkP6no4MMGMMlARIgARIgARIgARIgARIgARIgARIgARIgARIggf5EQFVfBjAp2qeOhxZCt7zZn1ylLzlKIG/at2Edd6aT9xeIyF05GtagcVtVxwF4O9Revlvc/j/dCf9feu8IZcR+sCaVwTq+HDLuqIyI+N/eEhTw//FfFPHn8qUOi/iLJgEH7Jt6JFt2As0bgb+8Bjz7vTh+8QAAIABJREFURnw7lVOAcwvjPr4FwNEiYn5zkAAJkAAJkAAJkAAJkAAJkAAJkAAJkAAJkEDWCVDQn3XE3IAESIAESIAESIAESIAESIAESIAESIAESIAESIAEnAmo6qcBjAXQBmC304+ImL/HHapqJIuHR0/ouG8u9JP3iJ4E0iaQN/OHsCZOd7JTJSJL096ABrJOQFVv3yPqvyh6I935MTruqwBsf9Z8kJH7w5p8GqzjzoKMPTIj+2zaDNS/ADz1ErB5R0ZM0kgfEDAifiPgN9X40xHxmzvQ+grQtAF40aSuuBylxwFXzIg7+QoRudmlKU4jARIgARIgARIgARIgARIgARIgARIgARIggbQIUNCfFj4uJgESIAESIAESIAESIAESIAESIAESIAESIAESIAH3BFS1AkAlACPk/0/3KwMzt8UR/X8WwJBoW/rhS0BnO2B3AmoHBbt2J9TfDnS2hX52Qzt2Af42oH0XtHMX0LETaN8JDf1G2zbA3wE1c/wdwXUcg4pA3hk3wTqqyCnm2SLy6KCCkaPBqupxAF50cr9zzfdgb1id0chkn/Gwjp0V6Owgow/LiO03PwbWGBH/v4CtuzJikkb6gMCk8UEBf8lkYL99Undg+25g3QageQPw/Fup2/nmGcApExzXvyQi5nnDQQIkQAIkQAIkQAIkQAIkQAIkQAIkQAIkQAJZJ0BBf9YRcwMSIAESIAESIAESIAESIAESIAESIAESIAESIIHBTkBVTQX93wE4bWCwUEDDPzagJlkg/NsPtTtCCQQdwSSArp/2vQkFJkHAJAd07IZ27gbMT8euYIJB4GcHtN0kF+wATKJBIDmhA2p+m6QE88PRKwTyKm6FdegUp72mi8iTveIEN0mbgKoa1X5MPXL9cAM6lp2Xtn3Z9+C9Iv5Rh6RtTwG88RGw+vlg5fVtFPGnzbSvDEw4EJgaqsQ/flTqXphEDlOJPyziN/83lO44Yhxwy5K4Vvgaly5gricBEiABEiABEiABEiABEiABEiABEiABEnBFgIJ+V5g4iQRIgARIgARIgARIgARIgARIgARIgARIgARIgARSI6CqVwH4SWqruapnApFJBaEuBIHkglA3AtOdwN8ZSAQIJBV0SwgIdylog3aEEgoiEwtMMkFHuFPBjr1JBIMwsWDI/DshB57gdBQFIvI0b2luEFDVMwA85uRtx8Nfgb73z6QDkdGHwzr2NFjHngHZ96Ck1zsteP1D4PF/AM0bgU92Z8QkjfQBgQkHAFMnB6vxpyPi/6QNePoVoOll4O9vZieQG+YDxx/saNsnIguysyutkgAJkAAJkAAJkAAJkAAJkAAJkAAJkAAJkMBeAhT08zaQAAmQAAmQAAmQAAmQAAmQAAmQAAmQAAmQAAmQQJYIqOqPAFyTJfM0258IdHUpiOxUYJIJQj/hLgXRXQZMl4JO06Ug+Nt0LAh0JDCdCzqCSQWmS0Hg8YCNiA4F/g6o6XRg/m4ez9IYsvB+yH4TnKx/SkSez9K2NJsFAqr6EoDJ0abtDWvQuea7rnaUccfAmjQD1rGnQ/Y50NWaniaZKuuvhUT8pvo6RfxpI+0zA8ccABRNAoomAgeNTt2N7buDIn5Tif+5TYCdgUr8PXlz6rHAN2Y6zrD3dNc5VETeTT0ariQBEiABEiABEiABEiABEiABEiABEiABEiCBxAQo6E/MiDNIgARIgARIgARIgARIgARIgARIgARIgARIgARIIGkCqnoBgDuTXsgFJJAOAdOdoCu5wA8NJxQEuhWYLgXmt0kKMMkA7YDpOGASCcx/d+wKJgiYpIKOXYHEAtO9IK/06ngeHSMir6XjLtf2LgFV/RqAXznt2nHPbOjOjxwdkv0nw5o8E9bk0yAj9suI0698APzhH0CrqcSfvXyUjPhKI/EJGBG/qcJvRPEH7Js6qZ3twLqXgadfBf7679TtpLry/q8A+w5zXP0dEflhqna5jgRIgARIgARIgARIgARIgARIgARIgARIgATcEKCg3w0lziEBEiABEiABEiABEiABEiABEiABEiABEiABEiCBJAioqqmA/XcAzvJABAWs720FdncA+UOAoR5gSB4wxPz2BP/38KFJbMqpJND7BDaaqwxgd+j32wCMFPcPItLS++5wx0QEVHUEgLcAjIme619/D/zP3NH1ZznwOFgTZ8Bz3BnAsDTKrUdstPE94Pf/CFZfNwJujtwkYET8BROA4snpVeLf1Q6YrgzrNvSNiD+S/rmFQOUUx/PYJCKH5+ZJ0WsSIAESIAESIAESIAESIAESIAESIAESIIFcIUBBf66cFP0kARIgARIgARIgARIgARIgARIgARIgARIgARLIGQKqugZAmZPDW3YCN68Bnn3DfTj5Ruift1f0b8T+5icvLP7PAw4bC4waDpi5JkHA/B4a/gnNM4kC4TV5VvC/PRbgkeBvy/xI8EfCP+7d5EwSiCRgKvf/PxFxrAZPVH1HYI+o/6cArozxYPcWdPzhGlgTpsGaNAOSIRH/S+8CTzxPEX/fnXhmdj5q/2Al/qmTgENi0kHc72FE/C0bg0L+v7zufl22Z44fBdx+Xtxd5ohIXbZ9oH0SIAESIAESIAESIAESIAESIAESIAESIIHBS4CC/sF79oycBEiABEiABEiABEiABEiABEiABEiABEiABEggCwRU9VgA/3IyvWkz8M1a4BNTzzzHxoihwQQBkxQwMj/YPWDEEGDYkOB/m9/hn66EAs/e7gPhtdFJBR6TZGCSCkKJBZFJBeHEghxDRXe7E3gTQKWI/IVg+gcBVT0UwKZsevPiO0ER/59eZSX+bHLOtu1MifhNJxoj4jc//UnEH83vO+XA5450pPqEiMzKNm/aJwESIAESIAESIAESIAESIAESIAESIAESGLwEKOgfvGfPyEmABEiABEiABEiABEiABEiABEiABEiABEiABLJAQFWvBnBjtOmd7cD/1ADvbM3CpoPApEkWCCcFmO4EpmOBSTIwyQT5oSSDyIQC89/hbgVmfmSXg3CXgkByQSiZIKZbQahTgUkw4MgIgfki8nBGLNFI2gRUtRbAvLQNRRh44W3gD/8A/vQaYATcHLlJICziN9X4TeeXVEdbJ/CX14CnXgreiVwYXzga+PZZcT2dKCKv5EIc9JEESIAESIAESIAESIAESIAESIAESIAESCD3CFDQn3tnRo9JgARIgARIgARIgARIgARIgARIgARIgARIgAT6MQFVXQGgItrFh9cD97f0Y8fpWo8EwkkETr/DiQVd3Qrygp0JhuUBQ8O/zX+Hf0xCQujHJBKYpIJwQoH5b5NE4DEJBea/Q4kFA+B4/ABmiMgfB0AsORuCqu4PYP6eCv0XApiSTiB+G3jhHWD188CfKeJPB2Wfrz1iHFA0CSgyIv5xqbtjEjnMXWjeCKx/Hegwz/ocGiLAXV8Gxo5wdPpnInJlDoVDV0mABEiABEiABEiABEiABEiABEiABEiABHKIAAX9OXRYdJUESIAESIAESIAESIAESIAESIAESIAESIAESKD/E1DVTQAOjfb0ymXAhvf6v//0sP8SMIkDJhGgq1NBXuh/R3Qs6EoqCHUo6OpUEEom6OpUEFo7xAp2OwgkFZhEApNgEEom8IQSCszvDI3tAI4TkbczZI9mXBBQ1QMBeENC/lIXS+JOMSL+f74NrH0BePoVwFRh58hNAoeMAUqPA4onAwePTj2G9k7g6VeD98FU5G/PMRF/dOQLvgAsPsWRx8cisl/qpLiSBEiABEiABEiABEiABEiABEiABEiABEiABOIToKCft4MESIAESIAESIAESIAESIAESIAESIAESIAESIAEMkhAVdXJ3JxbM7gJTZFAHxAwyQHhZIJAYkEokcD8HjMCOO5g4LNHAqbadw/jNyLytT5wf1BtqaoHhwT88wCcmk7wRsT//FvBSvx/eZ0i/nRY9vXaQ8cGBfwFE4Aj05SmGwF/08vBivy5LuKPPJdRw4H7TP8K53GuiNzf1+fI/UmABEiABEiABEiABEiABEiABEiABEiABAYeAQr6B96ZMiISIAESIAESIAESIAESIAESIAESIAESIAESIIE+IqCqRwF4LXr7j3cAX76rj5zitiTQiwREgLmfAxadHOwe4DBMTfcJIvJGL7o1KLZS1YMALAgJ+YsApNxbodMPPLcJWPNPYP3rA0uwPSguQ0SQphK/EfEXTQSOSEPEbyrxr/830LwhKOIfyN0Zrjw9yMthPC0iBYPtDjFeEiABEiABEiABEiABEiABEiABEiABEiCB7BOgoD/7jLkDCZAACZAACZAACZAACZAACZAACZAACZAACZDAICGgqkZEuy463JfeBa72DRIIDJMEAEw7Hri8LC6Ka0TkBoLKDAFVNSL+SwGUpGOx0w4Ktte+APzp1XQscW1fEzhoNFASqsR/9AHpefPMq0ER/59eA3Z3pGcrV1afeChwfWVcbz8jIs/lSiz0kwRIgARIgARIgARIgARIgARIgARIgARIIDcIUNCfG+dEL0mABEiABEiABEiABEiABEiABEiABEiABEiABHKAgKpWAaiOdrV5I3DT4zkQAF0kgQwS+OFc4FOHORp8QkRmZXCrQWlKVWcDuA3AEakCMALtlo3A068EBdscuUsgkyJ+U4F/3QbAiPkHi4g/+uR/dTZw6FjH+3C7iFySuzeFnpMACZAACZAACZAACZAACZAACZAACZAACfRHAhT098dToU8kQAIkQAIkQAIkQAIkQAIkQAIkQAIkQAIkQAI5SUBVrwTw02jnV/0N+L+mnAyJTpNAygSKJgFXOsv2/y0iR6VsmAuhqiZxyCQQJT12tQOtr1DEnzS4frjgwFFA6bFA4UTgqP3Tc/AvrwfvhBHyD1YRfyTBsz4DXOjc82IXgINEZFt6xLmaBEiABEiABEiABEiABEiABEiABEiABEiABPYSoKCft4EESIAEBhiBOVMXT1Gx1wAI1w96xYO84uVND7wzwEJNOZw5xVX3KHBe2IBArl7RVB0jtkh5Ay4kARIgARIgARIgARIgARIgARIYtARU9RYAX48GcPc6oO7ZQYuFgQ9SAoeMAX59jmPw20Vk1CDFklbYqmq+1/EBmJeMoR1twWrrphr/s28AfjuZ1ZzbnwgYEX/xZGDqRODoA1L3rNMG/v4GYDrIGCH/zvbUbQ3ElSOGAvdeCAzxOEZ3mYj8aiDGzZhIgARIgARIgARIgATiEygsm/8QIIv2ztDrWuprryczEiABEiABEiABEsgEAQr6M0GRNkiABPoVAW+Bd3iHxzrHtmSKZev6IX77fl+rz1TNGRSDgv7Ex0xBf2JGnEECJEACJEACJEACJEACJEACJJAaAVWtdRLa3vR4UDTJQQKDjcCKmPSWIAER4fcTKVwGVf0mgBvcLDUCbSPgNz9//bebFZzTXwkYEX/J5GAl/mPSEPGb+ExCx7qXg10aKOLv+cQvmw6UneA45wUR+Y/+el/oFwmQAAmQAAmQAAmQQHYIZEvQP6XMOzof8g2oHinAHw4Zh1qfz+fPThS0SgIkQAIkQAIk0F8J8APz/noy9IsESCBVAlJevPDnArkibEChv1zZtPS/AWiqRnNpHQX9iU+Lgv7EjDiDBEiABEiABEiABEiABEiABEggNQKq+mcAn49e/c1a4F/snZcaVK7KaQIU9Gfu+FTVSLlfBzAintXtu/dW4v/7m6zEnzn6vW/pgH2DlfiLJgET0hDxm24M/9gErNsQrMT/SVvvx5KrOxru/68qrvenikhjrsZGv0mABEiABEiABEiABJInkA1Bf0GBd7g1EssVmBXyyAb0ipb62luT95ArSIAESIAESIAEcpkABf25fHr0nQRIIIaAt9S7T4ffU6fAtIgHn7M9Mn1VQ/WHgwEZBf2JT5mC/sSMOIMESIAESIAESIAESIAESIAESCA1AqpqZPsHRa++8G7gw09Ss8lVJJDLBCjoz9zp7RH0/wrA1+JZfOhpYJlJKeLIWQKZEvEbAM+9CbS8EqzGTxF/6lfipgXApPGO66tFZHHqlrmSBEiABEiABEiABEgg1whkRdA/zXuoWGgGcGQEj9W6A3NaW327co0R/SUBEiABEiABEkidAAX9qbPjShIggX5IoLT0/GFjOnc/qILKsHsKPLrNM8zb0HDP7n7ocsZdyqagP5u2Mw6iB4MU9Pcmbe5FAiRAAiRAAiRAAiRAAiRAAoOLgKo6dgicw7pqg+siMNouAhT0Z+4yqOoWAKOjLW7bBVzpA97bmrm9aKn3CIRF/IUTgYkHprfv828BjS8DLRuBTwbFp+Hp8XKzetrxwOVlcWeOF5H33djhHBIgARIgARIgARIggdwnkA1Bf2npov3b8zr/CODEMCGF/ra1vvaruU+MEZAACZAACZAACSRDgIL+ZGhxLgmQQE4QKC+p+qzYuA+CE6F4Xi2cu7Kx5tmccD4DTmZTdJ9N2xkI3bUJCvpdo+JEEiABEiABEiABEiABEiABEiCBJAio6lEAXote8tEnwAV3J2GIU0lgABGgoD8zh6mqXgDLoq112sC3aoEN72VmH1rpHQL77QMUTwaKJsat/u7KEZNC9sLbwLoNQPNGwCR3cGSWwBAPcO+FwIihjnavEZEbMrsjrZEACZAACZAACZAACfRXAtkQ9JtYi2Z4y1VxB4ADIHg6TzxVjatr3uyvHOgXCZAACZAACZBAdghQ0J8drrRKAiRAAn1GIJui+2za7k1gFPT3Jm3uRQIkQAIkQAIkQAIkQAIkQAKDh4CqFgNojI745XeBq3yDhwMjJYFIAhT0Z+Y+qKrp83FZtLX6F4Db1mZmD1rJLgEj4p86KfgzaXzqexkR/4vvAM0bgkL+rRTxpw7T5coLSoDZn3Gc/AaAo0TEsTuPS/OcRgIkQAIkQAIkQAIkkCMEsiXoz5Hw6SYJkAAJkAAJkECWCVDQn2XANE8CJEACvU0gm6L7bNruTU4U9Pcmbe5FAiRAAiRAAiRAAiRAAiRAAoOHgKpWAaiOjthUTb7p8cHDgZGSQCQBCvozcx9UtQ5AebS1Hz8G/OnVzOxBK5knMG4kcOqxQGGalfiNZ/96B2jZGBTxf7wj877SYnwCB48GfnNu3MfPEpHHyI8ESIAESIAESIAESGDgE6Cgf+CfMSMkARIgARIggb4kQEF/X9Ln3iRAAiSQBQLZFN1n03YWUMQ1SUF/b9LmXiRAAiRAAiRAAiRAAiRAAiQweAio6pUAfhod8aq/Af/XNHg4MFISiCRAQX9m7oOq/hnA56OtXe0DXno3M3vQSmYIGBF/8WSgaCIw+aD0bJqzNSL+xpeAzTvTs8XV6RH4wVzg04c52nhMRM5KzzpXkwAJkAAJkAAJkAAJ5AIBCvpz4ZToIwmQAAmQAAnkLgEK+nP37Og5CZAACTgSyKboPpu2e/M4KejvTdrciwRIgARIgARIgARIgARIgAQGDwFVvRnA5dER39UErPzb4OHASEkgkgAF/Zm5D6q6BkBZtLUfPwr86bXM7EErqRMIi/hNJf5j0xTxb3gvWIW/6WVW4k/9RDK/0pztVafHtXukiLyR+V1pkQRIgARIgARIgARIoD8RoKC/P50GfSEBEiABEiCBgUeAgv6Bd6aMqB8T8JZ69+nwe+oUmBZy8xUP8oqXNz3wTnmR91ix8q4G1LRN3g/ALoj8vK6x+toeQpKKYu/xgOfrAGYBOByAB0AnFBsF8oRK5x11Tb4XAWiyaII+ea5wsg1LHgb09rrGmjd7iit6z2ghNVTK69ZVr0rkW2Xx2Qf70Wlq2U2IZhe7x6KrFPqT8N8FcvWKpuqY6ni5dh4VJVWHA3IxVBcCODp01rsAvA6R5R71/MrcpUyK7ucUd2eZ6JwCj7s404umXDTkveHbZ4mFc9TWEgjGh2xn5O4m8jOeoN/r9Xra3pVTAOtSUUyL8Mtw/hdEbm9vs6off+bBbYn2cHo8HLda+lVRnBR6rhto2wH5BxRLrfyhDz6y9r6PUrE/d/q5+9lt7UsgMHfk2EzbD9xBlQsBnQ3gOADDQ35+JIq/2iL35Xs6V/gafJ+48T/6rgrw5BCPv8KsP/3kJaPy8/1eVXwZ0E8Bsm/wfuE9FTwJ2L/KP0if9vl8/qi9pGJq1Ukq+C8RlEBhvkI1r4tdz5Xwa5cbH6PndD0PbZ0HwUQAeQCMD28CaFDYd8bxK5XtuIYESIAESIAESIAESIAESCDHCKjqcgBzo92+6XGgeWOOBUN3SSBDBCjozwxIVX0AwJJoaw+vB+5vycwetJIcgf32AYzIu3ACcPwhya2Nnv3yu0DrK0Eh/wfb07PF1dkjcO+FwOjwJ6Ldt/mxiHw7ezvTMgmQAAmQAAmQAAn0TwKlpd592obIbFG9AMBnAOwf8tR8f7pJgGa15PZDR2uzw/e6MUEVlc2vVBgtSnjodS31tdeb/zWlzDt6GHCOCi6BBr6nzQdgA/hgT/LzOrX1561P1rYmq405wesdOnaznqWQrylwigAjQ7t/uOcznr+rym2HjdNVxv9sCfqj7Qp0XnN9rfmMqdsomOY9VCw0Azgy9MA62dV2RnPzyu1G67DpY8wQgdH4nAxgTGjOlj3vJTeIyq/snbqstdVnvjdPakQwOi9k+wAAVuh78tcBrFbgN631vucT8S8sm38tID8MOxCO1ZxvPnAZFBdCcETgccHTQzvyKhoaqs1ZOI7CaZVHquW5VIBKAEeFtAE2BG/v0Xw0JnP/ojfI9P12st+ep15ADFfz/AmfmXn+JMXVCU7k3TZPobB9BXYI8IJCluV3eu7piW887oZNNn1P6oJyMgmQAAkMIAIU9A+gw2Qo/Z+Ag4D8QxXMFKAQipsixLHBYAS31DXW/JdTZHOnLpxsW3IvFKckiNwP6IoOj33Z7xt8rpovh4S0v1DFuSGxarwtOiH4dYflv2Go3/OgU6JC9MJ+Lujvl+dh7k277fkRFF9LcB67FPpdj2Wts219DMDYEP+uxJFknyWZFvSbN5Ed7+QtsEVvFsC8yet5CJ6G+i+oa/K9kGhqMo87Cfrh0WXaifsgKO7JlgIfiODrdY01yxK9GY2wIxUlVQtUcWviuHU7RH4wfseom+9Yf0eHm7iSuCOB5AEFfpjfad/mc/lmPSjk118AMif0BrgHt9zbdxT05/sr23Z75onoL7tE/HF2E8Wa9jz/ueHXtjmlVUe5OUOT9KSC7x+0Y9RP3DI+o9R70BC/dZsrBoKnLVvPe2Td0pfdnB/nkAAJkAAJkAAJkAAJkAAJDBwCqvpnAJ+PjuhqH/CSq09lBg4LRkICYQIU9GfmLqiq+Zz4l9HWPt4BXHBXCtVcMuPWoLMydgRQNCn4c9zB5iP81Mcr7wcF/BTxp86wt1cuPgVY8AXHXU2BloNEpLO3feJ+JEACJEACJEACJNAXBAoKvMNlJP5bgW9FCODjuyL4p6p9Tmv9w8/25K+ToP/QsXLDps26RCC/ADCuh/U2INVDO/WSBpcF6ApmzJ8uKrdHFJZ0NL9HLP6cH1aVBf91gCzaO2lvwkE655CuoN8enn8UFHeLBETbPY2XYFnzW1YvNcJ7N0OKps9frCK3JGBvbJnkit8LcGlzvS9u96poQT9EvmmJ1ts2TAJDUMi/d7wIq7O0ZfUj70c7WzSj6hBVvzm7M0LJBXHjUcV6Feucp+uXmmKoCUe27nd444DQfov8r616jZvnjwLPeGAvXlf/8KsJnQ9OcH1uRtxvifx48xj92Qs+X3si+73geyIX+DgJkAAJDGgC6XzWOKDBMDgSyAYBB0H/ZgjujyfUjldZvry46kwB7o8QbCd0V4FXIZi/srGmxzdIQdGqp3pPpenShEa7Jug/ADnMjYC8nwv6+915eMu8o9vbrIcAMW9CXI7AeRyDvZnj/ULQHxCd+/NuAdQkipiK6S6Hbofisrp1S82dT7rThNMmMfcQugIQUzHfbS0tv0K/tbJp6c8S+RSoyj9i248BfCOZuFWxLH+Y/yJfvW9rT6AqS5cc5vf7a0OZ8C6ZAm7tzy5ZNM1SNezdsgm+Q4wS2zuew9TFU1Rs0y4+nHzSsif7/DVAq9yyEuDP4h9yll86jhALdUn46foMy0uqPgtFrQDmeeV2bFbgnJVNNSa5hoMESIAESIAESIAESIAESGCQEFDVd4ygLzrcC+4GPnLVy2yQgGKYg4oABf2ZOW5VPdRUuHSydu1y4Pm3MrMPrcQSGDsSKDKV+CcCJyT1CVmsrVc+AFo2AuteBt5LqQcoT6gvCYwbCdz15bgeLBKRmr70j3uTAAmQAAmQAAmQQG8QOGn63P3ykLcMgmlJ7rdVVc5vXbtsRbx10YJ+Ef2hAqOhclki0XaXTcU9W8bh4kTi5KKyBQts6F1uBNUh2x9BsR0SqAIfGn0v6IfgDihuheHkbmzIs3Ba42rfaz1NN8LtMVv0pqTYBw2+YVmoXLfat97JfoygP6h9OtVBzG+Wd3UgiLQ1daZ3SpwEgJ5CSnj/zOJs3m9jP1jZHncCWOjuuLpmmfs3u2Wtz3ShiDvSOLe6oZ0d5zc0rDAdHRxHtn1PkgenkwAJkMCAJEBB/4A8VgbVXwk4CPp7dNVJ0D+neNE8RUBcG9HYVbcAUgNBAxR+EYxWxQIg8AYqL7yJAn/3+IfMfKTl/pjsVTPHW+Ad3pHnqVagortjul1FqgV40thX0XxR6yxAzTynBrNxBeT9XNDfr87DCMHfHbntNlFcFOXYLkCfgFprIPo+IJ+C6BlQfDaOCDplQb+5s35//r7h/f1o/3TgrkHCrb5eF7811/JY74XnfOzJ29zQcM/uSJ/jx+Lu7gLYJZBzVjRVR7TXS/2ZHivoj7SlWxTyqCVoUIUR0xuu5q4fF8U3oU9x41b8S0XuE+gGs7NCJonquZDAHl1Dob9c2bT0v+MlDZiEj47dHp9IdMfcAAAgAElEQVQKZnSj4WQfgTaHE7rZF9xx0I5Rl8WrUj+nePFJCnsVgAMj1vkheBa23B28f4FuIqb65NlQmC+Wu4YR9Q8Z5vfGS0qIrtDf0z1X6NEWZJYCJdGdKhR4QKCfA+SEoI2IMwQ+EZWTFHqawxlusyyZ9chT1XHf9MZhsAuQOhX7UVFp6+E18W3blpmrmqv/mfpt5UoSIAESIAESIAESIAESIIFcIaCq5jMYU8mq22euJjO98tYMZajnCgz6SQIRBCjoz9x1UNW1oc98uxl98kXglvrM7UNLwOjhwNRQJf7jTSX+NL5Ne/3DYBX+xpeB9yniz/nr9a0zgZOdy340iYj57JKDBEiABEiABEiABAYsgaKi8n11eL4psvbFiCBtAZ63BXeJjT9ZedZO27Y/K4olGpwXWezvbUutL65b69zpPLZCPz4MVYa3APgB/B3Acqi+AhHz3fcsAAVRe3QI5Ozm+mXL4h1E4XRvAQTme/D9oua8osDjIvKMAPvYan9RIGaPUc62+ljQH0wwMHxHBPwTbIJiFURaevJfIPft3jzmwvXr7+iIw0gKy7zX7Emi+EFUIsU2QGsh1h9h251iWWNUdTGAoqh5cZMGHAT9PT1fYgT9cc6uTYHH9nQoWAVbd8OSYXuq8s/eUxzwTAD5ERu871d7xjNrH37OadNs329zQoUzFtwI1aui7x2MDkzxkvm7WjLeUnxZgRPdcjXrAmL+j3E7BOf3ZB+CYwE5J7Yzhfy6pX6ZSZ5xKrSZVd8H7IsmAyMBEiCBJAmk8RFkkjtxOgmQAHoQ9PuhWArLc+PQ8e0v+Hw+80YkZswprTpK/XgCwOSIB2uHdvov9rX6Po5eMPvUhV8QW2oiq0qL4voV62q+4/QPsPLiRWcL9J6oNztx7VeUVB0O1VsAmRP9j0EP8oqXNz1gqtJ1Gzki6O8f51GysFJUTLeEoWGIRiCtFi6oa6x5M5ptRbH3BIjnXmhAXB05Uhb0x5xfbEV1V7bLi6suEeC2iLvlF8jNQzo7r/W1+na5jOV9FcxK1GXCzUtNHEG/qdh+a77Hvs4X24JPyosWlYkVeH501eFKlCRTUVK1EIr7Is5wFxTfHHqw/1fRz3Ov1+tpf8dzKQQ3RiTKbIOFs+qeqmlyiEvKixf+XCBXRDy2WQXnr2ysMR8+dHuTFUouuFoU340QxLer6KKVjUtN+7puY27hOQf6PR2rBfhM+AHT6UMtrVr11NI/R883CUHtHs/lkID9rkQfBX6zzfPu5Q0NDTHtpuMJ+o1Av6Pdc+njzzwY8xVneal3IvweUy2/y68IX/wCPNDW7rncYa1UFC+YCVjmPLoSFMy9XNFUc7nTa2KwQ4bHVIiI7FjyjHhQtaKh5vWY50fwNdpU4To54rGl43eOOide0oSb+8o5JEACJEACJEACJEACJEACuUFAVY+G6ZAYNUxlflOhn4MEBisBCvozd/Kqar5wN59tdBvtfuDc3wG740kxMufCgLZkRPxFRsQfqsSfjoj/3x8BzSER/7s99t8c0EgHZHCfPQL4blRJpIhATxQRFvcYkCfPoEiABEiABEiABAyBwrL5X99T/O+XESLjrYBc0FK/zHzfHCMCLpo+v1hFHokUzqvIDa1rlhmxeMxwEPQH5gjwnA2c3Vrv+0f0Iqc9AKxs2zx2vpNgPSTa/j2AqWFbCuyA6v8cNk7ujP4ev6DAOxwj5H9F9NtR4nAT8nUt9bXXp3s7CsvmPwTIorAdgc5rrq+N+Q6/YJr3ULHQDODIqD23isp/HTJOH4j2P1RxfjkkUDgvPN5RD0pan/BtdDyHafNPVytwbmExvK3Ar7EDV7U66DsKZ8yfCRVTmDTie3jnpIF4gn4FXjBaBt2Jx5z2MH6Wls4Z0z5kyGNQFEb4/VcLtndd/cMxn8lNLZt3jA3Lt+c+fC5i/ootY7HQqYNDtu/31NMWfsb22yZRP5xIYovg+4eMwY8cdGJSWLagEtD/i+q+cEdLve+SOM+3JSpiPoUcEoq3TSHXHjZWf+GkT9m0Wb4hUHN/w+dsiiWWN69d9sfoe5Ft39N9DnE9CZAACQwUAhT0D5STZBw5QSCOoH8XBF+qa6wx2cFOWY6B2EpLS/NG+8f/BpALu/4Rn6D6tZlXcWpVMWw8GpEx/Jot/umrGru3zwoJV82blq5/+Caqrm3sB0S8eZYR9Xf5BSCXK/Tn9HlUFi4+0u/x/35vpfLAbXElunfzJHIQYCe0PbvEe7SlHvOmxAgbzPBD9Nqh4+2b4iWvmEmVpUsO8/s7VwAyJcK3jIijHQT9Rsz/rZVNS3/W0/OwYmrVyRA8DmBsl0+Cy+oaa34VzS+Y8BJIwDk+HLeLPWTO1KofqODaLnuKh7bmvXtetCDe4SwSdgwwn3VUlCy8Gio3hO2r4PH8Dv+86MSKOSVV39Og+D809AX12BUrG5zf1IcmScXURV+FmESfrkoLcZMSnAX9cvf4nfte3JMAPn5l/8RrHZJLnrM9Mn1VQ7Wp7tBtzCledJVCfxLJwOP3nLG85aF/x3u+mIQD8Qfu+xGhOQm7ALh57nEOCZAACZAACZAACZAACZBA/yewp3J28Z7K2Y3Rnr70LnC1+eqQgwQGKQEK+jN38Ko6DAhUqBwZbdVU6DeV+jmSIzDKiPgnBqvxn3BIepX43/g4KOJvehl4e0tyfnB27hAwX6zecT5wQFdf226+/1pELs2daOgpCZAACZAACZAACbgn4CCEtwG9sKW+tscyBoVl878EyJ0RSQB/VQ9mtD4RW7QyjqD/qaGdHXMaGlbE/Vd2zB6K1/1+f/EzDcs3RUdYOMN7DhSmkJ+p+m9GmyjOa17rW9oDjTgV6/uFoP8jKGa3rPXF7Uo/dfrCybbYRqQdLl5oA7KgpX7Zw9ExOyU8GF5bxuFiJxF8eH3BtPmFYonRHI0O/e0jy2NNX/fEUtNVoWs4CfpNxwB7h14ST8gfXuywNm4ngPAah9g/EeD05nrfuki/eud+ey9T4NaIfR/bMhaVPXF1e7cLp1UeCctjevdNDNm3AXynpd734x40MLFV9wW1bR+PXRydDFNUlj3f3b8KcSYJkAAJDHwCFPQP/DNmhP2IgJOgv6eK+ZGuzy1deKLtFyMSDWe0vm95dPojDUuf7ynEQCJA50H3QmDaXAWGip69snHpg5HryqcumiWipjVauBr8ZlFrxop1D61PhNB0ArBsrN6TiT0mNDdnBf395Twqpi4og1iPpXIe5acu+KLYlqnQHv5iL6HoPtEZhx9PRdBfUVJ1KTRQnT88Gobm++f46n0Ja1M5JKRkRBwdLegXoG5Ip3+RU7eAKDYxgvt4gvjouOPNi2bvkADxZp5apQ+ve6hbRnlFSdXNUJjK8uFn9p1bPe991akSfrfXktjK+zHP9fLpi8ZLm9ZDAi3czGiH4Ny6xpqePsQITDSdAN4bsc1k3y/c65rrpATXr2tj7IMfUlVvRGyu1s6buviYTrEbABweWvuh+K0ZK1oe+lu310QHBqpSsXJd9R8SPV9ikyHw47qmGlOxgYMESIAESIAESIAESIAESGAAEwi1GO/2eYsJt2Uj8FOTGs5BAoOUAAX9mT141UB1vi9HW/3nW8C3Y+o3ZnbvgWLNiPgLQyL+/0hTxL/pY2DdRqDxJYr4B8r9cBPH3M8B5xU5ztwJ4AARMb85SIAESIAESIAESGBAESiZWXV4p+031eHD37O+mWd5ihpX17zZU6AFp5mCaIECCAeH5n0Ay5rWsjpW6+Ig6H/fr/aMZ9Y+/FxPezj4tlVtzGx90venyHWm2r6MhOnQPjP8dyMm3715zIVO1fwj157g9Q4dsxnmXdeZe//e54J+k1RxRUt9baRI3AmVFJTNrxHIgkS+F0z3zhLByogq7xth+8tanlwet+hdyKapKH8boF/raY9oUb4q1uf782Y1OBTgiwyk+LTKg/1+j0lKODb09w5VrWxdW2sKnPY4CmYs+LGofmvvmevPmutrr4xc1Bv3u6Bs/m8EYqrrh0bi+1M4c+6BsPOMviFcSNLxbheVLfiGQn8eEdNa3YHZCZMkpi2cACuQ7BF+Xjt2b8im74nOj4+TAAmQwGAiQEH/YDptxtrnBGIF/brFtjBz1VNL/5zIudhK0XJ3XVP1BT1VEw/bLC+pKhcNvLHwBP+md9Y1Lf1K5J4VxVU/2iPa3dvWLE5VcCc/kxF5x1RGVymvW1dtxOc9jsrisw/2o7MJwITQxB6SBrpX1RbI1Suaqn8avQHPIxH12MeTOWuz2qHzg6mEf/bKpqU1bnZ3SkgxLcdWNNZ8z836eHNiBf3Od8TlfY8R3Dsk7/hVULmysca88U00pKJ40f8B+qXQRL/YOntF89Iu+ceZUxePzRPb/O+TQ3N2WLbMeqS5ulsWebyNop/v0Uk+5cULqwTyQESV/Zah+f4z3CRhmD3nnrqowLbVCN9HhXxw7AyS7H2Kes0yr1fmdSswRMS3xXpncaKEhvKi8n1hjVglwKmhpY7JS9GvmwI8OcTjr/A1+D5JdIDRcZluJztHDJm7evX9OxKt5eMkQAIkQAIkQAIkQAIkQAK5S0BVrwIQ0eUrGMvKvwF3mU80OEhgkBKgoD+zBx+vG4jZ5eJ7gfe2ZXa/gWItIOKfABRNAv7jUMBK49uxtzYDzRuBdRuANz4aKIQYRzIE9h0G3PVlYEjoG5eotZeIyO3J2ONcEiABEiABEiABEhjIBE4+fckoT0e7+e64IBSnoyDZPBYt6Ffostb62qpEuhin6uoimNu8xtft+3mH5ALHau3xzqOwbP5DgCza+3hiQbabs422K9B5zfW1MSnbBdO8h4oFk1RxZMiuq6QKMzdaSG8SGZrrl50X7V9R2fybFPK/4b8LYsXv8WKaWja/1IaYwpUjQnNWtm0eOz8yWSK2yr58v6V+WUL9R2HZgnmALovorLBOdrWd0dy8cnsixgXTvCeJZYqUdnUPeGofa9iZmfj+Ppn7XVi24HuAfjfC3zta6n1G4K/xYpgy5aIhQ8ZuOdVSe//wHL/fXhfZfcK5u4BzBwaHfUwixv2ALgk9Zjs9d7Lle6Kz4+MkQAIkMNgIpPGR5WBDxXhJIH0CDiJfV1XwS0vPHzbKv9snwFlhL1R03srGpa5qLs0tWXi8rYHq/oGM52hh6syZ54wcsbPjERXMiLAfU8U/HoFkRLn9W9CPfnEecc47K+eR7K1O5qyN7TmFi/9TPfYaAOE3F47V5nvyo7xk4RLRgLg8MDIhjk5H0O8gpm+H2mfWrVtm2pcFRvRzDsBrHo+nZHnDgzEt/ZxiryhZdDFUf9sVc1RSigPX52yPTF+VIGs9bK9i6qLZEO368CI66aWieOHvALkwwrekKsw7MIpJSgjcj6mLp6gE7sfY0F6uu0lEJzkJcO+KpprzE91pt6/DsR0Q8O26phrTji7hmF26aH/Lr+Y199PJxpXQOCeQAAmQAAmQAAmQAAmQAAn0WwKqaqqhXRbt4N3rgLpn+63bdIwEsk6Agv7MI1ZV08nx6GjLNc8ANd3qT2Z+71yyuM8woGhiUMR/Ypoi/re3AM0bgkL+1z/MJQr0NVsErpgJlIZrg3bf5J8iEu58mq3taZcESIAESIAESIAEcoaAg9jYtaAf0OqW+trFiYJ12ANOoniH6vN/VQ9mtD7h+zjRHubxfijo/7faKGp90vdWIv9jhfSxbI126BN7txHkh4vjdaiivHWtL2EXe7O/Q8JBjOjewY/rWuprr0/kf2yFeHeJAIFzi61y75pbIr+Sud8OSQlbAbmgpX6Z0X7FFfUn8qFw5sITYdtPmm5hobmuEz3M/KIy72UKRHR5iE1UyZbviWLj4yRAAiQw2AhQ0D/YTpzx9ikBt0LSaCcdxKE7BPIDReCLm4RDgbECmH8AHxia3E00Wz590XhpV9PibHLwcfedA8zsZES5A0HQn+3ziLWfvfNIeHmiJiRz1mZpjHA8hUrlDuJ116LvePGlI+g3OQXlxVX3CXB2l32RS+oaq7uqLlVMXVAGscwb3aGhOf9UyI0C3e2KueDzUFwdnhstVo/mqsCj2zzDvA0N97iz34MTTt0FojsEuIkhOinAqVNGsvcpct9sCvqdkmog+AkUf3ET+56zHrbnrL8J4D9C810lC7mxzTkkQAIkQAIkQAIkQAIkQAL9l4CqPmI+Jon28KbHgwJQDhIYrAQo6M/8yavqdXuqEv4g2rKpzm+q9A/mYUT8hROBqROBEw9LrxL/u1uDVfjNa/hrHwxmqozdicBxBwM3zo/LplBEWkmOBEiABEiABEiABEgASEbwHF2hP9OC/mjhstsOAOFzHOiCfgdB/gewrGktq5c+n6m7nIqgv6DAO1xGYgWAmWE/FPoLUbhLaRcMB8R8fx/SRCFuUkmycSZ1v4vK99Xh+XUAvhixj62KZ2HJ/8vvaH+8oWHFlmR9cEhUeRnQG/doTna5saWCkwTyjb1zY5M9QnFm3Hc3/nEOCZAACQwmAhT0D6bTZqx9TiBVQX9l6ZLD/H6/EdzHVF1KMahugujK4rMP9qPTNH+fELKXVDXxZES5A0HQP5DOI9n7k8xZG9sVxVXmH/0/D+/jtop6pF8O9zNtcXSagn4T148AXLM3Lrl6RVP1T8P/u7xkYaWoPJws33jzYwT9MRX83VWnd+NPbIKPu84V0bbdCO6TvU+Re7ix7xSvm9fh8qLyfWGNWCV7Kw+4QdfTnLTvbLoOcD0JkAAJkAAJkAAJkAAJkED2CaiqSQKeEr3T1T7gpXezvz93IIH+SoCC/syfjKoeAsB0goz5jufby4F/JqzNmHmf+tLiPvlBEb+pxP+pNEX8JikiUIl/A/AKRfx9eaw5sfctS4Ajxjm6+oCInJMTQdBJEiABEiABEiABEkiDQOG0yiPV8iwSYBaASQDGA/AkMNlnFfpjxeTuq7ybmAa6oN+h0nvGKtmH70Qqgv6TT18yytPRbroEFKRxXSOXuhL0Z/p+GwemTl842Rb70dDzxSkc0xOuRUVq3Ar8i8oWLFDo0gyxMUVgHTtjZMP3zPlMSyRAAiQwMAhQ0D8wzpFR5AgBN0JSp1AcRK/pRpxI0J9UBfRkRLkDQdA/kM4j2YuUzFkb26mKriP96o+C/ti4ugv6ox9PlnP0/GhBfya4xvMpU7zd+JjsfYr02Y19pxjdvA47MEj3CCnoT5cg15MACZAACZAACZAACZBADhBQVSPbN19cdxsX3A189EkOBEAXSSBLBCjozw5YVX0yqqpfYKMnXwRuqc/Onv3JqhHxFxgR/8SgiN9jpe7dB9tDlfg3ABvfT90OVw4+ArNOBC6JrK25F0EbgENF5KPBR4URkwAJkAAJkAAJDAYCU2fOO9lW6xYoPr+ne1iy/xrvR4J+va6lvvZ6t2c20AX9BdO8J4mF1QBGh5j0C0G/Q+cAt0cWb16Pgv5s3e+wM1PKvKOHifxEVS9MkAATrN4Puf6wcbrK5/P5nQKKTZJIF4+zoN9YzbTv6XrK9SRAAiQw0AhQ0D/QTpTx9GsCboSkTgEMJAE5Bf2OV7TPEiySfcIkK8BOVXQd6VemBOaRNtOt0E9Bf+Kb4+bsk71P3c9w0VUK/Un4b267P7h5HaagP/H5cgYJkAAJkAAJkAAJkAAJkEB3Aqqat6eTW3t0tWwFUHkrYH5zkMBgJUBBf3ZOXlXP3dPR9d5o67s7gHN/B7Q7fs2fHV96y6oR8Z8yAZgaqsSfroi/ZWNQyL/hvd6KgPsMNAL5ecB9XwHMb4dxlYjcNNBiZjwkQAIkQAIkQAKDm4DX6/W8tRnf3PP5x/d7ECKbCuM7I0gZbdqBAPJDf6OgP+oaRScKCHRec33t8ujb5iBsdy24d6iMH1OFfbAL+rN9v6PPs7R00f5teZ0XCvAlABN7So5RxXoV65yn65e+GG2nNwX94b0z5fvgfkVl9CRAAiQQS4CCft4KEuhFAm6EpE7uzClc/J/qsdcA2D/0eFIV9BOF6CBefc3j8ZQsb3jQtG1OOJIR5Q4IQf8AOo+Ehxs1IZmzNksriqu+AeDnYTNuRdeR2/ZHQX9FcdWP9gg1rtkbV/cK/ZmIu6ezqShZdDFUf5sO13j2y6cvGi/t2ghgcmhOStXlc1nQnykGyT6/OJ8ESIAESIAESIAESIAESCB3Cajq0QBejY7AVOY3Ffo5SGAwE6CgPzunr6rDABihzMjoHUyFflOpfyCMEUOBQlOJfxLw6TQr8ZvX5OaNQPMG4CXTU4WDBDJA4OJS4PRPORp6A8BRIsK8vgxwpgkSIAESIAESIIH+QaCwbP7XAfllpPBYgOdskRvz8rS+6XHfB9GeFhWV76vD838PYGrosX4k6Jfvt9Qv+55bugO9Qn/hzIUnwrZNN7gDQkxcJwwkwfBaQH64d37iLgnFp1Ue7Pd71gE4JtEdcuuH07xs3++efDPPE//wYSd7YJ9mQ84Q4FiHpJmPoJjdstbXGmmrcMaCq6F6YwTTmGSNdLgkWpuO74ls83ESIAESGGwEKOgfbCfOePuUQKqCfgdB8zuW6PRHGmMzL1MJcHbpov0tv64F8Onget1iW5i56qmlf3ZjLxmR90AQ9Pf+eSApQXUy5+HmfCPnJGu7Yuqi2RBdGbYhijU7RwyZu3r1/Tvc7p2NhJY0K/RLeXHVfQKc3RWDyCV1jdW3h/93dNwKPLrNM8zb0HDPbrdx9zQvm/YdXqf8YuvsFc1LH0/G94rihb8DxLSICwxB96QH87dk71O3u1icvQr9DgzaofaZdeuWDYKG9cmcMueSAAmQAAmQAAmQAAmQAAmECahqCYCnookYwejVPnIigcFNgIL+7J2/qt6FYCW/buP5t4BrY2o5Zs+PTFs2Iv6CCSER/+FAnpX6Dh/v2Cvi/9c7qdvhShKIR+CIccAtS+LymSUiT5AeCZAACZAACZAACQwEAoXTFk6AZf8RwOGheGwRfP+QMfiRz+eL2yOsPwn6i8q8lylw697z0KSEzwNd0O/QAeADWNa0ltVLn8/UHXboFHBdS33t9T3Zd7hDHaoob13r+0PG/OqF+52Mr6YCfnte5xUKXCERifymUn++P29WQ0O1SfAPjKKy+ZUKeTjC/mrdgTmtrb5dyeyZqbnJ+J6pPWmHBEiABAYKAQr6B8pJMo6cIJCqoL+8qHxfWCNWCXBqKFC/CipXNtZ0CaXTAVBaev6wUf7dPgHOCttR0bNXNi590I3dZES50UJqt/s4iOjjdimIrQweKyQ2cfE83Jxu9znJnLVZ6SDG3+jv9Jc+2up7y+3u5SULK0X3vvlIJSkgeq90BP1nTl08Nk9sI24/OWQ3Ruw9+9SFX7BsrN5TnWBMaE7ScffEx4Hrc7ZHpq+KeNPmlq/TPDdi/J7sO71mOSUFJHufIvd00wHAyUeXz/uYpA2nhIR0GHMtCZAACZAACZAACZAACZDAwCKgqosBxHyOYipB35RUevTA4sJoSMAQoKA/e/cgXjKRKQd+wV2AEbPnyjAi/lOMiH8i8Jkj0hPxb94BtLwSrMT/4tsAy6Pnyi3IXT9vmAccf4ij/3UiMid3I6PnJEACJEACJEACJLCXQOEM7/lQRPYhfGzLWFS+4PO198SpPwn6C6Z7Z4nA6GyGhHz+q3owo/UJ38duznqgC/pnzjxn5Cf27sewV5uUeeF82fykK/Sb+oEFZfNrBLJg7zklruzv5kzDc3rjfifjT5df070FEKwCsF/obzFnUlS28BSFbRKJRwXmKF73+/3FzzQs35TKnplaU+jC90ztRTskQAIkMFAIUNA/UE6SceQEAZdCUsdYKkqqbobi8q4HFQ9tzXv3vIaGhs5MBF9RXPUjANekYj8ZUW6qQuH+JOg3jLJ9HnNKqr6niu9m+zySvTvJnLWx7S3zjm5v85j2eYWhvfwKPXtl09IaN3uXlpbmje486F4IjDAiPH5c11TzbTfr481JR9A/99RFBbatJtM7+GYIeDNPrdKH1z30ani/2K4XSCruRLE5JBXssGyZ9UhztWkzl3DEJElEVc8vL15YJZAHIlq4tQzN95/hq/dtTWgcgBtGxk6y9yly7ywL+lFRsuhiqP42Ys+kGLjhxDkkQAIkQAIkQAIkQAIkQAIDh4CqXg0gorV1MLaVfwPuaho4cTISEkiFAAX9qVBzv0ZVzWdSR0evqH4GWPon93b6YmZYxF84EfhPU4nfk7oXW3YCra8A6zYAL7xFEX/qJLkyFQIlk4H/Ps1xpQ3gUBF5NxW7XEMCJEACJEACJEAC/YlAUdn8mxTyv3t9cieo7k+CfocuA58IcHpzvc/V9+wDXdBvzjb6nAX6s+b62ivd3MWSmVWHd9r+5oguDutkV9sZzc0rt4fXp1KhP+hXdHcF/HloZ8fMhoYVW9z4lmhOtu93KJnk9rAfCqxsrfd9PZFfbpIZCmfOPRB2XgOA40P2bAjOb1nju9+F/YRTsul7ws05gQRIgAQGGQEK+gfZgTPcviWQjqC/fOqiWSJaB2BoKIrNUJxet67mGTdRXTTloiHvjdg8qa7J92IgHzNqzC1aNNW2AiLlkaGH3rc8Ov2RhsStsxyqkbuung/I3XVN1Rc4+RTpYsWpVcWw8WiEiNr1HvEqa/fr84gVjbs+D4e7EpeVm7sTOScVAXZMcgLQMDTfP8eNOLxiatXJEJhahmNDfmyzLJn1yFPVrcn63i2O4qp7FDgv4m9ufZI5xVW3KHBZxButR7d5hnkbGu7ZHWEvZh6SiNvYMUkBQ2ANW97woGPWdExSCfTOrZ73vuoiySfat5iOH7NLvEdb6lkb8WVwOwTn1jXWLE3EPfhas/12QPe2e4+TgJTKfQrvn21B/9zShSfafjEMDgzt6ZpBaL5UFHuPH79z7IY71t/RkYgbHycBEiABEiABEiABEiABEshtAqpq2rV3vVcMR2PE/EbUz0ECg7jJjg8AACAASURBVJkABf3ZPX1V/c6eL/i/H73Le9uAi+/N7t6pWDci/pOPAYyI/7OmEn8aIv6tu4IiflOJ/3kj4mcp/lSOhGsyQMBjAfdcAOw7zNHY9SJyXQa2oQkSIAESIAESIAES6FMC0WJ2t0LvqWXzjrFhrQFwTCiArWpjZuuTvpgU5KKy+ZUKeXhvoFrdUl8bWfzPkYFD0gAEOq+5vnZ55IIpUy4akj9u80NQzI/4+x0t9b5LEmlWCgq8w2VkoFL69Aj/rmupr70+3YNxYBvju9mjYJr3ULFgBPNHhvb8t9ooan3S91YiHxyE9I5sHboYbITtL2t5cvm/E+1RMH3+WSJimIc6IMiDLfXLzolkm6qgf+ppCz9j+23z/X1XpXpR/VLz2tqYjplx/JSCMu+JW8fiJaeuEtm+3+l0hygsW/C9Pe949xYERUwyjRSWeU2xwou6Yhe0DO3oONNtwoNJCshDfn7j6po3o/ll2fdE14qPkwAJkMCgIkBB/6A6bgbb1wTSEZA7rDX/5n3B4/ecsbzloR7/4WwEtu+O3HabKC4QyM1DOjuv9bX6dkXycLIvijVDhvm9PQmvTQX2jt0enwpmRNiLKyCvmLqgDGKZFl3hxIQ31OOfvrLBtzHe+ZxR6j1oiN9j3rSFq7ybqX0q6M/6eRR4h7cN8TwsitPDXNycR2Xh4iP9Hv/vATnBzXkk+5yYW7LweFsDIueDQ2sTJgs4iMNNtfpvrWxa+rOe3hTHuVtLx+8cdU66AunoCv0A/BC9duh4+yafz+ePx8UhsSRu5X0HsTpUcMdBO0Zdlsj/iHM8WAXnr2ysMR8MdPtK0sH+LoGcs6KpOuIDjthI5hQvmqdQk4k9PPCo4nnNl7KVa6vfi5wdm4jh7vUmxj6wDRbOqnuqJqYmZX8W9Ae6Q/jH/waQCyO4vC+wZq9oeihRfTspL174vwK5AcAjQzv9F/ta3bVpTPY5yfkkQAIkQAIkQAIkQAIkQAL9g4CqrjAN/aK9uelxoDnuJx79w3d6QQLZJkBBf3YJq+ohAExBiJjve779MPDPt7O7vxvrw4YAp0wAijIg4t+2C3jaVOLfCPxjE0X8bvhzTu8QOLcQqJziuJepzn+4iGSk23LvRMNdSIAESIAESIAESCCWQLQQWxXr8/15sxoaqj+Mx6toRtUhCr8P2k3r0WeCfuNnrOgcbaI4r3mtr6fidkYwfQ2AH+z5sfbG665LQaL71J8E/U7JEVDcs2UcLnYSwodjK5npPbrTxhMAJoX+1qGqla1ra03hzq6RqqDfJGMMG7vlToWeG2HuIyhmt6z1JSoI2XV+qnjMj84v/WntIx/15Fem7/fJpZWHeTyeJgiOCvNxk5DglEgikIXN9cuWRfpfMM17klhYDWB0199dnJuZG3F2BwJyQUv9MpOU0aVPybbviZ4ffJwESIAEBhMBCvoH02kz1j4nkI6g3zjvICYOinFFlqxsqn7OKcCKkqrDoXoLIHPCjyvww5VNNaZyU7dRXrKwUlSqI8T25vHaeGLUoNDeMoLXLtshg3FF3mcVeA/15HlMq6eJEW9y6od22gudBK/lxYs+LaoPQnBilLt9KujvlfMoWjRDrEBXhqDwOjB0BUQur2uMzYpNhVWyT4ry6YvGS7s2ApgcWuuqanl5cdUlAtwGIFxzyx8vucTYnVNadZT6UQPg5Agf31fBrJWNNc8m63f0fAdBv5niF+CBtnbP5Y8/8+C2qDVSXlI1WxT3RHQLMF+TPm0NGXrWI2vv6/ZmL7RW5kyt+oEKro2w1dMeZprMLln0RVH9nXRVKNDtCj19ZdMyk2kfOYxo/OcCuSLij5vjJQAY2w4x+E23gZVNNSZbu9uYW3jOgX5Px2oBPtN1+4BX1dKqVU8t/XP0fK/X62l/x3MpBDdG3lkFfrPN8+7lTp0D+rOg38RXXuqdKP5Ap4IjIuJ9W205f2Vzdb1TQsrpJy8ZNTS/8waoXNx13xUPDf3Y/yXfC772dO8u15MACZAACZAACZAACZAACfRPAqr6FwAxMr6rfcBLRsbHQQKDmAAF/dk/fFX9457ukKXRO619AbjVfLLRB8OI+E0l/qJJwUr8Q9KoxL99d1DEbyrxP7cJsFmJvw9OlFsmInDAvsAd5ztk1gQXLhARXyIbfJwESIAESIAESIAE+jOBojLvVAUeB7BP2E9VrHISR5vvjjdt1iUC+QWAcVFx9a2gv8A73BqJ5QrMivBrq6j81yHj9IHoAoAhQfW3AXwzQu8QWjrwBP0msKJp809XSx4BkB8K1LwN+zV24KrWqOKh5vFQFwbz793PhZkK8Ad7Byqj56cq6A/sM33hZFts8/7XJLaHx/ti6/nNT9b+wen7+yll3tH5Kj+D6Je7kjEEtaPzPjn78ccfbwsb6YX7LYUzFtwI1avc3Dszx9w9ayS+o4BZE04keRO29cWWJ5e+EvW8crJvA7q0DfLV9fW+rQ6vL1I4Y/4MqPwurIlQYIdYckbL6mVGF9R1nFn2vT+/9NE3EiABEuhVAhT09ypubjbYCaQr6A8IcvdWfY78CsQPwbOw5W6Ivm84i2C0BtuEnRopru2pyntEJf+9bZgCh6ZbAKmBoAEKv4rmi1pnAWoqz0WIzbtOuKeq7U4i5/AeK1S03oIMU1u/AJGpAI6LfVMU2KfPBf3ZPg9TIXyU/6BbBPhq1HNnF6DNCqwWkTdU9XMiMg2KzybLKtnnZGnp+cNG+Xf7BDhr71rdDpVVsNACG8eb33WNNQ9F2nZ7t0L3dgGAaQDyImy4qj7vNp44gv7wcsP3CQVaDF9ROUlVz4AE7mLk2KW2VKxsrjbtAR1HnC4DZu4uQOpU7EdFJfAmUSGTBLok6s732M0grn3Fv1Tkvj32NnTZVj03OoZEHQPmFC8+SWGb7gAHRgQY83oDwecBnA3FoZEgEnWV6O+CfhOLQ8eBYIjRjEXzoXKmQM8CZN+I54erTipu7y7nkQAJkAAJkAAJkAAJkAAJ9E8Cqmq6nkW+dwo4esHdwEef9E+f6RUJ9BYBCvqzT1pVzwMChSi6jd0dwLm/A9rj9qPMrG9hEX/hROBzR6Yn4v/EiPhfDYr4//4mRfyZPSlayxaB75QH777D+GPgM3wOEiABEiABEiABEshhAid4vUPHbIapYh9d8LENimcAvBoIT3C0Ap8XYGSccG0RzG1e41sZ/XhR2fxKhUR0pNfqlvraxYmwOVWVF+i85vpaU2k8ZhTNmPd5VcsIwPfr9qBgE1TWQLRRTaVzRYkAZQBGOfswMAX95hSdOxJgG6C1EOuPsO1OsawxtupCAYqjtCob8iyc1rja91o0t3QE/cZW0XTvQhXcG5FsEN7iFUDvh+KlwB8sGQbFWSZxI+ouOvrWG/f7C6Xeg/LysFaAE2LvHVZBpMVwhWXlQbUQQCWA8RFzbQDfaan3/dgpeaG0dM6Y9rwhpouo0YlFjjYFHhPBKti6O/Q8PRYQ89wyxVjDyQJx7Wfb90TPcT5OAiRAAoOFAAX9g+WkGWe/IJABQX/g7U9FSdXXoLgpjpi+p1if8Xg885c3PGhaMDsOIxBub7MeAuSMJKCZ6uRGwDo0tKYnQT96EDnH3VKAv6piRIQguT8I+nvlPNp2e+4QgRG5uxoC1ClwfEQV/R7Pw5XRiElxOjl0zRDI1Suaqn8abddb4B3enuf5OYCvxEk8iOOKSRjAZXXrlt7v9KYkWf/NfAdBv3nDc35UJndPpndBcGVdY82vE/lk7nuyZxja2HzV+ovxO0ddc8f6OzriOVNZuuQwv99fG9XNICEWVSzLH+a/yOecid21fu6piwpsW439yCz3hPaNmL89z3/u7xt8cWtR5oKg3wRaXlx1pgDm/o1NGHjEBDUfWgnmZ6KrRDL7ci4JkAAJkAAJkAAJkAAJkEDvElBVk5BuOnJ1+6zVFJCuvDWiP3XvusXdSKDfEKCgP/tHoarDAHwIB8HMzWuAP/4rez4YEf9JR4cq8R8JDE2jEv+ONuCZV4F1IRG/30gJOEgghwh84Wjg2xGlcKJcnyQiG3MoHLpKAiRAAiRAAiRAAjEESmZ6j+608QSASUngMV0NjSB+ctcawZda1vhikpJ7S9Bv/CiYvmCOiBofRruMxehiTBf3hXvnD1hBPwIC9y16E1QuixB8u0H1hmWhct1q33qnyekK+lM8u7ArPfqW7fttnDB7dNh4NEbUn5isrYK7t47B117w+cznkI4jJOo399oUaE1m2BC9bcsYuTKe/Wz7noyznEsCJEACA5UABf0D9WQZV78kkCFBfyC2imLvCRDP/0Fxiotgdyn09nyPfZ2vwZewLpzxs932/AiKr0VVSY/eqhOCX1sqy22oabcVFrsmFJCfUeo9aGin5z4VzEjgf2CPDst/w1C/50ENVm43o78I+rN/HgEhvHUlINf1fB66HSI/sIYMvVvb25e5YeXi7sRMCVTbH7HtZgFMJ4eYr+jiCfqNIdNar+OdvAW2qFl/QML9BU9D/RfUNfleSDg3iQlRgv52qH2m5FkbtRP3QQLZ43GHAh94VL/8yLqljyUS84eNpBD3WwD+p66xZpmbPZJ4zsL4b6n815CDO5dFtwuMF3RFSdXhUP0FIKbaQoKvZXW7Aj/M77Rv8zm024vcI1cE/YHX3KQYoBPAwx0e/xU9JTQkcWU5lQRIgARIgARIgARIgARIoB8TUNVjzOcU0S6ayvymQj8HCQx2AhT0984NUFXzimMKVnQb/9gEXGc+uc3gMCJ+I1wuMpX4j0pPxL+zPSjiN5X4n30DoIg/gwdFU71OQAS468vA2BGOW98sIlf0ulPckARIgARIgARIgAQyTKBoRtUhqv7bAZgikeHK3k67tInoT+1P5AZrpPxWoeeGJyn0t631tV+NXtSbgn6zd0HZvM8KrGoAx/aESRXrVaxzPPAfH9VB4LqW+trr00VcWDbfFN1cFLYTr7tAwTTvoWKhGUC4L9S/1UZR65M+oy/ocTgI6d10P5Ci6fMXq8gtAMYl2MIvInfuVr16fQ9FBTMh6Dd+FJV5j1DgVy7uoZluiimuEvFc2rym5u2e4sjm/Q7vO6XMO3qYyE9U9cLE+ovAqo8V+o3DxsqDbjQeRp+yabMuEcgvXJybsf+eqP5P89rahxLpU7Lte6J7zMdJgARIYKAToKB/oJ8w4+tXBDIp6A8FJhXF3uNF8y5S0Zl72iofFVG132QHvwTFUit/6IOPrL3P/O+kRkDACrkYqibD+OjQPyQ7odgIy7Q509vrGmveTFWUa/4R2faunAJYl4piGqSrVdSuPV8+vQ6R5eE9HNj1K0F/b5xHZfH/Z+9OwKOq7v6Bf38zCWETxBUU96XV+toFhSYhGCEJoJJEYEIAUayK+9L3bWvr0tra2qqtfbXWBTdQIQmDkIDSCoGGrC5/bGtbrftWFfVlUdaQzPz+nDATJnfuZGaSTDLL9z5PH59m7j3ndz7nJg8z873nXDDCI56rLfNhrP6t0LI0pD+9rO7pTwsK5gwauLNlecDDEmEfsIjqxvAF85s3OicJ5EeAnum779ruDRH5SWVdmdnGK+RhHgr4bMC2SeLAHPXquIC5N0HoD/a+/1oDeP5QVed+PdwbhmhrN+dbAv1bRB35lfWLN4S+J3UbIP9QyIMZztbKSB6Msaurw7ihWVAM9/1eeSDYKJBG9eKpw3cd8OfOVuUPNebzJ1x4sLd5z2xI26oA5kMH3xaBPVP/vlC7XAroFABft/69idanq3879s3hzB8p9E6/hQALK+vKg760tlp19+/wfgPvuftWkRCzO4m5TbcBeBNwPAfRR83fxq7cm7yGAhSgAAUoQAEKUIACFEg8AVUdB2C9tfI3NgI3uhNvPKyYAj0twEB/T4vat6eqZwGosb5qdgu55HFg847u1ZGRBow+Hsg6ERhlVuI3e5N08TAh/pfe2xfif+UDhvi7yMjL4lTAdSYw234Zpq8AHLb38/PmOC2dZVGAAhSgAAUoQIFoBCQzz3WaQG+ASAG0bbd3E+5vhuBtVTyd0Zr2aE1NmdlJDFn5rrlQBC578DocrbmNq5d/Hthpbwf6Td9t4efNMkVEr1Hgu7J/5zNT+3pVPDryIKwxQersfFehKswj074HGZJ3hf7AeTGr9Q/boucp5CIAY7Bv8UZjYILy7yuwTLyePzauW2ayHp0ePRXo93eSNX7qMeJwXqHAuQoc758/BXYI8K4Az6nX81AktQUUHpP72wqTmzvzkOY0z1yBlvh2vTjQd47Zr+4LAC8KdOGWYfJsZ6vyhwLvZN663X6saw93H/F1ClCAAskqwEB/ss4sx0WBXhToTii3F8tkVxSgAAUoQAEKUIACFKAABShAAQpQoMcFVHU2gKetDTe8Ddz9px7vjg1SIOEEGOjvvSlT1Xd9C7N06HTxC8CSl6Ovw4T4/SvxjzIr8XcjxL9rD/Dy+0C9L8TfamIfPCiQhAIH9AcWXAI47deqvVREHkvCYXNIFKAABShAAQpQgAIUoAAFKEABClCAAt0UYKC/m4C8nAIUABjo511AAQpQgAIUoAAFKEABClCAAhSgQKoKqOqNAH5jHX/VX4En6lNVheOmwH4BBvp7725Q1Z/t7e02a4+ffQVcvjCyOkyI/4zjgGyzEv+xgPn/XT12twAvm5X43wY2vA+0MMTfVUpel2ACP5wEZJ9kW/QrIjIqwYbDcilAAQpQgAIUoAAFKEABClCAAhSgAAV6QYCB/l5AZhcUSHYBBvqTfYY5PgpQgAIUoAAFKEABClCAAhSgAAVCCajq/Xu3wb7a+vrjdcCKv9GNAhRgoL/37gFVPQ6AWaU/6LjpGeC1T+xr6efctxJ/1knAGd0M8Te3Av/vvX0r8ZsQ/x6G+HvvBmBPcSNw2pHAL6eGLGe0iHRhz4y4GR4LoQAFKEABClCAAhSgAAUoQAEKUIACFIiBAAP9MUBlkxRINQEG+lNtxjleClCAAhSgAAUoQAEKUIACFKBAcgio6ncAnAhgJIAhXRzVdADfsF7b9A7wwaYutsjLKJBEAqWjQw7m55ZXWgB8CuAjAA0isjOJGHptKKpaA+Asa4fVrwH3r93/UxPiNyvwZ54IfPd4oF83VuI3rb7wDmD+7jW9zRB/r002O4prgftnAyMPsi3xcRG5JK6LZ3EUoAAFKEABClCAAhSgAAUoQAEKUIACvS7AQH+vk7NDCiSfAAP9yTenHBEFKEABClCAAhSgAAUoQAEKUCBZBVT1DAA3A5gIYECyjpPjokASCCwH8EcRCYihJ8GoYjwEVZ0L4AlrN7v2AJcuAE4fCWSdCIzpgRD/S+8BdW8CL70LmJX5eVCAAvsFzj0duCzo0Zq213cDGCEiW+lFAQpQgAIUoAAFKEABClCAAhSgAAUoQAG/AAP9vBcoQIFuCzDQ321CNkABClCAAhSgAAUoQAEKUIACFKBAjAVUdeDelfgfBTAzxl2xeQpQoGcFXti7cv/lIvJqzzabnK2p6mAA22I1uhffBRreAkyYf7fZU4EHBShgKzCwH7D48pA4N4jIvaSjAAUoQAEKUIACFKAABShAAQpQgAIUoIBfgIF+3gsUoEC3BRjo7zYhG6AABShAAQpQgAIUoAAFKEABClAghgKqOgLAKgDfimE3bJoCFIidwA4AF4nIM7HrInlaVtUFxqunRvTye0D9W4AJ8zPE31OqbCcVBK4aDxR8w3akb4jI11PBgGOkAAUoQAEKUIACFKAABShAAQpQgAIUiEyAgf7InHgWBSjQiQAD/bw9KEABClCAAhSgAAUoQAEKUIACFIhXAVUdAsCs8H1KvNbIuihAgYgFZojIkojPTrETVXU8gFIAZwE4uTvD3/A+UPsmQ/zdMeS1FDj+UOAe8xtpf4wXkb9QiQIUoAAFKEABClCAAhSgAAUoQAEKUIACRoCBft4HFKBAtwUY6O82IRugAAUoQAEKUIACFKAABShAAQpQIEYCqroGQF6MmmezFKBA7wrsNmF1EXmpd7uN3958Dy1dAuA6AMd2p9JXPti3Ev8L7wA793SnJV5LAQr4Be5yAScPt/Vwi0gJpShAAQpQgAIUoAAFKEABClCAAhSgAAUoYAQY6Od9QAEKUIACFKAABShAAQpQgAIUoAAFKEABCiSlgKpOBfBMZ4P7z2bgzc+Az7clJQEHRYGEEchIA046HDj5cKBfWqdlvywioxNmYDEsVFXNw0plAA7pajcmxN/wFtDEEH9XCXkdBToVGH8KcF3oxwpHiMhGElKAAhSgAAUoQAEKUIACFKAABShAAQpQgIF+3gMUoAAFKEABClCAAhSgAAUoQAEKUIACFKBAUgqo6tsATrAb3H+2APeuAd76LCmHzkFRIKEFLswCpo7qdAjFIlKV0IPsZvGq+kMAd3Wlmb99CDS+AzS+BWxv7koLvIYCFIhG4Ol5wOAM2yt+KiK3R9MWz6UABShAAQpQgAIUoAAFKEABClCAAhRITgEG+pNzXjkqClCAAhSgAAUoQAEKUIACFKAABShAAQqktICqngWgxg7BrEj9ixUpzcPBUyDuBU49ArhjWsgynxOR8+J+EDEqUFUvB/BQNM2/+h+g/k2g8W2G+KNx47kU6AmBi8cCRd+2beljERnZE32wDQpQgAIUoAAFKEABClCAAhSgAAUoQIHEFmCgP7Hnj9VTgAIUoAAFKEABClCAAhSgAAUoQAEKUIACNgKq+giAS60vfbEN+H4ZA628aSiQCAKX5ABTvmVb6U4RGZQIY+jpGlU1G0B9JO2+sXFfiL/uLWDrzkiu4DkUoEAsBIYPBR66MGTLKb/jSCzM2SYFKEABClCAAhSgAAUoQAEKUIACFEg0AQb6E23GWC8FKEABClCAAhSgAAUoQAEKUIACFKAABSgQVkBV/wngG9YTn6gHqv4a9nKeQAEKxIFA/3Sg/IqQhZwuIv+IgzJ7tQRVfQnAmaE6/WQrsPY1oPZNwDzAxIMCFIgPgV8UA6cfZVvLahGZGB9VsgoKUIACFKAABShAAQpQgAIUoAAFKECBvhJgoL+v5NkvBShAAQpQgAIUoAAFKEABClCAAhSgAAUoEDMBVf0UwHBrBze6AbNqNQ8KUCAxBO6fDYw8yLbWfBGpToxR9EyVqno+gGV2re1uARa/AKz4W8/0xVYoQIGeFcg8AbjxnJBtniAi7/Zsj2yNAhSgAAUoQAEKUIACFKAABShAAQpQIJEEGOhPpNlirRSgAAUoQAEKUIACFKAABShAAQpQgAIUoEBEAqq6HcAg68kzHgSaWyNqgidRgAJxIPA/E4Gck20LmSki5XFQYq+VoKqVAIrsOvxBBfD2571WCjuiAAW6IPDE94BhQf8yaWvotyLywy40yUsoQAEKUIACFKAABShAAQpQgAIUoAAFkkSAgf4kmUgOgwIUoAAFKEABClCAAhSgAAUoQAEKUIACFNgvoKpq51H8BypRgAKJJPDfE4Fx9oH+C0RkUSKNpTu1qupgAJsBpFvbWfQC4H65O63zWgpQoDcEZo4BZoy27ekrAIeJSHNv1ME+KEABClCAAhSgAAUoQAEKUIACFKAABeJPgIH++JsTVkQBClCAAhSgAAUoQAEKUIACFKAABShAAQp0Q0BV+wPYZW2ixQO4HuhGw7yUAhTodYEfTALGnmTbbUqt0K+qZwNYZ5XYtQe44BHA4+31qWGHFKBAlALDBgKPfw8Q+29nLxKRJ6NskqdTgAIUoAAFKEABClCAAhSgAAUoQAEKJIkAA/1JMpEcBgUoQAEKUIACFKAABShAAQpQgAIUoAAFKLBPQFWH+Vay7kCyvRm4YD6VKECBRBL44SQg2z7Q7xKRpYk0lu7UqqqzAATtSPDCO8BvVnWnZV5LAQr0psCPzwG+e4Jtjy+ISGZv1sK+KEABClCAAhSgAAUoQAEKUIACFKAABeJHgIH++JkLVkIBClCAAhSgAAUoQAEKUIACFKAABShAAQr0gICqHgHgY2tTm3cA33u8BzpgExSgQK8J3HgOkGkffp0mIst6rZA+7khVrwVwn7WM1f8CHghat7+Pi2X3FKBASIFvHQ3cVhT6ZRH5O/koQAEKUIACFKAABShAAQpQgAIUoAAFUk+Agf7Um3OOmAIUoAAF+ljA5XI5mzfKdwHH1SIYB8VwAE4AHgg2qqJWVMr6pbX+xV3j3t7H5bJ7ClCAAhSgAAUoQAEKUIACCSegqib++7a18I1fAlc8mXDDYcEUSGmBn5wLjDnelqBYRKpSBUdVZwJYbB3vi+8Cv34uVRQ4Tgokh8CDFwIjhtqOZb6IXJ4co+QoKEABClCAAhSgAAWsApnjXaPFgdUA/P8a/EC9yG5a5w5alIJ6FKAABShAAQqkngAD/ak35xwxBShAAQr0oUBhzszTRXURBKdFUEarqPyxsr7shgjOjdkpk8fMHtKvn+caFRzjUFmdPry10u12e2LWIRumAAUoQAEKUIACFKAABSjQTQFVNe+5/mFt5oNNwPVBcdhudsbLKUCBmArcdB4w+jjbLqaIyLMx7TyOGlfVswDUWEva3QLMfQww/+VBAQokhkDRt4GLx9rWugvAYSLCRV4SYypZJQUoQAEKUIACFIhKgIH+iLkkq8B1NjwyU8S7FZA/NFS7P4z46h44MTPTNQCD5Xvi1TPUIf8P2/Xxpia3+fc6DwpQgAIUoEDMBBjojxktG6YABShAAQp0FCjOmTVa4V1pvpSJwua/q+rKfx/F+T16qivTNaAlzVmmgH8jaI8C16yoK3+oRztiYxSgAAUoQAEKUIACFKAABXpQQFVHA3jR2uRbnwE/XNKDHbEpClAg5gK3TgFGHWvbzXkikjJr06vqYABfAOhv1XjwL8Dz/4z5VLADClCghwQG9gMWXgqkmz1bg49rReT+HuqKzVCAAhSgAAUoQAEKxJEAA/2RTUb2+OmT1SHLAWSYS8CahQAAIABJREFUKxR4rbUVE16ucW+MrIVunyVZeSX3A3rV/pbkgcbqJdfsK4cHBShAAQpQIDYCDPTHxpWtUoACFKAABToITM2dPdLT6vlT8Mr8ug3Am6ryNxEZpNBRAowEMADAHqj33Kr6JdV9xTk154IRHrTWATjBX4MCz37l7O+qqVmwu6/qYr8UoAAFKEABClCAAhSgAAU6Ewi1kvW/PgZuXkY7ClAgkQR+Wgh85xjbiieLyJ8TaSzdrVVVzR4jM63tfLgJuI67j3SXl9dToFcFbsgHcr9u2+XbInJSrxbDzihAAQpQgAIUoAAFekWAgf7ImLPypt8CyO0BZ7eoorBprbtXPgPIzi48QAdkrAIQuK/W63C05jauXv55ZKPgWRSgAAUoQIHoBRjoj96MV1CAAhSgAAWiFigeV3qbKn4WcOEuBa4fvnPIgvkb5nfYFN3lcjlbP3Oc7PFKicOrT1c2VrwTdYc9dMH5Ey48WPfsWa3Ad9qbFNxXVVt+fQ91EXfN2DzEsEXUkV9Zv3hD3BXLgihAAQpQgAIUoAAFKEABWwFVnQzAfPHW4fjrh8DPq4hGAQokksBtRcC3jrateKKIrE6ksXS3VlUdD2CtXTtm9xGzCwkPClAgMQS+Nhy40xWy1lwRWZ8YI2GVFKAABShAAQpQgAKRCqRaoD9zvOtIcaABgP8x/S/Vi4Kmde6XOjPLzi+5QlX/CMDhO+8LOBzjG1dX9MredJmZrgEyCG4A5wbUuVp3oLipyb3LrvbghxC0rLF66axI7w2eRwEKUIACFDACDPTzPqAABShAAQrEWMCV6xrc4nFWKWC+dN13iP6kqrbizkTYkq04e8ZkdcojUAwHUOd0Oucsq1n0nxiz9VnzDPT3GT07pgAFKEABClCAAhSgQI8JqOpUAM9YG3zhHeA3QTH/HuuWDVGAAjEQ+MX5wOlmL8PgI09EbMPtMSgjbppU1TcBBK3eXf0acH/KacTNtLAQCnRJ4L7ZwNEH2V5aISKlXWqUF1GAAhSgAAUoQAEKxK0AA/2IKNCfm1t8YHNa2sMCmQZgB1RubVy75A+9ma0YW+Aa5fViEYCv7d0p7w2HA7PrV7tDLgDIQH/c/tqxMApQgAIJJcBAf0JNF4ulAAUoQIFEFJg2dtbxreKtAXCUr/5PHaITltdWvJ6I40n2mhnoT/YZ5vgoQAEKUIACFKAABVJBQFVnA3jaOtbaN4F7nk8FAY6RAskj8MupwGlH2o7nbBExn7ek1KGq/wPgt9ZBt3iAOY8AuzvsA5lSNBwsBRJOYOJpwJVn25bdCmC4iGxKuEGxYApQgAIUoAAFKECBkAIM9EcW6E/EW4iB/kScNdZMAQpQIP4EGOiPvzlhRRSgAAUokGQCxWNnjVLxrgEwzDe0F1vVMfm5+sVbkmyoSTEcBvqTYho5CApQgAIUoAAFKECBFBdQ1UsBPGJl4ArWKX5jcPgJKXDHNODUI2xLP0tEahNyUN0oWlUPBrARQJq1mfnrgVWvdqNxXkoBCvSqQEYa8ORlgPmvzXGziNzRqwWxMwpQgAIUoAAFKECBmAow0M9Af0xvMDZOAQpQgAIJL8BAf8JPIQdAAQpQgALxLmAN9AuwLt3pKXLXuLfHe+2pWB8D/ak46xwzBShAAQpQgAIUoECyCajqtQDus47ruVeBR9Yn22g5Hgokt8BvpgNfH2E7xrEi0pDco7cfnaouAjDL+uqHm4DrFqeiCMdMgcQVmHcWcM7ptvV/COA4EfEm7uhYOQUoQAEKUIACFKBAoAAD/Qz08zeCAhSgAAUo0JkAA/28PyhAAQpQgAIxFmCgP8bAPdw8A/09DMrmKEABClCAAhSgAAUo0AcCqvojAHdau17+CrAwJeO/fTAJ7JICPSRwpwv42nDbxjJF5IUe6iahmlHVHAC2uxPc6AbeMOv386AABRJC4OiDgPtmhyx1iog8mxADYZEUoAAFKEABClCAAmEFGOhnoD/sTcITKEABClAgpQUY6E/p6efgKUABCsROoDhn5o8Uuj88oVJYVV+2EoAUj531HRXvpQAmATgKgBPALgD/VtWnnRkZC5evfXJTuOqsweuAle93FI0tHQ3BTYCeDcgBgG4Tlasr68ufCtXuvFHz0j8bsG2SODBHvToOgsN957ZC8bZAnldpnV9V534dgIZqxyYQHm4oEGBhZV35XP+JRWNnToHoCv//t74ersGicaVHQeVSwHsugJP3GbQdm0TxilfkyQxna2UkuwQU55QuUOCi9j73z2W4MszrUpTjOgVwmtUxA+c7KlPTULCJ3FhZV3aXeW3ymNlD+mV4Z0L1cgBf3xvcGQDAA8FGVdSK4t6q+vKX7ObN2m5Eg8L+viM5n+dQgAIUoAAFKEABClCAAr0roKq37f33/8+svVa8BJS92Lu1sDcKUKB7AneXACf5P6Hp2NQYETHv9VPyUNU3AZxkHfxf/g3cuyYlSThoCiSswB3TgFOPsC1/lYiYz3d5UIACFKAABShAgT4XyBzvOlIcMMskHOMrpl52NZ/T0LBi26g819D+IjNV9XsKnCrAIN85/wdgPRxy35FDtcHtdnvCDSQrb/otgNzuP0+g0xqqly4zfWQA10BxKQRHt70ueKFfS1pRTU2Z6cf2yBo/9RhxOK9QwRQoTgSQ4TtxK4C/A7qwX6u4a2rc28PV1lkf6nBeLQqXrzYHgGYAHymwHF7c27TO/XGkgX4b6w/Ui2zTRrgas/OmT1XIM/vP07LG6qVBO7zZteNyuZwffynZ4tXLFcgGMNKX5fBC8IkoatUhD4eay+C+w1VrXtdbG6uX/jLwTBun9nvNnJeZ6Rogg1AJoKD9OsHFjWvcCyLpcUzu1JFOp7MOgmN9529yOB0T6p+v+Lv/eut9GFhndnbhATogYxWAsZH05zunbQ4dzc1fWa9V6ENN1UuvjKStzAmuSSIwOZJ03/mfqhPjmp53vx3J9TyHAhSgAAXiW4CB/vieH1ZHAQpQIGEFggL9IlcAukq8eEwF+Z0PTLcJHDenD299oLM39TbB+TchyIPiOgDf97253N+VyBVVtWUPW/s2b0xbPk0r8YreK8ChYdEFL0A9l1TVuV+zO7cvA/3n5LqGp3sc95vnJoLGbylWgS8cKtenj2hd0plzVwP954+dcbLXIQuh+G4YUw+glS1O7zWratwh15CzC/SnD2/9XYRz5wHkyX7O1uusDzEw0B/2jucJFKAABShAAQpQgAIUSDgB1bYHzM0q/R2OJxuBZRsSbjgsmAIpLfC7GcAJh9kSnCEiKfsbrarXA/hfq0yLB7joUWDnnpS+bTh4CiSUQM7JwP9MtC3ZLCpzrIh8mFADYrEUoAAFKEABCiSlgE3I/HWn0zOhtdVRCJHfBYT4Q/3D5kUnvLPqq595tzOgoCC1yI8dotVeL5YBviD//gZeh6M1t3H18s+tbWbnuY5W4I8AzgFgAvYhDwV2CPBr3YF7mprcZiHCiI7cXNfg5jS9WyCXhflu3oT7bxdgvQJmB6ahvg5sg/p9EejPzJ8+QVRMluKEcINXxQYILm6qdv8j8NzeCvSbPrPyXXOheCKg/xXNW4ZN37Bhfku4+rPySqYBuiTgvlirOzAlcO5jFeg3D2Vk55V8X6H3BNQZ8j4Ovq+n362QH7T/XLC0efOwWZGMO5wLX6cABShAgb4XYKC/7+eAFVCAAhRISoGgQD9kEaBn7lstPqLDo8D84TuHXD8/xJsum+D8e6pYJwKz0r1Z9b/jYbOyvCvXNXiPJ+0+QC8MF4C3NLYNimuq6ivMiv8dVuvvq0B/4bjSb0OxVIDjIxLed5JZBeH3h+8cclMo564E+gtzSs8VwNgMi7QWBd6FYPqK2vK/2l1jDd6r4FbRtg87gh/eCNGpCuYP3zHkmsCxMtAf6QzxPApQgAIUoAAFKEABCiSOgKret3eHMrNTWIfj0Vrg2fa1thJnPKyUAqks8PtS4Dj75Re+IyK2nyGkgpeqms9EPgtYXbJ92I/VAiv5ty4VbgOOMUkEnA5gwSXAAf1tB3SniPw4SYbKYVCAAhSgAAUokMACNiFz835kNYDZ4QLzAcP+3OHwFtavfibk/onBQeq275zPsgnzm2Y7rNzu7ycrf3oBVMx19o+Hh56H9SLOWQ1ryj8JN1W5ucUHtqSluxXIC3duwOv/9o1joO9n8RDol+y8khsU+mu795edjO1LVZnbtHaJWSm/7ejVQP/4GSfA4f0LgKN83Ue6Ur1k5bkeAjDPX7cA1zZUu+8PHGssA/1ZBTNOg9e7DvsXm2xRRWHTWvefO7uXMie6DhIPzJ583/GdZ3ZOmNu4xm3udR4UoAAFKJAEAgz0J8EkcggUoAAF4lEgONAfWKVuVcizDkGNAttFZbSqngPB1y1j8ajqj1bUVwQ+ndx+StTBeUugf96oeekbB311v+j+N2v7GtetgJRDUAOFRwRDVVECYDyAtIAadwlkTmVdWcCWdYBZ8b/14/4Hi1PbHirwYM/pbe1BDvRd26BOz9w0T8YOf1teZ9quypoFZlu/tiN4NXosrKwrNw8q2B5Ts2Yd43F6VgFyasAJHgj+Cq88AdF9qxIIzlDF9yw7EXgU+pMVdRW/tT6cYC6JNtBfnDNzmkLNm8YB+2uJzFSBvzs96QXLG58KWkUhKHiv+AyCQ3wPYrQC2KDQZwTynkKPc0AmKTDOMmd7VHTmitoKs4JD25GbO7f/QZ7W9gcPvB7v4er0LjerX+2/H7TUiX6v+q9xOpu3WVf6j8ffQ9ZEAQpQgAIUoAAFKECBVBVQ1UcAXGod/wPrgNX/SlUVjpsCiSlw7yzgmINta/+miLS/V0/M0XWvalVdAOAiayufbAWu4tf53cPl1RToZYE5WcC0UbadbgIwXETM5588KEABClCAAhSgQJ8J2AT6A2vxCvBPAKtU9e/qkMMBTBRt+349w1L0G2kOZ37t6vKP7AZjE+jvbMxBgf6sCa5MCFYCCHwn2VafV/C4eNU8iAAVjBbILACm1sBjfb/WluKamsr27+6tBZzqcvU7cDMeNmFqy2vNKjBB7edNPyLyTbNDgAKnhXjooc8D/dkTXDNUsNAyT80KPCfG0au74ZD+UBQDOM+ySOImKKY0rnU3GYfMTNcADMBBfhNnGoZ7FZVQjPT97CsAs9SLv/nPcTQ3f9XQsGJboGPmeNdocbQ9LOLfySBonkeNmpeecdCWxVBMb79WcHHjGrd5nxzyyJk4dYTH4zQPAnzNd5LtgwCdBfpN6iJnsuuQ1mb083ckTrkOqoG7hVapF1f7X2/1wnPsofjC7XZ72moftmUpgEL/6wp9qKl66ZWd1Z6d5xqrwJ8ADPad9xG8jrMb11W802d/GNgxBShAAQr0qAAD/T3KycYoQAEKUMAvECLQ3wro7f1avXe7LVvVmRD8ns+cM6AwTz4Hrur+idcrBSsbyoIiF50E+ncp9GGHU+6trCn/wC6kbuoszCm9QtDWn381f49A7k1vbb3FWp85vyjHdSrEuRCKMwJm+nMVTAq1qrw5r3jsrFEqXvOkdNu4BFiX7vQUdRYIjybQ78p0DWhJc5YpULT/DR/eVYeWrlxf8bL1rgyxK8EWUUd+Zf3ioK3qown0F+eWHqsePG/ZiWFpv1bP5e4m92ZrLVPOmnGmeKU8cFcBUfyysr78p9Z5C7mSvuD/QT0XVdW5X7O2XzSuNAsKE85vX31BRNxbHZ/Oqqmpsf0SzOa+CmnD33gKUIACFKAABShAAQpQID4FVPVp3wpxHQr8/Wpg/RvxWTOrogAF7AXumw0c3R4H6HDOaSKS0o/oqGomgEY7uZueAV4Lu6Yk7zoKUCBeBA49AJg/t+2zY7tjtogsjpdaWQcFKEABClCAAqkp0Emg/w2Fd2ZT9TNBO6hl57mO9goeEsXkjmryQGP1kmvsvscPFehX4DVR/Ex34rkmS9bA3/aZua7haWlYK0DgIngfChwzGqorXrDOXFsAfaD8QERvDgy0q+CxPZuHXblhw/wWu9nOzispUbR99pQe8Pp6AS5sqHZ/GNRPnuu/HMDTCpxuea1PA/1jJkw73SkOk2No/y5dFSs9aL34pbXLzYOlHQ7fyvImiO4Pw5vXbXdJMC/Y3DNfqhcFTevcL3X2WxRJoN9cn5VXMg3QJQEPS6xo3jJseqh5a6tpgmuSCFa0z51gafPmYbOs14QJ9AeVb3N+WWP1UvPAiO2Rle+aA4V5+MDhO+F1OFpzG1cvD1r40N9AZn7JHaL6k/0NyqLG6iVzQuVhUvMvFUdNAQpQILEFGOhP7Plj9RSgAAXiVsAm0N/pKvD+gRTmlJ4rgPlyYoj/ZyL4eWVt+W3WwYYI9H8OwflVteW2X2b625gyznWcQ51rARzn+5kHorf0O9x7t3kqOhTs1NzZIz2e1kpAAtdLqjh855A580O8oY91oL9w3IypolIGtD8B/rnAMaWybnHIN8Jmd4LPBm57GNCL252B+yvryq+zvuGLNNCfm5ubNtRz+IOAtK+CKYo16f09Lne1+8tQpkVnlebAi2cD5vw9r3gmrKx1vxd4jV2gP5L2C3NmXiBoW7HO/+DG255WT+6zTe6P7WpioD9u/6ywMApQgAIUoAAFKEABCkQsoKpmJ7Wp1gvuXAU0cc2qiB15IgXiQeD+C4CRgUs/7C/qVBF5PR5q7MsaVPUf2LfaY4ej9k3gHrPkAg8KUCBhBG6dAozy7RlqKbpeRHISZiAslAIUoAAFKECBpBQIEeh/K82BibWrO36vGwiQm+savCcNJgQ+MeDnIVcWtwv0C+RJ7w69IlSQ399ucOAZbznUcV792oo3O5kUycx3XSeKewLC1dtFpbBh7RKzknuHIze3+MA9aelm9fgzA14Iu6r/uALXca3etoXxTgq4rs8C/WaV+P7Dtj6q0AujGcfYvGnHe9H2EMDxvutaVHVq09ql5vv+DkesA/02q+2HXbE+M2/6gwK5wleo1+yy0LjGHbTHXawD/WNyp450Op11EPjfAYR0NLVmZxceoAMyVgEYG849Kf8AcVAUoAAFUkSAgf4UmWgOkwIUoEBvC1gD/aJYdtiuIaWhQu8B9Ulhzox7BHJDwM9e9Tplwsqasv8LHIdN8NqjkLkr6srM0/CdHkXjSq/27QbgP6+mX4anuLPguf9EmwD6Vw6HTFq+vqxtKznrEctAf27u3P5DPLvdsm97u7ZDIDdW1pXdFc5gSvbMbzgcaj5sOMJ3rm3QPdJA//m5M07zesQ8JOF/gv9zh1MnLK+pMNsrhjzaHgRoHb4QgvYn1FX0ghW1FYsCL7IJ9IfcvaHDfdL2EIanNuDhjU5X3GegP9ydw9cpQAEKUIACFKAABSgQ/wKqarafnmSt9PaVwIb3479+VkgBCuwXeGAOcMSBtiJfE5HOQhkpwaiqVwH4o3WwHi8w9zFg2+6UYOAgKZAUAmccC9wyJeRQUn5XkqSYZA6CAhSgAAUokMACNuHsnaIobljrNuHuTg+7leAFuLah2n2/9UJrkFoVGzI8aZNqLFkB63U24e4WUb24Ye3SDt852xV6qsvV78AtqABQ3P56iJXbg1Z4ByJadd60mz3Bla+CSgADff30WaDft9r+ur3vJw/11RLxOLLypl8LyP/ufwDCfqX4WAf6TTQiK8/1EIB5vjGEDOib17MKzj8M3rQaAKe0na943+Px5LxYs+w/4e5DQG9trF76y1A3erQr9NvUbpqe31jtNg8bqLUfm10L3nA6PWfXPb/s03C/f3ydAhSgAAUSR4CB/sSZK1ZKAQpQIKEEggL9wMLKuvK5kQzCJhi+w+GVScsbyuoDr7cJXr/ndDrHLatZFPSGK/A6V55r6J5mp3l6Ocv3c7N7wAUr6irKI6nPLoAeahcB014sA/3Txs46vlW85k3nUb7aP0pTR+4z9YvfDTcWM44DvSMWq6rLd66tc6SB/uBdGeSJqrqySyLZ4q1wXGmheehj/yr6+mhVXcVlgWOwBvoVeHpFXblZMSDoDW2H+c51DW7xOKsUGO+fb/HqlMqGChPwCToY6A935/B1ClCAAhSgAAUoQAEKxL+Aqpr3SWdZK71lGfBP27264n9MrJACqSrw0IXA8KG2oz9RRFJ+zw1VHQTgMwDmvx2OJ+qBqr+m6p3DcVMg8QTMl7bz5wKHHmBb+4MiYh7g4UEBClCAAhSgAAX6RKCr4WxfsdbgtfnxiuYtw6Zv2DC/JXBAwcFo+Xlj9ZLbwg06K981Bwqza7vDd+7L/VpbCmpqKreGu9a8np3nGquA+f54sO9829Xes/Om362QH7S3GSL4b9enTSi77wL9+a65UDwRUKftfNiOY6LrRPHALKg3wvf6K+pEftPz7s2B53f1nrFxqpddzec0NKzYZq0n6AGLTuZjbN70XC/kuYAHKkIG6GO9Qr8ZR+aE6eeJiMlIpPvGFTKkn51X8n2Fml0k/EfI2iO533kOBShAAQrEpwAD/fE5L6yKAhSgQMILdCfQX1AwZ9DAnS3LVZC//42wXFFVW/ZwIIxN8PodJ9JyltU93elTyMVZs76lTq9ZKeAQ/5vxSEPw/v4Lx82YLSrtOwGIYs3Ogennr1791A7r5MUy0F+cPWOyOmSlPwivwLNfOfu7amoWRLT+WlAIX6Wwqr7MtNd+RBLot9spQEWnraitMG9Awx7nj5txilfbVvdve9MvwLp0p6fIXePe7r/YGuiXCB8ScQUH+gGbcfr7YaA/7HTxBApQgAIUoAAFKEABCsS9gKq+CGC0tdAfLQHeNLFXHhSgQMIIzL8IOGyIbbnHi8h7CTOQGBaqqo8CMIsqdDg+2Qpc9VQMO2bTFKBAjwtMPwO4INO22Z1m9VQRMf/lQQEKUIACFKAABXpdoKvhbH+h2fmuQlUsDwjcvw5Ha27j6uWfBw4m2iB1e/t5JQsVahaDazsE+tuG6qU/jBQqc6LrIPHAZAi+47vGK4LzG9a4V/jbyMx0DZBBbSvsF7S3K7i4cY3bPEgQ9oinQH92kJf9jgl2g8rOLjxAB2SYBRTH+l6P9MGEiHYBiCbQn5tbfOCetPTVAM701WL7IIZ5zfIwRouqTm1au/RZuzFGex92YYV+2NxztjXZ3HctqihsWuv+c9ibjidQgAIUoEBCCTDQn1DTxWIpQAEKJI5AdwL9ZpRF40rvheK6gBHfUVVXfnOgQFcD/UHB8E7C+KHEbR4KCPkwQUwD/Tkzf6TQOwM+MLivqrb8+p68UyIJ9E/JnXmIw6MmkH+6r+8dAvnF3g9Nwu4UYM5XYJgAZou6w3zXB3ky0N+Ts8q2KEABClCAAhSgAAUokNwCe7+QexXAf1lHeUMZ8P7/JffYOToKJJvAI6FXqz5GRD5MtvF2ZTyqegaAl+2u/ely4NVO97LsSo+8hgIUiJXAAf2BBZcATv+6sh07ulJEHopV32yXAhSgAAUoQAEKdCbQ3UB/VsGM0+D1rjMPKfr6+VSdGNf0vPvtwH6jDVKba20C5kFh/Ehm1xpyB/TWxuql5jvstiOr4PzD4E0zu0Ke4vvRVwLHxIbqihciaT9eAv02XjEJiHf1nokm0G/cM/NL7hDVn/jmwAvB3MY17g6Pt9uE520fKGmf67zptwBy+/557XgvWOe7K4F+m9rNj4JW3rf53bHdESGSe5DnUIACFKBAfAsw0B/f88PqKEABCiSsQHcD/ZFc3+VAf07p9wG0b0cW6UrvgZMRzSrusQz0Wx98EMiNlXVld/XkjRNJoH9q7uyRHo/HbKt3XA/1zUB/D0GyGQpQgAIUoAAFKEABCqSigKq+BeBE69jNStVmxWoeFKBA4gg8djFw8GDbeo8SEUbVfTSq+g8Ap1mlGt4C7uaafYlzw7NSCgD4wSRg7Em2FP8SkaDfc6JRgAIUoAAFKECB3hDoajjbX1uk13cl0J8zceoIj8dZD+B4X38RrQRvdQsXyrYZw0dpDmd27eryjyKZg3gJ9Ns8mNAlr3BjjnTOre1EHegf7xotDphV+oe2tSVY2rx52KwNG+a3+NvOznONVeBPANo+YQi3g0O092G4eyeUlbUuAG84nZ6z655f9qn/mqx811wonvD/fxX5ddOaJTeF8+frFKAABSiQeAIM9CfenLFiClCAAgkhEEkgv7OBFI6bMVVUnvGfYxe672qgv7u1mZriJdBvDdv3VaDf+tBCD9ykDPT3ACKboAAFKEABClCAAhSgQKoKqKoJ+R5pHf8lTwCbtqeqCsdNgcQUeOISYNhA29qPEJH2L7gTc3Q9V7WqzgPwsLVFjxeY+xiwbXfP9cWWKECB2Ap840jgV1ND9pEtIo2xrYCtU4ACFKAABShAgWCBroaz/S2NmTx7iLNlj3ncONP3M9sQebRBatNWd2vz1xgulG3TzwfqRXbTOvfHkdwz8RLo7ymvcGPuaj9RB/ozXQNkEFYCmNBWk+J9j8eT82LNsvZFACyr+G8XYHJDtds8BGJ7RHsfhrt3QvWTaa0daNm78+jUprVLnzXXjBo1Lz1j2JalAAp9bYStPdy88HUKUIACFIhfAQb643duWBkFKECBhBbobmiegf6ZUyC6wn8ThNpFgIH+8rnhflFcua7BLR5nlQLj289VKayqLzNv6oOOaB7WCNc3X6cABShAAQpQgAIUoAAF+kZAVTcDGGbtfc4jDLX2zYywVwp0XWDhpcDQAbbXHy4in3e95eS6UlUHAfgMgPlvh+PJRmDZhuQaL0dDgWQXePBCYMS+9UWtx9MiMifZx8/xUYACFKAABSgQfwJdDWf7R8JAf9uDBx1XkgdsHwjozoMD2XnTpyr2L5wIaFlj9dJZgXdUd+cy0ruzq/1EG+g39WTnlXxfoff4avMCUtJYvaRtAcns7MIDdEDGKgBjfa+/3K+1paCmpjLkPp69Fei3qd38aH5jtfsK82hC1vgZJ8Dh/QuAoyKtPdL54XlBAUPfAAAgAElEQVQUoAAFKBB/Agz0x9+csCIKUIACSSHQ3UB/JNd3dYX+opzS7wPwv5lDqLB8ZxMRTejbunq9AOvSnZ4id4075LqQRWMjC/QXjSu9F4rr/LX22Qr9WbO+pU7vGgCH+GoJWmG/uzd2pCbWfhjo7648r6cABShAAQpQgAIUoEDiCajqLgD9rZWXPAjsaU288bBiCqSywFOXAQcE/Ta3iRwqIv+XyjbWsavqgwDMl/4dji+2AfMWmEUKeVCAAokicO43gcvG2VZr/iUzXEQ2JcpYWCcFKEABClCAAskh0NVwtn/0kV4fbZDatJ8zceoIj8dpVls/3tef7er/4WYi3CrrNmP4KM3hzK5dXf5RuLbN6/ES6M8qOP8weNNqAJzSHa9wY450zq3tdCXQn1Uw4zR4vevMZwX72pNFjdVLzIOwGtye3tpYvfSXndUf7X0Y7t7ptC9r7QE7DGTllUwDdAkAx742wtcebl74OgUoQAEKxK8AA/3xOzesjAIUoEBCC0QSyO9sgEU5pb8CcFPAOTdX1ZXfEXhNlwP91rC8Ys3Ogennr1791I5I0YujCLDHMtBvdYbgvqra8usjHUck51l3AYDN6vY2c/GpQ3TC8tqK1yPpI5JzGOiPRInnUIACFKAABShAAQpQgAJGQFVtc6vFf6APBSiQaAKL5gGDMmyrPkhEtiTaeGJZr6qeBuAfdn3cVgX87cNY9s62KUCBnhQY2A944hIgI8221RtF5K6e7I9tUYACFKAABShAgXACXQ1n+9vNnOg6UTyoBTDC9zPbMHy0QWrTls0K7F4RnN+wxr0i3LgCX8/OK1mo0Av3/6xjeLq7Qfh4CfTbeLWoorBprfvP0XiFO7er90xXAv2jRs1Lzxi2ZSmAwra6OoTip98CyO2+ejc5nI4J9c9X/L2z+qO9D7sT6G+r/aAti6GY7qvJv8PAsqy8kqcAnR1N7eHmha9TgAIUoED8CjDQH79zw8ooQAEKJLRAdwL9ublz+w/x7HYLcJ4fQUUvWFFbsSgQpauBfpsw/tueVk/us03ujyNFLxw3Y6ro/q3qpJOHAmIa6M+eMVkdshKAc9/7Ujz7lbO/q6Zmwe5IxxLuvEgC/YXZhQfAMXClAGf52vOoYOqK2vKoPiTprBYG+sPNFF+nAAUoQAEKUIACFKAABdreF6kOALDTqrHHA5Q8QCMKUCDRBBZfDphgq80xVES+SrTxxLpeVX0BwBhrP03vAHeuinXvbJ8CFOhJgavGAwXfsG3RPJ5zrIhw442eBGdbFKAABShAAQp0KtDVcLa/0cwJrkkiMN8dp/t+9oo6kd/0vHtzYMfRBqn914YL44eb3jGTZw9xtuwxgfZM37lBDwVkZroGyCBUAihob09wceMa94Jw7ZvXuxHo/1SdGNf0vPvtcP1k502fqtifYwC0rLF66SzrdVYvAa5tqHbfH679aF7v6j3TlUC/qSsr3zUHCjMXZjX7tlC87tBVMggmTzHBV/ta3YEpTU1us7tnyCPa+7A7gX6b2tt2GFCv3igOrAXwtWhqj2aOeC4FKEABCsSXAAP98TUfrIYCFKBA0gh0J9B/fu6M07weMW9MDvOBbBF15FfWL94QCNTVQL8rzzV0T7PTfIWZ5WvPo9ALVtRVlEcyAbm5uWlDW4cvhCDwje8dVXXlN9tdH8tA/7Sxs45vFa/ZDu8oX98fpakj95n6xe9GMpainFKzC4LZDWHfYbP6fiSBfnNp0bjSe6G4bn9bWPxl2saLampqzDbQ3T4Y6O82IRugAAUoQAEKUIACFKBASgio6kEANlkHu70ZuGB+ShBwkBRIKoHyK4D+/rhHx5EdICLbk2qwPTAYVb0YwOPWpsy+Jd97HNgS9LhTD3TKJihAgZgIHH0QcJ9/Lc7gHiaLSI+uoBqTQbBRClCAAhSgAAWSRqCr4WwfgGTluR4CMG8/iCxqrF4yZ9+adfuPaIPU/istYW7z45f7tbYU1NRUbo1kErLzXGMV+BOAwb7zbUP0mfkld4jqT9rbFCxt3jxs1oYN81vC9RNpoD9n4tQRHo+zHsDxvja/VC8Kmta5XwrXR6SB/qx811wonghob0XzlmHTIxmHzcMPH6gX2U3rOi6g2NV7psuB/vEzToDD+5f92QlZpPD8TuBYA+BgM1aB/HdD9ZLfh3OM9j7sbqB/TO7UkU6nsw6CY9tqU7wvDv2VqpjlSdo+FYm09nBj4+sUoAAFKBC/Agz0x+/csDIKUIACCS0QFOgXcW91fDorgnC3FI8t/YUKbgkAeLFVHZOfq1/cYRv1rgb6TbvF40pvU8XPAvqo6ZfhKXZXu78MB180tnQMpO3N/DDfuV85HDJp+fqyJrtrYxnot9vNQCA3VtaVhd1y2ZXpGtCc7nxGFJN9dds+OBFpoL9w7MxJIloFwL9u3hYoJlfVl78YztS8Pm/UvPTPBm45qarO/br1gxvzOgP9kSjyHApQgAIUoAAFKEABClBAVY8E8B+rxOYd+8KsPChAgcQSWHIl0C/NtuaBItLpinqJNdKeqVZVMwB8BmCotcVFLwDul3umH7ZCAQr0jsBdLuDk4bZ9rRCRot6pgr1QgAIUoAAFKECBttXljxQHGgAc4/PY6YCeW1+91Cw+1+kxdsKMk73SFrQ+ov3EECvbRxuk9reXFRTmRouoXtywdumicPWd6nL1O3CLPA7o/scpQwT1bYL/mxxOx4T65yv+Hq6fzAnTzxORZQG7FNgG4bOzCw/QARlmgcKxvjbbVptvrF7yTJg+JCu/5DdQ/dH+8+xX6M8qmHEavN51AA71nRvxQwNjJ874ptfjNQs0toXkAdTLruZzGhpWbAusr7cD/SbznpVX8lT7PCreV4FbgB/66voCDsf4xtUV/ww3V9Heh90N9O+rvcNDL14AZveKQ6KtPdzY+DoFKEABCsSvAAP98Ts3rIwCFKBAQgtYA/0AdglkTmVdWadvMotzZo1WeM2WZ/7V+SGCn1fWlt9mBelOoH/KONdxDnWaN5nH+do1q/T/ZEVdxW/twuT+vs3q/i27nW4V5AfUU3H4ziFz5od46j6WgX5TQ+G4GVNFpSwgSP+5wDGlsm5xZ0/oS2HOjB8I5NcAnKYdFfwpo8UzzW3ZXi7SQL8r1zW4xeOsUmB8wAcErzk9znOWNS7+oLMb2oT5Nw766n5RXCKQe9NbW2+x1tFbgf4puTMPcXjU3Bun+2q2fdAhoX9BWTwFKEABClCAAhSgAAWSWEBVTwLwpnWIG78ErngyiQfOoVEgSQWWXgWktX1yEXT0F5HmJB12t4a1d6eS+/buVHKttZEvtgHzFliWv+xWT7yYAhSItcD4U4Dr8mx7MQGfI0VkY6xrYPsUoAAFKEABClDACNiEs82P1/drbSnubBX8trD8ZjwMwdwAyY/gdZzduK7iHatutEHqwOuDVs8H3kpzYGLtavd7nc1i9gTXDBUsBGAekDbHdlEpbFi7xDyE0OHIzHQNkEEweYYJAS+EdRhX4Dqu1YvnAZjPrfyHbaC/zTtv+oMCuSLg3MqtwzDjNbd7T6ixZOeXnKOqizs+4G0f6B81al56/2FbH1XohdGMIze3+MA9aemVAM7yXxdq5fisgvMPgzfNPPBxiu/ciB4a6OoK/W1uHR+aMP9mNv/zLxMQ8S4E0d6H2XmuaxT4w35Le/fO7sPMCa5JIlgR8MBH4OkR186/WBSgAAUokLgCDPQn7tyxcgpQgAJxLWAT6DeR8W2qckPGCM9Ct9vtsQxACrNn5olDF3R4Mh94HYKJVbXlH1kH3J1Av2mrMKf0CgHu9wfaAXhChcnN+cW5pceqB+UAxgTU8rkKJq2oLf9rqAmJdaDfrLTfkuYsU6B9RSYF3lWHlq5cXxG07prL5XLu+dR5NQS/ATDAV/cu9UrRioYys91chyPSQL+5qOis0hx48SyAIe2NKP6pIrNX1JW9amdUNK70KLR90SzF/tcVuH1FXflPA8/vrUB/QcGcQQN3tizv8NCG6E+qaivuDPewx549jjtUZZIAXzggNy6vK1sf17+oLI4CFKAABShAAQpQgAJJKKCq5uHcoFXRPtgEXG++0uRBAQoklMCyawCH/TcZ6SLSmlCD6aViQz3YZLq/fSWw4f1eKoTdUIAC3RZIdwILLwUG+vdE7djir/b+HQzc6bbb/bEBClCAAhSgAAUoEEogRKDfnL5egAsbqt0fWq8dlecamgF9EJAZABz7X9dbG6uX/tKur2iD1IFtnJnrGp6WhrUCnBrw8w8FjhkN1RUvWPsz35v/Z4t8X6CmFn+Y3yyE99iezcOu3BBiQb/s8dMnq0OWW675k0NxhZ1DZt60bwscZoG+r1lqCBnoz8ormQbokgA3r1kI8YgD8Str1qJtHJv1Uoj8ToBBHfsIHSwfM2Ha6U5xmHxA+2KLqljpQevFL61dvsnqNXrC+Qc7kfaECKb4X1PgtdZWTHi5xh30oKn53n27d/dzHcL/gp81rHHf3tn37t0J9OdMnDrC43GaBzGs1l7zUEnjGvdTkfyWR3sfZue7ClVh7gn/ff6uA978+upn3o2kP3NO5kTXQeKBmY/vBF0TYkeLwPN8D3SYDMhQUV2Z7pEf19S4t0faP8+jAAUoQIG+F2Cgv+/ngBVQgAIUSEoB+0C/b6iKf0NgtpLbF4JXOQwOvRiKbweE680reyC4sKq2vMIOqbuB/oBV4edZ3tRuBaQcghooPCIYqooS7Ft5PnCT98h2HRg7a5SK17zxGmb6EWBdutNT5O7kzVO04fWpWbOO8Tg9qwAJ/HDCA8Ff4ZUnIPp52xgFZwC4AIojA8bc6e4E0QT6TQ/Wlf99/QTV4nOd7nsD73+wAKJYk97f43JXu78MnJdoTfzX2u4coFJYVV9mVk6wPYrGld4LxXUBL5qAwCqBVHvhHSmCLVW1FebNsP8w475HIDe0/8Q8yJAheSvWlplt7nlQgAIUoAAFKEABClCAAr0koKrmIeygL2nf+gz4ofkalAcFKJBQApVB68y3l+8QEU2owfRisapaDyDb2uVL7wF3mKUYeFCAAgkjcPFYoMh8ch58mJDVcD7clDBTyUIpQAEKUIACCS3QSaDfjKtZFasdDlmlXu9WOBxpUO/ZgJjvgvcvBGfOFDT2a2k5N9Sq/tEGqa2oWRNcmZC2FfQPDnjNK8A/vYLHxatt392qYLRAZgE43NJG2NX2zer2/Q7a8qDZfd5ybTMUL0KwGiIf7A3Hj3JAxytwWscHGtqvChnoz82deUizs/XPIhhl6eMdgS5XxQaInKDAd2TfavmB4w24pPOV4m12J9g3n8Bze/teCa/uhkP67+1vigDnBj7EsHdnuE1QTGlc624KdXPb7DRgFn6shugaVcdIh+iWhjXuXwRe351Av2knO2/63Qr5gaWmkLtC2NUe7X2YVTDjNHi96wAcGtDeBwqsFNH3FfgvqPyuqdr9j87+ENjsMmFOD1u73cMZoXZOSOg/RCyeAhSgQJILMNCf5BPM4VGAAhToKwGbQP/bvjfr7U93h6nNBOl/ediOIb+aH+LJ9+4G+k3/ZnX7PWnOewBcZnmYIEx5ug2Ka6rqK8wT3J1+eRzrFfr9hRaOK/02FEsFOD6KeTdvmH9/+M4hN4VyjjLQb7qWonGlV0Fxd8AOAJGW9KLT6Zy+rGbRf6wX9Gag3zpn1loEWFhZV96+LaTtQwPAFlFHfmX94g2RDp7nUYACFKAABShAAQpQgALdF1DV3L0PDgdtif6vj4GbzaPlPChAgYQRMF9gLA8R6BcRfr/RyUyq6hwAT1pPUQW+9ziwZWfC3AYslAIpLzBiKPDghSEZZogIH1lM+buEABSgAAUoQIHYC9gE+s27CrMq/9ej6P1dOBxFjasr/hnqmmiD1HbtZOe5xu4NUD8TuPJ8hDWuF3HOalhT/km483Nziw/ck5a+wGxiH+5c/+sC/FmBk/e+V/N/nx8y0G+uCfFwQmfdeX2fiWUCGLjvxM4D/ea7/ey8khsU+mtLWD/csL5UlblNa5dUdnaiTTjfcnpwfd0P9LfN/58ADN7fmSxqrF5i3idHtDBAtPehecij/7Ctjyo01L/cv1QvCprWuV+K2kuwtHnzsFmhdoww7WXnTZ+qEHPPBxxh5z7cHPN1ClCAAhToZQF+4N3L4OyOAhSgQKoIWAP9JgAtqnd4HbIQiu927qDbVOWGjBGehdbt4gKv64lAv2nPbEHX8mlaiVf0Xun4xLR9mYIXoJ5Lqurcr0Uyn70V6De1nJPrGp7ucdwPSHHYBxQU//Y65OqVtWUm6BLyjWsXAv1tLEU5rlMhzsfCz3fb6bsU+nCG03trqJ0LejPQ37bTwNgZ3xeROy27MrQVaw30tz3EkDPzMUAvDrgn3vOKZ8LKWvd7kdwnPIcCFKAABShAAQpQgAIU6BkBVZ1sdtiytvbKB8AvVvRMH2yFAhToHQGHAMuuse3LIyKBuyj2TkEJ1IuqZgAwK08OtZZd/iJQ3mmEIIEGylIpkCICPy8GvnmU7WBrROTsFGHgMClAAQpQgAIU6EMBm0D/lwKcB5FxXtWbBBgUprz1AlzYUO02DwGEPKINUodqKDvPdbQCfzRfoYdYHb/9UgV2CPBr3YF7mprcuyJlzsx0DZBBuBnAjzv7bt607xC5I73FOX9PWuvyvSvUj/X10Wmg35yTlT+9ACpmkcFwCyduFtXrxKlve72O5/e/F4ws1J2ZP32CqDwM4IQw4zcPDawS4Opwc+lrRzLzXDcK8Et7o54P9PsetlgN4ExfDS2qOrVp7dKI96vryn04rsB1XIsXzwpwqo1hZIH+ffeU2WFigq8NLyAljdVLLGH9jj3YPTihIr9uWrPkpkjvZ55HAQpQgAJ9L8BAf9/PASugAAUokJQCdoF+s6K5Cc83b5TvChyXAjCrJpqvIZwm0A3g36r6tDMjY+HytU+a7YI7PXoq0O/vZN6oeemfDdg2SRyYo14dB2nfXq8VwAd7H2xeA3j+UFXnfj3SJ7dN270Z6PePpWhc6VFQuRTwmm3vTgbkAN9rm1TwknjlwcN3HfDnUKvyB8J3NdDvf4NelOM6RTRtnooWADg2YNV+M8dvQFHhyOi3KNyc93Kg35QvRWNLR0NwE6BmS0hjaHY0+Egg91bWlf1voNPU3NkjPR6P+TAlB4KN4tHLKhsqzJP/PChAAQpQgAIUoAAFKECBXhQwX9Bh3ypsHY4X3gF+ExTz78XC2BUFKBC1QJoTWHqV7WV7RMQE1nl0IqCqZlfK71tPMavzm1X6zWr9PChAgcQQyDwBuNFE0eyPk0TE7JDLgwIUoAAFKEABCsRMwC7Q719xPDd35iHNaZ65Ai1R4NSAcP//AVgPh9x35FBt6GwxP3/hXQlSdzborPFTjxGH8woVTIHixIBV6LcCeAvQB/u1irumxr29q3jGBg5cLwoXBEf7HiBohuBtKMrUiwVN69wfFxTMGbTdu/u5vavon+XrK2yg35yXm+savCdNXYBcafENGkNwsDuyQL/px2Q5Pv5SssWrlyuQDWCkL8vhheATqK5WyP82VbvNDgvRvKOUzPHTM8UhP1VgrO/+2NemV//QuHbpXYH23V2h37RluY/ecDo9Z9c9v+zTSOe4q/fhqDzX0AzgGigu9d8LbQ+MKDY4xHtxffUz74apQbLyXA8BmOc7L9LaJWtCybUQvR3AIIU+k9HaenlNTaW5R3hQgAIUoECCCDDQnyATxTIpQAEKJJpAqEB/oo2D9VKAAhSgAAUoQAEKUIACFKBAYgmo6gV7VxMzD9t2OGrfBO4x65PxoAAFEkagXxqw5Erbcnfv3VVvQMIMpI8KVdWTALxp1/0dzwIvcU/BPpoZdkuB6AVEgMe/BwwbaHvtfSJyffSt8goKUIACFKAABSgQuUBngf7IW+GZFKBAZwJjcqeOdDqddZC2hRLNMb+x2n1FlA9QEJkCFKAABRJUgIH+BJ04lk0BClAg3gUY6I/3GWJ9FKAABShAAQpQgAIUoAAFklNAVS8zX3ZZR7fmX8Af1yXnmDkqCiSrQP90oNx8bR187BCRwck67p4cl6r+xbdLZodmN7wP3L6yJ3tiWxSgQKwFSscApaNte/kKwGEi0hzrGtg+BShAAQpQgAKpK8BAf+rOPUfeewJZ+a45UCzw7fLQYnYibVq79Nneq4A9UYACFKBAXwow0N+X+uybAhSgQBILMNCfxJPLoVGAAhSgAAUoQAEKUIACFIhjAVW9DsC91hKf+zvwSG0cF87SKECBIIGB/YDFl9vCbBORISQLL6CqpQDKrGcqgHkLgC+2hW+DZ1CAAvEhYFbnN6v0m9X6bY7LROTR+KiUVVCAAhSgAAUokIwCDPQn46xyTPEkkJnpGiCDYB69n+Cr63U4WnMbVy//PJ7qZC0UoAAFKBA7AQb6Y2fLlilAAQqktAAD/Sk9/Rw8BShAAQpQgAIUoAAFKECBPhNQ1RsB/MZawPJXgIUNfVYWO6YABbogMDgDeHqe7YVbRWRYF5pMuUtUNQ3ARgAHWwe/5GVg8QspR8IBUyChBX58DvDdE2yH8C8ROS2hB8fiKUABClCAAhSIawEG+uN6elhcEghk5ZVMA3QRgAwzHBX5ddOaJTclwdA4BApQgAIUiFCAgf4IoXgaBShAAQpEJ8BAf3RePJsCFKAABShAAQpQgAIUoAAFekZAVW/b+53Xz6ytlb8ElL/YM32wFQpQoHcEDugPPHWZbV+bROSQ3qki8XtR1TsB/Mg6ki07ge89DqhZrp8HBSiQEALfOgq4rThkqWNE5KWEGAiLpAAFKEABClAg4QQY6E+4KWPBiSMgWXmucwAsDHgY/3OPevNfXPvMq4kzDFZKAQpQgALdFWCgv7uCvJ4CFKAABWwFGOjnjUEBClCAAhSgAAUoQAEKUIACfSEQKrj6ZCOwbENfVMQ+KUCBrgoMHQAsvNT26i9E5LCutptq16nq0QDeBxD0ndCdq4Cmd1JNhOOlQOIKmF/iBy4ERgy1HcMCEbk4cUfHyilAAQpQgAIUiGcBBvrjeXZYW6IJZOeXXKFeHQPRDIjkQDGywxhE7mpcs+THZqH+RBsb66UABShAga4LMNDfdTteSQEKUIACnQgw0M/bgwIUoAAFKEABClCAAhSgAAX6QkBV7wNwrbXvR2qB5/7eFxWxTwpQoKsCwwYCT1xie/VGERnR1XZT8TpVXQMgzzr2v30I3FaViiIcMwUSV6Do28DFY23rb96b9z9MRL5K3NGxcgpQgAIUoAAF4lWAgf54nRnWlYgCWXnTFwMyM0Tt6/u1thTX1FRuTcSxsWYKUIACFOi6AAP9XbfjlRSgAAUo0IkAA/28PShAAQpQgAIUoAAFKEABClCgLwRU9VEAQRHgP64D1vyrLypinxSgQFcFDh4MPGa/1vTHItJx9bqudpIi16nqNABLrcM1S/3NWwB8sS1FIDhMCiSBwMB++3YvSXfaDua/ReT3STBMDoECFKAABShAgTgTYKA/ziaE5SS0QCeB/vUizlkNa8o/SegBsngKUIACFOiSAAP9XWLjRRSgAAUoEE6Agf5wQnydAhSgAAUoQAEKUIACFKAABWIhoKqLAMyytv371cD6N2LRI9ukAAViJXDoAcAjc21b/0hEjo5Vv8nYrqqmAdgI4GDr+JZtAJ5sTMZRc0wUSF6B6/KA8afYju9tETkpeUfOkVGAAhSgAAUo0FcCDPT3lTz7TUaBzAklt4rodQAOAeBRwHxq+auRw1Dhdrs9yThmjokCFKAABcILMNAf3ohnUIACFKAABShAAQpQgAIUoAAFKEABClCAAgkioKrLAJxvLffOVUDTOwkyCJZJAQq0CRw2BJh/kS3G+yJyHJmiE1DVXwG4yXrVtt3A3McAjze69ng2BSjQdwInHw7cVRKy/3wRqe676tgzBShAAQpQgAIUoAAFKEABClCAAhSgQLQCDPRHK8bzKUABClCAAhSgAAUoQAEKUIACFKAABShAgbgVUNU/AZhkLfAXK4BXPojbslkYBShgIzB8KPDQhbY074rICUSLTkBVza4G7wMI+m7o7j8DDW9F1x7PpgAF+lbgvtnA0QfZ1rBMRKb1bXXsnQIUoAAFKEABClCAAhSgAAUoQAEKUCAaAQb6o9HiuRSgAAUoQAEKUIACFKAABShAAQpQgAIUoEBcC6hqDYCzrEXesgz458dxXTqLowAFLAJHHAg8MMeW5S0ROZlg0Quo6ioAk61Xvvof4KfLo2+PV1CAAn0nUPAN4Krxtv2b/TaOFJGNfVcde6YABShAAQpQgAIUoAAFKEABClCAAhSIRoCB/mi0eC4FKEABClCAAhSgAAUoQAEKUIACFKAABSgQ1wKq+iKA0dYif7gEeOuzuC6dxVGAAhaBkcOA+y+wZfm3iJxCsOgFVLUIQKXdlVc9BXyyNfo2eQUFKNA3AhlpwJOXAea/NsdtIvLzvqmMvVKAAhSgAAUoQAEKUIACFKAABShAAQpEK8BAf7RiPJ8CFKAABShAAQpQgAIUoAAFKEABClCAAhSIWwFV/QeA06wFXr8Y+GBT3JbNwihAARuBow8C7pttS/OaiHyDaNELqKoDgNmvZLj16qq/Ak/UR98mr6AABfpO4LKzgHNPt+3frM5vVuk3q/XzoAAFKEABClCAAhSgAAUoQAEKUIACFIhzAQb643yCWB4FKEABClCAAhSgAAUoQAEKUIACFKAABSgQuYCqvg3gBOsVVz4JfPpl5O3wTApQoO8FjjkYuHeWbR3/EBH7CGvflx33FajqbQB+Zi10225g7mOAh/HfuJ9DFkgBv8CIocCDF4b0mLb3b+UyalGAAhSgAAUoQAEKUIACFKAABShAAQrEvwAD/fE/R6yQAhSgAAUoQAEKUIACFKAABShAAQpQgAIUiFBAVc3K00dYT7/kCWDT9ggb4RYnWowAACAASURBVGkUoEBcCBx3KPD7UttS/iYi346LIhOwCFU1q/Obv5Vmtf4Oxz3PA7VvJuCgWDIFUljgV1OBbxxpC1AtIvkpTMOhU4ACFKAABShAAQpQgAIUoAAFKECBhBFgoD9hpoqFUoACFKAABShAAQpQgAIUoAAFKEABClCAAuEEVHUzgGHW8y54BNi+O9zVfJ0CFIgngRMOA343w7aiV0RkVDzVmmi1qOoKAFOsdf/rY+BmruedaNPJelNcIOdk4H8m2iIogJNFxOxexIMCFKAABShAAQpQgAIUoAAFKEABClAgjgUY6I/jyWFpFKAABShAAQpQgAIUoAAFKEABClCAAhSgQHQCqroLQH/rVSUPAntao2uLZ1OAAn0rcNLhwN0ltjW8LCKj+7a6xO5dVc8B8JzdKK56Cvhk6/9n787jdqvn/fG/PiU5OZ0OvjllSIZtzJShaFCKRCokqdRuROigE5ITMoRwyJDmEklEIUMSSqYcUxIJCSnpGHI6aXr/upx+v9+3tdeufe99T+u6nuufy8O91uf9ej3XtXf78bg/17qG3U96ApMksPxyybG7JSsv8q+fvyu8s7W2zyR56EqAAAECBAgQIECAAAECBAgQGKKADf1DvGsyEyBAgAABAgQIECBAgAABAgQIECDQK1BVo6fRLnJs/R5gBAgMTeABqyVvfXZv6m+11tYdWp/5lLeqRr8fujjJGt1cn/5BctRZ8ymtLAQI3JbAjo9Ltnl071l/SXLX1trfbmsNPydAgAABAgQIECBAgAABAgQIEJg7ARv6587eZAIECBAgQIAAAQIECBAgQIAAAQIEplGgqlZK8t/dJUdP5h89od9BgMCwBB60enLQNr2Zv95aW29YbeZf2qp6TZI3dJNdfW2y85HJdTfMv8wSESDQL7DqysnhC5PF/OJ3YWvtOHYECBAgQIAAAQIECBAgQIAAAQLzV8CG/vl7byQjQIAAAQIECBAgQIAAAQIECBAgQGAKAlV1lyR/6F7y12uSHY+YwkJOJUBgXgg8+G7Jm5/VG+Xs1tqG8yLkgENU1WpJfptkuW6Nd38x+fJPBlxOdAITKPCapyePXrO3+Ldba+tMIInKBAgQIECAAAECBAgQIECAAIHBCNjQP5hbJSgBAgQIECBAgAABAgQIECBAgAABArcmUFX3SPLr7jlX/jXZ7Rh2BAgMTWCtuydvfGZv6q+21jYaWp/5mLeqTk6yiPJPfpe86uPzMbFMBAgsTmC0mX+0qX8xx1qttfPpESBAgAABAgQIECBAgAABAgQIzE8BG/rn532RigABAgQIECBAgAABAgQIECBAgACBKQpU1YIkF3Yv+92fkxd+cIqLOZ0AgTkXeNg9kgOf0RvjzNbaJnMecAwCVNWTk3yhr8reJySXXDkGJVUgMCECo1/6Hr4wWXXl3sJHttb2mBAKNQkQIECAAAECBAgQIECAAAECgxOwoX9wt0xgAgQIECBAgAABAgQIECBAgAABAgT6BKrqYUl+0P3Zr65M/vUEZgQIDE3gEfdMXrd1b+ovttZGG9EdyyhQVaPfE12cZI3uUp/9YXL4V5dxgMsJEJhVgWc9Onne43pHXp1k9dbaX2Y1kGEECBAgQIAAAQIECBAgQIAAAQJLJGBD/xIxOYkAAQIECBAgQIAAAQIECBAgQIAAgfkuUFXrJPlmN+eFlyWv+Nh8Ty8fAQJdgbXvlRywZa/LF1prTyE2PQJV9cokb+mudvW1yc5HJtfdMD1zrEKAwMwLrHyH5NjdkuWX6521d2vtPTOfwgQCBAgQIECAAAECBAgQIECAAIGpCtjQP1Ux5xMgQIAAAQIECBAgQIAAAQIECBAgMC8FqmrjJGd2w/3ot8lrPjEvIwtFgMCtCDxqzeTfn957wmdba0+DNz0CVXWXJJcluV13xfd+KTnjx9MzxyoECMyOwD6bJRvcv3fWRa21BbOTwhQCBAgQIECAAAECBAgQIECAAIGpCNjQPxUt5xIgQIAAAQIECBAgQIAAAQIECBAgMG8FquqpSU7rBvzur5IDPzVvYwtGgMBiBB5z72T/LXp/+JnWWv9Wf5pLJVBVH02ybffin12e7HvSUi3pIgIE5kjgwXdL3vysxQ7fqLX21TmKZiwBAgQIECBAgAABAgQIECBAgMBiBGzo99YgQIAAAQIECBAgQIAAAQIECBAgQGAsBKpqtH3t490y3/h58tbPjkVFJQhMlMA690n2638O/6mtta0nCmOGyy7uG05GY/c+IbnkyhkOYHkCBKZV4NCdktVX6V3ypNbac6Z1mMUIECBAgAABAgQIECBAgAABAgSWWcCG/mUmtAABAgQIECBAgAABAgQIECBAgAABAvNBoKp2THJ8N8tXf5r8x+nzIaEMBAhMReBx901eOfrejUWPT7TWFv/86akMce7/J1BVFyZZ0CX5wo+SQ78MigCBIQk89WHJnk/oTXx9ktVaaz6mM6QbKisBAgQIECBAgAABAgQIECAw9gI29I/9LVaQAAECBAgQIECAAAECBAgQIECAwGQIVNUeSQ7vtv3i+cn7zpwMAy0JjJPAevdL9t28t9HHW2vPHqeu86FLVe2T5O3dLNdclyw8Khm9OggQGIbAirdLPrhHMnrtOV7TWnvTMJpISYAAAQIECBAgQIAAAQIECBCYDAEb+ifjPmtJgAABAgQIECBAgAABAgQIECBAYOwFqmrvJO/uFv3MD5Ijzxr7+goSGDuB9Rck//aU3lofba1tN3aF57hQVa2S5A9JFtkC/P4vJ6f/aI4DGk+AwJQE9to4efJavZdcluTurbUbp7SgkwkQIECAAAECBAgQIECAAAECBGZMwIb+GaO1MAECBAgQIECAAAECBAgQIECAAAECsylQVa9KclB35if+M/ng12cziVkECEyHwIb3T16+We9KJ7TWdpiOGda4pUBVfSjJIraXXJnsfQItAgSGJLDGnZNDFv835ZattU8PqY+sBAgQIECAAAECBAgQIECAAIFxFrChf5zvrm4ECBAgQIAAAQIECBAgQIAAAQIEJkigql6f5IBu5RO/lZz47QmCUJXAmAhs9MDkpU/qLfOh1trzxqTmvKpRVRsk6f1Ok31PSn52+byKKwwBArch8NZnJw9Yrfekz7XWngqQAAECBAgQIECAAAECBAgQIEBgfgjY0D8/7oMUBAgQIECAAAECBAgQIECAAAECBAgso0BVvS3Jvt1ljjsn+eR3l3FxlxMgMOsCT3xQsvemvWOPa60tnPVAEzKwqi5MsqBb94wfJ+/90oQgqElgTAQ2fmDyr/0fjKoka7bWLhmTqmoQIECAAAECBAgQIECAAAECBAYtYEP/oG+f8AQIECBAgAABAgQIECBAgAABAgQI/L8CVfWeJC/uihxxVnLaDzgRIDA0gU0fnLx4k97Ux9y0CXXXofUZSt6q2jvJu7t5r7kuWXhUMnp1ECAwDIEVlk+O2z1Z6fa9ed/WWnvlMJpISYAAAQIECBAgQIAAAQIECBAYbwEb+sf7/mpHgAABAgQIECBAgAABAgQIECBAYGIEqurIJLt1C4+eKD16srSDAIFhCTzpIcmLntib+cjW2h7DajOctFW1SpLLk6zYTX3YV5LPnTecLpISIJDssn6y1SN7Ja5Mslpr7XpOBAgQIECAAAECBAgQIECAAAECcytgQ//c+ptOgAABAgQIECBAgAABAgQIECBAgMA0CVTVh5Ns313unV9IzrpwmoZYhgCBWRPYbK3khRv3jjustfaCWQsygYOq6pgkC7vVL7ky2fuECQRRmcCABVZdOTl8YbKYXwrv2Fob/fvJQYAAAQIECBAgQIAAAQIECBAgMIcCNvTPIb7RBAgQIECAAAECBAgQIECAAAECBAhMn0BVfTLJ1t0V3/LZ5Js/n745ViJAYHYENn9o8vyNemcd2lrba3ZSTOaUqlo3yTf62r/yY8lPL5tMF60JDFXgdVslj1ijN/05rbX1h9pLbgIECBAgQIAAAQIECBAgQIDAuAjY0D8ud1IPAgQIECBAgAABAgQIECBAgAABAhMucNMG1M/ftAF1sy7DgZ9KvvurCcdRn8AABZ72sGSPJ/QGf29r7SUDrDSoyFV1XpK1uqHPvCA55IxBVRGWwMQLrHvf5FVPXSzDWq218yceCQABAgQIECBAgAABAgQIECBAYA4FbOifQ3yjCRAgQIAAAQIECBAgQIAAAQIECBCYPoGq+mqSDbsr7v+J5PzfTt8cKxEgMDsCT394stsif6L/PvvdrbWXzk6KyZ1SVaNvQXhfV+C6G5Kdj0yuvnZybTQnMDSB1pKjd03utFJv8g+01l44tE7yEiBAgAABAgQIECBAgAABAgTGScCG/nG6m7oQIECAAAECBAgQIECAAAECBAgQmGCBqvp2ksd0CfY9KfnZ5RMMozqBgQps9chkl/V7w/9Ha+3lA601mNhVdccko789R6+3OI48K/nMDwZTRVACBJJs99hku3V6Ka6+6cM7q7bWRq8OAgQIECBAgAABAgQIECBAgACBORCwoX8O0I0kQIAAAQIECBAgQIAAAQIECBAgQGD6BarqvCRrdVfe+4Tkkiunf54VCRCYWYGt104Wrtc74+2ttX1ndrrVRwJVdUSS3bsal/4p2et4RgQIDElg9HT+0VP6R0/r7zn2aq0dOqQ+shIgQIAAAQIECBAgQIAAAQIExknAhv5xupu6ECBAgAABAgQIECBAgAABAgQIEJhggaq6KMl9uwQv+GBy2Z8nGEZ1AgMVeOajkp0e3xv+ba21Vw601qBiV9Wjk5zbF/rVJyc/vnRQdYQlMPECr9w8edz9ehnOb60t8qHIiQcDQIAAAQIECBAgQIAAAQIECBCYJQEb+mcJ2hgCBAgQIECAAAECBAgQIECAAAECBGZWoKpGW0tX707Z9ejkv/57ZmdbnQCB6Rd41qOT5z2ud92DWmuvnv6JVuwTWNy3n3z1p8l/nM6MAIEhCTzsnsmBWy828fqttXOG1EdWAgQIECBAgAABAgQIECBAgMC4CNjQPy53Ug8CBAgQIECAAAECBAgQIECAAAECEy5QVX9M8s9dhh0PT/76twnHUZ/AAAW2fUyy/bq9wd/YWvv3AVYaZOSq2iPJ4d3wN9yYPO+I5OprB1lLaAITK3DoTsnqq/TW/3BrbceJhVGcAAECBAgQIECAAAECBAgQIDCHAjb0zyG+0QQIECBAgAABAgQIECBAgAABAgQITJ9AVV2TZMXuitu+P7n2humbYyUCBGZHYLvHJtut0zvrwNbaa2cnhSlVdccklycZvd7iOOZryanfY0SAwJAEtnxEsusGvYmvT7Jaa+3KIfWRlQABAgQIECBAgAABAgQIECAwDgI29I/DXdSBAAECBAgQIECAAAECBAgQIECAAIFUVfUxbP0eOAQIDFHgueskz3lsb/LXttYOHGKnoWauqvfftKn/hd38l/4p2ev4obaSm8BkCqx0++S43ZMVlu/t/6rW2lsnU0ZrAgQIECBAgAABAgQIECBAgMDcCdjQP3f2JhMgQIAAAQIECBAgQIAAAQIECBAgME0CVbVSkv/uLve365PnHDpNQyxDgMCsCuywbvLsx/SOfE1r7U2zGmbCh1XVWknO62P4908m5/1mwoHUJzAwgb03TZ74oN7QlyRZ86ZvQen9kOTAaopLgAABAgQIECBAgAABAgQIEBiMgA39g7lVghIgQIAAAQIECBAgQIAAAQIECBAgsDiBqrpLkj90f37VNcnzjuBGgMAQBZ73+ORZj+pN/urW2kFD7DTkzFX1zSTrdDt87WfJ2z8/5GayE5g8gQX/khy87WJ7P7W19rnJU9GYAAECBAgQIECAAAECBAgQIDB3Ajb0z529yQQIECBAgAABAgQIECBAgAABAgQITJNAVd0zyeipsrc4rvxrstsx0zTEMgQIzKrAzuslz1i7d+QrW2tvm9UwhqWqFiZZ5G/UG25MFh6VjD5A5SBAYDgCh+yQrHHn3ryfbq1tOZwmkhIgQIAAAQIECBAgQIAAAQIEhi9gQ//w76EGBAgQIECAAAECBAgQIECAAAECBCZeoKrun+SnXYhL/5TsdfzE8wAgMEiBXdZPtnpkb/R9W2tvH2SpAYeuqhWTXJ5klW6ND349+cR/Dric6AQmUOBJD0le9MTe4jcmuXdrbZEPSk4gk8oECBAgQIAAAQIECBAgQIAAgVkRsKF/VpgNIUCAAAECBAgQIECAAAECBAgQIEBgJgWq6uFJvt+dcfEfkpd+ZCYnW5sAgZkS2HWDZMtH9K7+8tbaf8zUXOsuXqCqDknyku4ZV1yV7HlsUvAIEBiMwArLJ8ftnqx0+97Ib2qtvWYwZQQlQIAAAQIECBAgQIAAAQIECAxcwIb+gd9A8QkQIECAAAECBAgQIECAAAECBAgQSKpq3STf6FpceFnyio8RIkBgiAK7b5hsMfqozqLHv7bWRhvLHbMsUFULklzYN/Z1pyTf//UsBzKOAIFlEthjw+Rp/X/PXplktZs29V+/TANcTIAAAQIECBAgQIAAAQIECBAgsEQCNvQvEZOTCBAgQIAAAQIECBAgQIAAAQIECBCYzwJVtXGSM7sZz/tN8u+fnM/JZSNAYHECez4heerDen/6ktbae8nNjUBVnZ1k/e70b1yUvPVzc5PJVAIElk5g9VWSQ3da7LXbtdY+unQru4oAAQIECBAgQIAAAQIECBAgQGAqAjb0T0XLuQQIECBAgAABAgQIECBAgAABAgQIzEuBqnpqktO64f7z4uQNn56XkYUiQOA2BJ6/UbL5Q3tP2qu1dijAuRGoqh2THN+dXpXsdGRy1TVzk8tUAgSWTuBNz0wecvfea7/aWtto6VZ1FQECBAgQIECAAAECBAgQIECAwFQEbOifipZzCRAgQIAAAQIECBAgQIAAAQIECBCYlwJVtU2Sj3XDeWL0vLxdQhFYIoG9Nk6evFbvqc9vrR2+RIs4adoFqmrFJJcnWaW7+Ie/mXzs3GkfaUECBGZQYP0Fyb89ZbEDFrTWLprB8ZYmQIAAAQIECBAgQIAAAQIECBBIYkO/twEBAgQIECBAgAABAgQIECBAgAABAoMXqKrnJflgt8hXfpq86/TB11OAwEQKvHiTZNMH91bfo7V25ESizJPSVfWOJC/vxrniqmTPY5OaJznFIEDgtgWWXy45drdk5Tv0nvue1tret72KMwgQIECAAAECBAgQIECAAAECBJZFwIb+ZdFzLQECBAgQIECAAAECBAgQIECAAAEC80KgqvZMclg3zOnnJ+8/c15EFIIAgSkKvGSTZJP+Df27ttaOmeJyTp9GgapakOTCviUP/FTy3V9N4zBLESAw4wI7Pi7Z5tG9Y/5y07+vVm+tXT3jIQwgQIAAAQIECBAgQIAAAQIECEywgA39E3zzVSdAgAABAgQIECBAgAABAgQIECAwLgJV9a9J3tXt85kfJEeeNS4t9SAwWQL/+qRk4wf2dl7YWjtusjTmX9uq+nKSjbrJvvWL5KDT5l9eiQgQWLzAqisnh++ctP7fHO/ZWjuCHwECBAgQIECAAAECBAgQIECAwMwJ2NA/c7ZWJkCAAAECBAgQIECAAAECBAgQIEBglgSq6lVJDuqOO/k/k+O/PkshjCFAYFoFXvrkZKMH9C75vNbah6Z1mMWmLFBVz0lyYvfCqmTXo5M/ep73lE1dQGAuBfbfInnMvXsTnN9aW2sus5lNgAABAgQIECBAgAABAgQIEBh3ARv6x/0O60eAAAECBAgQIECAAAECBAgQIEBgAgSq6vVJDuhW/ci3ko9+ewIAVCQwhgL7bJZscP/eYtu31j4yhpUHVamqbpfksiR36QY/8VvJif7uHdT9FJbA2vdKDthysQ7rtta+RYkAAQIECBAgQIAAAQIECBAgQGBmBGzonxlXqxIgQIAAAQIECBAgQIAAAQIECBAgMIsCVXVwkn/rjjzunOST353FIEYRIDBtAvs+JVlvQe9y27XWPjptgyy01AJV9dYkr+guMHo6/+gp/aOn9TsIEBiGwOiXxocvTFZduTfvca21hcNoIiUBAgQIECBAgAABAgQIECBAYHgCNvQP755JTIAAAQIECBAgQIAAAQIECBAgQIBAR6Cq3pvkRV2YI76anPZDXAQIDFHgFZsnj79fb/Jnt9Y+PsRO45a5qtZIcnGSRX7f9KbPJOf+ctwa60NgvAWe+ahkp8f3dvxbkru21v4y3gLaESBAgAABAgQIECBAgAABAgTmRsCG/rlxN5UAAQIECBAgQIAAAQIECBAgQIAAgWkUqKqjkuzaXfK9X0rO+PE0DrIUAQKzJvCqpybr3rd33DNba5+ctSAG3apAVZ2e5Endk75zcfLGT8MjQGBIAivfITl2t2T55XpT79Nae+eQ+shKgAABAgQIECBAgAABAgQIEBiKgA39Q7lTchIgQIAAAQIECBAgQIAAAQIECBAgsFiBqjohyXO7J7zzC8lZF4IjQGCIAvs9LVnnPr3Jt26tnTrETuOYuaqelWSRb0yo0aesjkr+ePU4ttaJwPgKvHyzZMP79/a7KMn9W2ujP94OAgQIECBAgAABAgQIECBAgACBaRSwoX8aMS1FgAABAgQIECBAgAABAgQIECBAgMDcCFTV6GndW3enH3Ra8q1fzE0mUwkQWDaB/bdIHnPv3jWe3lr7zLKt7urpEqiq0bO8f5/kLt01Tzo3OeGb0zXJOgQIzIbAg+6WHDT6mE7/8eTW2hdnI4cZBAgQIECAAAECBAgQIECAAIFJErChf5Lutq4ECBAgQIAAAQIECBAgQIAAAQIExlSgqj6fZLNuvdefmnzvkjEtrRaBMRc4YMtk7Xv1lnxaa+2zY15/UPWq6o1J9u+GHj2df9ejk/I870HdT2EJHLJDssadex0+2Vp7JiECBAgQIECAAAECBAgQIECAAIHpFbChf3o9rUaAAAECBAgQIECAAAECBAgQIECAwBwIVNVXk2zYHb3/ycn5l85BICMJEFhmgddulTxyjd5lntJa+8IyD7DAtAlU1ehOXZxkkd87veWzyTd/Pm2jLESAwCwIbP7Q5Pkb9Q66McndW2uXzUIMIwgQIECAAAECBAgQIECAAAECEyNgQ//E3GpFCRAgQIAAAQIECBAgQIAAAQIECIyvQFWdm+TR3Yb7npT87PLx7a0ZgXEWeP3WycPv2dvwSa21M8a5+xC7VdXoWxM272YffUvK6NtSHAQIDEdgxdslH9wjGb32HK9vrb1uOG0kJUCAAAECBAgQIECAAAECBAjMfwEb+uf/PZKQAAECBAgQIECAAAECBAgQIECAAIHbEKiqHyV5SPe0vU9ILrkSHwECQxR4wzOSh96jN/kmrbUzh9hpnDNX1ZZJFtm6X0n2PDa54qpxbq8bgfETeOHGyWZr9fYaPZ1/9JT+0dP6HQQIECBAgAABAgQIECBAgAABAtMgYEP/NCBaggABAgQIECBAgAABAgQIECBAgACBuRWoqp8nuU83xfM/mFz+57nNZjoBAksn8KZnJg+5e++1G7XWvrp0q7pqpgSqarkkv02yWnfGyf+ZHP/1mZpsXQIEZkJgjTsnh+yw2JW3aa2dPBNzrUmAAAECBAgQIECAAAECBAgQmEQBG/on8a7rTIAAAQIECBAgQIAAAQIECBAgQGDMBKrq0iSrd2vtcnTyx/8es7LqEJgQgYOelTzobr1lN2itfW1CGAZVs6pel+S13dBXXZMsPCq5wfO8B3U/hSXw1mcnD1jkIzp/d/nSTX8Pb0qIAAECBAgQIECAAAECBAgQIEBgegRs6J8eR6sQIECAAAECBAgQIECAAAECBAgQIDCHAlX1xyT/3I2ww+HJf/9tDoMZTYDAUgu8ZZvkgYt8TOfvy63XWvO896WWnbkLq2q09Xf0lP7R0/pvcRz8ueSci2ZutpUJEJh+gY0emLz0SYtdd0FrzZ/q6We3IgECBAgQIECAAAECBAgQIDCBAjb0T+BNV5kAAQIECBAgQIAAAQIECBAgQIDAuAlU1TVJVuz2evb7k+tuGLe2+hCYDIG3PTu5f/+ToddtrX1rMhSG17KqTk2yZTf5D3+dHHDK8PpITGCSBVZYPjl612TlO/Qq/Edr7eWT7KM7AQIECBAgQIAAAQIECBAgQGC6BGzony5J6xAgQIAAAQIECBAgQIAAAQIECBAgMGcCVVV9w7d+z5xFMpgAgWUUePtzkvvdtXeRx7bWzl3G5V0+QwJV9dQkp/Utv8exyRVXzdBgyxIgMCMCC9dLtl67d+m/JLlra813Ic2IvEUJECBAgAABAgQIECBAgACBSRKwoX+S7rauBAgQIECAAAECBAgQIECAAAECBMZQoKrumOSv3Wp/uz55zqFjWFglAhMi8I7tkvuu2lv2Ua21704Iw+BqVtXod08XJ1mjG/6U7ybHnjO4SgITmGiBVVdODl+YLOaXyru01o6daCDlCRAgQIAAAQIECBAgQIAAAQLTIGBD/zQgWoIAAQIECBAgQIAAAQIECBAgQIAAgbkTqKr/k+SKboK//E+y05Fzl8tkAgSWTeBdz03WHP3pXvR4RGvtB8u2uqtnUqCq9k/yxu6Mq65JFh6V3HDjTE63NgEC0y3w2q2SRy7yEZ2/T/l2a22d6Z5nPQIECBAgQIAAAQIECBAgQIDApAnY0D9pd1xfAgQIECBAgAABAgQIECBAgAABAmMmUFX3THJJt9Yf/prsfsyYlVWHwAQJHLJ9ssZdegs/rLV23gRRDK5qVY3u3O+TLNcN/44vJGdfOLhKAhOYaIHH3id59dMWS7BWa+38iQZSngABAgQIECBAgAABAgQIECCwjAI29C8joMsJECBAgAABAgQIECBAgAABAgQIEJhbgaq6f5KfdlNc+qdkr+PnNpvpBAgsvcB7dkjueefe6x/SWvvx0q/s7xiRnwAAIABJREFUytkQqKqTkzyzO+v83yb7f2I2EphBgMB0CbSWHL1rcqeVelc8qrW2+3TNsg4BAgQIECBAgAABAgQIECBAYBIFbOifxLuuMwECBAgQIECAAAECBAgQIECAAIExEqiqhyf5frfSxX9IXvqRMSqqCoEJE3jfjsnd79Rb+oGttUU+xDNhPPO+blU9KcnpfUFHH7YafejKQYDAcAS2fUyy/bq9ef+W5K6ttb8Mp42kBAgQIECAAAECBAgQIECAAIH5JWBD//y6H9IQIECAAAECBAgQIECAAAECBAgQIDBFgap6XJKvdy/76WXJKz82xcWcToDAvBF4//OSu/1zb5z7t9Z+Nm+CCtIrUFWj30FdnGSN7gmf/n5y1NngCBAYksDo6fyjp/SPntbfc/xra+2QIfWRlQABAgQIECBAgAABAgQIECAwnwRs6J9Pd0MWAgQIECBAgAABAgQIECBAgAABAgSmLFBVT0zype6F5/0m+fdPTnk5FxAgME8EPrBTstoqvWHu21r7xTyJKcatCFTVK5O8pXvK1dcmOx+ZXHcDPgIEhiTwis2Tx9+vN/FFrbUFQ+oiKwECBAgQIECAAAECBAgQIEBgPgnY0D+f7oYsBAgQIECAAAECBAgQIECAAAECBAhMWaCqnpbkM90Lv3Nx8sZPT3k5FxAgME8EjliYrLpyb5h7t9ZGT353zHOBqrpLksuS3K4b9V1fTL7yk3leQDwCBG4h8LB7JAc+Y7EoG7fWvoKMAAECBAgQIECAAAECBAgQIEBg6gI29E/dzBUECBAgQIAAAQIECBAgQIAAAQIECMwjgaraJsnHupG+flHyts/No6CiECAwJYEjd0n+zz/2XrJGa+3XU1rMyXMmUFUnJnlON8BPfpe86uNzFstgAgSWUuDQnZLV+7895WOttW2XclmXESBAgAABAgQIECBAgAABAgQmWsCG/om+/coTIECAAAECBAgQIECAAAECBAgQGL5AVT0vyQe7TUZPfh49AdpBgMAwBY7eNbnzHXuz3721dukwW01e6qraOMmZfc33Oj659E+TZ6IxgSELPP0RyW4b9Da4PslqrbUrh9xPdgIECBAgQIAAAQIECBAgQIDAXAjY0D8X6mYSIECAAAECBAgQIECAAAECBAgQIDBtAlW1Z5LDugue/qPk/V+etjEWIkBglgWO3S3555V6h67eWrtsluMYtwwCVXVhkgXdJU77YXLEV5dhYZcSIDDrAivdPjlu92SF5XtH/3tr7Y2zHspAAgQIECBAgAABAgQIECBAgMDABWzoH/gNFJ8AAQIECBAgQIAAAQIECBAgQIDApAtU1UuT/EfX4dM/SI46a9J19CcwXIHRhtFV/qE3/11ba1cMt9nkJa+qlyd5R7f51dcmOx+ZXHfD5JloTGDIAi/ZJNnkwb0NRh+2Gn2Lyo1D7ic7AQIECBAgQIAAAQIECBAgQGC2BWzon21x8wgQIECAAAECBAgQIECAAAECBAgQmFaBqtovyZu7i578n8nxX5/WURYjQGAWBT60R/KPd+gdeJfW2n/NYhSjllGgqlZJcnmSFbtLveeM5EsXLOMAlxMgMKsCC/4lOXjbxY7cqrX2qVkNZBgBAgQIECBAgAABAgQIECBAYOACNvQP/AaKT4AAAQIECBAgQIAAAQIECBAgQGDSBarqwCT/3nU44ZvJSedOuo7+BIYr8OE9kzsusv37733u1Fr703CbTWbyqjo+yY7d9j+7PNn3pMk00ZrAkAXesV1y31V7G3y+tbb5kLvJToAAAQIECBAgQIAAAQIECBCYbQEb+mdb3DwCBAgQIECAAAECBAgQIECAAAECBKZVoKoOTvJv3UWPPSc55bvTOspiBAjMosBHnp/8w+17B/5Ta+2qWYxi1DQIVNX6Sc7uW2rvE5JLrpyGIZYgQGDWBDZ9cPLiTXrHVZI1W2uXzFoYgwgQIECAAAECBAgQIECAAAECAxewoX/gN1B8AgQIECBAgAABAgQIECBAgAABApMuUFXvTfKirsPhX00++8NJ19GfwHAFPvrCZMXb9eb/x9bafw+32eQmr6oLkyzoCnz+R8kHvjy5LpoTGKLACssnx+2erNT/wauDW2uvGGIvmQkQIECAAAECBAgQIECAAAECcyFgQ/9cqJtJgAABAgQIECBAgAABAgQIECBAgMC0CVTVUUl27S743i8lZ/x42sZYiACBWRY4aa/k9sv3Dv2H1to1sxzHuGkQqKq9k7y7u9Q11yULj0pGrw4CBIYjsPuGyRYP7807+s6N1Vpr1w+njaQECBAgQIAAAQIECBAgQIAAgbkTsKF/7uxNJkCAAAECBAgQIECAAAECBAgQIEBgGgSq6iNJtusu9Y4vJGePngXtIEBgkAIff1Fyu+V6o9++tWbr9wDvalWtkuTyJCt247//y8npPxpgKZEJTLDA6qskh+60WIDntdY+NME8qhMgQIAAAQIECBAgQIAAAQIElljAhv4lpnIiAQIECBAgQIAAAQIECBAgQIAAAQLzUaCqTkmyVTfbQacl3/rFfEwsEwECSyLwyRcnrf+3GLdrrd2wJGs4Z/4JVNUxSRZ2k11yZbL3CfMvr0QECNy6wBufmax1995zvt5aW48fAQIECBAgQIAAAQIECBAgQIDAbQvY0H/bRs4gQIAAAQIECBAgQIAAAQIECBAgQGAeC1TVF5I8uRvxdacm379kHgcXjQCBWxU45SX9P25tMdv8eQ5CoKrWTfKNvrD/9tHkot8PooaQBAjcLLDe/ZJ9N18sx1qttfNhESBAgAABAgQIECBAgAABAgQI3LqADf3eIQQIECBAgAABAgQIECBAgAABAgQIDFqgqs5KskG3xKtPTn586aCrCU9gYgVGW/ZHT+jvOW5srS0/sTBjUryqzkuyVrfOF89P3nfmmJRUg8CECCy/XHLsbsnKd+gtfFhr7QUTQqEmAQIECBAgQIAAAQIECBAgQGCpBWzoX2o6FxIgQIAAAQIECBAgQIAAAQIECBAgMB8EqurcJI/uZvGk5/lwd2QgsHQCow2iJ7+o99rrW2srLN2qrpovAlX1wiTv7+a55rpk4VHJ6NVBgMBwBLZfN9n2Mb15r06yamtt9OogQIAAAQIECBAgQIAAAQIECBBYjIAN/d4aBAgQIECAAAECBAgQIECAAAECBAgMWqCqfpTkId0Se384ueS/Bl1NeAITK7DC8snH9uqt/7fWWv9zoCdWa3jFq+qOSS5PMnq9xXHYV5LPjZ7f7yBAYDACd1opOXrXZPTtKj3Hi1pri3yAZzDlBCVAgAABAgQIECBAgAABAgQIzIKADf2zgGwEAQIECBAgQIAAAQIECBAgQIAAAQIzJ1BVv0hy7+6E538wufzPMzfXygQIzJzAirdLPjp6hvuix/+01laauclWni2Bqjo8yR7deZdcmex9wmylMIcAgekSePUWyWMX+dfY31c/v7W21nTNsQ4BAgQIECBAgAABAgQIECBAYBwFbOgfx7uqEwECBAgQIECAAAECBAgQIECAAIEJEqiq3yVZrVt5l6OSP149QRCqEhgjgTuskJz4gt5Cf22trTxGVSe2SlWNNvj2Pov/lR9LfnrZxNIoTmCQAmvfKzlgy8VG36C19rVBFhOaAAECBAgQIECAAAECBAgQIDALAjb0zwKyEQQIECBAgAABAgQIECBAgAABAgQIzJxAVf0pySrdCdsfllx97czNtTIBAjMnsNLtkxOe37v+n1tr/zxzk608mwJV9Z0kj+rOPPOC5JAzZjOJWQQILKvA6JfOhy9MVu3/yNUJrbUdlnWG6wkQIECAAAECBAgQIECAAAEC4ypgQ/+43lm9CBAgQIAAAQIECBAgQIAAAQIECEyIQFX9Lcntu3W3eX9y/Q0TgqAmgTET+McVkw/t2Vvqj621O49Z3YmtU1W7JzmiC3DdDcnOR/pQ1sS+MRQfrMAz1k52Xq83/vWjb1NqrV052HKCEyBAgAABAgQIECBAgAABAgRmUMCG/hnEtTQBAgQIECBAgAABAgQIECBAgAABAjMvUFXVN2Xr98z8bBMIEJgZgX/6h+SDo63eix5/aK2tOjNTrTrbAlV1xySXJxm93uI48qzkMz+Y7UTmESCwLAIr3yE5drdk+eV6V9mvtfaWZVnftQQIECBAgAABAgQIECBAgACBcRWwoX9c76xeBAgQIECAAAECBAgQIECAAAECBCZA4ObNoH/tVr3mumS7D0wAgIoExlTgn1f6302hPcflrbXVxrT2RNaqqvfftKn/hd3yl/4p2ev4iSRRmsCgBV725OQJD+itcEmSNVtrvR/EHHRp4QkQIECAAAECBAgQIECAAAECyyhgQ/8yArqcAAECBAgQIECAAAECBAgQIECAAIG5E6iq0ZO6f99N8Jf/SXY6cu5ymUyAwLIJ3OmOyTG79q7xu9ba3ZZtdVfPJ4GqWivJeX2Z9js5ueDS+ZRWFgIEbkvgQasnB22z2LOe1lr77G2t4ecECBAgQIAAAQIECBAgQIAAgUkTsKF/0u64vgQIECBAgAABAgQIECBAgAABAgTGSKCq1kjyq26lK65K9jh2jIqqQmDCBO7yj8lRu/SW/k1r7Z4TxjH2davqG0nW7Rb9yk+Td50+9vUVJDB2AofskKxx595an2mtPX3sCitEgAABAgQIECBAgAABAgQIEFhGARv6lxHQ5QQIECBAgAABAgQIECBAgAABAgQIzJ1AVT0gyU+6CX77x+RFH5q7XCYTILBsAquunByxsHeNS1pr91q21V093wSqanS3j+nmuu6GZOcjk6uvnW+J5SFA4NYEnvLQ5AUb9Z5RSdZsrV1CkAABAgQIECBAgAABAgQIECBA4P8XsKHfu4EAAQIECBAgQIAAAQIECBAgQIAAgcEKVNUjknyvW+CXVyQvO3GwtQQnMPEC//JPyWE79zL8srV2n4kHGjOAqloxyeVJVulWO+ZryamL/C0/ZgDqEBgzgRVvl3xwj2T02nO8ubW2/5hVVocAAQIECBAgQIAAAQIECBAgsEwCNvQvE5+LCRAgQIAAAQIECBAgQIAAAQIECBCYS4GqelySr3cz/PSy5JUfm8tkZhMgsCwCq6+SHLpT7woXtdYWLMvarp2fAlX17iR7d9Nd+qdkr+PnZ2apCBBYvMALNk6eslbvz69Mslpr7Xp+BAgQIECAAAECBAgQIECAAAEC/ytgQ793AgECBAgQIECAAAECBAgQIECAAAECgxWoqicm+VK3wA9/kxzwycHWEpzAxAvc7Z+T9z+vl+HC1toDJh5oDAGqavRBjQv7qr3mE8mPfjuGpVUiMMYCa9w5OWSHxRZ8bmvNdymN8f1XjQABAgQIECBAgAABAgQIEJiagA39U/NyNgECBAgQIECAAAECBAgQIECAAAEC80igqrZI8ulupO9cnLxxkf93HgUXhQCBWxW4x52T9/ZvBL2gtfZgfOMpUFVnJ1m/2+7sC5N3fGE8O2tFYJwF3rJN8sDVexue1Vp7wjh3140AAQIECBAgQIAAAQIECBAgMBUBG/qnouVcAgQIECBAgAABAgQIECBAgAABAgTmlUBVPTvJSd1Q51yUHPy5eRVVGAIEpiCwxl2SQ7bvveBHrbWHTmEppw5IoKpGH+P4UDfyDTcmC49KrrpmQGVEJUAgT3hA8rInLxZiQWvtIkwECBAgQIAAAQIECBAgQIAAAQKJDf3eBQQIECBAgAABAgQIECBAgAABAgQIDFagqnZKcly3wJd/krz7i4OtJTiBiRdY8/8k73puL8MPW2sPn3igMQWoqhWTXJ5klW7F485JPvndMS2uFoExFVh+ueTY3ZKV79Bb8L2ttZeMaXW1CBAgQIAAAQIECBAgQIAAAQJTErChf0pcTiZAgAABAgQIECBAgAABAgQIECBAYD4JVNXzk3ygm+kLP0oO/fJ8SioLAQJTEbjPqsk7t+u94nuttbWnspZzhyVQVe9I8vJu6iuuSvY8Nqlh1ZGWwMQL7Lxe8oz+v7WvTrJqa2306iBAgAABAgQIECBAgAABAgQITLSADf0TffuVJ0CAAAECBAgQIECAAAECBAgQIDBsgap66U1Pcv6PbotPfz856uxhd5OewCQL3O+uyduf0yvwn621R0+yzbh3r6oFSS7s6/naU5If/HrcBfQjMF4Cq66cHL5wsV8b//zW2uHj1VgbAgQIECBAgAABAgQIECBAgMDUBWzon7qZKwgQIECAAAECBAgQIECAAAECBAgQmCcCVbVfkjd343z8O8mHvjFPQopBgMCUBRb8S3Lwtr2Xfbu1ts6UF3TBoASq6swkG3dDf/2i5G2fG1QVYQkQSHLAlsna9+qlOL+1thYkAgQIECBAgAABAgQIECBAgMCkC9jQP+nvAP0JECBAgAABAgQIECBAgAABAgQIDFigqt6Q5DXdCid8Mznp3AEXE53AhAs8YLXkrc/uRfhGa+3xE84z9vWravT9DCd2i95wY7LwqOSqa8aeQEECYyXw2Hsnr95isZUe11r75lgVVoYAAQIECBAgQIAAAQIECBAgMEUBG/qnCOZ0AgQIECBAgAABAgQIECBAgAABAgTmj0BVvT3JPt1Ex3wtOfV78yenJAQITE3gQasnB23Te805rbX1p7aas4cmUFW3S3JZkrt0s4++fWX0LSwOAgSGI9BacvSuyZ1W6s38wdbazsNpIykBAgQIECBAgAABAgQIECBAYPoFbOifflMrEiBAgAABAgQIECBAgAABAgQIECAwSwJV9b4ke3XHHfaV5HPnzVIIYwgQmHaBh9wtedOzepc9q7X2hGkfaMF5J1BVb0nyym6wK65K9jw2qXmXWCACBG5NYNvHJNuv23vG35LctbX2F4IECBAgQIAAAQIECBAgQIAAgUkVsKF/Uu+83gQIECBAgAABAgQIECBAgAABAgTGQKCqjk6yS7fKe85IvnTBGBRUgcCECjz0HskbntFb/suttSdOKMtE1b7p7/c1klycZJHfZR34qeS7v5ooDmUJDF5g9HT+I3dJll+ut8q/tdbeMfiSChAgQIAAAQIECBAgQIAAAQIEllLAhv6lhHMZAQIECBAgQIAAAQIECBAgQIAAAQJzL1BVH0myXTfJO76QnH3h3OeTgACBpRN42D2TA7fuvfZLrbVNl25VVw1NoKpOT/Kkbu5v/SI56LShtZGXAIF9N0/Wu1+vwyVJ1myt+fINbxMCBAgQIECAAAECBAgQIEBgIgVs6J/I2640AQIECBAgQIAAAQIECBAgQIAAgfEQqKpTkmzVbfPm05Jv/2I8OmpBYBIFHnHTs9lft8if7L9LnN5a22wSTSaxc1U9M8nJ3e5Vya5HJ3+8ehJVdCYwXIFb+faVUanNWmujD/E4CBAgQIAAAQIECBAgQIAAAQITJ2BD/8TdcoUJECBAgAABAgQIECBAgAABAgQIjI/A4p7e/LpTk++PnvXqIEBgkAJr3ys5YMve6J9vrW0+yFJCT1mgqpZL8tskq3Uv/si3ko9+e8pLuoAAgTkWOHSnZPVVekOc0lp7xhzHM54AAQIECBAgQIAAAQIECBAgMCcCNvTPCbuhBAgQIECAAAECBAgQIECAAAECBAhMh0BVnZ1k/e5a+52cXHDpdEywBgECcyHw6DWT1zy9d/JprbUt5iKTmXMjUFVvTLJ/d/ro6fyjp/SPntbvIEBgOAJPf3iy24a9eW9McvfW2mXDaSMpAQIECBAgQIAAAQIECBAgQGB6BGzonx5HqxAgQIAAAQIECBAgQIAAAQIECBAgMAcCVfWdJI/qjt7no8nPfz8HgYwkQGBaBB577+TV/dv2P9Va22pahlhkEAJVtUaSi5Ms8jutN346+c7oJw4CBAYjsNLtk+N2T1ZYvjfyga211w6mjKAECBAgQIAAAQIECBAgQIAAgWkSsKF/miAtQ4AAAQIECBAgQIAAAQIECBAgQIDA7AtU1flJHtyd/JIPJ7/+r9nPYyIBAtMjsM59kv2e1rvWKa21Z0zPFKsMRaCqTkvy1G7e0Wb+0aZ+BwECwxJ48SbJpov86+3vHUZP5x89pX/0tH4HAQIECBAgQIAAAQIECBAgQGBiBGzon5hbrSgBAgQIECBAgAABAgQIECBAgACB8ROoql8kuXe32fOPSy7/y/j11YjApAg87r7JKxfZvv339ie31raZFAc9/1egqrZMcmrXoyrZ9ejkj1eTIkBgSAL3XTV5x3aLTfzs1trHh9RHVgIECBAgQIAAAQIECBAgQIDAsgrY0L+sgq4nQIAAAQIECBAgQIAAAQIECBAgQGDOBKrqd0lW6wbY5SgbPOfsphhMYBoE1luQ7PuU3oVOaq09ZxpGWGJAAlW1XJLf9v19f9K5yQnfHFAZUQkQ+LvA25+T3O+uvRhnttY2wUSAAAECBAgQIECAAAECBAgQmCQBG/on6W7rSoAAAQIECBAgQIAAAQIECBAgQGDMBKrqz0n+qVtr+8OSq68ds7LqEJgggQ3un+yzWW/hE1trz50gClVvFqiq1970P1/XBRk9nX/0lP7R0/odBAgMR2CTByUv2XSxeRe01i4aThtJCRAgQIAAAQIECBAgQIAAAQLLJmBD/7L5uZoAAQIECBAgQIAAAQIECBAgQIAAgTkUqKrRtv0VuhGe9b7khhvnMJjRBAgsk8ATHpC87Mm9S3z4pk2eOy7T4i4epEBVjb6NZfSU/tHT+m9xHHRa8q1fDLKW0AQmVmCF5ZPjdk9Wun0vwbtaay+bWBzFCRAgQIAAAQIECBAgQIAAgYkTsKF/4m65wgQIECBAgAABAgQIECBAgAABAgTGR+CmJzb3PpN56/eMT0dNCEyiwEYPTF76pN7mx7fWdppEE51HT+GvU5Js1bX43iXJ608lRIDA0AR22yB5+iN6U/8lyV1ba38bWid5CRAgQIAAAQIECBAgQIAAAQJLI2BD/9KouYYAAQIECBAgQIAAAQIECBAgQIAAgTkXqKp/THJVN8g11yXbfWDO4wlAgMAyCDzxQcnem/YucGxrbZdlWNqlAxaoqs2TfLZbYfTJrj2PTa5Y5L8IAy4rOoEJEFh9leTQxX9Ea9fW2jETwKAiAQIECBAgQIAAAQIECBAgQCA29HsTECBAgAABAgQIECBAgAABAgQIECAwSIGqWjXJ77vh//w/yc5HDrKS0AQI3Cyw6YOTF2/Sy3FUa213UJMpUFWj32tdnGSNrsDHv5N86BuT6aI1gSELHPiM5GH36G1wbmvtsUPuJjsBAgQIECBAgAABAgQIECBAYEkFbOhfUinnESBAgAABAgQIECBAgAABAgQIECAwrwSqarSh81fdUKMnNO9x7LyKKgwBAlMUePJDkr2e2HvREa21Pae4nNPHSKCq9k/yxm6lq65JFh6V3HDjGJVVhcAECDz+fskrRt+90X88qrX23QlgUJEAAQIECBAgQIAAAQIECBCYcAEb+if8DaA+AQIECBAgQIAAAQIECBAgQIAAgaEKVNUDkvykm/83f0xe/KGhtpKbAIGRwFPWSl6wca/FB1prL6Q0uQJVdZebv51lua7CwZ9Lzrlocm00JzBEgeWXS47cJbnTSr3pj26t7TbEXjITIECAAAECBAgQIECAAAECBKYiYEP/VLScS4AAAQIECBAgQIAAAQIECBAgQIDAvBGoqkcmWeSprb+4Inn5ifMmpiAECCyFwFMfluz5hN4L39dae/FSLOmSMRKoqo8neVa30g9/nRxwyhgVVYXAhAhsv26y7WN6y/4tyV1ba3+ZEAo1CRAgQIAAAQIECBAgQIAAgQkVsKF/Qm+82gQIECBAgAABAgQIECBAgAABAgSGLlBVj09yTrfHT36XvGq01dNBgMBgBZ728GSPDXvjv6e1tvdgiwk+LQJV9aQkp3cXqyR7HptccdW0jLEIAQKzJDB6Ov/Ruyat/zfXL22tvXuWohhDgAABAgQIECBAgAABAgQIEJgTARv654TdUAIECBAgQIAAAQIECBAgQIAAAQIEllWgqjZJckZ3HU9oXlZZ1xOYe4GnPyLZbYPeHO9qrb1s7hNKMJcCVTX6/dbFSdbo5vjkd5PjFvmo11ymNZsAgSUR2O9pyTr36T3zotbagiVZwzkECBAgQIAAAQIECBAgQIAAgaEK2NA/1DsnNwECBAgQIECAAAECBAgQIECAAIEJF6iqLZJ8ustw7i+TN31mwnHUJzBwga0emeyyfm+Jd7bW9hl4PfGnQaCqXpHkrd2lrromWXhUcsON0zDEEgQIzJrAI9dIXrvVYsc9sbX25VkLYxABAgQIECBAgAABAgQIECBAYJYFbOifZXDjCBAgQIAAAQIECBAgQIAAAQIECBCYHoGqenaSk7qrnXNRcvDnpmeGVQgQmBuBZ6yd7Lxe7+yDW2ujjdyOCReoqrskuSzJ7boU7/hCcvaFEw6kPoGBCYx+aX34wmTVlXuDf7y1Nvp3n4MAAQIECBAgQIAAAQIECBAgMJYCNvSP5W1VigABAgQIECBAgAABAgQIECBAgMD4C1TVTkmO6zY984LkkDPGv7+GBMZZ4FmPSp73+N6Gb2mt7TfO3XVbcoGq+kiS7bpXnP/bZP9PLPk6ziRAYH4I3MqHua5Pcs/W2uhDPA4CBAgQIECAAAECBAgQIECAwNgJ2NA/drdUIQIECBAgQIAAAQIECBAgQIAAAQKTIVBVL0hyaLft53+UfODLk2GgJYFxFdjm0cmOj+tt9+bW2v7j2luvqQlU1UZJev/G3+v45NI/TW09ZxMgMLcCK98hOXrXZIXle3Mc0Fp7w9wmNJ0AAQIECBAgQIAAAQIECBAgMDMCNvTPjKtVCRAgQIAAAQIECBAgQIAAAQIECBCYYYGqelmSd3bHfOr7ydFnz/BwyxMgMKMC2z4m2X7d3hFvaK0dMKPDLT4ogaq6MMkC/y0Y1G1NNcPoAAAgAElEQVQTlsBiBV765GSjB/T+ePR0/rvf9N+AG/ERIECAAAECBAgQIECAAAECBMZNwIb+cbuj+hAgQIAAAQIECBAgQIAAAQIECBCYEIGqenWSN3Xrfvw7yYe+MSEIahIYU4Ht1km2e2xvude11l4/prXVWgqBxX246+prk52PTK67YSkWdQkBAnMm8MDVk7dss9jxW7fWTp2zcAYTIECAAAECBAgQIECAAAECBGZIwIb+GYK1LAECBAgQIECAAAECBAgQIECAAAECMytQVW9I8prulBO+mZx07szOtjoBAjMrMHo6/+gp/T3HAa210Z99B4G/C1TVKkkuT7Jil+RdX0y+8hNQBAgMTeCQHZI17tyb+guttacMrY+8BAgQIECAAAECBAgQIECAAIHbErCh/7aE/JwAAQIECBAgQIAAAQIECBAgQIAAgXkpUFVvT7JPN9wxX0tO/d68jCwUAQJLKLDj45JtHt178v6ttTcv4TJOmxCBqjo+yY7duhf8Ltnv4xOCoCaBMRLYbK3khRv3Fqoka7bWLhmjuqoQIECAAAECBAgQIECAAAECBGJDvzcBAQIECBAgQIAAAQIECBAgQIAAAQKDFKiq9yXZqxv+A19JPn/eICsJTYDAzQLPe3zyrEf1cuzXWnsLKAL/t0BVrZ/k7D6VvY5PLv0TLwIEhiSw4u2SD+6RjF57jre31vYdUh9ZCRAgQIAAAQIECBAgQIAAAQK3JWBD/20J+TkBAgQIECBAgAABAgQIECBAgAABAvNSoKqOSbKwG+6QM5IzL5iXkYUiQGAJBXZeL3nG2r0nv6K1dvASLuO0CRKoqguTLOhWPu0HyRFnTRCEqgTGROD5GyWbP7S3zJVJ7t5a+9uYVFWDAAECBAgQIECAAAECBAgQIOAJ/d4DBAgQIECAAAECBAgQIECAAAECBAgMU6CqTkzynG76t38++drPhtlJagIE/ldgl/WTrR7Zq7FPa+2dnAh0BarqJUkO6f7/V1+b7Hxkct0NzAgQGJLAGndODtlhsYl3aq0dP6Q+shIgQIAAAQIECBAgQIAAAQIEbk3AE/q9PwgQIECAAAECBAgQIECAAAECBAgQGKRAVZ2aZMtu+Dd/Jvn2LwdZSWgCBG4W2G2D5OmP6OV4WWvtXaAIdAWqapUklydZsfuz95yRfMk3t3jTEBicwEHPSh50t97Y32itPX5whQQmQIAAAQIECBAgQIAAAQIECCxGwIZ+bw0CBAgQIECAAAECBAgQIECAAAECBAYpUFWnJ3lSN/zrTkm+/+tBVhKaAIGbBfbYMHnaw3s59m6tvQcUgT6Bqjp69AUP3Z9deFnyio8xI0BgaAIb3j95+WaLTb1Wa+38oXWSlwABAgQIECBAgAABAgQIECDQJ2BDv/cFAQIECBAgQIAAAQIECBAgQIAAAQKDFKiqs5Os3w2/38nJBZcOspLQBAjcLPD8jZLNH9rL8aLW2vtBEegTqKp1knyz72d7n5BcciU3AgSGJLD8csmxuyUr36E39eGttecPqY+sBAgQIECAAAECBAgQIECAAIHFCdjQ771BgAABAgQIECBAgAABAgQIECBAgMAgBarqO0ke1Q2/z4nJz68YZCWhCRC4WeAFGydPWauX44WttQ+AIrA4gao6L8ki757PnZcc9hVuBAgMTWCnxyfPXORfe39vcXWSVVtro1cHAQIECBAgQIAAAQIECBAgQGDQAjb0D/r2CU+AAAECBAgQIECAAAECBAgQIEBgcgWq6sdJHtQVePGHk9/81+S6aE5gHAT2emLy5If0NtmztXbEOHTUYWYEquoFSQ7trn7NdcnCo5LRq4MAgeEIrLpycvjCZDG/1H5xa+19w2kjKQECBAgQIECAAAECBAgQIECgX8CGfu8MAgQIECBAgAABAgQIECBAgAABAgQGKVBVv0yyZjf8nsclv//LICsJTYDAzQIv3iTZ9MG9HLu31o4CRWBxAlV1xySXJxm93uJ4/5nJ6eezI0BgaAIHbJmsfa/e1Oe31vq/z2VoJeUlQIAAAQIECBAgQIAAAQIEJlrAhv6Jvv3KEyBAgAABAgQIECBAgAABAgQIEBiuwE1PYb7spqcw/0u3wegJzH+6eri9JCdAINl70+SJi3z/xt9ldmmtHcuIwK0JVNXhSfbonnPJlcneJ7AjQGBoAo+5d7L/FotNvWFr7eyhdZKXAAECBAgQIECAAAECBAgQIPB/C9jQ7/1AgAABAgQIECBAgAABAgQIECBAgMAgBarqz0n+qRt++8OSq68dZCWhCRC4WeClT0o2emAvx06tteNBEbg1gaoaPbH7vL5z9vlo8vPf8yNAYEgCrSWH75ysunJv6o+01rYfUh9ZCRAgQIAAAQIECBAgQIAAAQJdARv6vScIECBAgAABAgQIECBAgAABAgQIEBikQFWNtu2v0A3/rPclN9w4yEpCEyBws8DLnpw84QG9HDu21j4MisBtCVTVuUke3T3vi+cn7zvztq72cwIE5pvAsx+T7LBub6rrk6zWWrtyvmWWhwABAgQIECBAgAABAgQIECCwpAI29C+plPMIECBAgAABAgQIECBAgAABAgQIEJg3AlW1fJLRBq5bHDdW8sz3zpuYghAgsJQC+2yWbHD/3ouf21o7cSmXddkECVTV7kmO6Fa+5rpk4VHJ6NVBgMBwBFa+Q3Lsbsnyy/VmfnVr7aDhtJGUAAECBAgQIECAAAECBAgQIHBLARv6vSMIECBAgAABAgQIECBAgAABAgQIEBicQFWtnOQv3eD/c23y3MMGV0dgAgQ6Avs+JVlvQS/Ltq21jwEjcFsCVXXHJJcnGb3e4vjAV5LPn3dbK/g5AQLzTeBW/ttwSZI1W2s13zLLQ4AAAQIECBAgQIAAAQIECBBYEgEb+pdEyTkECBAgQIAAAQIECBAgQIAAAQIECMwrgaq6680bNW+R68//k+x85LyKKgwBAksh8MrNk8fdr/fCbVprJy/Fki6ZQIGqel+SvbrVL7ky2fuECQRRmcDABda6e/LGZy62xBattdMGXlF8AgQIECBAgAABAgQIECBAYEIFbOif0BuvNgECBAgQIECAAAECBAgQIECAAIEhC1TVvZJc3O1wxVXJHscOuZnsBAiMBPZ7WrLOfXotntFaO4USgSURqKq1kvQ+i/8VJyUXjp7f7yBAYFACh+6UrL5Kb+TTWmtbDKqMsAQIECBAgAABAgQIECBAgACBmwVs6PdWIECAAAECBAgQIECAAAECBAgQIEBgcAJV9cAkF3SD/+aPyYs/NLg6AhMg0BF49RbJY+/dy7JVa+1TwAgsqUBVfSPJut3zz7wgOeSMJV3FeQQIzBeBpz082WPD3jSVZM3W2iXzJascBAgQIECAAAECBAgQIECAAIElFbChf0mlnEeAAAECBAgQIECAAAECBAgQIECAwLwRqKpHJvluN9DPr0j2OXHexBSEAIGlFHjN05NHr9l78RattdOWclmXTaBAVe180ybfRb675bobkp2PTK6+dgJRVCYwYIGVbp8ct3uywvK9JQ5qrb16wPVEJ0CAAAECBAgQIECAAAECBCZUwIb+Cb3xahMgQIAAAQIECBAgQIAAAQIECBAYskBVPT7JOd0OF/wu2e/jQ24mOwECI4EDtkzWvlevxeattc9TIrCkAlW1YpLLk6zSveaIs5LTfrCkKzmPAIH5IvCiJyZPekhvmiuTrNZau36+ZJWDAAECBAgQIECAAAECBAgQILAkAjb0L4mScwgQIECAAAECBAgQIECAAAECBAgQmFcCVbVpki92Q/3g18lrT5lXUYUhQGApBF63VfKINXov3Ky1dvpSLOmSCRaoqncn2btLcOmfkr2On2AY1QkMVGCNOyeH7LDY8Nu31j4y0GpiEyBAgAABAgQIECBAgAABAhMqYEP/hN54tQkQIECAAAECBAgQIECAAAECBAgMWaCqnp7kU90O5/4yedNnhtxMdgIERgIHbp087J69Fpu21r5EicBUBKpqQZIL+64ZfavL6NtdHAQIDEvg4G2TBf/Sm/ns1tqGw2ojLQECBAgQIECAAAECBAgQIDDpAjb0T/o7QH8CBAgQIECAAAECBAgQIECAAAECAxSoqm2TfLQb/ZyfJQd/foCFRCZA4BYCb3hG8tB79KJs3Fr7Ci4CUxWoqrOSbNC97is/Td7lOx+myul8AnMu8MQHJXuPvq+p/1irtXb+nIcUgAABAgQIECBAgAABAgQIECCwhAI29C8hlNMIECBAgAABAgQIECBAgAABAgQIEJg/AlW1c5Jju4nOvCA55Iz5k1MSAgSWTuBNz0wecvfea5/QWhttzHYQmJJAVe2Q5EPdi667Idn5yOTqa6e0nJMJEJhjgRWWT47bPVnp9r1B3tdae/EcRzSeAAECBAgQIECAAAECBAgQILDEAjb0LzGVEwkQIECAAAECBAgQIECAAAECBAgQmC8CVfWCJId283zuvOQwz+6eL7dJDgJLLXDQNsmDVu+9fP3W2jlLvbALJ1agqm6X5A9JVukiHH128qnvTyyN4gQGK7DrBsmWj+iNf3WSVVtro1cHAQIECBAgQIAAAQIECBAgQGDeC9jQP+9vkYAECBAgQIAAAQIECBAgQIAAAQIECHQFquplSd7Z/f9P/V5yzNd4ESAwdIG3Pjt5wGq9LR7fWvvG0PvJPzcCVfX2JPt0p1/6p2Sv4+cmk6kECCy9wOqrJIfutNjrX9BaO2zpV3clAQIECBAgQIAAAQIECBAgQGD2BGzonz1rkwgQIECAAAECBAgQIECAAAECBAgQmCaBqto/yRu7y33s3OTD35ymIZYhQGDOBA7eNlnwL73j12mtfXvOghk8aIGqWpDkwr4Sr/lE8qPfDrqe8AQmUuDArZOH3fP/Ye/Owy2ryjOBvwsQFC1REASJSCQQCUTj0CYEjXECoyGoKKIGKEBQcWolhqDGeUijJAYVRBkKRQQEBcQ4BrXBKSgOiCghSlARJDYq3YhMqz3GHti1S6Hq3HP2Put3/rl/cM5a7/v7qKfqee539+2tfmEpZfsmUZQmQIAAAQIECBAgQIAAAQIERidgoX90IxOYAAECBAgQIECAAAECBAgQIECAAIFa62SZf7LUf4vXZJl/stTvRYDAuAUOe0qy1Sa9HR5USvnSuNtJP0+BWuvZSR7ezXDOxclhH51nMncTILA6AjtslRz82FV+0m91WR1UnyFAgAABAgQIECBAgAABAgRmLmChf+bkLiRAgAABAgQIECBAgAABAgQIECBAYE0Faq2HJXlR95zjzk3O+PKanu7zBAjMW+Dv90juvXFvigeUUvwpn/eARnx/rXX3JCd3K9x0c7L8mOSa60ZcTnQCDQqUkhy7b3LX9XvLv7uUsleDLCoTIECAAAECBAgQIECAAAECIxOw0D+ygYlLgAABAgQIECBAgAABAgQIECBAgEBSaz0iybO7Fm//VPKRCwgRIDB2gTc/Ndnybr0t7ldK+drY+8k/P4Ff/IaXdZJckWSjborjP5N84Pz5ZXMzAQKrJ/DUP0ye8uDez/48yeallB+t3sk+RYAAAQIECBAgQIAAAQIECBCYjYCF/tk4u4UAAQIECBAgQIAAAQIECBAgQIAAgSkK1FqPS7K8e+Thn0jOvmiKFzmKAIG5CBz+tGSLldatfxll+1LKhXMJ5dKFEai1/l2Sg7uFrromOWBFUhemqSIE2hCYPJ1/8pT+ydP6e14vLqW8qQ0JLQkQIECAAAECBAgQIECAAIGxCljoH+vk5CZAgAABAgQIECBAgAABAgQIECDQsECt9aQkT+kSvPEjyWf+tWEY1QksiMBbn5781oa9ZX6vlOLHdhZkzvOqUWvd4hc/FHZpkpW+T/aK05OvfndeydxLgMDqChzyuOQP79376cuSbFlK8bM6q4vrcwQIECBAgAABAgQIECBAgMCSC1joX3JiFxAgQIAAAQIECBAgQIAAAQIECBAgMG2BWuuZSXbpnvu6s5LzvjPt25xHgMCsBY7YM7nHXXpv/d1SysWzzuO+xROotX40yU7dZp+9JDn0w4vXVyMCiy7wB7/4MZ1X7rrKlo8ppUz+zHsRIECAAAECBAgQIECAAAECBAYpYKF/kGMRigABAgQIECBAgAABAgQIECBAgACBXydQa/14kkd13+PJyv6/IbAYAkfulWy2QW+XrUsplyxGSy3mKVBrfWKS07oZbro5WX5Mcs1180znbgIEbqvA5Jve71iebLys95NnlFIef1vP9H4CBAgQIECAAAECBAgQIECAwKwELPTPSto9BAgQIECAAAECBAgQIECAAAECBAhMTaDWem6SHbsHHnJqctEPpnaNgwgQmJPAUXsnd79z7+X3LqX4PRxzmssiXVtrXSvJ95Ns2u317s8lp31xkdrqQqANgV3vn+zzkN6uNyfZvJRyRRsSWhIgQIAAAQIECBAgQIAAAQJjE7DQP7aJyUuAAAECBAgQIECAAAECBAgQIECAQGqtX0rygC7FQScl/3YVIAIExi7wzlU/ZflepZTLxt5P/mEI1Fpfk+Rl3TRXXZMcsCKpw4gpBQECt1Jg/XWT45+R3G7t3g+8ppTy8lt5lLcRIECAAAECBAgQIECAAAECBGYqYKF/ptwuI0CAAAECBAgQIECAAAECBAgQIEBgGgK11m8k2bZ71nNPSL539TRucAYBAvMUOGafZKM79Sa4Zynle/PM5u7FEai1Tp7Of3mSlb5f9uozk/P/fXG6akKgFYEXPDp5+H16206ezj/5O+TGViz0JECAAAECBAgQIECAAAECBMYjYKF/PLOSlAABAgQIECBAgAABAgQIECBAgACBXwnUWr+TZMsuyP4rksmTlb0IEBi3wHH7Jne9Y2+He5RSfjDudtIPSaDWelaSx3UzfeHbyRs+NKSkshAgcGsEfnfT5L89eZXvfHIp5dRbc473ECBAgAABAgQIECBAgAABAgRmKWChf5ba7iJAgAABAgQIECBAgAABAgQIECBAYCoCtdYrk2zSPWzvo5Of/GwqVziEAIE5CqzYL7nL+r0B7l5K+eEco7l6wQRqrbskObNbq9Zk32OTq69dsMLqEGhA4PCnJ1ts2Fv0k6WURzRAoCIBAgQIECBAgAABAgQIECAwMgEL/SMbmLgECBAgQIAAAQIECBAgQIAAAQIECCS11p8mWda1eOpRyc+uJ0SAwNgF3vWM5M536G2xcSnlP8beT/7hCNRa10ry/SSbdlOd+PnklPOGk1USAgRuncBO2ycHPnyV7926lHLJrTvJuwgQIECAAAECBAgQIECAAAECsxGw0D8bZ7cQIECAAAECBAgQIECAAAECBAgQIDBFgVrrDUnW6R75xLcmN9cpXuQoAgTmInDCAcmd1uu9esNSytVzCeXShRWotb48yau6BSdP5588pX/ytH4vAgTGI7DeOsm79k8mX3te/1hK+a/jaSMpAQIECBAgQIAAAQIECBAg0IKAhf4WpqwjAQIECBAgQIAAAQIECBAgQIAAgQUSqLWuneTGbqWbbk52e9sCFVWFQMMCJz4zWX/dXoC7lFJ+0jCN6ksgUGudPJ1/8pT+ydP6b/F67QeTL166BJc6kgCBJRU44GHJY+/be8XktzxtUkr5+ZIGcDgBAgQIECBAgAABAgQIECBA4DYIWOi/DVjeSoAAAQIECBAgQIAAAQIECBAgQIDA/AVqrcuSTJaxbvG69vrkaUfNP58EBAisucBJz0puf7vec5aVUv7nmt/gBAK3FKi1np5k167Led9JXncWLQIExiawxYbJ4U9fZer9SinHjq2TvAQIECBAgAABAgQIECBAgMDiCljoX9zZakaAAAECBAgQIECAAAECBAgQIEBgIQVqrZskubJb7sfXJsuPWcjKShFoTuCUZyfrrtNbe/1Sys+aA1F4yQVqrX+W5J+6F9Wa7HtscvW1Sx7BBQQITFng9bslv3eP3kPPL6U8cMrXOY4AAQIECBAgQIAAAQIECBAgsNoCFvpXm84HCRAgQIAAAQIECBAgQIAAAQIECBCYh0Ctdcsk3+ne/cOfJgccP49E7iRAYNoC7zswud3avafevpTy82nf5zwCtdbJ98wuTbJFV+Pkf0ne+wVGBAiMTeCh2yQH7bzK1A8upZw3tk7yEiBAgAABAgQIECBAgAABAospYKF/MeeqFQECBAgQIECAAAECBAgQIECAAIGFFai1bpvkG92C3/sfyXPfs7C1FSPQlMBpz0nWXqu38u1KKTc2haHszARqrS9J8rruhZOn80+e0j95Wr8XAQLjEZj8PbJiv2TZ7XszH1dK2Xc8bSQlQIAAAQIECBAgQIAAAQIEFlnAQv8iT1c3AgQIECBAgAABAgQIECBAgAABAgsoUGt9QJIvdav921XJQSctYGGVCDQo8IHnJqX/OxhrlVKsVTf4/8QsKtdaN0pyRZJ1uve94UPJF749ixTuIEBgmgJ7/nGy2wN7T5z8tpdNSik/neZ9ziJAgAABAgQIECBAgAABAgQIrI6Ahf7VUfMZAgQIECBAgAABAgQIECBAgAABAgTmJlBr3THJud0AF/0gOeTUucVyMQECUxQ4/Xn9h5WyijX/Kd7tqLYFaq3vS/KkrsL5/568+sy2bbQnMEaBjZcl71ierOKb4i8spbx5jL1kJkCAAAECBAgQIECAAAECBBZLwEL/Ys1TGwIECBAgQIAAAQIECBAgQIAAAQILL1BrfVSSj3eLfuWy5JVnLHx9BQksvMBaJXn/c3tr3lRKWenJ6QsPouBMBVb1d8zk10IcsCK56pqZxnEZAQJTEPjbXZIHbtl70CWllK2ncIUjCBAgQIAAAQIECBAgQIAAAQJrJGChf434fJgAAQIECBAgQIAAAQIECBAgQIAAgVkL1Fp3SbLSc5L/5TvJ68+adRr3ESAwbYG110pOe07vqTeUUtad9n3OI/D/C9RaJ987uzTJFl2ZU7+YnPA5XgQIjE3gQVsmL5v867H/9chSytlj6yQvAQIECBAgQIAAAQIECBAgsFgCFvoXa57aECBAgAABAgQIECBAgAABAgQIEFh4gVrr7klO7hY991+TN31k4esrSGDhBdZdOznlwN6a15VS7rDwAArOXaDW+uIkh3aDXHNdsvyY5Kab5x5RAAIEboPA5Bvi71iebLys90OnlVKedBuO81YCBAgQIECAAAECBAgQIECAwNQFLPRPndSBBAgQIECAAAECBAgQIECAAAECBAgspUCtdXmS47p3nH1RcvgnlvJmZxMgMAuB9dZJTn52703/q5Ryp1lkcEfbArXWjZJckWSdrsShH04+e0nbPtoTGKPAbg9K9tyhN/nkR3Q2L6VM/sx7ESBAgAABAgQIECBAgAABAgTmImChfy7sLiVAgAABAgQIECBAgAABAgQIECBAYHUFaq2TVd8jup//8AXJUZ9a3VN9jgCBoQjcYd3kvc/sTXNNKeXOQ8kpx2IL1Frfm2SPbsuvfjd5xemL3V07AososOz2yYr9krXX6m33ilLKqxext04ECBAgQIAAAQIECBAgQIDAOAQs9I9jTlISIECAAAECBAgQIECAAAECBAgQIPArgVrri5Ic1gU548vJcediIkBg7AJ3XC95zwG9LX5cSrnr2PvJPw6BWuvDkqz0Y2I1yQErkquuGUcPKQkQ+H8CB+2cPHSbXpHJ0/knT+mfPK3fiwABAgQIECBAgAABAgQIECAwcwEL/TMndyEBAgQIECBAgAABAgQIECBAgAABAmsiUGt9aZLXds845bzkxM+vyck+S4DAEATudPvkhP17k/yolHK3IWSUoQ2BWuvFSbbutv3A+cnxn2nDQEsCiySw3T2S1+22ykZPKKX4/RuLNHBdCBAgQIAAAQIECBAgQIDAiAQs9I9oWKISIECAAAECBAgQIECAAAECBAgQIJDUWifL/JOl/lu8TvhccuoXCREgMHaBO98hedczeltcVUrZZOz95B+PQK31hUn+vpv4muuS5cckN3mW93iGKSmBXwkcuVey2Qa9HB8rpewMigABAgQIECBAgAABAgQIECAwDwEL/fNQdycBAgQIECBAgAABAgQIECBAgAABAqstUGs9LMmLugcce05y5ldW+1gfJEBgIAJ3XT85br/eMFeUUjYbSEwxGhCotU7Wfq9Msl637mEfTc6ZPL/fiwCBUQk87r7J/g/rjVyTbFlKuWxUhYQlQIAAAQIECBAgQIAAAQIEFkLAQv9CjFEJAgQIECBAgAABAgQIECBAgAABAu0I1FqPTPKsbuO3fzL5yNfbcdCUwKIKbHjH5Nh9e9tdXkrZfFF76zVMgVrru5Ls2U339e8nL3v/MDNLRYDAqgXWX/c/f2hsvXV633NYKeWv+BEgQIAAAQIECBAgQIAAAQIEZi1goX/W4u4jQIAAAQIECBAgQIAAAQIECBAgQGCNBGqtK5Ls3T3k8E8kZ1+0Rkf7MAECAxC4252So/fpDfLdUsoWA4goQkMCtdYdk5zbV/nAdyeX/7ghDFUJLIjAgY9Idtqut8xPk2xSSvn5glRVgwABAgQIECBAgAABAgQIEBiJgIX+kQxKTAIECBAgQIAAAQIECBAgQIAAAQIE/lOg1npykt27Hm/8cPKZSygRIDB2gY2XJe9c3tvi0lLKb4+9n/zjE6i1Xpxk627yM7+SHHvO+PpITKB1gS02TA5/+ioV9i6lTH4zhxcBAgQIECBAgAABAgQIECBAYGYCFvpnRu0iAgQIECBAgAABAgQIECBAgAABAgSmIVBrPTPJLt2zXvvB5IuXTuMGZxAgME+Bu2+QHLVXb4Jvl1K2mmc2d7cpUGt9bpK3dNtfe32y99HJDTe16aI1gTELHPrkZJtNext8vpSyw5i7yU6AAAECBAgQIECAAAECBAiMT8BC//hmJjEBAgQIECBAgAABAgQIEI16XFQAACAASURBVCBAgACBpgVqrR9P8qguwstPT7723aZplCewEAL3uEtyxJ69Vf61lLLNQpRUYlQCtdYNklyZZL1u8H/4WPLpb42qjrAECCR5xLbJ81f61+T/pdm+lHIhKAIECBAgQIAAAQIECBAgQIDArAQs9M9K2j0ECBAgQIAAAQIECBAgQIAAAQIECExFoNZ6bpIdu4f9zanJN38wlSscQoDAHAU2v2vytr/sDfDNUsq2c4zm6oYFaq3HJtmnS3DR5ckhpzUMozqBkQrcbu3k+Gck66/bW+AdpZRnjrSa2AQIECBAgAABAgQIECBAgMAIBSz0j3BoIhMgQIAAAQIECBAgQIAAAQIECBBoWaDWen6S+3cNXnRS8u2rWpbRncBiCNxzw+QtT+/t8o1SynaL0VKLsQnUWh+c5At9uQ98d3L5j8fWSF4CBPZ5SLLrSv+i/KXLtUk2LqVMvnoRIECAAAECBAgQIECAAAECBJZcwEL/khO7gAABAgQIECBAgAABAgQIECBAgACBaQrUWi9Kcp/umc89Ifne1dO8yVkECMxD4F4bJf/4tN6bLyil3HcemdxJYCJQa70gyfZdjQ99NXnnf2dEgMDYBDbbIDlir2QV3zB/XinlrWPrJC8BAgQIECBAgAABAgQIECAwTgEL/eOcm9QECBAgQIAAAQIECBAgQIAAAQIEmhWotV6a5F5dgP1XJFdd0yyL4gQWRmDLuyVvfmpvna+WUv5gYYoqMjqBWuuzkhzZDX7t9cneRyc33DS6SgITaF7gVY9P7nfPXoZLSilbNw8EgAABAgQIECBAgAABAgQIEJiJgIX+mTC7hAABAgQIECBAgAABAgQIECBAgACBaQnUWq9Mskn3vL2OTn76s2nd4hwCBOYlsNXGyWF79N5+finlgfPK5V4CtdY7Jpn8HTT5eovX4Z9Izp78/hgvAgRGJbDDVsnBj11l5IeVUvz+jVFNVFgCBAgQIECAAAECBAgQIDBOAQv945yb1AQIECBAgAABAgQIECBAgAABAgSaFai1/jTJsi7AHm9PrruhWRbFCSyMwO9skrzpKb11ziulPHhhiioySoFa61FJDuiG/9YVycHvG2UloQk0LVBKcuy+yV3X72U4qZTS/ztjmlZTngABAgQIECBAgAABAgQIEJi2gIX+aYs6jwABAgQIECBAgAABAgQIECBAgACBJRWotd6YZO3uJY9/y5Je63ACBGYksM3dk0N3773sC6WUP5pRDNcQ6BWotW6f5IK+//j8E5PLfgSOAIGxCezx4GSPP+xNPfk356alFH+yxzZUeQkQIECAAAECBAgQIECAwMgELPSPbGDiEiBAgAABAgQIECBAgAABAgQIEGhZoNZ6uyTXdw1uvDl50ttaltGdwOII3Gez5O+e1Nvns6WUHRenqSZjFai1npfkQd38H74gOepTY20lN4F2BSZP5588pX/ytP6e10tLKa9vV0dzAgQIECBAgAABAgQIECBAYBYCFvpnoewOAgQIECBAgAABAgQIECBAgAABAgSmIlBrvXOSn3QPu/b65GlHTeUKhxAgMGeBbe+RvGG33hDnlFL+ZM7xXE8gtdb9khzdpbjuhmT5McnkqxcBAuMSOPixyQ5b9Wa+LMmWpZQ6rkbSEiBAgAABAgQIECBAgAABAmMSsNA/pmnJSoAAAQIECBAgQIAAAQIECBAgQKBxgVrr3ZNc0WW4+tpkn2Max1GfwIIIbLd58ron9pb5dCnlTxekphojFqi13jHJlUkmX2/xetvZyccvHHE50Qk0KnC/eyavevwqy+9SSjmrURq1CRAgQIAAAQIECBAgQIAAgRkIWOifAbIrCBAgQIAAAQIECBAgQIAAAQIECBCYjkCtdcsk3+meduVPk2ceP507nEKAwHwF7vtbyauf0Jvh7FLKI+ebzu0E/lOg1vq2JAd2PS75YfJXJ1MiQGBsApNvmh+xV7LZBr3J/6mU8rixdZKXAAECBAgQIECAAAECBAgQGI+Ahf7xzEpSAgQIECBAgAABAgQIECBAgAABAs0L1Fq3TfKNLsR3/0fyvPc0zwOAwEII/JqnJH+ilPLohSipxOgFaq3bJ7mgr8jzT0wu+9HoKypAoDmBXe+f7POQ3to1yZallMuaQ1GYAAECBAgQIECAAAECBAgQmImAhf6ZMLuEAAECBAgQIECAAAECBAgQIECAAIFpCNRaH5DkS92z/u2HyUGeiDwNYmcQmLvA/bdIXrFrb4yPllIeM/eAAhD4lUCt9bNJduiCfOzC5IizMREgMDaB9ddNjn9Gcru1e5P/XSnlkLF1kpcAAQIECBAgQIAAAQIECBAYh4CF/nHMSUoCBAgQIECAAAECBAgQIECAAAECBJLUWifPTT2ni3HR5ckhpyEiQGARBB5wr+Tlf9Hb5J9KKY9bhI46LIZArXXvXzy1e0W3zXU3JMuPSSZfvQgQGJfA8x+VPGLy+6BWfk1+78ampZQbx9VIWgIECBAgQIAAAQIECBAgQGAMAhb6xzAlGQkQIECAAAECBAgQIECAAAECBAgQ+KVArfXRST7W5fjKZckrz4BEgMAiCDxoy+Rlu/Q2OauU0v9fFqG4DqMTqLWul+TKJBt0w7/9k8lHvj66SgITaF5gm7snh+6+Soanl1JObB4JAAECBAgQIECAAAECBAgQIDB1AQv9Uyd1IAECBAgQIECAAAECBAgQIECAAAECSyVQa508t3ul1f0vfDt5w4eW6lbnEiAwS4EH3zt5Sf9z+M8opTx+llncReA3CdRa35zkBd33Xfaj5PnWfn8Tn/9OYJAChz892WLD3mjnllIeOsjQQhEgQIAAAQIECBAgQIAAAQKjFrDQP+rxCU+AAAECBAgQIECAAAECBAgQIECgLYFa61OSnNRtfc7FyWEfbctCWwKLKvBHWyV/89jedu8vpey2qL31GqdArXXrJBf3pf/rU5KLJ8/v9yJAYFQCO22XHPiIVUbevpRy4agKCUuAAAECBAgQIECAAAECBAgMXsBC/+BHJCABAgQIECBAgAABAgQIECBAgAABAv9HoNa6PMlxXZF//kbyln/mRIDAIgj88e8kf/1nvU1O/cUS5ZMXoaMOiyVQa/10kj/xd9NizVWbdgXWWyc5br9k/XV7DY4opTynXR3NCRAgQIAAAQIECBAgQIAAgaUQsNC/FKrOJECAAAECBAgQIECAAAECBAgQIEBgSQRqrc9OckT38A9fkBz1qSW50qEECMxYYMetkxc/pvfSk0spe8w4jusI/EaBWuvTkryn+8Ybbkr2Pjq59vrfeIQ3ECAwMIH9H5Y87r69oa5NsnEpZfLViwABAgQIECBAgAABAgQIECAwFQEL/VNhdAgBAgQIECBAgAABAgQIECBAgAABArMQqLUelORN3bvO+HJy3LmzSOAOAgSWWuCh2yQH7dx7y3tLKZPFaS8CgxKota6T5IokG3WDvfPTyYe+Nqi4whAgcCsENtsgOXKvVb7x2aWUt9+KY7yFAAECBAgQIECAAAECBAgQIHCrBCz03yombyJAgAABAgQIECBAgAABAgQIECBAYAgCtdaXJXlNN8sp5yUnfn4ICWUgQGBNBR72u8kLd+o95YRSyp5rer7PE1gKgVrr5IfNJj90dovX5T9ODnz3UtzoTAIEllrgdU9Mttu895YLSynbL/X9zidAgAABAgQIECBAgAABAgTaEbDQ386sNSVAgAABAgQIECBAgAABAgQIECAweoFa6+uSvKRb5N2fS0774ujrKUCAQJKH3yd5waN7KY4vpSyHRGCIArXWrZNc3JftkFOTi34wxNQyESDw6wR+zW+MmXxsx1LKZwkSIECAAAECBAgQIECAAAECBKYhYKF/GorOIECAAAECBAgQIECAAAECBAgQIEBgJgK11r9P8sLuZceck3zwKzOJ4BICBJZY4JHbJs97VO8lx5VS9l3i6x1PYLUFaq3/nOQR3QM+9c3kzR9f7WN9kACBOQmsvVayYr9k2e17A/itMXOai2sJECBAgAABAgQIECBAgMAiCljoX8Sp6kSAAAECBAgQIECAAAECBAgQIEBgQQVqrUcmeVa33pGfTD769QUtrRaBxgQevV3ynJVWon+JcHQpZf/GONQdkUCtdfckJ3cj33BTsvfRybXXj6iMqAQI/FLgL3dInvSgXowbk2xaSvkRKgIECBAgQIAAAQIECBAgQIDAmgpY6F9TQZ8nQIAAAQIECBAgQIAAAQIECBAgQGBmArXWFUn27l74jx9PPvnNmcVwEQECSyiw0/bJgQ/vveCoUspKP9CzhFEcTeA2CdRa1/nFD51dkWSj7gf9JpnbROnNBAYjsPGy5B3Lk1V8U/2vSylvHExYQQgQIECAAAECBAgQIECAAIHRCljoH+3oBCdAgAABAgQIECBAgAABAgQIECDQnkCt9ZQkT+42f+OHk89c0p6HxgQWUeAxv5886097mx1ZSjlwETvrtDgCtdY3JPmbbqPLf5wc+O7F6akJgZYEXvrnyX/57d7GlyXZspRSW/LQlQABAgQIECBAgAABAgQIEJi+gIX+6Zs6kQABAgQIECBAgAABAgQIECBAgACBJRKotX4wyZ93j3/tB5MvXrpElzqWAIGZCjz2vskBD+u98q2llOfNNIzLCNxGgVrrFkkmfyOt9D24l74/ufD7t/FAbydAYO4CD9wy+dtdVhnjz0opH5l7SAEIECBAgAABAgQIECBAgACBUQtY6B/1+IQnQIAAAQIECBAgQIAAAQIECBAg0JZArfUTSR7Zbf3yDyRf+15bFtoSWFSBP79f8ow/6W13eCnlBYvaW6/FEai1TpZ7d+42Oufi5LCPLk5PTQi0IjD5hvo7licbL+ttfGYpZddWLPQkQIAAAQIECBAgQIAAAQIElkbAQv/SuDqVAAECBAgQIECAAAECBAgQIECAAIElEKi1fibJH3ePPvh9ybeuWIILHUmAwMwF/uIPkn0f2nvtP5RSXjTzQC4kcBsFaq1PSPL+7sduujlZfkxyzXW38UBvJ0Bg7gK7PTDZc6V/gf4y1s1JNi+l+Jfo3KckAAECBAgQIECAAAECBAgQGK+Ahf7xzk5yAgQIECBAgAABAgQIECBAgAABAs0J1FrPT3L/bvEXnpR856rmOBQmsJACu94/2echvdXeVEp58UKWVmqhBGqtayX5fpJNu8VWfCY5ffI3mRcBAqMSWHb7ZMV+ydqTP90rv15bSvnbURUSlgABAgQIECBAgAABAgQIEBiUgIX+QY1DGAIECBAgQIAAAQIECBAgQIAAAQIEfp1ArfWiJPfpvuc5JyTfv5odAQKLIPCEByR779jb5NBSysGL0FGHxRf4xVL/q5OstOB71TXJ/isWv7+GBBZR4KCdk4du09vsR5Mf4Cml3LiIvXUiQIAAAQIECBAgQIAAAQIEll7AQv/SG7uBAAECBAgQIECAAAECBAgQIECAAIEpCdRa/z3JFt3jJsuRkyVJLwIExi+w24OSPXfo7fGGUspLxt9QgxYEaq2Tp/NPntK/0vO8X3568rXvtqCgI4HFEvi9eySv322VnXYvpbxvsRprQ4AAAQIECBAgQIAAAQIECMxKwEL/rKTdQ4AAAQIECBAgQIAAAQIECBAgQIDAGgvUWn+YZOM1PsgBBAiMUeC1pZSVnng+xiIytyFQaz0ryePaaKslgeYFPlVKeXjzCgAIECBAgAABAgQIECBAgACB1RKw0L9abD5EgAABAgQIECBAgAABAgQIECBAgMA8BGqtP0ly53nc7U4CBOYu8KpSyivnnkIAArdSoNY6WeafLPV7ESDQhsB9SinfaqOqlgQIECBAgAABAgQIECBAgMA0BSz0T1PTWQQIECBAgAABAgQIECBAgAABAgQILKlArbUu6QUOJ0BgyAIvL6W8ZsgBZSPQFai1fjfJb5EhQKAJgZeWUl7fRFMlCRAgQIAAAQIECBAgQIAAgakKWOifKqfDCBAgQIAAAQIECBAgQIAAAQIECBBYSoFa638k2Wgp73A2AQKDFXh2KeXtg00nGIEegVrry5L4QRT/dxBoQ8BvkmljzloSIECAAAECBAgQIECAAIGpC1jonzqpAwkQIECAAAECBAgQIECAAAECBAgQWCqBWuupSXZbqvOdS4DAoAXuU0r51qATCkegI1BrXZbkwiT3hEOAwMIL/H4p5esL31JBAgQIECBAgAABAgQIECBAYOoCFvqnTupAAgQIECBAgAABAgQIECBAgAABAgSWSqDWulmSNybZOcndluoe5xIgMCiBLyU5tJRyyqBSCUPgVgrUWh+Y5PVJdrqVH/E2AgTGJfDlJMtLKV8bV2xpCR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0Fmp0AAAIABJREFU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4H+3d29HkSPbGoCl6hiaV1zABVxoF9oFXOjhhRLz0rtdaBdwARdwARd4peiY0j7JKdVWJakbV10+InacM42UWvmtFE9/pggQIECAAAECBAgQIEBgUQIC/Ytqt8kSIECAAAECBAgQIECAAAECBAgQIECAAAECBAgQIECAAAECBAgQIECAAAECBAgQIECAwFgEBPrH0gl1ECBAgAABAgQIECBAgAABAgQIECBAgAABAgQIECBAgAABAgQIECBAgAABAgQIECBAgMCiBAT6F9VukyVAgAABAgQIECBAgAABAgQIECBAgAABAgQIECBAgAABAgQIECBAgAABAgQIECBAgACBsQgI9I+lE+ogQIAAAQIECBAgQIAAAQIECBAgQIAAAQIECBAgQIAAAQIECBAgQIAAAQIECBAgQIAAgUUJCPQvqt0mS4AAAQIECBAgQIAAAQIECBAgQIAAAQIECBAgQIAAAQIECBAgQIAAAQIECBAgQIAAAQJjERDoH0sn1EGAAAECBAgQIECAAAECBAgQIECAAAECBAgQIECAAAECBAgQIECAAAECBAgQIECAAAECixIQ6F9Uu02WAAECBAgQIECAAAECBAgQIECAAAECBAgQIECAAAECBAgQIECAAAECBAgQIECAAAECBMYiINA/lk6ogwABAgQIECBAgAABAgQIECBAgAABAgQIECBAgAABAgQIECBAgAABAgQIECBAgAABAgQWJSDQv6h2mywBAgQIECBAgAABAgQIECBAgAABAgQIECBAgAABAgQIECBAgAABAgQIECBAgAABAgQIjEVAoH8snVAHAQIECBAgQIAAAQIECBAgQIAAAQIECBAgQIAAAQIECBAgQIAAAQIECBAgQIAAAQIECCxKQKB/Ue02WQIECBAgQIAAAQIECBAgQIAAAQIECBAgQIAAAQIECBAgQIAAAQIECBAgQIAAAQIECBAYi4BA/1g6oQ4CBAgQIECAAAECBAgQIECAAAECBAgQIECAAAECBAgQIECAAAECBAgQIECAAAECBAgQWJSAQP+i2m2yBAgQIECAAAECBAgQIECAAAECBAgQIECAAAECBAgQIECAAAECBAgQIECAAAECBAgQIDAWAYH+sXRCHQQIECBAgAABAgQIECBAgAABAgQIECBAgAABAgQIECBAgAABAgQIECBAgAABAgQIECCwKAGB/kW122QJECBAgAABAgQIECBAgAABAgQIECBAgAABAgQIECBAgAABAgQIECBAgAABAgQIECBAYCwCAv1j6YQ6CBAgQIAAAQIECBAgQIAAAQIECBAgQIAAAQIECBAgQIAAAQIECBAgQIAAAQIECBAgQGBRAgL9i2q3yRIgQIAAAQIECBAgQIAAAQIECBAIJcnjAAAgAElEQVQgQIAAAQIECBAgQIAAAQIECBAgQIAAAQIECBAgQIDAWAQE+sfSCXUQIECAAAECBAgQIECAAAECBAgQIECAAAECBAgQIECAAAECBAgQIECAAAECBAgQIECAwKIEBPoX1W6TJUCAAAECBAgQIECAAAECBAgQIECAAAECBAgQIECAAAECBAgQIECAAAECBAgQIECAAIGxCAj0j6UT6iBAgAABAgQIECBAgAABAgQIECBAgAABAgQIECBAgAABAgQIECBAgAABAgQIECBAgACBRQkI9C+q3SZLgAABAgQIECBAgAABAgQIECBAgAABAgQIECBAgAABAgQIECBAgAABAgQIECBAgAABAmMREOgfSyfUQYAAAQIECBAgQIAAAQIECBAgQIAAAQIECBAgQIAAAQIECBAgQIAAAQIECBAgQIAAAQKLEhDoX1S7TZYAAQIECBAgQIAAAQIECBAgQIAAAQIECBAgQIAAAQIECBAgQIAAAQIECBAgQIAAAQIExiIg0D+WTqiDAAECBAgQIECAAAECBAgQIECAAAECBAgQIECAAAECBAgQIECAAAECBAgQIECAAAECBBYlINC/qHabLAECBAgQIECAAAECBAgQIECAAAECBAgQIECAAAECBAgQIECAAAECBAgQIECAAAECBAiMRUCgfyydUAcBAgQIECBAgAABAgQIECBAgAABAgQIECBAgAABAgQIECBAgAABAgQIECBAgAABAgQILEpAoH9R7TZZAgQIECBAgAABAgQIECBAgAABAgQIECBAgAABAgQIECBAgAABAgQIECBAgAABAgQIEBiLgED/WDqhDgIECBAgQIAAAQIECBAgQIAAAQIECBAgQIAAAQIECBAgQIAAAQIECBAgQIAAAQIECBBYlIBA/6LabbIECBAgQIAAAQIECBAgQIAAAQIECBAgQIAAAQIECBAgQIAAAQIECBAgQIAAAQIECBAgMBYBgf6xdEIdBAgQIECAAAECBAgQIECAAAECBAgQIECAAAECBAgQIECAAAECBAgQIECAAAECBAgQILAoAYH+RbXbZAkQIECAAAECBAgQIECAAAECBAgQIECAAAECBAgQIECAAAECBAgQIECAAAECBAgQIEBgLAIC/WPphDoIECBAgAABAgQIECBAgAABAgQIECBAgAABAgQIECBAgAABAgQIECBAgAABAgQIECBAYFECAv2LarfJEiBAgAABAgQIECBAgAABAgQIECBAgAABAgQIECBAgAABAgQIECBAgAABAgQIECBAgMBYBAT6x9IJdRAgQIAAAQIECBAgQIAAAQIECBAgQIAAAQIECBAgQIAAAQIECBAgQIAAAQIECBAgQIDAogQE+hfVbpMlQIAAAQIECBAgQIAAAQIECBAgQIAAAQIECBAgQIAAAQIECBAgQIAAAQIECBAgQIAAgbEICPSPpRPqIECAAAECBAgQIECAAAECBAgQIECAAAECBAgQIECAAAECBAgQIECAAAECBAgQIECAAIFFCQj0L6rdJkuAAAECBAgQIECAAAECBAgQIECAAAECBAgQIECAAAECBAgQIECAAAECBAgQIECAAAECYxEQ6B9LJ9RBgAABAgQIECBAgAABAgQIECBAgAABAgQIECBAgAABAgQIECBAgAABAgQIECBAgAABAosSEOhfVLtNlgABAgQIECBAgAABAgQIECBAgAABAgQIECBAgAABAgQIECBAgAABAgQIECBAgAABAgTGIiDQP5ZOqIMAAQIECBAgQIAAAQIECBAgQIAAAQIECBAgQIAAAQIECBAgQIAAAQIECBAgQIAAAQIEFiUg0L+odpssAQIECBAgQIAAAQIECBAgQIAAAQIECBAgQIAAAQIECBAgQIAAAQIECBAgQIAAAQIECIxFQKB/LJ1QBwECBAgQIECAAAECBAgQIECAAAECBAgQIECAAAECBAgQIECAAAECBAgQIECAAAECBAgsSkCgf1HtNlkCBAgQIECAAAECBAgQIECAAAECBAgQIECAAAECBAgQIECAAAECBAgQIECAAAECBAgQGIuAQP9YOqEOAgQIECBAgAABAgQIECBAgAABAgQIECBAgAABAgQIECBAgAABAgQIECBAgAABAgQIEFiUgED/otptsgQIECBAgAABAgQIECBAgAABAgQIECBAgAABAgQIECBAgAABAgQIECBAgAABAgQIECAwFgGB/rF0Qh0ECBAgQIAAAQIECBAgQIAAAQIECBAgQIAAAQIECBAgQIAAAQIECBAgQIAAAQIECBAgsCgBgf5FtdtkCRAgQIAAAQIECBAgQIAAAQIECBAgQIAAAQIECBAgQIAAAQIECBAgQIAAAQIECBAgQGAsAgL9Y+mEOggQIECAAAECBAgQIECAAAECBAgQIECAAAECBAgQIECAAAECBAgQIECAAAECBAgQIEBgUQIC/Ytqt8kSIECAAAECBAgQIECAAAECBAgQIECAAAECBAgQIECAAAECBAgQIECAAAECBAgQIECAwFgEBPrH0gl1ECBAgAABAgQIECBAgAABAgQIECBAgAABAgQIECBAgAABAgQIECBAgAABAgQIECBAgMCiBAT6F9VukyVAgAABAgQIECBAgAABAgQIECBAgAABAgQIECBAgAABAgQIECBAgAABAgQIECBAgACBsQgI9I+lE+ogQIAAAQIECBAgQIAAAQIECBAgQIAAAQIECBAgQIAAAQIECBAgQIAAAQIECBAgQIAAgUUJCPQvqt0mS4AAAQIECBAgQIAAAQIECBAgQIAAAQIECBAgQIAAAQIECBAgQIAAAQIECBAgQIAAAQJjERDoH0sn1EGAAAECBAgQIECAAAECBAgQIECAAAECBAgQIECAAAECBAgQIECAAAECBAgQIECAAAECixIQ6F9Uu02WAAECBAgQIECAAAECBAgQIECAAAECBAgQIECAAAECBAgQIECAAAECBAgQIECAAAECBMYiINA/lk6ogwABAgQIECBAgAABAgQIECBAgAABAgQIECBAgAABAgQIECBAgAABAgQIECBAgAABAgQWJSDQv6h2mywBAgQIECBAgAABAgQIECBAgAABAgQIECBAgAABAgQIECBAgAABAgQIECBAgAABAgQIjEVAoH8snVAHAQIECBAgQIAAAQIECBAgQIAAAQIECBAgQIAAAQIECBAgQIAAAQIECBAgQIAAAQIECCxKQKB/Ue02WQIECBAgQIAAAQIECBAgQIAAAQIECBAgQIAAAQIECBAgQIAAAQIECBAgQIAAAQIECBAYi4BA/1g6oQ4CBAgQIECAAAECBAgQIECAAAECBAgQIECAAAECBAgQIECAAAECBAgQIECAAAECBAgQWJSAQP+i2m2yBAgQIECAAAECBAgQIECAAAECBAgQIECAAAECBAgQIECAAAECBAgQIECAAAECBAgQIDAWAYH+sXRCHQQIECBAgAABAgQIECBAgAABAgQIECBAgAABAgQIECBAgAABAgQIECBAgAABAgQIECCwKAGB/kW122QJECBAgAABAgQIECBAgAABAgQIECBAgAABAgQIECBAgAABAgQIECBAgAABAgQIECBAYCwCAv1j6YQ6CBAgQIAAAQIECBAgQIAAAQIECBAgQIAAAQIECBAgQIAAAQIECBAgQIAAAQIECBAgQGBRAgL9i2q3yRIgQIAAAQIECBAgQIAAAQIECBAgQIAAAQIECBAgQIAAAQIECBAgQIAAAQIECBAgQIDAWAQE+sfSCXUQIECAAAECBAgQIECAAAECBAgQIECAAAECBAgQIECAAAECBAgQIECAAAECBAgQIECAwKIEBPoX1W6TJUCAAAECBAgQIECAAAECBAgQIECAAAECBAgQIECAAAECBAgQIECAAAECBAgQIECAAIGxCAj0j6UT6iBAgAABAgQIECBAgAABAgQIECBAgAABAgQIECBAgAABAgQIECBAgAABAgQIECBAgACBRQkI9C+q3SZLgAABAgQIECBAgAABAgQIECBAgAABAgQIECBAgAABAgQIECBAgAABAgQIECBAgAABAmMREOgfSyfUQYAAAQIECBAgQIAAAQIECBAgQIAAAQIECBAgQIAAAQIECBAgQIAAAQIECBAgQOCTBYqiOM3z/HuWZXdHR0c3FxcX959ckscTmLWAQP+s22tyBAgQIECAAAECBAgQIECAAAECBAgQIECAAAECBAgQIECAAAECBAgQIECAAAECBPoL/PPPP2fb7TYE+rM8z+/LsrwtiuKm/wiuJEBgiIBA/xAt1xIgQIAAAQIECBAgQIAAAQIECBAgQIAAAQIECBAgQIAAAQIECBAgQIAAAQIECBwI/Pz58+Tx8fG8+sclBcDD3DebzVme5ye7ed+9ZnnUTsd/GibP85vLy8vb14w59N56oL+6d2zB/qIovlW1rVar+6FG9fvDOFPcsBD6VJbl3qEsy+uiKF60/oJHWZbhywx3U7QYusbHdr1A/9g6oh4CBAgQIECAAAECBAgQIECAAAECBAgQIECAAAECBAgQIECAAAECBAgQIECAwIQEQgg9y7J9oD/LspulhIKvrq5+lGV5EtoVQu/r9frXa1oXh+lXq9X10LD6a54f7k0F+qsxwxw/Y5NBPKfYfWiYvX5/GLsoir9f6/bR9+82JewD/VmW/X5JoD/R78W8vx/ds6bnCfSPpRPqIECAAAECBAgQIECAAAECBAgQIECAAAECBAgQIECAAAECBAgQIECAAAECBGYjEALD1WReE4COT2w/Ojr6fXFxcT8mqKUG+hPzDm15Uai66ufYA/21NX3/mWsxDuQP3Uwh0P+/vyDr9fo8z/OwKefpZ6jlmP4WTbUWgf6pdk7dBAgQIECAAAECBAgQIECAAAECBAgQIECAAAECBAgQIECAAAECBAgQIECAwGgFiqL4T1VcCMi+JPz88+fPk81ms98YEMb7+vXrL4H+cbQ91Z/USe8hpP/vv/+e1dZDOAH9LjWLKQT6w3ouy/L2M7/CEAfyg2We57fr9fq6z+oQ6P+fkhP6+6yY971GoP99fY1OgAABAgQIECBAgAABAgQIECBAgAABAgQIECBAgAABAgQIECBAgAABAgQILFCgHugP03/JqdfxydlhHIH+cS2mEOp/fHz8FqrahdyfBfWLogi/f7pm99N4iv8EAv1hM8JNvQvB4M+fP6eXl5e3H9WdVKA/PHu1Wl33qUOg/3+d2m1MOSvL8jTP87vP3KjxUetnbM8R6B9bR9RDgAABAgQIECBAgAABAgQIECBAgAABAgQIECBAgAABAgQIECBAgAABAgQITF4gDvTvJvQsDN000UQI/OlSgf7pLY05BPqbTr+vzy1sWsnz/KZPoP61XWwK9Pf9GoZA/2s74P63FBDof0tNYxEgQIAAAQIECBAgQIAAAQIECBAgQIAAAQIECBAgQIAAAQIECBAgQIAAAQIE/k+gIdAfbBpPZ6/giqI4zbLsPAXZN9C/O3X7JIxRFMWzU+Nf0qRqzHi8RL29Ny6EOprGfUmNY7snzO3h4eF7nuehp9XPi07of4+eprzqXwkIAfmyLK9TPc/z/HtZlk9rrP7TN1T/ml41BfrDmH2+hvHSQH+9B2/1br20r0M2irzGuu3eUHv4/cXFxf17PWMJ4wr0L6HL5kiAAAECBAgQIECAAAECBAgQIECAAAECBAgQIECAAAECBAgQIECAAAECBAh8qEBToL9P2LktrNwW6N8Fg8+yLPsWT3YXzL4tiuKmL0Q1XlmWp/VAehgrjFGW5dN4QwP9fcftW2d1XagjhMyr/95ut/dXV1e/m8a5uroK1+6D9uv1+lfTtSE8ned5sK1+7tbr9fV6vT5frVb7UHs1RnV9U+C9/px6YL4epg/XrFar6+12G8Y/6GnoQZhfOBH/rTZsVDWFGsqy/Fb1t15rwwaFZ2zVevv69evte4S9296RUEzTFwWqQocG+pv62ee9itfO0dHR05rcbDbP3tXq3cqy7O7o6OimzW5IoD/07fHx8WCTULV+dl779ybue1x/WK+792a/JuO/CUPf3aVfL9C/9BVg/gQIECBAgAABAgQIECBAgAABAgQIECBAgAABAgQIECBAgAABAgQIECBAgMCbC7Sc0B+C8HdNQfMQEI9Ocz+orSnQ33aqf32APhsKwvWJsHDSqBYsr59A33hC/5BxU4HytkbtNgr8qK7pOqk90aPGk/MTAfKna+v/Xn9e2CxQlmV9A0Bb6fvnxoH+roXZJ1DeNUb8++AYB8nbNos0jd90uv/QelLXx/0IAf6Ed+9+FkXxd+o5VRA+tTEjfq+a1mu8Fhpqffb4rt72DfSn/jbUe5NYcwfv78C1/PSFhKHv7lusiSmPIdA/5e6pnQABAgQIECBAgAABAgQIECBAgAABAgQIECBAgAABAgQIECBAgAABAgQIEBilQD0svgu47k9x3xX8LPSeCrvH96YC/X3D/BVUV6i/a1NBD/BkoH/ouKHOcAL95eXlbY9nPl0SPyOccJ+6vyE4n6w7dW0VAP/sQH+tp7fhiwF9nYZc13cTRn19NZ3u/1an9ac2WISvCsRfkgin4aee2eeE/pe8V/WvLVQeQwPxcW+aNqb0CfR3hfnDs9460B/GfM/NHEPW7lSuFeifSqfUSYAAAQIECBAgQIAAAQIECBAgQIAAAQIECBAgQIAAAQIECBAgQIAAAQIECExGoB7oDyfyf/ny5Xa73X6vJhAHXlPB2xBGL8vytH7yeBzoj0+lD+NXJ2SvVqv78N/xGLt/S34lIBU+rp3Cf5fn+cl2uz1p+4pAlmXPgvGpUHyfOocGg+PnNH0NoWme6/X6V7zIUiesV+H5pkB/CFsH9zDWarU6qZ/wXnlWzzk+Pr6uQudNJ/RXVrv+hs0hYV3sN4kMderzIoU1med5+NJAvBml7fbkpogqfB5Opz86Orp5bbA/DuSH9yIUtdls9l9o6FjnP+rzSp3Q37AB5WbX03AK/cG7Wb178RpqC/SHvmVZdleW5f5dbXi3+mwAOvgiQZ8wf6j5pYH+ak02/U3o+kJGnzW4lGsE+pfSafMkQIAAAQIECBAgQIAAAQIECBAgQIAAAQIECBAgQIAAAQIECBAgQIAAAQIEPkwgDvRfXV2FsO23LMvC/55+6iflx+HhKogeh4HjQH9qzFQoPQ7+p8K2qQBwUyA+jPf4+BhC62cJ1IPwccOmg+SJ8rtxz+th66YaUs3sM89wX70/0TgHoejwu1R4vAqkNwX662P2OUm9ur5h48Mzq9c6tb0IYeyHh4fvHZs2DoZo+upDalNAFQQviuIpHP+Sn6ae9P3yQtcJ/fE4TRsmUn3IsuxgDbUE+pObH1LvVur5beuqKcyf+tvwwkB/aoNB2MBy3vU+vaTfc79HoH/uHTY/AgQIECBAgAABAgQIECBAgAABAgQIECBAgAABAgQIECBAgAABAgQIECBA4MMFUoH+VFA6hNVDcfXwdD1s3xXoD/eG8G5Zlt92YzwLpFeTT5w4fnBt06aCNrymU8zrYe22E+5TY/cJSQ+pKXzp4PLy8ra6p+kU/N3vD4LKXSf+v3egv+2U876bF4Yu/g6fg+FCfXme39R9wwV9NgW8JtjfsckifFVgv9EkFYbvCvQn5tD4XsXB+ni9NQT6k2H+Crfpb0XYGFRd0xToHxLmD2MNDfSHryxUX6iI11bXWEPX4lKuF+hfSqfNkwABAgQIECBAgAABAgQIECBAgAABAgQIECBAgAABAgQIECBAgAABAgQIEPgwgVSgPzw8dVp9oqh9eLhPoL+6PwR5i6J42iBQ/YTn/fnz53S73Z7keX5WP/k+Pkk8PrU+/hpACq8hfH8QVm4LXzc15DXB4DjQHJ/w33JietZ1bSKs/aMybQrfv/KE/tbgd7yhoiiKv1+7yPsE+pvC+Lv1HcL0+y9RtNXTtmGh7b62NZVak/Fz+gT66+9Q9UWG+r9tNpuTLMtO8zw/ib5UEa//ZxsMUiflx/Pt2rCRWler1epku91+r4/VZdz1riXel8bNDXHNQ76u8dp1O+X7Bfqn3D21EyBAgAABAgQIECBAgAABAgQIECBAgAABAgQIECBAgAABAgQIECBAgAABAqMUaAr0h2KHnBA/JNBfhanLsjwNwd4ovJ9y2gdz4xB82ync8UCJU/oPAs11ixAu7tOwuPYh9TRsmqjP9T9VDWHc3WaH0+rf6hsZujY5vPcJ/fEGgi77Ppswuvx7BPqTmwwSAfPWR6VOzu+qrfp91yaR1Bqor6Ghgf7NZnMWgvvxWmmotzXQ39XT+pjxuxWtzbBpYr9xIswv2lgQvvxx37V5YGigv2uNxe971/P79nzO1wn0z7m75kaAAAECBAgQIECAAAECBAgQIECAAAECBAgQIECAAAECBAgQIECAAAECBAh8ikBboD8UlDolPnWadZ9A/9BT0Wsg+5B7V6i3DTER5N4HmuONAi9txtCTvhO+TzXF8wzh6u12GzYZnFe1VYHr+NrUpoLPDvT3WR9DzZsC/SEcfnR09Ds+rT70OM/zcAp9OLG+70/rlwe6BukK9If7GzYYPD23b6B/6CaFXd3vFuivf1WjT219Nk10vftD15hAf9fqff57gf7hZu4gQIAAAQIECBAgQIAAAQIECBAgQIAAAQIECBAgQIAAAQIECBAgQIAAAQIECLQKdAX6Qwj/8fHxvB6CTp183RWmbTiNvm936qfWH5z2nWVZ78B1WyD4rQL9Q07oD5OPn1ttCEh5hus3m82PCq3p2tTJ6ksI9IdQeJ7nN5eXl7f1hRXW3sPDw/c8z/dfN+haeMH2+Pj4Ot4U0HVf/Ps+gf5UfVXAPd6AUBTF3/EzEl+e6Ftma6C/HsrvGjBer/U12CfQH8Zv2ohRPVugv6sL7/97gf73N/YEAgQIECBAgAABAgQIECBAgAABAgQIECBAgAABAgQIECBAgAABAgQIECBAYGECXYH+wBGF8ffh+jpVV6A/FToOAd5w6nye53er1erp/y+K4i5xan090B9C2ftT6ocE6NtO6E9tOAih7qHL4cuXL7dxoLxrjITN76Ygd/3a4Lder3/VexielQp9zznQvwu/34YT7evWL/kiRJ+T4rv6Gb0XP7o2w1TvWLxxJtQSfle/P+5t6gsa9fdqV8tdeK+GBuKHbJZpe/+bAv3h/VqtVif1+bV94WJo/amNR/XeOKF/yEr+/2sF+oebuYMAAQIECBAgQIAAAQIECBAgQIAAAQIECBAgQIAAAQIECBAgQIAAAQIECBAg0CrQJ9AfBtiFcsP/PQhNV4O3BXoTQdxwW+PJ+m2B/jh43xYAjieeCM7va4jHrcLyH7F84sDzLlR+Uj27vmkhtgy/K8vyLHVtvfYZB/pPUmuy76nwNbf7siyTmwLCNS89qb/PCf1VDX2+EhEH+uPNHAPfq9YT+oe8W/E863WmelGN3fDljuTfBoH+j/hr1P4Mgf7P74EKCBAgQIAAAQIECBAgQIAAAQIECBAgQIAAAQIECBAgQIAAAQIECBAgQIAAgZkJ9A30h+BtW6i5LdAf/261Wl03nWLfEPA9+CpAHGJuG69qV0NY+iA4nDopP5xs3tXy3fzC1wWSmx267m+Yc/22/fyHXFsfYI6B/pRr6HP8dYMu/1QIPjg/Pj5+24X8O9dA0zOGBPrDGF0bEepB+dTmjvV6fd23lnje8Xva92sFqQ0p4csRtXfvW5Zl4X9PP/FGgYYNP8++BCLQ32Mlv/MlAv3vDGx4AgQIECBAgAABAgQIECBAgAABAgQIECBAgAABAgQIECBAgAABAgQIECBAYHkCfQP9XTJtgf5ESLnxdP5EqD48Og70HwSEQ/D46Ojod9OGg5YQ/EEdiYB067ihsHq9oY48z2+aNiu0GTbM++mW+FT2IddWz5x7oD/0+OHh4Xue56dda7X2+2frcLdWzvI8PyvL8rrPho625w0N9HfNIzr5Psz1vHp+/UsOcU2Jr16ES1pP6A8XdL1bqY0y8QabxPv/LKyf2kwQv9MC/QNW9jtdKtD/TrCGJUCAAAECBAgQIECAAAECBAgQIECAAAECBAgQIECAAAECBAgQIECAAAECBJYr8EGB/jh4fB+HpTuCzAcB4N3p6edlWZ5UndudJn6bZdldFcKuwtn108GjTj8LdMdh+Wrc+PT9ppPg4/B935XVcEp5CFTfxqeuN53i3hHo/lF5hTnVT1CvaozD2U3Xhevjeru+ktC24aOvUeq6Hj1+dlvTyfOVa9u8h9Y6NNAfxm/7CkN9fcXXpTaUdLxXnYH+UM+Qdys+fT/c3yfQ3/RO19epQP/Q1ff21wv0v72pEQkQIECAAAECBAgQIECAAAECBAgQIECAAAECBAgQIECAAAECBAgQIECAAIGFC3xEoL8poByCwtvt9n61Wp3Uw/mJljw70Tt1Mnh13y6AvA/7t7S46YT2H6l7qnpbToF/Vmff5dUS4n425pBrq+f3OaG/LUgexqmH9scQ6G9bA039S31Bob454y3D/KGGlwT6w31NGzziQH/qqwTVOg3jdHyxoFegv+8a3l2XelcPvqgRf3GjGj+1/uqbVAT6B3biHS4X6H8HVEMSIECAAAECBAgQIECAAAECBAgQIECAAAECBAgQIECAAAECBAgQIECAAAECyxb4iEB/EG4KKPfUTwblm06qbxozEfR/FugP96ZOC++qs+uE+q77w+/jrwOEf2s68X/ItWGcPoH+rj6NLdDfd001fWUhPr3+rcP8sXv4769fv/66uLi477Me4q8apNZD1yaMjue0BvoHbIypTvG/rr6OUX9unxP6q+tTPa3WnUB/n1XzvtcI9L+vr9EJECBAgAABAgQIECBAgAABAgQIECBAgAABAgQIECBAgAABAgQIECBAgACBBQp8VKA/0BXs6PQAABKUSURBVIZAblmW3zpO47/ZtSGc6l39NJ58vws0n2VZVr8+1ckw7l2WZee1XyYD/eH3fcfdhZ6TQeahyyk+cb5+Onk8VhyS7tpQ0DfQH57TtFFiooH+pq8wHKyZ9wjzB8uXntBfrcHHx8fz+vuS2uDRZwNKWZZ3eZ6H9V9/T7pO6P+dZdlpn3erKIrqvX227IcE+lPrL/Tm6Ojo958/f0632+33pvc33gDRtXmi/rfvvfo/9G/A2K8X6B97h9RHgAABAgQIECBAgAABAgQIECBAgAABAgQIECBAgAABAgQIECBAgAABAgQITE5gF7Z9qnu1Wt1fXl7evmQSuzB6CP8+/Xz9+vU2dRJ5CB+HYG5ZliGce1I9tyzL+yoU3Hesep19xq2F9Ktb71Inisfjbjabk9VqdVLVHJxCvWGDQNf9QyyrOVT3/PXXX3dNp7nH13b1bXe6+d676/q6526uBz0davmSnnbZtZ3QHwLsx8fH17FfarPCe4a56+5t70XTXGPnpuB82/qv3sWunjUF4lNj7zYH9Fr/Q3tfPa/6+1D9jQjvw2azCRsxku/v0Oe81d++rnU6p98L9M+pm+ZCgAABAgQIECBAgAABAgQIECBAgAABAgQIECBAgAABAgQIECBAgAABAgQIECBA4BUCqUB/0xcTQtg7z/Pv8dch3jPM/4qpfcqtQ0+4/5QiPfRTBQT6P5XfwwkQIECAAAECBAgQIECAAAECBAgQIECAAAECBAgQIECAAAECBAgQIECAAAECBAiMR6Ae6N8F+W/jE+zDae8PDw/f8zzffz2imoEw/2EvBfrHs7bHWolA/1g7oy4CBAgQIECAAAECBAgQIECAAAECBAgQIECAAAECBAgQIECAAAECBAgQIECAAAECHyxQC+vfpYL8m83mLMuyb6myhPmfqwj0f/ACnuDjBPon2DQlEyBAgAABAgQIECBAgAABAgQIECBAgAABAgQIECBAgAABAgQIECBAgAABAgQIEPhogRD232w2P1LPFeZPd0Og/6NX6fSeJ9A/vZ6pmAABAgQIECBAgAABAgQIECBAgAABAgQIECBAgAABAgQIECBAgAABAgQIECBAgMCnCFxdXf0oy/Kk/nBh/uZWCPR/yjKd1EMF+ifVLsUSIECAAAECBAgQIECAAAECBAgQIECAAAECBAgQIECAAAECBAgQIECAAAECBAgQ+DyB9Xp9nuf5aVVBWZZ3V1dXvz+vonE/uSiKb2VZ7r2Oj4+vLy4u7sddteo+UkCg/yO1PYsAAQIECBAgQIAAAQIECBAgQIAAAQIECBAgQIAAAQIECBAgQIAAAQIECBAgQIDAhAWKogjh9PMwBWH+CTdS6aMREOgfTSsUQoAAAQIECBAgQIAAAQIECBAgQIAAAQIECBAgQIAAAQIECBAgQIAAAQIECBAgQGDcAj9//jx5fHw83263907mH3evVDcNAYH+afRJlQQIECBAgAABAgQIECBAgAABAgQIECBAgAABAgQIECBAgAABAgQIECBAgAABAgQIECAwMwGB/pk11HQIECBAgAABAgQIECBAgAABAgQIECBAgAABAgQIECBAgAABAgQIECBAgAABAgQIECBAYBoCAv3T6JMqCRAgQIAAAQIECBAgQIAAAQIECBAgQIAAAQIECBAgQIAAAQIECBAgQIAAAQIECBAgQGBmAgL9M2uo6RAgQIAAAQIECBAgQIAAAQIECBAgQIAAAQIECBAgQIAAAQIECBAgQIAAAQIECBAgQIDANAQE+qfRJ1USIECAAAECBAgQIECAAAECBAgQIECAAAECBAgQIECAAAECBAgQIECAAAECBAgQIECAwMwEBPpn1lDTIUCAAAECBAgQIECAAAECBAgQIECAAAECBAgQIECAAAECBAgQIECAAAECBAgQIECAAIFpCAj0T6NPqiRAgAABAgQIECBAgAABAgQIECBAgAABAgQIECBAgAABAgQIECBAgAABAgQIECBAgACBmQkI9M+soaZDgAABAgQIECBAgAABAgQIECBAgAABAgQIECBAgAABAgQIECBAgAABAgQIECBAgAABAtMQEOifRp9USYAAAQIECBAgQIAAAQIECBAgQIAAAQIECBAgQIAAAQIECBAgQIAAAQIECBAgQIAAAQIzExDon1lDTYcAAQIECBAgQIAAAQIECBAgQIAAAQIECBAgQIAAAQIECBAgQIAAAQIECBAgQIAAAQIEpiEg0D+NPqmSAAECBAgQIECAAAECBAgQIECAAAECBAgQIECAAAECBAgQIECAAAECBAgQIECAAAECBGYmINA/s4aaDgECBAgQIECAAAECBAgQIECAAAECBAgQIECAAAECBAgQIECAAAECBAgQIECAAAECBAhMQ0Cgfxp9UiUBAgQIECBAgAABAgQIECBAgAABAgQIECBAgAABAgQIECBAgAABAgQIECBAgAABAgQIzExAoH9mDTUdAgQIECBAgAABAgQIECBAgAABAgQIECBAgAABAgQIECBAgAABAgQIECBAgAABAgQIEJiGgED/NPqkSgIECBAgQIAAAQIECBAgQIAAAQIECBAgQIAAAQIECBAgQIAAAQIECBAgQIAAAQIECBCYmYBA/8waajoECBAgQIAAAQIECBAgQIAAAQIECBAgQIAAAQIECBAgQIAAAQIECBAgQIAAAQIECBAgMA0Bgf5p9EmVBAgQIECAAAECBAgQIECAAAECBAgQIECAAAECBAgQIECAAAECBAgQIECAAAECBAgQIDAzAYH+mTXUdAgQIECAAAECBAgQIECAAAECBAgQIECAAAECBAgQIECAAAECBAgQIECAAAECBAgQIEBgGgIC/dPokyoJECBAgAABAgQIECBAgAABAgQIECBAgAABAgQIECBAgAABAgQIECBAgAABAgQIECBAYGYCAv0za6jpECBAgAABAgQIECBAgAABAgQIECBAgAABAgQIECBAgAABAgQIECBAgAABAgQIECBAgMA0BAT6p9EnVRIgQIAAAQIECBAgQIAAAQIECBAgQIAAAQIECBAgQIAAAQIECBAgQIAAAQIECBAgQIDAzAQE+mfWUNMhQIAAAQIECBAgQIAAAQIECBAgQIAAAQIECBAgQIAAAQIECBAgQIAAAQIECBAgQIAAgWkICPRPo0+qJECAAAECBAgQIECAAAECBAgQIECAAAECBAgQIECAAAECBAgQIECAAAECBAgQIECAAIGZCQj0z6yhpkOAAAECBAgQIECAAAECBAgQIECAAAECBAgQIECAAAECBAgQIECAAAECBAgQIECAAAEC0xAQ6J9Gn1RJgAABAgQIECBAgAABAgQIECBAgAABAgQIECBAgAABAgQIECBAgAABAgQIECBAgAABAjMTEOifWUNNhwABAgQIECBAgAABAgQIECBAgAABAgQIECBAgAABAgQIECBAgAABAgQIECBAgAABAgSmISDQP40+qZIAAQIECBAgQIAAAQIECBAgQIAAAQIECBAgQIAAAQIECBAgQIAAAQIECBAgQIAAAQIEZiYg0D+zhpoOAQIECBAgQIAAAQIECBAgQIAAAQIECBAgQIAAAQIECBAgQIAAAQIECBAgQIAAAQIECExDQKB/Gn1SJQECBAgQIECAAAECBAgQIECAAAECBAgQIECAAAECBAgQIECAAAECBAgQIECAAAECBAjMTECgf2YNNR0CBAgQIECAAAECBAgQIECAAAECBAgQIECAAAECBAgQIECAAAECBAgQIECAAAECBAgQmIaAQP80+qRKAgQIECBAgAABAgQIECBAgAABAgQIECBAgAABAgQIECBAgAABAgQIECBAgAABAgQIEJiZgED/zBpqOgQIECBAgAABAgQIECBAgAABAgQIECBAgAABAgQIECBAgAABAgQIECBAgAABAgQIECAwDQGB/mn0SZUECBAgQIAAAQIECBAgQIAAAQIECBAgQIAAAQIECBAgQIAAAQIECBAgQIAAAQIECBAgMDMBgf6ZNdR0CBAgQIAAAQIECBAgQIAAAQIECBAgQIAAAQIECBAgQIAAAQIECBAgQIAAAQIECBAgQGAaAgL90+iTKgkQIECAAAECBAgQIECAAAECBAgQIECAAAECBAgQIECAAAECBAgQIECAAAECBAgQIEBgZgIC/TNrqOkQIECAAAECBAgQIECAAAECBAgQIECAAAECBAgQIECAAAECBAgQIECAAAECBAgQIECAwDQEBPqn0SdVEiBAgAABAgQIECBAgAABAgQIECBAgAABAgQIECBAgAABAgQIECBAgAABAgQIECBAgMDMBAT6Z9ZQ0yFAgAABAgQIECBAgAABAgQIECBAgAABAgQIECBAgAABAgQIECBAgAABAgQIECBAgACBaQgI9E+jT6okQIAAAQIECBAgQIAAAQIECBAgQIAAAQIECBAgQIAAAQIECBAgQIAAAQIECBAgQIAAgZkJCPTPrKGmQ4AAAQIECBAgQIAAAQIECBAgQIAAAQIECBAgQIAAAQIECBAgQIAAAQIECBAgQIAAAQLTEBDon0afVEmAAAECBAgQIECAAAECBAgQIECAAAECBAgQIECAAAECBAgQIECAAAECBAgQIECAAAECMxMQ6J9ZQ02HAAECBAgQIECAAAECBAgQIECAAAECBAgQIECAAAECBAgQIECAAAECBAgQIECAAAECBKYhINA/jT6pkgABAgQIECBAgAABAgQIECBAgAABAgQIECBAgAABAgQIECBAgAABAgQIECBAgAABAgRmJiDQP7OGmg4BAgQIECBAgAABAgQIECBAgAABAgQIECBAgAABAgQIECBAgAABAgQIECBAgAABAgQITENAoH8afVIlAQIECBAgQIAAAQIECBAgQIAAAQIECBAgQIAAAQIECBAgQIAAAQIECBAgQIAAAQIECMxMQKB/Zg01HQIECBAgQIAAAQIECBAgQIAAAQIECBAgQIAAAQIECBAgQIAAAQIECBAgQIAAAQIECBCYhoBA/zT6pEoCBAgQIECAAAECBAgQIECAAAECBAgQIECAAAECBAgQIECAAAECBAgQIECAAAECBAgQmJmAQP/MGmo6BAgQIECAAAECBAgQIECAAAECBAgQIECAAAECBAgQIECAAAECBAgQIECAAAECBAgQIDANAYH+afRJlQQIECBAgAABAgQIECBAgAABAgQIECBAgAABAgQIECBAgAABAgQIECBAgAABAgQIECAwMwGB/pk11HQIECBAgAABAgQIECBAgAABAgQIECBAgAABAgQIECBAgAABAgQIECBAgAABAgQIECBAYBoCAv3T6JMqCRAgQIAAAQIECBAgQIAAAQIECBAgQIAAAQIECBAgQIAAAQIECBAgQIAAAQIECBAgQGBmAgL9M2uo6RAgQIAAAQIECBAgQIAAAQIECBAgQIAAAQIECBAgQIAAAQIECBAgQIAAAQIECBAgQIDANAQE+qfRJ1USIECAAAECBAgQIECAAAECBAgQIECAAAECBAgQIECAAAECBAgQIECAAAECBAgQIECAwMwEBPpn1lDTIUCAAAECBAgQIECAAAECBAgQIECAAAECBAgQIECAAAECBAgQIECAAAECBAgQIECAAIFpCAj0T6NPqiRAgAABAgQIECBAgAABAgQIECBAgAABAgQIECBAgAABAgQIECBAgAABAgQIECBAgACBmQkI9M+soaZDgAABAgQIECBAgAABAgQIECBAgAABAgQIECBAgAABAgQIECBAgAABAgQIECBAgAABAtMQEOifRp9USYAAAQIECBAgQIAAAQIECBAgQIAAAQIECBAgQIAAAQIECBAgQIAAAQIECBAgQIAAAQIzExDon1lDTYcAAQIECBAgQIAAAQIECBAgQIAAAQIECBAgQIAAAQIECBAgQIAAAQIECBAgQIAAAQIEpiEg0D+NPqmSAAECBAgQIECAAAECBAgQIECAAAECBAgQIECAAAECBAgQIECAAAECBAgQIECAAAECBGYmINA/s4aaDgECBAgQIECAAAECBAgQIECAAAECBAgQIECAAAECBAgQIECAAAECBAgQIECAAAECBAhMQ0Cgfxp9UiUBAgQIECBAgAABAgQIECBAgAABAgQIECBAgAABAgQIECBAgAABAgQIECBAgAABAgQIzExAoH9mDTUdAgQIECBAgAABAgQIECBAgAABAgQIECBAgAABAgQIECBAgAABAgQIECBAgAABAgQIEJiGgED/NPqkSgIECBAgQIAAAQIECBAgQIAAAQIECBAgQIAAAQIECBAgQIAAAQIECBAgQIAAAQIECBCYmcB/AXsaLjBNesXCAAAAAElFTkSuQmCC"/>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1444" name="AutoShape 4" descr="data:image/png;base64,iVBORw0KGgoAAAANSUhEUgAAC/QAAApoCAYAAABB2gXMAAAAAXNSR0IArs4c6QAAIABJREFUeF7s3QuUZVdBJ/y9b1fnYfp28gHNAI768RhmYHAUWmAQkIQkde+tJrENNGgcJUAc0AFFB+TxoYjyFj9xyQj6McNL0FABQydd994ikfAQBrQZQL5RkMcAKkIDku4OSeiqu6d2r6pMp1K37tm3Hqer+3fXYi1Wap+99/ntfR691n/vE4MfAQIECBAgQIAAAQIECBAgQIAAAQIECBAgQIAAAQIECBAgQIAAAQIECBAgQIAAAQIECBAgsOkCcdNb1CABAgQIECBAgAABAgQIECBAgAABAgQIECBAgAABAgQIECBAgAABAgQIECBAgAABAgQIECAQBPpNAg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LL0DJbAAAgAElEQVQ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sIpA7HQ635tSekRK6UdjjN8fQvjhGOPE0jEppZtCCJ8IIfxDCOEvY4wf63a7+f8nsgQIECBAgAABAgQIECBAgAABAltHQKB/64yVnhIgQIAAAQIECBAgQIAAAQIEtoTA4x73uO+dm5v7ixDCD1To8J/0er3LK5RThACBmgQuvfTS5ne/+92ZEMKjKnTBNV0BSRECBAgQIDBEIE5NTT1ofn7+2THGHw8h3HUMqdtCCH8dQnjX/Pz8u84777wvTE9Pz49Rj0MIECBAgAABAgQIECBAgAABAgQ2SUCgf5OgNUOAAAECBAgQIECAAAECBAgQOF0EBPpPl5F2nqeLgED/6TLSzpMAAQIE6hSYmpr6wcFg8MYQwo+EEBrr2JebY4xXdLvdq9exTlURIECAAAECBAgQIECAAAECBAiso4BA/zpiqooAAQIECBAgQIAAAQIECBCoT6DT6exKKT00hPDoxZ3hd8cYz1rqUUrpphDCJ0II/xBC+GCj0fj4zMzM10IIqb5en5otC/SfmuPqrE5fAYH+03fsnTkBAgQIbLzAvn37zjh69OhzU0q/FkI4cwNaPJZSurTf7/c2oG5VEiBAgAABAgQIECBAgAABAgQIrIOAQP86IKqCAAECBAgQIECAAAECBAgQqEdgamrqBwaDwX8KIfxUCOFfjtGLb6aU3rNt27bXzszMfFq4fwzBFQ4R6B/fsd1uXxZCeNf4NfyfI1NK3240GodTSp+OMX44pXRts9n82+np6e+uR/3qOH0EBPpPn7F2pgS2okC73X7H4rvgenb/thDC10MIt4QQDqaUPhpCuHHnzp2fnZ6ezv/Nj8C6CJx//vk7zjzzzDfGGJ+0LhWuXMmhwWDw2NnZ2fzvHT8CBAgQIECAAAECBAgQIECAAIGTUECg/yQcFF0iQIAAAQIECBAgQIAAAQIEVheYmpr6wcFg8HshhMeEEBrr5PWZGOMv79ixY3Z6enp+neo8LasR6B9/2Ncz0D+kFzmg+BchhP/SbDavE+4ff6xOpyMF+k+n0XauBLaewAYF+odB5HfET6aUXnfbbbdN33jjjUe3npgenywCeWf+I0eO/GEI4YoN7tPHU0oX9/v9b21wO6onQIAAAQIECBAgQIAAAQIECBAYU0Cgf0w4hxEgQIAAAQIECBAgQIAAAQKbL3DRRRedOzEx8aoQwpUhhG0b0YO8A+vExMTlBw4c+MJG1H861CnQP/4ob0Kg//bOpZS+FmN8dbPZfL3dhscfs9PhSIH+02GUnSOBrSuwyYH+E6FuizG+6dixY8+//vrrb9q6gnpel0Cn03lWSum167hAedip7D906NATDh48eKyuc9UuAQIECBAgQIAAAQIECBAgQIDA6gIC/WYIAQIECBAgQIAAAQIECBAgsCUEJicndzcajatCCPfdhA7fHEL4pV6v999CCGkT2julmhDoH384NzPQv9TLxWD/z/d6vWvM9/HH7lQ+UqD/VB5d50Zg6wvUGOhfwvtWjPEXu93uOzxHt/582qwzmJqauv9gMHhfCOFem9DmS3q93m9sQjuaIECAAAECBAgQIECAAAECBAgQGFNAoH9MOIcRIECAAAECBAgQIECAAAECmyfQ6XT2ppTeHEI4d/NaDfMxxhfv2LHjldPT0/Ob2O6Wb0qgf/whrCPQv9jbQUpp/9zc3JU33HDDN8c/A0eeigIC/afiqDonAqsLFDyPbkopTfb7/Y/VZXoSBPrzqQ9CCK9rNpvPnZ6e/m5dFtrdOgLtdvvlIYQXbEaPU0pP6vf77xy3Le8B48o5jgABAgQIECBAgAABAgQIECBQXUCgv7qVkgQIECBAgAABAgQIECBAgEANAq1W64kxxrxT/jk1ND+IMf56t9vNgRs79VccAIH+ilArFCsIUI7fyOpHfmYwGDxhdnb20xvVgHq3noAg39YbMz0msFaBgueRQP//wc6h/jc1m81fEOpf6ww8tY9vtVr3jDHm3fn/dcGZ3hZCeHdK6a3bt2//60ajcfjMM8+cu+WWW+6S6zh27NjdYowPjjFenFJ6bAjhHot1H44xtrrd7n8vaOsORb0HjCvnOAIECBAgQIAAAQIECBAgQIBAdQGB/upWShIgQIAAAQIECBAgQIAAAQKbLNButx8RQrg2hHDXTW76xOZuizE+udvtXlVjH7ZU0wL94w9XQYBy/EZGH/n1RqNx6czMzEdHF1XidBAQ5DsdRtk5ErijQMHzSKD/jnT5izdX9vv9N5lTBIYJtFqtdoxxfwhhe0Wl98/Nzf3s9ddf/+WK5cPevXvPu/XWWzsppfa2bdueNzMz809Vj11eznvAuHKOI0CAAAECBAgQIECAAAECBAhUFxDor26lJAECBAgQIECAAAECBAgQILCJApOTk9/XaDTeW7hz5Ub18B8bjcYFMzMzn92oBk6legX6xx/NggDl+I1UODLG+OX5+fnLZmdnD1YorsgpLiDId4oPsNMjsIJAwfNIoP/Oft4bXVWrCrTb7d8OITynItP7zzrrrL3XXHPNtyuWX/di3gPWnVSFBAgQIECAAAECBAgQIECAAIE7CQj0mxQECBAgQIAAAQIECBAgQIDASSewe/fu7bt27Xp9COFpJZ1LKX0txvj6+fn5d5x33nlfmJ6enl86ft++fWccOXLk3nmXyhjjs0II9y2pO4Tw9maz+dTp6envFh532hUX6B9/yAsClLmRL4YQ3j+ktZ0hhAeHEO4VQjhznB7FGP9ufn6+NTs7m9vxO40FBPlO48F36qetQMHzaKsF+t8XQvjSiIHNz83dIYTvDSGcM+YkeEWv13vhmMc67BQWWPx3ztUhhEsrnObRlNKl/X4/z9vaft4DaqPXMAECBAgQIECAAAECBAgQIHAaCQj0n0aD7VQJECBAgAABAgQIECBAgMBWEeh0Op2U0p8VBJFvSym9bOfOna+Znp6+pcJ5xk6n004pvTmEcPcK5XORkyJQU7GvtRYT6B+fvyBAmRv5k16vd/lqre3bt2/bTTfd9IBt27b9p5TSz4wRTHxzs9l8uoUs44/pqXCkIN+pMIrOgUCZQMHzaKsF+h/f6/XeXVEj7tmz595zc3O/HGN8SskzNKX0Nyml82dnZ79esS3FThOBwmfqx1NKF/f7/W/VyVPY55Hvp3Wei7YJECBAgAABAgQIECBAgAABAiergED/yToy+kWAAAECBAgQIECAAAECBE5TgX379p195MiRHLRqVyS4KcZ4RbfbvaZi+duLTU1N3T+ldF1K6V9VPPbqQ4cOXX7w4MFjFcuflsUE+scf9oIAZW6kKDA1NTV1j/n5+dfHGPOOsI2KvRyklK7s9/tvqlhesVNQQJDvFBxUp0RghEDB8+hUDvTfrjQ5OfmgRqPxnhDCfSpOnu+EEPb0er0bK5ZX7DQRaLVa94wxfqjiXHpnr9f7yRBCqpPHe0Cd+tomQIAAAQIECBAgQIAAAQIEThcBgf7TZaSdJwECBAgQIECAAAECBAgQ2CICk5OTj2s0GjnQv71Cl2+LMT652+1eVaHsikUmJyd/tNFozIQQzq1QxzdTShf2+/1PVih72hYR6B9/6AsClLmRokD/Yq9iu91+9sLXL15R8AWMzzUajYtmZma+NP6ZOXIrCwjybeXR03cC4wkUPI9Oi0B/Vmy1WhfEGPeHEHZUUY0xPr/b7b6qSlllTh+Brfie7D3g9JmfzpQAAQIECBAgQIAAAQIECBCoT0Cgvz57LRMgQIAAAQIECBAgQIAAAQLLBHbv3r19165d7wghPKEiztubzeZTp6env1ux/ErFcsD5DSGE/1ixjl/r9XovrVh21WI5HHPbbbc9PMZ4YQjh/iGEH44xTiwdlFL6dIzxyymlDyyU+WC32/2Hzdyhc9++fWfcfPPNDx4MBntDCI+IMd479y2lNBdC+ERK6X0TExMzBw4c+OKJ/aozqLSa6VK/QwifTSndcOaZZ350//79R9ZjLNerjoIAZW5ynEB/Pi52Op0XppR+s2Cn/lf0er0Xrtd5LtaT+/G9C2Px6Bjjj6WUHrA0xxbn2U2L8+xgjPF9zWbzb9d4ra9z9+upbvErJvle8diU0r8NIeyOMZ514n0jpfTZbBZj/Ei32z201p7WGeTbt2/ftm9/+9v3aTQaj4kxPjyE8EMxxn9xwvkenycxxs+klP682Wx+Ynp6+pa1nvN6HJ/H6qabbrpw27Zte1JKeZyO9zuldGsI4WBK6cODwaB/3nnnfWF6enp+Pdoct47sfNNNNz1g27ZtP758XqWUvpZS+ouF50B/586d7y/17XQ6uxav84uXORx/lix8NeTj8/Pz7zn33HP/ZrMc6riOxh2bE4/LO3vnLxg1Go1HL3xh6EdijMcXI544p1Z6Lo/TdsHz6LQJ9C/Om2tDCPm9beQvxviGbrf78yMLVixQ4X74tRDCJ1NKHx0MBu8/Ge4t+dSy2+HDhx+T10TEGB+87Fn/6RDCpxqNxjXnnHPO/9is53yd74t1vidXnGp3Klbne8BSZ/K/S44cOfJvUkp5Yc0PhxD+7bL3gePP1hBCXoD6wRjjX67HO9C4Zo4jQIAAAQIECBAgQIAAAQIECJQKCPSXiilPgAABAgQIECBAgAABAgQIbJhAq9W630JI9QMhhBxYG/VbtwBZu91+VAihW3HH1Q+dccYZU+MGwRfDYJeHEH41hHC/gkB1Dux9Lcb4pu3bt//Otdde+41RQOP+/aKLLvr+iYmJvGjhiRV3cf9MjPEXu93ue3OucLODSmswHYQQ/kcI4eXNZvO6zQqRrTYuBQHKXM24gf4crsuhqD8MIVxRcZ58JcZ4Qbfb/XzF8kOLLc6P5y0srMjXwV0L6rsthPDuRqPxipmZmRwATKOO3bt373m33nrrbAjhoaPKhhDGvqe0Wq324q7NVb4ssv/QoUNPOHjw4LEKfTpeJIc4jx49eklK6QU5wB9C2Fb12BDC52OMr7rlllv+5MYbbzxacNztResI8nU6nQemlPIikryg6JyCfudgfA7yvWLHjh03rCUgXnAvm11YSLB3Keheeg9dvLe/utlsvr40LJ9dCvr5pYmJiUded911eXHY8d8ll1xyt2PHjmXnp4UQdlZwztfhO+fm5l50/fXXf3mV8nnBzgUppVeHEB5c8Vl3OMb4e8eOHfud66+/Pi/UWNdf3ddRu93OCxZ/qsJJPb7X6+UvFS2//l9U1TLPqUaj8as7dux4+6hroGD+VOj6nYrcac6NU8moYwpsc1V38B1V9/K/dzqd56WUXlnxuLGf0yfWv4b74eEQwlsajcbvjPuVnYL3kjud62K/87y9rOL7ZP7y1puOHTv2/A26B5x95MiRcd7Bx3pfLHx2VpxSdyp2p4XGrVbrYTHG/O5T5etjd7oe2u12HrPfGrdDI44rXRgdJycnH9FoNP5zCGFPxXl0Yhf+Pr8vT0xM/N6Jz74NOjfVEiBAgAABAgQIECBAgAABAgTWJCDQvyY+BxMgQIAAAQIECBAgQIAAAQLrKdBut3O4+E0V67z60KFDl5eEYofV22q17hJjzGH0h1Ro+6sLu0D/WL/f/1yFsrcXWQwS/nRK6XdDCHcpOXaFsjmw+sa5ubnnrWfgKQfjjx49+iuLoeGSAG3u4iCltH9ubu7Ks88++6y5ubm8m/MPVDjPscNu62laEn6scE5jFykIzuU2xrbLB09NTd1/MBi8L4Rwr4od/pVer5fn71i/iy666NyJiYlXhRCuLAykL28vB+v+qtFoXDkzM/PXozrTbrdfHkLIQfiRv5TSs/r9/utGFlxWoN1u/3YI4TkVj3tKr9d7c8WyORSddzX/gxDCfSseM6zY4ZTSq3bu3Pm7paHxwlDimuZlDsNv3779v6SUpiqGwFdjyYsZfmFpsVGpX0HQ+fhCrzPPPPM7R44cyfP7dwoXIRzvWv4iSwjh50r7W9DPfx4MBhfPzs4ezPfPw4cPPzvG+JJx+rq4AOZp/X4/B8/vsLgmj+G2bdveEGPslJovOaSUntrr9W4Y5/gVjjkprqOC0PntAds9e/Y8YH5+/m2LC3mKOfJO7RMTE5cfOHDgC8MOLpg/xe3nnbKXLyIZp5JRxxTY5qrWFOjfzOf0Ot4P5xe+jnHt/Pz8L41YiHMn6oLzvf3ef/755+84++yzfzul9HNjPu+/ld8Ver3eNVUW742aH3W9LxY+O0edxrC/n7KB/qmpqR8cDAb534V5IeNaf/nfTn86Nzf3wtJrYK0NO54AAQIECBAgQIAAAQIECBAgUFVAoL+qlHIECBAgQIAAAQIECBAgQIDAhgrs3r17+65du64OIVxasaGSUOzIKlut1ltijD87smAIOUz8E71eb3+FsseL7Nmz5z5zc3PviDE+vOoxFcutW+DpwgsvvOv27dvfGUJ4bMW2hxX7nyGEpy98feCPNzLQv7gD9ltDCI9ZY39PPPz2RQk33HDDN9ex3spVFQTncp1rCk7nCkrC7iGEcb9OkcO07ZRSDrHfvTLG6II3p5RevHPnzteutgN14Rc4infPn5ycPKfRaByoOBcrLwhaXADx+hDCk9Yh2H67ZpWA73L6wlDiWPNyHQLmw2bM2Nd1QdD5S4PB4IJGo/HsEMIz1zhe8zHGF+/YseOVo3ZWXzrhgn4e/wrF2Wef/dlbb701X48/PvoyW7VE3q3/Bb1e77VLodtOpzOZUsoB9LVe6/n6fmq/38/PpbF/J9N1VBA6zwHdl7VarctijP+14i7bQ41ijH8XY3zczMzMZ1cqVDB/xhkHgf5eL+8IX/TL98O1LA5apbHi98aC95Lj7wjz8/O75ufnpysukl3NJe/W/7Rut5u/bDHyizzDKqrzfbHw2Vk0R04ofMoF+vNXpI4ePfqixa/0lHyRqIph/vrLM3u93tvXMq+qNKQMAQIECBAgQIAAAQIECBAgQKBUQKC/VEx5AgQIECBAgAABAgQIECBAYEMEJicn7x5jvDHG+IAKDRwaDAaPnZ2d/XSFspWKdDqd56WUXlmlcIzx+d1uN+80PvK3GCZ+1zqEG4e1lcOfL9+xY8dLp6envzuyQysU2Lt373m33npr3gV1vcLx31jYoboZQjizQn+Kw79TU1MPHwwGeUHFWgOjw7r38cFgsHd2dvYrFfq/rkUKgnO53WK75Z1ttVo/FGPMu2DftcKJHA8D9/v9j1Uou1Qkttvt54UQXjrmLr2jmsoLbF7XbDafO2z+L87v2RDCQ0dVFkL4Xwsej+52u39foezxIq1W634xxg+EEO5Z4ZhKCwYmJyfv3Wg0rgshPLBCncVF8k7w8/Pzl+Wd2qscXBhKLJ6X+esghw8ffl2MMX+lpVGlT2OU+cxgMHhCyXOjatA5f+Ejxpjn2E+vU/8HMcZf73a7+esSI4OsVfuZv6QSQnhqCOE/LCzQuWgMw5UOOZpSurTf77+v0+nsXVy4c+461f3NRqPRnpmZ+atx6jvZrqOSQH8O4aeU3lLxOVqF58NnnXXWnmuuuebbywsXzJ8q7Swvc1oH+mOMb+h2uz9fApfDzEeOHMlfZXnKOt1Pljd/p4U4q/Wv4L3kQymlZzYajemU0r8qOedVyt40GAymZmdnPzxOfXW/LxY+O8c5xXzMKRXoz193OPPMM98YY8yLGTfql5+Fr2o2m78x7r+dNqpj6iVAgAABAgQIECBAgAABAgRObwGB/tN7/J09AQIECBAgQIAAAQIECBA4aQQ6nc6/Tyn1Qwg7K3TqIzHGdrfbPVyhbKUiBYGlkFJ6a7/ff/KoilutVjvGmHeqrxKWHlXdan8fGWoednAOjh0+fPiqGOPetXRgDccWhX/b7fYjQgjXboLp+88666y9K4Uf13CuIw8tmYfrEejPQeojR47kxRyTIzuXk8UpPavf77+uStkQQt6Z/4Uppd/coFDiUjdGhp8LvkRwbDGc3Kt4jjnQ//gYY95FvEoQfeSXRXIIedu2bf11DESueCo5MDw/P9+anZ394qhzLQwlFl3TmxTeO36KpQsZNjjoPIo970795G63e9WogoX9PBRC2DWqzsK//2WMMe+mnHfSXu/nXa/ZbF42PT19S0mfTsbrqGqgfzHMf5f1towxvrrb7T5/+SKRwvlTMgy57CkX6C9ZAJpD+b1eL38No9JvMcz/hwuLy/Lipo38Vb6/FLyXfDPG+K0NeHYd3L59e/vaa6/Ni0Ur/06G98XCZ2flc1tW8JQJ9G/i/M+EI98dxx0QxxEgQIAAAQIECBAgQIAAAQIExhUQ6B9XznEECBAgQIAAAQIECBAgQIDAugq0Wq0nLuzOPzK4uNjoO3u93k9W2bm4aidzsPmWW27JAbqRv5TSdw4cOPDPqxXcxCDRUjfGCqa02+0c7ntZxTDySJsxClQO/25WQPOEc3hzs9l8+mbu3lkQnMvdrGw3Yq6+aGH3/N+qOHaVr71Op/Okdd5herUurhpOXPxSRjeEsKPCeb6m1+s9t0K540U6nc7rU0rPqFD+qymlH+v3+58bVnYDvpYxqluVFq4UhhIrz8tNDu8dtyhZyLDBQedRY5P//o+NRuOCmZmZz65W+CToZ15Ulnf9PrvKSRWWOTYYDPLXJPIXKyr9TtbrqGqgv9JJjlfoKzHGC7rd7udPPHyD588pFehfXASXFxVeWGEIvplSurDf73+yQtnjt6dNWgS31J1vhhAu6fV6HxnxjnBZCCF/aaqu3yCldEW/339b1Q6cLO+Lhc/Oqqe3vNwpE+hvtVpPiTG+cRP/TZLfHX+i2+3m90M/AgQIECBAgAABAgQIECBAgEDtAgL9tQ+BDhAgQIAAAQIECBAgQIAAAQJZoN1ul4SKX9Lr9X7jZJWrIUy4RHF0cXfx91WxmZqauv9gMMhl71Wl/AaVqRT+XQxFvSeEcMEG9WOlanOI7Mp+v/+mzWqzjkD/4pck9i8s7Nhe4Tw/nlK6uN/vf2u1slNTUz8yGAzyLvfrvVv3as0ODT8vXpOzIYSHVjjHD51xxhlT+/fvPzKqbKvVukuM8b0hhIeMKrtQZv+hQ4eecPDgwWMrld29e/f2Xbt2vT6E8LQKdVgWBj4AACAASURBVK1bkWG7dp/YQGEosdI1nevf5EUft59SSumanTt3PmnUYp0NDjpXGsP8RZhvfOMbVw6bN7mSk6GflU5m/EJXHzp06PLVDJaqPpmvo5Mg0J+ZfqXX6/3uiUOxwfPnlAr0dzqdn04p5XeCKs/LG5rN5iVVvy6x+LWXt4cQzhz/Uik+cuTu94XvJcUdqHhAZcuT6X2x8NlZkeJOxU6JQP/U1NQPDAaD60MI96sIMR9CyItlPnVC+XuHEH4khHBOxTpyscrvfAV1KkqAAAECBAgQIECAAAECBAgQGEtAoH8sNgcRIECAAAECBAgQIECAAAEC6y3QarXeEmP82Sr1ppSe1e/3X1elbB1lChcnLHXx70MI70spfTjGeGtK6UdjjI9ZDLY0Cs5jZDhrsa7Ybrez4S8U1J2L3rwQqn9/jPHDg8HgaIxxdwjh4WP0c6nZSuHfTqfzrJTSawt37fz8wo7of577mhsb0/R/NhqNC2dmZv6p0Gms4oXBuUp2ozrSarXuF2P8QAjhnqPKhhBG7jK/uIPxu/M6nQr1LRXJway8S/CHckArpfQvYow/tnBN5GugZFHAH/R6vWeu9PWOdrv98oVdxF9QoU8jz3Gpjlar9bAYY14ocG6Fep/S6/XePKxcp9PppJT+rCTMmVL6Wm5/8b6RF/TsXnT7oYWvLmyr0Kdc5OshhIt7vd6Jobg7HFoYSqw0L8cI7+U+3ZZS+ujiNf3JGON983W9OE9KAnyVFuusMeicd79+fwjhsymlLzUajYellB45xr3yaF770Ov18rWx4m8t/UwpfXvR81MLX5r4pxjjD4cQ/l0IoWQODeva8fEKIXw8hPD/NxqN3YPB4IExxvzMKAktV74mT+braA2B/uPB1RjjxxY9/3UI4f4hhDz371HxOl8qNttsNveeGDJfvGdfHEL4nmV1PSyE8MsV6v/Owni+IoSw0tdHvtNsNt9bNdReoa0VixTaPr7X6+VnVNFvcfHbH1d8Jh1LKf2Hfr//ziqNTE1N3WMwGNwQQnhglfKLZfL19eeNRuMvUkqfH/N+mL/u9Oxut/v7w9otfC9ZXk1+t/3g4rzNX0jJ74z5f3kOV31G5ToPDQaDx87Ozn56lM/J9L6YFxjd7W53e0yM8W7L+p2/CPabFedSfocdOj6DweDTy10K303udD1MTk4+qNFoPOjEPqeUzl7490n+qle+94z6De3zSv3NlbXb7Xyv+X9HVZz/nlLqzs/PP+P666//8vLy+X52+PDh58QY/5+Kz5nir8BU6aMyBAgQIECAAAECBAgQIECAAIFxBAT6x1FzDAECBAgQIECAAAECBAgQILDeAjlc/qchhCdWrHisMFbFutdUbIxd778eY7xyx44dM9PT0zm0d4ff1NTUDw4Gg7wbbA5AVfmNDGflSjqdTg7C5t35v69KpYtB2pft3LnzNSsF8zqdzgNTSn8UQsiB1ZLfyPBvafA3xpgDPj/X7XbzzulpWWfi5OTkQxqNRt4FNwfKqvzutKNxlYPGKVMYnBtpV6UPrVbrnjHGHBa+T4XyNy2Exyf7/f7HhpVttVpPjDHm0GOVHYxHBbPOOHz48FNjjK+puOPqN1NKF/b7/bxr6x1+7Xb7UQuLT7ohhB0jzjOHvZ/Y7/ffNcqj1Wo9M8Y4NGh3wvGrBpILA/O52ptCCL/UbDb/eKX7xuL1/V8Xg+6jTiP//Y96vd4zVloIkf9Y2L8q8zJ2Op1XppR+tUrnQgiDEMJV27dv/8Vrr732G8uPyQG+o0eP/kpKKS/YqBrsH7lYZ8ygfA7WPmvHjh2z63RPHzk+Y/Zz1Tl00UUXff/ExMRbC+bQicOSn2VvnJube97111+f27nD76KLLjp3YmIif43iSRUXaeXx/4ler5e/JDL0VzhPN/06Kgyd5/7l8/5v27dvf8FK8z6EkK+jHMT//1JK31/xWqq8OKLgeTTyuVCxb2MXK7QteYeMe/bsuff8/PwLQwhXFITQe81m87KqCxkKF4Ienxdzc3PPWen6Ov/883ecffbZL0gpPa9ifz+TUrqg3+9/daUBKJgHJx7+qRjjFd1u9xMrPVfy/WXbtm1viDF2CgZ91UVxuZ6t8r5YeM+u8ky9A+NaA/0rjUnh/bWoz4uLiq4JIUxWmA/7m83mT464tvK98YUppbxoosqi6Lf3er2fGfYOVKFPihAgQIAAAQIECBAgQIAAAQIE1kVAoH9dGFVCgAABAgQIECBAgAABAgQIrEWgMCSSmyoJY62la8XHFuwCnncq/bsY4+NmZmY+u1pDi7tN5uBTpS8YLCyMGBlULQgi567dFmN8crfbvWpEP884cuTIH4QQnlIxQJOrGxn6Kdm1M5vOz8+3Zmdnv7haXy+88MK7TkxMvHtxN/NR4/yXZ5111uQ111zz7VEF1/r3wuDcSLsq/Sm8/lYN1i6Gsq5d2JH3wipthxDe3Gw2nz49Pf3d1cq3Wq1Hxxjz7vVVdut/Ra/Xy+HLO/z27t173q233pp303/oqL7FGN/Q7XZ/frVyeefdXbt2XZ3z7qPqCyHsP3To0BMOHjx4bKWyk5OTj2s0GnnH6CqLIPLO75f0er38RYOhv8L7xldijBd0u93Pr1Rh4RwZOS8LFxTlRUov2bFjx8tWCsif2N/CeTJy8VNh6DIvTvnA3NzcZTfccEMeo6G/xbmYw4v5CxRVfquOT2k/QwhfGAwGPz5qt+tLLrnkbseOHesVLChbel48rdvtvmO1cOS+ffvyYp2rYox7qwAshNdf0uv1fmO1sif7dVQYOs/P3Wd1u903jgqZttvtRyyMUb7vVrk/5t309/R6vRtHuRc8j7ZaoD8vZvzSqPMPIdx74aspPxRjPK9C2duLVH0PWTpgcVFd7lOVRYb5vvXr3W43f3Fm+YLFE7uZA82Xp5Tywq5RX8PIi9iu6Pf7b1vpPAvmwfHDU0pX3XbbbVfeeOON+esi63kffE2v13vuanVulffFwnv2yGfqcpOtFuifnJz8vvyliQqLjIcu2lxuUPLOl1L6m5TS+bOzs/mLRX4ECBAgQIAAAQIECBAgQIAAgdoEBPpro9cwAQIECBAgQIAAAQIECBAgsCRQGBbNh52Ugf7CUNZNg8FganZ29sNVZkJhsHLVcFbhTph54cGru93u80eFCvN5LI7le0IIF1Q5r1GB/pJATt61vMS03W7/u4UvCuRd/O8+oq+VA5AVz3loscLgXHHIa6WG1/P6K9gFP3flw2edddaeqgslOp3Os1JKr62wWOTjKaWL+/3+t5afb8GCm6F1LNXZ6XT+5cLXAD64sCjh/64w7kN3Fl5cGJDDz0+oUM+xGONTut1u/sLEyN/U1NQ9BoPBDSGEB44sHMLQPhbOkZHzsiR0GUJ4e7PZfOqoRR9L59dqtZ4SY8wh6Cq78q66WKcwdJmDgBf3er1PVbAOe/bsuc/8/Hy+/1T5MsaqX40o7OfRlNKl/X4/B4hH/lqt1s/EGN9c0TM/L17c7XZ/q8rzot1un7+wwOZACOF7RnZkxOKvrXAdlQT6SxzzTv3tdvsNIYT/WMExFxm503kuVPA82mqB/opMYxX7zGAweMKoxTIn1lx4jZXcD/O8eF0I4RcqnMnQRWcF86D4uV64CGfVhXFb6X2x8J498pm6fHy3WqC/oL8j381OtGi323kR2IsrzP9Dg8HgsSXXbYU6FSFAgAABAgQIECBAgAABAgQIFAsI9BeTOYAAAQIECBAgQIAAAQIECBBYb4HCsGhu/mQN9D8+xvjOisHHP+j1es+sEnpc8i4MPl196NChy1faEbzVat0vxviBEMI9K4zl5xqNxkUzMzNVdrM9Xl1BMCcXXzWo1Gq12jHG/RV3Lv+jXq/3jALTkhDkyJ1hK1iOLFIYnCsOea3UgdIFHqtdf51O5/UppTwGo37HBoPBZbOzs9eNKrj094IFM0MXYBQsOBgZUC2Ym6vurj45OfmgRqPx5yGEXRUsbmg2m5dMT0/fUqHs8SIF4fmhYcnCe/Sq87KwrqKQfD7fwq9E5B2kO71e70MreRaGLovvEQVjk4PyQ78aUdjPd/Z6vZ+sep8sfF58JqV0Qb/f/2qV+Tk5OXn3GOONMcYHVCj//sFgsGd2dvbmlcpuheuoIND/lcFg8MjZ2dmvVHBZeu6WPCt/rdfrvXRU3QXPo5H3y1FtrfXvBbZrbWrY8XnRzf65ubkrR32h48QKCp+/lXcnP+G5mb8wkBd1jfp6w1dTSj/W7/c/t/wEC+ZB3p3/Sf1+P78HV/oV3gM+dMYZZ0zt37//yEqVFzyT8+G1vi8W3rOL3/UK38Mr/Zuq8Nld1OeC/n4kxtjudruHq0ywVqv1xIXny6pfF1usp/Z7WJXzUYYAAQIECBAgQIAAAQIECBA49QUE+k/9MXaGBAgQIECAAAECBAgQIEDgpBcoDInk86kUPtnkE8/h8LeFEH66QrvFoaxcZ+Huo/9rIcT16G63+/fL+9Nuty8NIfxZxYUHxSHV9QwqFQTExwrjFATAZpvN5t6SIHWFeXCnIiXBuVGLIUraLwxDrnj9rWcwb1jfq86HlNKz+v1+3pn4Dr+Sa2hYHUsVttvt3w4hPKeC89DFNfnYVqv1zBjj71eoZ9Vd2ocdXzXovBDE/JuU0vmzs7M5RH+HX+E9etQinYfFGGdDCOdWOOfS0OXxKgt3vB4abi68l1UKSZ94zoVh+aFBxsJ+lgYt7xJjzF8SeEiF8Sqqe3Jy8pxGo5F36H9MhbpHhXlP+uuo4D77pYmJiUded911/1DB5XiRqtf5Yn0v6fV6eefqVX8Fz6Oxnr+j2i/5e4FtSbVVyg5CCH81GAx+eXZ29iNVF8osVVw4bm/v9Xo/U9JGwYKBY4tf7ugtP+mCeZAPLXo/L+hfrnvVMHfV94P8NaeU0mS/3/9YlQFeKrOe74sbec9efAaWPGcrjdl6vgcsdy8I9I/176eScVaWAAECBAgQIECAAAECBAgQIFCngEB/nfraJkCAAAECBAgQIECAAAECBI4LFIZE8iGVwiebydtqtUpCj2OHwwt2dF4tnJWDfC+u4DO0jtWOXa+gUqfT2ZlSyuGyR1To66phz2HHFwRqv5BSelTVnacr9HfFIoXBuaLw7Gp9KgxDrnj9dTqdf59S6ocQdlY4/+Lwc66z3W5fEUJ406j6U0pv7ff7T16pXLvdfnkI4QWj6lgIMK/HjvU5hH9Fv9/Pi31W+uWFQH8aQnhihf4MXaSz2rEF96Z/HgwGF8/Ozh5cXl/hPXrVeVl1DEMIY91/ct8LvuaQiw+9Hxfey4rn9O7du7fv2rXr6vwYrDD+Q3fQLuxn0X2jcOxX3UV/yPX4jhDCT1U4/9Xu8VviOiq4zxYH+jdiDhQ8j8YKSFcY88pFCmwr11lQ8LYQwoEY40u73e4nSgL3BTuIj7Wga/G5WWnxWYzx+d1u91XLz7tgHoz1fl4wdkOvi632vrgR1+uJ41YQkK88ZoXPgqLnTMG7eP4KxAfm5uYuK/kSRsG1rCgBAgQIECBAgAABAgQIECBAoFYBgf5a+TVOgAABAgQIECBAgAABAgQIZIHCkEg+5KQL9E9OTu5uNBp5F+P/q8KoVtodd6V6SkLTq4SzqgYovzIYDB45Ozv7lQrndHuR9QoqlQR8QgjFXxLIHS7o66YEFguDc0WBqdXGsCBQN/T6KwhqfyeEsKfX691YMq9y2QKfoeHfgqDb0AB9wdz8Sozxgm63+/mVzrUgbJ8PH7rAYDXHwvvrivfWwjpG7dD/lhjjz1YY+7HuP4v1lgS8hy7WKbg/5GaLA/35oE6n87yU0isreAy9bgr7WXTfKBz74oVVBfee1a7pkgV1tV1HBecq0F/hgjixSIFtYc1FxQcxxpm5ubmnv/e97/3HKkcWfOll6IKeUe202+0XhRB+a1S5YV/9KXjujvV+XjB2Q6+Lgmdy7mPt74sbec/OJ1jwnlN5zAqfBRv5nMl9/lYI4T83m813TE9Pf7fC3FaEAAECBAgQIECAAAECBAgQILAlBAT6t8Qw6SQBAgQIECBAgAABAgQIEDi1BQpDIhnjpAv0t9vtvMPyn4UQGiNGaxBC+Iler7d/nFFdawio0Lo4nJnPaa19XHJpt9vn511vQwjfM8oqpfSkfr//zlHllv+9oK9rGreq/SoMzhUFpob1oXCX8KHXX0EwceygdoHP0JB2wTUwdIf4Vqv1+Bhjnm+jrverDx06dPnBgwePreRfGEIcayFQwfmGYYuASuoYFgrN5z85OXlOo9HI1/RjKlwTxbu9n1hnQYh16GKdgvtDbnqsQH/Bs2PotVfYz6L7RuHYFz8zCsK8qwX67xdj/EAI4Z4V5lVt11HBuQr0VxjIZdd71YWKhTWXF48xfnl+fv6ylb52cmJthc/ej8QY291u93BpjwruhSvecwueu2O9n6/HdbHV3hc38p6dB2GrBfpznwu+QHbiJXBzjLGXUnpHjPGD3W73UOn1oTwBAgQIECBAgAABAgQIECBA4GQSEOg/mUZDXwgQIECAAAECBAgQIECAwGkqUBgYzEonXaC/1Wo9M8b4+xWGcE07vRda3SmcNTk5efcY440xxgdU6GtR8HOpvvUKKrVarScu9POqCv3crCIbPu8Kg3Njjc9yrMI5Nez6K9kRfTPGa9VAbEHAccWdfDudzutTSs8YcSKDlNIV/X7/bcPKlXxxYzPQhoXSC+fI0Hm5GfefJaeCa2noYp3Ce9lYgf7C4OWKbRT2s+i+UTj2tQT6t8p1tB7B5WH3gY2YAwXX0Jrea9bj3lZgux7NVanjmyGES3q93kdWuf/vTCn1QgiPqFLhJpRZ8fotmAdjvZ8XjN1qO/RvqffFjbheT5wfhc+VSu+2hc+CoudM7vvU1NQ9BoPBDSGEB65hrt+8sK74r1JKV09MTMwcOHDgiyGEtIb6HEqAAAECBAgQIECAAAECBAgQ2FQBgf5N5dYYAQIECBAgQIAAAQIECBAgsJJAYUgkV1EpfLKZ2gUB4bF3J188n5Lg9J3CWYUhohXDzKNcC9sYGvopMB3VpXX5+7hfAShpvDA4VxyY2qjrb4xruIRlnLKrXmcFYbc7XUOtVusuMcb3hhAeMqJjX4kxXtDtdj8/rFzheI/jUHrMiruXF47v0HlZeG8Yayf1pRMuDHmv+Ewp7O+4gf6S3eUF+vfvP7J8Um+V62g9gsvDLujCuVrp2VHgutUC/ZXfIfft23fGkSNH7pVSelyM8dkhhPsW3FQPbt++vX3ttdd+Y6VjCsesoNmxi674FYCCeTDW+/l6XBdb7X2xcOwrXa8njnrBO07lMVuv94DVZufi14/eHkI4c+xZfMcD88Kaq7Zt2/a6AwcO/K1w/zqpqoYAAQIECBAgQIAAAQIECBDYMAGB/g2jVTEBAgQIECBAgAABAgQIECBQIFASUs/VVg5jFfRhTUULwkSr7hxepRMF4acvpJQe1e/3v7pUb2GIaKyAamEbWybQP2z38v/N3r2AWXYVdKJf61Q3aYauJDzaMcxAAHG8M5cb1ObqCAJpktSjQ8f4aF6CdLyYqB++URG9k0YUQbiiDjMQxiGJIBdolJgOdU5VAjRE4XOknZHLMBcviDFOMtpiku4wSdPVZ91exalYVKrqrHXqVO2qrt/+vnzV6bP2Wmv/1tr77O7+77VLxqy0TGVwrjrktVQ/xsfHL4gx/lEI4SkF/VwyuFkZ9CpoZtVFVgyYVvT3WLfbfd7MzMxn5ntUEZT7wLFjx15y9OjRU8sdTeV4rxqloIIl51SFV25iWIH+ga4/A4xTiDG+ut1uv3GxT+W1bKD+DqONyjqqrhuVY9/ICv2b5Tyq+O6uvk9YizlQ4XrWBvoXXhP2798/cvz48R+KMf5mReD4pzudzluWuvZWjlnB5XvVRZacdxXzYKD782GcFxX34KtGKqxgxe+DyrGvumbn/lXcpxSPWeV3QXWfe675z4P5wZlfqzjHCock5IcrD46Ojr7/0KFDXyndSTkCBAgQIECAAAECBAgQIECAwHoKCPSvp7a2CBAgQIAAAQIECBAgQIAAgWUFKgI9IaX0Y9PT02/dSJwVYaLqoN7i46ywelhblSGi9QioCvQvGODK4NyggamvmVJjY2NPa7VaHwkh7Co4p+5OKT1nenr68wvLVga9CppZdZG+AdOKc/aqTqdzw3yPxsfHXxlj/Ld9ethNKR2Ynp5+10rlKsd71SgFFWzJQP9yD+tswOulFfo3xwr9S55Hq/nu7nfuVs7Vou+OiutT3+ttv/6v9vMK29zUah4KnQ8cvzmE0Cro9+dSSnsWPlg5v0/lmBU0teoiAv2rJnyoAoH+TuclA3LG8fHx74kx/scQwnkD1rHSbl+IMf5ou93Ob1pKa1C/KgkQIECAAAECBAgQIECAAAECAwsI9A9MZ0cCBAgQIECAAAECBAgQIEBgmAIV4drc7Gs7nc7BYba/2roq+i/Q/7XYAv0LPCoClHmvolBmv7k9Pj4+EWO8OYSwvV/ZEMKfpZQum56e/oeFZTdjoL90BdsY49vb7faP5OPdvXv39l27dn3gjMMVfazujDHuabfbeUXYZbfK8S4YnlUXEehfQFgZuF2PB6AE+gX6lzzJK+dq0XdHxfVpKwX6w/79+x954sSJwyGESwquuKe63e73zMzM3LK4bOWYFTS16iIC/asmfKgCgf7BA/1ziJdeeukTt2/f/u9SSnsLH56pGb3TIYTfHh0dfbXV+mvYlCVAgAABAgQIECBAgAABAgTWWkCgf62F1U+AAAECBAgQIECAAAECBAgUCYyPj78gxvi+osJDCjIXtlVUTKD/H5kqQ2oC/QtmWEWAMu9VFMrsN4Er5m6u6v2dTudFi1c13YyB/oo+P/QQw+Tk5D9PKd0eQnhSH9cPHDt27CVHjx49tVK5yvHuN5TD+Fygf4Fi5bVMoD+EP3rEIx6x9+YlQvfLTc6KldWXrXuznEcVx1r94F/lXC367qhw3VKB/jyXC9/UMj/t39zpdH528TlQOWbDuL73q0Ogv59Q+ecC/asM9Peo4+Tk5DenlH49hLAnhDBSPgRFJW8YHR29Rqi/yEohAgQIECBAgAABAgQIECBAYB0EBPrXAVkTBAgQIECAAAECBAgQIECAQH+BycnJf51Smg4hnNu/dPhkjHGi3W4fLyhbVCSvuPrAAw88pqRwSul/fuhDH7pnYdmKUHR1UG9xnypCgQ8LQFYGyAZ6E0JlGwL9Cwa4IkCZ9yoKZa40pytXGg4ppR+bnp5+6+I6K8LxJafYMMoUBUwLz9uH6ip8m0E3pXRgenr6Xf0OpHK8+1U3jM+3aqD/ezudzh8sBqy8lg0U6B8bG3taq9X6SAhhV8EAWqHfCv1LTpPKuVr03VFxfSq63hbM74GLVNwX5TaWPN9rGq+8Z50ZHR298tChQw8sbKNyzGq6N2hZgf5B5R6+n0D/cAL9D8nu27fvcadOnXpFCOGqEMJTh7RqfzfG+G/a7fbrFz+oOrypoCYCBAgQIECAAAECBAgQIECAQLmAQH+5lZIECBAgQIAAAQIECBAgQIDAGgpUrHyde3F3Suk509PTnx9WlyrfEPCw1VYnJiYOhBCuL+jPqoJvlcHpj3W73ctnZma+PN+v8fHxx8QYbw0hfGtBX4tCf4vrqQypDSPQvyrTAod1K1IRoMx9Gmh8Fh7M+Pj402OMHw4hPLbgIJd1rpyX1at4F/RtoCLj4+PfFmOcCSGct1IF8w8yTExMvCmE8Ko+jd0ZY9zTbre/0K9TleO96hBqv/4s93nl+C47L9fj+jN/DBW23RDCd3c6nZtXeS0bKNBfOgdz35Z7oGZY19ylxr9y7KvP7Yog9rBW6G/sPKo41uoH/9ZiDlScQ41/B1fY5mm+6jkwPj7+1Bjjx0MIFxRcV5ecu2sxZgV9qS5SMQ8Gsq0Yu2XPi8KH83L/Gp+ruRNrPfY13yul50Pld8Gq709XmqhXXnnl+Q8++ODzYozfm1J6Xgjh66sn9j/usCHmxCr6b1cCBAgQIECAAAECBAgQIEDgLBIQ6D+LBtOhECBAgAABAgQIECBAgACBzSzQWyn8phDCWMFx5BWwXzA9Pf37BWWLikxMTBw8k5e8tqRwjPHV7Xb7jQvLTkxMXBFC+GDBipHLhkdL2h4fH78gxvhHIYSnFJR/WKCmMpCz5Kqy/dodVlCpJkSWUnrh9PT0+/v1baN/XnPMQwj0x8nJyTeceePEzxW6rBjWrQjl3dntdp81MzNzZ2G7a1as4ny4OaV0VYzxD0MI39mnQx84duzYS44ePXqqX8crQ3cDvTGjXx9KPq9wytUtG+QbGxt7VKvV+lAI4bkF7T7sgaSCfR4qMjk5+fMppTcU7LNsmK/yWjZQoL/iuyMfyjDeJFAVtKwc+0YC/ZvlPKq4Rgr0F5y4i+7B3hNCeHHhbqsO9FdeG/4ypfSd09PTdy/sX+W5NfQ3UxVahcr7kmrbYZwXNX3cCPeLlfOn6pqdx7Xymlg0ZpXztbrPpfNxqXL5z5D33XffJSMjIwdSShMhhEdV1veOTqfzw1bpr1RTnAABAgQIECBAgAABAgQIEBi6gED/0ElVSIAAAQIECBAgQIAAAQIECAwqMDEx8VMhhN8o3P/3Op3Oy4YRvqh8mOBUSumK6enpzsJ+jo2NPa3Van0khLCrX/+XeiCg3z7zn1eGdJYMmJaGp86Env5bSunimZmZvyvtXy43rKDS5OTkv04pTZ+ZE+cWtP+wtyYU7LPhitSE0lYb6N+7d++/6Ha7Hw0hPL4Q4qc7nc5blitb8VDM/wwhXN7pdI4UtrumxQpX9v2rGOOPppRu7HOO54eNDkxPT7+rpNNjY2NPaLVafxxCeEJB+ZuPHTv2fSUPChTUVVVkmEG+ycnJt6WUcnCu37ZkCLbfTr3P48TERB6DCylQHwAAIABJREFU7y8ov2x4uvJaNlCgv4EHD6qClpVj30igf7OcR6XfvSEEgf6CE3dhkQrbvFtRgHmlLtTc853JVy8Xxs/XqfeGEF5QcLhDfzNVQZtzRSrvS6ptK8Zu2fNis90vVn63VF2z85hV/lmhaMwqvwuq+1w6H/uV6/2Z7gdCCK8PITymX/n8+aB/3impWxkCBAgQIECAAAECBAgQIECAQI2AQH+NlrIECBAgQIAAAQIECBAgQIDAmgpUBlDuarVae6ampv5itZ0aHx9/aozx4yGECwrqWjJUNT4+/pgY460hhG8tqGPgYO74+PgrY4z/tqCNJR88yPsVBphz0WVXrl6p/WEFlSrfRvC5lNKexSvgFjhtqCKVwbmBA1P79+9/xIkTJ95ZGHjORnfGGPe02+0vLAdWudL4hlkNtfC6k8+nd8UYD/R5C0dfp4V+lSvWfymldMn09PSfr/ekHWaQb2JiIhteX3AMAz/4MTY29nUxxiMxxn9Z0M6ybyKpvJZVB/p37969fdeuXR8IIeQ3vPTbln2zRWU/q64blWPfVKC/5s0PjZ1HwwguLzdJ1mIOVHwfDXSv0G/C13xeYZurLQowr9T++Pj4RIzx5hDC9oJ+LnteVDzQk5tZ8aG6gn4MVKRiHgxkWzF2ywb6N9v94lqcrwsHt/C+Zn6XovOh8rug6ntmoInZZ6f80GpK6ZaU0jcW1H9Pt9u9bGZm5mhBWUUIECBAgAABAgQIECBAgAABAmsmINC/ZrQqJkCAAAECBAgQIECAAAECBGoFeqsqHg4hXFK477/vdDqvXO0q/RUB99ytD4+Oju47dOjQA4v6WLMi9EArrVb65BXFn91ut/9msWVlEK06pDqsoFIv7PqeEML3FcyHqpXRC+prpEhlcG7QwFScnJx8TUrpl/uE0xca/Fqn03nNSiiTk5PfkFLKK/6XrDZfFXxfy8GoDKn168oHjh079pKaVfQnJibyKrK/0K/i3ud9x6GwnqpilUYrzsvKoOFAb94YGxt7fqvV+oPCsO2y17jKa1n1tbLynPlYt9u9fGZm5suLB6+yn1XXjcqxbyTQnz02w3k0jODycifuWsyBiu+jrRboz/d7bw8hXF14IV32Ic6JiYnvDCG0Qwg7C+r60x07dozddNNN9xaUHVqRinmQ2ywKhy/s3DDOi812v7gW5+tC08rv2aIxq/wuKP6e6T0M+t0FE/aDnU4nP0RTvFXcCwz8AGFxZxQkQIAAAQIECBAgQIAAAQIECBQICPQXIClCgAABAgQIECBAgAABAgQIrJ/A+Pj4y2KMNxQGje9PKV0xPT2dQ8QDbRMTExeFEPLK+l9XWMGyK6SOj49/b4zx/YV9rw7mjo+P7+mtCFsS/Fo2WFz5RoKj27dvnzh8+PDfF/qE8fHxp595mODDIYTHFuzTL/xbMx8+22q1LpmamvofBe0uWWRsbOzJrVbrF3fs2PGq9Q7N5Q5VBueKA1PzB7t///6R+++//6dSSr8SQjin0OnzrVbr0qmpqTtWKl8ZqMtVrfqBnPHx8RfEGC/sdDpvXs2DPZUP9SzHMNBDJZWBzr8LIVzW6XQ+XTh2Dyt25ZVXnv/ggw++udvt/urMzMwXS+oZZpCvsq7qBz/y2yeOHz/+vhjjlQXHdn8IYbLT6fzRUmUrQ5dv6XQ6P1MzDycmJn4qhPAbBf3MRZZ9uKGyn1XXjcrxajLQXxOMbuQ8GkZwebm5shZzoOL7aEsF+sfGxp7ZarWmQgjnFZ67r+10OgeXKtu7Hs+EEP73grq6McafbLfbJW9pWq66/DDCq1JKd0xPT+f71b5bxTzIdRWFwxc2OqzzovLPD43eL67F+brQdDMF+kvfPBZjfHu73f6RvhN2QYFK5+q5W9MXZQkQIECAAAECBAgQIECAAAECJQIC/SVKyhAgQIAAAQIECBAgQIAAAQLrJrBv377HnTp1qhNC2F3Y6F92u93vmpmZ+Uxh+YeKjY2NPaHVat0UQvjWwn1XDJeOj49fEGPMDxd8U0F9VYHCXqjyD0MIewrqXjFY3FvpPx/3WEldIYRf7HQ6bygoG3p155WxJ0rKn7HqF+ivMc1N3jA6OnrNoUOHvlLY/kPFLrvsssePjIwcCiE8M4Twhzt27Diw3qH+yuBcVTB37969X3/69Om3xRivKHzoJNvkufSK6enp60s8K1ZDzdWdjDG+vN1uv6+k7sVlem+aeHdvZeNf6HQ6v1kTpl5YX2X4bbnuVofPc0WVb97Iu3xsx44dVw4yNy+++OKd55xzzu/EGF8YQvizbrd75czMzJ39/CtD3X3nZWWQverBj96DVb9X+MDKiiteV4YBv9RqtSampqY+1c8zf54fHhoZGZlOKX1jQflTvYfX8nfjw7bKfvYdn4UNVI59Y4H+zXAeDSu4vF5zoOL7qBtC+O7a1bML5n1xkQrbXOfAwd2xsbGntVqtfC/2lMLOrXju5joqr4dfCiHs63Q6nyxsf2Gx/HaeV6SU8gMBD8YYD7Tb7XwvuOJWMQ8Gsq0Yuzu2bdv2rFtuueW/L9XhynvwXEVj94trec3OB1Z5T1N0PlR+Fyz7RpnFY9dbof+DBfel1d8vFc5W6O93IfA5AQIECBAgQIAAAQIECBAgsC4CAv3rwqwRAgQIECBAgAABAgQIECBAoEZgfHz8qhjj7xSEO+ar/YcQwis6nU4OJqWCtnKo6bIQwn9IKT2xoPx8kb7B0omJidefCSr/QmGdRYHavOL0iRMn3hRCeGWhSd+VRycmJg6EEIpC2iGEL6WUXjo9Pb1kmHT+WAfoZ961b7i00jSklN538uTJVxw5ciSvvl2yLTcfBg57lTS6VJnK4FxfuxBCvPzyy588Ozv7UzHGq0IIj6rpW0rppnPPPfeFpQ9IVK42nLuSQ/0/1m638/lecu7OBeCPHz/+qhjjLy4Iba/q4YDKoNpyhMu+FaOfeeXKwrm6T5w+fXr/rbfeele/uuc/37t37//W7XbzAxD5rSTzW9HDAZU+fefl5OTkN6SU8sNPTyjo/8l8TS15YGNsbGz3yMjIHxRe1/uudl0RBpw/jM92u93n93vzQW8Ovz3G+AMFx5+L/FlK6bLp6en8XfewrbKffcdnYQOVY18duKwI8/ate6OfRxXHumJweb3mQOX3UfVbhwrnflGxCttcX1GAeWHD+WHTr3zlKz+ZV8iv/B79XEppz/T09N3LHUjl9TBXU3RPtrC9Sy+99Lxt27blN9n84IL7yKKHAyrnQbVtxdj1PS82y/3iWl6z87hvgEB/8QOOFW8NO5lS+v7p6enfL7oofPXBuct6D27/kz77HOt2u88b5OHw0r4oR4AAAQIECBAgQIAAAQIECBAoERDoL1FShgABAgQIECBAgAABAgQIEFhXgQFWeZ/v36dDCG+IMd7WbrePLez0/v37R+65555/NjIysjcHiEMI/6ryoO5qtVp7pqam/mKl/fbu3fsvut1uDqo+vqT+GONfhxB+qN1u37pUoPnSSy994sjISA5+TpbUl1dUz4GzdrudV2BddhsgQPbllNKrzj333HcuFe6enJz8VymltxSu+r+wX33DpXv37r2w2+3eFkJ4aqFBLvaFGOOrd+7cefNyYfQ8J+67775ntVqtgyGE5y7xsERedfito6OjP1saaK/o35JFK4NzX8yrtS/T5kgI4Zt7qwhXhfjn64sx/n+nT58e7xdOXtz++Pj4C2KMOTi+vdAjvwVgemRk5OenpqbymzaWDPbn1eUf+chHvjillIP8Fy5R932lKw4v1a+JiYlfCiG8rrDPi4ut+FaMfnVWhqbnq/uHbHHy5Ml3r/DwSty7d+/Tut3ua/LLAM4cX54Xi7e+b6Oo7F/fczo/aDI5OfmGlNLP9bPpfZ7PxXfOzs6+6rbbbrtv8T75XD5x4sRLQwi/FUI4r7DOvg8+VYYu55rtXdN/eOfOnTOHDh06vbgvA1zTcxUrhqUr+1kyPg91u3Ls+4buF3tUhHn71l3Z13U/jyqOtW9webHjWsyBiYmJi0MIHwoh9AvD5u7kkPl3T09P3154/g21WIVtbjffo91R2IGvSyntjjHuKnygcnG1RQ86DPD9k68tN7RarddNTU0teyz5QYTZ2dlrUko/HUJ4zOLO5evV6dOnv2dmZuboch6V9yWNBvo3y/3iWpyvC8dvLQL9u3fv3r5r164PnHnALL/lqe+WUvrdc88994cPHTr0wEqFe/W+J4Twff0qLZmv83X0HjDND3rn+/t+24oPzfXb2ecECBAgQIAAAQIECBAgQIAAgWEJCPQPS1I9BAgQIECAAAECBAgQIECAwFAF9u7d+4xut5tXhH/soBWnlO7trQA+aBBrvumikPx84QGCWXnXv4kx3ppS+ngI4cEQwtN74fj8c6kQ7nIsR7dv3z5x+PDhv+/nVruSaa++L/dC5H/X+/9zQgjfcSZsm9900OrX5hKfF4VLB3hrw3xT8/3ND3v8eQhhWy+c9y0hhGcUrLSbx/7ftNvt/OaFohXkBzB4aJfK4Nxqmuq3b9HKvUtVkt/UcPz48ffFGK/s18gSn/9NCOH2lNKfxBj/NqV0fqvV+raU0refeZvDNxWcCwP3uzIAt7jrxavRLmcyPj6+J8Z4cwhhZ6VbXrX2T/Iq7jHGHMqc7V0/LkopPTPGeH5BfSu+jaIyKF10Tg8YvJw71larNZNS+kKeHzHGPWfmzCWV3xX5AYxXTE9Pr/iWksrQ5WLmPBc/lq/peS7HGPNbCSZ618uaa3rfh8kq+1k0PvMHUzn2fUP3i5EqgthFdW/k86jiWDdEoH9sbOxprVbrIyGEfA9VsuUHb/JbQ/5TCOF47w0qu0MI13U6nd8oqWDQMhW2gzYxyH59z935SnPw/tSpU/meN3vVbNn88zHGP+52u//pzAOd96aU/mmMMX9nFt2b9Xt4r/K+pNFAf4bbDPeLa3nN7hl8W4xxpvABt+Ixm5ycfFtK6YcrJmi+B//smQcK/2tvnyeHEB6ZUrpy4VsrJicnJ1NKH1zw1qWVmsgPGL/x5MmTb1nmYcb8wOA3p5RuWPRGopXqLHrwpuK4FSVAgAABAgQIECBAgAABAgQIDCQg0D8Qm50IECBAgAABAgQIECBAgACB9RCYnJx8YUrpxsKAx1p2acWw6+KGK1eFHGa/7zsT6No7MzPziZJKBwzUllRdU6YoXJpD4idOnLguhHCgpvIhlT2dUvqhfuHfYbRVGZwbRpNL1fF3rVbriqmpqRwSH2gbGxt78sjIyHRK6RsHqmB1O93ZarUu7fc2jcVNVAaXF+/+gWPHjr3k6NGjp1bR9RxCe01K6ZcHfDhmFU3Pvdnjze12++eXqqTSpuiczu00eI3/vdHR0R/s9+aNytDlavyX3TfG+OvtdvvVKz1QVNnP4vHJnaoc+6LQ/cKDrQhil9a9Yc+jimPdEIH+8fHxx+QHDUMI37rKyf1/djqdX1llHSvuXmG7lt1YWHfRQ0OLzoUcwD9c+XDSsI7nT0+dOjX54Q9/OD+I9DVb5X1JcTh8vpGKsSs6LzbD/eJaXrOza+UDisVjNjExke/BV3wQrmBCPmwce2P2zhDC9xfsP18kv6XicyGE/CDj/Ntwzg0hPDOE8PUV9eQHlC/rdDr5wV8bAQIECBAgQIAAAQIECBAgQKBRAYH+Rvk1ToAAAQIECBAgQIAAAQIECPQRaDKYN9+1j+3YsePKm266Ka/2X7xNTEysdzBroJXkV7GSabFFn4LF4dIGH5QYaA4MAlQZnBukiX77fK7b7X7fzMzMZ/oV7Pd5A+dA7tJA58H8sQz4do0c3DwwPT39rn4m/T5vKojYb4XmylB38TndxPH2O9aFY1QZuuw3vIN8/tlWq3XJ1NTU/1hp58p+Fo9PbrNy7EtD9w8dTkWYt7juJuZVPqB+c6viWIuCy6uYq8VzYIAVuZeaqlsx0F/1IOg8WkMPOZ2MMb683W6/b6nBq7wvKQ6HL/jefc+ZYPaLCy6QxefFRr9fXMtrdnZcq0D/AG/tWGpYlxzHhh4EzW+4+MVOp/OGgvmnCAECBAgQIECAAAECBAgQIEBgzQUE+tecWAMECBAgQIAAAQIECBAgQIDAKgXixMREXjU6r+46ssq6anf/yKlTp16w1IqlJRWNj48/O8b4wXVYbTUHUq4fHR390X4rTi/ud1PBxwX9KA4W5n3Gxsae0Gq1bhrCisElQ5jLfLbb7T5/Zmbmi6U7rKZcZXBuNU0t3jeH0m+enZ19xaDzfanOTE5OXplSuiGEcN4wO7tMXQOfB/P1VYbg5ne7M8a4p91uf2EYx9gLImaz7xpGfQV19H0jQ2Wou+qc3r9//yOPHz/+9hjjDxT0dbVF+h7rwgYqQ5er7dvi/fNK2fs6nc4n+1Vc2c+q8akc++LQ/fwxVYTcq+reiOdRxbEWB5fnHddqDgx4TVw8ZbdSoH+130P5nvcnz7yZ6tfW6e1UeWXzX+p0Om9c7i0glfclGyLQv9HvF9fqfB3wXqZ4zHbv3r39cY973O+s8vt62etbAw+CDvTgTb/vZJ8TIECAAAECBAgQIECAAAECBAYVEOgfVM5+BAgQIECAAAECBAgQIECAwHoKxPHx8e+JMf7H9QoGp5T+/bnnnvtzhw4demA1BzoxMfGdIYTfDyF83WrqWWHfHB574+jo6MHaMP98ncNeyTSvUpxSuj6E8PqCY64Kl+b6Lrnkksdu3779/SGE5xXUv5oiHzt9+vRLbr311rtWU0nNvpXBuZqqVyr7DzHGH2+323mV3DSsSufrWYdzIDd1Osb4+p07d/7KoOdBrqQyvDx/iB84duzYS44ePXpqWHa9kPtbY4wHQgitYdW7RD1Fb2SodKk+p9fpeP+y2+1+V83bJypDl38fQnjMkMZrxRWzF49jZT+rxqdy7KtC9/k4KkLu1XWv07zKh1F0HlUc64YJ9OcA765du94WQvg/VnEd2iqB/i+HEH5mdHT0dw4dOpSD8oNuOdT/ohDCfwghPGrQSgr2y/39iU6n886Vvvsr70uKw+EL7hGGvkL/fN0b9X5xLa/Z+dgrH8SpGrO9e/c+o9vtdlbxsPKK17d1umcMKaX3nTx58hVHjhy5v+BcUYQAAQIECBAgQIAAAQIECBAgsC4CAv3rwqwRAgQIECBAgAABAgQIECBAYBgCl1566RO3bdv2uyGE5w6jvmXq+EKM8Ufb7fatwwo3X3755U+ZnZ19T4zx24fc76EFsYe4mvHcivatVuvCEMKHQgj/pM8xV4VL5+vKbxY4fvz4q2KMr1mDwNvplNIbzj333F9d7QMdteNdGZyrrf5ryqeU/jbG+Oujo6NvW+vjvOyyyx6/bdu261JKe4cUeF54LH+Xg+/tdjsHzFb9QMLExMQvnXkbyOsKcfObDQ5MT0+/q7B8TbE4OTn5kpTSb/eC4jX79iubHwR63+zs7I/cdttt9/UrXBnqHvScHjl+/PhPxhhfO+RzuhtjnJqdnb2m9uGcmtBljPF1KaX8JopXrnKO55DtD3U6nfeWzueafoYQqsancuyrQ/cVIffqunvzesOcRxXHumEC/dlwCA/9ne2B/nzPcPj06dM/cdttt/11v+tp6eeXX375vzx9+nT+btlduk9Fuc/FGF/cbrf/c799Ku9LqsLhue21PC9y/RvxfnEtr9n5mNcy0J/rn5ycfGFK6cYB3yLR9/q2hn9uyt3PD8y9bufOnW9azQOg/c4bnxMgQIAAAQIECBAgQIAAAQIEBhEQ6B9EzT4ECBAgQIAAAQIECBAgQIBAkwI5nHdZL+T6TcPqSC/cfO3o6OjvrkW4ef/+/SP333//958JfL5lCOHcvPLrDdu2bbv2lltu+e/DMlhl6CkHm2+enZ19xYc//OEvjY2N7W61WvmhiEf36V9VuHRxXfkhj5GRkd+KMe47E8IeWaVFPobpVqv1qna7/dlV1jXQ7pXBuUHaOBlC+NiZcfmt0dHR29Y5zDTsc/fLKaXfPH369JtKQumlWJVBuDtjjHva7fYXSuuvLXfppZeet3379jeklK4aMDy3uMmj3W73x2dmZj5ZGhivDHWv+pzevn37vxvSwx/5Aa1X79y584ODrJhdGbrMoeVfnZiY+MF8fg34UMKnW63WS6empv6fmnlS2c+q8akc++rQfUWYt7ruhYYb4TyqONa+gdfF82Mt50BuKz+UNTIykldSH+SByrM10P83Mca354fVDh8+nN/QMfRt/t6x2+3+eozxnw6hgX8IIbym5l638r5kwwX658020v3iWp+vlfcx1WMWQshvkRj0u67o+rYGc7/xe/whnL+qIECAAAECBAgQIECAAAECBM5yAYH+s3yAHR4BAgQIECBAgAABAgQIEDiLBeLevXuf1u12fz4vIDtgePLLMcbO6dOnf/u8887740ECn7W+OTR/4sSJ5+dAVQjhWypXcv5SCOE927Zte+Mwg/yLj6H3JoRfCSG8oDBAnFd6/fGFbzWoCCtVhUuX8+619xMhhBeHEP555bjMubZarf9ramrqjsp9h1q8Mji3YtsppXvPjEsO7/2XlNLHY4wfHR0d/X/XOcS/VB/j2NjYd4yMjPx0Smmi8tzNK8t/Psb45gceeOD/PnLkyP1DHYAQQmWA+QPHjh17ydGjR08Nux9LnJfnbdu27UdCCDnY/9TKa0de9f2mVqv1xqmpqc+UBvnn+1BpMpRzeu/evRd2u92fCSG8PIRwboVvfuDpaIzx13bu3Hl4Ndf1iutY7t5DoeUBrqH5gZCDo6Oj7x/k/KzsZ9X4VI59dei+IuReXfdScyYH+5s6jyqOtSjwuvD41nIOzLeTA7bHjx9/YYzxl0MI31B6TuaHatrt9htLyw9SrsK2uvr8XdpqtY6nlL6YUvrP+bs0xvjJdrt9rLqyAXfohZv3pZR+LITwrMJ7s/nW5q6JIYQ3jo6O3lJ7jam8L6kOh1eMXfV5sRT3RrhfXOvzdR0C/XO0A3zX5d3+MqX0ndPT03eXnA4L/tyU/7yX31ZR+/DuhrnHLzleZQgQIECAAAECBAgQIECAAIGtLSDQv7XH39ETIECAAAECBAgQIECAAIGzRSCv/P3Pzqyu/h0ppWfGGJ94Jrz6zTHGbfMHmFK6LwebQwh5RfvbW63Wn01NTf1tbbB1mGA5KHny5MlvjzFeEkK4MAdVYow7FvT5izHG/9YLY9/ebrdz39Mw+7BSXfv373/k8ePH82q84zHGb4kxPjmXTynN9kLiH922bdvUhz70oS+uZ7/6Hf/k5OSu3lzYs8xcaNS1X/+30uc5pHjvvfc+pdVqPTfG+O0hhG+cn2cL51oI4S9SSh8+55xz/uTmm28+sZWMljrWgmtHvrb9eUrpT7rd7sfOP//8v1xNsL1J74I58mAvwP9fU0ofGR0d/S/DestKZejyYauQL7qGPmt+he2U0lyfU0qf2IjX0CbHez3b3krn0ZBd4+WXX/7k2dnZ57VarWemlJ4RYzxvwb3LZ1JKf9FE8H3Ix7khq+sFnP+XlFK+x/nmEML/unD1/vnrS4xx6NfEDQmyik65X1wF3oJde991+Tsu/3nmohjj0xb/+SullB+0W9WDpbmdEydO5D/fPS+llN/Sln+98Noz99165sHH/HDu7THGP13PB2+Go6kWAgQIECBAgAABAgQIECBAYCsLCPRv5dF37AQIECBAgAABAgQIECBAgAABAgQIECCwpMBqA/1YCRAgQIAAAQIECBAgQIAAAQIECBAgQIAAAQIlAgL9JUrKECBAgAABAgQIECBAgAABAgQIECBAgMCWEhDo31LD7WAJECBAgAABAgQIECBAgAABAgQIECBAgEBjAgL9jdFrmAABAgQIECBAgAABAgQIECBAgAABAgQ2qoBA/0YdGf0iQIAAAQIECBAgQIAAAQIECBAgQIAAAQJnl4BA/9k1no6GAAECBAgQIECAAAECBAgQIECAAAECBIYgINA/BERVECBAgAABAgQIECBAgAABAgQIECBAgAABAn0FBPr7EilAgAABAgQIECBAgAABAgQIECBAgAABAltNQKB/q4244yVAgAABAgQIECBAgAABAgQIECBAgAABAs0ICPQ3465VAgQIECBAgAABAgQIECBAgAABAgQIENjAAgL9G3hwdI0AAQIECBAgQIAAAQIECBAgQIAAAQIECJxFAgL9Z9FgOhQCBAgQIECAAAECBAgQIECAAAECBAgQGI6AQP9wHNVCgAABAgQIECBAgAABAgQIECBAgAABAgQIrCwg0G+GECBAgAABAgQIECBAgAABAgQIECBAgACBRQIC/aYEAQIECBAgQIAAAQIECBAgQIAAAQIECBAgsB4CAv3roawNAgQIECBAgAABAgQIECBAgAABAgQIENhUAgL9m2q4dJYAAQIECBAgQIAAAQIECBAgQIAAAQIECGxaAYH+TTt0Ok6AAAECBAgQIECAAAECBAgQIECAAAECayUg0L9WsuolQIAAAQIECBAgQIAAAQIECBAgQIAAAQIEFgoI9JsPBAgQIECAAAECBAgQIECAAAECBAgQIEBgkYBAvylBgAABAgQIECBAgAABAgQIECBAgAABAgQIrIeAQP96KGuDAAECBAgQIECAAAECBAgQIECAAAECBDaVgED/phounSVAgAABAgQIECBAgAABAgQIECBAgAABAptWQKB/0w6djhMgQIAAAQIECBAgQIAAAQIECBAgQIDAWgkI9K+VrHoJECBAgAABAgQIECBAgAABAgQIECBAgACBhQIC/eYDAQIECBAgQIAAAQIECBAgQIAAAQIECBBYJCDQb0oQIECAAAECBAgQIECAAAECBAgQIECAAAEC6yEg0L8eytogQIAAAQIECBAgQIAAAQIECBAgQIAAAQIECBAgQIAAAQIECBAgQIAAAQIECBAgQIAAAQJDWabzAAAgAElEQVSLBAT6TQk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JoXSCk9KYSQ/7t4UW8u7P1//ixvi3/m3/urBfvM/3rh793R+zz/3tx/McaFnzcPoAcECBAgQIAAAQIECDQuINDf+BDoAAECBAgQIECAAAECBAgQIECAAAECBAgQIECAAAECBAgQIECAwFoJ9EL7ufoc2s/B/BzWXyrEv1ZdWFjvfKD/SO83P9YL+s///3r0QRsECBAgQIAAAQIECGwgAYH+DTQYukKAAAECBAgQIECAAAECBAgQIECAAAECBAgQIECAAAECBAgQILA6gV6A/0AI4blLrLy/usrXdu/5lfxzyP9IjFHIf2291U6AAAECBAgQIEBgQwgI9G+IYdAJAgQIECBAgAABAgQIECBAgAABAgQIECBAgAABAgQIECBAgACBQQQ2cYC/3+HmgH8O9VvFv5+UzwkQIECAAAECBAhsYgGB/k08eLpOgAABAgQIECBAgAABAgQIECBAgAABAgQIECBAgAABAgQIENhqAgsC/BeGEPJK/FtlE/DfKiPtOAkQIECAAAECBLaUgED/lhpuB0uAAAECBAgQIECAAAECBAgQIECAAAECBAgQIECAAAECBAgQ2HwCC0L8Lw8hPGnzHcGa9DgH/G8843FDjDH/2kaAAAECBAgQIECAwCYUEOjfhIOmywQIECBAgAABAgQIECBAgAABAgQIECBAgAABAgQIECBAgACBs11gQYj/uSGEi9fieGfvu2uu2gfv+FSYve/uuV+fuverP/M2//nsvV8tN///+dfbznv8Q+W2nf/VXy/8ve3nX9D7vQvmfn/Hhc9Yi0PIdeYw/1y4P8Z4w1o1ol4CBAgQIECAAAECBNZGQKB/bVzVSoAAAQIECBAgQIAAAQIECBAgQIAAAQIECBAgQIAAAQIECBAgMIDAgiD/tQPsvuQuOYifQ/kP/vXRuc8fuOPoXIh/vbcc7M/h//zzkRd+60MPAAwx7J+D/Ud64f7800aAAAECBAgQIECAwAYXEOjf4AOkewQIECBAgAABAgQIECBAgAABAgQIECBAgAABAgQIECBAgACBs11gmCH+heH9poL7teM1v7J/DvaPXvT8Ya3mP7dqfwjhhhhj/rWNAAECBAgQIECAAIENKCDQvwEHRZcIECBAgAABAgQIECBAgAABAgQIECBAgAABAgQIECBAgAABAltBYFhB/hziv//ThxtbeX/YYzW/kv8jL9wddjxx92oD/lbtH/YAqY8AAQIECBAgQIDAEAUE+oeIqSoCBAgQIECAAAECBAgQIECAAAECBAgQIECAAAECBAgQIECAAIH+Ar0g/7UhhAP9Sz+8xNkW4O9nMMSA/w151f4Y45F+bfqcAAECBAgQIECAAIH1ERDoXx9nrRAgQIAAAQIECBAgQIAAAQIECBAgQIAAAQIECBAgQIAAAQIEtrxAL8h/fQjh4lqM+RD/iT8/HPKvt/KWA/6jT98Xdl60L+RfD7DlVfuvEuwfQM4uBAgQIECAAAECBIYsINA/ZFDVESBAgAABAgQIECBAgAABAgQIECBAgAABAgQIECBAgAABAgQIfK1ASikH+HOQ/0m1Nvfefl04de/d4f5P31y761lffn7l/tGLnh92XnTFIMebg/2vjTHmlfttBAgQIECAAAECBAg0ICDQ3wC6JgkQIECAAAECBAgQIECAAAECBAgQIECAAAECBAgQIECAAAECW0Fg0CD//Gr893z8uq3ANJRjzOH+HRc+I+Rwf/5ZuVmxvxJMcQIECBAgQIAAAQLDEhDoH5akeggQIECAAAECBAgQIECAAAECBAgQIECAAAECBAgQIECAAAECBOYEUkp5Jf5rQwgHakjyavxC/DViS5fN4f7Rp+8L5z/7mtrK8kr9ecX+HPC3ESBAgAABAgQIECCwDgIC/euArAkCBAgQIECAAAECBAgQIECAAAECBAgQIECAAAECBAgQIECAwFYRSCkd7IX5iw7ZavxFTAMVGjDYn8P8N8YY8zjaCBAgQIAAAQIECBBYYwGB/jUGVj0BAgQIECBAgAABAgQIECBAgAABAgQIECBAgAABAgQIECBAYCsI9KLGYlUAACAASURBVFbl/2gIIa/O33cT5O9LNLQC88H+nRftC/nXhVsO9l8VYzxSWF4xAgQIECBAgAABAgQGEBDoHwDNLgQIECBAgAABAgQIECBAgAABAgQIECBAgAABAgQIECBAgAABAl8V6AX5D5Suyi/I39zMGTDY/9ozD2ncEGPMAX8bAQIECBAgQIAAAQJDFhDoHzKo6ggQIECAAAECBAgQIECAAAECBAgQIECAAAECBAgQIECAAAECW0UgpXRQkH/zjXYO9u+48Bnh0c+5unTF/hzmvzHGmMfbRoAAAQIECBAgQIDAEAUE+oeIqSoCBAgQIECAAAECBAgQIECAAAECBAgQIECAAAECBAgQIECAwFYQ6K3Kf30I4eKS47339uvCPR+/rqSoMusoML9i//nPvqa01Rzs32O1/lIu5QgQIECAAAECBAj0FxDo72+kBAECBAgQIECAAAECBAgQIECAAAECBAgQIECAAAECBAgQIECAQE8gpZRD/B8tAXnwjk+FY4cPhtn77ioprkxDAjnYv2vfwblV+wu2HOp/bYzxhoKyihAgQIAAAQIECBAg0EdAoN8UIUCAAAECBAgQIECAAAECBAgQIECAAAECBAgQIECAAAECBAgQKBJIKR0MIVzbr3AO8N//6cNW5e8HtcE+33nRFeHRz7k65IB/ny2H+m+MMeb5YCNAgAABAgQIECBAYBUCAv2rwLMrAQIECBAgQIAAAQIECBAgQIAAAQIECBAgQIAAAQIECBAgQGArCKSUnhRCuD6EkFfnX3G79/brBPn7IW3gz3OYf/Tp+8L5z76mpJc52L8nxph/2ggQIECAAAECBAgQGEBAoH8ANLsQIECAAAECBAgQIECAAAECBAgQIECAAAECBAgQIECAAAECBLaKQEoph/g/2u9486r8d7/r6pB/2ja/QA7279p3MOy48Bn9DiaH+V8bY7yhX0GfEyBAgAABAgQIECDwcAGBfrOCAAECBAgQIECAAAECBAgQIECAAAECBAgQIECAAAECBAgQIEBgSYGU0sEQwrX9eKzK309oc35esVp/DvXfGGPM88VGgAABAgQIECBAgECFgEB/BZaiBAgQIECAAAECBAgQIECAAAECBAgQIECAAAECBAgQIECAAIGtIpBSyqvy59X5l93yavzHDh8MD97xqa3CsiWPMwf7L3jZO0L+2Wf7qxjjk/sV8jkBAgQIECBAgAABAv8oINBvNhAgQIAAAQIECBAgQIAAAQIECBAgQIAAAQIECBAgQIAAAQIECDwkkFJ6Ugjh+n5h/hziv/vdV5PbIgI5zP/o51wddl50Rb8jzqv174kx5p82AgQIECBAgAABAgT6CAj0myIECBAgQIAAAQIECBAgQIAAAQIECBAgQIAAAQIECBAgQIAAAQJzAqVh/ntvvy7c8/HrqG0xgRzqH336vnD+s6/pd+RC/f2EfE6AAAECBAgQIECgJyDQbyoQIECAAAECBAgQIECAAAECBAgQIECAAAECBAgQIECAAAECBAjMh/m/uBLF7H13hWOHD4a8Or9t6wrkYP8FL3tHyD9X2IT6t+4UceQECBAgQIAAAQIVAgL9FViKEiBAgAABAgQIECBAgAABAgQIECBAgAABAgQIECBAgAABAgTORoGU0sUhhI+udGw5xH/3u68+Gw/fMQ0gkMP8j37O1WHnRVestHcO9V8VYzwyQBN2IUCAAAECBAgQILAlBAT6t8QwO0gCBAgQIECAAAECBAgQIECAAAECBAgQIECAAAECBAgQIECAwNICJWH++z9989zK/DYCCwVyqH/06fvC+c++ZiWYHOq/McZoApk+BAgQIECAAAECBJYQEOg3LQgQIECAAAECBAgQIECAAAECBAgQIECAAAECBAgQIECAAAECW1QgpXQghHD9Sod/7+3XhXs+ft0WFXLYJQKPfs41Qv0lUMoQIECAAAECBAgQWEJAoN+0IECAAAECBAgQIECAAAECBAgQIECAAAECBAgQIECAAAECBAhsQYGSMH9elT+vzm8j0E+gINSfq3itlfr7SfqcAAECBAgQIEBgqwkI9G+1EXe8BAgQIECAAAECBAgQIECAAAECBAgQIECAAAECBAgQIECAwJYXSCldHEL46EoQd7/76vDgHZ/a8lYAygV2XnRF2LXvYL8dhPr7CfmcAAECBAgQIEBgSwkI9G+p4XawBAgQIECAAAECBAgQIECAAAECBAgQIECAAAECBAgQIECAwFYXEObf6jNgbY9/23mPD0945S0rNfJXIYQbrdS/tuOgdgIECBAgQIAAgc0jINC/ecZKTwkQIECAAAECBAgQIECAAAECBAgQIECAAAECBAgQIECAAAECqxLoF+afve+ucOzwQSvzr0rZzjnUf8HL3hHyz2W2HOq/KsZ4hBYBAgQIECBAgACBrS4g0L/VZ4DjJ0CAAAECBAgQILCEQErpSSGE/F9+5fLC7cLe/+TP8rb4Z/69/Jfw89v8rxf+3h29D/Pvzf0XY1z4uTEhQIAAAQIECBAgQIAAAQIECBAgQIAAgTUQ6P3d7xeXq1qYfw3Qt3CVhaH+Pf6NYAtPEodOgAABAgQIECAwJyDQbyIQIECAAAECBAgQ2KICvX+4yUefQ/s5mJ/D+kuF+NdDaD7QP78Sz8d6QX8r86yHvjYIECBAgAABAgQIECBAgAABAgQIEDjrBYT5z/oh3pAHKNS/IYdFpwgQIECAAAECBDaYgED/BhsQ3SFAgAABAgQIECCwVgK9f6w5EEJ47hIr769Vs8Ood34l/xzyP+L1u8MgVQcBAgQIECBAgAABAgQIECBAgAABAltJoPf3w9ev9HfDd7/76vDgHZ/aSiyOdZ0Ecqj/Ca+8ZaXW8r8DWKl/ncZDMwQIECBAgAABAhtPQKB/442JHhEgQIAAAQIECBAYisAmDvD3O/78F/t55X6r+PeT8jkBAgQIECBAgAABAgQIECBAgAABAgRCCCmljwrzmwpNCuy48Bnhgpe+Y6Uu/FWM8clN9lHbBAgQIECAAAECBJoSEOhvSl67BAgQIECAAAECBIYssCDAf2EIIa/Ev1U2Af+tMtKOkwABAgQIECBAgAABAgQIECBAgACBagFh/mqyuR3yqvLbzn/8Qzvn/8/b9vMvmPt56t67595oMHvfXYM1sAX32nnRFWHXvoMrHXl+S++eLUjjkAkQIECAAAECBLa4gED/Fp8ADp8AAQIECBAgQGBzCywI8b88hPCkzX00Q+t9DvjfeMbjhhhj/rWNAAECBAgQIECAAAECBAgQIECAAAECW1IgpZTT09cud/DHDh8M93/65i1pkw96PrT/yAt3zxnseOLuuRD/fHi/H0wO82fDHOy3lQk8+jnXhPOffc1KhV8bY1wx9V/WklIECBAgQIAAAQIENo+AQP/mGSs9JUCAAAECBAgQIDAnsCDE/9yVXpG8Gq7Zk3fO7f7giT8Op7/y1V/P9n7O/br3+exX/vqrn/X+P/962zlPeKjpbY944tyvv/b3vvr5yCOeMPf7O0aftZqurrRvDvPPhftjjDesVSPqJUCAAAECBAgQIECAAAECBAgQIECAwEYUSCldHEL46HJ9u/f268I9H79uI3Z9zfqUg/qjT983V3+fUHlxH3Ko/863Pr+4vIIh9An157/XvyrGeIQVAQIECBAgQIAAga0iINC/VUbacRIgQIAAAQIECGx6gQVB/mVXU6o9yBzEz6H8kyc+Mbfrgyc+MRfiX+8tB/tz+D//PGfnMx96AGCIYf/8DwD5L/9zuN8/Aqz3AGuPAAECBAgQIECAAAECBAgQIECAAIF1Fej9ffIXl2s0ryh/97uvXtc+NdXYjgufEfIK/MMK8C8+DoH+wUa2INS/x1t4B7O1FwECBAgQIECAwOYTEOjffGOmxwQIECBAgAABAltIYJgh/oXh/aaC+7VDN7+yfw72P+qxLxzWav5zq/aHEG7wjwG1I6I8AQIECBAgQIAAAQIECBAgQIAAAQKbQSCllFfmzyv0P2zbCmH++ZX41yrEvxD1/k/fHI4dPrgZpsWG6mMeo137Dob8wMUy25EY454N1WmdIUCAAAECBAgQILBGAgL9awSrWgIECBAgQIAAAQKrERhWkD+H+L/8pfc2tvL+agyW2nd+Jf8do88M54w+c7UBf6v2D3uA1EeAAAECBAgQIECAAAECBAgQIECAQOMCKaWcLl/yTa9n82ry6xninx/k7JnD/PkhCVu9QB6zC172jpB/LrO9NsboaYl6WnsQIECAAAECBAhsMgGB/k02YLpLgAABAgQIECBwdgv0gvz5H1oODHKkZ1uAv5/BEAP+N+RV+2OMR/q16XMCBAgQIECAAAECBAgQIECAAAECBAhsVIGUUl6VP6/Ov+R297uvPuvC5+sZ5M/B/Rzin73v7jnfez5+3UadCpumX3mF/gte+o7l+psX5rnK391vmuHUUQIECBAgQIAAgQEFBPoHhLMbAQIECBAgQIAAgWEK9IL81y/3CuSV2poP8d//pfeG/OutvOWA/87Hvig86rEvCvnXA2z+cWAANLsQIECAAAECBAgQIECAAAECBAgQINC8QO/vmb+4XE/uvf26syqAnoP8j37O1WHnRVesKX4O8T/410fPKrs1BRug8kc/55pw/rOvWW7P/Pf2e2KM+aeNAAECBAgQIECAwFkpINB/Vg6rgyJAgAABAgQIENgsAr3VknKQ/0m1fb7vrjeF2a/cGe7/+/fW7nrWl59fuf9Rj31h2Pm4Fw1yvPkfBvKrfPPK/TYCBAgQIECAAAECBAgQIECAAAECBAhseIGUUl6ZP6/Q/7Ath9Lz6vxnw5aD/Lv2HQx5ZfdBtrzCft5yPSttudyxwwfPujcaDGK21vsUjOmRGOOete6H+gkQIECAAAECBAg0JSDQ35S8dgkQIECAAAECBLa0wKBB/vnV+O+9601b2q/m4HO4f8fos0IO9+eflZsV+yvBFCdAgAABAgQIECBAgAABAgQIECBAYP0FUkoHQgh58ZiHbTmYfudbn7/+nRpyizn0Pfr0fSut5L5si9ng/k8fnltlPz8IcMFL37Fi7862txkMeSjWpLo8vhe87B0rPWhxlUV41oRepQQIECBAgAABAhtAQKB/AwyCLhAgQIAAAQIECGwdgd4rj68NIeR/XCne8mr8QvzFXMsWzOH+nY99UTjv8T9bW1leqT+v2O+VvrVyyhMgQIAAAQIE/n/27gW+qqvO+/9vHQKkNmnCUGCgUpLQ1hltKde20xYMVkuiUK2KMmM7lpnH8uhgnRmHUUmYpgPBC8/411o7f5hnbNU6VuulQqcJ1UqG2r60QKBYdXqBhNKG4SZEUhua5KyHX5rUcLL3Pvucs/c5+5x81uvlC19mn3V5rx1sk+/6LQQQQAABBBBAAAEEEEAgdAFrrXUbRCvza4X+fG7jFqxIOcg/NMQ/uHYNjU9d+ZArBVX5c/uWJDlsoT+fX8jP6XO7R4yOAAIIIIAAAgggEI4Agf5wXOkVAQQQQAABBBBAAIFhAmd+n9IgIhrm99Woxu+LKa2H0gz26y8Lvm6M0X2kIYAAAggggAACCCCAAAIIIIAAAggggAACkRCw1m4TkWqnyeR7pXkN4E9Y0tBfVd9v0zWfemqLaDg/sWllfre+CPP7FQ73uSSHN+41xiwPdwb0jgACCCCAAAIIIIBA9gUI9GffnBERQAABBBBAAAEERpjAQFV+/YVKhZ+lE+T3oxTMM4PB/nPHLxP97z6bBvv1at8Wn8/zGAIIIIAAAggggAACCCCAAAIIIIAAAgggEIqAtVaD/Prz52FNq/Jrdf58balU5Xeqxp+4bj0YUDLjBleOQrjJIF/3eui8fRzi0Cr9/Hy+EDabNSCAAAIIIIAAAgi8LkCgn5cBAQQQQAABBBBAAIGQBAaC/Lf4rcpPkD+kjfDRbZrB/jvOHNLQakAa8KchgAACCCCAAAIIIIAAAggggAACCCCAAAJZF/Cqzp+vAXUfge7Xnf0E+fVhrcqv1fndWr5aZf2Fy9KA+g5MXfmQ22jtxpjKLE2FYRBAAAEEEEAAAQQQyIoAgf6sMDMIAggggAACCCCAwEgTsNY2EOTPv13XYH9x6TVSNnmV34r9Gub/ujFG95uGAAIIIIAAAggggAACCCCAAAIIIIAAAghkTcBaqwVl7nEasGvvZjm6Jf9+bJkseD90rScf2ygntm/05a1hfu3bqaXSj6/BeCgQgSQ3NNzBz+UDYaYTBBBAAAEEEEAAgYgIEOiPyEYwDQQQQAABBBBAAIHCEBioyq+/QNFrjpO2zo4NcrJjQ9LneCC7AoMV+8umrPI7sAb79ZpfqvX7FeM5BBBAAAEEEEAAAQQQQAABBBBAAAEEEMhIwJ6pLOPWQVvj7Iz6zsWHkwS4X5+SVuXXwwrdB3b6mqZXv9qHVuenRU9Aq/RPvnmT6J8OjZ/JR2/LmBECCCCAAAIIIIBABgIE+jPA46MIIIAAAggggAACCAwVsNZqiH+bH5XuU4/L8fbbpPf0QT+P80yOBDTYP77izv6q/T6a/gJBqwLd6+NZHkEAAQQQQAABBBBAAAEEEEAAAQQQQAABBNIWsNbqz6IdC8toQN1v2D3tCQT8Qa8K+oNDaZC/a+8W31X59XMaBp+68iHH2Wp/B+9aHPBK6C5IgZIZN8iEJa43TdxrjFke5Hj0hQACCCCAAAIIIIBArgQI9OdKnnERQAABBBBAAAEECkrgTCEk/Yny7ckWpQH+l4/fT1X+ZFAR+3rJ+cukbPIq0YB/kqah/q9z1W8yJr6OAAIIIIAAAggggAACCCCAAAIIIIAAAukKeBWXybeK8xq418B28bS5nhzprsvroEA+HnxI953J588lOeyhN+e25PP6mDsCCCCAAAIIIIAAAipAoJ/3AAEEEEAAAQQQQACBDASstRUico9bJaShXXd2bCDIn4F1rj+qYf6S8cukbMoqP1Phul8/SjyDAAIIIIAAAggggAACCCCAAAIIIIAAAikLFEp1fr9h/pOPbUypKv8gqB4S0DC4U0v3gEDKm8UHMhbwumVBRNqNMZUZD0IHCCCAAAIIIIAAAgjkWIBAf443gOERQAABBBBAAAEE8lfAqwrS0FVpVf7Dz75H9E9a/gtosH98xZ1SXHpNssVoqP8OY8y9yR7k6wgggAACCCCAAAIIIIAAAggggAACCCCAgB8Ba+0tA0Vmhj2ebvDdz7hBP5MkpN0/XG9nhxzd0iAavk+neVV2P3jX4v7+afkhMG7BCimfv8JtslTpz49tZJYIIIAAAggggAACHgIE+nk9EEAAAQQQQAABBBBIQ8Ba2yAityf7KFX5kwnl59dTqNavof6vG2P0faEhgAACCCCAAAIIIIAAAggggAACCCCAAAIZCbhV59dwuobU86F5Vc4fnH+mFfS9xsingw/5sJ/ZmKMeAJl88ybRPx1aizFmYTbmwRgIIIAAAggggAACCIQlQKA/LFn6RQABBBBAAAEEEChYAa/rjAcXrdX4j7ffJt2nHi9YBxYmosH+SZc82P9nksa1v8mE+DoCCCCAAAIIIIAAAggggAACCCCAAAIIeAp43Rqrley79m6OvGA2wvyK4FWdv61xduSdhk5QQ+ylly95/X8qvnBO1uevB0ZObN+U01sNSmbcIBOWuNbOoUp/1t8KBkQAAQQQQAABBBAIUoBAf5Ca9IUAAggggAACCCBQ0ALW2oqBq4yrvRaqIf7Dz9xY0BYs7g8CGuYvm7xKSs5floxFq/XrLxX0TxoCCCCAAAIIIIAAAggggAACCCCAAAIIIJCSgFexmXwIqWswferKhzzXrIcS9HBCJq0QqvMPhvg1vK/riULL9S0QVOmPwlvAHBBAAAEEEEAAAQTCEiDQH5Ys/SKAAAIIIIAAAggUlIDfMH9nxwY52bGhoNbOYpILaKi/ZPwyKZuyKtnDhPqTCfF1BBBAAAEEEEAAAQQQQAABBBBAAAEEEBgmkO/V+f2E+U8+tlFObN+Y8e5rFXet5u7U8uHgQ5JK9Bn7ZNLBoftule4DOzPpIqPPUqU/Iz4+jAACCCCAAAIIIBBhAQL9Ed4cpoYAAggggAACCCAQDYGBMH+b12x6Tx+U4+23iVbnp41cAQ32T7rkQdE/PRqh/pH7irByBBBAAAEEEEAAAQQQQAABBBBAAAEE0hLI5+r8GubXkL1XpXmtyq/V+YNolXWtjt0EOUYQ80zsw49TGOOm0meuDanSn8pu8SwCCCCAAAIIIIBAPgkQ6M+n3WKuCCCAAAIIIIAAAlkX8Kp6NDgZDfEffubGrM+NAaMpoGH+ssmrpOT8ZV4T1FD/cmNMSzRXwawQQAABBBBAAAEEEEAAAQQQQAABBBBAICoCXj+nDqqqfZhrnXzTJs8wf5BV370quB+8a7H0dnaEudS0+/Zzg0HanQf4wSgYUqU/wA2lKwQQQAABBBBAAIHICBDoj8xWMBEEEEAAAQQQQACBqAn4CfN3Hbu/vzI/DYGhAhrqLxm/TMqmrPKC0VD/140xDeghgAACCCCAAAIIIIAAAggggAACCCCAAAJuAtbae0TkFqevtzXOjjRcNsP8CuE2nlb/1+ryUWz5EObXgxAntm8K7BaFTPYhiVeLMWZhJv3zWQQQQAABBBBAAAEEciFAoD8X6oyJAAIIIIAAAgggEHkBa63+ckR/SeLaOjs2yMmODZFfCxPMnUD5lFWE+nPHz8gIIIAAAggggAACCCCAAAIIIIAAAgjkvYC1tkJE2pwWEvXq/OMWrJDy+Stc90AD9hq0D7JV1rU6dhfkLQBBzlf7SnboQZ/RQH3X3i3Sc/JQTm4Z6D6wM+hlZ9SfR5V+bsfNSJYPI4AAAggggAACCORKgEB/ruQZFwEEEEAAAQQQQCCyAn7C/FqVX6vz0xBIJuAj1K9d3EGl/mSSfB0BBBBAAAEEEEAAAQQQQAABBBBAAIGRJ5Cv1fmLp83tD6q7tTAq5k9Y0iAa9HZqUb3JIFmYP0qV8aP03ZekSv+9xpjlUZovc0EAAQQQQAABBBBAIJkAgf5kQnwdAQQQQAABBBBAYEQJWGurRWSb16IPP3OjdJ96fES5sNjMBErOXybjK+5M1gmh/mRCfB0BBBBAAAEEEEAAAQQQQAABBBBAAIERJmCt1er8WqX/rBZGID4o2iRha9Fq71oxP+g2deVDomPni1WyQw9Rv4Eh6P1LtT+PAxztxpjKVPvjeQQQQAABBBBAAAEEcilAoD+X+oyNAAIIIIAAAgggECkBwvyR2o6Cm0zR2KlywWW7vNalVwF/nUr9Bbf1LAgBBBBAAAEEEEAAAQQQQAABBBBAAIG0BLxukz1412LR6u1RbF5V58MK82tlfg14O7WoWrkdQNA1HN3SIHpog+YukOTgyEJjTAt+CCCAAAIIIIAAAgjkiwCB/nzZKeaJAAIIIIAAAgggEKpAsjB/7+mDcrz9Nirzh7oLhd+5hvonXfKg6J8uTUP9y/lFQ+G/C6wQAQQQQAABBBBAAAEEEEAAAQQQQACBZALW2ntE5JbE56JcnX/cghVSPn+F49L0AIKG68NobtXao2rldQCByvz+3xCPwyMtxpiF/nviSQQQQAABBBBAAAEEcitAoD+3/oyOAAIIIIAAAgggEAEBa61eV6zXFjv/koEwfwR2qXCm4DPUr9WDNNxPQwABBBBAAAEEEEAAAQQQQAABBBBAAIERKmCttU5Lj2r19uJpc0UD1m7t0H23ilboD6NV1rU6dhtVK7cgepiHHsJwz3WfHgcj2o0xlbmeH+MjgAACCCCAAAIIIOBXgEC/XymeQwABBBBAAAEEEChIAcL8BbmtkV8Uof7IbxETRAABBBBAAAEEEEAAAQQQQAABBBBAIKcC1lqtzK8V+oe1tsbZOZ2b2+Ae1dIlzKrzXtXuo2hVVDZFpq58yJExzEMPkXxpMpyUl6WIaOGclgyH4OMIIIAAAggggAACCGRFgEB/VpgZBAEEEEAAAQQQQCCKAgNhfv2FSLXb/A4/c6N0n3o8itNnTnkuoKH+Cy7b5bUKrdBPpf4832emjwACCCCAAAIIIIAAAggggAACCCCAQDoC1tptTj+77tq7WbTqfNSaV6heq/JrUD2sNmFJg+j4iS2qVuMWrJDy+SscOaJ4ACGsfQuqX4+DJC3GmIVBjUM/CCCAAAIIIIAAAgiEKUCgP0xd+kYAAQQQQAABBBCItIDbL0QGJ02Y33n7NIheMn6ZjC29WopLr3Hd497TB6X31RdE/zzd9YR0Hbs/0u9D0JMrn7JKyqas6l//y8fvl5MdG4YNoX6T3vRDr6G5FjjojaE/BBBAAAEEEEAAAQQQQAABBBBAAAEE8kDAWmudphnVCu6Vda2uqmGH1LXavVZqT2x68EFD/VFrbgcQwrzFIGoGQc6neNpc0VC/Q9OiOcup0h+kNn0hgAACCCCAAAIIhCVAoD8sWfpFAAEEEEAAAQQQiLQAYf7Ut2cwyK8h9XRaZ8cGx1B7On1F/TMa0k887KAHGo633zZs6iXnL5PxFXd6LYkqQlHfcOaHAAIIIIAAAggggAACCCCAAAIIIIBAgALW2ltERG+XHdbCDsenswy3gLr2lY1QvdthgoN3LZbezo50lhTqZ9wOIER1vqFiBNC5HuaYfPMmx0MdInKHMSZ6V1oEsG66QAABBBBAAAEEECgsAQL9hbWfrAYBBBBAAAEEEEDAh8CZwkb6w9vb3R7V0PVIqyafjM1HJflkXfR/XavVq2/3qcd9PZ+PDw1W5k+cu679pV/OcVyS22eGPMwvHfLxZWDOCCCAAAIIIIAAAggggAACCCCAAAIIpCFgrW0TkYrEj2q1eQ3IR6l5VEeX7gM7RW8UCLOVzLhB9EBBYsvG2Omuy+0AQhQPa6S7xmx/btyCFVI+f4XTsNyCm+3NYDwEEEAAYx0I2wAAIABJREFUAQQQQACBtAQI9KfFxocQQAABBBBAAAEE8lXAWlstItvc5j+SqsinsocXXLZLtEJ/EM0r2B5E/7nsI9nBhwM7J7pOL0mon6uBc7mxjI0AAggggAACCCCAAAIIIIAAAggggEAWBeyZqjROw0WxgvvkmzaJhvqdmob5NVgfZnO7HSCKhx/Uwe0ARJQPIIS5f0H1rVX69eYDl7bQGNMS1Fj0gwACCCCAAAIIIIBAGAIE+sNQpU8EEEAAAQQQQACBSApYa7WikVY2cmxaNf7wMzdGcu65nNSkN/1QNKgeZNMbELRSfyE1PfCgBx/cmp/DIj5C/fqLBw330xBAAAEEEEAAAQQQQAABBBBAAAEEEECgAAWstbeIyD2JS4ti4NurOn+2AvUa4tYwd2LTmwx0DlFrbjcKZMsrah5BzsfjcAk34AYJTV8IIIAAAggggAACoQgQ6A+FlU4RQAABBBBAAAEEoihgrdXK/Fqhf1gjzO+8Y8kqzmeyz3p4Qt0LpXkdfPD7fumhgPEVd3odoGgxxiwsFDPWgQACCCCAAAIIIIAAAggggAACCCCAAAJnC1hrNcyvof6z2snHNsqJ7RsjxeVVnb+tcXZW5lpZ1+o4ThRvM9CJEugP77UYt2CFlM9f4TQAP1cPj52eEUAAAQQQQAABBAISINAfECTdIIAAAggggAACCERb4MwNxQ0icrvTLHtPH5SXfjkn2gvI0ezcKsarWeehDaKV9t2ahtP1QEDZ5FWi/z2x+alYn6NlpzysV5g/1fdLrSZd8qCj2cDEqCaU8g7xAQQQQAABBBBAAAEEEEAAAQQQQAABBPJDwFqrt8zqbbNntUP33SpapT8qzas6f7YOH7iF46N4m8HgvrmFzrNlFpX3J4x5eLyT7caYyjDGpE8EEEAAAQQQQAABBIISINAflCT9IIAAAggggAACCERWwFqrVfm1Or9jK7RK8UFuhFaLLzl/2bAuUzFzq/Lvt2p9kOsJoy83o8GxUrEa/EySmxHaRWS5MaYljPXQJwIIIIAAAggggAACCCCAAAIIIIAAAgjkRsDrZ9nZqnjvd+UTljT0V5t3atmaq9scuvZulqNbtMZP9BqB/vD2pKhsikxd+ZDbAAv5mXp49vSMAAIIIIAAAgggkLkAgf7MDekBAQQQQAABBBBAIMIC1lqtZKQVjRxbIVWJD2MbLrhsl2OleL3RQCvP+2lacV77SWypVq73M1a2n0kSvJd0wvyDa3C7HWHg6xrq119A6J80BBBAAAEEEEAAAQQQQAABBBBAAAEEECgAAWvtLSJyT+JSohZQ9wpOZ7PSvIa3dS6JTcP8ahbF5narQNT2OIp2fuY0+aZNopX6HRo33/oB5BkEEEAAAQQQQACBnAkQ6M8ZPQMjgAACCCCAAAIIZEPAWquV+bVC/7BWKBXiw3ScNveIY/cHdk5Madig+klp0JAfThbmz/SwiB6E0Or/Oo5LazHGLAx5mXSPAAIIIIAAAggggAACCCCAAAIIIIAAAlkSsNZqmF9D/We1bIbk/SzVqzr/wbsWS29nh59uMn6msq7VsY9s3RCQzgI0bK6h88TWfWCnHLrv1nS65DNDBNxuQDjzeyJ+ns6bggACCCCAAAIIIBBpAQL9kd4eJocAAggggAACCCCQiYBbNSPtsxCqw2di4/ezQQXxg+rH77zDfs7t1oHBcYM6LKLjTLrkQcdbEgbGWm6MuTfs9dI/AggggAACCCCAAAIIIIAAAggggAACuRaora39qIi8Mx6PP7V169b6XM8njPGttXrbrN46e1bToLcGvqPS3Crja5C/a++WrEyzqGyyaLX7xBbmHHpOHsq48r/b7QY6bz0MQctMwO3AxJmDMu3GmMrMeufTCCCAAAIIIIAAAgiEJ0CgPzxbekYAAQQQQAABBBDIsYC11rpN4fAzN4qGrmneAkEF8YPqJyr7NelNP3StnB/0YZEkNwG0i8hCY4z+SUMAAQQQQAABBBBAAAEEEEAAAQQQQKAgBWpqar4jIh8YsrhHuru7393S0tJdKAv2KlATpYrzGqLXCv0jtXXt3SxHt6S/fgL94b45br4Do+rP0lvCnQG9I4AAAggggAACCCCQngCB/vTc+BQCCCCAAAIIIIBAxAWstdvOXKFa7TTNzo4NcrJjQ8RXEI3pBRXED6qfKKh4hfl1fmEcFimfskrKpqxyW/69xpjlUbBhDggggAACCCCAAAIIIIAAAggggAACCAQtUFNT814R+X5iv8aYH7/yyis3FEqo3y3Qn2mAPOj90DC/U2X8oMeJcn+Z3pgw+aZNopXkE1um/UbZLJtzc/MVkTuMMemfxsjmIhgLAQQQQAABBBBAYMQJEOgfcVvOghFAAAEEEEAAgcIXsNZqkF8D/cOaVuXXwDXNn0BQQfyg+vE36/CeShKsDyXMr6spGjtVxlfc6XorwECVfioLhbf19IwAAggggAACCCCAAAIIIIAAAgggkCOB2traf7LW3uE0fCGF+q2194jILYnr1GrwGuqPSpu68iHRKugjuZ18bKOc2L4xbYJxC1ZI+fwVwz7ffWCnaKiflpmAm++ZIlAtxpiFmfXOpxFAAAEEEEAAAQQQCEeAQH84rvSKAAIIIIAAAgggkEMBr+r8YVRPD3OpGuQuLr1GisZMlbGlV0vv6YNyuuuJ/j/1cELYLaggflD9hL1er/51H7Q6v1s73n6bdB27P7Qp6rtwwWW73PpvN8ZUhjY4HSOAAAIIIIAAAggggAACCCCAAAIIIJAjgeuvv/7qWCzm9cPQ5ubm5tocTS+wYa21bSJSkdjhwbsWS29nR2DjZNKRVubXCv0jvWVaSV+r82sV+cSm+6z7TctMwM33zIEZfo6eGa20N86qjVv5noi8wb0rc3dVfevfZDgUH0cAAQQQQAABBEacAIH+EbflLBgBBBBAAAEEEChsAbdriXXVGrbW0HW+tGTV4DXUr+sJM9gfVBA/qH5ytXfJwvzZuvkhyTvBdcG5ekEYFwEEEEAAAQQQQAABBBBAAAEEEEAgVIHa2to6a+06j0HyPtRvrbVO62trnB2qbSqda5hfQ/0juQVRRV9vONCbDpya3sagtzLQ0hfw8jXGkJNKn5ZAfwZ2fBQBBBBAAAEEEEgmwD+oJhPi6wgggAACCCCAAAJ5JeD2Sw9dxIGdE/NiLVqJfdIlD4r+6ad1dmyQkx0b/Dya8jNBBfGD6iflBQTwgWT7ka0wvy4lyVzaRWShMUb/pCGAAAIIIIAAAggggAACCCCAAAIIIFBQAosWLfr/jDF/67Go5tLS0nc/8MADr+bbwq211SKyLXHeUavYriF0DUsnNg2h93Yeyip7+fwVjuOdfGxjaPN45cAu0UB/EE0r9Gsleac910B/UOMEMdd87MPNd+Bn6C35uKYozJkK/VHYBeaAAAIIIIAAAoUqQKC/UHeWdSGAAAIIIIAAAiNQwFqrv/DQX3wMa4efuTHUSvZBcSerBO82jlbrf+mXc4Kaxuv9BBXED6qfwBfoo8NJb/qh6L44tbDcvaZVcv4yGV9xp9sj9xpjlvtYFo8ggAACCCCAAAIIIIAAAggggAACCCCQdwKFGup3u3k2atXaK+taHd+Zg3ctFj18kK2mQXgNbCe2IKrnZ2sNXlXk82kd2fJKdRwC/amK+XueQL8/J55CAAEEEEAAAQTSESDQn44an0EAAQQQQAABBBCInIBbBSOdaDYrqGcCk26Yf3DMMMLlQQXxg+onE990PusV5tf+cnVQJMm8tEo/FYbS2XA+gwACCCCAAAIIIIAAAggggAACCCAQeYFFixbdbYz5qMdEm7u7u5e0tLT0Rn4xAxO01jaIyO2J841SoL9kxg0yYYlO8+yWi/C521yi5OXn3VNPXYtT05sGTmwP77YBP/PL52fGLVghLrc43GGMGf4i5/Niszh3Av1ZxGYoBBBAAAEEEBhxAgT6R9yWs2AEEEAAAQQQQKAwBfK9On+mYf7BXQ061B9UED+ofrL59pZPWSVlU1a5DpmrML9OqGjsVLngsl1uc2s3xlRm04qxEEAAAQQQQAABBBBAAAEEEEAAAQQQyKaAj1D/5u7u7vflS6jfWnuPiNySaHh0S4NoSD0KzS18nosQvVtYO2oheK3CX3r5Eim+0Pl23aLyKaLPODW98aD3ZPZuPQjiHdM5n9i+Kau3NbjN2+3Qx5lbnluMMQuDWO9I7INA/0jcddaMAAIIIIAAAtkSINCfLWnGQQABBBBAAAEEEAhNwO06Yh2ws2ODnOzYENrYQXTsJ8yv6+g6fn//cJMuebA/0O3WMg31a98l45f1d+8WaD+wc2JKS3cL9Hcdu19Odz3Rf4uCzjsqLdmeROG9SnLggCr9UXmZmAcCCCCAAAIIIIAAAggggAACCCCAQCgCixYt+ndjzF95dJ43oX5rbZuIVCSu5dB9t4pWwI9Cm7ryIcfweS4OHbgdLsjFXLz2xs0sCvsZ1hw01H/wrsVhde+73+Jpc2XyTZucnqcgjm/F4Q8S6M8Aj48igAACCCCAAAJJBAj084oggAACCCCAAAII5L2AW3X+TIPt2YBJFhzXOSRWgh8M3HtVj09l7dpf0ZgLpbj0ajl3/DLPwwKDJkEF+oca65w12K8Bfw3656olqX7fP0fdk1w3nafH4Q6qDOV6gxgfAQQQQAABBBBAAAEEEEAAAQQQQCBsAVNTU/NNEfmQx0B5Eeq31lqnNWgwWgPSUWiVda2O08jFHN2C8lE6AOFRIT4K2xnqHKKwD3rzgb4nDo1Afwa7T6A/Azw+igACCCCAAAIIJBEg0M8rggACCCCAAAIIIJDXAtbaahHZ5rSI4+235TQYngw2nTD/YJ9+Qv0ailcDt6Z9lE1eJSXnv1aNP5UWRqB/6PiD4f6Xj3+nP0CfzTbpTT8U3RunFpUw/+DcdO/GV9zpxkOV/my+OIyFAAIIIIAAAggggAACCCCAAAIIIJB1gYaGhtjPf/7zbyQL9ZeWlr73gQce6Mv6BH0O6Bbob2uc7bOHcB/zCqfnYo5ugf5cHC5wkx+3YIWUz18R7sZEtPeo3JTgdghFRCqNMe0R5Yv0tAj0R3p7mBwCCCCAAAII5LkAgf4830CmjwACCCCAAAIIjHQBt+r86pJq6DyblpmE+QfnmU6of/AzfivxO5kkOyjg9BmvkHwydw33v3z8fjnZsSHZoxl/3WueOo/Dz75H9M+oNKr0R2UnmAcCCCCAAAIIIIAAAggggAACCCCAQK4EBkL93xGR93vM4XulpaXLohjqt9beIiL3JM69+8BO0UrnUWhugf6uvZtFw9vZbm5B7VwcLnBbu0eF+GxzZX28qBysmHzTJimeNtdp/RTDSfOtINCfJhwfQwABBBBAAAEEfAgQ6PeBxCMIIIAAAggggAAC0RTI1+r8QYT5B3fEb6i/89AGKRm/TMqmrMp4Mw8/c2PKVfN1nhdctiujscOu2l8+ZZWnTzrrzmjBPj9MlX6fUDyGAAIIIIAAAggggAACCCCAAAIIIFCwAkuXLh116tSpH4jIDR6LjGSo3y3Qn6uwvJPfhCUNoqH+xHbysY1yYvvGrL9X+RDoV5SRVqW/t7NDTmzfJPruRqF5BPqXG2PujcIc820OUQ/0Wyvmhc/Nq4zHexbE4+ZPxMiMQWMjcsRa+UXcxre/GB/3zMKGlt5s+e/73JwLY319b7PWVFuRiTquzscY22Klt6mq7unDQc7lxfVXjD8d77neGHuNtaaqv28rnWLML2Im3lKxes9TxogNcswo9/X07W8uObdozFwbk3k2bmaLkbKBPei1IruNmJ1jYkVPvHH1k8fDWEfU9uP191Fk7uvvx2vvyF4x8tTY2OhHwrIIw5c+EUAAgUISINBfSLvJWhBAAAEEEEAAgREmkI/V+YMM8w9ut59Qf6avRhBV8nWeuv5zx3+w/89Mms5HDynobQFBtGT7EtUwv66dKv1BvAH0gQACCCCAAAIIIIAAAggggAACCCCQ7wLV1dVFxcXF38+3UL+1Vkvc357on6uwvNN74Bbo1+r8uQhv50ugv//nt2VT+kmLyl/7M1k7Z9ocKZ+/Itlj/TcjaIA+Sk1vlYhS8zhQcYcxJvtXS0QJJ825RDXQ//y6mVfHJLZaxL5NRM7xsbzTIrJdYmZt5Wdaf+Y33L5v7ayPGiN3u/dvN1XV7+n/BtbDBe2Nsz9gxa4TkemvZfgdmwbr9xkx9RV1rd/1O5fEnnS8fetmLzTGbjAiM0Uk5uFwVIx8/kBP2Zf1YEPbulm3WZEvuz1vrXxs+prd/5r49f3rZn9VxH7Maxwbi187ffVTzybbkyD70rGeu/3K82KjX/2YEdGrbio8/AenZq1IR0xkU1Hvq3dNbfjVb5PN2evrudgPr/k83zBjYmx07J/Emg+JSHmStfVbGGO/bHrKv1LZ0NKdiQWfRQABBBDwL0Cg378VTyKAAAIIIIAAAghESMCrOn9nxwY52bEhQrP9w1S0Sr0GsN1ausHxoEP9gwH+7lNPpFyN3w+8zrdozIVSXHq1jC29Ou2Avwb6j7ff5mdI12eShfmj/D4NLooq/Rm9AnwYAQQQQAABBBBAAAEEEEAAAQQQQKBABAZC/VtEpMZjSZGq1J8Pgf6pKx96PZg+1PXgXYuzHirXgLzOJ7FpuF3nUwhNb0PQQxReTdfbtXdLTm5IyBdjAv3B71TUAv3P/fPlbxllYv8mRq7yEdh2ArFi5efxIvOXF32m9flkYskD/fJoVf3utz//2dkXxXrtN1KcV1xEvmZ6yz6eaoD6YMNb/qhn9Jh7xMqSFB32xkeZ98X65O+8gvn5FOjf1lBdVDG685PWSr2IlCTbU5evd4nYOyrr9vxLOgcscrUfTmvRgw2jxpxeL9b8LxEZm4bHITHmHytXt34rHYs0xuMjCCCAwIgWINA/orefxSOAAAIIIIAAAvkrYK29R0RucVrBgZ39t1VGrk160w89g+vphvkHF5pJqH8wwK995eIwxGD1/rElV4uG01NpmbjpuHrIwq11n3pctP+otyTraDHGLIz6GpgfAggggAACCCCAAAIIIIAAAggggAACQQgsXbp0zKlTp5rOVF/WSs1u7XtXXXXVBxsaGjRAmdPm9rPuXFW/d8Jwq4hPoD+8V8ft4ELiiBrsP/TNW7N+sCK8lQfXs8fBiHuNMcuDG2nk9BSVQL9WP9/fOPOjRoxW93pDADtwVGz8pqo1Tz3i1ZefQL+N28+YUeZBseLvWo6zB7Ri7N2Vq/d83G94Wg8PmD77IyPy5nQcrMivjZVOMfJnbp/Pl0D/wXWXX/CqxL5rRK5OxyLhM1asfcD0lX84lQMWudyPxDX3Hyzps3pz0YwMPeJi7L8e6Cn/W73RIcO++DgCCCCAgIcAgX5eDwQQQAABBBBAAIG8E7DW6tWIbU4Tj2o19WTB8UxC6UMddJyyyat8h+IHg/y5CPG7vXiD4f5zx3/QV+X+TPbc65CF2rz0yzl58/3hUaW/XUSWG2Na8mYxTBQBBBBAAAEEEEAAAQQQQAABBBBAAIEMBKqrq4uLi4v/M0mo/1tXXXXVX+Y61B/1QL9XsLytcXYGu5TeR0dChf5BGV3r5Js3Od6OMFSPav3O7xKB/vS+x7w+FYVAv4b52xtnrbHSX4F9dGCrNNIhYmqr6lr3uvXpI9D/24EK+eMymFe3GPPhqrrW7ybrY3/jpZPEjtZDCJkGtj2HyodAf6ZBeheAlA5Y5Ho/hq5hf+PsGRK3W8TIhcneI59fT8nCZ588hgACCCCQIECgn1cCAQQQQAABBBBAIO8E8rE6v0fYur8CvFaCD6ppIH58xZ2eYXgNwXcdv180tB7l5ueAwvH226Tr2P0pLyPsGxNSnlCGH0hyaISKQxn68nEEEEAAAQQQQAABBBBAAAEEEEAAgfwSGAj1/1hErvWYec5D/VEP9BdPmyuTb9o0jLD7wE45dN+tWX8pojafsAE01F96+RIpn78i6VAa7NebHXRvaCJu74qIcKttmi9IFAL9+9fOukGMfDugyvyJEnvGxEa//Y2rnzzuROQj0J+m7LCPPdnXM+YdF9/xi9+5ddh/sGH9rO9ZK+8NalCPsT42fc3uf038+v51s78qYj/mMf5RG4tfO331U88mm2MmfbU1VBfbos7NIvKOZOOk8fUeK/Zvp9fvudvrs1HYj8H5hXiwoMdYu6pyzZ4vp+HIRxBAAAEEfAgQ6PeBxCMIIIAAAggggAAC0RKw1mp1fq3Sf1bTULeGu6PYNGCvof5szVnD3SXjl0nZlFWvDxnFavx+92pwPeeOXyb63webHoTQAxGptvIpq86ySfx80IcsUp1fus+7vWci0m6MqUy3Xz6HAAIIIIAAAggggAACCCCAAAII5EKgtrb2PBG5ylo7RUQmD/znjxP++7m5mBtjFpTAD2Kx2N88/PDD/5OLVVlrt50JGFcnjq1h+SgEs6MWoI/afLL1zui6JyxpSFqtX+fTtXeznNi+STTgP5Ibgf7gdz/Xgf4X118x/tV4b4uIvTTJ6npEZLcYu8Nac9yIXCmv/ac8yeesEfPpyvrWLzg9l8VA/+9jRt5fUbe7yW2++xtnf0Cs/bqIFAe/02f3GPUK/W3rZt0WF/kXI1KUxOKQGNlhxf7cWPMmETNHxL5ZRGJJPvesmJ4FVXVPH47yfujc9GBBW+MsfS9uDuW9sPJiTMz1FWtafxNK/3SKAAIIjHABAv0j/AVg+QgggAACCCCAQL4JWGtvEZF7nOb90i/nRLbivFs1+HSry/vdt8EgfPepJwK9BcDv+EE/p+spGnNhf6hfDyikc7NBcek1ovvh1vT2gpMdG4Keelb6S1Klf6ExpiUrE2EQBBBAAAEEEEAAAQQQQAABBBBAIE2Bd77znZf19fXVGmMWi8j8NLvhYwikKnB/c3Pzn6f6oSCej3qgv2TGDf1B8sSmoXGtBp/tFrX5ZHP9qVbr79q7RU5s35jNKUZqLAL9wW9HrgP9+xpn/ZVY2egV3LYiv47H4x+4+J+e+tVQgeduv/K8UUWv/rsYeZ+IeOXldv6+5/TCS+/4dVeiYAqBfisiO+JiPtfd0/1j7evp299cck7R2KuMkUYRmZdkDvrl9VX1rXVOu9i/ltGv6g00VyTZZZ3HU2Kl0fSVPVTZ0NLdfyjC9l4n1n5GRC5PPo/+kHhkK/S/ZtGjhzxmeVj0WJHPvtBbtnZhQ0vv0Of2rZ292Bj7NRGZ4PZ5K9JrjPx1Vd3ub0R5P3Ru/r5Hpf+9MNZ8RvrOa9H3Qt/PNxQVf1iM/aSIeBYIs2LunV7fujz4v2HoEQEEEECAQD/vAAIIIIAAAggggEBeCbhdPxzl6vwK7Bboz+fweF69OAOTTRJ47z8gkE7F/yhZuL1rXCMcpV1iLggggAACCCCAAAIIIIAAAgggMCiwdOnSczo7O68zxrwzFou9y1p7IToI5EAgXlpaWvLAAw+8ku2x3W6kPXjX4khUWI9agD5q88n2+6LjjVuwQsrnr/A1tFbpP/TNWyPxLvmacIAP6QGIqSsfcuqRG23TdPYXFjZ3V9W3/k2aQ3h+bN+6mT8wYryubf6tjdua6f+0Z4dTRz6D8L+Nmdg7Kup2tSb24TPQ33PmwMG6irrda43pD06f1forqK+f+RWx5mNJwvSPVtXvfrvTOtrWznyPNebbSarzWyuy8YXeso8nhti1z9cquc/8pB4cEJHRXvBRDvTvWzfnWiNx/UYv81jDNyvrdn/YaT/0M23rZn7Yivk3Twdr76tas8ex6n1U9uO5Oy8aO6qzdKsYeauHhed7MfA98h0RqXHtw8qLfRKrvnjNrn1hfJ/TJwIIIDCSBQj0j+TdZ+0IIIAAAggggEAeClirP2cY3sKudJ8pVfmUVVI2ZdWwbrTKvN4sQMuOgEfYvSDC/KpYcv4yGV9xpxMov6TIzmvGKAgggAACCCCAAAIIIIAAAggg4FNg0aJF/yginzHGlPv8CI8hEJqAMWZiU1PT0dAGcOmYQH9q4gT6X/OiWn/y94ZAf3KjVJ/IZaD/wGcvG9fXV6S3EM9wm7cVu62qbs91bsFt/dy+xpmfMbY/xO7WXhWxN1XV73kg8QEfgX4rxt5duXrPx73m8NzaOdNHSbxFjLzRfRrm6TGxouo3rn7yeOIz+9fO/KYYc5PX/lmRplhv2Xu1+rqrl8/DBVEO9O9fO/MjYoxeReKWgXzFWvOB6WtaHU/3qM0Lt8+a0jNathuR6a6mVh7vKzt13cW3PX86qvvRtnZmtTWyWcSUur8b9memt/wdXu/Fgc/Oq+rr7d0mRtwO2Voj5tOV9a1fSPXvEJ5HAAEEEPAWINDPG4IAAggggAACCCCQNwLW2ltE5B6nCR/YOTHS6yguvaa/Sr9Ti/rtApGGTWFyXmH+QjpYkeQWgoXGGP2BNw0BBBBAAAEEEEAAAQQQQAABBBDImUBNTY1W190gXsGpnM2OgUeowObm5uZ352LtBPpTUyfQf7aXeoxbcGt/wD9Z02r9XXu3yIntmn0t/EagP/g9zmWgX6uPx35X+l4RM8ltZcba/VVrdm/2WrmfNbgF2H0E+o/FrFlQsab1N15z0Or4+xtnPmrELPR47qCIzK+q331g6DO+wucinjcVDO0vE4/962Z/VcTqTQNu7aiNxa+dvvqpZ5O9jen21bZ+zp/E49a1mryx0jPa9D04tf6pl7zmsH/drJ+IyHXuzzgfsIjUfqyd/QUxdnh1uT8sqttY++eVa/Y8mHQ/kvf148q63Yu8Dq4kG4OvI4AAAggMFyDQz1uBAAIIIIAAAgggkDcC1tptIlKdOOF8CMRryHrSJQ+K/unU8mENefOiOExUK9Zr5Xq3dviZG/sr9BdK8zi80GKM5w+IC4WAdSCAAAIIIIAAAggggAACCCCAQAQF3vnOd86Mx+NfEpG3RnCH58yHAAAgAElEQVR6TGnkCjzZ09Nzw6OPPno4FwRut9K2Nc7OxXSGjTluwQopn79i2P9+8rGNOQmGR20+UdikVKr163xztXe5sKqsa3Uc1hhDXiqNDfET/hYxd1fVt/5NGt1n5SN+1pBBoD/0APu+dXOuNRLXavNlHmA/qqzbfaOfsHUmHumG8J3mHWRf6bxI6Qb6o7IfT9/+5pI3jB6rv0ef675+s7uvZ3T1xXf84nfJjPatnfV2Y0Qr1ZU4PWvPXHYxukcWXHjH7o5kffF1BBBAAAH/AvwDqn8rnkQAAQQQQAABBBDIsYDbLzbyJYztVaVfaQn1h/OCJXPPl/cnFR2PNbeLyHKq9KeiybMIIIAAAggggAACCCCAAAIIIBCEQG1t7aestZ9Loy9NYz5srf0fY8xxa+2xWCx2vKen53hvb++RlpaW7jT65CMjRKCmpkZDj+/yWO5OY8x1TU1NScNtYZER6E9NlkC/u5cG+ycsaZDiaR55zoGPj5Rq/QT6U/v+Sva0n/A3gf5wK9LvXzvzI2KMXrPhlvmzVuzK6fV77k62n/p1P3vqdsAhyBB+kH35WXfiM+kG+qOyH8+tnTN9lIn/TET+2H39dlNV/Z7hJ/QcPrBv/eWXmHhM+5vg0t9vYyb2joq6Xc6nptLZBD6DAAIIIOD6f+7QIIAAAggggAACCCAQKQFr7S0ico/TpA7snBipuXpNpnzKKimb4n7bIaH+YLcyWZi/s2ODnOzQ290LqyW5EeKOM8WHGgprxawGAQQQQAABBBBAAAEEEEAAAQSiKlBbWzvWWvsfIvLeFOb4pIh8r7e39zs/+clPXkjhczyKQL+AvncissVa+w4Pkh3d3d1va2lp6colm7W2TUQqEudw8K7FoqHrXLeoBeijNp9c70/i+FTrP1uEQH+wb6if8DeB/nAD/fsaZ3/JWPsJj51NKWjtZ08J9Ku2eXpMrKj6jaufPD7UPir7kck+Or1Lz62fNWFUXP5LRP7U5V17xVrzgelrWvXgJA0BBBBAICABKvQHBEk3CCCAAAIIIIAAAuEKuP1SI98C8Bq0Hl9xp2jQ3K3l25rC3fn0e1frCy7b5dpB96nHRavzF2rzODzSboypLNR1sy4EEEAAAQQQQAABBBBAAAEEEIiOwKJFiyYbY7acCVbP8TGr/xGRLxpjvt3U1PSij+d5BAFXgZqamh+LyNs9iH7e3d39jlyH+XV+UQ/0l8y4ob/qe2Lr2rtZjm7Jft2QqM0nqt+GqQT79eDIoW/eGokDJEF6qsHUlY5ZU35Gnia0n9BwLgL92xqqiy4sOnWVMX3LJC5zxZgqEXmDiJybzlLdAuz71s76qDHiVfn+qI2FG+jfv27mRhFzq8e6DorI/Kr63Qf8rN3PnuZroH9/46WTbHz0e01MasTKjDP/nHmeiJSLSMyPzdnPOAf6o7Ifyd5NK9JrRHZakRN+1m5Eis7ckHWFiJS5Pe/2Xvjpn2cQQAABBJwFCPTzZiCAAAIIIIAAAgjkhYDbtcMv/XKO9J7Wn03lTyPUn529mvSmH7oenNB3Rt+dQm5JDjQsNMa0FPL6WRsCCCCAAAIIIIAAAggggAACCORW4Prrr58Ti8WaRGRCkplopdPPG2PubGpqOp3bWTN6vgssXbr0nFOnTj0sItUea4lEZf7B+RHoT+2tI9CfmlfxtLn9BzI03O7VNNTftXeLnNi+MbUBIvw0gf7gN8dP+Dubgf72f758Vl8s1mhE3iYiejNLIC3agf5ZPxGR69wX6hw8d3vez57mU6C/raG62I4++XFrzSeMiP7FF1A20i3QH439SBboD+QbI6ETAv1hqNInAgiMdIGA/k9rpDOyfgQQQAABBBBAAIEwBay1t4jIPYlj5HOFdUL9Yb4xIl5hfh1ZK/Pr+1PozcPhDmNM9stnFTo460MAAQQQQAABBBBAAAEEEEAAgX6BRYsW3WyM+b8iMsaD5JRW5O/u7v4/UaiSztblv8BAmF+Djld7rCZSYX6dp7V2m9MBhEP33SrdB3bmfGM0ED75pk3D5qFz0zlmu0VtPtlefzrjpVKt/+RjGwsm1O/2rpz5fmsxxixMx3Kkf8ZP+Dsbgf7nbr/yvFGjX9W/mJamV23deycJ9J/tky+B/n1rZy82xup7MTn479VoB/r3r5vdKGJXB79u9x4J9GdTm7EQQGCkCBDoHyk7zToRQAABBBBAAIE8FrDWaphfQ/1ntc6ODXKyY0PersxPqD+fDy3kamPKp6ySsimrXIcfKWF+BfCw4BcWuXpBGRcBBBBAAAEEEEAAAQQQQACBAheoqalZKyL1SZa52xhzQ1NT04sFzsHysiRQXV1dUlxcvDVJmP9n3d3dtVE7QEKgP7WXhEB/al5Dn9Zg/+SbN/mq1n/om7eKVu3P50agP/jdi0Kg/+C6yy/okdhDIjIz+BW+1iOB/rNlox7ot1bM/sZZf2dE1gd5U8PZCpEP9H9VxH4srO8Jp34J9GdTm7EQQGCkCBDoHyk7zToRQAABBBBAAIE8FnC7crgQgtl+Qv29pw/KS7+ck8c7mL2pF5de01+d360db79Nuo7dn70J5XgkD492Y0xljqfH8AgggAACCCCAAAIIIIAAAgggUGACixYtWm6M+ZrXsqy134nFYh9uamo6XWDLZzk5EqitrT3PWquV+ed5TOGJ0tLStz/wwAOv5GiarsMS6E9tRwj0p+aV+LTfav0a5s/3UH/JjBtkwhLHi2rvNcYsz0xyZH7aV6Df2vuq1uy5OQyhgcr8PxaRK3z2/7KI/D7h2dEiUiYirpk5Av1ni0U90N+2buaHrZh/ExHd22QtLiInRaQv4cHzvA8DRD7QT4X+ZDvP1xFAAIE8ECDQnwebxBQRQAABBBBAAIGRLGCtrRYRvXJ4WDuwc2JB0Giov2T8Ms+q8lTqT77VycL8I9FQ360LLtvlhrfQGNOSXJYnEEAAAQQQQAABBBBAAAEEEEAAgeQCtbW1b7XWPioio1ye1uDUZ5qbm/P3ys3kDDyRZQEN88fj8f8yxnhVao5smF+53G6oPbqlQbr2bs6y6PDhNAA+daUWwz67aeD74F2Lsz6/qM3HC2AwPF98YfQK9hSVT/FVqb/3pP8q/fpOnNi+KTKV/Qn0B//t6SvQL/JoVf3utwc/ukjb2lnrrZFPe4Xxz/yzxmkj8q1eG1t/8Zpd+xLn4WcN0Q70z9woYm5187Ui+0b3yIIL79jt65s3E4/962Ynqwp/1Mbi105f/dSzyd6HdPs68Nl5VX29vdvEyIVJxnherHzG9JU9VNnQ0p347P51s/Rg4HXufbgF+qOxH/vWzvqoMXJ3Mucgv06F/iA16QsBBBB4TYBAP28CAggggAACCCCAQKQFrLW3iMg9iZPUKutabb1Qmp9QfyHcSBDWfqnfpEseFP3TqY3EMP+gg95YoIcdHNodxhjH8kRh7RP9IoAAAggggAACCCCAAAIIIIBAYQrU1NRUiMhTIqLVTYc1a+3JWCz2vqampp8WpgCryoXAu971rnG9vb0/zecwv7pFPdCvc6ysa3Xc4rbG2Vnf+nwK9OtBCJ3vSGq5OujhZEygP/g3z0/4W0IK9O9vvHSS2NHbReQSj5UdFRu/qWrNU4+4PeNnDVEO9O9rnP0lY+0nPAx+GzOxd1TU7XL+izvhg5l4pBvCd5p7un21rZv9j1bs5zwykFasfcD0lX/YKcg/OJd0A/1R2Y/9jbP+0lr5dyNS5PjP4iK9xshfV9Xt/kbwfzPQIwIIIIBAUAIE+oOSpB8EEEAAAQQQQACBUATcfpnR2bFBTnYUVjGvZKF+PcCgBxlowwU8QuvSe/qgvPTL6FVAytY+lk9Z5Xb7Q4sxZmG25sE4CCCAAAIIIIAAAggggAACCCBQmAJvf/vby4qKinaKyEUuK3wmHo/XPvLII22FKcCqciFQW1s7QUR+aq291GP8baNHj168ZcuW3+dijn7HtNZq0Y3bE58/+dhGObF9o99uQn1u8k2bpHja3GFjHLrvVuk+oN/+2Wv5Euj3CJNnDytHI+XivXBa6rgFK6R8/gqnL1HsJs13w0/4O7RA/7qZS0XMfSIyxmX6VsTWV9XvWe+1PD9riHKgf//amR8RY/T/HBwzfzbF4HYmHumG8J32J52+nrvzorGjOksfFSOOVa0Gxnk+LkVvu6h+x0Gv9yLdQH9U9mPfujnXGonrdTplbuu0Yu6dXt+6PM1vfz6GAAIIIJAFAQL9WUBmCAQQQAABBBBAAIH0Bay1+os+rfB1VivUavUl5y+T8RV3OoJpKF3D6bSzBbzC/Ppkob4rft8Drc6vRg6t3RhT6bcfnkMAAQQQQAABBBBAAAEEEEAAAQQSBZYuXTrq1KlTj4rIW110jhljZjU1Nb2IHgJBCSxZsuT8np6en4nImzz61GIWNU1NTaeDGjesfgj0pyabL4F+jzB5agvOw6ePbmmQrr2bcz5zAv3Bb4Gf8Hd4gf7ZjSJ2tceqjsWsWVCxpvU3Xiv3s4YoB/r9BLfF2vuq1uy52c8bkIlHOiF8tzml09f+dbOmichjIuJ8fXf/YHZTVf0ex5M9Q+eSbqA/Kvvx4vorxr8a720R8Tzo+KyYngVVdU8f9vNu8AwCCCCAQPYFCPRn35wREUAAAQTSFHj+qUkTi3r6bpC4uVKMvNmKjB7o6oQR87Sx8ZZz3mC2Tbz0aJffIfa3Tp42qrfnejEy24r5Eyty7h8+aw4Zkeetkcf6RpsnLrr88BG//fIcAggEI2CtvUVE7nHq7cDOicEMErFeNMyvof6RtOZMtsCj+nx/tyM9zK8GevPDBZftcmNeaIxpyWQP+CwCCCCAAAIIIIAAAggggAACCIxcgUWLFn3FGLPSRaAnFotd/fDDD2e3fPfI3Y4RsfLrrrtu0ujRo/+rUML8umluPwfXyvda6TwKzS0YnatbBCrrWh1Z2hpnR4Grfw5uBw8iM8EQJ3LwrsXS29kR4gj+up6wpEH0pgSHttwYc6+/XnhqqICf8HeIgf6vitiPeezIb/pi8taLV+8+6rVrftYQ5UC/z+D2objpu/6iur1PJ3uDQ/boslZunL5m90+SzSOdQP++9ZdfYuIxPeCnt/Y4NiPyicr63c6V1IZ8It1Af6T2Y93se4z0/27drfm6xSLxw9aK2b9u9rtifef9pLKhpTvZXvJ1BBBAAIH0BQj0p2/HJxFAAAEEsiRwYOeEpTYunxIjl+vPv7yHNV+smHfkk57/kr5r/J8aG/tHa2WJiPyR23V0CX3ErchxI3avFXmob8yo/8i3gH/7rvF/KvHYTSJy3sDadr/hHPluKgcgsrTlDIPA6wJuv8joOna/HG+/rSClps11Pjuk69V10/4g4FF5vv+hzo4NcrJjA2Qi/RX61cuhcbUwbwgCCCCAAAIIIIAAAggggAACCKQlUFNTc+1AVVTHz1trP7R169b/SKtzPoSAg8DixYsv6O3t3S4iVR5AeVOZf3AN1trqM7dcbEtckwaiNRgdheYW6M/VoYN8CPTrvo20Kv36zp7YvikS1fnVf+rKh/oPVjg0Ct2k+ReLn/B3DgP9vir071838x+smM8aj9xBlAP9unX7kge39bFvVtbt/rAxYt22W4PabetnfkWs0YMSrhlCN4/9a2d+RIzZ6Jm3sGZD1ZrWf/R65Z5fN29qTHp/KiIXeTx31Mbi105f/dSzg8/4CfT7qdC/v/HSSdaO/qkRebP7+ObpMbGi6jeufvJ44jNR2Y+2tTPfY435togUu6/DnhKJfaiqvnWLn78G+t+RdbM/L8Z+Qqx90PSVf5hQvx85nkEAAQTSEyDQn54bn0IAAQQQyIJA+y8mVUosfreIXC8iMX9Dugf6jzw9oeTl38u/GyPvFpGx/vpz/dfbA8YWvWvaFf/zq8z6Cf/TdpsUHSiZ8E0ReZ/84VaDwYFfNHH70WlXHnso/JkwAgKpC1hrtTr/sEoChRpu18r8WqHfqb30yznSe/pg6ogF+okkVeel+9Tj/dX5/TTtq2T8Muk+9UT/5wqxedxkoL/gXFhoa66pqfmsMebSeDz+o61bt/7fQlsf60EAAQQQQAABBBBAAAEEEEAgCgI1NTU7RGSu01yMMV9oamr6VBTmyRwKQ2AgzK8/vJvmtiJjzI9FZElTU9PpfFq1tbZCRNoS5xylQH/xtLky+aZNw1hzNUe3oHZUKsMPhRoMlBeVOwbLI/mqjpt/q+ieO7WuvZvl1F7nXyvqAY8oNbeDHyJSaYxpj9Jc82UuEQ/0J60+/vy62TfGJP51EVPqZR71QH/b2pnV1sjmJOvoEWu+VFnf+imnUL8GtdsbZ62xIvUOGYKzeFw91s251khc/0Ioc/U00iFiaqvqWvc6PXNw3eUX9EhM+5iZ5PsgzUC/PB+XorddVL/D8Zesz91+5XmjRr/6HRGp8R7fPdAflf147s6Lxo7qLN0qRt6axLJTjFlZVdd6n9dzzzfMmBgrGqW/Y9PThZoxtWLs3ZWr93zc66BIvvx9xjwRQACBKAoQ6I/irjAnBBBAIIsCbU9O+IQx8vnMA+6pTNpfFX3pi317oCp/Cp07992+8/zZYuUbIuYtKXTm9ejeaV1H55iF0htQf6F1075j4hdF7Mc9bjdoE2PfXzH3mPP9pKHNjI4RSC5grdVfYugvM85qhRpuv+CyXaLh8sRWyDcSJH8LnJ/wqDjff/BB3xE/LbGfVA4C+Ok/Ks943GbQboypjMo8M51HdXV1cXFxsVYVefuQvu5vbm7+80z75vMIIIAAAggggAACCCCAAAIIIPAHgdra2lpr7cMuJluam5tvwAuBoAQWLVr0R8YYPUDiWpnfWtu0devWdwY1Zrb7sdY6VlCOSkBdQ+kaondqbY2zs83Vf7jAKXB+6L5bJWqh8qzjBDCg7vfkmzc5VrfP1SGOdJblFug3xpCVSgf0TAUun4F+PVT1uzSHGPqx38dMfHlF3VP9N5jsb5z1l9bKv3tV1heR31uRtS/0lv2fhQ0tr/8eXyvAj5LeBivyIT+5CCPyicr63cMqcO1bO+ujxogWJHRrw0Lnbg/uXzf7qyJWK+On3FcKwW39/5YdcTGf6+7p/vGld/y6q71xzuQ+idcaK5ofuNyzuv7AzNwC/S/cPmtKz2jZbkSmJ9nv3xqRL8eLYvdO//SuF56+/c0l54465y3xUfHlxvbvSYmP92WYrfbzhtFj9f1wPoH0h06f7IvH/+rif3rq9WKN2xqqiy4s6ny3EflckpsBBnv5TV9M3nrx6t1HE+calf3Qefn8HtVH9d14Soz57BhT9OjgzQMvrr9ifHe8d0FM7N+IyAKHwx6eB0V87COPIIAAAgh4CPAPqbweCCCAwAgXiGKgf6CivP6Ll17Xm2IbHuh/LcxvvqfVFlLszOvx/6yYdzQa95x6zHJ/6+Rpprf3x8bIxR6PWRHzpYp5R/4+QB+6QiAQAbdfYhzYOTGQ/qPUiVd1fq00X6iV49PZg2Rh/sPPvsfXbQZuIfdCvAHC60aDQvnlxUCYX3+reF3iexWPx5c88sgj3EaTzjccn0EAAQQQQAABBBBAAAEEEEDAQaCmpkYLxMxy+NLve3p6Lnz00UePA4dAUAKLFi262xjzUY/+Hm5ubn5XUOPloh9rrf5erDpx7CgF1KMUoneby9EtDaIV5GmZC5TMuEEmLGlw7OjkYxvlxPaNmQ8SYg8e8y/IW2tDpDyr6xTCwkFM6fcxI++vqNvdpJ09t3bO9FESbxEjb/TR+csa7h94bvRABfkUMnLm7qr6Vg00n9WiEujXSWVzL9wC/TqPfetm32PEDrtt3ccepfqI42GJ/Wtnf0GMXeWjs7iInBSRvoFnz/NzuGNIv56HNaKyH3rzQtv6mV8Ra/SwSArvvA/BPzzSY6xdVblmz5dT+hQPI4AAAggkFQjrL+6kA/MAAggggEA0BKIY6G/fMWGdiOhVvEWpK50d6M/scIDX6MlvGUh97sF/ou0XExeZmNUr4tyvuXvtbrTNlfOOvDv4GdAjAukLWGv1lxf9VTeGtlSqr6c/evY/Ob7iTtFQf2Ir1Irx6QqXT1klZVPcfy6XyuEHt0MUhWrucRBioTGmJd09icLnXCrzvz41Y0x9U1NTYxTmyhwQQAABBBBAAAEEEEAAAQQQyHeBRYsWvc+Y/iI6Tm1Nc3Oz/oyfhkBgAjU1NdtFZL5Th/lemX9wTW6B/igF1N1C9LkId49bsELK568Y9krkYi6BvegR7Mhtz/OhSr9HoP9eY8zyCHLnxZSyGVrWQP7QQL8C+ahqH5Cj3VRVv2fYXzJRCvRnKbjd7+kV6N+/bpZWcdeTVJ55hAA2xjFQ/3zjjEtjdtQjIjI5gDG8ujgWs2ZBxZrW3zj/80hWgvRJ90MfaGuoLo4Xdf7AiNSGY2JPicQ+VFXfqjdm0xBAAAEEAhQg0B8gJl0hgAAC+SgQtUD/i7+4YHxP7NVtRuSy9DzPDtof2DHxH63E14qYMen15/ip09bKpyqvOBr5E8f7n5ywwBj5nhGZkGT9P6iYd/R9ARoVZFc+vl/y5t3Ihw2ytr+awz2Jc+06dr9oBfVCa9PmHnFcUiFWi09379wq6g/2l0qYXz/j1l+hHhop1EC/hvnPOeeczdbad7i9W8aYP2tqavp5uu8en0MAAQQQQAABBBBAAAEEEEAAgT8ILFq06NfGmD91MDkSj8erHnnkEa2KS0MgMIGamprbz3TmVCo87yvzDyJZa3V9us6zWpQC6sXT5ooGvBNbLsLdbmHt7gM7RW81oAUj4Lbn2nuUbo9wWq3eLqDviUO7wxjjfPVAMGwF3UvOA/2Nl04SO1rD2zPChLZit1XV7bnOGLFDx4lSoF/ntb/x0knWjn7YiMwO1cPKx6av2f2vTmP0HyxonPX1M8X6b85wDlo5P+ZRVd61Qn7b2pmfsMZsEBG9jSGs9oq15gPT17S63gYdhf0YXLzOReKjvy9GrgkY5PfGmr+vXNMa7WtaAl403SGAAALZEiDQny1pxkEAAQQiKuAjoBzCzN2r27fvmPBXIvIVEXmD58BWToiR+2Jx+40Lrzy288jTE0peftlcI8Yerrzi6B797EB1fq3a8mc+FhG3IseNlResEb1urb8ZkXNEZKqIlA78C6SWsz9hJLZ02hWHH/XRb04f8WnwirH2E9OuOPZvOZ1sHgzu4/uFQH+A++j2C4xCDPS7VYpXzgM7Jwaomr9dJQvzp/NeFI2dKhdctssRJdXDAfkg63G7QV7/AqOmpkav263x2IPVzc3Nn82HPWKOCCCAAAIIIIAAAggggAACCERdoLa29q1nbtZ0vOnPWrty69atX436GphffgrU1NT8QERuHDL7HzY3N783P1czfNZuN9ZGKaBeVDZFpq50zjG2NYaaJR0G5hY0j5JXobybUbqZIRVTj0D/cmPMvan0xbN/EMh1oF9nsr9x9gyJ2y1i5MJ09saKtBorp8V4ZggO6s0wVfW7DwwdI2qB/tc8Mgr164EFXeMUEXEtkOhVoX9wDhketDgq1m4SY/7OIyfiGugfOFTwJRFZ+XqmI7WX47RY+4AY8x4RKXH/qFlfVd9a59V1FPZjcH7P3X7leaNGv6on8Zam6ZK41EPWmlu9DjWkxs7TCCCAAAKJAgT6eScQQACBES7gI6AcgpBnoP9OEfl4kkHbxNj3V8w91ur1XPuOCe8UkW+JSHmS/p4x1q6adsUx1yvBnn9q0sSinr4bxMoyI7HSPon/ZdW8Y8+EgBN4l+1PTnyvNfb/d6nSr/9+u6Wi68j7zELpDXzwAuvQx/cLgf4A99xaq9X5tUr/Wa0QK9aPr7hTNNSf2NIJqQe4BZHpyit4r5PsPvW4aAA/neZWtT6TPtOZRzY+43FwpMUYszAbcwhyjKVLl445derUj5KE+T/X3Nz8mSDHpS8EEEAAAQQQQAABBBBAAAEERrJATU2NVj/9BweDtubm5qqRbMPawxeoqan5cxH5oDHmP5uamgqqSJFboD8X1e+9dlID/RrsH/az7L2bpbfzUPgvwcAIRWWTHauvq1fXXtdf92U8v56Th6Rr7+aM+8mnDsYtWCHl81cMm3LUD0+4vasiUmmMac+nPYjSXKMQ6FePg+suv6BHzP0iRquP+82+aXj9J6N7X13WUzT2kyJ2tYftqyL2pqr6PQ8MfSaKgX6dX5rBbS1y+DVj7X9aYzRT4VpwMVmgX+fQXxHejv6uHoRIYU+0TOMzxsgyE4+djhurxRrPd9kX10C/Pq+hh/bGWSusiP6zqkcof1jvnWLMSrH2MRHR/2ixR+dm5fG+slPXXXzb86e9vi+jsB+D83vNZfYHrFgtfFWZ5t8nPVbsQ7Y3/r8vatjrfOV8mh3zMQQQQACBswX8/kMNbggggAACBSrgI6CsK+8WEc9/KUmJx8pXKq44usbpM207Jv7IiHW8//C15+2rRmJrps078oVkY7Y/OWGtGNEQ3yiPZ30dDkg2VtS/3vbkhJnGyBdFZN7Av8Dqv6B36En3aS8f+yxhfn876OP7hUC/P0pfT1lr20SkIvHhQqycrlXiNbSe2Arx8IKvzU94yC10r4/1nj4oL/1yTjrd9n/GrfJ/pv2mPaEQP+hxy0G7MSbdH+KFOGP3rv2E+a21X9q6datWc6EhgAACCCCAAAIIIIAAAggggEBAAjU1NY4/szvzO4TPNDc3fy6gYegGgREnYK3Vn4Xr99dZLWqBfrdq7SNpwzTQf3RLw4hZcpRuZkgFvbLOtS4cgf5UIBOejUqgX6fVX5V93awl1shnjcifeFQg1yD/PiOmvqKu9bvGiN23bs61RuJ65UiZG4cV+8Pp9XvOugkmqoH+wTXsXz97vo3bLxmRmd4e9lmJxT5Stbr1MT976ifQr3PY1lBdNG3U71aI2E+LkTcmedUOiZF/OdBT9uWFDS29+9Zfft75EgoAACAASURBVImJx34mIhNcPucZ6B/8zPMNMybGikY1itgPiphSjzm8YkUetL19fzsYUt+3buYPjBivCmKdVmKLp9fv0nkmbbnej6ET1L25sKjz3Ubk0yJyuYiMTroAkZNi7LfidvTnL6rfobdW0BBAAAEEQhYg0B8yMN0jgAACURfwEVAWK2Zz5bwj787GWtqfnLBDjMx1/xdnOWqtvL/qiqN6OtuztT858Vti7F94PNRjxayvnHdk5PzULRkaX/cU8PH9QqA/wHfIWqs/YBvWNLytYetCatPmOhczCHKt5VNWSdmUVf12Lx+/X052aIGK6DevML/OPtMDHl7V/zPtO2q6HmvNq0C/zzD/v27duvVjUdsD5oMAAggggAACCCCAAAIIIIBAPgvU1NS8SUT+22kN8Xj8Tx955BHHr+Xzmpk7AtkUcCtyc+i+W0WroUehFU+bKxrqH+ktSnuSjb1wq3Z/8K7FoodOotZKZtwgE5Y4//rXGENOKmobFsB8Xlx/xfjT8Z7rjbHXWGteuzHISqcReaJPYg9fvGbXvgCGyZsunr79zSXnjB67ZKiHETlijG2x0ttUVff04cHF7F878yNizEaPqvqvWGs+MH1Nqx6A8N32fW7OhbG+vrdZa6qtyMSheyLS90hl/d5n9XCF7w5TfFAD7FNjv7s8Nir+Nmvlz0RM8cAc9orY7bG+8p9WNrRoYcvQWxT2Y+giX7eJqYud+/r+vPZ9szcWs/8dHzXqp9M/veuF0HEYAAEEEEDgLAH+QZUXAgEEEBjhAj4CytkN9O+YsFteOzHu0uwBY4veNe2K//lVsq1LWu3fygkjsaXTrjj8aLK++DoCKuDj+4VAf4Cvilug/8DO137mUyit5PxlMr7izmHLCbJC/GCYf+ggXcfuF70BIMrNad5D5xtU4N7t0EBnx4a8Ofjgdx/dDo/kyzXDhPn97jTPIYAAAggggAACCCCAAAIIIBC8QG1t7T9Ya52qRLQ3Nzfn1e1/wevQIwKZC1hrt4lIdWJPJx/bKCe2a9Yy982rWnvuZ5e9GURpT7KxarebGaJ6sMEj0H+vMWZ5NswYA4F8EOi/5aBx1g9FxKu4429jJvaOirpdrtde5MNa82GO7Ec+7BJzRAABBMIVINAfri+9I4AAApEX8BFQzttAf7Jq/yL+DwdEfiOZYFYEfHy/EOgPaCestbeIyD2J3XWfery/InshNQ3za6g/sQUZuL/gsl2i1dkTW5QD68Wl14gG7d1akHN3OzhQiO+bx40HC40xLVH+3qquri4qLi7eIiI1bvO01n5t69atfx3ldTA3BBBAAAEEEEAAAQQQQAABBPJVYNGiRf9ljFmQOH9r7ee3bt366XxdF/NGICoCZy6t1ZLitw/7ufiBnaLB6ag0rXyugemR3KIaZA9rT/It0O/xji43xtwblhP9IpArgbZ1s24Taysq6vd8MpWq9/v+eeY8EzPNIvJH7nM3T4+JFVW/cfWTx3O1vnwbl/3Itx1jvggggEB0BAj0R2cvmAkCCCCQEwEfAeX8DfQHWO0/7M15/qlJE4t6+m4wVuZYMX9iRc7VMY1Ij1j5tcTsL3pHj9p80eWHj4Q9l3T63986eVos3vN+a80MY+USa2TUQD8njJinrbU/rnj56E/MQulNp/9UPzPoaa2ZPzgfY6XPGnnWiPzXG86R70689GhXqv36+H4h0J8qqsvzboH+IEPuAU21vxsNy5eMXyZjS68WDaIH0bR6vq43iOYW6Ne+gwzGBzHXQU+ds1sLOmif7PCA33XprQq9r74g+ufpricC2z+/4/t5ziPQH+lfZAyE+b8vIq6/KRwI8/+v/gtBaQgggAACCCCAAAIIIIAAAgggEKhAbW3tedba34q8/rPf1/s3xvxZU1PTzwMdkM4QGIEC1lqtzq9V+s9qvZ0dcvCuxZERKZ42VzTgPVJbd8QOWGRjH8YtWCHl81cMGyqqNxVU1rkWEq80xrRnw4wxEMiWQFvjzJnWmiYRmSQi3+jrGXPbxXf84nfJxj/Y8JY/6ikao5W1hh3WHPpZK+be6fWt3GyRDHTg6+yHTygeQwABBBBwFCDQz4uBAAIIjHABHwHl0AL97Tsm/ouI/fsIbsGwUHZ7CIcDjjw9oeTlbllprGgl4SoRiSWx0DD80yJy17Suo1/3G45v2zHxR0asV6mUThs3H6y88sjWVPZC5//7bnu7WPMXIjL5tfMHnu2VM1WVfy7W1FdcceQJP2MdePKP32JN73+KmGkuz//OxO2Hpl157CH9etuTE2YaI18UkatFZKzHGKdF5Alr5e8rrzi6x+k5H2P7WcLgM3sq5h2dlcoHRvqzbpWIohY+Hwzyl01ZFfiWHdg5MbA+3SrQ6wAaPn/5+P1yssPptvTAppBSRx6hcwk6zK8T0330OkCQ0uSHPBy191Wn5vEu3GGM0QpgkWt+wvwi8q3m5uabCfNHbvuYEAIIIIAAAggggAACCCCAQIEInKnOr7f7/dRhOcebm5sn8O/kBbLRLCPnAvbMD8edJhG1ivBuFdv18EHXXr1kM/xWVDbZ8aaAMOfwyoFdooH+kdbyKdCvt0dohX6nZs78EHyk7R3rLWyB/Y2XThI7+hERmTFkpc+LlU9W1u/e4latv/2fL58Vj8X0toqhn3PAsqeMlRsq1+yJ9A3PUdll9iMqO8E8EEAAgfwV4B9W83fvmDkCCCAQiACBfkfG0AP9B3ZMvNmK/ZyITEljI/WHuf9txHxi2rwjP072+aAD/XabFLWXTlxj4vbjYmRcsvEdvt5jxTSZuPnbiisPt3l93keovn+vKl4++tUD555/pxhzi4ick8KcjonIpyrmHf1a4md8jJ3CMEKgPxUt/e2fy9XCUQpIB1XV3Ykm6JsINLA+vuJO19sDNNSvNwJoWD7XzSvMr/N86ZdzQpmi17iZDBglW11HvgX6fYb5v3fVVVd9sKGhIZ7JXvFZBBBAAAEEEEAAAQQQQAABBBBwF1i0aNFfGGO+5fDExubm5v+NHQIIBCNgrdUK/Vqp/6wWtUrobgFvDdMf+uaton+G3YrKpsjUlf31ns5qUbvRIGyHbPSvAXkNyie2o1sapGvv5mxMwfcYbu+miNxrjKHKuG9JHoy6gLVi9jfOutuIuP1z2HEj8ou4sT8TG9PCe2JM/CJrTY0RqfRRbFCMkR9UrN79freDAVE3yub82I9sajMWAgggULgCBPoLd29ZGQIIIOBLgEC/I1NogX4Nwx8ombBRRLSK8Ghfm+T+UOeZ4tr1FfOO3uXVT5CB/uefmjSx6NW4ntZf5Odf8pOsb5+NxW6qnHPY9SpmH6H602JsncRNtRh5l49bApymdFysubXiiiM/GPpFH2Onsn0E+lPRei3Qf4+I6AGNs5qGzjXsHoWmFd01KB9GC2OdOtdJlzzoOmcNnh9+9j39Fftz1fTQQcn5y1yHP/zMjaEdOtBxdfwwWpgHEVKdr8c6I/fLjKVLl446deqU/t3sdcvM90pLS5c98MADfala8DwCCCCAAAIIIIAAAggggAACCPgXqK2t/QdrrdMVjyuam5s3+e+JJxFAwEvArdiNVoXXKv1RaW5hep2fBrw16J2N5nZTQNRuNMiGRZhj5FOg3+2dEJHlxhj9HScNgYIQaFs78xPWGP1ns0wzB84eRjpETG1VXeveggALeRHsR8jAdI8AAgiMEAEC/SNko1kmAggg4CZAoN9RJpRAv4b5Xyid8G/Wyk0iUhTQW/mKGLumYu6xf3Hd4x0Tf2TEeoUhO23cfLDyyiNbveb0Wpi/b7OIuSLN4LxT921i7Psr5h5rdfqiz1D9IRH548zmZH/VO2bU2y66/PCRwXn4HNvvNhLo9ys18FzUA/1hVXMfZNIq9GEE66Mc6k9240GYYX51T2aT4is87PGgb11Idz75EugfCPPr6Z33e6x1c2lp6XsJ86f7NvA5BBBAAAEEEEAAAQQQQAABBPwL1NTU6M+g/z7xE9ba92/duvX7/nviSQQQ8BKw1laIyLDbjaNYdd4t5J3NubqFt6N2o0G+v/Vuex3FgxOVdY6/ctQtqDTGtOf7XjB/BAYF2tbNus2KfEFExgavYk+JxD5UVd+6Jfi+C7NH9qMw95VVIYAAAtkWINCfbXHGQwABBCImQKDfcUNCCfS375iwTkQ+FWCYf3Dyx0zcLp925bHh94rqT30DCPTrYYT2konfN2KXZBacH+5tRXb0jYktHhqmH3wq4FC913dfr4h8vmLe0fqQxibQn+LffVEO9CcLnqe41LMe1xC/VufvPvV4Jt14flaD63q7gFvLRTX5ZKadHRvkZIdTAbhgmdSmbPIqz1sCMhkx7EMJfubmYd1ijFnop4+wn/Eb5u/u7n5fS0uL/v1NQwABBBBAAAEEEEAAAQQQQACBkAVqamq+LSJOVysubG5ubgl5eLpHYEQJ2DNl+p0WHLXwtFeV/mwF6ounzRUN9Se2bB4qGAkv59SVD4nud2I7eNdiUeuotJIZN4gePnBqxhjyUVHZKOYRmEDb2tkrrLFfFJE3BNapyFGx8Zuq1jz1SIB9joiu2I8Rsc0sEgEEEAhVgH9gDZWXzhFAAIHoCxDod9yjwAP97TvPX2it+Y4RmRDSW/GzaV1HF5qFMizYGESgv33nhHqxdo2IGRPC/HtFzFcq5h0ZVt0pi4F+XVbrtK6jVw4aBjw2gf4UXxxr7TYRqU78WBQC0eVTVknZlFXDVqRB+M5DG0QrsUe9eVRp7596NqvJJztgoIcbdN/zoelaNDCvhwL0vye2bB1M8LKKeqDfZ5i/ubu7ewlh/nz4rmCOCCCAAAIIIIAAAggggAAChSJQU1PzUxEZVgzAWnvp1q1bf1Uo62QdCERBwO3n49kKyadi4FYhP1uBeq9DBW2Ns1NZCs96CLhVvf9/7N0LeF1lmTb++9nZPQCtKdMmlSJkJwWZUaDHtH4I2MqhaaWoKIIDjhS1nc8BVJyq9CDBtnjoJ6OgjEVH66AOiqJSNCkHG4v4h6YnStVRaLMD0tKktQ0NtCXJfv590gTTZK/D3tmHtfa+3+vyKrrf9R5+7wo2yb2eFTTjky9cgFEXLEi2k9UiMo+HTIFCFHj2CxPeWiKRb0PwtkEW5lMonkxE5V/OuGXzc4VolYs98Txyocw5KEABChSuAAP9hXu23BkFKEABXwJ+Av0AdivwV18DOnbSdZXVe606vWuLN5ZtATDRuZM2i0bfVTHtJc9fEARprKbGsrUCXOqx/UMK3B8RfLtiauvvWraXjXjlkF4DyL8JcLbHN+CvQPSTsal7v9N/jsEG+lMItrcp5McRjdxp59O7foH8K4BzAUScbw+8iIheHpu697j3YKYwtw19SIAHE4rVsVdaH7X/oXnkmAtU5ToBrjxagf8EN38FWlXx/qppreud+vn4ehnwMIjXPc/PkwsEOdA/OnZn0gruQXjYIJX7KSih/rFn/bw7BJ+s5eNtAakYOvV1Cs0H4eGEIAf6fYb5fzNy5MjZ999//2uZOCuOQQEKUIACFKAABShAAQpQgAIUoIA/gZqamv8FcFb/3pFI5JRf//rXL/kbhb0oQAE/Aqp6HYDv9e+bq5C8nzX29nGqkG+ft297EK1rkldLT2UOr75ODxUE7Y0GXvsI6udOVe8PN2+EGQepOb1J4OivDOeJyOogrZVroUAmBVQhO5ZPnimiK+VY1sL59/IDJ04osFVVFo5fsnmdCJK+JSaT6y30sXgehX7C3B8FKECB7Akw0J89W45MAQpQIBQCPgLKGdmHQh6srG55t9dgQQrh913rYNbVvLHsSlVY0P4NLvvfB5X5sWktD/Tvo+sQjZ9U9kMRXAEg6jSGKn5SOa31qv6fDzbQ39RY/i2B2k/knP/eoIhrSeSDlVP2PJls/c0njbkTIh9zWX+XKFZWTGu9pe/1/gP98rwAH62obnkkmU98Q/kVELV3ro52OQPPML6PrxfPMby+Bvj5MQFVbQIQ6+/x4jNTYCHvfLZTz9mUtPp6ENaWqovT2wZ6x8l2RXm3ML+tIWwPSfS6Ob11IAgPKLi8ESEuIpWp3kOZ6l9bWxt58sknfwzg/S5j/ubw4cPvamhoOJypeTkOBShAAQpQgAIUoAAFKEABClCAAv4EampqXgYwsn/v+vp6/r7ZHyF7UcC3gKraz8btZ+QDWhBD6m5V+i3Qb8HvbDan+YP4RoNsOmRrbCffXD2w4Xdfbg+XAKgUkbjfsdiPAmEWeKH2rf/wWsnQqyKCyxLABAHGABjWZ0/2d7q/QbEREax59bUjD5x92x/bw7znIK+d5xHk0+HaKEABCgRPgD9gCd6ZcEUUoAAFcirgI6CckfUUc6A/vqHMXnH3UWdIfQ0iy2JTW5c79Xnu6bHl0dcSdQAc3w+qimc1Gr2kavLu5r7jDCbQH39qbCUiCQvJj3e5EQ4qdEFl9d7/cepjDyU0jyhbB+B8xz7AM0MSQ2e+afqL+3r7+Az0Oz4McZzDhrIfi+AD7je03BGrbvm0Ux8fXy8M9Gfk3xjBDvRXTG1JusvmjeUZ2n1uh8lXqN9r3rCG+XtPL6j3SRAD/XPmzHljV1fXf4rIe3J793O2AhR4pfvNUqq7RGSP/XPPf15KJBIvlpSUPFVXV2e/rGCjAAUoQAEKUIACFKAABShAgRQFampqklZrZaA/RUh2p4BPAae32AYtRG3bcQtS5+KtAk7z52Jun8cZ6m6Vi497ufbrewnawyVlc2thbxNI0hpEZGaoD4GLpwAFKEABClCAAhQoCgEG+ovimLlJClCAAs4CPgLKGeEr1kD/X586dXSndKyH6FtcIHcgEbkkNn1P0morvdc1N5Z/RpFYBsjQpGMp9gsiV1ZM2/NY388HE+hv3jDmYyrydQAnOK1fgYcrq1tned0oPsY6AOCaWHXrr1/f84Y3vlWl81eAVLiM/6tYdetlXvPHN465GSq396tAcPxlKj+KTWu5xmksH18vDPR7HYTPz4NcoT+oQW2ftAO6WcB7dOxODB/59qRDWFX5ffGbcPjgE+lOMeA6m8uq8zs1m699730Zmy8fAwX1PglioL+mpsYeCLs6H+fEOYtSYJ2q1qvqrx9++OHtRSnATVOAAhSgAAUoQAEKUIACFEhDgIH+NNB4CQUGIaCq1wH4Xv8hghpSdwlTw6r024MI2WrR0nE47YaHkg7ftMKxTla2llNQ4zpV57dNBs3W7gG7F5K0eSKyuqAOhpuhAAUoQAEKUIACFChIAQb6C/JYuSkKUIAC/gV8BJT9D+bSs1gD/fHGsjkAfghglCOPR4i897qdG8ouFMFPBShzGOtVADfGqlu/2/fzwQT64xvKfwjRf3Y52kOi+omKaXu/7XWj7Gwcc1YEYm8ZqHTo2wHgtlh164rez/1U6Pd7bzU9VT5LIvpjAKVOa/Uay8fXCwP9XjeCz89VNWnFryBUwQ9qUNsnbdJuuQz1e4X57cEBq84f9hbk+8RpbSKS8+8Pr7zyyhMOHjxor3KNhP3Muf5QCthrtu1Bwl+NHDly3f33338olLvgoilAAQpQgAIUoAAFKEABCuRAgIH+HCBzCgr0EVDVmGWmk6EErTK6rdEtVG8PIey+dz7sz2w1p+B5EK2yZZDpcd3evHDg8VXYv35VpqdMezyrzG8PlTi0ShGxnwOyUYACFKAABShAAQpQINACOQ9sBFqDi6MABShQhAI+AsoZUfEKSvdOEm8s2wJgovOk2iwafVfFtJf+4LWwIIzloyr8EYguik3de4fXfnyE25OGyQcX6C9rhGCq09oUeEEjclnVlJZtXuu3zz3PRPGd2LTWj/WO5WPP8HtvMdDv54SC04eB/tyfhYX6x775F7A/kzWr1L/nL++B/Zlu85qjUML85sNAv7+75KKLLho7ZMiQl/z1Zi8KZFVgP4Bl9fX1/5HVWTg4BShAAQpQgAIUoAAFKECBkAow0B/Sg+OyQy2gqusAzOi/icPNG2FB9aA1t1B1ttd88oULMOqCBQNI7M0A9oYAttQE3B7QsJFe+MZlWX1AI7XVojvMb/dfkrZaROalOh77U4ACFKAABShAAQpQIB8CDPTnQ51zUoACFAiQAAP92X04IN5Y/lVAb3Y58oOi+GjFtNafZOu2SDfQ7ydMD2BrrLp1kt+1xxvL7J2n73Lp/6tYdetlvZ/7WQMD/X71w9VPVa3ykFUgOq69+MyUQQXKM6EQ5KD2YPdngftTz9nkOIyF+e0M0m1jz/o5rEJ/sjbYsdNdU7auC/J9EqQK/eZfU1Pj9f8N2TomjkuBAQIi8mwikVi4du3aX5KHAhSgAAUoQAEKUIACFKAABf4uwEA/7wYK5F5AVS3Mb6H+45pVurdAdRCbU6V8W2s2q7o7VZMPslUQz8/W5BXmz+Y5pmtSuXiz06XzRGR1uuPyOgpQgAIUoAAFKEABCuRSgIH+XGpzLgpQgAIBFPAT6PcbmM7E9jwruCNcFfrTDdNnwrJ3jHTX4KeiPYDdCvzV73oFeBOAU1z6H/eAAAP9fmULrx8D/fk702yF+t3C/LbbPX9+L6xCf6G0oAb6Xc43LiKV+fCfM2fOGxOJxIMAqvMxP+ekgIPAY5FI5FO//vWvn6EQBShAAQpQgAIUoAAFKEABCnQ/kK/JHOrr6/n7Zt4gFMiSgKpa0RsrfjOgWdV5qz4ftOYWBrdwva3bqvVnurnNa28zyMacmd5DEMZzetNB79qC+ICE25shRIT/HxWEG4troAAFKEABClCAAhTwJcC/vPpiYicKUIAChSvAQH92K/R7h+n9P6CQ7l3ovQa0aUKuqpzesrbvHD4D/ekuy+k6BvozLRrS8YIc6LcK9haK7t+aN5aHVHvgskeMuRqjY3c67qd9733YF7/J935HjVuI0nELHfsXWpjfNspAv+/bo7vj7Nmz36CqjwGY6nLlg/X19e9ObWT2LiaBGTNmDI9Go+VDhgwZ3dXVNSYSiYxW1TEiMrbnDUG+3yrUx+3m+vr6/ygmR+6VAhSgAAUoQAEKUIACFKBAMgEG+nlfUCA/AqpqFfqtUv9xzQLqFlQPYnMLhVsgfPe982F/Zro5vR0gyFaZNkhnPHsYYuSEuRhx7tzu6vxuLYgPR7i8FWK1iMxLx4TXUIACFKAABShAAQpQIB8CDPTnQ51zUoACFAiQAAP9DPQDyQP98cay6wHcBeDEHN6yDPTnEDvIUzn9kiIIwW+nSvNBWFsmz9QrhN+2ayUO7FrpOeXwkW+HmTk1v+N4ThSgDk4PRKT6IEQ2tuRyHg0iMjMbc/odsyfU/6hbpX4ReaSlpeVdmzZt6vA7LvtRoFfg4osvPj0ajV4F4MoU3wjxw5EjR15///33v0ZNClCAAhSgAAUoQAEKUIACxSrAQH+xnjz3nW8BVbUwv4X6B7QghqttkRYKL5tbi+EVyWt3ZKvKu81n4e4wWPWG6IefPiVvt1h01DjPAH/fxQX1rRCVizc7Gc4UkYa8AXNiClCAAhSgAAUoQAEKpCjAQH+KYOxOAQpQoNAEGOhnoN8p0O/n3sjC1wMD/VlADeOQQQ70OwXdO4+8gLbdK2Gh7UJpgw3125sM7I0GTu3wwSdgD0IUSrP9Roee7vgAQxAeXghyoN/ugxkzZowYNmzYoyIy3em+sFB/XV3dpYVy33Af+RGYPXv2mxKJxD+LyL8DKPOxig2JRGLuww8/3OKjL7tQgAIUoAAFKEABClCAAhQoOAEG+gvuSLmhEAk4/by8fduDsJB1EJsF1k/50D2OgfFsrN3tQYJszDcY99NueCilMP1g5srEtUEN89uDIyPOvTzpFkWEeahMHD7HoAAFKEABClCAAhTImQD/Apszak5EAQpQIJgC/kLb+liseu/FudhBvLFsC4CJznNps2h2Q/jJ5k53XU2N5b8UaPKfJHVP5H8/6fp7r4EV+nttFfJgZXXLu52sfXy9HFHFZyuntX493fPidccEghzo96o4n+4Z2gMB1vb85T3o/ed0x8rUdRZQLz1lIazifLLm9RCD09sMbCy79sVn8ld9KNl+7GxLx/077M9stCC8xcHp7QEAAvP6YQv1Dx8+/DceFdTtjQI1dXV1R7JxVhyzeASuvPLKE9rb229S1c8A+AePndu74N9TX1/fWDxC3CkFKEABClCAAhSgAAUoQIFjAgz0806gQP4EVNVS+7f2X0G2Kt1naqduFfNtjgOPr8L+9asyNV33OCdfuACjLlgwYMwgWVkA3YLoYWlBDfObn0t1/sD8vDss58x1UoACFKAABShAAQrkX4CB/vyfAVdAAQpQIK8CPgLKtr7jqqZnc8HpBueTrSkIY6Ubps+kcbpraHqqfJZE9McASjO5Ho+xWKE/h9hBnkpVvwfguv5r3Be/KRAV8EfH7nQMuQ/W1YLuQQv1236dQu62XjsXq7bft3mF+YO0R1u319sEBnuu9uYGc8p3C0Og34z8hvpHjhw55/777z+Ub1fOH36B2bNnv0FVFx79XfInAYxw2dFrInJ9XV3dD8O/a+6AAhSgAAUoQAEKUIACFKCAfwEG+v1bsScFMi2gqjEATcnGDVrl+f5rdArY9/bLdKjfqvRb9ftkbfcP5uNw88ZMH0/K43mZpDxgli6whyB23zsf9mcQm4djpYjEg7hurokCFKAABShAAQpQgAJOAgz0896gAAUoUOQCDPRnt9p/vLH8q4De7HKbvSwJvaZi+t7kP13MwP2ZbqB/54ayC0XwUwHKXJbx+1h1a3ZKWQNo3vDGt6p0/gqQCqc1eFXV773OzwMKXmP5+Hphhf4M3LM2RNAD/Rb+HvvmX3SHwLPR2natxIFdK7MxdFpjeu3XQv2v7Luve83W1+0BAFtAECrV94fI9kMaQXkbQVgC/XY+PaH+tQDOc7lxf3f48OHZDQ0N7Wnd3LyIAv0E5syZU5FIJNYAOMcNR1VXvXUo2wAAIABJREFUrF27dgkBKUABClCAAhSgAAUoQAEKFIsAA/3FctLcZ1AFnN5qG6TK88nsLGBv1eitWr9Ty3So/5Rr70k6n4X5LdSf7+b20EG+12bz2z3Vvm1Nxt+ekOm9sTp/pkU5HgUoQAEKUIACFKBAvgUY6M/3CXB+ClCAAnkW8BFQthWyQn9j2RYAE52PS5tFBz4cEN845mao3A5gmMO1RyC6KDZ17x3ZuhXSDvRvPqVCOjsfEcGZjmtTvIiIXh6bundzNtbPQH82VMMxptMrhIMUdPcKuQ9G2qrdW+g9SC1T+w1imN+cTz1nU1Ye0HB6g0G+znbUuIUoHWdFyAe020QkcO959hnqbzx8+PA7GerP111VePNeeeWVJxw8ePAHAK5w252qfmzt2rXfKTwB7ogCFKAABShAAQpQgAIUoMBAAQb6eVdQIL8CblX6Mx2Iz/ROvUL9mQ6Q28MDFurv34JUcT5IVfp7K/BbiP/g02sCW5G/73l6+M0UkYZM38ccjwIUoAAFKEABClCAAtkWYKA/28IcnwIUoEDABRjoz3aF/rI5AH4IYJTjraD4Tmxa68e8bhUf4fak1eHTDfTberyv1dcEkaUV1S1f8Vp/Op/72DO8qur3zssK/emcQP6uCUOg33Qs5D5i9NVOAem0AS0EHpSK7n03Yfu14Hu6rX3vfdgXvyndy7N6XcXUloyPH8T9hi3Qb4fSE65+1KNSf6OIXFxXV/dyxg+SAxatQE1NzS1H/1W/HEDEAaFLRN5RV1f3RNEiceMUoAAFKEABClCAAhSgQNEIMNBfNEfNjQZYIKxV+rt/ll46Dqd86J7uP5O1TIb63SrgB+nhh16L6KjkJtm+Fe2NBWFtp93wkNO9tFpE5oV1X1w3BShAAQpQgAIUoEBxCzDQX9znz91TgAIUAAP92Q30//WpU0d3Ssd6iL7F6XZT4JkhiaEz3zT9xX1ut2S80fPhgIOi+GjFtNaf9B3HO5SPNk3IVZXTW9b2n7+5sfwzisQyQIY6r03/0Dm05J1nTNiTUhq2qXHM1RFE9lVUtzziNDYD/cX7LylVvQ7A9/oLBLFyva1x+Mi346TRV3UH/O2fM9GCWsl+xJirMTp2Z8pbDOrZ2UbS3VN/BHsQo/O153Hk4O/Rvu8+2H8PWrOzs/0mafNEZHXQ1tu7Hj+hflXdGo1G3/mrX/1qf1D3wXWFT6CmpmYWAPu71RscVr8/kUhMefjhh5vCtzuumAIUoAAFKEABClCAAhSggH8BBvr9W7EnBbIl4Falv3VNLdq3PZitqTMyrleo3ybJVOC+bG4tRpx7+YB124MDL3zjsozsh4PkR8DO1c7XobE6f36OhbNSgAIUoAAFKEABCmRAgIH+DCByCApQgAJhFmCgP7uBfrs34hvKvg3BR53vE30NIstiU1utAqxj6xnnIwCc/v97dwKJ91RV79vQd5DBBPrjG8dMRkIehOBUl6WpQtbE2lveJzPR6efrId5YdkNPxdtXJaHzK6bvfSjZdSEM9HdB8cXYtNalfhzYx+WrQnUGgHX9ewS1cv1gznLsWT9P+hBA266VOLBr5WCGztq19tCCBcPtAQY/LYiV6vuu2ynkHvR1+7Hv38fesOBwboH/RcfcuXNP7OjosIfPznfZ+zOqOmPt2rV/S8eH11AgmcCsWbPOEJE6AGc4CP1FRKr5hgjePxSgAAUoQAEKUIACFKBAIQsw0F/Ip8u9hUkgzFX6zTlXoX63Kv324IM9AMEWTgGX6vwNIjIznLviqilAAQpQgAIUoAAFKOAcCKQNBShAAQoUiQAD/dkP9DdvLLtSFd9xqexqd9s+qMyPTWt5INmt17yx7LOquBXACS635u9j1a0DSoMPJtBvczU1ln9LoPNdHiSwbgkAazuHRq5zq9Tfsr1sxKuH5Q6o/guAYT17aYLo+2NT927uv7cQBvoB6KMV7Xtn+324oUj+VZPyNp0qDRVioN/C8Rbq79+CvlcLhZeestCp2vvr2wnygwm9i3QKue+L3wQL9RdSq5jq+DKVShGJB32vfir1A/jDkCFDZqxZs2Zv0PfD9YVH4NJLLz0tEok8DeBkh1Wvfdvb3jantrbW/k7ERgEKUIACFKAABShAAQpQoOAEGOgvuCPlhkIqYMUskhXDse2EoUq/rdMtbN97LJmo1H/KtfdgeMXUASfNKv0hvfntbbuszh+aw7NqcDu/POU0dCbsd9f/KMAkBaKvb0CxLRLR/41Ehqw//XONTSLQ0GyOC6UABShAAQpQgAJZEmCF/izBclgKUIACYRHwGejvAPBqxvakuMupgnm8sWwLgInOc2mzaPZD+P3nH+y6mhrL1gpwqYfhIQXuF9GvW7hd1yEaP6nsYhF8AsBFAIa4uLwmiCytqG75Sv8+gw30+wnV95mzTQQ/V+h/Vxzc+7iF2p97emx59EjXJRD5IAD7QfNJA/ehf4DgX/qH+v3MrZAHK6tb3u11fzY9VT5LIvpjAKVOfb3GijeWXQ/gLgAnuszXKYrHFHKPKl7p7hdJnCyJkqdi0/c0ea2Tn/9dQFWT/vDuxWemwMLuhdIsGG+B8mQt6Hu1tdsDCcNGnNdd9T069PTubbyy71gIPqhvGOhv7RRyD7p/Ol8DTnsVkdB8b9gT6v91z/+nODH8eciQIecz1J/OXcJrnARmz5799p4qeE5/J/uP+vr6mylIAQpQgAIUoAAFKEABClCgEAUY6C/EU+WewioQ9ir95u6nUr8F73ffOx/2ZzrNwvwW6k/WWKU/HdH8X8Pq/Pk/A7cVrKudET092vZuAW4CML1PcTevhR8BsB4RWVZ5y+bfMdzvxcXPKUABClCAAhQoVIHQhDYK9QC4LwpQgAL5FvAZ6M/wMuWOWHXLp5MNOtjgfN8xgzRWfOOYmaryYwHKMozZM5z+oXNoyTuTVccfbKDfJohvHPNpqCzzeEPAoLamQGPX0MhlffcQtED/zsbR0yKI/ALAKSlutk0TclXl9Ja1KV5X1N2dfimx58/vxeGDTxSUjVXot2B8/1aIew3awY0YczVGx+4csCyrzG8V+gupOe31aDA+dK8inj179jBVrfcK9Xd0dLzjscce21NI58i95FegpqbmWgD3Oq1CVaevXbt2Q35XydkpQAEKUIACFKAABShAAQpkXoCB/sybckQKpCvgVqU/TEF1v6H+/evvge0rneZWpX8wDwuksxZeMziBky9cgFEXLHAaZKaINAxuBl6droAF+SuGtH0Cis9icL8LV0D/gkjkY1WLNj+e7np4HQUoQAEKUIACFAirAAP9YT05rpsCFKBAhgTyEuhX+VFsWss1ybYQpBB+3/VlYl3xxrLlQPcPMv7+OsHMnOM+qMyPTWt5INlwmQj027jxxjKrTP+vWVi/DW9vXlwTa295n1X1791H0AL99taE5hFl6wH8nxSPjoH+FMGO3RS6LllY10LWFrYupDZq3EKUjls4YEv24IKF+tmyJ2Bhfgu6929FFuhfLSLzsqecnZF9hvp3RqPRCx966KEXs7MKjlqMAjU1NV8FkLQSv6quX7t27TuK0YV7pgAFKEABClCAAhSgAAUKW4CB/sI+X+4ufAJuVfpb19TicPPGUGzKb6i/fdsa7F+/KuU92fhW1T1ZM6PdP5if8pi8IPcCbucYxoI1uRfM3oxNKyZOVMV9gJyVwVkSAL4rnaU3VtY2HM7guByKAhSgAAUoQAEKBFqAgf5AHw8XRwEKUCD7AvkI9Cvkwcrqlncn210mgvO94wZtLAuDPz+y7NuqsMqumQr1H4Lo0tjUvRYsS9oyFei39cdPKvuhCK7I4PptzarA411DI1f2f8NA0AL9ttjmxvLPKBLLABmawlcoA/0pYPV2VdXao/fHrf0vbdu1Egd2rUxjxOBeYtX5rUp//9Z55AW8+MyU4C68AFZWMbUl6S4K8e0ITg8vALhNROzrLXRtxowZw4cPH26/kbvIZfHPdXZ2Tn300UfbQrdBLjiwAjU1Nb8CMMdhgRfX19c/FtjFc2EUoAAFKEABClCAAhSgAAXSEGCgPw00XkKBLAq4VekPW1Ddwtplc2sxvGKqq1hn2y6kU1XfqUq/TWaB/rA8/JDF2ynwQ7udIQBW58/TCe5YNnGOiPwIQGlWlqB4ApGO91Ut3s638GYFmINmQmDn8kmPevyO6rGqJVsuzsRcHIMCFKAABQpfgIH+wj9j7pACFKCAqwAD/dF3VUx76Q9et0mmHg7oqfD+NQBW8mOI17wen7dB9AuxqXvvcOuXqUC/zdG9/pPKvwTRjwM4YZDrt8s7APzixBNwffnZre39xwtioL/nDK1y/Pkp7J+B/hSwers6/UKiEKvWR4edhlPP2ZRUqRDfSJDG7ZCVS6wyv4Xck7XmjeVZmTOfg7oE+ueJyOp8rm0wc/eE+tcAcPyBqIh8va6u7pODmYfXUqCvwOzZs8tUNQ7gxCQyG+vr66spRgEKUIACFKAABShAAQpQoJAEGOgvpNPkXgpFQFW/d/QFy9cl249V6W/f9mBotmqh/pET5mLUBQtc12yh/lSr9btVd7fxXvjGZaFxKsaFjjj38u4HPhxaKN8+WwjnuHP55LlA4oeAjMzmfhSoi3SWXsFK/dlU5tiDEWCgfzB6vJYCFKAABfoLMNDPe4ICFKBAkQsw0J/bQH/v7dbcWP4hhX4JwLg0bsGEAn9AJDK/csqeJ72uz2Sg//X1bxgzV49Vc54IIOK1hiSfK4AXj/7vtbHq1v9yuj6IgX5ba/ypsZUS0fsUamE9P3+fYqA/nZtEdQYAe3jiuFaoVeutQr9V6i+W/aZxS2T8EnuIwh6m6N/a994He5Ci0JrTfgFUiogFk0Pdampq6gHMctjEuvr6+neGeoNcfOAEZs+e/QVVXZpsYSJyeV1dnT1owkYBClCAAhSgAAUoQAEKUKAgBBjoL4hj5CYKTEBVYwCakm0rjEF1v6F+26/tzx5a8Ftd3y0Ubg8+2FhswRQ47YaHYPeGQyuIn20HU955Vc8trz4tgs7fADgjB2tXiN5duWjrjSKw3y+zUSBQAgz0B+o4uBgKUIACoRfwE0AL/Sa5AQpQgAIUcBZgoD8/gX47kZ5q95+EqJUbqfIRjLdq9s+o4M7Kqa3f93tfZyPQ3zt3U+PYdwOJmwWwYLufiv2dALYD+EZFe+v3ZSbsvzu2oAb6bcEt28tGvHoYX0YCH4TgZNfzUOwXRK6smLbnMb/nxn6A0y8jCjXQb2F+C/Una3v+/F7YmwnYMifgVp2/UL0rprY4ARbMLz1qamrqANT036iILKmrq1uRuTuII1EAuPTSS0+KRCLNAEYn8Ximvr7+XDpRgAIUoAAFKEABClCAAhQoFAEG+gvlJLmPQhM4+gZBq9BvlfoHtLAG1S28fcqH7nELcXfvNZVq/TamVXkfXjE16S1w4PFV2L9+VaHdHqHfj52ZPYzh0EL95tkwH87O5ZO/CXS/zd2rWQA/roqfRKD1iRLdZRdIouQsFX2XKOxwT/EaBEAbgMurlmxZ76Mvu1AgpwIM9OeUm5NRgAIUKHgBBvoL/oi5QQpQgAIUCIPAc0+PLY92dF2OhEyH4C0KDOn+gQbwigXgFfrESSfIQ+Vnt7YHdT/NG8vOV8VsezhBgfF91rkfgj9B9cmg7yEdW3swI35S2cUAZovgXAVO6nt2tu/OYSWPnDFhj2OSNp15i+UaVbXqQlZl6LhWqIFrpyr9Fua3PbNlTqDYrN0eYBCRgvq+cPbs2WtU9fX3ZIvIz+rq6t6fubuHI1Hg7wI1NTWfAnBHMhMROb+uro5PY/GGoQAFKEABClCAAhSgAAUKQoCB/oI4Rm6iAAV6CuNYoN/eeHtcS7WKfZB4LIB/8oXz3cLcry/Xb7DfwvynXHtP0m2G2SpI55bJtbid19H7vUFEZmZyPo7lT+DZZVPGlyDRAMGbPK5oVZXrxy/d/JBTv3W1M6Knl7y8REQ/B2CYx3i/rFy85b2s0u/vnNgrdwIM9OfOmjNRgAIUKAaBggpuFMOBcY8UoAAFKEABClCgmARUdV2yX0S07VqJA7tWFhyFU+ja3kqw5y/vgf3JlhkBp2r1++I3oX3vfZmZJECjuAT6V4vIvAAtNSNLqampmQ9gjqr+aO3atT/JyKAchAIOAjU1NfYv52S/wPpifX39IsJRgAIUoAAFKEABClCAAhQoBAEG+gvhFLmHQhVQVQvz28/SBzQLqr/wjddrX4SKwEL9IyfMxagL7EXX3q032H/w6TXd1fuTtZMvXOA4HkP93sa57GEPXzi9UQHATBFpyOV6ONcxgZ0rJv2LKv5LgKiLyd80oTXjP7+10Y9b07KJn1AR+6Vfd8E7h7Y3kkhcGvv801v8jMk+FMiVAAP9uZLmPBSgAAWKQ4CB/uI4Z+6SAhSgAAUoQAEKhFJAVWsB3Np/8YVasT467DSces6mpGdVqA8x5OPGHB27ExZwT9aaN5bnY0lZn9Nlz3wtcdb1OUGhC8yaNWupiHyh/z5V9U9HHyh5S6Hvn/ujAAUoQAEKUIACFKAABYpDgIH+4jhn7jK8AqpqVfqvS7aDA4+vwv71q0K7OQv2l82tdQt3H7e33mD/oeZNONy88bjPvMaya3ffO9/xgYDQIoZs4W4PXhx9q3NBFqkJyxHtXD75m4B+3HW9Kiurlm7+jN89NdXOGK7RA48Acr7LNarQG8Yv2Xq333HZjwK5EGCgPxfKnIMCFKBA8Qgw0F88Z82dUoACFKAABShAgdAJOFUWskr1Lz4zJXT78bNgp+B1Ie/Zj0sm+9hDE/bwRP9mlfmtQn8hNqc3EgCoFJF4Ie6Ze6JArgTmzJlzTiKR2JZsvkQiUfXwww835WotnIcCFKAABShAAQpQgAIUoEC2BBjoz5Ysx6VAZgRUNQYg6c8gCqXyvEfIOylkb7i/7wMNFuo/5UP3wP5M1uya/evvQfu2BzNzOBwlJQGrym/V+Z2aiDDnlJJoZjv7CC8fUpUPjF+6+aFUZt6xYtL1UKxyrfyv+oOqpVs/lMq4Qe67c8XZYwXR2aoyQ4HualMiulOAjYrOuqrF2/fkYv3PLpsyvgSJOQqcB0Fp95yKbRA8fajjyJqzb/tjezbWsf3Wt4w4KTp0aiKC/wNFNSDDe+Zuk4huhspT0lm6obK24XA25k82pj1ckig58E4R+cCxM9HDgPxOO7t+cEbttpZk1/j4mnisasmWi3O1B85DAQpQgALhFuBfdMN9flw9BShAAQpQgAIUKHgBPVqmP9km9/z5vbBK/YXW3Kr0F+qec3mGVpnfHppI1uwhEXtwotCa2575y49CO23uJ18CNTU1O+0BmSTz31xfX/8f+VoX56UABShAAQpQgAIUoAAFKJApAQb6MyXJcSiQPQFVtQr9Vql/QCuUyvMWwh85YS5GXbAgJUjbf+eBXTi47aHuoL5XaDzZgwApTcjOaQnY+Z52g2sOnG+cTUs2cxf5CC+/GhG8P7Z4S10qs8ZXTJmc0MQjAP7B5boBwegdt094syQivwNQ5nyd3F21ZPO/ea1nMGPFV0yanVD8FMCJDvO8vvbnlk88L6Ly/yCYDiDi0N9+N7pDIEtiizf/RARJf1fa/9odyyb9XxG4vMXgmIUqpGn5pLkQ/Qogb7ZnCRzWkVBgq0Tkk1WLNj/uZej1+braGdFYycsfUUl8CpAzXfbfO1QHgKehWFa5ZMsavw69F7vdrwp0iuAjVYu3/Hf3uoa0fVoVSwCM6LuPvv28fb0EXv88ra8T36OzIwUoQAEKhFaAgf7QHh0XTgEKUIACFKAABYpDQFXXAZjRf7dtu1biwK6VBYcw9qyfY/jItyfdl1WPtyrybOkLuIXbC7VC/6hxC1E6bmEyNL6aOP1biVdS4DiBmpqarwK4OQnLuvr6+neSiwIUoAAFKEABClCAAhSgQNgFGOgP+wly/cUi4PTzdNv/4eaN2P2D+QVBYcHvsrm13cH8dJoF9p0q9Pcdr1DebpCOUT6uscr8LmfaICIz87Euzvl3gZ3LJ1lQv8bJxMLPECwYv3jLd1Nx8xmm3z40Ep3xpkUb9vWO7fO6IAT6N3Z1DL0oEn1tkQg+CWCYTx8F9Ikh0KtPW/L0i17XeAXOFfrzSOeof05E274rwFU+AvW9UyYA3N/VMXT+mbc99bLXOvp/3v0Awe2Tr4HaAwQ4JdXre/o/h4hcn8qDBV4PoKji45Gu0u9p9MD9gLzL4cGG18P3Xr4p7IuB/hSw2JUCFKBAMQkw0F9Mp829UoACFKAABShAgRAKHC3QX3v05Y639l+6Vee3ivWF1NzC/LZPVugf/GnbwxLm7NQKMdTvcl+xmtHgbymOQIFugVmzZl0gIuuTcHR1dnaOfvTRR9tIRQEKUIACFKAABShAAQpQIMwCDPSH+fS49mISUNUYACuSY38OaAceX4X961cVDImF8k++cD5GnHt5VvdkVf0PNW/uru7Plh2Bky9c4PbmhbiIJHs7ZnYWw1EdBXasmPw1Uf2EB9GGro6hl6QT/E6VPiyBfgX+KMAmANe6VMN33L4CO0pU5saWbv6Tm5GPwPl6BV4RYHaq1t39FU8g0vG+qsXb9/i9vql2xnCNtt0F4PoUHiBwGv6IKr5WtWTLLX6q9XsF+kX1kyoy5ejbED7ksh8G+v0eNvtRgAIUoMCgBRjoHzQhB6AABShAAQpQgAIUyKZAzy8gmvrP0XnkBbz4jP2MpTCaV5i/EIPm+Tq5YrOumNriRF0pIvF8nQPnpUCBCUhNTY19sY3pvy8RmVFXV/fbAtsvt0MBClCAAhSgAAUoQAEKFJkAA/1FduDcbqgFVNXeeGuh/gGtUCvO5yrYb36dB3bB/rRmIX9780Hvfw/1jZPHxVtVfqvO79JmHv0ZW0Mel8ipewR2Lp94JSA/ADDUA6W+q2PoVdkO9Ycl0J+hG2gbpONStzC9j0D/oJeiQF2ks/SKytqGw16DWZg/EW17IO0HCJJPoAqser6z9MaZtQ2dbmvwCvQD+mdAqgAMcRmHgX6vg+bnFKAABSiQMQEG+jNGyYEoQAEKUIACFKAABbIloEfL9Ccbu1Aq1nsFzAvxbQTZulf8jBsddhpGx+6EVet3aoXyAMWIMVd37zVZExF+P+jnhmEfCvgUmDVr1n+JiFUZ6t/+ub6+/n98DsNuFKAABShAAQpQgAIUoAAFAinAQH8gj4WLooCjgNObb+0CC5/vvnd+QYbQLdg/csJcjDh3Luyfc9EK9SGJXNjZHHZOp93wkNt0tx39Uba9yZktAAI7V5w9FjrE3lT6Zh/LaYLik5VLtqzxU03dx3gDuhRZoB8KfKtq8ZaPO3nmKNDfKdBbqpZs/X9uZ6YKabp94l1Q+Xg6byXwuB/s98Z3VS3Z4vq2CO9Av6+7joF+X0zsRAEKUIACmRBggCMTihyDAhSgAAUoQAEKUCCrAqpq1YSsqtBxrW3XShzYtTKrc2d7cIb5sy2cfPxiCfWPGrcQpeMWJkNYLSLz8qPPWSlQmAKzZs26QUTs1cH926fr6+vvKMxdc1cUoAAFKEABClCAAhSgQLEIMNBfLCfNfRaKQM+bb7+X7OfqtkerKr/7B/MLZbtJ95Grqv02uYX6X/jGZQXtma3NWWV+q9Dv0BpEZGa25ua46QnsXD5xESDLfYa0FdC/KGTx852lv/SqqJ7qioot0A+gDcDlVUu22EMVA1ouAv3dkyqeL4lGZ1bc0rjT6cyalk/8sEK+7VH9PtUj79NfDwKRa6qWbF7jNAgD/YPg5aUUoAAFKJAXAQb688LOSSlAAQpQgAIUoAAFUhFQ1esA2C8fjmudR17Ai89MSWWoQPVlmD+/x1EMof5Tz9kE22eSNk9EVuf3BDg7BQpLoKam5moAAyrxi8hX6+rq/r2wdsvdUIACFKAABShAAQpQgALFJsBAf7GdOPdbCAI9oX4rlhNLtp/2bQ+idU3hFz63YL8Fxk+omNz9ZzYq9zPQn95XjEeYPy4ilemNzKuyKfDsrdPfUDLktUcATEtxnkMiqEto5D+e7xz5ZCbC/SEM9Ftl+ach8sWhEn3sTYs27GuqnTE8MaTt7aK4HUC1jwclflm5eMt7k1XpTyHQn1CgAYovHuo88uTZt/2xffutbxlx4tDhc6C6AsAZnmersrJq6ebPJOv33PLq0yLo/I2PcdoVuAPRyH+N/9ym57ur+i8/980iJZ9R4BoAwzzWsaGrY+glZ9721MvJ+mU60J/mHI9VLdlysacnO1CAAhSgAAV8/CWASBSgAAUoQAEKUIACFMi7QM8vHpqSLWTPn9+LwwefyPsaU10Aw/ypimWnfyGH+oePfDvsPnNolSISz44qR6VAcQpceumll0QikYf7715EflRXV2e/fGCjAAUoQAEKUIACFKAABSgQWgEG+kN7dFx4kQuoqr351kL9SduBx1dh//pVRaXUN+Df+8+DBSiWhyMG69T3+pMvXIBRFyxwG3KmiDRkck6OlTmBnSsmn4uEroHg9DRHPQTIbxDBlytv2fy7ZOF0P+OGLNCfgOh/NneM+mSyhxnW1c6Inh5tu0sA+8JwK9DbIpHIOyoXbfrf/kY+A/1HFFhUtXjLfyRz73lg48cAatzPQLYPjURn2EMJ/fs1LZ/8GYV+yW0fCuwoUZkbW7r5T8nm2blswqWQyA8AlDmtQ4FOCBaMX7zlu0nHWD7pUQAX+bmXAHQA2KKKdRB56e/X6FkR0VWVi7duTXMOBvp9HgC7UYACFKCA+18A6EMBClCAAhSgAAUoQIHACKiq/dLBfvlwXGvfex/2xW8KzDr9LIRhfj9KuetTqKH+0bE7MWKMFQwf0Pia4tzdXpypiATmzJkzMZFIbEmy5d/U19f7/aVBEYlxqxSgAAUoQAEKUIACFKBAmAQY6A/TaXGtFDheQFWtDP+tTi7FGOrva2Gh/uiocd1zTsmUAAAgAElEQVSV+62Kf28Ff6vm76dZdX5708Hh5o1+urMPgBHnXo6yua5vh7hNRAr/9REhvxviyyb/U5foGgHGD3IruwHc3dUx9E6nSutO44cp0K9AXaSz9IrK2obDTvuxav0aPfAIIOe7mKpCbxi/ZOvd/fv4CPQrRO+uXLT1RreHKHxW2H81Inh/bPGWur7rOPZAQEcDoJNc9tAG4PKqJVvWu907Tcsnflgh3wYwxLGf4rddpQdnnXnTc0f69/FZod/emvBQorPro2fUbmtJ9V72MQcD/amisj8FKECBIhZwe6KviFm4dQpQgAIUoAAFKECBoAmo6nUAvtd/XZ1HXsCLz0wJ2nId1+MSsu6+xt42YG8dYMutgJ9Qf9uulTiwa2VuFzaI2U49ZxNsX0naPBFZPYiheSkFKJBE4NJLLz0tEok83/8jVf3T2rVr30I0ClCAAhSgAAUoQAEKUIACYRZgoD/Mp8e1F7tAzxtw7WfrAwrm9NoUe6jf6R7pDfv3ft4b9rf/PmTUKd3/c7G94WCwX0/2oMQp197jNgwL0gwWOYfXv1D71n/oiA69D8DFHlXl/ayqXVW+mugccoffYH+IAv2HVOUD45dufsgLomnZxPeoyP8AGO7UV6E/H79k6xX9P/cR6N8bUbnQqSp+3/H8VNkH5PaqJZsX970uvmLS7ITipwBOdF6/rB6/ZPM8L4tn7zxjWEnbyLUQvMOl798iErkktnjT5v59fITtfT3g4LZOH3Mw0O910PycAhSgAAVeF2CgnzcDBShAAQpQgAIUoEAoBHp+6dCUbLEWgLcgfNDb8JFvh1Xnd2oM8+f3BL1C/fbwiL0NIgz3mlXmt4dHHFqliMTzq83ZKVB4AnPnzj2xo6PjlSQ7a6uvrx9VeDvmjihAAQpQgAIUoAAFKECBYhJgoL+YTpt7LUQBr1A/q8wX4qkHb08M8wfvTDKxIlVI0+2Tr4HqVwAce9JlME3x1wTkw2cs3fwbr2FCFOhPWs0+2f52rjh7LHSIVa5/s8v+t5WUdM6ouOWZ/X37+Aj0t2okcf74RU//xcs2/oUJkxKRyMMAxrj0ra9asmV23893Lp+8AtBFztfoQVFcXrl0a4PXGuzzHSsmXQ/FKgGiDv0d31jgI2z/F0jHhVWLt+/xs5ak57V80qMA3N7Qy0B/uri8jgIUoEARCjDQX4SHzi1TgAIUoAAFKECBsAqo6rpkVYTCEoR3qZjOyvwBuSn9hPrD8EYIlzdBrBYRz6onATkOLoMCoRNgwCV0R8YFU4ACFKAABShAAQpQgAI+Bfj9jk8odqNAgAV6Qv32M/ZYsmUy1B/gwyuApfkI88dFpLIAtlq0W2iqnTFchxy4ESoLAZQNEqIDKl+rXLL5syJQp7EKMdBve92xfOIDAnF7nXfSYH4mA/3bb33LiBOHDLP/z5jqfJayfWgkOuNNizbs6+3jHaIfeI3bvdJ0+5R/1ETitwDKHfup/qBq6dYP9f/cey0YdNg+F3MM8muJl1OAAhSgQIgEGOgP0WFxqRSgAAUoQAEKUKDYBVTVXglsPzw6rlnl9KCHrN0qpoflgYRiuf+8Qv1heCNExdQWp+OaJyKri+UsuU8K5FqAAZdci3M+ClCAAhSgAAUoQAEKUCBXAvx+J1fSnIcC2RXwE+rffe98WLifjQKZEoiWjsNpNzzkNpy9UXYm3yybKfH8jrOudkb09GjbuwEsEmAigEiaK1IFVj3fWXrjzNqGzmRjFGygf8XEW0Tldhe3dlW8d/zSLVYd/vWWyUC/Dbpz2cR7IXKtyzpe6tLI+Wcu3bTD+vz19mmjX0t0NgB6tss1A6r6u90fvh4sUDzRVXrwojNveu5I37FyEbbPxRxpfv3wMgpQgAIUCKEAA/0hPDQumQIUoAAFKEABChSrQM8vG5qS7X9f/Ca0770vsDROgX6G+YN5ZBbqH/vmX8D+7N/Ceq/ZPkSE3wMG85bjqgpEgAGXAjlIboMCFKAABShAAQpQgAIUGCDA73d4U1CgcATcfs5uu7QwP0P9hXPe+d6JjzC/LdHC/A35Xivnz7zAc8urT4ug618V+mEBxtmvKVKcxarz31W1ZMsnkl1XqIH+ncsmfgwiq1y8Xo0I3h9bvKWur0umA/07Vkz+mqgmte+Z97g3BWTyPPrua+fySbbPGud7J3nV/1yE7XMxR4pfM+xOAQpQgAIhFkj1L0oh3iqXTgEKUIACFKAABShQCAKqahX6rVL/cS3owfjRsTthof7+zd4sYG8YYAuewPCRb8fYs34+YGFtu1biwK6VwVtwz4pszbb2JG21iMwL7MK5MAoUgAADLgVwiNwCBShAAQpQgAIUoAAFKJBUgN/v8MagQGEJ+An1t66pxeHmjYW1ce4mpwLDK6bilGvv8ZqTYX4voQL5vDfcD6j9nuIU/9vSgyKRKysXb17b/5pMBsgHM1Z8xaTZCcVPAZzosK+kAXwnAx/jKVQXVC3d+u2+Y2Q80L9s0v8Vwd0uZ3XcmwL8GKroovGLt37R//kDO5dP/iagH3e55rg3BfT2y0XYPhdzpGLFvhSgAAUoEG4BBvrDfX5cPQUoQAEKUIACFCg6AVW1ML+F+ge0PX9+LyzYH8TmFLLOdqDfKsxbuNseGgiqTarnZfuxfWV7TzbHqedsGrA8exOEVekPaquY2uK0NP5iJKiHxnUVjAADLgVzlNwIBShAAQpQgAIUoAAFKNBPgN/v8JagQOEJqOp1AL7ntDOr1L9//T1o3/Zg4W2eO8q6AMP8WScO7QSqkB3LJ8+MiH4VwARfVfsVv+0qPTjrzJueO9J3434C5IDcXbVk8795gQ1mLB8B/EwH+qGKj49fuuU/j/PwDuAfV1Hf08R7vOP25ccw2bq91uEj0J90X7kI2+diDi8ffk4BClCAAoUjwEB/4Zwld0IBClCAAhSgAAWKRsCpSn+Qg9ajxi1E6biFA84om9Xe+z9EYAH4V/bdh/Z994XurQAWrh8x+uoBhtk883yc2WC/iJ3eBGHjigi//xssMK+ngIcAAy68RShAAQpQgAIUoAAFKECBQhXg9zuFerLcV7EL+An1t29bg/3rVxU7FfefggDD/ClgFXFXC/bHV0z8F4V8HUCpO4UeFMXllUu3NvTt5ydAzkD/cbIM9B9/oz1WtWTLxYP5MmSgfzB6vJYCFKAABfoLMNDBe4ICFKAABShAAQpQIHQCqloL4Nb+C7fAulW8D2KzqvIWsE+2Zqv2nunq+U5vBOid34LwR9p/D/szyM0pyN93zdk4d6fzsnntvILq5lKdf7WI2Gts2ShAgSwKMOCSRVwOTQEKUIACFKAABShAAQrkVYDf7+SVn5NTIKsCTj9v7zvpgcdXMdSf1VMonMFHnHs5yubar3Bc2zwRWe3ViZ8Xh8COL0yslhL5BRTj3Hcst1ct2by4b59iDfQr0CmCj1Qt3vLfx3l4V9TPdKC/TRG5bPySTb+zdfg5DxVdNH7x1i+mcnf7qND/UpdGzj9z6aYdfcfNRdg+F3OkYsW+FKAABSgQbgEG+sN9flw9BShAAQpQgAIUKEoBVY0BaEq2+WxWbB8MtgXTTz1nU9IhLJCeyVC/V5i/7yJ6q/Yf2LVyMNvL+LVWHf+k0VfD3Py0TJ67W5jf1mIPjZhb0JrTGwV61lkpIvGgrZnroUChCTDgUmgnyv1QgAIUoAAFKEABClCAAr0C/H6H9wIFCluAof7CPt9c7e7kCxdg1AULvKZjmN9LqAg/b1o+6fMK3Oax9fqqJVtm9+3jJ0Aexgr9O5dN/BhE7NUoTrm+VyOC98cWb6k7ziPTgf4Vk78mqp9wOZfjHhDI5Hn0nXPn8km2zxrndcj2oZHojDct2rCv33WPArjIZf2s0F+E/77hlilAAQoEWYCB/iCfDtdGAQpQgAIUoAAFKOAooKrrAMzo3yEb1dozdQxugetMhfpTCfP33ZfNb28JsKr9vf+cqX37Gae3Er/1LR230M8lA/pkItTvFeZv27USQXv4oReC1fnTum14EQUyKsCAS0Y5ORgFKEABClCAAhSgAAUoECABfr8ToMPgUiiQJQFVvQ7A99yGZ6X+LOEXwLBWld+q83u0mSLS4NWJnwdPwGdQO2mo2s9udiyfcr4g8ZD9isil/8ZXO47MPPu2P7b39vG5rrurlmz+N691DGas+IpJsxOKnwI40WGepAF8pzXtWDHxFlG53WXNx1XGf90jw4H+ncsm3guRa13WYdWvLqhasqXZ+vz19mmjX0t0NgB6tss1Ax7McDub7be+ZcSJQ4bZ74SnOvZTPNFVevCiM2967kjfPrmonp+LObzuXX5OAQpQgAKFI8BAf+GcJXdCAQpQgAIUoAAFikrArUp/UEPXFlofHbsTFhpP1gYb6k83zO+0lt6AvwXls9HMYfjI81KqxO+1jsGE+r3C/GF9WAQAf0nidePwcwpkSIABlwxBchgKUIACFKAABShAAQpQIHAC/H4ncEfCBVEgKwJuP3fvnbCzbRd23zsf9icbBaKl42Bh/uEVzlnbHiX+nDrEt8vzt04a1zEE6wUY77KNl7o0cv6ZSzftSHWrPsP0Ax4Y8Hld6AL9PoL0Sa13ZDDQ/+ydZwwraRv5GATJf6l57JC3lZR0zqi45Zn9vWfuI+A+4Bq3+2Xn8kkVR6vsPw7A+ZXeqj+oWrr1Q/3H8bEWVuhP9YuV/SlAAQpQIKsCDPRnlZeDU4ACFKAABShAAQpkUyCMVfot1H/qOZscWdIN9WcyzJ9scbauV/bdh/Z993VX8E+n9VbhHzbyPMeHGtIZt/816YT6vcL8NseeP7+3+y0GQWx2T5lvkrZaROYFcc1cEwUKUYABl0I8Ve6JAhSgAAUoQAEKUIACFDABfr/D+4ACxSPQE+q3asgxp11bmH//+nvQvu3B4oHhTgcIWIj/lGvv8ZKJA5jHyvxeTMH+3FeVdOCwqH6wcunWX6S6m/iyyf+UEF0PYIzztVIUgX6fVe4HvK3A3DIZ6G+6fco/aiLxWwDlTmei0J+PX7L1ir6f71w+eQWgi1zugaRvF3Dqv3P5xCsB+QGAoQ59VKE3jF+y9e7+nzPQn+pXIvtTgAIUoEC+BRjoz/cJcH4KUIACGRZo2V424pVDeplA7EnpsxU4yaYQ4BUA26H6ZOewkkfOmLCnJcNTczgKUIACORdwqxa0L34TslVZfrAbzXSo3yvMbyF08xgx+mqUjls4qOWn+8CBn8C818J6Hyo4fPD33ZX93faSSqjfz9qCHOYfMebq7jc/ODRWPfK6sfg5BTIowIBLBjE5FAUoQAEKUIACFKAABSgQKAF+vxOo4+BiKJB1Ab+h/vZta7B//aqsr4cTBE/g5AsXYNQFC7wWZmF++xm1/ckWcgEfVeMhggdii7a8XwSaynZ3rJh0PRSrBIi6XDegmrrP8Ht91ZIts73WM5hq//EVk2YnFD8FcKLDPIdU5QPjl25+yGsdTcsmvkdF/gfAcMe+DhXpfQT690ZULowt3fwnz3Usn/wZhX7pWNQkeVPRReMXb/1i3099WAAqK6uWbv6M1xpUIU0rJv0cwLtd+v4tIpFLYos3be7fh4F+L2F+TgEKUIACQRNgoD9oJ8L1UIACFEhTIL6h/DyILgdwHoBhbsMo5MHK6ha3b3rSXAUvKwYBXYfo8yPKP6jQaT37fRmiP4tN3Tvgm+Ri8OAe8y8Qxir9puYRwu6ugm8hfK+K8H7C/BZG7232MIEF2E8afVXaVfJtbS8+MyWlw/dap9tgvUH+A7tWHrcPrwcU/IT6wx7mNxCX6vwNIjIzpYNiZwpQYFACDLgMio8XU4ACFKAABShAAQpQgAIBFuD3OwE+HC6NAlkS8BPqt6mtWv/ue+d3/8lW+ALR0nEom1sLq87v0fjzaS+hkH3uK2gOdIjqwsqlW7/ud3vP3jr9DSVDXnsEQO/vnh0ulburlmz+t74fNn/xnJO7uqINAM51nE/x1y5EZpy5dNMOtzXtXD5xESCWt3DJ0g1cg43pK8QOPCKdpZdX1jYcdlpHU+2M4Ro98Agg5zv1UaBTBB+pWrzlv/v38RHotyctvlW1eMvH3R66eG559WkRdP4GwBkuZkkr7R87z44GQCe5XPuSiM6uXLx1q+uZLJt0OQT2cIPTgxKA4rddpQdnnXnTc0f6jxWQQH/Styn4/fpgPwpQgAIUKC4BBvqL67y5WwpQoAAFjlXkxzcF+CCAIX62yEC/HyX2SSbQ/NSYyzQi/wngTf0+7wDws4r21g/JTHRSjwK5FFDVGQDs9b8DWpCr9NtiBxvq9wrJ28MAfcP8/YEs3O8Vik/mmk6gv2Jq6i+GsUD+kfbfO75pwdZfesrCbken5hbqL4QwP6vz5/LfNpyLAt4CDLh4G7EHBShAAQpQgAIUoAAFKBBOAX6/E85z46opMFiBnlD/rUfzqte5jWVh/v3r70H7tgcHOyWvD7CAhfhPufYePytkmN+PUsj6+Axq266OQPQ7Xa8NW3TmbU+97LbN52rPLY9ES34E4J3uQXocFtUPVi7d+ov+4+1YPvEBgfy9stXACRWid1cu2npjshC7VYHfuWLSpwS43atwIjCoQL8qsOr5ztIbZ9Y2DPh9enc1+tsn3gWVj7tWxQd2DOnAhafftmXAU1R+Av0AOgBdVLl461eTedhDBYlo2wMCuL/VQPFEV+nBi5IF6Zt8VPcH8MwQJGaftuTpF5PdIzu+MLFaSuQXUIxzuofs4QYIFoxfvOW7yfoEJND/N01ozfjPb20M2Zc8l0sBClCAAnkQYKA/D+ickgIUcBdo3vDGt6p0/gqQigxYHYbiEAQvQmUbBA9UtLf8slACx889Pba85LXEvQJc4vEN7nGUDPRn4M4qwiGOfW122U9iqxy2bz94+FasuvXGIuThlvMsENYq/cbmJ9TftnvlcaF2C7KPjt3pWmHfK8zf98hsvOjQ0zF85HkYNvI8X5X7mzeWp3TqfgL9vZX4Dx/8veebCXon92ORLNRfCGF+M2B1/pRuQ3amQNYFGHDJOjEnoAAFKEABClCAAhSgAAXyJMDvd/IEz2kpEACBnlC/Bfot2O/YLNTfvm0N9q9fFYBVcwmZFjj5wgUYdcECP8PeJiK1fjqyT/gEdq6Y/AGofh/AcB+rPwTIb6C6FhH5rUrX65XpJVFylohep9odGj/BeyzZ0tUxZEayBwR2rJh4i6hYGN+tKRTrNYJlkY7SJ2K3NhzZ+eUpp6ErcbEo7HfbE/zlLQYV6O9d33MQWfzqa4d/ffZtf2xfVzsjGou+PFVV74Dgbd7rSL4GG9xnoN+6KoBGFSwyD3trgAX5UfLyDBW9y6Myv13cGQE+Xblky53J0H1W+LdL2xW4A9HIf43/3Kbn7X94dtmU8SWRrk9B5cP2a1SPc93Q1TH0EqcHR3IR6PfxQIltoQkin1Pp6n4jQUlXSYn9GVu6+U/e9z57UIACFKBAMQkw0F9Mp829UiAkAhkO9Cfb9SsKeUwUX45Na/l9SFiSLjPeWP4jQK0scUr/PmegP8ynnr+1xzeULYPgFvse03kV2iwafVfFtJf+kL+VcuZiFHCr0u9WoT0oVl6hflunhd0t2B8dehpKxy10XXoqYf5kA1lI3gLvw0ac51j9PlOBfjufrtdewIFdK9M+Dj+hfvOzNzZ0vva8r7cS2JsNzDHIbdS4hW73wkwRsdfMslGAAjkUYMAlh9icigIUoAAFKEABClCAAhTIqQC/38kpNyejQCAFeoL99rbcmNsCLdi/+975sD/Zwi8QLR2Hsrm1sOr8Hi0OYB5/Lu3FFO7P/VaRz/AuOwT6scolW+1BggEt/oUJkxKRyMMAxmR43iTDZSTQP5hl7k5I16VnLN62PdkgKQT6B7MGi6dsHxqJznjTog37nAZqWj7xwwr5NoAhg5zM4XI9CESuqVqyeY3T+DkJ9Pt7oMT3vZQdK45KAQpQgAJhEUgpABqWTXGdFKBAuAVyEOjvBbJv/H7dMbRk/hkT9rSETS2+ccxHofI1ACelunYG+lMVY38TaGos/6VAL/fQaNOEXFU5vWUt1SiQawG3Kv0W5A56ONtPqN+P6WDD/P3ncKqsn6lAf6rjOBn4CfX78bM+YQjz236tOr9D4+uM/R42+1EgwwIMuGQYlMNRgAIUoAAFKEABClCAAoER4Pc7gTkKLoQCeRXoCfVbpX6r2O/YWK0/r8eUkcktyD9ywly/Vfn5M+mMqIdjEKvknoi2PSDorq6fg6YPdb2h/f1n3vTckWST2UMG8dsn/VQVV2R/MXkN9KsovlS5dMsip33mKNDv+oBF79qy/PCHQvTuykVbbxTpfttA0paLQH/TsokzVPAgICNTu/+c37SQ2jjsTQEKUIAChSTAQH8hnSb3QoECEchhoL9XbIdGItdWTtnzZJgImxrL1gpwaTprZqD/eLWmDWWfEMGXAQxz8Dyiis9WTmv9ejrehXJNfEP5DyH6z677UewXRK6smLbnsULZN/cRHgG3Kv2ZDrlnS2Wwof5s7DMsgX47k0yE+sMQ5re9jj3r591vUXBorM6frS9SjksBDwEGXHiLUIACFKAABShAAQpQgAKFKsDvdwr1ZLkvCqQu0BPqt0C/BftdG4P9XkLB/HzEuZd3V+X32W4TEd+dfY7JbgEX6An1f1eAqwBEsrjc+q6OoVededtTL7vNseMLE6slIvUA/mEQa7FgeML9bfX5C/QrUBfpLL2isrbhsNMecxDo9xWk711flh7+sGcFvh/pfMP/dbOwNeQi0P/snWcMK2kbuRaCd6R27zHQn5oXe1OAAhQoDgEG+ovjnLlLCoRKIA+BfvNpguj7Y1P3bg4D1s4NZReK4KcClHms95AC94vo6oqDex+3vs+PLHtbQjVaWb23IQx7zcUaGej3p9y8YczHVMQeajjB5Yr/r6K99UKZiU5/o7IXBTIroKrfc6oMZFX62/fel9kJszBauqH+bIT5bXthCvTbegcT6g9LmN/jHlktIvOycGtySApQwIcAAy4+kNiFAhSgAAUoQAEKUIACFAilAL/fCeWxcdEUyKpAT7B/HYCY10QW7N9973zYn2zBFbCq/BbkH14x1c8i4wDmiQh/5+xHqwD7HKvAPvkaqH4FwCkZ3qIF678rnaU3eoW2e+dtWjbxEyqyEsCQNNaiUL0fIm8EcKHz9WkH+g9BdRtEpgFIOaunwGaRjjlVi7fvcdubj0D/AUCaAJ2UlhH0V9I56kq/Z2JzWKhfo213HY2qXJ+Bhz86ANzV3Fn62Zm1DZ55hFwE+m2PO5dPsnvmQQCl/l0Z6PdvxZ4UoAAFikcg5b8kFA8Nd0oBCuRLIE+BfnsPV2PX0MhlZ0zY05KvvfudN75xzM1Qud2lorwNtQ8q82PTWh7wO26x9mOg39/J6zpEm08q+wkE73b4Zpv3nD9K9sqiQM8vEJqSTdF55AW8+MyULM6euaEtlD72zb/oDqf7aW27VuLALvsZZeZb2AL9JmBuI0ZfjdJxC32B2L1hD3zYQxFhaKees8nt3qgUEftFChsFKJAHAQZc8oDOKSlAAQpQgAIUoAAFKECBnAjw+52cMHMSCoROoOdn8lap3yr2uzZW6/cSyu/nJ1+4AKMuWOB3EQ0iMtNvZ/YrbIFnb53+hki042YR/QSAUYPcrVXJfxoRualq0ebugoWptJ3LJn4MIncAGJHCdUeg+EZzV+nnKqIHvgnIfOdr0w70v6qqVwJihRs/6ZHz6Du9Pdhwf1fH0Plebymwi3wE+lshcrGqfi7Ftyu8buQnSN/fL0MPfzyHiFyfyn2Rq0C/7bdp2cT3qMhq/6F+BvpT+BplVwpQgAJFI8BAf9EcNTdKgfAI+Az02zcur/S88izZ5uyp6xNT3HUnIHfFqltuTvG6nHePN5Z/FVC3ddr3RPdUVrf8a84XF8IJGej3f2jHQv1jblGRj8mxSgtRAIcAPKmKmyuntW71Pxp7UiA7AqpqvziwSv0DmlXot+B2GJqfUHouguhhDPT3nq+fByOy+TBENu6z0bE7YRX6HZpVQ7IfFrJRgAJ5EmDAJU/wnJYCFKAABShAAQpQgAIUyLoAv9/JOjEnoECoBVS1FoAF+z0bg/2eRDntkGKQ34rJfF9E7LzZKHCcwLraGdGKkrY5EAvEJy4EZGQKRPsA/DohXV85Y/G27SlcN6DrjtsnvFk0shKK2R7V+q3a+2+6EolPn/n5p/9gA+1cPvmbgH7cef70A/0Rwftji7fUPfeFyVMiondBMN2lYn1Cga0SkU+mEmD3E+jXSOL88Yue/suOZRPniOAOQN7s8taAAUaDORu7R2IlL39EJfEpQM70UbG/2wHA7c93lv4y1YcJchnoN5dnvzDhrSWRyFcBvNPrTREq8vXxizfbwx1sFKAABShAgdcFGOjnzUABCgROwGegv00TclXl9Ja1bhto3jD2ooToTQK9BMAJPja7A4nIJbHpe5JWd/ZxfU66xBvLfgbgCpfJXj1aof/GWHXrd3OyoJBPwkB/yA+Qy6dAP4GeikAW6J/RHycXAfhMH4iF0oePfDuGjTivuyr7kYO/757i8MHf56SifJgD/eZkZtGhp3f/2dew87UXuv3snghLs/tg7Fk/d1ouKyKF5SC5zoIWYMCloI+Xm6MABShAAQpQgAIUoEBRC/D7naI+fm6eAr4Een42bwV3GOz3JZbfTikG+W2xq0VkXn5XzdnDJPDX26eNfi3ReR4k8Y+akMkQlPauX4AWhWyNaGLrkJKhz7xp0QYL9Ge0NdXOGK7RtmkKXCTAJD1WqA5QbBORJ17tOLzu7Nv+2J6JSeMrJs1OKH7qUnTy1d5Af+985nMk0XGpALMUKLf/XUR3qsoTwyJDHk7HJJVAf+86dnxpyunS0TVLIe98/YyyYNTfefutbxlx4pDhM1USZ0NRDcjwnvNpk3zQM3wAACAASURBVIhuhspT0lm6obK24XAmziiXY7y+N9W3Q3Du63MrtkHwdIlEGmKLN+3O5Zo4FwUoQAEKhEOAgf5wnBNXSYGiEshkoL8Xrrmx/BIFvgPo6R6YR1Tx2cpprV8PMnpTY/kvBXq5yxp9PfAQ5D3mcm0M9OdSm3NRIDcCqmph/nXJZrMA94vPTMnNQgpglrAH+gvgCF7fgoX5LdTv0GaKSEMh7Zd7oUAYBRhwCeOpcc0UoAAFKEABClCAAhSggB8Bfr/jR4l9KEABE+gJ9tvP52N+RFix349SZvpES8dh5IS5GHXBglQGtKr89nZY/vw5FTX2LSqBdAL92QBKJ9CfjXVwTApQgAIUoAAF0hNgoD89N15FAQpkUSAbgX5bbryx/H1Q/TYEJ7suX+VHsWkt12Rxi4MemoH+QRMeNwAD/Zn15GgUCIqAqlqVfqsGNKC17VqJA7tWBmWpgV4HA/3BOJ5R4xaidNxCp8WwMlIwjomroAAYcOFNQAEKUIACFKAABShAAQoUqgC/3ynUk+W+KJAdgVSr9dsqGOzPzlnYqIMI8n9fRGqztzKOTIHCEGCgvzDOkbugAAUoQAEK5FuAgf58nwDnpwAFBghkK9BvEzU1lq0V4FJXdsXG2LTW6nSPpnlj2fmqmK2QswE9pXccAXYI9H+h0Z9WTHvpD+mOf2wfuavQr+sQbR455gKoXAygSoHxfda+XyDbRRMNJ5wo68rPbs3IK+n62zz39NjyaEfX5aKYopB/VOAk6yNABxR/RESf6hxS8uAZE/a0pOOay0B/y/ayEYde1ZkqkRkKPRs49oCJKLpU8JcIdGcm7pFUHLrPeET5u4++XvAKFT2zx3aHQh+srN77P6mMlem+vWevKheI4s0qKOm1EuC3J56An2TyvrPzeeWQXhYB3qGQcxUY0uthX79dJUNWV03e3ZzpfXK87Aj0/MKgKdnoVqV/X/wmHD74RHYmL6BRGejP/2FaVX6rzu/U5OhvVPK/Sq6AAhQwAQZceB9QgAIUoAAFKEABClCAAoUqwO93CvVkuS8KZFdgMMH+g0+v6Q75s6UvkGaQ3yZsEJGZ6c/MKylQXAIM9BfXeXO3FKAABShAgWwJMPiRLVmOSwEKpC2QzUB/vLFs8dE3Pd6KnpBuskWq4lmNRi9JJbTbtKFsIkRuE+hF6AmbuwAogL8J9P6OoSW3eoXQfYTNU7SWO2LVLZ/2uqhpY9mHIyofV+gEAMO8+sPC9cAzAO6uaG/9vsxEp49rHLt0B6sP4wZRfMQeJAAQ8RjP5tsO4Btu8/u8v/wufWusunWSn87mKYqbAJzjdv/1jNV9jwD4JRKR5bHpe5IGkp3mjTeWfxXQm13W9ftYdevb7fN4Y5n5fgHAuCT9X+9nnzU9VT5LIvpjAKVOYyvkwcrqlnf3/9yH+8uS0Gsqpu99qHuuDWUTRXAHgPM87r8jAH6vipsrp7Vu9XMWyfrEN43+JyQi5jDb42s4AWCrqNZWTNu7Zuem8nMloQ8JcFryubVZNPquwT7Ek+6+eF33q32tQr9V6h/QLNS/5y/vgf3J5izAQH9+747osNNw6jmb3BZhrzpend9VcnYKUKBXgAEX3gsUoAAFKEABClCAAhSgQKEK8PudQj1Z7osCuRHoCfbbz+pnpDKjBfr3r78H7dseTOWyou7bG+IffvoUDK+YmqpFHID9zLkh1QvZnwLFLMBAfzGfPvdOAQpQgAIUyJwAA/2Zs+RIFKBAhgR8BH9tpjZNyFWV01vWpjJt81NjLtOI/BDAG5yv8x/AjT81tlIj+jWBWgi4u5J3Sk2xXyNyV+xgyzKnAHyuA/3NG8bMVZEvA/jHY0XwU24WRv9fgXyiorrlkZSvPvpToubG8g8p9EsOIXOvIV3n93l/ec3R+7lnoD8DnocUcu9JJ+in/Vai9xHo7153vLHsTgD/6nTv9g/nZznQf0QVn4290vrN5pPG3AkRC2Gf4PcgAOwF8NlYdet3U7imu2vzhjGfVxF7AMLxQYUkY9oDLPcefUDjZwB+5Hyt/3+fpLpu9vcvoKrrnH5JYBX69/z5vf4HK8KeDPTn99CtMr9V6HdorJKU3+Ph7BQYIMCAC28KClCAAhSgAAUoQAEKUKBQBfj9TqGeLPdFgdwK9BTh+XA6wf7DzRtxcNtDsD/ZBgoMohq/DWZB/ttYPIZ3FgXSE2CgPz03XkUBClCAAhSgwPEC6QQ1aUgBClAgqwI+A9dpBfr9BJIBfwHc5sbySxS6CkDlIEESCnnopBP0mmSB7VwF+nUdos0jyr8C6Md9VuT32nYbgCWx6tZveHXs/fzYGsrM9ENpPSBx/ERJ5/d5f/ldsmugv2lj+W2iam9DOMnvgA79VIHtInpdbOrezV5j+Qj0bxPVn6lgMSBDncbLdaAfoouRkBkQvCvNh0n2QWV+bFrLA15G9rndb8+PLPu2Kq4FEPVzTb8+9laIJwFMcX74wN+/T9KYm5ekINBT+cdC/bFkl7XtWokDu1amMGJxdbXq8FYlvn9r3lieEkSmHgxIadKQdx41biFKxy102kVcRAb7d5CQC3H5FAieAAMuwTsTrogCFKAABShAAQpQgAIUyIwAv9/JjCNHoQAFjgmkW7HfrrWq/Qz3H3McZIjfhmBFfn5RUiADAgz0ZwCRQ1CAAhSgAAUokFblZbJRgAIUyKqAz8B11gL9qnhWo9FLqibvbnbaaHxD+RUq+i0ByjKEoQpZE2tveV//Sv25CPRnINjsxOA7YJ2lNRyC6NLY1L1f7V2gz/vL77E6BvrjjWV39VS/Tyconnx+RVxLIh+snLLHQuSOzTPQr9gPQYn7myqAHAf6bT+7AbwxzTB/j4f+oXNoyTvPmLCnxesQs3JGAyZloN/rHHL1uaraa3wt1D+gdR55AfviN8Gq9bMNFHCqEG9vNvBrNmLM1Rgds5eCHN/a997Xbc82UMCq8pu9S5vJ1x7zzqFA8AQYcAnemXBFFKAABShAAQpQgAIUoEBmBPj9TmYcOQoFKHC8QE+w/9ajwXJ7c3PKzcL97dvW4FDzpqKp3N8b4h9x7tzuQH+areHoS6zniYgF+tkoQIFBCjDQP0hAXk4BClCAAhSgQLcAK/TzRqAABQIn4DNwnVagP75xzM1Qud21Ar1iY2xaa7UTTHzjmMlQ+WkGKvP3n8KqfX8rVt16Y98PchHoj28o/3eILs9QZf7++9opWnJ5xbSX/uB2s8Uby2z+z6ZZKd1t6L2S0HkV0/c+ZJ183l9+vy6SBvrjG8d8GirLnKu2+x0+aT9PT89Av8/p8xDo97ky1272dfTlWHXrEtf7beOYj0Llaxl4e4LHmhnoz8ShZmoMVa09WvjHfjEwoFmof89f3gP7k+14Aacq8WbVtnslLJTv1Kyyf3To6Y7BdL4dIbmcudmbEVyavfrY7mc2ClAgYAIMuATsQLgcClCAAhSgAAUoQAEKUCBjAvx+J2OUHIgCFEgiMNhgvw1p4f7OA7tw+PlNBRXw7w3wDz99Cv5/9u4FPq66zv//+zNJeqMI2iYIikmRldX12lwqIjQp19K0IlJAWASURXS9IC66+tNVFhVdFC+4yiKreEGBsoBNAnIpSZHLkksVVt2/N5qCgm3SVaQX2iTn++93MlMmkzNzziSTdJK8zuPho5D5nu/5fp/f7zlxyvv7PXOq68Y7fy7b8zbj6wnyj5eR8xEYKUCgnxmBAAIIIIAAAsUQINBfDEXqQACBogrEDFyPKdC/savyLpNOyNtgZz+sadhydlgZv4v8pvkL75TsuKJ2+vnKRoTP/Y8nOtAf0zv592CSfu9kv5bcX8zp72T62xiBaP/2gWsX1W+5KJdZb/fCJufspiK+8SD7Ug9Ub+tr8m8/KKC/cYZ4VKB/EvqS820O6QbP8EC/Z9hQva1vSfbbLtI+v3v0oKry3UP3SfZ3cQZ5fGUI9I/Pr7hnR73C1+8273ed5xgpEGOn+DGTFbLL/5gvMgVPzPVWhFRXOsysaQp2iyYjMCMECLjMiGGmkwgggAACCCCAAAIIzEgBvu/MyGGn0whMukDq7/H9bv3n7gme14ynAVM14F/kAL8n9Lvwf5cg/3hmE+cikF+AQD8zBAEEEEAAAQSKIUCgvxiK1IEAAkUViBm4LjjQ39tV9TY59y2ZXpinwbuc00cXNfR9NaxMzHC98zl8M311oCJx4+Gv27zl8Q0HV5cNDV7spDP37ML/4nxgTrp7UX3fifnKbOyq+rHJrcpTJrbPps7KK5zpUkllueuzJ8wF76tu6G/JLNP7yEGLnAXfNdOb8731xTn91pWXH3/Y4qc3hbrGWWgh7XTSmoTpW9V1fQ9s+UXl/O073dmS/aNJr45468x2mbu4pq7/ujGOa955ka6zgAUfgeS6nPSV/eZaa9Wr+7YNz/uhd8vp7yPmqL9c3v5Mg0D/TpPWBk7X12zvu9d3eNP+C492zs4zaXXUmw+c1OecTjusoe/+sPEu4G0QO53snoSzr1U3bF7n59zOHa4psMQFJnd8VDuGr02gv6i/IIpQWeo/BrTn+g8Bfrf5rb0fKMKVplcVC2q+pvkL/a+w4h1Yh1tGhPl7zWxR8UaBmhBAoNgCBFyKLUp9CCCAAAIIIIAAAgggUCoCfN8plZGgHQjMHAHnXGMq2O8D/uM+fMDfH34Xf//POzdt2Lurf/qzcV8kZgU+tF9+4CGaW12bPMPvvu//3f+8SEc6xO83iOkoUp1UgwACOQQI9DM1EEAAAQQQQKAYAgT6i6FIHQggUFSBiQj0b+qqOt5J10nuZRGN/b2CxPE1SzZvzC73h0desmAgsbvdpNfkqcPJqW3ePL3dh7Szy/kAvCy4WaZ870PsN5c40weIc12nmIH+3q7KByW9KU+fnnVy715U3/+jsDLJPiWCn0h6Rb46zOmC6oa+m7PLbOquXO2cHxu9IM/5W+XswpqGLbdml/Eh+t79Km8w06mSynPV4ZxuXtTQd0bY5zEWasQK9Mfsyy6Zu7qmrt8vohh19HYvXCyn78XYPf7h6m19x4TtQl9goN8vQNnspMdM+k1GgxY6uScW1fd/NP2zjY9UnWgJd5OkA3I6y9Yuqt/yllHjnFywMNgmWXX+e9CeMOmC6vot94T6dFadKnPXSlqQp56c4xXzPvZVb3Vy78817zf2HPRGGwp+JIvaHYZAf1F/QRSpstR/BPCh/tDjmaeu1F+eurJIV5se1ZTPPlQHveJ2+T+LcQzuelJ//J/h/1DB8bzAgYdcqgMOCf31kC7UxH98YcYgUNoCBFxKe3xoHQIIIIAAAggggAACCIxdgO87Y7fjTAQQGJ9AaqOedLjf/1n0Ix3of25Td7LuwWee1sBfnt57nczFAOkfpn+WGcL3oXx/ZP6s4sCDUz87OPnzOdX5/jPxuLuWDPKb2afHXRMVIIBAbAEC/bGpKIgAAggggAACeQQI9DM9EECg5ASKGej34Wjn7INxdvWWNCTpGzX1faFbM2/qXPgPzszv3D83N5r75eCssmV+V/5cZXq7FzY5ZzeZVJmjjHOyaxfVb7koVx3FCvQ/3rXwiITszj1/sZNvt9/Hqrf11YYFx9Pt6+2s9G8+uCDPZBrYs4P+ZTX1fZ/NLhN9rtsts8tr6vo+k6v+3z16UFX57sD3Y3GuMvneElCsQP/GzsqbzHR6Hgcn2Y019VvOynfjxZgj/vS/mumC6rq+NaNMu6q+JLlLYtzcf9rzd5KfqKnv+88YZTUJgf6cCzcy2xfD2b+w4aqa+i0fzu7Xps7K050lF5Dsn6fPO2XukzV1/V/KO06xFhcQ6I8zt/ZFGeec/8vsT+W6NqH+0TLFCvX7ML9/C8Jzz/r1ZBxpAf8GBP8mhDzHZfxHGOYLAqUvQMCl9MeIFiKAAAIIIIAAAggggMDYBPi+MzY3zkIAgeIKpML9fsf+pZImJNxf3BZPSm2E+CeFmYsggAACCCCAAAIIIDCxAgT6J9aX2hFAYAwCMQP9gaTtkvyfuY55kiriNsFJXUOzEs25wvjRIWK325T4ZHX9ln+LumZ0XdpQva1vSa4QfbEC/X638qHErvc52cKcbXa2qaZhyxfz9SlGID40YO2vP2gD98vcq/LUn/OtCZnnbOqq+ohTcLlks0LrcvqzKbE67M0HMdofuUN/rHnr9Ecl3Kqauv4NkXOkq+oak7vQw+UeG11X09D3D9mfx9yhf6PMnRanLen6JyHQ31ZT39ccZdPbvfASOfucpNl55u0Paxq2nD3KJnrxyZ6Mt7u3elv/8nyLWNL19nZV/kzS63O3mUB/1Hjuq89Tf+n/nXx/4U+of/To+FD//AVnRu0in3NYt/XfmAzzc4wUmLP/UTroiNvysfjXIjfhhgACpS9AwKX0x4gWIoAAAggggAACCCCAwNgE+L4zNjfOQgCBiRPI2Lnfh/t9yH+mHD7A7/+3XtL1Zub/mQMBBBBAAAEEEEAAAQSmuACB/ik+gDQfgekoECsYXfyOP22Bu7B6SX9rWNWPbzi42gYH7zHT3+S5dKzguT+/t7PqvTLnd/+ek6O+pwMFpxxWv7Uz7PNiBfqLxRgjEB8a6O/tqjxZ0g2SDszZFmehwezs8o93Vh5jplvyvPlgh6T319T3fTv73Bjtjwz093ZVvlPS1ZL8QpLQwzndvKih74w47ps6DzrWWXCjpNyLLRS+8CM60B9/8UlmWyc60O9kaxfVb3lLlM942tHbVem3BH9TnmvsNOc+WN3Q/62odiTvZQL9cZhKtkxUqJ+d5HMPnQ+g77fgDPmAv//nXIc3HNz9hHY9+5C2bb1R/t85RgoQ5mdGIDC9BAi4TK/xpDcIIIAAAggggAACCCDwvADfd5gNCCBQ6gLTOOCfGeD3m790lPpY0D4EEEAAAQQQQAABBBAoXIBAf+FmnIEAAhMssA8C/XnD/L67yXC1gjUyvTBP92PtLu7PjxFIftacLqhu6Ls57HrTJtAfvdP6Lpn7eE1d/1VR0y7GvMkZyi9OoL/qS5K7JE87IxcFZJ7r2lW+aX7lI5IW56kzdOFHdKBfz7jAzli0ZMtdUa6Zn8eYt8oVyo8xPjnPzW7jWNvxeNfCIxKyOyUtyt3vwnbUJ9BfyAwqzbKpv+Bv37OLTU1YCwn1l+a4TZdWxQjz95pZnmfWdJGgHwhMHwECLtNnLOkJAggggAACCCCAAAIIjBTg+w4zAgEEpppARsD/3NR/Awj97wAl2C8C/CU4KDQJAQQQQAABBBBAAIGJFiDQP9HC1I8AAgULxAn+Flxp+AmBpJ8qSJxfs2Tzxnx1xgh8h+5An6vOx3uqXmuBazXp0Bxl8gbZp02gvysyBJ93YUOR5oFijG9kGD9yTJz+bEqsrm7YvC5uu3s7q26QubPylA/1IdCv0MUB8RbmuHU19f3HxR4jduiPS1XS5eKE+jf/5hR2ly/pUZx6jfNvN3jJa3ryNdz/R5smXpc89caWFs9sAQIuM3v86T0CCCCAAAIIIIAAAtNZgO8703l06RsCM0Mg9d8CfGcbUwH/6tSf/t8n+/B//+sPv9v+Jv9SaP8/dt+f7GHgeggggAACCCCAAAIIlI4Agf7SGQtaggACKYFJCPQ7v0m+pM/V1Pf9Zxz4GAHpIUm/ddKzceozqUzSEZL2y13erqqp3/LhsM8jw+Ma2w7smdfa8ovK+Tt26nQne4vJvULSwZJmS5oTp4+jy4zuz2T0I05bixHon4id2jd2LfyCyS71q0Vy9CN0oUGM+Tojd+jf9MjCZpewGyS9IOe8cPbDmoYtZ8eZN77MRIx73GtTrrgCqb/Iz7m4y+/UT6i/uOYzubYYYX7P48P8vDp5Jk8U+j4lBQi4TMlho9EIIIAAAggggAACCCAQQ4DvOzGQKIIAAlNWIPXfCPwO/un/+b74wH/6SO/un7nLf/qf0+F8Xzb9z5k/84H99NHB3/tO2WlCwxFAAAEEEEAAAQQQmFABAv0TykvlCCAwFoFJCPSH7t6dr60xAtJj6WrEOfsm0L+pu3K1C/QRmV4nqaJ4HRtLoN9tMle+orrhT78sXjtG1zQpgX5nvyp3Fce8dMkft8btS4x2OSd35aL6/o9m1hljvs7IQH8Mz4LetJH8W1l26I87nadEuTih/q29H9Bzzz44JfpDI0tTYM7+R+mgI26Lahxh/ighPkegRAUIuJTowNAsBBBAAAEEEEAAAQQQGLcA33fGTUgFCCCAAAIIIIAAAggggAACCCCAQE4BAv1MDgQQKDmByQj0S/Z/TvbORfWbfxwHoLez6gaZOytO2eKVmdxAf+8jBy1SIviOpKMlJYrXj3RNMzzQL/28pr7vDYW4jjWATqBfoYt2xuqZb8wI9Bcyo6dGWefceXt23fHPwtDD79T/zNNXalv/jVOjQ7SypAQI85fUcNAYBCZEgIDLhLBSKQIIIIAAAggggAACCJSAAN93SmAQaAICCCCAAAIIIIAAAggggAACCExbAQL903Zo6RgCU1cgZqA/5w7jMc+Xk+5eVN93YhypjV1VPza5VXHKFq/M5AX6N/Yc9EYLgh9Iennx2p9dE4F+Av2DbZJlvp50xCRxsrWL6re8JWoObnyk6kRLuJskHZCrbFhdBPqjZPk8LRAn1L996436y1NXgoZAbAHC/LGpKIjAlBYg4DKlh4/GI4AAAggggAACCCCAQB4Bvu8wPRBAAAEEEEAAAQQQQAABBBBAAIGJEyDQP3G21IwAAmMUiBnIzxno95ft7ar8mqT3SirL04xnndy7F9X3/yiqqdN5h/7Uzvw/kfSKKIfU589J2pVVtlzSPEl5fq/M8EC/s1+Vu4pjXrrkj1tjOitGAN05uSsX1fd/NLNOduhnh/64c4xyuQWcc5+W9Kl8Rs88dSWhfiZRLIH5C8/Ughr/f03yHueb2fVRhfgcAQRKW4CAS2mPD61DAAEEEEAAAQQQQACBsQvwfWfsdpyJAAIIIIAAAggggAACCCCAAAIIRAkQ6I8S4nMEEJh0gWIE+mPWsSer6e6t3ta/3Jo0mK+jMQLSE+A0OTv093ZV/VByZ+YP42tA0jpziS9WN2xel93ZGMFzX/1VNfVbPpx5bow3H+RduFEs9Bjt3+WcPrqooe+rua7Z21X5M0mvz90mt8lc+Yrqhj/9Mm67N3Yt/ILJLs0zNqHtijFfx+Q61p3xfX/j3JMTvUP/pkcWNruE3SDpBTnHwOm6moa+f4g7RhMx7nGvTbmJFyDUP/HGM+EKBx5yqQ44xD/K8x6E+aOE+ByBKSJAwGWKDBTNRAABBBBAAAEEEEAAgYIF+L5TMBknIIAAAggggAACCCCAAAIIIIAAArEFCPTHpqIgAghMlkCc4K+kyEByzF36t8vcxTV1/dfl619vZ+XlMn0sz47/Q3K6oqah75OT4VSsIHxv98LFCmytTC/J0+5nJH2ipr7v67nKxAjEhwb6YwTP/2qBO7t6SX/rRLrGaH9koD9yTJz+bEqsDlsQkatvMd4M8aw5XVDd0HdzZh0xXCPvn7A2TflAf+dBxzoFa2R6Ye755NbV1PcfF3e+EeiPKzV1yznnzpP0nXw9YKf+qTu+E91yvyu/350/4mgys46oQnyOAAJTQ4CAy9QYJ1qJAAIIIIAAAggggAAChQvwfadwM85AAAEEEEAAAQQQQAABBBBAAAEE4goQ6I8rRTkEEJg0gWIF+mPW4/v1QPW2vqZ8u/T3dlW+U9LVkublgnDS3Yvq+06cDKjI8HiMBQ++nb1dlf9vz2sKPiWpIke7nZz+M2rH8hiB+PBAf/fCS+Tsc5Jm57j+Lpn7eE1d/1UT6Rqj/ZGB/hgh+ufk7MM1DVu+EbcvvV2VD0p6U57yTwcKTjmsfmtnZpkYbZmRgf7HuxYekZDdKWlRzvvY6beuvPz4wxY/vSnOOBHoj6M09cs452okbczXk8FdT2rzb06R/5MDgfLZh8qH+efsf1QUBmH+KCE+R2CKCRBwmWIDRnMRQAABBBBAAAEEEEAgtgDfd2JTURABBBBAAAEEEEAAAQQQQAABBBAoWIBAf8FknIAAAhMtEDOIHyuQHHOX/p3m3AerG/q/latvsdrk9Ecl3Kqauv4NE21UtEB/Z9UNMndWnvbG2iE/RiA+xw79lSdLukHSgTnb4HRd1IICf26MMcoZyo/R/hiB/uhFH3L2w5qGLWfHmR+Pdy1oSChxu6SD85TfUL2tb0n2YhQC/ZKTrV1Uv+Ut2XYxFkmEvvUg1xgQ6I8zm6dHmVSov12SD/eHHj7M/8zTV2pb/43To9P0YkwCPsR/0BG3RZ3bu+dX1/nszB/FxOcITD0BAi5Tb8xoMQIIIIAAAggggAACCMQT4PtOPCdKIYAAAggggAACCCCAAAIIIIAAAmMRINA/FjXOQQCBCRWIEcz2148X6H/koEVKBPdIenneRjt1l7tZJ710yR+35iq3savyLpNOyFNPrN3ss8937SrftP/CDwxWlP3g8Ndt3hIHt1iB/qh6nPSkS1jzYbVbHsvXrhiB+NBA/x8eecmCQRu4X+Zelat+J/1PRTCrKd/Y+HN7uyIXB+QMasdof2SgP+a8/b2CxPE1Szbn3enb92dTZ+UVznSppLKc9jkWOxDozxfor7pKchf7CZl7zoUvBggrT6A/zhNr+pSJG+rfvvVG/eWpK6dPx+lJbIEDD7lUBxziH915Dx/m9zvz+z85EEBgmgkQcJlmA0p3EEAAAQQQQAABBBBAYK8A33eYDAgggAACCCCAAAIIIIAAAggggMDECRDonzhbakYAgTEKxAxGxwr0+ybECkZL0YHtrqqPOAWXSzYrT9d2ytwna+r6vxSn+z7M37tf5Q1mequTHh6alVgdJ9QfFcSPu+AhRj2xdujv7Vz4DZldmDd8Lruqpn7Lh7NdejsrvyXTBbm93G6ZXV5T1/eZfKapet6VJ6j9dKDglMPqt3Zm5DX/tAAAIABJREFU1xMj0D8kpytqGvo+ma8NGzsrbzLT6XnKDMm5a2sa+t+bty/dCxfLJW6T3MvylPurmS6orutbM8q0q+pLkrskz7mx75/MOjY+UnWiJdxNkg7IVXeunfHj3Ne5zh01XuNpR3flaud0naQX5PF51sm9e1F9/4/yz7mqU2XuWkkL8szfTebKV1Q3/OmXcZ4JlCl9gTihft8Lv1v/5t+ckvyTY/oLlM8+VAtqvia/O3/E0WFmTVGF+BwBBKauAAGXqTt2tBwBBBBAAAEEEEAAAQTyC/B9hxmCAAIIIIAAAggggAACCCCAAAIITJwAgf6Js6VmBBAYo0Cc4G/cwLpvQm/MXfqjdoL3u8kPJHa3m/SaiK5td2ZfWlS35VP5ym3srHy9Sd+UaUkqhO6crKVm25a3WZMG857bVfVjk1uVp0yswHaMQH/kWwc2dVd+1Dn5vs7N7xIe6N8UL2C9Vc4urGnYcmvYNWK24aGa+r7QpGWMQL8kd2/1tv7l+cYmZl92mumy6rq+L4T1JTlfLbhZprqIefZw9ba+Y8Laww79uXfoT74RY37l/ZKOjPB92gJ3YfWS/tbQOddVdbyTXxiQd9GFnzcE+sf4u6CUT0uF+v1z77x87fRh/meevlLb+m8s5e7QtnEK+BD/QUfcFqcWwvxxlCiDwBQXIOAyxQeQ5iOAAAIIIIAAAggggEBOAb7vMDkQQAABBBBAAAEEEEAAAQQQQACBiRMg0D9xttSMAAJjFCh2oN83I94u/dE7wccLfic77iRtlOk7FpTdlt6d2/dNiaFm53SmpFdLKs9iGnROt9Zs7zs7X3A8RhA/VqC/t7Pycpk+ln9nfe2S2ffmzXGXVL26b1u6vb2dVW/ybyOQdKykihjDfXVNfd8Hwspt7Kq8y6QTIurY6aQ1Zu6rNXX9G1JvNzjOTB+MboPbbUp8srp+y7+FXaO3q/Kde3ZZv1rSvDxtGDSndU52rXPaniyXCF5oQdkjNUs2b0wOejIsvvBOyY6L6EsguS4nfWW/udbqXR/fcHB12dDgxU7JufHiiPO3y9zFNXX9fqf5UQeB/tyB/uTzIN7bNnzRnSatDZyur9ned+/vX3TQi8p3DR0vs7dLWha9iCU5Kwj0x3g4TMUiqVC/D/TnXbzlQ/3bt96ovzx15VTsJm2OEDjwkEt1wCGXxnG6zMw+HacgZRBAYGoLEHCZ2uNH6xFAAAEEEEAAAQQQQCC3AN93mB0IIIAAAggggAACCCCAAAIIIIDAxAkQ6J84W2pGAIExCkxEoD/uLv2S++XgrLJlh79u85aw5idD5POr/svkVqZ21R9jL/Oe5nfnv6amvu/9uUoVK9C/qfOgY50FfuvohTE68pykXalyfiGCD7/H/j3iZGsX1W95S9h1ersXNjlnN5lUGaMdYyiSf1wf71rQkFDidkkHF1j5qIUTE98XRb7JgUB//kC/f9vGoO3+SYy3IBQ4HUKfGgT6i6BYylWkgv3tkmrytdMH+zf/5hT5PzmmvkD57EO1oOZr8rvzRxy9e9YRnW9mHVEF+RwBBKaHAAGX6TGO9AIBBBBAAAEEEEAAAQRGC/B9h1mBAAIIIIAAAggggAACCCCAAAIITJxA7CDmxDWBmhFAAIGRAhMR6PdXiLdLv3yY/gs19X2fyDUuv3v0oKqy3UGrSfUTNHY7/c73NXX9X8pVf7EC/b7+GHUVq5ttNfV9zbkq6+2q/MyeHdE/GvLWgvFef6ucXVjTsOXWXBUN76xfeb+kIwu8WOibEHq7F35Yzi6Pt4N7gVdMvvnBnebfUpDbsupLkrskT82x3uCQff7GR6pOtIS7SdIBOS1zLNyIc1/nW/SReb3xtCNdT29n1akyd+2eNzMsKHgECjqBHfoL4pqihVOhfr9Tv9+xP+fBbv1TdIAzmu2D/PMXnBl3V/4OM2ua+r2mBwggUIgAAZdCtCiLAAIIIIAAAggggAACU0mA7ztTabRoKwIIIIAAAggggAACCCCAAAIITDUBAv1TbcRoLwIzQCBO8FdSwYHk1C79P5H0igjG3yhInFSzZPPGXOV6uxcultP3JPu7Ig/JLpm7uqau/9J89cYI4cf2Ge6L3SJpUZH7kl3dY9Xb+mqtKbloYtThQ/VP7F/5Lef090UM9Ucujkg3ZFNX1Uecgsslm1WAQ07n3q7KqyVdVMS++BciPGHSBdX1W+7J10Z26M+/Q3/arrer8mupMaooYMwLLEqgv0CwKVs8Fer3gX4f7M97EOyPEirNz+cvPDO5K3/M4zIz+3TMshRDAIFpJEDAZRoNJl1BAAEEEEAAAQQQQACBEQJ832FCIIAAAggggAACCCCAAAIIIIAAAhMnQKB/4mypGQEExigwUYF+35yYu8APmdOV1Q19H8vXhdQCge9IOlpSYozdff40pz8r4T5TU9d/VVRdxQz0J106q0515q4xqTLq2jk+/52kAUmvzHW+k/qc02mHNfT5nfBDj9RO+V+RdKGk8Yasn5G5f43j6RuTuna7pDcXYJB34cTG7qrLzLkPS9qvgDpzFf1fl0i8c1Ht5v+OqotAf7xAf+qZMJ5Q/3Y57ZbphbnHhEB/1Hydbp+ngv3+WVIT1Tcf7N/8m1Pk/+QoXQG/K78P8s/Z/6g4jezd81Kg882sI05hyiCAwPQTIOAy/caUHiGAAAIIIIAAAggggMCwAN93mAkIIIAAAggggAACCCCAAAIIIIDAxAkQ6J84W2pGAIExCkxooP+RgxYpEcTYpT9eCDcZAt9v4cdk9l5JLx5jl/2O9Z3O6R8XNfT9PE4dxQ70+2tu7DnojRYMXSfZq/xW8HHa4XPwkn6mRPD3Gir7hMydlec8H/i/rKa+77NRdW/qqjrHyX1e0iFRZUM+D5z0SyUSF8YJv2ee7xdpWMLd6OTqYxpEvglhU+fClc7sC5L+Nmad2V3a6WTf32+u+3DVq/u2xfEg0B8/0O89e7sXXqLAPpE/mD9Kvl/SRyW9X9Lrc49LvGdJnHGlzNQRSIX6/U79fsf+vAe79UcJ7dvPDzzkUh1wSN6X5mQ2sMPMmvZti7k6AgjsawECLvt6BLg+AggggAACCCCAAAIITJQA33cmSpZ6EUAAAQQQQAABBBBAAAEEEEAAgfiBTawQQACBSROYyEC/70TcXfrldEVNQ98n43R8yy8q529/Tu9ToHeaaZGk8hjnbXeydeb0hZqGLQ/FKL+3yEQE+n3lwwsUqi6W+ZCye2meNw/4IP/Tcu6a6u39V1iTBnu7Kt8p6WpJ8/L05aGa+r5YWxw/3xb3bkmHxXgLgl8w8D/O9LVFdX3fLcQzs6wfyx3P6QsK9PbIgLfTn02J1dUNm9dFXW9jd+W55vQBSa+J9fYBX3dCP3YW/FtN7db/jao/83MC/YUF+pPPheHFPn7hxckRb1TYZXI/cUHZh2qWbN7Y21X5MwL9hczOmVXWOffpPY9WH+yPPAj2RxJNaoECg/x+V/7vmpkfbw4EEJjhAgRcZvgEoPsIIIAAAggggAACCExjAb7vTOPBpWsIIIAAAggggAACCCCAAAIIILDPBeLuwLzPG0oDEEAAgakikAz373TNMnujnF4p6YXptpv0e0mPm+nO6rq+B0q5T35hhWzwtECJxZI72LfVpO3O6bGEEmvjhNiL1b/fPXpQVfnA0CoFtkSmVzmpIt0eSb9wcg/uN9da4+5gH6ddfkFB736Vx0labqbXOmm/zGvKuf8enF12z+Gv27wlTn3pMrnmhzkNOdNvEnKPy5XfUt3wp18WUi9liyOQXEgyv+otpuA4J/PjXpEeG5PWz5urm9Pz7PGuhUckZHfuCfL6RTy5jseqt/XV+kUvxWkhtUw1gdRu/X6nfoL9U2DwCgzy+x5db2bnT4Gu0UQEEJgkAQIukwTNZRBAAAEEEEAAAQQQQGDSBfi+M+nkXBABBBBAAAEEEEAAAQQQQAABBGaQAIH+GTTYdBUBBBBAAAEEiiewqXPhPzizr0qam7tWt66mvt8vDOGY4QKpYH/7ngB4TRwKduyPo1ScMuWzD9X8BWfqgEMuLaRCvyv/+WbWUchJlEUAgekvQMBl+o8xPUQAAQQQQAABBBBAYKYK8H1npo48/UYAAQQQQAABBBBAAAEEEEAAgckQINA/GcpcAwEEEEAAAQRKUqC3e+FiOX1DLvFvNQ1bbo3byOGd/BfeKVm+sL6T7Cs19VsuiVsv5aa3QKG79XsNgv0TNyfGEeT/rpl9euJaRs0IIDCVBQi4TOXRo+0IIIAAAggggAACCCCQT4DvO8wPBBBAAAEEEEAAAQQQQAABBBBAYOIECPRPnC01I4AAAggggEAJCyRD+ftV3iZTs5z+7BL28UV1W66J0+TersrPSvqwpNl5yv/VTBdU1/WtiVMnZWaOwHiC/du23pgM+XOMXWCMQX5/wQ4zaxr7lTkTAQRmggABl5kwyvQRAQQQQAABBBBAAIGZKcD3nZk57vQaAQQQQAABBBBAAAEEEEAAAQQmR4BA/+Q4cxUEEEAAAQQQKDGB3q7KqyVdJKk81bQBSeuc08cWNfT9PKy5v3v0oKqy3cGVJr1dUkVElx6u3tZ3jDVpsMS6TnNKRCAV7P/OnqB4YyFN8oH+Z56+Utv6byzktBldNh3in73/mzRn/6MKteiVdL6ZdRR6IuURQGDmCRBwmXljTo8RQAABBBBAAAEEEJgpAnzfmSkjTT8RQAABBBBAAAEEEEAAAQQQQGBfCBDo3xfqXBMBBBBAAAEE9qlAb1fV2+Tct2R6YUhDBuX0B2f2mMk9kfzcaY5MtZL+VtLcGI3fLnMX19T1XxejLEVmuIBz7jxJ544l2P/csw9q+9ab5P/kGC0wjt34fWU+yH+ZmV2PLQIIIBBXgIBLXCnKIYAAAggggAACCCCAwFQT4PvOVBsx2osAAggggAACCCCAAAIIIIAAAlNJgED/VBot2ooAAggggAAC4xbo7V64WM5ukbRo3JWFV+CcrKVm25a3sTv/BAlP02rHumO/5/C79hPuH54Y4wzx+yrYkX+a3mN0C4HJECDgMhnKXAMBBBBAAAEEEEAAAQT2hQDfd/aFOtdEAAEEEEAAAQQQQAABBBBAAIGZIkCgf6aMNP1EAAEEEEAAgaRAKtB/k6TDJ4LESV1DsxLNh79u85aJqJ86p79AKtj/qT3T1e/cX/Dhw/3bt96o5559aMbs3J8O8e+34MxkoH+MR4ek883MB/o5EEAAgTEJEHAZExsnIYAAAggggAACCCCAwBQQ4PvOFBgkmogAAggggAACCCCAAAIIIIAAAlNWgED/lB06Go4AAggggAACYxUYDvXre5L93VjrCDnPOemnQ7MSqwnzF1F1Blc13mC/p/Ph/sHdT2hXMtw/fQL+6QD/7P3fpDn7HzXeWXKZpOsJ8o+XkfMRQMALEHBhHiCAAAIIIIAAAggggMB0FeD7znQdWfqFAAIIIIAAAggggAACCCCAAAKlIECgvxRGgTYggAACCCCAwKQLbPlF5fztO+1LJneOpLnjbMBOOXd99fb+D1iTBsdZF6cjMEIgFez3u/Wfuyd4XjMenqka8C9ygN8T+l34v0uQfzyziXMRQCBMgIAL8wIBBBBAAAEEEEAAAQSmqwDfd6bryNIvBBBAAAEEEEAAAQQQQAABBBAoBQEC/aUwCrQBAQQQQAABBPaZQG/PglcqSPyrpOWS9iuwIdsl3alE8C81tVv/t8BzKY5AwQLOucZUsN8H/Md9+IC/P/wu/v6fd217aO+u/unPxn2RmBX40H75rJdpzv5vSp7hd9/3/+5/XqQjHeLvMLOOItVJNQgggMAIAQIuTAgEEEAAAQQQQAABBBCYrgJ835muI0u/EEAAAQQQQAABBBBAAAEEEECgFAQI9JfCKNAGBBBAAAEEENjnAq5d5U/Mr3p7IJ1mcq+RVCVpnqT0/1/yO+/vkPSUnG2Q6dbqbVt+zI78+3zoZmQDUrv2p8P9/s+iH+lA/3PPPpise2j3kxrcPbwAwB+ZiwGyf5YZwvehfH+M/NlwSL9s1qHJn8/Z/6iitz+jwmSQ38w+PZEXoW4EEEDACxBwYR4ggAACCCCAAAIIIIDAdBXg+850HVn6hQACCCCAAAIIIIAAAggggAACpSBAoL8URoE2IIAAAggggAACCCAwRoFUuN/v2L9U0oSE+8fYtH15GiH+fanPtRGYwQIEXGbw4NN1BBBAAAEEEEAAAQSmuQDfd6b5ANM9BBBAAAEEEEAAAQQQQAABBBDYpwIE+vcpPxdHAAEEEEAAAQQQQKB4Ahk79/twvw/5z5TDB/j9/9ZLut7M/D9zIIAAApMuQMBl0sm5IAIIIIAAAggggAACCEySAN93JgmayyCAAAIIIIAAAggggAACCCCAwIwUINA/I4edTiOAAAIIIIAAAgjMBIFpHPDPDPB3mFnHTBhP+ogAAqUvQMCl9MeIFiKAAAIIIIAAAggggMDYBPi+MzY3zkIAAQQQQAABBBBAAAEEEEAAAQTiCBDoj6NEGQQQQAABBBBAAAEEpoFARsD/3D072dek/jcVekaAfyqMEm1EAAERcGESIIAAAggggAACCCCAwHQV4PvOdB1Z+oUAAggggAACCCCAAAIIIIAAAqUgQKC/FEaBNiCAAAIIIIAAAgggsA8EUgF/f+XGVLi/OvWn//fJPnxo3x9+t/1NkpIhfnbfn+xh4HoIIDAeAQIu49HjXAQQQAABBBBAAAEEEChlAb7vlPLo0DYEEEAAAQQQQAABBBBAAAEEEJjqAgT6p/oI0n4EEEAAAQQQQAABBCZAIBX2T+/i7//0hw/8p4/0z9J/+p+n/zkdzvc/S/9z5s98YD99dBDan4ABpEoEENgnAgRc9gk7F0UAAQQQQAABBBBAAIFJEOD7ziQgcwkEEEAAAQQQQAABBBBAAAEEEJixAgT6Z+zQ03EEEEAAAQQQQAABBBBAAAEEECimAAGXYmpSFwIIIIAAAggggAACCJSSAN93Smk0aAsCCCCAAAIIIIAAAggggAACCEw3AQL9021E6Q8CCCCAAAIIIIAAAggggAACCOwTAQIu+4SdiyKAAAIIIIAAAggggMAkCPB9ZxKQuQQCCCCAAAIIIIAAAggggAACCMxYAQL9M3bo6TgCCCCAAAIIIIAAAggggAACCBRTgIBLMTWpCwEEEEAAAQQQQAABBEpJgO87pTQatAUBBBBAAAEEEEAAAQQQQAABBKabAIH+6Tai9AcBBBBAAAEEEEAAAQQQQAABBPaJAAGXfcLORRFAAAEEEEAAAQQQQGASBPi+MwnIXAIBBBBAAAEEEEAAAQQQQAABBGasAIH+GTv0dBwBBBBAAAEEEEAAAQQQQAABBIopQMClmJrUhQACCCCAAAIIIIAAAqUkwPedUhoN2oIAAggggAACCCCAAAIIIIAAAtNNgED/dBtR+oMAAggggAACCCCAAAIIIIAAAvtEgIDLPmHnoggggAACCCCAAAIIIDAJAnzfmQRkLoEAAggggAACCCCAAAIIIIAAAjNWgED/jB16Oo4AAggggAACCCCAAAIIIIAAAsUUIOBSTE3qQgABBBBAAAEEEEAAgVIS4PtOKY0GbUEAAQQQQAABBBCYCQLNy+oaXKC7TTog1d9NSlQc1Xrfw3+cCf2fSX1sbqz9hGSXp/vsTD9qa+8+ayYZ0FcEEJAI9DMLEEAAAQQQQAABBBBAAAEEEEAAgSIIEHApAiJVIIAAAggggAACCCCAQEkK8H2nJIeFRiGAAAIIIIAAAghMYwEC/dN4cLO6Vkigf/WRR87dOXvgnU6uzmTdc3dVfHvNww/vnDla9BSB6StAoH/6ji09QwABBBBAAAEEEEAAAQQQQACBSRQg4DKJ2FwKAQQQQAABBBBAAAEEJlWA7zuTys3FEEAAAQQQmLICK5fWneOk62VKJDvhtPbpbe60np6egSnbKRqOwD4SINC/j+D3wWULCPTbiqW1Xzez96ab6Zz7Rtv6nvcln7gcCCAwpQUI9E/p4aPxCCCAAAIIIIAAAggggAACCCBQKgIEXEplJGgHAggggAACCCCAAAIIFFuA7zvFFqU+BBBAAAEEpp9AbW1txcHz7RaZVmX0bqsscWxre+ej06/H9AiBiRUg0D+xvqVUe9xA/6qjjto/qNh1h6Q3Z7T/fytm7W687e7HtpRSn2gLAggULkCgv3AzzkAAAQQQQAABBBBAAAEEEEAAAQRGCRBwYVIggAACCCCAAAIIIIDAdBXg+850HVn6hQACCCCAQPEEmpsaXicXrJO0YGSt7pOtHT2fKd6VqAmBmSFQaoH+5mVHvkTBwIOSqv0IOOkZS+iE1vu6O2fGiExcL+MG+lcfeeTcnbMH1khasbc1TnfP3V1xypqHH945cS2kZgQQmAwBAv2Tocw1EEAAAQQQQAABBBBAAAEEEEBg2gsQcJn2Q0wHEUAAAQQQQAABBBCYsQJ835mxQ0/HEUAAAQQQiC2QHUjNOLGrXIMn3N7x87/EroyCCCAgAv0zZxLEDfR7kRVNi2vNJW6QdISkXzsLzm5r39Azc7ToKQLTV4BA//QdW3qGAAIIIIAAAggggAACCCCAAAKTKEDAZRKxuRQCCCCAAAIIIIAAAghMqgDfdyaVm4shgAACCCAw5QROaXz9gYMqv1tSfXbjnTSQUHBqS8eG1inXMRqMwD4UINC/D/En+dKFBPonuWlcDgEEJlGAQP8kYnMpBBBAAAEEEEAAAQQQQAABBBCYvgIEXKbv2NIzBBBAAAEEEEAAAQRmugDfd2b6DKD/CCCAAAII5BdY2bi4OVDiVpMqUiV/Leklkub7fzena1vWd18kyWGJAALxBAj0x3OaDqUI9E+HUaQPCIxfgED/+A2pAQEEEEAAAQQQQAABBBBAAAEEEBABFyYBAggggAACCCCAAAIITFcBvu9M15GlXwgggAACCBRFwFYurbvGmS5M1ua0Q0r8vSz4WMaO/U8OJVzTnff1/L4oV6QSBGaAAIH+GTDIqS4S6J85Y01PEcgnQKCf+YEAAggggAACCCCAAAIIIIAAAggUQYCASxEQqQIBBBBAAAEEEEAAAQRKUoDvOyU5LDQKAQQQQACBkhBYvqz25WWBtUs6NNWgrnINnjDkys93pqvSjTTZ+S0dXdeXRKNpBAJTQIBA/xQYpCI1kUB/kSCpBoEpLkCgf4oPIM1HAAEEEEAAAQQQQAABBBBAAIHSECDgUhrjQCsQQAABBBBAAAEEEECg+AJ83ym+KTUigAACCCAwXQRWNtaf5+S+s7c/5q5obe/5eHNTw+vkgnWSFqQ+Wzd3V8XKNQ8/vHM8fT952RuqE0H5RSa3wkmHSdovVd9fJD0qZ9+da9vXrOn41bZCr7N69eqy7Vt7j0oM6d0yd5Skl0oqk1Mg01Nydn9Qpv/Yb0HNg2vWrBkqvP5XzdrRv1+zBe5cmd4kaWGqDl9Xr5ndPTQUfPOO+3t+kXzXQYxjRVPdD83p7emizuxtbe1dt0qy5mV19Ur2RSfI6RCZEpJ2Sfqd5H5g0nUtHT392Zc57rjaA+YM6j0mOyvL2Jd91Jl9Y97C7a1r1vxqd74mZoeUJffJ1o6ez/hzTj624RUWBBeZ0ypJNUlnKekg062BDf37Hff9bFN2/auPPHLujtm7TzfZP0r6G0kHZoz/b+Xsm2Md/2S7UvNLcislHS5pdrHmV7ovyWu4sn90zq02Zy/LGJcnZbpNVvHV1vse/uN4Av2rG181/zk3b6UzvUvS67Lm2h/k7MGoubyiqf5Uc+6/YkzDjCLPj3G+83z7drr9VsvceyS9qpj38crG2oVSwj+XTs+qOzX3rSVIDF4TNr8K62v+0nufJ4H7gKRjs+eqk/v3ebtm3eyfiYUE+vPdV8k53Fh/ksmtNaki2UKnDQNzKo6/666H/y9O/7LrN6drW9Z3X5TvmbR6derZ5tx7JdVm9HW7pF+Z7GYpuD7seZPdptEWw880/1yaO2jvC+QuSN43w8d/m7m35Ko3Y56dm7oP0s+LMT9zs9prJx9T++qE2cVZz9li1R9nyCgzjQQI9E+jwaQrCCCAAAIIIIAAAggggAACCCCw7wQIuOw7e66MAAIIIIAAAggggAACEyvA952J9aV2BBBAAAEEpqqAD1fvnD3Qkgqr+m5slSWObW3vfDT52ayB25Mhx+Fjm+SWt3b0PDCW/q46/g2HBAOJ/5Czk1MB6NzVOP2fEvrQ3IWLbogbvG9uqj9Wzv2HpJfHaF9PELjz77i/539ilJUP9u7s33i2An1ZphfFOCd2/WGBfisLujVo35O0NOJa2530wbaO7m/7sK5v546+xy822WUZAetcVfzaSae1dXT7xQehR1jw+LlyXT17yL5pgc6IGMchM/vcnIXbP5NaOGDNSxtOkYLrIg2dbbGy4JyW+3rujmGdLNJ8XO3LNKh/jzW/pO0mXTFnV8VVhSxQSYaLNe9KSf+QWsCQq3m7TLrcya13slaTDkgV3KRExVE+7J/rRH/fPTd74BInfSzGGPpqfpkIdM7a+7t/ll3nRAT6h4Pf8/7JnD4e2T5/H5t9oLWj64dxFrgU4OtD7n6RztqKssQFt63r3Bp3nsQtt+KYxa+0ROL7qXB7vmfVE0rYO+WCIyW7PF3QmX7U1t59VtiJUYH+E0888kUVzw3cs6d/i5PnO+2QaUVrR3dHVPtXHXXU/kHFrjskvXn4VA0kFJza0rGhNce51txYf5ac+1rkfSltd6bPzVu444v5FgONCvTL/bPM3WtB4laZ0kH+dHP+t2LW7sbb7n5sS2b7Cppnwyc+4srtrLZ7ux6PMkp/XsAYBzJ3R6IiePfae372VNz6KTczBQj0z8xxp9cIIIAAAggggAACCCCAAAIIIFBkAQIuRQalOgQQQAABBBBAAAEEECgZAb7vlMxQ0BAEEEAAAQQ6LmzkAAAgAElEQVRKSiBkB/ERu/CvXFp3jpOu3xvcTu3eX2gnVjQtrs0R5sxdlQ/syr4+t2r7pRE7ydvKpXUXO9MVGbuxRzbRSc8k5M5r6ei5PV/h4ZDx3Gvk7O2RCxFGVjQibJ/rGqMC/XJfNJd4h8xVRXZiuIAPzn9gzsLt1+3om/cNczo/fjvdby0oO7Hl/s6NYdcKCeZeL6cGM/M7skcfToFL6N/nLVz0oZ19j18qmd/d3+/kH+fYKpdY2bq+8+GowiuX1Z7ghhLfL8AsXeX6RMXQWXFCuqc0vv7AQZWvkXRcVHsyPv//5OR38J+X+lneQP9bj21YMDDobpa5ZQVcw4e2Q+dysQP93mBA5deb9JbY7Yt5HycX/OwuW5N680Xs6qX8c7iAivYWPbmpdkkiSKwtYD6l3hygv0tXMp5Av6+juan2c3LmF3UkDyf3xbaOnkuj+hPyZpXQwLyvx4fmd27Z70rJvS/+MyO5SODHFRo87/aOn/u3qow6Ri1YMH1fgZaGhPn9uQ8kBmafvPbBB59NV5Ra2HGdpDOi+pv1efxnRmPtKYHMz+X0YpvoSzk94RLBqW3tG3qiC1NipgoQ6J+pI0+/EUAAAQQQQAABBBBAAAEEEECgqAIEXIrKSWUIIIAAAggggAACCCBQQgJ83ymhwaApCCCAAAIIlJBAdmh0zw7972/t6P56uonLl9W+vCywdkmHpn7264Eh13TXT3uejtuNlcc0LHKJobsk+5u95yRDvvqFzL7t5DYnf25qsEDnjtgl2ikw07+0dHR/LtcO382N9WdI7rtZYf5d5tQms5ZA7rmEbE4gd4pJzVmB8rwB0OQu0X1z/8Nk543or9NfJd3izNu4QZM7UDIfPj06q/5dkp3b2tF1Uy6v7EB/VrnfS7rTyR5JSOXO3DFyOlnSQVntecrM7nHOnZMM5j7ve4eTe9RkB8m5E2TJHf/3y7rGLU8/687q6ekZyG7j6J3ER5TYvGfM7jBn9weSN1iyZ5fs5SFvSNgm6QeSzs8Yo739MgXznVOTmR0raUFWG7rKNXhCruCwL9u8tOFIWeDfMvH8ubnml5PfMX2knbS+XIOn5LtGznkg+SD3fZLd5eexyV4n5/z4vDpHQDpnoN/vrO4qdv3YSU1h98meNw90KqEd5twbnNzZGi73/OIIp6eC8kTTHes6f5M+P/mWjbnPv1HCuV0vNpfwC1hemizj9FeXcGeZzfp5+pzErsRfM8PV6Z+nFjT4c59/a0RcZ7+wQ+7itvU9V4fdB8lged88f4+cku8ZYdIRks4JmWORYziu59XwyXvne5Iu172YutC4A/2NtW+W7E5J81NjtWFgTsXxd9318P/l68vKpXUfcqar0mVyLQTIM6f9vfl9J/16+LEcbu6c+0bb+p73hT2XI54b2c3PDvRb89K6z8v0kZBnYUa7ks+0d46+16IXeIT+zoj5THfO/cpZ4tg7Orr+FHdOUW5mCRDon1njTW8RQAABBBBAAAEEEEAAAQQQQGCCBAi4TBAs1SKAAAIIIIAAAggggMA+F+D7zj4fAhqAAAIIIIBAyQmceHTtwRVlybC+D8n648mhhGu6874eH+hMH9bcWPt9yXyA2O/MPJBQcGpLx4bWOB3ygeLnZg/c6qST9pZ3esIsOKOlY8N/Z9cRthu+333cEjqh9b7uzuzyq45d/NpgsOyerJ20WyrKEufftq5za3b5FY11rzbplow++yKjdohOn7diae37TfaVveFsH2A2fWPuroqPrHn44Z3Z9Z98TO1rEmY/kOm1GZ9tDZQ46Y6Ozu4wsxyB/q3O3Llt7T13ZAdmV69eXfZc38Z/dtJlobvdO9ti/s0D67t/kn3uccfVHjB7QNea2emZ7ZMljm1t73w0u305grm7JHfx3MrDvrVmzZqhrHP82xLOdKZvhSwc8EW3m/ThOZWLrss+Nxk+nz34L3LuI2nvqPl2cmP9i80F60a8MSDf/DryyLk7Zu3+JzP7f5kLQJz0n3961r0nbFGDb/TKpvrTA+d+YFJFRn/Xq9y9o/XenidizgNfLGegP3uuJXfdN72rpb371rDQ9Iqli482S9w2YiFDxBs0mpcd+RIFAw9Kqk7dzznvrVHj2lT/Seecn3PJI1/7hsdy4N/k9N6Me2fUgoN0XSsbFzcHStya4esXwryrtaPrh+Hzv/dDTs6/7WH23geV0yUt67u/HOe5lKtMbW1txcHz7TqZ3pFRZshJn5+3q+Kz2fe8vxd39D3+95J9NXun9/EG+v0Cj6Bil7//35wC3yHTitaO7o5c7U+6zxq4XaYTUmW2SW55a0fPA6Pv7fqzndx3Ms1N9ok5lTVfHnVvJp85o8y3OedWta3v8b9DRhy5Av0+DG9mn5q7q6It7PnpKxn1hgG/qCthl81ZWPPZ0OdNU92pgdN/Zvqb07Ut67svCr1vjqs/zAbcPTIdltHonL8zVjYufqNziZtGvF3A6d9a13f/c65FZuOZg5w79QUI9E/9MaQHCCCAAAIIIIAAAggggAACCCBQAgIEXEpgEGgCAggggAACCCCAAAIITIgA33cmhJVKEUAAAQQQmNICISHa0J3a45YLwwgJQufdEd/XMbxb99xvpxcR+J+FBTRzhG8jd+pekRXozBUaH/V2gvzB0r3df8sx9YcGCdfmpNdkmNw+t3LHGWvW/Gp3tlN2oN8HpZWwk9vu63oo1wTL0fdkyDrq3NAQfNabGdLXzQ7meiuTnd/a0XVDvskfFuiNc27oAhDpmtaO7veEXW/0Gybcb4OysubMXepDzrPmxvoPyLmrMnbRzxlOTu1Mf7ek+oy6IudZ6JspcgT6Q8LbgWQXtK7v+k5e56X150vOB9ATyXJOeXdxH2ugv3lZXYMLdHdGaDryzROhu+7nWHDQ3Fj3TUk+gD3cDdOX29q7P5wnMB22i3vOhTlxH9TNo3fFj3xDiK87bMf38Qb6fb3Zu+0rYsFGasHSfZIqU30OfcPFycveUJ0Iyu7d8+aMw1PzJk4/w8xDf2eEBvqdvjd3d8VFuYL8zz9z6vyu/5lvcmibW7nj1LBn595zsu4DJ9cbqPzoOzse+UPm2I/5d8bSWv8GkbV735YQvvgt7jSj3DQXINA/zQeY7iGAAAIIIIAAAggggAACCCCAwOQIEHCZHGeuggACCCCAAAIIIIAAApMvwPedyTfniggggAACCJSyQDLYuL/53a9PS7YzGVbX6S3t3f+V3e63nvDaqoHds/yu0K9MfdbnpGVtHd2/yNfHkN2i/YU+2drR43fWzntk77wfFtDMDq/m28k/+2Kjdt6Xu6G1o+eczADxqDCt00PlNrji9o6f/yWq/StGB0Bz7pSdHejPt7t05nWbG+sa5dQm07z0z+Oeu6Kx9kqT/dPe+py+17q++9zsfoUEc9fN3VWxMiqUu6px8eGBEvdLOjijzljnrmysP8/vHJ5x3vrds3avuPvux7Znti/7DRNxFgykzw8Nm0uh4eSTG+tPMrm16Z3MC5lnq5bWHR9Ifsf09BiF7tDvF4EMJZzfOf/QVBufLAvsqB/f3/VkvrkW4pz33hxjoN+/deEaZ7qw0HkWEpAfteAg7DnhzN7W1t7l30yQ8wgJr+d8+0HU/Zr+PHthQb63d2TVaSua6r5kTh9K/7wYgf5Ru9VLoQH9jPZnheHDn7ejnm1SrHtz1CIn6emEgmPWdmz43chnU+0nJLs842c9JndSS0dPf9RYjB6D6N8Z2b+jct2jIZ5bc72dJLOdo35f+kVmsvNbOrquj+oPn888AQL9M2/M6TECCCCAAAIIIIAAAggggAACCEyAAAGXCUClSgQQQAABBBBAAAEEECgJAb7vlMQw0AgEEEAAAQRKRiAkCPzrgSHXdNdPe54Oa2R2ANycLmlZ3/3lfB0KuUZo+DOsjtROyrfItCr5udMOmVa0dnT7hQXJY1Tw22nt09vcaT09PQNR0KPalrWz+ahd2f2CB+m8lvXd34+q238eFgDNtbt2dqA/7qKHUSHwEKNcbfVvTnDO3ZT+PFf4eNQO/aYftbV3nxVlsHz5kheU7Rz6iaQj02XjBmBXNi5+o3OJu2R6Qerc0J3XVy6tO8dJ12fssp837Jzd5lFh8xy7bo9a/JAj+B9mErKz/bhD55nXyXaOWmwwlkD/8sYlL01o8Kcmqxm+FfWMJXRC633dnVHzYNSbB6Q/OwuOb2vf0JNxrq1YWnujmZ2+d67EeL74hQA75gwcLze8WMKkwYqyRPtt6zq3RrUr7PMTTzzyRRXPDdwj0+LUM6ege76Qe2X0Qpnw0HrIYoecC4NGPTOl0LB62Nsgci3mCnGy5sba7+99e4pT4BJ6a1t7t9+9fu8RshDostaO7k/HGZfmxjpf7lMZc+HalvXd/u0NLtf5vu8v3j+xVHIL02UClT2QvUN/iPuohVy5n5l1b3OBbs54G0boIqg4faTM9BYg0D+9x5feIYAAAggggAACCCCAAAIIIIDAJAkQcJkkaC6DAAIIIIAAAggggAACky7A951JJ+eCCCCAAAIIlLRA9g7NUTu7h4SfI8PTK5rqVlmg2zICkHfP3V1xStTu7mm40QHZkbt2Ny+t+65M78iAfn9rR/fX48CHBI1HBK1XNC2uNZe4R9ILU/XFXoyQvn7cnebHGugfSzg73bYVTfWnmnN738ZQ7EB/iK/i7Lru2xcSgg8N9GePv5P7YltHz6Vxxt+XCQtwZ4eTw3aPj7swIUdfihroz3aOCtuPZc5kv6FgD93DQ3PLTrrzzkf+Gsc6e8f1sHkwKmjt9IRZcEZLx4b/jnONYpQJ2fG/oHt+IgL9vl+jFq6Yu6K1vefj2X0OWUAVuut+SD9jvQ3i+edyXeRbAOIuWAgbt5VNI4Pzfk4nTO9qae/2b2zIGeqPmgOh97LZGS3tXTdHnes/D3ELfS7FqYsy01uAQP/0Hl96hwACCCCAAAIIIIAAAggggAACkyRAwGWSoLkMAggggAACCCCAAAIITLoA33cmnZwLIoAAAgggULICITs0j9r9PrvxITvWR54TskvzNa0d3e8pBkxIkHnAyVbd0dHld4Uf95EdeJe0fves3Svuvvux7XErD1kUEBrmJtA/UjROoD9sl/GwncKjxmr0opCRO6W/9YTXVg3snuXfCvHKZF1OfzULTowbNJ/oHfonI9Df3JgV4HZ6yJmujrLd+7lzb83cfT/sDRSpt034BTRHZNQ7JKndFHx1zq7Z6+IuBIrdrqyC41+4UPsJyS5PV5trkYz/vJDA+/JltS8vC6xd0qGpukMXU4UsIApd4DSqn06/kezzztzOWHamBnP6UL5+FtK/7Gv6Oe0qdv3YSU3PzyEFMv3MnL5UZoN33t7x87/EamtGoZB7eYd/a4qT/S5OXQmzFznn/lXSglT5oi7OidMGykwNAQL9U2OcaCUCCCCAAAIIIIAAAggggAACCJS4AAGXEh8gmocAAggggAACCCCAAAJjFuD7zpjpOBEBBBBAAIFpJzCW3fY9QuG7+td9U9JFzwOODEuPBzY7nBm1M3mh11rRWPtRk30+fV6+cG6uuuPuhk6gf6RgnED/iUfXHlyRsAdkOsyfPdbxj9pVPXsMJRW2m/myugYX6G6TDkj1MnYI+ORlb6hOBIm3S3aSnP5GpoMkleWby1EOcedk5jWaG+s+vYf4U4XeQ7nLhz8HVixdfLRZ4raMwHTGoyMZ6H5Kzu43G/rRRAT8R721wrmb29b3nBl3V/iouTTSdGT4P2yRQ0Z5a26s/b5kZ6d+tk1yy1s7eh5Il6mtra04eH/7oaTTUj/L+XaBlU31pzvnbirWeIY9G8cT6PftOvnYhlckhoZaJfubHO3sl9NDJt0YN+CfWjTyYMbCiPESxL6Xx3shzp9aAgT6p9Z40VoEEEAAAQQQQAABBBBAAAEEEChRAQIuJTowNAsBBBBAAAEEEEAAAQTGLcD3nXETUgECCCCAAALTRcBWLq27xpku3Nshc1e0tvd8PKqDzU0Nr5ML1qUDt06uN1D50Xd2PPKHsHPHGlSPaof/fCzB5Dj1pssUEs7NVW/cNo7VKW794WNTf6o591/pz3ItWBirw6gd9H0q2uxtbe1dt0aNQ5xA/3j6nnn9qP6FBPoLCvGOZYf+k5tqlyQC+5qkOpkSUV6Zn09EoH/0/CykRWFlcy/saT6u9mUa1L/L2ckRfU/u3u8S9qm2+7oejhu6z9fyUYF+04/a2rvPitvbqLmUb95FBPq1snFxc6DErSZVDNcz0jBkF/9bnn7WndXT0zOQ3f6QN6fE7WJouYkI9PsLHXdc7QGzB+0LJl2QdyGLS+3eL/eZOZWHtaxZs8bPjVFHyL04rn5LKuhZMN6Lcf7UESDQP3XGipYigAACCCCAAAIIIIAAAggggEAJCxBwKeHBoWkIIIAAAggggAACCCAwLgG+74yLj5MRQAABBBCYNgLJnc3LrF3SEalO7ZT0BSf9OqqT5myu5P5ZplckyzoFJp3Xsr77+2HnjjWoHtUO/3mxAt25rlVIODdnHcuOfImCAb8jdPUwl56xhE5ova+7M/OcsTqNxyBueHmsDgT6h0e4kED/6tWry57r2/jPTrosT4DZ70y+Y+/8MfnsaJWk2fnmWLr8WObMZAb60+1Mvp3Alf2jnN4u6aU5nwnJMLe7I1ERvHvtPT97Ks6zI1eZuPdEMZ4Zhe5gH/LcfiAxMPvktQ8++Kxvz8qmure5QDcnF0FEPJenSqA/7byysXah86F+Z+dLOjxioUePC4Jz2u7f8L/Z40Sgfzx3B+cWIkCgvxAtyiKAAAIIIIAAAggggAACCCCAAAI5BAi4MDUQQAABBBBAAAEEEEBgugrwfWe6jiz9QgABBBBAoDCBlUvrznHS9YXu/J3nKuvm7qpYuebhh/3CgBFHc2PdNyVd9PwPc+/MXVgvpLee8Nqqgd2zOiS90p8btTN5ofWvaKz9qMk+nz4v1w72+eqNG54m0J81b5bVNbhAd5t0QOqTEeFl/7NkwDlhD8h02HjGP2rBQsgO/U+WBXbUj+/vejLOnCok0L9iae37TfaVEfem02MmfX4wGLr3zp/+rC/7mtkLJ6Lug7hzMvM6zUvrvivTOybiPo5juPzoN1QmysuOTMhOClyw3Jy9bPTzy/3WgrITW+7v3BinzrAyowL9zt3ctr7nzLi7/0fNpRGmjbWfkOzyQkwzn6dZ42zNjbXfl+zs4Xsh4s0pRXi2RRkXumAhqr70536+D1XsXiIFJ8rpZDPzC9PKss7fKpdY2bq+07+5Ye+xomlxrbnEPZJemPohO+zHhadcQQIE+gviojACCCCAAAIIIIAAAggggAACCCAQLkDAhZmBAAIIIIAAAggggAAC01WA7zvTdWTpFwIIIIAAAvEFamtrKw6eb7fItCr+WZElt8oSx7a2dz6aXTJkJ+hrWju63xNZY4wCIUHmASdbdUdH109inB5ZJDvcK2n97lm7V9x992PbI09OFYgbICXQP1I0JAQ/KtA/6g0AToFL6K1t7d1r446PLxcVVh/vwpG4gf7ly2pfXhYk35xxaLL9fpf1hF02Z2HNZ9esWTOUq0+TEugfFT5X0e7jQsYqXdbv3m9B2Sf920Gywty3z63cccaaNb/aPaZ6G+tPMrm1JlWkzh817/LVOwmB/kY5tck0b7gdwwukljcueWlCgz81WY3/qTld27K+2y+kcmHtHfVsc7p77u6KU8IWZY3FMXlfjWHBwliu5XfvD2QXm3SxpP0y6ugxuZNaOnr60z8LWZzT56RlbR3dvxjLtTkHgVwCBPqZGwgggAACCCCAAAIIIIAAAggggEARBAi4FAGRKhBAAAEEEEAAAQQQQKAkBfi+U5LDQqMQQAABBBCYVIHmpobXyQXrJC0o6oXNXdHa3vPx7DpXNNWtskC37d1Nu8jB0dFhbL2/taP768XoW3YYP2rX67BrrmyqP905d1PGZ6GLAgj0j9SLE+j3Z0SF8aPmwfLlS15QtnPILwA5Mlk2ZFHA6iOPnLtz1sDtMp2Qrs9k57d0dF0fVX+yjaPfNhC6K/jKxvrznNx3Mupsm1u549SocPpkBPpD5nFBQfc4TmMp09xYf4bkvitpdur8cQW0VzTWvdqk+yRVpup7OqHgmLUdG34Xp30THeg/pfH1Bw6q/G5J9an2JMfBVexcGihxq1+I4KSBhIJTWzo2tOZq88rGxW90LnGXTC8Ynvb5d/SP0/fsMpMV6E9ft3lpw5GyoCX9u807ZC/wCrvfLaHTW9q7/2ssfeQcBHIJEOhnbiCAAAIIIIAAAggggAACCCCAAAJFECDgUgREqkAAAQQQQAABBBBAAIGSFOD7TkkOC41CAAEEEEBgUgVCdsy/5eln3Vk9PT0DhTRkZePi5nSANHme04aBORXH33XXw/+XWc+qxsWHB0rcL+ng1M8LDMjWfXpP7Z9K1+nM3tbW3nVr+t9HhaCd1j69zZ0Wpz+jwp3SiKD1qPCs3zFdOq9lfff341gl34awv/1Q0ml72y/3xbaOnkuzzyfQP1IkbqB/5dK6c5x0/d4FI1JXuQZPuL3j53+JM0bNjbVvluxOSfPzzc/mptrPydnHMuqMfd/EDfSvaKy90mT/9Pw1hndfj+rHZAT6Q4Lu2yS3vLWj54Go9sX5fMXS2vdn9t35+2R9z9VR54bcw8p+RkTVkfn5eO/5iQ70+7ZmzkUnPePMnVgW2Dud6cJUX349MOSa7vppz9O5+p791onk2yAKeLbFMR1roP/kxvqTEs79x95rmNa2dnS/P8Y1bcXS2hvN7PR891BzY903Jfm3F6SP2PdyjDZQBIGkAIF+JgICCCCAAAIIIIAAAggggAACCCBQBAECLkVApAoEEEAAAQQQQAABBBAoSQG+75TksNAoBBBAAAEEJk0gNKw6xt2JswOhuXaFDtvdXIoXVE6eO3vA77h8rEfy4VVL6ITW+7o702jZQeOwMrmAQ95WMGrX8VFBbqeHym1wRZzA+Ipl9W9S4O4w6YBUG3KGoAn0jxyluIH+5ctqX14WWLukQ1NzZMDvnt/a0XVD1I21evWrZu3sm/ttyc7OKBsa7g0J/m+VJY5tbe98NOo6oxa/ZC0c2TuXm+p+aE5vT/97MtQesvgj+3orjqs/zAbcPTIdlus+yTynedmRL1Ew8KCk6jjlfZnse3G4PnfD3Mqd74x6g0D62m85pv7QxJxdu267+7Et2X1obqx7356d1Z8P8MdfmDMqxD2eQL9vV8jijXVzd1WsXPPwwzsjxtpWLq27JiNYL2f6UVt791lh54018B5yb/g3kvhn5CtT17mmtaP7PYW2VQU823zd/ndA8Nzs2T++v+vJYvbPB/pNbq1/28DwNAtfLBZ+zZELwMJ+12Tfj/53hhJ2ctt9XQ9F3cvJe2H1q2Zt3zz3iDvu7/nF8K8lDgRGCxDoZ1YggAACCCCAAAIIIIAAAggggAACRRAg4FIERKpAAAEEEEAAAQQQQACBkhTg+05JDguNQgABBBBAYNIEQoLFkTs552vc6B3FFRqGXtlUf3rg3A/2BjSlrXKJla3rOx/OU7+tbKz7uHP614zd10cFa5O74M+362R6R0Zd68s1eEq+0H1qccPtkpamzzOnS1rWd385s03ZgfHkTtamf2np6P5cvjBnWP2Sbp9bueOMsAA0gf6RMyFuoN+fNTqA7X5rQdmJLfd3bsw3f5sb68+Q3HclzU6V2+acW9W2vscvEBhxhAfaFTnPVh7TsMglhu6S7G8yKhzxJoj0z0PentFjcie1dPT05+rHquPfcEiwu2yNTG9Kl4la1BKyGGfUQpmw6426j2PeC8kxWtpwpCxokdN2s+CMlo4N/515jezxjhuyPvHo2oMrypILOo5I1uf0V7PgxOz6C3nIjlroE7OfIfNpQgL9IXNxUE6J5HPSaYdMK1o7ujui+hxyj8nJXT+vcue7oxZppOe1k1UlTO9qae/2b00ZEW4f64KF5Y1LXprQ4E9NVjM8pIq1SCfsHjWzM1rau27OtMh+o8XwZ/GeGT7Mv6Nv7n+Ys3fI9I25uyo+EmOhR9RQ8Pk0FCDQPw0HlS4hgAACCCCAAAIIIIAAAggggMDkCxBwmXxzrogAAggggAACCCCAAAKTI8D3nclx5ioIIIAAAgiUqMCo3aPN6dqW9d0XjXWX4ZBdy58cSrimO+/r+X2mgQ9aPjd74FYnnbT3505PhAV7/eerV68ue66v90NO7jMZYetd5vTWlvXdd2b7rjp28WuDwbJ7ZK4q47OWirLE+bet69yaXf6txzYsGBgKviNpZfoz59yvnCWOvaOj60/Z5VcsrX2/yb6yd2GBU5AvzJnaMd2HrBdn1LU1UOKkOzo6u8PmB4H+kSqFBPpPbqx/sblgnZm9ahzzyweH//NPz7r39PT0DISN0cqldcud6baMOemL3alyd1HrvT1PjJqXx9S9IUjoR3vD5s8XyBXof7Nkfn7Pj5rH/h7Z2b/xbAX6skwvyrx2VKD/hBNeu9+s3bPaRixmMftUS3vX5fmeBcNvNJh3k6RTMq435KTPz9tV8dmwYLNv546+x/9esq9mvKniyaAscdwd6zp/k64ntG7/jChz/9ByX889Ye067rjaA2YP6FozOz2jPV3lGjwhzhs08jyn/a7/Xzez92aU2eWc++y83bO+mN3P4efVxguc9CVJ+40YiwnYod/Xv3Jp3Yec6aqQPhTSf2teWvd5mT6Scd8ELqGbdpW599x7b88zIfXbymW1x7sh+5ZML0t9vj1I2Ml33Nd1f2b5sQb6JY1qV3KBh9wH51Ue9oM1a9YMZbdrOMw/+C9y7iMZC8BCfx/5c1csrW0ys7VZ99qvE4Hevvb+7p+FzY3m42pfpkG7RtLy9Ocm+0JLR9c/55lLfDRDBQj0z9CBp9sIIIAAAggggAACCCCAAGr9xJsAACAASURBVAIIIFBcAQIuxfWkNgQQQAABBBBAAAEEECgdAb7vlM5Y0BIEEEAAAQQmWyBkp/nYOznnamvYTsdhu9z780N3KvfBeOkXMvu2k9ucvI6pwZzOknTQ3uvG2CE7bHdsSX4RQJvMWgK55xKyOXJupTOtyApl531jwN5dmWXnjbBw+qukW5z5HcLdoMkdKNkZko6WVJZRdpdk57Z2dPkwdOhBoH8kSyGBfn/m3h3gpQWZ8ybW/Bo+IXK3ff82iBfvb9806V1Zg7jLOT2SMN0dyDYl5Gqd07I9c+PVGeHizFNCA/05AvP+vGT9Mvf48C1iiyTVZYfHM/vtEnprW3u3DyyHHs2Ndd+U5BfzpI8hye51Cu5JyF4qsz+3tHf9a/bJOd44kNwZP/NeyLiXV0t6aZx7IXRhzvAz4nfO3FrJenw9/j52TsdLrlmmF8SpO5dDrp+/5Zj6Q4cSzi8kGN75//ljq3NunZmG3+Jg9iY5nTDieZVR2E1QoH9V4+LDAyV8gP7gEa0zd0Vre8/H4/Y3x5tEknMu89k5PO90hIafzYdnLm7K9caScQT6FbpIZ7hTfzD/PHd6yD9zJSvfc9+9yTl3aoG/M8LeAOPn8ajfScnnukuslrmjsn5vRD4z4o4D5aafAIH+6Tem9AgBBBBAAAEEEEAAAQQQQAABBPaBAAGXfYDOJRFAAAEEEEAAAQQQQGBSBPi+MynMXAQBBBBAAIGSFFjZWH+ek/O70qePQnZyztmnkJ2i183dVbEybLfuFU2Lay1I3Jqxs3O0VTJgaV+fW7X90jVrfrU7zwn+DQQXO9MVWaHLvNfwOz8n5M5r6ei5PV/B5A7Qswa+Lum8HCHtXKdvd9IH2zq6v51v93MC/SP5Cg30+7OTb4xwif/KelND9ByT1icq/n/27jy+rrrO//j7c27S0gVaC+qgAu5IaVohLfw6RZomaQLdRDQwMgPCiApug86mjjjjyMDozM8dRX8uoAIzBAHbtNDbJE0ZapU2aNtYZHADFGaAIktLSZN7Pj9OetPe3Nzl3GzN8rqPh3/Q+z3f5fn9niunvL/fk7pg9YafPVqscBSA7lLZ9Sa9tVjZ3u9Nustdb5Tptek/yxnoj77LG5gv0JhL28x1lExvPNSmXbKmbev1+S7L4dunaKEgek/Y3fyOrDdQxOGIQuIfX7Np2xfz3QvLllSeHoTB6gHMYerFgPcnm9raPzvQN45kD2AAv1edMt3irj8zqTyqb7gC/dHmkmOPtJte3LDyjt5+F3szQ74JGsia7qmryG/zYAL9vfdCaKmmPm/eiLPKXKGbvjv1pc+/fzj+PyM99vsSbuf86O6tj8TpEmUmngCB/ok354wYAQQQQAABBBBAAAEEEEAAAQSGQYCAyzCgUiUCCCCAAAIIIIAAAgiMCgGed0bFNNAJBBBAAAEERlygJ4w+uWuNpJqDjZd4knO+Tq9Ycto8ediiQyej75H87Ka29ntyXbNq6SmvCLuCb8htWYxg/K8t8PevaW2PTsr2OHArliyokfs3JL2uYPkojGq+TmX6QFNz+8Nx6m5oaEjse/K3f65QX5BpVoxr2sPQL1l3d/vOYmUJ9PcVGkigP6phRW3l8erWtTHX116Trjmis/zzuTag5Juz6H56fnLXP5j0saw3MWRfstdNVwfu33TZ7ZLOSBfIG+iPvi/hHuk0s88d8ULZNfsmdV0n00UZHbiuqW3b5QXWna2oqvz7F084vyrXGAoF0aM6I4MXJnd91KWP531TQN/GH5DZB5o2bo1+Kwp+SpzDqK6SfyeK9aH3+wN9se9JWlzkml/L7H0yf85DJU2aEZUfrkB/VPfKxfMvdOn6jN/RvJupio13AL9t/yvZXze1bY02FeT8bR5soD/qc21t5YzJ3fZZky4tcq8dGKLrKQX6yJRjXnNjY2Njqti4o++XnVlZEQQWbXarjFG+092/PdX2/X1j2649McpTZIIKEOifoBPPsBFAAAEEEEAAAQQQQAABBBBAYGgFCLgMrSe1IYAAAggggAACCCCAwOgR4Hln9MwFPUEAAQQQQGAkBXKEo3fLgpqmjfduH2w/ek6Knm63yrQqo65iYWItqz7lhCAsu8zky109J5dPS1//9ItZ1XY3+9rUY/Y2FTlhOWf3o3Dq3t2/WxSkFAVsF0l6VU8YtCfEr0flSobuX1x3d3tH3I0CmQ01NMye9PyT01ZY6O+S6U8lHZP+PgqQ/l6ullLrJ9DfdyoHGujvraV3fUm+UtLrM97aEK2vB+X29Sm2t3EwodwV1QtfKe/6K3dvMLfj08HqTkm/MulmD8qvb2rd8oe6urnTJu2ftDYjFF4w0J8egy07s3JOYHaFTHVyvSKzfsl/YNK31rS1PxmVz/EGjvvLJ+2vuj254/EC97gtr16w0EJ9SvJos8G0g/eI6StNG7d9rtjvQ0PV7On7fFqDzN8l6eT+94JtDhP6xrSjX705bsA6ew5z/Eak77OB111sXFnfp538o+lNUTP7/FZJ35raWf6jaFNIz6n+HkQbkF4SlRnOQP/ZVae/KlD3f5ns1VFb5vromk3bvlDi2PoUz/ptO12ul/asuwO/nU/I9VMP7IY4v81DEejv7dzKqspjpCB6y8x5kt4g6cAcDKBfeXx67rdEIrjc3ZdKOi77N8Nkt0jh9b333GCcuXb8CxDoH/9zzAgRQAABBBBAAAEEEEAAAQQQQGAEBAi4jAAyTSCAAAIIIIAAAggggMBhEeB557Cw0ygCCCCAAAIIIIAAAggggAACCEwQAQL9E2SiGSYCCCCAAAIIIIAAAggggAACCAyvAAGX4fWldgQQQAABBBBAAAEEEDh8AjzvHD57WkYAAQQQQAABBBBAAAEEEEAAgfEvQKB//M8xI0QAAQQQQAABBBBAAAEEEEAAgREQIOAyAsg0gQACCCCAAAIIIIAAAodFgOedw8JOowgggAACCCCAAAIIIIAAAgggMEEECPRPkIlmmAgggAACCCCAAAIIIIAAAgggMLwCBFyG15faEUAAAQQQQAABBBBA4PAJ8Lxz+OxpGQEEEEAAAQQQQAABBBBAAAEExr8Agf7xP8eMEAEEEEAAAQQQQAABBBBAAAEERkCAgMsIINMEAggggAACCCCAAAIIHBYBnncOCzuNIoAAAggggAACCCCAAAIIIIDABBEg0D9BJpphIoAAAggggAACCCCAAAIIIIDA8AoQcBleX2pHAAEEEEAAAQQQQACBwyfA887hs6dlBBBAAAEEEEAAAQQQQAABBBAY/wIE+sf/HDNCBBBAAAEEEEAAAQQQQAABBBAYAQECLiOATBMIIIAAAggggAACCCBwWAR43jks7DSKAAIIIIAAAggggAACCCCAAAITRIBA/wSZaIaJAAIIIIAAAggggAACCCCAAALDK0DAZXh9qR0BBBBAAAEEEEAAAQQOnwDPO4fPnpYRQAABBBBAAAEEEEAAAQQQQGD8CxDoH/9zzAgRQAABBBBAAAEEEEAAAQQQQGAEBAi4jAAyTSCAAAIIIIAAAggggMBhEeB557Cw0ygCCCCAAAIIIIAAAggggAACCEwQAQL9E2SiGSYCCCCAAAIIIIAAAggggAACCAyvAAGX4fWldgQQQAABBBBAAAEEEDh8AjzvHD57WkYAAQQQQAABBBBAAAEEEEAAgfEvQKB//M8xI0QAAQQQQAABBBBAAAEEEEAAgREQIOAyAsg0gQACCCCAAAIIIIAAAodFgOedw8JOowgggAACCCCAAAIIIIAAAgggMEEECPRPkIlmmAgggMBICFRXz3tlwnyzyU+I2nPZQym3Ra2t2/8wEu3TBgLFBOqr553mFiYlzWCNFtPiewQQQAABBBAoVYCAS6lilEcAAQQQQAABBBBAAIGxIsDzzliZKfqJAAIIIIAAAggggAACCCCAAAJjUYBA/1icNfqMAAIIjFKBUgP9tbUVFSZ7fzQcl3+tuXnnzlE6NLo1TgQI9I+TiWQYCCCAAAIIjFIBAi6jdGLoFgIIIIAAAggggAACCAxagOedQRNSAQIIIIAAAggggAACCCCAAAIIIJBXgEA/iwMBBIoKNDQ0JJ7Zff/pkv7CzGpceqWkaekLUy77vblvdteNM49JNTc27tpftFIKjEuBUgL9Z9XMmRvKNkh6WRrj8UC+9K6Wjh3jEodBjQoBAv2jYhroBAIIIIAAAuNWgIDLuJ1aBoYAAggggAACCCCAwIQX4Hlnwi8BABBAAAEEEEAAAQQQQAABBBBAYBgFCPQPIy5VIzDWBaIg/7N/fODP3f1zkl4eczxPyXTVjJekriXYH1NsHBUrKdBfO+fc0O2HmcM314fWt+786jgiYSijTIBA/yibELqDAAIIIIDAOBMg4DLOJpThIIAAAggggAACCCCAwEEBnndYDAgggAACCCCAAAIIIIAAAggggMDwCRDoHz5bakZgTAvU1Lzp6ITKvivZygENxLXJE2UXbNjws0cLXU+4dkC6o/aiUgL99bUVte5qkjQ5PaAuk61a37LjrlE7QDo25gX4zRnzU8gAEEAAAQQQGNUCBFxG9fTQOQQQQAABBBBAAAEEEBiEAM87g8DjUgQQQAABBBBAAAEEEEAAAQQQQKCIAIF+lggCCPQTqKp688xJQeoOmRZnfZly6QGZtVuoB9y0J5C/2aU5kioygtm9l92nhJ+TTHY8ko+ZcO34WoClBPobGmZPevqpsqtN/sFIwWVfnTmr+xO82WF8rYnRNhp+c0bbjNAfBBBAAAEExpcAAZfxNZ+MBgEEEEAAAQQQQAABBA4J8LzDakAAAQQQQAABBBBAAAEEEEAAAQSGT4BA//DZUjMCY1XA6mrmfFWy92cMIDTTD7vC4COtrdv/kGtgtbWVMxK+/1Mu/ZWkREaZG2fMSv1lvpA24dqxukxy97uUQP/4GjmjGSsC/OaMlZminwgggAACCIxNAQIuY3Pe6DUCCCCAAAIIIIAAAggUF+B5p7gRJRBAAAEEEEAAAQQQQAABBBBAAIGBChDoH6gc1yEwTgXql5w8z4OgRdLRvUM06TNHzXrTpxsbG1NFhm11NRUXSPp2xmn9XWb+F+ubO27JdS3h2vG1kAj0j6/5HI+j4TdnPM4qY0IAAQQQQGD0CBBwGT1zQU8QQAABBBBAAAEEEEBgaAV43hlaT2pDAAEEEEAAAQQQQAABBBBAAAEEMgUI9LMeEECgj0B9dcUH3fSVjD98wMq6l6xff/9jMamiUP91kt7bW95cLc/um75yy5Yt+7LrIFwbU3WMFCPQP0YmagJ3k9+cCTz5DB0BBBBAAIERECDgMgLINIEAAggggAACCCCAAAKHRYDnncPCTqMIIIAAAggggAACCCCAAAIIIDBBBAj0T5CJZpgIxBWor624yV3vPFTev5ds6XhX3OujctmBWbmeUJlVJ5M7OrLrIVxbiuzoL0ugf/TP0UTvIb85E30FMH4EEEAAAQSGV4CAy/D6UjsCCCCAAAIIIIAAAggcPgGedw6fPS0jgAACCCCAAAIIIIAAAggggMD4FyDQP/7nmBEiUJJAv0C/6cpk886rSqmkvv7kWd4dbJB0au91gfnb72ruuK2utuKTcn2mlPp6r+29ZtWiE4/sPKJ8ncvOiP7MZQ+l3Ba1tm7/w9k1J89OKfiEpOWSZkrqlPzLyZaOvyvQptXWVswJXFdIqpP0CkmBpJSk38k9GQb29ebmndGGBC+l75KstnbOm4LQ3qNAK+U6TtLkdB1Pu/Sgud+yP5x8fVtb+5PF6i4UmF+4cOGUI6fufau5X+qmyvT4oyqfNle7Bf61I18SNjU27tqf3U7a7a9dVmPyV0lKRON32e9N3hKavhhn/KUE+kspe1btnHNDtx8e7HfGuqytrZyRCPdf6KbLJL0+7RtKekLye+T6fLK1Y8sA5k5VVbOnTw4SDaHpcpNmS5rWO3dybTfphs4w1djWtmtPsbnL/r6qqvKYSUHnxW52XlbdnZJ+JdeaMnVft671/odKrbvU8ll9eUPG2tnr0q5S1miutpdVn3RCt8ouk2llxhz1rM3BOva219OGJT4gWYOk49P3cKdMj8j99m5PfCn6jRhsoH8410Sp80Z5BBBAAAEEEBh9AgRcRt+c0CMEEEAAAQQQQAABBBAYGgGed4bGkVoQQAABBBBAAAEEJq5AlG85ots+4vITTMFdU1766lsbGxujbBIfBBBAAAEERKCfRYAAAn0E6mrm3CDZRRl/eGOyZeeFpYShswP3UV3m+tD61p1fHY5Av6Q/euB15vYWua7JCMz3DMPNrtvQvOPyXFNdWzvnpMDt+1JPAL7QJ5RsnQeJ923Y8LNH4yyb2tqKisD13Rh1R9V1mvS5Z5+ffs2WLVv25as/Vwi+LKUzUoFXyHS9pJcV6dsDStg7et+WUFPzpqMTKv+WpFXpAHS+y6OA/M37U6nLCoXXSwnpl1I2V6B/xkvedM2zf3zgz939C5JmFRh3rL5nXt/QMHvS00+V/Y3Jo80hvSH+fE08JenDyZadN8W5T6JAeHlZ2b+Z+3vSGyeKrDutTqnr0paWX+6Os+5KKVNiX/bK7Zrn9k37fKE1mtl+be3s4wMvu1byZUXWV3RZyfVHF5Uwhk65fSYMbFPgYZOkGT2/DxkbggrZDeeaKGXOKIsAAggggAACo1uAgMvonh96hwACCCCAAAIIIIAAAgMX4Hln4HZciQACCCCAAAIIIIBAw8KFU16Y3HWbS2f1aLhCl1+xdlP7V9BBAAEEEEAgEiDQzzpAAIE+AvXVFR90U+a/LD4eyJfe1dKxYyiohinQ/4yb3Zw3IJ3nLQN1NRXnSD0h+J5gb8zPwwp1bnLjzvYC5W1p9dw/M/P/FyMMnl3Nj/anEhe3tf386Vz1Z4fgJT1i0mpXz+n00an6cT6PKWHRmwj2esqb0qfDx7ku+j+N64+alXpfrlP+owpKCemXUjY70G/SZ1w2Q/IPxgiK94ytWN97Aaqq3jxzUiIVrYu3xkI5UCja8PHVGbO6/zafTVRo6dJTXmFhd6OkPy2h7uhJ7kElgvpkcsdvS7suf+m6ujnHKWV3ZL5JI2bdBddobx1Lq+fUmfVslim2yaRvs65Nnii7IM7GmfRcRZ61MfsePRT/UtZzgv/U6Jo4gf7hXBOx+01BBBBAAAEEEBgTAgRcxsQ00UkEEEAAAQQQQAABBBAYgADPOwNA4xIEEEAAAQQQQAABBNICK6oXvlJh12ZJJxxEcSWn7C8/p7HAwZ8AIoAAAghMHAEC/RNnrhkpArEEzq6e87qU2UZJx/Ve4NKuUMHbWlq2/3esSgoUik7v3zP5iKN6i5QHqTe7W3Syee+f/V6hzum24H96y+zbN/WpzBPBc70BoGC/cgT662rmnC/ZDVmn+T8r6VaXbzQF3ebhzNDsfJPekhmWjzzKU6madW27DvYxs/362rlvd/cbc9btukuJxM/VnXpDEOj/uPReSS/PvD46qX99y86P5TrtPUegP/PSlMm3uAd3yfRrl17+4j/XRzn77LcWSGqVdERGsLwz+jOXrTfpf+U+T6Yo9D8va6NAaO4Xr2/tiILa/T6lhPRLKZsd6Hf5kyaLTuUPJEWvH9sut9uiccv1OrPwrBfHsjCr711m/hfrmztuybdeeoLbQeoOmRZnlIlO+O9w2Xd6bKKP+2kyXZA1d6HMr0g2d+TcPR2d8P7MU4n/lBRtJOn95Kg7PFFm0VsxXtenn65N+8PEOfk2e5Ryb+YZZ1TFr+X+fVnwwIFxhie6BZeY/NADZYzNEWfVVCwMpTWSjh6AY5SyLzrWyPPZpxLfcOnirLHnWsvRGwLm5Nr8USzQP5xropQ5oywCCCCAAAIIjA0BAi5jY57oJQIIIIAAAggggAACCJQuwPNO6WZcgQACCCCAAAIIIIBAr8DKqspjXD15rCi70Pu5rqlt2+UoIYAAAgggEAkQ6GcdIIBAtoDVVc/9hMz/OSv8utelz3alUl9oa9u1Z6jY6qvnneYWJntPyS8Wro3aLRDoj8LRt3mQ+peZM0/e2djYGAW9+31qayteG7g2SHrtoS99TUrdl7S0/HJ39gW1tXP/T+AeBbGjU717PvlC98uqZv9JVyLR0vfU+/x1L1y4cMqRU5+7TrKLMtp9JOG+5M7Wjl9n96VAoP/HoaXe2dy86+Hsa2pq3nR0QuVRiD0K9vf/uDaFQeqiXNfW1s47JfDw1kwrc7U8u2/6ysxNFr2VlhLSL6VsdqA/YxA7QtNfNDfv3Jk9sPqauW9x+e2ZoXIzrX7yj5Pe0d7e3pVDwuprKq506dMZ3z1jZu9e37zjtuwNFtHcTZ+253Pmen/GvfJoSsGSXJtf6mrmrJAsqqc8XX8UPH93smVntKHFM/vT0NCQeGb3/R+R2VV9NmOYPpps3vmFQd5/Vlcz56uSRf3u/eQdZzo4/0mXPpGxQSLv5ojc94AejjbHNDfv+El233scp+75G5P+oe/GE/v27qfLL88zV6qvnXOeu/0gw7NnI0D+tVxREbii8nMz+1DkN2dY18Qg55HLEUAAAQQQQGAUChBwGYWTQpcQQAABBBBAAAEEEEBgSAR43hkSRipBAAEEEEAAAQQQmMACy5fMX2Wub8r1Ukk/Sbj92Y/u3vrIBCZh6AgggAACGQIE+lkOCCDQT+DASeJlX5P8khwnWne621ol/MszZ6a2NDbu2j8YwiEM9OcNR2f2r7KysvzomZ3f6hOgj3EaeH3NyUtcwWpJ09P15Qzdp0/nj8Lz0cnx0ad9f2rSWW1t7U/mc6qqqjxmUmL/XZIqe8u465INrTuvz74mT6D/x/tTieWFTm5fVn3SCd1BWbNcr8+qs+i1ddUVZ8sUBeMn91zrekJlVp1M7ugo1r9CYelBB/rjzFt1xSVu+lbGfPwukbK33Nm24/fZfc9ei5I6JX9XsqUj2syR85P71H27JtmyIwq/9/ksrZ37dXO/7OAfur6QbN3517nexJAuE4XJ/9Wlv+u9xuT3TH6ha9nqzQ88N9D7biDjjPawZG92yLexo65m7tWSf/xQ//zBlBIrirzhw5bWzP2wyT+fMVd7TOGq9S2/iHao9/lEp+aXJ1JJkxZkeBY91b+ubu5rlArXS/aGg/ea7KGU26LW1u1/GOk1MdA55DoEEEAAAQQQGL0CBFxG79zQMwQQQAABBBBAAAEEEBicAM87g/PjagQQQAABBBBAAAEEEEAAAQQQQKCQAIF+1gcCCOQUiE4If/ap+69wWXRa+bQ8TNEJ+NvN/f91hpNvLRRaz8c8VIH+fCfmZ7dbv+TkeR4ELRmntu+2MKxZv/EX2wsthQMbAfZHJ6m/o7dcrtB9Xe3cf5L7Px6sy+zTyeYd/1RsmdXVzv03uf/NwbrNrtvQvKPfa7VyBPq7JD832dLRVGobkmJdW19/8izvDqI3GpyabiP00N62YeOOaINDn08pIf1SyuY4of/xQL70rpaOHYXGXVc35zilbLOk49LlnjEP6ta3br836zqrq6m4TtJ7M/78m8mWnVEAv8/p+dnt1dbOOyPw8M6MzR73WVm4dP36XzzVW7bnTQzT9twhV13vnwXmb7+ruSM6sT/vp65u7hx1e6usZ3e24rzBotg66LexQP693U9PvjTfSfi99eU4eb+fZX39Scd6d1kUwD8xfV30JoRLki07byzWr9ybI3Tr7qcnXZDdt/qauWe5PFp/vW87yDev/Zqtq5mzVLI7JE0tYjqsa6KYB98jgAACCCCAwNgUIOAyNueNXiOAAAIIIIAAAggggEBxAZ53ihtRAgEEEEAAAQQQQAABBBBAAAEEEBioAIH+gcpxHQITRKC2dvbxgSe+9OJJ8yslJQoMOwr3/1Suj884+k2bGxsbo38u+hmiQP+zoVl9c/OOnxRrsK624pNyfSaj3I3Jlp0XFgttR+X7n77v30u2dLyrWJtxvq+vnXOeux08Cd5MN69v3nlB9rU5Av2xg8zZbUjqFzzP01dbWl3xH2Y6r/f7fGH0UkL6pZTNDvS765YNrTv/rNi8rVp04pGdR5Svc9kZ6b7n3IxwdtXcV6US/l+SXp0uF9s1Rxt/VKilyY072zM8+xnK9NFk884vFFof0UaA6UfsXWrBgfC5pO6U9m9safnl7jjrKrtMjs0Zzwfmy+9q7miLU1+/jSdZb5Kor55zoZtFb5boeUOFS1u7Uom6Qm+PyGw3x+aInG/CyO6HlDv4n2tMcX9zRmBNxCGnDAIIIIAAAgiMMQECLmNswuguAggggAACCCCAAAIIxBbgeSc2FQURQAABBBBAAAEEEEAAAQQQQACBkgUI9JdMxgUITEyBZdUnndCtsr+WKQqwH1VEYYfcPpJs3RGd1F3wdPO44drM9nIEqGOFr3Odkm7m569v7rglzqxmn5Zu8nsmv9C1bPXmB56Lc32hMtmB9eEI9Pdro4T+19dW3OSud/aO4XAH+vP5ZBvnWCvK1fccJ75vSUzad9add/7q2Thzm33qfa42cmwmeTg0Oz/ORpQ4fYhTpm5JRaUCRW9beEm6/P1KWFUyuePxONf3e1OC6cpk886req+tq5lzg2QXHazL7N+TzTv+Nk7dUZk4b4PIdR/neltGvjbj/uaMxJqI60I5BBBAAAEEEBg7AgRcxs5c0VMEEEAAAQQQQAABBBAoTYDnndK8KI0AAggggAACCCCAAAIIIIAAAgiUIkCgvxQtyiKAgBoaGhJPP/2LCksF75VZdGr/q/KwpOT68oyjUx9rbNy1Px9d3HBt5vUDDfTX1c19mVIenUR+Urq+52W6Rm6/ijm1syT/Z0lHR+Vd9lDKbVFr6/Y/xLw+bzEC/YU94/pkA8cO9FdXfNBNX8m4/seSZf5zwSl297dlvsFAWUH36OK6ujnHKWVRmP7EjMqiN1lslPxLzz1/ZMuWLVv2DXYtFbo+RyA/+dze40qXtQAAIABJREFU6ecMRbtx34ZQbHz9NwVkbRrofx/HfkNH1Hbc35z6EVgTxSz4HgEEEEAAAQTGngABl7E3Z/QYAQQQQAABBBBAAAEE4gnwvBPPiVIIIIAAAgiMV4EV1QtfqbBrs6QT0mO8J+iavGz15s3P1dZWzjiiOzog0P5S0mxJ09JlnpS0KQzsy9OOfvXmxsbG6L+PF/ysqKr8pGSf6S3kZm9fu3HrbVEbU7rtg6H8UnM7Pv39T8z8rWva2qN2cn6WVZ9yQhCWXSZ5lG95vaTJ6YJPS9outxum2N7GxrZde4r1LW8bNae90bpTf2Vmq+R6haznjfadkh6R6XZZ+ZeaWrf05EqWL5l/kx06TPEhBeWLer/rrX/VokVHhuWd6ySdkf6zg+XeWnP67FSq+xOSLZc0s6cd05ebNm77uzz9s+VnnvomJYL3mCsyOC7L4EGT3SKF1xdy7K17RfX80zxU0qQZQ7gObHn1goUW+kd7xux6abZhaKlr17X+7KFic5Tlq971I8lWVM9foJTeJ1Nd1jz9SvIfmPStXAbp9X25yS5w6bVZ63u7m31t6jF7mwplo3r7XaB/fYZW6H6Lclt7n/jd0kC6QvLT0+sguj5a0w+6/NqpnZNuaSwxf1JKvdn9c9PNazduu6DY/PA9AggggEBhAQL9rBAEEBiMgNXWVrwmCP1CmV0u6eXZlZl0/VGzUu/L9y+uccO1mfUOPNDfE6iOHjCjB5RBf+IE+hsaZk96+slErUzvCEyLXHpZxr9M5+0DJ/T3pRnuQH9d7dx/kvs/DnpR9FaQI9AffVVfM/ctLr+9d1NIVnuhpEflulvmNw9HwD87pB73TQdxXOrrTzrWu8vu0YEH2OgT680Z2XVnv8kgu4/V1fNemTDfbPLevyh6RAlflEx2PBKrn9XzTnMLk0r/BUO++3ik1kScPlMGAQQQQAABBMaOAAGXsTNX9BQBBBBAAAEEEEAAAQRKE+B5pzQvSiOAAAIIIDDeBHIEjO/vSnnNpIStcun/ZoSc8w39p15mF6xt3vqbQjb9Av3yj8m82cLgNpl6g/y9VdxfPml/1e053ki/orbyeHXrWrktS4fDCzW716Rrjugs/3wpIeiGqtnT92nqv0l6j6REgQZSZnb1/kllXyzv7LrtxUP/FqfLxg30/zFUUJfw8C0eHVp5aFNCb5PXNbVtizI7fT7LzqysCAL7rqTKGOux08w+d8QLZdcUMsgV6C9T98qUys6PuQ42BeWpC1Zv+NmjUZ+W1y54rXX7TZKiYHqhT4/hEcfsvapQcD5XYN4S4TZ12/cy3PO1s9elv1rbtu070RmfUcD9+Sd+c4XJPh1jfT/g0jvWtm3rKDSIwQb6uxMvvDrmnMbqT29fl5956kkWBN8vulbcHrdEeGHovts8iA60fElUB4H+GHcYRRBAAIEYAgT6YyBRBAEEigv0BNd3Jy4w63lQm5VxRSjzK5LNHTlPOx/JQH92W8VHVbhEoUB/VdXs6eWJxN9az45YHVVqWwT6+4oNd6C/vrbiJj+0C77U6epfPk+gPypYWzv7+MDLrpV8mdSzMz/f58Dp/e7/mGzt2NLzUohBfoqF5QdTfY6g/YgE+uNsrMkcV9zfnJFcE4Nx51oEEEAAAQQQGF0CBFxG13zQGwQQQAABBBBAAAEEEBg6AZ53hs6SmhBAAAEEEBiLAjkC/f8rU1Kh/jxGYP7AkN0eD4Nw1bqN7T/NZ5Ad6Jfp+wq1OEeYP6ri4FsCMutbWV1Z56ng+zKPDlws5dMnbF7ownOq3jyzW2V3xAiJH6zGXLe59RxAuSD9h7EC/R4dpifdnH/jgF/Z1NZ+VUZ/beXi+X/mpv8XI4jeZ5gu/ahc3Rff0fbz6LT3fp8cgf6tZvY7D/3tsdeBfHuo4CxZeEIQBqtjz5MrNNOn1rRtuzpffqJfYF7+7+bBRbHbkKKNAx8+4pi933r+ialfM9clJYzrQQsT9Wvuvve3+dbOYAL95vpmaPpKxtsRiqxtL9qfqIIVi09bKAvX5DmYMlcbnZJf57KLe/tCoL+UnxnKIoAAAvkFCPSzOhBAYEgFli495RUWdjdK+tOMih+wsu4l69ff/1h2Y3HDtZnXDfSE/pEK9NfUzHtjoPB2O/AquTz/cqvHMx8wXD7VZMf0FibQ35dtPAX6e0e2rPqkE7ot8QHJ3inpVQVuxFCydR4k3rchvUt9oDctgX4p7m8Ogf6BrjKuQwABBBBAYGILEHCZ2PPP6BFAAAEEEEAAAQQQGM8CPO+M59llbAgggAACCBQXyBHoP3SRK3obfYfM1rl8u8leLnm9pOocp8k/kAht6Y/u3przDez9Av2Fu9Yv0J8znHyof99x+f/2VGk6zVwXSHp5VhObytR9Tr5Ae1Q2OvDy+SemfMNkF2dd2ympVbL1UTsmmyf3Opnm5TnBP1agv/js9A30r1wy/+3uurGPvetZSbe6/C7zsp8rkXqDyf6Pu7+3n4Hrc02btn0sV2g+R6A/s3t9xh9Ir3PpLEkLs8fv7reY6RTJ3tBTgevZnr6ZNrqCPSY/Xa46Sa/PCtTvkfzsprb2e3K5ZAfms8r8+sU3Adzpsp8GUpmbnylXdBBj3zXgetTMNrj7hT1t51rfB+Y1etPCtKw2bn3sOb+gvb29K07/3Oztazdujd7a0OeT4357Tq6ETFPTBX9vZmtC149N4XR3LTHZWbKsA0dd33tsj1+arz8rzzztNR6k1h+ch0O9iDbsrDO3u3um54DV0nzZFgL9xe9SSiCAAAJxBAj0x1GiDAIIlCSQIzjfZbJV61t23JVdUdxwbeZ1Aw301y2pqFSgQ698kj2UclvU2rr9DyUNsEDhZVWz/6QrkWjJCvPvdbPvJzz8+pGzwl/mev1X3MD6YE5B79eG/J7JL3QtW735geeKjT873ByYv/2u5o5+DxXZ/St0enopZeP6ZI8jx1pRrr7X1cy5QbKLDl5f4IT9YlYD+f7ss095afcLqYVm4VkyO1vqeVVg1un9/qASQX0yuSPvbu5ibddXV3zQTQfflpFv40ixenJ9X19/0rHeXRY9NL82/f2InNAv6RElfFEy2ZHzL3wG+ptzuNfEQOaAaxBAAAEEEEDg8AsQcDn8c0APEEAAAQQQQAABBBBAYHgEeN4ZHldqRQABBBBAYKwIFAj0PxCEeufqu7f9LHssK2orj1e3XScp+m/gBz/u/rW1m9o/mDMwXlX5Sck+k12Xu+8ys3+c0lm+tnHLln253JZVLfgT87DFzA4dvuh62Cw8f03bfT/JvqZh4cIpz0/a/zdm9g+Z4XeXvv0/z/nleUPQSxacF7r/wKTyjDo3qcwvampufzi7nWVnVlYEZj+QaW7Wd6UF+qNguem2UPYv01766p2NjY2pfm3lMpDWlCeCS25vuXd3LoN9k7quk+lQXkJ6JBX4kjtb26MAfJ9PvkB/FNDvLNd7m5vbn+nXp5rT3mjdqdv7zEtvIVfogf6zM+GX57jWli+pXGZuN2SeHh+dVL9m07bLcq2fPIH+3W7+rrUb29dlX9PQ0JB44YnffsylT+fcdOH2uMkvXrNpW5R38syx1dZWzpjcpW+a2XkZf75bFtQ0bbx3e641OogT+nuqi97WIPlfTX3pa3+QPf9vqznt6P3d4W1mOjOj7ccChWeubrvvV9n9qaysLD92un0ra+5TLv3r1M7yf8m+zyKr55/4zV9I9qXstwQQ6B8rv+T0EwEERrsAgf7RPkP0D4ERFOh3IvUAQ81nn/36o1L7p0T/Mhvtsu35mOtj61t3fjZ7OCMZ6O8Xhnc9oTKrTiZ3dAwVc13N3Ksl//ih+vzBlBIrWlq2/3ehNuIG1gn0p9eT6eb1zTuj3fIFP7ED/bUVn3xxN/PBvxRws+s2NO+4vFj9w/X9gdP7y6+UPNrRn8ho544Zs1Ln59oUEqcv2essegXic3unn7Mlz194xKmzt0wO69BDe9uGjTtWl1JPsSB9Xd3clynlbZJOStdb0saBuL852W8zONxrohRDyiKAAAIIIIDA4RMg4HL47GkZAQQQQAABBBBAAAEEhleA553h9aV2BBBAAAEERrtA7kC/P2hhon7N3ffmPZSuoWr29H2admv6xP7eYeYPjOcK9Lu+N2V/+WX5gvy9la5YUnm13PrkNcJEYsW6lnsL5TVsRdWCD8v98xknwe9x91VrN7VvzJ6Xc6rePLNbZUlJCzK+K3qqf56wdSmB/k7J3t3UtvWmXEH23r70nM4f6paMsbSb/Kw1be1P5ltjK6sqj3FZlPGp7C1jskvWtG29Pvua3IF+v3HKS/f9ZaEcQ/6T/Ytfu3xx5YdM9sWMMd1fPml/1e3JHY9n969fYD4KwAe2bG3r1h/nG3+eYPuB8HyRa3NuIpE+1NS27au52htkoH+3PFjZtOneLfnGsqzmtDcG3eFGmV7RU8YVWqDz1mzc9sN+c1lVeYZkd0qafrCs6VNr2rZdXWiNLV986lvMgtszN1kQ6B/tv+D0DwEExooAgf6xMlP0E4EREFhaO/fr5h7tYk1//HvJlo53DaBpW1pd8R9mOrQLNc/mgLjh2sw+DPSE/hwbDcJop+z65h39/sV1AGNWff3Js7w7iN4AcGr6+uclPyfZ0hH9WcEPgf7oOSL/GxPi+mQjxw3019fOOc/d/vPQw2n8txcUm9vBfF9XM+d8qWe3+eT0A9SgNqFkv6VC0v1KWFUyx4PuQPpdLIxfrM5c92j2poCFCxdOOXLanjvSr9c7wOK6ZEPrzn5/mZCrvbi/OaN1TRQz5HsEEEAAAQQQOLwCBFwOrz+tI4AAAggggAACCCCAwPAJ8LwzfLbUjAACCCCAwFgQ6Bfodz0fSOes3rStaB5iVc2pc8PuxAaZvyxjrDlDzyv6B/qLBtKjOuvfUnlsecKiAP6J0T+71BWF0pvatt5YzLehYfakfU9MjfIC52SUvfWx5/yC7FP6V1TNr5JrrUxT0+08Y4Hqmlq33VusneXVC/5Uoa/LON08fqDf9bmmTds+VihoHbW/omr+P71Y5h8z+vLpprZt0Z8V/Cyvqvw3k/1NRqHrmtq29TsEMUcwv+CJ9L31pUPzt8q0KqONWNeuqjr19aGCuyUdm772j27h0rUb72vPHlR2YL7Qaf6Z12bPa/Rd3Gv72bm+17RpW86s1YAD/dGbDORXrN3U/pUiU2nLF1f+R9+3BviVTW3tV/Wz6j/n9wRdk5et3rz5uWJtrFyy4Ep3j95q0PMh0F/sDuN7BBBAIJ4Agf54TpRCYEIILK2uuNhM380Y7ANW1r1k/fr7HysFIFeIWqMg0B+Nof+mBd26++lJ/R7CShlvb9n6qpNf74lDDxGFAurZ9ccNrHNC/wE5G+oT+uvmzlG3t8r00vTc7AktOLu5efs9A1kL2dfU1c75kDzj4df835PNHcUetJTrbReB+dvvau64bSD9yrXpJDBffldzR3TifdFPdsg9+76ur55zoZtFwfqg56FN2tqVStS1tf386aKVS6qtnXdG4OGhHeDSY5YKz1zf9os+r3/r/yaM+Pdx3EB/3TCviTgelEEAAQQQQACBsSdAwGXszRk9RgABBBBAAAEEEEAAgXgCPO/Ec6IUAggggAAC41UgO9AfnV4eN8ge/Sf+lYvnX+em9x70ca1+bI+/o39gvvKTkn0mwzFWIH3l4vkXunR9xinuW8vUXXdHzP9WvSL7tHIp51sEcoS3c44j1zrI8ZaDeIF+17NmYf2atvt+Mlzra+WSBee5+8FDEPMFtHME+nOOIef4szcb5FkD2deeffbpRyX2paI3CCyMviu09rID81LuMHt2G289c8FxqcA3Szqu5zvX8zItb2rbVjRLEdcuqnbAgX7pkURoi35099ZHiq2BfpticmwwqK9fOKv8ha4NsoMHlirfWxlytbd8yYJzzf3g4akE+ovNCt8jgAAC8QQI9MdzohQCE0Lg7Oo5r0tZz47lA/+CKoUy/UOyeee/lgJQv+TkeR4ELRmvVwqzT9nurS9uuDaz/YGe0B/VUVczZ4VkURi6PF3nM3JflmztyPt6rcy2o53Zf/xj4sTm5p0d2Tufs8eiPGHkHJZWX1NxpUsHd6/mC6wT6D+gN9SB/ujU96Om7FnjppqM+blxxqxUwdfCZc5lXd2c46SgM9dp9/XVFR9008EAv5lWP/nHSf3+ciLX2sh+28VgAv1R/bnexLH76cmXZv9FSa6+1NVUXCcd/EuWfm+4yPEb0iXpkmTLzlinHjzzVOI7kv48o+2cG25yBP93WxjWrN/4i+3FfquyfwPybbwZ7jVRrJ98jwACCCCAAAJjU4CAy9icN3qNAAIIIIAAAggggAACxQV43iluRAkEEEAAAQTGs8AgA/1RkHmVhbo9I3B/f/mk/VW3Z71Nvv8J/fEC2SsWz79Bpot658Dl/762rf1v485Jv4BzdCJ6oLet3bhtdW8dDQsXTtk3qesOmep6/6yUEPRAA/0lbp6IO+Q+5eIGtAcX6O+7WSNuCHzVokVHhuWd6ySdEXV6OAL9g1nfce2ivg8i0F/Cxonizsur5s8xqVU6eOjlY4HCM1e33dfnsMV8i6mUMQ9oQXIRAgggMEEFCPRP0Iln2AjkEYiC5f/q0t9lfL/X3d6zoXXHfxR7dVd0TRSCPXLKnm/JdEFGHY8k3Jfc2drx6+x2s0/BjnOq/WAC/TnfHiB/UImgPpnc8dtCKyMK8z/7VOIbLl3kpq/t2Tv977Zs2bKv95ocYfvQXJeub92Z+daD7CasvrbiUveesPfkgw99eU6gJ9B/QGioA/1RnenT53+QsdkjlNunkq07ri629s+qqVgYSmsk7Q3Nzm9u3tFnZ3yOzR6xNpLU1590rHeXHXwtoKRnQ7P67PpL+UXL0ZdOyd+VbOk4uNs+V311NXPOl+yGjHWa8w0e/U/Pj3d/5ah/jylctb7lF9H4+3xyhu1dm/aHiXMKvQ2grm7ua5QK10v2ht4KC/3mDOeaKGXOKIsAAggggAACY0eAgMvYmSt6igACCCCAAAIIIIAAAqUJ8LxTmhelEUAAAQQQGG8Cgwk8RxZxA8QDCfRnB76VI4wfZz6yNwVkn+6eI/Rf0sn5BPqLB81zzROB/h6VIQ30r6iaXyXXWpmmps23pKYkzrrzzp8+G+deIdAfR4kyCCCAQOkCBPpLN+MKBMa1QFXVm2dOClLRjuLFGQNNSXZ9mXd9Zl3r/Q/lA6itragIXFF4vbJPGdOVyeadV+W6Lh1YvkfSa9PfFz3RezCB/qiN+pqTl7iCaBf19Iw+PRBa8M7m5u0/y9XP2trZxweeiE4nP7v3ezd9dkPzzo/1/nNlZWX50TP33yTpHRl1PGNm717fvCN6K4Bn1n2gzrJrJV8mKcj8jhP6+87CWbVzzg3dDr6uazgC/dGGjWeeSkSh9nP6rH3zf31u75H/krl5o/f7hoaGxDNPPfAXkn9J0oz0nz+SUlDb0rL9vw+Vy1n3w+7+ng2tHRtybRiora2cYeH+b5rpvINrTtralUrUFQqtx/iBsrqaOV+V7P1x1mm0f6K+du657v7tjDGGMr8i2dxx8K0DvXUtq5r9J12JRItJszPqfzjXRofo+x7D3fd/RGbRb8TBTS2SfXv30+WX53tzQF11xdky3d73Gt0ZWuqy5uZdD2c71NbOOyXw8GZJJ2Z+VyjQP5xrIsY8UQQBBBBAAAEExqAAAZcxOGl0GQEEEEAAAQQQQAABBGIJ8LwTi4lCCCCAAAIIjFuBwQb6414/kEB//Vsqjy0P7B7ZgdzJQE+0z247+wT5HIH8J1yqXtu2rSPOxB+OQH/037z3PTm1tifHEmqRTC+TNLNYf/Odns8J/f3lSgm3j5oT+pcsONfcD2Zw5EpO2V9+TmPGoaaF1kgpYy621vgeAQQQQOCQAIF+VgMCCPQTyHWKdbpQKOlhM20J3X5q0v+69PLA/HR3vUXSq/pVVuTU7J4T/aftuUN+6JVk0Snnku40t80uny2zzcmWHdHJ4D2fwQb6o4ByXfXcT8j8n7OC9NH4Olz2nWhsUVvm4Uw3a5C0qE9wOM+48mwWiKr6vZn+S65OmSa7a6Gk47OD/Af9XJtUZsuTyR2RxcEPJ/QfoBiOQH9Ub4G1H+1CvtXlG01Bd08n3E+TKVobmes+72n3Z9XMmRvKovB+9IDc+wlN+pWbrZar/UC1foRJS2VaIemojLKxTtKP85OWZ+NOdOmv5f59WfDAgTGGJ8rsQkmvy6zXpOuPmpV6X2Pjrv252st4Y8HRmWPNvr/ShtHbPF7ep54Yp+0f2EDT9XXJ353Vh84XN978VG5Jt/AhM6uUq/rF+ZuT634r9laQ4VwTceaKMggggAACCCAwtgQIuIyt+aK3CCCAAAIIIIAAAgggEF+A5534VpREAAEEEEBgPArEDeTnG/vZZ59+VGJf6i6pJyuRN3Q/kED/YPvW2+cBBPpjn5oetTGSgf6GqtnTn/cpf2uyK2R9cgexlieBfj1jgeqaWrfdWwyslHD7aA3055vvfGMvZczF/PgeAQQQQOCQAIF+VgMCCOQUWLr0lFdY2P2tzBPpS6QKJb99f6rs0mKnidfXzjnP3X4gqTxnG1kn/A9BoD9qxupqK66Q65qsE77jDPM+JfycZLLjkRyF820WKFTvXsk2Zp3Uf5+VhUvXr//FU5kXEug/oDFcgf6o7rq6OccpZXdIOjXOYsgoE23W+HiyeecXc52431P3krmnK/Do7RCZof44zaRk+mSyeedn89Udp5LMMoMY54/2pxIXF7uva2vnnRF4GO3oLm2srk2eKLtgw4afPVpsTD0bExKp6yW9tVjZjO+jvyR6Y+9bQYoF+od7TZTQb4oigAACCCCAwBgQIOAyBiaJLiKAAAIIIIAAAggggMCABHjeGRAbFyGAAAIIIDBuBAYbmifQP3KB/mU1p73RulO3m9nsPAswOiTvcXm0ryL9MU2VdEzvPxLoJ9Bf6MeLQP+4+WlnIAggMMoECPSPsgmhOwiMJoGGhobEM7t/WSfTFySdWELfHpDskzNmnXh7Y2Njqth10Su+nnmq7GuSX5LzxPrhCfT3dKu2tqIicH1XUmWxfkqKTkj/9v5U+Pdtbbv2FChvdTUV0anjX37xf7OK1PuL0IILg1QYKFB0evtLesq7nlCZVSeTO/q8mo1A/wHN4Qz0R/X3vDliyt6PyvzjkqbFWBsPeGAf2LBhR0uxsrW1s48PvOzarA0chS77tbu/f0NrR7Q+Dj1QF2soxvdVVbOnl5eV/Zu5v0dSosglT5nZR456yYk3xrmvD9xfJY11r9yueW7ftM9vifkat4NzNe25f5Dbx4qMYa/Lru5KlX9zcqLzdpedceBWs4dSbotaW7f/odD4h3NNxJgqiiCAAAIIIIDAGBEg4DJGJopuIoAAAggggAACCCCAQMkCPO+UTMYFCCCAAAIIjCuBwQb6414/kBP6699SeWx5YPfI9NoD/w04fhg7c5IGcEL/Ey5Vr23b1ifXkW/iR+KE/mVVC/7EPGzJCvPvlfT9IBF+ffKsF37Z2Lhrf3Yf4wa0V1TPP81DJU2aka4j9lsKivnmc1u1aNGRYXnnOknp/8aff36zT8CX/Mqmtvarit2Mcddnrnri2kXXjtYT+uVKTtlffk5jzKxGKWMuZs/3CCCAAAKHBAj0sxoQQCCOgNXWVrwmkM5z17mSv8Zkh3bmyp+U7LfmagkD/15zc8cvSw0e92weeOqXKyX9vaRT0qfmR5sBfifZx5ItO27t7egQndCfOe5ofHOC0C9XYEvlOi7j1P6nXXrQ3G/ZH06+vq2t/ck4YFGZKCw9OUg0hKbLTYp2PvcEw13+pEmb5PblGUe/aXMUjq6vP3mWdwdRYPvgqfDm+tD61p1fzWyPQP8BjeEO9Pea986hS+9y85Mz1n3KZb83982SvtE7j3HXRlRuWfVJJ3Sr7DKZlqdPi+/dODDoukvpx4G1WnnMpKDzYjc7z6Q3SJqZrmOvS7sC19c7w1RjkY0seZvNGGt0j78++/4abP1Rw9G9UWapv5KsQdLx6c1B0ckCv5Lbzd2y66PQfl3d3Gnq9rUyLT5wP8YL9I/Emih13iiPAAIIIIAAAqNPgIDL6JsTeoQAAggggAACCCCAAAJDI8DzztA4UgsCCCCAAAJjVWAwgedozKuqTn19qODuF//7+rFpg0cSoS360d1bH8k0GUigPzvwLVfogd62duO21aV4r1g8/waZLjp0Td8weH39wlnlL3RtkKVzHa5nzcL6NW33/SROOyMR6F+xpPJquUUHF6Y//mCYSKxY13LvfxfqY9yANoH+/opx7aIrR0ugf0XV/Cq5otxE9GaG6LMlNSVx1p13/vTZOGu5lDHHqY8yCCCAAAIHBAj0sxIQQAABBBBAAAEEEEAAAQQQQACBIRAg4DIEiFSBAAIIIIAAAggggAACo1KA551ROS10CgEEEEAAgRETGGygf1nVgrNMvtqk8p5Ou+7rOqJ86fr1W57KHMRAAv3R9cXC+MWgzj779KMS+1J3SVqY7l+/TQGVlZXlx063W2Va1VufyS5Z07b1+mL19/SxeuErFXZFhwaekC6f83T7Uk6kz2w3x4aD5wPpnNWbtkWHSxb8xA1oE+jvzxjXLrpytAT6c2yweSxQeObqtvt+VWytHBjHgnPN/Ye9Zd1089qN2y6Icy1lEEAAAQTyCxDoZ3UggAACCCCAAAIIIIAAAggggAACQyBAwGUIEKkCAQQQQAABBBBAAAEERqUAzzujclroFAIIIIAAAiMmMMhAv61cPP86N733UIf9xqa29gt7ov0Zn4EG+lcunn+hS9fLFKSr21qm7ro72n7+dBykFVWVZ0h2p6Tp6fI5A879+6dbH3vOL2hvb+8q1s5wB/pzhLRzbhjI1c+4AW0C/f314tpFV46aQP8gc2uyAAAgAElEQVSiRUeG5Z3rJJ3RMyJXaNLFazZt+36xdXxgHAT64zhRBgEEEChVgEB/qWKURwABBBBAAAEEEEAAAQQQQAABBHIIEHBhWSCAAAIIIIAAAggggMB4FeB5Z7zOLONCAAEEEEAgnkC/MLrreZmWN7VtaytWw7Ka094YdIcbZXpFb9l8J9sPNNB/dnXl6xKhbZR0XNSGS11RG01tW28s1r+GhtmT9j0x5TuS/XlG2ZxB/ezgv0vPWKC6ptZt9xZrZ+Xi+We76XZJk9Nlh/SE/hxh+7inrtvKJQuudPdP944h34nrBPr7z3Ip4fbREuiPRrFiSeXVcvt4xojuCbomL1u9efNzRdayLV9c+VUze3+x9VLsnuB7BBBAAIG+AgT6WREIIIAAAggggAACCCCAAAIIIIDAEAgQcBkCRKpAAAEEEEAAAQQQQACBUSnA886onBY6hQACCCCAwIgJ5DhdPmp7U5m6zyl0Cn4Uln/+iSnfMNnFGZ19JBX4kjtb23+dPYCBBvqjevoHlP1BCxP1a+6+97eFoFZULThf8hsygvZ73H3V2k3t0QaBPp+GhQun7JvctUZSTcYXRR1WnnnaazxIrZfsDRnXDXGgf+ErFXZtlnRCTxuuULJLmzZt/W6B8duKxQsulflXMsYvAv3xN2qM3UD/afPkYYuko3vXi5k+taZt29XZb87IXD857pe862XEfqBoCAEEEBgnAgT6x8lEMgwEEEAAAQQQQAABBBBAAAEEEDi8AgRcDq8/rSOAAAIIIIAAAggggMDwCfC8M3y21IwAAggggMBYEMgT6I+6vkllflFTc/vD2eOora2cMTllX7dQ58sUHPrer2xqa78q17gHE+hfVrXgT8zDFjObfbBu18Nm4flr2u77SXZ7DQ0NiRee+N1HXB71pffU/Oh0/2//z3N+eXt7e1euPuY4aT8qdqfK/LJcDqvOnH9KGOhmSSdm1Tekgf7KysryY4+0myS9o7ed6A0CgendazZuuy07pL2itvJ4detauS3rOz8i0F/CmxfGaqBfUr+T9iV1uvu/TN0/6d8bt2zZl7leD9wvv73Upf8raVrmd/k2gIyF3zb6iAACCIwmAQL9o2k26AsCCCCAAAIIIIAAAggggAACCIxZAQIuY3bq6DgCCCCAAAIIIIAAAggUEeB5hyWCAAIIIIDAxBYoEOiPYDolJSVf57KnJSsz9yU9wXLTUX3kXD8us+7l+U71H0ygP2pnxeLTFsrC6AT9A6eOR5+ek+rVIbPvuPx/e/7MdJq5LpD08qyZLXrafp63DvQ4uOungSkZyh4K5JXuqpY0Jzswn25zSAP9UZ3LF1cuMbPVkqZnjev3bvovuXfKbLLcF5rb8Xn6FV26af+k/cuTyR17M+tZUT3/NA+VNGlGoTHkuluy5zZuCHzVokVHhuWd6ySdcWA685+ev3zJ/JvM9c5D7effPNJ3XH3fblCojeyxjeFAv/K8OSIa4m53bzHTgbdUmP2pXHU57pcDt5jp5rUbt0X3Ex8EEEAAgUEIEOgfBB6XIoAAAggggAACCCCAAAIIIIAAAr0CBFxYCwgggAACCCCAAAIIIDBeBXjeGa8zy7gQQAABBBCIJ9Av0O96XqboVP43xauhJ4n9Gze9dW3bto581ww20B/Vu6Kq8gx58EOZvyx23w4U3BSUpy5YveFnjxa77pyqN8/sUtn1Jr21WNmM71t6wv2HNhEMeaA/il6vrJr/CXf9c4GwfnaX90q+sc9J/a77uo4oX7p+/ZanMgsT6O8/22M50B+NZvmSUystDG6T6fiYaznawNMk6e295Qn0x5SjGAIIIFBEgEA/SwQBBBBAAAEEEEAAAQQQQAABBBAYAgECLkOASBUIIIAAAggggAACCCAwKgV43hmV00KnEEAAAQQQGDGB7EB/zwnm8hVudqa5PiFpWpHObFKZX9TU3B5tAsj7GYpAf1T5itrK49Wta/uE1PM3u9eka47oLP9845Yt++KiNixcOGXf5P3XSPZBSYkC16XM7Gql7LsehNGJ5yekyw5HoD+q2lZULbhA7l+WaVaR8fwiCHVhKhEG5sEGSS9Jl3/CperszRcE+vtrjvVAfzSi5bULXmvdfpOk0wuuF7fHLRFeGHow3dx/2FuWQH/cXw3KIYAAAoUFCPSzQhBAAAEEEEAAAQQQQAABBBBAAIEhECDgMgSIVIEAAggggAACCCCAAAKjUoDnnVE5LXQKAQQQQACBERPIGegPVNfUuu3elVWVx0jBxS4/T9LsjHD/k9Gp92FgX5529Ks3NzY2pop1eKgC/b3tLKs+5YQgLLtM8pWSXi9pcvq7pyU9KLevT7G9jY1tu/YU61u+73va8MQH3L3B3I5Pn4wfnWL+iEy3y8q/1NS65Q/93nIgDVegv6erDVWzp+/zaQ0yv7zYvNTXL5xV/kLXBplOzRjnh5ratn01c9wE+vuvgvEQ6O9ZLw0Nib27f7coCP3Dkmokzcy8V1x+7dTOSbdEm15KGfNA7yuuQwABBCaiAIH+iTjrjBkBBBBAAAEEEEAAAQQQQAABBIZcgIDLkJNSIQIIIIAAAggggAACCIwSAZ53RslE0A0EEEAAAQQOk0ChQP9h6tKYa3b5klMr+5yC7/pNV+hnrP+v9sfG3GDo8IQWWF5V+fcm+9eDCK7vNW3a9q4JjcLgEUAAgSEQINA/BIhUgQACCCCAAAIIIIAAAggggAACCBBwYQ0ggAACCCCAAAIIIIDAeBXgeWe8zizjQgABBBBAIJ4Agf54ToVKraw6dUWo4DaTytPlNu2ftH95Mrlj7+BrpwYERkzAVi6ef52b3tvboss/trat/bMj1gMaQgABBMapAIH+cTqxDAsBBBBAAAEEEEAAAQQQQAABBEZWgIDLyHrTGgIIIIAAAggggAACCIycAM87I2dNSwgggAACCIxGAQL9fWflnKo3z9yv8leva9v68zjzVVlZWX7sdPuWTBdllL+uqW3b5XGupwwCwyWw4szT3xBM3r939YafPRqnjWXVp5wQhIlmSa+PyrvU5bJV69q23hXnesoggAACCOQXINDP6kAAAQQQQAABBBBAAAEEEEAAAQSGQICAyxAgUgUCCCCAAAIIIIAAAgiMSgGed0bltNApBBBAAAEERkyAQP8h6oaG2ZOef2LKNyR7WyC/eE1b+x3FJmJF1YLzJb9B0uR02T2Sn93U1n5PsWv5HoHhElh55mmv8SC1Xm7PJdzO+dHdWx8p1Fbv2jfZxRnltpapu+6Otp8/PVz9pF4EEEBgoggQ6J8oM804EUAAAQQQQAABBBBAAAEEEEBgWAUIuAwrL5UjgAACCCCAAAIIIIDAYRTgeecw4tM0AggggAACo0CAQP/BSbCVVfM/4a5/limQ1GlmVx/hez/f2LZrT46pspVL5p8bur5t0oyM7++Y8tLnz29s3LV/FEwvXZiAAtFbJrpVFm1GWdwzfNfDJl12xMtek2xsbExlkzQsXDhl3+Suz8n1/vTaj64JJbu0adPW705AQoaMAAIIDLkAgf4hJ6VCBBBAAAEEEEAAAQQQQAABBBCYiAIEXCbirDNmBBBAAAEEEEAAAQQmhgDPOxNjnhklAggggAAC+QQI9B+SyXHafvTlXkl3mawplL8Q/YFJJ0q6UNLr+rr6gxYm6tfcfe9vWXEIHC6BPKftR935vZsa5br3QN+szNyXSHqHTEdl9tfl10996b73sTHlcM0i7SKAwHgTINA/3maU8SCAAAIIIIAAAggggAACCCCAwGERIOByWNhpFAEEEEAAAQQQQAABBEZAgOedEUCmCQQQQAABBEaxAIH+PpNjy6vm/6VJX5I0raRpc3s8DMJV6za2/7Sk6yiMwDAINFTNnr5PU66T2zsPnrofv53mMnU33NH286fjX0JJBBBAAIFCAgT6WR8IIIAAAggggAACCCCAAAIIIIDAEAgQcBkCRKpAAAEEEEAAAQQQQACBUSnA886onBY6hQACCCCAwIgJEOjvT72itvJ4dVsU6l8pKVFwMlyhzNepTB9oam5/eMQmjoYQKC5gK6srl3poX9aBt0oU++w16ZojOss/37hly75ihfkeAQQQQCC+AIH++FaURAABBBBAAAEEEEAAAQQQQAABBPIKEHBhcSCAAAIIIIAAAggggMB4FeB5Z7zOLONCAAEEEEAgngCB/vxOK6sqj3HpHZL9maSTJR2TLh0Fn38j6T9TQeoH61p/9lA8bUohcFgEbPmZp75Jgf1lIKt36bUZb6B4UtJ2c337CHt+TWPbrj2HpYc0igACCIxzAQL943yCGR4CCCCAAAIIIIAAAggggAACCIyMAAGXkXGmFQQQQAABBBBAAAEEEBh5AZ53Rt6cFhFAAAEEEEAAAQQQQAABBBBAYOIIEOifOHPNSBFAAAEEEEAAAQQQQAABBBBAYBgFCLgMIy5VI4AAAggggAACCCCAwGEV4HnnsPLTOAIIIIAAAggggAACCCCAAAIIjHMBAv3jfIIZHgKDFVi16MQjO48oX+eyM9J1PWMe1K1v3X7vYOvmegRKFLDa2oo5gesKSXWSXiEpkJSS6/4w8POamzvuL7HOMVG8vrbiJne982BnTVcmm3deNSY6TycRQAABBBBAAIEJJEDAZQJNNkNFAAEEEEAAAQQQQGCCCfC8M8EmnOEigAACCCCAAAIIIIAAAggggMCIChDoH1FuGkNg7AkQ6B97czYee1xVNXv6pETiOqkn1B6F+LM/43qjCYH+8biqGRMCCCCAAAIIjEcBAi7jcVYZEwIIIIAAAggggAACCEQCPO+wDhBAAAEEEEAAAQQQQAABBBBAAIHhEyDQP3y21IzAuBAg0D8upnFMD2LhwoVTjpz63H9KtrLAQB5Rwhclkx2PjOnB5uk8gf7xOKuMCQEEEEAAAQTGowABl/E4q4wJAQQQQAABBBBAAAEEIgGed1gHCCCAAAIIIIAAAggggAACCCCAwPAJEOgfPltqRmBcCBDoHxfTOKYHUVc750Ny+2LWyfydklpdtt5c0818Vlmnrlp7z84/junB5uk8gf7xOKuMCQEEEEAAAQTGowABl/E4q4wJAQQQQAABBBBAAAEEIgGed1gHCCCAAAIIIIAAAggggAACCCCAwPAJEOgfPltqRmBcCBDoHxfTOGYHUVX15pnliVTSpAUZg/ixB2UNGzb87NExO7ASOz5eAv3V1fNemTDfbPIT0gTPmAd161u331uMpL563mluYVLSjKisyx5KuS1qbd3+h2LX8j0CCCCAAAIIIDBSAgRcRkqadhBAAAEEEEAAAQQQQGCkBXjeGWlx2kMAAQQQQAABBBBAAAEEEEAAgYkkQKB/Is02Y0VgAAIE+geAxiVDJlC3pKJSgTZIekm60t0WhjXrN/5i+5A1MgYqItAvEegfAwuVLiKAAAIIIIAAJ1ayBhBAAAEEEEAAAQQQQGDcChDoH7dTy8AQQAABBBBAAAEEEEAAAQQQQGAUCBDoHwWTQBcQGM0CBPpH8+yM/76dVTvn3NDthwdH6tqkMlueTO7YO/5Hf2iEBPoJ9E+k9c5YEUAAAQQQGMsCBFzG8uzRdwQQQAABBBBAAAEEECgkwPMO6wMBBBBAAAEEEEAAAQQQQAABBBAYPgEC/cNnS80IjAsBAv3jYhrH7CCyA/1munl9884LxuyABthxAv0E+ge4dLgMAQQQQAABBEZYgIDLCIPTHAIIIIAAAggggAACCIyYAM87I0ZNQwgggAACCCCAAAIIIIAAAgggMAEFCPRPwElnyAiUIkCgvxQtyg61AIH+A6IE+gn0D/W9RX0IIIAAAgggMDwCBFyGx5VaEUAAAQQQQAABBBBA4PAL8Lxz+OeAHiCAAAIIIIAAAggggAACCCCAwPgVINA/fueWkSEwJAIE+oeEkUoGKECg/wAcgX4C/QO8hbgMAQQQQAABBEZYgIDLCIPTHAIIIIAAAggggAACCIyYAM87I0ZNQwgggAACCIxagRVVlZ+U7DOHOuhXNrW1XzVqO0zHEEAAgbTAiuqFr1TYtVnSCdEfufSMBaprat1271AiZbcj6SEF5YuaWrf8YSjboS4EEBifAgT6x+e8MioEVFVVecykoPNiNzvPpDdImplm2evSLnO/ZX84+fq2tvYnC3EVCfRbffW8BW7hh11eb7JjetuQ9BuZbgo16evNze3PlDolUf8nB53vCM3+Mqv/nTI9otA3hIF9vbl5Z8eBf88q/KmrrfikXAcfLAPzt9/V3HFbdFV19bxXlil1qcwulPRqSQlJKZf93uQtCYX/986WX+wq1kb296XUm9W/Z8yDuvWt22P9S2NV1ezpk4NEQ2i63KTZkqal+/K0XNtNuqEzTDW2te3aU+oYstZRZt2dkn4l15oydV+3rvX+h0qtO1f5+up5p7mFSUkz4tZnppvXN++8oFj5XieX3iXTvIx7YkBjyb43XPZQym1Ra+v2P5xdc/LslIJPSFqebqdT8i8nWzr+rlg/c7rUVtzkrnce/M50ZbJ551UNDQ2JZ3b/cpHMP+zS4ox7sGdM5rouFUz6/kDuwaithobZk577Y7DCQ3u/mypL/R3J3pARa+zpsWXfs3GuzbyvC5VfVn3SCd2W+IBk52bc86GkR+W6W9I3Zhz9ps2NjY2pQvVE93jCfLPJex74TH7P5Be6lq3e/MCeuuo5C930KZOdkb4n90bzlGzu+E6csVAGAQQQQAABBMamAAGXsTlv9BoBBBBAAAEEEEAAAQSKC/C8U9yIEggggAACCIx3AQL9432GGR8C41eAQP/4nVtGhsB4EiDQP55mk7EgICkKLZeXlf2bub8nHUwv5LJXbtc8t2/a57ds2bIvV8F8gf5U0PU/gZddK/kySUGBRh539ws3tHZEIe2in9rayhmB7/+spEtj9D8K4LaFlrqkuXnXw4UqzxXof2bvkXceOWXvR2X+8YwQfK5qUiZdfdSs1FWNjbv2FxtEFIJ++qmyvzF5FOjuDdfnuizq/837U6nLJiWCayW7KF0oVqC/hHaiap968X8fTrbsvCnOBogS11E0jtUpdV3a0vLL3cV8Cn0/HIH+hQsXTok5z1HXQsnWhdb9gWJrKse98UcPvM7c3iLXNZImZ47Vza7b0Lzj8oH45DqhP5RuCqSb5Dq9SJ0lzX26LqurqYg2SXz5xf/NKlL/XpddPXNW979n3x+jLdC/dOkpr7Aw9Y0Yv1vRkNtD8wubmzvuzzf+7EB/tJGpzLuru638o5J/MPu30VwfWt+686sDWQNcgwACCCCAAAJjQ4CAy9iYJ3qJAAIIIIAAAggggAACpQvwvFO6GVcggAACCCAw3gQI9I+3GWU840Egx4nwgxrWcJ1cP6hODcHFBPqHAJEqEEBg2AUI9A87MQ0gMHICdXVzjlPK7ngxXH1qia3+aH8qcXFb28+fzr4uV6DfpX8wKTpp/PiY7ewOpJV3tezcUqh8Tc28NwYKb0+fMh+z6p5iDyvUucmNO9vzXdTvtG/zd8ttlaS3xmwolNunkq07ri4UiI9C9s8+lfiGSxfHrDd6v8AmN3/BZPXpa4oG+quq3jxz0v9n797j4yrr/IF/vmeStimFIlBYkJuIIiUJ0rTFCLa5NWmbpJZLYEWQorgqF1fRVWDBy6rIKj/RFRFdVgGxLAQBm6RtprlMKzXSJmiTWERuAiorpUDvzWXO99dnMpOenDkzcyZJc/3M67V/2HnOc3k/zxlz3M/znED4vjT6b6o2YfW7Zh7V+2/JNib0hZ57qwF80PcYIgX1OQSssmCw/aX0rjtYergD/ZGxhHtXQrAwzT6l3IjieW+IPJRwM0305Pk0+xEpHhfoB9YAkRPzj/VZn6/1a+oya3jHmxnf9Qqkp2gr7ndkLAX6Swtz8mDBvJXD7++WGa55u8iKYGOH+V2N+3gE+l9VkZCoftRro5PfNwj4nFMWowAFKEABClBgDAow4DIGJ4VdogAFKEABClCAAhSgAAWGRYDPO8PCyEooQAEKUIAC41qAgf5xPX3s/AQVYKDf38Qy0O/PiaUoQIHRFWCgf3T92ToFhk0gEvC2wk94BJdfgOovINazkcbUPkPFukqgpzgbF+C+I44Kf8od9PYILZvT2M3/ZUSv3w5FvQLrov95gQjMqf3HDaxfn5y6v2fpqo3P7vIadHQzgqnjDMf3YQV+Y6k+DNUWsazpqnq2ipjT+89xBWbbusNTFodCbW941l+ScwsU3+j/TrENglnR/9wF4CmFPCbAP6B6NvrGkO1qI1XQXkqLcm+G6H+4rgsLtEXVWgvBC1C8G6KlQORk9QGnuEf7k7SdBHNt5qRTIT+LjCEy1zofAnPKunMubIh+LtjQ+UMvp74wd+BhAMsd33vUbZ8BkSsAvHtAPYr13XZgudfmED+LPbIhYqce3dMzJfLWhwwJLwbkXse1v+5V61pnXVnd9t66Jzvectef5J74BxQrIbIpwgQcJ9CPe8x30o0oHvdG8iEOb6Df2dZOVay1oM0q1tsQ5InqMgVOd63DLkCvDDZ2mvn1/CTZkBL3O+I5/9C7g42d5mR6NQ2YtyNkZe3tP+E/Q+1/ggUTjj8x2oGdInpZjx34Q6xDM7r27zS/E8Z399RpR8T+PdMKv19VzBsmYv/2V9hY3ivW/8XK7Ns3/U2vt40sLs7Jt4EaAEc7Bt6lKnWA1ojIflWdBkiliJa77svXLeiitY2d7W40j0B/0jXAQL+fXwGWoQAFKEABCoxvAQZcxvf8sfcUoAAFKEABClCAAhSgQGIBPu9wdVCAAhSgAAUowEA/1wAFxp4AA/3+5oSBfn9OLEUBCoyuAAP9o+vP1ikwXAJSWpx9FyDXOCrcISKfqG9oNydSR8K1sU80tHuLAjcDCET/vUdEL69v6HzEWTZJaLlLgW/t3jvjDneA1oR4D5++6x5APuaoa68lWr62oTPkMWiv/r9ii1za0ND+O+/yOSao/j+O4K0tqivqmzp/4YUad0L/wUJrbAl/uqFh6yuu66S0OK4NQOSOYEP7v3m1keB0+WdtsT7S0LDl9+5rSkpmn2xp4J4DmwmWuL5LFuiXsuKcWxX4up+5NnMx47Dd3xGFWRuRkDyAv4dhFTY2bvmzu0+lxdkVgJg1kxn9zmx2+ESwscMEqV3rqCqwY/szn4fINwcEoAU3BBs67hyOxe0+4V0ED9U3dJi5T/XxWlNdUL1l5tFn3lldXR12z/eiouxFIvLfrhPcn0VAFwWDna+6G0xyb5gNEI+pFf7WkUee1eHRVqq+x33vcUK/KWMDek932P5yKLR1d9z6LcpZDIF5i0P/Kf4KbM0Mh4tXh7b2h+Cd15UW55iT5X8+YP4TmFVVec7/boG9rL7xj81eg/QIwKfaJNNfjfv+UsjLYZXzmpq2/C0ZaPRtFnWuN048bQuqGho6Xoy/L3NOsxTmDRXON508MfOo8KXuDU9JAv1m88T/2CL/r6Ghw7yxYsC9k/YC4AUUoAAFKEABCowbAQZcxs1UsaMUoAAFKEABClCAAhSgQJoCfN5JE4zFKUABClCAAhNQgIH+CTipHNK4F/AK9KvgTigih1ym+xGgNzNgNT/euGl7uteO5fIM9I/l2WHfKECBmAAD/VwLFJgAAh5B8pQncQOIC4aLonHnvhmVzoB+gtByyvoLCvKOmRLoXgsgr584wQnlSwpyTwwH9DcATo2WTRoKjpYx/b9dgS/1/6AJVr3x1pSL29raetzT6hXoT/RWAse18W3A+00DeXl5mUcf2W1C7xcfvF6fQ8AqCwbbTaDX85Ng80PCkPNg5tr71H35drCx3WzoGPBZVJL7Y1H9dP8/Ku4MNnV8IUkg2bfRYG61wQb6S0rOPt9Sew2AGdF2E25McParrCh3joqudr7VQIDv1Dd23Og2SHxveG+AGMz4Y9d4BPptqHwl2NR+W7KweGlR9gchYsYz03Efem64WFp05im9VkYDNHKyv/n4aSNu/g+86eDR7W9PuczrPhyNQH/8vZ/6viwuPvu9AdhmU8IJsd8kW6wlDQ1bnnTOY4JA/3aBXFDf2G5+0/ihAAUoQAEKUGCSCTDgMskmnMOlAAUoQAEKUIACFKDAJBLg884kmmwOlQIUoAAFKJBAgIF+Lg0KjD0B70C/XFTXvNkc5slPVICBfi4FClBgPAgw0D8eZol9pEAKgbgQNvSB7W9PvdorUOusamnB7H/qCQQaBZgd/fe4ILl3aFnvDjZ2Xpfq1OnSktyvQfWrsTYTna5eUpL7AUu1HsAR0bItgSn7Fq9Z8/zOZENfXJJdYKuYk7enR8s9g4AUBIPtr7uvc4d6U51UHrve3bdEp4KXFZx1ugasDQCOj17r+cYDr/GUlEROBF8H4LRE8xD9d/PWAHOi/7846vlpsLHDBPCTngDuEXB/WjLsRfX1f3wzVldkc8Fhu5+AojT2b5boRWsbOpP+kV9ampuNXm2CYJa5zu/J6X5u7EEG+r2cfjnzqPDH3Sese/WhrCjnKhXc63ijwasB1cI1TZ0vOMt73RuJwv9+xpqsjEegf+2uvTMudL8dw6OO+A0XHht3zHWlJTmfh+J7/fdrgnLuNpYUZb87LGLC7ydFv3tNwvaC+tAfn3eXHelAf1nZmcdrb4bp2xmx+xLQC4ONnbWp5qS0OPc2QG/qL+fxdg6P8diiuLq+qcO85YAfClCAAhSgAAUmoQADLpNw0jlkClCAAhSgAAUoQAEKTBIBPu9MkonmMClAAQpQgAJJBBjo5/KgwNgTYKDf35ww0O/PiaUoQIHRFWCgf3T92ToFhixQVnbWUdprmTD4nGhley3R8rUNnSE/lZeW5H4Xql+MlVXFVeuaOu6L/WeP0PJOW6SsoaH9d6nqd4exoViPDCkPBtv3pLrWz/elpdknISwbY0HiZEHyuFO6Rb4ebGj/Wqp2PAK7b8HGomQsxE8AACAASURBVGBzR5vz2kVFOStE4AzxxgXmE7XlYex5Qr/HmwwSnuTvbsujDa9xyKKinP8VwSX91ws8T3N31m82AsyYtmeRWP0bK3rD6G5ubPzTkF+/NZhAv0fAfLfX6eqJ5qOg4P1HZgbCQQHmRcvYorqivqnzF85rhnJvpFp37u/jAv0J3nbhVa/HWx3iAvceY7FF5JL6hvZf+eir2UBhbD4a81JbLljX3L7Kfe2IB/pLci9S1UdimzMkwRs2fLl5/H55jOdVBPS8YLDzVR9uLEIBClCAAhSgwAQUYMBlAk4qh0QBClCAAhSgAAUoQAEKRAT4vMOFQAEKUIACFKAAA/1cAxQYewIM9PubEwb6/TmxFAUoMLoCDPSPrj9bp8CQBUoLc/JgRU53f0e0soSn1Hs1Fhe6dwWF/YbN/dSdTpjWD4w7TJteoB+3Bhs6vpmqHb8B5Li3JHic5p2oLb/GZcW5ixVqQtKZ0bp8vckg1q67j16n78dtfABesUUu9bOBI5XlYL4fTKB/UWHuMrH0cccJ+743V8T66N7oAugDwcbOK51j8Dtvgxm3+5ohBfrjN/30CGRZfWP72v7xut6yACCtYHpZUc51Kvhhf78TbDjwez95mbk3Jvh5E4THfelrI49pv7Q091iE1WyMOtP8Z6/20vkNGo51wDooQAEKUIACFBj7Agy4jP05Yg8pQAEKUIACFKAABShAgcEJ8HlncG68igIUoAAFKDCRBBjon0izybFMFAEG+v3NJAP9/pxYigIUGF0BBvpH15+tU2DIAh6B/OCuPTOWt7S07Bty5QCGElqOC2OncTq2n76nE6aNP6F/+AL9eXl5mce8o/tRVSyL9VtEL61v6DQng6f8+DWOC00DvwXkYIg6RUuqeoHr9P24TQ3Rtx6YDSJnOKoLA2gG9Ae79h7eOFxrKyWMOfGnJPtCW6X/lHgRPFTf0HFZsmvjNyXEh/FTte3eFOC1GcXvvKVqy8/3Qwn0A4h784Iorq9v6rgr1rZ7s4gAf4bidhXx9zuiOh+Czx9c/97zNJKBfvPmiMMP2/0EFKX9xoo7IbLJj7moZkFwowLvjZaPeyNGOr9BftpkGQpQgAIUoAAFxr8AAy7jfw45AgpQgAIUoAAFKEABClDAW4DPO1wZFKAABShAAQoMJdBfVTB7xn6dXqmCTwA4G8AxUVGTR/grVDbaAfzksKNP3VhdXW3+LemnvHDehaLqeOO83lobaosc6lhSkjdzWq9cAeDTAE4HMBUKG4JtB75+Ui35Xl3T5pbIuW5pfKry87P2Tu35sACfBZAL4LDo5W8A2CLQu6bNOq3G9L+iaO58tREUYGZfmYP9czY5WNNl5513uJ3ZtRrA+ZHagR1iobS2qTXl/z+8qqoqsHf7X86VsH4CgmIAJwIIOMbyR6jcnyV7qqtDW3enQdRfdGnx/PdKb/hfRWQZFCdAYAHoihwuKHgckvmD2qaWv5kLygvnrhTFR6IXvwwr87zYd6naXlp0zimWBq6F4kIAp0bG0TfXf4fKhnTWlKstWbogLzsQsD6jqiZz0Fd33+dtM99DNUo1Nr/fj0Sg36ONJ62eqUtXbdy4y6ynPdv+ssgCPgfouQCOdDg9p9AfTe+a8kj1IHJslQV5xyhwMSAfB/AeR92RtSQi68Jh+8erN7R1prqfkwX6ze/TPj2sCqKfATDbcW+/DchTNvD9w2adus7Pb5OHVVprOnlfhrbujCdgrVDoJa5xGs/nAamxrd57Vjf9/mW/64/lKECB4RVgoH94PVkbBUZcwB3y9hN4TqeTQwktDyHQLyUl2e+zbPmYCooFOBnALMeJ655DGK0T+j2M4k5AT2bu17i0JPdrUP1qOvOXtGyCU9TLinM/pIiccH+0x/U2YB58sAGiDx3qgP+gAv3F2fcD8rH+vicYZzIbP6fB+5234ZivIQb6EffGAZdJWUn2Jary8HD01dSR6HdoJAP9S5acfkS4O8u8hSB/mMbFQP8wQbIaClCAAhSgwEQWYMBlIs8ux0YBClCAAhSgAAUoQIHJLcDnnck9/xw9BShAAQpQwAgMJnxuQvD7p/bcoMBNjpBsMtA/WjauWLWh9ffJCnkF+rNmnfbtfW+89FHY5qA3HJXw+kjgWx/Kwr5P+w2sVxTOK4bqTwC8O8VqeDYSQBacJrYJrkeC7GMl0C+VRXmL1Ja7fYzD7BLYCcgXs4499Wd+gsxmlJEwMqZ/F8AnHQF4L7KwiNzWPSXj+5ldPY8dOGRyYbSQr/DzskXnnGD3WD+BytKDxglnpk1t+4q6DU8/4+dOLl8w50yxrF8AyPNRfo9Cvzp91mnf92vko860ioxmoL83sP9Uy5Kf+7CK3Bd1oVYTvE/5MZtypvbKfwpwdYp1ZNapDUgImfZVtQ1trySq3CvQr6Jllh04AbDvTfqb0Vepr3U02EB/VdXsKXvfmP5FUdyc8rdS8SZEPlsb2rwy1UaGNO/LPk/BqsyAdfXjjZu2p5wsFqAABYZVgIH+YeVkZRQYeQH3aeTjPNAvpcU5HwZwu+uEeF+wYyjQHxf8TTYAv8HwuFC3L5UkhZIE3UtKZp9sacaPAF2aYiNF3+n9ql8NNnWmvYM91RAGE+gfavjd9GniBfpzboHiG/3errmPf6tBqplJ/v1YCPR7bB4Y2qDMiQZqldY3bek/0YAn9A+VlNdTgAIUoAAFJp4AAy4Tb045IgpQgAIUoAAFKEABClCgT4DPO1wJFKAABShAAQqkG+i/oHj+0T29+ghEi9LRM6fNW9AVNaG2JxJd5w70i8g31Dan4et1PgLekWoVet/0Wfs+VV29tTtZ/yoK5l0K6P2Rk/79fbZDcT8ENxwsPron9JtT1Pdve8m8of7rKQPSzjH2haXvyjp2z7+lclpe8P4je5Fh5iwWzk+pJYrHVHASgHnRwikD/eWFc/LEth6DRA4H9fXxs6ZMRUsL5i22oA8mOAAzYVt+15KvzqZZaLQC/aL4qS344cG3UKTquD4ndqCsZsOml5KVjL7d4XERMSfl+/8oXlHLvrCu+ek2r4vinMyGFcF6M+1p3BPboVZl7fpNJh/l+RlMoN/cOz3IuE8Ak5nz9/F5b0Y2v3QHqiH4oL+KY6X8zVd6dbI0BSiQSoCB/lRC/J4CY1xgogT68/Pzsw6fvvsuACsSBMjNyfDm9WfmNT+xTwaA42J/WDHQn+Zi9XFy/dKiM0/plcC1gJjXm5nXrCX6mIe41WoFPrVu3e//nmZPEhZnoL+PZqibFOIC+wz0D2aJMtA/GDVeQwEKUIACFJhkAgy4TLIJ53ApQAEKUIACFKAABSgwiQT4vDOJJptDpQAFKEABCiQQSCfQv+y88w7XzK5fK1DYX10kgIpOiPzswMnqm2Bhr6ieo9CPoq9cwFH273aGVbi6cdOfvboTf0I/3oDiqGiYPwzFFhE8ZgMvWMC7FVgcfbt7fxsK9Fgil9c0b34k0aRXLJyfD7FrPALeLwBYo5CnBPYMVRSKSHHiIPjoBvorCvJuhMq3XJsd/qGClQI0IBx4TgN2Dmy7WCCXQ3DEwHmTq2vXbzYnsXt+IqeLb8v6iUBM5sf5MRmfJkDqFfoPgZwN1VIIzk4Qok4a6E8wH12iqINIjQ3db0GmQbVSBeUDNmGovG5lhBetany63WsQJkhu9drNEJzg+H5A3YBkiKpZq+YtDAOMRPCVmlDrbX5OTB/OH5lRCvTvOnCoZACC6dGx/FWMv+K3/fcDZPEAI1NQ8cBru/Xqtra2Hi+DDy+Yd1LY0nWuQ2DNQaO/AfRhSKAFNqZDwmcDcjUU57jWdJtAF9eE2t5w1+/l5CrTf09bQIYqFkG0LP6eTh50TzfQ77kRxvFbae6bSD8F80VxWTQn19d1ha3Qz9Wtb/uhl6e5L/dtm/4wgOVev8OxugU4A8AVHm/uWJ+B3uVPhP7w9nCuWdZFAQokFmCgn6uDAuNcoKwo5zoV9P8X8zg9oV9Ki7PvAuQax3SYgPh6wP7etP0961dtfHaXe6rSOR07VaA50TLwOOU7LtTrccJ+j0CW1Te2r/WzvPye0F9anH0/IB/rr9NHIN9P+37LLFlyzqze/eF8EXsxRJYAkd3O0dfDxWrR5xCwyoLB9qQ7av22OZhA/3A4TbwT+nO/C9UvJlo7ZUU5X1aJvBmj7zlA8FB9Q4d5EBjWj5/7KVGDfubEeW1Z2ZnHa2/GkwBOi/57Wm/O8DPwdH6D/NTHMhSgAAUoQAEKjH8BBlzG/xxyBBSgAAUoQAEKUIACFKCAtwCfd7gyKEABClCAAhRIJ9BfvjDveoF8Pxa2jZyQLvhETXPrY16B5/KFcz4kYj0+IDwr+u3a5rabveQ9Av19xRTtturlqze0dbiv82xDseq13XqxV8DYbEqwM7tWAzjfUdceAb4wbda77q2urjZB4/5PVX5+1t4p3V8UkX+PP81/9AL9y4rn5Nq9gXUQPTZqZENwd1ZX5peqW1r2uZ3MmxW6e+3HRLDA8d3mDPSWJgr2VhbOu8RWfVCATMc165GhH6ttaHvF3cbSBXk5lsiDEOS6vksY6I8EnzWjbsBJ44qnNVOq6ho2vxg33yXzTpMeNSeTz3F890TWrL2XerxtQCoXzr1HBf9ysKw+ZwcCFV6bSiJvnwjbZoNDpaPu7RCruLZ505aR/LUYpUB/dClhB6D/On3WaQ+674cE6+g1C/aCVaGnn/cwkvKFeXeJOLJjildE7EtrQk//zqt8RcG8ywD9n/77TWELsKJmfesv3OUTBfrNbxNUPzn92NMe87ynp/b8uwA3OjegqOrddevbrvP6LUsz0C+VhfNuVVXz5ox+00S/leY3Zt/Unu9AcU3/RgZFws1PlQVzKmxYjznuyy5APlEb2rzS3fe+t3j85fMK/abz90sUN9Ssb71zJNc026LAZBZgoH8yzz7HPiEE3IHnA3+4BnftmbG8xeOP7sEM2G/Y3KvuuDA29Mmp+3uWusP5JSVnn2+pvQbAjGg9ZofuJ4KNHXF/QDjbSSdMeygD/Xl5eZnHvKP7UVUsi/VPRC+tb+hMuIvbOQ6/xu4xqMg96xraPzOYeR2Oa/pO78+8FVCzw/rgTnngiZlHhb0egNJudlCB/pKcWw7sBP6G4yHrgWBj55XpNL6oMHeZWGr+x4LIhgXxWLt+5y2ddhOVHeIJ/bKoKOd/RXBJ//pUXF/f1GHeiBH5HOrfkVg7IxnoH+pGGz/zls5vkJ/6WIYCFKAABShAgfEvwIDL+J9DjoACFKAABShAAQpQgAIU8Bbg8w5XBgUoQAEKUIACfgP9cUH4yGnTyU94N7oVC+ddBei9jqDq0z3TMhfV17e86dZPEOhPeZq0uw2F/sVGxofWhJ76q7uNyoVzr1DgPscJ4CYMe2VtaLM58TrRR+JCxpGSoxfoj583JAq1948p7rR6xV4IymtDrSH3wKMnjAcBzHN8l3IuEgS+Ewb6Pdbfc2IHymo2bEp44KTHqfu7AV1SG2ozhwP2fy4ozT22p3uKGduZfdOFvRawfNX6VnNavOensiDvGIWYgz7zDhbwnudD+evhHejHnVBsSqddAXozA1bz442btruvSxCG3w61KmvXb2pJ1I7HOrLFwiU1za2/cl+zpODcEy30/kYgp0a/262qy+rWtzUnvd8Wzr0dgi/1l0mwSWewYzCRIXfoHkDCzRvpBPoriubOVxtBAWZG+5/yN8bz1P0Em58qCub+GMCnYzYquLOuufULSd4iIRVuT+BJq2fq0lUbN8YdxJvO+mJZClDAnwAD/f6cWIoCY1agtDAnDxbMH5DviHbyGQSkIBhsf304Oj2U0LLfQH9piev0cMWdwaaOZH9ARIaWTpj2UAb6TV/ixiByR7Ch/d/8zIFf47KS7EtUpf/B0Ctk7qe94S5TWpx9KSD3O3a8bkOGFAWD7Z1DbWswgX4/YfxU/Sotyf0aVL/qeOiK2xTgd95SteXn+6EE+svKzjpKey3zGxHbdR73BomSktwPWKr1QP8r4f4SCMuH1oTa4/5HCz/9TVRmJAP95qHKvZEBw/xWi3R+g4bixmspQAEKUIACFBg/Agy4jJ+5Yk8pQAEKUIACFKAABShAgfQE+LyTnhdLU4ACFKAABSaigN9A/4cXzDspbOlGACdFHV4N2HLerzdsfjWZy7KCOafbsDYAOD5abpsCRXWh1rjsQVygX+V1KyO8aFXj0+3J2nD3zZzOLRZKa5taB4SfzcGOx8+QRyEHD3aE4oHXduvVXqf5O9vsC9xm/QyQjx7891EL9JtTz/9XRA4eAChyaU3z5qQHVHqOH7i+NtTaf3BgbGwVBXMLoDAn5083/5bI1GteyovmfRC2rnYEmj0D/WUfyjs+MyAm2H1GtI0eC/aFNaGna1PdaxWFebdB5aZYOYXeURdqG5DnKS+Ymy1AE4BZ0XIJNxY426somGtOaf9hf92Ch+qaWy9L1afh/D7RyfPptpFs3uLaUNgK/Vzd+rb+sSdoL279JdrcUlkw5wOqVj2kP7fSEs4KLF6z5qmdycbiXn8Ansmc0l3wuCs3N4QxwGvzRqKT69MI9Me9FUIUP61Z32oC+Jp8zHnnA3Lw4FxF3OanyGn+U3qegKD04PqUi+qaN5u3pCT8DPZeSHe9sTwFKOAtwEA/VwYFxrmAR1h3ryVavrahM25XrNdQ3SFxd+B1KKFlP4F+r9PtLdGL1jZ0Jv0DwowlnTDtoQ70l5XkXqSq5oEncqK7Apt7woHSUOgPb6daYn6NS0tzs9GrTZD+B4jdtlhLGhq2DNg5nKq9RN+XlmRfD5Uv9n8vekewoTPVH99YsuT0I8LdWWbXcX7sWr9zmKqvgwn0LynKfndYIg9ysf9xIC2ngoL3H5kZCJsdsP27x1Vx1bqmjvuc/fU7b6nG6Of7oQT6Pd6A8ZqE7QX1oT/2v8KstDT3WIT14G5zwBbVFfVNnXGvIfPT30RlRjjQj7KinOtUHA/PadyXfsaZzm+Qn/pYhgIUoAAFKECB8S/AgMv4n0OOgAIUoAAFKEABClCAAhTwFuDzDlcGBShAAQpQgAJ+A/2DlVqy5NwjAvvC/dmDZAFjd6Df5DXq1rf9c6ogrNfbA9TCBXXNrauc/Y7bXJDkhHqv8fq18lvO3YZ7HOmE6P3OT0XB3K8d8HQehHhrbajtm+7rywvyvitwZE0SnJDu6VSU/07YPWbzxynR7z2D9JWFcy9SG4843pbg+9Rwj1PQ13dP6S4PBtv3xPrksQkl4QnsznH0nSofPv/gv8kb/7fLXp9q04ffOfBTblQC/YCvTTqm/3FrXPFA7frWK/2MzU8Zj7nzXENup3TvGY9xrHptt17snmu/gX73GwnS6U/c7xjwloq9qK756TaHWfxmHsUNNetb70zmajYC7J3Wswjat0En2Zsb/MwPy1CAAukJMNCfnhdLU2BMCiwqyf2xqPa/IgfQB7a/PTXlrmDz37ulxTn3APiX6MBssyu3vqG9/9VGQwkt+wn0e9QPr/C0F3xpUfYHIbIa0VcPKeTlsMp5TU1b/uYuf6gD/R4h8h4Rvby+oTPprmbTz8XF2bk2xJygfmy03ztErdL6pi0DdoDn5+dnHZG1u0YFxY7x/XLmUeGPV1dv7fazOEtLs08CrC6vNzi4w88iWPXGW1Pi/vj0aCfuJPTRDPSbTSJHH9m9EsDFg3EqLc4xu+R/DiAzev2rAdXCNU2dLzjHPpR7w89cOcvEBfqB33aHA+U+Noy473Hz13Zw154Zy1taWvY5/5B3/RaYr/y2EakmsikA9tRgsDPhqQojHugvPOtstazGAzvij46OtQfAVcHGjl/6nAMpKcnJfsc7ws963WMM9PtUZDEKUIACFKDAJBJgwGUSTTaHSgEKUIACFKAABShAgUkmwOedSTbhHC4FKEABClDAQ2Cw4XO/mOmE1OMC/T5PRvcIwkIl/tTqpQXzFgt0lcRyAx4nYCcbl18rv+XcbaVj5dffXc5P37xOARfIVTWhzQMOTEzUB7/h54qCuT8G4MhF4eu1oVaz4SDl54LS3GN7uqc4DziMC3x7rQsANZkB66rHGzdtT9nIKBYYpUC/rzcYGBb3OlKf96pfUt9ryLV5JJ0Afd84Br6JwvebAABPq7jfGMDXGwliLu57wut3zGMTwisi9qU1oad/59eX5ShAgZEVYKB/ZL3ZGgUOiUBZ0dnzVexgLNgOoAvQK4ONnQ8na7C0OPtSQO4HMDVa7lnJ6C2sr3/mtdh1Qwkt+wn0m3Y8wspPzDwqfGmykHrktPqw/hrAabG+jmag32NzhNn4/RwCVlkw2P5Sonkwp8FPscLmFUcLHWU8A/19VtmXqMqDjrC5DZWvBJvab0u103xxcU6+DdQA2GOLXNrQ0D7gDzSPdbQDqkuDTZ2/TbaOysrOPF57M/pfbQZgpy1S5q5/MIt/MCf0m3Y8TqX3d0+U5r4LYbsekPfE+ivAd+obO250+w7l3kjXwuMesQX4+hFHve9b1dXV4UT1lRWfVaiwzEkCM6JlEp687zH/ZqftfUccFf5Uqg0jpQfdjhWRT9Q3tJs3bMS9AszjTQAJ17p7TO43VCS732PX9m3u6LoXkI856ttuAZVrGztaUsyDlBbl3gzR/wC0Lozeqxob/zTgQZ2B/nRXMstTgAIUoAAFJr4AAy4Tf445QgpQgAIUoAAFKEABCkxWAT7vTNaZ57gpQAEKUIACBwX8BLyH4pVOSP1QB/orC+atUKg5CDDy8fsGgFh5v1Z+y7ld07Ea7Jz46VtZWf5Rmft71kEwpw8KO0XsMr+BYT9hbK9NAyq4E4oBh2QmGqeoZAF6IwTv7esidoiF0tqm1gHXR94CoDCHA8YyVJHxKPRBiPx4+qx3PZMsnzFY56Fe5xXo9wp3D6UdP/OUqP6JEuj3eBPANgWK6kKtnc6x+7WqKJh73YHDKX/Yf63ityqO/5xqwlQvMIf2HiymcW/QiPbZHDB7hqM6kzFqFtg/mNY1tbF64GGgqVrl9xSgwCEWYKD/EAOzegqMkICUFmffBcg1jvZ2JAnWSllJ7oWq+j+OTQA2RD8XbOg8+McCgKGEln0H+ouyr1ARszvXivbfVsHdu/fM+JLrFHGYU+oPz9pzA0RvAnCY03eUA/1eJ+2b7rXbgssbGjo63GuhpGT2yZYdeMAV5jfFEoacq6pmT9nxZsBs1Fg+4I8t0dt37Tn8W24vU6aqqiqw481nLwf0B475fjUMq6SxccufY/UkqPsVVf3kuqZO8wdeXEC7pCRvptjdPxVB/x+JCmzuCQdKfZwen/L2GGygv2+DRdw90QXVW2YefeadXg9ZJSW5H7BUje3Jjo49i4Au8jp1fij3RsqBuwp4BPpNCVsED4cx5TMNDW07XJd43eOmSFt3eMriUKjtDY8+SFlxzu0KfMnxXbI2TDFZVJS9SET+2+G258CD89JgU8cGdxulpbmHoVfrnGtegK/WN3Z8I9WGlOjGkScdm3h8nbZfXHz2ewOwzYaTExz9eR2KFcGmDvO6Rs91HdCuOxTyccfv0qOBKfsuX7Pm+a5YPQz0p7uSWZ4CFKAABSgw8QUYcJn4c8wRUoACFKAABShAAQpQYLIK8Hlnss48x00BClCAAhQ4KOAn4J3Ia2nROadYtvURQBZD8R4IjgMQSOab7ATtQx3ojx8r7qkNtX7G73rwa+W3nLvdoQT6qwpmz9iv0ytt6HKBzI3OxYD8jfc44wPDHuFlz5BzIjc/4eclS849IrAvbP5/+/l+/Qezrky2Zv8bf/l3tfWrkP78krMqkxV4XqFrzOGpYyXgP4ED/VK+YM77xAp8DNDiSCZFMSvB3DjnyfNEfLdTuif0uzevJLrez5o2na0omGveMPHV4VjTfXXE35/mX8sXzvmQiPX4gc0DR8e1pbAh+DtUNoiEH2LAf/hmgzVRYLACDPQPVo7XUWCMCSQ46d308gWo/gJiPdv339/2GRC5AsC7nUNIdBL3UELLfgP9BQV5x0wJdJs/vvNcrHsgWC+K1yNdB7IB5AzYDTvwgrdgY1GwuaPNPT2lJTm3QGFCw30fwa3Bho5vpppGd2A3Wdg+EiLvP9F7wB/3ZnfjFiiCENkC1bNF9HyFmIcNrwfUpKeWO05D7z9FPjqOnQAeVWizwOrtm2+dD0EVgBMdY014Wv3i4uxcG2LC+8c6ypvT4J9XkVVQRGxVdZoAiyCoAHCEn7pTWXt9P4RAP5LcE/+AYiVEIrutFThOoCa4bdZXbFOJ+SrpSe5DuTfStUgQ6I9VYx4am6CyUcV+GSLnimKJ+x6PvLlDcUGwqWNNovaTmHWpSh2gNSKyP/ZbIiKXKXC6czNOqjdGLCrJ/bGoOl+FF1ZogwWsU5ETRfFWfWPHf7j7GNnMc9juJ6AodXy3B8AaMWOHzobIxmBju3nryICPx9tIYt8P+H2MrGvRisj/iDRgw5D32zYY6E93JbM8BShAAQpQYOILMOAy8eeYI6QABShAAQpQgAIUoMBkFeDzzmSdeY6bAhSgAAUocFBgMOHzpYV551q2/BcAExx3/v/jU9KOrUC/d1g20SD8Wvkt525nMIH+C0pzj+3pyfwmNPKG+4On0KeciVgBX4F+zzB1Qqei/HfC7tkI4JRombjrvQLrvrvsUTBFkFsqi/IWqS13e2QuBtZmTu+3cL9I5n/WNrX8bSh9Gsq1EzDQL5UFeR9WyO2uk+X9Mh2SQL/fe85voL+8cO5KUXzE76BSl0v8G1VRkncyevEjqCxN8TscOb1fLflqXdPmllQHc6buE0tQgALpCjDQn64Yy1NgDAuUlmafhLA8AURfZeW/r7/uDgdWeJ2oPpTQst9Av+nm4uKcfBuo8dwR6D0O+8CrizYIcCYQ2bltPnst0fK1DZ0h9yUjFOhH3yn3Gd8F1LwayefDqPxBoVMEmB3td9JAvykzhLnujDZsoAAAIABJREFUguCmYEPH9xP94VVamHsuLF3lCvX7WU1hCG4JNnT853D9UTeUQL/pcHHx+44OIPMRAEV+BuAo87qqXrGuqTOY6Lqh3Btp9gVxgX6RO6BqHrKdGy+SVZty3mMXR0L9gbB5Y8aH0+ynDchdM4/q/bfq6q3dia4tKzp7voptXGd6lRHBQ/UNHZd5fVdWkn2JqjwIINOz/iQbdUqLc8xbLcy4PNtNMtZXYONCr41CDPSnuUJYnAIUoAAFKDAJBBhwmQSTzCFSgAIUoAAFKEABClBgkgrweWeSTjyHTQEKUIACFHAIpBM+j5x2vu2lGxX4epKT+N+AYm9/EwKTYzP/P/BI2JyB/sTLz2+4OFZDRUHe+VDrVxBNlDHYA8X2AS1K5HDHIw/+26QI9EeGa9bvnu1/Oc+y9bMm0jTwQMC4edmjgtumH7P3jmRZiUP1YzKRAv1V+flZ+6b03AVghWfwvO9E+W1QmIMvY58M1xs/GOhPsNgib0rRwLXo20jgPBh24BURZ11tZdqfWrXu938/VGuX9VKAAvECDPRzVVBgggkUFMyekZmR8V1R/WSq15MBeFNEPn/EO874ZXV1tdllF/cZSmg5nUC/abikJPtMS+UXHif1u/u1UwRftDL3PRzuyloFwcJYAVFcX9/UYf64G/AZqUB/7A/7nW8+8zmFmAfTZK8lsw/sJn1IrYwvWXbPwwo5P9rplIF+Uy5yYnnWnhsgelOKdmIWz6ol165b196YatmXlMw+2dKMHwG61OfGhBdU9Zp1TZ3mdH9NVb/f74ca6B+Ekwmlr7al99qGhq2vJOvnUO4Nv+OPlXMF+nsEsiws+mcLWAnFuSnqe1NVr17X1Gk2+/iaG/NwuvOtZz+qqncCOMpHf/8B4AvBxo6VPtqQ0pKcL0Nh3pAR94aKZIH+6IaZuwG9ynNdpnjzRprr2vwm1qiVce26BA8oDPT7WBksQgEKUIACFJhkAgy4TLIJ53ApQAEKUIACFKAABSgwiQT4vDOJJptDpQAFKEABCiQQSCfQX74w73qBfH9AKFfRLsDtvXa4Yc1vfr/N3Uw6IfXywnkXiuqvYnWo4KG65lbPg+Oc7bjbMN+pyEV1zZsfc5aLHyvuqQ21fsbv4vBr5bfcUKyWFc/JtXsD6waE+RVvQvBfsAMrs447+UWvzJCfvnmEybcdOJyzqC7U2unHys9p5mUfyjs+05InITgtMl/ADrFQWtvUuslPG0MtY/IT+/7xymmwehdCpRKCBQM3OvS1oND7ps/a96mRDvVPoEC/lC/Mu0tErumfM4UtgvWA/T3pyVq/auPGXe759LOGzDXucumuo7Ky/KMy9/esg/Qdspvoet/9WTj3fgjMQZ7RT3pvARnqul7yoXNmWRmBfAuy2FZ7iaicHL+JQp8TO1BWs2HTS0Ntj9dTgAL+BBjo9+fEUhQYdwIFBXnHTLG6VqjIJQK8x/HH5B4FtlqKH3fZ4epQaOvuZIMbSmg53UC/6Yf5Q3jH9j+dB9HPKrBQIMdE++fZ79KS3O9C9Yv9YxAEd+2ZsbylpWWfc1wjGeiPtRuZg4zuq1VxhQBnRMPLYYX8VaCNAdj/b03jH7cOxdi0ZTZxTLUCVQpcqaJnOcz62lI1ryf7ycyj37cx0caNRGtgadGZp/Qi49MQlAORh6PYBoUh1+3nphqOQP/B+TjoBMHZjnvCnF7/KlQfz9Dwj1Y3PfOyn74Ndd78tBEr4wr092/4SPd+SafNvvtx9pRdb1kVCrlS+zYOzIoG6c1mlG0ieEqg9x/+Drs2zYdSKS3KzlfBV6RvI4tZV6bOvyvww3WNHd9J1NfImN/8UyWALwM4J3o6gwnf/wWQG4ON7Y+mGmeSdb0HwItQ1GWg955Ua4GB/lTS/J4CFKAABSgw+QQYcJl8c84RU4ACFKAABShAAQpQYLII8Hlnssw0x0kBClCAAhRILOAn4G2uXlKU9+6ALc0ATorUZkK5lnx92jGnfitZZmEsBforC+atUOjPYxqq+kjd+rZ/9nHAXeQSv1Z+y7lnxa9VXl5e5vGHizmY7+KDY8GGKRnWhY83bhp4Ir+rET99c4ecodgpYpfVhJ7+nZ97yU/42WOsPQpZtjq0ea2fNoa7jOP0/u8NOLDUnGoOubp2/eb+dTPcbXvVN1EC/ZG3SEDWAJgRHWcXIJ+oDW1OerCknzUUuSeL8t8Ju8fkp07p+1lKb2PIhxfMOylsRfJXfb9rgOfmFd/9Kci7BZBvOOY0rU1Dw722zOn9YgduFfN2hIGHcz6RNWvvpWlmgoa7e6yPApNGgIH+STPVHCgFKDBWBcrKzjxeezOejAbmTTffgo1FweaOtrHaZ/aLAhSgAAUoQAEKUIACFIgXYMCFq4ICFKAABShAAQpQgAIUmKgCfN6ZqDPLcVGAAhSgAAX8C/gJeJva3GF4AHVZs/ZemCoQ6jekbto49Cf0zy0wB8FBMD0ipHi6Z1rmovr6ljf9iPm1cpdT6B11obZ/S9WGX6tlBXNOt2FtOHAI5PHROv9hCRauam59NlUbfsYQ2TAwQx6FYFmsPoFcVRPafF+q+s33PsPP5uT2/xWRSw7WObKnmXuNxRyQuHdb1k8EYgLQfR9FMKs7c3m16xBSPxaDLTNRAv3lBXnfFUj/ga4quLOuufULqTbR+FxDQw70VxS4fhOAZzKndBc8Hmx/3Tl3fvtTWTjvElV92HHtk1bP1KVebyEY7NoYzHUVBfMuBfT+6OGapoq03roxmDZ5DQUocFCAgX6uBgpQgAKjLFBWeNbZalmNAI6OduVFyeg9v77+mddGuWtsngIUoAAFKEABClCAAhRIQ4ABlzSwWJQCFKAABShAAQpQgAIUGFcCfN4ZV9PFzlKAAhSgAAUOiYCfgLdp2B3MBfyFr/2G1CNtFM67UFR/FRuoCh6qa269LNXA3W2Y8ipyUV3z5sec1y4pOPdEC72/Ecip0X/fDeiS2lCbOawx5ScNqy8L5PahjiPRaeMeIWTfoWG/Y4gvh0df26WXtbW19aSC8ht+riiYe92BTM0PHfVtzkBv6ROhP7ydqo1U35eW5h42pXvK/Qc2cMyLlBXssiGXrw5t/kOqaysL5nxA1aqH4Iho2ZdhZZ5X29Tyt1TXDtf3EyHQ77UxxOu+9DLzvYaGeEJ/RWHebVC5qb8PilWv7daL3evcb3/KC+ZmC9AEYNZgfmNSrZ/yhXnXD9ggYTYLrW9z3kOeVSxZcu4RgX1h8/aL/IO/S/G/kana5/cUoMDgBBjoH5wbr6IABSjgKWB24L71Vsachob2p1LtEo1VUFqScwsUB1+jJAju2jNjecsI7tjldFKAAhSgAAUoQAEKUIACQxdgwGXohqyBAhSgAAUoQAEKUIACFBibAnzeGZvzwl5RgAIUoAAFRlLAb8C7vHDuSlF8JNY3v6fOl5fMO016dB0Ep5lrE4XUzXeHOtAfCRgfLisBXNxvrHjgtd16daqgelV+ftb+qT2PKbD44Px4b2pwjwOAr8D90uL577V67WYITkhmFVe/zzcNmOzLvm1ZPwPko6nGUFGQdz4gawDMSDVv7vVauXDuEhU87jgN3DMQX1E4/2yo3X9QpgI95k0AtaHNv/R5D8jSBXnZhx2371n3myLMfO2b0vMEBKWxuvy+ZeDDC+adFLZ0I4CTotcy0O+akLi3UHhsvvHaaON3DsqL5n0Qtq4WYGayOfDa+CAiX61p3mzyWppsHZV9KO/4zIA0AzjDUe762lDrXe7r/Ab6I+tuak8NgGLHPfbLrFn7Pp7qbSax8mb9WdO6utxvCTDfx22CSbABwWPccW/E8Lu5wue9yGIUoEASAQb6uTwoQAEKDJ+AlBbl3gzRmyG4JdjQ8f1Uf/QtLs7JtwHzB1rsdH5bVFfUN3X+Yvi6xZooQAEKUIACFKAABShAgZEQYMBlJJTZBgUoQAEKUIACFKAABSgwGgJ83hkNdbZJAQpQgAIUGFsCfgP9Hie2twl0cU2o7Y1EI1q26JwT7O5ANQQfjJUZzUC/6UNlwZwKG9ZjAmRG+9QFyJW1oc0PJ5kZqSyYe7Mq/gMC62C5BIF+j1O6VXVZ3fo2Ex72/FQVzJ6xD9PvA3BRKquKornz1UbQEXbenbJ+E+Z/I+trsOXLfsbgHUzG+gz0Lk92gn7lgvnvUitcD8h7HAP1DMRHT3C/F4KPOcpuh1qVtes3taS4U5xzUpcZsK56vHHTduc1cWtW8dsM6S1P9QYAjzXSEs4KLF6z5qmdI3X3ToQT+o2VeyMQgCeyZu29NFm4PXLKveLXsU1AUXPvTSGuE/qjZber2hfUrX/6N8nu6YqFc2+H4EuOMq+GLS1c09T2gvs6v4H+yG9M4bxLbNUH+39jFLYIvlITar0tVd6sYuH8fIhdA8UeEfvSmtDTvxuwpl33vvk9hSVL65o2/zbZ2ozbvKDYKWKXuesfqfXNdigw2QQY6J9sM87xUoACh0ygtDj7UkDuj+4ctgX6s67w1JtCCR5KS0pyP2Cpmge9kx2dausOT1mc6JpD1nlWTAEKUIACFKAABShAAQoMWYABlyETsgIKUIACFKAABShAAQpQYIwK8HlnjE4Mu0UBClCAAhQYQYE0Av0DTmyPdrHGK0hdVVUV2PfGSx+FjTshOMo5nNEO9HudtB8JxUL/dfqs0x6srq4OO/tryu+d2vPvAtwIIDBwarwD/V4nkwP6nB0IVKxu3PRn9/RWlOSdjF55AMBCP1bLC95/ZC8yggDm9ZdXvOIVADbfL12Ql2NZ8nMAefFLy3sMppzHSfvmn9cgQz9d29D2iruuZQvmnmNbeMh14rkplvCEe/dbCSJ1qrwu0BU161vXegWgS0ryZk7rte6A6scdmxMeDWe9ffmaNc93xfrlWXeS/pvrImMQPDogTC767drmtps9bkuzqeBfVHEDgAyI/nfWrH3f83sSe7LbfKIE+isXzr1Cgfv650lhQ3B3Vlfml6pbWva577X9U3tuUOAmAIe5fNIJ9JtL9wjwhWmz3nWv1z29b2rPd6C4ZsDmFsV3ate3mvs87mT/dAL9fW/CmG5yY8sdYwgrcPv0rsxvucdtypjfzL3bXrwckB84Nuq8agesEudvhmfd5t4P6CdrmtrWJbpfpvbgpyJyiaM/mzPQW5pqc8sI/lcRm6LAhBZgoH9CTy8HRwEKjKSAx2n7pnnzALBRVKtVrLcjzxPAcQL9OIBswLkjG9stoHJtY0eq3cMjOSy2RQEKUIACFKAABShAAQr4FGDAxScUi1GAAhSgAAUoQAEKUIAC406AzzvjbsrYYQpQgAIUoMCwC/gN9CcIqZr+dKniKYi+aP6DQN4FYK5HILev7wpbLVxQ19y6yj2Y8sJ5F4rqr2L/roKH6ppbL0s1aK8AvYpcVNe8+TGva/tPwQaOdn3/VwjWicoGBWaK6gIFSiA4wrsPicPwFQvnXQWoOX3ecaJ/JGsSBHS1wNqv0HOhmA/B2fGbBSI5lB1iobS2qXWTu33P+k1YGngeFp5S1bClcoT2vR3hnxIaKh6oXd96pdf3Zs73bsv6iUBWuL6PzLklCNqQly1oniqKInmZgeONXZYw0G8KVBTMuxTQ2EGbzqbMSem/UOBZ848WZJpCKwAsHri+9DmxA2U1Gza9FLemFuZdL5Dvu+fB9F9EHlPoP6Lr9jhALwaQP3AuEtft3vCgQI8F+8Ka0NO1qdZsqu+9A/24E4q4tZCqrtj3NgJPrgk99dfYf04npB63/grybgHkG6nu1cqCvGMUYjZmuDeT7IFivYq+3leHZAuQEz1s1WtIb6nYi+qan25zfunl5Lr4HwfeEBKEauQEe1UUCmSx+55W1a0qVvHq0Ob/8/zNiH8TQNI1neBNFeamNm95eFRFmgHt7Rs65ouiCsCJjrYTvjlkWfGcXLs3sA6ix/aXj977KroKkIhR5H5RLIK5Zwb+hvl5K4nfZcVyFKCADwEG+n0gsQgFKEABvwKLirJLReQXAA7+MeTv4j0i+vH6hs5H/BVnKQpQgAIUoAAFKEABClBgrAkw4DLWZoT9oQAFKEABClCAAhSgAAWGS4DPO8MlyXooQAEKUIAC41fAb6DfjDBhSDXJ8BVoFcURELw3VkwgV9WENt/nvmykAv2RsRTkLbch9zlOw041idsBaQW07GDBxIH+JGH4xO0oXhTBHu0LNicN9A+ufnkdoh0Aivs7oVj12m69uK2trcerY+ZtAD3IME4fTgXk+L4xehjmcdF/Sxp+HuR89FWteEUt+0J30NvRF6koyPsyIN/02jSRdEwqr9uWvWx1c9tTXuXi751Ih26tDbWZtob08RFUT7t+9yaXkQj0m04m2UDjPYa+U/w3ADgTQN8aUuyFoLw21BpyXuQxhlcBmM1Cn/Y936nXEAZj9eEF804Kiz4BwZw0J6tLFDfVrG/9vteJ+6aupYV551q2tWpAqN9fI+EDGwluqQ21/Weiuv1Vw1IUoEA6Agz0p6PFshSgAAV8CJhXdgl6bhfVq5LsCHXW1GYLrmpo6DAPQ/xQgAIUoAAFKEABClCAAuNUgAGXcTpx7DYFKEABClCAAhSgAAUokFKAzzspiViAAhSgAAUoMOEF0gn0G4xli845we6xfgKVpQlOY4+ZdYnId6btz/j2vik990DwMQfmPbWh1s+4cUcy0G/ariyY8wGF9eCBU+DfnWKin1XgYoEud55Kniq8XVUwe8Y+ZN0DlY8ktYoEmHW1lWl/KtwbuEMUHzH9SXZCv/k+Eup/Y/oXRXFzwjci9FVkAxJCpn2VhuX9YuNxR3+eyZzSXfB4sD16Unq8RFV+fta+qd3fBuS6FCHpsIjchrD8XC27GcAp0dpSBvpNuYqSvJPRix/5WFumePjAqe81Vmb42lXrfv/3FPMnlUV5i9SWu33MdZ+X6Gpk4NrahrZXEtVdWTj3IrXxSL+lwhZgRc36VnNg6JA+EynQbyDKF8w5UyzLuLhP6h/oFDnBXr4Ynm49HNgXNsH8hY4C19eGWu9yXuDh9IwNKbJU8gHbvCHjqBQT8ZRmyGV1DZsjbxhJ9BlMoD9yj+bnZ+2f2nODAjclvUcPNvwsRK6tbd5sNsUk/aR5v5i6XhBLr6lpalvHMH8qXX5PgeEVYKB/eD1ZGwUoQIF+gYKC2TMyrYxKy9J/VsW5AGZF3lQEdEHwKmzU2Jb+d0ND55/4BxAXDgUoQAEKUIACFKAABca/AAMu438OOQIKUIACFKAABShAAQpQwFuAzztcGRSgAAUoQAEKpBvoj4rJ0gV52ZbI5yAoheKEaKi5C8DzgD4owL01obY3TPnKgnkrFPpzh7ZniHykA/2mP32h+MMqRPUaAB9whG5N37cI9K5ps06rqa6uDg+zlQmk/xWKRlv1+6s3tHWajEl54dyVfgP9Mc/KgrxjFLgakMsBnB45pLLvlPO/QxF01r+sYM7pNixz+vnx5noFehSybHVo89pUd8PSonNOsTRwrapWicrJjjl/FWI2CWT+oLap5W+DDT/H2o+0Y2d8WqDlCpzmmJM9AryokDrb6r1nddPvX07VZ+f3VVVVgT3b/3KeFcanIHoegBMdGxTSrtusnf3bDrtNoWajAwRy17RZe26urt7anU6/vMpOtEB/370W9bf1s9Gg/jHRse8BsBUqP86SPdXVoa27zb+XF+R9VyBf7PdRBLO6M5dXt7Tsi/2bh9OTVs/Upas2btwV2VCjh1VB1Gwemu26t9fblvzXYUefutHc26nma6hr2tGXKwGcBSA29ujvgGy0A/iJ3/44+5vkfhly3alc+D0FKOBPgIF+f04sRQEKUIACFKAABShAAQpQgAIUoAAFkgow4MIFQgEKUIACFKAABShAAQpMVAE+70zUmeW4KEABClCAAhQ4FAIVC+fe73zTgEJvrAu1/eehaGs811leOCdP1DKngL8jMg7Fiz22nl//m7bXxvO42HcKUIACFKDAYAQY6B+MGq+hAAUoQAEKUIACFKAABShAAQpQgAIuAQZcuCQoQAEKUIACFKAABShAgYkqwOediTqzHBcFKEABClCAAsMtUJWfn7Vvak8NgOJI3QpbLVxQ19y6arjbGu/1VRbMqbBhPSZAZnQs67undJcHg+3mJHZ+KEABClCAApNKgIH+STXdHCwFKEABClCAAhSgAAUoQAEKUIACh0qAAZdDJct6KUABClCAAhSgAAUoQIHRFuDzzmjPANunAAUoQAEKUGC0BJYWzHv/FPT85YnQH97204eKornz1UZQgJnR8tsUKKoLtXb6uX68llle8P4ju5F56urQ5j/4GUNeXl7m8TPkXuebDADcUxtq/Yyf61mGAhSgAAUoMNEEGOifaDPK8VCAAhSgAAUoQAEKUIACFKAABSgwKgIMuIwKOxulAAUoQAEKUIACFKAABUZAgM87I4DMJihAAQpQgAIUGHMCFQvn50PsGgWezETvilShfhNq70XGEwAWOgbz6Gu79LK2traeMTfAYepQVdXsKXu3Zf0EkAss6IqaUJsxSPqpKJh3KaD3A5gaLbgb0CW1obYnU13L7ylAAQpQgAITUYCB/ok4qxwTBShAAQpQgAIUoAAFKEABClCAAiMuwIDLiJOzQQpQgAIUoAAFKEABClBghAT4vDNC0GyGAhSgAAUoQIExI1C5YP671ArXA/KeSKcU7ZZixaoNreYEenV39ILi+Uf3hO2fA6h0fLdbVZfVrW9rHjMDG/6OSGXB3JtV8R8QWAC6ROS2abrne9Whrbs9mpPKwrkX2or/cbzFwBR7ImvW3kurq7d2D38XWSMFKEABClBg7Asw0D/254g9pAAFKEABClCAAhSgAAUoQAEKUGAcCDDgMg4miV2kAAUoQAEKUIACFKAABQYlwOedQbHxIgpQgAIUoAAFxrGA52n7ChvA8xCsVOBZMzwLMg2qlSood5w2byL/tgi+UhNqvc1rA8A4ponrusdp+6bMHgBrBVJrQ/ebfxDgDABXAHj3wEr0ObEDZTUbNr00kVw4FgpQgAIUoEA6Agz0p6PFshSgAAUoQAEKUIACFKAABShAAQpQIIEAAy5cGhSgAAUoQAEKUIACFKDARBXg885EnVmOiwIUoAAFKECBZALLFp1zgt0TWAlgYVpSClsFP58+a+81k+TEeSkvmPtxAX4A4LD0rOR127KXrW5ueyqt61iYAhSgAAUoMMEEGOifYBPK4VCAAhSgAAUoQAEKUIACFKAABSgwOgIMuIyOO1ulAAUoQAEKUIACFKAABQ69AJ93Dr0xW6AABShAAQpQYGwKVFVVBfa98dJHofgOgONS9lLxJix8PuuYd/2yuro6nLL8BCpQUZJ3MnrFhPorAQSSDs287UB0NTJwbW1D2ysTiIFDoQAFKEABCgxKgIH+QbHxIgpQgAIUoAAFKEABClCAAhSgAAUoMFCAAReuCApQgAIUoAAFKEABClBgogrweWeizizHRQEKUIACFKCAXwET7N+7/S/nWorLVXURgJMATEUkmI5tAJ6E4GdZx+xtmCSn8iekqyzIO0aBiwH5ZwBnATgmWniPAC8CeDhshR9c3fT7l/36sxwFKEABClBgogsw0D/RZ5jjowAFKEABClCAAhSgAAUoQAEKUGBEBBhwGRFmNkIBClCAAhSgAAUoQAEKjIIAn3dGAZ1NUoACFKAABShAAQpQgAIUoAAFKDBpBBjonzRTzYFSgAIUoAAFKEABClCAAhSgAAUocCgFGHA5lLqsmwIUoAAFKEABClCAAhQYTQE+74ymPtumAAUoQAEKUIACFKAABShAAQpQYKILMNA/0WeY46MABShAgUkrUFaSs1IVH+kHENwabOj45miBFBWd/c6A6EaBnmL6oJCXwyrnNTVt+dto9YntUoACFKAABShAgeEUYMBlODVZFwUoQAEKUIACFKAABSgwlgT4vDOWZoN9oQAFKEABClCAAhSgAAUoQAEKUGCiCTDQP9FmlOOhAAUmnUB+fn7WjOm7P24Bc22gdffeGT9raWnZN+kgfAx4slmNVKC/pCQnRyDXmClQ6N0NDR0dXtORbqDfb70+pp5FKEABClCAAhSgwIgIMOAyIsxshAIUoAAFKEABClCAAhQYBQE+74wCOpukAAUoQAEKUIACFKAABShAAQpQYNIIMNA/aaaaA6UABSaogJQWZ9+FaJi6b4x6d7Cx87pItpofp8CksxqJQP/i4uxcG7IOwLFR7Nct6KK1jZ3t7uWXTqA/nXq5zClAAQpQgAIUoMBYEWDAZazMBPtBAQpQgAIUoAAFKEABCgy3AJ93hluU9VGAAhSgAAUoQAEKUIACFKAABShAgYMCDPRzNVCAAhQYxwLLzjvj8K5pmasVcr5jGM8gIAXBYPvr43how971yWg1IoH+kuwLbZVfOSdMFNfXN3Xc5Z7EtAL9adQ77IuFFVKAAhSgAAUoQIFBCjDgMkg4XkYBClCAAhSgAAUoQAEKjHkBPu+M+SliBylAAQpQgAIUoAAFKEABClCAAhQYxwIM9I/jyWPXKUABCuTn52fNmL67WoDyfg1BcNeeGctbWlr2jZZQaUnOLVB8I9a+CB6qb+i4bLT6Y9odq1aH0mQkAv1lJTklqqgFMDU6lh6BLKtvbF/rHls6gf506jXtuOsGsEPUKq1v2rLpUBqzbgpQgAIUoAAFKOAUYMCF64ECFKAABShAAQpQgAIUmKgCfN6ZqDPLcVGAAhSgAAUoQAEKUIACFKAABSgwFgQY6B8Ls8A+UIACFBiCQGlhTh4s/BLAGQCehY2PBps72oZQ5ZAvHYuBfjOosWg1ZOwkFYxEoL+qavaUt9/MuE2g15muKOSuI4/qvbm6emu3u2vpBPrTqde0w0D/oVxJrJsCFKAABShAAb8CDLj4lWI5ClCAAhSgAAUoQAEKUGC8CfB5Z7zNGPtLAQpQgAIUoAAuFf/9AAAgAElEQVQFKEABClCAAhSgwHgSYKB/PM0W+0oBClBgnAiM1UD/OOEbtm6ORKA/nc6mE+hPp15TloH+dMVYngIUoAAFKECBQyHAgMuhUGWdFKAABShAAQpQgAIUoMBYEODzzliYBfaBAhSgAAUoQAEKUIACFKAABShAgYkqwED/RJ1ZjosCFKDAKAow0D+K+I6mGei3SuubtmwaG7PBXlCAAhSgAAUoMBkEGHCZDLPMMVKAAhSgAAUoQAEKUGByCvB5Z3LOO0dNAQpQgAIUoAAFKEABClCAAhSgwMgIMNA/Ms5shQIUoMCkEmCgf2xMNwP9DPSPjZXIXlCAAhSgAAUmjwADLpNnrjlSClCAAhSgAAUoQAEKTDYBPu9MthnneClAAQpQgAIUoAAFKEABClCAAhQYSQEG+kdSm21RgAIUmCQCDPSPjYlmoJ+B/rGxEtkLClCAAhSgwOQRYMBl8sw1R0oBClCAAhSgAAUoQIHJJsDnnck24xwvBShAAQpQYPgEKory3wm7ZyOAU0ytCuwQC6W1Ta1827oP5oqiufPVRlCAmdHiT1o9U5eu2rhxl4/LWYQCFJhgAuWF8y4U1V/FhqWCh+qaWy+bYMPkcCgwKQUY6J+U085BU2BiCbhDy5boRWsbOh8DIGVFZ89TsT8FoBTACQAsAF0Anofgwe7eKfeGQm1vuEVKSvJmWuj+DBTmD57TABzW92Cpb1gqW8TSuw9/h11bXb21O01NKSnJfp9lyydhoRKKkwBMjdbxtgLPieoj3fbU+7z65dWWOzwPwa3Bho5vussuO++Mw7umZa5WyPl9Y5GXwyrnNTVt+ZvD6rMKLRPIMdHr9wB4EYKVNqb8uKGhbUeqev14uNpOdMmEs0plU1Awe0amlVFpQT9hi57tmIewQv4qquZ/5PjJzKPft7G6ujqcqr5Egf6qqqrAju1/Og+in1VgoaOdyL0hinvC1pRfeM23u82iorPfGRDdKNDo//gyYF0NKD6cZReXZF9oq/Q/oKSyiHwfvTeWFOSeGA7obwCcGrtOFNfXN3Xc5aeesqKc61TwQ0fZpyXDXlRf/8c3/VzPMhSgAAUoQAEKTFwBBlwm7txyZBSgAAUoQAEKUIACFJjsAnzemewrgOOnAAUoQAEKDF6Agf7B25krGegfmh+vpsBEExhLgf6lC/JyLEuuMca2rXev3tDWMdG8OR4KjKQAA/0jqc22KECBQyLgFejvhd1q2YEHIFiYotE9gP5rsLHzZybjboLOO9985nMK+XosxJ/k+mcRkIuDwfZOPwMrKcnJsRQ/B5Dno3yXAN/ZuXfGt1taWvYlKz/UQL9l9QQszfgRoEujGx4SNfe6ql6xrqkz6Czg3ijgY2zuzQRxl0xUq0Q2+fn5WYdn7bkBojf5WHemmj/aYl3R0LDl98m8vQL9NrDSAlZCcW6KuTLh9M8GGztW9h2S4P0ZzpC+s4VU9Q4l0G+i/aXFOfcA+Jf+NgXBXXtmLE91v+Xl5WUe847uR1Wx7GB/5dvBxvab/ax9lqEABShAAQpQYGILMOAyseeXo6MABShAAQpQgAIUoMBkFuDzzmSefY6dAhSgAAUoMDQBBvqH6scT+ocmyKspMLEExkqgf1nxnFy7N7AOosdGhFVetzLCi1Y1Pt0+scQ5GgqMnAAD/SNnzZYoQIFDJBAfWpY7oPoxAH1/MKT+hAH57Myjeu/d8WbG3YBelSLY7qhRn0PAKgsG219K0owsKsr9ZxH9b59hbWdVv+4OB1aEQn94O1H9Qwn0C/RzAH4A4OTUTJES2y2gcm1jR0us/DAH+ie0lZdxcfH7jg4g8xEART7nIFbMvC1hRbCx44lE18XdG8Ca6IYSv/eGDZWvBJvab0sU6k8VvHf2bTjLDjHQj7Li3MUKXQUgs+/BAtuQIUWpNuiUFZx1ugasDQfelHB8dGy7bbGWNDRseTLN+WNxClCAAhSgAAUmoAADLhNwUjkkClCAAhSgAAUoQAEKUCAiwOcdLgQKUIACFKAABQYrwED/YOX6ruMJ/UPz49UUmGgCYyXQ7+5H1Pn62lDrXRPNnOOhwEgJMNA/UtJshwIUOGQCHqFlZ1svqGANVJ+CSgaABSIwJ9Ef5+rQ3wGsA3BFNMxvA+iEYjVEtihwnIiWQiMn/h/muvbR7W9Puaytra3Ha5BlJbkXqeovAUx1fL8TgDnley0CgT+gN/wey8IHtO/E8AF9Myf11zd23JgoUD3YQD+ALgD7AcyM9ms7FPXa52A+nlYCfXLq/p6lqzY+uytaTpYsOeeYri57Smx8mWJ/VoEvOcb76161ro3952l2T/iwWWdtq66uDjvNJoHVgCViNkPsnzb114AWOr6IrD2F/CwA3aS2vdcW6xwRfBSAKRdwlP17GFZhY+OWP3uvvZyVqvhIgptvp1l/FrRZxXobgjxRXabA6a4NLV2AXhls7HzYq57hDOk7609Vr3mrQVbW3qNi12So/U+wYDY3nBj9t50ielmPHfhDrMyMrv07Y+u2rOyso7TXMmt9Tux7UVxf39SR9MGirCj7ChW5L2akwOaecKA02aabQ/bjx4opQAEKUIACFBhzAgy4jLkpYYcoQAEKUIACFKAABShAgWES4PPOMEGyGgpQgAIUoMAkFGCgf2iTzkD/0Pwmw9XlhXNXyoBsiN5aG2r75mQY+2Qc45gJ9BfMKxFobSwPp0CPQpatDm1eOxnnhWOmwHAIMNA/HIqsgwIUGFWBBIH+7SJ6ZX1D52p3EL6qqiqwY/uzN0L0665wdGwcr0OxItjUYf7AUOfgSkryZord/VMRXOL49+1i28X1zX/c4oZYWjD7n3oCgUYBZh/8TmvC6L2qsfFP293lTUj58Om77gHEvGEg9nk1oFq4pqnzBS/oIQT6Y9V1KfCt3Xtn3NHS0rLP2UaC/uy1RMvXNnSGEk28u08ieKi+oeOyZAtlMlqVlmRfD5XvOwL0O0TkE/UN7Y95beAoK879kEIfB3D0QUv5drCx/WYv2wT3hg3oPd1h+8uh0NbdruuktChnMQQmsN5/ir8CWzPD4eLVoa3/524nVfDeWf5QlTVtuOsGsEPUKq1v2rIp4Totzr0N0Jv6vxcEd+2Zsdx9H8S+z8vLyzz6yO6VBzZcXOy45tZgQwcfhEf1vwXYOAUoQAEKUGDsCDDgMnbmgj2hAAUoQAEKUIACFKAABYZXgM87w+vJ2ihAAQpQgAKTSYCB/qHNNgP9Q/ObDFcz0D8ZZvngGMdKoL+qavaU/dsOu02h15neCeSuabP23FxdvbV7cs0IR0uB4RNgoH/4LFkTBSgwSgIeoeUdUF0abOr8baIu9QVzu+51BedN8ZTXegXPE53sHT1x/hFHYLutOzxlcSjU9kaivhUU5B0zJdBtNhPkxcqo4qp1TR0mZB33GWKgP+np66Yxr/5AkDTEPJhA/2SzMqfzd03LXK2Q86OTaovi6vqmjp8nu5XKinKuUsG9jjX1tGTYi+rr//im+zqPe8OGyleCTe23JXrjg6mjtCj7gxAxm2Fib28wf3nfEGzouNPdxqEK6adTr+nTYAL9ZUVnz1exg863VCTanGPaWFKQe2I4oL8BcGrUIeFmnlH6OWSzFKAABShAAQqMsgADLqM8AWyeAhSgAAUoQAEKUIACFDhkAnzeOWS0rPj/s3cv4HFV9d74v789Sdu05XLKRfHIRcWDQFuk08JbC3Ry6aRtknItvIBIUVRA8C8crxzwclTgLypeUNDjUZQjCEHAJmnJNJcpUqtNUm0TilVUoCpHSpFLL+Qy+/eyJjPpzp49M3uSTDqZfOd5fB6bWXvttT5r7aHTfNdaFKAABShAgaIXYKB/dEPMQP/o/CbD1Qz0T4ZR3t/HQgn0Ty519pYC4yPAQP/4OPMuFKBAHgU8Qsvfj7R2X5UpsGyas7RqdshWaQIw3dE8X9eGq+beDtWP779OfxJp7bnc3c1w1dzPQ/VzQz8X+UKkZevns3G461eRu9e1bL3a67rRBfr1u5HWHrNScthJBNn6kW3H/ZEE+iebVTg8+2jEZAOAoxPeOxDQRZFIz45M86M6dPLxGrAeB3BUvJxiJ0qkIhLZ2uO+zuPZeOy1vTPPS7cDveN6qa6cc5sCn0z+TBStr+6bWee+Npfgfb7KmjaOJNBvTqA4uGx3gwoq9z+j3gsXzPvuRSfpTLI933yfAhSgAAUoQIHiFWDApXjHlj2jAAUoQAEKUIACFKDAZBfg953JPgPYfwpQgAIUoMDIBRjoH7mduZKB/tH5TYarGeifDKO8v48M9E+u8WZvJ5cAA/2Ta7zZWwoUpUBKaDnL7vFJBI9A9V5LtOaxlp5oNqjqqtkXqsoDyXLZAu7Z6nO/n0v9owj0v2qLVLe0bP11tvYtrZp9nq3y86FyivUokZpIZOser2tHEujP1oZ07090q1z7vWzZ8QfH+srMCQ4LE9e+ImqFm9u2bEqdR3PuU8XFQz/3+WyY8h671z8vMfus5uiTTzvvk6+Qfi71mvaMJNBvrgtXzbkeiq8PPctpFi6Y08HClXPuBvAhh6fnqQW5jinLU4ACFKAABShQPAIMuBTPWLInFKAABShAAQpQgAIUoMBwAX7f4YygAAUoQAEKUGCkAgz0j1Ru8DoG+kfnNxmuZqB/Mozy/j4y0D+5xpu9nVwCDPRPrvFmbylQlAIjDfSPNABsEN0B97EO9OdS/ygC/WmD4O6JktIe6BNTX+9fvnrD9te8JtV4BvonulWuD+WKRScc1DutdI1Czkhcm59Af/XJs3TAWgdgXuI+/QJZ0dy61SwmGHrlErzPV1nTmJE+zyknHgC7xLYrm9uf3OLsZzg890jE1Cz2OTH+8wwnI+Q6pixPAQpQgAIUoEDxCDDgUjxjyZ5QgAIUoAAFKEABClCAAsMF+H2HM4ICFKAABShAgZEKMNA/UrnB6xjoH53fZLiagf7JMMr7+8hA/+Qab/Z2cgkw0D+5xpu9pUBRCjDQP+cmKL44NLhpdmHPJQjunigM9CNvix9yfShzGceRPhuJNsmSijk/E8GFyTaK4rrmtu47nW3OV0g/l3pNe0Ya6A8Gg6WHHdp3H4ALHM9Qys771ZVzlyp0NYBSU04Eq1/855QLurq6+nMdQ5anAAUoQAEKUKB4BRhwKd6xZc8oQAEKUIACFKAABSgw2QX4fWeyzwD2nwIUoAAFKJAqUBcKHq7Alaq4TEROABAAEAPwVyhaAyWBr/2i9TfbRhvoX7nypCl7X5xRK6rXAAgCODTRmj0AtgnkQcC+pyHa9aLXONWE5s8WoA3AEYn3n7dgn7U6unnY6fTpxriufP75auNBCKxEmday3tK6+o0b96W7ZrRtdtY72kD/ytBJM/fpjJUQvRzAKQ6/XgBPA9JgWwN3r2n77bN+5rl7PAE8YfVPXb56w4bXqqqCh0wbwMWAvB/ASQBmJOo0Y7PetuRbMw47bkN9fb2ZJzm/HH252lX/ywC2QOXHZbKnvj66bXemylcsWnSQXdq7BkByI8VnYZUuamzb+LezK08/KRYbuBGQmoRVLwTfamzv/GTaORIKHg5YqxRq8hXOfo/IOFPbPfz9OA6NUabCyytOPdayS64CtA7A8QCmJsrn5OunQcky7udToc/YKDlzbfQ3f81UT+pzrTc3Rru+lO3eNaHg7QL5uKPcdY3RzmE5GI86ZPlZwdmBgHW1qoYBHJf4vDNFX4TiV2rJj6cfvqexvn5bX7Y2mPdrQ8GbABnKeqnI+U3tHQ+bZ6hsQK61oVeKyjGJun4tomcnP+NGEuivWTzvTBHrEQCHOdr3QBn2XpnteUnXH4+5OPQcua9xtxnYP16DnxtyGYCrhuadwoZgp/l8UUu+3tTWsTG+9SZfFChyAQb6i3yA2T0KTAaBkYaWRxoANqa57ArvHAPzpe3lFwNVEFxgCRYpcKTjy1La4cp0AkCx7tA/Waycg7684sRjB6ySi2FjKQTvBPAmx5eAdPMjLzv0m5uFq+beDtX9X2Q8FovkErzPV1nT1tE8z9UVsy9TkXuAwX+AEUXrq/tm1m10/AOMy8IW1VXNbT33TobPWPaRAhSgAAUoQAH/Agy4+LdiSQpQgAIUoAAFKEABClBgYgnw+87EGi+2lgIUoAAFKJBPgcGw+vSPi+JGR2A79ZYmkGnpf1uQr9mKZgDHmkIKvCIWwo1tnZuytFNqQwsugeq33ghUz8pSdo8Kbpl++N6vugO1ZpO3o2bKQxCsSNYhkCsaoh3md8TZXlIbCt4LyKVD1ypuaFjfeUeaC8ekzc66RxroX7lwYdnrU/tvUOAzGcdpcFBsiK5BCT7S2NL1XCYUjxDvU/0xrZwSkBUKfC3rvYDfaIlc0tTS8eds+Mn3fc+5wb68BJGPNkY7zMZ+ngFgj0D/P21Y4YDaZ6rgVkeQPdmEuxujnWYRwbBXfIEBpt8O4INZsx2DAeXVpQHrykdaN+3y23d3uXwE+murgsdgAN+BynLHwpV0TdwjwK3Teku/nmlRi9/+mXm6b0r/oxCYoLwZsb0Q1DRGO6OZ6qgLLTALKH7kKJN1oY173P18Fi0/KzjHssTcxywmyvwyc8/C9WWHv+2n2RatpAT6oZ+GaIvY1sMQJIP8yfs9VTqlL/RIZOsL5ge5BvprF5+2EGI3uML860swcM6j0d+ZxRojeo020F92xNtv3ffiXy6FjTsyfsYPfj7dX4Z9V4108cGIOsiLKHAABBjoPwDovCUFKDC2AhMh0B8KnTSzNBD4hAAfA3BwrgKTKdA/2azMXAiXzz0dlv0tQOYnQ+U5zJE8Bvqzn/6Qr5B+LvUaq1EF+qtPPEoHStoBmF0jzGuX2HZlc/uTW8wfqqtPnqUD1joA8xLv7wiolq9t6/lTDuPEohSgAAUoQAEKTAIBBlwmwSCzixSgAAUoQAEKUIACFJikAvy+M0kHnt2mAAUoQAEKuATiweqd078riit8BH+TV/9JgcMFOMT8wE+I1txn3wszbgf02hzuY+r+RSkGVrlDqnWL51+mwD1DdSlWP79bs57IXn1m8KjSgDh/l7xTgYqmaGePe3KMdZuT9Y8k0L9iyalvsfsDJtC+OKdJrPKCBOzLGtq6Iumu8wjx/gOCCGxc6nusVF6wLXvFmvau32Rr3zmhdx/aj5J7BDg7W9mh900AGHJn2ZF7PuG1Y7pnsBu4P30wP3X397hxX6D+jb6/x3e74gX1j2IHqhse3/SX3K4bLD3Wgf66imBYY9a9EDUbkubyWm+Vxi5Zve63f8/lIq+y7nC7c/d2r/LxRToHiZnfFzjeT/tsJsusCM073ob1OICjBocCm/unlS5pbt74ksd9pCY0//0CfNPHIpX9l/sMn6f0WXAvbCz2CPObuoedsJBLoL+mfF7QvUhAFY9PKbHOG83CkjRz0fcO/SLyRbXNfxP8f8Yr9J7pR+z7sN9TEEY7L3k9BQ6EAAP9B0Kd96QABcZUoNAD/ZWVp/ybBfsRGTxWy+tljtgyqyiHVgYrdLpADk8WniyB/slmtXLlysAru7abVbZfSLdaW6EvCmSvY+KY/3abL1LJo80Y6B9loN9syh+unHM3gA8NOQtuiLR0x3dVqKo65QxL7bUAZibef2jXy1Mu6erq6h/TDzNWRgEKUIACFKDAhBdgwGXCDyE7QAEKUIACFKAABShAAQqkEeD3HU4NClCAAhSgAAXM71XrQvNvVMV/uoLbsTf2SdsowGM28CcLeIcCSwEs9Po9eLZA/+CigbLvCWSVS91suHavAtvNz2Vww7bL3vjZO5zlVPW7Teu7rnVmMJZVBN8RsOPB/KMTZZ+3YJ+1Orr56UwjWxeaV2vDeliA0ni5NAsB8tHmZLtyDfSbAPwASh71CPP/QwX3QRE/GUEgb4Lq+wHMdo3nLqhV17h+00Yvm4yB8niQHj0QWaPQLfF7QKvNr/Q9dr3fHrBlyS8e79iRbgw8+7L/Hj9U6D/i1wpOE8UlAN40VJfCVujHmtZ3fdtdv8cO/Vke8OGB/vjijZ3THwBwjvN+ib4PtSvdHAUw4t3RTc5kz85njrCskkDy3mr3f2fYggfFVxAo/Vby/Vj/631rf/nbF90nFnju3O7Xd7DyEffDCV4bmh+CogmC6YnnLFLWV3pOuhMAloVOf6uFgV8K5DhnPdlO3qgrn3++2njQMd89T14wddaGFlwE6I9d89Z81v0S0AcU8jIgJaJaHl9YIMM3d80WPk9dxJBxCo4o0F931mlvUyvWDMg799c+ugUlw8atYuG/wu7fkDx9BYDvQD+AF6GYlRiLGBRbRPBwpv+GKNBviby3ob3jQf4XmQLFKsBAf7GOLPtFgUkkUMiB/uWhk97cHwi0usL8e1Tk3oDadx00y/6918rBpVWzz7NVfp4cxskQ6J+MVuGq2ddB5RuuXfm3qsptJVMDLWvX/nZn6hfLEw7qnVa6RiFnJN7LY6B/7u1Q/fhQGwQ3R1q6v+RsUy476eerrGnPaHboN9dXV85dqtDVSPxDjECfmPp6//LVG7a/Fq4adlKBLSIXNrdsHXo+J9HHLbtKAQpQgAIUoEAWAQZcOEUoQAEKUIACFKAABShAgWIV4PedYh1Z9osCFKAABSjgX8AjWG4u3m7ZuHj1452/dddUWxU8BgNiNlZb5nwvW6C/NrTgUoX+aChED/QK5KZpRxx3R319vQnUDr1MuPn1nc9cr1Dze+zkpni7VXVF0/ouE+BPvqQ2FLwXkEuHfgC5oiHacU8mgdrQ/LsAXBUvo7AFWNWwvvPelL7mp83x2+QY6JeaxcE7ReQaRxvT+sUXaVQEl2hM/su1M3jasH2GQH/uc8Fj8YVzzOrKF9ysGt8gMTEEeMUSfKChvfNhdzh95cKFZfum9n8FimscJzH83S6xyte0bvqDc8zSBvrju6ubULF8ecYRx3W751uyjpSFHkAvIB9ojHaYXeOHNvM05dPMUYjihob1nfFNBkf7qimff58oLt5fT+qJAu57LA8teLOo3Soi+zcnVTwnYl/UEN38a3d547t3St/HReQ/nCF3Bf77f1/Tq0ezIeK54blH9vdNiQI4MXHfHQFbFqVb7OERzE9OkIwnb9SEgrcLJJ6BiYfDYZ/XEN3c6O7risp5c+2BwLphpxYoNmuprGxq6fizu3xVVfCQaQPWV+MLZARW8vMCov/RGO26zWt80wX6VXWbiHyurLe0Kd2CBj879Oc7zD/42TSqQH9yzLbaqu9d83hXt9upZvG8M0WsRwAcNvSez9NVRvtM8XoKHCgBBvoPlDzvSwEKjJlAIQf6w5VzbwH0M46/NP8xhkBta+uWYV8W3BiTMdA/2ayWVcx+R0yG7QBgvvx/4eBZ7/pyui+FZp6sWDRugX5ZUjHnZyK4MDk/RXFdc1v3nc75mq+Qfi71mvaMNtAfCr370NJALCLAgkT/4gslpva+/pRrAcV2KRkob25+6vkx+xBjRRSgAAUoQAEKFI0AAy5FM5TsCAUoQAEKUIACFKAABSjgEuD3HU4JClCAAhSgwOQWCAaDpUcdJCasfMF+iew7PXvtsJ4p0L+84tRjLTvQAuD4+H1MiF7w2YZo5y3uoLRjRKR28fzbIPik42cPPf+aDjt13SOEnVLGOcpeIeOYpeVr27rMSQFDr3y22dwkl0B/bSh4BiDO0+fTBs2dfaitCM6DLWtcO9x/pXF956dTdnVPDfGaIn8UO1Dd8Pimv6R7UlaGTpq5DzMeSuzYnyy2w8s0Tb9NXy5vjHaYnfE9X54754ve2tjedaPzgjSBfl9W8bY5F3qY3gvuaGrv/Pcc5+iwXddH8wkzkkB/bXnwFqgMyzPZgUCte/GDq11SG1rwUah+3bHLvdcCmly7M2zBjQnbK2TFmmjHYx4VSd3i+Xer4EMe76WdT+4xV+gzNkrOXBv9zV+d9Xh91qni8Skl1nmPtG7alWXufe2NnefN6SCDL4XngpLBORS8CZAvDqtP8ZOyvtKr0gX5k2WzBfpXLDn1LXZfoB6C9+xvi7xgW/aKNe1dv8l1cNKVH4NAf9YTHmoXL7gC0B8k51u6cRurPrEeChxoAQb6D/QI8P4UoMCoBQo10F9dffIsHbDWAZiX6OReQM+JtPaYn2V8TbZA/2S0WlIxZ5UIfrT/7/FoOnRW7DyvExuck2W8Av0eY9IvkBXNrVuHfWHKJXifr7LGZ7SBflNHyqISwc0SsxvUslodK36/H2ntNjswDFtVn+2Z5vsUoAAFKEABCkwOAQZcJsc4s5cUoAAFKEABClCAAhSYjAL8vjMZR519pgAFKEABCuwXqAnNny1AG4AjzE/ju1uLvLehvePBbE4ryuefYCvWJ8PimQL9dYvnX6+CrzvqbC3rLa3LFnBdVhF8R8AetqHe8xbss1ZHNz+drKv6zOBRpYF4mRMSP0sb/jXvLw8tWCrQ1ftPCtCfNka7LnP/rjifbTbtyCHQ7xF01p+WHbHv/dlyCPH7uIKzADx9UkK8ir0WcM7q9Z1ZszCeO58D1zVGO4dtLBg/OcAV2hbF9xvWd2b9XX3KogbF5v5ppUuamze+lJwLnoF+hecCBvf8jp8EMKX/UQjCyfdU5Pym9g5zakDal/sZAvAsrNJFjW0b/5btGcr2fq6BfvezYJ5ngVzRGO34abZ7eS6aADIujslWp3nfveu+Qr/aFO36hPta90IbMy9swUUCHBJfAGThwob2zp+7r1sRmne8DetxAEfF30uz03tt+WmnQO2hjIj5vIIly5vaOn6VrR91oeDhCjGZmuBQWY8FJfHnLTXQ3yXQpQ3Rrhez3SdToN9rERWAXVCrrnH9po3Z6s7l/VEF+lVesEpiS1a3bt6a6Z5nn7Xg6JilGwAcnfhvzytiIdzY1rkpl7ayLAUmigAD/RNlpNhOClAgrUDBBvpDJx+vgf1/GVTIszGVRW1tW7L+ZXzSBfonoaONa2MAACAASURBVFW4au7tUI0f5RV/CW6OtHSbYwAzvsYr0F9VdcoZltrOlfvPS8w+qzn65NA/eJiG5iukn0u9Xu0AEN9hv7lti++/xFdXnHKaih2B+aIXHxJ9woa1VqBfTgxKP6DnRVp7Uo5cyzZufJ8CFKAABShAgckhwIDL5Bhn9pICFKAABShAAQpQgAKTUYDfdybjqLPPFKAABShAgf0CdaEFqxQ6tGEdgI4SDIQfjf7u5WxO7tBnukB/Ssg6QzjX457Ddvg2wV61cG5Te+dqZ9lhO6ub+oFVDes77/XqQ00oeLtA4r/Tjy9ggH1eQ3TzsN8Vj0ubK+afpjbMafPx32MD8NzZ3WNRw25AlzVGu57INkbm/UQQ2Py+fPBU+zQ+fsczzT1TFx14BKuXhU5/q4WBXwrkuIS/7xCvR1j/nyr2kqb2zV3JNnmM26sidnVDdPOvfVhJzeLgz0TkwmRZUdzQsL7zjkzXmoUAe6f1L4FiuiknwEBpwGrPtOu7j7bEi+Qa6K9bPP8yBe5x7LLv+3k29/M4CSLj4hg//UgJ3APr+6b01UQiW/c4r3cttNkJtc6G2F8BcMZguTQLb8rnn682HnT02WshCVJPLshtsYJfW49A/xcao52f92OVLtCfeIbr3/iMqErWYz5vLeiqhmjXo37qzqXMaAL9qvpg0/qu/5ttM02vz1ivz/Zc2s2yFChkAQb6C3l02DYKUMCXQMEG+l3hYACegWiPTkp15ZybFfjC0F/+Bfc3t3Rf4gUSrppzExT7j2FKEwzPJQjuvk/KAgPoE1Nf71++esP21/y0STK031zvDlJPBqvUeStfjbRsTVld7PatqprzdkthVra/PfFe2uB6yj2AX/XFAjXR7P+oIuHKOXcDjiPKBJHX9sw8Z+PGjfucbcoleJ+vsqY9Y7FD/8KFC8sOLtvdoILKRB97AbyeDPgDeAoBCUUiW1/w9eHEQhSgAAUoQAEKTDoBBlwm3ZCzwxSgAAUoQAEKUIACFJg0Avy+M2mGmh2lAAUoQAEKeAoMC8LHE5jeu2d7Xew3AO6xg/mOgC2LfvF4xw4/w1Ibmn/tGyevf3t/Wb25Mdo1bFM9jyCy587i1dULZ5W+3r8OgnmJ+rb3x7S8+ZddzzvbMi5t9hnorymfv0JsPDIUWPbYmT6bo3MRQ7ys4ieN6zsvd17ndzzT3SulncBTpVP6Qo84fg+fejoCNsbKAkvXrv3Nq9n6YN5Pma+uHfTdIeFMp0Z4zmn37uqK50Tsi3wuCPDThZzK5Bror108/8cQvC95k1yeZ3NNyvORZgFNLp3wOPkg5ZQNU9+wOaqIlPWVnrNvWt/NUPlM4n4p88l9XbrxDofnzpjSN6UJwOJk283JBQ3Rjnv89sVjYULKgpLBORq8CZD9WS+kfl6lf4YWnCeqQ6cQqOD+6YfvXbV3Z9n3BLLKcV0vIJc3Rjse8Nv+XMqNKtAvuL+pvdMzB+dsg9dpGn5OxMilHyxLgUISYKC/kEaDbaEABUYkUKiBfo+AsS2KK5vbup2r1t19luqqOVeqxr9kTh36C+IEC/RXV8y5VmX/F+Vsgf7JaJWyEAPo6otNWRrNcHzWkiWnvkXsAbOa9j2OiZNLoN/sMPCFg2e968v19fWxdA9cdeXJ5QrL7FQwM1HGFtVVzW09KTsT5Cukn0u9po3h8NwjEdMogBMTbc55h/74F0/X3B1mJP4WXYzog4wXUYACFKAABShQFAIMuBTFMLITFKAABShAAQpQgAIUoICHAL/vcFpQgAIUoAAFJq+AR9AWInJRQ3vHg35U/AbAU0Lcij8AcpuKDtt0Lu09BaeJ4vrk+ybk6g6MpuxCD3juLF4bmh+CogkyuJs6gLsbo51Xu+89Hm2u9RnoTwkIe4Txs42XR9g+5TQAv+OZ7l4eiyBSgtspizMUv3JmULL1A6rnOnfQhyssPdpA/9lnLTg6ZqnZiPEER1tMBqNdYH9zWu/U1nrXZolZ2zyKArkE+sdqx3P3ogC38Ui6M2wOe5zQkfr8DobgnQt1zGkaClmxJtrxWLINHn3e3D+tdElz88aXnO30CKh7hvEz9c1rUYBXAH0sA/0AfiZAjyr+03ECQa8oPtOwvvMb2XbBH8lYmWsY6B+pHK+jQHoBBvo5OyhAgQkvUKiB/mAwWHrYoX33AbjAgfyKiHyguWXrw+6/MFVVnXSMpSXfAXQ5AMs5MJkC8YW4Q/+S8rkrxNJHHP34sy1Y0tLS/WevCTcZraqqTjnDUnutIzRvpkRDDANXtLb+fpfTaeXKlYFX/7n9UlU1R7TNchnmEug3l9oieCCGKVe3tHS94qpLqqvmnqeq/+3Yld4USbvYIJfgfb7KmgaaL0UYUPMPKo6V0vhcc2u3WdGsfj/oqkMnH68B63EAR7mu2WuJ1jzW0mMWDXi+QqF3Hzo1MHC7QsIAXlRLPrlu3dZWv/dmOQpQgAIUoAAFJr4AAy4TfwzZAwpQgAIUoAAFKEABClDAW4DfdzgzKEABClCAApNXwCMM+6qIXe13N3K/AfC68gUXquqY7STtFeg3o5gSGgZWNazvHLa5XW158JahHb8VeyGoaYx2pvyueDza7DvQ79p1fSQBa497PQurdFFj28a/JZ8Av+OZ7onxc31taP7n3/g9/+fG7qkbvvv5aAP9pl01i+edKWKZXMxhKe1U2BD8HSqPi8Tuz3fAP5dAf/WZwaNKLXkCgrebdud6OsHQPHDtMJ/uectlDLMtpHHOT2e73ScGuE8ccO+an+5EgpryeUFRyyzU+JdEu1Pmv5/++BmPsQz0xy2Aac6NYwHkdXf++GdpxcJ/hd2/AcCx2bxqylNPFeAO/X5mE8tMNgEG+ifbiLO/FChCgUIN9Btqj53OkyPwVxH8EopeCKaqYiGAY9xB/qHhUqxHidREIlv3uIewEAP94fDc2RjQNgiOSLZXIc9CtMFSfUYhc2zB11pauruT7082q5UrT5ryyksB848R57jGtBfAbwSIL35QxdsgmA9gRprH11Zbzl3XvtXsqD/slfJsDH/b3KcNKhtU7GchcroolgF4R0p7FOdG2rrN4oOUV75C+rnUm2zUkqq5d4nqVY5GxhTaYgHrVOStovhnc2v3f2b6GEyzuMR8ie3ojwXC0ejvXk5zvYQrZ98JyDWO97dLyUB5c/NTw45dLMKPYXaJAhSgAAUoQIGEAAMunAoUoAAFKEABClCAAhSgQLEK8PtOsY4s+0UBClCAAhTILjDa8LOfALdpRWrANXvbMpVIG+gvP+0UqG02ZksEsfWnjdGuy5IbxXns4t9RgoHwox6/Kx6PNvsN9PsJEWcTHY9A/7Jlpx8c2Bczu6ebnIxnoDy1L9lanu39sQ/0x+dsVfAYDOA7UFnu2BndqzHx3fvVks81tXVszGVTwmw9M+/nMvZ+n8ds93XP/bEI9J8bnntkf98Us3DmxMT9h50Q4brnsOeyJhS8XSAfj1+nGLYDf135/PPVxoNmjLx28E/21c/8z+bidzzGMtCftk2KP2upLGlq6fDcfNVPXzKVYaB/tIK8ngKpAgz0c1ZQgAITXqCQA/0AJFwx90aImhDxsF33M8DvAaTdtVP/ZimxlzQ3PznsuCdTRyEG+gdD0b0/AOR9afrptav8pLMKh+e+DTG7GZB35vAgdgpwsAL/lrxGFVesa+u+x11H6rMhX4WqGZMjfd7PLDj5TKSlO+0RXLkE7/NVNtmX6opTTlOxI67TBYa6mumkC6dHddXc81XVHA/peGbl1kjr1hvTua1YdMJBvdNK1yjkDEeZtKcn+PRnMQpQgAIUoAAFJpgAAy4TbMDYXApQgAIUoAAFKEABClDAtwC/7/imYkEKUIACFKBA0QkUW6B/5cKFZfum9jcAqDSDpdBnbJScuTb6m7+aP6eEekVvbWzv8vxdMQP9ue/wXkyB/uTDvrzi1GMtDXwEiosBvDXth0B8535dY5XaH1697rd/H6sPi2IJ9Mefv9D8uwAkN3LcqUBFU7Szx+O5/WpTtOsTQ2MQWrBUoKsFKHWfOuAM+7ufd+cYTPhA/+DJEDaAEke/1pdg4ByvBUmjnX8M9I9WkNdTIFWAgX7OCgpQYMILFHig3/hKuHLOJQC+9cb/ZmUBf9IW6zIrZluwsP8YJ8VOlEhFJLK1x319IQb6TRtNWF1j2ijASR59Thd0nnRWS5ac+haxY99zLeDwmia9Anzl1b0zbz1o+mt3OxdLqMjd61q2Xu2+yPVs9AtkRUz0DxZwHxSnZ5mLL6nqlevaeh7NtDo8XyH9XOp19EPCVXM+BcWXAATc/fMd6K8+8SgdKGkHcEKiDj/BfDN3zTGMlzruuyOgWr62redPE/6Dlh2gAAUoQAEKUMCXAAMuvphYiAIUoAAFKEABClCAAhSYgAL8vjMBB41NpgAFKEABCoyRgDvQD8WrInZ1Q3Tzr/3cwu+O4DWh4KcEcluyzrHY8Ttd+2pD8699Y4f+b8ffV9hi4cKG9s6fmz86Q/ruYLC7vvFos98d+msXz/8xBI5NF4fvSu9vrOafpjYiAhySKP8srNJFjW0b/5a83u94prWvWPivsPs3ADh2kB+viIVwY1vnpqF7jEFfMvV3tItUMtW97MxTj7BKAgstyFJb7WWickzq7v36R7ED1Q2Pb/qLn3HJViaXQH/1mcGjSi15AoK3p/PPdj/3cxKvR3B/U3unyUaN6uXcTd9UJJArGqId99SE5s8WoA3AEVDshaCmMdppdvOPv1J39x+c/x6fX6uf360XdHV19ac8z+XzgqLW/qwWkDL//XTOz3jkY4d+hd5jqURU8CMAU4c+3wSfbYh23jLWJ0Mw0O9nNrAMBXITYKA/Ny+WpgAFClBgAgT642qh0Ekzp1qBlbbg6kTIfcbgX471RQHWQ+Vbhxz2rg319fWx6uqTZ+lA/C+J85Lkoriuua37TvcQFGqg37Szqip4iGX3XwvRKwEck9jxfA+ALltwRUtLt+exTpPQSqqq5sy2FB8zayEAvCVh1QvgaQj+p29gyg+i0a4XjeuSijmrZPAv4MnXUwhIKBLZ+oJzfriejaFQ+sqVKwOv7Pr9Ioh+VIHFAjk8cd0eBbZZirt67Vh9NLptd7ZHPpfgfb7Kutoo4YrZC1XwWRncLd88Z2YF8t8V+Pa61u6vZOvTwoULyw4u292gMrgjgyhaX903s27jxo37Ml0bDs8+GjH5GYD/A2Cn2vKhde1bV2e7H9+nAAUoQAEKUKB4BBhwKZ6xZE8oQAEKUIACFKAABShAgeEC/L7DGUEBClCAAhSYvALxnbGn9D8Kif8uO/5SkfOb2jse9qPiNwBeU77gPFGNh+oHb4JIWV/pOfVZfk/rpw3uMitC8463YT0O4KjEzX7aGO26bMWiRTPt0t41AJIns7eW9ZbWpWvDeLTZd6A/FLwJkC86/H7SuL7z8lx8asrnrxAbjzgC6E9Y/VOXr96w4bVkPX7HM919U+2xI2DLol883rFj6B7uvgB3N0Y7UzY5zKVvzrL5DPS722R27xc7cLMAq1wbEz5adsTei+rrt/WNtB/J6/wEyJNlPQLutlo4t6m9M6dsw1gsIPHqt8f8iI/9sEU4wFOlU/pCj7gyMq7d/ePP7t6p/e8YWggweMPrGqOdKdkr84ZHQP2fKvaSpvbNXX7HKByeO2NK35QmAIszfV6OdaDfhPmnH7Hvw/X12/rrQvNvVMV/Op7jXlGc27C+c63ffvgpx0C/HyWWoUBuAgz05+bF0hSgAAUoQAEKFLlAdcUpp6nYESR3HRDcEGnpvqPIu83uUYACFKAABSgwBgIMuIwBIqugAAUoQAEKUIACFKAABQpSgN93CnJY2CgKUIACFKDAuAm4grJm48KvNkW7PuGnAX4D4HWhef9H1WqG4GBTr0KfsVFy5trob/7q5z65lAkGg6VHHST3AbjAea+A6GFQu/WN3fsPMz8XxQ0N6zvT/q54PNrsN9DvJ4yfzag2NP/zb9B/bqicImVRgN/xTHev5aEFSwW6WoDSeBnF5v5ppUuamze+lLymrnzBhar6gKOOlIUF2fqS6f3xDPQn21EbWnARoD8e2jndbBIIVDRFO3tG0xdzbS6BflN+tGH8ZctOPziwL/YYgIWJMRzRogCvfqcsIFJstkoCy+2B2PchWJG4xnOBR11oXq0N6+HE3Ir7WoIT1MaDiXD7LohV2di+aYvXvVPC+K7TO/yM09lnLTg6Zqk5geLoRHnPRQFjGuhXaSuTPWfXJzbtPCf07kMHUPKoc1EBMLanQsTnkeu0DWQ40cC9+MnviQ4pC1ByXFDmZ8xYhgKFJMBAfyGNBttCAQpQgAIUoMABFwhXzr0F0M8kGrJLbLuyuf1Jzy90B7yxbAAFKEABClCAAgUlwIBLQQ0HG0MBClCAAhSgAAUoQAEKjKEAv++MISarogAFKEABCkxAgbrF8y9T4B7Hjs8dJRgIPxr93cvZuuM3AH5ueO6R/X1TogBOjNdpwrTAqob1nfdmu8dI3h/Wp0RwFzaOUcHXE/VlDP+aMuPRZr+B/mUVwXcEbGl3BIl3A7qsMdr1hB+fRAjYbHy3IFleIFc0RDvucV7vdzzT3FPqFs+/WwUf2v++xk9HiI944lUTmj/btat6Tn3J1t/RBPprFgevE8jHk/eIL25Z3/XtbPdMCcGPYTA510D/aJ5n08/aUPAMQMxu7zMT/X7egn3W6ujmp7M5+HnfGXZX4BURvQYqt8XndoaQ/bLQ6W+1MPBLgRyXuM91AE4GcFXiz1kXhtSWB2+BSjIvYi576PnX9JKurq5+P21PsfVYsJIwHH6iBvTmxmjXl/zcw084vqZqwdulX9dB8HZHnWN2KkS8Dwz0+xkulqFATgIM9OfExcIUoAAFKEABChSzQHX1iUfpQIn5R44T4v0URF7bM/OcjXk4xrGYHdk3ClCAAhSgwGQVYMBlso48+00BClCAAhSgAAUoQIHiF+D3neIfY/aQAhSgAAUokEnAHRZXoN+CfV5DdHNjNrna8tNOce56Hw/oWgg3tnVucl2bGvZW/KpEBmr8LBwwdZmAvf361Km/eLxjR7Z2ucO/onjYFhwkwJL4tYpIWV/pOfWZf1ec9zb7DfS7Tx0Y7L/+tOyIfe+vr9/Wl82jNrTgUoX+aGjnfGBHzNLytW1df3JemxLiVeyFoKYx2mkWY2R8La887d+sAbsdgrckC3otGojv0j61vwFA5f4K/ffFXGN2Srem9fY+Etn6grtRown014bmX/vGCQ77A/yK1c/v1gt8BL6lZnHwZyJyYbI9KnJ+U3vHw9ncsr2fa6Df63k249AY7fhptnutXHnSlH07y34IyKWOsjmF3rPdw71gQIDHVBE2C4qynNwhtaHgvY62mTlZBuD0wUc6+8ki7nubzytYsrypreNX2dodXxSjJU1v5EzeM1RW9NbG9q4b3deO5Q796Xa7TzkVwiyGEHy2Idp5i3MBTbZ+pXufgf6RyvE6CqQXYKCfs4MCFKAABShAAQokBMJVcz4NxZcBWABsUV3V3NaTlx0fiE4BClCAAhSgQPEJMOBSfGPKHlGAAhSgAAUoQAEKUIACgwL8vsOZQAEKUIACFJj0Al47q/9R7EB1w+Ob/pJOJ7Hr+6MAFifLZAj0wyO8bkK490w/Yt+Hs4XS68467W1qxZoVcqQl+EBDe6cJSg/t+u7RRnefBqCwkqcQeAXNvfqZ7zb7DfSbtnnsnN4LyOWN0Y4HMs3gpB0g7xwqp/hK4/rOT7sNPUK85pL1JRg4J9PCCxME37uz7HsCWeVoi+eiAfN+XfmCC23V/xlaYJBDGLl28WkLIXYDFHtE7Isaopt/7ez/qAL9FfNPUxsRAQ4xdfoNfFefGTyqNBA/QWFwc0HFqyJ2tbttI/mkqQ3Nv8uxC72pPOtu76k70WvW53lwji24CNAfA5iaaOtuVV3RtL7L9G1MXtXVC2eVvt5vdpef51FhxsUDdeXzz1cbDyae46Fn2ixCUsiKNdGOxzI10nthTPb5bbaLrAvNv1EV/zl0koni73aJVb6mddMf3Pccj0C/aVPt4vm3QfBJ5+ev3wUK2QaTgf5sQnyfArkLMNCfuxmvoAAFKEABClCgyARWrlwZeHXXUx9UkW8kv3gqsK00FqtcE932v0XWXXaHAhSgAAUoQIE8CTDgkidYVksBClCAAhSgAAUoQAEKHHABft854EPABlCAAhSgAAUOuMCKynlz7YHAOogeOdQYxVZb9b1rHu/qdjewtip4DAbkJ84wvymTKdDvFUCFwlYLD/QG9OqWlq5XPCCkriK4RGPyXxAck3h/j23J8jVtHY9ngqsLzau1YT3s2JU+WTxt0Nzr/u7Q7Fi2OZdAv/GrWRy8U0SucbSzVyA3TTviuDvq6+tj7vbXheb9H1XrAYedKbI9YMsSr5MO0gT6zTXrUaLva2zpes59j6qq4CFTY3KX2LhoKOwcL5Q+eD64E/x0sxDhHEd9MQVum95b+mWvkxPM7/337vzzewH5ZjJwD2CHHbCqnKHq0QT6PduleE4C+sGGtq51XotI4v3vx/edu/MD6CjBQNjv6ROZ5nFNKPgpgdzmeC6znmyxPLTgzaJ2q4ic5LjuOa8FEOZ9Y/v6zmeuV+iXHGF+8zz/9/++plf7OKEgp8+w1EUKg5dnW2jjPn0gedMsO/sPa1uaz7rNWiorm1o6/uzuSOJEia9AcY0jzG9D9D8ao137x8Vx4TgF+uG1qArwt3gj24Ax0J9NiO9TIHcBBvpzN+MVFKAABShAAQpMcIGFCxeWzZy+53oL+k5b5WARNTtCHOboli2KK5vbun80wbvK5lOAAhSgAAUoMI4CDLiMIzZvRQEKUIACFKAABShAAQqMqwC/74wrN29GAQpQgAIUKFiB2lDw01D58vBQNmJQbIFIRKFbBHIKoGcAWAgg4O5MlkB/mgBqvJZeUTRBpMGGvm5+IGa3c8UlAI53BmlF8NmGaOctWXboR4adwDPuAu7uk3dodmzanGOgP5PfP1RwHxSbBu3kTVB9P4DZrvHcBbXqGtdv2ug1ETME+uNjBCAC6BqFvAxIiaiWA7gAgoOH1afIGjr3PDnAVKJ49Y12P6RidrzXgXi9gtNEsRLAWx338TyhYDSBflN3msC3DeBpFV39xmbtXaacBZmmiiWA1rr67+vkBL8fBMtDC5YKdLVzYYqqbhOxVgt0t0KOs4Gb10Q7hm1mOHSSgTMroTD96IHIDxX6D4etec7e5GpT1pMZ/PbBXc61037y7ect2Getjm5+Ol298R32Z8pDEKxwzbfVz+/WC/wuPPA4icBUZxbE/BLQB7LN72wni4xXoD/dfM3WPj/jxkC/HyWWoUBuAgz05+bF0hSgAAUoQAEKFIHAikUnHNQ7rdT8I4L5h6SUlwD3HDwrlvXYxiKgYBcoQAEKUIACFBhDAQZcxhCTVVGAAhSgAAUoQAEKUIACBSXA7zsFNRxsDAUoQAEKUOCACcR3J39hxu2AXusKgadvkwmQi8neY4EplC3Qb8qYgHw/Su4R4OycOhsPI8udZUfu+UR9/bY+P9fWlgdvgcpnhsoqbLFwYUN758/9XJ8sk6825xroN+05t/K0w/oH9EGIVuTSB6i8IAH7soa2rki661JCvIq9EJhd+d/l+16KP6vg7KZoZ0+2a84+a8HRMdFHIZiXrazrfbMA5DMN6zu/4V7YMdpAv7nP8vLg6ZZtrR52YoW/BsbeWIRwU2O06//PtuDEX3WAuz8e1z0Lq3RRY9vGv7nfqw0Fz4BaPx9BP9ZbpbFLVq/77d/9tjOXcitC8463YZkTNo5yPJuRsr7Sc7xOZ3DWXRdasEqhwzZvzLazv0fbpG7x/P+rgv8CMMN3281nkOj9Zdh3VX102+60z1EoeBMgX9z/fvrTKtx11JQvOE9Uhz6fVHB/U3unWXCR9pWyQMGcfAL9WNP6rm/77purIAP9I5XjdRRIL8BAP2cHBShAAQpQgAKTTiBDoN+sNr+/Lxa7Kprhy9WkA2OHKUABClCAAhTwJcCAiy8mFqIABShAAQpQgAIUoAAFJqAAv+9MwEFjkylAAQpQgAJ5Eli5cmXg9Z1/uVKBr2UJuprdrP+rDHs/sVemf18UF5sm+Qn0m3LmPvte/MulsHEHBLN8dOcfgPx7Y7TjvlyC0vFAM2QtgJmJe2zvj2l58y+7nvdxz2FF8tHmkQT6434LF5a9PrX/BgXMYoXMgeTBEPIalOAjjS1dJpyf9uUO8cbHE1qrImeJ4sas9wLWo0Tfl+0+zgbk1JfBC7dD5CON7R2tXh0Zi0C/qbe2KngMBvAdqCz3ucDlT2LpNQ1tXetymaN+5mGWBQZpA/0j6MceAW6d1lv69WzBej/tTlfGjPm+Kf1mIUfYUea6xmjnndnq9VgMsFOBCj8LSNx1Lz8rOMeyxCwOCGa7LxQvwcL1ZYe/7af19fXm8y/9czTOgX5zcsGbD5K7BPiAo1EZT+PI1l8G+rMJ8X0K5C7AQH/uZryCAhSgAAUoQIEJLrBw4cKyg8p2fxMSP3Lv0MTRf7+Fyn9E2ra2j/WX5wnOxeZTgAIUoAAFKOBTgAEXn1AsRgEKUIACFKAABShAAQpMOAF+35lwQ8YGU4ACFKAABfIuUFUVPGTaAK5WxWUicgKAAAATYn1GBavVsu5e07rpD6YhtYvn/xiC95n/7zfQn+yAORVg74szasXWyyE4HYoj4uHpeAgdO6H4jVry4+mH72n0uyu/E8cd7hbF9xvWd141mt8Zj2WbRxroH/ILnTRzn85YCdHLAZyS+P24ebsXwA4IHrEl9p01bb991s+k8Qz0Wwg3tnVuqgsFDwcsszv6hQBOcoT7XwSw3rbkWzMOO25DtrBzunasHN6XkwEcnihr5t1fobLBDuB72e4xVoH+ZDuXV5x6rGWXXCXQIvhZ1wAAIABJREFUGgXe7uh3Tu3y45+pjBkb1f5PicZzEG9OlH0ZQKsO9H6w6Ynuf2a6PtkPQOsAHA9gqqOOP0LlrjLZU59p5/nR9sF5fW1o/rUAkjvI74JYlY3tm7Zku4fHYoAnrP6py1dv2PBatmvTvC/LzwrODgSsq1XVLDA4LvF5Z4qbub1FRb6by2dQ7TgH+k1DzSkiAyh5FMBiRz+7BLq0Idpl+pHTi4H+nLhYmAK+BBjo98XEQhSgAAUoQAEKUIACFKAABShAAQpQILMAAy6cIRSgAAUoQAEKUIACFKBAsQrw+06xjiz7RQEKUIACFKAABXITyBToz60mlqYABShAAQpQwCnAQD/nAwUoQAEKUIACFKAABShAAQpQgAIUGAMBBlzGAJFVUIACFKAABShAAQpQgAIFKcDvOwU5LGwUBShAAQpQgAIUGHcBBvrHnZw3pAAFKECBSSLAQP8kGWh2kwIUoAAFKEABClCAAhSgAAUoQIH8CjDgkl9f1k4BClCAAhSgAAUoQAEKHDgBft85cPa8MwUoQAEKUIACFCgkAQb6C2k02BYKUIACFCgmAQb6i2k02RcKUIACFKAABShAAQpQgAIUoAAFDpgAAy4HjJ43pgAFKEABClCAAhSgAAXyLMDvO3kGZvUUoAAFKEABClBggggw0D9BBorNpAAFKECBCSfAQP+EGzI2mAIUoAAFKEABClCAAhSgAAUoQIFCFGDApRBHhW2iAAUoQAEKUIACFKAABcZCgN93xkKRdVCAAhSgAAUoQIGJL8BA/8QfQ/aAAhSgAAUKU4CB/sIcF7aKAhSgAAUoQAEKUIACFKAABShAgQkmwIDLBBswNpcCFKAABShAAQpQgAIU8C3A7zu+qViQAhSgAAUoQAEKFLUAA/1FPbzsHAUoQAEKHEABBvoPID5vTQEKUIACFKAABShAAQpQgAIUoEDxCDDgUjxjyZ5QgAIUoAAFKEABClCAAsMF+H2HM4ICFKAABShAAQpQwAgw0M95QAEKUIACFMiPAAP9+XFlrRSgAAUoQAEKUIACFKAABShAAQpMMgEGXCbZgLO7FKAABShAAQpQgAIUmEQC/L4ziQabXaUABShAAQpQgAIZBBjo5/SgAAUoQAEK5EeAgf78uLJWClCAAhSgAAUoQAEKUIACFKAABSaZAAMuk2zA2V0KUIACFKAABShAAQpMIgF+35lEg82uUoACFKAABShAgQwCDPRzelCAAhSgAAXyI8BAf35cWSsFKEABClCAAhSgAAUoQAEKUIACk0yAAZdJNuDsLgUoQAEKUIACFKAABSaRAL/vTKLBZlcpQAEKUIACFKAABShAAQpQgAIUGHcBBvrHnZw3pAAFKEABClCAAhSgAAUoQAEKUKAYBRhwKcZRZZ8oQAEKUIACFKAABShAASPA7zucBxSgAAUoQAEKUIACFKAABShAAQpQIH8CDPTnz5Y1U4ACFChYgeqKU05TsSMADjGNVMizMZVFbW1b/lawjWbDKEABClCAAhSgAAUoUOACDLgU+ACxeRSgAAUoQAEKUIACFKDAiAX4fWfEdLyQAhSgAAUoQAEKUIACFKAABShAAQpkFWCgPysRC1CAAhQoPgEG+otvTNkjClCAAhSgAAUoQIEDL8CAy4EfA7aAAhSgAAUoQAEKUIACFMiPAL/v5MeVtVKAAhSgAAUoQAEKUIACFKAABShAASPAQP8kmgfuAC+AV0StcHPblk2TiIFdpQAFADDQz2lAAQpQgAIUoAAFKECBsRdgwGXsTVkjBShAAQpQgAIUoAAFKFAYAvy+UxjjwFZQgAIUoAAFKEABClCAAhSgAAUoUJwCDPQX57h69oqB/kk02OwqBbIIMNDPKUIBClCAAhSgAAUoQIGxF2DAZexNWSMFKEABClCAAhSgAAUoUBgC/L5TGOPAVlCAAhSgAAUoQAEKUIACFKAABShQnAIM9BfnuHr2ioH+STTY7CoFsggw0O8NVFFxyr8GRDcI9NhECZ5k4vNpqq6ac58qLh4qLrg50tL9JZ+XsxgFKEABClCAAhQoCgEGXIpiGNkJClCAAhSgAAUoQAEKUMBDgN93OC0oQAEKUIACFKAABShAAQpQgAIUoED+BBjoz59twdXMQH/BDQkbRIEDJsBAvzc9A/0jn5IM9I/cjldSgAIUoAAFKFA8Agy4FM9YsicUoAAFKEABClCAAhSgwHABft/hjKAABShAAQpQgAIUoAAFKEABClCAAvkTYKA/f7YFVzMD/QU3JGwQBQ6YAAP93vQM9I98SjLQP3I7XkkBClCAAhSgQPEIMOBSPGPJnlCAAhSgAAUoQAEKUIACwwX4fYczggIUoAAFKEABClCAAhSgAAUoQAEK5E+Agf782RZczQz0F9yQsEEUOGACDPR70zPQP/IpyUD/yO14JQUoQAEKUIACxSPAgEvxjCV7QgEKUIACFKAABShAAQoMF+D3Hc4IClCAAhSgAAUoQAEKUIACFKAABSiQPwEG+vNnW3A1M9BfcEPCBlHggAkw0O9Nz0D/yKckA/0jt+OVFKAABShAAQoUjwADLsUzluwJBShAAQpQgAIUoAAFKDBcgN93OCMoQAEKUIACFKAABShAAQpQgAIUoED+BBjoz59twdXMQH/BDQkbRIEDJsBAvzc9A/0jn5IM9I/cjldSgAIUoAAFKFA8Agy4FM9YsicUoAAFKEABClCAAhSgwHABft/hjKAABShAAQpQYKQCtRUL/xV2/wYAxybqeBZW6aLGto1/G2mdvI4C6QTqQsHDFbgSkPcCOB7A1ETZF1Xwqab2zh9Sb/wFakPBmwD5YvLOKri/qb3zkvFvCe9IAQpQoHAFGOgv3LEZ85blEuh3h1oV8mxMZVFb25a/LVy4sOyg6XvOFtUrVRAEcGiisS+Lokss/e5B/2I31tdv63N3YlnlySfFYP27QioF+lYAAQAxhfxVoK224BstLd09ADQTQLhqzk1QDP1H3hI9/7GWnocBSHXFKQtU7A8DCAN4CwALQC+ApyH4n76BKT+IRrtezAbsNhDoE1Nf71++esP23eGK2QtV8FmBnAFgBoA9EP1opKUn7V/6Vq48acpr/7RqFXK5rfoegRyeaEMMwDNQjdiW3JWt/9WVc5cqdDWA0sT1m6XEXtLc/ORL2fpk3nfbvWH0/Uhr91WZzEOhk2ZOtQIrbcHVApyU6LOp7mUotgjw4147Vh+Nbtvtpw3OMqFQ8PApVu8qFbnQVffgmCkaSjBw95q2p57Nte5cy7va8k7H3N6jwDZRfbDPnnqPn/njde+kowKXQ3CKo/4x6+vyihOPHZDARwBZCeCYofkv2AHVRwY08E3zHI820J/POZHLuI12/iytmn2erfLzXO4Jwc2Rlu4vOa9J95lUVRU8xLL7r4XolYnxMJf9ui825ezkPEp5Jj3q92rfikUnHNQ7rXSNDn4Omdcrola4uW3LJj/9ic8VlFwFQQ2At+fyXHssfMh6S8dn6GvJwuPR99GMTabnOB+fh1kRWYACFKAABShAgYIXYMCl4IeIDaQABShAAQpQgAIUoAAFRijA7zsjhONlFKAABShAAQqgSAL9Ulcxr1ztwMUK+2UpwbcbW7qe4/AWlIDUhOa/X4BvOvIPrgbqzY3RrmF5j4LqQRE3hoH+Ih5cdo0CFBgzAQb6x4yy8CsabaC/JIYzYpbOgeAeAEdm6fF2BOSCSGSrCeejsvJdhwVQ+gMAKxIB43SX2wDu74vFrsoUDncHNEVxXcyKrbbswE8gWJylbXsE+rmDZ534jfr6ehOm93x5BFb/XKIDFQNSegOg17r7YdrQ3NZ9p7uylStXBl795/ZLVfUOALN8zJQuW3BFS0t3t1fZ6uqTZ+mAtQ7AvMT7ey3RmsdaeqLZ6vYIAPcDel6ktafR61qzCOHll0o+LtAb0/9ld+hKs6Dgo5HW7vuyLcgwV5hAeGlJye2i+sHEwo5MzTfzYnUM/Ve2tv5+V7Z+5vp+jm3ZA5VbX9s34+sbN27c5+de8UUwZXtugOhnfDjagKyxZeAjLS3bfH/5y6EPvVD5om3JekttM+6HmD44F+1k6lM+54Qfy2SZHPprLkk7f/IV6BfFp1XRAgtmoZFZWOF8PYWAhCKRrS+YH45HqN158yVLTn2L2LHvAbo8y+exuewlEbn+4H854afOz8uJHOjPZWycboUy93N5TliWAhSgAAUoQIHxF2DAZfzNeUcKUIACFKAABShAAQpQYHwE+H1nfJx5FwpQgAIUoEAxChRDoL9u8fxlKngkudu7qm5TsSrXRDv+txjHbCL2qa58wTWq+q1MGSQRuaihvePBidi/id5mBvon+giy/RSgwHgIMNA/HsoFco/RBPoB7BBgtQJmJ3ezq76f1/MIiNklf4/GtDGx+7qf6yDAPQfPin3Ya5d/U0FKoF9Qrxo/LcDsMu3nZULTPzpk1sA16e7hEVjdoSJRUb3UKwTrOCVg6P4mdDwlELgbwMU+grPOdu8B9P+LtMZ3/E85rSBcOfcWIB4OH3yJfDXSsvUT2TpeXX7yKWpZrQAOS5QdFix2Xh8KvfvQKYGYWbxxdrZ6He8b1zsPmTXwiXSupuxgoHigHsB7cqjbUPwRAas6Etn6l9yuS186HJ59NGLyqGOBhN+qf9EXC6yKRn/3cqYL4n2NDdznY6GJu5oXVPWydW09kWwNSoyV8azKVnbofcXvIfGg+XTzMz+B/nzOCd/tHuP5k69Av4rcK6pmcZE7zA/3TvXjGegPl88JpllkkGkIUp7riRzoz2VskiiFMvdzeU5YlgIUoAAFKECBAyPAgMuBceddKUABClCAAhSgAAUoQIH8C/D7Tv6NeQcKUIACFKBAsQoUQ6A/JYwM9CtkxZpox2PFOm4TqV8rKufNtQcC6yC6f4NajW/+2AORNYD9LGAFVWJ3N7Vv7ppIfSuWtjLQXywjyX5QgAL5FGCgP5+6BVb3KAP9zt7EBLpR1XoMgj8p8KY3/lwNoCK5EtVRuA3ANEdwuxdAm0KaBfgHVE+BwIT+T3EtFLBFdVVzW8+9XowpAdjhhV5VxWMWtN0W7IbI6aJYBuAdrrpsCP4j0tJ9m9c9cg2sugP9ZjfnV18KfE+BVa76XwXwkELbBdaAqH2oLXKRAGe6DHoBvTzS2vOAu31VVaecYam9FsDMxHubpcRe0tz8pNklP+0rXDXneii+PlQgzUKAeHjVij3qCqHH/6KrkB/Gx868VE+D4BIAb3Lc1IboxyItPd/2aohxeeWlgOnTOcOuSanbPgEil6WMm2J9nx04J1uQ3s/jl6af5tI/QfVeiLV9sJ/2CSrWFQI91llvtoUnGer/BxT3QWRTvPrBZ+j9b8yL2a6FH7ssoO6x1u6N6fqTYZ55PWtmR3b3PQa7CHk2prKorW3L37zulc854WeskmXGev6Y0xPKyvYOnZxRovabYcEs8Hhr4p6viugl/Xbgd8k2zOx9/dXVG7a/5mx3ls+kYV08UIH+cHju2xCzmwF5Z+ZnL/5cX+46UcSGymcjbVtvMdPFnDyyZ+eTR7xulQ4t8CoR+zvOBUACfKVfLbP6Pf6aOtXqW7v2ty86FymNx2KG0YyNaXehzP1cnhOWpQAFKEABClDgwAkw4HLg7HlnClCAAhSgAAUoQAEKUCC/Avy+k19f1k4BClCAAhSYKAIjCeUWSaD/Kqh8BwIrMVY7Fahoinb2TJSxK+Z21pYHb4HK/o1RgV025L1ccFE4oz6Sz47CaT1bQgEKUGB8BBjoHx/ngrjLGAX6f2VL7OKWlm3PuTtVWfmuwwIoNccSmWB/6kux3rZi7/O6tqrqlFMttR9y7rAvitZX982s27hx4z53ZWkCmjGI3vbanoO+7L7GhE9feWn7ewH9JoBDHPW9YEGXPNbas9V9jwyBfhO0/29b5GstLd1mp/iUHfRNXeGq2ddB5RuOgLatgu/u3jPzk159qqqaM8dS/A+AuY627FJLl65b19PpbN+KRScc1DutdI1Czkj8fK8lWvNYS0803WQzweWDZux+FBpfQGFeu22xlrW0bHnCdY1UV865WYEvOH7+ioh8oLll68Pu/pp6Z87Y/RVRXOPo699jsMpbW7f8IWXsKmfXAmLqKU28Z4LnH4i0dt/nrjs+brueuh4iXxq2WERwQ6Sl+45RPlgSrpx9JyCm3clX2n4mgvM3KXCjY+FFv4i+t7mlx+s4Lq/6e6F60yGHnXhHfX19zO2+pGL2EhH5L9eu7tsR0CWRSM8Or/5WV82+UFXMvEl6mhmZ4VnznGfZAv15nRO5jGM4z/PH47l/RdQKN7dtiS++SPdKFxpXYJtAPvfa3hlNXs/94GfFnJug+OJQ3YKbIy3dZs5nfHl8DqRta/z5n77bPHdLHZU+ZxYTtbRs/bX7RmlOF8loUV015z7V+Gkkgy8f/RiPvo9mbEwv8vl5mG2M+T4FKEABClCAAhNPgAGXiTdmbDEFKEABClCAAhSgAAUo4E+A33f8ObEUBShAAQpQoNgFRhLKLYZA/zmhdx/ar4Hvicj5UOyBpTc3tneZjS49M0PFPg8KqX/h8NwZU/qmNAFYnGyXKG5oWN852lxRIXVzwrdlJJ8dE77T7AAFKECBHAUY6M8RbCIXH4NA/6/6YoGaTDujL6848dgBq6QFiuNdVlmvDVfMWQbBI0PBbcVOlEhFJLI1ZTWrR0Bz2O7R6cYpXDnH7Apvdv1P7mxv8pq3Rlq3mpD2sFeaQP8ugZzb3Lr1l5nmwrKK2e+IibQDODpRzhbgCwfPeteXPYLcQ1WFw7OPRkzMXzLnOOp/9JBZsYvq67f1Oe+Zstt+mn4krwmH587GgLZBcIT5mQId/bFA2D2eHvMk7UkBybq9d033dl1SNfcuUb1qqC+KOyJt3f+e4UuOCdTepsAnh/7iDX1i6uv9y927pOfyfI6kn17h3nQLTzxOUUi7cMHZ7uqKufNUdI3z1AOz03lza/en3UZm5/DSQCwiwAKHZ9YTDLx2as+0Q/9IrHKZE7mMW77nz9gG+vUnr+096Kp0Qf6hZ3McAv0eCz98nf7wykuBHwK41DFG34+0dpvnN+UfJSZWoN/f2BTS3M/lOWFZClCAAhSgAAUOnAADLgfOnnemAAUoQAEKUIACFKAABfIrwO87+fVl7RSgAAUoQIGJIjCSUG4xBPonyvhMxnZ6zK9/qthLmto3d01Gj0Lt80g+Owq1L2wXBShAgXwJMNCfL9kCrHeUgf5+QM+LtPY0ZutauGru7VD9uKOcr2urq0+epQPWOgDzEtfaasu569q3rnbf0x3oV6Dp0Fmx89yhd4+2eu2a/hQCEopEtr7gLO8R7LVFcWVzW/ePshvMuR6KrzvKZV3QkCxbXXlyucIyfU4uOvDcSb+6/ORT1LJaARxmrk0X0B+qt2LOtSowq4MHX967Z0u4cs7dAD7kaHvaAK/TwSPAvllK7CXNzU++lCzncUoALNHzH2vpMTuHp32lLkaQZ2Mqi9ratvwt21ikez8lGA79ya6Xp17Z1dXVn6nO5aGT3twfCLQKcFKinNeu5V6OPz1kVuz9PuYoqivmXKGCHzhOPNgRUC1f29bzJ2fbqivnLlWomSvJ3fl97SZv6ghXzl4CyKMApg/On7SmeZ0TuYzfeMyfMQz0d/XFpiyNRrtezNbHfO9S7+XmZ/d80+6llbPn2hDzuXxkoh/PBGJy5tro1r+6+zWBAv1+x6Zg5n62OcT3KUABClCAAhQoHAEGXApnLNgSClCAAhSgAAUoQAEKUGBsBfh9Z2w9WRsFKEABClBgogqMJJTLQP9EHe2J0W7OrwkyTqHgTYB8MdlaFdzf1N55ycRoPVtJAQpQYHwEGOgfH+eCuMsoA/2+g8KJnaAfcHQ6JdidBkSWVMz5mQguTL6fLuztDsCK4P7mlm5f/5F3B+EB7LVEax5r6Yk62+UR7N2BgC6KRHp2ZBpQj13TbVFd1dzWY04GyPoKBoOlhx3adx+AC/YXTt3t3iOk6xn8N3WYOg//l76HVLEiUecuse3K5vYntzgbtCw0962xgJrTB45L/Nz3uK9YdMJBvdNK1yjkjMS1/4SNJZH2bueK15QxhuCGSEt3xmOuTF9nTtuzRKzB8DmAgRj62ltbf78rK6hHAY/FI55zIF3d7kUrqrhiXVv3PcnyHic0pB0br3v4nUMei2ce2vXylEuyLUow93R/HqQL9I/DnMhlCPM+f8Ys0C/yhUjL1s/76Vy+A/3VoZOP14D1OICjEu15XmL2Wc3RJ5/O1j6Pz460z8qECfT7HJsCm/vZhorvU4ACFKAABShQIAIMuBTIQLAZFKAABShAAQpQgAIUoMCYC/D7zpiTskIKUIACFKDAhBRgoH9CDltRN5qB/okxvCP57JgYPWMrKUABCoydAAP9Y2dZ8DWNV6B/adXs82yVnydBBPrE1Nf7l6/esP21bEjuQGg+Av3h8NwZGNAmCBYPtVFxXXNb953O9rmDvRl2MB/WrXD5nCAsmB2t/yXxhu/wbLKiJRVzVolg/0kAivUokZpIZOse582qK2ZfpiImSG4N/jw1+G9+6g70iqL11X0z6zZu3LhvWH2pO75vDEzZt3Tt2qdfzTZ25n33rvde45cSXgaes0UuamnZ+ms/9xiLMh5j5HlKQ7p7uee4e7fzJeVzV4iljzh22Pe7qGXolqlhff1JpLXn8mQBr13X3QsLMln5DfR7nAIw5nMilzHN9/wZu0A/bo60dH/JT9/yHehPmY+CyGt7Zp7jfv7TtdXdvnSfyxMn0O9vbApt7vuZSyxDAQpQgAIUoMCBF2DA5cCPAVtAAQpQgAIUoAAFKEABCuRHgN938uPKWilAAQpQgAITTWAkoVwGrifaKE+s9nJ+TYzxGslnx8ToGVtJAQpQYOwEGOgfO8uCr4mB/v1D5A6eQ+SrkZatn3AO4kgD/Slh7zRh/EwTxh04T7t7esXsd8RE2gEcbepToKM/FghHo7972Vm/e4GAeCxgMOWrK+Zcq4JvO679FSDOP2ec56p6rvOEBXfQ3VwcDs8+GjExCx5OcFQWA9AO6Ddf23tQq9+g8UgfOo9Afk4B52z3TQ2dDw/jZ7vevO8OYbsXxoTDc49ETM2pEicm6nvVFqn2uzDCd6B/HOaEH49kmXzPn2IM9Lvno4rcva5l69W5uPspW3SB/gKb+37GgGUoQAEKUIACFDjwAgy4HPgxYAsoQAEKUIACFKAABShAgfwI8PtOflxZKwUoQAEKUKCQBVYsWnSQXdq7BsAZObTzWVilixrbNv4teU2mwPXKlSsDe3Y+s8QCPgbo6QAOTVxnci9/VOh3pvdOebDetWGln/asXHnSlL0vzqgV1WsABB11m800twnkQcC+pyHa9WK2+mor5p+mNiICHJIo+4TVP3X56g0bUjY3TQ0uy/lN7R0PV1UFDykbkGtt6JWickyinl+L6Nl+2uBuo7tNKri/qb3zElPOmIvdv0qBiwEcD2AqFDYEf4ciYqt+Y83jXT2DUaP0L485MDS+Z1eeflIsNnAjIDUJ214IvtXY3vnJDFXK8rOCsy2Rj0EQhuItkPgmpiY39IyIRGIx+65MbRureenRxlG3LcOcT86X3TUVCxaKjc8Cap6rGQD2qOCjTe2dPzTXF6J5uvGMP7+7nllk2fpRAJWZnl8G+rN9yvB9ClCAAgAD/ZNoFjDQv3+w3QFXEdzf3NId/0tt8jXSQH91xZxPqeC2ZD1edWebdjmEiiVcOefeN77EXJqoc7ct1rKWli1PJO8RDAZLDzu07z4AFyR+lvbEgHDV3M9D9XPZ2uf7ffHeCbu6cu6ZivgO9od51GUD8S8Qj0P0/nwE/N0LF0YyRpkMwpWzfwzI+4bKpHHIVEe2wL3HHNmBgC6KRHp2+BmfbPUn6xivOeGnzcky+Zw/OTx7w5o80l32TSUjvXbFohMO6p1WukYhyX88eUXUCje3bdnkbFzqAiZ/O9TnMiambLEF+gtx7uc6JixPAQpQgAIUoMD4CzDgMv7mvCMFKEABClCAAhSgAAUoMD4C/L4zPs68CwUoQAEKUKCQBMYqOJ0u0G8P9M2yLPlRImyfqevbFbigKdppAuh+XlIbWnAJVL/1RsB8VpYLTJj6lumH7/1qff22vnRlRxXoh34aoi1iWw9DkAzyJ2/1VOmUvtAjka0v+OmYs0xKmxSR/mmlF5f09t8gwKcBBNLWORjuX10asK58pHXTrnTlPObAP21Y4YDaZ6rg1vhCgeGvuxujnZ4bDNacNe9EsSyTcTKLK9K/4m3TNVap/eHV6377d3fBsZqXznrHqm3JOlPmvOLPdiBWYcVKbgD02sQiBmcTrmuMdt5pflCI5l6DlYPZc7Dk/VB7ISBfTNblXICS69xneQpQgALFKsBAf7GOrEe/GOjfj1JdNftCVXkg+ZOxDPT7WSyQbdrlEioOV86uBeRhAKXxel3h8WWuXfwBPLTr5SmXdHV19bvbkRLIzdbQbO9nCLJXVZ10jKUl3wF0ORBfbZvuNbh7v+rnIm09G7OtDs7WJPP+WIxRpvuMJNicMhYVp5ymYkeQWN3tPqVhpAtOkvfxG+gfzznhZ+ySZfI1f3J59pztHWko32s+ep1s4WXjN9A/FvPRz9iM5D4jdfPb99H4Furc9zMWLEMBClCAAhSgwIETYMDlwNnzzhSgAAUoQAEKUIACFKBAfgX4fSe/vqydAhSgAAUoUIgCYxWc9gz0A7cr8GXHjvdZCPSPYgeqGx7f9JdMBc2u/PtemHF7mtB02ksV+EUpBlY9Gv2dORkg5TWaQD8E98LGYo8wv7lP2p3+s80Jj0D/VhH8XYGl2a5Nvq+q2ywN1KZzdc8BBV4R4H4AH/ReMKA3N0a7vuS+f10oeI4Nucf/eMfTQc+pZZ/X1L65y1nfWM3LZJ1j2bZknR5zfgc0+6VLAAAgAElEQVQEUdi41CPMD5XBUxzM9YVo7h7P5eXB0y3bWg3RI33OtV4ATwM4eWjuOU6U8FkHi1GAAhQoegEG+ot+iPd3kIF+h0URBfqrq088SgdK2gGcYHoo0Cemvt6/fPWG7fFjvaqr5p6vqg8mQvO2qK5qbusxK15TXgciwLq84sRjByTwEUDMMV9vzfBI2oCsUSvw4XUeK3BzeZQZ6AcmeqA/Od5jPX8Y6M/lSRpeloH+LHYjOKlj5KPBKylAAQpQgAIUOFACDLgcKHnelwIUoAAFKEABClCAAhTItwC/7+RbmPVTgAIUoAAFClJAlp156uGB0mlThloX6/8oBJ9M/tkE4cUq/Ujyz7Y9EJtxxHE76+vrzeaN8ZfHbuVmd3gbQEmiyF9FpMFW/Epgz/x/7N19fFxVnT/wz/dO0lLa0loeXFQeRBQpSSqkLcYinSTTSdukFcGA4iLgIyi4wOqq/EB0VWQVnxYUdFnlQWElCLVJHzKdpGmlZqVNtUkAWdEVq7ICRfrcPMz9/jiTmfTm5s7MnUySTiafeb38g9xzzz3nfc7E3vZzzlFFpUCWQnDMEBXF/c/v0w97bWBpypkw/4EXp31fIFe4NH8P4AEFnjE/fzWQbvI1l736szc5y6nq99Zs6rjGa6PJnAL96Yd29AL9Q59j/NsFWG8Dv7eANyWC/hXuIL4AG6Vv6rtWb9kSzxk5P9mH54cH+uuCCy4B9L4hu/kr9pgNSVVkI6D9Ap0NyCUA3ulsn1lwoGJVr23b+n+Odg2Zl6o9/yBqrXJkjv6sYl8gMnXwHq95GZ+bo9827zmf4eudLtCf+TfDuJgPNmPF+QvfqFasGZA3u9r2NwjWispm83MVPR8Ks8nra736wB36M48sS1CAApNPgIH+STTmDPQfHmw/ge6R7oBeU1X6GRXclnya1+7/maZdtqHiJaGyu0T1qkS9u0WtcHPrjifMe0i4utSE99+fuPbHQEzeua6t889ebQhXl9wHyAcGr41zAHXZsrOP7z8UqxCxl0JkGRA/asy1e7/+DgGrJhLpTLvqOp1xTVXpNSq4I5cxSlf/aDhmCtx7zJGdCOiiSKR7Z6b5Za5nqj9Zx2j0xU97RqPMaMyfbL97g06h0pugGDwazO8u++b+sd6l3vX7YdgpHqNhH59TodIHVWEW5gx8fPz+GOu+5+I7keb+aI0h66EABShAAQpQIHcBBlxyN2QNFKAABShAAQpQgAIUoEB+CvB9Jz/Hha2iAAUoQAEKjLdAXbD8JkAG/23cTyjXY7fyeLPNbu+A/tPRx5/2Y+cCAHPt3dULj+3ttx8VwfmOPj5vwT5/ddt2s9P3sE9dcMH7FfojAYoTF3sEctNRx5/6LXf99fX1gUMv/vF6hZrd5Kcmyu9T1ZVrNnWYTTWHfEYj0G/C6SJyy7Se4jUN7e0Hcx07jzYlq9yEIv1AU7TjT+5nLD+/vNQS+TEEZYPXFLZCr1uzqWMwR5O8ljLQrzCLMh61IV+ZfvypXW7f5P21oQWnSZ9ugOA0R1saiwPWlY+1PLHL3b4VwXPermr9dMhpBoqvNW3a9lmvhRbmfs8TIKziRU2t7X9JZzyWbUs15wH0qOp/otj6xproVpN7Uncb89m8vLy8+MQZcg8Eh7NlQEyB247uKf6Ke16b79mBF//wj4B8x306g5/fHbl+R3g/BShAgYkmwED/RBuxHNrLQP9hvHCo7OtQ/dTgT0S+GIl2fsHJO9JA/9JQyYW2ys8cf/DdhCKpjUQ69/sdvnBlaTksbADwGnOPQp6LqSxqbd3h+YfNpaGSoK2yBsDR8WckgrTLgmVviAX0FwBOTTz7B5GWLhP8H/YHQnPdHa5Vkbs3RDuv9tvu0S43sPt68c2AmtXTAUf9q2bNiV3S0PBU70ieOWyMBJG9+2dc0D4KL0xejoDeH2npvjybti6pLFsplj6WXNDgPnkhHC47ATFtA3Bmol7nQo6Mj/Id6HcF1Y/0nMjYMUeBkcyfQgz0j9f3uuAC/RN47mfzPWFZClCAAhSgAAVGV4ABl9H1ZG0UoAAFKEABClCAAhSgQP4I8H0nf8aCLaEABShAAQocSYFRDPTvglormjY90Z6qP8urF77F6rc3QvC6eBmFLRYubty47XAmJ3Hz8qqzT7HsQBTA6YNlBZ9vbNt2a6qMjEnX1C2ef5vzxAGza/zze/VS9ykAOQf6FfdP6y2+ajSC/EmvFIH+TUXov2BV229eSeX6rvMXnGRbukaBUkeZrUXoD7vvSxEu7wHkQ01tWx9MY4sU4e+M7atdXF4pIqsBzEi0b2fM0sp1rR3mpIVhn5EE+se6bSkC/btU7Xev2bTd5LhSfvLZvC5Yfh4g6wbHxnwnM3/PPE9CYKD/SP4m57MpQIF8FWCgP19HZgzaxUD/AGpFRcW0mdP3rYIinGRWxZUbWrvudbKPNNDvDuMDSLsrvtdQ14RKLlaVnw5eU6RdFBAMvm12cSAWEWCBuScZ/j50VPFiQB7FwOrjPkAvjLR0N6WaXu7nukPkYzAtfVUZri65BJDDx28pXkSRVEUind2+KnAV8hijpxGQYCTS+cJI6nPfkymM7+cZ4VDZF6B6y+GyQxcF+J3HKce6at5CFTsCYJYpk2rRSL7OCT+GyTLZzJ/8CPTL7ZFo56cz9XHlojNm9hxVvFYh5yXKei7qcM9HjPIClmQ7RyfQP7p9N20b6SkAhTD3M80hXqcABShAAQpQYPQFGHAZfVPWSAEKUIACFKAABShAAQrkhwDfd/JjHNgKClCAAhSgwJEWGJVAf5od4V39k9rF5f8lIhcf/rne3NTWYXbVH/JZsXj+9Sr4puOHLdN6ildkCtAvqyp/U8AWsyP/SYl7PU8ByDHQ3yHQpY1tHS+N5vh5tOlvlmDx6o3bnsn0nBWL5y9TgdlkMn46gQJ9Clm5tm3reue9nuHyDDvmJ++vq1w4D2q3ADg28bNdEKu6aeMTO9K1Lx62nylmscB7kuUEcmVj29Yhua7B51RVvB523xYApyR+9hwy7NA/1m0bFug3JxpAPty0aeuPMo1NPpvXBeffBcBsJJv8PG71TV2+esuWvRn6JbWV878hiuuT5RjozzQTeJ0CFJiMAgz0T6JRZ6B/YLBrKs+ap5bl/AOjZwh2pIF+d7gegC2qVzS3dj/gZ7qZP5geO7t3yB9MIZlDruHqslsB/VziGbthSw0s/SCAjyZ+9owU9Vc2Nz/9fKp2hMNlJejXVgiOT5TZZ4u1LBrd8biftmcqEw6VXAsVx8kIensk2j3syC53PcuWnX5MrHeaeWmoSF6zRC9aH+02ixWy/tTUnDVH+y1zAsI5iZsPWKK166PdZsf7jJ9hCy4SJyIkb1xWVfKmmAx54cvK0WMOwWvRiWvMzeMf2fXKlGErxb065HuH/jGeExmxHQXGY/4ciUB/TVXpZ1RwW7KrInioOdp1aSYbv4H+muBZp2vA2gzgxESdz0vMPr+57UnPYwjdz3UvLkn13RtJoH+s+276MtJA/1j/Psw0vrxOAQpQgAIUoMDEFGDAZWKOG1tNAQpQgAIUoAAFKEABCmQW4PtOZiOWoAAFKEABCkwGgVEJ9AM7A7Ys+vnmrTszmbmfB8X9TZu2Xe68b1gAOs1O/h7Pk7pg+QOAvD9+zSw2sPDuNRu3mR3iBz85Bvq/2NS27QuZ+prtdY82ZQyyJ59RX1Ex7eDUvkYA1cmfKfT2NW0dQzYf9LDdI2LXNLZt/+9M7R02dtCfNLV1XJZuV/9knSsq51+kNh6GwEqMy7BxT5YdyQ79Y902jzb5nvP5al5TUzGn+FDfBkgia2W+Z8AVjZu2+crDjeR3R6Y5xusUoAAFCk2Agf5CG9E0/SnwQP/ql/4+5T3uI6+8/iBeU116mwL/4ri2XYrsJc3NT77sLD/SQL+pwyNo/cveWKC2Lc2RVslnh6tK3gGRtcmd0wH4CoMPC2gL7hSN/8H7zPg7h8jdG6KdV6eb8mbX92Om7WtUOfwHdgA/mTUn9sGGhqd6/XxdwuGSkwCrx2u3+5qq0mtUMBjgF4HvcVtSVfpfIhhcdZ1LoN/0Y0mo7C5Rdawa1ft3vTL1w37mULi69G7HQgnbrAZvjnYOHunmuSgjC8dwdal5UTSrcs3JCuazM6Dm+LDuIceHhULzzrPUPnyUFbBLbLu6eeOTaVczD8zRkjrH6Q0pd+gf6znhZ04ly4zH/DkSgf6loZILbZXB+eP3ZIzq6nlvCcA2OwUMHC8IeC5O8jrNAa5FKKnGwWP8PZ9h7h9JoH+s+x6f66HSm6D40mAfR953U8Wo/T7MZu6zLAUoQAEKUIACE0eAAZeJM1ZsKQUoQAEKUIACFKAABSiQnQDfd7LzYmkKUIACFKBAoQqMJJQ7ksB10s/P82qD80sEaAUGN6/0HZ42z6kLzr/m1V3kHZtRDj8FILdAv/epArnOkVwC/ebZtcHyzwhkcPNBKCLTeosvcJ5q4A6Xq8klWAg3tW57Il374wsGpvStgiCcLCcilzRu3Pqwn357jGnKneCznV/j0bZs2+Q0yVdzjzHxPM0i1fj6+S77mRssQwEKUKCQBRjoL+TRdfWtkAP9AHoAvTzS0v3TdEO6tLq0wgbMCtPkcU4A5KuRls4b3fflEuj32KHdhsrnI62dt6ZbaWp2Zp9ixcwfaBc72rNq1pzYJZkC9R7B234gvlLV/M/3DvSJ3ed/7AiT+2q7aa/Dd78tckk02jlkRa7XHITq8khr9y/TjVtNzZknan+RCS6fkSi3xxapcdefzdfZoy2+5lC4uuQSQO5LHjsGwPPkA4+wvb/6w2VvRMxuBuTNgy81wNeaW7o+6547nmF7xaZeO3BBusUjYY9nKOS5mMqi1tYdf3E7juWcyHHMdo/2/AmHy05ATM1JDfGFMKlC8u52jzQ0burx2gleYK9sbnnSzHnPTzA4d8aUgHUvIBc5CqQJ25dcrCrO7/UuC1ixvqWrPc0YSLiq7EaI/mvi9whE0bLn4IwV7e3tB933DVsk4yM4Px59z2Vs8mXuZ/M9YVkKUIACFKAABY6sAAMuR9afT6cABShAAQpQgAIUoAAFxk6A7ztjZ8uaKUABClCAAhNJYCSh3FzCzX6etzy4YKlAV0ty00TF/wBym4oO+3dtT2vBQlFcn7ymgofWbNx2qbNsIQb6Pdy29x1VvKS5uX1wQ9SRhsvfHS47oa93yuHsheIARL+qkGf9zHdLZI5qPKuQzHelPH0g2/k1Hm3Ltk1Ok3w1HzZfgPbYtMDSdet+tcfPmPr5Lvuph2UoQAEKFLIAA/2FPLquvhV4oN/0dr8C/zx7zlvvaWhoiLm6L+Gq0qUQ3AvghMFrgmeL7P7Q2tann3NPhVwC/aaucKjkWqh8OxmEBWCr4Hv79s/4F68wbChUepqlaAASRxMNNGiXWrp0w4bubX6majhUej0U33SXVWBrXywQ9nNCQH393Cm7Xw6YhREXOOqJQfS2vftnfsWr7fX19YHdLz/zj4B+x3GywM4YrFBLy47/SdaTou4/qepHNrR2b/Ba7BAKlc8Su/cHzt35s+lPGjcJV5fcCcjHHWV2i8iHmqOdj3q0RWpCZReq6n86+mhD9LpItNuxUvvw7PKovweqN8069sxvecxRhEJlb7dUjf3JjjY9g4AuiUS6PY+aC1eVLoPgMccCA3PrOltiV0WjT/3J3f9QaN7ZltoPORZHxIukC/SP5ZzwM6/Hc/6Ew2XT0a9rnItqBLiluaXL7PCuqdqbS2h85aIzZvYcVbxWIecdrl9/F0Ogzvn9SV4LheaebNmB+10Lf8zllIH++C79R+8z83qpow9/8lp4Y67Hv9O7nr4eIl92zK0eKN4dae0yp0IM+9RUlX5GBYdX7wMZTyYZj77nMjb5Mvez+Z6wLAUoQAEKUIACR1aAAZcj68+nU4ACFKAABShAAQpQgAJjJ8D3nbGzZc0UoAAFKECBiSQwklBuLuFmP89bUbngYh3IWozKZ7IE+v3s8D/ScPm7zl9wUszSLQBOGpVBAUYt0D8ebctlzuereW3lggtF9WfJ8VTVh9ds6nhvuiyNc+z9fJdHaa6wGgpQgAITVoCB/gk7dNk3fBIE+pMov4fIY1B0mB8o8FqBfhBAiSNcby71Abgy0tL1Ey/NXAP9Jgi65+XA9xW4wlW/WZn4iEI3Cqx+UXu2CdUK8E4AAUdZXzu6O+uuCZ51ugaszQBOHPpM71MIUs0irx3cE2WHtD3+M9WFENQDeIOfti+tLimzISa8f3hhBWAL8KyKrB4cN9WjBFgCQR2AY/zUne23IsWJCKaa30P1AYj1zEAf7TMgchmANzmfIcC9x8yJfSzV6Qlp6v8bFA9CJH4EWZo5mnEX9fLy8uJjZ/fdBeiHXP3vAfArqERU7OdEpByKKo/vwUAX0+zQb66P5ZzIZtzGY/4M22keiCk0agEbVOQNovh7c0uXWQk++MklNG4qqakqvVIF97h+R5nfARFRrLUhh2DJuWK+b8A81++KZDtSBvrTjKENoFshPxTgb47vtNlt4LWOLmY8qaOmumypQlc7Tvcwc/spUawGZJ+IfWogZt+8tu2p/xvye2uM+57r2OTL3M/me8KyFKAABShAAQocOQEGXI6cPZ9MAQpQgAIUoAAFKEABCoytAN93xtaXtVOAAhSgAAUmisBIQrm5hJv9PM9dJlfLyRLo9wi2DwvNjzRc7rFYINdhGbVA/3i0LZc5n6/mwwL9HidZpBtkP9/lXCcJ76cABSgw0QUY6J/oI5hF+ws80P9HADMdRy1lkrEB+bdZc/q/kCqMnWug3zQgsSv2nRgI9VuZGuW4vh/Qf4q0dP/Q70pGc+9AuLv3wVcDuu9x1JU25JuqTeFwyUmIySrXiQF+utADweci0S5zOoHnjubhyrJzYcWDv85Qv5+6YxDcFIl2/Vs2LukqzqGfP++NBa7IdOpBdfVbjw2g+GEgHqbP5vOCql62obU7kumm+MKBQMycPvGuTGUd19cDeAuA08zPMgX6TZkcrDLOiSzajbGePx6/K4c0TwQPNUe7hhyvl2toPM0CoHQ0fzAnkwAoTRTK+F0PV5aWw4LZqd95CkQmfvP78s5Zc/o/ner3panAe7f9w1WnmmNj3fdcxyaf5n6mgeJ1ClCAAhSgAAWOvAADLkd+DNgCClCAAhSgAAUoQAEKUGBsBPi+MzaurJUCFKAABSgw0QRGEsrNJdzs53kM9GNWYh6lDL17zTMG+gfdcv0aDnPPZc4z0J/rcPB+ClCAAhNXgIH+iTt2Wbe8kAP9JmAbg37JUnnA5Noz4OxX4J9nz3nrPQ0NDbFUZUcj0G/qrq+vD+z5+zPvV9VvAZjjY+A6bMGV0WhXl4+yw4rUVJVcpiIm3B1fQCCKlj0HZ6xob28/mG198QUJ0/bfANHPAZju4/5n1JJPbNjQ2ZKpbCg092RLi74L6HKfix1+r6of39DabXb391wokOmZqa4Hg3NnFBcVfV1UP5Ji53PnrS+LyPXHvOaMn6SbP84bsnQ04em1tvR/Ihp96k9++xR/xvS9/w8qn83Qh/0KubUvVvyDqYGexxRynnmGn0C/KZdlX8wtvueE376acmM8fyQcKv0MFF/2shyLQL/pk5mHUwKBu181e1+G70R8jqgV+Jil/berxsubT8ZAvym0ZMnZrxM79n2f372svnfpFlukm2Nj2ffRCPTn09zP5nvCshSgAAUoQAEKjL8AAy7jb84nUoACFKAABShAAQpQgALjI8D3nfFx5lMoQAEKUIAC+S7gJ2Dv7kMu4WY/z6sNln9GILcln+u1w36urh67uj9u9U1dvnrLlr3D+hssvwmQLx3+ud7c1NZh8gej+vFoU1aBfj/3jzRcXlt5TrmoZfI9r0l0Oqu2ZQOV7fwaj7Zl2yZnf/PVfNgO/aoPr9nU8V6/GS4/3+Vsxp1lKUABChSiAAP9hTiqKfpU6IF+s2O2Cc/v3vXbRQA+BsH5AF6XCMb2AHgWgh/39k+5p62t46VMQz9agf7kc8wu1Hv/btUp5HJb9R0COS5xLaaQPwu0xRZ8Oxrt6vb7hx2vPiwLlr0hFtBfADg1fl1wQyTaZRYTjPhjwrZTrUC9Aper6FnD2q66BcD3Zx371i1+Q+7JxiyvOvOUfhRdBUFtYrf45MKBAZcc6s62w8Fg+XFTrJ4rVORiAd4MYHaiDrMI5ClLcVePHWtoa3tqX7Z1m/JORwjmOeo3O9jvhOpjRRr77trWp58bSf3mHjNviyT2T4DUJ3ZhNws7Bua/ykP9kHtbW3f8JRwum45+XQPBYnOf30B/sl1jOSey6fsYzh8JV5VUqODzMrDowcxLG8BfFbhjQ0vX15ztHK3QuPnGhkKlJZbiOnMoguN3mOfviZpQ6YPZBvp9fPdeEUWHWPq9ma+xm9Ltyu81VvE5CPszEJg5+A+JMq8A2lLcIx9Z83jX31OM8Zj0fRTHJt7sfJn72XxPWJYCFKAABShAgfETYMBl/Kz5JApQgAIUoAAFKEABClBgfAX4vjO+3nwaBShAAQpQIF8FRhLKzSXc7Od57qAxFJFpvcUXNIxg48tU7gUZ6A/OD0JhciNHJ/rdHpsWWLpu3a/2JB1GGi73GPMXFaha07bNZKJG9ZPt/BqPtmXbJidIvpovDy5YKtDVAhQn2ptyUYvXAPv5Lo/qxGBlFKAABSagAAP9E3DQ2GTAHdD02jGbThSgAAUoQAEKUIACFKAABShAgfEUYMBlPLX5LApQgAIUoAAFKEABClBgPAX4vjOe2nwWBShAAQpQIH8FRhLKzSXc7Od5K4LnvF3VaobgGCOn0D/aKHrnurZf/Xm0JAs00H8NgDsGjRSrn9+n7+no6OhL/myk4fJly849JnAwth5ARbwuhS0WLm7cuO1nozUmyXqynV/j0bZs2+Q0yVfz2uD8EgFaARyfaO/zFuzzV7dtf9bPmPr5Lvuph2UoQAEKFLIAA/2FPLoF3DcG+gt4cNk1ClCAAhSgAAUoQAEKUIACE1SAAZcJOnBsNgUoQAEKUIACFKAABSiQUYDvOxmJWIACFKAABSgwKQRGEsrNJdzs53nvDped0Nc7pQ3AmfFBMOFx4IrGTdseGK1BKbRAf31FxbSDU/saAVQfNtKbm9o6vuw0G2m43NRRF5x/F4CrHPU98vxevdS5YGA0xmck82us2zaSNiUt8tX8guDbZvejKAJgwUi+Z36+y6MxH1gHBShAgYkswED/RB69Sdx2Bvon8eCz6xSgAAUoQAEKUIACFKAABfJUgAGXPB0YNosCFKAABShAAQpQgAIUyFmA7zs5E7ICClCAAhSgQEEIjCSUm0u42efzZMXi+Xer4KODyIpfFkl/7aq237ziB94sCrAPTZ36881bd3qVnyCBft87ptcuLq8UkdUAZsT7qzgAQW1T2zazMGLwk0u4fEXwnDob1qMCFA88ArthyfI1rVt/6WdM6uvnTtn/t2lnrN3c0T1wu/dnJPNrrNs2kjYle5fP5nWV5bdC5XOOkWiZ1lO8oqG9/WCGMR32HVXBQ2s2brvUz1xgGQpQgAKTRYCB/sky0gXWTwb6C2xA2R0KUIACFKAABShAAQpQgAIFIMCASwEMIrtAAQpQgAIUoAAFKEABCngK8H2HE4MCFKAABShAASNQF5x/DYA7khp+Qrm5hJt9BvrhEbiHQu89+viDH2toeKo33eitOH/hG9WKNSvkBEvwocaN2x51B8gnSKDfV58TO62vArDY4bK1CP1h9wKIXMLl7nsHnqW/EztQ07j5if9NNyYmzH/gxWnfF5UPQPC9aT3F/5IqND6S+TXWbRtJm5Ie+WxeV7lwHtRuefV3wLEDwwlbBJ9vbNt2a9pFF8EFlwB6H4Cp2fzu4G9dClCAApNNgIH+yTbiBdJfBvoLZCDZDQpQgAIUoAAFKEABClCAAgUkwIBLAQ0mu0IBClCAAhSgAAUoQAEKDBHg+w4nBAUoQAEKUIACRqC2cv5KsfEYBFZcRPEHLZYla6Jb/5BKKJdws99APwCpWzz/Ngj+ZbAdClst/LQnoFdHox27PdonK6rKl2hM/gOCkxPX99uWLF/bunWzs/xECfSbgHW6PteFyk9Gv9zvDPMr0GeJ/GPjxq0Pu41yCZfH54v7JICBBzxj2Xjf6s3bfu01ZxJtvBvAsuR1gfxbY9vWz3qWr6p4Pey+LQBOSVx/DlbxoqbW9r+k+9aOZdtymfN5bi61i8vvFJGPO2x7VPUrR/dOud296KK+vj5w6MX//bAC3wAw3TkefhYD8bcuBShAgckmwED/ZBvxAukvA/0FMpDsBgUoQAEKUIACFKAABShAgQISYMClgAaTXaEABShAAQpQgAIUoAAFhgjwfYcTggIUoAAFKEABI1AbnF8iQCuA4x0izwFoVOgfLVilMdv+xtrNHV3J67mEm7MI9CPFzvOmGT2iWAORRht6yPxAgDOguBTA6Y7FCSl3G58wgf4kumIPIE0i2GD6bEGOguoKFdQ6d0kfKK4/mXb8wQ96nWSQa7jcUK8Izr9RFf866Bx/JGwA3RD5oUL/NjAmOhtq1UN0kauNm4rQf4H79IBRmF9j1rZc5ny+m7/r/AUnxSzdAPMdGvrZpaotItgY/7HIO6AIA3it129PBvr5/ykUoAAFhgsw0M9ZMSEFGOifkMPGRlOAAhSgAAUoQAEKUIACFChoAQZcCnp42TkKUIACFKAABShAAQpMagG+70zq4WfnKUABClCAAoMC5eXlxSfOkHsg+IAXiwK7xUK4qXXbE8nruYSbswn0m+eZUH8fiu4V4F1ZDVs8YC53Tjth/6e9gu0TIdAftwdeAvAm331X/NKaEqtfveHXf/W6ZxTC5aZaWbF4/nUq+OrwxQQZWqrYHlC54Oebt+5MVTKX+TVWbculTRPBvLbynHKxrUcdJ9/pPe0AACAASURBVFtkmnI9EDysivcKUGwKM9CfiYzXKUCBySjAQP9kHPUC6DMD/QUwiOwCBShAAQpQgAIUoAAFKECBAhNgwKXABpTdoQAFKEABClCAAhSgAAUGBfi+w8lAAQpQgAIUoEBSYMX5C99oS6xJROa6VY50oN+0p76+PnDwpf99P2x8C4I5Pkbub4D8c1Pb1gfje8d7fCZCoB/Ac5agxlZcB+AjAAIp+66w1cJPewJ6dTTasTtVuVEKl8erX35+eallyY9ePc2h3MeY9Kjqfx4tBz/T0PbUvnTlcwnPJ+sd7bbl0qaJYG7c6kLlJ6Nf7gewOMN4/h4iH4PoXrUREWCWKc9Av49vAYtQgAKTToCB/kk35IXRYQb6C2Mc2QsKUIACFKAABShAAQpQgAKFJMCASyGNJvtCAQpQgAIUoAAFKEABCjgF+L7D+UABClCAAhSggFMgFCqfNa1frrGhHxaVkyGwAOxXRQeK5co10a1/SJbPJdyc7Q79zjbW18+dcuCl6XVi6+UQnAvF8fF2mt34BS9C8Su15L6jj9vf5LUrv7OuiRLoh1W8qKm1/S/Lq84+xbKLrgJ0BYDT4zvjD/T7r1BEbNVvr93c0Z1qAUOy76MZLk/UKcvPLy8JBKyrVXUJgJMcu/a/AuB3AnkYsO9tbOswpw1k/OQyv1yVj1rbcmnTRDB3uElt1YIKsfUGANUAZieumbHsUOCeo3uKf97Q3n4wvqu/WhsAvMaUYaA/49RmAQpQYBIKMNA/CQedXaYABShAAQpQgAIUoAAFKEABClBg9AUYcBl9U9ZIAQpQgAIUoAAFKEABCuSHAN938mMc2AoKUIACFKAABSiQFPBYZPBcMtBPJQpQgAIUoAAFJp4AA/0Tb8zYYgpQgAIUoAAFKEABClCAAhSgAAXyUIABlzwcFDaJAhSgAAUoQAEKUIACFBgVAb7vjAojK6EABShAAQpQgAKjJsBA/6hRsiIKUIACFKBAXggw0J8Xw8BGUIACFKAABShAAQpQgAIUoAAFKDDRBRhwmegjyPZTgAIUoAAFKEABClCAAqkE+L7DuUEBClCAAhSgAAXyS4CB/vwaD7aGAhSgAAUokKsAA/25CvJ+ClCAAhSgAAUoQAEKUIACFKAABSgAgAEXTgMKUIACFKAABShAAQpQoFAF+L5TqCPLflGAAhSgAAUoMFEFGOifqCPHdlOAAhSgAAW8BRjo58ygAAUoQAEKUIACFKAABShAAQpQgAKjIMCAyyggsgoKUIACFKAABShAAQpQIC8F+L6Tl8PCRlGAAhSgAAUoMIkFGOifxIPPrlOAAhSgQEEKMNBfkMPKTlGAAhSgAAUoQAEKUIACFKAABSgw3gIMuIy3OJ9HAQpQgAIUoAAFKEABCoyXAN93xkuaz6EABShAAQpQgAL+BBjo9+fEUhSgAAUoQIGJIsBA/0QZKbaTAhSgAAUoQAEKUIACFKAABShAgbwWYMAlr4eHjaMABShAAQpQgAIUoAAFchDg+04OeLyVAhSgAAUoQAEKjIEAA/1jgMoqKUABClCAAkdQgIH+I4jPR1OAAhSgAAUoQAEKUIACFKAABShQOAIMuBTOWLInFKAABShAAQpQgAIUoMBQAb7vcEZQgAIUoAAFKECB/BJgoD+/xoOtoQAFKEABCuQqwEB/roK8nwIUoAAFKEABClCAAhSgAAUoQAEKAGDAhdOAAhSgAAUoQAEKUIACFChUAb7vFOrIsl8UoAAFKEABCkxUAQb6J+rIsd0UoAAFKEABbwEG+jkzKEABClCAAhSgAAUoQAEKUIACFKDAKAgw4DIKiKyCAhSgAAUoQAEKUIACFMhLAb7v5OWwsFEUoAAFKEABClCAAhSgAAUoQAEKFIgAA/0FMpDsBgUoQAEKUIACFKAABShAAQpQgAJHVoABlyPrz6dTgAIUoAAFKEABClCAAmMnwPedsbNlzRSgAAUoQAEKUIACFKAABShAAQpQgIF+zgEKUIACE1ygpmreQhU7AmCW6YpCnoupLGpt3fGXCd61Cdn8cKj0Jii+lGy8CB5qjnZdeiQ6k09tMf2vqpr3+oDoFoGewrl6JGYEn0kBClCAAhSgwFgLMOAy1sKsnwIUoAAFKEABClCAAhQ4UgJ83zlS8nwuBShAAQpQgAIUoAAFKEABClCAApNBgIH+yTDK7CMFKFDQAgz059fw5lOIfrzaEgqVz7LQd72onqLQ9bPmnPlIQ0NDzD0y2Qb6Q6HSUoF83NSj0O9Fo11d+TXabA0FKEABClCAAhQYKsCAC2cEBShAAQpQgAIUoAAFKFCoAnzfKdSRZb8oQAEKUIACFKAABShAAQpQgAIUyAcBBvrzYRTYBgpQgAI5CDDQnwPeGNw6XiF6P00fj7ZUVFRMm3n0vkcBLE20yYbodZFo9x3uNmYT6F9aXVJmQzYAOCFRzwsWdMn6lu5OP31nGQpQgAIUoAAFKHAkBBhwORLqfCYFKEABClCAAhSgAAUoMB4CfN8ZD2U+gwIUoAAFKEABClCAAhSgAAUoQIHJKsBA/2QdefabAhQoGAEG+vNrKMcjRO+3x+PRFndIP942QWTv/hkXtLe3H3S2NatAf6jkQlvlZ877RXFtc2vXnX77z3IUoAAFKEABClBgvAUYcBlvcT6PAhSgAAUoQAEKUIACFBgvAb7vjJc0n0MBClCAAhSgAAUoQAEKUIACFKDAZBRgoH8yjjr7TAEKFJQAA/35NZzjEaL32+PxaEswWH7cFKt3IwQlyXapyN0bop1Xu9uZTaC/JlQaUkUTgKmJevoEsrK5pXO9V/89FhbsFrXCza07nvDrxXIUoAAFKEABClAgVwEGXHIV5P0UoAAFKEABClCAAhSgQL4K8H0nX0eG7aIABShAAQpQgAIUoAAFKEABClCgEAQY6C+EUWQfKECBSS3AQH9+Df94hOj99ni82rKksmylWPoDAMcD+G8E9L2RSPdOdzuzCfTX18+d8srLRbcK9BpTj0LunD2n/8aGhqd6vfrPQL/fWcFyFKAABShAAQqMpQADLmOpy7opQAEKUIACFKAABShAgSMpwPedI6nPZ1OAAhSgAAUoQAEKUIACFKAABShQ6AIM9Bf6CLN/FKBAwQsw0J9fQzxeIXo/vc6ntpj2ZhPo99M/ZxkG+rMVY3kKUIACFKAABcZCgAGXsVBlnRSgAAUoQAEKUIACFKBAPgjwfScfRoFtoAAFKEABClCAAhSgAAUoQAEKUKBQBRjoL9SRZb8oQIFJI8BAf34NdT6F6POpLWaUGOjPr7nK1lCAAhSgAAUoMPoCDLiMvilrpAAFKEABClCAAhSgAAXyQ4DvO/kxDmwFBShAAQpQgAIUoAAFKEABClCAAoUpwEB/YY4re0UBCkwiAQb682uw8ylEn09tMaPEQH9+zVW2hgIUoAAFKECB0RdgwGX0TVkjBShAAQpQgAIUoAAFKJAfAnzfyY9xYCsoQAEKUIACFKAABShAAQpQgAIUKEwBBvoLc1zZKwpQYBIJMNCfX4OdTyH6fGqLGSUG+vNrrrI1FKAABShAAQqMvgADLqNvyhopQAEKUIACFKAABShAgfwQ4PtOfowDW0EBClCAAhSgAAUoQAEKUIACFKBAYQow0F+Y48peUWCyC0goVPJWy5aPwMIKKE4CMDWB8ooCvxPVh3vtqfe2tXW8lAlr5aIzZvYcVbxWIeeZsgp5LqayqLV1x18ASE3VvAUq9icVWiOQ4xL17QfwBwgetDHlrmi0Y3em57ivL68685R+CXwCkHoAJwOwAPRAsBOqj/Vr4DumDWMV6HeHwS3Ri9ZHux8NhcpnWXbfNRD9cKJdpun/3Rub8q50nsHg3BlTrUC9LbhagLkApifHBIodAtzXY8ca2tqe2petlam72CpaYUE/ZIvOc4xDTCF/FtUtAL4/69i3bmloaIhlW399fX1g967fLoLoJwGpBjB7yHyCfHfvgekPt7e3H8wlRD/a/UjTFgmFSkssxXUAwgBel5hfxuaPUH2gH4F7EnM8I1dNqPRBVbwvWTA5V9w3ZhPoz1R2aajkQlvlZxkb5ywguDkS7frysmDZG2IB/QWAU5OXRXFtc2vXnX7qq6kqvUYFdzjKbpcie0lz85Mv+7mfZShAAQpQgAIUKFwBBlwKd2zZMwpQgAIUoAAFKEABCkx2Ab7vTPYZwP5TgAIUoAAFKJBOYPn55aWWJR83ZWxbv7d2c0cXxShAAQpQgAIUoEA2Agz0Z6PFshSgQN4LhEKlpZbiRwDKfTS2R4Cv7Tkw46smiJ2qfKpAv2X1BSwt+i6gyxNh6FRVvKCql21o7Y74aBPioe6ioq+L6kcABNLc0wOVL9mWbLLUbgIwy5R1LTjw80jPMsPC4IrPqiIKC486gvzJe59GQIKRSOcL7srq6+dOeeXlok8J9EZHiD9Vu0wg+pORlq4H413J8KmoqJg2c9r+GyD6OR91m9qetMW6LBrd8etMdSevh0IlZ1oqD/iYU39SSz4oqhVQfCl5vwgeao52XZrueWPVD69Af7/2XRtA8T0AVmaYt/sVcuvsOf23NzQ81Zuu/RMt0G8W4oSrS+8G8NHBfgkie/fPuCDd7wJTtry8vPi41/Q+ohr3S3zkq5GWTjO/+aEABShAAQpQYJILMOAyyScAu08BClCAAhSgAAUoQIECFuD7TgEPLrtGAQpQgAIUoEBOAiurzymz+wMbIHpCvCKVF6yi2JLVLds7c6qYN1OAAhSgAAUoMKkEGOifVMPNzlKgoAVkSVXZe0X0P3wGu50YP++NBa5oa/vNK15CXoF+gZqdzb/jEWxPhbzLAlasb+lqTzcKweDbZk8JxBoAhHyPluK3kPgO/kfH3w2HniDguxp3QXcYXEUeENXFXn0W6ONTD/UtX73lmb3OehL9uRfAu7JoiA3InbPm9H86XZC8uvqtxwZQ/DCAqizqNkXNaQlXRFq6VmW6L1xZdi4sXQ1g4MU786cHwLMAzkoWzRToH8t+DBtDYKv5fiROSMjcG5N8B+49Zk7sY+nGYgIG+lFTXbZUER/b4jiE4kUUSVUk0tmdDqYmeNbpGrA2v3riw4mJcvtssZZFozse9wXKQhSgAAUoQAEKFLQAAy4FPbzsHAUoQAEKUIACFKAABSa1AN93JvXws/MUoAAFKEABCqQRqK1ccKGouk+Xv7apbZuvE+KJSwEKUIACFKAABYwAA/2cBxSgQEEI1ITKLlLVnwCY6ujQHgBmJ+31CAR+g/7Ymy0Lb9eBXblf6+y42am/uaXrs167wrsD/QBMaPtQckd8ALugaFZgQ6LO80Vgdu13PcM79J5sh9nJfs/Lge8rcIVrUMzzWhXSLMDfoDoPA/WXeO2wPlaB/nQTxSvQHw/zW7FVEJhFAMmPDaBbIT+M98V8VBdCYHawd3rZEL0uEu2+w+u5ZkwOHTX154BWetUdgD6htn3AFutsEbwfgCnnPO3grzFYlS0tO/4nVb/C4bI3ImY3A/JmV5m/qWLtqwsJTKjbfDzHO3lPukD/WPfDHehPP6/wJoheCGCey8qGyucjrZ23pjo14UgE+s2pBtOmHZiT7FOR2v8AC2aRxhsSP9sjopf22YHfJMvM6Dm0J7nopKbmrDnab5nv7DmDY6W4trm1K+1fqtRUlVymImaRihWfvsDWvlggnGpBUEH8gmUnKEABClCAAhTwLcCAi28qFqQABShAAQpQgAIUoAAFJpgA33cm2ICxuRSgAAUoQAEKjJtAbXBBSKBNybyKAn0KWbm2bev6cWsEH0QBl0BdsPwmQL6U/LEKHlqzcZvJ5vBDAQpQgAJ5KsBAf54ODJtFAQr4F1genPsPfYFAy9Bdx7Uxhv4rW1p+u8tdkwkCzzx6792AfMBxbWdAtXJda/fv3eU9Av3JIj0KfGXfgRm3t7e3H3Tel+IZByzR2vXR7jav3tWESi5WlR8P7hhuCik22VbsA9HoU39y3xMKlZZaClO+zHltrAP9CjwlkFv2Hpi+xt1vRzukprr0ZgW+6PjZbhH5UHO081F3MNx4zZi+72ui+LhjkULK0H04VHItVL7tKJuybvP8muqydyr0MQDHHm6PfDXS0nmj11iUl5cXHzu75x7XHIlB9La9+2d+xd3v+vr6wO6Xn/lHQM2pDbOcdaYL9I91P1IH+rWxKGZ/dG3bU/83fF7NO9tS+yEAZziuvWBBl6xv6fY8EvBIBPrd7a6qmvf6gOgWgZ6SuLZb1Ao3t+54ItVvk3B12a2Afm7wuiCyd/+MC1LN64F50fvgq4tS3uO45+ZItOvL/n9jsSQFKEABClCAAoUswIBLIY8u+0YBClCAAhSgAAUoQIHJLcD3nck9/uw9BShAAQpQgAKpBczmjYdenH6rQq8xpQRy51HH77+xoeGpXrpR4EgJMNB/pOT5XApQgAIjF2Cgf+R2vJMCFMgTgcTu/A87wt0dvbEpS9vaOl5K1cRgsPy4KYFesxq6PFlGFVduaO0yO28P+aQI9PcAenmkpfun2TwDAs/wr9nNvjgQiwiwYLA+xaZeO3BBup2/vXaRH9tAv96/98DMq9IE+ePNr6mat1DFjjjC7Rm9zEvu7pcDxvOCw6bDQ/ce42GL4sPNrV0/Sjcla6pKr1TBPY55sl2K7CXNzU++7L4vFJp3nqX2OgAzEtcy7lJvyoWrSy4B5D7nSRGpAv3j0Q+vQL8A9x4zJ/axdH95EAqVnmZp/MSJ0xw2P4i0dF3ltUv/RA30e8zTXWLb1c0bn9zhNZeWBcveEAvoLwCcmrietnye/IpkMyhAAQpQgAIUGEcBBlzGEZuPogAFKEABClCAAhSgAAXGVYDvO+PKzYdRgAIUoAAFKEABClAgJwEG+nPi480UoAAFjogAA/1HhJ0PpQAFRlMgHCr7AlRvGaxT5IuRaOcXMj0jHCr7OlQ/lSynIndviHZe7b7PO9Cv34u0dJvV1ZruOe62pQp311SXLVXoasfu/Bl3F08+N1xdsgSQVQCONj8bw0B/xoUSiTZJuLr0bgAfddikDIM7/TyC9MNC9+FwyUmIyRYAJyXu3YmALopEunemG4ua4Fmna8DaDODEeDnFiyiSqkiks9t935JQ2V2iasLr8Y9AH596qG/56i3P7M0wryRcVfoNCK4fvFfwUHO0a9ixZePRD3eg35yuUByLVXvtzO/ul8cCiGekqL+yufnp54eVDZU+qIr3JX9uiV60PtptTmIY8nHvop9urmZT1jxkJDv0m5Mhjpm2r1EF1Yd/f+CGSLTrW17j7F48JIqWPQdnrMi0wCXT7yJepwAFKEABClCgcAQYcCmcsWRPKEABClCAAhSgAAUoQIGhAnzf4YygAAUoQAEKUIACFKDAxBFgoH/ijBVbSgEKUCApwEA/5wIFKDBpBWpCJReryuAO+1nspL7HFqmJRjv/OxPe0lDJhbbKzwbLKTahSGojkc79znvdiwsAPLLrlSmXdnR09GV6hnuX8TEL9PtcKOGxi7nvxQkeiyf+DhtLIhu7OjI5ZLq+bNnpx8R6p5lTGSoSZT3bVVNz1hztt8zu9OckytmiekVza/cDmZ5hrrtD9KnmlZ+6vMr47UeubfEYxwOWaO36aHebu10TdYf+hNH1UHxz8A9GqUP6wxeqSOrw/0jHl/dRgAIUoAAFKDCxBRhwmdjjx9ZTgAIUoAAFKEABClCAAqkF+L7D2UEBClCAAhSgAAUoQIGJI8BA/8QZK7aUAhSgQFKAgX7OBQpQYNIKuMP2WQT6fQfUhz3DY6d3s0v4zOn7VkERTg6GKq7c0Np1r5/BGb9AP26ORLu+nKlNHqcNtAemHFy6bt2zezLda667d8dPtdu7n7qcZTwWC3iOYzhcVoJ+bYXg+MT9z0vMPr+57cln/TxzrAP9fvth2ppLW8rLy4uPe03vI6pYOfiHBsW1za1dd7odJnKgf9jJDcAuse3q5o1P7nD2MxwuOwExNYsZzoz/PM0JD37mCctQgAIUoAAFKFCYAgy4FOa4slcUoAAFKEABClCAAhSgAMD3Hc4CClCAAhSgAAUoQAEKTBwBBvonzlixpRSgAAWSAgz0cy5QgAKTViBfAv3DgsKA7xMAzODlXaC/qvQaFdzhmFi/BMT532nnnKq+WwQXDxYSfwsJMk1kv0H4XBck5BKiz9QHc91vP0zZXNsSDpV9Aaq3JNulIndviHZe7W7nRA70m4ULx87ufRDAexxz7oZItOtbzn6654UIVr/09ynv8XOKhp9xZRkKUIACFKAABQpDgAGXwhhH9oICFKAABShAAQpQgAIUGC7A9x3OCgpQgAIUoAAFvASWV519iqWBT0BxIYBTAQSgsCH4K1Q22wF8f/qxp25paGiIpROsq6p4Pey+LQBOSZR73Oqbunz1li176+vrA/tf/OMSC7gO0HMBzE6UeQXA7xT63aN7pjzc0N5+0LONwQVLBbpagOL4dcX2vqOKlzQ3t7/sZ1TdwWhR/KBx07ar4jUB8Gj7c7CKFzW1tv/FXX9t5YILRfVnh3+uNze1dXy5vqJi2oGpfZdC9QYROSPuCP2d2vquNZu3P52qnfXBuTMO6vR6iF4OYJ7DpgfAs4A02lb/3Wtbf/2cn76uXLRopl3csxbAeYnyzr5IXdX8BbD1k4DUADguUWa/AH9Q6IOHinBXNNqxO/1Yz1+oNiICzHKPdShUPuuofrwPkA8CmAtgeqLMSwA22Zb8e4r5JLVVCyrE1hvibVccD4EFwDjshOAxW2Lf9evgbr/D2eQlnO0yc3AHVO6bJvsbGtqe2peu72Pl61Gvn+FOOU/93MwyFKAABSgw+gIM9I++KWukAAWOsEB9/dwpr7wUCEHwHkuwSIETHC8tKVt3pHbor6qa9/qA6BaBJl9MdyKgiyKR7p1+KPMt0O8OgfvpQ9oyPgL9y6vOPKXfKnofbCyF4M0AXjvwgpv247lDv3uhhyoe3tDa9d7ky3im/uQSoh/Nfph25tIWc/+SqtIrRPCjZJ9TfUcmcqDf9K2mquQyFTEnYpgXeoiiZc/BGSvaHX/hEw6VfR2qn0pY2KJ6RXNr9wOZ5gOvU4ACFKAABSgwuQQYcJlc483eUoACFKAABShAAQpQYDIJ8H1nMo02+0oBClCAAhTILLByydmvs/us70NleSI4ne6mDrXty9IF01MF+vsDh061LDH/Zl2eoVXPKPCeNW3but3lamoq5hQf6tsAwTnxa4oDENQ2tW0zJ7Sn/biD0gr0WbAvbGzb3pS8MadAv+L+gMpNMdFVg+073KIXFajy6pNZAHBoat8NCnzOEXr37kt8gYWuRRE+0RTt+FO6DqcKnMPqDaAf38043iovSMC+rLG1I5LqOXVVwwP9RehfEUPRJQp8I2N/gE1WcezS1Rt+/VfzjNrQgtOkX80mfmaxR7pPTERuPeq4/V9uaHiqN9PYm+smf3TgpaM/JYobM7ZL8TJEPtnUttW0Jb7Yw/0ZK18G+v2MJstQgAIUyH8BBvrzf4zYQgpQwKdAMDh3RnEg8GmJr8rGMT5vGyyWL4F+hTwXU1nU2rpj2Gptrz7lW6DfHe7OdhyGlU8T6A9Xlp0Ly/53QOYnw9hZPM9XoD/VvEj1nJGE6MeiH6Z9I2mLs19+T7GY8IH+mjNP1P6ijQDMTgfms0tsu7p545M7zH/U1Jw1R/utDUDiL3iAnQHVynWt3b/PYr6xKAUoQAEKUIACk0CAAZdJMMjsIgUoQAEKUIACFKAABSapAN93JunAs9sUoAAFKEABD4HaynPKxbYeheBkv0AK7LagVzS2dazyuscr0G92wrcFdzh2cs/wOP2d2IGaxs1P/K+7YF1l+a1QMeH3+Eeht69p6/h0pvbXVS6cB7VbABybKPt08ZTe4GORzheS9+YU6AdaAJkO6Ns92uK5g/rAYoqACY0vztT+Idd9hO29AucCvU5VvpPFeO+CWiuaNj3R7j3WwwL9W0Xkj2rrRT4WhyRHcIcNaynEPsWyrdUQNRt9Zv4obBF8vrFt262ZNnW8IPi22X0ouleAd2WueHBi2YDcOe2E/Z/2WjQwVr4M9PseIRakAAUokNcCDPTn9fCwcRSggF+B6up5b7FgPyYDR1t5fcwxWuaFanAVrEKPFkjyCDAw0D+UzR0Gh4+d8k0N4xHoN0fq7d71zGch+sVUO/Er9CWBHHD0yvx/nnmJm5r42REP9I9lP0wfGei3ws2tO57w8XtEwtWldwP46GBZwQ2RaNe3zH+HQvPOs9ReB2BG4voju16ZcmlHR0efj7pZhAIUoAAFKECBSSTAgMskGmx2lQIUoAAFKEABClCAApNMgO87k2zA2V0KUIACFKBACoG6xQsrIHajI+BuSvaIYg1EGm3oIQtyFFRXqKDW8e/zgMoLVlFsyeqW7Z3u6j1C8XuhCEBwdKLsn8XUr/ilwJ6hikqBLIW4NntU3P/8Pv2w+99y64Ll5wFy+N98Fdv7jipe0tzc/nK6wV6xeP71KvhmsozXQoAcA/3pHj8s0G9C5v0oMosi3GH+v6ngQSji/z4ukNdC9YMASlwh+bRhe49geI8ChxyLKnZBpVkEZkM8qOj5rz5zOYDXujryuNU3dfnqLVv2Dh/rYYF+ZxGT7WkFpFmhf7OANymwFECFOxuiqg+L4GxA3hyvQLFHoetFsFFh7RPouVCEAZzuMtgH6LKmto7HU+F7OpuTDoBuiPzQtC1+r2ChKC4d0n+FrdDr1mzquMNd/xj6yrJ3nn1coPioKYPPjPV9EoJ/OTx38XOxij+R/G/b7o9NP/7UFxsaGmL8hUcBClCAAvkhwEB/fowDW0EBCuQgsDw49x/6AoEWV5h/v4o8EFD7rplz7N96rXz1u/v4ykVnzOw5qnitQs5LNNMzCO7VhWHPgD4+9VDf8tVbnhl8aamqmvf6gOgWgZ6SqGMnArooEune6Ycl33boi60k/gAAIABJREFUD1eX3AfIBwbb7nMhgJ++JsuEQyXXQuXbrl35O1XltqKpgei6db9+cfiLkb9xdI+ZKh7e0Nr13kyrsw+3rfSmV/9i4UvJ/063w/9Y9sM8P9dA/5Kq0itEYI4vHHgXFTzUHO0yL6NDPhN9h37TmZrqsqUKXQ2gON5Xx3fV5WiLyMXN0c6fZTNnWZYCFKAABShAgckhwIDL5Bhn9pICFKAABShAAQpQgAKTUYDvO5Nx1NlnClCAAhSgwFCBeMhZi9ZA8I7BK4rtWiz1a6Jb/+D2qg0tOE36tAEyeBK6KbJq2vEHLnFnODxC8fHqzM7+gP7T0cef9mN38Pjd1QuP7e23HxXB+Y5nP2/BPn912/Znne0ZFqRWHICgtqltW1uqca6vqJh2cErfKkg8FG4+nkHwUQr0P/9qOv6WIulrWNX2m1dStElqF5ffKSIfd1zvEchNRx1/6rc8gtmyoqp8icbkP1y76z8TsGXJzzdvHZZJSbPTe4+qfuXo3im3N7S3H3S2L+F0NwSHcyJpfOuqvAP9JqDfU4yPRqMdu939X1698C3SH3tMRIZv8mkC9BZ+2hPQqz3uldrK8uWicp9zEYo5/aFx07arUuRAZEXlgptV4xtMDs5DS/Chxo3bHnXfE+//1L6vQfHxwYUDir/aRVbl2pYn/iftPDx8cdR8k1XWBctvAmQwu6KCh9Zs3DYs78HfcxSgAAUokD8CDPTnz1iwJRSgwAgFwtVltwI6eDQaoL+LIVDX0rJjyB+M3dXnS6A/HC47ATE1L4lnJtroe8GAKZ93gf7Q0EC7ity9Idp59QiHd9hty6pK3hQT2QjgpMRFW4AvHjPnrV9Jt3LY78KMdMFuP33wG6If636YtvptS6p+hUNlX4DqLYMvqSnGshAC/cHg22YXB2IRARY4v4dTew497VrQ84wU9Vc2Nz/9vJ/5wDIUoAAFKEABCkwuAQZcJtd4s7cUoAAFKEABClCAAhSYTAJ835lMo82+UoACFKAABbwF3AFhk80QO1DTuPmJ/01lZoLYVr+9EYLXJcr4DcWb4ml3kzcFhtWvsMXCxY0btw3boM292z5Ev9q0sePGVG2vDc4vkfhu8Tg+UWZrEfrD7sB9roF+VWyeUmRd+FjLE7vSzb1hpwwAPYB8qKlt64PpNiisqyo/B7asde0i/7WmTds+674vRaDfPOfypratP03VvhXB8uMUsh5A+eEyenNTW8eX3fd4B/r1J9OOP/hBr806k/enWggAZL63dnH5tQL5tmOn/qeLp/QGH4t0vuCjfRn7X18/d8rBF482PhcM1ucxv8bDd9CLgX7+KqcABSgw4QQY6J9wQ8YGU4ACToGamrPmaL9ljvI6J/HzA4BeEGnpjh/vle6TL4H+ioqKaTOn71uVOOor3mRVXLmhteveTH0w1/Mt0F8TKrlYVQZf5Jw7nfvpT6Yy7l3jFVgze07swnQvdqZOv4H+cLisBP3aChl8KX9eYvb5zW1PDlnBn6qdfkP0Y90P0z6/bfHqS3l5efFxr+l9RBUrk9dFcW1za9ed7vKFEOiPe7kXBwlulpjdqJbV4lit/4NIS1eqlfqZpi+vU4ACFKAABShQ4AIMuBT4ALN7FKAABShAAQpQgAIUmMQCfN+ZxIPPrlOAAhSgAAVMLuGd5ScWB+Ib751hQBTos2Bf2Ni2vSkTUF1l+a1QGdykUaG3r2nr+LTzvmGheLPrOvS6NZs67shQv9m1/r/MKeuHy6UIklcunAe1nf/26xnQT9ZTF5x/zav/Tux4fqqAesXrYfdtAXBK4t7nYBUvampt/4u77bWVCy4U1cOLDVLs5O7RZ1mxeP7dKvioo58ZQ/CDfVm84EpA73EE2nfGLK1c19rxe+ezvALnqvq9NZs6jIWmG4u64PwvvFrGsWGg947wHsH8XRCrumnjEzvS1W8yDCfOkEcghzMM8UUfPu5dGTzndBvWZgAnJp7xdxV7yZqN2ztczxzmnGE3/8Hbhy24UGzvO6p4SXNz+8vJQuPhe3j+cof+TL+beJ0CFKBAvgkw0J9vI8L2UIACWQnUBM86XQOH/9CtkOdiKotaW3cMezFyV5wvgX7TruGnDOCRXa9MubSjo6MvE0i+Bfo9AvH7bLGWRaM7Hs/UFz/Xw6Gyr0P1U4NlBTdHol3DVnW76/Ib6PfYqd0W1SuaW7sf8Ne+oScUiOCh5mjXsGPLxrof8XnlOi0hVVu8+uVxgsABS7R2fbR72JGDhRLod3+XzGIUG9Y6gX4lYdQH6IWRlu6MfynlZ66wDAUoQAEKUIAChSfAgEvhjSl7RAEKUIACFKAABShAAQoMCPB9hzOBAhSgAAUoMLkFVlTOv0htPOwIhD9u9U1dvnrLlr2ZZDwC3Jt6p/TWRiKd+5P3euxyvzNgy6Kfb966M2P9rp3Iobi/adO2y9331VdUTDs4pW8VBOHENc/TAsw1j/B4yuB4Ljv0q+rDazZ1vDdTWH5ZVfmbAnZ8QcVJmdru5XVB8G2z+1EUQfLEenOSAXBF46ZtQ3IQwwLnij0idk1j2/b/zjQOwxYrAMPG2dThMR9SLoBwP9O9aACK1c/v0/dkytYsW3buMYGDMXOCQIWpU4HdYiHc1LrtCeczlgXPfYOF/l8I5NR05bwsPML6wxYNjIfv4HeKO/RnmrK8TgEKUCDvBBjoz7shYYMoQIFsBNwBXAB+d1OXmurSmxX4YvJ5qcLOfoPgXu0etmgA+vjUQ33LV295ZshLbSg07zxL7XUAZiTq2SW2Xd288cm0K5BN2XB1SR0gjwIoHnih8L+oIZ21OwwOn8F5c+LAMdP2Naqg2lH/T2bNiaU9Hs3ZlnC45CTA6ol4HG/mDo9D5PZItHPI6n2vfoVCpadZCnNyw2mJ67tFrXBz644hL2gDpmW3Ajq4Q4AoWvYcnLGivb39YIb5KeHq0ruBw6viU82rcemHK9AP4A+2YEk02vWHTN+zcKj0eii+6Sj3NAIS9DMmluhF66PdZk4O+VRVzXt9QHSLQOM7E6Sbq9mUNXW5y8O8gKcY31R995i7PQAOAZiVuCelQSZPXqcABShAAQpQYHIIMOAyOcaZvaQABShAAQpQgAIUoMBkFOD7zmQcdfaZAhSgAAUocFigLjj/LgDmJPPk54tNbdvMjuwZP+8Ol53Q1zvFbBx3ZqLwsAB3NqF49wPrsggur1g8/zIF7h1cmCD61aaNHTe66/TY0b1lWk/xigaPzEA2bXeH3lW8d7F3t6e2cv5KsfHYYLs9dn/PNBC1wfKvC+Tw5okeCx/cgfNUwXevZ3kE+j0XfeQW6B/ZrvN++7U8uGCpQFdLIn/z6uEU7bFpgaXr1v1qTyZfc939PVGRi9Zs3DqYnfDbjlx8k/dm873w0zeWoQAFKECBsRdgoH/sjfkEClBgDAU8Qry2KD7c3Nr1ozSPlZpQ6YdV40ejTU2WO5KBfs8QvGJTrx24oK3tN6+k6ks4XPZGxOxmQN6cLHOkA/2mHTWhkotV5cfJRQYAbKh8PtLaeWumleVLq0srbKARwH5b5JJotHPISu9hCw2Ajt7YlKVtbR0vpXJasuTs14nd3wDgHY4yKQPfNZVnzVPLch6156v94eqSSwC5z8+8Go9+eDzD8N+/98DMq9ItTqiunveWAGyzuv91h73kq5GWzmF/kTEw3qUPquJ9ybJHItAfDpedgJg6/xIo60B/vC9VpdeoOI9NdMwYn4tHxvBXHqumAAUoQAEKUCDPBRhwyfMBYvMoQAEKUIACFKAABShAgREL8H1nxHS8kQIUoAAFKDDhBTx2tocKvgXFsM3zvDorKtMA/SwEbzHXvULi2YTi3c/IJrjssdP91iL0h1e5chkrgguuUKgzd3JtU9u2O736l03bRxrod/cx1SkE6SbbsEUBwLDA/XgEzvM50F8XnH8N4MgLKH6ZMj/gha36bhG5+PAlvbmprePLyf8eD9/ks7L5Xkz4X1LsAAUoQIECEWCgv0AGkt2gwGQVMMecHTu790EA73EY7BaRDzVHO80qV3XahEJzT7a06LuALgdgOa8dyUC/aUe4qnQZBI85w+AA1tkSuyoafepP7jEOheadban9EIAznNfyIdBfXz93yu6XAz8FcIGjbTGI3rZ3/8yveIXJ6+vrA7tffuYfAf2OY0f0nTFYoZaWHf+TrMfjNAMzzI0x9F/Z0vLbXU4LU+eevz/zflX9FoA5LsN0gW8JV5fcCcjHHff0KPCVfQdm3O5uv3nOKy//9sMCfAPAdD/zajz64R3oj38rNtlW7APe86rs7ZaqGbuTHf34awxWpXMcnH3Mk0D/dPTrGggWJ9smwC3NLV1fyrSIZEhfgmedrgFrM4ATXfPlgCVauz7abRYNpPrIkurSj1rADQoUQfAfs14T+2ZDw1O9k/V3NPtNAQpQgAIUmGwCDLhMthFnfylAAQpQgAIUoAAFKDB5BPi+M3nGmj2lAAUoQAEKuAWWLTv3mMDB2HoAFaOhcyQD/QCkLlj+ACDvT/RlH6DLmto6Hk/2zeRQTpwpzhzK8xbs81e3bX/Wq//jEuhfPP8+CD5w+PlDg+J+xsVPkH48Aud+2pGqPyMNqfvtV11wvjl14hY/nv7KMNDvz4mlKEABClDACDDQz3lAAQpMeIGa6rMqFdZqADNcnfmzCH4BRQ8EU1XjL5cmpDwkyD94j2ITiqQ2Eunc76xn5aIzZvYcVbxWIeclfu575++loZILbZWfJesT6ONTD/UtX73lmb1u+IHFCX13Afoh17UeAL+CSkTFfk5EyqGoAlDi1Zd8CPSb9nudHpDolzmK7BGFbhRY/fGfqS6EoB7AGxx97wH08khLtwmXD35SLBYw1+NOAvxhoEq8EYL57oC9oypbbXn3ho2dZu4M+4TDJSchJhvcCyYA7FJFiwU1O9jDtqx3iGoYwGu96km1UGQ8+pEy0D/Q0JhA21XlcYjsgOo8CMxCF/e8siF6XSTabU608PzkQ6DfNGxJqOwuUXUe8xhTaNQCNqjIG0Tx9+aWrn9N1Q/z8xSLhMzKoK19sUA47YkZwxfl9AF6YaSluyndM3mNAhSgAAUoQIHCEWDApXDGkj2hAAUoQAEKUIACFKAABYYK8H2HM4ICFKAABSgweQU8Aus5YRzhQD9WBM+ps2E9KkDxQEeGhq49dvF/5Pm9emlHR0efV8fHI9BfWzn/QVG87/DzGeiPj5zgoTUbt12aaUL6DfQPd85Uc6brDPRnEuJ1ClCAAhQ4LMBAP2cDBShQCAISriq7EaImqOsd1h/ey/2AbHTt1L9diuwlzc1PvuwsPl6BfvPMYPBts6cEYvcCeFcWA2NWwpuj6U6Lv7BAnoupLGpt3fGXLOoYVnRYGFxwcyTaNXgUmJ+6E6H4VQDO8VPeUcYswvhcJNr1ba/d1dMsFkj3mG0CHKMDVvGPKq7c0NplvD0/4crSclgwJz04d6tP94weFXlYVN+LxMt/qkC/qWSs++EeQwHutYGFAsz1OR42IHfOmtP/6XS7zOdLoL+mat5CFTviOOFhSDfTjYWzYE2o7CJVfXjo7xP5aqSl88Z0bp4LKEbwvfE5NixGAQpQgAIUoEAeCjDgkoeDwiZRgAIUoAAFKEABClCAAqMiwPedUWFkJRSgAAUoQIEJKVBogf6ad5afWBwweRGckRiQx62+qctXb9kS35hxReX8i9TGwxBYUNgCXNG4adsDqQaPgf4BmdrKBReK6uCGlwCGuCb98nmHfgb6J+SvKDaaAhSgQMEIMNBfMEPJjlBg0gtIuLrUrLr991f/NyeDxpO2WJdZMduCBbMD+2vi5RUvokiqIpHObuf94xnoN8+tqKiYNnP63v8Hlc8CCKTpy36F3NoXK/7B1EDPY8kTBPIp0D/Yn2n7b4Do59Lslu/s5jNqySc2bOhsSTeOS5ac/TqxY993LcrwuqVHgK/tOTDjqzOP3ns3IIPH0KnI3RuinVene04oNPdkyw7cD8HiDPPq92rJx6yY7HWGyjOFyMeyH8MC/Ypr+6XvoQCK7wGwMsMCmP0CveWYOWd+u6GhIZau7/kS6DcnD4VDpZ+Bwiw8GfbdyTQWyT7W1Jx5ovYXOf8Cx9epHB4LAWxRvaK5tTvlX+5M+t/cBKAABShAAQoUmAADLgU2oOwOBShAAQpQgAIUoAAFKDAowPcdTgYKUIACFKDA5BWIB+Atc/J7cpNB7BYL4abWbU+Mlko2oXj3M+uC5TcB8qXkz/3s2l4XnH8XgPjp764TA6QuWP4AIO8fuKZ/tFH0znVtv/pzqr5m03Z36N1PW81z6xbPvw+CwayD+1QBP+PgJ0jvdyd7r+cVQqB/NJzTjcV4+CafP5LvhZ95xDIUoAAFKDB2Agz0j50ta6YABY6AQDA4d8ZUK1BvC65O7EI+PfGS9ZIAm6Dy77OOfesWE1CuqTlrjvZbJtA/uHu8KK5tbu2609n08Q70J59dVTXv9UUS+ydA6hM7xJvTB3oAPAuVh/oh95pd+MPhsuno1zXJwHm+BfqT/UmOjQKXq+hZAjkucS2mkD+L6hYA30+Oj8/pI6FQaYmluM5seA/gdYmQ+oCT4Me9/VPuaWvreMnUt6Sq9AoR/MhR99MISDAS6Xwhw/MkXFVSAcENgFQDmJ0o/4ooOlTknr0Hpv+8vb39YGJX/8GFIj5D5GPSD3eg3xK9aH2025w4kNXzMo1FHgX6TVPjY6WCzwvkvMQiEhvAXxW4Y0NL19cy9ccsqjlm2r5GFZixhiha9hycscKMb7p76+vnTnnl5aJbBXrNwO8duXP2nP4b051ukKktvE4BClCAAhSgwMQSYMBlYo0XW0sBClCAAhSgAAUoQAEK+Bfg+45/K5akAAUoQAEKFJqARwi5TyEr17ZtXT9afc0mFO9+5kiCy3XB+UEoTM7i6IH69Oamto4vLwue+wYL/b8QyKnmp6L4QeOmbSb4r6n6mk3bRxzody1agOL+pk3bLs/Gv7Zy/kqx8Vj85IGBz7Ad9McjcO5nYUFK6xEs3jB1+e2Xey4BuLupbVvaTSKzGQO/7fCq0++CieS9I/leZNMXlqUABShAgdEXYKB/9E1ZIwUoQAEKUIACE1igpmreQucpC2YhRyTa9a0J3CU2nQIUoAAFKECBcRJgwGWcoPkYClCAAhSgAAUoQAEKUGDcBfi+M+7kfCAFKEABClAgnwSkdnH5f4nIxYcbNRCAH61GZhOKdz9zJMHlC4Jvm92PogiABYn64uF2LT642Ib1qADFCvRZsC9sbNvelK6f2bR9pIF+P2H8TGNRF5z/hVcXJtwyWM5jUcB4BM7zOdC/onLBxar6U4flsEUPmZzTXR8P3+TzR/K9yKVvvJcCFKAABXIXYKA/d0PWQAEKUIACFKBAAQmEq8tuBfRziS7tEtuubt745I4C6iK7QgEKUIACFKDAGAkw4DJGsKyWAhSgAAUoQAEKUIACFDjiAnzfOeJDwAZQgAIUoAAFjqhAXXC+OaX8DkcjthahP7yq7TevjEbDsgnFu5830uByXeX/Z+/eo/Qq7/vQP89IgBBSLQIDxQm2aJJmWUpOm2BI3aTMKHYCGJM6kURwLg2kPQmYY6+V/tOkLSBgtUnTc9rULobT5BR8ktgOEo4TwKBc0IhcnAJOutIjZeWKbBKIGROUCAQy0uzjZ5hBw+i97Pey97svn72W1sia/e7n+X1+m7R7v9/97Iv/fcji4vfCWQh/k8Xs8jUL8YeyGH54aYw/evVEtm3vb3722V41DjL3YQP9V37bxV+9ZiHuCyFcuDSXF0PIrnxw7rO/lce/wwMMIYZ4/QNzT9y78vNlBM6rHOi/avbtXx9DeDSEMD2Mc79elOG7PIdh/7voV4PfEyBAgEBxAgL9xdk6MgECBAgQIFAzgcsvf9sF2fG16UbI1y1OPYZfPfLShvd+5jOfeblmpZguAQIECBAgMAEBAZcJoBuSAAECBAgQIECAAIFSBFzvlMJsEAIECBAgUFmB92y79B+EbOE3vhzqPydNMq1enwLhD8498Qs5Jx3ffdnFX3/W+S//0e7dB7+0+jODhOJP+ezsxf82hHjH8r9nMXz8oX1Pfm+/eXUIlv/XEMI7QwhvW/rs3Q/OPXlj/+O84yvDwqu/HUJ469K+nwtTp33Lg49+5i9Xf3bYQP/FF1982gUb48dCCDtOHjP7hTOnX/6hTp6nGl3yfVnI7klvHlj63dMnprJtDz/62T9buW8ZgfMqB/p3vuMdZ758xqsPLJ0HSzT5ndMH/ulll1w4te7YsV/61T94bnUfyvBdHlOgv99/uX5PgACB6gkI9FevJ2ZEgAABAgQITEjgO971DT8WsvDvQghTIYSFmGXX7X30//u5CU3HsAQIECBAgEDNBARcatYw0yVAgAABAgQIECBAILeA653cVHYkQIAAAQKNFFgMlG+IPxti+GcrCnw+ZFNXP7j/8c/0KTpePfv2f51l4fYQw0OnrZm6/pd+4/HnV35mEoH+DuHt4yELUyGGqZCFoyGGqx6ce3KuX0MHmfuwgf40h/fMXvytIcSHQwgbluZ0LIT4gw/OPfGLveZ49WWXXpRNndgbQvza1/fLwk89uP/JH3vt2YyTWxmB8yoH+pPE1dsuuWYhy37+9YcfsrAQY7jlgbkn//1qr9Xu75m59B0hLjwQsvBSjAvf88Dc7/1u2b7L461+q0beB136ne9+T4AAAQLFCQj0F2fryAQIECBAgEBNBHbu3Lnmb5//w/89i/GnQwhnpGlnIRw87cSJd3567uBf1aQM0yRAgAABAgQmLCDgMuEGGJ4AAQIECBAgQIAAgcIEXO8URuvABAgQIECgNgLvfuelf3/q+MK+EMObX590Fp+LIbvugf1PPtIp7Pyud138pnXHp/7PkGU/tBiUf23bc+LMw9//8MN/emz5OIOE4leDjbIS+dUzb//RLIb/1KEJT6wNx7/jU3P/83C/Bg0y91EC/en98lfNXPxfY4zvXzGnYzHEf7tuevN/3r1794nVc7169pv+UZZN/WKI4S0rfvdHaxbit//yY088vXp/gf4Qdu7ccvrL8+vTQxLvXeFzIgvhJ9cfO+3f7f7MZ15e7ZbyBkfn//z7Q4j/JYbwpqXfP72wZupdn/6Nx/94ef8yfJfHumrb278zLoRfev2/uyz8eXZa/PaHfv2JP+91Tqc3DJyYyu4KWfiGEOPnsoUTP/LQY7/3h/3+O/B7AgQIEBhdQKB/dENHIECAAAECBGom8I53vOPMDetf+tGpkH3tQhb/TozZzPLrIZdKWYhZ+Bd7H/1f99SsNNMlQIAAAQIEJigg4DJBfEMTIECAAAECBAgQIFCogOudQnkdnAABAgQI1EbgPbOXfE8I2UeXF0lbMfE/CyH8XBbCH6V/mwpxXRay94QQrgghnHVyv+xP4sKayx947PGnVhY9SCh+NdYogf7vnP2mr1kIU4+FEC54w3Fj9hMP7vvsv87TmEHmPmKgP7x39h9uOh7WfiqEkL7fXrl9IYvhYyELj6d/jCGev/gQRQhfv+JBivSrnm9VKCNwXvUV+hNSx7capF9k4W/TAylZjPtCyI4vNiCGS2MWdoYQvmpFQzq+PaEM3+U5XDX79q+PITwaQpheMa/PhRAeyEJ2aCpMfcOJhYX/69OPffZ/Lf8+vbXilTNe/WT22n+3y9tvnHnstKs7PciQ578P+xAgQIBAfgGB/vxW9iRAgAABAgQaIvCd3/J1G4+tO+3TWYjf2qmkGMK9f+crTvzI7t0Hv9SQkpVBgAABAgQIlCAg4FICsiEIECBAgAABAgQIEJiIgOudibAblAABAgQIVFLg6tmL37sQ4r0rViLPN88sfD6bWvjuh/b93mdXf2CQUPwpn529+N+GEO9Y/vcsho8/tO/J780zqYsvvvi0CzbGj4UQdrz++RD+Jk6F73jw0ScXw/H9tkHmPmqgP83lu9556TmvHs/uCzH7tn5ze8Pv09sU1iz8wAOPfvZXu32ujMB5HQL9yWdxpfqYfSrE8E0DOYdwLGbhxx/Y/+RPr35rRRm+y3NdPLc3xJ8NMfyzTvPPOpznHc7l9NHPhanTvuXBRz/zlwM62J0AAQIEBhQQ6B8QzO4ECBAgQIBA/QV6BPoXQggf/9KJEzfMzR18sf6VqoAAAQIECBAoU0DApUxtYxEgQIAAAQIECBAgUKaA650ytY1FgAABAgSqL/Ced138lnA83Bmy+O5VK8B3mvyJtCr41GknbvqVX/v9ZzrtMEgofvXnR1mhPx3r6pm3/0AWwr0r6hhoRfJB5j6OQH+a89JK6v8yC+HH3/gGhA66WVgIMft0WBtuevDXP/v5XmdXGYHzugT6B3Z+DfaPQow3Pbjvid/o5FyG78px05sGFuKJB2OMW1bPp1Ogf/X8lj7zxNpw/Ds+Nfc/D1f//zKZIQECBOotINBf7/6ZPQECBAgQIDCEwDve8Y4zN5754n8JcfHVd5tCCMe+/JD974cs/ptfffQP9q1+Un6IIXyEAAECBAgQaKGAgEsLm65kAgQIECBAgAABAi0RcL3TkkYrkwABAgQIDCjw7m/7xrdOLay9IYbsqiyEv7ciXP5SDOHPsxAfWpg6fvenH/39z/U69CCh+NXHGTXQf+XsN3/VVDj+mzHEzenYMQv/8oH9T/7nvBSDzH1cgf7lue2c3bLh5eysnSFmPxhC+AdL332nX6fvv58OMfzSQjxxZz//5eOVETivU6C/i/PWEMK5S79LD6v8Rcjiby+sCf/3Weds/u3du3enf+u4leG7euB3veviN515PP4fCyH7FzGLb1l6cOWlLAufDafF6x/69Sf+fOVnrtr2TRfHbOoXvrwQ4telBxSyuPB9nd6qkfe/D/sRIECAQH4Bgf78VvYkQIAAAQIECBAgQIAAAQIECHQVEHBxchAgQIAAAQIECBAg0FTfJaUaAAAgAElEQVQB1ztN7ay6CBAgQIAAAQIECBAgQIAAgSoICPRXoQvmQIAAAQIECBAgQIAAAQIECNReQMCl9i1UAAECBAgQIECAAAECXQRc7zg1CBAgQIAAAQIECBAgQIAAAQLFCQj0F2fryAQIECBAgAABAgQIECBAgECLBARcWtRspRIgQIAAAQIECBBomYDrnZY1XLkECBAgQIAAAQIECBAgQIBAqQIC/aVyG4wAAQIECBAgQIAAAQIECBBoqoCAS1M7qy4CBAgQIECAAAECBFzvOAcIECBAgAABAgQIECBAgAABAsUJCPQXZ+vIBAgQIECAAAECBAgQIECAQIsEBFxa1GylEiBAgAABAgQIEGiZgOudljVcuQQIECBAgAABAgQIECBAgECpAgL9pXIbjAABAgQIECBAgAABAgQIEGiqgIBLUzurLgIECBAgQIAAAQIEXO84BwgQIECAAAECBAgQIECAAAECxQkI9Bdn68gECBAgQIAAAQIECBAgQIBAiwQEXFrUbKUSIECAAAECBAgQaJmA652WNVy5BAgQIECAAAECBAgQIECAQKkCAv2lchuMAAECBAgQIECAAAECBAgQaKqAgEtTO6suAgQIECBAgAABAgRc7zgHCBAgQIAAAQIECBAgQIAAAQLFCQj0F2fryAQIECBAgAABAgQIECBAgECLBARcWtRspRIgQIAAAQIECBBomYDrnZY1XLkECBAgQIAAAQIECBAgQIBAqQIC/aVyG4wAAQIECBAgQIAAAQIECBBoqoCAS1M7qy4CBAgQIECAAAECBFzvOAcIECBAgAABAgQIECBAgAABAsUJCPQXZ+vIBAgQIECAAAECBAgQIECAQIsEBFxa1GylEiBAgAABAgQIEGiZgOudljVcuQQIECBAgAABAgQIECBAgECpAgL9pXIbjAABAgQIECBAgAABAgQIEGiqgIBLUzurLgIECBAgQIAAAQIEXO84BwgQIECAAAECBAgQIECAAAECxQkI9Bdn68gECBAgQIAAAQIECBAgQIBAiwQEXFrUbKUSIECAAAECBAgQaJmA652WNVy5BAgQIECAAAECBAgQIECAQKkCAv2lchuMAAECBAgQIECAAAECBAgQaKqAgEtTO6suAgQIECBAgAABAgRc7zgHCBAgQIAAAQIECBAgQIAAAQLFCQj0F2fryAQIECBAgAABAgQIECBAgECLBARcWtRspRIgQIAAAQIECBBomYDrnZY1XLkECBAgQIAAAQIECBAgQIBAqQIC/aVyG4wAAQIECBAgQIAAAQIECBBoqoCAS1M7qy4CBAgQIECAAAECBFzvOAcIECBAgAABAgQIECBAgAABAsUJCPQXZ+vIBAgQIECAAAECBAgQIECAQIsEBFxa1GylEiBAgAABAgQIEGiZgOudljVcuQQIECBAgAABAgQIECBAgECpAgL9pXIbjAABAgQIECBAgAABAgQIEGiqgIBLUzurLgIECBAgQIAAAQIEXO84BwgQIECAAAECBAgQIECAAAECxQkI9Bdn68gECBAgQIAAAQIECBAgQIBAiwQEXFrUbKUSIECAAAECBAgQaJmA652WNVy5BAgQIECAAAECBAgQIECAQKkCAv2lchuMAAECBAgQIECAAAECBAgQaKqAgEtTO6suAgQIECBAgAABAgRc7zgHCBAgQIAAAQIECBAgQIAAAQLFCQj0F2fryAQIECBAgAABAgQIECBAgECLBARcWtRspRIgQIAAAQIECBBomYDrnZY1XLkECBAgQIAAAQIECBAgQIBAqQIC/aVyG4wAAQIECBAgQIAAAQIECBBoqoCAS1M7qy4CBAgQIECAAAECBFzvOAcIECBAgAABAgQIECBAgAABAsUJCPQXZ+vIBAgQIECAAAECBAgQIECAQIsEBFxa1GylEiBAgAABAgQIEGiZgOudljVcuQQIECBAgAABAgQIECBAgECpAgL9pXIbjAABAgQIECBAgAABAgQIEGiqgIBLUzurLgIECBAgQIAAAQIEXO84BwgQIECAAAECBAgQIECAAAECxQkI9Bdn68gECBAgQIAAAQIECBAgQIBAiwQEXFrUbKUSIECAAAECBAgQaJmA652WNVy5BAgQIECAAAECBAgQIECAQKkCAv2lchuMAAECBAgQIECAAAECBAgQaKqAgEtTO6suAgQIECBAgAABAgRc7zgHCBAgQIAAAQIECBAgQIAAAQLFCQj0F2fryAQIECBAgAABAgQIECBAgECLBARcWtRspRIgQIAAAQIECBBomcAVV1zx1yGEs1eV/dePPPLIOS2jUC4BAgQIECBAgAABAgQIECBAYOwCAv1jJ3VAAgQIECBAgAABAgQIECBAoI0CAv1t7LqaCRAgQIAAAQIECLRD4PLLL/9cjPEtK6vNsuzze/fufWs7BFRJgAABAgQIECBAgAABAgQIEChOQKC/OFtHJkCAAAECBAgQIECAAAECBFokINDfomYrlQABAgQIECBAgEDLBK644ornQwhfsapsK/S37DxQLgECBAgQIECAAAECBAgQIFCMgEB/Ma6OSoAAAQIECBAgQIAAAQIECLRMQKC/ZQ1XLgECBAgQIECAAIEWCbjeaVGzlUqAAAECBAgQIECAAAECBAiULiDQXzq5AQkQIECAAAECBAgQIECAAIEmCgi4NLGraiJAgAABAgQIECBAIAm43nEe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CBeghkWbY5hJD+zK6a8VuX/nf6XdpW/0z/dmjFZ5b/vvLfPrf0+/Rvi39ijCt/Xw8ksyRAgMAqAQEXpwQBAgQIECBAgAABAk0VcL3T1M6qiwCBJOB+uPOAAAECBAgQIECAAIFJCwj0T7oDxidAgAABAgQIECAwIYGlLynS6Cm0n4L5KazfKcRfxgyXA/1zS4PtXwr6L//vMuZgDAIECIwkIOAyEp8PEyBAgAABAgQIECBQYQHXOxVujqkRIJBLwP3wXEx2IkCAAAECBAgQIEBgQgIC/ROCNywBAgQIECBAgACBsgWWvrC4LoQw02Hl/bKnM8h4yyv5p5D/XIxRyH8QPfsSIFCagIBLadQGIkCAAAECBAgQIECgZAHXOyWDG44AgZEF3A8fmdABCBAgQIAAAQIECBAoUUCgv0RsQxEgQIAAAQIECBAoU6DGX1j0Y0oB/xTqt4p/Pym/J0CgVAEBl1K5DUaAAAECBAgQIECAQIkCrndKxDYUAQJDCbgfPhSbDxEgQIAAAQIECBAgUBEBgf6KNMI0CBAgQIAAAQIECIwqsOILi7eGENJK/G3ZBPzb0ml1Eqi4gIBLxRtkegQIECBAgAABAgQIDC3gemdoOh8kQKAgAffDLXhT0KnlsAQIECBAgAABAgQmIiDQPxF2gxIgQIAAAQIECBAYj8CKLy1+MISweTxHrf1RUsD/o1/2uDfGmP5uI0CAQCkCAi6lMBuEAAECBAgQIECAAIEJCLjemQC6IQkQOEXA/fCOJ4X74f5bIUCAAAECBAgQINAAAYH+BjRRCQQIECBAgAABAu0SKOPVwSfmn1tEPXbwQDgxP7/49+Wfr/39td8ff/13r/3vtK2ZPu/1v6+dnj7l39a8/m/Ti/uesWVrUQ1MX2QsfpkRY7y3qEEclwABAssCAi7OBQIECBAgQIAAAQIEmirgeqepnVUXgeoLlHE//Pj8S4sQrxycD8e/+NrfX136t/T34/NHF/9teb/ln+nf1k6f9Tri8t/XTq9//d9OW/r92nPPCunf1205ef98zPruh48Z1OEIECBAgAABAgQIlCkg0F+mtrEIECBAgAABAgQIjCCw4ouLW0c4zBs+moL5KZT/pYMHFv89/Uwh/rK3FOxP4f/08/QtW15/KGCMYf/0ZcbcUrg//bQRIEBg7AICLmMndUACBAgQIECAAAECBCoi4HqnIo0wDQItEijifngK4qc/r/zha4vYvHxwPrxy8ORiNWXxpuD/a3/WhzPflu6Nv/YAwBjD/u6Hl9VM4xAgQIAAAQIECBAYk4BA/5ggHYYAAQIECBAgQIBAEQLj/NJiZXh/UsH9QY2WV/tPwf4zZ2bHtZq/VxAP2gj7EyCQS0DAJReTnQgQIECAAAECBAgQqKGA650aNs2UCdRQYJz3w1eG9ycV3B+0Bcsr/K/bMh02XrZ5XAF/98MHbYT9CRAgQIAAAQIECExAQKB/AuiGJECAAAECBAgQINBPYFxfXKQQ/9H9cxNbeb9fnYP+fnkl/9O3bA3pz4gr+FulaNAG2J8AgZ4CAi5OEAIECBAgQIAAAQIEmirgeqepnVUXgWoIjOt+eArxv/jYoYmtvD9uzeWV/M/cMh3WvW161IC/++HjbpDjESBAgAABAgQIEBijgED/GDEdigABAgQIECBAgMCoAktfXNwaQrhumGM1LcDfz2CMAf97QwgfjTHO9RvT7wkQINBNQMDFuUGAAAECBAgQIECAQFMFXO80tbPqIjBZgVHvhzctwN+vG2MM+Lsf3g/b7wkQIECAAAECBAiULCDQXzK44QgQIECAAAECBAh0Elj64uKeEMLsoELLIf60En/6e5u3FPBfPzO7+Cf9fYgtrVJ0vWD/EHI+QoBAEHBxEhAgQIAAAQIECBAg0FQB1ztN7ay6CExGYJT74csh/iP7D4X09zZvKeC/cWZz2HDZ5pD+PsTmfvgQaD5CgAABAgQIECBAoAgBgf4iVB2TAAECBAgQIECAQE6BLMtSgD8F+Tfn/Mjrux3Zc184MT8fju7fN+hHG7//8sr9Zy6G+7cNU2/6IuO2GGNaqchGgACBXAICLrmY7ESAAAECBAgQIECAQA0FXO/UsGmmTKCCAqPcDz98/4Hw6vxL4cX96datbaXA8sr9Gy/bHDbMDPxVQzqU++FOKQIECBAgQIAAAQITFhDon3ADDE+AAAECBAgQINBOgWG/uFhejT+F+W35BFK4/4wtW0MK96efA25WKBoQzO4E2iwg4NLm7qudAAECBAgQIECAQLMFXO80u7+qI1C0wLD3w5dX439hz4Gip9iY46dw/7ot0yGF+9dtGfgttu6HN+ZMUAgBAgQIECBAgEDdBAT669Yx8yVAgAABAgQIEKi1wNKrhG/98oo31w1SSArwC/EPItZ53xTuXz8zGzbuuGbQg6WV+tOK/ZZ/GlTO/gRaJCDg0qJmK5UAAQIECBAgQIBAywRc77Ss4colMCaBYe+Hp9X4hfhHb0IK92+c2Rw2bR94oRv3w0fndwQCBAgQIECAAAECAwkI9A/EZWcCBAgQIECAAAECwwtkWbYrhJDC/Lk2q/HnYhpqpyGD/SnM/9EYY+qjjQABAqcICLg4KQgQIECAAAECBAgQaKqA652mdlZdBIoTGPR+uNX4i+vFkMF+98OLa4kjEyBAgAABAgQIEDhFQKDfSUGAAAECBAgQIECgYIGlVYj2hRA25xlKkD+P0nj2WQ72p1X7099zbl47nBPKbgTaJiDg0raOq5cAAQIECBAgQIBAewRc77Sn1yolMKrAoPfDBflHFc//+eVg/4bLNof095yb++E5oexGgAABAgQIECBAYBQBgf5R9HyWAAECBAgQIECAQA+BpS8ursu7Kr8g/+ROpyGD/bd9+SGNe2OM6QsNGwECBIKAi5OAAAECBAgQIECAAIGmCrjeaWpn1UVgfAKD3g8X5B+f/aBHGjLY7374oND2J0CAAAECBAgQIDCAgED/AFh2JUCAAAECBAgQIJBXYJDXCQvy51Utfr8U7D9jy9awccfOvCv2e+1w8W0xAoHaCAi41KZVJkqAAAECBAgQIECAwIACrncGBLM7gZYJDHI/XJC/OidHCvav2zIdzt6+Ne+K/e6HV6d9ZkKAAAECBAgQINAwAYH+hjVUOQQIECBAgAABApMVWFqF6J4QwmyemRzZc19If2zVElhesX/jjmvyTix9kbHNav15uexHoJkCAi7N7KuqCBAgQIAAAQIECBAI3kjmJCBAoKPAoPfDD99/ILyw5wDNigksr9i/afvWvDNzPzyvlP0IECBAgAABAgQI5BQQ6M8JZTcCBAgQIECAAAEC/QSyLEsh/n399ku/P3bwQDh8150hrc5vq65ACvZvuvGmxVX7c2zpS4zbYoz35tjXLgQINFBAoL+BTVUSAQIECBAgQIAAAQKLAq53nAgECKwWGOR++CsHnwvzdz8R0ur8tuoKpGD/9A2XhHVbzsszSffD8yjZhwABAgQIECBAgEBOAYH+nFB2I0CAAAECBAgQINBLIO8rhVOA/+j+Oavy1+x0Wj+zLWzcsTOkgH+fzSuH+wn5PYEGCwi4NLi5SiNAgAABAgQIECDQcgHXOy0/AZRPYJVA3vvhKcD/4mOHrMpfszNow8zmcPb2rSEF/N0P70fg9wQIECBAgAABAgTGIyDQPx5HRyFAgAABAgQIEGipwCCvFD6y5z5B/hqfJynMv35mNmzccU2eKrxyOI+SfQg0TEDApWENVQ4BAgQIECBAgAABAq8LuN5xMhAgkAQGuR9++P4Dgvw1Pm1SmH/jzOawaXvut9duizGm++I2AgQIECBAgAABAgSGEBDoHwLNRwgQIECAAAECBAgsfXkxG0LY108jrcr/xdt3hfTTVn+BFOzfdLrbAIYAACAASURBVONN4Ywtfb/I8Mrh+rdbBQQGEhBwGYjLzgQIECBAgAABAgQI1EjA9U6NmmWqBAoSyLIs1/3wtCr/s3fMhfTTVn+BFOyfvuGSsG5LrrfX3hZjvLf+VauAAAECBAgQIECAQPkCAv3lmxuRAAECBAgQIECgAQJ5XylsVf4GNLtDCQOs1p9C/R+NMe5qpoSqCBBYKSDg4nwgQIAAAQIECBAgQKCpAq53mtpZdRHIJ5D3frhV+fN51m2vAVbrdz+8bs01XwIECBAgQIAAgcoICPRXphUmQoAAAQIECBAgUBeBLMvSqvxpNaKuW1qN//Bdd4ZjBw/UpSzzHEIgBfvPvWVXSD/7bIdijBf128nvCRCot4CAS737Z/YECBAgQIAAAQIECHQXcL3j7CDQXoE898PTavzzdz8RXjnoLbVNPlNSsP+Cm2dD+ul+eD8CvydAgAABAgQIECAwmIBA/2Be9iZAgAABAgQIEGixQJZlm0MI9/QL86cQ//O339piqXaVnsL8G3fsDOtntvUrPK1OtC3GmH7aCBBooICASwObqiQCBAgQIECAAAECBBYFXO84EQi0TyDv/fAU4n/2jrn2AbW04hTmP3v71rBhJn1d0nNzP7yfkN8TIECAAAECBAgQWCEg0O90IECAAAECBAgQIJBDIO+XF0f23BfSH1u7BFKof/3MbNi445p+hfsSo5+Q3xOosYCAS42bZ+oECBAgQIAAAQIECPQUcL3jBCHQLoG898MP338gvLDHW2rbdXaExRX6N85sDpu2b+1Xuvvh/YT8ngABAgQIECBAgMCSgEC/U4EAAQIECBAgQIBAH4GlLy+e6rXbifnnwuG77gxpdX5bewVSsP/cW3aF9LPH5kuM9p4iKm+4gIBLwxusPAIECBAgQIAAAQItFnC90+LmK711Annuhx+ffynM3/1ESKvz29orkIL9F9w8uxjwdz+8veeBygkQIECAAAECBMYjINA/HkdHIUCAAAECBAgQaKhAlmWzIYR9vcpLIf7nb7+1oQLKGlQghfk37tgZ1s9s6/clxvUxRu+iHhTY/gQqLCDgUuHmmBoBAgQIECBAgAABAiMJuN4Zic+HCdRGIM/98BTif/YOtzVr09SCJ5rC/Gdv3xo2zGx2P7xga4cnQIAAAQIECBBotoBAf7P7qzoCBAgQIECAAIERBPJ8eXF0/77FlfltBFYKpFD/+pnZsHHHNf2+xPhojHEXPQIEmiEg4NKMPqqCAAECBAgQIECAAIFTBVzvOCsINF8gz/3wF/cfCvN3P958DBUOJJBC/RtnNodN27e6Hz6QnJ0JECBAgAABAgQInBQQ6Hc2ECBAgAABAgQIEOggkGXZdSGEe3rhHNlzX0h/bAS6CaRAv1C/84NAewQEXNrTa5USIECAAAECBAgQaJuA6522dVy9bRPIcz/88P0Hwgt7DrSNRr0DCJy9Y6tQ/wBediVAgAABAgQIECCwUkCg3/lAgAABAgQIECBAYJVAri8v7rozpNX5bQT6CeQI9adD3Gal/n6Sfk+g+gICLtXvkRkSIECAAAECBAgQIDCcgOud4dx8ikAdBPLcD0+r8qfV+W0E+gnkCPW7H94P0e8JECBAgAABAgRaKSDQ38q2K5oAAQIECBAgQKCbQJ7XCj9/+63h2EErETmL8gusn9kWNt14U78PCPX3E/J7AhUXEHCpeINMjwABAgQIECBAgACBoQVc7wxN54MEKi2Q5374s3fMhVcOPlfpOkyuWgIbZjaH6Rsu7Tcp98P7Cfk9AQIECBAgQIBAqwQE+lvVbsUSIECAAAECBAj0Esjz5YUwv3NoWIE10+eF8z/8kV4fT0tcfdRK/cMK+xyByQsIuEy+B2ZAgAABAgQIECBAgEAxAq53inF1VAKTFMhzP1yYf5IdqvfYa6fPChd+6Cr3w+vdRrMnQIAAAQIECBAoUUCgv0RsQxEgQIAAAQIECFRXoN+XFyfmnwuH77rTyvzVbWEtZpZC/efesiukn122FOq/PsY4V4uCTJIAgTcICLg4IQgQIECAAAECBAgQaKqA652mdlZdbRXodz/8+PxLYf7uJ6zM39YTZEx1p1D/BTfPhvTT/fAxoToMAQIECBAgQIBAYwUE+hvbWoURIECAAAECBAjkFciybHMI4alu+wvz55W0Xx6BnKH+bTHGFO63ESBQIwEBlxo1y1QJECBAgAABAgQIEBhIwPXOQFx2JlBpgX73w4X5K92+2k0uZ6jf/fDaddaECRAgQIAAAQIExi0g0D9uUccjQIAAAQIECBColUC/Ly+E+WvVztpMVqi/Nq0yUQIDCQi4DMRlZwIECBAgQIAAAQIEaiTgeqdGzTJVAj0E+t0PF+Z3+hQhINRfhKpjEiBAgAABAgQINE1AoL9pHVUPAQIECBAgQIBAboGlLy/uCSHMdvvQ87ffGo4dPJD7mHYkkFcghfrP//BHeu2eVui3MlFeUPsRqICAgEsFmmAKBAgQIECAAAECBAgUIuB6pxBWByVQqkCe++HP3jEXXjn4XKnzMlg7BFKo/8IPXeV+eDvarUoCBAgQIECAAIEhBAT6h0DzEQIECBAgQIAAgWYIZFm2T5i/Gb2saxVnbNkazrnltp5fYsQYL6prfeZNoG0CAi5t67h6CRAgQIAAAQIECLRHwPVOe3qt0uYK9LsfXocwfwqFb5zZvNikdW+bfu3nlvNCerNA2tLP4/NHw8t/+Fx4cX9aL2U82/K4a889K6ydXh/S/05/ih53PLOvzlFSry64uev6Smmih9wPr06/zIQAAQIECBAgQKBcAYH+cr2NRoAAAQIECBAgUBGBfl9eWJm/Io1qwTTWz2wLm268qVelczHGbS2gUCKB2gsIuNS+hQogQIAAAQIECBAgQKCLgOsdpwaBegv0ux9e9TD/2Tu2hhSm37AU5s/TjRS2f+Xg/Ejh/jRuenAgBdHzbuMYN+9Yddwv9XD6hkvdD69j88yZAAECBAgQIECgUAGB/kJ5HZwAAQIECBAgQKCKAlmW7Qoh3NptbofvujMc3Z8W77cRKEdg445rQvrTY7stxpjOWxsBAhUWEHCpcHNMjQABAgQIECBAgACBkQRc74zE58MEJirQ7374/N2Pj3U1+3EWm1bBTyu6p5+jbClkP3/3E+GVg8/lPkwad5Agf6cDDzNu7gnWeMf0oMSm7Vt7VeB+eI37a+oECBAgQIAAAQLDCQj0D+fmUwQIECBAgAABAjUVyLIsvc+1a1r/yJ77QvpjI1C2QJ9Qf3o/9PUxxrmy52U8AgTyCwi45LeyJwECBAgQIECAAAEC9RJwvVOvfpktgWWBfvfDD99/ILyw50DlwFKAf+PM5n6h74HnnbfeHKvIDzR23nEHOmjNd+4T6nc/vOb9NX0CBAgQIECAAIHBBQT6BzfzCQIECBAgQIAAgZoKZFm2OYTwVLfpHzt4IDx/e9eF+2tadXWnvWb6vLB2ejqkn2umpxcnmn4u//vx+fnFfzsxf3LVpBPz8+G1P8+F1K+mbTlC/dtijOnLDBsBAhUUEHCpYFNMiQABAgQIECBAgACBsQi43hkLo4MQKFWg3/3wtFr9s3dUb/2QFOafvuGSkVfH74adVs1Pdaef3bYcK8gP3Ms84w580Jp/IEeo3/3wmvfY9AkQIECAAAECBPILCPTnt7InAQIECBAgQIBAzQWyLEsr86cV+k/ZhPnLaW4K66+fmQ2nb9kaztjS85W6uSa0Mtj/pYMHax/0Tz6bbrypl81cjHFbLhw7ESBQuoCAS+nkBiRAgAABAgQIECBAoCQB1zslQRuGwBgFet0Pb2uYf5m3X7h+3ZbzwgU3d/wqYaQO9Rt3pIPX8MM5Ht5wP7yGfTVlAgQIECBAgACB4QQE+odz8ykCBAgQIECAAIGaCWRZtiuE0HH5/RQK/8IH3l+ziuoz3RTcP3NmNqyfKSeHvryif3pIYznkn1b7X7nSf5X1Uqj/3Ft2Lb6poMt2W4wxnc82AgQqJiDgUrGGmA4BAgQIECBAgAABAmMTcL0zNkoHIlCKQK/74SlU/vQHHyplHoMMksLdF37oqr4fSfN/8bFD4eWDr73hNT2ckD6btnVbpsOZbzsvbJhJL+vtvfUL169ePX7luOnv6U8R4/abd9N+nwzTwxPLlh3qcz+8aU1XDwECBAgQIECAQEcBgX4nBgECBAgQIECAQOMFsixLS+mk1fk7bs/ffmtI4W/beAU27rhmcTX+HsH08Q7Y52gp0L8c7K/6av7pIYhzbrmtW0WHQgjXxxir9z7sUjtqMALVExBwqV5PzIgAAQIECBAgQIAAgfEIuN4Zj6OjEChDoN/98GfvmFsMwVdtS6HutDJ+ty0F6F+4/0B4cX+6Pdp7S+HwFO4/e/vWXkHxxVB+r4cblo9zfP5oLrNxjduvvqb9vs8bEdwPb1rD1UOAAAECBAgQINBRQKDfiUGAAAECBAgQINBogSzL0lI8T3Ur8sie+0L6YxufQNWC/P0qWxn0PzH/2qpOo2xfOnhgLA+IJMf0p8uWvsTYFmPs/+3VKMX4LAECAwkIuAzEZWcCBAgQIECAAAECBGok4HqnRs0y1VYL9Lsffvj+A+GFPdVb3Gb1avirm5hC/PN3Pz5wb1PAfuPM5rBp+9auny3CZFLjDgxUoQ/0OQfcD69Qr0yFAAECBAgQIECgGAGB/mJcHZUAAQIECBAgQKAiAlmWpZX50wr9p2xpVf60Or9tPAJpVflNN95UmRX5x1PVcEcZx4Mi6c0GyTO5dtnmYozbhpuhTxEgUISAgEsRqo5JgAABAgQIECBAgEAVBFzvVKEL5kCgv0Cv++FpVf60On/Vtj6rs4dxBO57hcXTKv3zdz+RawX+Qe0mNe6g86zC/ukhiOkbLun1lgb3w6vQKHMgQIAAAQIECBAoTECgvzBaByZAgAABAgQIEJi0QJZl14UQ7uk0j7Qq+xc+8P5JT7ER4+cInnetM/UhPVixvDJ++rm8Yv7a6enFz6XjL2+nb9my+L/T71b+e9UgUw1fvH3XYi2jbKnGc2/Z1avW62OM944yhs8SIDA+AQGX8Vk6EgECBAgQIECAAAEC1RJwvVOtfpgNgU4Cve6Hp9D60x98qJJwF9w82zXEnVblT6vzj2PrF64vymdS447DrOxjpFB/Oh/Szy6b++FlN8V4BAgQIECAAAECpQkI9JdGbSACBAgQIECAAIGyBbIsy7qNmVbmT0Fy2/ACKWy+fmY2bNxxTe6DrAzwp1XsR9lWBvuXg/49VrMfZaihPjuucyzVdM4tt3Wbg1cND9UdHyJQjICASzGujkqAAAECBAgQIECAwOQFXO9MvgdmQKCfQK/74Wll/rRCf9W2XqvzF/FGgekbLg0bZjZ3ZCjSaFLjVq3feebT540N7ofnQbQPAQIECBAgQIBALQUE+mvZNpMmQIAAAQIECBDoJ9Dr1cIpSD5qmLzf+E3/fQrxDxrkP7p/rhT3qgT90xsgRl2hf/k86uN9b4zx+qafc+ojUAcBAZc6dMkcCRAgQIAAAQIECBAYRsD1zjBqPkOgPIFe98MP338gvLCnmovbdFudv6g3CvRaAb6IBwiWz4BJjVveGTjekXq91SCE4H74eLkdjQABAgQIECBAoCICAv0VaYRpECBAgAABAgQIjE8gy7LZEMK+TkdMq/KnldNtwwmk1eI33XhTSKH5PFsKtB/Zszsc3d+xHXkOMbZ90pyXV/AvekX/w3fdOdaa09yTe483EGyLMc6NDcuBCBAYSkDAZSg2HyJAgAABAgQIECBAoAYCrndq0CRTbK1Ar/vhRYbUxwF+0cc7v/11/u7Hw4v702Ls49/SCv1pxfxO29MffCikhwmK2CY1bhG1FH3M9ADE9A2XhLRaf5fN/fCim+D4BAgQIECAAAECpQsI9JdObkACBAgQIECAAIGiBXqtRpTC/CnUbxtMIEeg/A0HTEH+FGqvuvXygwnLQfk109ODwXTYO72JYFwr8688fJrr+R/+SLf5HYoxXjTy5B2AAIGRBARcRuLzYQIECBAgQIAAAQIEKizgeqfCzTG11gv0uh/+7B1zIYX6q7j1Crg/9b77CptyCotf+KGrOh6/SK9JjVsYZMEH7uUVQnA/vGB/hydAgAABAgQIEChfQKC/fHMjEiBAgAABAgQIFCiQZdl1IYR7Og2RVolPIXNbfoEUIl8/Mxs27ui8UtLqI6Ugewq0H9lT3Bcu+WffvD1TH3r04rYY467mVa0iAvUREHCpT6/MlAABAgQIECBAgACBwQRc7wzmZW8CZQn0uh+eVrhPK91XdTt7x9awafvWU6ZXxry7jX34/gPhhT3FLQg0qXGreg70m1c3r6XPuR/eD9DvCRAgQIAAAQIEaiUg0F+rdpksAQIECBAgQIBAP4Esy7Ju+zxz7Y5+H/f7FQJ9wuOnWKUQvyB/sadQesDi3Ft2heU3C6waLb2DOr1quJh3URdbmqMTaISAgEsj2qgIAgQIECBAgAABAgQ6CLjecVoQqKZAr/vhRa5yPw6N6RsuDWmV/tVbegghhfqL3NZtOS9ccPPsKUOktxmkVfqL2iY1blH1FH3ctEp/6lP62WFzP7zoBjg+AQIECBAgQIBAqQIC/aVyG4wAAQIECBAgQKBIgV6vFn7+9lvDsYPFraxTZF1lH7tPaPyU6aRV+b94+66QftqKF1g/sy1suvGmbgPdG2O8vvhZGIEAgU4CAi7OCwIECBAgQIAAAQIEmirgeqepnVVXnQV63Q9PofQUTq/yduGHruoY1H76gw+F4/MvFTr1FBBP46/e0rhp/KK2SY1bVD1lHDc99JEe/uiyuR9eRhOMQYAAAQIECBAgUIqAQH8pzAYhQIAAAQIECBAoWiDLsrSczr5O46Qgfwr023oLpCD/xh07QwqM59lSgP/Int3h6P6O7HkOYZ8hBc655bZwxpZTX0e9dLi0Sn9xy0gNOWcfI9AGAQGXNnRZjQQIECBAgAABAgTaKeB6p519V3V1BXrdDy96lflxqQj0n5Qs+kGCcfVsUsdJq/Sntxt02dwPn1RjjEuAAAECBAgQIDBWAYH+sXI6GAECBAgQIECAwKQErM4/mvzGHdeE9CfvdmTPfSH9sU1GID18cf6HP9Jt8EMxxosmMzOjEmi3gIBLu/uvegIECBAgQIAAAQJNFnC90+Tuqq2OAnVfnT+ZC/SfPPME+nv/V9jtzQZLn3I/vI7/R8ycCRAgQIAAAQIEThEQ6HdSECBAgAABAgQI1F4gy7LrQgj3dCpE8Lx3e9Nq/JtuvCn3OZBW4z98152597djcQJ9HsKwKlFx9I5MoKuAgIuTgwABAgQIECBAgACBpgq43mlqZ9VVR4Fe98MP338gvLDnQC3KEug/2SaB/v6n7Nk7toZN2721tr+UPQgQIECAAAECBOoqINBf186ZNwECBAgQIECAwOsC3VYjOjH/XPjCB95PqoNAWuE9BfnP2NL1BvgbPpUsU5D/2MF6fBnUhqanHp57y66QfnbY5mKM29rgoEYCVRIQcKlSN8yFAAECBAgQIECAAIFxCrjeGaemYxEYTaDb/fC6hcIF+k+eB3Xr3Whn8HCfTqv0X3DzbEg/3Q8fztCnCBAgQIAAAQIEqi0g0F/t/pgdAQIECBAgQIBAH4Esy2ZDCPs67ZYC6GlFedtJgRT+Xj8zG9Lq7nm2FOQ/un8upDcd2Kon0OcNC1bpr17LzKjhAgIuDW+w8ggQIECAAAECBAi0WMD1Toubr/RKCfS6Hz5/9+Phxf2HKjXfXpMR6D+pI9Cf77TdMLM5TN9wabed3Q/Px2gvAgQIECBAgACBigoI9Fe0MaZFgAABAgQIECCQT6DbakTp089cuyPfQVqyVwrx5w3yJ5IU4hfkr/bJYZX+avfH7NonIODSvp6rmAABAgQIECBAgEBbBFzvtKXT6qy6QK/74U+9r16Lsgj0nzzbBPrz/Zdnlf58TvYiQIAAAQIECBCop4BAfz37ZtYECBAgQIAAAQIhBKvz5zsNztiyNWy68aaQwt95tmMHD4T0doO0Or+t+gJW6a9+j8ywPQICLu3ptUoJECBAgAABAgQItE3A9U7bOq7eKgo0aXX+5CvQf/IsE+jP/1+cVfrzW9mTAAECBAgQIECgXgIC/fXql9kSIECAAAECBAisELA6f+/TIQX4U5A/BfrzbCnAn4L8KdBvq4+AVfrr0yszbb6AgEvze6xCAgQIECBAgAABAm0VcL3T1s6ru0oCTVqdP7kK9J88uwT68/+XZpX+/Fb2JECAAAECBAgQqJeAQH+9+mW2BAgQIECAAAECSwK9ViM6sue+kP60dUsB7/Uzs2HjjmtyEaQg/9H9c602ywVV4Z2s0l/h5phaqwQEXFrVbsUSIECAAAECBAgQaJWA651WtVuxFRTo+bba+w+EF/bUb5GWboH+Z++YC68cLPbtsd1WeS86WD+pcSt4So80Jav0j8TnwwQIECBAgAABAhUVEOivaGNMiwABAgQIECBAoLdAlmX3hBCu67TXM9fuaC1fWo3/nFtuy11/2x9+yA1V8R3TQxznf/gj3WY5F2PcVvESTI9AIwQEXBrRRkUQIECAAAECBAgQINBBwPWO04LAZAV63Q9/6n31XNzmgptnw7ot550Ce7iEBxS6BcJf3H8ozN/9eGHNntS4hRU0oQOnVfrTAyFdNvfDJ9QXwxIgQIAAAQIECIwmINA/mp9PEyBAgAABAgQITEAgy7LNIYSnOg3d5oB6WpE/76r8xw4eCIfvujOk1fltzRDosUr/oRDC9THGuWZUqgoC1RUQcKlub8yMAAECBAgQIECAAIHRBFzvjObn0wRGEeh1P7yM8Psoc+/12bN3bA2btm89ZZe0On9apb/IbfqGS0MK16/eUpg/hfqL2iY1blH1TPK4PVbpdz98ko0xNgECBAgQIECAwNACAv1D0/kgAQIECBAgQIDApASszn+qfN4wfwrwpyB/CvTbmiXQZ5X+e2OM1zerYtUQqJ6AgEv1emJGBAgQIECAAAECBAiMR8D1zngcHYXAMAJNXJ0/OaTV+dMq/au34/Mvhac/+NAwVLk/k1Z3T6u8r97SgwTpgYKitkmNW1Q9kzxun1X63Q+fZHOMTYAAAQIECBAgMJSAQP9QbD5EgAABAgQIECAwSYEsy9Lq/Kcsn3N0/77FsHrbtjO2bA3n3HJbz7JTkP/o/rmQ3mBga67AphtvCmml/g7boRjjRc2tXGUEqiEg4FKNPpgFAQIECBAgQIAAAQLjF3C9M35TRySQV6Db/fC0knxaUb6uW69AdpHB+l7jPvW+4u6fT2rcup4feebd7Y0HIQT3w/MA2ocAAQIECBAgQKBSAgL9lWqHyRAgQIAAAQIECPQTyLLsuhDCPZ32+8IH3h9ScL1t25s/sadnySnEX4Ugf1pBfv3MbDh9y9awdno6HJ+ff33eK/t2Yunfl38u77Ryn+XPtrHfvZrdZ5X+bTHGYt9V3bb/+NRLYJWAgItTggABAgQIECBAgACBpgq43mlqZ9VVdYFe98PTKvZpNfs6b2mF/rRS/+qtyIcVuoXA08r86UGCorZJjVtUPVU4bp9V+t0Pr0KTzIEAAQIECBAgQCC3gEB/bio7EiBAgAABAgQIVEGg2+uF27o6f48V2Rfb9fztt4ZjBw9MrHUpYL5xx85uq8aPbV7eQHCSMr2tIb21ocM2F2PsuHz/2BrhQARaLiDg0vITQPkECBAgQIAAAQIEGizgeqfBzVVapQW63Q8vMvBeJsjZO7aGTdtPvZeZHlRI4foiHli46OPXdCyxaNNJjVtmPycxVreHQkII7odPoiHGJECAAAECBAgQGFpAoH9oOh8kQIAAAQIECBCYhECWZVmncQ/fdWdIof62bd1W508B92QyqTB/WUH+1f1u63mw0mH9zLaQHvTosHnNcNv+D4R6SxcQcCmd3IAECBAgQIAAAQIECJQk4HqnJGjDEFgl0O1++Pzdj4cUQK/71muF9SIC9t0eIEiORb7xYFLj1v38yDP/DTObQ3r7gfvhebTsQ4AAAQIECBAgUGUBgf4qd8fcCBAgQIAAAQIE3iDQ6/XCz1y7o3VaPYLbE1uZPwX518/Mho07Oq9yVHST0gMM6a0Ebd5SD87/8Ee6EXjNcJtPDrUXLiDgUjixAQgQIECAAAECBAgQmJCA650JwRu21QK97oc/9b77GmOTwtgplL16G/cq/WU/PLBcz6TGbcwJ0qeQXr4hBPfD23IiqJMAAQIECBAg0AABgf4GNFEJBAgQIECAAIG2CGRZlpbgn11db1qZP63M3rbtnFtuC2dsOfV1xJMKtacQ/6SC/Mu9b+u5sPrc73ZueM1w2/6vhHrLFhBwKVvceAQIECBAgAABAgQIlCXgeqcsaeMQOCnQ7X54ESvXT9K9VyD7lYPPhWfvmBvL9C64eTas23Jex2MVuTr/pMYdC1pNDtLDeC7GuK0mZZgmAQIECBAgQIBAywUE+lt+AiifAAECBAgQIFAngW6vF04rsqcQe9u2N39iT8eSy/ZIK8JvuvGmjg8XlN2Tsmsvu76846UHPVKov8OW3sN9fYxxPN+C5Z2Q/Qi0REDApSWNViYBAgQIECBAgACBFgq43mlh05U8cYFu98NTwD0F3Zu09Qq9H77/QHhhz2j3/8/esTVs2n7q4jjJsMgHJCY1bpPOjTy1pAc10jnkfngeLfsQIECAAAECBAhUVUCgv6qdMS8CBAgQIECAAIE3CPR6vfAz1+5opVa3QH9ZHinIv35mdqBV+dMK+ifm58OXVj2AkY61vK2Znl786/LPk/9+cp+1r+/z2r+dmH8uHN0/F47sac6rpkc5qZPnubfsCitdVxzvthjjrlGO77MECHQWEHBxZhAgQIAAAQIECBAg0FQB1ztN7ay6qirQ6374U+9r3j3QXqv0h9GP7gAAIABJREFUpx6N8hBDj7D3YvtHOXav82dS41b1nC5yXun8SYH+9LPD5n54kfiOTYAAAQIECBAgMDYBgf6xUToQAQIECBAgQIBAkQJZlj0VQti8eowUED98151FDl3JY3dbgT0F27/wgfcXPueNO64ZKMif5vXF23ctBu+buCWP9HDD8laFWnv06FCM8aIm9kFNBCYtIOAy6Q4YnwABAgQIECBAgACBogRc7xQl67gEOgt0ux9e5Gryk+5Fr9Xsj8+/tBi8Tz8H3S76+DVdPzKO1f+7HXxS4w7q05T9e5w/7oc3pcnqIECAAAECBAg0XECgv+ENVh4BAgQIECBAoCkC3V4vnMLrTQ2J9+pdt0D/sYMHwvO331pY29O4m268qdvK7x3HLXpOhRWb48BpBfzkkVxWbmU9WNFrimlu53/4I9122RZjnMtRol0IEBhAQMBlACy7EiBAgAABAgQIECBQKwHXO7Vql8k2QKDb/fCnP/jQUKH2upCkVdbTyvadtmEeZuh1vFcOPrf4kEAR26TGLaKWuhyzz1se3A+vSyPNkwABAgQIECDQYgGB/hY3X+kECBAgQIAAgboIdHu9cJOD4v16U3agv1twvd88qxBs7zfHYX6fPDbu2BnWz2zr+vH0YEU6Rye5nXPLbac8bLA0H68ZnmRjjN1YAQGXxrZWYQQIECBAgAABAgRaL+B6p/WnAIASBbrdDy8ygF5ieT2HSqHsFIZPP1dvaXX+9EDDIFu3VfKHOVYdxh1kjk3ct8eDFO6HN7HhaiJAgAABAgQINExAoL9hDVUOAQIECBAgQKCJAlmW3RNCuG51bUf23BfSnzZuvVZfH2eQPI2zfmY2bNzR/bXEvfzHOZeq9DlZ5PE4fNed4ej+fROddo+5zsUYuz+NMNFZG5xAfQUEXOrbOzMnQIAAAQIECBAgQKC3gOsdZwiB8gS63Q8/fP+B8MKeyS4gUoZCr5XWBzHYMLM5TN9waccpp5X50wMSRWyTGreIWup2zLN3bA2btr/xbbpLNbgfXrdmmi8BAgQIECBAoIUCAv0tbLqSCRAgQIAAAQJ1E8iy7KkQwubV825iWHyQ3pz/4Y+EFLhfvY3rQYe8wfVec37m2h2DlFTpfbu9FaHTpKvyZoIecz4UY7yo0uAmR6CGAgIuNWyaKRMgQIAAAQIECBAgkEvA9U4uJjsRGItAt/vhRYbQxzLxMR6kWzB7kEB/CvOncP3q7cX9h8L83Y+PcbZvPNSkxi2soBodeN2W8xbf8NBhcz+8Rn00VQIECBAgQIBAWwUE+tvaeXUTIECAAAECBGoikGVZuvvacZnzJoXFh2nHObfcFlJge/U2apg8HXPTjTd1fFhgkHmm1enTKvV139JDE8mjk3Wn2pL/F2/fFdLPSW+93uQQQtgWY5yb9ByNT6BJAgIuTeqmWggQIECAAAECBAgQWCngesf5QKAcgV73w596X3veVtstmJ1W1U8PNuTZugXrU5g/hfqL2iY1blH11Om4vd7u4H54nTpprgQIECBAgACBdgoI9Lez76omQIAAAQIECNRGIMuy60II96yecFPC4qM0oteK8cOE+ocJrqfA/ulbtoa0mv/qbVxvChjFaJTPJo/1M7Mda+t03GR+dP9cSHVXaev24EcI4bYY464qzdVcCNRdQMCl7h00fwIECBAgQIAAAQIEugm43nFuEChHoNv98KJXlS+nuvyjjCPQn1ZqT8dZvRX9poNJjZtft9l7dvN3P7zZfVcdAQIECBAgQKAJAgL9TeiiGggQIECAAAECDRbIsiyF+VOo/w1b3cPi42pZj7B2yPvQw6jB9RTmb1qgv1tN3fpW5fOxRy1zMcZt4zoXHYcAgRAEXJwFBAgQIECAAAECBAg0VcD1TlM7q66qCXS7H374/gPhhT0HqjbdwuYj0F8YbeMPfPaOrWHT9lPfbBxCcD+88d1XIAECBAgQIECg3gIC/fXun9kTIECAAAECBBovkGXZUyGEzasLff72W8Oxg+35AqNbo9fPbAubbryp63mwvGp8Wjk+/X3lNmiQP322U3C9W2A89Sf1qU5beutB8kw2ebZUY3pLwWrbPJ8ta58eb3I4FGO8qKx5GIdAGwQEXNrQZTUSIECAAAECBAgQaKeA65129l3V5Qt0ux9e9Kry5Vfae0SB/qp1pD7z6XbufHnhKPfD69NGMyVAgAABAgQItFJAoL+VbVc0AQIECBAgQKAeAt1eL5xm/8y1O+pRRAmzzLua/HLo/Pj8fFg7PZ07tJ5KSJ/94u27OgbXuwXG6xToTwH+FORPteTZkkcK8tfhoZJU2/kf/ki3srbFGOfy1GwfAgT6Cwi49DeyBwECBAgQIECAAAEC9RRwvVPPvpl1vQR63Q9/6n331auYEWe7YWZzmL7h0lOO8uL+Q2H+7sdzHf2Cm2dDCnev3op+OGJS4+ZCacFOa6fPChd+6Cr3w1vQayUSIECAAAECBJomINDftI6qhwABAgQqJfD0zp1fE6eyfxyzbG2M8djC2oX9X/ULn/yLSk3SZAhUWKDbFxhH9+9bDFPbXhNIge1zb9k1UEA/r10Krh/Zszsk825br8B41d+kMOhbCpbfeJDeVFCn7Zxbbuv2sMJtMcZddarFXAlUWUDApcrdMTcCBAgQIECAAAECBEYRcL0zip7PEsgn0O1++CAh9nwjVX+vcQT6z96xNWzafuoCLofvPxBe2FPc238nNW71u1reDLs9VBFCcD+8vDY0fqQ/e98nfiJm8cd6FPpMdiK+46t3X/P5xmMosDECzuvGtFIhBAjUVECgv6aNM20CBAgQqLbA0zt3fkWcWvj5GMLlIYSpFbM9kYXw/7z8t0c/+LUPP3ys2lWYHYHJC2RZds+XX4N63eqZpDB/r4D55Gde/gwGXWE+zwxTaD1PcL1XoD8F4L/wgffnGa70ffK+2WB5Ynk9Si8kx4A9ap2LMW7LcYha7XLFFVf8RIzx6xcWFn557969P1uryZtsrQUEXGrdPpMnQIAAAQIECBAgQKCHgOsdp0cVBK688sp/F0L430IIv/Lwww//TBXmNM45dLsfnlakT6H+NmxpdfWNM5s7BvFT/YNYdHso4Pj8S+HFxw6FI/sPhfT3cW+TGnfcddT5eN0eqgghNPJ+eJ17Vee5Cz7XuXvm3k3Aee3cIECAwGQFBPon6290AgQIDCXwl9+z/VMhhH861IeXPpSF8KUYwl/HEOazGH43Wwi/fno29dh5u3f/1SjH9dkQnvzhHz7tgr/54v8bQry2i8dCFuN/+MpP7Pk3MYSMGQEC3QWyLHsqhLB59R4pIJ6C4rY3Cgy62nw3v2HegNArHF+1IPygQf5jBw8svhGizufcGVu2hrRKf4ftUIzxoqb8tzQ7O7tu3bp1D4QQ3rWipk888sgj72tKjeqotoCAS7X7Y3YECBAgQIAAAQIECAwv4HpneDufHI/AlVde+atZln37iqP9yiOPPDLSd2Xjmdn4jtLtfvjTH3yokOD5+GY+2pGWQ/zr3jYd1m05r+fBBrFIx73wQ1f1PN4rB58LRx47NNYHJiY17mhdaNan03mUVulv+v3wSXTtz6/9+D8JYerTIYQNZY2fZdn3f/UvXvsLZY2XdxzB57xS9quTgPO6Tt0yVwIEmigg0N/ErqqJAIHGC4wj0N8D6ekQsv+45vSz/vvf/bmfG/+yFI3vTgh/ee32bwxZ+PUQwlf0KPcvp+KJb73gE59qx5IqLei7EosRyLKs40Mvz1y7o5gBG3LUYVfrT4H1FFxPAfZBt16r9KdjpWN/8fZdEwvFD/Owwygeg/oVvX+v/sQYG3FduBTmfzCE8M7VnjHG73r44YfTA5E2AoUKCLgUyuvgBAgQIECAAAECBAhMUMD1zgTxDR0uv/zym2OMt6+myLLs4b179767KUTd7oc/9b77mlLiG+rotxr/6qLTWwrSCv2DbCnU3e8hgXS8tFL/KwfnF8P9KeQ/6japcUedd1M+3+uhiqbcD59UrwT6T8oLPk/qLDRukQLO6yJ1HZsAAQL9BRoR3Ohfpj0IECDQLIGCA/2LWFkIfxOy8GNfmU39TNy9+0SzBIut5pnv2fF9Wch+vs8oL8YY3/3mT+z5zWJn4+gE6iuQZVlaPmXf6gpSyDqt0G/rL7AcYl8/MxvS3zttyfPo/rnFP6OuQN9v5fvl46cHBr508ODidFaOeXx+/pR/619l9z3y1N/LJL1ZoElbWqE/rdTfYdsWY5yrc60pzH/mmWf+yqpV2l4vKcuyf7V3796fqnON5l4PAQGXevTJLAkQIECAAAECBAgQGFzA9c7gZj4xPoErrrgi3bua6XLETz/yyCO9l2Ef31QKO1K3++EpaJ5WpW/Kthzi33DZ5pD+Psj27B1zA4ft86yWv3oOyfzFxw6FI/sPDf1mhEmNO4hn0/ft8VBF7e+HT7J3Av0n9QWfJ3kmGrsoAed1UbKOS4AAgXwCAv35nOxFgACBSgmUEehfKnghhLB7zenr/7nV+vOfAs9cs/29WQy7Qwhre3zqb7OFqSu+avfuz+Q/sj0JtEsgy7LrQgj3rK766P59i6vI2wYTSOH2tdPTi8H+lcH6wY7Se+9h3wzQ7ah5wv4nlh4CWD7G6Vu2dgut5yo1hfibFuRfLrypgf5+Yf5U/9TU1CWf/vSnn8x1EtiJwAgCAi4j4PkoAQIECBAgQIAAAQKVFnC9U+n2NH5yV1xxxd0hhB/pVmgTVurvdj98mFXpq3hCbJjZHM5823kh/RxmGybMvzxOGnP6hksHHnZ51f6X//C5kPow6DapcQedZ1P3F+gvprMC/SddBZ+LOcccdbICzuvJ+hudAAECAv3OAQIECNRQoMRA/6JODGH3S3979Ae+9uGHj9WQq/Qp/8X3ffdXxePxsRDCRT0G/501p6//Dg9KlN4eA9ZIIMuyXV9+Ycitq6cs0F/tJqZQ/7m37Or6RoCqzj49PJAeFElvD2jq1uMNCrfFGNN/b7XcrrjiiodDCFf0mPyPP/LIIz9Zy+JMunYCAi61a5kJEyBAgAABAgQIECCQU8D1Tk4ouxUicPnll39FjPH3vrwAzFt7DLD3lVdeee/c3NwrhUyi4IN2ux9e50D/8mr8m7Z3fGtoLtEUqp+/+4mBV+ZfffA0l+kbLgnrtnR+k22/yQy7av+kxu1XTxt+f/aOraHLuVfr++GT7p1A/8kOCD5P+mw0fhECzusiVB2TAAEC+QUE+vNb2ZMAAQKVESg70B9CWAgx/uuv/MSe/1AZhIpP5C+u/e7rYhY/EkI485SpZuHwwlT8rgs/sSe9ItZGgEAXgSzL0ur8aZX+N2wpdJ1C/bbqCtQp1N+GIP/ymbJ+ZlvYdONNnU6cuRjjtuqeUZ1ntnPnztOPHDnyy33C/D/5yCOP/HjdajPf+goIuNS3d2ZOgAABAgQIECBAgEBvAdc7zpBJC7znPe/5yuPHj6fFlP5ej7mk+1xXPFzDBaq63Q+fv/vxoVaHn2S/Rg3yDxuez1Pz8tw2XLY5pL8Pui2v2n/ksUMDPWQwqXEHra9J+/d4Q0It74dXpTcC/Sc7IfhclbPSPMYp4Lwep6ZjESBAYHABgf7BzXyCAAECExfIEehfCFl4IQvhS6snG2O2LoR49hBFfH5hYeqdF+7e/adDfLaVH3lm586Ls6mF/xRCuGQp2P9yzOJDx+PxH3vLL37qz1qJomgCAwhkWfZUCOGU9+8+f/utjV5FfQCiSu+aQv3rZ2ZDWhW+iltaif/FPfe16lw6Y8vWcM4tt3Vqx6EYY6+3ylSuhXnC/FmW/fTevXt/tHKTN6FGCwi4NLq9iiNAgAABAgQIECDQagHXO61uf2WKf+c733n+aaed9jtNDPV3ux/+7B1zAwXHJ9msUVejT28jePkPnyvlAYY013VbpsOZbzsvpOD3MNswbw+Y1LjD1Ff3z6S3MVxw82wj7odXqRe5Av1ZOBJieHFc844xvP+ij3/Pp8Z1vHEdR/B5XJKOUyUB53WVumEuBAi0UUCgv41dVzMBArUXyBHofzHG+O43f2LPb3Yr9k+uvPKMs960/hsWsvDBGMKOjivJr/5wlv2rr7zvkz9Ve0AFECBQC4Hsy+8Y7jTRL3zg/SGtqm6rh0AK9m/csTOk1eEnvaXz5uj+ucU/bTyHUi/O/3B6ecwpW60C/TnD/Hft3bv3/ZM+54zfPgEBl/b1XMUECBAgQIAAAQIE2iLgeqctna5+nUuh/v0hhK/rMdvardTf7X740x98KKTgeJW3UVbkX16N/4U9ByZW4nLIfuNlm0MKgQ+6pQcRXrj/wMB9mtS4g9ZX1/2T74Ufuqr298Or5p8n0J/F7Ce/+uPXNv7NuYLPVTs7zWccAs7rcSg6BgECBIYXEOgf3s4nCRAgMDGBcQT6V07+L6/d/o0hC78cQriwZ1FZ/LVnN33FVW//b//t1YkVb2ACBFoj0O0LjGeuTc8g2eomkMLka6enQ/q5ZvHn9GIJ6X8vb+n3q/9tlDpTaP/4/Hz40sED4cie+0Y5VGM+++ZP7OlWy0UxxkNVL1SYv+odMj8BF+cAAQIECBAgQIAAAQJNFXC909TO1rOuq6+++txXX331t5oU6u92P/yp91X7vubZO7aGTdu3DnQiLYf4j+w/NHAIfqCBhtg5hcDP3r514FX7R30wYVLjDkFUq49c9PGubxCuxf3wKmIL9J/siuBzFc9QcxpVwHk9qqDPEyBAYDQBgf7R/HyaAAECExEYd6A/FfEX1373dTGLPxNCWNutqCyEPzt+WvZPNv/8J5+dSOEGJUCgNQJZll0XQrhndcHHDh4Iz99+a2sc2l5o3rD/8sMBySuF91OIv40r8Oc5X8655bZwxpaOX7BtizHO5TnGpPaZnZ1du27dugdCCFd0/f+rZNl/37t37z+f1ByNS0DAxTlAgAABAgQIECBAgEBTBVzvNLWz9a1rKdSf7mf1SpPPbdy48d27d+9+ucqVdrsf/srB58Kzd1Tzll0KoE/fcMlAK9qPGnovs4fLbx3YcNnmkP6ed0s9m7/7iaEfVJjUuHnrq9t+F9w82+0crfz98KpaC/Sf7Izgc1XPUvMaRcB5PYqezxIgQGB0AYH+0Q0dgQABAqULFBHoP/T9333B2lfjb8YQvrp7QfGZuBDf8ebduz8/bNHPXH31+hNnnXFpzLJvijG8PWavPUCQhfhXMYT/EdYs/NYFH/vk52P6pzFvf7Zz55vOmMr+SYjhH09l2dcsjhvD4bAQfjdkU7/95t27/7iIccdcRsfDZSHEZ7/3u9+ycDzOxqnwLTELm9KOCzH+acjC70wdPfbomx944GjRc/mTK68846w3rf+GhSxcttzfLIbjWRaejDHse/OJqT+Iu3efGPc8Jnlera5l0WDjmd+cxakdMWR/dyGEV2LM9h+fWvfJt37sYy+Mu/amHq/bFxhH9+8Lh++6s6llq4tA4QI9Av3XxxjvLXwCQw6wFOa/P4Twnd0Okb0W5v8Xi//fChuBCQkIuEwI3rAECBAgQIAAAQIECBQu4HqncGIDDCFw1VVXnX38+PFHY4z/sMfHf2fjxo3vqnKov9v98Bf3Hwrzdz8+hEyxHxk0zJ+C/C/cfyCkeuq4bZjZHDZetjn3wwup3vQgRvo5yjapcUeZc9U+2yPQX+n74VVzXDmfOgf6n7n6gfXHznrx0ixM/eOw/P9uZAuvhGzqt8JC2H/R7p1/HEPM/f3CMMHnLGTxqZ27/36YCjMhLnxriFPrsiw7HrL4ZMyyJ08c2fg/vvbhdx8b5zmQ6n55/UtbY5j6xhCzt4cYF3MEy+NOxRO/t3Bize9/9e5r/mac4/Y61p9c+ekzpt70N98QsjWXpTnFGNcuz2dNPLHvrSfW/EHcfc1YMwWL9t/7ybdkJ1791qkYt2YxLuZFFrcs+59Zlv1BWJj6zaIcXq85xktjFv5R6v3S2IezEH537Yn4u28J4Y/GXXca40++7/6vWrtw/J1ZFr5luf+p5rAQfmv1OTfMeV3WeWMcAgQItEFAoL8NXVYjAQKNEygi0D//nd+58dUzT/u1LIRv7g42XKA/27lzzTNT2c4Qsv+fvXcBk6o6873/765GWqQVNag0YmiQXOA73zlOjOOYGFATBQzx0l3d1SIZycx4wdHM+WYmiZPEoE4STebMmWi8xDnz6QSxq7u68UIUjCY2cSYXNcn5vgxkEoEmARq1o6JcbKBrr+NqKGmq92XtXbuq9q7+r+fpB7XWetf7/tbajXvV/33XlwB8EIDluSgKO5Wga5x14OaTOx5/pZQF1EL3bZnmsyyF/wHgbAApz/iAr0yx5QEtOj90a8GoCuGF8QK5srGze2WxPZ04UG/ZzwA408P3x6Z29lzq9Pn2tuavA/iC21glaump2VXDokvNdoelliqomwFM85hPv/D+VGzrs4253M/9mBrE8HLKts45JZfr07Z+d8UVx6fy+24XYDEAr1IlexSwMp8a/4VSxe2V2lc+z9uQKKQbu3oe1f5sF/svINAcjiti/G4/P/b8vHBuopa/s8VHleLf1d0F/cNGAiQQjkBDSyv0j0O7RUT0cxe7ZiLmB7By7dq1Syjmj93yjTmHKHAZc0vOgEmABEiABEiABEiABEhgzBDg+86YWerEBbpgwYJjbdtel2RRv1LO5+E7e9bjje71sVsTD5H0Eb6WWq0+boHrRIbjm+dAC+39mhbzb73xCb9uRp9Xa14j52Le6fiWOZjU7HiJR2zPw2OOFHEQ9G9Kd50mKfUTAI3OvNQvpX78+U0PXrZTf/5SW3ZmnVjfUFCfBHCUB+PXAHxrwrh9/3jKik/7ZuQEET6rdFeqz7KXQsTvO/39AvnekLI/N6szsynsfnh5yXeP2bO//tMi9o2AvM9XnwHYAH4vSv5pqG7/A7NWXvmWydyb0l3HSUrrIsRNF/GylZdzpudaD2kKVh6ft1O3A+KrKQDUypSV/8J7H15cUsG8jemu01MpdZMC2nx0DDpkW6B+bSt83X7r2O5Skyt0EsHvWrvm2RZu89eqDBPXNwo9IZL6clNHy3+arIFbn+E9l8IV75S4vAVAk4etPRD1nZTk/16zDrKvS/GPY0mABEiABJwJUNDPnUECJEACCSRQDkG/xuBvN5igX4vp+zOXL4KSb/uIzd1W4W0l8k91447+6ikrVvi+NBcbeW3x4mMHhwbvBZAxeEl9d7i+KUDJUBqqbpmXsL5agn4At0/t7Llpa3vz/23ZeNjnOtliLG8D6vONnau+7XUbgYGgf7eILJyS7f63Ha3Nf24LvukgYvd6uvogaJ6a7fll0Eew0vvK77nQ+2DPW3u6Jxx79IOAaJWsU8LKMK/GbPdzQeMdq/3dvsCgoH+s7gjGHRWBpAn6DcX83WeffXbb8uXL9YEzGwlUlQAFLlXFz8lJgARIgARIgARIgARIgATKSIDvO2WES9MlE9CifqWULrT0YQ9jsa3UnyRBv4mYv9aE/MV7yvSGgqhvWKjWvCU/oFU0QEF/9PCTIehHv8rLn9i7J76SOm6XFtD/dwBHm9NQP7Oh0qdn27d6jTEVPoueO6U6AfxXcx+wG4LrmjpaVwa5NUCLuLek1F8o4HaMLkBnOr2u1P+3TdnW/+U3t4GgfzdgL2zKZv6tL9Olb1j+ZkC/+izYzdOz7YE1BS8tfujYVL7u24Bc4V300RXLVgW5bma2NVR21sYruj6Usu1/VRDHrCKfxdDFGjtS1tCNYRIaNmY6plmQHCAexTxHebDVhp0RkUWixLX4JHDw+ZqZa/296YZiPxIgARIgAXMCFPSbs2JPEiABEogNAT+BMYDA4mGTCv0K2DQ0Tp07/aFVO/xgvLRgwfhjjp3wNQV8NuQL0uEpRP0kNU5desqKR171m7fw+fbMJdOg6h4F8EemY4r6/QKAzva+wG18NQX9sOwfIm91QTB8JV6QpgCd2X/t1M5u19sHTAT9tsgiS2EBoP4mSMLECF9/p2BfeGrnI7819b8a+8r/eZPPQKkPQXC9RxyBn0lTJrXaTyml9+dVxfHtvPdu7F33bK2GzbhIoOwEJsw9D5Ouc/x19aCILC27AwEmSKfTqV27dq0C8CmPYd0NDQ2ZXC4X6dWrAdxkVxI4ggAFLtwQJEACJEACJEACJEACJEACtUqA7zu1urK1E9e8efMm1tfXPwXgHI+oYinqdzsPH7jveWhReFxa/eyToAX9bk1XpR+47wVoQf9YaJrH5Gs/DC20d2s7buuNnEe15k3imurbFCZfe5aT67E7D08K36QI+i2lPm5DbtMF5sKxVT8bl7cWTsu1vu423kTQL0r9tRL5RwBTQvixXyl17czOjOt3+iNtblyy6iRr/4GVEHw8xFzFQ2xAPZB/89jrvarUmwj6BfYiW1kLRBBSU6B+pxQunNmZMdYUbMl0nGHD6vGpTG+Caf87WpfbmrKtX/VLbigY01X5+9o7/xJK7giWSOLozsa85C+d1XGF8XU9h2J/LFTBTYWdsPD/Q+FjHnAo6DfZOexDAiRAAiEJUNAfEhyHkQAJkEA1CfgLjIML+vvbmz+gbGiV7CmusSl5esekEy4+8/77D3jFr0XXPtXKA+PTVfPztn5pzrm+NBeMbk2nT0hZ9pMKCJJxHMInubKxs3tl8UADMbwe8tjUzp5LnSbd3tb8da+bAfRlClA4JoyY/935FF61Ujh/SkeP48ufYQy/ficz/P0hxfwFV57a+9beS2atWbPPbwGqta8Mnrf/TwEfFO8rGino91vgos8p6A8IjN1JwJBAUgT9h8T8WQAtHqE93tDQcDnF/IaLz24VIUCBS0UwcxISIAESIAESIAESIAESIIEqEOD7ThWgc8rABNLp9NG7du3Slfo9Rf2Dg4MX9fb27g48QZkGJEXQr4XRWiDt1LSIX4vXx1rTYv6GudMxqdkfD37JAAAgAElEQVS5AHO5uFRr3qStLwX90a9YQgT9g4DqB2RGiQTubsq23uAm5DYQ9GsxuP6ZWIIfr+Ylf76foFtXZBdYj0r4YodOLtrv3C5wx/Rs6xddGaS7jpOU/QwgZ3rEWLqmQOGp/FsNl3glFxTmL0nQ7hyEL4fCsGExf6brVgA3lVz08l1fzBMaNrVl3yeC7wPy3hL2nN9QCvr9CPFzEiABEiiBAAX9JcDjUBIgARKoFgEDgXEg8bACpL+t5XZAfc4jJltBlp3a2f0dr7i1re2Zlq+KUp8vUeg9ahoBcnve2rvES/yt59+RaX5AKfxpudenihX6IwlNBP86JduzVABVbNBQ0F+yH/q2AEtUpjG76pG47iuD582EQ6Bn0sRgrfehoL/WV5jxVYvA+NlzcOLNtzhN3ysi51XLr5Hzmor5BwcHm3t7e4fi4DN9IIECAQpcuBdIgARIgARIgARIgARIgARqlQDfd2p1ZWsvrkOi/icBuJeSB14YHBw8Py6i/qQI+ps6Wh03jL5FQN8mMJbb8S1zHEX9+taCrTc+UTY0bvPqCfvau8o2b1IMe9wqEZvz8KSwLPiZEEF/VFhfU7Dnz8y2v+hk0EDQH40fgpVNHa1L3ET1Ly14crx13K4OAS6LZsIjrOyH4M9mdLQ95MjATNAfhVv7bUjm9Gyrp6Zga7pr6oGU0tllp0cx6QgbnhwK/Ta1ZZeKyH3wLgQYwjX/GyPKvA9G+kxBf4gV5BASIAESMCVAQb8pKfYjARIggRgRMBAYG4uHVTqd2m7ZnwXwdZ8K4+vrrAMXnNzx+CteKHa0tSywoboBTIga2bD4W+HPGrt6HF8Y9XzlnL84nqQL+nWlf0vyH52SfXTUfa2VEvQPM1XySGNXd7NTYkGBeTnX1W9fGTxvJlvd+Jk0MTYW+iil9I0ho75wee3Wr2DfBuNbBccCKsZIAoEIxF3QbyjmXzs4OLiIYv5AS8/OFSJAgUuFQHMaEiABEiABEiABEiABEiCBihPg+07FkXPCEggsWLBgvFJqbVJE/W7n4briva7wHofmUemcwnEAumL+tDsvdlyqcq6jnnfKl+cNz1/cKOgHKOiP/rfHGBP0Q4m6fWZHRldbH9UqJugHXhZJndfU0fKfTn70ZbqusqH+WYA6nxXfKlDP2YJ/F1s+AFF/AsgZvpXkFX41zpZ503Ktrxfb31Q5Qb+uUPjIjGxrs1tiw6Hq+A+8k89UrsKPG8flhzlsd+L8UvvDc1Iq9UMAJ0X/5MF+J0ngazOybV92s70x03WZBaVvvj6qDPOPNElBf5kB0zwJkMDYJkBB/9hef0ZPAiSQUAIGAmNP8XD/okUT7Al1pwLWJwW4zi9D2U/wXMBoLgKXfqXUbfuU1TEzl3tTJxVsAz5kifoiROnTrpTb0gjwq7xtzZuWy416YXx5yZJjhvbteUJE5vosrX7heV4Ulu/ZtbdXV/zXvk+w1Dk21M0AzjK5XSAGgv68KHkElrpjz5t7f1UUxzcBON/veRjOkCikG7t6Hh398p0+rt7S1+PB63q84WEKeBPAN62UemjKw6t+r//btnS6USy7DcDNAhzntR4K2DQ0Tp07/aFVOxwPQ9KmvpRnXxk8bya/SSjoN6E0og8F/QGBsTsJGBKIs6DfUMz/w4aGhgW5XE5fU8tGArEjQIFL7JaEDpEACZAACZAACZAACZAACUREgO87EYGkmYoR0KJ+AKuVUp/wmDQWlfqTIOiffO1Z0KL+4sbq/IeJaGG9FpBXmpFTsgXX5eAqUNAf/a9cE0E/gF9D5D9Km111z+hoc7xmYlO66zRJqZ8AaDSYY6uI+iqGrMeacq0vq3RXaqNlT7cgfymCawAc7W1DPVe/55j5jasX7S3uF0DQnwfwiIJ9h/3mcb+atWbhvv5FqycMTnz7I1D4O0B9zE+boERdP7Mjc0+xDy8v+e4xew4c9X2BnOMRx36l5KYZNr4luVbty7utr71rrlKqA8AUt/EKGLIE6aaONgdNQddxktKaAvHVFEBrCpT6JlLjHmp6+PJDmoJc434LbSLDGg1fTUGqru7c6Q81O2sKMh0XCKzHfQpP5pUgVzckt50G/EbzeGlxz6lWfugvBbgewEQPjrYAf9eUbbujuM+LV39n3AlvTuqAoNlnT775jnbifyIv3xnej1DSl869T9Wpz4tCxmc/uiZ2GO4D7doR8SOXtvuuWHWa2EPXKGCZ3xocio2CfoNfPOxCAiRAAmEJUNAflhzHkQAJkEAVCUQkMDaKQIv5odRtU7tWfdWrgro2tq2t5RqB0i+SlusLn6jn68apRaeseGRUSREFyI7W5j+3Bd/2uC1gSIlqPzW7St8CcETblmm5QJTye0mzAfmHRlv+TnK5I15YtTFDH4bnraqgX2GnAEudxPjat5cWLBh/zLETVigg7bPQt0/t7BlVVcA8OQO/gAxdOjX72Faneba1XfY+gfV9AO/18MNT7F7tfRXkeRt+XoAfWyJPK1u9/G7MIu+HLf/v1FzuN0YPHjtBKdUHYNS3A6/csAz5gXhUJOIykUASCaQmn4ST7xp15qtD2SIiTdWKafny5dZPf/rTTgAtHj78cHBw8OLe3t7BavnJeUnAjwAFLn6E+DkJkAAJkAAJkAAJkAAJkEBSCfB9J6krN7b9/tCHPjRu8uTJjwBwLp1+EE/VRf1u5+Fbb3wCQwN7YrGIuvq8UxX4gfuehxaPs7mLx/Ua6rUsZzu+ZQ7qPzh5eI12/2gL3ujmTceat8fNCVU9Dy/nXii3bUNBf8lueFbGNxX0K6zO1x24ctbKK99ycqgv0zFPKesRCCZ5OOwqXjYS9CvshCWtMzpan3aa46UFT45PTdq9Akr5fKevVszIZj5dbGNLpuMMG5Yu0neCRwx3N2Vbb3CrbG9S2V1B3Tszm9GC7yOaaYV+BfxCwb709Gy7o6ZgU1v2fSL4PiCemgLAXjgj2/5csR9aUH/im5MeVYKFHhz2K6WundmZ0VX8R7WNmY5zLFhag+KR3KB+fMy4/ReesuLTR/zlvMkomUD9Li/2xbM6rnD8Bb25vesTsFWXz3788oxs29+PWgej+eEX/zSB9agAf+TzAFPQX/JvOBogARIgAXcCFPRzd5AACZBAAgkEERiXEp6uvG6JWjYlu6rDT8yvq+Pn9+/Vwm337G+FV60Uzp/S0eN6ijQsqM80P6CU+1VoCnjy5eNOvPTM++8/MDK+/rbme9TBGwdcmwC5PW/tXaKr2bt10j5sz7R8VZT6vFdyQrUE/Vo0LpBrp3Z2O75sFuLa0Xb5h20l3/d56XtsamfPpaNfvo2q4v9Owb7w1M5HfuvFfFvr5V8Skdu810WubOzsXlncJw77yvB5syHoHLLGX//ehx9+o5TnjmMPEqCgnzuBBMpDII6C/oULF56Sz+fvFZFRfx+VhwKtkkDlCaxdu5bnL5XHzhlJgARIgARIgARIgARIgAQiJOAm6I9wCpoigWoSeEFELl6zZs1ANZyIu6DfqQJ8gVNfu2MB7WpgrPqcHuJx7LitF4MbWKyo0otEQX/0xJMj6Fc/G5e3Fk7Ltb7uRmG4Onp71wooLPYgtdtNRG4g6PcUUB/+Pdr9AaXyzwI4xd0P9bP9e4/+xAcev2TXyD6b2ztboaAr7LsVXNyj/35r6mhd52b7pXTXZMtSvSKY7cHh6deP3Xnxmfdfc4Q+w0zQr36nFC6c2Znx1BRsznR+CYCnpkApdeXMzswoTcGWtuwHbREd42SPGDwTG/S4zZnOv1DAPQLUudh53YL98enZ9l8WPjfcR3stpVqmd2bWeD2VfZnOzyvga67rqfCrcbbMK97XmzOd3wJwo5dtpfCNGZ2tX3BL7NBjX2p/eE5KpX4IYPR1M4eNU9Af/a9WWiQBEiCBdwnwC2VuBhIgARJIIAFDgXEpkeVF8NABa/x/NxUnG4nHFe6c2tXzWT/HDGxttyT/0SnZR98t+bEjnZ5sW3Yv4PGiaZBQUPCtP9NyrlLqSa9r1aol6Afwy/378uc3PfroTs8XvksvnXTU+OEXrjM8+j0ne/fPb1y9+ohrAo0q9Cv8w9Sunr/1Xc/0ZXNty9KlR45x7avU56d2rfpG8ecGe0Ffq1C2faX9MXjebCVyx9Rs9xf9El/8WPHzwwQo6I/3btCicN6UEO81cvMujoL++fPn68NmfZUoGwnULAEK+mt2aRkYCZAACZAACZAACZAACYwZAhT0j5mlHsuBPr527dpLqgEg7oL+ydeeBS3qL266Mr+u0M92mMCUL89D/ezROsidPetZNb8KG4WC/uihJ0XQL5ClTdnWB/0I9GW6rlJQrkX0FDBkCdJNHW2PFtsyEPQbCZ+HBeGZ3OOA+qSbv0phg23LvFm51iMSz/oyHdNtWOe7jRPIAXtc3VOnr7jcM6Noc6brUUB5/B2oXlR56+Mzc61vjpzLTNCPf5iRbfPVFPS1d81VSnlqCkTw+aaOtlGagk3t2WWi5G7X9VbYqaB0UsELXntia7rrhAOW6oXgv7j000X+2md0tL2bzfbS4p5TU/mhHwFwvQVbFJ587bidlxYnRBTPYWBrVILJf37qsYajJrz9NCB/7BFbXz5V97FZK5u3+T0TmzOd3wTwNx79jPa13zz8nARIgARIwJkABf3cGSRAAiSQQAIGAuMoorIB/IfY1mcac7mf+xnc3nr55yByh9dLkiXqwimdqzxfkvT4gU99quHA0eOeVoDbS8egWPZljR2PrC3Mtz3TfAYUfK6TUysbO1ctMRFdx1zQ/+KgrV+Yc0e8MDuxN9grjraMBP3A7VM7e27y2xv96fRpylI/AVSjR19HW9XeV9pfP4YC/CpvW/Om5XKuFR78GPHz0QSUUsqJS3+mhbgqQECLvifMnTc8U2ryZOh/rzv058jpC6L+oYGBdwX++zdsGP7nfRt4pW8FlirUFI1ZfWPo6CYiFX8/TKfTR+/atWu31404oYLkIBKIGQEK+mO2IHSHBEiABEiABEiABEiABEggMAEK+gMj44AEEhCRk6pRpd/tPDwu1e+n3XkxtDC6uGkxvxb1sx0m4HabwdDAHmy9UetU2SpNoKmj1XHKapyHVzr2csyXFEG/WyX3YiYm8bjZikrQr32qtoi6nIJ+Jer2mR0ZX03BpnTXaZLSmgK4agqcbOmEiM2Zrh4BLnPf8+q5+j3HzG9cveiIIodO/Tdnst8FZImbreKkgr72zktthZxbVX+dFCKQ9hnZVucv54om2tzW2Q1Bs9v8StT1Mzsy9xQ+35LuarJT6sc+NzysmJHNfNrkd0KU+9pkPvYhARIgARI4kkDFBRtcABIgARIggdIJ+AmMS5/hCAt5Ab615629fzdrzZp9bra3tTV3vyNsdn2xMK0qX7DvH6O6fmrnqndfVLa1NreKeF4nZ4vCnzZ29TxkwoeC/vRx9ZatEyTO9OBVdkF/tfeVjt1/L+KxqZ09l5rsK/YxJ0BBvzmrqHoWRPxayK//udRWEPVrgf/edfqmULa4EIiToH/BggWnKqW2xoUN/SCBchGgoL9cZGmXBEiABEiABEiABEiABEigUgQo6K8Uac5TRQL2wMBA/c9//vMDlfYh7oJ+N0G0FqhroTrbYQIeFeGHBf3kVfndQkF/tMxNBPBRzOglAjcSfit15czOzEo/X0ziqYSgv9oi6iQL+vuuemSSGtz3Q0DO8Fhvo1sC9Hi/tSjem5sznbcC+LLH3C9beTlneq61z28/Gs0Pde/MbGZZwZbBzQb6VoE/ndHRZqST8YsfACv0mywk+5AACZBASAIU9IcEx2EkQAIkUE0CBgLjyN0TILfnrb1LnET9htXcA4met7c2fxPicZWXwj9M7ep592q2/tbLb1UiXi9KAwJ7bmPnI782gUNBf/UF/XHYV3qvGDxvgfa2yf5jH8DtiuFXblj2biV4ciqdQEHE39DiXKGm9BkOWtDifl3Ff/+G9djV/e4tlFGZp52ABOIk6Neuz58/X5emWhgwDHYngUQRoKA/UctFZ0mABEiABEiABEiABEiABBwIUNDPbTEGCHSsXbv2imrE6XYeHgcBeP3skzDlywdvcx3ZBje8ih239VYDV+zn1Lw0t+KmeWlubJUlQEF/tLxNBPBRzEhB/yiKZRVRJ1nQb5TgUVTVPoo9WrARlp2bD32ZrqsU1APuPsr3mrLpTwlk+Lb7TW3ZxSLiJdbfDdgLZ2TbnzOJm4J+E0rsQwIkQALlI0BBf/nY0jIJkAAJlI2AgcB4t4gsbMx2e/5PuRZMT7DUOTbUzQDOAmB5OG1D4capXT13F/fpT6dPU5a+/ky5Xn8G4NcC/IcpFAX8XwA+6NH/CBG1XwKAAjYNjVPnTn9o1Q4THyjor76gPw77Su8Vg+eNgn6ThypgHwr6AwIL2F0L+Rta0pgw97yAI0vvrsX9O++9G/s2rC/dGC0EJqDX/uS73r3gZuT4LSLSFNhgBAMWLlx4im3bjwP4cATmaIIEYkmAgv5YLgudIgESIAESIAESIAESIAESCECAgv4AsNg1iQQeO3DgwDU/+MEPXqmG83EW9E+cOx2Tr9VfIR7Zdq/bgoH7nq8GrtjPSUF/fJbI48aEqp2Hx4dOOE9MBP1eYvxwsx45ykjAzQr92JruOmG/ZS+wBAuVyIegcDyAEwGkgq+DelHlrY/PzLW+OXLspnTXcZKynwHkTDebpvvBaF1F3T6zI3PTyLmM9qThfgjKxSR+ANsg8hNj20pNA3C2e/8j18LghoBAySAU9BuvFDuSAAmQQFkIUNBfFqw0SgIkQALlJWAgMDYS9Be8VIDsaG3+c1vwbQGO8vC+T9Wpj526ctW2kX0MhddRQzlS0N/W/CiASzwmeXHQ1i+ZuSNeMt36U9CfGEF/WfeVNm7wvFHQH/UqgBX6y4B02GSlKvKb+E9hvwml6PvEUdCvo1ywYMGxtm2vE5H/5hH1EwMDA5dV49rz6FeCFmuVgJvAhYL+Wl1xxkUCJEACJEACJEACJEACY4cA33fGzlrXUqTz5s2rr6+vfxrARz3iWnn22Wd/evny5Xa1Yqegv1rkyzOvToDQiRDFTSdA6EQItsoRoKA/etZG4mkH0XWUnhgJvw0F3EbxuNiKUvgcla2XFjw5PnXs7j+FKC16P82noGOAZUm0oD9QhfoAUGAo6A9i0qDvkWsR1d4pTBy1PYOA2IUESIAESGAEAQr6uR1IgARIIIEEDATGgQT9GoEW9fe3Nt8FwfUeSGwFWXZqZ/d3RvbZnmk+AwrPADihgjgp6DdITjDYK46JDvr2hnpLZ9PDNZsewO1TO3uOyIB3Wn/DhI9RtuKwr3Q8Bgwp6C/Dg6+UehbAqHt8X7v1K4mq7F4Q0B81ew7qJk8eFtRrIfvQwMDwn2+v661YPA0trdA/UTTtu44lirZ33bPY1Z0b5lHu5rYeel59Y8D+DRug/anlNn72HJx48y1OIfaKSOWvbBjhiRb1K6X03z2ulfpF5OlXX331Yor6a3mXJjs2ClySvX70ngRIgARIgARIgARIgARIwJ0A33e4O5JGIJ1OH7Vr1641AM738L3qYn7tm9t5+I7bejG4ofznpl5re3zLHExqnjOqy86e9Xijm7ewOrEjs/j8tqiffRL0jQkOrern4fGhFMwTIwE8Bf0FqMaV0aMQUfe1d81VSq0AoCu8R9wo6HcCuuXKnin5oaHnBJgZMXAPc0EF/c5r5zZBFHuxciw4EwmQAAnUHgEK+mtvTRkRCZDAGCBgIDAOLOjX2Ha0Xf5hW8n3IZjkilHJI41d3c0ynANwsJlUsy/DslDQX+OC/jjsK71vDZ43CvrL8IAnXdCvhePvuXm5kehdC9n3ruvFru6uMpA8WJV/0nXXQwu5g7SCX/lDyQeFJISRNgqi/kKygv7s6LnzQs31h1uXl03UH4RBudcjyBqUo2+cBf063nnz5k2sr6//oZ+oH8CiNWvW7CsHI9okgVIIUOBSCj2OJQESIAESIAESIAESIAESiDMBvu/EeXXoWzGBQ2L+xwDM96DTffbZZ7dVszJ/wbc4C/pZbT7486Wr82tuxU1X59dV+tkqR4CC/uhZU9B/mGmUwudSbCko6cvkPgOou/TXdNGvurZIQb8TV5PbIqJfDwr6o2dKiyRAAiQQHwIU9MdnLegJCZAACRgTMBAYhxL091166aSjxqe0iO4MD2c2WLY1b0ouN1DoE4dK6gZMHCvRu8VpIiYXyJWNnd0ri20YVrd3FYFvb2v+OoAveKyBcSxhuRjGwAr9BxeJgn7j317mHZMq6C9UgA9TCV8L+qMW9QdNLNCi/f0b1pfsh55XC8ePmj0bE+aaFX0vl5Bez68TGoI27U85kwyC+hNVfw8eD4rI0qjmKcWOiaj/He2/rqA0n6L+UkhzbDkIUOBSDqq0SQIkQAIkQAIkQAIkQAIkEAcCfN+JwyrQBxMC8+bNq6uvr1/tJ+ZvaGjI5HK5vInNcveJs6BfVzfXomi20gno2xb0rQtRtbrJx6B+9mSMm3zMsMm69xyDuskToP+7/hka2DP83/WfQwN7D/7zH/bgwKF/r/btD1Fx8LLjllwBIDbn4ZXgEOUcRoJ+qHtnZjPLopx3pC0TEbVS6sqZnZlR3+MX+2QUj4utUkT4xX6UYmtjpusyCyoL4CgD5vrvvdcAFP/9pws+eiQDUNDvxDYZFfqxNZ+qO2fWyuZtBvsDpexFE/vsQwIkQAIk4E2Agn7uEBIgARJIIAEDkXYoQf+LV189bsrO15+AqE+4Y5F+seVPGnO53xf69KfTpylL/QRQjRXEeWSF/tbmb0LwNx7zj0pE8PKVgv70cfWW/QyAMz04lVXQH4d9pWM3eN4o6C/Dg6+UegDAVcWmd957N/aue7YMM5ZuMqxwfOTMUYrIPSqxjwq2HMkEhUkK4v6GlrTRjQVR+RKkKr/b6pcryaD03RbeQhIE/To6U1F/Q0PDwlwu93Z4IhxJAtESoMAlWp60RgIkQAIkQAIkQAIkQAIkEB8CfN+Jz1rQE3cCh8T8PQA+5cGpO05ifu2n23m4ruauq7pXs0278+JhcThb6QS0sH7rjU+UZEivRcPc6Zj4seklr4v2Z/ePtuDtDQOoVXE/Bf0lbTfHwSYCeEAem5FtvTT62Q9apKD/MNmt6a6pB1JKZwqd7sVboNbDlr8e2tXQO2vNwlG3H2/OdD0KqEvcbSRa0K//njVK8Ai6Zzelu46TlNZUiJemIqhZn/5BK/SjX+XlT2bmWt/V93hNQEF/xMtFcyRAAiQQkAAF/QGBsTsJkAAJxIGAgcA4lKBfx+Zve7Sgf8uVl0+pOyDPCTDTjY8CVpza2fPpcvHrb738ViXyZQ/7AwJ7bmPnI7828YGC/uoL+uOwr8yeCVboN3mmgvZJmqA/iHjej0UUon59Q4DJLQFRief9YtKfa4G9FvWbVOzXSRs6eaOUduLNtwzfEhBFqySnKPz1spEUQb+OwVDU/+PBwcGLent7d5ebHe2TgAkBClxMKLEPCZAACZAACZAACZAACZBAEgnwfSeJqza2fE6n06ldu3atSpqYX69SnAX9TR2tY2sjlTHasIL+goh/UnM0591OIWrfBjcM4I2e9e9W9i8jioqZpqA/etQU9B9mGqXwOaytvvbsNUrJPQAsl9W2AfVA/s1jr3cS8hfGJFnQb5LgIZClTdnWB6N+IvoXrZ4weMyetYCc625bPVe/55j5jasXHbwqJeK2qS27WEQe8jD7liUyf3pH609Mpg67F01ssw8JkAAJkIA/AQr6/RmxBwmQAAnEjoC/6B6hBP2b0iYibocK/YsWTVATjloLwPVFRYBf5W1r3rRc7vVyAN3W2twqgg6Pl9UhUUg3dvU8ajI/Bf0mewHlrdAfg32l94rB88YK/SYPVcA+Sqnl73yP8ZXiYXEVVp981z1G1edNMezbsB6v3ToqfKPhJmJ+bV8L5nXyQCVbEJG99u2VG8LdyBrFbQkjuWhfNC/NLenNY3/cIiL6uYtVOyTqfwrAOR6OvTA4OHg+Rf2xWrox6wwFLmN26Rk4CZAACZAACZAACZAACdQ8Ab7v1PwSJzrA5cuXWz/96U87AbR4BPJ4Q0PD5blcLh+3YN3Ow3f2rMcb3dU9k2SF/mh3S197l7HBSgj5i50pVO3ftW5LTQj7j2+ZA5dEiFiehxtvjip2pKD/MPwohc9hbL149XfGnfDWJH3txyfctoSuzK/EvmBGxxWveG2bJAv6+656ZJIa3PfDd26GOMMjxn+YkW3723I8Opsz2e8CssTD9ssiqfOaOlr+sxzz97V3zVVK6X3geJ2OAoYsQbqpo81IJxNmL5YjLtokARIggbFKgIL+sbryjJsESCDRBAwExqEE/f1tl31QwVoHYLIHoA2Wbc2bkssNjOyzva356wC+4DFurxL51KnZ7h+UA/72TPMZUHgGwAnuL6y4t7Gzx0gdSkF/9QX9eh2rva8O+aBfbj2uGGSF/nI800kS9PuJ1LUYfO+6XuzfoCvbHPzVqSvH62r1umq9W9OC/qACcpObAqqVFBFGZB+2Un9jttuVq9t6HDV7tuftAaUkGJTjGQlrM2mCfh1nOp0+eteuXfrveE9Rv4h8fM2aNW+FZcNxJBAFAQpcoqBIGyRAAiRAAiRAAiRAAiRAAnEkwPedOK4KfdIEDon5vwtgsQeRxwcHB5t7e3uH4kgtzoJ+D0F0HFHG2ifTBI1qCPmLwRWE/dVOKCl1QSnoL5Xg6PEU9B9mEqXwOYytLVf2TMkPDT0nwEyPlTYSsidZ0K+gZHOmq0eAyzw4PP36sTsvPvP+aw74PRV+a6FE3T6zI3NTwc7m9s4rofCvXrckiKhlTR2Z7/jNHebzLemuJjulfgzgFLfxCuremdmMkU7GL34A/SovfzIz1/r7MP5yDAmQAAmQgDcBCvq5Q0iABJXwGxIAACAASURBVEgggQTKIehXgPS3Nt8FwfWeSJQ8vWPSCRefef/9R7zsbMu0XCBKPQ5ggsf4p/a+tfeSWWvW7AuCfUc6PdtO7d81NfvYVrdxZrcL4Pe2bV0wLZfb6Dc/Bf3xEPRXe1/pfWLwvLFCv98DFeJzpdRVAB4oHlpK5foQbvgO8ROpe4nntZh/wtx50AJrpxZUQG4i5g8rkPcF4dNBx6pvMQjTgiYgeCVY+O0fvZ5eiRbV4heGm9uYSddd75a4sFREIr9uNCrfTUT9Sqn/XVdXd/4TTzzxRlTz0g4JBCVAgUtQYuxPAiRAAiRAAiRAAiRAAiSQFAJ830nKSo05P2X+/Pkrkizm1yvmdh4+uOFV7Litt6qLGgdxeVUBRDB5EHF8/eyTMOXL8yKYNRoTQXyPZsZorUy+9ixMnDvdyWisz8OjpRCtNQr6D/OMUvgcxtamdNdpklI/AdDotsoCWdqUbfX97ifJgn4d+6b27DJRcrfHbjeqkm+SHKBEXT+zI/Pul5597d0fUCr/rJeg3vSmhGL/N2Y6po3Lpxrem2vd4BZb/6LVEwaP2bMWkHPd94HZTQ16/OZM5zcB/I0HSwr6o/21SmskQAIkcAQBCvq5IUiABEgggQQMBMaBKvRrMf+O1uY/twXfFuAoHyS3T+3seTfjuNB3azp9QsqyexXwXzzG20rkjqnZ7i8KoEzQb8+0nKNs1S2CN1K29clTcrk+t3HbW5u/BcGNnnYV7m7s6rnBa37NY3um5aui1Oc9MqkhkCsbO7tXFs9nmFzgKgI3qEr/4qBtfXxmLvemH0ODveJoyzAGx71Q7FN/On2asvRhgnI9TAAQ333V1swK/X4brQyfK6X0ibU+/DiiBRW5l8G1I0xqkbpblX3TCvteSQGmAvIggvmgAvlSGfolGmiRvV5XzcGp6c923nu30W0FXnP5ifkLc2uW77l5ecnrWiq3co332LPniUh1vx30CdpE1P9OQf/1qVTqXIr6y7WDaNePAAUufoT4OQmQAAmQAAmQAAmQAAmQQFIJ8H0nqStX037LRRdd9L9E5DMeUca6Mn/Bb7fzcC2m3nrjEzW9iAzuMIEwtyEUBPfayoGBPRga2Av93/SPTsbQTf9ZN/lgPbajP3jS8D/rxIEgzfR2gSA2K9F32p0Xv8uhaL7Yn4dXgk+YOSjoP0wtjAjfjXkYWyaCfgC+Ffq3prtO2J9STwvwR+57Qr2o8lqf0HqEPmFTuus4SdnPAHKm29jiivauDAwSFNxsbWnLftAWWQdgsse+vrsp23qDQFx1Ki+1PzwnpVI/BOD2S3JQRC5r6mhdW5jnxau/M+7ENyc9qgQLPZ8pkVx+58Qls9YsNCp+qSvv5y31PREcb8NuOT3brqvwOzaD/WML8HdN2bY7vHzcnO56P1LqaQDTPPpR0B/mlyfHkAAJkIAhAQr6DUGxGwmQAAnEiYCBSNtI0K/S6dQ24ENi2XcI8DEv8fpw/Ao7LVEXTulc9YITj21tLdcIlM5Gtjx45QX41p639v6dV6V+7dt2y75agG+886I5UdsT4Gd521o4LZd73cn+jrbLP2wr+T4Ek1xfGIH9UOq2qV2rvuok6h9ObmhrvtEGvuGX3EBBv7MIv5h9KYJ+bava+8rgeWOF/jL8glRK6ZIpoxJ44iTo9xKPBxXNu1WVN43Xqyq90/IE9S/sEvuJ+QvxmdxW8Idblw8L/72aR/V5vHLDMt/xBdteCRKVYheWud+4xmy3W5cmEdniN77an5uK+seNGzdv9erVf6i2v5x/7BGgwGXsrTkjJgESIAESIAESIAESIIGxQoDvO2NlpZMT50UXXfQvtSDm18TdzsMp6E/OfizVU12V31RkH0XVfC3yr589GQ0fm2487+51WzBw3/OlhlrR8U0dzjckA0jEeXhFYRlORkH/YVAGImpj4XMYWyaCfr/K8C8v+e4xe/eP/1cImr23QLwF/Yai+v1KqWtndmZG3RCvY9+4ZNVJ1oEDqwGc5cZCAZtSdXXnTn+oecfIPpsyHRcIrMcBHMyecm62Ah6zUweumrXyyrfc51DSl8ktAtR9AKYc7Kd+pxQunNmZ+a3TOKPnUmEnLGmd0dGqBfuj2ogEgtk+vw6M97XhrxV2IwESIAESGEGAgn5uBxIgARJIIAEDgbENhTeUFq+7NBFVD8jxQcJXwJMvH3fipWfef/8Bp3GGVd0PDZV+gfpG3ra6T83l+rW4/qUFC8Y3HFs/Kw/r01D4DAQnOszzfdu22p1E/S9effW4U9587VGBT/YzoF+WfiSW/TXZPfTvjatX79122WUnYrycJ0r++tBLmldSwrBbFPRXRtBf7X1l8LxR0B/kF0mAvkopxwoJQYTZAaYL3LWhpRX6p7iZivBHjvMSkPtV+g8q5i/MW25hutfNAwUfRsamGWhBvk4CcGomXN3E6rrCv77tIEhzW1/TSv9B5qpkXzdGIpKYd8NDov4nAXjdPf2bcePGfZSi/kruLs6lCVDgwn1AAiRAAiRAAiRAAiRAAiRQqwT4vlOrK5vMuC666KJ7ROQ6D+/XDg4OLurt7R1KSoRu5+G6Qr8WcLPVJgEtrJ987YeNRPXlqpKvfWiYOx2Tmp3P5keS13txx229idmTboL+JJ2Hx23nGwmHgbcB7IzKdxEsa+po0zeqDzcTIbtS6sqZnZmVfj6YxONmK4wI382fMLb6F62eMHjMnrWAnOsdp/Tmlf3nszozmwr9VLor1WfZF4jgHxXE/+GH+qXUjz+/6cHLjljXuFToH94XZqL6vBLkZEiWN+XSv9XV+nUMVgqXKahbfSrT62nunJFt+2wxb51QcMKbkzr8EyOGR74pwD1DSv3L6ba1RXKteb0eGy17ep0lzUrhL538UAobUrZ8cnqudVRBvOHEjAPj9ZU+c332vNYPdaTy8o3TgN/ovsPzivyZApYBOM7vmQFAQb8BJHYhARIggbAEEiPaCBsgx5EACZBALRIwEBhHH7bO2IX65NSuVf/uZXxrpmWeZatHvKrkl+qcALk9b+1d4lThvz/Tcq5SSov8hqv6l7NR0F8ZQb9ew2ruK4PnjYL+Mj1oSimtwB4l2PUTuJfJnVFm3arBa+G4FpAHbW7CfC8BuUkFfC2Ud2taJK991XNE1fyq7RfmcRLZ67HvuXk53Hz2YuuVQNCfaQkcnhtbk8SCwJNVaIAHo14ROa9CbkQyzYIFC8YrpfSVpp6i/gMHDsz9wQ9+8Eokk9IICRgQoMDFABK7kAAJkAAJkAAJkAAJkAAJJJIA33cSuWw16fRFF130P0XkrzyCW9vQ0HBJLpdzLXoVRzBu5+FaPD24wfvm0jjGQ5/8CeiK/Loyv1/T6z9w3wtlF9GbCvu1qF/7E/d9OXHudEy+1rHQduLOw/32SCU/NxHAR+1PsaCegv7DhDdnOr8E4DYD5nkArwHQf+o2CcDRBuMKXRxF3HES9CvoyvZduvr+nwaIK0jXV/OSP39WxxWOX6puasu+TwTfB+S9QYwG66t+Ni5vLZyWa329eNzGTNdlFlQWwFHBbAbuTUF/YGQcQAIkQALmBCjoN2fFniRAAiQQGwIGAuNIfdWV/gVy7dTObsfrx4on297WslRB3SfleVmwlcgdU7PdX9RV/YvnVoBsz7R8VZT6PADfKvulgKKgv3KCfr1O1dpXBs8bBf2lPEgeY92+wAhTbb0cLroJ8MP65yUg/8Oty6GF5MXNqzp/QajvJZDX9rTdvet6sX/D+pKE/aZCfj2nFyOv2wq0r24sTr7rHsdEgLAJFl5+hEkQKMceDGrTQ9D/oIgsDWqv2v0NRf2b6+rqPva9731ve7X95fxjgwAFLmNjnRklCZAACZAACZAACZAACYxFAnzfGYurHr+Ya1XMr0m7nYcP3Pc8dq/bEr/FoEclEdDi+Wl3Xuxpo1rCee2bTjTQf7q1JFTq9xD0J/I8vKQNF+Hgagj6RfD5po62bxTCoKD/8IJuTHedbqXUDwCcFuEyO5l62crLOcXV4eMk6NdOb013TT2QUr0ATo+Yx36l1LUzOzOeepm+TMc8pazyFb8UyeV3Tlwya83CfcXx6VsCjt816buikIk49mJzFPSXGTDNkwAJjG0CFPSP7fVn9CRAAgklYCAwjiwyLea3gM9N6ey500lA7zTRsKi+9fIvQuTLEYv6bQAP7H1r7/VO1fkLvmxNp0+wLPtxAB+JDISDIQr6Kyvor9a+MnjeKOgv04OmlFr+zvcYXyk2v6u7C/qn2s1NTB/2BgEvAblTzF4V6UeK2P2q3o/kqAXzu7pz0ONNWxAhv7ZpkvBgGlvBR6/+r9ywzDEZwiS+xmy3Y7ekCvrdbpUAcIuI6OctcW3evHn19fX13wNwgYfzG4eGhs585pln3kxcgHQ4cQQocEncktFhEiABEiABEiABEiABEiABQwJ83zEExW5lIzB//nzPKsRKqTVPPfXUwrI5UGbDbufhO3vW443u6G5YLXMYNG9IQAvmdYV+t6ar3+vbGarVtJj/+OY50KJ4t6ZF/VtvfKJaLvrOq6vzu/if2PNw36Ar0KEagn4l6vaZHZmbCuFR0H/kQm9qyy4VkfvKXJl9j4hc3NTRum7k7HET9GvftmQ6zrBhPQZgWkSPhC3AHdOzrV8UyKiCk8Vz9LVlM0rknwFMjGj+Q2bk++PyaHeqzl+YZ0u6q8k+mODRVMLcuw/tJbdK/xT0lwCXQ0mABEjAjwAF/X6E+DkJkAAJxJCAgcA4Kq+3Wra9ZErukSNezEyMa/H1jszl7baSewQ4zmSMT5+3AdzeaFtflVyucBWc65ASRf06cWDjoUz2erdJKOivrKBfr0M19pXB80ZBfwQPuJMJpZS+a3aUsnzfhvXQovlqNzdxdCkJB242tdBeC9NHNreK9LpPseA8iKhfj9fzDQ0MvCuE379hw7tTpyZPxsGfk6BvFQjSTMT8BXtuCRPat8LtA4W+btxK2StuSQJOaxGEQTX7egj69WHvg9X0rZS5D4n6VwP4uIedu9euXfuXpczDsSRgQoACFxNK7EMCJEACJEACJEACJEACJJBEAnzfSeKq1Y7PCxYsOFsp9ROPiNauXbt2QZIjdjsPr7awO8lM4+q7n5hf38igb2aodtOi/oa50zGp2f17gLj46sTKQ9Cf6PPwau8LCvoPr8Cm9uzXRckXPNbEWPhcii0FJX2ZrlsB6KSHVIg98raCelAgiwEc6za++KYE3S+Ogn7t10vtD89JqdSjEVTq3/9OAcuvTc/L30uu1VejUmDX1941Vym1IqKkgjwUHphw1L6/OmXFp/f4re/B2K0nAHmvX99RnyvshIUboPA1D9+N93Xg+TmABEiABEgAFPRzE5AACZBAAgkYCIxLiUqL2X8NyN832pIzEc97Tfb7tktnplTdNyHqUyFfILU//yG29ZnGXO7nQQJ7ecmSY/L79/wTIEsDzJ0X4Fu2yJOilH7Jc82cpqC/8oL+wvpXcl8ZPG8U9Ad5MAP0dfsCIy6C6oaWVuif4laKiNyrSv/Iyv9eFendRPNBK+kHWCrfrk4ifL9BXiyKGbtV0g+SQFDsj5v4feTtB34xxO1zjySQJhFJ9L3dh0T9+u/ti1y4P7N27dpPxG1N6E/tEaDApfbWlBGRAAmQAAmQAAmQAAmQAAkcJMD3He6EahLwqc6feDG/Zut2Hh73KujV3BdJnPv4ljmeAnkt5Nci+Tg1P5/jeovEtDsvhk5KcGiJPw+v5v6goP8w/VJE+MVrWKotLerfnMm1C9Q9CFZs8TVAPmPVpV7IDw09J8BMj/319OvH7rz4zPuvOVDoE1dBv/bvpcUPHZvK130bkCsCaEVGht8nIkuLbyUwff5+d8XK4/P5um9AoBMljjYdV9SvD5C/asqmV5vcDlAYuzHTMc2C5AD54wDz9lmwm/P51GZJ2c8AcqbLWAr6A0BlVxIgARIISoCC/qDE2J8ESIAEYkDAQGBs6qUNhTcg+AOAnwvkybwta6blcq+bGjDttzWdPt1K2TfBxuUQTPIbpwCd7bxGbOu2KbncL2S4OHu41p9Of0hZ9rcAnO3xsnZE4kB/puVcpdSTFPTD7UVNL8btUzt73r3e0G11+tPp05SlK+eoRo8VNLJVPL4S+8rgeaOgP9yj6TtKKaXvcu0r7hgXQb+p+N430KIObpXpRwrJ3YTZJmx0VX0tVtf+V6KV48YC7XchwcEruaH4poIg8boxLiVJIMj85ejrlvigr95MuqC/wGv+/PlrtMbAgd9Na9euvb0cXGmTBEYSoMCF+4EESIAESIAESIAESIAESKBWCfB9p1ZXNhlxLViwoEUplXPw9geDg4Of7O3tHUxGJO5eup2HU9Cf9JU97H/97JOgq/O7tTiK+Qu+Tpw7HbrifZJ8b+oYXZDpkP81cx5ejaeDgv7D1EsV4Y9cv6hsDYvIVepLsOUzPpqMPYBambLyX3jvw4vf0L5szmS/C8gSj331ugX749Oz7b8s9ImzoH+Ej6dZKfUVBbQBcMzyGRFzHlDrReHr020rF6Qqvxu3ze0Pnywq9VkFfAbAyQbPrb4J4KdQ6tYm2/pBWB9UuivVl8IVgLpFfw/oMa+u+v+tCeP2fU3fAHDwxofc44D6pMsYCvoNFpFdSIAESCAsAQr6w5LjOBIgARIggdAEXk2nTxmy1DkQfABK/beCIQV5WQEvpmx58RTgN6XeDlDsYP+iRRPsCePPh+AcS6nT9ed6TgF687b0jkxk2Nba3CqCDgCWS6B7LNu+eErukXWhQXBgpASqta8iDYLGRhFQSmlBvxb2H9FGVquvJjYT8X1Q/9wE6gWxvpeA3ZRLJar1h6nKX8zKK2mikCjgJrwvpZK+F+NXblgGHVvSmldMIlJT74ULFixYrdThg0YR6VmzZk1L0taM/iaTAAUuyVw3ek0CJEACJEACJEACJEACJOBPgO87/ozYo7wELrrooqyIaDFeoa0aHBxcXAti/kJAbufhO27rxeCG5J1JlndHJM+6R8X44ar8WtAf5+ZVqT9uiSdeCQi1dh4e5z1D36pHQIu5fw+8P2/hoxD7oxCrftgbpf43bPxbflfDz2atWbiveh5WfuZhofoVq05T+QMfFV253pJTDiJRQ1DyoiX5X4zfM/H5xtWL9pbLO50AAcs+F7DeB1FnikjdoXXZqX1Qkv+F/eZxv4p6bV5a3HNqnT10gVL4CEQOFt8cw3uhXOtLuyRAAiQQBYGaEm5EAYQ2SIAESIAESEAB0t92+QpA9PVnbm1AYM9t7Hzk1yRGAiRQPgJKqWcBjCpZU0rV9yi9bWhphf4pbiaV8t388BKx6+rwR82eDS3OLm77NqwfrlofpBWE/RPmzousYr+OfVd3DlpQH0XzSnDQ8+jbBpyaaXKD01ht04lxKUkCUbAoxYaHoP9BfWVoKbbjOHb+/PlXA1iolHr4qaee6oqjj/SpNglQ4FKb68qoSIAESIAESIAESIAESIAEAL7vcBfEgYA+81FKLQDQUYtnPm7n4Tt71uON7vVxWAL6EJKAlxheJ2vopI24t7rJx2DytR+GvmnAqcUpKcFD0F+T5+Fx3zv0jwRIgARIgARIgARIwIwABf1mnNiLBEiABEgggQS2ZS6/SmBNb8x23yK6GL9h29HePMfO44cQOJ9IHbTz4qBtfXxmLvemoVl2IwESCEFAKbX8nRoBo1TqYcTrIab3HeIlvi9FUO5W+V/HXTd5sqP4Xov9SxHR61gaWtKOQnY/EFrEv3dd7/BP1NXrvRjrufTnxa3U/dGY7XYMuVTGfhzL+blbkgKApSLyYDnnpm0SGEsEKHAZS6vNWEmABEiABEiABEiABEhgbBHg+87YWm9GWx0CbufhSRF8V4daMmZt6hhdGEh7HrfK9n40tah/ypfnQf9Z3HQsOjFB/1ntNvnas6BF/Q6N5+HVXhzOTwIkQAIkQAIkQAIk4EqAgn5uDhIgARIggZoksD2dfj8s+2kAUwG5O3XU0TedsmKF7wnSa4sXH/v20GBWAF3hxb0p3Dm1q+ezNQmPQZFAjAgopXR1/lGl3kupgB91eF7i+6AV8wu+jZ89B9pukPbKDcsiEdMXBPIjEwf0rQC66c80+/zAwPC/79+wHlo8X+7mxtht3lKE9x6V7NGfaSl3qGWz75akAKBJRLaUbWIaJoExRoAClzG24AyXBEiABEiABEiABEiABMYQAb7vjKHFZqhVI+B2Hp400XfVAMZ0Yg9x+bAAXidsJKlpMf+0Oy92dDkuVfrdEih4Hp6knUZfSYAESIAESIAESGDsEaCgf+ytOSMmARIggZonsDWdPiFl2U8q4I9HBLteKXXD1K5VvW7V+vvbmz8AGw8WjRvNS2GnJerCKZ2rXqh5mAyQBGJAQL1TlsjJjVIq4EcZlpf4vhQfg4jYdWV+LWKv1dbQ0gr9Y9pKEd6ffNc9jlX/k8zYK0lBRPhOaLqx2I8EDAhQ4GIAiV1IgARIgARIgARIgARIgAQSSYDvO4lcNjqdQAJu5+FJFH4nEH/kLidB/B4maF2lv3726NtzdfLJwH0vVDVJQVfm10kUTo3n4WFWm2NIgARIgARIgARIgAQqRYDijUqR5jwkQAIkQAIVIaAA6W9ruR1Qn3OeUL0CkXVQah2UDOo+ypLTRalLALxfF6D2c1QE/zol27PULTHAbzw/JwESCEZAKaUr9OtK/Ue0Xd1d0D/VbrpqvRaBO7VSfAwiYi+lIn21+ZnMH+TGglKE917C96huQDCJN+o+HnvpQRFZGvV8tEcCY5kABS5jefUZOwmQAAmQAAmQAAmQAAnUNgG+79T2+jK6+BBwOw/f2bMeb3SX/7bU+JCoDU+8qvNvvfEJaAF8EptXooK+cUAnoFSrHd8yB5Oa5zhNz/Pwai0K5yUBEiABEiABEiABEjAiQEG/ESZ2IgESIAESSAqB7W0tSxXUfQIcVSaff6dgX3hq5yO/LZN9miUBEigi8E6B/uXv5N58pRjMvg3roSvgx6G5CabzA69CC8HDNK9EgWJ7SRabm7JpzHYbdS3lVoRJ110PLeqP814zglDUyeO2h6Ui8mAYmxxDAiTgTIACF+4MEiABEiABEiABEiABEiCBWiXA951aXVnGFTcCbufh1RZJx41TUvyZdufF0OL34rZ73RYM3Pd8SWEUhOs6KWD3j7b4JnwE7e/nnFuygvZHJytUq7ndHgCA5+HVWhTOSwIkQAIkQAIkQAIkYESAgn4jTOxEAiRAAiSQFALbMpdfJUp0qeyjI/dZYadtyWXTst3VKysReVA0SALxJ6CUmg6gr9jTUsTyUUftJb4vRWDuIcQ+IoT+TEvUIcXOngmLUpM83JIGkn4DgkcyRJOIbIndYtMhEkgwAQpcErx4dJ0ESIAESIAESIAESIAESMCTAN93uEFIoDIE3M7Dqy2Srkz0tTXLxLnToUXvTq3U6vxOonWvJAGnqvWlJhV4VenXFfp1Eko1WlNHq9u0PA+vxoJwThIgARIgARIgARIgAWMCFPQbo2JHEiABEiCBpBDY3taSAdQ/A5gYlc9KYYdY0jI12/3jqGzSDgmQgDkB9U5ZIqfepYjlzWc36+kmOC9FZD5+9hxou14tTokNZqTC9XKrnj/SWinCe12ZX8/h1JKcMOEVl4jwfTDcduQoEnAlQIELNwcJkAAJkAAJkAAJkAAJkECtEuD7Tq2uLOOKIwG38/BqiqTjyCnuPrlVsC9VSO9Wgd4r6aNcNwW4+bKzZ73vjQHlWD+vJAqeh5eDOG2SAAmQAAmQAAmQAAlESYACjihp0hYJkAAJkEBsCPy+7dKZKaS+A+A8AFYJjtkAnoUMLZ2afWxrCXY4lARIoAQCSqlnAcwrNrGruwv6Jw7NTTitBfd/uHU59J9Bm1fl/4KtUhIGGlpacdTsOdCJA9q/oYEB7O7ugrZZatO+T5g7b/in0Pau6w29XtpX/ePVXrlhWSjO2ubJd90D7XNx27vuWehEgaQ2D24PisjSpMZFv0kgrgQocInrytAvEiABEiABEiABEiABEiCBUgnwfadUghxPAuYE3M7DqyWSNvecPUcScBPRD9z3PLSoP0xzE9AXbPW1O39f4uaLHldKgoGbgL5aN0o43URwiA3Pw8NsOI4hARIgARIgARIgARKoKAEK+iuKm5ORAAmQAAlUkoACZFum+SxL4X8AOBtAKsD8eQA/tQV/fWq253kBHKuDB7DHriRAAiUQUEpdBeCBYhNxqk7vJb4vJfHArzJ9WMG5m9BbM9UC9lJF/W4C+bBr5lVpXu+LsBz0WK+bEOJ0C0SYR8htHQAsFZEHw9jkGBIgAXcCFLhwd5AACZAACZAACZAACZAACdQqAb7v1OrKMq44EnA7D6+WSDqOjJLgU1OHc4GarTc+Ab2WQZufmN8r4cND6D7sRlhRf93kY6CTBZxaNW6U8Ehc4Hl40A3H/iRAAiRAAiRAAiRAAhUnQEF/xZFzQhIgARIggWoQeG3x4mP3De1bpER9Cgpn6WLMAI4+7It6A5BXAfVjUfI43t7//cbVq/dWw1fOSQIkMJqAUmo6gD4nNnESXLuJ78OK2HW8flX6wwrZG7PdrlutlKr/2qif+D7MmnmJ7vWcYWwWALitW6kcqv0s+zBrEpFwZaCqHRjnJ4EYE6DAJcaLQ9dIgARIgARIgARIgARIgARKIsD3nZLwcTAJBCLgdR5eDZF0IOfZeZhA1JXr/cT8gxtehd4bbk0L7xvmTsek5jmufcKK+t18K+UmgjDbqH72SdC+uDSeh4eByjEkQAIkQAIkQAIkQAIVJUBBf0VxczISIAESIAESIAESIIGwBNyuGQ4raA/rh9c4L/F9KYLzE2++ZbiKvFMLU/3fL0mglAQE7aPfrQJhfPYSp5fqr1tyg76pQO+vpDaPdegVkfOSGhf9JoE4E6DAJc6rHaipKgAAIABJREFUQ99IgARIgARIgARIgARIgARKIcD3nVLocSwJBCfgdh4eVnQd3AOOKIWAW0X8MOtXqpi/EEe5RP1usXrdGFAKW7exk689aziRwqHxPLwcwGmTBEiABEiABEiABEggcgIU9EeOlAZJgARIgARIgARIgATKQcDtmuFSxdxR++omvi+l2rtXxfsw4vhyC/obWlqhf9xaGKG8l6A/jL2Cb15sX7lhGfT+Smo7+a57hm94cGi8Xjipi0q/Y0+AApfYLxEdJAESIAESIAESIAESIAESCEmA7zshwXEYCYQk4HYePjSwB1tvfCKkVQ6rFAE3cXnQqvVRifkLcZdD1O92G0GY5IVS1mfanRdDx8fz8FIociwJkAAJkAAJkAAJkEA1CVDQX036nJsESIAESIAESIAESMCYgNc1w6VUvzd2wLCjm0C8lMQDLwF+OQT9pd56UA5Bf7mE924JGKUyMNwuZevmxQsArxcuG3kaHusEKHAZ6zuA8ZMACZAACZAACZAACZBA7RLg+07tri0jiycBr/PwHbf1YnBDcguRxJN4tF5FIeiPWsxfiDBqUX/97JOgfS1ueo/qvVqJ5pZUcGhunodXYhE4BwmQAAmQAAmQAAmQQMkEKOgvGSENkAAJkAAJkAAJkAAJVIqA2zXDpVS/j9r3qMX3Bf+irvw/6brroUXfTq3UBAnN4D03L3esDh82scFNoF6K8N6r6n+pDKLeV0HteazvgyKyNKg99icBEjAjQIGLGSf2IgESIAESIAESIAESIAESSB4Bvu8kb83ocfIJuJ2HV1IonXyK1YnATYxvmoxRLjF/gUaUov44CPrdEigA8Dy8Oo8AZyUBEiABEiABEiABEghBgIL+ENA4hARIgARIgARIgARIoDoElFK6zMuzxbOHFYmXKwo3MXUpfrqJz8MmM2jR/YS586Cr6Rea9m9Xdw5aJF9q0/Y1B+13oWlfd957N/Q8QZtb1f8wNxQU5vZKaujPtAR1MVb9G7Pdbv4sFZEHY+UsnSGBGiJAgUsNLSZDIQESIAESIAESIAESIAESOIIA33e4IUig8gTczsOHBvZg641PVN4hzmhMYNqdF0OL5oubXje9fl7t+JY5mNR8+Fy9uG9UCR1Rifq1HR1vcavkPm3qOPw9R5EfPA833rXsSAIkQAIkQAIkQAIkUG0CFPRXewU4PwmQAAmQAAmQAAmQgDEBr2uGtVA8CiG6sTMeHctR+d2t8n8pSQKFELTtMCJ7E1batm6l2ncT35ey7m6i91JsmjApdx+32wz0vCLCd8ByLwDtj2kCFLiM6eVn8CRAAiRAAiRAAiRAAiRQ0wT4vlPTy8vgYkrA6zx84L7nsXvdlph6TrfcBOZ97V2+cNySAfTAqMT8BSf8RP0movxqC/onzp0OXaHfqfE83He7sQMJkAAJkAAJkAAJkECMCFDMEaPFoCskQAIkQAIkQAIkQAL+BNyuGQ5bqd5/xnA9Trz5liOq0xes6KQDLRgP2sop6A/qSzX6Ry3o9xK9v3LDspITEKrBqDCn297j9cLVXBXOPVYIUOAyVlaacZIACZAACZAACZAACZDA2CPA952xt+aMOB4E3M7DoxZ2xyPa2vGiXIJ+ncShkzmibFO+PA/1sw8W5nFqJkkIpcRbaiwe/j8oIktLtc/xJEACJEACJEACJEACJFApAhT0V4o05yEBEiABEiABEiABEoiEgNs1w9r4a7d+BVrYH4fmJhgvpaK+W0X5OMVdLvYn33UPCtX+R84RNvaoEy7KFXcYu277BMB5ItIbxibHkAAJmBGgwMWME3uRAAmQAAmQAAmQAAmQAAkkjwDfd5K3ZvS4Ngh4nYfvuK13uGI7W/wIuFXZ33rjE9BV773a8S1zMKl5jmuXKEX9fmL+nT3r8Ua393cu1a7Q75ZMwPPw+D0X9IgESIAESIAESIAESMCbAAX93CEkQAIkQAIkQAIkQAKJI+BWlShs9ftyAHCrqK/n0hX6ta9Bm5sIfVd3F/RPrTYvlmGq6XvZC5sgEBf2bjcZaP94vXBcVol+1DIBClxqeXUZGwmQAAmQAAmQAAmQAAmMbQJ83xnb68/oq0vA7Tw8SmF3dSOsvdndhPImSRhaIN8wd3rZRf1+Yn7TWyB0dX9tq7iZji9l9SdfexYmzp3uaILn4aWQ5VgSIAESIAESIAESIIFqEKCgvxrUOScJkAAJkAAJkAAJkEBJBJRSywF8pdhIKdXvS3LIZbCbAD+snw0trdA/xU3fSqCF6LXa3G47CJvA4SV678+0JBqjR3V+Xi+c6JWl80khQIFLUlaKfpIACZAACZAACZAACZAACQQlwPedoMTYnwSiI+B2Hq4rveuK72zxI1CKoF9HU25Rf1Rifu2rFtRrYX1xq0TCiUd1fp6Hx++xoEckQAIkQAIkQAIkQAI+BCjo5xYhARIgARIgARIgARJIHAGllC650ufkeFiRdzkgjJ89B1rU79TCVIJ3sxc2QaAcMZfDpltiRNibDk6+6x7oKv3FLek3HbglfByKs0lEtpRjfWiTBEjgMAEKXLgbSIAESIAESIAESIAESIAEapUA33dqdWUZVxIIeJ2HV0I0nQRGcfPRrXL8wH3PQ6+ZSSuXqD9KMb+Oo1qC/uNb5njdYsDzcJNNxj4kQAIkQAIkQAIkQAKxIkBBf6yWg86QAAmQAAmQAAmQAAmYEnC7Zjhu4nY3MXrYxAM3MXqYBAFT1tXu51Z1/pUblkGvd5DmVu1f2whjL8jc5e7L6vzlJkz7JOBPgAIXf0bsQQIkQAIkQAIkQAIkQAIkkEwCfN9J5rrR69oh4HYezir98VxjN7H5zp71eKN7vbHTUYv6oxbz60DckheCxmoM5VBHVucPSoz9SYAESIAESIAESIAE4k6Agv64rxD9IwESIAESIAESIAEScCTgVZUoTpXW3QTkYRMP3BIE9m1YDy3qL6XpqvX6FgDtm7ZXStN2tD1tJ6jofuS8XgL8/kxLYBejTrAI7ECZBvhU5z9PRHrLNDXNkgAJjCBAgQu3AwmQAAmQAAmQAAmQAAmQQK0S4PtOra4s40oKAa/z8HILp5PCKE5+1s8+CVo8X9zCJGBEJeovh5hfxzftzouhfSxuQW4jCLp2PtX5eR4eFCj7kwAJkAAJkAAJkAAJxIIABf2xWAY6QQIkQAIkQAIkQAIkEIZAEqr0a1G7rqrv1Hbeezd0pf4gTQvltSjdqZVSpX/SdddDi+cLLWxShI5X29J+6qbF/HvX9ULbC9PcbiQIe8OBWxX7MGsRJp5yjXHjBOBBEVlarnlplwRI4EgCFLhwR5AACZAACZAACZAACZAACdQqAb7v1OrKMq4kEWCV/uSslha4a6G7U9txWy8GNwS7ebZUUb+PAH7YH+1XmOZWKX/rjU9AJzCUo7klEfA8vBy0aZMESIAESIAESIAESKBSBCjorxRpzkMCJEACJEACJEACJBA5Ac+qRCHE8pE7eMhglFX1vRIEwlbpd0sS0GL8P9y63LjCvluV+LC3EXhVnQ+TvOBlL0y1/3Ltl6B2vW4xAMBqREGBsj8JlECAApcS4HEoCZAACZAACZAACZAACZBArAnwfSfWy0PnxggBr/PwclZDHyN4Iw/TrSJ+2BsV/ET9XtX/PQTwJYn5J86djsnXnjWKXZibCEwXwG3OQ+N5Hm4Kkv1IgARIgARIgARIgARiR4CC/tgtCR0iARIggdonsDWdPl0sdY4oVSci++w6e92pK1dtq/3IGSEJkEA5CCShSn/UVfW9BNxRC91NKuwXV+V3WucwfrlV0w+buBB1tf9y7OcwNj2q8/eKyOFrF8IY5xgSIIFABChwCYSLnUmABEiABEiABEiABEiABBJEgO87CVosulrTBFilPznL61YVv5Rq+H6i/r5255ty3QT9pfiiV8ItaWH3ui3QSSblaB7JCTwPLwdw2gxMYFO66zRJqZ8AaHQbrETdPrMjc5PT55vasotF5CGPiXcD9sIZ2fbnAjtXgQGbM12PAuoS96nksRnZ1ksr4AqnSBiBlxY8Od46ftcFsHGKdl1sbMzvavjZrDUL9yUsFLpLAiRAAqEJUNAfGh0HkgAJkAAJBCWwNZ0+QSz7IQEuAmCNGJ9XwL+8/dbeG2etWcP/GQ8Klv1JYIwTUErNA/CsE4adManS7yV437vuWWg/gzRt7z03L4f+s7iFqYbvlXAw0r62rcX0+zdsQGryZBw1ew70WJP2yg3LjCv9a3uTrrseOnHBqYVJDvBKggjqm0m8lerD6vyVIs15SMCMAAUuZpzYiwRIgARIgARIgARIgARIIHkE+L6TvDWjx7VJwOs8nFX647Xm9bNPGha8FzddvX7Hbb3Qf4ZpbqJ+r8r/TskFpYr5te9NHa2OIej4tP2oG6vzR020/Pb6F62e8PaEPXME1hkQdSZEJhVmFaU22kqtR6ruefuNCb+vFdEuBf0U9Jf/yaq9GTa3d7ZC4X4AxxVFt9WGnTk92/7j2ouaEZEACZDAaAIU9HNXkAAJjHkCCpD+tstXALLYDYYCNg2NU+dOf2jVjjEPLCSAF6++etyUN//wXUAyLiZsJXLH1Gz3FwVQIafhMBIggTFKIAlV+htaWqF/ilsYAb624SXk3tXdBf0TpJ148y3G4vwgdnXfoP54JRiESYDQPrglCIS1F5RBufqzOn+5yNIuCYQjQIFLOG4cRQIkQAIkQAIkQAIkQAIkEH8CfN+J/xrRw7FDgFX6k7PWboL3UivYF0T9Ez82fRjG7h9twRvd613BBO1vQnjytWdBC+ydmttNASZ2vfqwOn+pBCszfrjK9rFvtYjgc4DoqlApg5nzSuE3IrgnnzqwYtbKK98yGBPLLhT0U9Afy40ZY6c2tnZ+xBJ8D4J3E36OdFf9TilcOLMz89sYh0HXSIAESCASAhT0R4KRRkiABJJMYEfm0um2Sv0bgKkecQwpUe2nZld1JznWavq+PdN8BhSeAXCChx/bLcl/dEr20S3V9JVzkwAJJI+AV1WiuAi2dTV9Lb52amEqzntV/ddJAru6c9CxmzZtb8LceY5JB6Y2nPoFFfN7cdL2w1bTb8w6/xUel1scwjB2SxI5ZOs8EekNY5djSIAEwhOgwCU8O44kARIgARIgARIgARIgARKINwG+78R7fejd2CLgdR5eqlB8bJEsf7S6Qr+u1F/cdHX+gfteKEsV+/JHBegEAS2ud2rl2oNOtwyMmJ/n4ZVYeJ85VLortSWl/kIBtztU2Q7iob6+4lsTxu372ikrPh3uKosgs0Xcl4J+Cvoj3lI1b25zJqsLgy7xClSJun1mR+ammofBAEmABMY8AQr6x/wWIAASIIFtbS3XCJRWWFqeNJQ80tjV3czq8eH2TH9by2IF9ZDP6N0isrAx2/1cuFk4igRIYCwT8KrSr0Xb+za4V6epFDe3KvjaNy3qD9q8qvRrUX/QuKMU9YeZX8fvdVNA2OQML079mZag2GPR3yfxoVdEzouFo3SCBMYYAQpcxtiCM1wSIAESIAESIAESIAESGEME+L4zhhaboSaCgFeV/iQLxRMBP4CTXsL3wQ2vYsdtyazJ4paooNFsvfEJ6ISFKJsXRwA8D48Sdkhbm9Nd70dKdQL4ryFNOA3rE9jtTdn2n0Vos+ymKOinoL/sm6yGJtiU7jpOUvYzgJzpHZY8NiPbemkNhc5QSIAESMCRAAX93BgkQAJjmsCLV1897pQ3X3tUgIUGIF4WC+c1dvT8p0Ffdiki0N/afKkS5ADUecB5S9nW/FNzuZ/EEeD2tuZHAVzi4dtjUzt7+BIRx8WjT2OCgFdVorCC+ajBjZ89Z1iw7tTCVOnXdrwE8FpU/4dbl0P/GaR5Vf83sRO0Kn/Bplcsuk/Y6vz6ZgQdU3ELmyBgwqDcfXxYsRpRuReA9knAhQAFLtwaJEACJEACJEACJEACJEACtUqA7zu1urKMK6kEvM7DkywUT+p6ePk9+dqzMHHudMcuWtCv1ytJTd84oAX9Tq1c1fm9EggA8Dy8yhtoU6bjAoGlxfwnlsGVtwWyrCnb+mAZbJfFJAX9FPSXZWPFzOjmTMe5gPUkgIkuru0G7IUzsu2exTz7F62eMHjMnrWAnOsZokLPjM62ZFZpi9na0R0SIIF4E6CgP97rQ+9IgATKTGB7pvkMKDwD4ASzqdT1UztX6Wr+bAEJbFt8+akyJD8C0OQx9MepoyZceMqKFdGWbQjoq1t3CvojAkkzJFBGAkqpBwBc5TSFrlavBdzVbF5V1cOK4LXN99y83FGwrmPVYn4thA/atF2dgHDU7NnQFe79mp5n77re4Z+gCQTa9qTrrvecJ2zCg1d1/rAJAn4syv25V0wAHhSRpeX2gfZJgAScCVDgwp1BAiRAAiRAAiRAAiRAAiRQqwT4vlOrK8u4kkzA6zx84L7nocXVbNUn4FVdXley1xXtk9QqXZ1fJ0PopAiXxvPwKm+evkzHPKWsRyCYVEZX9iulrp3ZmdHfAca+UdBPQX/sN2kEDkYl6NeubM50fgnAbW5uKWBIIO0zsq3dEbhOEyRAAiQQawIU9Md6eegcCZBAuQlsa738SyLi+j+GDvPHWnBebl6l2t+WufwqUaITIo4eZUthp23JZdOy3bG9W5KC/lJ3AMeTQPkJKKV0mZs+p5nCCtuj9rqhpRX6p7iV4p9XooCeJ2yl/oKP2n7d5MnDSQOp4T8nIz8wMPyx/lPfgBBGxF+w7yfmLyUZw812XG5tCLO/3G4cOGSrSUT4TV0YsBxDAhEQoMAlAog0QQIkQAIkQAIkQAIkQAIkEEsCfN+J5bLQqTFOwOs8PIlC8VpeTi9RepJuVPAS8+/sWY83utdHvozT7rwYOinCpfE8PHLi5gY3tnZ+xBJ8r8xi/oMOaS2BwidP72r7d3MPq9OTgn4K+quz8yo7a5SC/q3prhMOpNTjAD7iGIVILr9z4pJZaxbuq2yUnI0ESIAEKk+Agv7KM+eMJEACMSGwKZ0+rt6ydXX+M41dUthpibpwSueqF4zHsOMRBPrT6Q8py/5HAB8+JOx/W5Q8MSRDXzit89FNccZFQX+cV4e+kcBhAkopXaHfsUqHrtCvxeHVbF7i+7BV6HU8PlXbSxb1l4OZZqEF9/omALdW6po1Zp2LNZSSJFAOFqY2fZIflopIYq6dNY2Z/UggSQQocEnSatFXEiABEiABEiABEiABEiCBIAT4vhOEFvuSQOUIeJ2H6wr9ulI/W/UJaEG6FsO7CdOTsFa6Sr5OTHBrfe1dkYP2mZPn4ZETNzd4UIBrPwnIHxuMyiuF31iCx2xgo+4vSuqUpc4WhXMBNL1TnTtlYOenKi/zZ+Za3zToW7UuFPRT0F+1zVfBiaMU9Gu3X17y3WP2Hhj//yjgGgGmHArl91Dqq0229YDkWvMVDI9TkQAJkEDVCFDQXzX0nJgESKDaBLZlWi4QNZzlOSGQLwp3Tu3q+WygMexcEwQo6K+JZWQQY4DAoapEWtA/rzhcXUVeC7l1dfZqthNvvsVRxF5q1Xi36v+FWHX8e9f1Yld39AfrQXlqMf97bl4+XPXfrZXKwyvJoT/TEtTlqvfXiQ9677i0XhE5r+pO0gESGOMEKHAZ4xuA4ZMACZAACZAACZAACZBADRPg+04NLy5DSzQBr/NwXaV/4L4XoCvAs1WfgFeVfu1duSrcRxG5n+87buuNfJ/Vzz5pOAmC5+FRrGD0NvoynZ9XwNcAWB7WbUCezSv7mlmdGdfCfi+1ZWemxPoOoPR3HJ72RNSypo7Md6KPKDqLFPRT0B/dboqvpagF/fGNlJ6RAAmQQGUJUNBfWd6cjQRIIEYE+tua71HAdUFdEuBXeduaNy2Xez3oWPZPNgEK+pO9fvR+bBFQSulT3medotai9lduWFZVIG5Cc+3bH25dPlxNP2zzE/Vru1rQX01Rv4mPUazTyXfd45gwUGrV/7BrU+o4t0SQQ3bPE5HeUufgeBIggdIIUOBSGj+OJgESIAESIAESIAESIAESiC8Bvu/Ed23oGQl4nYdrUf/WG58gpJgQOL5lDiY1O99Yq9dq94+24I3u6hYkKkblJ+YvVyKCFvNrUb9L43l4Fff0xnTX6VZK/QDAaR5u2AC+nX+z4XOz1izc5+euSnelNlvqayL4G09Rv8Kvxtkyb1quNbZaDQr6Kej32++18DkF/bWwioyBBEggjgQo6I/jqtAnEiCBshPYtvjyU2VIfnTo+rag8w2JQrqxq+fRoAPZP9kEKOhP9vrR+7FHQCmlq/Rf5RR5tQXtuiq9FpuXwzdt+/+w9y5gUlVnuv/77eoGbOQiDga6wdAgGYNPZo4ZcnOGgNdRDAp016VFomRO1Ggu5z9zouaiUZlo4nHyTExMojknXhC7Lt0NhkSdmExAM0YjJ845OZILQqNAQ4IoCDTQdO3vz2q6SF9q772quqq7qvtdz8PT0HtdvvX71i5qr/2u76uavwBGNO9XhiJav4kwP/FTN/lG5Tc2DzQyv+nDL5r93ru+MuRZGnK9IwMOQTwiIity7ZP1SYAECk+AApfCM2WPJEACJEACJEACJEACJEACpUGAzzul4QdaQQJeBPz2w4sluKY38iMw+YYPwojkvUop+SvIVpP9wUTnL3TxO/gAgPvhhQaeY39bY4kvA1jp20zxb+l3xl1pI+bP9LP5sqdGh8YfeBKCv/f8rAM6HUG4tjFasloNCvop6M/xlirL6hT0l6XbaDQJkEAZEKCgvwycRBNJgAQKT2BHbGm9qDQCqMjeu74NyATv09+6ujrRslwALbR1Gg6HdgN/mXZ0rgBzBTolM4Yr8pqjeBUh9xdTn2h5o9Djb77sstFjJ1S9D6rvV5G5oph4cn4i/wnF7ypceeGMVGp3oec90P62hMMTRjs6D9D3iMDY3uVbFzgi0BddcTaFDh39VfW6de35jjVYgn4FZEc4XB1y9EMQnA3V/5KxWSG7BXipE50vTncrt0kqlc53Prm2a1u0qCo9dvQHQ8B5GZsMXwf6C3VDG6pTqT8Uek1mxnTUnaOQDzvAGGO3CvbBxYuOOi9OAX5fLA5/CoendDp6niuY66ie1fN+cBX/96grz89KpfbnypL1B4dAd6rh1myjGTH7vu8+MKSibiNsN5H6+5ZCRKY3fdpEwTf1BkPYbw4ZmPkakX1QKYSY34zhxbdQ/QfNo5DX/Q4nmHFEhM91hQTOvkhgAAQocBkAPDYlARIgARIgARIgARIgARIoaQJ83ilp99A4EoDffriJ/L7ney/DiK9Zhp5AxeSxmHzDB/yiz2OoMyvY2FgsMb+Jym+i83sV7ocP7RreHk5OOuboegje52mJYp9CL5mViL2cq7VbGxKLoEii+51w9va6amY89vFc+zb1TSaA1xx3hgN8WCAfgiNdWgxV7YTKRsD9A1zn+VmpSN7vf0td0N+2aF3V4apD5wiccyE6FyJdmpAMA0fSv3bToVfyZbA1lpug3/jk9VD6r9IaOt/YIyIVJ/0h6efc/RN+k8vBkFzWxZZwcoITSp/rauj9mbG72ru6G9CNIdfZeGaXFiEyaJqMzcuap4XSnVcq8LeGhai+JiLr3t0YflEggfokhcqOcKq6w3E/JCJnQ+Sk1sTMS6EvucCLZ7nOtoHMq9wE/Zl1DwcfEMWHIU6X7gSq+8y9r2bdF3Gtea1LY9fRsQc/qHDOO+krdY9AnV/AxYbaVPgPNn7PZd2zLgmQQGkToPCjtP1D60iABIpAYON111VO2b93rQALPbrvVNVbReT/A1DjUWenI+m/mxpfu60QJhoB965w+P3quLcpcJkAoyz6PQyVZ1TSd05LrPk/FvWzVjEHCHY5eqFCbwfw4eOn6UOBfSn2wUGLpJ07q1OpNwLrAzCC+zGO+1MAc33qP1mTaF5s05+ps3fZsvFHO4+sUOCfAEy3aGdS+70B6DdCo8b+YMqqVYc8vzhH65cp9HGLPoOqHBSRhdXxpueDKu6ILvlrgfMFAB8DMDaoPoCuNSAqX52aSv3aVkzfFg6fqY7+EtBqjzFe6TiavqB27dp95vob0cWzHITuNXb5rk3FXnXkmxWVp3zDj23QvLoOlowfW69Qw+K9vmkVT3R2CIKEm3bumZ5KvRbUf9D116+66rSQ2/F5cfU6CE4PqN+1pgR6z6F3Dj86++mnA1NGBo3P64UloKomQr+J1N+vGCH7m3fd0SVoH4riF6W/UBHkg4TgPedtOBix++EN6wty0CGTKWDUnHOshPzGlkJmTqiON2V1qznI0b7h50Ph8rzG9Fsn3R2uEJFH8uqcjUiABApOgAKXgiNlhyRAAiRAAiRAAiRAAiRAAiVCgM87JeIImkECPgT89sONQNxEUjc/WYaegBHMG9G6+elVhuogho2Yv1jryYw9/f7L/RzE/fAhXr6tDclLVXWNn+BeFE/tnbBv8dyHrj+Wq7mbw8nJjqPrRTDHq60qNrmuLJidiuyx7X9rNP7XKvIVAS4FcEpAuxOaAtFvVFV0/GDKqo/n9MFZioL+3csfG3uoY8zHRdzPAvIei/fvJ96Bq/xrZ0XHw7NXX/2ONWtLQb/JyFAx/uANKnob4PtO/hCgqyHu7TMbr/qjrR1e9QyL9s5Rn4DKPwI404LFYQWeEdU7ZyZiOelygkXv+vyYQ2MvrV63qH1zND4rJM6DgJpocE5v+/9cz2teZo1D8AVArLUmZl7qyFdnPRH+tZ9o3Bx8kJDR+oif1sfSNfLkzHiklyZoSzS+TET8tDkHAXfhzHhDoOampxHmsMg2xw3rCS4m6lyQFqoD0JccV77y7mRkfS5C+uD7Xl+RMaMvqH1kSZcGx/i7Qpx7FWr85acP2wvgm1WVR7+R62eRpUNYjQRIoMQIUNBfYg6hOSRAAsUn0NZQd7a6MEq+k5Hv+4y6M+Q689Ki/wLRJR4WuQq5cVp/f2P2AAAgAElEQVSi6cGBWmzE0iGETD9Zvphb9W4epn6eRvr6MxNrt1i16K7UFg7/jTruowCCQyZn7zitgsa0M/qz737iibf9xi6koN8cQtgp7ich+JoAJpNCzkWB/VDcWqPO97NFd28bREF/odYApHNFTfzJ7UEwggX90iaufOTQwYN/PGXcKbd3H24J2tg4OazJIKDSGbaxpa+tO2JLLxeV71oe0OjbPK3AE6dUjPn06atXW28qZDrZvXz52M5jh78kqv/NYiMnG+btEP10dbxlne3hiiBf8XphCKiq+czPGs5lqKO1n377nVnF7oW0ywjC/+L2O2B+2paMuL9j06auAw+de/b4HnzI9F0xeTKMgL9q/oKcxjN2FeoQg+nLZD4wEfqzlT9+5sYhO8Rhy79nPa810l1nvYj0T/OQz0BsQwIkUBACFLgUBCM7IQESIAESIAESIAESIAESKEECfN4pQafQJBLIQsBvP7xYEdXpiPwI2Ij6Tc8HN2zD282vFv0whrHntLpzcOr8Gb4TKuZBA3PIwUTo9yjcD89vqRW01ZZY/DsC+ZRPpy4E18xsjOYdOC84wjvecuBeNCPe8ErQ5PxF0kGtu67vF+DWGWn5vm0082Bhr8lGr1+b1Rgzwe36lUKKm7sEzSH9pAJfQ566CsPgeIC9z9fGI//TRuAc7D950kX6Mw4kBZMlwb4chMo/1SbC37exo2+3BWDhAvLztLrXz07ErHQ5FoL+jZp2LhLRvzYBNb0PNvQXwWfmV4A13jUvF+kVZ8UbsmpNyk3Qb7IUtMZSiwD9dp66Ewj01bTjXHPWE5H/bbNELe77Nk3LR9yDp/4xNOGACbZqAsxaa3DMQQMXGvbykY2NrEMCJFAeBCjoLw8/0UoSIIECEtgZXXojIA94dqmypjrZVLcrUrdMBUbs3uf0a3dLlWd3TZx0+dyHHsr5ZHlm7J2xpVfAlR9YRAEPJNAtUL9uWrLZpKDzLSYjQFt06acB+XpuXxI9u90OkVhNvOkFrxqFEvSbqPxHjh19BKJXWpyWDkLhKvBv6jpXT0+l3upZeTAE/V2ZGU6sMyNgPzXI2KDrqtgljtT7+cH0YSXoR/oiF85KAeqCxs123Yj6066zsC9Xr75OROWvuluBz1mcjA4yadPx9Hcfm5JKtQZV/PO9eOV00YqUArlsGmTrPq0i99ak5bZsB0Vs7WG9whLoTjVsRP1Zd6ELGRU+V8u9hOdGRG+E54UqmWj54+ojA+oyk83ACPxNMQL+XA4KZL1p9vwJJmq+OcRQqOIlgjeR+c1Y5VKMv3x8tk1EastlLrSTBEYKAQpcRoqnOU8SIAESIAESIAESIAESGHkE+Lwz8nzOGZcngaD98H3Nr+LtpsLtxZYnpdKx2lbUb0T0B5/bhgMbthVc2G9sGDd/BibWBcd/M3Zs/+yPiwLwtPpz/GzgfnhRqOfWaduidVVHxh56BpB5Pi33OKrzZyRiv82t9z/X3tIQv0dUbvVqr0CnIwjXNkbX+o2xNZa8AtAfBER/tzHTBHv8t1FpXD09FemlKcjW2ELYOyiC/teWt5zhdBxbDcFFNpMMqOMC+nB6//ibZj+90DdjfaCgX/Gb49kPxgPy7jzscgX4+ox45Eu5iPo3L3t8vJOufESAQmhM9kNw3czGaKAux0LQ/4rrymecE2J+n8hs/QX9XaL1huQyaGG0JgB2uXDrz4o39NP8lJOg32R+CE18526oFEJ3cvj46/B/ro1H7glabxb3fZujepELWQnJT4NjRP2VaaPBCf4cyuPeYhMSIIESIUBBf4k4gmaQAAkMDgETgTvd0f4TAOd5jOiK4prqZPPju2KLZ7ga+gWAmqx1Ffsc0UumJlpezsf67bH6BY6rayCYmE97jzaHVfTGafGWR/z63BmtX6HQ74l/6qbczFLsFejS6mTLc9kfXMMTxjgmDRf80nA9WZNo7pVeq2df3aLvVQqEczMusPZ/uK5zRU/xebEF/V1i/mjdZ13g3oL6AXhd4V4yLbHmD16zDhb044gCbQLMDCTnV0HxQHWy+TNB0eqNX6vGVd0LwacLcEgjY1Egh0zFHdEl7xE4ZvfxrAHN98+NXRX5ek286UtBcy/QeOzGgoCqmgj9RtTfrxiReqEF5RYmdVUxYvh3fes7WasX46CBGc9Erh89J3hj3nYO+dYz3Ns3rIeZZyGLH9NCZgEopM3Z+jI+MgcTfMr5IrK+2HawfxIggdwIUOCSGy/WJgESIAESIAESIAESIAESKB8CfN4pH1/RUhLw2w8vZnR1ks+PQK6CeuPDA88ZYX87TNaFfEpmzDHvnewXEb9X18XM8GCi8pvo/NwPz8ebg9fGQrAKQLsijs9KRUxU97zKtljjuWk45/o1duD+e228YZtXnS3R+AoR+R4KqYcAfuVWVi46a9VS3xvPhlOxI/S/FmucLnDWCvD+vJyQvZGVmD5Q0D9wgzpU9YZZidjDNl1tDycnHQu5T+WYDSCo6w4Anw7KWhAo6Ffsg+geQGb7D9hb0G/E/Nuiqc+q6L2FXeP6uioumZWI9dKalIug/4SY/+AqqBZST+Sq4r6ZrnzRL0uHxX1/BNA2QAamwQEeqI1HPhN0wCBoAfM6CZBA6RKgoL90fUPLSIAEikBgV3TpB1yVn/iI6Hc6kv67qfG12zZed13llP17zUPOQi9TVPW2acmWf87V1O3hcI3juEaEVygBcU8TtsN1Lq5JpX6fza62WN1cdfFMIbICZOn/167rXJwtKnshIvTvjNXfAtW7Cyj67jEFubc60XRrRoBdbEH/jshSI8T8YSEi82fxw4tHXOfSWalU1o0SC0F/rks6e31zyMPBpdXx5o1+HRbRr74cjE3bw+FJIcd9qgCR+XtNUYEOgdxQk2iy2kgoDHD2EkRAVe84vpP4lWz1jLj8zbvuQCYCfVBfhbxuBPYmUn/fUsxo8kYsfmp9ZEiE/cUS8mf4eWU9MNfbYvWFdF3R+vI7lNA96J0iYtYzCwmQQIkRoMClxBxCc0iABEiABEiABEiABEiABApGgM87BUPJjkhgUAj47YcbQfiulesLHul9UCY2jAcJiFCfdebGl0c27cHh357QFxuRv/md+WNE+6aYnxWTq1DZ/e9TPzrj5DVbnMXM7GDsm37/5X6mcD/c1lFFrhcoTu4av38k8SKb1a/71ljjAlWn0IEVM+O8qGm51O/AgoWwt6gR+o2o2ZlwoFGAJUVg3wHBP8xsjD7u1fcgCPrN0HsV7qWz4g2+OoQiCbwzU7dg0TgPcJ4auCak9321LZI433VQNK1J3zVeDoL+rkMOseRXFbilCHoi9/jBibtnxqO3ea17m/u+QPej1dov0FjshgRIYAgIUNA/BNA5JAmQwNAR2Bmp+yYEn/W0QGVNdbKpLiPq3hGtv16gJnSyk62NAL9Ju86CbAJ2v1kG2nHiYbcN0Acd6NPqhv7oOvpXgEYEMGrEU/z6F8GjU+PNK/pGB7c5pNDd7+9E8N102vl5JXCwU9wPCGQZRM1uSshnbBciX6yJN329b52BCvrbGurOVrcruvYUn/HTUPmxQldXqPPyMeDUUMg9XxWfAnC278rrIz4vpqDfkgWMKBzACxD5JVTfBPC3ophvcRjDpP27cVqi6cFscx40Qf+Jwb9Wk2j+ghf7Ih8w8VyPxh6TJaEtUvctCG4q0qdSa8h1LpySSrUWqX92myOB7lTD5pBF1jAvRze9ChPBfbCLVyT2Ygr6zRyNaNyMfcr8BYMi7C+2kD/jNy+eJguDYVoOxUTm98misF5E+p8AKYeJ0UYSGAEEKHAZAU7mFEmABEiABEiABEiABEhghBLg884IdTynXbYEgvbDixltvWyhlYDhRtSfj+C+WKYPRkYHE5nfROj3KNwPL5Zz8+h3SzS+TEQ8hdzdXd43Mx79fB7dF6TJ9nCy5lhIixVY0dgYGKXeRthbzAj9rbHktS70+wJUBEDdLtDnXcF/iCtnQ/Qjxw9kmMwIfnoQ85L9N5WuLJieiryVrf9BEvQbO5rfmrCvYe5D1x/zmmdrLHGLAkUKGGlGzR7RPmOP3SEYm6X/Z0F/DuL6DkBeEOgvXZU3HcHfKnQ+gNMDRnRF9MbaxthJrUkOY1pMpv+hH4vPloOAu3BmvOF5rwFeiyWXONB4YTMW9BhNsU/EXVIbb8iaPd3mvreAY1XF7/PDqgNWIgESKGkCFPSXtHtoHAmQQCEJdEfiXq/A+zz67SeCthCRt6vIFdPiTT+ztXXb1UunVhyT5wWY5dNm3ZiKMVefvnr1O33r7IzVnQvFkwCm+7TfLQ7Or25s/l3POt1tfwpgkhcDKL7dfqD95tlPP320b522SN1iBR72yXAAr0MOliL2J2sSzYuz2bYzsvRmiPQ7KHCyrvkCDayoTjav7dt+82WXja4aV3UvBJ/2PY2ruL8m2fw5L647o3Wm7yt9uHva37PNjtjSelFpNEExfPr6dRrpyJmJtVt61tm9fPnYdMehbwFyTcDJ4uelvePS6nXr2vv5MRw+Ux39JaDVFut2u0K+OsqVJ89IpXZrOBza7hyb4aDi0wK9PuhwCQBPO3I4YLJdRW8/mg6tMVkHjD/Hjqta4Dp6l6h8MGAOr7knDt3s7MchVj9PVYNOxJvT1r8S1/n8oYMHXzb3RduiRVXu2Mo6UfmixUER3zVlwZ9VCkyg+yWGUXXPyNZ1sUX0XtMZVx+B+dOz/PEzNw5axoBiifszIv6OTa/CHJgYjGLmYrIe9BTEGzsMz3IoAWL+bSJSWw7zoI0kMFIJUOAyUj3PeZMACZAACZAACZAACZDA8CfA553h72POcPgRCNoPP7hhG/Z871fDb+JlPiMTsX7c/BmYWHfOkM6kmFH5MxMLEPNzP3xIV0D/wY1QXKG+2cmHUmhqInS3xpLfAgKDuaVVkKrolJVnAr+XVCRtBMtOCEsUeleADsOA8Y2QbSPsLZagf/fyx8YeOjbqJwI5z2f5dKjKF2a6+KaZe896rQ3J+apqdAxTvdor0OkIwrWN0X66DNMmB0H/YRXE1dVv6DvjN89+euHRnPyg2KfQS2YlYi9ns3VzwxPnhDT07wA8Twx1t9sukNvdNNaYzAsaTobeAP6ys0JvE0U48IAD8GhtPLJCINrXjmII+rfGkvUKNRkYPLUmCvzaVY3MTsT6aE0eG3uoc/S3RBGgNdHnxxwae2n1ukX9tCaZOVrMLVCEn+lroIL+rQ1PvEvU+ZlCgv7j3K8qdzkunqhNRXZ3fWZc1XKmpjv/mwhstC8bqiqPXj5l1ccP9fW1zX3fo812Ef0qOp0nu+wIJ0OvOe4MB/JpOzuC/VNi/33QHBIggRwIUNCfAyxWJQESKG8CXWJ0QcpHRN1PBG8jOFZg1bRE88dt6ewKL5nvOs6PAZzIc9i/vOG6zoXTU6nXvPoMyhxgToaromFasjnZs48dsaXXiorfQ/bGI65zkRFNe41tkV3gHXWdS6elUr/s2cdABP1dkdSjdSZl2Md8OPtGgrc40GEOI7xUefjYxZN/+MMD2cYpmKA/WveYAMs956L4kxPCBVMbm7OqX42ov/PooR+LiDlB7VX2CNz51Yk1v+1bIYcI/Z4HS0yf22P1CxxXA9IVSpu48pHqVOqNvnbsiNVfKKrGr1VekzA+SbvOwmxZMLoOaoyvegDACp/DDZ0q2jAt3tLUcwybe9vcR4DcV+3KFyWV6rWZYfrq8kNH+6PHD7HU+fihVSv0o9NWt+yw/YxgveITUFUTod8zVPuBpiTMn8EsPQX1RvzevmH9oIn5+84zY8uoOXO6ovibUjF58sm/Z+NiBPOmdO7Z02V3es+eQWfY0y5jd9X8BRg15xwYnoPtz3zXTraDHX36Ol9EskZ+yHdMtiMBEigsAQpcCsuTvZEACZAACZAACZAACZAACZQOAT7vlI4vaAkJ5EIgaD98METbudjLun8mMFTC/sFaEyYbQcChBe6Hl9gNsaUhfo+o3OpnlghuqW2M3jsUprc2NJ2tmjbv/6b4jH9QVD9Zm4iZSN79yvZwctKxEBoBvcR3DoLVtY2R5dlE3DbC3mIJ+rfFGs914fgFeDTTeqA2HvlMNtvNRZtI5wr97qx4LGskLUtB/y4Xbv1Z8YYXsnF+bXnLGc6xY+sABAX3u39mPJo1YOPWWOKbAD7rvxblJ5VpNHhlG2iNxmMq8n0Ap3r243OwwEL03rfb7Sr4qbjyoop2dl1UmeiIdtbGo/ebf26NxR8DxFtrAvwpLekLZjde5aE1eWxs+7HRRq/kqzVxVOfPSMT6aU0yBlvMbdAE/a0N8etV5Tt+ATFVsSnkysdmpCKtWddcrPE8B47RlPgeZhFIw8x4pJf2xPRnc9+f8CfWpSuOXT179dX9gruay62xxgWqToAGB22alo/MSkX6aXCG4rOXY5IACRSWAAX9heXJ3kiABEqUwAlB+NJVgCzzMlGBp3ZPOH3x3Ice6pWSa2d06Y2AGNGwV8lJsNsWrV+mUL9UdD+qTjRfIearnEfZHQ7Xph3XPNz4PYz2E7jvjNbdA8D7IVtxX02y2TcFnsWBBAjk6upE0+qe5g9E0G/R9pDjupdPTa3Z4LcEd0bq/gcE/927jrf43LQphKB/zxVXjDt2SuWzCnzIx9bANWCxLo+I4y6pblzzTN9xbAT9fkL6TH829xWAgyKysDre1C/9WVu07jsKfMqTQ8DBBtPOHNRwHPdZAO/3ubf7HbrZFV36AVflJ37ZJgD8W/s77Vdmy1aRGWt7OFzjOK5f2sZ+mT9K9GNyxJmlqnccf2T+itfEh0LUXw5O6CnwN/ZmBPzlYHup21g1//yuzAI+5U4RMeuWhQRIoIQJUOBSws6haSRAAiRAAiRAAiRAAiRAAgMiwOedAeFjYxIYUgJB++GDJeAeUghlPPhgCPs79xzCwee24cCGbTB/L3Y5df4MTL7BV6fL/fBiOyGP/m0E/ap69axErJdOII+h8mqyNZb48vFo6it9GrsCfLE2Hv263wDbw8maYyH1e/9rmu8WCZ1f21j/u7592Qh7iyXo39qQiEDNgQQ4HnM8JCKX1zZGPHUVm8PJyY6j60Uwx4fTs2+N33f53Ieu76WtMfUtBP0dLiR2Vjyyxs8PW2KNcwWO0Tqc7llP8ZtKVxb0FeRvXtY8LZTufA6AX9br1yrTXW13+tnRGkvcosDdfmJxAFkPFliI3jND7wLkhtp4eJ3XQQtT8XdXPDluVNXhZwHx0ZrIj2rj4Sv8+tnSEL9R1FcDdUREltQ2RvppTTIGW8xtUAT9llkpfLNqZOZkc5hFFE/tnbBvcd+1b3PfA/pSZdoEs4y85bXmurIGNCRXQeGpbTMaHMBdODPe0E+Dk9eHJxuRAAmUFAEK+kvKHTSGBEigWAR2xRbPcDX0CwA1HmN4im7bokveq3DMA81kr7YmJVV1stlPpH+yaaCgX+XZXRMnXd73YEHPsU1k8PTR9ttEMNOLmato6huhP0jQL8B3qxPNWU9SZ8b5Y8MV7zrmVt7lAKd5fskU+deaeFOv09QWonzT3ZM1iebF/R96wxPGOK45ST7XY0xP8XrP+uYwgjqOp1rShb6FDv3StDVr9mYbpxCC/hOR4d/6e1H1TO2m0NZpyRbP6OHGtrZY/TxVfcrvNHi2gxVdbcPhM9XRXwJa7e1DXTEt3vJI0D1pkfWh06Siq04290q5tyscnuyeEML7bATo6upEy3K/wy3GvqCMFdkyL+yILP2yiPht6LSryBXT4k0/C2QQ1JfKmupkU13QPILG4fXCEuhONWwylpho/VkLRf2FZc7evAmMnnMOTr/9Tj9E60XkfDIkARIofQIUuJS+j2ghCZAACZAACZAACZAACZBAfgT4vJMfN7YigVIgYLMfTlF/KXgq2IaMuH/MeydjzBzPV43BHXUF7Dkh4j+8aQ+ObDqRhXcwirF76m2er2aMCdwPHwxH5DFGKQv6t4STEyRk9ATipScw4RSzir+zobCK+C1606zGmIkK3qvYCHuLJehvjTXOcOFc4OVegRxzKyv+7axVS31v+mBRvm7UtHPRrFRkf9+xgtvC8zBAz74shc1vOXAvmhFveKVn260NiauheNRHhO+K6I21jbEHg26FrqwNjq6H4H1edU30d9eVBbNTkT297Ig1zgMcX00HoK+r4pJZidgfgmzZeN2Dlaftn/D3EPH8DyDkonVGMuqrNbEQ4yPocI5FH9ai8y3R+DIR8dNbefZlYYfB6pnJoSdzw/f0/RPXqmChjy/2ZMteYHPfC2RFbTwSqMFpjSWvVajRMWQtCnQ6gnBtY7SXBido/fA6CZBAeRCgoL88/EQrSYAEBkggSPALYI/AnV+dWNMvZZQRYE/d99aPIXqxzxemrNH9s9XfEamLiPieij6oqlcECbrzQdIWWXqXitzm03Y7XOfimlTq9/n079dmIIJ+q6j2KmvaDxxq8IumPtA5FULQP1AbMu2LLej3OgzQ1/587bBol/UgQDZ+O2N150LhmTpQgS2dlTpvxuMtu0z7tkWLqrRqlDlNPs/HHy+ERlVdMmXVqsAwJDvC4Y+I45r+xnv0t8lxnQVTU6leD/CFWgvsJ38CQS8x0nv+hH3ffQBHN2XNSJj/wGxJAj0IUMzP5UACw4sABS7Dy5+cDQmQAAmQAAmQAAmQAAmQwJ8J8HmHq4EEyptA0H64EXfv+d7LgyrsLm+iQ2+9EfePmTMZlZPHouIvxnYZVDG5Cub35k8m0r752bmnHZ1v/vmV19tNQ/Peg2L+oV83A7GglAX922KN57pwPN8Xd8/7tpnx6D/bMLCJ8K7AmpnxSF3fSOg2wt5iCfpt5mZTJ1iUPxBBvzw5Mx7pF+Qxm12tDclLVdVE8h/jZXc24fnWWPwxQJb7zLU1Har46OzVdTvseARmf8gqOLcQm1sfLLCx07aOhV1lI+hvbUjcrArvrBuKfQo1ByZetuGzNZasV2ijABUe9V0IrpnZGO11AMHqvrfMYFII/9jMlXVIgARKkwAF/aXpF1pFAiRQQAI2gnwERMXfGV16I+CbcsrzQEDfqQSJj7vrH4bi/jGVY+4+ffXqdwqFoy1St1gFKbOf4/nAA+wX6Bfb3zn8vwopjh+IoN/YuiNa95gAfg9dptqrruAfpsWbf1WMaOgU9PdfNRbCfGQ7HGAR2X93yHXOm5JKtQat/+CMA9ImrnykOpV6o2stLVs6TTrFZJCY7tm34r6aZPPng8Y214PH9z4wZNM/6xSXQPdLDBOlYEa2kSjqLy7/kd67hZh/m4j4pQMd6Qg5fxIoOQIUuJScS2gQCZAACZAACZAACZAACZBAgQjweadAINkNCQwhgaD9cIr6h9A5I2BoCzE/98NLfB2UsqB/IBG+s2E30eG3xpLNAizxcotXVHYrYa/o12Y1xr6Qre9CzyWfZVUqgv5t4WStG1LzXn+Kpx/6sLTJ1uB1GMNrDCuBdZaMDRbtrKPY5+PHAc0nQHxeyLkNZM0PZK1m49Od5eIXAtR4rjnod2fFYzf2vG5131PQX8hlzL5IYNgSoKB/2LqWEyMBEsgQ2BVd+gFX5ScQTPSmojfVJFr6pUPL1G+LLnmvwtkAYLL3A5veNi3ZEnii2xwwmLJ/71qBb5qmrmEU6BDgOSjWSoX+aOoTLW8MRKi+PRyeFHLc9QrvdGA95mfCNDwrkKYKV352Riq1eyCrasCC/lj9haL6QwBVFnZsF+BHaZFk6NDRX1WvW9du0SawCgX9/RHlK+jfGa27B8CtPtCLFtU+X5u9bG1dvHjiqNGhfwdwrkedQ47rXj41tcZ8hrCUIIGglxhG1P/mXXfA/GQhgUIRCE0+A+/6ludXDzPMNgDni4j5yUICJFAmBChwKRNH0UwSIAESIAESIAESIAESIIGcCfB5J2dkbEACJUkgaD/ciPp3rVx/Mrp7SU6CRpUdAZMxYPr9l/vZzf3wMvBqSQv6G+L3iIrfu+ft6VDFebYR2Y07AiN/A3sc1fkzErHf9nSflbCXgn6rCP024nwommcmovUZH9jwB7ByZjx6u+1tt+3q5qnpzs7nBZjl1UaziLwLKXq3tdWmnoVdZRGhP5/1EcSnbdG6qiNjDz0DyDyfus++NX7f5XMfuv5YLusuWzaJbGMUwj9B8+R1EiCB0iVAQX/p+oaWkQAJFIjAjsjSL4vISp/uAqPrW0X5B14Ijaq6ZMqqVX/OV+gx6PZY/QLH1TX+hwz6NzYCfwB/APAwKjQ5bXWLVQqwnj3tjNavUOj3BBiVI+LDAF6B6A/cdGjN9FTqrVzaD1TQv/myy0aPHV+1SoFwLuOeqKtvHv/C/TN13IcO7zvyH/lmHii2oF/D4VBbyP0rhYQd1Q+7irNFcCqAcbnPGVkj45t+LCLKe7bta0e+4ngLlhuPuM5Fs1Kp/fnM3a9NW7R+mUJ7pUDrU78TKs+J6F6bsVWlAtCPQnC6V/1sWQps+madwSPQ/RLDMyMERf2D54uRMJKFmN9gMGL+9SOBB+dIAsOJAAUuw8mbnAsJkAAJkAAJkAAJkAAJkEBPAnze4XoggeFDIGg/nKL+4ePrUpiJhZif++Gl4CgLG6wE/VmilFt0PeAqhY7SbQza2pCIQNEIwPEwMGt0dRtBuQ6BoH97ODmpw3EvcwQLVeRvoDgN6Hq/HcrdAbpR0+ZdfqTfu/xgX8iTM+MRK0H/xuserJz0zsQfA7jY28be/RVDDP27K54cN6rq8LOAfMjWjq41FGucBzhPAV2aj2ylYBH6NZwMvR5K/5XCCbuCD4vibChOheSnNQkSnxdybvlG6B/ovebly63RRBMEdd6+7r/+rWxhhP7cP2rYggRGIAEK+keg0zllEhhJBKxE5CrP7po46fK5Dz108vRkNkY7I0tvhsjXffi1q8gV0+JNPwtirIDsjCz9EkRuy0NYn+neBfAGoBiol28AACAASURBVN8IjRr7A5uDBKahEcZXja96AMAKn4fPoCmkAbwKyD3VrqQklTL/9i1WvgCerEk0ez687Q6Ha9OO+yMAc4LG87l+GCrPqKTvnJZY839y6cdChO5rv9dYbQ11ZyMtK1XUhKY4JReb/Op6icjLRNCfF0sbdhaCfptucqpDQX9OuIasctBLDCPq3/fdB3B006tDZiMHLn8Co+ecg9NvvzNoIhTzBxHidRIoUQIUuJSoY2gWCZAACZAACZAACZAACZDAgAnweWfACNkBCZQUgaD9cCPq3/O9l3FkEzPXlpTjysyYMXPOwNTbFgRZzf3wIEIlcr01lrxWoQ/7meMnVC/mNIJF5OgXUTvIHgvBsgtBw8zGaLJnX1bC3kES9G++7KnRofEHr4HoFwCcOQB9SB9cgyPoN4MG+1Zf6mg/5eKzf3jlgRP1A0X0R0RkSW1j5JmgNdDzeq52WNoyYEF/a0PT2appE+C0oFqTYSTov2lWY8w3ZXrfdWBxeKlfxg+r+56C/lxuOdYlgRFLgIL+Eet6TpwERgaBHbH6C0X1hwCqPGesektNsuXeICI7Y3XnQvFTAJO8+8L9NcnmzwX1Za4bUX9bdOmnga5DAgMScSuwH4pba9T5vo24vjva/d0KGFvzOHHda4bbIfrp6njLOumaVvZSCEG/6Xln7MrpohUpBXxOP9t4AOZAxM/TSF9/ZmLtFpsWhRb0716+fGy649C/AmIOVwzUD/2mQEF/dq9aHM6xWQ451aGgPydcQ1pZVa/tyoLiUYyo/0BTCu0bfj6kdnLw8iRAMX95+o1Wk0AuBChwyYUW65IACZAACZAACZAACZAACZQTAT7vlJO3aCsJ2BEI2g83ov63m1/FwQ3b7DpkLRLoQYBi/uG3HCyiaJtJ3zczHv38YM8+WGxtHxU+Y7uFMBzZRM9Wwt5BEPS3NiTnq+oqANML74+SEvT3yhZg4be8RPTBa6w/k2LZYvy5e/ljY9s7Rv8rpCuQZ8G1JsNG0G8pou95j1gI+ts0LR+ZlYq8kWlndd9b2mKxbrJ+9hT+PmePJEACQ0GAgv6hoM4xSYAEBo1AW7TuOwp8ymdAF4q3FegIMkoEosAkv4j6CmzprNR5Mx5v2RXUX+b6G9HFs0IIPQjg/AKciP6J6zoN01Opt2zGbwuH/0Yd91EA59jU9+UIPNz+TvtNs59++mi2eoUS9Ju+NRwO7RT3kxB8TYAJA7T94PGECZ+sSTTFg/oppKB/9/IlZ6SPyVqofCRo3HyvU9CfndzOaN09AG7Nl2s+7Sjoz4fa0LUJeolhRP3tG9bjQFOvgBtDZzBHLgsCFPOXhZtoJAkMmAAFLgNGyA5IgARIgARIgARIgARIgARKlACfd0rUMTSLBAZIIGg/3Ij6Dz63DW83MXPtAFGPqOYU8w9Pd9uITIHchfOFoBUsts7dLpv5lqKgX6HSGkt9AtBvDTSwpLdvKOjvz2bwBP2vLW85wzl2bC2AomlNKOgXPz0JBf2F+OBmHyRAAlkJUNDPhUECJDBsCexYtnSadMpzAGoHcZKdKtowLd7SlMuYJlr/rnD4/eq4tylwmd+hgaB+BXgp7ToLbUX9Rhy/y9ELFXo7gA8P5PSuAKlD77QvzybqL6SgP8Ng77Jl4492HlmhwD8N5GS5OdAhkBtqEk2+KQILJeg3kfk7jx76sYjMD/Jn9/UDqjjYs27XGhGc5ncIhIL+7HQZod9y1Y3waqp6x/HzQ1/xw2AE/RT1j/CFYjn9qvnnY+KnbgqqvUJEHgmqxOskQAKlTYACl9L2D60jARIgARIgARIgARIgARLInwCfd/Jnx5YkUOoEbPbD9zW/SlF/qTuyROw7df4MTL7hg0HWcD88iFAJXt8WTta6IX0BwBRv8/SljvZTLj77h1ceyHcK22KN56bhnOvX3oH777XxhpPpQ4IF/Xj2rfH7Lp/70PXHbO2yEPS7EDTMbIz2igBmFam7iBH6X4sllzhQE8xwlMVc0wD2AjA/e5aJ/ocBSkrQ32vNWfjtiIgsqW2MPGPB52SV4DXWf+1b2JJztoCuyPzHRv8YgJ3WRHEA0ltr0r02fLUmw0bQL3rTrMbYd3LxtUWE/u3pUMV5s1fX7cj0a3XfM0J/Lm5gXRIYsQQo6B+xrufESWD4E9gRW1ovKo0AKgZ1tiprqpNNdQJoPuO2LVpU5Y6tXCgqywD9O0D+Iud+FA9UJ5s/k6sN28PhSU4ovQSuE4WoEfePy3Fsk/HgszXJ5gf6tiuGoD8zhjkQ0RYOv0dCerWruhjAe3I+FKH4kxPCBVMbmz1DjBRK0L8zVn8LVO8OyMhwWCEPosL9l2mrW04+CGTm3Barn6eqTx1PW3iql4/KXNC/8YjrXDQrldqf4xoMrN4WrV+m0McDKxawAiP0FxDmIHZl8xKDov5BdEiZDjWuPgLzJ6Dw5UUQIV4ngTIhQIFLmTiKZpIACZAACZAACZAACZAACeRMgM87OSNjAxIoKwI2++EU9ZeVS4fE2NPqz8HEusDE8NwPHxLvDHzQ313x5LhRVYefBeRDPr3tdtJy3oxUpDXfEbfGEv8DwH/3aX9IRC6vbYxsyNSxEFtv1LR59xyxfve8tSERgcLoTRwPW7KKsa2EvUUS9G8PJ2uOhXQ9gLP8+Av0VbjyT50Hxq2f/fTCo33rDoRncFv7bAnd2QZ+COjHvOfTuz8LET2CxOp9x7Jb+/3nZWFLzoL+1ljiFgWCtSaKB92Kin/pKTr/8/3SOA9wfLUmQYwKObct0fgyEfHTbxTlXvNaU1ujiSYI6rzXXP8DLVb3PQX9+f63wHYkMKIIUNA/otzNyZLAyCGw8brrKqfs37tWgIVDMOvd4uD86sbm3xVi7C4hfEXnB+E6/wDAPKiMtei3IDbsWLLkdIyW88V1/kFFL7ARyQvwm7TrLOibIaCYgv6+PEzWge3OsRkOQlcK8Ekj8A8Qz5/oQnF/TbL5c158CyHoN4cmQo67XoH3eY2jil3iSH1NvMlEOMhahoGg/x4AfmnKXuk4mr6gdu3afRbrPacqbZG6xSpI+Rz26RRFuDrZbNLUsYxwAkHphg0eivpH+CLxmb6Jym+i8weU80XEbK6ykAAJDAMCFLgMAydyCiRAAiRAAiRAAiRAAiRAAlkJ8HmHC4MEhj8Bm/1wivqH/zrId4YmKr+Jzs/98CAE5X19ayz+GCDLvWahQKcjCNc2RvN6z7rxugcrJ70z0UQfv9iH1FsO3ItmxBteydTJJ6J2kCdaGxI3q+LrPvX2OKrzZyRiv+1Zx0rYWyRBf2tD/HpVMdHIvQ4huIA+nN4//qZsQv7MPIJF+YMToX9LODlBQu5PAZnr6QdF88xEtP7kWggnz5SQ/hJAtY/vVs6MR28PWgOZ69uubp6a7ux8XoBZ3mtfvzsrHrux5/VCit5Nv9vDyUnHHF0P8daaANjlwq0/K97gqTWxsCvw0INFH9aHFQYg6M95fQT5vG3RuqojYw89A8g8n7r9Mn5Y3fcU9Afh53USIAEAFPRzGZAACQxLAm0NdWeri5/7p3sr5tT1pppES05pm2ys2XzZZaOrxp/yDwq5W4AJfm1UdMW0eMsjNv3a1Nm7bNn4I8eOfBGCz/qnV8Mhx3Uvn5pac/JEvOl/MAX9fefTvR6+DcCoKr0eXk0zXxF5IQT9bQ1LLlXXWQNgjAd3zywHPeuXu6B/R2zptaLysM/a2x1ynfOmpFJ5R2/w6ntnrO5cKH4KYJLPg7/v4Q6be4Z1hg8BVTU70L5rMb3nT3jzrjtgfrKQQGjyGTBi/tFzAiMRUczP5UICw4wABS7DzKGcDgmQAAmQAAmQAAmQAAmQwEkCfN7hYiCBkUHAZj+8c88h7Fq5HuYnCwlUTB6LyTd8AGPmnBEEg/vhQYTK4PrWWLJeoY0CVHiaK1hd2xhZLhDNdUqblzVPC6U7nwNQ69VWFZtcVxbMTkX2ZOpYCILfcUQundEYMUJvqxJ4eCGLHaZjK2FvEQT9NochTGR+FffCmY1X/dEPQqkI+rvXgxGmT/dcD31Y5nMIIGhBbIs1nuvC8dUXqOhNsxpjvTRChRS9GxtbG5KXqqq/1gT47Mx49AF//w6PCP1mjhZr9aWO9lMuPvuHVx4I8rO5nu/hDav7noJ+GxewDgmMeAIU9I/4JUAAJDA8CeyMLL0ZIn6npYs98RdCo6oumbJqVVF2srbH6hc4rq6BYKLnRBT31SSbP1/oie6M1q9Q6Pf8ovVnO0wwlIJ+w8Achhg7vmqVAmEfJr4i8kII+i3WppWQvdwF/Rb2HxHHXVLduOaZoDXcFg6fqY45Za8ep+ylTVz5SHUq9caJTZTwhDGOOckPz5P8Xpkmgmzh9eFLoPslhjko5hlexoj5DzSl0L7BVGMZqQSMiP/02+8Mmv42ACatMCPzB5HidRIoMwIUuJSZw2guCZAACZAACZAACZAACZCANQE+71ijYkUSKHsCNvvhRsz/dvOrOLjBbHWyjFQCRsQ/9bYFQdPnfngQoTK6biO4B/CntKQvmN141au5Ts3mwIACa2bGI3U9DwzYCK5FcEttY/ReG5s2h5OTHUfXi2COV/1sdpi6VsLeIgj6bYTIAO6bGY8GakgsRNIbNe1cNCsV2d+XT3BbeXJmPLLYxg+tDcn5qmoyNoz19EMWkXTgYQxgS6iiYt6Mx+t22dixpSF+o6j4ieSzRqMvvKA/MGvEbict581IRXwD1VnYVRYR+o3vLDJp9Mvo4edzq0MTgmtmNkYf79mP1X1PQb/N7cY6JDDiCVDQP+KXAAGQwPAjsHv58rHpjvafADhvyGan2OeIXjI10fJyTxvaovXLFNrri10fG5+sSTQHPrwoIG3Ruh8C+JjPHHv1tTNadw+AW33qf60m0fyFIGatixdPHDU69O8Azs2lLxsR9fE++83fot1BEVlYHW96Psj2XeEl813H8Xvg8+2rIIL+YD/4ZgnIzNFCEA+BXF2daFrdl0uwAN6k8Mnetl9fsfp5qvrU8Yf/U734Z+trVzg82XVcI2T13ASBwipKvgWLTY7rLJiaSp2M0rAzUvfN7mwTXmZbZUro29jcm7vDSz568OCRF2c//fTRoDXJ6+VFwOYlhhH1t29YjwNNyfKaHK0tCIFx9RGYPwHFvLwwkYj4piuIFK+TQBkSoMClDJ1Gk0mABEiABEiABEiABEiABKwI8HnHChMrkcCwIWCzH25E/Qef24a3m3LW7A4bTiN5IqfVn4OJdYFZarkfPgwXydZY4psAPus7NZFUet+py2c/vdD6fen2cHJSR0ifFeD9Xn0r0CmQhpnxSFPPOjZR2RX6wtjKjkumrPp4YFBGq4MFWSKyG5ushL1FEPTbjCuQFbXxyCNByzJYlK8DEPTj2bfG77t87kPXHwu2I3CtZRVrb21IXA3FowCcbGN4raNsdXcvf2zsoWOjfiIQT/1RtqwRpi8L4XzWgwBeXLY0xO8RFR/Nj74iY0ZfUPvIkn1+bC3sKhtBv81cANw2Mx7956D1plBpbUiugmKZT909jur8GYnYb/t8Bp0pIROEEh5BKBHINNOfzZzU8nBA0Jx5nQRIoPQIUNBfej6hRSRAAgMkYCHuNSNsPOKaE8OpfieGbYbfEVn6ZRFZ6Vs3ixi5rWHJpeo6fimw+gmPvcbYEa17TIDlPg+zzdMSzfWZ6zujS28EfE4Nqzy7a+Kky+c+9JDvg1PbokVVWjXKRE2f5zW2qK6sTrbc3vsLbHBU9GyC/o3XXVc5dd9bP4boxd689aaaREuv9GXZ6u6M1Z0LhV8qtHfUdS6dlkplTbVnIeh/Xto7Lq1et67dy1aLgxV2EfojdZ9UgZmzZzrDUhb0Gz5t0brvKPApT78q/uSEcMHUxmbPneCuwy2Rum9BcJN3P/3X9o5Y/YWiag7FVPmMv891ZMn0eJNVBG1jy87I0i+JyJcArG5/p/0mivptPlHLq47NSwwzIyPsf/OuO7p+sgx/AqHJZ2Dip26Cic4fUNaLyPlBlXidBEigfAlQ4FK+vqPlJEACJEACJEACJEACJEAC/gT4vMMVQgIjj4DtfrgR9u9auR7mJ8vwJ1AxeSwm3/ABmOj83A8PQjA8r2+JNc4VOEYvcLrPDDsArKyNR77aM5K+V/3Nlz01OjTx4CqohgOovVaZlgXTU5GdfettjSW+bMb0an9CxI0bZ8aj3/cbw+ZgAYDdIqHzaxvrf9e3LxthvQ6RoN8mQr/d/Ack6O9wIbGz4hGjm/Esr4WTZzkh/RmAMz0rKX5T6Xath7d61rHJJKHAr0el5eK+bbOsq08q8B3x0WUAuH9mPPq5/m0b5wGOX3DEAgv6YRmhPxE4pyDBeJDo3NxvjiBc2xhdG/RJuCUaXyYifoFRPTnZHLgAsB1puXhmKvJ7P1u2RRLnuw6MhsQ7mKXiqb0T9i3ueyDF6r63FOEHsTVzCPJPEHNeJwESKF0CFPSXrm9oGQmQQJ4ELCJvm56totF7mWBzaECA36RdZ8H0VOrkw8Ou2OIZroZ+AaDGo+9OUdxYnWwOeIgMTwo57noF3udlY19RvYXNB1X1imnJlp/7oW9rqDtbXZg6UzzquapomJZs7hWe2iLSvukua4YCCxH8r13Xubgn62y27YjWXy9QI4LPehLbfJHXCj1v2uqWHdnaBwr6LQToFnMJjAy/s2HJxUg7SQgm+vmq1AX9NqJ6AV5Ku87CbL41Avpdkbr/6gq+LcAo7wd5vaUm2dIrfaI5KDJl/961Aiz0/ahR7IWjn6iJt5gHN8/y+lVXnVbhHn0Aimj3+nJV5Os18aYvCaB5fpyxWYkS6H6J8RUA1/qZaMT8B5pSaN/g+7FaorOkWbYEjIj/9NvvtKlOMb8NJdYhgTInQIFLmTuQ5pMACZAACZAACZAACZAACXgS4PMOFwcJjEwCtvvhRsz/dvOrOLiBiUmH80oxIv6pty2wmSL3w20olWmdrijWseS3AJ+Aayfm5iqQqHA6b3r3E8ve9ppua0PT2arudwENWlyuAF+sjUe/nq2vE/2k/XQM5q3tPjgSmdkYeTZbH0Yc3N4x+lEI6nzdI1hd2xhZnu2wgpWwd4gE/QJ9VcW9cGbjVX8c0PwxIEG/GXqvwo3OijcYwX6/snnZ4+NDnZWPQ7Ao4DbJKqQ3bawySSiaq0YdvcYra8PWhuTFcNVfl6HYdzz7wyWzErGX+9pqIcwutKDfNdkzZsajD3hxs5qThWDcYm7GhAdq45HPBB3qGYig3wzS2hC/XlX8dECm2q/cyspFZ61amjUa3+aGJ84JqfNjQN7txc4vs4PVfU9Bf5n+r0ezSWBwCVDQP7i8ORoJkECRCewKhye7jmuiac/xGeqgiCysjjc9n685luJ0I84PVyebT5447YomHl26ChC/FE0HRfGpqcnm1dmEwLuXLx+b7jj0LUCu8RGmt6vIFdPiTScfgE60a/8JAL9UYLtC6jZMTa3ZkP0BbskZ6Q5nNYCLfNjtFgfnVzc29zqNbsksq6B/V3TpB1yVnwQI2H8aGuUum7JqTdYv4LvCS+anxWkUwVSfL+BP7Z5w+mKvLAVBWRG6+/2dA/lHdaUrqrwDhMzPKalUq/nZFqlbrIKUX2R9AAcVuLnGdR6SVCqdsfePDVe865g76laBXg/glKD1q6IrpsVb+qXMawuHz1THpPtSz3RfXocB+o5pcVAEXn1Zi+rNQQvR251Dx5Im+4GGw6HdwF+6Tvo2QEyUhi7GHiXreuzyRax+nqr6nYjPdGkefH/lQO5qd+WFTGaPrjVd0flBuM5NClzW91CBAh1QXVmTbPkqRf1Bq7X8rne/xDCCfiPs9yxG1N++YT0ONPU641R+E6bFWQmMq4/A/LEod4rIHRb1WIUESKDMCVDgUuYOpPkkQAIkQAIkQAIkQAIkQAKeBPi8w8VBAiOXgO1+uBH1H3xuG95u8ky8PHIhDoOZn1Z/DibWBWapNTPlfvgw8HfQFLaFk7XuiejptUF1Yd6ZQl4A9FkFdpv6olKhjn5YFCarsYnA7hWQ72T3QRHVczhokDbv6ys6ZeWZwO8lFUm3LVpXdWTs4TrA/SIgZwfMyYjRL50Vb9iYrZ6VsLcIgv4Tczj0DCDz/O2X9Wl1/+vsRGxLpp6Gk6FWx71QBN9QiMWNrq/ImNEX1D6yZF/fsbbGkmsBvdJiXRxWQVxd/Ya+M37z7KcXHt0STk6QEK4A9HYAZ/n24SOkN+1OCLRD/w4gKJ3IdoHc7qaxZlYqsr9rHYVT79EKvUUUMQtdxqO18ciKbKJ1C9F7ToL+1obEYleRCsgWcFBVbp7p4iGztjMMtzY88S51Q7eKwEprIpAVtfFIP61Jpr9tscZzXTg/PZ6dYJKPnzpU9Ltw8R24zhFTrwI4dfSYI6/3PEQxUEG/mZuo8zOLtbtfVe5yXDxRm4p0fRaZbA4V6c4bFbgRwISAdbuhqvLo5dkOgFjd9xT0W3wssAoJkAAF/VwDJEACw4qApVh64xHXuSgjys0XgEWkdXNudXV1omV5TzFvW6xurrp4BuKbgs4IiP+gImugeMFx5f+6jv6VQD964jCAtxC7ez4vhEZVXTJl1apeuS3bYkuXuCpx32jmgPlS/4qIrEkDL1Sm5XXX0XNd6N8DiErgl9j+czY2DUTQ3xWJPVb3sCrMIQa/Yub7rECfTruhX5qKISf9EYWYE/QXBgi/O1W0YVq8pclrgJ3RpTcC4nma2cewkxkhdixbOk065TnLzY0Dqjho+u3ymeA0m82MHnZkzURRKoJ+Y6fl/ZDvbWqiLDxQnWz+TDZBvVlXO2P1XxXVW3Lkam2PEfUL5IaaRNPD1o1YsawI2KYcNsL+N++6A+YnS/kTCE0+AxM/dRNMdP6AYsJRrRARc9iQhQRIYAQQoMBlBDiZUyQBEiABEiABEiABEiCBEUqAzzsj1PGcNgn0IGC7H26E/btWrof5yVL+BComj8XkGz4AE52f++FBCEbW9dZY4wJVZ01QVvmCUFHsE3GX1MYbfN+3bA8na46F1NTxF4Pnb5TJEvD1GfHIl7yijlsJe4sg6DdT2hpLfPm4JmKlxfSMJmQvTmhDTJloIVzv2W2bpuUjs1KRN/qOlYOg38JMnyqK5rcm7GuY+9D1x7xqtcYStyhwd7G0AIC+rgoTnf8P2WwotKDfiM9D6U47rYniAOSE1gRGa4LctCbqs0ZNh5vDycmOo+tFfIOtZsPSb+0MVNBvBnktllziQOPdcx3Y2srWOuAzyOq+p6C/8H5hjyQwDAlQ0D8MncopkcBIJWAZ/d7gySpyzpWbZXTvnY6k/25qfG2v/JJtsfqVqvrFIj04tDuQ+qmJpqf7zslERJ+6/83HADEniQtfFH9yQrhgamNzv9AbAxH0G0N3h8O1ace1PeWfz9z+rf2d9itnP/30Ua/GlpkCsjXvtebsDoPkM4U+bRT31SSbP9+3p1IS9Bvbdsbqb4FqwR+kBXgp7ToLp6dSb3nR3HzZZaPHjq9apYCJ9F/4otjnOrJkeryJYt7C0y2ZHm1TDjNaf8m4LG9DjJC/av4C26j8TCmcN2k2JIHyJUCBS/n6jpaTAAmQAAmQAAmQAAmQAAn4E+DzDlcICZCAIWC7H85o/eW/XoyQf9z8GbZR+bkfXv4uz2sGW6JxE9Toe0UT0Z6wqkNVb5iViFkFUCvuQQN9qTJt3j9HPN8/Wwl7iyTofy2cPMs5kTnBZD0oZtntpOW8GalIa99BBknQ75slIWPT5sueGh2aeHAVVIuhBQhcl4UW9Jt5bWmI3yMqtxbTud193zczHu2nNcmM25XJoCG5CoplOdpSFEG/sWdbLPlVBYoRzLEwB3ko6M9xqbA6CYxMAhT0j0y/c9YkMCwJ7IotnuFq6BcAanwm2K4iV0yLN5mHmAEVS4G6q5AbpyWaHuw5mBERV40/5RFAIgUW9adF5J6p8abbs0UkNzZsD4cnOY77w+OR7P92QAD6Nz6sojdOi7dkTbtlyevJmkTzYi+72iJLP6qQloDsBvlM6zWFe/m0xJqsJ6czHZoDEVP2710rwMIcB+kl6Dc+CDnuUwp8KMd+cq3+o+pE8xV910KpCfq77odxVfdC8OkC3g+vK9xLgnza455oBHBJroAD6h88ngTgkzWJJnMSnGWYE7BNOWwwUNhfnouhav75XVH5LQtTCluCYjUSGG4EKHAZbh7lfEiABEiABEiABEiABEiABDIE+LzDtUACJJAhkMt+OIX95bluTp0/A5Nv+KCt8dwPtyU1DOudEPUmPg2Vr+cY4d2WxmFAPlMbD//AKyJ+to6KcdBAgV8r3MVnxRu2+xk/lIJ+Y1cx5p5lvodE5PLaxsiGvtcCBP0uABNRf7TtAshSL1BI37PN9nBy0rGQ+xQghdRmdIjKzTMS4fv91mUxBP1Fmk8WzPKj2nj4Cr/5bYk1XihwjPaoKgd/FkXQb8Yv0gEOs2a/nd4/7ubZTy/0DA5qdd9T0J/DMmFVEhi5BCjoH7m+58xJYNgR2BGtv16g3/ETBAvwm7TrLPCL2J0LmJ2Rum9C8FnfNirP7po46fK5Dz3UK9VXd2TwuxX43PG0Z6FcxvWoexjQW6oTLd/2EvNn2u1dtmz8kWNHH4HolQURUCv2wtFP1MRbzJf1rKUQgn7T8c5Y3blQNAOoLQAzmCjuKp3hmviTvg/embHaYnVz1cUzOR4q6JcVYkd0yXsEzo8HkO7vPwAcAXChFwcFtnRW6rwZj7fs6lmn1AT9xjYNh0M7Q7pSVG8uwP2wCa6ztCaV+r3tGtm9fPnYdMehfwVkRQHGN8Nud1x3+dTUmn6bGLY2sV55ErBNOWxmZ4T9b951R9dPltIlYKLyGyH/6Dnn2BhpMvKYaDTMymFDi3VIYBgSoMBlGDqVUyIBEiABEiABEiABEiABEugiwOcdLgQSIIG+utqhcwAAIABJREFUBHLZDzfC/l0r18P8ZCldAiYq/+QbPoAxc86wMZL74TaURkid1obkfFVdBWB6AafcKnAbauMNL+XT59ZY8gpAfwDg9Hza92qj+Kk7qnLZWauWBr7UsxL2FilCv7G565BFLHkXgC/k+d77sEIfEYiJvD7ei50IbqltjN7b93qAoP+g0ccI9HZA3p2HX9LHDwPcUxuP3J7LAY/Nyx4f76QrHxGgEPqYgxB8qrYxsjrIhmII+g2zLdH4e0RkgFoTOQKor9YkVFExb8bjdb20Jj191r3WTOaMa3LwZdEE/caGE6L+d+6GSiF0WB0C3D0jLf8sqYhZe57F6r6noD+HZcKqJDByCVDQP3J9z5mTwLAiYCKnT9331o8herHvxBT31ySbzRe3gpQdsfoLRdX/xKlinyN6ydREy8vZBt0VXjLfdRzzJTdfgbo5Efr/xHU+UZ1K/W/biSkgu2JLG9SV+3MUp/ccwnxp/Wka6ZvOTKzd4v8FNjxhjOP+FMBcn3q+Efoz7Yz4urOj/RsArj3+BXqU7Zz71Dukqt+sGD327imrVuW0e9jld1cTOXDrJ+g3tuxevuSMdIfzGACzbh3LebhQeXJM5ehrjxw7fAOkK9qBVzkijrukunHNMz0rlKKgP2PfjtjSy0Xlu/ls9ijQAeCRilFV/5irT8345p7YEam7zBH8C4CzLf3Rq1q3DYl0aPTn3v3EE2/n0wfblD8B25TDZqaM1l/a/h5XH4H5Y1mYUtgSFKuRwHAmQIHLcPYu50YCJEACJEACJEACJEACI5sAn3dGtv85exLwIpDLfjij9Zf2Ojqt/hxMrLMKbGMmwv3w0nbnkFj3+lWrT+tMV9wugusHGK3fvLv/ZlXl0bunrPp4Tu/x+058czQ+KyTOg4Cen8P7+J7d7Bfg1hlp+X6QoDfTyErYW0RBv7HDCK23xlIN3QExJ+SwIPYC8gmnIvRyurPzeQFm+bR99q3x+y6f+9D1vQJbBgj6dztpOa8zlO50IKkco+bvB/D52njkfwYJ6bPZrOFkaFtIP6nA1wDkwiTTnQvIz9PqXj87EfPVxmQaFEvQb/p/bXnLGU7HsccguWlNFHjSDR27tsKtvEEV/loTkSW1jZFeWpO+bHcvf2xs+7FR/wuQsOU9VlRBf2b9t8ZSiwD9dj66E9OHQF9NO841Zz0RsdJgWd33FPTn8FHEqiQwcglQ0D9yfc+Zk8CwIrAruvQDrspPIJjoM7F2FbliWrzpZ4Wa/PZweFLIcdcr8D6/PlX1tmnJln/23OwKh0NtjoYBNaekzU6JTcT+w1B5RlS+OjWV+nVQVH6vsbsjk38CkH8EcKbVl2zFPjhocdPOPdNTqddseBYqQn/PsbqE6SH3K3CxNMD3PR6y8IYA/zq6YszDp69e/Y6N7dnqvBFdPMtByJw4/1jQoQJRXVmdbLk964MjIDsjSxeIyH0A/trH9+bgxm9dxc3Tks1PG393ZyswhyQmea4tYNW0RPPH+3Fz9JeAVnu1E8jV1Ymm1UF82mL181T1KQCnDrSvTHsTrb/7fvgygPcGrsnu9Shp587qVOqNIJuDrpvxdzl6oUK/rMCHgvzb1Z9irzryUKV0fPNdjT/8Y9AYvD4yCKjqHcdXx1dsZkthvw2lwauTo5DfRCF6VESMv1lIgARGOAEKXEb4AuD0SYAESIAESIAESIAESGAYE+DzzjB2LqdGAgUgkMt+OIX9BQBewC5yFPJzP7yA7IdrVyYaekXnqBUq+t+s9QcmcJtik0Lvc98Z3zT76YVHC8lnazT+1yryFQEutTxssF1U/qWzouPh2auvzklTYCXsLbKgP8POHLJIa+jLcOUTAXqKQ4CuDjnpW9/9xLKuoHVbY/HHAFnu44e3HLgXzYg3vNKzjp+gX4EtmajvPQT2Rkfjl0WhyzaIe/vMxqsG/B6+S4DeOeoTUGt9TMfxgwdPuw5Wznoi/OtcDhMUU9BvmJuDG69HkgvSDu6TAK2JQH/rOnLzzCciT5s5bIs1nuvC8dWaALpqZjzWS2uSbT0YX7Y67gqIGE1MUJaO7elQxXmzV9ftyPS1JRpfJiKP+6y1g4C7cGa84flcPhe61pjjhlVMtgqx0WGZgKYvQvWuWtf5me0hHmOT1X1PQX8u7mNdEhixBCjoH7Gu58RJgARKlcDmyy4bPXZC1fug+n4VmSva45CCyH9C8TpC7i+mPtFihOlayHm0LVpUlR47+oOOunMU8mEHGNP1ICDoVMVGB7KtwpUXzkildhdy3EL09adweEqno+dBcDZU/0umTxXsE9WNaXH+EDp09FfV69a1F2K8TB8ZZiHgvJ7jQuQ/XcX/RUf6l9PWrNlrM6Y59DDa0XkQnOeontXNfp+6+A9U6s+mrW45+VBj099wqJPhezwTxvtFYO6HihMPp7JbgJeKdS+cXD/hcGg38JdpR+cKMFegU05yPXE//q5U74nh4P/hMIfu6ETXUthfHt7MUchvJvWIiKwoj9nRShIggcEgQIHLYFDmGCRAAiRAAiRAAiRAAiRAAkNBgM87Q0GdY5JAeRHIdT+cwv6h9W+OQn7uhw+tu8p29LZF66qOjj34QVdkjig+DHG69AddRfU/VfV1F3jxLNfZlot4Nl8gRuD7Rte7X3cuIHPhSNe7X1XthMpGwP0DXOf5WamIiQY/bMqf542/g7h/d9IPqv8JF79IHxj3UqEPUdjCy9jmhvQiF/iwiFSc9Iekn3P3T/hNsWzbEk5OgOPOA5z3QHSuGbvLbld3A7ox5DobzwR+Pxhr05aXV73MXByR81SkS2sC1X0i+I9Op+JnPQX0Ax3Lq705YNB6VcuZop0LVPG3EDkRkFV1nwIvquqv9J3xm4vlT795eX4Wqe4z975K+tfFXGvFYs5+SYAEhh8BCvqHn085IxIgARIgARIgARIggRIj0P0i4+fHBeAzbExjxH4bSoWpE5p8BqrmL4AR8+dQTBSiFSKyPoc2rEoCJDACCFDgMgKczCmSAAmQAAmQAAmQAAmQwAglwOedEep4TpsE8iCQ6344hf15QM6zScXksRg3fwYm1plAxdaF++HWqFiRBEiABEiABEiABEiABPInQEF//uzYkgRIgARIgARIgARIgASsCeQanch0TGG/Nd6cKw5AyP+oiNyR84BsQAIkMCIIUOAyItzMSZIACZAACZAACZAACZDAiCTA550R6XZOmgTyJpDPfjiF/XnjDmw4ACE/98MD6bICCZAACZAACZAACZAACRSGAAX9heHIXkiABEiABEiABEiABEjAikA+LzIywv72Deu7RP4s+RPIU8hvBlwvIufnPzJbkgAJjAQCFLiMBC9zjiRAAiRAAiRAAiRAAiQwMgnweWdk+p2zJoGBEshnPzwj7D+wYRvM31nyJ5CnkJ/74fkjZ0sSIAESIAESIAESIAESyJsABf15o2NDEiABEiABEiABEiABEsifQPeLjIePC8UX5NKLEfQfaEqhfcPPc2k2outmRPyj5pyD0XNySiVsuDGd8IhePZw8CeRGgAKX3HixNgmQAAmQAAmQAAmQAAmQQPkQ4PNO+fiKlpJAKRLIdz/cCPrfbn4VBzeYbVoWGwIZEf+Y907GmDln2DTpWYf74bkSY30SIAESIAESIAESIAESKBABCvoLBJLdkAAJkAAJkAAJkAAJkEA+BFT1WgDX5CPsP7rpVRzesB7mJ0t/AgOIxm86My8u7hSRR8iWBEiABGwJUOBiS4r1SIAESIAESIAESIAESIAEyo0An3fKzWO0lwRKk0C+++FG2H9k0x4ceG4bjmxiFtts3h1ANH7uh5fm7UKrSIAESIAESIAESIAERhgBCvpHmMM5XRIgARIgARIgARIggdIkkG+EIjMbE7Wf4v4Tfh2giD/z4mKFiKwvzZVCq0iABEqZAAUupewd2kYCJEACJEACJEACJEACJDAQAnzeGQg9tiUBEuhLYCD74RT3/5nmAEX83A/nrUkCJEACJEACJEACJEACJUSAgv4ScgZNIQESIAESIAESIAESIIHuFxlfOR4h3kTuz7kYcX/7hvXo2PTqiIncnxHxV81f0CXoz7MYAb8R8jN3c54A2YwESACgwIWrgARIgARIgARIgARIgARIYLgS4PPOcPUs50UCQ0tgoPvhRtx/8LltOLxpz4iJ3J8R8Z/60Rkwf8+zcD88T3BsRgIkQAIkQAIkQAIkQALFIkBBf7HIsl8SIAESIAESIAESIAESGACBgb7IMEMbcX/nnj1d4v7hJPDPCPhHzTkHo+ecMwDKXU3vBPAIhfwDxcj2JEAChgAFLlwHJEACJEACJEACJEACJEACw5UAn3eGq2c5LxIoDQKF2A834v6u6P2/3TOsBP4ZAf+Y907GmDl5B7TJOJr74aWx5GkFCZAACZAACZAACZAACfQjQEE/FwUJkAAJkAAJkAAJkAAJlDCB7hcZJlr/NceF5zMGYmq5CvwLLOA3CE0U/kcp5B/IamJbEiCBbAQocOG6IAESIAESIAESIAESIAESGK4E+LwzXD3LeZFAaREo5H54uQr8Cyzg5354aS1xWkMCJEACJEACJEACJEACngQo6OfiIAESIAESIAESIAESIIEyIaCqC7qF/UbgP+BiBP6mmCj+5u8dmzadjOqfuTbgQSw7MKL9ismTYaLum2J+mn+b3xeoZET860XEpBNmIQESIIGCE6DApeBI2SEJkAAJkAAJkAAJkAAJkECJEODzTok4gmaQwAgiUOj9cCPwN+WE0L8dh39rMty2d//7xLXBKka0b/6cMmdy15Am+n7mdwWygfvhBQLJbkiABEiABEiABEiABEhgsAhQ0D9YpDkOCZAACZAACZAACZAACRSIQHeUooy43/wseMkI+o9uerWr73SX6H/PyXF6HgbI/DLzu54ifCPKN6Xn70Inf3dCsD+6W8Rf8Emc6LDrxYWI3FGk/tktCZAACZwkQIELFwMJkAAJkAAJkAAJkAAJkMBwJcDnneHqWc6LBEqfwGDsh2fE/kc2ndgD73zzEI51HwDo+vee9hO/7/W7E4cAjBA/UzJ/r5hcdfJ3ld3XK/7CiPirMGZOwYLYZHMe98NLf0nTQhIgARIgARIgARIgARLISoCCfi4MEiABEiABEiABEiABEihjAj1SEM8HUBRxfxni4UuLMnQaTSaB4UCAApfh4EXOgQRIgARIgARIgARIgARIIBsBPu9wXZAACZQCAe6HZ/UC98NLYXHSBhIgARIgARIgARIgARIYIAEK+gcIkM1JgARIgARIgARIgARIoFQI9IhUZMT915aKXYNgh3lhYf5sAPCIiJi/s5AACZDAoBOgwGXQkXNAEiABEiABEiABEiABEiCBQSLA551BAs1hSIAErAlwP5z74daLhRVJgARIgARIgARIgARIoAwIUNBfBk6iiSRAAiRAAiRAAiRAAiSQD4Fh/EKjp4B/vYisz4cP25AACZBAoQlQ4FJoouyPBEiABEiABEjg/2fvXuDkquv7/38+Z3Y3iYCIWBCBn5eqLWpb+0sl7OyFlQANJJuQZCcJd6oWUKm3f39SlV+9tNLa9q9CsQrVn1zDbmYTyIX7pZu9zCbYtD+VorVe/4ARFIMEmmR353z++U5mNmdnzsyc2Rs7M6/zePRh2TmX7/f5/Z6zc7Lv7/eLAAIIIDBXBHjfmSstQTkQQKCYAP8eTt9AAAEEEEAAAQQQQACBahYg0F/NrUfZEUAAAQQQQAABBBCoQCDwB41LD85k/4bs/1VwhpdtVwL8Lxs9F0YAgUoECLhUosW+CCCAAAIIIIAAAgggUE0CvO9UU2tRVgQQcAL8ezj9AAEEEEAAAQQQQAABBKpJgEB/NbUWZUUAAQQQQAABBBBAYBoFsn/QcGfsyIb7X5/9X/ffs7250L7b3Gz7PxORTIif2fdnuxm4HgIITEWAgMtU9DgWAQQQQAABBBBAAAEE5rIA7ztzuXUoGwIIRBHg38OjKLEPAggggAACCCCAAAIIvFwCBPpfLnmuiwACCCCAAAIIIIDAHBbI/nEjN4u/+1+3ucB/bsv9LPe/7ue5/z8Xznc/y/3/wZ+5wH5u6yO0P4c7AkVDAIGKBAi4VMTFzggggAACCCCAAAIIIFBFArzvVFFjUVQEEKhYgH8Pr5iMAxBAAAEEEEAAAQQQQGCaBQj0TzMop0MAAQQQQAABBBBAAAEEEEAAgfoUIOBSn+1OrRFAAAEEEEAAAQQQqAcB3nfqoZWpIwIIIIAAAggggAACCCCAAAIIvFwCBPpfLnmuiwACCCCAAAIIIIAAAggggAACNSVAwKWmmpPKIIAAAggggAACCCCAQECA9x26AwIIIIAAAggggAACCCCAAAIIIDBzAgT6Z86WMyOAAAIIIIAAAggggAACCCCAQB0JEHCpo8amqggggAACCCCAAAII1JkA7zt11uBUFwEEEEAAAQQQQAABBBBAAAEEZlWAQP+scnMxBBBAAAEEEEAAAQQQQAABBBCoVQECLrXastQLAQQQQAABBBBAAAEEeN+hDyCAAAIIIIAAAggggAACCCCAAAIzJ0Cgf+ZsOTMCCCCAAAIIIIAAAggggAACCNSRAAGXOmpsqooAAggggAACCCCAQJ0J8L5TZw1OdRFAAAEEEEAAAQQQQAABBBBAYFYFCPTPKjcXQwABBBBAAAEEEEAAAQQQQACBWhUg4FKrLUu9EEAAAQQQQAABBBBAgPcd+gACCCCAAAIIIIAAAggggAACCCAwcwIE+mfOljMjgAACCCCAAAIIIIAAAggggEAdCRBwqaPGpqoIIIAAAggggAACCNSZAO87ddbgVBcBBBBAAAEEEEAAAQQQQAABBGZVgED/rHJzMQQQQAABBBBAAAEEEEAAAQQQqFUBAi612rLUCwEEEEAAAQQQQAABBHjfoQ8ggAACCCCAAAIIIIAAAggggAACMydAoH/mbDkzAggggAACCCCAAAIIIIAAAgjUkQABlzpqbKqKAAIIIIAAAggggECdCfC+U2cNTnURQAABBBBAAAEEEEAAAQQQQGBWBQj0zyo3F0MAAQQQQAABBBBAAAEEEEAAgVoVIOBSqy1LvRBAAAEEEEAAAQQQQID3HfoAAggggAACCCCAAAIIIIAAAgggMHMCBPpnzpYzI4AAAggggAACCCCAAAIIIIBAHQkQcKmjxqaqCCCAAAIIIIAAAgjUmQDvO3XW4FQXAQQQQAABBBBAAAEEEEAAAQRmVYBA/6xyczEEEEAAAQQQQAABBBBAAAEEEKhVAQIutdqy1AsBBBBAAAEEEEAAAQR436EPIIAAAggggAACCCCAAAIIIIAAAjMnQKB/5mw5MwIIIIAAAggggAACCCCAAAII1JEAAZc6amyqigACCCCAAAIIIIBAnQnwvlNnDU51EUAAAQQQQAABBBBAAAEEEEBgVgUI9M8qNxdDAAEEEEAAAQQQQAABBBBAAIFaFSDgUqstS70QQAABBBBAAAEEEECA9x36AAIIIIAAAggggAACCCCAAAIIIDBzAgT6Z86WMyOAAAIIIIAAAggggAACCCCAQB0JEHCpo8amqggggAACCCCAAAII1JkA7zt11uBUFwEEEEAAAQQQQAABBBBAAAEEZlWAQP+scnMxBBBAAAEEEEAAAQQQQAABBBCoVQECLrXastQLAQQQQAABBBBAAAEEeN+hDyCAAAIIIIAAAggggAACCCCAAAIzJ0Cgf+ZsOTMCCCCAAAIIIIAAAggggAACCNSRAAGXOmpsqooAAggggAACCCCAQJ0J8L5TZw1OdRFAAAEEEEAAAQQQQAABBBBAYFYFCPTPKjcXQwABBBBAAAEEEEAAAQQQQACBWhUg4FKrLUu9EEAAAQQQQAABBBBAgPcd+gACCCCAAAIIIIAAAggggAACCCAwcwIE+mfOljMjgAACCCCAAAIIIIAAAggggEAdCRBwqaPGpqoIIIAAAggggAACCNSZAO87ddbgVBcBBBBAAAEEEEAAAQQQQAABBGZVgED/rHJzMQQQQAABBBBAAAEEEEAAAQQQqFUBAi612rLUCwEEEEAAAQQQQAABBHjfoQ8ggAACCCCAAAIIIIAAAggggAACMydAoH/mbDkzAggggAACCCCAAAIIIIAAAgjUkQABlzpqbKqKAAIIIIAAAggggECdCfC+U2cNTnURQAABBBBAAAEEEEAAAQQQQGBWBQj0zyo3F0MAAQQQQAABBBBAAAEEEEAAgVoVIOBSqy1LvRBAAAEEEEAAAQQQQID3HfoAAggggAACCCCAAAIIIIAAAgggMHMCBPpnzpYzI4AAAggggAACCCCAAAIIIIBAHQkQcKmjxqaqCCCAAAIIIIAAAgjUmQDvO3XW4FQXAQQQQAABBBBAAAEEEEAAAQRmVYBA/6xyczEEEEAAAQQQQAABBBBAAAEEEKhVAQIutdqy1AsBBBBAAAEEEEAAAQR436EPIIAAAggggAACCCCAAAIIIIAAAjMnQKB/5mw5MwIIIIAAAggggAACCCCAAAII1JEAAZc6amyqigACCCCAAAIIIIBAnQnwvlNnDU51EUAAAQQQQAABBBBAAAEEEEBgVgUI9M8qNxdDAAEEEEAAAQQQQAABBBBAAIFaFSDgUqstS70QQAABBBBAAAEEEECA9x36AAIIIIAAAggggAACCCCAAAIIIDBzAgT6Z86WMyOAAAIIIIAAAggggAACCCCAQB0JEHCpo8amqggggAACCCCAAAII1JkA7zt11uBUFwEEEEAAAQQQQAABBBBAAAEEZlWAQP+scnMxBBBAAAEEEEAAAQQQQAABBBCoVQECLrXastQLAQQQQAABBBBAAAEEeN+hDyCAAAIIIIAAAggggAACCCCAAAIzJ0Cgf+ZsOTMCCCCAAAIIIIAAAggggAACCNSRAAGXOmpsqooAAggggAACCCCAQJ0J8L5TZw1OdRFAAAEEEEAAAQQQQAABBBBAYFYFCPTPKjcXQwABBBBAAAEEEEAAAQQQQACBWhUg4FKrLUu9EEAAAQQQQAABBBBAgPcd+gACCCCAAAIIIIAAAggggAACCCAwcwIE+mfOljMjgAACCCCAAAIIIIAAAggggEAdCRBwqaPGpqoIIIAAAggggAACCNSZAO87ddbgVBcBBBBAAAEEEEAAAQQQQAABBGZVgED/rHJzMQQQQAABBBBAAAEEEEAAAQQQqFUBAi612rLUCwEEEEAAAQQQQAABBHjfoQ8ggAACCCCAAAIIIIAAAggggAACMydAoH/mbDkzAggggAACCCCAAAIIIIAAAgjUkQABlzpqbKqKAAIIIIAAAggggECdCfC+U2cNTnURQAABBBBAAAEEEEAAAQQQQGBWBQj0zyo3F0MAAQQQQAABBBBAAAEEEEAAgVoVIOBSqy1LvRBAAAEEEEAAAQQQQID3HfoAAggggAACCCCAAAIIIIAAAgggMHMCBPpnzpYzI4AAAggggAACCCCAAAIIIIBAHQkQcKmjxqaqCCCAAAIIIIAAAgjUmQDvO3XW4FQXAQQQQAABBBBAAAEEEEAAAQRmVYBA/6xyczEEEEAAAQQQQAABBBBAAAEEEKhVAQIutdqy1AsBBBBAAAEEEEAAAQR436EPIIAAAggggAACCCCAAAIIIIAAAjMnQKB/5mw5MwIIIIAAAggggAACCCCAAAII1JEAAZc6amyqigACCCCAAAIIIIBAnQnwvlNnDU51EUAAAQQQQAABBBBAAAEEEEBgVgUI9M8qNxdDAAEEEEAAAQQQQAABBBBAAIFaFSDgUqstS70QQAABBBBAAAEEEECA9x36AAIIIIAAAggggAACCCCAAAIIIDBzAgT6Z86WMyOAAAIIIIAAAggggAACCCCAQB0JEHCpo8amqggggAACCCCAAAII1JkA7zt11uBUFwEEEEAAAQQQQAABBBBAAAEEZlWAQP+scnMxBBBAAAEEEEAAAQQQQAABBBCoVQECLrXastQLAQQQQAABBBBAAAEEeN+hDyCAAAIIIIAAAggggAACCCCAAAIzJ0Cgf+ZsOTMCCCCAAAIIIIAAAggggAACCNSRAAGXOmpsqooAAggggAACCCCAQJ0J8L5TZw1OdRFAAAEEEEAAAQQQQAABBBBAYFYFCPTPKjcXQwABBBBAAAEEEEAAAQQQQACBWhUg4FKrLUu9EEAAAQQQQAABBBBAgPcd+gACCCCAAAIIIIAAAggggAACCCAwcwIE+mfOljMjgAACCCCAAAIIIIAAAggggEAdCRBwqaPGpqoIIIAAAggggAACCNSZAO87ddbgVBcBBBBAAAEEEEAAAQQQQAABBGZVgED/rHJzMQQQQAABBBBAAAEEEEAAAQQQqFUBAi612rLUCwEEEEAAAQQQQAABBHjfoQ8ggAACCCCAAAIIIIAAAggggAACMydAoH/mbDkzAggggAACCCCAAAIIIIAAAgjUkQABlzpqbKqKAAIIIIAAAggggECdCfC+U2cNTnURQAABBBBAAAEEEEAAAQQQQGBWBQj0zyo3F0MAAQQQQAABBBBAAAEEEEAAgVoVIOBSqy1LvRBAAAEEEEAAAQQQQID3HfoAAggggAACCCCAAAIIIIAAAgggMHMCBPpnzpYzI4AAAggggAACCCCAAAIIIIBAHQkQcKmjxqaqCCCAAAIIIIAAAgjUmQDvO3XW4FQXAQQQQAABBBBAAAEEEEAAAQRmVYBA/6xyczEEEEAAAQQQQAABBBBAAAEEEKhVAQIutdqy1AsBBBBAAAEEEEAAAQR436EPIIAAAggggAACCCCAAAIIIIAAAjMnQKB/5mw5MwIIIIAAAggggAACCCCAAAII1JEAAZc6amyqigACCCCAAAIIIIBAnQnwvlNnDU51EUAAAQQQQAABBBBAAAEEEEBgVgUI9M8qNxdDAAEEEEAAAQQQQAABBBD1LRjmAAAgAElEQVRAAIFaFSDgUqstS70QQAABBBBAAAEEEECA9x36AAIIIIAAAggggAACCCCAAAIIIDBzAgT6Z86WMyOAAAIIIIAAAggggAACCCCAQB0JEHCpo8amqggggAACCCCAAAII1JkA7zt11uBUFwEEEEAAAQQQQAABBBBAAAEEZlWAQP+scnMxBBDIF+iKxz8uIl8Y/7nZLb3Dw5chhUBUga7m5ptF9dLA/lf3plJ/F/V49qsqAU20tZ1iY2N/ZqpLVORkEYmJyJiJfKfB887vGRz8QVXViMIigAACCCCAQE0JEHCpqeakMggggAACCCCAAAIIIBAQ4H2H7oAAAggggAACCEyfwJrTl39czcazMqZ69YbtW8g5TB8xZ0IAgZdBYM3pyzrVdEvu0ipyS3f/VnKAL0NbcMnqFCDQX53tRqkRmBWBRFvb2yydvsJdTGOxG5MDA09M94UJ9E+36Jw6n66Kx9s8kbUi8nxDQ8PXuvv7n5zuEhLon27RuXm+REfHkTYycr2IXJIN8ecXdI963lnJwcFdc7MGlAoBBBBAAAEE6kGAgEs9tDJ1RAABBBBAAAEEEECgPgV436nPdqfWCCCAAAIIIFCRgK5pX96mYmvN5HlPva91928OzUhUEuhPNCcWeI37LxaRhSKyyx+df1tyOLmvopKxMwIIIDALAgT6ZwGZS9S0AIH+mm7e2qzcqra2EzSdHlCR366whu7L7FMmMqQid776wIF/uWnXrtEKz1E3u69uaXm7mj0oIq/LVvrnpnr2xqGh/5hOBAL906k5t86VaGk5y8w2H1yBYYErmYl82xc5+65U6tnpLCmB/unUnJvnSjQ3LzDVW0Wkq2gJzX7i+377pp07n5qbtaBUCCCAAAIIIFAPAgRc6qGVqSMCCCCAAAIIIIAAAvUpwPtOfbY7tUYAAQQQQCAokB/UnKpOrc1Kf/7py8/yAxkJUfl202jD2bel7irISFQQ6Ne17Z1fPDiJ4kcC3l/u6d/6sUMxDDYEEEBg7ggQ6J87bUFJqlOAQH91tltdl3oKgf58t+fF7PMq8pXk8DAjV/N0Vre2dqrvjy+Bk/nY7Mre4eEbp7MDEuifTs25da6CthUZMd9funHHjoens6QE+qdTc26ea3VLy5VqdkPezPz7VOQBE3lIVY/wRV6dbmz8wt19fc/PzVpQKgQQQAABBBCoBwECLvXQytQRAQQQQAABBBBAAIH6FOB9pz7bnVojgAACCCAQFCDQX7o/5If0xWUkPG/phr7NBRmJqIH+REfiSPX3b1aRMwJX/47nyeI7+7b+ih6KAAIIzCUBAv1zqTUoSzUKEOivxlar8zJPY6D/kKTZTt/3u5jVeWLH6mpt7RDfvzc3u3rmRWMmwtjx+McPXuML41c3u6V3ePiyOu/mNVH9REvLe83MDQCJZSu0O+b7i3t27PjedFaQQP90as69cyUWLjza5s1zz6J44DnRp2Nj5ye/9a1fzL0SUyIEEEAAAQQQqGcBAi713PrUHQEEEEAAAQQQQACB2hbgfae225faIYAAAgggEEWAQH9ppXXtne81kfGMhIntVrHFPf33FGQkogb6L+vomL/PP+oOEVk1fnWVbQt0b+Lmvr79YSXKP7eK3NLdv3VO5HASrUsXep73kIgckym72Y8apant9oFNu6P0wXrYB6N6aOXarSOB/tptW2o2OwIE+mfHmatMo0CRQP8XVORfi15G9Y2+7/+Oqp4mIr+bN8uz+4L4hK967qZU6mfTWNSqPtXlCxc2/rqp6bOiemjZLrMvv3pk5NM37do1Op0VY4b+6dScW+fKBrHdrOrrRORFFflkMpX62nQv+0agf261+3SXJhGPv9PNwi8ir8me+9m0yOK7UqnHp/tanA8BBBBAAAEEEJiqAAGXqQpyPAIIIIAAAggggAACCMxVAd535mrLUC4EEEAAAQRmTyA/qGkiz4raNZ4veyZTClP7j7Cw+2TONReOSZyZODo2uv8GM1lnLiOh+sme7VtCMxJRA/2uXuval/+hid0qIu8QkcdV9JLu/i3/XqzOBPrnQm+YfBkI9E/ejiNffgEC/S9/G1CC6hYg0F/d7VeXpQ8L9JvnLd84OLg1Ckiivf2NMjb2RRM5L2//b776wIErpjuwHqVM9bwPgf56bv3pqTuB/ulxnKtnWd3a2qm+vyVQvocWHHnkytsefPCluVpmyoUAAggggAAC9StAwKV+256aI4AAAggggAACCCBQ6wK879R6C1M/BBBAAAEEygsUzNDP7Orl0YrsUUmgv9KLEOivVGxu7U+gf261B6WpTIBAf2Ve7I1AvgCBfvpE1QlMNdDvKuxmn39u3rwbVOTyAMALKrIkmUoNVx1KFReYQH8VN94cKTqB/jnSEDNUjIJAv9ktvcPDc2I5wBmqMqdFAAEEEEAAgSoWIOBSxY1H0RFAAAEEEEAAAQQQQKCkAO87dBAEEEAAAQQQINA/fX2AQL8ck9FkUEhBpyLQP333GWeafQEC/bNvzhVrS4BAf221Z13UZjoC/Q5qZTx+nCfyoIr8QQDu+t5U6sN1ATlHKkmgf440RBUXg0B/FTdehKIT6I+AxC4IIIAAAgggMGcECLjMmaagIAgggAACCCCAAAIIIDDNArzvTDMop0MAAQQQQKAKBQj0T1+jEegn0F+sNxHon777jDPNvgCB/tk354q1JUCgv7basy5qM12BfodVECYX2T6i2rllaGhvXWDOgUoS6J8DjVDlRSDQX+UNWKb4BPpru32pHQIIIIAAArUmQMCl1lqU+iCAAAIIIIAAAggggEBOgPcd+gICCCCAAAIIEOifvj5AoJ9Af7HeRKB/+u4zzjT7AgT6Z9+cK9aWAIH+2mrPuqjNdAb6V5922pnqefeISJPDM5EfWSzWtmlgYHcOsyBMKnJ1byr1d4nm5gUmkjDVj6nI20WkQcyeiMViK3sGB39QrDEuX7iw8bkFC5ao2cVi1i4ix2f3HRORH5rIA14sdlNyYOB7h4oUvuWXXcx2NsVi56wfHNwTpSPkB+nN7IaNw8Mfyl0z3znMpuiXy0Qiln7yydM8z/ugiJwtIsdm931ORP5Tzb4iInclh4f3TTHQr4m2tlNsbOzPTHWJipwsIjERqcgyrB6JbB3U894nIh2Bc7vdnxHVflO97dh9++6/adeu0Sjmk93HtYXn+5eJ2SUi8uZMXxMZM5GfqdlD6nlfTg4N/ac7f57nHvW8s5KDg7vyrx0ymCXTr8uVMdHRcaSNjGwWkTOy+xa9RqK1daH5/kMi2RcxkUe1qWlFsq/vxXLXGb9P0un3i2qriByVPeYZMfs3Vf2KnHji/clkMj2FQL+ubW19S9r332Miy1XkDSKyINhXTaTHHxu7467HHnN9t+SWb5N3z2iitfV/mu+7e+LcwH2/V8x+oKrrm9Lpr9+xc+cL5a6T/3neMyUuIq+drvvAXSuvLU4N3M9u4NN3KzGKUreQflP+MLNbeoeHLyu347r29pNHR0ffp6qdIvK7ee39byZyq9fUdHeUPuquFfL7KNfHX1rd2nqq+v4nReTd2f67V0U+mEylbitXTj5HAAEEEEAAgeoVIOBSvW1HyRFAAAEEEEAAAQQQQKC0AO879BAEEEAAAQQQmO1Av8ttxHaP/JF4dpmZf5aovj6bl3CN8YyJfEdMb7XYvLuTfcmyOYSwFly5eOWx88ZGLzSTtSb6O3o437JXxL6rKj0HGhrvuOuRu8pnBlqXLvQ8bzwjYSKPmjd/RVjZKgn0l9o30ZE4Uv39m/VwhqN8RzX7UaM0td0+sGk8G1XUZnTsPBN7T57NPhH5qYg96JvLN20umm/KL3v5womY2vIN27dtLbfvuvYVJ5v4VxzMLawOZGnSIvKkqPSZr1+3187b4XIl5c4V/Nz1O/3FgdPUs/eJSYccziJl+t3BvEy/qd32qhdfd/9Nu26acl6oGo0cRObemWL/CLqva++82UQuzf0s0A800br0f8a82PtMbEmgPVw//L6o3T7S0HhL2D164aJzXjk2P/Y+Mb1ARN46IXsk8m+m9tVS7bi2fekpJvqIip6QLdcP/QbrSD667elSfSr/OFO9esP2LWUzWWvaOj+vKi5nktuu7OnfemOpa12+8PLG54/8+RI1vVhECnKIIvZAufs0//yFz5xD92TGsyl2haheLiJvzBxnMjDS1NCV859MoH9d+4q4L/5dKnLceFlMbvNj8z8w2Wd7Jfc8+yIwlwQI9M+l1qAskQSmM9CfHxyNGOj/up9Of9bzvF5RXZRX6N0x31/cs2OH+7I6YXNf+PynnlqjqteJyG+Vq6yJ7PBisfcmBwaeCNv3gtbWY0bS6fvGy2D2knrekuTQ0GC5c4eEskfUbEVyePj+3LGTDfSvbW1965jv36Iip5Upx4/V7D12yPALh38hRwvmVnCdtIrcLaOjVyW/9a1flLNxnyeam0831a9lA7/lDvmlmL2nd3jYDQwpOgCj3EnCPndB6l83NX1YVP8y8KUybFf38nGrNjV9yEZGviQibhCC26oy0F+B/7/GPO/CdDr9SVEd/1Iv2UE3pcwTbW1v89Ppb0Top+407iXgWjX7f90glGLnLRbob1JtSI+NfclEzssG7Yud4ucqcnEylXo0Yn/RREvLGjP7xwjPlMx9EGto+Gh3f/+TM3B+NzDhc68eGbluqgNcZiLQ74L8EdvA0exV1b8S37+hVHu7HUOekz9obGg4cyyd/pCYfbSgvc2u7B0eLvmyFbFt2A0BBBBAAAEE5qgAAZc52jAUCwEEEEAAAQQQQAABBKYswPvOlAk5AQIIIIAAAlUvMIuBfj2/vfPdvoibLNJN1FZyM5HnPZOPpl87/7ao4e1sEP7zKvKBwCCBYtdxfw//K39swQ3J4WTxzECNBPoPhXYb/lpU3h/BJm0mD3nqXd7dv7kgizATYfVEx7mv9fzYDVI+g+Hac4f46Ut7Bu8tOjFrsNETbZ2neyrR80K+vKdncOuU8kLVZjSd/SNoHxbo9yz2f33xXbbnrDKPATcA56qe/m1ugkVzGT3vF/s/ICqfL5O3cqd9XMRf09N/T0HW77KOjvn77KikmCzLXv8l37Mlyb5tJbN5a9uXXSiitwfKfJ8/On91yedH4eCcPb7vn5UcvKdgEld33szAk2f3r1GTSDlEdy/45r03ObA5NIcY9M3vk2ryMVHtM7Heg/m0N+W1xXc8Txbf2bf1V+7nlQb6E23LTlXVrcEwv4k8ZE3zE8mHk78p9/zncwRqTYBAf621aB3UZzoD/avi8Xd5Ig+KyKscXaRAv9l9qnrEwZG0blTbhK3YLPbZoO/1IuJmWHczyEfd3EvBVb3Dw5kvHPkHdcXjnzn4808Hfn5tbyr1qXInXxmPvyMm8ojkRrapfqexsXHxnX19mV+ubptMoH91S8sfqZmbvf115cqQ/fzQaEmRPxzfP8JM24l4fKmJOJNjIl7H7fZjM+vaODz87yWO0UQ8fqmJ/FNg5u4ol0ir6ieSQ0P/MF2h/sys6PPm3aAiblRj1M2N9Hamy7MHVF2gv6ulZZWY3RzhC3XO5FkRcbPau5ULclup1Qa0q7m5S1S/UcE1Dp3XbIOOjFye3LUr9AtjWKDfE/mwibh7P/8LbbE2fVbNOpPDw4+VavTMYI/5868NDY2X7i1R7oPMrPyTOn8ZoygdeboD/Yl4/Izs8yLqcylXzId0dPSSUgOBCn4fmf3EzbKgqm61gIJnvXne8o2Dg2VnEojixD4IIIAAAgggMDcFCLjMzXahVAgggAACCCCAAAIIIDB1Ad53pm7IGRBAAAEEEKh2gdkI9B8K4u5z4dFrI4TJg6RpE/nSq1464ZPlZk2/sOOck8b8WK9IwSSeJZtIRTakm+ZfXixkmqiBQH+iY/mbPbNeMfmDCvvrj1W0q7t/y4RMznSH1de1L//DIqHiUsXd42Yv7x7Y4oL3xTZd19Z5qWnleSEx+0TPwLZJ54WqyEimu38EG6Mg0G9yraq47EXUrMeYqX3gVS++7ubfvGL3daKZvFXUjN4TsYb0uesfvfdn+R2kktU03LEdHR0Nx/tH3SIiblWAzGZiu1Vscdiggdw+F7QufVPa8/qyKxC4o3bGfDtn/eA9e/LL5AYkeen914tOIocYGPhQ7GYI6ZMuY/XusOxT/koklQT6Q+9ns4f9sdG1yeEHfl3hM4jdEagJAQL9NdGM9VWJ6Qz0dzU3u2Vg3MjK7G9Q29kUi52zfnBw/Jfh6tbWTvX9LVGUwwL9JYLZz4tZt7pfxmZpUT3azNYcXJrpjLyXkn0Hz3vxxlRqY8Ev6Hi82UTcrPqvPPQNoLD8YeVe3dz8QVV1o1VzW8FAgEoD/avi8dd7ZveK6tvyrvm0qG4TkYHsz9vEzI1cPDHUtEygf3U8vloPhfkXBI6PZGki3/ZFzr4rlXIh8IKtq6XFlc2V9ZDnoW3CuU11Xrb8K/LKULSdovSdvH3czOt/bmZ/k/flcswt3aWq94vZT0TVLV90tpm1FBmAUFWB/kRz86mm6sLOh5dQOgTzfRO511N1Ifcjzcwtaeb6UGYgTshWNNCfaGlZbmbdof1H5EFP9Ttpkd8WkVNF5MqQfvrXvamUWzGhYIBNyMoXbnDF/sDAk2ddPVT14TL3wqPa1LQi2ddXbEnAYv0j7D44370vTOhHZk/4quduSqUKXkRcuUo8s74vqreq2X+5/Uz1LWLmBilNnBHB7Mu9w8Mfm+zgFnf9vQ0Nrz7Q1OS563hjY27pRPeyc2gz2+A3NHwk2O5+LLbv7r6+5/P7QpE+5Va0cP+I8M2Dsy1kngUm8kciclFIez+kBw4kig3iCPt9VOp+J9A/iachhyCAAAIIIFBlAgRcqqzBKC4CCCCAAAIIIIAAAghEFuB9JzIVOyKAAAIIIFCzArMR6F97+rKPienf5WUlnjaR21XkUWmI/cjSY29TUzex22U6MTeQNtPLNgxsCc6MPaE9EmcmjtaR/cmQGb+/b6a3euJn/h7ui/cWFf+9ouryA8HtpqNfOuGqsEEDL0egX0T0/I7OY2PpxsZcIcd07AMmdk3uv91AhAZrHP8bu6Ytvf/EhufyVzM4NNCh4T4ReUegwi6n8qg7h3n+Tj+tr4ip/p6JvE9E3pXXTjtGGhuW3fXIXc/ljnfB43np9FG5/x6RA78v6nUH2u2nvpdeOS89/5ncPg2xX++5ua/PZS0mtl3ITN6ZSS/VNovJNjU5YCrzRGWZmOZnen7upeXsO4e2/kfYDbru9KVtZt6EvFBm5QfRbhG/T0zSJc69z0wu3jCwtSDXFeVhUC1GM9E/gj75gf48u++L6b2q/mMm0iCibdncUH727P9TswdM9T3ZvnkoH2Jyr4p91zw9zkzPVLEzQyYBXf+Mt/fSvr4+1+fHt0THslbPV5fNOyLzQ5VtC3RvIqyPuo8TZyw70RtTF8wPTkzqkikX9fRvu6NYn1jXvny5iW3K3VNu8tAN/Vs/nL//5Qsvb/zNEbtd5m/CBLH5/TWTQxQJzyGW6a+VDDKZbKD/gjPOfX16LHaviARzhkUHVkS5l9gHgVoQINBfC61YZ3WYrkB/orl5gYlsFNVzAoTf7E2l3hsMohYL9JvIk57IX8qBA3cVC3u6865uablSzdwv0tyoPzcq+DrP7Jrk8HDBUlyJtra3WTrtwqsuYJrbnjWzJfmzyxcEiM1eUs9bkhwaKrq0j1sO6MWRkWT2i407/wsqsiSZSg0Hu1IlgX43uvA1IyNflUNf2HPbmKn+lef7f59fTzeiWp56aq0dGlQwcZb9EoH+daed9oZRz3tARd4auE6vml2RHB4uGJmXXYHBhbeDs6OHBrLD+kMmeO37a8PO7coyptotenjEtok83pROn3nnzp3jLxqTuT3DZih355Z0+sKNO3d+J/+c69rbT06PjV1vh5YTC25VE+gPCcO7euw1s494J510S/6LZKa9VD+UXaEiOLjDHRca6F8Zjx/nVuRQmTCSvGj/yV7Dza5/uF+b/UQbGxcn+/t/kt8ORergdnP3+WfV7PqCe+FQPfKvUfI+TrS0nGWHVsLI1bv0MyV8hvqv/6qp6f35LyKZl4uWlrVmdquINGXr6Aar/IV34olfKWiHRCLmP/30B1XkbwPleUFUl/UODeUG8UzmNhg/puAZHGEVD3dwkfb+sS+yblMq9a2C9ivSp0zkq881NX0ozKpEoH+fmN3YYHZd944dbuBEwQCQKaFwMAIIIIAAAgjMWQECLnO2aSgYAggggAACCCCAAAIITFGA950pAnI4AggggAACNSAw04H+81s63+7H5MHAjNxpMb3OH5t3TXI4WZivaf7jV3sNjT2i6sK52c1SftOCc4vMoq9r2zu/eHBix+AEcntU9LLu/i1u8sEJf9d1wdnnj/j51Sr66cDEnCMuQ9/Tv8UFbydsL1Ogv6Bn5YdxVeSW7v6tbqbzUluYzY9FZV3P9q0Ff193seZ17cvWmOg3g9kFMb2oZ2CLy+mEbvlGYvajRmlqu31g0+5ShXMDMbwD++8WzUxomGvrneo1rOvuu/un+ceu6zjvDeaPdeetwtBz9EsnXJw/GCPRnFjgNe53YfzD+bESs4QXOffjXqOeeecjW6aUF3L1mItGrr1D7p1p7R9hgX5zkzSaf8mGgXvcc2HC/RlhNY+fe6qX3bl9i5t0c8KxFy4655Xp+Q1fMctM/JjZ3LXU8xf39N3zeLA/nd/R+Rrfl0dE5PezP/9JgzfWfkfffU+F9dn8YH5gn+Qz3t4LwrInbp81bZ2fV5VPZvcf8XxdcefgFjeQYMK2pm3ZldlJfMdziCWfk20r3uapPyGH6OrqiS7JX1Ejd6GigX6Vb4svn14Q2/tAsQENUWboJ8xf5mnMx3UtQKC/rpu/Ois/TYH+sBmu3ai8i3pTqQlfLMMC/aWC3kHVRHv7G2109JHsTOruo7SaXSMnnfT3+cHY4HGrFi06yfO8u0V1YeCLQ8+xBw5cfNOuXaPBfUNm2/9sbyr1mWKtu/a0005Je577onFCdp+UHjhwbv6ghEoC/Yn8lQJcPVU/kRwaKrmkVOhs+0XCukUGDZScPdvVr2DW/SKB7BCXpy2dfvfGnTszo6/DtkRz85tN1Vn+j+znrt6rkkNDkVZ0CDunq+exo6O3qNn40ktSZkZ1d57Q8LlI1QT6u+LxdQdHp7pR8rkvnFFWPCg2U31ooD87O39wNOsOf2xs2V2PPTY+Ojy/TVaeeuqxXkPDNhU5bfwz1Yt6h4YKRs0WCfSXrUfoNYoMSgi7honcdOyBA1flPxsmPCdaWxep77uR9LkBNM+mRRbflUpNeBFxg0NGx8bcoJlTAn263L2sXfH450RkfIS/qa5/rrGxYOTyZH7rTDbQ3xWPu+eg+4eVQ5vZEyqyIjk8/MMS5XB1eb+IuEEWub5YdIBCkUD/s2K2snd4ODWZ+nIMAggggAACCFS3AAGX6m4/So8AAggggAACCCCAAALFBXjfoXcggAACCCCAwEwH+kNCpKEB7GBLJDqWv9nzLZjbeMn3bEmyb1vBRJgFQWmRKDOr69r2ZVeL6N8ErnufPzp/df4gg2oO9IfMKv6Cqr+se/s9pSby03Xtyz8XXA1AREqGlicbVg/pG2Vn8g7pGy/4akuS27dNmPB0bfvSU0z0ERXN5aiejom9e33/tuJ5ocJ+l1bRVd39WyadF8r1r7loNBv9IyTQv0d975zuwc07iz19XcbqeDvqq2ITJqB1u5c99uL4yuNGGsceFJswKeiVPf1bb8y7nq5t6/yGqPxJ9ucj5nlLN/RtdgMF8jf3vLheRK8K+ewnvsjiZP/WkAlEE0eqv3+zipyRPe6HfoN1JB/d9vSE51175xs9yQwueGP252kRu8Y/fkHJHGJ2dYW7RWQ8hygiRZ+voYF+la/7I/M/FDa4KljGcoH+RMe5r/XSsTsnDs6Rn6unK7r7tvwrv2kRqHcBAv313gOqsP5TDfRfuGjRKw/EYn8tIi602RAgeFSbmlYk+/peDLKEBPrd8jyLy4RCM6coCNub9enIyHmlZvTPXbsgiF5kJv2V8fg7Yod+WR+XPTY0oD9+3ubmK0T1a4E6hoafKwn0d8Xj14mImy09t4Vahn2R6YrH3UvP1eOfFQn0h9QzNJCcf43QgHxIIHv1aaedqZ53T2BW8kh1CKl7qGfUW211a+ubxPf7VOTk3BdBUT2/d2ioYHR3/jlDVjCoikB/yKoRrmpFZ5AP1vvyhQsbf93U5FZKWFWuT3e1tHxSzD4/vp/qp3qHhq4t1zZd8bg7JjcK1u1+fW8qVbCsVWig3+zLvcPDHys3Q3tB2YrcB/n91ES+19jQ8Mfd/f1PlqmHdjU3f1FUgzMNFPTVkGfWfSqyOmw1keD18gcvuRVMxPM6Ng4O/ricb7nPJxPoP3/RouNHYrGH9fBSgCOqeklyaKin3PVcn3pu3rzbVGRtbt9iAxRCfh+51RIu25hKFV3Csdz1+RwBBBBAAAEEqluAgEt1tx+lRwABBBBAAAEEEEAAgeICvO/QOxBAAAEEEEAgP6iZmT1b7RrPlz2V6KQbZTg/qJqZ8f30zluDM2aL6OqwmfCD18oEev2j1rt5EAM/Dwvlypr2zus0mG1R+fozujd0ZfvgNUKCv3t83z8rOXjPruB+1RzoX3t657vM5EEVeZWrk4ls35/Wzi1DW/aWattEx7JWz1c3i/gR2f2+43my+M6+rb8KO24yYfXzFy8/3h81F55+R/acRWcvz7/muvblnzGx8YkAzeTaDQNbPxXcb03HijPV98fzQibyqHnzVyT7khPyY/nnzu9Ppnr1hu1b/q6Se6FajGajfxQG+u2Gnv5tLos2YXb9fLOQPugOiXRs3qz4Iipf79m+9U9D+tFyEzs8gWhIP3LHFM7mbzeI6IXZyTeLDiPQ628AACAASURBVPq4oHXpm9Ke1yeHs2KhA2PWtC/7oIreMF4+kz5/3vzziqxIMqEa605f2mbmbRORV2Y/CB3g4j4LCfTvGGlsWHbXI3cVnTA1d7FSgX630oaO7E+qyFm5/d3vETPrTA5se2yq9w7HI1ALAgT6a6EV66wORWZE/oKKFB2lZarzxOxUEXmXiLwzsNxTTu9Zdb8chocLfjmEBPpv702lLin7hWHhwqNt3rx7RSSevUjoCgDFmi80iC5SMPt+SBj6BRVZkkylJowoddfJzHI/OrpezHIvMkVD8VED/Re0th4zkk7fJ6qLJlPPrnj84wfb4wuHv2zYLb3DwwVLfRXsJ/LN3lTqveXawZ03f2Z2FxbvTaUmfAFbFY+/y5PM0m25l5PHm9LpM+/cubPkclhuZn/f896eK7/veU9uHBwsOjq03O3a1dJyoZgdDgOb7WyKxc5ZPzhY9gU4JFBeFYH+kEEMRftwmF9Xc/PNonpp4LMpDarIv0ZXS8sqMXPLqx3aioTtQ/yf90XO3pRKhS0/N+EyIc+ZhxYceeTK2x588KXgjiGDC67tTaUmvGwW62OJlpZW8/37RfXQi7Rq8leNjePLeYWUv5IVJ9zM9t8QGR+RnBbVzt6hIbcqwJS2yQT6Q1Z8KDnQKb+ABauOFFnZo+D3kdlPfN9v37RzZ+jSalOC4GAEEEAAAQQQqAoBAi5V0UwUEgEEEEAAAQQQQAABBCYhwPvOJNA4BAEEEEAAgRoTKJihf5L1M7XlG7Zv2zrJwwsOW3d65yfNZHxyv7Bg9QWtS49Je3qfyHi2pehM/mHlKgj+il3U07/tjuC+1Rzon2xbZGf+7h+fMdzsR43S1Hb7wKbdYeecTKB/XfvyiWHqiIF7d/2QNnlo3vwDE7IY+WF1EXnca9Qz73xkS+m8UPvSU9R0PC8kFnuy1GzyUY3nolHUsufvV0n/yA/0Rx0gUXANkcj39tr25atEDueBVOSW7v6tBZm1/MC9iRT0I1f34OAQE9ttJuep6t+Mz7xv8s2ega0FWbf8Pi4iBYOSXBjeG9l3r4geziGaXtQzsKU7SvtkBz/dIiIX5PZX0c9292/5TP7x+YF+VflU9/atZSdMzRicvqxTTcdXqsiZHir/fjf46tzA9fao6cXdA1vcgBo2BBBwcT4UEKg2gSKB/qlU4+cqcnEylXo07CSTCZNmvhTG4+90v8BF5DXuvyczY3VBuFukWMh3nYi4EHgsW4eC4L/7eUFw2qzo7NtRA/0u0J72PLdCQGbpqUrrGSXQHzqDu+rqKLPWuzLll1FECmbfTzQ3n2iqbrTjm7OGbqbt6zyza8rNTj6Vzpd/bMiM/9ED2x0dR9rIyGY5vARTdQT681dHqGAQg/Ob6UB/1GdAJQMq8ts9JNBf0EcvPvvsI/a9+OJdcnik6oj5/tKNO3aELeNV0C1Dnp0TrlFwn1QYTu+KuPpHpfdLVP/gebvi8X8WmbCkWuT7yJ0ndKBSyACFqM/JSuvM/ggggAACCCBQvQIEXKq37Sg5AggggAACCCCAAAIIlBbgfYceggACCCCAAAJzNdCfHz4NCwInOs59p+fHxjM8IlJyJvn81i5YnSBkNvZ6DPRf1LbqhFEZGRDV386YzUCgP38m/ErCxQUzpoeUL3HGshO9sYl5ITG9zh+bd01yOLlvtu/8yQT6Z9posgaV9I/JBvoLriESuoJGWB1KzSYf3N/l1vbZUUkxWZb9+ZMx3+9YP3jPj4P7TRj4o7Jtge5N7Pdf+ReBVSJCnzt5A4bCVwApfIaFlqFUW61tX3ahiI5PMlt0YMLpyz+uZuOT80YdXOGuHWb6ypdO+NPfHLHbrSxweaB8+8zk4g0DWw9PsDrZjsZxCNSQAIH+GmrMeqnKNAb6x0TktoaGhk939/c/WcxvMmFSd66oM26XareQQQE/slisbdPAwISRrIn29jfa6OgjovrG7PlCZ6MOmf39yt7h4RvDyhA1qLo6P4wtsn1E3bJbQyWX3cpdM0qg//yOjteMuvqZ/X72BeAlUf2cikz4YlTM0hc5RkX+WkSOy7w/iIQ7xuMfMxG3/FVuYITb/WlR/UpDOn1n944dP4uyIsBk78WQFRTcLOqRBy5UEigPWfEg0qz2lVwj0dq60HzfvRAfkzUpCKm7n4cEwSOtgjHeh2Z4hv6oz4BKbPL7SJRAf8izb3fM9xf37Njxvcn2ueBxIffyf5jI33oi+6Oc30T+SESuHt+3yEoGUc41oVytrZ3q++Ojd4utkJA7JmylgcmsFhAyKKDgHon6nKy0zuyPAAIIIIAAAtUrQMCletuOkiOAAAIIIIAAAggggEBpAd536CEIIIAAAgggUM2B/oKyZ8O2N/f1Rfp7eJTWJ9A//YH+kCC1y/x8wTP71yht4os3Xz37CzHJzaQfGpZee/qyj4lpQV7ITL/ixbw7u/vuntG8ULAulQb6Z8soinf+PrUS6Hf1yhs4lFbRVd39W8azLPkz6OdC8InTlzV7pveLyCtFZMQ8b+mGvs3jE3cmOhJHqr9/8/gs/mI7Y76ds37wnj1Bz4JBRUVWCSjVTgUDm4oMwIkySKrYdQp/T+itYv7jovo3gTzePhP7Xxv6t/3TTObwJtNnOQaBl1uAQP/L3QJcv2KBKQT6XYD/56K6U3w/qSMjDyZ37fpNuQJEDfPmn2d1S8tH1eyL4z+fRLg1pK7FZlzXrnj8GyLyJ9nrvaAiS5Kp1HDu+i4sfuzo6C1qllk6p9xM+lGDqiFB5MrC2PH4x0VkfFRfWFh31aJFJ3me1x8YsFCu2Up+XjTQ39y8wFSvz5vZO3guN0jhuyqyMeb7m6Y74B8SRK5oBvZKAuVzKtCf3wdUP9U7NBRpqSbXOJOdof/yhQsbfz1v3rtFdZWYtYrIa0Xk2LKdq8i9XIl/wfMiP7QesopEyGoYoQNTypa/yA5dLS3OYfpGvk7imRdWtEqfwecvWnT8SCzWryJvzZ6v6EoVpayiDDaK+pycbJtwHAIIIIAAAghUnwABl+prM0qMAAIIIIAAAggggAAC0QR434nmxF4IIIAAAgjUskBBULPMbOxTtXBBV88OnKNiy83sVBE9QUSOKnfesNmk17Z3XnEwE/C13LEqckt3/9bLyp2rks9rLNCva1vPfYto7EJRO1NEX5/NVAQnyCzkmeYZ+pe3LD9qfsy2qsjplbRFiX3DZz9vTizwmvZfLybvK3LsXhH7rqhsVG3YNJMB/0oD/bNllOcy7f1jLs/Q7+qe6FjW6vmZYP4R7r9N5PoN/Vs/nHPJa7fxfnZB69Jj0p7eJ6KLMseZXLthYOuncsdd0Lr0TWnP6xORk8M+z+23rq3zo6YynkOczDMs6moG0xvoFzcwYf7BbOCCQB9idv5peqBxmtoTINBfe21a8zUKC/Sb5y3fODi4dSYqX2mYNFeGKGHQcuWtINAviebmJaa6WUSasuedMJt0/iz+prr+ucbGS/v6+txAh4ItalB1sj6VOIXM9F6OruTnxQL9mS9giUTMf+qpNap6nYj8VpkLPe32axobu/GOnTtfmFKhMl/+Oo60kRHXhmdkz1VRELmS4+d0oF8k0moB432owhn6nZM/MvJhFflzEXlVxe32MgX68++DUv244jq5gRH5Aysmc5LgMS9ToL+S52apKkZ5hkd9Tk6VkuMRQAABBBBAoHoECLhUT1tRUgQQQAABBBBAAAEEEKhMgPedyrzYGwEEEEAAgVoUmK1A//kdna9J+/oZFXtPXgg0EmtYoD8/oDqZMGy5i9dIoF/XtS0/19T+VkTeUa7OBZ9Pc6A/JIBccZHyDggN9Lt9XF5In92/Rk0i5YXE7LqGkfSNd+y8b8p5oWAZKw30z6aRiMxY/5jrgX73XPJ9eUREft+1l4k8at78Fcm+5Ivuvyc+YyzlNy04N/lwMjPR8Jq2zs+ryicPtfPEGfjXtS9fbmKbsrPXF8zgn+sb0/EMe5kC/UXuWfuBeg1/3N1390+nelNzPAK1JECgv5Zas07qQqDfOys5OLgrv7mzs1I/rIe/UD+qTU0rkn19mS8OiZYWN2I59wUgLSIX9aZS3cW6TdSgaq0F+nMebvb25xYsWKJmHxAzN9I3OFIwn+2XqvpnyaGhDVNZCqiSQH5Yu1VyfL0G+hPNzW/2VXtV5A+K9P19YvYLUbXA52507fHj/02gP9pvGwL90ZzYCwEEEEAAAQRqSoCAS001J5VBAAEEEEAAAQQQQACBgADvO3QHBBBAAAEEEJiNQH/i9GXNnmmviLyuiPheEfll8DMTOVpFjs39jED/8o+r2RdyHlEHLySaEwtijQe+aGJ/mg0X5zeByxr9QkQOBD5oyLaV+183/fiPGqWp7faBTbvD2m+Oh9UzRb584eWNzx/58yXi6wdUMysDlM4Lif1Zd/+2KeWFglZz1Wim+8dcD/S7NlrT3nmdinwo09XFdqvY4p7+e77nbLzG/RtF5JxDt8HEWfjXdKw4U33/nuwkvRMGlUwM+8sP/QbrSD667en8+6cGAv3u+eGLSOP4s1rkIWuan8gNfOC3LAIIiBDopxdUnUC1BPpXt7R8VM3Gl7qRSYRbK51puised6NEM18cRCQ4u7t2xePfEJE/yX72QzXrSA4PF3wByHWISQf6RW7vTaUuiRpsjzILdiIef6eJPCQirzn0pUh+ZLFY26aBgdAXgOnu1Jlw//z5b9VDwf7zROS0kGXc0qr6ieTQ0D9ErXt+OUMC+SPm+0s37tjxcJQ61UygX/VTvUND10aps9unK+IM/Svj8eM8kQfzwvzuZf+bpnrTsfv3/+CmXbtG868bddBKJf5lryEyYUCO23/taaedkvY8N9rXLSM47ffBdDyzorZZJftF9c+dMzu4qV9F3hryLIx86SjPpqjPycgXZUcEEEAAAQQQqHoBAi5V34RUAAEEEEAAAQQQQAABBIoI8L5D10AAAQQQQACBmQ70n9/S+XY/Jg/mhfl/aaZf0kZvg39s40+TyaQLhU7Y8oOuYYH+te2dV4jI13IHRg25V9LqVT5Dv65t73QZp48E6pwW0Yc9X7481jBvMDcTedCkYMbvaQ70n794+fH+qN8vouN///d9/6zk4D0FE6FW0lZR93Xh/r3zd7/Vb5DTzeQ8LZIXErNP9Axsm3ReKFieSgP9s2Q04/2jGgL9ebPpu+TORT392+5Y2770FBN9REVdnucl37Mlyb5tg7l2LZjdX/XqDdu3/F2iI3Gk+vs3q8gZ2X2Tz3h7L+jr6xvL76Pr2jo/airjOcTJPMNe5hn6bxLVh11+MjBIJj2d907U+5r9EJjLAgT653LrULZQgaoJ9Le2dqrvbwlU4qEFRx658rYHH3wpatNWGmRPtLS0mu/fL6puRnG3Xd2bSv1dorn5RFPtE5E3ux+a2Q0bh4dd8D84C/mEYkUNqq4+7bQz1fNyowjdOQqCyKXqO5nQrIjsjvn+4p4dO74X1XI698sE/Jualqrq34jI7wbO/YKoLusdGhqYzPU6OjoaXjM6ul7MEuPHq67uHRpyKyuU3SoJlM+pGfqbm68Q1fEX50oHv0QN9HfF45852Oc/PQ5p9oSKrEgOD/+wFG7UQHkl/vnXK7hGyH0U8uyb1vsgpAzbjmxqStzc17e/bOebwR2i+ueKENIOaVHt7B0auq+SYnbF4/8sIu8LHJN5ngbPEfU5Wcl12RcBBBBAAAEEqluAgEt1tx+lRwABBBBAAAEEEEAAgeICvO/QOxBAAAEEEEBgJgP9Li9xvH+UC3peMC5t9rA/Nro2OfzAr0vpRwn0F5RdZdsC3Tutfw+v5kB/dmWE+0XklVnrfSr2J+Vmnp/pQH9I4HnEPG/phr7NkSbGnO67NjN7/yt2L1WVgryQqr+se/s9k8oLBctZaaB/Noxmo39UQ6D/gtalb0p7nsvfnezazESu39C/9cN5A4a+43my+M6+rb8Ktmtwdn8Ruc8fnb/aa/zvNwQGArjdr+zp33pjWL/Nf4a5iXHnzT9QWQ6x49x3en5sfELdYitqRHmmFru3Cp61h3a86eiXTrjqpl03ja1tW/bncihvF8s9azzVFXdu3+LKxYZA3QsQ6K/7LlB9ANUS6M8P44tI2Vnx81ujq6VllZi5JXlyW8lBAYmFC4+2efPuFZF49oBMuF4OHGg11c3ZpXtG1MyFmN0X8aJb1KBqyKzhT4rndWwcHPxxlN4VJdC/vKXlqCazrSKZpazc5mbDX5UcGgoOmIhyuWndJ+udFJGzAie+vjeV+vBkL9QVj39eRD4ZOP7a3lTqU1HOV0mgPCTQH+k6lVwj0dq60HzffeE6Jtgfk319LwbrUzAoxGxnUyx2zvrBwT1R6h0l0H9Ba+sxI+n0faK6KHNOs5d8z+vcNDT0L+WuETVQXolN/jWjBPovPvvsI/a9+OJdgf5W0QoO5eq5Kh5/l1vBQEReld234mdWuWtM5vOo/sFzRwnjlypL2DMnbFBA1OfkZOrNMQgggAACCCBQnQIEXKqz3Sg1AggggAACCCCAAAIIlBfgfae8EXsggAACCCBQ6wIzGejPD8qKyNMxsXev79/2X+Vco4RPE/lBVpHQ0G25a5X6vJoD/WvaOj+vejirYiJf2NC/9ROlJgp1FjMd6BcRXXd6561mclHOPmwFhqm022SOTZyZOFpH9ic1kBfKhbsnc77gMZUG+mfDaDb6RzUE+i/r6Ji/z45KismyQ21mO31Ld3ra8BURyUzeWqwfnN+6fInvWSa7Z2K7VWyxSuwtJuYmeY2ZyLPq+Yt7+u55PKwPhTzDfug3WEfy0W1PR+1za9uXrxI5nEMsNiggyjO12DULBh6Y3G+x+YncCh9h946IPBFrSJ+7/tF7fxa1LuyHQK0KEOiv1Zat4XpVTaC/MFzvlv26qDeV6o7SPG708bGjo7eo2eHRxyJlQ9d5s5DvMdWzxfcvVdWrsl8cHm9Kp8+8c+fOZ0qVI2pQNWQQQUX1jBLod+XsisevExG3qsChr0Sq659rbLw0bJmhKL7BfVbG48fFRDbkRlCKyJNpkTV3pVLPljtXyKCLilYoyD9/oqVludmhL2vZz1J64MC5yV27flOuLJUEyle3tHxUzcaXYoo6K34l14ga6E+0t7/RRkcfEdU3Zuv4goosSaZSw+XqnOkbzc03i+qlgX0LZlJf3dr6JvH9Pj08SvZHFou1bRoY2F3uGlED5ZXY5F8zSqA/ex9MesDHqkWLTvI8rz/gPKGvnt/R8ZpR1w5mv58tX0X3cjnHyX4e1T94/q54fN3BFUlun8x95M6TiMebTWR89gETCR2oFPU5Odm6cxwCCCCAAAIIVJ8AAZfqazNKjAACCCCAAAIIIIAAAtEEeN+J5sReCCCAAAII1LLATAb6Ex3LWj1f3d9oj3CGJvKoefNX5EKgpVyjhE8vaF16TNrT+0SykwCKvOR7tiTZt20wSpsVBGFVr96wfcuEFd6rNdCfXR1hfS6QnPFXW75h+zY38WbJbRYC/ZI3+7krXcpvWnBu8uFk2RxNufJfHF953IGGsQ2BLMmT88Ya1tyWuqtsXigkHB25z5Yq1yQC/TNqNFv9oxoC/a7d8p43e0zkShX5WxFxmae0iq7q7t9SMEFt4oxlJ3pj6mb3f3O2/a80kbdpNgtX7pnngvDeyL57RTQ3yW9aTC/qGdgSOYeYvwqKmVy7YWBrwSSzUZ6pxfpw/u8JFbmlu3/rZcH913Wc9wbzxx4Q0bcGft5z9EsnXHzTrptGy923fI5ALQsQ6K/l1q3RulVLoN/x54Xr3azgfToycl6UcPbq1tZF6vv3BWY3jxRyzg9Rm8gXVfXMQEg30gzylQRVQ+p5n4qsTg4P7yvTDXV1c/P1ucEGmX3NbukdHp7wi9z9ONHcvCSwyoD70R7zvHM2Dg7ujNLVL1+4sHHPK17xluTAwPfyRxAXBJnNXlLPW5IcGir74hYyq/nUAv2F4fYRUT2/d2jIhfxLbqtbWt6uZm6G9ddld9yjnndWcnBwV/6BUQPk+cclmpvfbKqPiMj/KHeNqIH+sMErZnbDxuFhN4DDSr7INDcvMJGNonpOYL+CQH/IfRF1JQlNNDdfbYeWezq0FeujHR1H2siIG017RjmbybZH/moGJvK9xoaGP+7u73+yXP8IuYe+2ZtKvTdgHHY/Rn5mueu7e+nAvn3zN+3c+VS58kT9fDKB/pBBIiOqeklyaKin3HXds+LX8+a5Jcz+ZLzJiwwgquQ5We66fI4AAggggAACtSFAwKU22pFaIIAAAggggAACCCCAQKEA7zv0CgQQQAABBBCYyUB/wbnFdsZ8O2f94D17SslfvvDyxt+8YveNohP+vlsQtnfnWNPeeV0uPJs5p8rXn9G9748wkaSubV92vcihiTSLhXarNdCf6Egcqf7+zXo46+BiBBf19G+7o1yvX9e6YpF5gWyT2Y8apant9oFNoZMrTiqs3rH0HeZ7j6jIcdnyjKjYJd3928r+/T+7vybaVpxyzH8f/1/5YeHzOzpf4/viMjC5iQ8jD/RYe3rnu8zkQRV5lbtOuUB2Ocvc53PNaLb6R7UE+hOnL2v2LDP46JXZNnM5ITdjv5u4tdSs+bq2rfMbgWfVgyK6QMTaMv2nSLg+2G/WtS//jIl9evxnJn3+vPnnRRncUnCvirzgqy1Jbt9WMNnqTAf6M8/jts7VqnKbiCzIPVfF7BM9A9v+oVxWLOq9xH4IVKMAgf5qbLU6L3M1BfpDQqVpVf1Ecmio5C+f7Kz3SZm4NFPPsQcOXHzTrl0lR6IlCgPObn8v88WhkqB6W9sJmk4PqMhvZ794Fp3RfGU8/o6YZL7g5r48R6rn6nh89cHzB385VxKWdvs+4aueuymVKrnkjgvoPjdv3g0q8l4Tuc4zuyZvsIF2xePfCAZ4ReSbrz5w4Ipy3qubmz+oqjcEbsvbe1OpS6bw5SIsVF22nmF9xg16KBboX3vaaaekPc+12QnZsr8gqst6h4YGij1isjPQ3+Ry24F9il4jaqDfnSskbL7PRC7emEptLPHI00RLy5+bmQvb51Y0cLsXBPpDnhtpE7lsYyrlZnEvtmkiHr/URP4p8AWykj5a1Cb/glEHWISsAuBeCm869sCBq0r11VXx+Os9s3tF9W3jL7hmK5LDw+4lY3wLabNI53cnCFzjBFW9LDk05EbrlxyQEeXX2WQC/e68IQONyt5H7riQ51LRe4NAf5QWZB8EEEAAAQTqS4CAS321N7VFAAEEEEAAAQQQQKCeBHjfqafWpq4IIIAAAgiEC8xkoL8gxCzygqq/rHv7PUUzDC7M/8IRv/iUiV0TzAxYyOz5rkYh19hnJhdvGNhaKpcQFjx93GvUM+98ZMszQam5EujPn9E+bIbs/BbOD1OLSNnZste2Lz1FRO+eMMt2mUC/O8ZEH1HRQ1mVMvu7XTIzxNtRXxWT9+XKbSLPmllncmDbY2XuV13btuzPRfVvTPUuGzlwRXL4gV8HjskPWbuUwzeP/u8Trig3U/ia9mUfVDmcF1KV27u3b51KXihTrDloJLPRP6ol0B+y2kewC65/xtt7abFBQuvaly83MTehq8s4Hc7ziYyY5y3d0Lf54VL9OdHe+UbvUD7PrQbgtnSUELyb3V9H9ic1kEMsdY/PRqDfDala1778c9nnd67ae9T3zuke3Bxpcl9+VyNQiwIE+muxVWu8TtUU6HdNsbql5Uo1c4HvXODYBYnDQuWZllt32mlvGFPtFh1f5sv92H0RXbJxePjfozRvSMg8d1hKDxw4N8oKARUGVbWrufmLovqRQPnc7PyfVbPr82fqTyQSMf+ppy5V1S+LyFET6lRk9nO3T1dLS5uYbQuMcnRp4cclnb5w486d3wmzWdfefnJ6bOx6Ezlv/HPVv+odGvrL4P4h504fDLvfOC+d/sQdO3e+EHJuF7w/W1VvDQ5kODja8qLeVCrSckbF2jJkpn23679qLHZpcmDgifzjXB3HxsbcgISz8j4rHrYvnE0+M0BCRVzI+4fTco3W1oXm+w8FVpkounpBZiCK6p0isiJw7T1qdpWcdFJPMpl07TG+uf19z/tfava/RaQhr7wFgf6wVQAyAx6KBM+z/eZL2X4THCzwsgb6XT0TLS1nmZkb4Ts+SnUSz5TNanZ+yCoabnDL50TE/YNHbnMvALfP8/0PFbsXEvH4u03kn0XkTdmD9vq+f86mHTuGojyzSu0z2UD/ynj8OE8yo+H/IHD+H/si6zalUt/Kv2bmufT00x/MLoWWs3XPmK8+19T0obAXrgqfk1Ol4HgEEEAAAQQQqAIBAi5V0EgUEQEEEEAAAQQQQAABBCYlwPvOpNg4CAEEEEAAgZoSmNFA/5mJo72RffeKaDz4911RWdezfWvh33fbVrzNU9/lJE7LRy4W6HcB0rXtnV8UkWC2ZY+KXtbdvyVswjoXOO00sZsDuYe0mV21YWDb1/KvO2cC/ad3niMmrj7ZrIP9QL2GP+7uu/unxTrk2rbl60TNTYg4nm0S0+v8sXnXJIeTLv8zviWaEwu8hn1XiarLa+RnfkrO0H/+4uXH+6N+f2AQQKTZ9hMdy9/s+eaCzP8jUJSfe6qX3bl9iwtBF0w2eOGic145Nq/BTRB5RaBe6/1fzf+T5BPJkdx51p2+tM3MC2aRMnmhhgNjn7hj532heaE1bUvPFvVuDawakBbTi3oGtkwpL+TKNBeNZqN/VEug37VRwWof452y9MoWIYH83JGlZvafcNuuaVt2ZXbi2bL3qjtwXcd5bzB/rFvkcA7RDYjxRJd0928JzSHOUqBfigw0eCLWkD53/aP3lpzct6Z+uVIZBAICBPrpDlUnUG2B/sDs8JfnYT8vZt3qeX1ilhbVo81sjRxawioYUI4yU/mEU69ubX2T+H6fipycd83P9qZSn4nS6JUGVVctWnSSSFtsRgAAIABJREFUxmL3qcg78s7/rLhQrWqf+7nv+82qukRETgwtR4lAv3u5KjIju/sy7b5kfFNF3PUk4ynSJWanT5hdXeQhPXAgETKoIWxQgjvTXlG9X0UeELPfZM/9xmxb/WHezPDFzh2FPLhPsXqOidkuE3nAU/2ub/Z7qtoqIu0hoXZ3vpIzxK+Oxy9SEffiGQysuxexe1T1fhPZL2anitkiUV1Y6TUqmaHfFXZ1c/MfuusGBkhkTA7OpP9TVX1ARAbE7GgRcctNuT6UWbYsZCsI9Lt9wgaEjJ/fbLupHlCzeaLakh3NOjHIf/hCDy048siVtz344EvBa4fMnj/tM/Rnr1esf0R7ppRZ2aLIag/u0q5vbBbVbWp2IGOn+hYxu1BEfjf4Yh9lJZKoN8VkA/3u/Inm5lNN1f1DRW71EPfjgueFifyRG4wT8lwqeU9X+pyMWmf2QwABBBBAAIHqFSDgUr1tR8kRQAABBBBAAAEEEECgtADvO/QQBBBAAAEEEJjJQL/TXdO2/CLVTHg++Lf69MFQ//fFZEfmb71qrzTzWlXspKItovL1nu1b/zTs8yIBUrfr9830Vk/8/3L/4Yv3FlVzs627v4UHt5uOfumEq8Jmb58zgf78WfBd6c1+JOJtFrGfqtjvpSX25eTA5vEJJVcuXnls0+iYC7XnD5DYa6IPq9gv3WlU5PdM5J15OZygz698L31Wsu/e/xvmf1lHx/x9dlRSTJYFPt8rIltNLCXineKJn+ru37Y+//g1bZ2rVeW2kGtPaDtTmaemS00z1wgOOCgWFA4b6OEu78o1IS9kbmZ0VZftmpAXMpGHrGl+Ivlw8lCuaArbXDSajf5RTYH+vJn2c639ZMz3O9YP3vPjYs2fWW3CP8r17UTePslnvL0XFJvZP7ivW5nkN0fsdhMLT8ghmsjznmi3iN8n5p6VmdxceA6xzMoksxXod/U6v6Xz7X5MHhSR1wXqWfQ5O4Vbi0MRqAoBAv1V0UwUMihQbYF+V/bM7OMibgZ798JQLCQc1tB7xeyq3uFh94W0YDRpqS8Ax46O3qJmFwT2iRwudsdMJqiaDWT3BmbpLtd595nZelW9WESaMjuXDvS7PdzM+B9Q1b8v8YIQfl2znb7vd23aufOpsB2ygy+u00NfeippJ9c43zaRFZtSqWkZIejK8uv58689OIjgoxWU5TETmReYkbxkm5cYbFK03UzkB2rmBjm4gL/biq8CUMEM/bkLJuLxpSaZF7BjynWe7OfPugEOKuL6UG4LDfSXGBBS6lJ7VeTBCTP1m+1sisXOWT84uCd44CwG+mWS/cMV98dm1lVutY9MqL+p6absi2jEpsjs5l4KvvTq/fs/edOuXW55sClvUwn0u4sn4vFmE3HPpeCX/yjlekhHRy9Jfutbvyi282Sek1EuzD4IIIAAAgggUL0CBFyqt+0oOQIIIIAAAggggAACCJQW4H2HHoIAAggggAACMx3oLxZULSP/cxH5toicE9ivZDj2wo5zThrzY73BGaujtK6KbEg3zb+8WGh7rgT6M6FhO+qrYvK+IvXa4/v+WcnBe3YFP0+0LTtVVbcGZp0vx+Im03Oz5r89MHneS75nS5J92waLHby2ffkqEbtzPCeUt2OJFRZkXdvypaZWSaYkd/Yfq2hXsRnJM33vFbuvE608LyQq347F0iumc0bxuWg00/2jmgL9F7QufVPaTeAbnGhXZdsC3Zu4ua9vf6kbZ237sgtF1K2GEdhKz+yffz63Skas8cAXTazyHKLYVT3920rmEGcz0O/qFjJYp+hKKOUeSnyOQLULEOiv9hasw/JXY6DfNVMikYj5Tz21RlWvE5HfKtd0JrLDi8XemxwYGB8RW+6Y4Odd8fg6ETm8HJaZmz1/dXJ4eMJSWMXOOdmg6rr29pPHxsbcsmZnlSnv99XsSonFXjTff2g8wF0+0J85baKt7W1+Ov0NDVk+LeS6+8TsRp03738n+/peLFWuSttJRMZE5Kvz0ulr7ti5M2yprUqabcK+riz29NMfEJHPFyxTNvGs7iXpVh0d/aQ1Nt6RXeXB7VF2EEc2hH79waC3G1leahBDWkXultHRq6yh4W9F9dJsEaY10O/OuXrRot+XWOyOkNUeJn6dFdnR4HmXjon8jvr+lsCHxQL9bhc3u/0aM/vHCPfhv1s6fZkXi3luNLWIvCZ7jd0x31/cs2PH94IFms1Af/a6ldSl4n46iXvhaVX9f5JDQxsqGYBU7gaZaqDfnd89l9JjY1+aMDCj+IX3qupfie/fUO55OdnnZLk68zkCCCCAAAIIVK8AAZfqbTtKjgACCCCAAAIIIIAAAqUFeN+hhyCAAAIIIIDATAf6nbALVr9wxO4Pm8hflstJmMlDnnqXm/rvEBO3cnsu8/Adz5PFd/Zt/VWxVkt0JI5Uf//nVcRlMhrKtO4vTeXDdtz8Dclk0uUzQre5Euh3hbvgjHNfn07HNovJH4QUNjTQ7/Zb23ruW8WL3RIyU/+E02RmAzf56H/7unF+zDbqxIzQlT39W28s5lQuPF8q0O/Oua59xckm/pdE5LwIE2S6rMRG30t/JNl3b9HJ/Nx5XUZCn92/Rk0i5boyeSGTrzaMjF1zx877pjUvNFeNZrJ/VFOgv8gqCiX7fe5+yB8MYGK7VWxxT/89EzJI5X7jTKK/7vDNe29wZY5i15jtQH9mEFL6qOtF5f25MpnIs2bWmRzY9lg5Cz5HoJYECPTXUmvWSV2qNdCfa57MrOgLFixRs4vFrP1gGPz47GdjJvIzNXtIGxr+MTkw4H5RR56VP7/5E83NJ5qqGw34ZveZmV21cXj4K1G7yRSDqrq6tfVU9f0Pi8jZInJs9rrPidljqvp/xOweF5ZNxOPvnBCWjhjoz55PE21tp/jptJtR/2wVeUNg1v7nDq7M858m0uOPjd1x12OPuf+OvOW1U1xEXht4EZjSuSMXIrvjylNPPbahoeFSX+QSPTSy2b1MHu4vnvfl5NDQf04hUJ5xtLGxPzPVJXpoBKl70Q3tk13NzTfPZKA/96IkTz+9xMw+KKqtgRf1Z0TkUfP9/+OdfPK/uJflrpaWc8Qs+HJeKtCfUXVW/sjIeSqZL4O/l39+3/e/Ejv55B3u/Be0th4zkk7fJ6qLxtvO7Mre4eEJL6BT8JeC0LrIo9rUtKLcABRXnhJ91b2Y/tBENjY2NNzY3d//ZKV9r8z53T9U/EJUU6Z627H79t0/XbPyB8s5HYH+3PlcsH90dPR9qtqZXRpxwfiz6dDz4qteU9PdUdzdcVN8Tk6mOTgGAQQQQAABBOa4AAGXOd5AFA8BBBBAAAEEEEAAAQQmLcD7zqTpOBABBBBAAIGaEZiNQH8Oa+Xilcc2jY1eKvb/s3cu8HGVZf7/PWcySQu9cJM7rijoCrjqVikzuTTQa9okhTbTptwKoqDC4mX9i3fRVVZdb7CwSsUVBErSSVua9N7CprlMWrTrHS+roCJUKqVAqW0mmfP8805m0snMmZkzuZHM/N7PJ5+2mff6fZ5zOu85v+d55eqEd7vmHfUzAtkaUfnPYPuGqK7GIVt2WC1r0ZrWDTuzwTfjlPT2XKWK5Qp5ixzTtxwC9Beq1nfUU/JosDWYMXmkGWc8CfrNfK6aWTWtt9hzE0SMpubcmA7kEFT3iKfofQ2tj/7RiU9UKPzX7kss6M0quCxB1+TIZFl5zZdF8KmBvlxkKjdjeP7avUBFPw7g3TGtT7/GQfHJNe0tj2azXVTYr/Z7IVgE4M0Juo9DfTENv4Nik4h1X0Pbhpy0EkZM/9KU5xaIyjUABumFFDgg0N+KoLG7yPvw+sfW56RFyramxM/HK6PR8o+JJOg3dlpeUXNTn5bsu+bvRnwulj27sXXTL7PZODkYQI0Gypq02M09xqnvJH8dpEOE6p9ErB2J98ts8zOfj7WgP3r/nBOYLuGjwaTgoN1hb1H1aF5nbniwDgmMJQEK+seSNsciARIggVEksGLmzNPCHk+b9G9UTHnBfNEJhkI/HcVh2TUJkAAJkAAJkAAJkAAJkECMAAUudAUSIAESIAESIAESIAESIIF8JcD9Tr5alusiARIgARIgARIgARIgARIgARIgARIYDwQo6B8PVuAcSIAESGAECFzh91/kAR4DcKrpToHfFUciFY/s2WOy2rOQAAmQAAmQAAmQAAmQAAmMMgEKXEYZMLsnARIgARIgARIgARIgARJ4zQhwv/OaoefAJEACJEACJEACJEACJEACJEACJEACBUCAgv4CMDKXSAIkMPEI3DhjhveFkpJ3rAuFftyvzc9e6vx+cxTZVxNqbpxSXBy4v7X1aPbWrEECJEACJEACJEACJEACJDBcAhS4DJcg25MACZAACZAACZAACZAACYxXAtzvjFfLcF4kQAIkQAIkQAIkQAIkQAIkQAIkQAL5QICC/nywItdAAiSQbwQkUFr6MbXtzytw29qurv/KJuoP+HwXq0hLPDs/gAiAq5tCoYZ8g8P1kAAJkAAJkAAJkAAJkMB4JUCBy3i1DOdFAiRAAiRAAiRAAiRAAiQwXALc7wyXINuTAAmQAAmQAAmQAAmQAAmQAAmQAAmQQHoCFPTTO0iABEhgnBFY6vcvFeDBvmz7k2PC/Hsjvb2fW//EEwecprrE73+3BRjh/hvjnyuw2+7trU7XZpwtmdMhARIgARIgARIgARIggbwgQIFLXpiRiyABEiABEiABEiABEiABEnAgwP0O3YIESIAESIAESIAESIAESIAESIAESIAERo8ABf2jx5Y9kwAJkMCQCDhk2zf9HIHILgGaoPqy+YUCpwK4HsA7AXgSBtsvqjXBrq4nhjQBNiIBEiABEiABEiABEiABEhgSAQpchoSNjUiABEiABEiABEiABEiABCYAAe53JoCROEUSIAESIAESIAESIAESIAESIAESIIEJS4CC/glrOk6cBEggnwkE/P7LtD9L/5k5rvMQRK5r6uxcl2M7VicBEiABEiABEiABEiABEhgmAQpchgmQzUmABEiABEiABEiABEiABMYtAe53xq1pODESIAESIAESIAESIAESIAESIAESIIE8IEBBfx4YkUsgARLITwJXzZw5rdvj+TcA7wMwOdsqFdhteTw3BNvbn8xWl5+TAAmQAAmQAAmQAAmQAAmMPAEKXEaeKXskARIgARIgARIgARIgARIYHwS43xkfduAsSIAESIAESIAESIAESIAESIAESIAE8pMABf35aVeuigRIII8IBCorp2h3dxUsKwBVP4DTAXgAHFHgjwI0eyzrvxs7Ov4PgObR0rkUEiABEiABEiABEiABEphQBChwmVDm4mRJgARIgARIgARIgARIgARyIMD9Tg6wWJUESIAESIAESIAESIAESIAESIAESIAEciRAQX+OwFidBEiABEiABEiABEiABEiABEiABEiABJwIUOBCvyABEiABEiABEiABEiABEshXAtzv5KtluS4SIAESIAESIAESIAESIAESIAESIIHxQICC/vFgBc6BBEiABEiABEiABEiABEiABEiABEhgwhOgwGXCm5ALIAESIAESIAESIAESIAESSEOA+x26BgmQAAmQAAmQAAmQAAmQAAmQAAmQAAmMHgEK+kePLXsmARIgARIgARIgARIgARIgARIgARIoIAIUuBSQsblUEiABEiABEiABEiABEigwAtzvFJjBuVwSIAESIAESIAESIAESIAESIAESIIExJUBB/5ji5mAkQAIkQAIkQAIkQAIkQAIkQAIkQAL5SoACl3y1LNdFAiRAAiRAAiRAAiRAAiTA/Q59gARIgARIgARIgARIgARIgARIgARIgARGjwAF/aPHlj2TAAmQAAmQAAmQAAmQAAmQAAmQAAkUEAEKXArI2FwqCZAACZAACZAACZAACRQYAe53CszgXC4JkAAJkAAJkAAJkAAJkAAJkAAJkMCYEqCgf0xxczASIAESIAESIAESIAESIAESIAESIIF8JUCBS75alusiARIgARIgARIgARIgARLgfoc+QAIkQAIkQAIkQAIkQAIkQAIkQAIkQAKjR4CC/tFjy55JgARIgARIgARIgARIgARIgARIgAQKiAAFLgVkbC6VBEiABEiABEiABEiABAqMAPc7BWZwLpcESIAESIAESIAESIAESIAESIAESGBMCVDQP6a4ORgJkAAJkAAJkAAJkAAJkAAJkAAJkEC+EqDAJV8ty3WRAAmQAAmQAAmQAAmQAAlwv0MfIAESIAESIAESIAESIAESIAESIAESIIHRI0BB/+ixZc8kQAIkQAIkQAIkQAIkQAIkQAIkQAIFRIAClwIyNpdKAiRAAiRAAiRAAiRAAgVGgPudAjM4l0sCJEACJEACJEACJEACJEACJEACJDCmBCjoH1PcHIwESIAESIAESIAESIAESIAESIAESCBfCVDgkq+W5bpIgARIgARIgARIgARIgAS436EPkAAJkAAJkAAJkAAJkAAJkAAJkAAJkMDoEaCgf/TYsmcSIAESIAESIAESIAESIAESIAESIIECIkCBSwEZm0slARIgARIgARIgARIggQIjwP1OgRmcyyUBEiABEiABEiABEiABEiABEiABEhhTAhT0jyluDkYCJEACJEACJEACJEACJEACJEACJJCvBChwyVfLcl0kQAIkMHIEqqqqzgbwusQf27ZPEZHTYr87AUAJAG/sp9j8KSJeVTW/i/479jM5YWZHAPTEfsIi0qOqA/9O+KwbwEuquh/AfsuyXgDwt/iPx+PZv3HjxmdHbsXsiQRIgARIIF8IcL+TL5bkOkiABEiABEiABIZKoL6i5n4FVsbbq8hta3Y1f22o/bEdcHX5kjN6EG6HyJtiPA7atj032LFpb6HySWGi+gcvissfal+3r1CZcN0kQAIkUCgEKOgvFEtznSSQhkCgvPwCjURuMh+Lx3NvsL39ScIiARIgARIgARIgARIgARIgARLInQAFLrkzYwsSIAESyBcCgUBg8quvvnquqr4BwBtE5B9U9VwAZwGIi/WnTaD1vhIT+f8VwHMi8rSq/sn8aVnWH4877rg/BoNBE0TAQgIkQAIkUCAEuN8pEENzmSRAAiRAAiRAAmkJUNA/8s5BQX8qUwr6o0xkWUVtuUCXq+IlS6zvNrRteGbkPZA9kgAJkMD4IkBB//iyB2dDAmNKYGlp6YWiuh3AmbGBn1OReWs7O381phPhYCRAAiRAAiRAAiRAAiRAAiSQBwQocMkDI3IJJEACJJCBwLx5884VkbdYlmWE+m+Ii/cBmH+brPuFVkyW/z+aH1V92vxpBP8Afrt161bzexYSIAESIIE8IsD9Th4Zk0shARIgARIgARIYEgEK+oeELWMjCvpT8VDQD6yYVTvXVt0AoP90SsHPinuK5j0YWm+eRbGQAAmQQN4SoKA/b03LhZFAdgJLy8pqxLabB9VUfX9TV9e92VuzBgmQAAmQAAmQAAmQAAmQAAmQQCIBClzoDyRAAiSQHwTmzJnzeq/XeyGAC1U1+ieACwAcnx8rHJNVvArgSRH5lW3bJnnIr1T1V9u3b2c2tTHBz0FIgARIYOQJcL8z8kzZIwmQAAmQAAmQwMQiQEH/yNuLgv5UphT0A8tm1X5cVL+aQCeslrVoTeuGnSPvheyRBEiABMYPAQr6x48tOBMSGHMCdWVllbDtzQMRjUBYbXvR2t27+QVozK3BAUmABEiABEiABEiABEiABCY6AQpcJroFOX8SIIFCI1BVVXV2XLAf/1NEjHB/aqGxGMP1vmKE/kbgb36M4N/j8fxq48aNz47hHDgUCZAACZDAEAhwvzMEaGxCAiRAAiRAAiSQVwQo6B95c1LQn8qUgn6gvqLmBgVMMlqPIaTQfQKd3di26dcj74XskQRIgATGDwEK+sePLTgTEhhzAjfOmOF9sbj4CxD5cHRw1W+fFA5/ftXevT1jPhkOSAIkQAIkQAIkQAIkQAIkQAITnAAFLhPcgJw+CZBAXhMIBAKew4cPv9O27XIA5qcMwOvyetETa3HmyPQOEWm3bbvN5/P99Pbbb7cn1hI4WxIgARLIbwLc7+S3fbk6EiABEiABEiCB7AQo6M/OKNcaFPSnEqOgHwjMCUz39By9WxX1CrwqIp9q3NX83ai2n4UESIAE8pgABf15bFwujQRIgARIgARIgARIgARIgARIgARIYOwIUOAydqw5EgmQAAm4ITB//vxLRaRURCpU1Qj4J7tpN8p1XhaR/ar6N1Xdb/4uIs+r6gsAov9W1bD5sSyrx7btsMfj6ent7e0pLi4Oh8PhHq/X29PT0xPevn374fhc582bd7zX6y3u6enxFhcXe8PhcHFRUZG3t7e32OPxeG3b9opIsflR1VMBnCoip6jqaebfIhL9XSzIYfooM3DT/WERCalqmxH6b926tdVNI9YhARIgARIYPQLc74weW/ZMAiRAAiRAAiQwMQhQ0D/ydqKgP5UpBf0j72fskQRIgAQmCgEK+ieKpThPEiABEiABEiABEiABEiABEiABEiCBcU2AApdxbR5OjgRIoAAILFy48B22bc8FsADAZWO85BcBPKuqfxGRZwH8RVWfFZFnjEjf4/Hs37hxo/n9hChVVVVn27ZthP6vU9VzROQsAGfHfuJ/P3GMF7NTRLap6vatW7f+fIzH5nAkQAIkUPAEuN8peBcgABIgARIgARIoeAIU9I+8C1DQn8qUgv6R9zP2SAIkQAIThQAF/RPFUpwnCZAACZAACZAACZAACZAACZAACZDAuCZAgcu4Ng8nRwIkkIcE5s+ff5JlWVWqeimAxQBOGeVl/gTAz1T115ZlGfF+VMC/bdu234/yuOO2+7lz557v8XiiAn8j+lfVf1TVd4jIO0Z50n8D0AzgMVXdtm3bNhNQwUICJEACJDCKBLjfGUW47JoESIAESIAESGBCEKCgf+TNREF/KlMK+kfez9gjCZAACUwUAhT0TxRLcZ4kQAIkQAIkQAIkQAIkQAIkQAIkQALjmgAFLuPaPJwcCZBAHhCorKwsmjx5cqmqzgcwr0/Q/c8ARvwZt6o+LyI/M+J982ckEvnZ9OnTfx0MBiN5gHFMlhAIBDwvv/zyWz0ez9tV9e1G4G/+BHDqKEzABrAXwDbzM3Xq1C7aahQos0sSIIGCJ8D9TsG7AAGQAAmQAAmQQMEToKB/5F2Agv5UphT0j7yfsUcSIAESmCgERvxlx0RZOOdZGASWlpXViG2bTE3xcltTKPQ184+rZs6c1m1ZKyByE4B/BDAZgHkp99e+I7nb1LLuXNvR8QQAzZVWoLJyih0OXy7AtbEXiyfH+jgC4Deq2uL1eu9raGt7JlPfSy+5ZI5Y1iYAxdF6qnuKPZ6q1R0dB93Mqc7v/3jfur4ar6uqd6/t6ro1vqYl5eVnSCTSLsCbot0Df1CPp3xde/s+N/1fcfHFJ1tFRVcJsBzAWwDE13kIwC8UaLR7ex9e/8QTB9z0l1ynvqLinJ7e3psEWArgPABFxkYKGG6tatv3ec45Z/dIvqBLZgLgcSkuXhxsbX3V+Ey4qCigqu8B8DYAU2Nzft7Us237HrfzSbGNZdWu7ehoiY1xk6reCODcmN3bI5FIXSaOUVY9Pe8VkZoEfzbNDfv/VeCHVnHxo2YdQ7GFaRPw+c5T4GYVMb59DgAPgCMK/BHAOvV47on7Tp3Pdz9EVmbyK3OdaDi8oe96uyy5XqC09C2qelvf3GtjfmXG+ebaUOgzaeYvy8vKzo/Y9nsUqBXgDbFrOs7gt7n4Y6CsbIba9g4A8aPjR8IPZGlZ2cVi2x/q85cKAKcnM/QWFd2b7b5gFpTIN8ou5j9GxBAoK/tnjUTeqyILEu1k7j0CPNTb2/uAky9Ffc/jea+qXgmRNw/yb9X/VY/nOycfObJ11d69PUPwIQmUl79Ve3v/JWlevQB+r8A2y+NZFWxv/3W2e26Ga/RwjO+nAJjMjOb6PCTAzcFQ6MF0fmPmZUciNwpgxCDx+8yIXjtD4MUmJEACJEACJEACE5QABS4T1HCcNgmQwLgmMGfOnNcXFRVVo3/fFt/vjdSczb70t0a0b9t2VLxvWdbPNm/ebJ4PsowCgYULF55u23aiwN+I/M1zRfOcaaTKKyZzvxH39/b2btm5c+efR6pj9kMCJEAChUyA+51Ctj7XTgIkQAIkQALOBAKVgSmWdldB9fqYNua0WM3evt/9CZa0qy336eklrnQdy2ZV14jKgMZHRW5bs6s5pvGpmtZbUrQCQIrGRxRtUOvOho4NOWt8bpxxo/elKc8tEJUPAChL0oH8r6jcEzm9ZKvRpYyVoD9hTtcA8CdoC6Lv1wHdZqt5v74h6/t1J8sl9W+0C8fsNgL9mzGvmH3FycW9PSsBuRaKC2N6n6hfiFg7IhF8O9jZ/NvhCvoT7afAxTJIt6S/EEFjd5H34fWPrR+SbsnttW+uBYl0Xw7RqE4sYR452yyToN8kUJC/hS+FHfkXQErj4yhwQKC/FeCeSM/k9cGuoNGn5VJkednC89XyvEf6dToDmpuBvnNgGeVhH90gMT0QVP/gRXH5Q+3r9gVKa99iWXqbSlTbY3RmZq7fbGxrGdADBcoWzbAsa0Czo8Djak1aHGwNpmiels2q/bioHtPGidau2bWxxSzesAyj9zrpt0tcD5Lih7mAyrXfpPkdtG17brBjk0lMwUICJEACKQQo6KdT5DUBJ0G/nHXWN+y//GWZiNwJ4HUZABhx/w+luPhWtyLogM83GZZ1i6p+NuFLfrohIgI86ikq+kg6Ae+VZWUnhiORLRCZGe1E9bBY1oJgZ2dHNsMli6UBhEV1cbCra2u87VAF/bG+vwzgg7Ev3Zmmc0hE/g22fXewq8vVF8bAu999OrzeuxW4PNvLPAV2F1nWysaOjt9lY+Lm8xSxsMjPvb2988KWtUilV/y5AAAgAElEQVREvu3Cru1Ftn1tw+7dRuSetqQI+kU+CttuFZGmPr9746CGZg5e7+xHWltfSO7QCPkjvb3fcsMqKm7O0RZmvBzsbTYiXyi2rHvCtt0IYG7UbdMEijj46AuqarLr+UXkPxIE+fFl39UUChkx/KASKC+/wI5Evi/AJS5sbHzwDlH9RiZ/dBT0d3cvsYuLl7r0gx3S03Nt8Ec/igoA6i+55A29lvXDvpfJ5VnmGGV4Unf3VzMJ550E/V7L+mlvb+/349wzjHMIqrc0dXUZkbuaDZ8++6y5ls01HQ9ScWyuwC+LbHtZ4+7d5sGAq7K8rOzNvbb9gAv7RO+J6Om5Jc7NaQCH+9bvvEVFc3ojkVuh+pGUe4bq+5u6uu5N7iuHeZmmJkjp03LWWf81kgFErgCyEgmQAAmQAAmQwIQiQIHLhDIXJ0sCJDCOCSxYsMC8NLzabKmB6EvfkSqvikiXbdvtADq6u7u7Wltbj45U5+xnaAQCgcDkV1991aeq5rmJ+THPeI4fWm+OrX7elwCjwbbthu3btz89gv2yKxIgARIoKALc7xSUublYEiABEiABEshIIOALTLaKjtwCETfaGNPXTyyV6x5pbzb7s7TFSdCvp5Z8Q/YfXSaK7BofxQ9tz6RbnUS/ToMGymtmWYLvxpImZpraj2FHrhLL8ykFookNTUkMOBghl5H6iuplCvnPLHomM5zRND0qsD7S0LYhYzLR+NyiYnB3LONNdttq3RBs3/Ck2/UZgf0rx+/7kAKfy6I/iCjku0Ww74wojC4qmogUgFvBcy6sTCLAL047fMadq/auGkoCw7TLz2G9sT6kXSzr2obWR9NqitIJ+rsROdES22hCsmljfgnYyxrbNrnSdQTKF1/gsl+zhiMKvUN7Jn8jU9BAiqAfeEEg82zYfkGqHkiBu9a0tQzogYYr6Nfw5J0u71G9Cv3CCYfP/Kob38jB3hHE7keWHv0WFO/N0b/dXnKsRwIkkGcEKOjPM4NyOYMJOAj6PwuR6Y6izzTwFFh1cnf3LdmyUhsRunq9RrAbFTHnUJ4T4JpgKPS4U5s6v//2vn3A5xM+u6MpFPp0tv6v8Psv8vRnouo/xtpBFD4UQf+SmTPPtiyraSDIINtE4p+rrpFw+Mbg3r0vZ2qy1Od7p6OoPfM4B2MMzWkGwyoO2b+fVdWtInJdtuCChIGfU5HFazs7f5xuMg6nJ3xfREyWucFi/v4OBrLDJ/YX8PsvU8CIss/McdGDxOaZ2gZmzJiuJSXBHP26AcDrY5HiuQj6zckTZj3pAkUGTtiIzVnqfL46iJgNS0Yhesoas/ijg6A/BMC88DVCAlcZ4xT4kQ1UWyKvF1VzEoFbO0VE5JPBzs6vp8tWnyzoN0EKAIyPuh2jV4EPntzdff+BkpI7BTAnQrhaF1SftEUWrguF/pTN7wJ+/6KYj8ZPOsjWxHz+lKrWre3q+olT5ZRrVPVpE42d7hpNOL1goLvY6ScPD9wf3cyq3xiu/j9w2R2rkQAJkAAJkAAJ5CEBClzy0KhcEgmQwJgRmDt37plFRUVXqqrZe88YoYH3G+G+iLSLSMfxxx//EwZqjxDZUezGCAwOHTr0z0bcb0T+ImIyJJ4yQkOabI0NkUikcceOHc+NUJ/shgRIgAQKggD3OwVhZi6SBEiABEiABLISCPjmnyRFxQ+LYEHWyoMrHBSVaxram9PqOlIE/TDJNGW6AKmJ3dIPvmr64TNuySbOXV5RuwTQ+91qDfrer+8XwJwIZ7J8R8tICvqjmeaP33dHjms103hKIHUNbc2O79fjc42ephA5ehcEJlO5O21Af+NDgN7S2LYxmjAwk83NGl4+bt+dkBz0B8BvYicExDUFWQX9Q2UlwJpI8aQbgzuDGXVLbv06xvS/IDAnKbguxpdUtSbYvtE8o0gpToJ+iJiTKr4CwK324klPUWTh6sc3Z9J1yPJZtXVQzVlzk42lg6D/oNGOSBo9UPK1NBxBvxgfV1QrsMylUSJQ/WRj+8a0Gh3TT9S/j993t/mry37NBbMD0CMCMacemJLVv932zXokQAL5SYCC/vy0K1cVI+Ag6H8+9vLHfDk1R+jsFctaC9WnIXKuqpoNhzlOqigBYhgiK5o6O9elA5tB9Pxs35f5hwSICru1X1xvjhp7Z9IX5P1ivqx1daV8WQv4/T4FTFb9adHxVfcUezxVqzs6jPg5bVnq890sIuaLRLykBALkKujPsM7fQOSHovp/0SmKnK+qNwgQj6Dtn3oWMWzA57tYRcyxR/1BCP3FZFTfAJGNotqtIiVQNcesL07K4G5E9PPWdnb+ajgXgIOgP7E7E+H8E1XdbIn8wthTgLnaf+T75MSKJpO5RiJV6/bs+YvTfJIF/VnmnCLoT8MqOj8AP+j7EmxeWBvm74pltDsraYwd0t0dyBRgceOMGd4DJSV3x8Teic2PCLDNfPE049iqbxPDQMS8bE+8duJ2/4N6POXr2tv3JXbikKE/m+kGCfoDpaW1qmqCBxLZvwTVBgG2WyI/j/T74MUA3g8gmcGXmkIhExWesul0EPSnXX+Ge4dp8xBU/xkiF8Q6eAnARhFpBfCqrWqOfDP+849J94RXBFgQDIW6HP3H57sfIgOR/0l1ftN3lJzx0Se03x7lsWsmef3muPltAN4TGzvFvyEyB6pzkh9iqMjqA17vytbWVnOigGNZ6vcv7bsHmE19qn0sqxWqERNgpapmE3VZou8o8DMbmLc+FIr6cWLJco2mzCVZ0B/w+c5TERPsZIJO4mXQfQYiHrXtSogYEckJCfWyBltkc2J+TgIkQAIkQAIkkN8EKHDJb/tydSRAAiNPoKam5pRwOFwv/fsvc4T8cJ9Xh42Avy9TmXmWtm3r1q0ZM/+N/IrY42gRmD9//tsty1qgquY5ihH4e4c5lqpqu2VZDUVFRcGWlpaUkzGH2T+bkwAJkEDeEeB+J+9MygWRAAmQAAmQQM4EogJmu7sJiO7N4qVfpyD4gW3rjy2P/h22vB2QKwHMS9IQ/Nm2ZHawtfn3ToMnC/oBDNb4QPdCsVYAk/TtXBVZIE4aH8iKxrbm9Bqf8uqLRaRFBmtTzJR+A5XNIvYTgEyBoNJWVMvgd8YDUx9BQb8sL6/+GET+PVE3oMBLFqQBsFuh6H+/DqwAUJmkL8go3k4nRE7Tf8r7+2hWdsU1a9pb1mZwGsc1GG2WAm1iEmlmtlu864yC5wyi6t+oyg8t2FHdkg3rfBE1wQtGi5FYvt3Y1vLRbMEJLi4Oqa+o/aJCP5NUd9A81JJToY46sbQ2SxH095/GYCc8C/kjoBv6tCZdGf1UcN/zcugD6XQd9RW1tYrBmpsBnxB7u3qKfo7eyJsURtciKZobgXypoa3ZWXNTGZgi9lEzR6MFyVpGUtCv0H0COSM26BGodsKS9WLrfoW8DYKFDrq9bEJ71/4dve+JlCbryGLzyTZOVlasQAIkkN8EhvuCJL/pcHUTnoCDoD++ph+Lx7My2N6ecixUnc/nh8j6QaJykeALXu+Vab7kmCzh34TIhxOAHVHgE9ZZZ93jkPVLAn7/pQp8LzEbezoBeIroWfWwWNaCYGeneTnpWK6rrJz0ajhssqob4bspjuLgHAX9Tus8aLJiBzs7jQh/kCjaiMFfLCm5LXa6QFzknTY4IhosUFz8KETMxqO/qO4pUq1v2L075aip+ksueUOvSEPiSQEKNJ7c3X1NttMUMjl2OrGwsQ8ikavW7tmT8iK4vqLinEhv710KXD6ob9VvN3V1OW4E0gn6jZBZgM9PKS7edn+aI9+v8PtPtYDtArw9YbynbKB+XSj0o+T1BXy+ySpya8wWA+JqBb5zoLj41nRf3utKS5dA9ZG+7O/FCX3uKCoquqGhrS3lyLZAefkFGok80CdYN0EEx8wI5Croj6hIo2XbX8HZZz/plDkvDYMmUb0p2NX1YhoGdwEDx1gZ/3pavN7Zwba2lKPWMwj6HyqJRG5+eM8eE3k/qBihuC3SlGSXeB0T0ftQiW3f6tBWlvp880TEnPAxEMyiqnev7eoydksJOHDI0G/GMVHc167t6tqe3MZktsNzz31UVU0m/5Sgi74I4udi1/LO5LZXzZw5rdvjuScWGBJfz/4IMHt9KPRLp+vJXJ89lrVNgDcnfJ7WPkv8/ndbgAnOSDyhwjHgIoOg32zE7i1SvbNh924TZe6UHcCwvktEbkm4zzwpwOJgV1fKQ6OAz3eSitwLoC5hHRnXnun+ws9IgARIgARIgATynwAFLvlvY66QBEhg+ATmzJkz3ev1LlPV5Q4voIcygNnPbbNte2tJScnjLS0tfx9KJ2wzcQjMmzfveI/Hc1ksOYtJ0OJ04mUuCzIvxh8ziSMikci6nTt3jkimvlwmwLokQAIkMBEIcL8zEazEOZIACZAACZDA6BJYVl79/lhiyXiG94MCua6hrTlFM2JmUl+x2G/DXp8onBfIFxramm93mqmDoD9e7ce2WiuD7RtSND5OYwAIPm8dctT4OGQON2McUsiH9bSSB5L1CQFfYLLHe/RWBT6fkuhR5LY1u5pN5vRhlRWzaufaqhsS+o9A5U67t+Qzwa6gSU43qKyoqLnM7k+ud+bABxnE2w52y9h/oHzxBZbYg7QfJqu8BVmQ7iSA5IzqsXn90lK56pH2ZgedzeJzVOy7oEk6mywZzOsrqpcrotqKuI7liIh+InLq5BR9ltFJePYfuVlVTGb7uFbmFRG7umHXpvbhGG155aKL1LYeS/DtCKCfsU+b/B9OOrH6itoa7T8RIiHDvt7d2LYxRRPiIOiPT/WgQG+JnDa5MdVP559kFXkbo0kbj5VnPLZdubpj01PJa73Gf8WpYW/vdugx3ZGKNGm4+6Zg1zYHzU1gslV81NjrvQl9PW0Ds4NtLamam/SCfvMMptGG9RWcVuyoBzL9DydDf8I18aiodWtD24ZkfZPUV1QvU8gPEq9pVdyxpr3l005+MVb+PRyfZFsSIIH8IEBBf37YkatIQyCNoD9rZvKlfv/VApgvUvFNyO9FtTLY1WUy7g8qKRn0gSMicn2ws3NNpojOK8rK3u6xbXOUWGLWbEcBq0O2/S80hUKOGxwzueWXXPLWiGWZDNTxiMOQdHcvTM7Gnoug30HgbIIWrlkbCmWMwA34fLf1ZdU3UcT9RXWLAEuDXV2DNh0pAnfVJ22RhetCobTHPzlk2s6Y1dzNheIoFnYzl8rKKRoOPwwgfkxSRsF4GkH/faJ6azKb5HnX+f3G9mazGGeaVpCc0Fbq/P4PADCi9rhfvwKR6qbOzpSNSuw0hs2x7HjxbrJeO0YADctq1P6s7v0mz03Q7+r6iWXnNxH10bUosNvu7a1e/8QTB9LZ+YqLLz7ZKiraKMAlA3VErm7q7DR2G3xdl5XNUNvekXRc2Q9O6u6+KVPASIZAgKxtl5aWvl9Uzaka/fYR+bnX6539SGtrSoY4B0H/QbWsqrUdHXvSrb+ysrLolHD4O4OCGvorZ23rGECh+v6mri4jdh9U0oyT1XfqSkvNSQIbE04jcQy4SCPo3w/VK5q6ukKZrvMVlZWn9PT0PAbVf+p3Tj1sW1bNus7O/8nJb4BBp0VkGpOfkQAJkAAJkAAJFBYBClwKy95cLQmQQG4EqqqqZqmqyea1JCl5QG4dAa8C+B9V3RaJRFp27txpTqBjKWAC8+fPPw/A/FgG/0sBHD8MHN0AmgB8d+vWrWkTqgyjfzYlARIggQlLgPudCWs6TpwESIAESIAERoSAgxA+oirXrWlvfijTAMvKa68WiQqZYzoF3eOxtWp1x6aDye2cBP0K7NDiSYHgzmDa4OvUMfB7u0grg49vTNH4LC+vrYeomXNcNzHk7PMjkaE/TYDBqumHz7hl1d5VPenY1pctnqmWvSWuaTCCe7Hs2Y2tmwYl5QtU1JxrAUY/dG6sr0zC84HhrqqsOrvXLnoUwIyEOTROP3zGNcnzMhqB0+ypJgDAnMoQLxlPDTCVAnMC0yV8NCjA3IR2aTOY11csPkdhb+sThL91YC2qn2xs3/j1DPosp0z6q5+3Dq1Ml/zSzQWzvKLmJvPsIKHuuumHz6jPZDO3fuok6Df2VdWaYPvGJ9LNL1BZe55lq7H16+N8BLKkoa25OblNLDv/gOYGwO6wt6h6/WPr02tuZl9xcnFPr9F0HNPcQK9ubNuYqrlxFvQfEej1DW0bM+rpor5RtmiGZVkDmh0FHldr0uJga9A8FxxUls2q/biofjXp19muoRS/SDfGkP3b5xgEwQz9bi4w1iGBAiZAQX8BG78Qlu4g6H9OReat7ez8Vab1L5k582zLstogEv9Ce1Asa26wo2NvUrvUbM9AVuFuvI+UwIE0GcOv8Psv8vR/wY5n73YU6Mf7rfP5boJI4hdHR/FpLoL+Or//TgAmMjRe7nuhuDjt0UzxSg5C4BSWK2bOPC3s8ewU4KJYu7ComozZ5nj0jCVF3A7c0RQKOUZMZuvLfJ4iFnYh+B2wZ2nphaJqsqMfi4JOI3pOFvS7EaSbcRxZiVwb7OxszLY+c2rCgZKSBwUwGfCiRUVWH/B6UzYqgdLSMrXtrRCJvwBNdw2kDLu0rGym2IM2jrlk6HcMakkepK609FNQ/fLA70U+3dTZabLPZ/MX0+ZTCZXuagqFPpTcyEGY7yore1TM3tOzGqqBhD5dtV1aVvZG2HarAOfE2r5gNq7BUOinKev3+e6HyMoBO2bI5p/Y1sGuyHQSQGLbOr8/md19TaHQ+5Ln5nC/crV+w+7knp4HRPXYJt8h4MJB0B9R4Lq1oVDGB0VmnsnBTumCTRx4D76nqj7Q1NV1XTZ/4+ckQAIkQAIkQAKFR4ACl8KzOVdMAiSQmUAsG//1qmpeciYfcZ4LPvPSvllEglOmTNkWDAbDuTRm3cIhUFVVVaKq882731jijWnDWP2vVPW7JSUlDzQ3Nx8aRj9sSgIkQAJ5QYD7nbwwIxdBAiRAAiRAAkMmEBN4tyUIw58usnorHm7d8pdMnV5ZtuiNEctqRew9uEL3CXR2Y9umXye3cxD0P2dFMO+RzpaMGh+HuTmKZq+rrJx0RKcGoageGDtDZvvE+d0440bvy8fvM6fOm0QF0TISgv5llYvnSH8y0HjG+V8LrPkOWcWTccnyippvAvhwpvksq6i+WSAmsWBs0mi1SyZdnilAIl61ftaiclXrWFI+4BVbdEFw18auxMksr1j0VoU8JpB40tEwICsa25qNYDxjubKi+vwIxCTgiydDTSt4TlkLsMXumbTU6RSDxEEdghrSZq7PNt/458sqau6UBA2VG19YUVlzim1HtV/9CQjTnEbgIOiPqOota9o3JurAnKYq9bNqfqiKq7P5aP2smk+pYkBzI4JPN+xqyaq5WVZe82WRY5obBe5a09aSqrlxEPQL5EsNbc2fy5QcNz7vYQn6BT8r7ima92Bo/f5M9lw+q+bdqtguwAn9F7T+wYvi8ofa1+1LbJd8D+vTHLn27/rKy9+gdu82QN6cyeZu/Y71SIAE8p8ABf35b+OCXqGDoP+hplDo2mxfDgL92dbNcVaXxQBGIFLT1NlpolsHSqCi4lw12Z6PCf9zyhDvkAXdHC10dVMoZDYBA8VsKl4Nh4PAwKYi7TgOguK0Ylq3gv4ry8pODEciWyAyM/Yl5rBY1oJgZ6erLFUpQuAkkW5ytnUAj0tx8eJga2tKZGWyQzsIr3dMnjLlige3bz88FOd3EAu7FrKbnOpLfb67ROSWgbFFgi94vSlHuaVk6HcvSK8HkBgtnjG4I4WX3+9TwARK9L/MTBNE4mAzx3U4MXbrVw7X2Us2MG9dKPSjodjOTZu60tIlUD12qkQaYXayX7kVfps5OAQbuGJXW1o6tVjVHEU4K/5FPk0gERwy9LvKGJ8SrKTq+lp2y87h9IkfNIVCN2S775o1O9wLUoIGHIJunrZtu2Ldnj0ZHxSZ/h2CtVwFGwR8vrMg4ov7mFrWCy8UFXUMJ2Lfjb+yDgmQAAmQAAmQwMQjQIHLxLMZZ0wCJDA6BBYsWGD2UEbEvyz5OPocRjSZ+jaoatMLL7ywfe/evWmz0uXQJ6sWEIFAIFD8yiuvzBWRgKouFpH+F7S5l7+raoOImKz9o/bcKvdpsQUJkAAJjC0B7nfGljdHIwESIAESIIF8IVBbWjt1kkdbJOE9uG3bc4Mdm5ITaiJZ0C+Chxp2tbjQ+ASmiH10gwzS+KCmcVfLII2PgzDXUaCejn19Rc39ChxLvCdy25pdzV8bjq1SBNKKO9a0t7hKYhmorC6zbDH6j3iixuDz1qEBfYrJgG+Fj2wGxB+bYwQqVze2Nw/SJKWbv1NmcoF8oaGt+fbENssrqq8CJCEBn4bs4skL3QQNOIjXHQX9TidEpMs+77AeWV5e830Irh/gIKn+kYsdkwXxgN7d2LbRJEnVTDxPx5QyRHBKvE7Ei67kkyQcmLgKnjF9pmSrF9zXuKslJVFjLmsdbOvaJcAxzY0ADzS0taQkQ0y2lwIviWBe464WV89VhiPodxuc4MD5BduKzA22bh6UdNPBv9OeMpLM1cFvmaF/qM7HdiRQIAQo6C8QQxfqMlME/S6zKjsIjaGWVbu2o8OIbQdKXWlpFfoFuP1HcanuKfZ4qlZ3dKQcDZbOBm6zXtf5/clC7i80hUKDviSbMVKyfKtuEWBpsKvrSPIcXAuv/f53mGPMgNiXSpGfe73e2Y+0tr7gxrccAisGiY9Tsv+7FLebsVdUVp7SY4IqVKMRrLkIr53mPkxBvxFzD/aJNKwcRM+uBNl1fv/3ALw3Ye45nUiQEpwBpASrOASQAA6Z0tPZ3rVfpQbO5BI84cb1Uuq4vScMS9Dv93+8T6xw7Divod930vIYsqC/vPwMiUTaBXhTDI5r5m7YpfGdpU2dnVkj7818kjPoOwX3uPUvJwdxurcDaBLVm4JdXS8OyanYiARIgARIgARIgAQSCFDgQncgARIoZAKVlZVTJk+efI2qvj8h01iuSA6oqkmyEezu7t7JQOpc8bF+OgIzZszwnnrqqXNMPgFVvRzAiUOk9RMA3/V6vQ+1tLT8fYh9sBkJkAAJTEgC3O9MSLNx0iRAAiRAAiTwmhPIRdCaIuhPIxZOXpTDGFDR2jW7Ng7S+KRmw1fXwlwz5kgL+q+ZN+/47qMl6wWYG1tTWC1r0ZrWDTvdGC5ZkKzA42pNWhxsDUaTZwYqF77Dsj3HtD5Azpnpk8XMRjtUMql7UJLNlGz1OQQluBX0O5wC4Frkblgsr6gxiScGMty7yaifyQb1FbW1CjU6iH69GHBQINc1tDUbn0sr6h+KXdNljnfqK1nQn05w72Yezv1X14hKc/wzt4L+dKcRpJvHcAT9bm3r1veG49+53P+GahO2IwESyC8CFPTnlz25miQCbgSoTtBcC/qThbtASjbpbEZJEYCnyU7vcBqAY2b2utLSq6B6LPJV9f1NXV33Os3DrTDWQZC/cUpxceD+1taj2daX7XNHATDwVQF+nK2t+dwGJgnwib4XvRcOfEm2rLnBjo6UaG43/Q1X0J8sSFbgGVhW5dqOjqcSxx+KoN/tyRHZ1ukQFDAomMBB9J9T5ny3fuWwHtfi8mxrTPe523sCBf2pBN2wSw6wgephiHxRgEH+n84+NnCiAF8CcKqp4xSg49a/0m78SktrTVa9pAyRL0H1fo/qKvucc34XDAbNaSksJEACJEACJEACJJAzAQpcckbGBiRAAnlAoKqq6mxV/SiAGxMywuWysoMmC79lWU1btmzZnktD1iWBoRKoqqqaZ9t2ndE3DDFz/yEA90Uika/v2LHjuaHOg+1IgARIYCIR4H5nIlmLcyUBEiABEiCB8UMgF0HraAv6k0Xdbk8AiNMcaUF/qiBf9wl0dmPbpl+PhAWTeTqJ8bONkxIUoPoHL4rLH2pft8+0NZqfIzo1CEX1sb5kaWNbs6ukf65F1ZWL54htbwJQHB1H8Cu15SsWbFe6JVvkXQLcFp/jcIXuxq8tu7sJ0PkJDI3O4EcQ+abtLdnu5oQCJ/4pTJKYZ7IZBf3ASAr6Y6dUrDbPj4bi37nc/7Jdi/ycBEigMAhQ0F8Ydi7YVboRoDrByUHQn5wt3VWW9cQxcxAOS53f/31g4AioVwRYEAyFuuL9mS8SJ/f0PCCqV5rfpROTx+u7FcbW+Xw3QWQgUhUuM467cbza0tKpxf2nHMxyU99FnWGJwocr6HfbfiiC/hUzZ54W9njaBHhzjMOQ1poydpI9Hdawz2Pbsxt373a1aXTrVyMp6L9xxgzviyUll0JkCVTL+iKrTwdwclZ/SePLOVyXKUNk45tuTrnwGK8Z+pfMnHm2ZVltEDk3K3sXFUZF0B8IePCXv/w/FTGBA/Fo+cTZmNNMfgNgi8e2H6LA34WhWIUESIAESIAESGCAAAUudAYSIIFCIlBVVfVOVTWn1BlRdFGOazcvOLcZQfTUqVObGVidIz1WHzEC5nnqpEmTTPD/e0XEvIS3cuy8V0TWiMhXNm/e/Isc27I6CZAACUwoAtzvTChzcbIkQAIkQAIkMCYE6isWn6MSCajKAgHeAuBMF88IDtq2PTfYsSklSeNoC/pTxM6CTzfsarnDLayRFvSnZJ3PQbjtZs715TUfUcE343WHImLPJrhPFiwr8JII5jXuavmRmzlm6z/ex/KK2iWArnXTp5s6Q2GR3G+gsvY8y46eNHlBmjGfB2D0E8FcBP6vhaD/xhk3el8+ft+lAJZAUKaK08WF5ibfM/Q7CPJzOkWDgn43VyPrkAAJJBKgoJ/+kNcERl3Q7/PdD5GVCRBHU9CPgM+3QEXMl8H+iFNg0HjJWfxVZPUBr3dluuPJ3QqvhypQduNcDuJxN80y1RmSyD3eoVtBfroJOAQoOM5nKIL+4c4tPuds9nTrF+kYuG2fi4A93VimDyYJ70gAACAASURBVDsc/pAAHwNwQs7OQ0G/6+vFzf00ORAiZ3skNRgNQX9sCAn4/ZcqcA+Af8wyz5cAfN/2eL6xrr09mmWAhQRIgARIgARIgATSEaDAhb5BAiRQAASkqqqqWlX/dYjJGf4kIv8tIqs2b9781wLgxSVOIALV1dVn9fb2GmH/e1T19UOY+v8A+PrWrVs3D6Etm5AACZDAuCfA/c64NxEnSAIkQAIkQAJjRqC+svZdauu3AVySJolaprmMG0G/20ze8cWMtKA/ULZohmVZOwCcGB1jhAX9I5GtPZvgfriC5Wz9x9knr2W4zj4Sgn4zh6tmVk3rLS76EgQfyBLMEs3eLypfipxesjVTcouxFPT3nzRw9EMKfEyGoLkpQEF/2vuXk08O9/oYrp+zPQmQwMQjQEH/xLMZZ5wDATcCVOf/UCunaDhshPOXxT9Xy6pd29FhMskPlKFmyU7sI5dM4LEM7TsFuCjWx+NSXLw42Nr6qvl3oLTUZJMyx1aZrNPmy+DVTaFQQzpkboXX2QTgOZgkpSoF/QNIsgaDUNA/2H0CPt95tkiTAG9P44NHoPpXiGjC58cDOG3g3xT0F6qgP+oCgUDAE3nmmUssy7oZiB4BODXD/ewQVL94Ujh856q9e3uGc99jWxIgARIgARIggfwlQIFL/tqWKyOBQidQVVVVoqrXAfgI+jPu5VLCAJpNNv6tW7du7z9UkoUExi+B22+/3erq6ppnWdZ7VbUWgDeX2arqr0XkG1OnTn0wGAwa/2chARIggbwgwP1OXpiRiyABEiABEiCBYREw71etvx75KERMVvt0p/WZrOSHEwYy2rTTAUyO/Y6C/hgICvqBiS7oj/v5FbOvOLm4t2clIO+BRpMKGt1WurIbdmRlY8fm3zlVGCtBf/SEAdUmaAbNDWAScqTV3FDQn/mWSkH/sP7LYWMSKEgCFPQXpNkLZ9GjLuj3+78H4L0JRLOKspPp5yLoN23r/P47Adwa3+iIZc0NdnSYo8ikzu//PoDrY5/9XlQrg11dz6azuGtBv893E0S+O9BPGhH0UDwrFqTQJsCbHdY0lC6H1Wa4onm37YeSoX+kWGUL0HBYwz6Pbc9u3L37127guvWr4WTov8LvP9UCtieJ+Q8B+IGKrDr56NHfOYmu3d4Tcr0uE7lk45uOYS48hhpM5NY/nebohl3A73+HAiaDwCmmD6cM+258KFMdt/6V6zjRh0/PPvuGXpEyARZB1QR0nZzcjwKrTu7uvoWi/lwJsz4JkAAJkAAJFAYBClwKw85cJQkUEoHZs2ef7PV6/wXABwG8Lse1/0ZEvm/b9n9v27btxRzbsjoJjAsCNTU1p/T09JjnreYZcPz5pau5qerzInK3x+O5Z9OmTQddNWIlEiABEhjHBLjfGcfG4dRIgARIgARIYIwILCuvfr/Z5ySJlX8Mka9Zov/zSGvLC8lTyUXQumxWdY2omKQA0eI2i7rDGFDR2jW7Ng5K2pmSsV7w6YZdLSY4wVUZ6Qz9yysWvVUhjwnkjOgERjhDf315zUdU8M1ceSbCyCa4T2avwEsimNe4q+VHbqBm6z/ex0isxc18RqKOYeLBkXfZEZkrltEe4MLkABgF9qtqTbB94xPJY46FoP8a/xWnhr2925PE/IcU+IEnglVTj57xu1V7V6UkOnR7jeZy3TsxTw52UeBxtSYtDrYGowlvE0vyde325A03vuewjrBa1qI1rRt2uvGV4XJwMwbrkAAJ5BcBCvrzy55cTRIBNwJUxy8GlS4z9Pv9H++LIv5qQh/3NYVC78vFEHWlpVVQNZuIeHTmoKz7yX0FSkvL1La3QsRkGjclGkQQ8PnOUpFWAOf1f8/Xu9d2dRnhf9qsZ26FsSkcgY1TiosD97e2Hs1lrS5Zh9W2F63dvdvVl5/hjp/cfjiCZ9PX0rKyN8K2WwU4J9q36tO2bVes27PnL4ljDUXQ7yD4jkCkpqmzc0suHOqyBKJcWVZ2YjgS2QKRmbF+X7KBeetCIVcbLrd+lYuAPXl9dX7/7X10Pz/we9UnBVgc7Or6fSYWbu8JFPSnUnTDbrjBIG782K1/uekrU5149n6xrK9L/1GR8RJR4Lq1odBDwx2D7UmABEiABEiABPKPAAUu+WdTrogECpXA/PnzTxKRTwAwYv5JOXJ4yLbt723fvr0tx3asTgLjmkBVVdUsVTXC/qtznOiRvuQHd6vqVxjckiM5VicBEhhXBLjfGVfm4GRIgARIgARIYMwJBCpqzrWAxwCcGxs8Auhn7NMm/0cwGIykm1Augla3YuHksdwK+pdX1NzUd1rAQDJLtwED8fFGWtCfLChW6D6Bzm5s2+Qq2WI2J0jmaZLzlUzqvuLB7dsTT1DI2E2gcuE7LNszkNQvOejgusrKSUd0ahCK6nhHTsEU6QZxI6o2bZPXAsHGyXJoRHRL2TgO9/P+7P29N0PxMQBTE/rbHfYWVa9/bP2BxDHGQtBfX1F7u0KPaW6AJ21LFgdbmzNqbtxeo7lc9058x4ugv7Kysug0e+pqAIFj85SljW3N69z4xXA5uBmDdUiABPKLAAX9+WVPriaJgBsBquMXA7eC/hzF+E5j1ZWWfgqqX074LGNQQGDGjOlaUrIZgD/WJhoAgO7uMhXZAKAYQFhUjbh5ayancCuMTc66DZGfe73e2Y+0tqZEVw/BCc3JAj9MehGW80kHQxjXscmwBf2XXDJHLGtTzA5G0L+n2OOpWt3RMSgL11AE/WbC2cT42TjUlpZOLe4PIJkVq5sSFGC+kJ7S07Maqse+kIpc3dTZ+XC2/s3nrv0q9To7mHDiRNqhUgIOVA/bllWzrrPzf7LNz+09gYL+VJJu2Dn5l4gsCXZ2DmRRyGajbJ+79a9s/bj9/MYZM7wHSkruFuDGhDYjFtTkdh6sRwIkQAIkQAIkMDEIUOAyMezEWZIACaQncPnll5/Q3d39/1TVJImYkgOrVwDcJyLf2rJly6CkBjn0UTBVT+vUUz2CkwCcJIoTbeAkSP/fITgZihOl//PjbGCy9D/vMz9e86cCxQm/S3wRbBiaTGUmg1o49mf07wL0KBBWoMcCjtrAqyLYLzb29QVuHLCB/QLsh+BvFrD/L35Je+rnaBpKVU0WfJNk4l1A9Mj3EwFMi/0YJibByEuxH/Ns8s8Afhr7+V8RGfQSfDTmWlVVdbaqfiSWtd/MzW05JCLf7ru2vr5lyxZzzbCQAAmQwIQiwP3OhDIXJ0sCJEACJEACI05geUX1VYAkJj1bN/3wGfVOWbwTB89F0OpWLJy8OLeC/mWVi+eIbR/Tc0D3eGytWt3h7lS1kRb0XzNv3vHdR0vWCzA3tqacsn9nM3KKGB/4vV2klcHHN7re8y+vqF0C6Nr4WE5BAcsqau4UwDxLihZV3LGmveXT2eZnPncr6F8+q+bdqtguwAmxfnNei5v5jGadQHn1xSLSIsCpmew92oL+K8sWnRixZAswkOTzsIrUrNnVnFVz4/YazeW6d2I+XgT9Zm7Lymu+LIJPDcW/h8thNP2RfZMACYxPAhT0j0+7cFYjRMCNANXxi4FLQX+gouJc7el5DCLxCORXBFgQDIW63CzBQZwPuBBOJ2UnP6gi82DbK0XkluiXY+CXxZHInEf27Hk+0zzcCmOdBNRiWQuCnZ0dbtZZV1q6BHrsC378VIF42zqf7yaIDERBAwhJd/fC4N69L7vpfyTrDFPQL0t9vrvidojN6wdNodANySclDEPQX993CoPZJMdPdMiJVcDv9ylgAj2iLxsVeAaWVbm2o+OpRI7J81OR1Qe83pWtra292Xi79auhZuhPPgVBgT+ox1O+rr3dvIDOWNzeEyjoT8Xoll2d338nEjfrOfhONvuZz936V3Jf5mHIkVdf/V5MFGA+fllUVwa7un6Rbdwlfv+7LWA7Yg8HcvG5bH3zcxIgARIgARIggfwiQIFLftmTqyGBQiJQWVk5ZdKkSf/at1cyIuXpbtcuIn+2bfuu7u7ue1tbW1OOvHbbT77VOzukkzWCN9sWzhMLb4KN81VwngDnAzhrAq33JWhU5P9XKJ6BwDw/+qMleCpi4+l9pfKn4a5FVQ2T+bGfivgzq2H0uwfADwCsFpFDw+gna9Oqqqpptm2/T0Q+hPhpnVlbRU9WfUlEvnH06NFv87pxAYxVSIAExg0B7nfGjSk4ERIgARIgARJ4TQikiFpFbluzq/lr2SaTi6DVrVg4eUy3gn6HUwZesUUXBHdtdKXxGWlBv1nHcMTCV1VWnd1rF5kTEqOaJQUeV2vS4mBrMPqMJjAnMN0KH9kMSDxhaAQqVze2Nzdks5v5PJad/AEAV8brO4n1l5fX1kM0QceiIbt48sLgzmBWzY9bQf+KyppTbDt6QsQ/xeaS01rcrNdtnVhgyL0D9VUebWxvNs/VshWpn1XzQ9VjJ/+pw3U0BoL+N0Ysq3XgWYbqH7woLn+ofV1WzY3bazSX694J2ngS9NdX1NYq1GTkj+m03Pv3cDlkcyh+TgIkkH8EKOjPP5tyRQkE3ApQU7/sV07RcNhku79s4EupZdWu7egwmc0HivnyenJPzwOiOvDl1bwwOqm7+6ZVe/ea7FcZS6C0dLmqmuz0JsOWeZvztHi9s4NtbU9nauggNv6miMyBavyL611NoZB5kZSx5CKMTRbpmqxrLxQXf8CFwDtZ5B5Jzth9hd9/kaf/aLaBKFQRuTbY2dmYbQ2xzyVQXv7WE//+9/9zwz1TnymCftXDboMXAj7feSpi1vH6gTHSBGgMVdDvEEQSdsvKZBp/saTEbCquH/DrNGLrZOE/AFfZ802/gdLSuapqrp/JUbdOI7gfqqDfwf8dgxIc7CwBn+82Ffn3gc9UH2jq6rou5R5QVjZDbdscG2eywKVdg5Mvpdg2zRgu7jtpmdf5fPdDZGVCH65OtRhOwIrb+2nA51uQcFqImeJBtayqtR0d5oV61mL89OBxx50fbG83xwhqcoNc7luJbc1Rf6+Gw0Hg2FF/bgKoTB9LZs4827KstnjwFgX9Wc3ICiRAAiRAAiRQsAQocClY03PhJDBhCdTU1BzX09NjniGZI79N9nO3ZW/fEeHfmDp16ppgMBhx2yjf6p0d0vNswVtVcZEoTGb58yA4D8Dp+bbWdOsR4CkFnoLgaVU8LYqn1cLv9vnkf53aqOpxsWeuRsRfDeANo8TKZPI3zwFM8o0fj9IY0W7NM+KSkpJlfQEE5uX9P+cw1oE+Hl+bNm3afwaDwSM5tGNVEiABEnhNCHC/85pg56AkQAIkQAIkMG4IpIjZXWZhr6+8/A1q924DxOybTTlo2/bcYMcm82xhUHErFk5u51bQ7yRQB/TuxraNJrt8yrvpxHECvsBky3vUZKqviv/eSYydq8FSTw3ArwXW/Ia2Dc9k62tFWe0C24pqM2KaI/ygsb1lUMLJ+ora2xX6+YG+FK12yaTL3Yjt68sWz1TL3hLXTQBwDIBwCJQIW7YsfqSj2SSbzFiWVy66SG3rsYSs9en8Q5ZXVN8F9Cc6jZYc1mKqm6AAC72THm4d3umSwznpoX5WzadU8eVMPjTagv5ksTyAZzy2Xbm6Y9OgRKAOhjM2uA04prkR4IGGtpZUzU1lYIrYRzfIMd1d2uveyUHGk6Dfyb8BWdHY1mxE/hnLitKaC21PNHnkmdnuf9n64uckQAKFQYCC/sKwc8Gu0q0ANfXLvjtBv2nnIHw+0if2vGZtKDRw5JSTAZb4/f9gqW6GyAUJn3+pKRT6XPaNgm+yAmshEt8omOABKxoNmIMAPRdhbLKIui/Lvqt1LvX7lwrwYIK4O+X0ALNpOiUc/k7smOo4jv2iWhPs6noiiwNLoLT0Y6pqRNrrRfWmYFfXi0N1egfBs+lqh3R3BzKdGGBEyAdKSu4W4MZjm4f0ARpDFfSbvpNOaDCBIE/aIgvXhUIZs6Il28JstiBS3dTZ2Z5yDfhSfMwVBye/HmlBv4ONIgpctzYUSjzeL3lJEvD7VyrwX3Ff7N/gUdAvljU32NGR8rAkGaDb+6lDoIZrH024jm5Q4E5L9TPBrq5BL7RzuW8lr8Eh2KJVwuHLs50G4hCksCssUtPc2Tmqmf6Geh9jOxIgARIgARIggdeOAAUurx17jkwCJJAbgUAgMPmVV175oIjcBuB1LlubF9sb+zKof3Pr1q0mi1dhFFU5rQPneopwIWxcIIILFbgQwFsHPWMoDBruV6nohuAXCuytORl/veUsTL/oeLxNgDIAJe47GpGa5tnX1wG0iEhGgcZwR5s/f/6lMWH/QgCu3r+o6vOWZX0FwHe2bNnSPdw5sD0JkAAJjBYB7ndGiyz7JQESIAESIIGJQWDZrNqPi+pXE2a7O+wtql7/2PoD6VYQqFx4uhXxPAJBZUKd10zQb+aQIoI32hfFNWvaWzJpfGR5efXH0J88MJalGxgJQb9TMEKf+HfV9MNn3LJq76q0iUSvvGzhP0R6PZsBxDVHjiJ6BzFyBKqfbGzfaPbJaffIJru/hI8GBZibYLvG6YfPuMZhXqlie+BJT1Fk4erHN6fVsaQZI61/OAjRzdSysjKVEnidIZDrGtqaTULXIT0jCFxWfZbVK+bZmEnqYEpYoNc2tG3MmLTUKSgEkKXJwvDRFvQ7nIoQUZXr1rQ3Z9Tc1JfXrFQZrLkpBEG/eb6TEkwyCv49Mf4n4CxJgARGm4CrB8qjPQn2TwKjRcCtADV5fCdBqjpk6I+1kzqf75sQ+XBCP0bs/gnrrLPuccpStsTvf7cFmCOs3hhvo8AvNRKpWrdnz1/c8Fjq890sInc71A1Jd/fCbAJV0y5HYazTOg+KyHXBzk6nL7pGaF+jqvcnROtGVOSWtZ2d301h7pTdHngu1v9Opy/SV82cOa3b4zEbppvimyYVWW0dPHh98Mknw244JtdJI+g31XYUFRXd0NDWlhIFHZ2HZd1lsn0nbt76gh7SZk0fjqD/Cr//VAvYLsDbE+b/lA3UrwuFfpTCNhDw2M8+e7MA5sVgNGu+KQp850Bx8a3pTllIzrRv2gjwqKeo6FYnDktnzvwneDwPC3BR4hxGWtCf5mSMtL5YX1FxTqS391sKXJ5kHwr6czh5IZf7aV1paTlUjchjWuI9DpHIVWv37Pm507UZs9NdMTv1VxH5t6bOThPkNFByvG8NGsrpFI1MPm0ax/zaPKiIZ4wwv/5CUyh0e8q1NmPGdC0puQPAAqj+TYDbgl1du4ZyL2IbEiABEiABEiCBiUmAApeJaTfOmgQKjIBUVVVdqarmGcHZLteuImIyTn1uy5YtT7psM2GrndGlbxUbl8DCu6CY2Zfl3Yj3J03YBb0GE5/qASpOACpjP2f25wkcD+W3JqFI30mnHaM9mYULF77Ntu0voP95lKv3MCLyZwAf37Jli9tTS0d7GeyfBEiABAYR4H6HDkECJEACJEAChU0gMKvaZ6mYjOvH3gGLNGm4+6Zg17ZBSRcDgYBH9h9dJoo7HRIJvKaC/pio+hEAixMselCgt0ROm9yYrPGJ1i8++v+g+CyAokQvGAlBv+lvxazaubZGM+3H9RwRqNxp95Z8JtiVeqJb7NSDBkDMc4t42WD3TFrhVH9ZefX7Y/qieDBCzv0rsN+CLGhoa/6J05XgkIncVPuxrdbKYPuGlOdJ9RWLz7Fhfz8pYMC0yZTJXeorar+o0M8kzCEiwEOe7t5bH96z5RWHucmKippLbeB7CRqtQ6pStaa9uXOIV7XTPNL6kBkj6kdFRz8BwacTdCtP28DsYFvL04nzGG1Bv/NJFTiYLtDB2Ephfyv2jGMgoMXMuUAE/Rgr/15WUXu9iH4Uql4I7p3+6pn/mSmwZ4j+y2YkQALjmICrB8njeP6cGglkJJCLADWxoxwF/Qj0izjNEc6Jkammy2f7IjIfEiB6rHNfdvBTAVwP4J1JwmK32egHprm0rOyNsO1WAc5JguAoNHUClaswNsM6fwORH4rq/0XXKXI+VK8F8I+DNjPAqpO7u29ZtXevYxSxQwb5ePPk/kuguih2LPfUgTFcZqrP5DQZBP2mmckUvklEtkL15T6xsUdtuxIi9QBOGNSvasbM38MR9Pd/2fddrCImkML4VLyYI+7N5ukHAuyP+dy7AJhAg7OS1j20Uwf6OzkiImZjY46F+rOqmqPEL3Pw62jlkRb0mz6dBOOxsf4oqrtUpFtUSyBSCuDcFCH/MRg7Jk+ZcsWD27cfHnQPKCuboba9Ix6Mkm4NTr7kkAX+gaaurpQjxpLbOtx3DqbLnl/n890PkZUJfaQNHkkcx8G/046RPL8c76eJJ2ckbuhSfBQi0/sCmuqgOisps6Gjj+Z630pZR2np+0XVBEMlzivq06q6PuHaMdfWUgAVgx7MpL/PpAQ9mUCt4khkziN79jyf6b7Dz0iABEiABEiABPKHAAUu+WNLroQE8pHAvHnzZliWdW9flvIZOaxvg2VZn928efMvcmgzYaqetFunldjwi+ISCC4BogL+wc94JsxqXruJmpcMFx0PXBoT8M+YChSN3zcPNoBvAPiMiAwpIUgupKuqqt6pqkbYX+O2naruUdWbt2/fnvVERbd9sh4JkAAJjAQB7ndGgiL7IAESIAESIIGJS+DGGTd6Xz5+34MAliet4ghUOyHylPm9AucKonvsY1qOwQ0iENQ07mrZkkxj2azqGlFpjv8+nVg4uZ1TlnsVrV2za6PRVKSU+orad9rQrTJYb2Hq/RHANkDbzXtsQMtVZYGkeVYwUoL+aAZwpxMAgJcsSANgt/YFFERi79aXxfQZicEFGbPhx2xn3pHfmAhD3ffv5hQDLJ9V/VGofC3pXXwvoHuhsk2gv1DI21RQJsnv4Y9NLJOgH2my+pvWRyC6AYqNYk4N7MtMYcM6Xyy9ChrVLiUEM2Q/oSDblXqN/4pTw97e7dBBiThjPqQbBOjqtxk8CvgAqUvS7aQ9KWG0Bf1mkvWzFpWrWoOSNMbW/EcBdinQLUCJAhk1N32f7yiZ1J2quakMTBH7qOFgtESmZLRryjVdtsg8x0zU7Dyu1qTFwdbgq6n3jcGnh7i9Lh1OKsgYTOJ0jfY9Xxox/3YI7HE8dSObb/JzEiCBiU1g/D5Wn9hcOftxQiBHAerArHMV9JuGAZ/vJLWsh6G6IMflPyfANcFQ6PFc2qXNUm5Zc4MdHa5e9gxFGLtk5syzLctqggyK9M0+ddU1Eg7fmO3kgIDfv0gBswk8MXung2o8pap1a7u6HKOB3faVInhWPRzbeL7NbR8K/K7Iti9v3L371+naDFfQH/U5v9+nQFPfEWJnup1brN4O6em5NvijH/01W7toEEdx8SqImE2hu6K6BSL/FN+MjIag32xoA6WlH1PVQUfaZZngIQG2D8rUr7qn2OOpWt3RcTCxbYCC/hSUQ7ifylKf74Mi8h9JQv3sfqS6x7btOqcTS4Zy30oaUAJ+/0cUMMdBDsqgkH1ieE5FFq/t7IwGaQ3ymcrKKRoOm6wJ8Q2p+dh1wISLsVmFBEiABEiABEhgAhCgwGUCGIlTJIECJDB//vwzYnuzK91mCo8lNPjsli1bhvWcZbzhPqdDz+y1UN13EmNpTMSfeBrbeJvuuJ7PSUX9GfhnnQBcdiJg/j0Spbe3Fy+++OLAz6FDh9Dd3Y1wOIyjR49i8uTJmDZtGqZPn44pU6bghBNOiP7b/D3H8iuTBENEfppjuyFVN8J+27a/LCJVLjvQvsyBP1TVT27btm2fyzasRgIkQAKjSoD7nVHFy85JgARIgARIYEIQuPKyhf8Q6fVsBnCB2wkbYbMKpkGjJ+DFil7d2Lbx4eQ+xkrQb8atL69dpKKutSkmQ70otkFwzcAqRG5bs6vZCNiHXYzo/qXj990hwEcyJCx0GucpgdSly5wfb2AyxHu83d9U6Pty7P8QoLc0tm00rMxeNW0Z4ho6TdpQQPyxjrMKv42o3xM+ukoB9zqW/s4jCnzrhMNnfGoksp5Hr4eIxwQRvD1HB4hAsWr638/4kNM8xkLQny6IJMs6DsUSf5rTCGMBErrHY2vV6o5NgzU3+Sfox1D8W4AnVFCS4CMZTigZHJhgbOE2OCFH/2N1EiCBcUyAgv5xbBxObfgEhiBAjQ46FEF/tJ3PNxmWdYuqmqO20kUbxxdmjn161FNU9JGGtrZnhrLaOr/fZIZ/aOCLkuoWAZYGu7pMJvmsZajC2BifLwP4oAtB7N9U9UPW2WevST6aLN0E6ysqzon09n5rkPA6/Wp6FVhr9fR82I1APRsUxwzmwCJVLYXI51zYdUdRUdEN2Ww6EoJ+s5YcWR0SkX+Dbd/t1kfifm0DXxARs3HM9Hq2t+9L/xds4EEBHhPgTdEvmMAf1OMpX9fePujlYy4Z6dPYzYj6l6nqfzoc05fc5CcaiVxneTyWiRAGcEqswj6Pbc9ODr6goD+V+JDvp+XlF9iRiDkqz2RhyFZM9oZ7paTks8HW1pTIatN4qPetpIGNqP9SBe5JPkkkzQTd3K+lzu//fuwUlv5uVJ8Wr3d2sK1t0BF52SDwcxIgARIgARIggYlLgAKXiWs7zpwE8pFAZWXlpEmTJt0G4OMAjnO5xm2WZX1m8+bNKYHMLtuPq2pn/liPk25cqhbmQTHP5R5wXK1hvEzGMkczTj2Whf/tUwDzu+EWVcWBAwfw3HPPRX/M383vci1erxdvfOMbcd555+HEE13nCTGniJrs+V8REXOq4KiXhQsXvktV71DV5JNe0419WET+/ciRI99obW09OuoT5AAkQAIkkIEA9zt0DxIgARIgARIgAUMgULnwdMv2mGzvCaJeRzZHFHqH9kz+hlV89C4o3huvpcBda9paPpTcaiwF/WbsFeW1/2SLmsCCi7JYdzfsyEr1WG9JPEFgFMS2Ul9RvUwhbjQQvVB8pyjc+5mH92x5xY13BgIBj+w/ukwU4M5qfwAAIABJREFUd7rQWJgud9tq3RBs3/Ckm/6j/mHGeL57pUC/nUVfY7Q+/6XWpE977KN3K7AyNkZWQf/AOLmt5VmB/mtD28Y12QIT3K7V1LtqZtW03uKiL0HwARf6KdPkbyr4kJ46Ka2GaowE/WYuufjbTyyV63o9vZZlewY0NwrdJ9DZjW2bBiU8dTg1w5Vd4+wD4y9Df3Rqxr+tv/5/9s4DPq7qyv+/82ZUDHI3uEEghFASEpKY2JZk2QJjW7ItGWyNbTpJCLAJCelsSHPqbso/bUlYyibUuIxswE2SgUTI1sgmeJNNSDaVkAVb7gZXtXnn7zvSyCNpyhvpjTQj/e7no48Tzb3nnvO99w167/3uOU0fgcBo5uLpAs2hjcdsT/BesT1POqlUsHxmeblC13WtJiE3rt66flUye5J9SYAEMpsABf2ZvX70PgGBXgtQo2RaVssqX7ttW9RyXN3dMEJlu6XlGgFuBvA+AGM7+pzU9hJd67K83gcSib4TLbAvP3+yitSeEvVfaPqq6l1rGxqMQNVR66sw9tqpU8daXu8N0l5S7eKIOM2pzN8rcL+Vnf10LGFuIieNWL21tfU2ARZAxGRMC/8xdBSqf1FgU1ZW1sN95RjpR1RBf0fVg27xmoz9YX/2Avilbds/8Zx77nYnBxfcEvSHfe9kJWLKd5tyYcM6Pjt46j70z31dC2MrNEdb2x0d6/3Wjj8iO/e0ejw/MaJ9p/vKBUF/+x/Mp683c4MUd12unzFjdEswaCoITOtcd9U7KxsaHojcBxT097w6e/t92mFJfEVFl9rBoCnhN1eA86Ps0dV2W9uTT734otmzMZvT/ZXo+yW0d3w+T/C116aLZZmHR0UCnBdxk53090xHBZPHIVIEYA9EPlxZX9+jVKQT39iHBEiABEiABEggMwlQ4JKZ60avSWAwEigtLb1BVf8dwDkO43teRL5YVVW13WH/9Oymak2sx/vgwVxLMbe9pDmy09PZ9Pfq7Ox2Ab/5mTkSGOlSFn6TaT8s4Df/muz7braxY8eGhP3nn38+jNDfQXsaQEV/ifqNP6WlpdNV1bz8jaz0F9NVEfk/27Y/W1NTY4QHbCRAAiQwIAR4vzMg2DkpCZAACZAACaQrAfEVLbrUI/oxhZYAODesHzglLfgTRJ9o8WY9+tTzT4Xe/S6bufAGQEyyynD7nWVh9sraDQciA+xvQb+Z27wz9uxpLlHRjwKYEakDEcUvbY/1Mz0r+1dGB7JsVlkpFEY3FMpOngJBfwhHKBN43u4SUTHVAEzm+gkdc5oki387pYtYK7AeWFX3TK+Sh3azPxPA+I51aIPqP0WsZ4Mq/+Hf+owRaSd/6j4sdM/13AbIzR3VGcxThZD/Cjyjljzsr11vYsGyWWUPRRz4SEr4HYeVObi/55Q+IWAqMYw6Nqnajaz8sS7Ia2dfOzanrfUGVSxTyMVyWieWtB/9KOgPhRMS3webrxGx/wWQLpqb0DUA+YlOyAlpoa6fsWB00JIqIEJzA9y5um5DV83NIMzQH7n2Zr2z21pv6bG/w9dPED/016//czIHG8xePpK3+6uq8gkzl4j+cMSxSV9J5b5N1//A0C8SGMoEKOgfyqvP2EmABHoQiCfoJy5nBHwFBe+JzIKvwF+yg8GZK3fsMAcf2EiABEiABEiABEiABEhg0BKgwGXQLi0DI4GMITB37twpIvITiTzIHt/7PwC4u7q6+vmMCTKKoxMDeq0lWGwrygQYmcmxDLTvBSOBWSOBq0cDlzit6+DA6X379nWK+A8dOuRgRN+7eL1evPWtb8Xll1+O3NzcRAZ/ISI3JOrk9uclJSWzT1WSNJktTYKOhE1Vd6jqR7ds2bIzYWd2IAESIAGXCfB+x2WgNEcCJEACJEACJEACJEACJDCoCVw3u3y83WrXAaEktqYdsK3gHH/t5t8O6sAZHAmQQK8JUNDfa3QcSAIkMBgJUNDf91X15eeXqMgzERnwnh2Wl3ft41u2HO+7dVogARIgARIgARIgARIggfQlQIFL+q4NPSOBwU6gvLx8eEtLy/cAfNgkcHIQ734R+cq0adMeWLFihe2gf1p1Of9XmtuajYUKVECwAEBeWjmYQc6ck3M6C3/hSCAvlGOw7+348eNobGzErl27sGfPHrS2tvbdaC8tZGdnY/r06XjLW96SyMLjAG45dW30KvtgIuOxPjfZII8ePXoHgK9FVECNZ87499Ps7OzPr1+/3lRKZSMBEiCBfiHA+51+wcxJSIAESIAESIAESIAESIAEBgmBZcULLlPbel6As9tD0r9YWdbMlc+vZ0LUQbLGDIME3Cbg5OWO23PSHgmQAAmkLQEK+rsujW/KlJHIzn6Lv6Hh904Wrbi42DuupeV+ALdF9P9xZSBwt5Px7EMCJEACJEACJEACJEACmUyAApdMXj36TgKZS2DevHkLROQhABMdRNEiIv+RlZX11UwTAo//Hz3TcwILVVEhwHwALuaPd0BukHTJtoDCEUDxqHYh/9uGuRNYMBhEZBb+N9980x3DLlo5//zzMXXqVBiBf5z2kIjc7uK0jk1dffXVI71e71dOZWu7C0CWg4GNqvrhmpqaTQ76sgsJkAAJ9JkA73f6jJAGSIAESIAESIAESIAESIAEMpTA7VNuz3ozr/E9q1/Y8JJR5jsJY+ms8s+J6rc7+wo2DpOjvkdqa5ucjGcfEiCBoUeAgv6ht+aMmARIIA4BCvpPw7l9ypSsgzk59wngE+AmfyCQ8OXgkoKCJQKYbGbh18FHBCjxBwIN3HgkQAIkQAIkQAIkQAIkMNgJUOAy2FeY8ZFAehGYO3fu2R6P56equsSJZ6r6tNfr/fSmTZtecdI/XfpMCuh1AJYBWJQuPmWaH0a0b8T7RsSfPwLItdyJ4OjRo9i9e3foZ+/evWhra3PHcAqtDBs2DIWFhZgwYUK8We4TkY+l0I24pufMmfN2j8djKm6UO/FBVVdnZ2fftWHDhgNO+rMPCZAACfSWAO93ekuO40iABEiABEiABEiABEiABDKcgCwrWvgZiHxFofesqdv400Sifl/RwqkisuF0dn4EoXLj6q3rV2U4C7pPAiSQQgIU9KcQLk2TAAlkHgEK+jvXTHyFhZ9R1X8DYIqtnxTVryEn5z5/be2xKCtr+pep6iMARoc/V2D12Obmmx7cuXPg6qpn3jakxyRAAiRAAiRAAiRAAhlKgAKXDF04uk0CGUhg3rx5pjLed0VklAP3/yAiH62qqnrBQd+06DJhu75DbNwmipsgGJcWTmWQE2d6gBkjT4v4z81xx3kj2DfCfSPg37VrF44di/aIyJ25Um2lqKgI5513XrxprheRlan2I5790tLSWar6EwDvdODHIQCfqq6uftRBX3YhARIggV4R4P1Or7BxEAmQAAmQAAmQAAmQAAmQQIYTWFpUtkSkM7lp8FSl1Adasrxffur5pw5GC23ZrLL3Q2GE+xdEfL69Jcu7MNaYDEdE90mABFwiQEG/SyBphgRIYHAQoKD/9DpGybZvPjwKYCNENolqs/mFirwdqjcDuKTLLlD9oy0yf10g8M/BsTsYBQmQAAmQAAmQAAmQAAnEJ0CBC3cICZBAqgksWLDggmAwaA7TFyWaS1X3Wpb1pWnTpv3XihUr7ET9B/rzs36led5sXAfBhwSYNtD+ZNr8l57RLuA3P+8fAWS59OT/jTfe6MzCv2/fPth22m8lR0snIpg9e3a8TP2NAC4WEfMsbMDaihUrrO3bt5sDPN8AcJYDR35lWdYHNm/ezOdxDmCxCwmQQHIEeL+THC/2JgESIAESIAESIAESIAESGBwEomTbN4GdVMULlqASqm+aX6glZ0PxAQDv7UieGgKgwD5VLfNv3fji4CDCKEiABFJFwKXH+qlyj3ZJgARIoH8JUNDfhbdU5OffBJH7AAxPciV2q8iitfX1LyU5jt1JgARIgARIgARIgARIIGMJUOCSsUtHx0kg7Qn4fD7PsWPHTCW9rwAYlsDhU9304ZycnE+vX79+QMXITsBO3K4zJIgPQeA7VXXgTCdj2AcY6QVmRmThH5/tDpXW1lY0NjZ2ivhPnDjhjuE0tOL1ejF37lyMGTMmlnffPyXo/3Q6uH711VeP9Hq9/w/Ahxz4YxbtS9OnT/9hJhzmcRAPu5AACaQJAd7vpMlC0A0SIAESIAESIAESIAESIIF+J3DdzLKrbISy9E9KcvKjgNy6um79uiTHsTsJkMAQJEBB/xBcdIZMAiQQmwAF/T3ZLJ8589zWtrbvCrDkVDYwb4L9ExTgaY/X+8lVdXWvca+RAAmQAAmQAAmQAAmQwFAiQIHLUFptxkoC/UegIyt/ZUdmp7gTi8hfAdxcVVW1vf88TH6mcdt0eJaFD4riIxBclLyFoTfCPMi/PA8oHgVcNQp4Tx7gcenp/qFDhzoF/Pv374eqDhnAZ5xxBsrLy2HE/VGaKaF+mYj8KV2AzJs3r0hETJWOyJLtsdz7tWVZPmbrT5fVox8kkPkEeL+T+WvICEiABEiABEiABEiABEiABHpP4IZppSNac7xfF+DDDpKumIm222p9yL/1mT/2flaOJAESGEoEXHrkP5SQMVYSIIHBTICC/tire+3UqWO9WVnXqOoyAO8GML6j91Go/kUsa7XH41lFIf9gvkIYGwmQAAmQAAmQAAmQQDwCFLhwf5AACbhNYN68ebeJyA8dZK5vFZHv5uXlfdXv97e47Ydb9iZt04shuBuCmwDkuWV3sNoZm9Uu4L9yFDBrFDAmUZoFhyCam5tDWfh37doV+repqcnhyMHZ7aKLLsLUqVOjBnfcxm/yPPK+dIq8tLQ059ShixUAPuMg+Yap0vGx6urqR9MpBvpCAiSQmQR4v5OZ60avSYAESIAESIAESIAESIAE3CXgK/blWdpcClVTcbQAwAQAHgAnAbyqwHqxgz9bvW2zSb4ydDJnuIuZ1khgSBKgoH9ILjuDJgESIAESIAESIAESIAESIAESIAEScJsABS5uE6U9Ehi6BK655ppRTU1NjwEoc0DhJY/Hc/OmTZv+10Hf/u+iak3cjmtE8VEAV/W/A5kzo1eAKcNPi/gvOxNw4wG+ybh/4MCBziz8Bw8ezBwo/eRpSUkJxo0bF3W2D/wJ//3sIXx5VwE2QyRtXsLOnz//XcFg8DEReY8DTOtyc3M/9PTTT7/hoC+7kAAJkEBUArzf4cYgARIgARIgARIgARIgARIgARIgARIggdQRcON9QOq8o2USIAESIAESIAESIAESIAESIAESIAESyBACFLhkyELRTRJIcwJz586daVnW6o7MTvG8PQ7gS9XV1SaDf9qIjMMOnxPQMUHgdgH+BcBb0hz7gLk3IRu4alS7iL9oFDDC5PJyoZ08ebJTwG+y8Le0pG3hBhei7buJ4cOHo6ysDJZl9TBWuR+4+2+hX/8Vih9agp+/XiAm49qAtxUrVljbt2//xKkscF8HcEYCh/bYtr1sy5YtdQPuOB0gARLISAK838nIZaPTJEACJEACJEACJEACJEACJEACJEACGUKAgv4MWSi6SQIkQAIkQAIkQAIkQAIkQAIkQAIkkN4EKHBJ7/WhdySQ7gR8Pl/20aNH/x2AEecmem67RUQ+VFVV9Xq6xXVOQCcHgS8JcEe6+ZYO/mQJMH0EcGWHiP/iRBJsh07bto39+/d3ivgPHz7scCS7hQm8853vxHvf+94eQJpt4LJfAyfszo9MiYOf2m34jz0zZX86EJw/f/55tm3/HMCVCfyxReR7+/bt++LOnTtb08F3+kACJJA5BHi/kzlrRU9JgARIgARIgARIgARIgARIgARIgAQyj0CiF0OZFxE9JgESIAESIAESIAESIAESIAESIAESIIEBIECBywBA55QkMEgILFiw4NK2tra1InJpgpBMVv5PVVdXP5huoY+v17M9Fr4AG3dAkJNu/g2kP2/JAa4a3S7iLxgJnNEzCXyv3Dt27FingH/Pnj1oa2vrlR0OaidgsvNXVFQgOzu7B5LPvQI8ubfbrxXNEDwBG9/dPUP+nA4cS0pKzEGa7zvI1v/7YDC45Nlnn/1rOvhNH0iABDKDAO93MmOd6CUJkAAJkAAJkAAJkAAJkAAJkAAJkEBmEqCgPzPXjV6TAAmQAAmQAAmQAAmQAAmQAAmQAAmkGQEKXNJsQegOCWQIgZKSko8D+DaA3AQu/8bj8VRs2rTplXQK7ZyAjrGBfwXwMQcxpJPrKfNlmNUu3DcCfvNzfqKVdehJMBjE3r17O0X8R44ccTiS3ZwSmDZtGt7+9rf36P7fR4Gyl2NbUWATbKxonCEvOZ0rVf3mzJnzdo/HsxbAuxLMcVJEPl1VVXV/qnyhXRIggcFFgPc7g2s9GQ0JkAAJkAAJkAAJkAAJkAAJkAAJkEB6EaCgP73Wg96QAAmQAAmQAAmQAAmQAAmQAAmQAAlkKAEKXDJ04eg2CQwQgblz554pIn4RKU3ggm0E/01NTV+ura1NmxTsY7briFwbnwHwCQDDBwhj2kx70TCgeFR7Jv5pw4Fsl7LwG9H+7t27Qz9GzG9E/WypI3DWWWdh3rx5USeY9VvgbycTzr3BtvCve6bLHxP2TGGHKVOmZI0bN+7rIvJZU3wgwVTrbNu+ecuWLaYCCBsJkAAJxCTA+x1uDhIgARIgARIgARIgARIgARIgARIgARJIHQEK+lPHlpZJgARIgARIgARIgARIgARIgARIgASGEAEKXIbQYjNUEugjAZNB2+v1blLVnqnAu9reZdv20i1btgT6OKVrwye9pGdoKz4hGhLzj3bNcIYZGu4Bika2i/ivHA1MynYngNbWVuzZs6dTxH/8ODXW7pB1buWaa65BXl5ejwE/eB343muO7Ngi+IUdxBcaZ8j/ORqRok5z584tsCxrDYDJCab4s4gsqKqq+nuKXKFZEiCBQUCA9zuDYBEZAgmQAAmQAAmQAAmQAAmQAAmQAAmQQNoSoKA/bZeGjpEACZAACZAACZAACZAACZAACZAACWQSAQpcMmm16CsJDByB0tLSUlX1AzgzgRfrROQDVVVVRwbO24iZVa2JDbhNgK8BGJ8WPvWzE5edCVzVIeCf6mJNgsOHD4cE/I2NjSExP9vAEnj3u98N89O9/eYYsPD3SfnWCuDBoOJrewtlX1IjXexcWlo6QlV/DmBxArNHbNu+YcuWLRtdnJ6mSIAEBhEB3u8MosVkKCRAAiRAAiRAAiRAAiRAAiRAAiRAAmlHgIL+tFsSOkQCJEACJEACJEACJEACJEACJEACJJCJBChwycRVo88k0H8EVqxYYTU0NHxLRO5JMOubAO6qrq5+ov+8iz/T5IAuVOA7AC5NF5/6w49R3o4M/KOAWaOAs7LcmbW5ubkzC/+uXbvQ1NTkjmFacYXAmDFjMH/+/B621FwALwJHg0lP06SC7+U04ZuvXikDttilpaU3q+p9AOIdRzFhfrO6uvrLAMz/ZiMBEiCBTgK83+FmIAESIAESIAESIAESIAESIAESIAESIIHUEaCgP3VsaZkESIAESIAESIAESIAESIAESIAESGAIEaDAZQgtNkMlgSQJXH311SO9Xu8zAGYlGBrwer1LN27cuCvJKVLSfWKDXmop7tfEfqdk/v42agF473DgylHtQv7L8wDzu742VcWhQ4dCWfjNz4EDB2B+x5a+BCoqKpCbm9vDwY/+FXj6QK/9fh3A53YXyMpeW+jjwPnz559n27apEPL+BKZqcnNzlz/99NNv9HFKDicBEhhEBHi/M4gWk6GQAAmQAAmQAAmQAAmQAAmQAAmQAAmkHQEK+tNuSegQCZAACZAACZAACZAACZAACZAACZBAJhKgwCUTV40+k0DqCcyfP/9dqrpRVd8SbzYR+c60adM+v2LFCjv1XsWf4eztOt5r45sAPgB3NO0DHVLM+U3WfSPgv3I0MHMkYLLyu9FM1v2wgN/829LS4oZZ2ugnAgUFBbjgggt6zFa5H7j7b31zQoEdVhB37CqS/+mbpd6N9vl8nmPHjn1bVT+dwMI/VXVBTU3NH3o3E0eRAAkMNgK83xlsK8p4SIAESIAESIAESIAESIAESIAESIAE0okABf3ptBr0hQRIIO0JVOTnPwKRW8KOqmWVr922bUMqHL926tSxXq/3FlW9HiIXRZTDPgrVv8Cy1npE1q7etu2vLIGdihWgzYEk0J/X2kDGyblJgARIgARIgAQGFwEKXAbXejIaEnCDQGlpaYWqPgEgJ4694wBurq6uXufGnH2xcU5Ah9mCz0HxWQBn9sVWuo71CvD+jiz8Rsj/DpeiNBn39+/f3yniNxn52TKXwPnnn48ZM2b0COBgK/Dul1yJS6F4NAjcs7dQ9rliMUkjJSUliwGY76dhcYaeFJEPVFVVrU7SPLuTAAkMQgK83xmEi8qQSIAESIAESIAESIAESIAE4hJYOqv8c6L67XAnFblnzQvrv0NsJEACJJAKAhT0p4IqbZJAZhGQxQUFRRawDMAbXq/3P1fV1b2WWSH0n7fJiIxvmDZtRLPXe5eqngdgizV58tN+vz+YyFtffv4w27I+K6pfApA4L5zqPwRY5G9o+H0i2/ycBDKFQDLXWqbERD9JgARIgARIgAQGPwEKXAb/GjNCEkiGQElJiXmxY4Tx8drfASyorq7+czK2U9F3UkCvOyXi/y6AyamwP5A2z8npyMI/CigcCeR53PHmxIkTnQL+xsZGtLa2umOYVgacQFZWFpYtM49Le7Z5vwNeNsdw3GknTiXq+MruAvmeO+aSszJv3rx3isgmAOb5Zcymqt+sqan5YnLW2ZsESGCwEeD9zmBbUcZDAiRAAiRAAiRAAiRAAiSQiAAF/YkI8XMSIAE3CVDQ7yZN2iKBFBIwpZDtxsYrYNvXCXA1AFOmfXjHlG0K/BPAVgFWjmlu/tWDO3c6eoPoKyyco6rPhDMxKfA/NjD3qUBgQDJDpRChK6adioyNKF9FVgJY1DFxUEXuWltf/5/xHLl9ypSsgzk59wlwu1OHFfhLdjA4c+WOHXudjmE/Ekh3Ak6vtXSPg/6RAAmQAAmQAAkMLQIUuAyt9Wa0JBCLgM/nyz569Kh5JmCyX8drNSKytKqq6shA0jy3Xt8WFDwI4KqB9MPNubMtoGAEUDyqXch/Ybz840lMHAwGsW/fvk4R/5tvvpnEaHbNNAKlpaUYO3ZsD7f//f+A/9jlejS/FcUHdhXKb123nMDgNddcM6qpqWkVgHkJuvpF5Kaqqqrm/vaR85EACaQHAd7vpMc60AsSIAESIAESGEgCS2ctLBOV9cn6oMBBAV5VRY1o8NHV2zb/9dThZk3WDvuTAAmQQH8ToKC/v4lzPhIY2gQo6B/a68/oM4BASMj/+utLRSSZDGn7VfWrY1taHkwk7K8oKPjcKTF/Z2kgAC1q2wvWbt/+XAbg6XcXnYqMFxcVTZRg0ByweFuEkxvzsrN9j9TWNsVy3FdQ8CkFTAa/yFxxJqv/Hoi8qKr7BbgM7XbHd9hJaLffQXFCEugjAafXWh+n4XASIAESIAESIAEScJUABS6u4qQxEshIAgsWLBjd1tZWJSLT4gSgIrKiqqrq6wP58vr8X2luaw6+rMCnAWRnJPAIp982rF28b0T8+SOAXMudiI4ePdop4N+7dy/a2trcMUwraU/g8ssvx7ve9a4efm4/Aiz5Q0rcDwpwX9uZ+MLey8W9GgDOXJV58+atEBFTMTTee6MGVV1YU1NzyJlZ9iIBEhhMBHi/M5hWk7GQAAmQAAmQQO8I9FbQH2W2ly3g7pV1G341kM9GekeBo0iABIYSAQr6h9JqM1YSGHgCFPQP/BrQAxKIScCXnz9GRR4AUNFLTM9Ka+vN/l//ek+s8b7Cwg+pqpkjLCBv9Nj27NXbt/9vL+cc1MOcioyvnTp1rOX1bhHgfRFAflwZCNwdcy1mznyrtrY+D5G3dvZRrZWsrA/66+r+0X2cb8qUkZqdPRciZ1UGAj8d1OAZ3JAj4PRaG3JgGDAJkAAJkAAJkEBaE6DAJa2Xh86RQMoJLFiw4IJgMPgsgAviTGay8S+trq6uSblDcSaY2KCLRfGDjgqQA+lKr+c+wwKKjIB/JHDlaODcnF6b6jLQCPaNcH/37t2hHyPoZ3OfwMiRIzFq1CiMGDECw4YNQ25uLrKysnD8+HEcOXIk9GPYD2QVhHHjxqGkpCRq8Be/CBwzKThS014XxZ27CmVTaszHtjp37tyFlmU9CWBEnLn/blnW7M2bN5uKsWwkQAJDiADvd4bQYjNUEiABEiABEohBwEVBv5khqMAPRh2feO+DOx9sJfTMJtBd9CzAo6vqNtya2VHRexIAKOjnLiABEuhPAhT09ydtzkUCSRAIibVzcvwA5nQb1qbAH6D6kmVZf1bV4wpcLoBJF/WeU9n2uxYRV91h23bFuh07Xo82fcc89wFYDuCYAPf6A4H/5Cno6IuVjMi4orCwFKoPAZgA1a22bd8Uax3MbL7CwnJVXRc+XKHAX7Jse96q7dtfTWLrsCsJDAoCyVxrgyJgBkECJEACJEACJDAoCFDgMiiWkUGQQK8IzJ8/f5pt21UARscx8AcRWVRVVfX3Xk3iwqAJDXq+R/FTBUpdMNfvJi49oz0Lv/l5/wggy6Wn22+88UZIvN/Y2BgS89u23e+xDfYJ8/LyMGnSJEyePBnjx4+H1+t1FHIwGMSrr76Kv/71rzhw4ICjMW52WrZsWeigQfd225+BqtTnqH/KbsMde2bKfjdjSmSrtLT0bapqDhNcHKfvfsuy5m/evPmlRPb4OQmQwOAhwPudwbOWjIQESIAESIAEekugu6BfgX0Q/aJl43BUmwKPKt4HC29RlasEODtKvwdHHp94F0X9vV2V9BhHQX96rAO9cJ8ABf3uM6VFEiCB2ARceuVBxCRAAi4TkIr8/O9D5BPRjog8AAAgAElEQVQRdk3Op1W2x/PZdVu3Nkab74Zp00Y0eb2fF9XPAIh8K/bzMc3Ndzy4cydPNfdxoVIpMq4oKPgmgHsjXIyb0b+PoXA4CaQ1gVRea2kdOJ0jARIgARIgARLIaAIUuGT08tF5Eug1gZKSksWnhK8rAWTHMfKrrKyshRs2bDjR64n6OHBig94rCvPsIWPaSC9QZDLwd4j4x8cjnERUra2tIfF+OAv/iRMDtixJeJ1ZXT0eT0i4b0T85sdk4u9rO3z4cEjY/8orr8BUUuiPVlRUhPPOO6/HVE/sBe55pT88wCEB7txVICbxS7+18vLy4S0tLSbxyNVxJm1S1eU1NTXP9JtjnIgESGBACfB+Z0Dxc3ISIAESIAESSAsCPTL0q/49C9lFT2xdF1XDEum0z+fzePc1X2WrmgSTkdUNWwR686q6javTIkg60SsCFPT3ChsHZQABCvozYJHoIgkMIgIU9A+ixWQog4fAtQUFl3mA59H1dPKXZPLkf/P7/YmKOYuvsHCpqv48Ilt/C0Suq6yvNy9h2PpAIJUi4+62IXJjZX29KXHNRgJDjkAqr7UhB5MBkwAJkAAJkAAJ9BsBClz6DTUnIoG0IVBSUvKvp4T83wIQ8zmrqj42YsSIDzp4ppOSuM4J6IU2sArAlJRM4KJRA/HyPKC4Q8D/3jzA49IT7EOHDnUK+Pfv3w9VddFzmjIEhg8f3iULvxH1p6I1NzejoaEBr78etSCpq1O+7W1vQ35+fg+bjS3AFTtdnSq+McXq7Bbc+eqV8kZ/zWrENkePHn0UwA1x5jQX0meqq6u/319+cR4SIIGBI8D7nYFjz5lJgARIgARIIF0I9EXQH47h+qvmnxds82wG8I7TcWnAzh423/+c/810iZV+JEeAgv7keLF35hCgoD9z1oqeksBgIODS65DBgIIxkED6EKjIz78DIuZUcqgp8HJ2MHj1yh079jr0Upbk5/9YRO7q7K9aJcASf0PDSYc22C0KgVSKjFNpm4tJAplGgNdDpq0Y/SUBEiABEiABEjAEKHDhPiCBoUPACF2PHDnyMxG5OU7UKiJfqqqqGrCs+JMa9GNQ/DuAM9J1dcZmnRbwzxoFjImsOdkHp43oOzILf1NTUx+scWg0AkawP2HChM4s/EbQ35/t1VdfxYsvvoiWlpaUTZubm4uKioqo9ot/C/y1f5+07oXgxt358lzKAo5iuLS09Muq+tV4c6rq/fn5+XetWLHC7k/fOBcJkED/EuD9Tv/y5mwkQAIkQAIkkI4E3BD0m7ium1U+x1Y11b6GdcTZopa1YE3tM/16v5OOjDPVJwr6M3Xl6HciAhT0JyLEz0mABNwkQEG/mzRpiwRcItAjUzvwcGUg8OFkzPtmzJiitv0sgNEd4xo9tj179fbt/5uMHfbtSiCVIuNU2uY6kkCmEeD1kGkrRn9JgARIgARIgAQMAQpcuA9IYGgQmDJlSta4ceOeEZHSOBG3AlheXV09INUSz92mk9osPClAcbqtism4PyUPuHIUUDwaeNeZccobJOG8ybh/4MCBziz8Bw8eTGI0uzolMGLEiE4B//jx45GqLPxO/Tl27Bi2bNmCEydOOB2SdL8FCxZg9OjwI9bTw1e8CjzUmLQ5Nwb8LHgmPr73cjnuhjEnNkpLS2/oqAibFaf/U/v371+2c+dO8/3HRgIkMAgJ8H5nEC4qQyIBEiABEiCBJAm4Jej3FfvyxG56RoCrwi6I4AurXthgqiCyZSABCvozcNHosiMCFPQ7wsROJEACLhGgoN8lkDRDAm4SiCLov6cyEPhOMnNcP2PG6JZgsAoi08Lj1LLK127btiHSThTh/y8lO3uRv7b2WGS/xUVFEyUY3CrA28zvFfi7ejxF67ZubfTl5w+DyAJV/SBEpgIY2zH2IFRfVI/n/rEnT1Y/GOVljq+w8GK17U+oyBwBzgNg8rC1KfBPUX1WvN7/8G/dag4hxK2DXlFQ8LlTp7e/HSVW8c2Y8T4NBm9TkRIBzgVg6n2b/Fl/EuCJtra2R5968UVHb3mTERkn6tvdZwfre1gsa45/27ZQQW9fcXGetrSYU+vhm9wunzuwJ76ioku1re1j3di0AfibAjWWx/OgE/7d5zK+2S0t1whgMhW+L2JP9Nm2g7i6dDFZE4OvvTZdLOs2AEUR+yyowGsAatW2H/ace+52v98fTNb+7VOmZB0cNqxEVG+C6kwA4zts9CpWXmvt9BJdPwnWqc97O7SuOTn3CXB75/cK8LIGg6Xrdux4Pd78S/Lz3ysi1QDO7uyn+sPKhoZPJfouS3b/sT8JkAAJkAAJkEB6EaDAJb3Wg96QQCoI+Hy+YUePHjXPVmbHsW/Kwy+srq7elgofEtmc3KC3quJHAEYk6ttfn0/MBq4a3Z6Jv2gkMNw8mXGhnTx5MiTg37VrF/bs2ZPSTO0uuJuRJrxeL4xwf9KkSZg8eTLy8vJcicNk1TcHMI4fP975Y6ooGPvmx2T7P/vss2Ey5CdqRtT/7LPPhuykor3nPe/BZZdd1sN07RvADQOXOuWfAK7fXSCBVMQczWZpaeksVTXffzFLMYiISTBTVlVV1dxffnEeEiCB/iPA+53+Y82ZSIAESIAESCBdCbgl6DfxLZ1Z9iMBPh6OVYBHV9VtuDUy9u7zqcg9a15Y/x1fvm+YlXXSB5FPQfHODp3JH2EHr129bfNfYvELHSQINl8D0ZCOQU5rW0L6ESg2iFgPr6p7xugIEjbfjAVTLMvqTLSpwC/Vyl3kr/Ufu2Fa6Yhgjten0A8C8q6Ie6m9ovilDfmJTsiJplGQ5TMWTYXYd6vA6A8mRGhcXgWwTmA94NTH7kG4wSDagYyEsFT/noXsoie2rkt0NF58RYsu9Yh+TKElOK3xCekvAK2x1ehYnkmoI0oi9j7bThh/1w6hGC0J3g7IPAAXduxhI4wy2qX/hspj6sl52uylJG2HuofXWcT+l8j954Z9Y9vS5lKofqBDD3RaI6P6T1iyVW15OMb+7hFOPMG8r7j8QrH1NgEWRXDqWC+sjXUtmO8IT9bJaxX4qEIuDl/rJn6B/lnVut8p374K+pfPXHSuwr4DwJKIGIw26TWI0Ss5ZxUJz2ihZE/zdLH0NmgoqUtYD2e67T2lJatT0cdHHZtU/eDOB5NNvpDyPdqbfc0xJDAUCFDQPxRWmTFmHIGKgoKHABjxcbj9vDIQ+FAyQtAoYm9A9c7KhoYHuvwHvmcmf8eCfkt1FizrHar6CIBJ8UAr8LLXtpeGKwT48vPH2CI/FcDUrI73Gtf8EfOYZGd/vPshg8j5eojjVe/0ZmVtbmtr+y8AcxJsgqMAviCTJ/80kaA7GZFxor4DKehfNmPGRW22/agA0xOwCQrwNFpb7/L/+td7El1MRgR9KDv7boh8Od7LvQg7W722ffOq7dvNjafrzZefP0tF/hPAJYmMK7Dd8ng+5N+69Y+J+oZugHw+j/3660tFxIgkzko0xqn9aIJ+XmtAtANJ0Zi7ubeXT59+fqtl1QhwUcRc36gMBMz+jnrIqOMgwOMCLAuPUeB/bGDuU4HAvkT7hJ+TAAmQAAmQAAlkNgEKXDJ7/eg9CSQiMHfu3DMtyzKl3+PdS++yLOuqzZtjvzxONE9vP59Qp2d5vHhUgXiVA3prPqlxWQJMG9GRhX8UcMkZSQ2P2dm2bezfv78zC//hw4fdMUwrXQiMHDmyMwu/EdW7lYX/0KFDocMX5hCGEfObqgrxmmVZOO+883DxxRdj3LhxcfuaDP0mU78R97vdzIGGOXN6Pl5ssYGLfw2YfweomZm/MzEbX955hST7YrZXLs+bN++dHUkMzoljoHb48OHz/X6/EcSwkQAJDCICvN8ZRIvJUEiABEiABEiglwRcFfTPKv+cqHYmbXQi6IfgYa+0fbXN9lQCp5NbmnAU2ijQ2avrNvU4eh06AOA9eRdEvuRAx2A0Kk8LrE8mEs1HFfRn5y6WluYlAv1horkUeFat4M3+2s0hLcby4mvOV9t+DNCiBEvUptCvjjo+6dtOhbpuMkiVoH/ZjPkXwfI8muDZm0ETWiPbCt4VZheP1+1Tbs86cmbj3Qo41LHIVrGsm1fVPu26jiWJGE1IR6H4gj0hN6GWKRx/krHuF+jHVtVtXONEj5bkHjIu/cZSuXXl1vW/i7c+0QTzWU2t/xnM8f5YgRsTaMq6XwuybEbZAlj4mQMdz24LuGll3YZfJuufOViU6GvUVzx/gmV77gNwTYIYjKntsIO3xDuQFDmfr6hsliVwpIUCsB82Prh624ZNTtY51Xs0ETd+TgJDnQAF/UN9BzD+tCRQkZ9/B9pFyOG2W0Xmrq2v/4PbDvc2Qz9U/2H+QIbIx8InRRP5ZrKhe217XqtlnRDAlE+7PNGY8OcKPDi2ufmuaFn+TZ8o4vgnFXh/NyFuvOlMtnYzx92x5gjNk5//CERu6fQrStWD8GeJ+g6UoN9XULBAgccB9KwVHpvQK6pasbah4TexunRk5TeHNG5yuq4d/faJapm/oeHFJMfF6y5L8vM/IiLfPVW5YVgSdg8b//2BgPlDNmbrODDzY7RXIEgmr+BRqN5V2dBg+Ed9a91d0M9rrX0ZnAj6U7G3fYWFy1T1MQDZHRsibiWMKP1Pisgif329yczARgIkQAIkQAIkMMgJUOAyyBeY4Q1pAqWlpSNU1bzcmRIHxO9aW1vnPv/88yYDUr+2CQGdZQF+By+qUubXW3KA2aPbRfyFI4Fcy52pTNb1sAjcZOFvazNJuNjcJGCy8E+YMKEzC/+ZZ57pinmThb+xsbFz/UwG/t62s846C4WFhXErBLz55pvYsKFLcdLeTtdj3PLly2E4dW83/i/wqzdcm6a3hn6vgmWN+dIv9QLmz58/wbZtc7jJZMGM1QIiUlpVVXWkt0FxHAmQQPoR4P1O+q0JPSIBEiABEiCB/ibgpqB/+ayye1XxzXAMjgT9QBUAc9NqMtd3bTEywBtRrdiexyRxIsjuFhOKfbsL+gE1VdT+AcjyJHQEv85u8y5szQ6+RW19JlEyzQgng1D9/OqtG7+XSKTrNoNUCPqXF5UvMNnEk9WxCKRiVd36ODoWX54VbPopJDkdiwL71OhYtm50TceytHjR1bDtJwU4O8lr98GRxyfelejwhu9q30hPS9ODCixNwr7RSv1g1PGJ98az78ufN0a82U+KwFRNSKYdFpWbVm1dH1OD013Qf+oaeBCCaVDHmjJzwOOH9vjce6x9J++Gijko1PMhThSvnaxzbzL0L59Z/l6FVp5KYHtBErASsoL5cikqu0UFP01SC+Xo+yLVezQJFuxKAkOWAAX9Q3bpGXg6E/DNnPlWbW19HiJvDftpMjxbqhX+hoa/uel7rwX9XZ0wb1LrQtmZVP+hwNnmZkgBUxqqq5ja9LHtXIiYcj+mnRSgxpw8FmCfrfouMeNEzAvyyD+wzB9gN1YGAquixZ9AHG9eq20UkVoAx2zVqQLMj5K13WSj/5w/EPh+LMaJRPqR4xL1NaLwYDDYWaLaamv7IURO/2Gteovt9XaKgHNaWuzhbW2HwgcOolRhiCs0Nr4tKShYIu1i/sh1eQOqq8SyaqEahMhIVTV+XBW5BgmyjEtFQcHXAHyxG7s/QeQxUf2r+b3ZGwBM2a33drmBVf2jLTJ/XSBgyoX3ucWI02QFewYiG0W1WUVyYNvlEFncba/FPWDQkYH9PgFu7+aoI45mzytw09pAYG20QHsI+nmthQgkEvSnam+Hqk7k5JjKJmbfhtszonqdv6GhS6a5awsKzraALZGHlRS4/2B29sdra2upOOnzlU0DJEACJEACJJD+BChwSf81oock0BsCs2fPHpuVlWXE/O+OM36rbdulW7ZsOd6bOfoyZmKD3isKc0+ezIHzvkwZGjvMAvJHtgv4rxoFnJ/bZ5MhA8FgEHv37u3Mwn/kCPXA7pDtasVk4Z88eXJIxG+y8Jts+H1tJuO+ycJvMvCbQxgHDx5MmIU/mTmNoH7KlCl4+9vfHnPYH/7wB/zmNzHf4yczXZe+s2bNwrnnmsrlXdt/NQJfdj1fX6/cbFLFPY2FYhJQpLx1HHIyQpqCWJOp6m+9Xu9VmzZtYimNlK8IJyCB/iHA+53+4cxZSIAESIAESCCdCbgl6L+1uDj3pA73Q7EwHK8qvrVm64YvRMbfY754cKII+o3AWVqa/FHE/LsUeMJSfcmYVEvOhvbUMSQS+/YU9Hdx8CQENTBaGFv3KfBWFSmR9sMIXcTGInhCFe8D8I6QP8AblmAjFLWAHlO1psLSeVBc0u35zxFbtMT/wsaGWGhSxECuKy4b6wlmZYXnbZO2jyi0Uy8iwBqvZn0i/LkENdg02XvQ7/cb7U+XtrSobIlIVx1LiAFkFWDXQtGuY2kXqnfRsUDwP9mt3rmPB57aF4WBLJ9Z/rVIvzr6/ElVHrNgt+tYYqw/gD96vMH5v/jl5j7rWHzF5Rdatj4P4C0Rfp6E6DNQbBRFM8Q827OKbehyAUZF9Esoxo6xzob1byD4udmDxp4tcoW0Z72fHGlfVe9as3VjZOLZzo/NAQ7Lbq4E1GjAwq3Ttm3rS5ZHT8CWywG5HsDcbnv8/2xLZvtr10fVu0UR9Ecu5S6j9wJ0qwBtoWtBNJre64gCjwjw4Qg91J+gslnEfhGQPAiKbcXcngcqNGBnD5vvf87/ZrTrKFlBv69o4VQR2dBtni5rrYIcCBZCZVE3/dZuK4i5K+s3RE34u3zWgiJVayOAEZ3fnd2ulTi2T6ripjVbN0TVKqV6j6bzf9voGwmkEwEK+tNpNegLCZwmIL7Cws+o6r91+2P8KIBvSnb2T/y1ta7Uj+6zoF+11puVdfOqurrXui+gLz9/jFrWk1CNdULzWa/X+6FoY5dMm/ZueDzmxuqiTruqVQIs6S6iNZ/HEPS3qcjXLdv+bvcxPp/Pg9dfX6YiprxRZKb6uNUQEon0Ixkk0zcUQxLZ/03/ZAX9y6dPP7/Vsmq6VS2oFNU7/A0Nh7qv3+KCgvdbgDlAEXli9BuVgYApQ9Ylu/y1BQWXeQBz8xE+SRwU1S/inHO+G+WGzOzvMlV9JJK9qt63tqHh44lOjyf6olhSWPhOUd3S7eR6zDiXTZ9+aZtlrRHgsgjbv5Ts7EXRrrMlhYV3iqrZN2GhhDmx/CNL9YvR9qavqOgdGgyasnBXRNg3p7lLolU8iCno57VWvnbbtqhp9lK5t0PXWn7+hSoSeXPdIiI3++vrV0esaY9DLQq8rMFg6bodO15PtG/5OQmQAAmQAAmQwOAgQIHL4FhHRkECkQTmzp17tsfj2aaqsRXEwPMisqCqqqq5P+ld8JKOPNkCk9VrQX/Ne9EwoHgUcOVoYPpwILvvGvCQ60a0b0Tg5seI+Y2on81dAkYMP3HixE4R/xlnnOHKBM3NzZ1rZ9bP/P9Ut0suuQRXXBH5mOX0jOZQwebNm3H4sLsa8osuughTp07tEdorJ4Gi36Y64qTsPyceLN81TQ4mNaoXnX0+37CjR49uBhBO3BLNyh+ysrKKN2zYcKAXU3AICZBAmhHg/U6aLQjdIQESIAESIIEBIOCWoH9Z8YLL1LaejxC8BgWyeFXd+vWRYcUR9L8mii8Hc3KfiiXCNZmsl80sM8kcO0XloYSTov8aPHvYT6LpGK6bWXalDTzUTSPxstdqK32ytqrHO99Ygn4j0Pc0tX30yR09q5aFRLOqlTGyj5sklE94mts+HmWsLC1aMBdimWoDERne9b7VdRtj6SxSziC8Xt1Fz9EqLkTbssuLrzlf7bYaQDq1QSpSqS3Nd/gbanroWJbNKnv/qYMNXXQsAvnGqrr1PXQs0fYZoF+0xw+LqmNZPrO8TNFVxwLE5ev0KpRlMxf+GJC7Igb80bZkUTSReygbfnbOA6JaEe5vDpeIZc9eXbvp5SiTGvv3AGI0ZuF2WCC3rqpbbzQWXfQ9vnzfMMvb/A2I3h2he4kpul9atPBOaddWhTUyMW2byZfPXFRgw34qcp8K5Kur6taviAYshqDfJIf9WHB87iPRrtVls8oroPpfADqTqEbYPqqQT+j4nEe7j22PvelfITCHh8LxtFi2LFq5bX21E/9U5J41L6z/TrS+5mCF1dz0tDk8cPpz3SGWd/mq2qd7pITo2P+rAJkWYW/1yOMTb+peMSHke1aTEeOXdvZVfc5ua10W7VqJYftlK0uuXvn8+u4VZlO9R51eK+xHAkOeAAX9Q34LEEC6EujIAv6jjizg3TOshTKNi8hPRjc17QhnbO9NLH0S9KvWSkvLNf6dO6OeUmz/Q23mua1tbUZEfmkX/xyM9RUWzlENlRQLZ5Nv9Nj27NXbt/coHx1F0B8Ukc/76+vjlhfzFRQsUOAXkacXT93YfbUyEIj6h2Qyovtk+ho2yfZPRtBfXFzsHdfScj+A2yLW4VlpbvbFW7+KwsIiqJ4+3an6D8nKmu2vq/tH5HpW5OffAZHTp3VV141paVkeb28uKSi4UQAj6g/v77+JarG/ocGcsO1V622cUQThLaK6yN/Q0OUP9ijVM+IdXOiMYfG0aedYlvV0R+WJ0O8VWD22ufmm7oyiCvodXC9D9Vrr7Zo73dvhRey+X7tXrIjyXXpSRJb76+u7PHTq1cbmIBIgARIgARIggYwhQIFLxiwVHSUBRwTmzJkzyYj5AXRWUOw+UFWrDhw4sGjnzp2tjoy61OmcgL7LDmWn6pLVyyXrp80MP3V6v2hku4jf/EzOcWeK1tZW7NmzB42NjaFM7seP93thA3cCSXMro0ePDmXgNz9nnXWWa1n4Teb9yCz8A4EhlsDe+PLmm29i48aNrlYHMAcgFi82RR57tit2Ao0tA0Eh5pyvSxALdxXJ/6Taq9LS0hxVNS+T4x0s+rPX6529cePGXj/zS3UctE8CJOCMAO93nHFiLxIgARIgARIYzATcEPTHyCT+DxuY7a/b0EWHEFXQH0fAGsneN2thvqVi3veHM1mfFOgHVtVtXBMvyeCyGQsvhyWbIjOYxxKMRxX0K34+8sTEO7qLcbv4NmPBFMuynu2WfNKICBKOjSKu/p1lYfbK2p4HqfuDQTiu3gj6zbv+8Tr8fuhpHYsCz2p2ri/OQQ1EyVIedf8sm1l2B4DIrPPrRh6fuDze2iwtKr9RJCTq79Sx2F4t9v+y9/e01xWXjbPtUILMcPXP4ypStuaF9b+K9X1x7exrx2a3tplnf9PDfWIJyaPsw7iZ2I2926fcnvXmmY2PA1gWth9NdG+y84vd9Iy0V0YwLagqt67Zuv6JeN91PTnqDo+tpb/Y1rOKXxRBf4tAb15VtzEywWKP6WIcBEg4tkMYv/JU9QKTHT/UFPjxmroN5oBDwnniCfqj+JSwykOUzPhRK28sm7ngUoU8L5CJHU7u8kCv/EXdxlCliWgtiu2oh6dSvUcH838XGRsJuE2Agn63idIeCbhIwGSR1127PmKy8sc4VWhma4PqTrGsh9paW59+6sUXk8q+1AdBf1TBc7TwKwoKjP/3RnzmaOz1M2aMbgkGqyCdJxFNGa2yyvp6U865S+sh6HcgKO8wIBX5+d+HyOlT2SK/y8rKmr2ytrZH5qhkRPfJ9DW+JNs/GUF/lAz6+4LA7KcCgWindzvZmhuosa2tj4qqKYvV3kRurKyvfzJyASoKCn4EwJz6Drd7KgOBqCdSwx2uKy4e19ra+jxUwzcth8Wy5vi3bdvZ28vIZNsPWpa5EQr/AevYZpTM+z+vDAQ+FHkzvyQ//6MdJ4/bXXQgtA/H0kNADhwRoMQfCHQpfxdF0O/oegntoSF4raV6b4fXr+OQ1eMScUN7qkxcqGKFLz8/V0W63/A9OLa5+a6+HLjq7XXAcSRAAiRAAiRAAgNHgAKXgWPPmUnAbQLz588/z7btrQDOjWN7ZXV19en7ZbediGFvYkBvF8WPYUozp6BddiZwZYeA/4rhgNelJ8gmY3o4C//+/fth23YKvB/aJrOyskJZ+MMifrey8Dc1NXXJwt/Skh7q9enTp+PCCy+MuuiBQACvvPKKqxuivLwcI0Z0VjTvtP35V4DHuuc1c3XmXhhTNMPCLbvzJe7L715YjjqkpKTECGJ8cey9allW8ebNm//p1py0QwIk0P8EeL/T/8w5IwmQAAmQAAmkG4G+Cvp9RYveYYltsmp3ipRNjLEEslEE/TGziHdj1TPbtAOxfNhGFFF3VMF4dyF1gizqnS6GhOz2cJN4svM+yunY62csuCBoWbURz6wO2FZwjr92c/f6cf3CoJPZrPLPieq3w//fSYb+7hn0nTLo4PcogIjncnrj6rqNXXQsS2eWmSSqnTqWeELssN9RhM2Hbdue49+2qfc6lu5CbNW/ZyG76Imt6xrjXePdDyTEYBols7qzqgI9D3z0FN3fUFx6TpvtrYtIePIPr9U2M1rFishYuu9ThTYKdPbquk09ErhGEcFX2a25S/wNfpPsNmaLci2Yvo7GLpu58AZAOg8lmIMkObnN1z6+ZUuPrCPd/Yu1j66bXT7ebtXnAFzW4XTczP+RgS2fWb5CoV8J/04V31qzdYOpItDZlhYvulps2xw2yg59bwK/VCt3kb/WfyweJyfXQY/DAu7u0XT7Txn9IYG0JuDS65i0jpHOkUDGE+jIvP1dAZacEpB64wRkxP3bbNUves49d3uUskM9hvZB0O9YKF1RWLgY7Zma2pvqjmyPp/QX27Ylqn0tFQUFjwG4sXOoZZWv3bbNlITq0qII+h+tbGi41cni9xAEqx4Xyyrx19ebLHxd58nPfwQityTyx3yerEA/2f7JCPqjVDDoIVaPxcpXWFiuqusiTiA/XBkIfDiyf0Vh4b1QNQc3OpZY71vb0BCrrFuoTyizelvbDLHtcRF7o6EvGforCgtvgOrpk8Ai/gNZWdfX1ta2JdoLS2bMuAC2XSthsdC2vIgAACAASURBVEa3feqbMmWk5uSYMuIFHbaCZm9WBgKmnFvCFvVwRJRqEFEE/bzWzNeG02sfcHVvRy7sksLCd4rqFgCTOn6/T1VLIPLOLtUmVP9oi8xfFwjwJXXCK4MdSIAESIAESGBwEaDAZXCtJ6MZugTmzZs3UUR2JBDzP1ldXX1TvIxubhM8J6DDbODhri8r+z7LKG979n0j4p81Cjgrq+82jQUj+jYZ+MMi/pMn476Dc2fSIWjFZOGfPHlyZxZ+kb4/8ldVHDhwoDML/6FDPSrcpwXp7OxslJWVYdiwcHHP026ZChDPPWfeobrXrrjiClxyySU9DG45DHzgT+7N46olxX/s3oVPYqmY51gpayYxzZEjR34mIjfHmeS1U1VNptXU1MQVLKTMSRomARLoMwHe7/QZIQ2QAAmQAAmQQMYT6C6wNwJsiH7RshFT+6GWnC2KqacEs4UdouBw5vMQj3gZ2bvPJ4InVr2wwdx3aDyYvpllb7UQyogerroYNeN1LBumioDVcnIzIKe1ASo3rt66vos2oEdmdIciWDPv8lll96qGknuGm3+vdTShtqG8sHx4rkc3CDCrY2BUwXl/MQg735sM/T2E3Iqfr966oUvSxVhrtHxmebkiQscieHj1Cxu66Fh6Mk4sdDe6jgnIm4EgOnUswSw09CVDf3dRvNODC76rFk72tCK/k4EHB/bg2LZI/YvpY7WJOeARznjg+ABClOz7sQ6HJP3d5XSfGsO92TtmXJQ5zFdDj4Md0ZxfNqvs/arYIsCoju+hmOJ4p4L+7nvSqeDezB/lcFCPAwbdfT4lS3vZypKrVz6/Pm6aCSPWF5V3dnJQz2urtj1jnn13tlTu0aQ3DweQwBAn0Pen+0McIMMngf4kYIT9bW1tpsSP+QM29EdFnPaSDXx6XSBgssnFvJnpD0H/khkzysS210f4+kvJzl7kr62Ne0rQ9Hcqcu+LoP+muXPPPHns2FMA5pz+A0bvrGxoeKA7X6f+JON7eI5kbIf+oCsuztOWlmdwurRVVOH3rcXFucdaWvwAFnbGI7Kksr7eiPQTtihZ73usXxTR/2ERudVfX28OX8S9mU7oQBIdKgoKHgJOl2ODRl/HaCa781Tg7+rxFK3bujX0ktFXUPAe8zABaL9xU+A1WFbx2m3bHKd763HgAHh2WF5el1O+fRH0D7VrrT/2dve90r2SgwLbAYwR4KKOvidP7Z2b1gYCpw8xJbGH2ZUESIAESIAESCCzCVDgktnrR+9JwBAoLS0969TzgXpVfXssIqp6f01NzUf783530ot6LlqxAYLL+7pSFoD35AFXjm4X8V+eB5jf9bUZEbgRfocF/EYQbn7H5i4Bk4U/nIHf/BtNzN6bGc2Bi/DamYMY6ZKFP1EsRmBvhPbR2rp163DixIlEJhx/bnhfdVW4wvzpYSds4JIXTc15x6b6taMAL8CDJbumSVKVXXvhpJw6EPWAiHQRUETaERFTBr6wqqpqfy/scwgJkMAAE+D9zgAvAKcnARIgARIggTQgECVjfp+8Con5reDN/trNe6IZ6iHoBx5dVbchYWLHZbPKSqEwWoWOwwM9M48ncnxpUdk3RXBvZ78ogvG+CPp7K2KOIsKOKuDuLwZhPsnGY971n9ThfmiEjgWyZHXdemc6lm5Z76OJp3uI/oHDArl1Vd36ftWxRFkzU5WiUlua7/A31PQpi0KUrO0vNAWlbH39+qOJ9rj5vGf2di1f88LGHklWndiK7ON0n4Z86EV1BzMuOldn/kcR0PdZ0N+dpQi+sOqFDd9ywq5HZYgoh4OiHN4IQuVHdlvOFxNVM0jkQyr3aKK5+TkJkEBXAhT0c0eQQAYSMBmP8Prr77BFjLB/0anM0OfHCMNkJf9/Y5qbv/Tgzp2t0fpQ0N9OpaKg4EeIKLV1qkTRtyoDgS7li0L9MjBD/3XFxeNaW1ufh+q7Q8GqHofI1wRwJES3gdECfAPA2aHh3YTu7X8oF+ehpaVSgXkR+8y8x/y1qH5fWlq2+HfufDOVl1uUAw4tatsL1m7f7ko6tihi+R5i/ETxRTkU0OXQgBk/mAX9bl9r/bG3u6+pLz9/mIqsNN+9Mdb752Oam++I9Z2baI/wcxIgARIgARIggcwmQIFLZq8fvSeBefPmjQGwTUQujUVDVX9YU1Pzyf6kNSmgJhuceZFm/OtVM1n3r+oQ8M8cCYyMV/8xiRmam5uxa9euUCZ+82+miMCTCDEtuo4ZMyYk4jeZ+M86y5w5caft378/tG5GyJ+uWfgTRWoOOFRUVMDj6ZLgMTTst7/9LV5++eVEJhx/bua47rrrovav+APQcMSxqYHouEsF5Y358t+pnrykpOS7AD4T53v0f4PBYP5zzz2X0meFqY6T9klgKBLg/c5QXHXGTAIkQAIkQAJdCbgo6N8Pla/ZbTn/FU+I2ltBf4/M71HE+InWtrsgPppgPJ0F/f3FIMwxWVF2DwEzcFxFvmbZtjMdi4XRUPmGdOhYEE0AXezLs+zmSkC76FgA/Boi37ezcrb4n/P3y71px+ECU+Ghs8ygAm+c0ns9AtgP2uPP+Ivf70+6ut6ymWV3APjPzv2sqBXoTxLt787PLVmkihvD/19F7lnzwvrvOB4fo+NQE/RHO6CiwLct1ZecsLRh5Yql/wpFOJN+jIM6Cz8FFbM+kQ/CdqnKTyyPtXJV7dP/7G0SmlTtUSfxsw8JkMBpAhT0czeQQOYTkOXTp5/X5vFcB1WTHW5y95AUeHBsc/Nd0QSmFPS303Ka4T8TBf2Lp007x7KsOoiEy8n1addHE/Qbg778/AsVeAYi74gxwV6I1MG2/akQ+PcQd5vT1ZY1x79t284+BdwxeElh4SfN4YTTN0L6aGVDQ8LT/5FzOxHrO+kTK550z9Dv9rXWX3u7O+8l+fnvFZHq8CGXzptb4C9Ztj1v1fbtr7qx52iDBEiABEiABEgg8whQ4JJ5a0aPSSBMoLi4OC83N7ceQPth+ChNVb9cU1Pz9f6kNrFBbxDFz04lHshOZl6vAO8fDhSPAq4aBbzjzGRGx+5rMu4bEXg4k3umisDdoZE6K9nZ2V2y8Ofm5royWTgLf/gQRmtr1PwfrszVn0amTZuGt7+9Z1ENs1drampcdcVk6DeHK7q3n+4GvmlemaZ3azqV4OPmXQViKnmmtJWUlKw49QL5K3Em2dnU1FRc66CCa0odpXESIIGkCPB+Jylc7EwCJEACJEACg5JAHwT9RyH4P6g+B0tWjTw6ceeDOx9MeFPaW0H/slllD0FxW3gReiNSdiLWd9In1kZIVgAftuNUKN1fDMJ+JRvPDcWl57TZ3joAruhYogn6jW++4vILLVufARBbxwIYPY0/lQJ/k7jV2nvys4CYZJo9sxIAJwH8SRVVIvYTTgX+y2eV3auKb7r1hePkWlk+c9G5KkGfqpQIcDEA86AkUfqQqAJ143eyeyfOtQCVgcnQX15YPjzXoxsEmOXSWkTl5cv3DbOym34c+f3Wbb6jgP4egrUi3nXJCPxTtUdd4kEzJDBkCFDQP2SWmoEOBQK3T5mSdSg3dylUfwAgMl1XUEXuWltff/pUZgcQCvrbQVQUFi6G6trOfaLRxdqZKOiPssZ9uhxiCfqN0RumTRvR7PGYG5B/SfAHeyh7v2Uy/0+eXN2bk8bdg+iLEN4JEKeHPuLZcuKjkz6x5sgIQb+L11p/7u3uzHvsB6BFRG7219evdrKf2IcESIAESIAESGBwEqDAZXCuK6Ma/ATKysrOCFW2A6bHilZEvlJVVfW1fqOhak3aju9A8Wmnc07KBq4e3S7iLxoFnGE5HRm/nxGBh7O4m0z8g0UE7g4d96yMHTu2Mwv/uHHjXDO8b9++0AEMs4aHDx92zW46GTLsSktLo7q0Zs0aVytHXHLJJbjiiit6zPXH48Cc36UTlbi+fH13gXw51d46EPVvb2pqurK2trYp1b7QPgmQgDsEeL/jDkdaIQESIAESIIFMJtBD0B8lK7qb8fVW0L98ZtkjCtwS9sWJSLm7307E+k76xOLhoog5qvC3vxiE40s2nh7s+rpx4uzFG6aVjmjL9n4DkljHYrL3i8o3ghNyXNGxdAtLrptZdqUNmAz6l8QLuSN7/39ladb/e2LrusZYfbuvc58xxsnQv7y4/Aq19Ycdz1CjHUqIN/2gFvTfWLR4YitatkLkbX1dg47xMXkZ4b3sa1oqih910wZGm3oXVH/kbQk+8OSOKie1JV3foy7xoBkSGDIEKOgfMkvNQIcSAd/73z9Bvd6VECnuvEEBXs4OBq9euWPH3kgWFPS306Cg3/kVEk/QH7Zy7dSpY71e7y0KfLDjRiTmH/MKbPda1i2rt237i3MvevbsixDeybwU9HdcKwUFnztVBu7bncxiHH6JxdTNa22gBP3m8NTBnJz7BLi9W5zfqAwEzAtxdbKn2IcESIAESIAESGDwEaDAZfCtKSMa/AR8Pl/2kSNHnhWRmbGiVdX7ampqPtZfNM76leZl5eApAFfHmzPbAgpGtAv4rxwFXNhZsLtvngaDQYRF4EYI/uab/VJ5vG9OZ+DocBb+yZMnY+LEiXArC/+JEyc6KygMpQMYFRUVURlu27YNr77qXiG9ESNGoLy8POqOe/dLwMGE+SXTZrM+g2xcv/sKOZFKj0pLS3+oqnfHmeO54cOHL/D7/S2p9IO2SYAE3CHA+x13ONIKCZAACZAACWQyAQr6s4sixdUU9J/ezeks6A97ee3sa8dmt7XeAsgHoSFBfTxR+nbYwVtWb9vcJx1LtOs9JMje0zzdgn5UBQsBDI/zvXBUgK+NOD7xR9GqWvSHoD+UuX3PyU9B5FtxEnsaLdrxiDiMJnXCKW1J+IklBf3JffnH5BU2c/uU27PeyNtdAls+IhKqDBDv6fB+gX5sVd3GNU70LG7u0eTCZm8SIAEK+rkHSGCQEogidG1R216wdvv25yJDpqC/nYZTsXZGZugvKHiPAs8CCKV3cyLId/Oy8BUX52lb2xWw7TmnsvIvEOCdUf7I3yeqZf6Ghhd7O/d1xcXjQhkVVd/dYeOwWNYc/7ZtO3trM3LcksLCT4rq9zt/l6SQ3YxzcujASZ9Y8WREhn6HBwKcXGu+AdrbSwoKlgjweJQboiMQWVhZX7/VjT1HGyRAAiRAAiRAAplHgAKXzFszejy0CRQXF3tzc3NNye35sUio6kM1NTXdD/OmDNyEBj3fUlTFytJ1QS5wZUcWfiPmz3UpC//Ro0c7ReB79+5FW1tbymIcqoZFBJFZ+MeMGQPzu74227axf//+zioKb7zxRl9NZuT4goICXHDBBT18f+WVVxAIBFyNafHixTjjjDN62Pzk34A1+12dKqXGBHhZvZi/e6q8lsqJSktL71fVO+PMsXn48OHlblTwTGUctE0CJADwfoe7gARIgARIgARIIFME/ctmlT0ExW3hFRuKGfr7i0GYcdKC/uL577FsT6eOBSmu9tD96vUV+/I8OHmFHZQ5YmEBtKeORYF9anQsWzf2WseS6FsjJJY/2Hq+ttkzBLpAgasEGBtl3IMjj0+8q7uo3411TuTj0qKFd4rIfd0OQLwEke9Yor9aWbvhQDS+Yjc9I8BVHZ8NakH/dbPLx9utdh0gFyWKNxHv3nxuxP1Hcxsvsr2YpYprpL0SbfeDIkGofn711o3fcyLqD/vR1z3am3g4hgSGMoG+vzEYyvQYOwmkgEB3ESuAeyoDge8kO1V5YeHwbNUNQOgUXqipyKfW1tf/INIWBf3tNCoKCr4J4N5ONiJfqKyvN6dLuzQnIuPwgGT6hnzIz38EIqfLvllW+dpt28waRm0hoXxLixEedP4BHE3AHkUg3uix7dmrt2//32T3lRv9TfZ+Kyvro6L6mcg/IE2mfrutbeFTL754sDfzROER9RBLb2ybMVHE8s8Oy8u79vEtWyJPGcc170SAPgQE/a5dawOxtxcXFJxnqW6GyDuiLXZf93Fv9yfHkQAJkAAJkAAJpAcBClzSYx3oBQk4IbBixQqroaFhrYhcE6f/49XV1eY+vV+qcE3crjPEhnkOMCrs0xkWMGNkewb+4tHAW3KcRJe4jxHsG+G+ycBvfoygn819Aibr/qRJk0I/Jgt/To47C3j8+PEuWfh5AAM4//zzMWPGjB6L2NTUhMrKSlcXd+rUqbjoovD72dOm1x8E/sX1vH2uuh7N2CFLMP/1fNmRwpmkpKTkSQDXxZpDVVfn5+dfv2LFCjuFftA0CZBAHwnwfqePADmcBEiABEiABAYBgUwR9HcXl0Pw8OoXNnw4mSVYNqusFBp6ThPK4q7AL9XKXeSv9R8L20nnDP39xSDMIllB/41Fiye2omUrRN7WzlcbBTp7dd2mgdGxhLL3t30Uii46FgDbW7K8C596/qle6ViS2XOmbzgzuoga0bURZYdbUFVuXbN1/RORNrtzV+DHa+o2xKuUl5RLvpllb7WA5wG8tWNgENAv2uOHfTfewXxzYGIoCfqjxNuilrVgTe0zXZLuJgW/D51D2fvPaFwggn/rljjmiIi9cNULm3qdpDLZPdqHMDiUBIYkAQr6h+SyM+h0JlBRUPAjAB+P8PHhykAgqRuLjrFSUVDwGIAbI2z1OBxAQT9wa3Fx7rGWFj8QKmXV3kRurKyvNy+aurRkRPfJ9DWTJNvfqaA/yuGOoIgs9tfXrx/Ia8GXnz9VRcwN8NkdfvRZgF9RUPAQcPqkPVTvrGxoeMCNOLuL8U9dW38T1WJ/Q8Mup/YrCgsXQ3VtRP8ehwIGs6Df7Wutv/e2yd45tqXlxwL8S8R3xWOw7TyILI5Y129UBgJf7i/Rj9P9x34kQAIkQAIkQAKpJ0CBS+oZcwYScItASUmJuVeMmXlfVZ/Oz89f0l/i0gkNWmrZeAqCnEvOaBfwm5+pI4Asl57gmsztRrzf2NgYEvObzO5s7hIwGffHjRvXKeI3GfndaGat9u3b15mF/80333TD7KCykZWVhWXLlkWNafPmzTh06JBr8Z5zzjkoLi7uYe9IEHjHi/10Asi1aEKGmmzB4j35YqqDpKSZl73Hjh1brapLYk2gqvfX1NR8JCUO0CgJkIArBHi/4wpGGiEBEiABEiCBjCaQKYJ+J2L8RAuxfFbZvaowyeraW5RDAeks6O8vBmE8yQr6ywvLh+d6dIOcTlIaFMjiVXXrB1bHUrRwqogYv07rWAZAmG0E2W+e2Wiy4p9+finYOEyO+h6prW0Kc182s3wxcFqDEu3gSaK9Hu/zZTMX3gBI5CGCdSOPT1zevVJAdxtDTdBvviGWzyp7TPW0Rq83lUH6slbRxvqu9o2Ulia/AHPCn7t16MPpHnU7JtojgcFOwKXXQYMdE+Mjgf4jUFFYeANUO/8YUuDl7GDw6pU7duxNxosoYm8znIL+KBCvLSi4zNN+ojT8B/nhaJnuzdBkRPfJ9E3WtunvVNAfst3toIiK/OJgVtYttbW1bcnsq2h9l0yffrVYVqdoXoGn1wYCn3Zg19GhEwd2Ort0v34g4j+QlXW9kzi7i8MV+Lt6PEXrtm5tDPGeMmWk5uRsBlDQMWHQHJipDARWOfExJAZvbX1UVK+P6P+tykDgC5HjB7OgPxXXWir3do+bzsLCclU16z2s47P/E9XZtmXliOoWAJM6fn8EIgsr6+t7farZyZ5iHxIgARIgARIggfQjQIFL+q0JPSKBaARKSko+C+D/s3cu8FGWV/7/nXeSEBBQQUEuXqquLd4VCySQEEXJBQIqDMGqrd222u66vf33X9tud9e9tN3ubrut22631v5b640wAYEAGfAWEpIAileqQhVR7jcBQXOd9/x5hkyYzLyTmUzeyfX3fD75tDLPe855vud5Ie+8v+ecjrohrm5oaJibyLOkG4SzX9GvXDkEv7nxLEjeWcB5GW5YBZqbm4Pi/VAV/k8++cQdw7TSjkCoCv+4ceOCVfgzMtxJ4IkTJ9pyt2/fPrAKf/yNV1BQEDxQETleffVVbNmyJb6BBGekpaUFDw+YAxyRo/gN4OW2Wo0JGuwd08wJn6/syZb/l6pwzHdjmZmZqwDMjOVDRL5VUVHx81TFQLskQAJdI8Dnna7x49UkQAIkQAIk0B8I9BVBv0NV8Y9s0QLfupV1ieTBiGCtpvrVgIS0AaaW212lVSvbFYXszYL+7mIQ4tlZQb+5bkFu8S+kfcHTJ/dbx13RsSzIm3uz2Pbp4o8qy0qrVySkY3FTmH33zJlnNNcP+q0KJreyOmbD+oKvavkb8fZiyfTiz6pirYS6eaq+m46MnMerlwY1LGaU5M6aoJDnBDKm9Y86tdfjxbAgp/iHIvh+aF6iIvUBKOhHSW7xfQD+9zRTrbUzBhf5nvV1uTLH3dm3jWpMa1kswPnGvgI7B7WkLXis9ukD8XIY79BHqvdovPj4OQmQQHsCFPRzR5BALyPgzc39lDY3PweRtnZFAnzHV1v7s86E6iCcDUCkuKympl2lpX5boT9xIbcRlf8zgB+08VXdmOHxFD65fv2RSOadEel3Zq7x09n5nRH0e7OyClRkOYDQW+UjalmFS9avT6id9r0TJ6YfGTLkL3zV1aa9mYZzaRX0m5dxp2x3wC+K59Sp34fq6VPtDodOOrPvS6ZMmRCwLHM4I/SwEvNwRqRdh3vmecnImOurrGx7DTs/O/vBkyv8x7C9UilNTbf6Nm+O+wv4vGnTJottm/vv7NCDlAAFvtradl8a9DlBfw/fa6nc2+F75PbJk8eLx1MhwJWtfx5QkfuX1NQEH8jmZ2d/56TQ/yfJ7I3O7HHOJQESIAESIAES6N0EKHDp3flhdCRgCBQUFNwGwHROc/xeVFWrhg8ffovP52tKFTFVNb4nmnB2NuDesYNwvselb2lNFfKQgP/gwYNQbfcIn6olDSi7RsR97rnntlXhHzFihCvrDwQC7arwf/TRR67YHUhGrr76apifyGHuhTVr1riK4pZbbsHo0aOjbP5sF/DTna666m5j/7wnW05/9+Wy97y8vMzMzEzz/Vh0i4NTvmzbtueuXbt2pcuuaY4ESMAFAnzecQEiTZAACZAACZBAHyfQVwT95kDxaHvYowBOF9tT/P7MT8bcF6+yuEnRwtzZJQr5Y5i+4j0bmOGrKn8vPIW9WdDfXQxCPJIR9N8xbU6BbWk7HYvYVuGi9csT1LHcm35kyP6/8FUvj9KxtAr6T+tYoBs9thY+uX5VlA4o8raM7M6QqIjd6fa+Jy8vs16H+aCYffrz6MMhTtfemVc4vsVOqwJwSj/mIOj3ZnkHW+kN5rvOwjYbndjr5hrjx0Zaw1OV5YeiWOQW/0GBL4T+XBU/Wlxd3q5opVPsC/NuvUjtljWAXNb6+RHbtm/xrV+1OXJ+MnvH2HA4NAAVnbN43cryeH/VRt67HXU2iIwv1n4oyZt1pdrWc+HdHQT6+UVVK0vjxdP6uXhz5k44+5PRf478e+qOvOJzbDtYqDb0xdfHtqUFvsqV6+PZjjwYErnWVO/RePHxcxIggfYEXHpVRKwkQAIuEogWmAPHofqlsrq6skgxtZNfb1bWYFvkfwS45/QvbPqepKfP8FVVRTxgTJuotv1MmMg4SsRsbPQ5kTFQf7LC+t1LamvNL64xhzcra5KKmF/mQtX5zdx/KqutNcLtqNEZ0X1n5hpHnZ3fKUF/Xt5QbWoyD0I3he2JN22RoqW1te93xMiI+Q8PGvRLAb6kwC8s1R/46urqQ9d4s7LGqUglgEtb/6xJRD7vq6np8JdSs0/ViChETj9YiMwrq6lZmuz9ZB5Kz2lq+jWAL4fZeEYaG70die5bq+/7EN5mSvX+JXV1vwqPxfHAjcj3fDU1/9nRveloHygd2dh498ObNzeH++C9dopGoveDYzcSVVf2digvwe4KTU0PCfC1sFy1+7vytkmTRlppaSsFmBKaI6rf89XVGZE/FTTJ3tS8jgRIgARIgAT6GAEKXPpYwhjugCNQWFg4RVXXhb2MjWSwIT09fUZ5eXlKStmrqqnqZr6ruR3ASDcS0NjY2K4Kf0NDW8dtN8zTRiuBwYMHw1TgHzt2bLAKf3p6uitsTBX+3bt3Bw9h7N+/n1X4u0h15MiRKCw8/TVTuLnS0tJg1wq3xhVXXIHrrrsuytzLx4Fi95oBuBVu5+wontizG1/AAjHdKV0fxcXFQ5qbm813iZ+NYbzesqzc1atXv+S6cxokARLoEgE+73QJHy8mARIgARIggX5BoK8I+g1s7/TZWZaKH8DwVvj1qrh7cXV5hxqSz91UdGGgxbMawOWhpAnkXxdVrfiHyPe+vVnQ310MQowiq5ML8OiiqvLTmiWHO8BJkH2ycP+bnrRA0ZPPr46jY7k3/dgZe38J4EtQ+YXdMugHvjrfaR3LTbPHWS0ROpYExNWOAnnIvNKqFUnrWCIF4VBU2oMyb41XuT3ywIMC6xoCUryiZsXxcJytFdifCvvOMwDV75VWr+xQxxLcIzmzJ4lIuQAnIFhYuq78xXDbUbEDG5rS02Y//dzTh2P9pebNKzrPCniegrQ7zN/vBf3BQzQ67NfQ03olBQ6oarGveuWmOP8ISEnO7L+FyI9V5GltarzPV7fmw7BrpCSn+HcQfLHtzxI8uLEgd/ZfC8TcK8EhgscXrSv/fPjfZ6neo/3iH0AuggS6iQAF/d0Emm5IoDMEnMS/JyvItyjw2/S0tB8vqqqKWefJm5NzuR0I/C5cVNrq+4Gy2tqodvL9tkL/qUUfV9VvWuPHP+rz+SJfQIl36tSbVfUPAMaG8qPAW+lpafmxGCcqMjb2OjM3mfmdEfQH7U+dmgNVU90q9MBqVMZbEAjcuWTjxted9ujC3NzzAy0tDylwa9vnIv9SVlNjHlbbft+L6nIAHBHV+zF+fKkDewQPnQDfFRFzctcTNKTOh046c++YufOmTr1CVNeG5xVAMt6UJgAAIABJREFUmaje56urC/+FN2jam5U1QkVMq7X5YfvgNRuY+XRtbVR7qnlTp35VVM0vu6fiBgJOBx1CthZOmXJRi8giiIRaqJmPzC/tBUvq6l6JXF8fFPT3/L2Wur19ao9MnXqLarAywODWfH0EkdllNTXV4flzmNepThid3eucTwIkQAIkQAIk0PsIUODS+3LCiEggRCA/P/9SETEvTkJd0yLhvC0ikysqKlwti66qpoCAqWL1lwA+09WMmIr7hw4daqvCbyryswp/V6lGXx+qwh8S8Z99dqxt0znfpgq/Ee4bAb8R8h8/3u79a+eMcbYjgZKSEscDF9XV1Xj//Q61AJ0iavbErFmzoq4xJ/onbAKOp0QK36kQuzRZFas9gvm7sqVNDNElgxEXz5o162zbtjeq6l/EsGuqAn7W7/fvcNMvbZEACXSNAJ93usaPV5MACZAACZBAfyDQlwT9Rrdaklv8MwDfDGNfL6LfDYwa/CsnHYOpZA3FIgAXh12zJc1qKXyismJXZA57u6C/OxiEmJRMLy6EwhTTbNVR6Dax0vIXVS7r8Llu4fRZOapWOx3LSe3GFkvlzqeqV8TQscw9X8V+CHpax6KCf1m8rrydjmVh7px/VugPwvJ2RKD3B0YPjqFj8Q620hq+C8FpHQvg2J2hM/ezN2/OpZatprr6BW3XCZaJWl9fVLXcUf91R86cq22xfWEV7iGQf1pUtSKqOOm9E4OHGx4DUBIWVwsE/2I3Zf5H+EGH0Oder9fj2V9vOlEY7Uvoi6/3bEtm+ipXvNM2L/pgDFSkzEFwDmNTDjQsEMUvAJwbwajfC/rNeh1zDeyxRO55at2KZ52KQd45uXB4y6C0HwO4L0yH9KR9KPOLvjdPd5F1uFfMt0+/SWts+d4TGx2/05YFObNmQqw/hnUNCEDlrtLqFebvubaR6j3amfuFc0lgoBOgoH+g7wCuv9cSuD07+0JLdTVE2k79tgZr/kF+D6o1ENkkRhhsqsurmkrz0wW4yGFRMSuU93NBfwjF2yfbDi0VICieDvJC8NSiKaMVEmWbj+JWlu+MSL8zc43zzs7vrKDfPKx5p079W1U1vwiGr9vsKcPm92Y/BaGJnHlS7D8fqtPDRMzmE8e9dFt29igLWCvANeH7TwHzcLbcEqmDagAiHls1S06J58eFzQ1IApXuE71h52VnzxPAPLCEBNjmUvMCcjlEVp6snN6oIoOgatqazY2Yd0DMCdm6OscTsmEdC+6NiOcoVBeJZVW2rvVMVV3Q2hUhLWxuh90j+qigv0fvtW7f26o/L6ur+3bkw5ZjhwjVSmlqurWjDhGJ7mvOIwESIAESIAES6P0EKHDp/TlihAOTgBGOBgIB89x7oRMBVd2fnp4+ceXKlbvdIKSq5hmwuPW7B1MuPPyZsNMu6uvr2wT8e/fuRVNTU6dt8IL4BIYMGRKswO92FX4j2g+vwm9E/RypIzB16lR86lOnOtGHj3fffRd1dXWuOp4/fz4yMzOjbP7Vn4HlUU3qXXXdXcaez2jErB03SkpafxQUFJjvsU3lv3OcFiQif7Ysa/KqVauOdNeC6YcESKBjAnze4Q4hARIgARIgARLoY4J+eG/2nilNDT4BbonI3m4FHrdUg53B1JJR0GgNSbzq2n1A0J9yBiGuJbmzJijkOYGMaWOt+i5gLQd0h0CvCsDzc1/18jcjctFWmdxRxyL4vdjapmOxFfNF0E7HosAzmpHpjax4f3f2baOa0lvWQtvrWE520NwB6HIB6qAInBS+exTIAiRKx5Jopft4fzssyJn9VZGgeD5cq1Mf1H5Z8nRojWYvqsLoXXIjvlPssHOBU2eJ4N4GjlqQRYBdGVwrAFvkBjkl/g/Xlzl2sIhxWMCYORW7yPZWP59qLTw7LAYLw7m4dF15ReTnkdXhE+nuYGw4dXhQ0TmL1600B0s6HJH3rgLPq5U511fpOxEvPhV5YPG6FVEFdUPXLcgpnicSpVcyH7+tKn+0YP85yEwwSFRmqcDolsK5xcq10yElY8pUDPELsAaqx0L5gIjRK7XTxcW6V8w1qd6j8XLCz0mABE4RoKCfO4EEejEB72c/ex7S03/drjp65+I1v4wtlsbGr8USk/ZjQb85MWoq0RvxfiLDsPrXEY2NP3x48+aY/bc7I7rvzFwTYGfnJyHoD/69Py8r669E5D8iROzxGalutG17/tKNG6NOnpuLzSEUAcxDTztRf3zDwQr3D49sbPxGR+wTsBM+Jdl1HhHgbl9t7aqO/JkOAwr8DCJfiXjgihfmcajeX1ZXZw4bmKJtUaMPCvp7/F5rhZhszk13iFh7W+ZnZZk8t1VtiNfFw5uVdamKhJ+ud/WwSrwNxs9JgARIgARIgAR6lgAFLj3Ln95JwImA1+vNOH78+LqTLzWmxCBUbwSjq1evfsMNgie7e5mXJKUAYlWdjuvGtm0cPHiwTcR/5Ai1rHGhJTHBsiyce+65CFXhP+uss5KwEn1JS0tLuyr8J05EvQd0xQ+NOBMwYn4j6o8cDQ0NKCsrcxVbVlYWLrnkkiibvoPAN9tq2bnqsvuNKZ7ZM1VmpspxUVHRDbZtV3XwPWWdiNxYUVHRmKoYaJcESCBxAnzeSZwVZ5IACZAACZBAfyXQ1wT9Jg/erPwRkpbxhAgKOpmXPRZw91NV5c/Huq4vCPpTzSDExhS/G63Dfg3Fl2Pwilmh3ehYFuTO/itBEjoW6MY0KzDfqYOCiSModA94ljuI+uNthwAUD5/5yZhvPLz54ZgaonhGwj6XkumzvwWVnyRR/GOPWDJ3UeWK4AGUWOPOvMLxLbanDJDJnYjLTK1X6P9dXLXyf5x0LLEOC3TkwxyWUMFwKK44PU/vKq1a+UTkdf1N0G/WtzBnziwVNbqgzrb93C6Q+YuqVgQL1kaO4AGLIXt/AYEpQBp+OCR+ygWveTyBuU8+vzpWC8uU79H4QXIGCZAABf3cAyTQywmYlkTYs+cmW/VnAlyZaLgnq6tvEeAHMm7cSqdWYSE7/VbQr/qox+P5UYttP9p6CrQjdMdV9ZvW+PGPdsTKGOiM6L4zcztr28xPUtAf5ODNybncDgR+lwCb4C/vUP2NDBr0977Kyg7fQt85efLwRo/nXwF8LcGHkIOq+g1r/PjF8dgnuvfD53mzsqaryP8C+Eyc6wMCLPOkpX1rUVWVY0uzyOvNvWnv2rVARJzahUW5U2CD5fF8yVddHXnivN3cPifo7wX3Wrucu7i3vVOn3nJSjLM87KWyOXxyz5La2sc72k/zpk79qqiGn67vsOtDMnub15AACZAACZAACfROAhS49M68MKoBTUAKCgqWALgtBgXbVNL3+/2ru0qptSq/aeFtWnJ3uiK/EX3v2bMn+LNv3z4YUTiH+wRMFf6QgP+880wdjXRXnHz00UfB3JlK/Pv374c5lMHRMwRMTktKwjvMn45j1apVcPOAzIUXXoicnJyohR5uBq7u8BV7z7Dpglf/WcMx980rJSXtQWbOnDnbskzFRlhOMYrIkoqKClMlkYMESKCHCfB5p4cTQPckQAIkQAIk0AsI9EVBv8HmzfIOttLq74fI30dUwnaiaopBLhNY31pUtbxD7UBfEfSnkkE4wDji+Y4E/UEz3py5l1ti/66Dwhzh7uoB/Ma2Mv/eqap6+MQ7JxcOb8lI+1dIJ3Qsgm/oqEy3dSxyR27xjTbwqwQ0LGYJCe/F0Ho7udfNZVtsxf2+6nJTECXm8OYVnWfZHqOBuDWOkNwcDviRNg/+qZXR8FD4AQ8FHlpcVf6NSCf9UdBv1rgwd+75Cvu/EmBmppsvg5fYVuCbvsrV+zrMhdfrkQMNC0SRkFYpaFvx67Smlh88sbHiozj/lKR8j/aCf8oYAgn0agIU9Pfq9DA4EmhHQBZOmXJhwLJuV2AeAFP+aXTYjP0A3lXVZ9M8nidK1683LXocK4CHW+3Pgv6yurp7jOg6sHPnFLEscwo4T4DzW3+5NL/cvy3A4y0tLY8+vWnT4UT2W2dE+p2Za3x3dn5XBP2taxVvTs4EOxAwJzdnyql2WoNbPzM8tipQare0PJEonxDD2yZNGmmlpd3Z2qbr0wBGtn5mHjj2QaRWRR4bWV/vd7Eqv2MKI/ZAjgAXtoorjDh7p6j6JS3tv33V1W8lcs9EOrl34sT0w4MHF4jq3VA1bc9C92WLAu+L6jOdsd8XBf09fa85JL7Le7t1D6+MOPSyXFTv8NXVmb8/OniYzRuqTU3mRfRNYZOekcZGb6xuKYn8/cM5JEACJEACJEACvZ8ABS69P0eMcGARKCgoMN3p/raDVd/n9/sf7ioVVTXV+E1VflOdP6ERCATaqrgbIbgRhHO4T8BU4R81ahTGjh0bFPKfeeaZrjgxBy7MwYuQiP/jjz92xS6NuEOgsLAQI0eGvoo6bfPVV1/Fli1b3HECBA+ExDo8MPN14E/9a1ukVNRfWFj4NVU1lQBjjR/7/f7vu5Y8GiIBEkiKAJ93ksLGi0iABEiABEigXxHoq4L+UBK8ed6hEmi8FaKfB3C9nNYxmPe/OwAsFVi/iSfkb7M3bdZEy7KeaavCrfpuOjJyHq9eujde4l0UMccVyofH4jaDyHWeEs977oOI0aF8qlWfcxyqG8WT9pVFlcsM546GeHPmTrDE6FiCHePadCwKHBboVhGUNqalP/H0c08npPMJObttxm0jB7U036mKEoV8Oiz/p3QsQK2pqn7WibF+l6ryO67TaFhkX+MUsfTLsDUHIiENi5l//GRjgW1QrBKxHkl0L0Y6Cs+zAFeH61ig+j4sqVZbHtHzBm3oRPHNYG48on+jUNPxop3+CqKPN6WlPxrKS0nu7DsBCS+W+LplYcZTleWHwuN18V6Ais5ZvG5lebz7L/IwjgLPq5U51+lwSGR8KvLA4nUr/j2ej9DnQWG/2l+GYBaAy8IOFXUp16Za/9GhewpE5W4A2QDOCx226Oq90h17NFF+nEcCA40ABf0DLeNcLwn0UwLzs7O/c1KMblpTnRqqjxqRcT9dLpdFAj1GgPdaj6GnYxIgARIgARIggT5AgAKXPpAkhjhgCOTn539ORKJaOIcB+A+/32++S+jSUFXzsmQNgKGJGDp8+DD+/Oc/Y8eOHazCnwiwJOacccYZ7arwp6V1umGCo9djx44FK/Dv3buXVfiTyEt3XnL11VfD/ESOAwcOYO3ata6GUlBQgHPOOSfK5o8/AH6521VXvcGYf08jinGjpKSFSH5+/n+JyDc7WOg8v9+/tDeAYAwkMFAJ8HlnoGae6yYBEiABEiABEiABEiABEiABEiABEugOAhT0dwdl+iABEkg5AYqMU46YDkggSID3GjcCCZAACZAACZAACcQmQIELdwcJ9A4CRUVFV9m2/SKAQTEietrv95vuh3E7G3a0IlXNA7A6rNud4/Tm5ma899572LZtG44ePdo7IPWjKEwV/tGjR7dV4R8+fLgrqzN5C6/C/8knn7hil0ZST8AI7I3QPnKoKkpLS109THPVVVfhmmuuifJV9xEw/0+pX2sPeFi2J1tuS5FfKSwsXKGqs2PY/8SyrCmrV69+I0X+aZYESCAOAT7vcIuQAAmQAAmQAAmQAAmQAAmQAAmQAAmQQOoIUNCfOra0TAIk0I0EKDLuRth0NaAJ8F4b0Onn4kmABEiABEiABOIQoMCFW4QEep7AzTfffGZ6evrrqnpBjGg2DBs2bLrP52vqSrSqegsA07451qEBGPGwqcb/yiuvwIjDOdwjMHTo0LYq/EbM71YVfnPgYs+ePcFK/AcPHoRt2+4FTUvdSqCkpATp6elRPquqqvDBBx+4FsvIkSNRWFgYZS+gwGc2AZ/0xy2kWLGnCfNSUanf6/UOPn78eBWAG5ySJCIfNDc3X/3ss88ecy2JNEQCJJAwAT7vJIyKE0mABEiABEiABEiABEiABEiABEiABEig0wQo6O80Ml5AAiTQGwlQZNwbs8KY+iMB3mv9MatcEwmQAAmQAAmQgFsEKHBxiyTtkEByBB588EFrw4YNawDcHMPCOx6PZ9KqVauOJOfh1FWqOgvA0wCi1cKtho8cOYK6ujp8+OGHXXHFa1sJeDyedlX4hw0b5gobc9Bi7969QRG/+WEVflew9goj06ZNw0UXXRQVyzvvvIMNGza4GmOswwNf2gr4++tfAUbUvxu3Y4EEXIUJoLi4+Jzm5mbTZSU6gaecPev3+2d2tcuK23HTHgkMBAJ83hkIWeYaSYAESIAESIAESIAESIAESIAESIAEeooABf09RZ5+SYAEXCVAkbGrOGmMBGIS4L3GzUECJEACJEACJEACsQlQ4MLdQQI9S6CwsPCHqvr9GFGcEJFrKyoq3u1KlKp6BYCXAWQ42TEC8VdffRXbtm0LVujnSJ6AEe2PGzcOY8eODYr5jajfjWEOW4QE/AcOHGCe3IDaC21cfPHFyM7OjoqsoaEBZWVlrkYc6/DAY/uB72531VWvMqZA2d5dWJgKUf/MmTM/Y1nWZgBDYiz6n/x+/4O9CgiDIYEBQIDPOwMgyVwiCZAACZAACZAACZAACZAACZAACZBAjxGgoL/H0NMxCZCAmwQoMnaTJm2RQGwCvNe4O0iABEiABEiABEggNgEKXLg7SKDnCOTn588SkZWxIlDV2WvWrFnVlQhVNRPAKwA+42SnqakJa9aswbFjx7riZsBeawT75513XlDAb37crsK/e/fuoJC/vr5+wDLu6YWnpaUFczxmzBicc845GDJkCAYPHhzMyYkTJ7Bjxw5s3brVlTAHDRoEr9fraGvlypU4evSoK36MkViHB/Y2ATcYSXo/HqkU9RcUFNwOYEkMfKqqM9esWfNsP8bLpZFAryPA551elxIGRAIkQAIkQAIkQAIkQAIkQAIkQAIk0I8IUNDfj5LJpZDAQCZAkfFAzj7X3p0EeK91J236IgESIAESIAES6GsEKHDpaxljvP2FQGFh4SWq+iqAoTHW9G9+v/97XV2vqv4GwL1Odkxl/rVr18JUf+dInMDw4cOD4n1Tid+IvN0aJg8hAb+pws/RcwQ6m2NTQX/9+vXYt29fl4MuLCzEyJEjo+y8/PLLePPNN7tsP2Sgo8MDua8C7/bzMyQpFvX/B4C/jZGsYyIysaudV1zbCDREAgOAAJ93BkCSuUQSIAESIAESIAESIAESIAESIAESIIEeI0BBf4+hp2MSIAE3CVBk7CZN2iKB2AR4r3F3kAAJkAAJkAAJkEBsAhS4cHeQQPcTKC4uHtLc3GxqYDtWzVfVqqysrBsffPBBuyvRqeptAJY62WhpaQmK+T/88MOuuBgQ14YqtIeq8A8dGusMRudwmO4Ie/fuDVbgN0J+Iwrn6BkC4Z0WzEGNZHKsqnjppZe6XK3/mmuuwVVXXRUFYv/+/XjmmWdcBVRUVIQRI0ZE2XxwB/Dbva666q3GHt2TLfe4HdyDDz5o1dXVvSAiuTFsv52enj6xvLz8E7d90x4JkEA0AT7vcFeQAAmQAAmQAAmQAAmQAAmQAAmQAAmQQOoIUNCfOra0TAIk0I0EKDLuRth0NaAJ8F4b0Onn4kmABEiABEiABOIQoMCFW4QEup9AQUHBEgC3x/C8R1WvWrNmTZeU9qo6HoAp5z3Myc8LL7wQFJFzOBM488wzg1X4zc+oUaNgBN9uDHOAIlSF/9ChQzAicI6eIWBE+0a8b35Gjx7tWo6rqqrwwQcfJL2oc889F/n5+VHXm71SWloKcxjHrXHttdfiyiuvjDJXeRS48y23vPRuOyL4we4s+aHbUebn548QkTcAjI1he6nf75/ntl/aIwESiCbA5x3uChIgARIgARIgARIgARIgARIgARIgARJIHQEK+lPHlpZJgARIgARIgARIgARIgARIgARIgAQGEAEKXAZQsrnUXkEgPz//fhH57xjBNKpq9po1a17uarCqWgsgy8nOtm3bsGnTpq666FfXh6rwG3G3EfGfccYZrqzPVOE3FfhDP6zC7wrWpI2EDmmY/x0+fHjSdjq6sL6+HsuXL++S8H7BggXIyMiIcrNu3Trs3LnTtbjNYZWZM2c62htX55qb3m9IsHBPlpS6HWh+fv71IrIBQHoM21/1+/2/cdsv7ZEACbQnwOcd7ggSIAESIAESIAESIAESIAESIAESIAESSB0BCvpTx5aWSYAESIAESIAESIAESIAESIAESIAEBhABClwGULK51B4nUFRUdJlt268ByHQKRlXvXLNmzZNdDVRVZwMod7Lz0UcfYdWqVQgEAl110+evP+uss9pV4bcsq8trMlXUw6vwHz58mFX4u0w1eQPmYEZ4FX5zcKM7xtatW/Hiiy8m7WratGm46KKLoq5/5513sGGD0Ye7M0QEJSUlcOJy11vAC0fd8dMHrDSr4ua9U6XK7Vjz8/O/KiK/jmG3AcC1fr9/q9t+aY8ESOA0AT7vcDeQAAmQAAmQAAmQAAmQAAmQAAmQAAmQQOoIUNCfOra0TAIkQAIkQAIkQAIkQAIkQAIkQAIkMIAIUOAygJLNpfYoAa/Xm3HixInNqnqlUyCq+ts1a9bc60aQqvo8gBudbBkx/5EjR9xw0+dspKenY8yYMcGf8ePHY/Dgwa6sobGxEbt378bevXuDlfjNf3P0HIHwHLtVhT+U41CnBdN54cILL8R1112HoUOHOi52xYoVMAdokhkXX3wxsrOzoy411f+XLFmSjMmY10yfPh3nn39+1OeP7AX+cYerrnq7MZOsyXuy5W23Ay0sLHxCVT8Xw+4bDQ0N11dWVra47Zf2SIAEThHg8w53AgmQAAmQAAmQAAmQAAmQAAmQAAmQAAmkjgAF/aljS8skQAIkQAIkQAIkQAIkQAIkQAIkQAIDiAAFLgMo2VxqjxIoKCj4GYBvxQji5YMHD07ZvHlzc1eDVNVrAbziZGfz5s146623uuqiT11/9tlnB6vwmyrto0aNci32Q4cOBcX7RshvqvBz9ByBIUOGBPNr8mzE/G5V4Td5NfntKMcZGRm49dZbYf43crz66qvYsmVLUmAyMzMxf/58x2vLy8tx7NixpOw6XXTppZdiypQpUR+9Uw9Mf9U1N33F0O4WCxMPTJH9bgZcWFg4SFVNy4arnOyKyL9XVFQ84KZP2iIBEjhNgM873A0kQAIkQAIkQAIkQAIkQAIkQAIkQAIkkDoCFPSnji0tkwAJkAAJkAAJkAAJkAAJkAAJkAAJDCACFLgMoGRzqT1GID8//2YReSZGAMdt275i7dq1O90IUFUfA3BXpK2GhgaUlZW54aJX2zBV+I2wO/TjZhX+Xbt2BUX8phK/qdDO0XMERo8e3SbiP+uss1wJxFThD3VZMCL+RDstXHPNNbjqqmid9oEDB7B27dqkYysqKsKIESOirnf7YI65R+bNm+cY56SXgd0Dr+HEy0OOIvudInF15bNmzbo4EAi8DuAMB9gqIjdWVFSsS3rD8EISIIGYBPi8w81BAiRAAiRAAiRAAiRAAiRAAiRAAiRAAqkjQEF/6tjSMgmQAAmQAAmQAAmQAAmQAAmQAAmQwAAiQIHLAEo2l9ojBGbNmnV2IBDYBuCcGAHc7ff7H3cjOFUdA2CPk62uVAt3I7ZU2jCi55CA380q/AcPHgwK+M0Pq/CnMoPxbZuDGhdccEGbiN+tKvwffvhhsAK/ybHJdzJj5MiRKCwsdLx08eLFSR/+iHVQYN++fXj22WeTCTXmNbNnz4bTwYgHtgOPu1qr3tWwU2nsyT3ZcqfbDvLz878oIv8vht29Ho/nilWrVh1x2y/tkcBAJ8DnnYG+A7h+EiABEiABEiABEiABEiABEiABEiCBVBKgoD+VdGmbBEiABEiABEiABEiABEiABEiABEhgwBCgwGXApJoL7SECBQUFKwHMcnIvIksqKirmuxWaqv4EwHci7dm2HazO31+qymdkZGDMmDGuV+Gvr69vE/CzCr9bu7JrdjIzMzFhwgRcdtllMKL+rg5zD5jchkT8pnOFG6OkpMQxvurqarz//vtJuTj33HORn58fda2qorS0FC0tLUnZdbpo4sSJQc6Rw/8h8KWtrrnpU4ZE8be7p8pP3Q66oKBgBYDiGHbL/X7/HLd90h4JDHQCfN4Z6DuA6ycBEiABEiABEiABEiABEiABEiABEkglAQr6U0mXtkmABEiABEiABEiABEiABEiABEiABAYMAQpcBkyqudAeIFBQUHAfgP+N4XpnRkbGFStWrDjuVmiquh3ApyLtbdu2DZs2bXLLTY/YMVXQjYh/3LhxMEJnt8aBAwfaRPymWjtH7yEwfvx45OXldTmgI0eOtAn4Tb5TMbKzs3HxxRdHmd6+fTtqa2uTdhnroEBlZSV27dqVtN3IC829NWPGjCh7JwLAp/v2Xx1dYWRDkL8nS1xth9DateVPAExHlaghIl+qqKiIVcW/K+vhtSQwYAnweWfApp4LJwESIAESIAESIAESIAESIAESIAES6AYCFPR3A2S6IAESIAESIAESIAESIAESIAESIAES6P8EKHDp/znmCnuGQFFR0WW2bb8GINMhArUsK2v16tUb3YpOVc8BcNDJ3rJly3DixAm3XHWLHVOFf+zYsW0/plK7G8NU4Q9VZzeV2pubm90wSxsuExg6dChmzZqVVFV+k9PwKvwm56keF110EaZNmxblxnQAMN0xkh05OTm48MILoy7/85//jI0bXfvrAx6PBwsWLAj+b+SY/yeg7qNkV9C3r1PgWJpi4s6p8q6bKyksLJyuqi8AcHrX9bHH47l61apV5oAWBwmQgAsE+LzjAkSaIAESIAESIAESIAESIAESIAESIAESIIEYBCjo59YgARIgARIgARIgARIgARIgARIgARIgARcIUODiAkSaIIEIAnl5eWmDBw9+RVWvjAHn3/x+//fcBKeqcwAsj7RpqpOvWrXKTVfJRbXkAAAgAElEQVQps2Wq8BsRv6nCb/6/SNe/BrZtGwcPHmyrwm94cPRuApZlobCwEGeffXbCgR49erRdFX5VTfhaNyamp6fDVNN3GhUVFTh8+HBSbi655BJkZWVFXfvJJ59g6dKlSdmMddGNN94YvPcixy93Az/+wFVXfc3Ym4EzMGn/NfKxm4EXFhb+p6r+nxg2X25oaJhcWVnZ4qZP2iKBgUqAzzsDNfNcNwmQAAmQAAmQAAmQAAmQAAmQAAmQQHcQ6PqbnO6Ikj5IgARIgARIgARIgARIgARIgARIgARIoJcToMCllyeI4fVJAgUFBQ8C+McYwb/S0NAwyW2hpqr+K4C/i/S5bds2bNq0qVdyHDRoULsq/Oa/3RimIvuuXbuCIn5Tqb2lhZpYN7h2l40JEyZg4sSJHbozOTW5NTk2HReMwL2nR35+Ps4999yoMF577TW88cYbSYVnOlPMnz/f8dry8nIcO3YsKbtOF33605/GZz/72aiPtnwM5L/umps+aUgUS3ZPFedEJLkir9ebcfz48ZcAXOVkQkR+UFFR8cMkzfMyEiCBMAJ83uF2IAESIAESIAESIAESIAESIAESIAESIIHUEaCgP3VsaZkESIAESIAESGCAEZifnf0dAD9pW7bqo2V1dfcMMAxcLgmQAAmQAAkMWAIUuAzY1HPhKSJwyy23/IXH43kTQJqDiwbbti9fu3bte267V9VnAcyItFtXV4d3333XbXdJ2zvjjDNgqo6HqvAnbSjiwv3797dVaDfV2jn6LgFTnd90aIgczc3N2L59O3bu3Il9+/b1ugVeddVVuOaaa6LiOnToEPx+f9LxFhUVYcSIEVHXb968GW+99VbSdiMvHDZsGObOneto7+qXgMPNrrnqk4ZE8X92T5WfuRl8QUHBpwG8CiDTwW6jbdsTUvHvhZtroC0S6AsE+LzTF7LEGEmABEiABEiABEiABEggZQTEmzN3gkf0bxRaAOB8AB4ApgLI67ADd5SuX70tZd5pmARIgAQGAAEK+gdAkrlEEiABEiABEiCB7iFAQX/3cKYXEiABEiABEuitBChw6a2ZYVx9lIDk5+fXicjkGPF/1e/3/yYVa1PV4wCGRtpeuXIlelrg7vF4cMEFF+DSSy/F6NGjXVn+xx9/3Fad3Yi7WYXfFaw9bmTo0KG49dZbo+Iw+TaieNN9obcOI7o34nunsXjxYjQ1NSUV+rXXXosrr7wy6lrToeC5555Lymasiwx7k4PI8Y13gLKDrrrqi8ZaRJG7e6rUuRl8fn7+/SLy3zFsVvr9/hvd9EdbJDAQCfB5ZyBmnWsmARIgARIggfYEvFnewVZ6w90ATDu4zXZz5mO+Ol/vfcBkAvsiAVmQOydHoCWqOGqJ9b+Lqpbv7IsL6U8xe/O8Q61Aw0MQfL5VxB+5vCO2bd/iW79qc39aN9dCAiRAAt1NgIL+7iZOfyRAAiRAAiRAAv2WAAX9/Ta1XBgJkAAJkAAJJESAApeEMHESCSREoLCw8Guq+j9Ok1W1as2aNdMTMtTJSapqyncfjrwsEAhg0aJFUNVOWnRv+oUXXogbbrgBgwcP7pJRs5YDBw4ERfzm59ixY12yx4t7J4HLL78c119/fVRwf/rTn/DKK6/0zqDDopo/fz4yM6OLrdfU1OC995JrzDFq1CjMnDkzau3mnvD5fK4eZpk0aRIuu+yyKF/LDwF/9edejz/lASqwN2DhugNTZL+bzgoKCl4AkBfj346vrFmz5hE3/dEWCQw0AnzeGWgZ53pJgARIgARIIIqAlOQWm25b3wz75OelVeXfBtBzX5gwUf2KwB3T59xiqy4HcOoLMMFrGc1pMx+rffpAv1poH1qMOcgjGY1/FNX5HYT9XprVkvtEZcWuPrQ0hkoCJEACvY4ABf29LiUMiARIgARIgARIoK8SoKC/r2aOcZMACZAACZCAOwQocHGHI62QwIwZM0anp6e/41QlH4Cp+na53+/fkQpS//auXvXAxXg90vbx48exfLl5l9j9wwj4J0+ejPHjxyft3FRl37VrV1DAv3//fleFy0kHxQuRlpaG8847D2PHjsXIkSMxZMiQ4IENUz3/xIkT2LFjB7Zu3ZoUKSPmN6L+yPHaa6/hjTfeSMpmd16UlZWFSy65JMqlEfMbUX+yo6SkBOnp6VGXv/DCC9i9e3eyZqOuGzduHG68Mbog/NEW4IoXXXPT1w3V7cnCNIjYbi1k5syZn7Is6y0AgyJtqupRj8czYfXq1fvc8kc7JDDQCPB5Z6BlnOslARIgARIggfYETIVusRuWC3BT2CevWxZmPFVZfoi8SMANAgumz/mOqP4kzFaTWtasxZXLn3XDPm10nsCCnNlfFZFfRlTmr4dgDYBnYOsZEBnRaHl+sqxy2dHOe+AVJEACJEACIQIU9HMvkAAJkAAJkEAvIuCdNm2i2vYzAM42YSnwrno8OUurq/f2ojAZSgwCFPRza5AACZAACZDAwCZAgcvAzj9X7x6BwsLCclWd7WRRRP5vRUXFf7rn7bSliS9pugVs3jQRV0Xa/+ijj7BixYpUuO3Q5tlnn42bb74ZgwZFaVPjxrJ3715W4Y9LqfsnDB8+PCjgN4LvMWPGxA2goaEB69evx759ndMgX3rppZgyZUqU/Z07d2LdunVx/fb0hAsuuAC5ublRYTQ2Ngar6Sc7cnJyYLpdRI5t27Zh06ZNyZqNus4c1li4cKGjvVlvAK+ecM1V3zak+Pc9U+UBNxdRUFDwPQA/imHT5/f7F7jpj7ZIYCAR4PPOQMo210oCJEACJEAC0QTuycvLrLeHPQHg9rZPBSsHy3HvHyorG3qK2cLc4j8o8IWQfxV5YPG6Ff/eU/HQ7ykCd+XcPqYZTdUQCZ3WP2Lb9i2+9as2d8RoYW7xlxT4TUg8rtC9Ap1RWrXKHN7m6GYC3pu9Z1pN9asByW5zrai0PYE7fJU8MN/N6aA7EiCBAUCAgv4BkGQukQRIgARIoO8QoKC/7+TKKVIK+vt2/hg9CZAACZAACXSVAAUuXSXI60kAKCgoMC+Fl8Rg8cqwYcM+6/P5AqlgNaZWfz1+EL666fpo6z1Rof+cc87BjBkzHKuJO63fxGgq8JsfI/4OBFKCKRXo+7VNj8fTVoXfiPiHDh3a6fWqKl566aVOVesfNWoUZs6cGeWrpaUFpaWlMDZ78zBV9BcsWACR6FcYfr8fhw4lV/zRVP031f8jxyeffIKlS5e6isQcxjEdGCLHT3cCP2MD+jYstqBoX5ZUuAXf6/V6Tpw48aqqXhnDZoHf7zdVBDlIgAQ6SYDPO50ExukkQAIkQAIk0A8JLMydc51C/wjA/L69RSCfX1S14pWeXCoF/T1JP7bvZAX9RkDuaW74pSoWKnBCRL5fum7F/56qhcjR3QS8eUXXWrbHFKQ8x/hW4IBY9ozSylVbujsW+iMBEiCBgUCAgv6BkGWukQRIgARIoM8QoKC/z6TKMVAK+vt2/hg9CZAACZAACXSVAAUuXSXI6wc6gby8vKGDBg16R0RGO7AIqOo1a9as+VMqOI2t02IoVlwwCKhzEPR3d4X+0aNH48Ybb4Sp8t3RMHFt374dH3zwAcz/5+gdBIxof/z48QlX4U806qqqqmCuExnmIMEdd9zhOPWZZ57B/v37EzHTo3PMgQRzMCFyvPHGG3jttdeSim3w4MGYN2+e47WmC4eb99Hll1+O66+P/gtl83FgDl97h+fgcHMarjw4STrXhqKDHTBz5syJlmW9CMDpHdiuhoaGCZWVleyTkNRdxIsGMgE+7wzk7HPtJEACJEACJNB7CVDQ3ztzk6ygv3euZuBGtWD67GJRaWtbqsAzgzIbb3ts7dqPBy4VrpwESIAEUkeAgv7UsaVlEiABEiABEug0AQr6O42sV11AQX+vSgeDIQESIAESIIFuJ0CBS7cjp8N+RqCgoMC0077XaVki8u8VFRUPpGLJ51XpuVYazEGBcz+VCay/LtpLdwr6jRh89uzZHYr5jxw5gg0bNuDw4cOpQEKbSRAYO3YsQj/Dhw9PwkL8S0wV+fLycjQ3N8efDOCmm24KxhQ53nzzTbz88ssJ2ejJSVdccQWuuy76hjT7vqIi+YLus2bNwtlnnx21NNMF4e2333ZtyWeeeSaKi4sd7U14EfioxTVX/cHQ2j3Zku/mQgoKCn4G4FsxbP7K7/ff76Y/2iKBgUCAzzsDIctcIwmQAAmQAAn0PQIU9PfOnFHQ3zvz0tmoIgX9Ajy6qKr8ns7a4XwSIAESIIHECFDQnxgnziIBEiABEiCBbiFAQX+3YE6ZEwr6U4aWhkmABEiABEigTxCgwKVPpIlB9lICRUVF19q2HatF+45hw4Z92ufzNaUi/LG1ugbATGP7DA+wbVK0l5aWFixatCgV7qNs5ufn49xzz43p66233sIrr7wC27a7JR46cSZwxhlnBCvwmx/TUSFeNwW3OG7duhUvvmgKj8cfn/nMZ3DDDTdETTx27FjwYEBvH0Z0b8T3TqOsrAwNDQ1JLcEcEjCHBSLH3r178dxzzyVlM9ZF8+fPR2ZmZtTHX9sGrOB5nHZcFPjm3mz5hVsJ8Hq9g48fP74NwHgHmyoiEysqKmL9u+NWGLRDAv2KAJ93+lU6uRgSIAESIAES6DcEKOjvnamkoL935qWzUVHQ31linE8CJEACXSNAQX/X+PFqEiABEiABEnCVAAX9ruLsdmMU9Hc7cjokARIgARIggV5FgAKXXpUOBtPHCOTn528QkclOYdu2PX3t2rVVqVjSuDq9RxW/D7f98kRgdEa0t2XLluHEiROpCKPNZiwBdmjC+vXrsWPHjpTGQOOxCYwZMwbmZ/z48XCrCn9jYyN2796NPXv2BH+ampowYsQIXHnllbjgggscg1mxYgVM14h4Y9iwYZg7d67jtKVLl8JU/O/tY968eRg8eHBUmLW1tdi+fXtS4Y8aNQozZwbP8EQNc3DHHOBxa0yZMgWXXnpplLnSA8C333XLS7+x0wQbV++ZJlvdWlFBQYGp+u+PYW+D3+/PcssX7ZDAQCDA552BkGWukQRIgARIgAT6HgEK+ntnzijo75156WxUFPR3lhjnkwAJkEDXCFDQ3zV+vJoESIAEHAncNmnSSCst7U4BSgB8GsDI1onHAbyhQKnd0vLE05s2JVWLa2Fu7vnNzc1fFhHTt/szAEJvNo29lxX4o5WRscxXWZmQ0mDetGnFYtsrwhbzQFlt7b+b/75z8uThjZZ1B0TuC/MVALDvZPf2KrWsXyxZv34TAO3sdugWTi0t9wkwD4B5e5oGIKDATgCVatuPeM4/f4PP5zPriTluz8kZI4FAtQCXtE56XjIy5hq+hk9TWppXVf8SwFUAhrXO2Q/gedu2f9WRjygBeAIQ1bLmLFm/vqNSeuLNyZlgBwL3CmBeXIbWbqwntUcSCMtxitfr9dh7994ggcA9KnKLABe25sHMN4xe78x+7SgXQV87d94olvU3AKaG3XdmzVtF9VcAnvbV1dV3Zj3GbmDnzimWZf11a9XO0P0cZZeC/s6Q5VwSIAESIAES6H8EKHDpfznlirqHQH5+/udE5IkY3v7g9/u/mIpIxm7S89GCt0xh/nD7T04App8V7XHdunXYudM8TqZmDBkyBLfffruj8UAggMrKSpgK4hzdR8DkxIj3x44di/POO8+1KvyHDx/Grl27gvk8dOiQ44LS09Nx6623YtCgQVGfv/rqq9iyZUtCIIyNoUOHRs3dtGkTtm0zxct794gliH///fdRXV2ddPAlJSUwjCPHCy+8EDxg4dYwhzJyc3OjzB1oBq57yS0v/crOG2cNxw1vXimudWQpKCh43HzFGYPSAr/f7+tXBLkYEkghAT7vpBAuTZMACZAACZBAHyGwYPqc74jqT0LhqsgDi9etCOoKwoc3zztU7IblAtwU/HPVd9ORkfN49VLzxYZ4p8263hLrryEoAjC69VqjpdgG0SfTGgKPPLGxIuoku4NIPC45BZ5XK3Our9LXoXbi3on3ph8duqdAVL6mwCRpp/HQN0RQ2piW/sTTzz3daY2Hed8sB5tuhB34G0CmhmwrcFigWwX4VaB58NO+Ol995BoFeHRRVfk9kQuNnBe2zo8XTps7ybYC3xfIja36heMi+OtF68ofcwJm8mVpYyFUzXdw14flpOXkn70PS6rVlkf0vEExtRWRwu+4iTHbwmH/eKfNmmhZ1jMAzg5unQTzF/IX3HuBxlsh+nmzlrA8Go3A21CUi1iPLKpantCXfB1wPtGZvCbCowtzxJszd4IlgXsBidSHGE1GlYo+dtaJsf6HNz/c3JGfSP6JxBRrjyZyLeeQAAmQAAm0J0BBP3cECZAACbhIwJuXN1Sbmn4I4K/CRMuxPBwXkX+Bbf8yUYGxEfIHWlr+S4FbAXjihJ6wfSdBv4wb91N7164FIsFW1+d24MuI4f8oGRlfT/QAQao5eT/72fOQnv7LRDgpsCHNsr5Qun59zLfYUSJykdfTW1pmNlnWLBH5eZiIPxam6jTb/vyiDRuiyii6LegvmTbtshbbflSAKQlsbfOlyN/JuHH/E+9QQwK2IqeINzv7RgWMiN4cOok3jgrwLYwb91hHscQS9CMQuMAOBH4Xb90KbEmz7QWlGzYY0U7c0Qme20X1L/VURdG2L7Gg+mhZXV3UFyxxHXMCCZAACZAACZBAnyRAgUufTBuD7mEChYWFg1T1PQBjHEI53NLScsmzzz57zPUwVWVsLWoh0c9O/3AhcN/YaI+vv/46zE+qxsSJEzFhwgRH83V1dXj3XZbzThX7cLujR4/GuHHjgiL+s85yONmRRBCmCr8R75sK/EYsbv47kXHNNdfgqqtM7YD248CBA1i7dm0iJnDDDTfAdH6IHOZAgTkk0tvH+eefj+nTp0eFaToZLF68OOnwjcjeqQPC1q1b8eKLLyZtN/JCc2jAHB5wGje/BrzV+5skuMYiUUMC/GJ3tnwz0fnx5s2YMWNkenq6qfofKtAQfsn7IvLpioqKxG7KeM74OQn0cwJ83unnCebySIAESIAESCABAl0V9LdIIE1h/xfi6x32WMDdT1WVPx8eVooE/bIwd/YChfx3HF2ECeW4AP88/OMxv4gnjA7FXTKt6DJYnkdPdg+L9/4+uOYWK/ChZXuMoP0cYyNRQT+g2wSem23YXw++d4/Wk3y1tKr8N+E8vVnewVZa/f0Q+fsENA/m0lcslXueql4R9QVZTwv6O7kWo3FZJrC+FU/YH0vQj0DTBZbYv0sgr1sAe0Fp1aqE9AkJ3Ibtpnhz5l6eYBzmuoMq+IaOylwcS5NBQX9nM8D5JEACJOAuAQr63eVJayRAAgOYwO2TJ4+3LKsMpwS9iQ/VxdLUdK9v8+YOBQre7OybFDAnph1kBR26e0aamz/ve/FFU1HfcTgI+v8eImdC1elBz9GGAg+PbGy8/+HNmzs80ZtqTvOysq4TkbKThwwuTjwJOCLA3b7a2lVO1ziIyHerql9EjFA73sGKkMk9KjJ3SU1Nu/prbgr6502ZcrNYlqlqOaoTazen2hPKXaI2zUl07NnzbVX9UQIHW8LNBk7uu/8a0dDw/Vj7yEnQD+C3J9f8P6FT+nHjVH3TFilaWlv7fkdz502deoOoLu/EPXfqVD9wXZtdCvrjpoMTSIAESIAESKA/EaDApT9lk2vpLgIn75t/POnrwRj+vuj3+/+QiljG1ei3VfBTJ9sLzgX+y/Q5iximOr+p0p+KkZaWhvnz5ztWgN+/fz+eeca8x+VIBQEjuDbCblOJf8yYMa5V4f/www+D4n0j4j948GBSoY8cORKFhYWO1xoxuxG1xxtmTTNmzIiaZro+PPXUU/Eu7/HPzb2xcOFCxzjMoQZzuCGZcckllyArKyvq0hMnTmDZsmXJmIx5zcyZMzFqVPRXNT98H/ifPa666j/GBNP2ZEmNWwsqLCz8iqo+7GRPVf9uzZo15jssDhIggTgE+LzDLUICJEACJEACJNAVQb/A+oaKPpToe3wFDqhqsa965aYQebcF/cGq/Gfs/VEMAXzMhAuwOJCRea/vWV/HGo+c2ZNEpFwSf39fD5FfQvXLoXffiQv6YQpmmAMQjhoGFZ2zeN3K8tCivFn5IyQt4wkRFHRyZx8RlbsXVa9op63oSUG/N6/oPLE9fxTglk6uxfHgSLgNJ0G/qPwWoonrE4A3PWmBoiefX92hPqGTsUtJ7uy7AfllgocxQuYDUPzR9mR+3alrBQX9ncwCp5MACZCAywQo6HcZKM2RAAkMTALeiRPP1EGDTHvmyAeEtyHyR1H9syGjIn+hql8S4JJwUvEE1d6srEkqYh6uwt/+mVPDrwD4vQDBt5cK3ADgrpMC53ERmXhGGhu9sQ4NOAj6Tdstc+LbiNVNG7XNYllLYKominxKVc1DnekXnhbmpwkid5TV1CyNtQt6iJMRWS+HyEpRbVSRQVCdfZLd3JOV1AeHxWoE9zOX1NT8KTJ+BxF5+JRgHlR1tSXyhgKjzIOiAqaVWbh9k58tGggULt24cVfbg3Je3tBAIDAs9N/S0nK1iCwCECwDqMAOC7gt4PGYnATHcI/nyB8qKxvCg/BmZV2qIs8BuCDsz9utHSIete08iJg34eFlBgMi8j1fTc1/nnLZteHNzv62Aqa1YvhhB9Ov3rQ4f94DvNtiWZdLIHATTh2KaBfLyTXfs6S21syNGg65OAbVNIicEeJl8m2J1AEYqqp5AEy+I8sqPnIoI+NrlZWVLY5+srMvtFRXQ+TyiM93m70EoLr1z3Na91PkPXfqYwr6u7aZeDUJkAAJkAAJ9DECFLj0sYQx3B4nkJ+fP0ZEzMvGQZHBqOqra9asMS2+u/yMEml7bK2acuUxq2JdMxRYHV0UHfX19ViyZElKuJkK6qaSutNYsWIFPvooqst8SuIYSEYzMzODHRE+/elPuyLib25ubqvAb0T8DQ3tHtuTRmsOephYI0d1dTXefz+x98BGEG+E8ZHjueeeC3YO6O3j5ptvxnnnnRcV5pYtW/Dqq68mFf7gwYMxb948x2uXL1+O48dNU0N3xpVXXolrr702yljtMcD7pjs++qGV9wNn4Ir918jHLq1NCgoKtgCI/J7HmP9ERC6qqKhI7uSNSwHSDAn0BQJ83ukLWWKMJEACJEACJJBaAkkL+gHz3to8KJ9tIjRifRGshuqzpyKWnNZ3uu3euSrwvFqZc0PCY1NYLnN3y0j1SNt76BZp/rkCC0IrF8i/pmmaEVsHR8DT3PxUZfnhyO+YjJj/2Bl7jRj63ghqb6vKHy3YQY2HDesvRPTzDl3pf15aVf7tWN9dfe6mogsDLZ7VDs8h5r35SkBb3zcH1260BRc5Za8Tgv4Okx8u6PfmeYdadmMZoMZvG6qg/kTwe9vWlyyPfgJbrgHkcwBmRmhDPrAtmeGrXPFO6OJ78vIyWwIjgvk1o9HTMNqyPU+H1qXAUai9MAOD2qr7N3o8xyNF5ZGC8sg9ELlI783eM6Wpwecg5t+twOOWarDgoloyCoovthbna9s/TgdHwn1EHyLRY4CYL1mC+oSTByh2ALpcgDpAhkKQZytmS6Q+QfDIfjkeU5/Q2Tt3QU7xPJFgQdBwTYrRPjxvDpycLN55DGL0GlaeDV0YFQ/w8Jkfj7k/stOEuS+On7VvhKcpzTIxNUvTLYCYDhPBYWynaXq7rnonPHb9ssplRzu7Bs4nARIgARKIJkBBP3cFCZAACXSdgMzPyvoZpF0r6COmeruvpsaI8NuJD+6dODH9w0GDHjj556YKYehtakwx/G3Z2aMsYK0A14SFut0GFi6trY3qAe7NyhqsIl9vtd/2y7sCvz6ckfF1JwGzg6A/5Ool8Xi+4Kuujnq9OD8rKxsi5gHs9CEDEd+h9PTPxRBJp5RT8LBARsYyiBgB96mhujFNdeGiDRt2RKZ54ZQpF7UY4XxYRwUFSkc2Nt4dWR0+lqDfCPQRCNy5ZOPGqJZyC3Nzzw+0tDykp9oFnh6qPy+rq4v5YO+dNm2i2rYpvRj6MuNd9XhyllZXd/SGXeZlZT0kIveHrf1NAeb66uraHqJDn3mzskaoiGmnNz8ssgMBYMbTtbXm5WbSY97UqVeI6tqwqvYBBX5hqf7AV1dnvqhpN0wssKxSVb057INaaWwscjqA0sHhiiOiej/Gjy+NbA/n5EOBnbCsvCXr12+PjCkvLy/tnKamXwMwlQ9Co0VF/sWy7f+IXEewI8GuXSVqqiW05i0sD4+W1dWZQwscJEACJEACJEACA4AABS4DIMlcoqsECgsLn1BV81IwaliWNWX16tUbXXVojKnKmDpsEGBSLNuZJ/ubvxuj996qVatw5MgR18MqKCjAOecEO6m3G6nsCuD6IvqQQVONPy/v9NcHyYZu9kKoCn+yleLj+c7OzsbFF0c3Idy+fTtqa2vjXR78/MYbb8S4cdHn0N9++2289FK7RoIJ2evuSZdffjmuv96c72k/DH9zTyY7Zs2ahbPPbtMatJl58cUXsXXr1mTNRl03YsQIFBUVOdq7bBPwsSkVwRFFQICHd2fLfW6hKSwsnH6y8ENlDHuP+v1+fn/jFmza6bcE+LzTb1PLhZEACZAACZBAwgS6IOgP+agX4J8CzZkP+ep87d4de7O8g62Mhoeg7d7RfmxbWuCrXLk+VpALc4v/oMAXQp+ryAOL160wxec6HAtzZ5co5I8AMlon1ovodwOjBv8q6n2z1+vxHKj/a1X5tzAB9Uci9uxF61aFCsG1+TPvm0frsF9HrKXlpMD6X+ymzP+IWruxv7/exBP1vjkJQb/h+huxPL9YVLnMVAKIKpaxIGf2V+XUu+2QsP2IQO5ZVLUiSt9iFrUwd262Dfvp8E4DAvmnRVUrYnXdhEM3hSO2bd/iW79qc0eJ6aSgX0pyi38GIFxgHjOPRkH19HsAACAASURBVI9+R27xjTbw24hOEVvSrJbCJyor2gozhmLsoCvEEYHeHxg92EGfkD/CSksvhUi4BmKnx7bznly/KkqfEG+vRn5+x9TiK2wPwjUZJs0bxUpbuKhyWZQ25s7JhcNbBqX9GIB5xg7lPADR75SuW2n4xRyRnRdi7cfOroHzSYAESIAEnAlQ0M+dQQIkQAJdJBApwAZQr8DdS2prOyrbJ96srAdOVos3vzSfGqoVAsyLFAvPz842D0FG/B+aF1OoHbYUmZ+d/TUApmVd6BfyjyAyu6ymJuqBMoagv8Oq/sbXvOzsuwT4Q5iPd0Q1z1dXZ06VtxvdwOk7Jx+efxLOyRYpWlpbG7NcnUNV+48EKPDV1prq7m3DUUSu+mZc+3l5Q7Wp6QkAc8Liek/S02f4qqpMFcqokYyg/468vHOam5ufg+rVrXvpY9uyipfW1LwQa3vfNmnSSCstbaUAU8LmPFBWWxv3y42Obpn52dnt8hDrkES4jag8qH4sllXgq6mJ+mImhqD/gJh2i3V1be0Wo/ZfdAcD05Xgdl9NzYqoudnZWQr4TTOE1s8S6mAwLzt73snuG+1PwbNCf0fbhZ+RAAmQAAmQQL8jQIFLv0spF5RCAkVFRZNt294Qw0WZ3+/3psL92Dr9G2jwWbnDUXE1cHWozlbYzFdeeQV/+lNUY7d45jr83OPxwFRQF4n+qnbt2rVIlVC8S0H34YvPOOMMFBcXJ1WV31ThNxXtQyJ+07Uh1eOiiy7CtGnTotyYDgBlZWUJub/sssswaVL0GRZThd5Uo+/t48wzzwzmzGkYBsl2Q7juuutwxRVXRJk1HRaef/55V7GUlJQgPT09yuZfbgXWfOiqq35lTBQzdk8V15JRUFCwrLVrZxQnEbm+oqLCdEPlIAESiEGAzzvcGiRAAiRAAiRAAl0U9Ner4u7F1eUxdRS3zbhtZEZzi+mW3vYOO55APxlB/8Lcuecr7DUAJrRmNQDV75VWr+yoo70szJ3zzwr9QdhOeHK/dfwLkQUPvdNnZ1kq7d43J2A/hnAejy6qKo86gOwkNDfV5i1Yty2qWh6zAoCpzi92g6kof1No7apyz+LqFY93tMMX5My5S0TDtCG60WNr4ZPrVzlWvugOQb8D53qBfnFR1crFHXX9LJk2+xpYYioEtFU/MJ0dFlWt+IfI62JxVqNPqF4ZW5+QN+dSy9bnAFwQ4iyQ2xdVrYjSJ3Tmb5bgYRF7mKmYf7pIiuqzdktzia8u9jcMwY4UQ/b9G0RN8cnQiOq0EBkLBf2dyQ7nkgAJkEDXCVDQ33WGtEACJDDACczPzv4FAFMRPzQeOZSREbdVlkPl/SNiWbf41q9vO5F8x+TJo5s8nmcFuLLVeJOIfN5XU1MaD7vpBHB40KDHBCgJzVWRJw+np0c9UDoI+veoyMwlNTUdqhRunzx5vGVZVRD5VKuPqDWEfHc7J1VTnd48JHc4og5MAD8qq639u/CLokTkqnEF86HrHSrWm8MbXy2rqzMV8qNGMoL+kilTJgQsyzwMjjEGTx4oSaSqP+ZnZd0Hkf9tC6Lr4nNzkMRUMbirzabIvLKamqUdJSFYEb+5+UmonhbsxGDkIOgPqMj9S2pqTq/D2Vl0bIDjAQaHvfq8ZGTM9VVWnoiznYwPc0jHdOA4NbrONN4W5uckQAIkQAIkQAK9iAAFLr0oGQyl1xPIz89/RUSudQi0uaWl5dJnn332A7cXMb5Wx9mAaZce3ora0c0D5wNfHx/90f79+/HMM6apmntjzJgxmDFjRpRBIxZfsqSjWgHuxTBQLFmWhcLCQseq7LEYHD16tF0VftWownYpxWdE4EYM7jQqKipw+PDhuP6HDBmC22+/3XGeEfQbYX9vHyZ+s47IsWHDBrzzTlRzwoSWM3r0aNxyyy1RcwOBABYvXgzzv26NqVOn4lOfCn19dtrqY/uB73a5Np9bUfZKO3saLEz4cIp85EZ0RUVFF9q2bf4diD5dAWzw+/1ZbvihDRLorwT4vNNfM8t1kQAJkAAJkEDiBLoo6P95aVV5zE72oSgWTi/+vip+GPrveBXBkxH0L8id/ddyqhp+aFTYzZnzIivnR5Lx5hZ/ygLMe/nQA55j1fUFOcU/FMH3Q9cr8LxamXN9lb6475tLcmc/AJwuDNmJCv2BRIT5d+YVjm+x06rC1vBemtWS61SdPnz9n5s26+KAZZmuZ+ebP1foXoHOKK1a9ZbTDuoGQb+U5M5+CJD72/wrfn/mJ2Pue3jzw83xdnX0AQW8ZwMzfFXl7QozOqwjoKr3L65eGVefsHB68R9VT2sn4h1OiRez+bwkb9aValvPhXVLOCK2Vbho/fK4nU6dDszE67RAQX8iWeEcEiABEnCPAAX97rGkJRIggQFI4HPTpp3dFAhUQGRycPkdVBZ3wjM/O9s8iLY9yEHkrrKaGlPRPTjmZ2cvBGBOQoeq7NdKY2ORb/PmY4ng9kZWGld1rA7vIOh/vKy29vMdnVo2/r2nKtCbUm5tp7chUlxWU1PR/uEutZy8U6fOUVUjGg9xSlSADYfOAc8MHjr0tsfWrv04tAYHEXnMgwsOeZF5WVkPiYQ9SIr4DqWnfy7ypH6Q6bRpE9W2jTok2PM9EXG+w8GKAwFgxtO1tVs62iferKxxEGl7UamWdehQWtp6p7gS2W9dmTN/6tTvQ7XtixkjinfqFuBwuOI927Zzl27cGNX+LjKeyO4BAB4pq639Sod7FTBv7+8qq61dlMj6onxQ0J8INs4hARIgARIggX5DgAKXfpNKLiTFBAoLCz+vqqaSlNP4N7/f/71UhDC2Vp8FEK2cd3D22WHAstDR+ojPFy1ahJaWFtdCvPrqq2F+IseOHTuwfn3MjvKu+R9IhiZMmICJEyd2uGSTW1OF31RpN5X4P/nkkx5HlJ+fj3PPPTcqjtdeew1vvPFGQvGZCvem0n3kePHFF7F169aEbPTkJNNhwHQaiBwffPABqqqMDiG5EatyvqnQb/aAW8OI+Y2oP3LsbASmvOyWl35qR/D7PVnyl26trqCg4KcAwisShpv+nN/vf8otX7RDAv2NAJ93+ltGuR4SIAESIAES6DyBZAX9ChwVwczSdeUvxvMaKSBW4JlBmY3t3t+H2+isoN+pQn0nKqdLSU7x7yD4YmsMAQiKS9eVt+kjPjdt1tkBSyqAVg1JcKLeVVq1sk0H0hGDRAXUDkLzhIT58fjH+nzO1DnDMj1aLsD01jlHbNu+xbd+VVvByvBrUy3odzhc8ZEtWuBbt7IukTV6b/aeaTXVrwYkuy2XKneVVq9opwvoCufI+wWCR0rXlbfTJyQSa/v9PudBhf5j2J85domIZbckZ85CiIZpkLTWzhhc5HvW56hBSnQ/dnYdnE8CJEACJOBMgIJ+7gwSIAES6AIBb3b2teYBEsA5QTMir6enp894qrLyUCJmHYT07UTM87Ozfwvgy2G2oqrHd+Qn6sCBESc7CO6j4khQhOwg6Ida1pwl69eXh8fVDZzad0kQ+buympofJZKDO/Lyzmlubn4OqkH1hJOAvouCfsyfOrUQqobJqQMHHeyTZAT9TnkAUCaq9/nq6vpE43YHsX1Cgv5EDjyE9kEiYnuHbgc7YVl5S9avT6heXiI+EtmXnEMCJEACJEACJNA3CVDg0jfzxqi7l4DX6804fvz4+wDOc/B8MD09/aLy8nLXFdTj6vQeVfy+M6t9exIwLHRsPOzCyspK7NoV90xxwq5iVe7etGkTtm3blrAdToxPwFTnHzlyZNTE5uZmbN++HTt37sS+ffviG+rmGVdddRWuueaaKK+HDh2C3x+3OWHwOnOQwRxoiBxGtG7E6719jB8/Hnl5eY65Ky2N28gy5vKmT5+O888PFhdsN95++2289NJLrmEZNGgQvN7TjQnDDee8AmxvcM1V/zSkyN8zVda6sbjCwsLhqrojVEwj3KaIfFBfX39JTxS7cGNttEECqSbA551UE6Z9EiABEiABEuj9BJIV9APoUPwdvnIHQX+H1e07K+gvyZ01QSHPCWRMq99OCeFLcovvO/m9Vlt19siq6w72Hav4x8p2ogLqKKG56rvpyMh5vHrp3lTsJIeDED0q6C+ZXlwIxWkNBnSjx9bCJ9evOpLo+iM7KTgJ7rvCOfJ+iddtIl7cd8+ceUZjw6CnBQhrN5j4YRFjP7LTAoBDthW4xVe5+lUn/4nux3ix83MSIAESIIHECFDQnxgnziIBEiABRwIOgvyVQzMyvH+orOzya7hEq9/HS43DoYAooXSqBf2p5HRPXl7miaYmH4DZYSx+IkBCb11tIFOA7wK4ovX6qOr7XRX0d0Yknoyg38Td2qXAnBYfHMbhKFT/4FF92D7//G0+n8+9XvHxNl4nP+8tgv55U6bcLJa1CkBG6xLWNYkUr6ipOZ7IkijoT4QS55AACZAACZBA/yVAgUv/zS1X5h6BwsLCv1HVh5wsqupX1qxZ84h73k5ZGl2joyzBNgGiy5N34Ozhy4BZ0drvoMjeiO3dGjk5ObjwwgujzLldIdytePuqnaFDh+LWW2+NCv/jjz8OiuLr6+t77dJGjBiBov/P3pvAR1nd+/+f82Qh7CDKEjYVEBCsIGsCgbBIJkIAgZDQut3bVlvr1ba/Xr313tt/29v21m5Wa297rb1d1LJMQCBIZlhDQhJAoiKKLIqsYZN9C0lmzt8zZEIyzzOZZ/I8SWbC5/t65UXrnPP9fs/7nAk8M5/v9zzwgGF+S5YsQUVFRcjcu3fvjqlTpxqOW7hwITyeiP3IwJdzTEwMFixYYJj/2rVrceLEiZAMjAb0798fY8eO1b104cIFrFy5skE+g00KVlDygwPAnxtFbmFr+s3t7JMe8bi7dKSotCOR9PT0b0op/yfI30XfdLvdNeIcO+LRBwm0FAJ83mkpO8l1kAAJkAAJkEDDCbQEQf/81FlThdd74/tggY+kV/xcg9eUxsMrxEgBPOenGCjSzkydMV7zClV931aNkcCmco/6vnmlqe+bzQqorQjNG3ICIk3Qb0f3+8CiAAnoikescLZb0G9wW0C9YnyjfTYqCpBCzlyyaVWdpp3+uWbPY0POFOeQAAmQAAnoCVDQz1NBAiRAAhYIzEtKegJC3PiCx2RnezMhF4wZ060iJqZAAP77xHVCczN+zAiMG1vQ35icZo4b1z7+evd7/9VuZrDUN8Z2QX84BQENFvRnZsbgyJF/lUL8pOYmgLqrVMqE3QDyYrzeN5pK4O8rTLl2LR1CzJTAaAGoTgftTWxSs3ToNyg+eSOnuPiR65+1hDYz77fQXjiCBEiABEiABEggWglQ4BKtO8e8m4pAampqQkJCwmdBuvPvcrlcQ83+2zucnHsUS6cA5oUzR439clfgl/30s65cuYJly5aF6y7o+EmTJqFnz56619evX49jx6jytQv0kCFDMHz4cJ27jz76CO+9955dYRrNz7x585CQkKDzX1RUhM8+U2+r+k0IgaysLMTGxuoGbty4EUePHg3lotlfnzJlCnr08DdQvJHOrl278O677zYovzZt2mDOnDmGc9X7XL3f7TJ1y4K6bSHQNpwDHv7Yrigt2I/Ev5WNEy/YscLMzMyYixcvfgDgbgN/x9q3b3+70+kMXSljRzL0QQJRRIDPO1G0WUyVBEiABEiABBqJQEsQ9GdNmDkHkEvtQhQo6A8UQENgVWtx0XRTSLMCaitC88C1Z0+Y1VsKT6aUwiGAgQASAeg/QKg7sbk79P8JEl/zpxR4U4KZ/c0cP32Epmlra25wM7jlwApnuwX9makPDNO8MSrfW33ra+CtDOHcamH2PJrhzTEkQAIkQAKhCVDQH5oRR5AACZBAUAKNKd4NRwRe3xaZybHRBf3Jyc9+0Tn+xhduNhY+GHCyemJtF/QbFB0ELc5oqKC/etEiMzl5kgR+D2BQCBDnAPzZGxPz62WFhbYrRBakpt5aWVn5Q0j5zwG3Bpjdn8gQ9Id5Vs2838wC4DgSIAESIAESIIHoI0CBS/TtGTNuWgLp6enfk1L+0iiqlDLd7Xar7mW2Ws9iOUUC6xritHs8UDrCeKbq3K06eNthwUTKVrqO25FXc/po3bo11I8SoStBtR3d8++77z7cfbdeu7tjxw7s3LmzOZdrKnZSUhL69dNXmCgxvxL1m7GJEyeid+/euqF79uzBO++8Y8ZFs44ZNGgQRo4cqcvh3LlzWLVqVYNzmzFjBjp16qSbr27iUDdy2GW33XYb0tLSdO6ueYE7t9oVpUX7uRJXhf4HJwhbPsdKT0/PkFIaXsMgpfy22+1+qUXT5OJIoAEE+LzTAGicQgIkQAIkQAItjEBLEPTrOrtb3KNQgv7A10OFMyugtiI09+eQnTpzpPTK3wJQV9fFhMot4PVmFfSHI0oPtq6oE/SbKEAws4fhsDN7Hs3E5RgSIAESIIHQBCjoD82II0iABEggKIHGFO9S0G/u4FHQr+ekuox5Dh8eq2natwDMCNER/yKk/PEtFRUvvVpaasu15ZnJyUkSyKmu3DfaSHWd4KmAFzoC6FLrv1HQb+4twFEkQAIkQAIkQAIRRIAClwjaDKYScQSmTZvWVtO0gwH/7vfnuc3lco2xO+kR22Xc8QrslsCdDfW9/l5gUBv97O3bt2P3bnUJmnVLSUlB3759dY4KCwtx8KBC1vKtbdu2vlsKEhMTfR3YY2LqfodcXl7uY6HE1efPn28QkP79+2PsWPX9dF07fPgwNm3a1CCfTTmpT58+mDBhgi5kRUUFlixZYiqVYAwuXbqE5cuXm/LRnIPat2+PWbNmGaZgpZu+urlB3eAQaOrWAnV7gZ2WnZ1teEvCgl1AQcOOtp3pRYOvhWXJ4st2JepwONTVDvqrO4DP27dv38fpdKobL2kkQALVBPi8w6NAAiRAAiRAAiRAQb/+DESjoF/pCbTjV78LIX5WTyf+EwAu11qx0hh2r9XMj4L+EL8SbO/QT0E/fwmTAAmQQIsnQEF/i99iLpAESKAxCcxLSnoCQvyxJkaY3bzry23BmDHdKmJiCgRwV/W4oF3d6/Njpuig0Tv0RwGn+hhaLa4IZ77FDv26Zfgexo8evb1KiPECmA4pJxsJaCTwapdr156yKuqfO27cECHlmgAx/ykI8WKMlEu8PXsecDqdnsBEdecUiAxBP/BGTnHxI+rCOjO/S8y838z44RgSIAESIAESIIHoJECBS3TuG7NuGgLp6en/LqX8iVE0IcSUvLy8DXZnklgin4WsdVtcAwL8oC/whLpkPMDKysqwYYM9Kd9zzz249957dTF27dqFd99VWtOWZ5qmoWvXrj4BvxLyd+yoarxDm8fjQXFxcYMKHVS8adOm6YJUVVVh8eLFkNLUY1/oJBtpRFxcHObPn++7tSDQXC4XPv/885CR27Rpgzlz5hiOs/PWiZCJWBig8lfrCLStW7di3759DfLcrVs33H///bq56rypYgn1p12mijJUcUagvXoM+NEBu6K0bD9SYuKxcaLAjlU6HA51ZYLh7TBSyufcbvcv7IhDHyTQUgjweael7CTXQQIkQAIkQAINJ9ASBP3ZKRnfkQK/8VMIt4N+KHqBHc0hsKq1uJj51/z88lBz1etmO6Jb6dA/P2XGN4QQrwR05d8OIX6hCblxYX6u7kOGzNTMdsJbvkIASm+grFkF/VkTM/4Eia/5mUohnluyaWVYz3BR16E/9YFhmjdmLYBbfeuW8tM4xKe8UbgsrJvs2KHfzDuRY0iABEigeQhQ0N883BmVBEighRDQCeGBVe3i400/jNWHITM1tZ2sqFiBGw9EHgiRkVNUlBcOvnnJyX8CbjzIwEAo3diC/ibmVCG93ulLt2xZFw6n+saGI8g38jN3/Pg74fXmC+D6vfZSfub1eics27r1SOB4uwX9Ov/V3fuFpv1KXL86z28eCTy2tLj4jYZyS01Nje1SWfk3IWVNpzQhxDp4vVnOkpIz9fmNGEH/2LFThaa9DSC+Ot8NIj5+ljM//5IZLhT0m6HEMSRAAiRAAiTQcglQ4NJy95Yrs0Zg6tSpHWNjY1WreZ1qW0pZ4Ha7J1qLoJ/dt0D2qIzFJwAM+uubjza+I7D4bv14JfBduHCheUf1jOzduzcmTtQjOHHiBNauVd/RtQxTIuzaXfhjY2MbvLCdO3dix44dYc1X8VR3dCNbt24djh8/Hpa/5hisChJUYUKgffDBB1A/ZmzGjBno1KmTbqidt06YyaOhY0aNGoWBAwfqpqsbHNStFg21rKwsqKKJQFu/fj2OHQvre/F6U+jXrx+SkpJ0Y/ZeBSa939Dsb7p5u8qSMBRC2FKF84Wov+QLUb/u+g4p5blr1671zjf5mdBNtwtc8E1JgM87N+W2c9EkQAIkQAIkUIdASxD0WxXchzoSmakzxmteoQqH26qxEthU7hEZK4tWqlvsQ1pjC/ozJ2TcoQHrAdxRnYwHkP/h7db6l0aN+fwJR5qgP/AsQuC1xZtyvx4ScK0BWRMz0iGR6y9skMAGqSXMcuY7a7QBlgonJs58Vkj5gj+k1eIRXS7A517Nc78zf7XpTxQenjat7bXyVm8JoKazgRRy5pJNqxQHnZk9j+Fw51gSIAESIIHgBCjo5+kgARIgAQsEMpOTh0ngRgWsEB/ExcVNWZifH7otmom4ZsT49bmZOW5c+3gp1T+8/coAw6KAxhb0NzInMS85+e8AHqrFwrC7uwnkhkMsC/oDReJSbo2PiUn/x+bNZwMDNrag3x/v8REj4k63avWKAB6vlYOlghRd4QJwVHo8k5Zu3RqyRV6kCPqzxo4d7NE09QFGD8VFAoehaalLN2/eb+b8UNBvhhLHkAAJkAAJkEDLJUCBS8vdW67MGoH09PQfSyn/08iLlHKM2+3eZi2CfnZikXwDAl+x6jdeAz4aBbTR9J5Uh37Vqd+qtW/fHrNmzdK5UR3jVed41UE+Gk11kr/tttt8In71YyQit7Iu1al//35Tj2o1YSZPnuy7FSDQouU2hCFDhmD48OG6/M+cOYPVq1ebwqnmKz+BpkTrSrwe6abO0qRJk3RpqhsK1E0FDTVVVKOKawJt9+7dUMUOdllCQgLmzZtn6G5kKXCswq5ILduPkHjy6DjxBztW6XA4Ur/47HRjkL+jfuB2u//Ljjj0QQItgQCfd1rCLnINJEACJEACJGCNQEsQ9GdNzBglJdYIwF/t/ok3VqY6N6w6ao3O9dlfHj/9To+m5cPf7A84HOP1pv5j89umPsQwK6BuqNA8a8KMrwCidpO/ZR0v98h+tfTVyvrWH2mCfjNi/FD7mT0x43kp8dOacQZFAQ3lrHwGvl+sCvoNxPgeATFnUcHKlaHW6n/9K6npvaq8serWO39BR71FAWbPo9n4HEcCJEACJFA/AQr6eUJIgARIwAKBL48f37nC48mDEGN8bqS8LDTN4Swq2mzG7bxx4+ZAyqW1xtYRos9LTlat49TDVEz1mGJx7doDztLS82b8ZyYnJ8nr10Z38KUXRJzc2IL+RueUlPQEhPhjLSZhcQrF0qKgX8xNSnpZCPFUrTh/ySku/ur1Lalr4Qr61UPb1UuX1C0M188gcF5I+aizpGRnyHUlJ4/SgDWo/rBCAp/KmJiUZYWFDWo9lzlu3Hjp9boghK/bAADT3e0jRdCfOWJER9mqlVJBJFevwaOKRXKKixeF4qlep6DfDCWOIQESIAESIIGWS4ACl5a7t1xZwwlUd+dXX4j6nxNqO3O7XC5Hw70bz0wskeMgYeq53Ezsvw4C7u+sH/nxxx+jtLTUjIuQY4J1B8/Pz8eRI7rL3UL6a64BSqzcq1cvn2i+R48ehh3P7crtwoULWGn++0pfWNXZXXV4D7Tz588jN9ewEZld6drip3Pnzpg+fbqhr5ycHJSXl4eMozr8q07/RrZo0aKILyAJdtPCpUuXsHz58pDrDzZgwIABGDPG/9HKjVENOWehkgh2S8Kz+4E3T4SazderCZwp13DHmbHigh1EHA7HBgC6ShHVpb9169Z3LF++/JwdceiDBKKdAJ93on0HmT8JkAAJkAAJWCfQEgT9C1IzbvV6fR3qv1RNxAMpHlpcuNLU98GhKBoI38Pyb1ZA3VCh+fyUjJ8Kgef965BCPLdk08pfNGBdZ71e7/3OzW8bfjhm0E2+3vH++Jnjp4/QNE011fR9GmfUNV/9d4ObBi54hXQ4N61St7CFtMypmR21iqurAeHXBahoDy0uWPVm7ckN5ax82C3oVz6zJ8z8oYT8/2rl+I8T2sVH8/PzTXUEyUqZmQ0ha2mQ5NYYr0z/x+a3dc0or69hRoaQoqZgwGpRQsiN4QASIAESuMkJUNB/kx8ALp8ESMA6gXnJyS8BeLqWp9c+j4//pol/MAcKvT1CiDnOoqKafwxnTphwh6ysXA8h/NWxFUKIR5xFRYtDZa46sJ9p1ep/AfxTrYexf5yOi9P9Y76xBf0qfmNyejA5eWjM9Wvh/PfOm+ZUzUZkpqQM7nzlyr5XS0t1lec6QX8YhRuZSUn9pRAqtz41eybEQzlFRXUeBG88oI4fIb3e2g+o9YrsH0tNTbhUUeEEMMOM/9rnZs6YMb00TSvwny+rgn6DcxT0JoLaeRidVQCGtywE7kU4OZsV289LTv7hF0/rNx6CpcwTwFxnScnVEO87ffGGlH/LKSl5LNT7la+TAAmQAAmQAAm0DAIUuLSMfeQq7CWQnp7+gpTyWSOvUsphbrd7h60RpRSJJdgFYJBdfh/tDvzM/1Rey6mdIvAJEyagT58bj43+MHv37sW2bbZfYGAXGp8fJRBXAn7VOV0Jzu2wyspKnD171lcQUJ/PgoICHDp0yHTIYLchKAfLli3DlStXTPtqroFz585F69atdeHDubEgWAHJxo0bcfSoLQ0JGxVPdnY2lLC/tqmbLFRBQkOtTZs2mDNnjuF0UTlBRwAAIABJREFUVSigCgbssvvuuw933323zt3qM8DX99gV5abw8/OyZPF9O1aanp4+VkppKPqQUv7U7Xb/hx1x6IMEop0An3eifQeZPwmQAAmQAAlYJ9ASBP0ARNaEGS8DtRrySeR7WyXMdq5zmmqsqIoCNFQlvJmfZ9iFIVB0HUyUbrAjImtCxm8AfNv/WjABdUOF5tkTMv4qgUf9/qXEz5YU5v57qNORnTr7dumtcgPiruqxzSroT01Nje3mbf83dSlCTe4Sf+l4pccToW4bUOOzJ8zIkhB/BxBfPf8zLzDFWZD7WW0WDeWsfDSGoD9z4owkTYqapp4Azgqvlr5o84qtofbQV8RwrXw5BNRNdT4TED9aVLBS6SMMjYL+UFT5OgmQAAnYS4CCfnt50hsJkMBNSCCwo/oXQuSrX4iMH15aXFy7876OzNzk5LkCeB2A71tYCXwY7/FMXbh1a51eXAbi4l1eIR5YVlx8sD7cgf4BXIAQM3KKigoD5zWFoL8xOamHtVsrKtQ121+rtbaTQsoMZ0lJKOWDyBw37ntSyv8G8JaQ8glnScmZ2owMOvSrl9eKa9cy67stQQnVT7dq9YoAHq/xJ+VnIi5uirOgoM6DoP/1rLFjB3s0TRUA9Kg+FyG75hsI1fNFRcXsUDc5ZCYlOaQQK2o9pG6qECJjZVHRxYa8lQ32OOiZ8/uvFvOrDwjUF6P+myjUy80m6DcoEFHFNt93FhX9yuhWBf9aDN5z6tYOCvobcpg4hwRIgARIgASilAAFLlG6cUy70QhMmTKlS1xcnPpiM8EgSK7L5Zppd/CeJfIbUkI9H9pmfVoBJfcZu7NLBN6/f3+MHTtWF+Ty5ct46623bFuLHY5UF36/gF914Y+P93/vac27EvCXlZX5BOUnT56scabE61OmTEGnTp10AU6cOIG1a1VNvHmbNWsWlLA/0FThhCqgiHRT50Sdl0A7cOAANm82dzFFtBeQGN0wYEcn/WCd8+0+G927d8fUqVN1e3jRAwwK9SlWpB/QJs5PaOh9dKyw5RoTh8ORB8Do1phLcXFxd+Tm5n7exMtjOBKIOAJ83om4LWFCJEACJEACJNDkBCJR0D9/QsZLolYDRjMd5wO7wFeDfLXj5R5PhRKDf3nyA309VTHqxvceAuKxRQUr1ZV/svZmZKVOHyq92npxoyGhB1J+f3Hhqnq/b56fkjFXiBsaEuXTbkF/4B5+8Ry0pSIudsZb6986HexAZaY+0F3zxCysLQRXQvL6OvQb3IRga4d+lauBuP2qlHh4SWFuvVqdWntYU20vIH6yqGDlDwL3MtIE/UaFDBJYK+MTMkMUpIislBnfgxBKF+PXZRzyamKKM3/lJ8H2noL+Jv81y4AkQAI3OQEK+m/yA8DlkwAJ2EJAzEtK+g2EqKmS9lXBCvGYs6hI9/Cmnrkyx43LkFL+1X9NGACPFOKppUVFfwzM6MHk5K4asEYA99Z6bb8XyF5WXPxO4PjMzMwY79Gj3xLAz/3FAmqMBP5wOj7+aaObA5pC0K/W3ZicDDvhA2XV+7DOSIj9lTFjOlyLiVEPLE/4H1qkEP/Qzp79J+euXRV+tkEE/erltbGxsV9dVFBwOHAffL417WUI8ZAZobp//oIxY7pVxMQUCMBf2R7ytgGjtQtgeUxs7NNGualYc8eM+RJiYpy14qj//KOc4uKg1deh3i2ZI0Z0lK1aqQ8val1Lh+BnNSXlbq/H82cB6FUrzSjoD3JWVXf+HwkpXw7s1O97zx058qgQ4rcA6qpCKOgPdWz4OgmQAAmQAAm0KAIUuLSo7eRibCCQlpb2cyHEc0auGqM7/+0bZUJFKxwA0M2G9Ou42DwcuMOgLGHr1q3Yt2+f5XD1dQdfuXIllFi5Oe22226rEfHfcssttqSiOqofO3bMJ+I/cuQIrl4NfinarbfeCofDSGcLLF68GKqjv1kbOXIkBg3SX+CgcsjPzzfrptnG9e7dGxMnTtTFVwwUCzPWr18/JCUl6YZGYgFJ7SRVAcmYMWPQrl07Xe4fffQR3nvvPTPLDzomWOf8xjgbRrcMqMTmfARsbd63uyWGTT1ZCLxxNEk8bEfc9PT04VLKd4P4+onL5fpPO+LQBwlEMwE+70Tz7jF3EiABEiABErCHQCQK+rNTMr4jBVRX++tmrtu+yJ4w88cSsvZtXB4BvBFzrerpN7fmGT2ZiQUTMiZ5gT8BuLM62kUpRfqSwpVFAYR1nfZVY0gB/MhTmfCys8RZ50MQ9X2zOHHtUQGp+77ZbkG/gQgeUogcWXHtCWeJu07jQ19eJ8vnC4mXANwWsMZ6BfoPT5vW9lp5q7cEcP+NefL7iwtWvVBfE73AYosQtxsYcxby3zxdW//e6XR6Ak9+1sSMUZBQV/z591AN+TBWq0o3unEh0gT9KtkF4zKGeGOwBkBiLbZbhRabvSh/ufpstI5lJmW21mKv/QRCPlNLu+KBkM8u3rTqxnvH4NcEBf32/O6kFxIgARIwS4CCfrOkOI4ESIAE6iFQLWR2os7DiG/CbgjxdyGl79t9KcQASPkIgDrfHEvg1S7Xrj31ammp4TfQmUlJo6UQqjiga6001MOH+qbyLwLwta6TwEgASkDeMyDdervJN5GgH43NybBD+nUQgfvQClJOBzCjjgBbSsPbD+oR9Cvf6mH7bSGEC1KehxAx0utNhRDZAOq2D5QyZOf8x1JTEy5VVKizpHLz20Xf/nu9xULTBguvt9hZUvKP2ns8d9y4bwgpXwkoHrgqhCiSUqoHZf8ZUWdoLoAJAG7cTx9k7eG+8ecmJz8kAFWsUrvbvjqru6WUWyCE+iCkA4DxAHrV4/+1nOLirwe+HrgXX9yGEfIGA78Pg5sMgnbPnzNmTC8RE5MngKEBOSiOa4QQPpWH1+tNEkIoVUnge+76NAr6wz1CHE8CJEACJEACUU2AApeo3j4mbzOBzMzM1hcvXlQ30OlaoQshlubl5c2zOSR6lMjnhcRP7far/P3kDuCfuus9Hz58GJs2bbIlZLDu4KWlpfj4449tiWHWieq637NnT9+PElG3atXK7NR6x507d66mC/+pU6fUM5Vpv8E66xcWFuLgwXovMawTQ90uMHnyZF1clcuiRYvCysl08jYOjI2NRVZWFoTQf7S/Zs2aOrcbBAurblmYN8/4LZibm4vz58/bmHHDXam1qvOnzqHaN1X4EsxcLhc+/9xaA/VgnfNV8YkqlpCyTsPFhi8MwKRJk3zrCrTfHQV+fsiS65tushQYcSxJBBPih8XD4XComyyNbo85I4RIzMvLuxaWQw4mgRZGgM87LWxDuRwSIAESIAESaACBSBT0z0+dNVV4vW/XupVetbXfAS9WAPIShLg9vir2R68Xv3XjOkDV3X1qZkdRUa4a4NUSnPugXIWQKyCxSkj4ngG80AYITX7lCyG40nn4vwevt+u+URd45UsCJzWBNarwoPr/q4r7oN832y3of3zE43Hn2x57HUBWwBG4CimLIMT+6rzuqG7Mp7/m8PpEDwQyFm/KVbedGVrg7QkAqiTkaiHFOkD2gsDZxQWrVKPKGgtT0F/fPh6VwBualNt969FEV0j8E4DhtbUMaj+klBnOwlWGd+ZFoqBfrcfoNgfF9wsdyAYBLLmuXVFnVUv1QmaLQO0KYOpGCgr6G/CLklNIgARIwAIBCvotwONUEiABEqhNQAmANU3LgRBjwiIj5RJRUfG4s7S03m9LM5OTkySQU7fK1lSktaKy8hHnO+8cDza6qQT9Kn4TcJou4buGrrMpOjcG7ZdSzltaUqJr56YT9Et5ufpB9h6zMSSwN9brnb14y5aQKox548bNgZQL63zoUDfQcznFxb8IiC0yk5O/IwFV0X5DqG8uwTIpxKylRUW+h1kr9viIEXGnW7V6RQCPh+GnDFLugBDpNXOEcH4eF/flwBslmkrQr/KYm5Q0XAih3nO1q/PrW9ZVKeU/hPB1hov3DaSgP4xjwKEkQAIkQAIkEP0EKHCJ/j3kCuwj4HA4nv7iuUx179KZ1+u9Z82aNR/aFw24c7vseLUCBwXQ0U6/fl+TOwOv65u6+zrDm+2KHiqvYN3BVRf79evXh5pu+XUl4h8wYAD69OmDLl26WPanHCgh9PHjx2u68F+5cqXBfkeNGoWBAwfq5u/fvx/FxcVh+Q3WHV1xVrwj3e6//35066a/iOLDDz/E+++/byr96dOno3Nn/Ucn7777Lnbt2mXKR2MM6tSpU81tEEZrNIqpbrBQN1nYYcHOxrp163xn2S676667MHr0aJ27Dy8DaR/YFeWm8VNclizG2bFah8MxCoChiEMI8WReXt4f7IhDHyQQrQT4vBOtO8e8SYAESIAESMA+ApEo6M9MzWwnvOUrBKCv3ldLl/LTOMSnvFG4TPfAr0T9MRXlr0pgfpiUPBJ4sdPlHs+/Wvpq0GsDsyfMHC4hw/q+WUgslwIL/PnYLehXfoMVG9THQAAlX9yE0AESQ26Mkw8tLlj1ZrB5geL8wHFGawtX0K98Zial3SJi498UwlcYEY6VacDDCwtyNwSbFKmCfgAia+LMeZDyz0YNVeqB4IHE370xCU87852XQsGioD8UIb5OAiRAAvYSoKDfXp70RgIkcJMTyExNbScrKlQ3wCdNiKpPSSmf0Xr1WmJ01ZcRyuwJE3p7qqpelMDsgA7oRsMvCiH+C17vK86SkuD31ivh8vjxGcLrvfHNp0kRcvV6VeeqmodjqWkzl27erG4TCGoRxqlKAku1yspvByt6MOjQf1YA06WU4yDED0w8IK2NjY396qKCgsNm3iLVoviXqkXxtTvd+6cbCfrVa0rUP0kCvw+8BSJIXNUtf3lMbOx3zOZmNv8z8fHPmGDjgRBrY2NiHq/yeIZCSnVurq9XiA/i4uKmLMzPr9NerykF/SoN9Z6rqqpSD8GBnRkCUewWUn4DMTGXpNe7tqagxOR7yQxXjiEBEiABEiABEoh8AhS4RP4eMcOmIfDDH/5Q27JlyycA7jCIuM7lcoX693XYiSYWS1X0/K9hTzQ5IV4D9owC1J+BtnbtWpw4oS4jsGbBuoN7PB4sWbIE6s/GMNWt/e677/aJ+ePi4iyHUOLqo0eP+kT8iks4XfjrCx6ss355eTlyctR34+YtWHf03bt3Y/t2y7Xu5hNp4Ei1X6oAJNDOnj2Lt99WTQlD27BhwzB0aOCldPDtmTrTTWWqC786+2p/Vcf6tm3bhhVaFdWsXr0aFy9eDGtesMGpqano1Ut/oaAqclDFDnaZum1gzpw5hu6+tB04HVQOYlcGLcyPwMyyJN/tppbN4XCoLpkTDRztd7lc/a831KSRwM1JgM87N+e+c9UkQAIkQAIkUJtAJAr6VX7ZqTNHSq9UuoVE3Y7VI+hXYzMzM2PEyfL5QvoaU9xmYsePCsj/t6hg1RIzzwfZqbNvl17v3wGZEsK3T1zuEbKtkKJGu9EYgn7fulMf6K55Y15BaO3JVQn5M1nZ+tdafPnLkPiafx0SeHlJQe4z9axLZE2c8R1IYdiU0C5Bv289SZmttdirT0GI/zSh31Afsi0X0L6zqGBFvRqOCBb0+7Bnpsy6WxNepWcYa+LsnpICz8iuCaY1ShT0m6DKISRAAiRgIwEK+m2ESVckQAIk4Cfw4OjRXbTY2K+I69eUqfZx/tZ26tvFnRL4gxYfv9yZnx+y4tWIqhIZV1ZWfk0IkVEt3G5dPe40gD3h+m9qQX+TcwKmQ4i7aj24XYSUeyXwdlxc3GuhxOyGgn5Nu9+5eXNpwF6rjv3+K+eUmmOD1+v9fUzv3lvMFm342agPDnD0qKogf/aLPFV3MLXH6oq0T6SU319aUrI82DtOzfUcPjxWaJp6mE4RQN9aBSZhrd3Ku1qxiY2NfVQCD9U6p6pbwWEhpUvExv7OWViobiyQc8ePvxNeb74AelfHrJBe7/SlW7asq51DUwv6q2OLuePHjxZer/owYlqt9/NpSLlNCPF/kPJtVTiTmZw8TAJK+XCrby4F/VaOEOeSAAmQAAmQQNQRoMAl6raMCTcSgfT09HlSSqeReyFEWl5e3ho7Q3fdIrvFenEAQIKdfgN9LbobSDHo///RRx/hvfd0l72FnYoQAllZWVAC50DbuHGjTyRvtylR8YwZM6C68zfUVBd+JQJX+amfy5cvN9RVvfM0TYPqnq7+DLS8vDycPq0+EjFnwbqjK1H4ihXq+//Ito4dOyIjQ30kpDdV3KCKHEJZ165dMW2aesSta1JK360Tal8byzp06OAT7ysRv+rCb7SnZmKrXFXnfDsKavzxgp2N8+fPIzfXFr14zdJmzZqF9u39HyPdWPEznwA5p8wQ4JhaBHaXJYvBdhBJS0ubLoRYZeRLSjnb7XZH/i8JO0DQBwkYEODzDo8FCZAACZAACZBApAr61c74hNei8v9JiCwB6avUlsBpTWJNeUzMk8vzl5+rbwcfH/F43Ll2ZQ4hfbexJwPoXt2MTom/1ZVtxVLI1ztdSnTV15XfKIavaOD4tbEa5Le8AtNEtX5E5Scg9wjg957K1m85S5xXzQqorQjNa+UoMlNmDY4R8l8kpNImqO/qVQM+1TByN4R8oyI27m9vrX/L96FL1oQZXwHEG7Xmf6BpmLIwP7dOk74ABiJ7/KzRXs3zvICYVK2nUEwPQ+KlxYW5v609viEd+uvMVzc2eK7NhpCPALjPz7p6Terzw2UC2v+GEvL7fVrhHPh+CVacYcNvFt8+asLzOCDSAKhidP8HjEq38q4U8g8NObtmz6MNa6ALEiABEiAB1f+WFEiABEiABEiABOonUJ+gn+xIgARIgARIgARIgARIwE+AAheeBRK4TsDhcGzD9cLkOiaE+DAvL08VQttqiSXyVUh83VanBs6eSAR+oMqlAyycruihcpw4cSJ69/bXOd8YvXfvXmzbprDaZzExMXjggQegxOHhmhK+1+7C31i3BwTmNXnyZJ8IPNB27NiBnTt3ml5Gfd3RlaDfrm7vphNqwEDV3V2tI9C2bNmCTz5RF2SENlVAYnQrQ0FBAQ4dOhTagckR6qzV7sLfrl07kzODD1PnT3XMV0J7O62+s7Fs2TJcuXLFtnCjRo3CwIGqD0hdW/458K19toW5mRx9uSxZLLRhwcLhcKgGFPrNAQpdLtcEG2LQBQlEJQE+70TltjFpEiABEiABEiCBKCOQnZLxHSnwm5q0BV5bvCm30T/3ijJMTJcESIAESIAEWiQBCvpb5LZyUSRAAiRAAnYSoKDfTpr0RQIkQAIkQAIkQAItlwAFLi13b7ky8wSmTZuWrGlakdEMIcRDeXl5b5r3Fnpkt63yjhgPlPRVdQ9rVBvQGsgfZhzCbFf0UAkOGDAAY8aM0Q27dOkSli8PelFbKLeGr48fPx6333676bllZWVQP0pI3VyCdyV+ViLoQDt16hTcbrfptaiBqsO9UTHDO++8gz179oTlqzkGjx49GqqbfKApIb4S5JuxlJQU9O2rr1JRBQGqMMCKqc7z/i78RkUYDfV97NgxfPDBB1B73lgW7Gxs3boV+/bZp7RXXFSRSqCdqwKGvNNYq2u5fgWw/+gR3IX5QnV6tGQOh+MxAH8xcqJp2vDVq1e/bykAJ5NAlBLg806UbhzTJgESIAESIAESiCYCImvCjJcB8ZQ/aSHx3UWFuS9G0yKYKwmQAAmQAAmQQMMIUNDfMG6cRQIkQAIkcBMRoKD/JtpsLpUESIAESIAESIAELBCgwMUCPE5tMQQcDsdSAHMMFlRWXl7eNz8/v8rOxSYWyUUQyLLTZ32+to8AesTrRxQXF2P//v2W06ivO/jKlStx4cIFyzGUg/ri+AOoIgJ/F/7jx4+jqbrw17dAJRKfNWuW4ZDFixejsrLSNJ8RI0Zg8ODBuvGqaGHDhg2m/TTXwF69eiE1NVUXvqqqCoqFlDJkanfeeSeSk5N148rLy6GKVMIx1YW/W7duvhsUlJBf7ZUddvXqVV8hif8nnD1uaPxgZ+Pw4cPYtGlTQ93q5ilm8+fPh/oz0KbvBN6/ZFuom8nR18qSxZ+tLjg1NTU2ISHhKICugb6klIvdbne21RicTwLRSIDPO9G4a8yZBEiABEiABEigOQlkTZ7dz+utuOzMX33cTB7ZE2b1lvCqjgX+DywqpKZNX5K/Yp2Z+RxDAiRAAiRAAiQQ3QQo6I/u/WP2JEACJEACTUCAgv4mgMwQJEACJEACJEACJNACCFDg0gI2kUuwRGDatGl3aJr2CQDNwNF3XS6Xrd3Eem2RA7xeqFbqTfYZ5wt3Ag9106/uwIED2Lx5syV+/skzZsxAp06ddL62b9+O3bt32xLj7rvvxn333WfoS3Wn37t3L86fP29LLLudzJ49G+3atdO5VfzVPpi17t27Y+rUqYbDFy5cGBEFDPWtRYnAFyxYYDhk7dq1OHHiREgUCQkJmDdvXoN9qH3wd+FXPI2E6SGTMBiguu/7b4M4c+ZMQ1xYmtOjRw9MmTJF50MVSyxatMiS78DJKo6KF2i/PAz89oitoW4OZxKHO3VE/11DRYXVBaelpT0rhHjBwI9XCNE3Ly+PO2QVMudHHQE+70TdljFhEiABEiABEiCBZiTw5ckP9PVUxawG5MVYzTPvzfz6nyEeH/F43Pm2x14B8PiNtGWxN771A851zsj8kKYZ+TI0CZAACZAACbREAk32ZVdLhMc1kQAJkAAJ3BwEKOi/OfaZqyQBEiABEiABEiABqwQocLFKkPOjnUBaWtrvhLhxJXit9Vxs3759N6fTedXONSYWyb9A4DE7fYbylX4L8NpA/aiKigosWbIk1HRTryuhvRLcB5qdnePT09PRpUsXXQxVMKAKByLZRo4ciUGDBulS/Oyzz1BUVBRW6koQbyRCVx36Fe9It2Bi8I8++gjvvfeeqfSDnYXTp08jLy9P50OJz5WIX/3ZsWNHUzFCDbp27ZqP95EjR3Ds2DGo91NzW7CzYbZYwmz+6pYIdSNAoG2/CMz60KwXjqtDQODpsiTxO6tUZs6c2b6iokJ16Te6buJFl8v1XasxOJ8Eoo0An3eibceYLwmQAAmQAAmQQHMRyJya2VFUlDsFcH91Dvs1Ib5R1bXVBqfT6QnMKzMps7UWe+0nEPIZAP5r3DxSiseWFK58o7nWwbgkQAIkQAIkQAJNS4CC/qblzWgkQAIkQAJRSICC/ijcNKZMAiRAAiRAAiRAAs1AgAKXZoDOkBFDID09vYOUUrUETzBI6r9dLtfzdibbY7PsIzQctNOnGV/tYoA9o41HKvGzEkFbtaboHK+6sqvu7IG2bNkyXLlyxeoSGnV+YmIiJk+erIuhROFOpzOs2BMnTkTv3r11c9QtBe+8805YvppjsCpsUAUOgXbu3DmsWrXKVEr9+/fH2LFjDcdeunTJJ7JXAvtbbrkF6mzGxsaa8htq0Oeff46jR4/6hPx2vG9CxQv39dTUVPTq1Us3LZxiCTMxO3TogJkzZxoOHbQNuKiTeZjxetOPOVGWLLrbQcHhcPwSwPcMfF0SQvTMy8u7YEcc+iCBaCHA551o2SnmSQIkQAIkQAIk0NwEjLvt+7I6IIHFmpTXuykIJd7XUr2Q2QIIvK7x1Y6Xezz1aumrlc29HsYnARIgARIgARJoGgIU9DcNZ0YhARIgARKIYgIU9Efx5jF1EiABEiABEiABEmhCAhS4NCFshoo4Amlpad8SQqhrwQOtQgjRKy8v75SdSScWS9V9+Sk7fZr1tWwIMKaDfvQHH3wA9WPVhBDIysoyFE5v3LjRJ4K2ahkZGYbd1dUtA5HQHb2+9WmahuzsbKg/A83lckEJxc3agAEDMGbMGN1wVdSgihsi3eoTg5stzlDnbfbs2Wjbtm2jLlcVXKju++r8qp9IP2d33XUXRo/WV++EUyxhFuicOXPQpk0b3fBv7AVyrdcImU2jRY0TEk8eHSf+YHVRM2bM6FlVVXUAgK6SRQjxZF5enuUYVnPkfBJoSgJ83mlK2oxFAiRAAiRAAiQQ7QQyUzPbaZ7ylyHwSK2u+2aXtdobn/Bl5zrnebMTOI4ESIAESIAESCD6CVDQH/17yBWQAAmQAAk0MgEK+hsZMN2TAAmQAAmQAAmQQAshQIFLC9lILqNBBBwOxw4AXwqcLKX8P7fb/dUGOQ0yKXG7vBUVUKr2eDv9mvX1dE/guT760UpIrgTldliw7uB2dY6fNm0aunbtqkt17dq1OHFCXbQQ2aY69KtO/YEWblGFElErMbWRrVy5EhcuRH7z7WBi8K1bt2Lfvn2mNrK+Lv2mHAQZpDrvqw78SsCv/reU0oq7Jp1b39kwWyxhNmF1Q4Lag0BbfBL47qdmvXBcAIHPypLQH0J4rZJxOBx/BfCowd9v77vd7uFW/XM+CUQTAT7vRNNuMVcSIAESIAESIIEIISAWTMiY5AVeAjDURE4XIeV/eatav+IscV41MZ5DSIAESIAESIAEWhABCvpb0GZyKSRAAiRAAo1DgIL+xuFKryRAAiRAAiRAAiTQ0ghQ4NLSdpTrMUvA4XCMArAtyPjRLpfrHbO+zIxLLJE/h8RzZsY2xpihbQG3rnTheiS7OtwH6w5+8eJFrFixwvKyUlJS0LdvX52fXbt24d1337Xsv7EdDBw4EKNGqWNX1xpSVDFjxgx06hR4qz2wfft27N69u7GXYtm/4qB4BNrBgwdRWFho2n8wP6YdAL6u+6oLv1/EX15eHs70iBs7c+ZMqFsQAm3Lli345JNPbMu3d+/emDhxos7fiQrgvlLbwtx8jiQWlI0Ti6wuPC0tbbQQYquRH6/XO3LNmjXcJauQOT9qCPB5J2q2iomSAAmQAAmQAAlEHgGRNf6BAVLEPCoE0gDcBaB9dZqqs8K7EOIvXtEqz5nvvBR56TMjEiABEiABEiCBpiBAQX9TUGYMEiABEiABEiABEiDYmg7HAAAgAElEQVQBEiABEiABEiCBFk+AApcWv8VcYBACaWlprwohvm7w8kcul8tM9zHTbG/bKNvFtcIxAO1MT2qEgR+MBLrE6R0rAbUSUlu1+rqDK0G/EvZbsUGDBmHkyJE6F+fPn0dubq4V100yt3379pg1a5ZhrJycHIQjJB8+fDiGDBmi86WE6evXr2+S9VgJ0rNnT0yaNEnnoiHFDUOHDsWwYcPCSufMmTM1An4VM5q68IdaqHqPqPdKoB06dAgFBQWhppt+PTY2FllZWRBC/3XN1B3Ax1dMu+LAugQ+KEsW99oBxeFwfADgnkBfQog/5uXlfdOOGPRBAtFAgM870bBLzJEESIAESIAESIAESIAESIAESIAESCBaCVDQH607x7xJgARIgARIgARIgARIgARIgARIgAQiigAFLhG1HUymiQhkZGS0qaysPAWgTWBIKeVTbrf793am0rNE/ruU+ImdPhvi66X+wLzb9DM//fRTlJSUNMSlbk5GRgY6duyo++/vvPMO9uzZYylGfYL4ZcuW4cqVyFcQK0G/WkegFRUV4bPPPjPNp2vXrpg2bZrh+EWLFqGqqsq0r+YYGBcX5xODB9qlS5ewfPnysFNSNzcoYX/nzp0N51ZWVvq68B89etT3E07xRNjJNPOEHj16YMqUKbosFIPFixfbmp06g+osBtpPDgJ/KLM11M3lTMO0srFirdVFp6en/4uU8mUDP5eFEF3y8vKuWY3B+SQQDQT4vBMNu8QcSYAESIAESIAESIAESIAESIAESIAEopUABf3RunPMmwRIgARIgARIgARIgARIgARIgARIIKIIUOASUdvBZJqIQFpa2teEEH8yCHdNCNE1Ly/vgm2pbJSxia1wBEA323w20NGsW4H/GaCffPXqVSxdurSBXutOGzFiBAYPHqzzpUTUGzdutBwjmCB+69at2Ldvn2X/je1g1KhRGDhwoC7MgQMHsHnz5rDCK0G8EsYHWn5+Po4cUUcuci0mJgYLFizQJejxeLBw4cIGJ96hQwefqL9t27ZQHeSViP306dM4efJkg31G48Ts7Gzf+gNtzZo1trJQt0So2yICbfN5IGtXNJKLmJw3lCULfVVGmOlNnTq1Y2xs7AkArQKnSin/2e12/yVMlxxOAlFJgM87UbltTJoESIAESIAESIAESIAESIAESIAESCBKCFDQHyUbxTRJgARIgARIgARIgARIgARIgARIgAQimwAFLpG9P8yucQg4HI6tAEYbeP+by+V6zM6oPYrkw0Lg73b6bKivTrHAR6OMZ7/99ts4e/ZsQ13XzAvWHdyqUNsfIJggXgnYlZA90i0xMRGTJ0/WpVlRUYElS5aElf6ECRPQp08f3Zy9e/di27ZtYflq6sH9+vVDUlKSLuzFixexYsWKpk6nxcWbNGkSevbsqVvXRx99hPfee8+29ariienTpxv6G7AVuOK1LdRN50hqGHlsrCi1unCHw/E6gIcM/BS7XK5xVv1zPglEAwE+70TDLjFHEiABEiABEiABEiABEiABEiABEiCBaCVAQX+07hzzJgESIAESIAESIAESIAESIAESIAESiCgCFLhE1HYwmSYgkJaWNkQI8aFRKCHE+Ly8vCI700gslko9O8xOn1Z8rboHGN5O70GJfJXY1w4L1h18w4YNKCsrsxQimCC+qqoKixYtsuS7KSYH60yvYrvdbpw6dcp0GsFE8VeuXMGyZctM+2nqgb169cL48eMNO8jbLThv6rVFSjx1C4Qqfgk0VbSjinfstHnz5iEhIUHn8tHdwDrrNUJ2phpVvgTw+tFk8YjVpKdNmzZB07RNRn40TRu4evXqvVZjcD4JRDoBPu9E+g4xPxIgARIgARIgARIgARIgARIgARIggWgmQEF/NO8ecycBEiABEiABEiABEiABEiABEiABEogYAhS4RMxWMJEmIpCWlvY7IcRTBuE+cblcA+xMo8dmmSI0FNjp06qv7/UGvtNL7+XEiRNYu3atVfe++cG6g+/evRvbt2+3FEPTNKiCAfVnoK1fvx7Hjh2z5L8pJqsO/aowIdB27tyJHTt2mE5BiaiVmNrIcnNzcf78edO+GnNgbGws1M0NqmO8WnebNm2ChnO5XPj8888bM52bwrdiPGfOHMO15uTkoLy83DYOycnJuPPOO3X+/nYceP4z28LcfI4krolY9Dw6Rpy2uniHw7EHwF2BfqSUv3W73d+x6p/zSSDSCfB5J9J3iPmRAAmQAAmQAAmQAAmQAAmQAAmQAAlEMwEK+qN595g7CZAACZAACZAACZAACZAACZAACZBAxBCgwCVitoKJNAGB9PT0VlLKkwA6GIT7rsvletHONHoWyRwpMNdOn1Z93dcOyL3H2IvqcK863Vu1YN3BL1y4gJUrV1p1H7Rg4OOPP0Zpaall/43tYNCgQRg5cqQuzJkzZ7B69eqwwk+fPh2dO3fWzXn33Xexa9eusHzZObhTp04+8b4S8Xfr1s2Ua7vOh6lgN8GgWbNmoX379rqVlpSU4NNPP7WNwO233+67cSHQDl0Dkt61LUyNo06xwJfaAomtgG7xQPe4638maMC5KuBsFXCyEthxCSi9CFz02J9Dk3kUeK4sSfzCajyHw/GvAIz8nD916tRtpaWllVZjcD4JRDIBPu9E8u4wNxIgARIgARIgARIgARIgARIgARIggWgnQEF/tO8g8ycBEiABEiABEiABEiABEiABEiABEogIAhS4RMQ2MIkmIpCWlvawEOLvBuGqhBBd8vLyLtiVSs8tspf04iAAfSt5u4I0wI/6YHXXaKBDjH5yfn4+jhw50gCvdafU1x182bJluHLliqUYjV0wYCk5E5OVyFqJrY0s3O7pw4YNw9ChQ3Wu7LxxwcSSoLrwd+/evUbE37ZtWzPTasZUVlbi7bffxqVLl8Kax8HBCaiiEVU8EmiHDh1CQYF9F4fExcUhKyvLMJHx7wGfWbwM4JZY4P5bgNHtgfvaA3e1Dm/X914FCs8Ba88ChZFxaUU4CzhUloTbIYQMZ1Lg2IyMjFsrKyvLAMQZ+FngcrkWWfHPuSQQ6QT4vBPpO8T8SIAESIAESIAESIAESIAESIAESIAEopkABf3RvHvMnQRIgARIgARIgARIgARIgARIgARIIGIIUOASMVvBRJqAgMPhWAtgqkGoRS6Xa4GdKSQWy18C+J6dPu3y9Ye7gJld9N727t2Lbdu22RJm5syZ6NBBfxGC8q/iWDElFn/wwQcNXSxfvjwqROHBuqcXFxdj//79pvF07doV06ZNMxy/ePFiKKF8Y5naX9WBX3Xi79Gjh6Uwa9euhSpCuFnMXwChuN16661QRTCtW7fG1atXfef3wIED2LNnjyUcal8mT56s86HOhDobdprD4fCtI9D+4zPgL8cbFkkJ97+eCHy5a8PmG8265AGWnQJ+dQQ43XhvDfsSVhVhXkw/Ml6Ed3WHQQbp6ek5UkrdjTFSyjy32/2ArUnTGQlEGAE+70TYhjAdEiABEiABEiABEiABEiABEiABEiCBFkWAgv4WtZ1cDAmQAAmQAAmQAAmQAAmQAAmQAAmQQHMRoMClucgzblMTmD59emePx3MKgK43vRBiSl5e3ga7ckrcLtugAkcBdLLLp51+5t8GvNhf71EJiZUg3g4L1h386NGj2Lhxo+UQwQoG3nnnHctCaMvJmXAwatQoqJsGAu3gwYMoLCw04eHGENUdXXVJD7RNmzbh8OHDYfmqb3BMTEydLvzt2rWz7FvdCPH+++/j3Llzln1FugNVAKFE9qoIwkwBRHl5OTZv3ozjxxuoiAewYMECqH0LtDVr1uDkyZO2IfvSl74E9RNo688Cj+wOL8yX2gLP9wVSOoY3L5zRV73Aq2XA/5QBSuQf4baqLFlkWM3R4XCkAXAZ+PHEx8d3Xrly5UWrMTifBCKVAJ93InVnmBcJkAAJkAAJkAAJkAAJkAAJkAAJkEBLIEBBf0vYRa6BBEiABEiABEiABEiABEiABEiABEig2QlQ4NLsW8AEmoiAw+F4AsAfA8NJKU+43e7udqaRWCy/CuA1O33a6atrPPDeCGOPK1euxIULFyyHC9Yd3OPxYOHChZb9jxgxAoMHD9b5satgwHKCIRwE41NVVYVFixaFFT4lJQV9+/bVzfnkk0+wZcuWsHwFDm7fvn1NF36Vs1127NgxfPDBBzh1StXYtEyzqwDCSpHKpEmTfPsXaB9++KGvkMIuU935VZf+QLvmBe7cai5KnAC+1xv4RiIQ20TfAJ2sBP59P7D6jLkcm2uU9KLvsfHikMX4wuFwlH3x96Du7zshxFfz8vL+z6J/TieBiCXA552I3RomRgIkQAIkQAIkQAIkQAIkQAIkQAIk0AIINNHHuS2AFJdAAiTQaATmJSc/C+CFWgGeyyku/kWjBaTjFktgXlLSXyHEo/4FSk2buXTz5twWu2AujARIgARIgARIgARIIKIIUOASUdvBZBqRgMPhWA9gskGIF10u13ftDJ1YLIsAJNvp025f6+4FBrfRe92+fTt27w6zpbZBckrMPH/+fMPu4OvXr4cSdFsx1eF8ypQpOhder9cniFd/RrJpmobs7GyoPwMt3O7pd955J5KT9cdNdXjPyckJC4Pat27dutV0kleCfjvs6tWrKCsrq/mprKy0w23E+VC3FigBvfpRHI264zck6YKCAhw6FL6eW90CoW6DCLSzZ8/i7bffbkgqQecEuyliwS6g4Hz9oe5tB/x+AHBHgq0pmXambhL43n7gZIXpKU06UEj87Og48e9Wg6alpf1OCPGUgR+3y+XSV2RYDcj5JBAhBPi8EyEbwTRIgARIgARIgARIwCKBh1Lm9KhERSGE6Fft6qzX673fufntUouuOZ0ESIAESIAESMACAQr6LcDjVBIgAXsIUNBvD0d6ASjoj5xTkJmU1BrAw14hRmhSqgf/150lJVcjJ0NmQgIkQAIkQAIkQAL2E6DAxX6m9Bh5BKZPn97Z4/GcBqD7XFEIkZSXl2etjXmtJffaIgd4vdgbeRTqZvR8H+Bb+sbdPsH1hg0bbEk/WHfwjz/+GKWl1r9rVYL42NhYXa4qf7WOSLfJkyf7hPOBFm739FatWiEzM9NwuWaKA9q2bYtevXrZLkJX3ffVPqhbE86cifAW6BYOi9pD/0+HDh0seAo+9cqVK8jNzUW4hRCqIGPWrFmGjpcuXQpVaGGXBbsp4n/LgB8fDB4luyvwa78Uw2wy1y7Ce/Jj4MJRyAvHIC8cBTyVEJ36QHTsBXTsBdGpN0S7bmY94mwV8LU9wBbrF5SYjml2oASOHUsWlq/ISEtLSxFCFBjE9Ugpu7rd7pb7RjULm+NaJAE+77TIbeWiSIAESIAESIAEWhCBzKTM1lpc+cMA1H2Spd7KhNedJU7dAysF/dc3/Stj0jt4EmKfkhJ9pcQa2T1hudPp9LSgI8GlkAAJkAAJRBkBCvqjbMOYLgm0RAIU9LfEXW2eNVHQ3zzcDaKKeUlJv4EQ3655Tcrf5pSUqE6dMmKyZCIkQAIkQAIkQAIkYDMBClxsBkp3EUkgPT39m1+IFf/HILnDLperj51JJ5bIn0PiOTt9NoavpA5AzhC9Z4/Hg4ULF9oSMlh38PPnz/vEyVZt4sSJ6N27t86NumFA3TQQ6WZn9/T09HR06dJFt2TVid3tdqOqqqrOa+qGAyVCV53k7RKhX7t2DUeOHPGJ+NUNDBUVEdru3OLB8BdAKH7du3e3rQt/qLQaeq6VoN/opoXi4mLs378/VFjTr/fr1w9JSUm68XuuAJN3GLt5phfwrP4tbDjYe6AQ3k83QZ7YCXnusKm8ROtO0IbMgTZ0DkSbW0zNef4z4G/HTQ1t0kESSD+WLFwWgwqHw6GqnboH+pFSft3tdr9m0T+nk0BEEuDzTkRuC5MiARIgARIgARIgAT8BkTUh4zcAbnxHD/x2cUGu7jt6CvqB6uIH9cGdv3pfFWg/taRw1R95pEiABEiABEiguQhQ0N9c5BmXBEighgAF/TwMdhGgoN8uktb8ZKamtpMVFSsATK7xJMQHcXFxUxbm539uzTtnkwAJkAAJkAAJkEDkEqDAJXL3hpnZR8DhcOQDmBjoUQjx67y8vO/ZFklKLbEYJyBwq20+G9HR3tFA2xh9gPXr1/sE2Vatvu7gb731Fi5fvmwpxIABAzBmzBidj0uXLmH58uWWfDfFZDu7p/fv3x9jx441TPvcuXM4fPgwpJS45ZZbfCJ0o5sNGrLm06dP14j41f9uqaYKIPxFEJ06dbJlmaoAQt1eoAog1I8qgOjbty+GDx+Odu3aGcZYuXIlLlwIr4X8qFGjoIpHAu3gwYMoLCy0ZS3KSevWrTF37lxDfyNLgWO16jvUFzy/6geo7vz1mvTC+8kGeLb/BfLsZw3PVYuF1n8KYu7NgrhtUEg/i08Cz+4HqiKrvYOzLFnMD5l8iAEOh+MlAE8b/H24Ni8vb5pV/5xPApFIgM87kbgrzIkESIAESIAESIAErhPITM1sJ7zlK0Tt7+iBDzQNUxbm59b5jp6CfsCAgbqPdFVrcTHzr/n55TxXJEACJEACJNAcBCjobw7qjEkCJFCHAAX95g9EoGAdwHM5xcW/MO+hZY+koD8y9vex1NSES9euvQkh5tTKaFW7+Hg+/EbGFjELEiABEiABEiCBRiJAgUsjgaXbiCEwZcqUbnFxcUqdrvtMUUo5xu12b7Mr2Z7FcoYErLeetyuhEH7+PBBwGDSt/vjjj1FaWmpLFrNnzzYUJ2/duhX79u2zFKM+AfGKFStw8eJFS/6bYnKw7uklJSX49NNPw0rhwQcfhOoe35imROiq2EMJ0dVPS+3C36ZNG/Tq1ct3i0FTF0DEx8dDnYtWrVrptvL999/Hhx9+GNYWqzVMnnyjd4F/stq7JUuWhOUr1ODp06ejc+fOumH/+inwj5M3/vOL/YH5t9XvTZa9j6qCX0Gese8WARVR6zUSMROfg+jYs94E3GeAf94TasVN+3qsB7ccShFnrURNT08fJ6XcbOBDdXXs6narldNIoGUR4PNOy9pProYESIAESIAESKBxCcyfOPNZIeUL/igC+NuigtzHGiuq+o7+qrf9mwBufEcfRKDe0gT9DWH94JQHu8RXVq0BcJ9/TyTw8pKC3Gcaa4/olwRIgARIgARCEaCgPxQhvk4CJNDoBCjoN4+Ygv76WVHQb/4sNfbIuUlJwyHE3wUwVAIfQspHlpaUvNfYcemfBEiABEiABEiABJqTAAUuzUmfsZuCQFpa2lNCiN8ZxDrscrn62JlDYrF8C8BsO302pq+HugEv3KmPcP78eeTm2lOXEKw7uOoYv2nTJsvLmzFjBow6pm/fvh27d++27L+xHQTjc+jQIRQUFIQVvl+/fkhKSgprjpnBZ86cqekkf+rUKTNTonJMt27d0LNnT5+I384u/KoAQnXgVwUQqiDCjN1777245557dENPnjyJNWvU9/bmLSYmBgsWLDCc4Ha7YeeeqtsFhgwZoov19mng8b3X/3NIMX/5OVQV/gbefevMLzLckTHxiBn9NcQMf6jemQtPAt8Lr64m3EzCHf8vZcnilXAnBYwXDoejDEB3Az/fcLlc/2vRP6eTQMQR4PNOxG0JEyIBEiABEiABEohgAg0RmVtdTvaEmcMl5N8BDAXwoYB4ZFHBSt139BT0XyedNTEjHRJ/8j3XSRTGxlQ9/GZ+3hGr+8D5JEACJEACJNBQAhT0N5Qc55EACdhGgIJ+8ygp6K+fFQX95s8SR5IACZAACZAACZAACdhPgAIX+5nSY2QRcDgcShWdYpDVL10u17N2ZZu4Xd6KCkSV2rlnK2BbTT+vuiSWLVuGK1euWMYTrDu4x+PBwoULLfsPJiBWIur169db9t/YDoLxqaqqwqJFi8IOH6xAIBxHqnO7vwu/EqKXl7fMG9vj4uLQp0+fGhF/bGxsOJiCjrWjAKJLly5IT083jKG66od7M4Lq0K/OWqDt3LkTO3bssGXdyokqirj//vt1/i57gLu2hRbzy0snUbXiKcjzTaNDEF3vRtz0XwGtOwVl8LujwM8P2YbIqqPSsmQx0qqTtLS0F4UQ3zbws8Hlck2x6p/zSSDSCPB5J9J2hPmQAAmQAAmQAAlEMoHmEPSb5UFBv1lSHEcCJEACJEACTUuAgv6m5c1oJEACBgQo6Dd/LCjor58VBf3mzxJHkgAJkAAJkAAJkAAJ2E+AAhf7mdJj5BCYMmVKt7i4uGMAdJ8napo2avXq1dvtyrZHsfy2AF60y19T+dk0DOjfWh9t69at2Ldvn+U06usOvm7dOhw/ftxSjGACYuVUCeKVMD6SrT4+q1evhhKHh2tDhw7FsGHDwpp29uzZmi78qgt8S7aEhAQMHjwYAwcOhB0i/srKypoO/HYWQMybNw8q10ArLCzEwYMHw9qiQYMGYeRIvQ789OnTyMvLC8tXqMHZ2dmGXDeeAyYF181Dnj14Xcx/5XSoELa+LtreitiM30LcYnBdSXWkJ/cBKz63NWyDnXk1DDk+VuxqsAMADodDXeVRbOBDSilvdbvd4f/isZIQ55JAIxPg804jA6Z7EiABEiABEiCBFkWAgv6m285IZt10FBiJBEiABEigJRCgoL8l7CLXQAJRToCCfvMbSEF//awo6Dd/ljiSBEiABEiABEiABEjAfgIUuNjPlB4jh0BaWto3hBB/MMjosMvl6mNnpolFsgQCY+302RS+fng78PUe+kiHDx/Gpk2bbEkhWHfwXbt24d1337UcIysrC6rbeqBt3LjRJ1KPdAvGx0r+ffv2hRL2d+7c2XD5SoTu78KvGLXULvyBi+/VqxdSU1MtH4mmKIBITk7GnXfqReb79+9HcbGRFjv4stq3b49Zs2YZDsjJybF1/ydOnIjevXuHxVh+vheVK54Crl0Ka55tg2MTEDv1B9DuND4bV7zA1B3AwQi4rEIA/300WTxvde0Oh0MVu3UP9COE+GpeXt7/WfXP+SQQSQT4vBNJu8FcSIAESIAESIAEIp1AJIvM2aE/0k8P8yMBEiABErhZCVDQf7PuPNdNAhFEgIJ+85tBQX/9rCjoN3+WOJIESIAESIAESIAESMB+AhS42M+UHiOHgMPhWA5Ap2KVUr7gdrv/za5Me26RvaQXh+3y15R+UjsBbw7WR1SC78WLF9uSSrDu4OfOncOqVassx5gwYQL69NHXZ+zduxfbtm2z7L+xHQwfPhxDhgzRhdmyZQs++eQTS+E7dOjgE/W3bdvW1zVd7avqyt7Su/AbQWvXrh2mT59uWPwRCnLtAgjVhf/q1auhplh+/fbbb8f48eN1flTxhRLhh2uzZ8+GYhBoqjhAFQnYZQMGDMCYMWNMu5Of70Pl8ieBisum5zTOQIHYGb+B1sc4948uA9N3ApWycaKb9SqBT48li/5mxwcb53A4fg3guwav57hcrkyr/jmfBCKJAJ93Imk3mAsJkAAJkAAJkECkE6Cgv+l2KJJZNx0FRiIBEiABEmgJBCjobwm7yDU0BgGRNX78AI/X+88SmCmA2wH4L01XdxXvkcBib1XVm29t29agu4szMzNjPIcPjxWa9jUAKQLoCyAWgEfC98V1vvR6X4vp3XuL0+n0hLvIB0eP7qLFxn5FAFkABgLoUu3jIoCdlvNPTW3nraiYLYBvArgHQPtq/4rHuxL4uxYfv9yZnx+yHZRVQX/2hAm9K6uqnhDAXADqS5gGcZyTktJDeDyFAuhXvZYNIj5+ljM///Lc8eNHC69XdWyaVL3WiwL4lrO4+HWjvVH76z12bKTweB6TQtxfa3/V8BMAPgjFyCAfM8fAn3O93B8fMSLudOvWDuHxfBNCjLbzfAScvdpnQ31Du1tKmRsXF/faooIC2wUaVgT9jckEgK2/UzJTU9vJiooVACarQ6G+gJQxMSnLCguPZY4bN1BK+dwX78OZ1ft6VQK/WVpc/B/+AxT4npOaNnPp5s256nV17jSv9zFI+Uit91OVBA4KKdcKTfuts6hoT6jDaPZ9Xd9aFLfM8ePvk17vtwA8AKBbze8xKfcKIf4R7/G89ubWrRdC5RP4emZSUn8JfEsKoX6PqXZ3MQAUqwMAlsmYmN8rnmpe7XNVm3W4MTmeBEiABEiABEig5ROgwKXl7/HNukL1jHvx4kX17+42BgySXS5XiV1sehbJ70oBJY6MOmulAfuDaG/XrFlji/BbicpnzlSPe3pbtmwZrly5Yolbv379kJSUpPOh/Cr/kW6jRo3CwIHqY7C69v777+PDDz+M9PSjJr8HHngAt9xyi+l8VcGJEu8fOXLElveB6cDVA+Pj4zF//nzDaatXr8aZM2fCchnsnB04cACbN28Oy1d9g1XxyIMPPmjKX+SI+avTjWuNuHmvQXS+wzD/P33xicsP1ScwzWzCg2FHU8QOK2lMmzZtgqZpRtewnG/fvn2Xhny2byUfziWBxiTA553GpEvfJEACJEACJBCdBNRnRuL4tbFCk1+DV6ZAiBrdC5TuRSjdi3hNdm/VIN3L4yMejzvXrswhpHgYwIRa3xdXAfgEkG6vjHnVWbji4+tfm4e2QPG3FHLmkk2rfN+Vq871Fah6TIi635VDyoNCaGs9HvzWWbRS9115ZmpmO+EtXyGqv78PnYXKVn4ah/iUNwqX+b6T9sevREUhhPBpViSwQWoJs5z5zsvZ42eN9mqe5wXEDc2KwLcWbcqt0azo1yaeW7Jp5S8C86mvQ79vLZ5rs4XwfhMQNXoPCZwGZBG0mN/J2+I3mnnWyZ6Q8VcJPOqPX5t1fYx0+dViZRdrFb+h+VXnLjJTZg3WhOdxQKTV0laol5UmqEAK+XqnS4muV0tfrTRzJuZPnJEhpFh5g9eN/fvKmPQOVa1iFwB4AsCgag2b0pIdFxIFkNpLizavUN04TL0P/FnMs+MAACAASURBVDEenPJgl1ZVlV+RUmnLbuy30k4ofQ8kcoXQXltUsMJ2fY8ZJhxDAiRAAjcbAQr6b7Yd53pDEshMSbnb6/H8WcDU1e7qHzA/E1L+2llSYrqdVGZS0kQpxB+r/5FVb04S2KLFxHzVWVi4K2TyAKrFsT8F8GS1sL2+aReFEP8Fr/cVs/kr0fOZ+PhnIMQPaon4g8U4JYT4F2dR0ZL6/tFoVvgbGCRz1KjuiIt7RQKzq8W4QdeqOMZq2qOLN2/eG2xQoIBeAnvjYmOnVnk8T0PK7+hiSPmNnJKS/w3wJzKTkydJ4Pdm9hfAOQF8Bz17vh74wNNIgn6ROW7cfCnl7wDcFuJMXYSUP76louKlV0tLQz5ghHn2VOFKjiblk86SkvC+Na0n6QYK+huNiUq1MX6nBIrgAXwupZwGIFkI8ctaBUh+Wi/nFBc/4/8/RoJ+zeNZB017Skr5nyHe2+rDkR/dcu3aC/WdC7Pv62CC/nghYj1VVS+aeH+XCeBhZ3HxBpt/R/rWGa9pv6/welUrzfuVfwr6zVDmGBIgARIgARK4eQlQ4HLz7n1LX3laWtokIYTRv7nPu1yuzuF+UVQfr8QiWQJh6jOZiMT++mBgcid9akpMrkTldliw7uB2dKFv3bo15s5V/RL0lpubi/Pnz9uxhEbxoXLPyMiAEm8HWmFhIQ4ePNgocW82p4MHD8aIESPqXXZVVRWOHTvmE/EfPXrUcqGJHYzT0tJw2236j8J27NiBnTt3hhWiZ8+emDRJ6Sfq2rVr1+B0OsPyFWqwKuBRhTz1mfx8LyqXfysCOvPXzVJ0SERc1utAnL9PTt3XJ+8A9lirQQqFL+TrUuKnx8aJmiYYIScYDKguelO/HNsavJzicrnsq/JoSIKcQwI2EuDzjo0w6YoESIAESIAEWgCBzJSMiZqAKd0LgC1eqX3VWbjCnO5FFQqcLJ8vJF4yoWtQNE37NxL0y4rW67TYq09BiJDflUvIH3W6nPhCbZG2XSJzvdBe7hWImeqF92mfruR6k7ra9o3FBbk1mhUrgn6hiWmySnaHhv8zwXwLvJ5HF29eHVR/o5JsqGA+0gX9mSmz7taE988wpys7JQWekV0TloQqgjAS9MuurX5t8r3ggcTfvTEJTzvznSEbr1af2Z8Kc9oyVTiQ462seNJZ4rZN39MCfg1yCSRAAiRgOwEK+m1HSodRTEDMS0qaByHUP7r83ebNLUfKJaKi4nFnaWmobzXF3KSkJ4MIbuuLdbZasPp2fYPmjBnTS9O0HAhh/i5m5dBk/pkjRnSU8fGvQgjjllbGyXkgxIu3lJc/H0z8a1b4W9v93KSk4UIIdSf2neY2yTeqXo46Ab2Un6mKZyHEY0YFA7W7mivn6ssblJV9V0r5MxPFFLXTNmRkt6DfV4yRkPAzw+KE+iCaOB+quELGxi6EEKlh7Ic6e7u8QjywrLjYlm/VwxX0NyYT1V2+sX6nGAj6zwJQlffBCnmeyykurqm8D3zPCeARKeWMMN7bHiHE951FRb8KJtwx+742EvRrwDMSeDmM9/dJIWWGs6REVZwHNd/vsFat1DfrPnG+SVsEoI8qlvD9uqx1G4LJ+RxGAiRAAiRAAiRwExGgwOUm2uybbKkOh0M9T/xr4LKllIvdbne2XTh6b5aJHg1H7fLXHH6+2gP4sbrnMcBUB3DVCdwOC9Yd/PDhw9i0yahJdHhRp0+fjs6dVZ1GXSstLcXHH6uGd5FlXbt2RWJiIvr27Yv27fUf6VVWViInJwceT9gXYEbWQiMkm/T0dHTp4r8I9EZSivP+/ft9XfiVmD/SbOjQoRg2bJgurVOnTsHtdoeVbmxsLLKz/3/2zgM+quvK/7/zRoVqbIrpjrsNtuPY2IBGBZmmESD6ILmQsklsJyF1d+NNtiX5p2w2u5u+SRxvEtuJLTEC0zWiRaiMwDbG2Ia4AW40A6YXlXnnzx1pxGjem5k3M29U0Lmfjz7eZe4999zvve9l3rzfOcf81uf1enH06NG47EXrnJubGzjbkVpAzL9yCdAQ8129bT7FY0i74T6kFajcM8a28ijwxbfisZaSvm8ccJLKbJhUc7lcy1Thy3AjzPyDysrKpAIGknJMBgsBmwnI847NQMWcEBACQkAICIHuS4AW5c36IsE00Vy0VR1XmfZLa1ZF1b0oobHmv/ALEFRF+XABezT7pwFeUla9Rr03j5ilPFz0TmoexiwGrOpg/GD+VlnNmrZ35akT9GPfxcoEKsmGuWYlpLqAApOooJ+BEyDaSMwqmWaalaPJwIes3tHXrIn4jv4yFPRTcd6sxQD9Kk5dmSWxvUHQD5WMkQZECOaItE2PDzg7fEm0qgDu/BnDNL/j2YsVNOLT9wC7HWn+Gc9sXmeLvsfKOZM+QkAICIGeRkAE/T1tx2W9EQm4s7NnM7MSboamDDoB5lIC1mtEr/gBVdZq/MWSRY8CGBlm7PvlPp/KWh/xwWCB07mAWkS3oXOozP4rQbSGmBuYKBO6PhtE6gVA6BflqILVKELV10H0FDEHXo8w0U3M/NmLfgRKdAUbA48PamhYEkl0H8G+ehO6A8AfL0ZtfhiwD9yjKpGF8fEz0ZJldXUqOtvQrAp/gwPdWVnjmUiVPLs6xJiRoxIoA3PCeB9gounL6up2hTsSr4DeIOh3Or/BgBI5hD5UKiHCn9VDlgPY06xpY8nvn4yWIIHQnH0qY/2nl/l8qm+gqQCB5v37B5HD0WZPa27+WZjo+vu6w/G/wTGZDkfTs1VVx8LPoRKuH8vM/BUBD4et23A+wIHyce1fZDH/rLy+/htm57vV9tMEVYKrrRnPBtFNpraBDdTQ4LYQEBPzDhaPoD+VTAL7l8J7iomgPxabqIL+i2XZ1Jv24a1GzhNRHTM/p65rnfkOIppx8T51V9jZPk6aNs1TW7s9mevaZC3qWr4AIKge+ZCBdUS0sXWeXLRc2+H34M2UkTHHU1Vl+gY7yn6fJ6CS1TkMrhcoAJFKN2j4sUIE/bGOmnwuBISAEBACQqBnExCBS8/e/8t59S6X6xUAqsR2ePuM1+v9k11rH+7jrxHwU7vsdYad63sBNerpyaQpUfmFC+pxJ7kWKTu4yopeWqp+2kquKdGzEj+Ht0OHDmHjxuCjWXJzJDNaZeJXAn7FYfjw4UhPT49q7q233sK2bduSmVLGthLo168fVIWI8Hb27FkoIfv585YLmHY404EDB2LGDPXzhrEtXboUjY2Ncfk0efLkwDkMb6+88grUn10tUgCPss9H3mgR8zeetWu6lNhJm/RNaLcZz42aLHsH8E7yt8Wk/PYz7jicTa8lY6SwsPDzzPy4iY2XvF5v9JIWyUwsY4VABxOQ550OBi7TCQEhIASEgBDoogQW5RYtIDLRvRCvBGMNMRqYkEmg2dwS+Nr2zjWWCPzhcQ+nn+x7UIml2+kalOBcA5UCehUYKmHigFYB/uSwd7rnmbF4ac1qFXRr2gyid/BBArW9KwdzHTR6jnT+kEF3gGD6rlzX9Wme2rXBd+V0f37RIIf/0o8UzdT8RQa3BfgSsDSN078WdIr87L8wMu1YaNZ2Y4b+6IeAbRL0m8zyOpjWEenPs9o/oqnMmEHtNTpqWFSBdyoE/Sqxoh2slfPx+hfh7DcrPZDa34vJNU+ClF5Iy9fBJdReE6SmjCq2Dxf0AzgMYHCrTqMZ4O1gLCNAJSe9jolcBOSFXQONClFZ9arlZqen9RpTujWjvofwR3Xu1Tgd2k1ERu2Q0lVwRi+3Z6MnVsLbLnoHE7eEgBAQAl2bgAj6u/b+iHcdRGCe03m1Bqwn4M6QKcuJ+RFPfb2hXJA7K6s3E6ns0Z9r68+8j9LTp3iqq1WErKEtyM6+jZjXX/yCFvqmJ+IcxRMnjrko/l5KQOgb1EiCVZUJ/H9A1PblP5CNnujTnro6JXxvF2QQyEqemfnYxX//95Avdo0gur+8rs7sSx25s7Ieuxhs8KOQhUW0r/joRN8n4KshAuD3iHmKp77+7XA48Qj6W6sErGiXCZ55WxpzSenWre+E2y6ZOPHaZqLS0KoFDJQNamhYHB68EEXQfx7Mv0tj/nnp1q0q0tQQtGGyv0qg/3ON+V889fWGt5nurKyB0LQyZp4a4rOPGhpmRBO2hwvWAbQTake6ZNzZ2cXM/BSAYN358wz8kzZy5K/Dy3qpQAJ9//4vEfAfIcEQp0A0q7yuriZ8DndWlouJVobaJqLPeOrqloazimAbzLxkWX39r5O95OMR9KeSSarvKVEE/Sp4pkzT9f/AqFG7I5VsM7nmAugJWOFIS/tKaXX1+2F7Qe7s7EXM/MewAJkflvt8/2y2b1av6yhrUdfNd4n5F+HXUIR78FnSNJenrs60jPnC7Oz5YH425JwqtzekpaV91mS9cOfmjmW//0m0BCldutVLhv5kL1MZLwSEgBAQAkLgsiYgApfLent77OKKiooGNzU1HTEDkJ6ePmT16tW2paIe4WMfgKzuDvvFccDw4NN36EO/zxfIYJ5sU9nB3W43QuL/20xu2LABhw+rd32JN5Xxfvr06QYDzIyysjKowIGObESEIUOGtIn4zaoHRPJHCcxVZYSuLDTvSJbJzjV27FjcfffdBjO7du3Cjh0q50fXbgsXLkSvXr0MTtbV1WHfPtOfdCMuaMyYMRg3zqjTPnbsGCoqKmwDobLzqyz9Zq1p5ZfB+03zLNg2vy2G0nsjY/FzQK8rDOZKPwT+fo8tsyRj5P8dcJJK1JNwKywsHHUxiU7472kBe0R0dUVFhen/jiY8oQwUAp1EQJ53Ogm8TCsEhIAQEAJCoAsRuD+76DbdgXa6FyYq58aGRzz1lQZtTXHezDGApnQDbboXBjaz1muOp8pjSNS2KHfWo0SB7OfBpId+MP1cb878F0+9x6i7yJ0zViO93TtdFTSggVyl1atMH1TDBf1teAkriLWvlFavNLwrL8mbtYhB7d6VM+OHS2tWm74rVzYNlQCAJ0urV6vEjxFbFEG/WvvvSHP8vLRqhalmxWxOJnps6ZZVKilluxZlnuNE/Fn/1b1XGXQkWe7eWsaFf7wYUPGvYQLyn5VVrzZNDhmvYD7opME/5j3pyMj9c81y05KAibBWc8Xjn9nZB3gbaWklpVUrDFqlBycUXtGcmaY0Vo+0O8/E3yzbsuZ/zA6BiaA/2O1FnbVPeWpW7g4fV5I3x6lDV8kaQxOieg5rpx+oqqoy/Ih3f85sl65xe30P+DOl1WtM9T2OD89/iZlCtUNg8JKl1WuS1vd0oVubuCIEhIAQ6DIERNDfZbZCHOlMAq2ZtJWQPfBQwMBWvbl51nPPP68ynZu2eePHD9LS0tYQMPHSF3x6qLyu7i/hA/Lz89MGNzb+pl0AgIWs5EqM3qRplQTc3GqzkZjneOrrvaFzuHNyxrGubwjJaK3E2ouX+XwRo47VuwSDSJ+5goAFBvFsAvYjZG3/brnP951wPlaFv2qcoS/zbp1oxnKfL2JJJ3dW1o1MtAnANa1znyLA5fH56kN9iSDo/xDM88rr65WoIGIL9ytS0EC7fQv3izmqIDmw/qysP4HoUyF2Ygr6S/LyRjc1N6tzNKZ1nJ+IvuWpq2srAWeyMFrodH4PQFvEOBM9cyw9/VPhX/oXOp0/B/CVEBs/Lvf5vhWlWoXBdiBiOUp2dav3B6uC/lQzSfU9JYIIXmXWNw2ksHDNqfte1Cod6p4Rfiai7ZvV6zrSWmLdw0zvwRECXForjKwD4AxhEbMyhFngjWTot3o1Sj8hIASEgBAQAj2TgAhceua+X+6rdrlcnwXwhMk6d3q93k/Ytf5RPh6pAx/YZa8z7fzoOuCTw4wevPPOO6itNY1BjtvdKVOmBLLThze7hNXFxcWmme+3bNmC99831azGvYZoA5ToetSoUQERv5Us/JFsKTH/Rx8Z9AS2+trVjKmAj2HDhgXYDRo0CH369IGqaqCCGs6cOQN1Dt94442E3FZifiXqD287d+7Eq6++mpDNjhyUlZWFG25oV7Q0ML0S8ytRfzztiiuuwOzZs02HeDweNDQ0xGMuYl9VgUJdj2bNv7MU/jqVc6brN8c9n4Fj/OdNHb13O3AgvgIJdi941wEnGcuSxDmLy+VSFWENFwgRfaqiokIlWpEmBLo9AXne6fZbKAsQAkJACAgBIZAUAaV7Gcr9fwO+lPjSSrbukvy517LeXAlQm+5F02nOs7Wr2ute8oqu0wCl67iu1VE/wP+iD+39k0iJ7FS/B/MLRzXraSsAhEZdlw04O3zx49sfbwpfdARBf9TM6epdeUne7O+FZtyPFpig5kxEZG4mtG8JUNDmlVavjKpZMZszHkF/rOoJrRypOG/WY8ClZKBqHGn6lLKqtYbKZ/EI5kP3qasJ+gNnX++vAkceaPOTeaPe3FRsFsgS7BPIht/n0H+AWAU8BNt7ukZTPFWrDMlQzQT9Vq6xRbmzHyJiVUU1GAjztp7G+Z7Na/Ybzn9e0c8pRN/DwI+XVq+Oqu+J9+wndaORwUJACAiBHk5ABP09/ADI8lsILMzO/jaYf9DGg+ify+vqfhiLz0KnU435dki/X5T7fCorfbumsu37NU09eATftB4nTZvmqa2NmUJpQXb2o8QcGoH8x3KfT71Mb8sSbyKofuJoRsYXzKItQx0zySJu5hctyMr6BREtCY5l5l8tq69XAm5DpvpQ+26nM4sB9RDWkn6JeVuGw1H4TG3t8dB+VoW/90+YMLTR4dgYUrXANMDBbN8WOp0qkEBVJAg2Q2ZxE0G/yrL/6WU+359jnAUldFYvZR4KOUMLIlQ7aOsSCPRoanoGzO62f2R+tLy+/neR5ktE0L8gK+tLrVHsLWYjBG6Ez+nOy7uOm5o2gSjwwMzA+9C0/GW1tW3pBD+dn9/rTGOjB8CstvOhabOX1daqyhARW/g1YZdI2qqgP5VM1KJTfU+JIIL/frnPp7KJRb0uA/45nd+8mGn/x217BuzUgenP+XyB8mmR2nyn815VzQStpeGi7ZvV69p0Lcw/K6+vN43ib3fvCL93Mz9ZXl9vyGrgzs7OYV33gqhv63jr9+CcnAmk6yq13lWt18Eedjhyl9fUmEb/x7hXyMdCQAgIASEgBITAZU5ABC6X+Qb30OUVFhaWM/OC8OUz848rKyv/yS4sI+r5y2B0D2VqjEVPvwr4463GTkrgq4S+drRI2cGPHz+OtWvXJj2FygiuMoOHt7feegvbtm1L2r6ZgdAs/AMHDkx6jurqarz33ntJ2+kOBpS4XAn4R44caRroEb6GCxcuBIJLDh06FNfybrzxRkyceCm3SXCwCvJQwR5dvV1zzTXIy1OV6Nu3RK/NefPmoW/f4E8Nl2wmkvE/Gru5c+eiX79+hi588gM0/WVRV8fe4l9mf2R88jkgvY/B3z8dAv45vgIJtq9ZJ1x3KIsMGRXjmcjlcv03gFCRRnD4s16v95LoIx6j0lcIdDEC8rzTxTZE3BECQkAICAEh0MEEVLZ9Bm0iUJvuRdf1aZ7atTF1L4bM+4w/ltWsbqd7WZQ360uEQHb+lsao0jN7zfVs9JyMtdSSSTNzmbU1bdoU4JRO7PJsWdMuyaOyYxD0E3ZmNKVNf9r3XNR35cWTiu5lxnpqfVeOFGSNNxH0+5np00trVsXSrAQQha8tDkG/n5mXLK1Z89tYrOdNmTcoo6lZsW77gSBSxvbLRdBfnD/zdta1TSFZ8I+TrhWW1q6M+SOZGS8Cfbe0epUhGaqJoP+A5sf0Z+tWqwDyiK01qKU6JBjmuNm1qfQ957m/Bxyi7yGevXTLmuj6nvBrP8bZj3WG5HMhIASEgBCITEAE/XI6hEASBBZmZ88H86Us+BHEpAuzsx8E86Uv2ESeo+nppuWNwt1ZkJNzPXS9ioDRLQ8t7UXxD+TkXNXo91eAaELr5zGzvIfOYQhKoPZVBtxZWSOZqArAja3jLAthTYS6RwmY5vH5Xg7zoZ24GJGybGdnz2bmtkoK8WR1N6lisKF3v37znl6//mzQF4Ogn3mfrut5y7dtS1mGQIPwO8Lagz7GK+g32QOVnX++p65ulYWjrwIV/g/AZ1r7+kFUVF5XF1o33BDMoB70ltXXRy2v5c7K6s2alk/MgbeeDDQRc42nvj6ptHlWBP0dwMQCWvMuVu8pJms4oQT5y32+F6xMbhDbWwxiMgl6Mb2mlQ9JCPotr2VBTk4R6XroWTZc162+tA++iuMeHL5mu4JPrOyT9BECQkAICAEhIAS6HwERuHS/PROPoxNwu92O06dPnwJgUGASUX5FRYVtCt4RPlYJAQouhz3powGvjwccJr+8er1eHD16NOllDhgwAEVFRaZ2li9fjnPnziU1h8pirrKZhzdlV9m3o2VmZrYToav/34528OBBvPzyyzh2LGLhTTum6VQbDoejLQu/EvGbib1jOcjMePHFF+PK1n/11Vdj+vTpBtPNzc0oKyuDstmVm8p2v2jRIhAZL85Ers3x48fj5puDCSYvrTyRjP/RuN1zzz249VaTKCFmND4xFWg635Wxt/nmmPgFOO5ebPD1tB+49fnOXQIzvnowm5IKKps+ffo0TdNUIozwdtLr9apEEV37AuncLZDZuwkBed7pJhslbgoBISAEhIAQSBGB4rxZDwIUKiz3HNZOW9K9PJAz83q/pindSYvuBbzNoXPhM7VrA8kg3VPdA7TG8+sAClZc94PpobKaVaVWlmOWQT2yaHr2N4m5LfkdEf65dMvqmAk/TcT2R3XNP81Tta6d/iXor00Z+velac15f6mqsKRZSULQbyoAj8TepMqB6Vm4XAT9JXmzv8Pg0ASizxzWTn8qVpLVIL/i3NkloIBmrDWDPvv0jN4zwoNVwgX9RPhz6ZbVn4z1POnOd/cj/cJKAia3zukHoahsy+pQbY/6iEomFT3FfClZaaRgjNC9d2e5e2sZF/JJD+p7qElvbqyJVp3AynUrfYSAEBACQsBIQAT9ciqEQBIEDGLSSIJ+p/P3wKWyY4iRhb3dF6P8/H7c2LgSrV+8wsWkbqfzE6rEEoDBgXFEr6Snp095tqrK0tthE0HsY+U+338GfVgwceJU0jSV2i2j9d+2NBIVraqrO20FXXj1ADbJ3m5V+GuoRGBRhKz8vD8/f3CTyjbP/PHA4yFgyLLdGcJdq2sPso5X0G+oDhFnkMLCrKxHQBQahd3ufCi/TNawVwdKrIrLrZwjq32sCPo7golVf8P7Wb2nmAj6LQfaRNgzw76arcFE0B9xXqtnO5m1mNy/NlNGxhxPVdWZoP9mVSQQFrgUbb86476Q6PmRcUJACAgBISAEhEDnExCBS+fvgXhgL4GCgoJcIlLZncLbuf79+18Rrdx5PJ6MeJH7oBFtAffxjO2qfT1jAecAo3c7d+7Eq6++aovb8+fPR58+xmzXW7duxdtvG6p2xzVnr169sHDhQtMxa9aswYkTJ+KyF+w8ePDgQAb5UaNGYdCgQQnZMBvU2NiIAwcOQFUQOHz4sG12u5IhJdpX3FQmfvVnV4unkkFaWhpKSkpMp964cWPcGf/tWkM8dlRAggpMCG/qulTXZzxNBVPcd999hiGJZvyPNLe6VgoLC00/bvZ+C/pe22Kr4ll+3H2p95VIX/wckGYM3sndAey9ELdJOwesP+CkpILKCgsLM5lZZQ41LFDTtInr1q2LmbnRzgWJLSGQCgLyvJMKqmJTCAgBISAEhED3IVA8qej34BDdC/BoWfXq31lZgUFwHJbh250/4xOa7rikewHed+h6/jO1a/dasa/6hAccKB1NZq+GdkkeVT+rovfweU0E/VFF8LYI+uPMhG51bfGuJZyFO39WjqaTSs4RLFv3iqZhyrNVq9vplC4HQf/i6dP7NlzIfE4lL73EgR8qq17zF6tn0xjQAtNgEIOgH3iytHr1p2PNYyLoB0fIvG8SjLEXhJKyLastJY+M5Yt8LgSEgBAQAskREEF/cvxkdA8nYEV8ayJWbWRdn7ls69aNduAzEbSu6ZeR4f5TVZUtr0AMgm7mKiKKmn09dF0MzAEuRXeaZd+3Ivw1FeUCPybgRSscdaAXAf8E4LbW/gYhcmcId62sPXR98Qr6TQIydjHwHxpg6XwwcI/aszYfTIJW5k+YMIocjgoCbg/xtZmA9WD+Zd/MzCq7zmOsvbYi6O8IJrH8jPS5lXuKGpuMCF6Nj/fcBf3tjoJ+QxUTwHIFALXuzrgvJHp+ZJwQEAJCQAgIASHQ+QRE4NL5eyAe2EugsLDwB8z87XCrzLyisrJynl2zjajnIjCsVJKza8qU2/nSSODb1xinUdn5VSZwO1qk7ODvvfcelEg72TZjxgwMHDjQYGbHjh3YtStqpe+2MRkZGe2y8KtAAbvaRx99hP379weE/IprV88OH++6NU1rl4W/f//+8Zqw1P/8+fNYtWoVmpqaLPWfPHmyaUDB7t278dJLL1my0ZmdbrvtNtx1110GF9R5WrduXVyuqQCH4uJi04z/FRUVtlaJeOCBB6DORHjT99WgueLST3dxLaATOqfN+E9o1+YYZv7a24DnSCc4dGlKv78vBhy+k5IKLnO5XGsAzDRZyXcv3vu/06krlMmFgA0E5HnHBohiQggIASEgBIRANyVgIhhuZE2bubRqpS26l3AhcyQxfjR8hqCACGJ4q6L38LniFcFfzoL+B/MLRzXraerHp+sUJwYfJPCUsuq1fwvldjkI+uOtzGB2Rs2CAswE9x0h6G/dO5W5v52+B8B6TadfZqad6jB9Tze9HYrbQkAICIGUEhBBf0rxivHuSuDhcePSP8rMvO9itvv5YFZvGIYBiJ02zETsHJ4ZHkBcmbRjMTQR3D9ZXl8fM0Izlt3g5wuzs78N5h9Y7W+hn5UM74Y+s7Oz+2cwrwYwycIcVrqkVNAfEFw3NBSCaDYD4wkYDsDKm9eomdLjitwKSgAAIABJREFUFfQvzM5WZ3iZFSCW+kSqQpGV5QTRcwCMKc4APwPvA6jSmMtSKfC3IujvKCahPO28pyi7IuhvoWslQ79JEMJBh65PKdu6td2PCZHOvwj6Ld0ZpJMQEAJCQAgIASHQSkAELnIULjcCLpfLByDLZF2Per1eSxnYrDAZ7uPfEPColb7dpc/YPsCGO829LSsrsyyejrZela09Pz/f0KW5uRlqjmQF7nfeeSfuuOMOg/0zZ85g5cqVEe2rIACVuVxlkVcZ+Yns+QlaZeE/ePBgQMCvhPwXLljKVdBdjkzAz759+wbYqb+hQ4dCCcY7or3xxht44QVridhuvfVW3HOPyv/Qvp08eRKrV6uf7rp2u+qqqzBzppneGigvL4/7XE2ZMiVQdSK8vfLKK1B/drWCggIMGTLEaK7hFBr/z2XXNCm34xj3KTgmPGKY5+nDwD9ZzruZGjcZmH/QGfh9M+FWUFCwhIh+GW6AmasrKyvt+l07Yf9koBBIloA87yRLUMYLASEgBISAEOi+BO7PLxqs69gE4OOtq4ianT7elZbkFn2dCf8THEcWM5OHzmNVcC+CfsAqq0j7+EDOzKv8GlUANCHaebgcBP1WA0VinXkjC3ps6ZZV/xk6riME/Wq+krw5Th26qjpgqu+B0vcQqjQ/lYnAP9bOyudCQAgIAXsJ2PM2xV6fxJoQ6DQCSiSrNzZ+lYB/AHBl3I6YZS/PzR1Ofn8NATcEv8iSpk3z1NZuj9u+yQBDpu0IgutE5zIRkCdqKjguIUG/iSg3WT9SIuhvDeD4Dpj/DkDvBJy0V9DvdH7zoh8/TsAP8yFRzldJXt5of3PzTxmYC8ARZc5A9n5d0763rLb2+UDAtk3NkqC/A5mk4p6iUImgv+XAJCLoZ2APOxy5y2tqDlo5diLot0JJ+ggBISAEhIAQEAJBAiJwkbNwORHIz89P69Wr13kABkWxpmm3rFu37k271jvCx/sBjLDLXlexs2MccHWG0Zuamhq8++67SbupxN4lJSWmdtavX48PP/wwqTkGDRqEwsJCUxsffPABtm3bBpXdPT09PSBoViJ0FWSQmZmZ1Lyhg48fP96WhT/Z9djmlM2GFDv1p9hdccUVtlhvaGho46YCIFQwhAq0uP3223HNNSalI4BAlv5Tp07FnF9VCpgzRxXkNLbly5fj3LlzMW10docFCxagd2/jz3Y+nw9798anKh8zZgzGjRtnWNKRI0dQWVlp21JvvvlmqKocZq3pqbngM8ld77Y5GsOQNnIc0uYY9O447QduVb8Sdm77wwEnfTYZFwoKCm4jotdMbJw/cuTIgO3bt1srhZGMEzJWCKSQgDzvpBCumBYCQkAICAEh0MUJJCsAj7W8RLLZh9u06qMI+pMX9JtUbDAN8LgsBP05M8dpmrYBwFWBMxeh8kOsM96VBP3K15K8OaMZ+k9hQd+jsveTrn2vtHalrfqeWMzkcyEgBIRATyQggv6euOuyZlMC7qysG3WicgIi5E/DeTAfAlGo+LgvgKFtBkXQb+V0XbaCfrfTmcVAeRQRwmkA4cWjB4RVf+i2gv7g5ithf1Nzs0q19SAB10Y5FH4CVqCpaYnnhRcOWTk8sfp0JUF/qu4pioEI+ltOggj6Y10R8rkQEAJCQAgIASHQ0QRE4NLRxGW+VBIoLCzMZuZakzmOeb3ewXbNPbSOb3cQXrXLXley8983ACUmea727NmD+vp6W1ydOnUqhg1ThSXbt127dmHHjh1JzxExK3ir5RMnTuDKK+PPiRHJsaamJhw6dCggRld/KmDgcmt9+vQJiPdVBQO1d3Zl4T927BhUoIUS8Kv/26yp4Iu5c+eaBl28/PLLeO01Mx2y0ZIS9Cthf3h7/vnn8eabtsX6pGzrJ06ciBtvvNFg/5133kFtrdltL7IrKghj9uzZph2WLl0aCKawo/Xq1QsLFy40NdVc/yvoO56xY5rU20jvjYzPq6Sexnb9NqBBT70LUWY4csBJZtkJ43LK5XKdBGCIzmHmCZWVlZ0fthDXaqSzEGhPQJ535EQIASEgBISAEOi5BKyK5RMlJIL+FnIGznGKx60GKyS7nyLoz8j9c81ySwkEg9dEVxP0X/IrIOwP6HsQQ98DYIWu+Zd4qtbZou9J9H4h44SAEBAClzMBEfRfzrsra7NMYJ7TebWmIgrbi/mV+PqPTPT4oAsX3nzcJHuOQUxqIuhvzdi+CcxtpcdszdCflfUIiH7btli7M/Q7nb8H8LkQmFEF55ahh3Q0VBkADHPcP2HC0EaHo5qAm1uHGjLsJzJ36JhkMnEvyM6+jZjXh4n5j4Dopw7mpfrIke94PB5/uI9W1h46xqRiQtT9WJCd/XVibitNB5vPRyzmref/XmYuIEDVM7/OkL2febdONGO5z5d0ekIrgv6OYJLKe4piLoL+lpOXiKAfwEGHrk8p27r1b7HOr/o8mfuCFfvSRwgIASEgBISAELi8CIjA5fLaz56+GpfL9Y8A2pV9bmWy0uv1qspstrQRPo40jy32O9PIrEHA74K/YoQ4okTqy5Yts8W1SNnBVWb7tWvXJj2Hyhw/ZcqUpO1EM6CCApQIXf0pMf/l2IYOHRqoYKBE/HYFQKgs/AcPHgxwU8EP6v+30u68807ccccdhq6qAoKq7GCl3XPPPbj11lsNXVVAQVVVlRUTndpn9OjRmDRpksEHJb5XIvx427x589C3r8r70r6p4AAVJGBXU4J+JewPb/zh39BUnlRiebtctGQn/VOrQH2NcWEFrwCvnbVkIpWd7j7gpKSioVwul7r5zjBx8hter1dlP5QmBLotAXne6bZbJ44LASEgBISAEEiawP35RYN1HSo6t033ouv6NE/t2u1JG1fZwnOLvs6ENl0DAU+WVq/+dDy2rYrUrYrew+e2aj84LpEghe4i6H8gZ+ZVfo0qAJrQut7LN0N//oxPaLpDZehveZCNM8gieB66qqA/9JwHrnPGvWAuAMhc3wPsdqT5ZzyzeV3S+p54rm/pKwSEgBDoKQRE0N9TdlrWGZXAQqfzOxe/dv17Wyfm3QTM8dTXvx1toBVBv4nwtpF1feayrVs32rEtJoLWNf0yMtx/qqq6YId9E8H5L8p9vq/aYTtow4qoPdUclS+JCnfz8/PTBjU1PUnMDwTXREQboevFnvr6j6KxsrL20PFxC/pzcopI11eF2LD1fMR7Dlqz93+LgM8DSAuOZ6BsUEPDYrPAmXjmsCTo7wAmqbynKB4i6G85FVYE/Q/k5FzV6PdXgNp+TDihA9OX+3wvWDlbid4XrNiWPkJACAgBISAEhMDlR0AELpffnvbkFRUUFDxHRAbhPjM/VllZaSb0TwjXCB9vAZCX0OAuPmhAGrD7XnMnldheie6TbQMGDEBRUZGpGRU0YEeG++nTp+Pqq5NOWt3mY3Nzczsh+rlz55LF0OXGq0z411xzTSATvwqKsCsL/0cffRQQ7ysR/5Ej4UUgrWEYNGgQCgsLTTtbzSgfKdDD7/fj2WefteZIJ/ZS+1FSUmLqgQpqUMEN8bTx48fj5puN0Tt79+6Fz+eLx1TUvjk5Obj2WpNimHozGn/bfW6j6cVPgQYZKyR88nVgU/K3xaR4E+Eb+7MoKdF9QUHBt4noByaOlHu9XndSDspgIdDJBOR5p5M3QKYXAkJACAgBIdCJBEwysjeyps1cWrXSFt3LokmzioipTdfAwIbMXg3znl6/3nLYr9ui8FoE/SaVAABTQX6kI/dgfuGoZj2tujWhIxh8kMBTyqrXtkuqZxSx8+ylW9asjnWU4w1sSCR4QvlgxT+TQI6juuaf5qla93KsdQQ/Xzx9et+GC5nPETAt+G9MRhbh14HVwBaT6xNm9q36G+xXkjdnNLP+LVB7fQ+AsgFnhy9+fPvjTfHalP5CQAgIASEQnYAI+uWE9HgCBrEn81ld04qW19X9NRYcK4J+ZWNheJZ75kfL6+t/F8u+lc/dTucn1MNMWzQo0Svp6elTnq2qOmplfKw+C7Oz54M5NG3cZsrImOOpqjoTa6zVzy2K2mmh0/mUqjIWYtfWagGJCncX5ORcD12vImB0q2/72e+/b9m2bW/FYmBx7W1m4hX0z3c671XVJwBc2WrkbWLO99TX74/lWyo/X+B0LiDgaQC9W+eJK2t6JN+sCPpTzaQj7iki6G85AVYE/SrgZnBT0zNgvvTClOih8rq6v1g544neF6zYlj5CQAgIASEgBITA5UdABC6X35725BW5XC71u8KgcAYXA9hzKioq6uxgc+1fuVdjJlSFxLaAbzvsdiUbq24HxvU3erRjxw7s2rXLFlfnz5+PPn36GGzV19djz549Sc/Ru3dv5OXlYciQIQnbOnnyZFsmeSWW1nU9YVtdeaDKnq6qJihxtxL1J9tUxniVhT8o4r9wwZb8HSguLjb1r6amBu++GzvBmqZpAUG8+m9427RpU8Dnrt6mTZsGVTkhvL322mt4+WXL7+QDw1XgRn5+vsGW2q/y8nLbUAwbNgxTp041tde07GHw4ddsmyuVhtLm/BLayHGGKR5+E1h7LJUzW7K9+oCTZlvqGaFTYWHhJGY2K1Vx1Ov1Jn4jTcYpGSsEbCIgzzs2gRQzQkAICAEhIAS6KYHiSUW/B+NzIe4/Wla92h7dS7gYH3hbT+N8z+Y1lnUNxXmz5wOXtC2RggJE0J+8oN+dPytH08kLIFiu7hVNw5Rnq1a30ymFC+YBfqisek3M9/RdSdBvIsb3E2h+afWq0MSaUa/q8AAIAKZBAV1N0B9c1KLcogVEl/Q9kQI4uumtTdwWAkJACHQpAiLo71LbIc50BoFwMTYDe9jhyF1eUxPzzZNlQX929oNg/nPb+og8R9PTH6iqqmqOtebZ2dn9M5hVhGqgDnS4f2biYdI0l6eurjaWbfW5iWC/nUi+eOLEMX5NU6XThrfaO0WAy+Pz1Vuxb6WPVVH7wqysR0D02xCbPmpomOHZvv2klXli9UlUuOvOzs5hXfeCKPiwYjnowerag77HK+i/Pz9/cFNT0yYwB0vf+VVQRLnPVxqLh5XPF2RnP0rM/xjsy0Q/WVZXF7pHpmbCz3XgbGva7GW1tTGjsaP5ZUXQn3ImYQEeqbiniKC/5RRYEfQH7nNO5zcvBo/8OOScPnMsPf1TVu7Bid4XrFw/0kcICAEhIASEgBC4/AiIwOXy29OeuqLCwsIbmNmsamHzhQsXelv5Lm2F3UgfT2HAlkxuVubrjD5fGwX8YzD8P8SBw4cPY8MGlZ8h+TZhwgTcdNNNBkNKmK0E2na1O++8E3fccYclcypT+6FDh9pE/GfO2JYXwtL8ndEpkqg7Xl9U5YaggD/eTPFW53I6nbj++usN3ePJKH/fffdh5MiRBhuvv/46XnzxRauudFq/sWPH4u677zbMr/irChrxtGgZ/9etWwdVWcGORkR44IEHoP4b3vTdK9Fc1fbThx3TpcxGWsH3od0w2WD/K28DyxIrPGGnr6cPOOmKZAy63e7ep0+fVr9Xm0X1XOf1et9Jxr6MFQKdSUCedzqTvswtBISAEBACQqDzCRTnzXoQoEu6F8BzWDttUfcyu38vB6+mVt0LmPekIyP3zzXLA7oc91T3AK3x/DqAnK0r9YPpobKaVZZ0DSrJ21C9/5MAHgiSYsYPl9as/udwciLoT17QX5I3+zsM/vcQtqZnITwIhIkeW7plVczKn11J0K/WaLLeZw5rpy3pDdT44tzZJaCAZszRwoy3OXQufKZ2bbs6dakW9C/KnfUoEV3S9zD/ZGnNGgv6nrDrV63ApMJA59+lxAMhIASEQPcnIIL+7r+HsoIkCbhzcsaxrqs3qFcFvjYB70PT8pfV1u6NYZrcWVmPMdGP2voxP1leX//p8HEmovjjpGnTPLW122O5P8/pvN0BKEF9sLa5QSy+0On8OYCvhNh64mhGxhcsvGCnBVlZvyCiJcGHIiKa76mra4skdWdl9WZgGYhCa3H/cWBDwyOPb99uqXzS/AkTRmX27n0hUtUAq6J2ExaNRPRJT11dWSyOrZ+TOzd3zFXnzr1l5nuiwl2TwI5tGQ5H4TO1tVGLRD88blz6R5mZKmL9MyH+R606EK+gH0D4HgPMVdTYONdqIIQSwDecP99r+bZtH4RzNgRZWA9WMVRc6ChBf6qZdMQ9RQT9LSfRqqDf7XRmMaAyBARfyFq+B7uzs6cx88pgNYl4AjQs3pekmxAQAkJACAgBIXAZERCBy2W0mT18KQUFBYuJSFXJC2/1Xq83+GI1aUojfPw9AP+atKEubOAT/YC1ETTwpaWlaG6Omesh5upGjx6NSZMCeSDaNWVbzWFn69evH6677jqoOQcOHNjO9KlTp9oE/N0hQ7vdXGbOnJlQVv6mpqZ2WfjPnz9vp2umtq699lrk5OQYPosno7yqQjB+/HiDDXUOVllPUpfytUaaYMCAASgqKjL9eNmyZYh3H1TmfJVBP7zt3LkTr776qm3rnDVrFq68MliIM8TsmcNofGqebfOk0lDazP+C9jHj/5R0kQz9YMK4g1n0UjIMXC7XNgCGC4SIHqqoqIiZjTKZuWWsEEglAXneSSVdsS0EhIAQEAJCoOsTKM6bOYZBmwgUTAZ5XNf1aZ7atTF1L8X5M29nXdtErboXBjaz1muOp8rTlgHAIJpmVOmZveZ6NnpiJngsyZkzgTW9Iqj7AXBKJ3Z5tqwxJKoUQb+poF+ppb5VVr1GRYpztNN4/5TZQ/UmVgk6bg/pZ1qtIZw1GH8sq1n92VhzlEyamcusrWl7vx8WABLuX/g8BDxZWr3aoN0KHxdeQSCSSN09aVaWxoGKBJf0BrpWWFq7Uj37RW2BYJWGCytAaCvtR6Dvllav+o5xHbOKiKlNr2V1He58dz/SL6wkoC163mwtxXlFjwAIFfBbDcqhkklFTzHjoaDPIuiPtfPyuRAQAkIgMQIi6E+Mm4y6jAiEi7gvvkj2M/DpZT5faGRx+IrJ7XR+ioH/DYo8Ax0iCPpVNPDgxsbfAO3Kj22ghgZ3NFG1e9y4AZyZ6QEwre1LEfOSZfX1vw51KFxADOD8RdHp4mU+37JoW7XA6VxACC2LhNcy/P6pz27bdjh0XGsW/2cBZLT+u5+IvuWpq/uvWF+03VlZ45lIZV0/owMly32+F8J9siroj8DxQ2Iu8tTXPx/jWJI7O/sfmFkFYDxHzI946uvbpcdKVNBvwv8UiGaV19VFTIPXKuZX0eD/cikKN7CC6IJ+Y/BG1P7KoIl/6gns8UENDUtiBWXMdzo/pjGvA9FwIvq0p65O7WXbA5yJ7eOsaYXLamujPrjcP2HC0EaHYyNdesg7oQPTzc5HPLcbKxn6U82kI+4pIuhvORWWBf3mgUkx78Eh539s2z04jiou8Zxd6SsEhIAQEAJCQAhcHgRE4HJ57KOsAigsLPwNMz9qwuK/vF5vWxanZFmN9HEVBzOzJWusC4/fdS9wZZrRwaqqKnzwgSF2Pu6VRMsOXllZiSNHUpPyWs0bFPUrEbcSg/fUNmPGDEOAQzQWJ06cCAQ/qP1PVRb+aPNnZGRg0aJFpl2sZpTv27cv5s0zF5CvWLEC3aEqg/JfrSO81dfXY8+ePXEd5zFjxmDcuHGGMer6U9ehXe3jH/841J9Za/z9VKDpnF1TpcxO+uJloP5B/c+laWa/Bmw/nbJpLRsmxt/vz6b/sTzApKPL5VLjv27y0f96vd4vJWNbxgqBziQgzzudSV/mFgJCQAgIASHQ+QQCWfC5/2/Al3QvDGzgjF7uaKJ7JWimxgseCtW9gJcsrV7TXveSV3Sd1pLs8rrW1frB/K2ymjVRdSlm9gGUDTg7fPHj2x83JKnsKEF/uHjaijg73sz04afC6toM87SIQD7UoM0rrV7pi3LaqCRv9vcYrHQuwbZPB6Z4qlfvM/iTP2cq6boqgxfUGr2nazTFU7XKrDJoYLg7f8YwTdeWhVRrUFqsdhUdwudJhLWyYVXQb1oBwsLZV8kmi3Nn/QNaEsW2ZudHRAapztDvzpk5TtO0toS3AI6ThcCE8CAOBk4QYXrZltUG/Vfn36nEAyEgBIRA9yYggv7uvX/ivQ0E1BevQU1NTxJzW+mtwJcWE/Fyyxe6vNH+5uafMjA3TIgdUdCvxi3Izr6NmNcDGBHidrmZsDzwJTUrayATqeztC4P9GdipRM/P+Xwfhi2dFmZl/Q+Ivhby7xHXoL40urOzi5j5TyERyn4mWrKsrs5QTkmJz49lZj5NQHGI/WYm+n+arv/EU19vSB3mdrsd+OCDYib6VdsczPsImO6pr2/35dyqoL+Vy41MpB7irgnx5UDrfqkoYEO08IMTJlzR4HCoL8gq2jTwJZmJntGOH/+MZ/fuxqCdhAX9LYEX6wCEppbaGymAwZ2bO1b3+/+PgIkmRziqQH9BdvbXifnSCyVr2fZVNnyV9TD0oUo9/P45U9e/8pdt206Z+KGCVu5j4PcAgjXYT+u6Xrh869a6YP8IZ2MvAZ/3+Hx/jbIf6uG8LXoXgI8aGmZYrRoQ6dK3KuhX10CqmHTEPUUE/S0nwKqgP3DvCMu0r/6NgBWOtLSvlFZXvx9+phZMmPBxOBx/CQk6CXSJlqG/NQjrhwBcYD5CwGOe+votNvxPlZgQAkJACAgBISAEugkBEbh0k40SN2MScLlcrwAwyys/3+v1PhfTgMUOI3ysfk/oZbF7t+32q5uAeYON7r/55pt4/vlY+QmsLXvatGkYOnSoofNrr72Gl19+2ZoR6ZUQgUhC7lBjqlqCqlqgRPz79+/HuXOdL7ouKCjAkCFDDGuOJ6O8ynCvMt2HtxdeeAFvvPFGQjw7cpCqMKAqDYS39957D9XV1XG5Ei3j/9KlS9HY2PYTZFx2wzv36dMH8+fPN7XRvOE70N9SPz934aalI+NR859KJrwEfNDQJXxffcBJs5PxpKCgYAERlZvY2On1ej+RjG0ZKwQ6k4A873QmfZlbCAgBISAEhEDXIHB/dtFtugPtdC9MVM6NDY946ivbJVRUHruzCgZSRubviLlN9wLCzoymtOlP+54L171gUe6sR6lFYxIUP/vB9HO9OfNfPPUegy6lJH/utaw3lwI0IUioRZhOrtLqVTvMqFkVvYePNRHBR61QUDypqBAMlTCxdS38JmlpBaVVK96JtJudKehv9ek0g77GQzOf9Hg8/lA/3Vnu3lpaw/dB/NVQrRSBvl9averfzLQh7smzRmrNVAXgxjZbzBv15qZis/Nyf+7sj+vEqqpZaPb/2IL+BFgrf6wK+lVfs7MP8DbS0krM9jQCLz+Iv1m2ZY1pEHmqBf0Pj3s4/WTfg0+jvfZrrwZ8/tnq1RH0PYVX+Hul/To0Oz/APj2j9wyzQJ7ivKLpFwM4lGbiKiasZOr1b6GVOLrGnUy8EAJCQAh0XQIi6O+6eyOedSCBhdnZuWC+VK6pde6LmfrfIeYtTNRAzJkgym6NBg4+PIR7uaF3v37znl6//qyZ++EZ8Vv7qIeOlSBaQ8wNTJQJ5lkA5rTL/g9EzURvls2/1f7rIHqKmN9S/z8T3QTmTwK4NdTHWBnbzTJVt44/AeZS0rQqMAe+0DNwDwPFBFwbMkfEqgHxCPqVvQgc1Ufha1UsZwJQPPuHPCDs1olmLPf53g1lkKigv9Wnhy6uVwVIhJ4NxeN1Zt4KIj+1lN9S9cxHRTneT5T7fJ+P9PmCiROnkqaFRjAr3jvBvFLTtDMXgzSu9QPfDQ/6iHI+2p2/kDPyYOsZaXtQjlSVIUKwSmDt6mwTEHhQVmebmadSSzBMaG1wSxUlrNwS4hD0I5VMUn1PEUF/y2mIR9DfGnzyKwIeDjtL54lIBamoH57eY+a70VKK7i5D0FZ0Qb8hsIphXvXEylmWPkJACAgBISAEhED3JCACl+65b+J1ewKzZ8/u39jYeAKAFs6mqalp8KZNm47ZwWx4LeeShvgUs3ZM3Ak2Fg4Bfn7ptWWbByqDucpkbke77bbbcNdd6jGmffvoo4+gMq5LSx2BwsJCDBo0yDBBU1MT9u7di/fffx+HDh1KnQMJWr7jjjtw5513GkYfPXoUXq+qIh+7qYz0KqAhvKnAhc2bN8c20Mk9Ro0ahfz8tor3bd6ovSsrK4vbuwULFqB3796GcTU1NXj33XY/Q8ZtO3RAcXEx0tPTDTb4/efRtDo030tS06RkMA25BenuPxpsX9CBm7YBekpmjdvomQNZGACihN0pKioa3NTUZFYeRe/fv38/j8coRIrbSxkgBDqBgDzvdAJ0mVIICAEhIASEQBcksCi3aAERlCg49AHoPIhXgrGGGA1MyARhFpja6V6U2J6Zizw1a0wzHLQKjpWgv907XZURXAOVAnoVGH4QDWBAlZ5T73VD6yKeZ8bipTWrl0VC12GC/ryZYxi0iUCXSpQx7wG0lQC/Q+A7/HD8zFOzcnfQ1y4g6A+6sh+Al4D6wD8Q8nXGLGqv81D/HjE4o9WQWUZ/pXFRGd5XgHkjgXoxcC8IOeCAjsmox4qZoT9+1sq/eAT9qn+Es98MYDMBS8F8EqT81/J1cImBF/D4gLPDl5hVjgjYnzSriJhWBTfBSlUH1ded7+5H+gWlzVHXQ6Ax8eylW9aogJJ2zTwwQV1TeJ11rNTArfoedQ3TVGbMDVtHxGvMNODHpBpHF7ytiUtCQAgIgS5DQAT9XWYrxJFOJqAy1v8DM4eWOYrl0mkC1rfL1M+8LcPhKHymtvZ4hMG0ICvri0T0k7CHm1hzHSdgscfnU0LuiG3+hAmjNE0rB12KPo5luOWbHC+lxsaHY2VHT9g+cJ6Z/3FZff3/mkXlxivoD3whdTpnMgIPiVdZWuOlTnuZeeGy+npDNHYygv4oYuFo7h0A804QFbZ1IvIcTU9/oKqqSn3pNzQTIXe7PjGzh2dkPA4i85rqkT1VD8Q/HXhR6xseAAAgAElEQVThwrcf377dUJJODVuQnX0PMa8Mq0BhZWuaA1nMfb6fmp0NKwZC+8Qj6A+cI1VdITVMUnpPEUF/y67HI+hPeL+ZK0CkatmPDNwugT3scOQur6k5GHr2Ilybx0nTpnlqa7fHe5alvxAQAkJACAgBIdA9CYjApXvum3jdnkBhYeEkZlaZs8Lb216v9ya7eA2v528T4wd22evKdoakAy/fY+7hqlWrcOqUWeG8+FZ05ZVXYtYslc/A2MrLy3HhwoX4DEpvSwT69euHuXNV3oL27ezZswFR/PnzhuSBlux2RKeBAwdixowZplNZzSg/bNgwTJ061dTGs88+C7+/XTK/jlhWXHM4HA7cf//9pmM2bNiAw4cPx2VvwoQJuOkm421yz549qK9v0UDY0SZPnowRI0KLwLZabTyLxiem2TFFymxoNxcgbeq/G+y/cBqY+1rKpo3bsKbhzg8mkqpWk3BzuVx7QiqfttnRdX3S+vXre0RAW8LwZGCXJSDPO112a8QxISAEhIAQEAIdTYAW5c36IiEB3QvT4tKaVVF1LyqzuSO94X8YrBIhRkq2abbm0wAvKateo3QkHAlKRwn68/Pz04Zy/9+A8bkIvhgy/HeioH8fE1YQ48thARLRztZeAi2MVAkhONA91T2AGi94CIjngfUlAH3aEpXGEPQnwlr5F6+gX4U2FE+avRDM/9cuqWjsK9APxlO6o9dXomWr7whBf2Dd+bPvYT0xfQ+IHyvbssZU3xPuv5rLalBCbITSQwgIASHQMwiIoL9n7LOs0hoBJcBdxMy/BGCsN93exg72+z+tORwaAxsABAunH3To+pSyrVv/Fm1Kd1bWJCb6bXiWfJMxKqv7Ckda2tdLq6vft7KMVlGpeiH+RQtftI8w81e1UaOWhpfLijSXOyurNzRtCTP/q5UvqCpDtca8xFNfb15LGUAigv6WL9d5o/3NzT9tF1QRGVIzA8u0pqaveV54wTQtWjKCfjWtEvV/lJHx1YvZm1Q5sUsVAYw+KYH8hjSH4+Fmv/92MF8qs0b0Snp6+pRnq6qORlpKNPF8NEG/sud2ux36Bx8sIqKfWzjnash+Ivp7T13d0liC+zj3Q9l+nYAveXw+09JdVs57eJ94Bf0pZpKye4oI+lt2Pl5Bf2C/s7J668B3iejrMe6RKqjmuzrwNAGbCLhBjY9yjdFCp1M9uH+m7Vwy76P09Cme6up9iZxnGSMEhIAQEAJCQAh0PwIicOl+eyYeGwkUFhZ+mZl/Ef4JMz9VWVn5KbuYjfCxSgFeYJe9rm7H+3Hgjr5GL1988UW8/roqcJd8W7hwIXr16mUwpITESlAszX4CkSoj7Nq1Czt2GHJJ2O9AkhYjnZm6ujrs2xf7UZaIoLLFp6WFJkNsceqvf/0r9u9XCf26dpsyZQqGD7+ULDHo7e7du/HSS0o/YL2NHj0akyZNMgxQATUqsMaudu211yInRxUBNbamp+aBz8QXiGCXX1bspOU/Bm2sStDZvv3fQeDf3rFioWP6MOPhg9n0+2Rmc7lcTwFYHG6DmZdUVlb+OhnbMlYIdBYBed7pLPIyrxAQAkJACAiBrknAnVs0SSNY0r0AWEHQvl5avdKa7sXtdtCHFxYRw6quYavO2mdDs91HotZRgn41/wOTZ3zM73eoygXGEnlAVxL0v5LRnDatUWseDw1/iK0loRrStE+WVq2w9CTnzp8xjHTHUxZE/UrX87+s+X9EuuMvbRnnYwj6E2GtxiQg6A8cK3funLEa6UobMNHC1XmECV/lq3vF1GV1lKC/Ze1zRjN0JcxXmSqsBM68rgFferZ6dUR9jztn5jhN05SGri0xK4G+W1q96jsWOEkXISAEhIAQaAmEkiYEhEAoASWU1RsbVcmgLwC4I0SYrd6EbNZ1/deO0aO3KgH8Azk5VzX6/Sp784Q2G8yPltfX/y4WVSWs9r///kTSNBWNm0vAx1rFpX4G3idmL6Wl/dJTU6OCAyJGD0eaZ9748YO0tLQHCSgGcAuAYO3v0xd1sK8y8BstI2OFp6rqTCxfzT4P4fRJACp79dDWfuoLtqohXcO6/kSQVbQ5EhX0B20qIXlTU9PnCJgJoptD9uw0mN+8WJ5rbXp6+hOxgiKSFfQH/VHs09LSPsXAQ61BG6rUnOm+LsjJuR66XkXA6NbxjazrM5dt3boxGjPlq+b3/z1a9ndUa99jANY3Z2R8cUVV1Ylo4wMVBXr3dhHzYjA7AQxr/ZKuUqcdApGPiZ4edP68N1JW/kj2o+xH3Gcj3rOZiKA/OEeqmKTiniKC/pZdS0TQ3+6+0dz8SOs98rrW83+eAfWjw3J2OH6tsvDHc19orWLyNIhyW6+jz5fX1VXEe46lvxAQAkJACAgBIdB9CYjApfvunXh+iUBBQcHjRKQyoLVrRPSViooKlQQh+casjajHWQBG9Xny1rukhcdGA18JPr2HeHjgwAFs3rzZFp8nTpyIG2+80WDr3XffRU1NjS1zdGcjvXv3hvpTIvRz587Zkj3/7rvvxtixYw1Ydu7ciVdffbXL48rKysINNwTi19s1JeZXon4rTQnYlZA9vL3xxht44YUXrJjo1D633nor7rnHWELjxIkTWLNmTVy+qcCGkpIS0zHr1q3DRx99FJe9SJ2jzeN/8Q/wP/+ELfOkwkjG360Del1pML3kLeC5iOlNUuFJTJt/OOCkz8bsFaWDy+X6ykURgxIfhbfHvV7vI8nYlrFCoLMIyPNOZ5GXeYWAEBACQkAIdF0CSvdChxomksafg865IGrTvUDpXkBeP9MvPTUrE9K9PDzu4fQT/Q64iEkFy+aF6lLA/C6RtiFe+x0p6Fc79+CEwiuaMxyPgOhhAMH30krLso0caZ8PFcV3VoZ+Bjaz1muOyh7vznf3I3/DXCL9CwC100wRY7MO+jUPywxopuI5mcGzooG/xITJIXupyhsG3tETtN+poI+AD/qFlfEI+uNlrfonKuhvXTe5c+eM0cj/MEAqaYn6US6Y8UDpy15i4t9ceWaE9/HtjzdZYdWRgv6gPwFhP+ufA2EmgFC9VbO6xqBRDev0hMU9VxUMHmXmHxLQjwil/vReSzwbPSetrF/6CAEhIASEgAj65QwIASEgBISAEBACQiAiAbfT+YnQSiwMvJnh9+c9u21b1013J/spBISAEBACQkAIdBoBEbh0GnqZ2EYCBQUFWyk0cUGrbWaeXFlZqTIwJd1G1vCd7MDLSRvqRgbG9weeu93c4T//+c+2rOSaa65BXp56t92+NTY2YulSVXivZ7W+ffti5MiRGDFiRCADu8PRPtmYypqugh3efPNNnDyZ2HtFFUChAinC2/vvv48tWyIWq+wyG2HHmYnE4MyZM1ixYkWXWWskR/r37485c4wZ41X/5cuXB4I/4mlTp07FsGEqb0b79vLLL+O1116Lx1TUvvPmzYM64+GNj+1BU5khKbxt8yZjSBt1L9JmG/XtKgvK2BeAM3FJQZLxJPZYAl7b7wwIVxJuhYWFk5l5k4mBeq/XqxKsSBMC3Y6APO90uy0Th4WAEBACQkAICAEhIASEgBAQAkJACAiBbkRAMvR3o80SV4WAEBACQkAICIGOJeDOynIx0UoAGa0zb+jdr9+8p9evV9lEpQkBISAEhIAQEAJCoB0BEbjIgbgcCLhcLvVdt0/4Wnr16nXVihUrolaDs7r+ET7+OwCqLHWPaQ4CXh8P9NGMS1YZ+lWm/mSbytpdXFwcyEAf3iorK3HkyJFkp+jS4zVNw9VXXx0Q8Csh/4ABAyz56/f74fP5AuL+eJuab/r06YZhzc3NKCsrA3PcRTfjdSGp/unp6Vi0aJHpmfF6vTh6NHbK9D59+mD+/PmmfqxatQqnTp1KyseOGKz8V+sIb9u2bcNbb70Vlwu33XYb7rrrLsOYDz/8EOvXr4/LVrTO48ePx803q8R5YY11NP5GFQ7semcvLf8xaGONwRObTwCLVa7OrtV0Dej3gZNUpsiE2vTp06/WNM0sIcRZr9fbLyGjMkgIdDIBed7p5A2Q6YWAEBACQkAICAEhIASEgBAQAkJACAiBy5qACPov6+2VxQkBISAEhIAQEAJBAu5x4wYgI+MaT339q1ao5Ofnpw1ubPwNgM+F9P9Fuc/3VSvjpY8QEAJCQAgIASHQ8wiIwKXn7fnltuKZM2de7/f794Svi5kPV1ZWGlNOJwhghI9/CWBJgsO77bDHbwZmDjK6/7e//Q3bt2+3ZV3Tpk3D0KFDDbZeffVV7Ny505Y5upIRJcIOzcKvghoSbSp7usqiHk9T85WUlJgO2bhxIw4dOhSPuU7pqwISVGBCeIvnzMyaNQtXXnmlwcaLL76I119/vVPWFc+k9957L2655RbDEBXkUVNTE4+pAAfFw6ypII+mpqa47EXqfNVVV2HmzJmmHzet+CL4QHxn2RanohnJ7IeMT64E0nsben1jD1D2Yco9iHsCjXDfB1lUFffAkAEul+sYgIHhNnRdv379+vX7krEtY4VAZxCQ553OoC5zCgEhIASEgBAQAkJACAgBISAEhIAQEAI9hYAI+nvKTss6hYAQEAJCQAj0YAIPjxuXfiwz81cEuAlY7PH51sbCscDpXEDA0wCCb5tPEeDy+Hz1scbK50JACAgBISAEhEDPJCACl56575fTqgsLC+cy83Mma9ro9Xqn2bXWET72Aciyy153sfPgUOA/rzd6qzKYq0zmdrRI2cE/+ugjrFu3zo4pOtWGqj4wZMiQgIhf/ZmJyJNxUGXq37t3b1wmJk+eHKgKEN52796Nl156KS5bndHZjjOjMtIrO+Ht4MGD2LRpU2csK6451Vm67777DGNUhQJVqSDeFinjvwoOSKQSRKT5H3jgAajKFOFNf2s9mjd8J163U9rfMf5zcNyjirO0b34Gxr4AnPGndPrEjDP+6UA2/TixwS2jXC7XZgDGwwXM8Xq99tz4k3FQxgqBOAnI806cwKS7EBACQkAICAEhIASEgBAQAkJACAgBISAE4iAggv44YElXISAEhIAQEAJCoFsSIHd29j8w848AOACcJ+bvITPzV56qqjMmK1L9i5j5TwCuCn7OQNmghobFj2/fbk86vW6JUpwWAkJACAgBISAEohEQgYucj+5OoKCg4F+J6Hvh62Dmn1VWVn7dlvUxayPqob6HG9M02zJB1zUyNAN4aZy5f8uXL8e5c+eSdj5a1u7y8nJcuHAh6Tk62kCvXr0watSogGh++PDhSE9PT5kLiQRXqMzuKsN7eDt58iRWr16dMl/tMmzHmVEZ/lWmf7NWWlqK5uZmu9xNiZ1IlRbOnDmDFStWxD3nxIkTceONNxrG7dmzB/X19uUIcLlcGDx4sNG/s0fR+OTsuP1O2YD03sj49BrT7PzLjwJffitlMydlmIDl+520IBkjLpfrFwC+bGLjX71e7/eTsS1jhUBnEJDnnc6gLnMKASEgBISAEBACQkAICAEhIASEgBAQAj2FgAj6e8pOyzqFgBAQAkJACPRgAibZ9hWN0wDWgGgtMTeof2Cim8D8SQC3tsPFvFsnmrHc53u3B2OUpQsBISAEhIAQEAIxCIjARY5Idyfgcrk8ABaGr4OIPltRUfEHO9Y3vJ7HEGO3Hba6o43NdwK39DF6vm3bNrz1lj2q1gULFqB3b2O8RF1dHfbt29ctsCmBuBLwq8zpSnBuR2tqasLx48cDAQHRbFZXV+O9996zPGX//v0xZ84c0/52BWpYdibBjpHOTDwVC4qLi02DLf76179i//79CXrWccNKSkqghP2hTQUiqICEeNvo0aMxadIkw7Dz589j2bJl8ZqL2H/MmDEYN848SqjxiWlA41nb5krGkCP7q3DcWWwwwQBydwD7um6c0bsHnHRtMmt3uVwPA/idiY2lXq/XCCWZyWSsEOgAAvK80wGQZQohIASEgBAQAkJACAgBISAEhIAQEAJCoMcSEEF/j916WbgQEAJCQAgIgR5FgBZmZS0G0a8A9I9z5QeYaM6yuroX4xwn3YWAEBACQkAICIEeRkAELj1swy/D5bpcrtcB3BK+NGaeUFlZ+bwdSx5exw8R4Wk7bHVHG//2MeCREUbP33//fWzZssWWJUXKDq7E/ErU3xWbysIfFPCrLPwZGRm2uKkE/AcOHAgIyj/88MM2myrgYcqUKbjyyisN8xw+fBgbNmyIa34l6FfC/vD2/PPP480334zLVmd0jnRm3nnnHdTW1lpyKS8vD9dcc42hr1q/4tCVW6QKA4lUbFDrVEEjKsDBrK1duzYQWGJHU9fJokWLTE01V/0H9N2r7JgmKRs08DqkFz8NkGaws+4j4PNvJGU+5YObGtD/yH1kVt3R0tzTp093appmuPEy898qKyvHWjIinYRAFyIgzztdaDPEFSEgBISAEBACQkAICAEhIASEgBAQAkLgsiMggv7LbktlQUJACAgBISAEhEAkAiV5eaObmpt/QoAqmd4+9Z5xkJ+AFY60tK+XVle/L1SFgBAQAkJACAgBIRCLgAhcYhGSz7sygXHjxqUPGTJE5Uk2qC7T09P7rl69+pwd/o/08U8Z+JodtrqjjdwBQKmJhFNljy8rK7NlSUpUrcTV4a2hoQEejyrC0DXakCFD2kT8AwcOtMUplVH94MGDARH/Bx98AJURPVIbPHgwXC6X6cdqL9SeWG333HMPbr21faE3NVb5UFVVZdVMp/WLlFE+nnN5ww03ICsry7CGs2fP4rnnnuu0tcWaWAWQTJgwAf369TN03bVrF3bs2BHLhOnn06ZNw9ChQw2fKXvKrl3N7XYjMzPTYI4Pvoym575o1zSJ2SEN6e4/gAbfbDre9QrwatcoIhBxfaQja38ObU0MADB9+vS+mqaZBQTo/fv37+3xeBoTtS3jhEBnEJDnnc6gLnMKASEgBISAEBACQkAICAEhIASEgBAQAj2FgAj6e8pOyzqFgBAQAkJACAiBNgLzxo8flJaePvdiRjSVMu/jAIJv2U+D+U3StDKHw1EqQn45NEJACAgBISAEhEA8BETgEg8t6dvVCEyfPn2cpmlmVan2er3eG+zyd4SPVRp6o9rcrgm6uJ0MDXjjXkD9N7yprPAqO3yyLVp2cK/Xi6NHjyY7RULjVTbxkSNHBv6UiNpMhJyI4RMnTrRl4T9y5Ah0XbdsJlJm/ZqaGrz77ruW7ajqApMnTzb0V76UlpbG5ZPlSW3smJaWFsgoT2R8XbB+/fp21Q0iTauqLCxcuND049WrV+PkyZM2epy4KbVWdf7UOVT71qdPn4jGkrlebrvtNtx1110G26pShGJqV4tUGQHNDWh8/D67pknIjuPOYjiyv2o6dtkR4CtvJ2S2Qwcx4fMHs+iJZCYtLCx8l5kN5SuI6O6KiorEIkaScUjGCoEkCMjzThLwZKgQEAJCQAgIASEgBISAEBACQkAICAEhIARiEBBBvxwRISAEhIAQEAJCQAgIASEgBISAEBACQkAI2EBABC42QBQTnUbA5XLdD+AZEwdWer3euXY5NsLHpwD0t8ted7Tz1K3AlKuMnr/22mt4+eWXbVnS9OnTcfXVVxtsvfLKK1B/HdWUiP+mm26CqhowaNAgW6ZVWfgPHTrUloX/3LnEi0fce++9uOWWWwx+7d27Fz6fLy5/S0pKoMTi4W3Tpk2BqgFdvUXKKB/PuZw5cyauusp4uF966SXs3r270xBceeWVbdUgzLLmmzl26tQprFq1KmGfFQfFw6zFWwEimhORgknUmKZn7gefsB6YkvBiTQbSoBuRvvAJwJFh+PSUH3C+BBxvtnPG1Nhi4KcHnfSNZKy7XK61AGaY2Ljf6/WWJmNbxgqBjiYgzzsdTVzmEwJCQAgIASEgBISAEBACQkAICAEhIAR6EgER9Pek3Za1CgEhIASEgBAQAkJACAgBISAEhIAQEAIpIyACl5ShFcMdQKCgoODbRPQDk6l+4vV6v2mHC0Oe52Hpzej6ymY7FhvFxmeGAd+/ztjh+PHjWLtW6T6Tb7fffjs+8YlPGAwdO3YMFRUVyU8Qw4LK1j527NiAmF9VDEi2KXH1/v37AyJ+VcUgniz80eaOJIa+cOECysvL43L7vvvuC2R9D2+vv/46XnzRrPhFXOZT3lnt1913322YJ55zqc6cOnvhTe2ZqkDRUU0FVgwbNqxNxN+3b9+4pm5qasK6detw+vTpuMaFd1YVC9S1EN6qq6vx3nvvJWU7dPCDDz5oWl1B31mG5rqf2zaPVUPUZxDSFv0J6r9m7etvA0uPWLXW6f02HnDStGS8KCgo+CkRfc3Exre8Xu9/JGNbxgqBjiYgzzsdTVzmEwJCQAgIASEgBISAEBACQkAICAEhIAR6EgER9Pek3Za1CgEhIASEgBAQAkJACAgBISAEhIAQEAIpIyACl5ShFcMdQKCgoOBxIvp8+FTMvKSysvLXdrgwzMeTNKDKDlvd2ca1vYC6u8xXoETkSkyebBs4cCBmzDBLCA3YmR3czM8+ffpg1qxZUNn5E20qC78SgSsRv/o7e/ZsoqaijtM0DSqzvvpveFOBDyoAwmq7+eabMX78eEN3JQpfuXKlVTOd1m/AgAEoKioynd/quVRVIVR1CJP7SODcqX1NVbviiisCARUqSENl4TfbUytzMzM2btwYOH/JtokTJ+LGG280mHn77bexdevWZM23jVf7pvbPwP3E+2h6pti2eSwZSstE+oLfQ2XoN2tbTwELdlmy1FU6HTrgpOHJOFNYWPg1Zv5puA0i+m1FRcUXkrEtY4VARxOQ552OJi7zCQEhIASEgBAQAkJACAgBISAEhIAQEAI9iYAI+nvSbstahYAQEAJCQAgIASEgBISAEBACQkAICIGUERCBS8rQiuEOIFBYWLiemQ1ZiJl5VmVlpS1p44f7+GECftcBy+nyU7w4Dhhuonf3+XzYu3evLf5Hyg5eV1eHffv22TJHuBGHwxEIJDATF8eaUAnfQ7Pw+/3+WENs+Xzy5MkBEXh427lzJ1599VXLc6hAhvnz55v2V4L+ZLO9W3YkiY7Kf7WO8KbE50qEbqUVFxebVmWwOyu9OmuhWfj79etnxb2ofdT5e+mll3Dy5MmkbSkD11xzDfLy8gy2EqkAEc0hVVlBVVgwNNbR+LtJgN4x1xJIQ1rhj6Bdm2vq7olm4L6dwIeNtuDtMCPkwOD9E8h6dE+YZ4WFhXOZ+TkTh71er7ewwxYiEwkBGwjI844NEMWEEBACQkAICAEhIASEgBAQAkJACAgBISAEIhAQQb8cDSEgBISAEBACQkAICAEhIASEgBAQAkJACNhAQAQuNkAUE51GoLCw8E1mvincAWa+vbKy0pZ8ysPr+L+J8I1OW2QXmvj71wGfGWZ06J133kFtba0tnmZlZeGGG24w2FJifiXqT0XLycnBtddea9n0gQMHoP6UkLqzBO+33HIL7r33XoPPR44cQWVlpeW1qI6RMqW/8MILeOONN+Ky1RmdVYUBVWkgvL333ntQgnwrLTc3Fx/72McMXe3ISt+/f/+2LPxmQRhW/DPrc/DgQbzyyitQe25nS0tLC1SAMGtr1qzBiRMnbJkuWjBJ07p/BL+Tmus93Pm0+74FbYx5lQc/Awt3Ac+ftmXJHWqENeQenEgJ35hnzJjxCV3Xd5g4/brX6x3ToYuRyYRAkgTkeSdJgDJcCAgBISAEhIAQEAJCQAgIASEgBISAEBACUQiIoF+OhxAQAkJACAgBISAEhIAQEAJCQAgIASEgBGwgIAIXGyCKiU4j4HK5mgE4wh3o379/H4/Hc94Ox4bX8VoizLDDVne3MfUq4MlbjatoampCWVmZLctTomolrg5vds4RajuaqDjY78yZM21Z+A8dOoSOysIfDagSic+ZM8e0i9oLxctqGzduHMaMMepzVdDC5s2brZrptH6jRo1Cfn6+Yf7m5ubAuWTmmL5df/31cDqdhn6JZKVXWfiHDh0aqKAwcuRIqL2yo50/fz4QSBL8i2eP451/+vTpuPrqqw3DduzYgV27bImVCtiOVBlB31eN5op/itftuPs77noIjqwvRhz3r/uAPxyK22zXGMD4uwPZ9MdEnZk7d+6VFy5cOG4y/pzX6+2bqF0ZJwQ6g4A873QGdZlTCAgBISAEhIAQEAJCQAgIASEgBISAEOgpBETQ31N2WtYpBISAEBACQkAICAEhIASEgBAQAkJACKSUgAhcUopXjKeQwLRp00Y4HI79JlMc83q9g+2aeriP3ybAmDLergm6kZ1MDdg7wdzhiooKHDt2LOnVZGRkYNGiRaZ27Joj1PjYsWNx9913m86nstO/+eabOHnyZNLrSoWBuXPnol+//8/enYBFdeV54//eggJEcQFFwV2MqGgUd3DXSN0SjXFFk87M9HTP0sv0/DPvvDPzTvfs/c5Md0/32+v0nl7TUeMWt7olcYka3HDfcI0riLuCgEBx/8+pjGlT9xZW3Tq3QOp7nocn/TTn/H7nfG5BcvV3zulgCC1uSxC3JoTaevTogZdeesm0+9tvv90qNjA0txZRQL9s2TLTLsXFxaisrHwmRVJSEhYtWmQ5hngOonhfFPELTzEnGU2cvv/kNoi7d+/KCBlSjJycHOTm5hr6ig0t7733XkgxQukkPnfCy9Dq7qP+TXv3UTmyZiDe9dWg01x/B/jc2VBW0Tr76Aq+WpGn/EMks1NV9RGA5MAYTU1N3bds2XIzktgcS4FoCvB9J5razEUBClCAAhSgAAUoQAEKUIACFKBArAmwoD/WnjjXSwEKUIACFKAABShAAQpQgAIUoIAtAixwsYWVQaMgUFBQkO9wOD4wSXVQ07QxUqawUo/L7AVxCwDb/wgsHwpM7mTkOHr0KI4fPy7FyeVyoVu3boZYMnM8Ce52u5GWlmbIVVZWhtLSUinrsSvImDFjMHiw8cqEDz/8EB98YAb0Yc8AACAASURBVPajEXwmoiDerAhdnNAvCspbe5s5cyYyMjIM0xSnyYtT5UNpwT4LYqOK2EwS2EQ+UcQv/tmpk8kPRShJA/o8fvzY733t2jVUVFSgvr7eQpTIh3Tp0gWFhYWmgZYvXw5x+4GMlpWVhby8PNNQ9T93AY+rZKQxxHD0HI34ud8GHOYbLw5XA/NPAA3PvtzBlvlJCvq78nzltUhiqap6FMCLgTF0XR/v9Xr3RxKbYykQTQG+70RTm7koQAEKUIACFKAABShAAQpQgAIUiDUBFvTH2hPneilAAQpQgAIUoAAFKEABClCAAhSwRYAFLrawMmgUBFwu16uKorwVmEpRlNUej8f8qO0w59Vjt57jcOBEmMPadPc/zQD+qZ9xieIkca/XK2Xtw4cPx4gRIwyxZOZ4Elycyi5OZw9sa9asQU1NjZT12BVEnAY/Y8YMQ3hRFP7OO++ElXbq1Kno3bu3YYy4peDAgQNhxWqJzmJjg9jgENju37+PjRs3hjSlgQMHYsKECaZ9q6ur/UX2osA+NTXVf6p8fHx8SHGf1en27du4fv26v5Bfxi0Xz8oX6vcXLlyIdu3aGbrv2LHDbyGjNXe7gq/kB/AdMfyKjzitkjoAzoU/BZzGtYngF2qBOSeAh3L2LEQ8X6sBdGBfRb5i/oEOMaiqqu8CeDmwu67rRV6vd2WIYdiNAi0uwPedFn8EnAAFKEABClCAAhSgAAUoQAEKUIACbViABf1t+OFyaRSgAAUoQAEKUIACFKAABShAAQpET4AFLtGzZia5Am63+8u6rn81MKqiKN/0eDx/LSNbRok+XwHWyIjVVmJkJwPbjLX2/uWtWLECDQ0NES9VnJgvTks3a7JyPIk9d+5c09PVV65c2WKno4cK6HA4sHTpUoh/BjZN0yAKxUNtL7zwAsaPH2/oLjY1iM0Nrb117NgRL79sqDv2TzvUzRmKouCVV15B+/btbV2u2HAhTt8XRfziq6VO4X/WIsXJ+eIE/cB27tw57Nu371nDQ/7+ggULkJycbOiv3zyNhlWfCTlOKB2V9l0Rv/iXUJJTTbvfagBcx4DKlrkYIZQlhNPnZnm+0j2cAYF9VVX9DoAvBf7/uq7/rdfr/XoksTmWAtEU4PtONLWZiwIUoAAFKEABClCAAhSgAAUoQIFYE2BBf6w9ca6XAhSgAAUoQAEKUIACFKAABShAAVsEWOBiCyuDRkFAVdWfAvhsYCpFUb7k8Xi+J2MKGSX6XyrAt2XEaksxSkcDGQnGFe3atQuXL1+WstRgJ+fv3r0bly5dkpJDBCkoKEB6erohXnFxMSorK6XlsSuQOKFfnNQf2I4dOwbxFWoTBdWisNqsrV+/Hg8fPgw1VIv1C1YYLorPRRF6KK25U/pDGR+sjzh5X5zALwr4xf/WdT2ScFEZ27dvX0yePNmQS/Ymj2AbB+BrQP2Pp8pbqzMZzsVvQuncxzRmTRMw5zhwpnVfzBGWhwNIvpav1IY16KnOqqr+FYBvBo7Xdf2HXq/381bjchwFoi3A951oizMfBShAAQpQgAIUoAAFKEABClCAArEkwIL+WHraXCsFKEABClCAAhSgAAUoQAEKUIACtgmwwMU2Wga2WUBV1WIALwWmURTlZY/Hs0FG+swS/RsApJz2L2M+rSXG1wcAr5mc+3zhwgXs2bNHyjTz8/MxYMAAQ6yLFy+ipKRESg4RRBQsi8LlwHbq1CkcOnRIWh67AmVnZ2Ps2LGG8OJ0fnFKfzhtzpw56Ny5s2FIaWkpysrKwgnVIn2Fg/AIbGKTidhsEmoLFifU8aKfOHVfnML/pIi/rq4unOGtoq/T6URRUZHpXDZs2IAHDx5ImWdzN3I0rPgD6HfOR57HEQfnvO9DyTC/XqRRB149DXwgZ0mRz1dSBMWHkdcnK0ethlNVVezyWW0yfrOmaYVW43IcBaItwPedaIszHwUoQAEKUIACFKAABShAAQpQgAKxJMCC/lh62lwrBShAAQpQgAIUoAAFKEABClCAArYJsMDFNloGtllAVdUTAHIC0zgcjhc3b958XEb6zD3629CxVEasthSjMA34ySDjikTR8qpVq6QstV+/fpg0aZIhlswcIvjgwYMxZswYQx5RrCyKllt7S0lJwbx580ynKZ5FOIXkubm5yMkx/Ej5C9O3bt3a2inQs2dPTJ8+3TBPK5sbhg0bhpEjR4a15rt3735cwC9yPg+n8D9rgcFusBCbXcSmF1nt1VdfhcPhMIRrOrUBjTv+I+I08a6vwpE1I2icPzsLbLwTcZrWGGB+eb6yzurEXC7XKEVRDgaO13X9iNfrzbUal+MoEG0Bvu9EW5z5KEABClCAAhSgAAUoQAEKUIACFIglARb0x9LT5lopQAEKUIACFKAABShAAQpQgAIUsE2ABS620TKwzQIul+uGoiiGc+KdTme3DRs23JaRPrNE3w1gooxYbSlGShxQNs58RZs2bcK9e/ciXm5CQgKWLFliGmfz5s0QxdMyWnMF8WvWrEFNTY2MNLbGEAX9Yh2B7YMPPsCHH34Ycu709HSIAm6ztnz5cjQ2NoYcqyU6xsfHY+lS4/6b6upqrFsXfk2zuLlBFPZ36dLFdDkNDQ3+zQ7Xr1/3f4WzeaIlfKzkDLaxQfYmj9mzZyM1NdUwRb3qBhp+Iw6Jt97ixv0J4sZ8OmiAr10BvnvdevxWPvIvyvOV71udo8vlylAUpdxk/FVN0/pYjctxFIi2AN93oi3OfBSgAAUoQAEKUIACFKAABShAAQrEkgAL+mPpaXOtFKAABShAAQpQgAIUoAAFKEABCtgmwAIX22gZ2GYBVVWbABj+nFDTNHHMsy4jfWaJfhkAixZNMNfkAOM7Gr9x+PBhnDx5UgY/XC4XunXrZoh15MgRnDghLmiQ04IVxO/btw/nzp2Tk8TGKGPHjkV2drYhw6VLl7B7t9iTEnorKiqC0+k0DNixYweuXbsWeqAW6ikK+kVh/9PN5/Ph7bfftjyjjh07+ov627dv748tCvnv3LmDmzdvWo75vAwU6y4sLDSdrsxNHkFvRNB11P/Q+p4qR/ZsxM/8SlDu1beAL51/Xp5G+PNUdPz79YnKl8Mf+dGIadOmJSUlJdWajK/RNK291bgcR4FoC/B9J9rizEcBClCAAhSgAAUoQAEKUIACFKBALAmwoD+WnjbXSgEKUIACFKAABShAAQpQgAIUoIBtAixwsY2WgW0UcLvdHXVdfxCYQtf1+16v1/w47XDno+tK5h7UA/hkdXC4cdpo/y/1BP7WZKtDZWUliouLpax6+PDhGDFihCHWrVu34PV6peQQQYIVxIsCdlHI3tpbZmYmZsyYYZhmfX09Vq5cGdb0p0yZgj59jA/27Nmz2L9/f1ixot052A0DVVVVePfdd6M9nTaTb9GiRUhKSjKsR+Ymj2C3K4ikje/9C5rOhv/zrmSOhHPe9wFF7PEytg8eAMtOAz4p279a6eNW8IvyPOWPI5mdqqpVADoExqirq2u3Y8eOukhicywFoiXA951oSTMPBShAAQpQgAIUoAAFKEABClCAArEowIL+WHzqXDMFKEABClCAAhSgAAUoQAEKUIAC0gVY4CKdlAGjIFBQUNDf4XBcNEl1UdO0LBlT6L1bz/Q5cF1GrLYYY3h7QHvRfGWyTu5OS0uD2+02TSIK1UXBuowWrCC+sbERYi2tvcXFxWHZsmWm0xQbH8QGiFBbVlYW8vLyDN1ramqwZs2aUMNEvV9GRgbGjx+PDh0Mdcf+GyPEzRFs1gTy8/MxYMAAw2DZmzwWL16MxMREQ56mq/vQuOGNsCavdOkL58KfAQnmh8iX1QBzjwM14p6Xtt208nzF/JdoiOt2u92XdV037PJRFKW3x+Np/dd2hLhOdmvbAnzfadvPl6ujAAUoQAEKUIACFKAABShAAQpQoGUFWNDfsv7MTgEKUIACFKAABShAAQpQgAIUoEAbEWCBSxt5kDG2DFVVxwIwOy78gKZp42Rw9CrRxzUB+2TEaqsxjo0B0pzG1ck8ubuoqAhOpzHJrl27cPnyZSm0DocDS5cuhfhnYNu6dSsqKiqk5LEziDihX2xMCGzHjx/H0aNHQ04tTmIXJ7KbtQ0bNuDBA8PFGCHHltlRnOguivh79uzpX3dycnLQ8Jqm4fbt2zLTx1Ssvn37YvLkyYY1y97kMW3aNPTq1ctoW/8I9T+bFbK5kpyK+MW/gNK+m+mYG/WAegy41RByyOe545HyfCU3kgWoqnoIgCGGrusjvV5v6L9cIpkEx1IgQgG+70QIyOEUoAAFKEABClCAAhSgAAUoQAEKUKAZARb08+NBAQpQgAIUoAAFKEABClCAAhSgAAUkCLDARQIiQ0RdwOVyqYqieEwSezVNU2VMKGOPvkDRsVpGrLYa4zsDgUUmNbMyT+6eOHEi+vfvbyC8cOEC9uzZI412+vTp/uLwwHb69GkcPHhQWh67Ag0ePBhjxowxhL979y42b94cVtrCwkJ06dLFMObQoUM4depUWLFkdu7cubO/eF88p+7du4cU+uHDh1i/fn1IfdnJXCAhIQFLliwx/aawFcYyWu/evTF16lTTUPW/nAvU3Hl2Gmc7OBf8GEraQNO+VT5gznHgfO2zQ7WRHjfK85WMSNaiqmoxgJcCYyiKMtPj8WyLJDbHUiBaAnzfiZY081CAAhSgAAUoQAEKUIACFKAABSgQiwIs6I/Fp841U4ACFKAABShAAQpQgAIUoAAFKCBdgAUu0kkZMAoCbrf7NV3XfxuYSlGU33k8ntdkTCGjRP8zBfiRjFhtNcb8rsD3XzCuTubJ3aKYXxT1B7a6ujqsWrVKGm12djbGjhUXP3yyPS8F4SkpKZg3b56ph3ASXqG2kSNHYtiwYYbulZWVKC4Wtb3RaeIU/h49enxcxN++ffuwEjc0NGDTpk2orq4Oaxw7GwVcLhe6dTPu3hGbXcSmF1nttddeg6IY//rHd/BX8O37cfNpFAfi53wLjt7ml7Q06MDSU8BeOfsPZC3Z7jh6eR7ioCi61UQul2u5oihFJuOXaJr2jtW4HEeBaArwfSea2sxFAQpQgAIUoAAFKEABClCAAhSgQKwJsKA/1p4410sBClCAAhSgAAUoQAEKUIACFKCALQIscLGFlUFtFlBV9UsAvhOYRtf173u93r+QkT6jRP87BfgPGbHaaozO8cBJYw28f7myTu5OTEzE4sWLTQnFyfPiBHoZTRSLz58/3zTUunXrnouicFHQLwr7A1tJSQkuXrwYMlN6ejoKCgpM+69YsQKiUN6u1rFjR/8J/OIk/oyMiA4W928+EJsQ2nJ7sulBWHXt2hXJyclo164damtr/Z/ZS5cu4cyZMxETiA0eYqNHYKuoqMDWrVsjjv8kwMsvvwzxGTD8br9zAQ0rXm82T9ykNxD3ovnvCjHwc2eB9SEc8i9tMa0kUFwTel6dpJRbnY7L5fpvRVE+FzheUZTPezyeH1qNy3EUiKYA33eiqc1cFKAABShAAQpQgAIUoAAFKEABCsSaAAv6Y+2Jc70UoAAFKEABClCAAhSgAAUoQAEK2CLAAhdbWBnUZgGXy/UviqL8Y2AaXdf/1ev1/pOM9Jkf6F+Dgr+REastx9g4HMjtYFxhaWkpysrKpCzd7XYjLS3NEOvIkSM4ceKElBwiSLBi4gMHDkgpipY20SCBxA0D4qaBwHb58mXs2rUrrPRFRUVwOp2GMe+//z6uXr0aVqzmOsfFxX3iFP4OHUw+TGFmu3btGsRn4/79+2GOfD66i4J3seFBbHwIZdODuJ1h9+7duHHjhuUFpqamYvbs2abjly9fjsbGRsuxnx44ZswYDB482BirqRH1P5oSNIdj2HzET/nfQb//9avAd65JmeJzF8QBvHgtXzludeKqqv4bgK+YjP8HTdO+ajUux1EgmgJ834mmNnNRgAIUoAAFKEABClCAAhSgAAUoEGsCLOiPtSfO9VKAAhSgAAUoQAEKUIACFKAABShgiwALXGxhZVCbBVRV/QGAz5uk+UtN074rI33mHv0n0PEnMmK15Rh/3Rt4o5dxheXl5di2bZuUpb/44osQX4Ht5s2b2LJli5QcIsjo0aMxZMgQQ7zr169j+/bt0vLYFUgUec+YMcMQXhRbi6LrcNrkyZPRt29fw5Dz589j79694YQy9BW3CDw5hV/MWVYTp8UfO3YMt27dkhWyVcSRtekh0o0pixYtQlJSksFE/GyInxEZrbmbMhpW/yn0SuMGHkfvcYif8y1AcZhOYe1t4IvnZMzu+YyhOzC5YoKy2+rs3W73/6fr+v8LHK/r+re9Xu8bVuNyHAWiKcD3nWhqMxcFKEABClCAAhSgAAUoQAEKUIACsSbAgv5Ye+JcLwUoQAEKUIACFKAABShAAQpQgAK2CLDAxRZWBrVZwOVyLVcUpcgkzeuapv1WRvrMEn0lgMUyYrXlGGNSgHeHGVfo8/mwcuVKiH9G2rp27QpVVQ1hdF3352hoaIg0hX+8OO185syZhlhNTU3+gnjxz9bcHA4Hli5dCvHPwCY2PogNEKG2AQMGID8/39BdnPa+atWqUMP4+4mC9O7du398qrwo6JfRamtrITaOPPmS9TmQMbdIY4ibCsSmB/El7IShjLZz505cuXLFUijxeRCfi8B29uxZ7N+/31JMs0HiMxwfH2/8OTxXjMbiT17AonTpB+einwPOdqb59zwElp4CGnVp03vuAik65lyfqGyyOnGXy/W6oii/Nhn/G03T/sBqXI6jQDQF+L4TTW3mogAFKEABClCAAhSgAAUoQAEKUCDWBFjQH2tPnOulAAUoQAEKUIACFKAABShAAQpQwBYBFrjYwsqgNguoqiqKE2cHplEUZbbH4/HISJ9ZohcDeElGrLYe4/Q4oKNJvfHWrVshTk2X0RYvXozExERDqEgKlM3mFayYWNw2IArHW3sTJ/SbnXp/4sQJHDlyJOTpC2thbtaKi4tRWVnZbCxx0nqvXr2kF6SL0/fFcxAnwt+9ezfk9TwPHcVze/LVsWNHW6ZcU1ODDRs2WNoE069fP0yaNMkwr+rqaqxbt07afAsKCpCenm6Ip9fcQcMv5/7+/09MgbPoN1A6GPuKTh/WAe5jQFXke4qkra2FAr1anq+8bTW3qqri37WGDQG6rq/zer3zrcblOApEU4DvO9HUZi4KUIACFKAABShAAQpQgAIUoAAFYk2ABf2x9sS5XgpQgAIUoAAFKEABClCAAhSgAAVsEWCBiy2sDGqzgKqqpsX2uq5P8Xq9u2SkzyzRSwGMlhGrrcf48SBgTppxlWVlZSgtFYyRN1FILAqKA9uFCxewZ8+eyBP8T4Rp06b5C9ED25kzZ3DgwAFpeewKNHjwYIwZM8YQ/t69e9i0KbxDut1uN9LSjA/2zp07CNw3I24FePoUflkF6eJGgKdP4a+vr7eLLupxxaaHp0/hNzuV3o5JWf0sO51OFBWZXYwCrF+/Hg8fPpQy3UGDBmHcuHGmsep/NAVoagQc8XC+8t9QephcDwLgQSPgOgZcfSxlSs91EEXB567nKT+yuoiCgoIpDofj/cDxuq57vF6vYWOd1TwcRwE7Bfi+Y6cuY1OAAhSgAAUoQAEKUIACFKAABSgQ6wIs6I/1TwDXTwEKUIACFKAABShAAQpQgAIUoIAUARa4SGFkkCgLuFyu9xVFmRKY1uFwTNi8efM+GdPpWaJf0IEBMmK19RhF6cC3soyrfPDggf80cBmtf//+mDhxoiFUbW0tVq9eLSOFP8YLL7yA8ePHG+LJPoVc2oQDAqWkpGDevHmm4YWT8Aq1DRw4EBMmTDDtLjyuXbsGUWCfmpqKHj16QFZButgwIGKLQn7xv9tSy8jIgPgSJ/F37txZytIeP37sv7HgycYH8Uz69u2L3NxcdOjQwTSH1QJ8l8uFbt26GWKKjTtiA4+MpigKXnvtNdNQvl3fhO/4asS/9E9wDHKZ9mnQgYUngYNVMmbTBmIo+NvyPOXrVleiqmoegBKT8Vs1TeMtNlZhOS6qAnzfiSo3k1GAAhSgAAUoQAEKUIACFKAABSgQYwIs6I+xB87lUoACFKAABShAAQpQgAIUoAAFKGCPAAtc7HFlVHsFXC7XXkVRDFXXiqKM8ng8h2VkzyzR7wLoIiNWW4+R7gQOGw+F9y97zZo1qKmpiZggMTERixcvNo0jTp4XJ9DLaO3atcPChQtNQ7377ruoqmr9VcKioF8U9gc2cZOBuNEgnDZ//nyIk+TtbKIgvaKiwl+ULr7a0in8ycnJ/hsfRAF/tDc9JCQk+Dd3iJ+dwHbkyBGcOHEi7Mc6fPhwjBgxwjBObCbYtm1b2PGCDRA/g+JnMbA1VRyFfnEH4ib+ZdBcXzwHrL0tbSrPfSBFx79fn6h82epCCgoKRjscDrOrVnZpmmbYWGc1D8dRwE4Bvu/YqcvYFKAABShAAQpQgAIUoAAFKEABCsS6AAv6Y/0TwPVTgAIUoAAFKEABClCAAhSgAAUoIEWABS5SGBkkygKqqh4CkBuYVtf1YV6v96SM6WSW6LqMOLES470RwJBk42r37duHc+fOSWFwu91IS0szxDp8+DBOnpTy2P2x58yZY3p6usxTyKWABAkyduxYZGdnG7575coV7Ny5M6zUWVlZyMsTB3TLbXfv3v34VPlbt27JDd7C0bp3746ePXtKP4VfbHoQhfNi04PYBBFKE8X3ogg/sN28eRNbtmwJJcQn+oifP/FzaNbefvtt+Hy+sGOaDRC3cYhbOQytqRFwxAfN8d3rwNeuSJlC2wmi43vlE5UvWV2QqqovAjhqMn6/pmnG60ysJuI4CtgowPcdG3EZmgIUoAAFKEABClCAAhSgAAUoQIGYF2BBf8x/BAhAAQpQgAIUoAAFKEABClCAAhSggAwBFrjIUGSMaAuoqiqqt4cG5vX5fIOKi4ulVI+zoD+8p/r3fYAv9DSOuXr1Kt5///3wggXpHaw4ubKyEsXFxVJyiCC5ubnIyckxxBMF1Vu3bpWWx65A4jT4GTNmGMI3NjZi+fLlYacNtkEgnEDi1P0np/CLovS6urpwhrfqvk6nE3369Pm4iD8+PnjBeTgLkbHpobkC/JUrV1q6DWHRokVISkoyLEWc0C+erYzW3LyDxd9yD/jjMoA7sT4ppAO/rshX/tDqcykoKBjscDhOB47Xdf2I1+s1bKyzmofjKGCnAN937NRlbApQgAIUoAAFKEABClCAAhSgAAViXYAF/bH+CeD6KUABClCAAhSgAAUoQAEKUIACFJAiwAIXKYwMEmUBVVVF0f5Ak7T9NU27JGM6LOgPTzGvI7DKWAOPhoYGrFixIrxgQXp369YNLpfL9Lsih8glo4kT1mfNmmUaShTEi8L41tzi4uKwbNky0ylu3rwZolA83DZs2DCMHDkyrGH37t37+BR+cSJ8W2uiqH3IkCH+2xBkFPGLz++TE/hlbnoIVoC/a9cuXL58OezHkp+fjwEDBhjGlZWVQdxiIau9+uqrcDgcIYU7Wwu4jwF1TSF1j7VOa8vzlQVWF11YWDjA5/NdCByv6/ppr9dr2FhnNQ/HUcBOAb7v2KnL2BSgAAUoQAEKUIACFKAABShAAQrEugAL+mP9E8D1U4ACFKAABShAAQpQgAIUoAAFKCBFgAUuUhgZJMoCbrf7sq7rfQLT+ny+nsXFxZEfEa3rjsw98EV5Wc99urPjgPZxxmVs2bIFsgq6lyxZgoSEBEMScQuAuA1AVisqKoI4eT2wbd++3V+k3tqbOKFfnNQvc/59+/aFKOzv0qWL6fJFQfqTU/iFUVs6hT9wwb169cK0adMi/hhEY9NDsAL8ixcvoqSkJOw19OvXD5MmTTKMq66uxrp168KOF2xAYWFh0M/a02MeNAIvHQXK66WlbmuB3ivPV8x3KIWw0oKCgt4Oh+OKSdcLmqaZbawLISq7UCC6Anzfia43s1GAAhSgAAUoQAEKUIACFKAABSgQWwIs6I+t583VUoACFKAABShAAQpQgAIUoAAFKGCTAAtcbIJlWFsFXC7XDUVRugcmcTqd3TZs2HBbRnKe0B++4pvZgCvVOO7EiRM4cuRI+AFNRkyePBmisDywnT9/Hnv37pWSQwSZMmUK+vQx7BnB2bNnsX//fml57AqUm5uLnBzjlQl79uzBhQuGw7bDmkbHjh39hdbt27f3n0wvCvnv3LkjbdOGmIzYTJGWlgaR6/Hjx3j06BEePnyI+vqWr9ru0KEDRLG52YaPZ0E+velBnMJfW1v7rCERfz9YAb7YcLFq1aqw44sNNWJjjVkTBf2isF9Ge/HFFyG+ntUWngT2PnxWrxj+vo695ROVPKsCM2fO7O50Om+YjL+qaZrxl6TVRBxHARsF+L5jIy5DU4ACFKAABShAAQpQgAIUoAAFKBDzAizoj/mPAAEoQAEKUIACFKAABShAAQpQgAIUkCHAAhcZiowRbQFVVe8CMBwTrihKJ4/HE3Fp58DNemJNZ9RFe13Pe77XuwP/OcC4irt372Lz5s1SljdgwACIE8cDmyiMXr16tZQcIkhWVhby8ow1sDU1NVizZo20PHYFGjt2LLKzsw3hxcYKscGiNTWxQUPMVRTviyL5uDiTax6emrAoGL9y5QqOHTuGxsbGqC9l9uzZSE012bkSZCb379+HKN6/du2a1E0PoS68uQJ88XMpfj7DbaqqomvXroZhBw4cwJkzZ8INZ9o/KSkJixYtajbWP14Cfl4hJV2bDaIAJ67nK8OtLtDlcqUqinLHZPxNTdMMG+us5uE4CtgpwPcdO3UZmwIUoAAFKEABClCAAhSgAAUoQIFYF2BBf6x/Arh+ClCAAhSgAAUoQAEKUIACFKAABaQIsMBFCiODRFlAVdVHAJID09bV1bXbsWNHxIX4maV6MuohcrCFIdArEdg3ynyAOAlcnAgefWV2HAAAIABJREFUaWuuyHfjxo0QxdMyWrt27bBw4ULTUOvXr/efFt9am5j73LlzIQq5A9vOnTv9xfAt3TIyMjBs2DB069YNDofD8nQePHiAw4cP+4vlo9GGDBmC0aNHN5tKbDKoqKjwF/Ffv34dYhNISzeXy+W3DmxHjx7F8ePHw57e8OHDMWLECMM4sd7t27eHHS/YAHETgNnnWPRffQv40nlpqdpyoEvl+Up/qwucNm1ah6SkpKrA8bqu3/d6vYaNdVbzcBwF7BTg+46duoxNAQpQgAIUoAAFKEABClCAAhSgQKwLsKA/1j8BXD8FKEABClCAAhSgAAUoQAEKUIACUgSCFbhICc4gFIiygKZpUv7csNt2vYMzEYYCxigv57lMt3MkkNXOOPWSkhJcvHhRypqCnZB+6NAhnDp1SkoOEaSwsBBduhjrVQ8ePIjTp09LyyMrUHp6OjIzMyFOvE9JSTGEbWhogNhY4fP5ZKUMK05iYqK/GL5Pnz6Ij48Pa+yzOj9+/BiiOP3s2bPP6hrR991uN9LS0kxjiNxXr171F/O3tiY2T4wcOdIwrVu3bsHr9YY9XWEgLAKb2MywfPnysOMFGzB9+nT07NnT8O0aHzC8FKhrkpaq7QbScbt8omLczRHGivnfimFgsetzJSDrvxufq0VzshSgAAUoQAEKUIACFKAABShAAQpQQLKAlL+YkzwnhqMABShAAQpQgAIUoAAFKEABClCAAs+dAIu0nrtHxgk3IyCrMGtAqd6prh5yjnqPsSf2r/2Az2QYF33p0iXs3r1bioYoTBYFyoGtsrISxcXFUnKIILm5ucjJyTHEu3HjBt577z1peawGEifxi2JnUcQvTrx3Op3Nhjp37hz27dtnNZ3lcWJe48eP9280UBR7/2hf3NCwZcsW1NfXW55vsIHJyclYsGCB4du6rvtziuL41tpSU1MhNsKYtRUrVkBs9gi3FRUVmX7mtm3b5r+dQEYLNm+fDuQcAKpaZm+KjKVFL4aOx+UTlaRIEvK/FSPR49jWLCDrvxtb8xo5NwpQgAIUoAAFKEABClCAAhSgAAUoYLeAvX/qb/fsGZ8CFKAABShAAQpQgAIUoAAFKEABCrQSARZptZIHwWlIEZBVmNVnl96lMQ53pUwqxoJM7wz8dohx0eIE9XfeeUeKhjiJvqCgwDSW1eJks2DN5RGnkIvTyKPdnpzCLwr5zW4PCDafuro6bNq0CbW1tVGd8oQJE5CVlWV7If/Ti2pqasIHH3yAy5cvS13r0KFDMWrUKENMcSr/+++/LzWXHcEWLVqEpCRjXbew+vDDD8NOOXHiRPTv398wrqysDKWlpWHHCzYg2Lw/dxZYf0damjYdqDwPcVAUS/cZLF68OKGqqupxmwbi4mJWQNZ/N8YsIBdOAQpQgAIUoAAFKEABClCAAhSgAAUAsKCfHwMKUIACFKAABShAAQpQgAIUoAAFKCBBgAX9EhAZotUIJCQkdFy/fn1VpBPqflRvH/cI1ZHGicXxiQ7g4njzlXs8Hty5I6cCd+nSpYiPjzckEoXVosBaVotWnmDzFQXY4gT+Xr16hXQKv1kcn88Hr9eLu3ejt0clJSUFqqoiMTFR1qMIO86BAwdw5syZsMcFGyCK+UVRf2A7efIkDh8+LC2PXYHy8vL8mysCmyjmF0X94TZRzC+K+gPbw4cPsX79+nDDBe0fzH3NbeAvzklL06YDOYDka/mKpd08BQUF7R0OB/992KY/IbG7OBb0x+6z58opQAEKUIACFKAABShAAQpQgAIUkCfAgn55loxEAQpQgAIUoAAFKEABClCAAhSgQAwLsKA/hh9+G1y60+nstmHDhtuRLm10qe6sqEd9pHFidfxbQ4BpnY2rP3r0KI4fPy6FZfLkyejbt68h1rlz57Bv3z4pOUSQaOV5esLdunWDOIFfFPKnpqZGvJZdu3ZJP62+uUllZ2djzJgx4Z3K72uAXnEUTTdPQb9zHvr9a9CrbgB196F06A606wxHrzFwZM+Gkmo8FT7YfE6cOIEjR45EbCgCDBw4EOLGgcD2vJzQ36dPH0yZMsUw//r6eqxcuTJsI7FZY/Hixabj1q1bh+pqOTXg3bt3x6xZswx5HjYCQw6EPe2YHFCer1j+OzWXy5WqKIqcnVgxqc9Ft2YBFvS35qfDuVGAAhSgAAUoQAEKUIACFKAABSjwvAhY/sPH52WBnCcFKEABClCAAhSgAAUoQAEKUIACFIiGAAv6o6HMHNESiI+P77Vx48brMvJllui6jDixGOOzGcC/9DOu/NatW/6T4mU0cdK4OHE8sNXU1GDNmjUyUvhjDBgwAPn5+bbmEYXRonj/SRF/QkKClPlXVFT4i9ll3YoQyqQmTZqEfv1MHr7ZYFHEf/0gGo+8Bf3awVDCf9TH2Q5xLy5B3MhlQGLHZ46TVdQvNlq4XC5DvsbGRixfvvyZ82jpDuJGC3HjhFnTNA23b4e/F8rtdiMtLc0Qcv/+/Th79qy0JRcVFcHpdBriLTgJ7HsoLU1bDdRYnq8Y8UJc7cyZM7s7nc4bIXZnNwo8VwIs6H+uHhcnSwEKUIACFKAABShAAQpQgAIUoEArFWBBfyt9MJwWBShAAQpQgAIUoAAFKEABClCAAs+XQLCCfha4PF/PMdZmq6rqOXFgduC6FUUZ6PF4LsjwyCzRawEkyYgVazGy2gE7R5qvWpwELk4Ej7S1a9cOCxcuNA2zYcMGPHjwINIU/vHNnUK+ceNG3L9/31Kerl27IiMjA7169TItiLYUFPDblpeXQ9xUUFlZaTWMpXHTpk3zr+eZrakRvqMr4Nvzg2d2fVaHuKHzEDf5r4C45uuV9+zZgwsXIvvVEBcXh2XLlplOqbi4OOrez7Ix+35BQQHS09MN3xI3Z4gbNMJtL774IsRXYLt27Rp27NgRbrig/YNtFPlhOfDVy9LStNVAj8rzlQ5WFzd79uy+TU1Nl0zGX9I0LfTrMqxOgOMoIEGA7zsSEBmCAhSgAAUoQAEKUIACFKAABShAAQoEEWBBPz8aFKAABShAAQpQgAIUoAAFKEABClBAggALXCQgMkTUBVRVPQEgJzCxoig5Ho/nlIwJZZbooiL82cd/y0jWBmMcHA30MDlofteuXbh8WU4FbmFhIbp06WLQO3jwIE6fPi1Ndfbs2UhNTTXEO3z4ME6ePBlSHnHqvjiF/8lJ/GKjgKx29+5dXL9+3V/IL25BaIk2btw4DBo06BmpdTRd3IlG7f/InaIzGc4lv4TSKfhmAl3XIU6hj/S2ghkzZvifYWA7deoUDh06JHddNkTLyclBbm6uIbJw8Xg8YWcUG1NUVTWMk31rgbj1QRT1B7bztcDUI8GnnZEAiK+eiUBmItAh7qO+jTpQ7QOqGj/6530fcOoRcL8xbILnYcCd8nylq9WJzp49e1BTU9MZk/FnNE0bbDUux1EgmgJ834mmNnNRgAIUoAAFKEABClCAAhSgAAUoEGsCLOiPtSfO9VKAAhSgAAUoQAEKUIACFKAABShgiwALXGxhZVCbBVRVPQhgVGAaRVFGeTyewzLSZ5boNwF0kxErFmP85wDg9e7GlYtT0sVp6TKaKEwWBcqB7caNG3jvvfdkpPDHGDFiBIYPH26IV11djXfffReiWNysiU0APXv29BeAi8JnRZHzx9riFP6Kigp/Ab8o5K+rq5O2ViuBsrKykJeX1+xQ/c4FNG7+G+hVFVZShDQm3v2fcPSfErSvz+fD2rVrI/IaPHgwxowZY8ghboQQN0O09iY2wIiNMGZt1apVlmyKiorgdBpvSNi6dav/cyqjifhLliwx/RnKOwRcefxRlhEdgEmdPvoalwIkOcLLfrEWKK0GDlYB2+8D1/8nbnhRWl3v8vJ8pafVWRUUFAxzOBzHTcYf1zTNeD2D1UQcRwEbBfi+YyMuQ1OAAhSgAAUoQAEKUIACFKAABSgQ8wJy/uYj5hkJQAEKUIACFKAABShAAQpQgAIUoECsC7DAJdY/Ac/n+lVVLQFgVkGcr2malGrxzBL9KoDgR34/n3RRm7UrFXgz25iutrYWq1evljKP9PR0FBQUmMZ6++23IQq4ZbS0tDS43W7TUNeuXcO+ffsg1iWKjjMyMtC7d29/Eb/MU/jv3bv3cQH/zZtir0nraB07dsTcuXOb3azg2/dj+A7+KioTjp/5j3BkG0+Mf5JcbMJYt26d5bmkpKRg3rx5puPXrFmDmpoay7GjNXDBggVITk42pCspKcHFixfDnoY4OV+coB/YxC0Z4rYMWW3WrFno3t24S+ifLwE36oG/6wP0S5KVDRDbdA5UAWtvAevvPNen939Ynq8MsCpTUFAw2uFwlJqML9U0bazVuBxHgWgK8H0nmtrMRQEKUIACFKAABShAAQpQgAIUoECsCbCgP9aeONdLAQpQgAIUoAAFKEABClCAAhSggC0CLHCxhZVBbRZQVXUbgOkmaaZrmrZDRvqMEv28AmTJiBWLMdrHAWfHma9806ZNEAXqMlqw08F37NgBUWwvq7lcLnTrFvzChvv376Nz586y0qGhoQHipgFxAr/4EhsGWmObP38+2rdvH3Rqvj0/hO/wb6I69fiCf4Nj4MygOY8fP46jR49anpMo6BeF/YFt//79OHv2rOW40Ro4YcIEDBw40JDu0qVL2L17d9jT6N+/PyZOnGgYJ/vWgiFDhmD06NGGPNU+oENc2NMOe4B2F/jPK8C51vmj2Nx6TpfnK0PDXvD/DFBVVWyeE5voAluJpmnGB281EcdRwEYBvu/YiMvQFKAABShAAQpQgAIUoAAFKEABCsS8AAv6Y/4jQAAKUIACFKAABShAAQpQgAIUoAAFZAiwwEWGImNEW0BVVQ8As2O4VU3TvDLmk1minwCQIyNWrMZYlQPkdTSu/vDhwzh58qQUlilTpqBPnz6GWKKwWhRYy2ri5P2ZM4MXicvIIzYFiOL98vJyiFP4dV2cEd56W3Z2NsaODX5At6/kB/AdeatFFuBc+haU1P6muYWruCWirq7O0tzGjBmDwYMHG8aKZ7d9+3ZLMaM5SPy8iJ+bwCY2kaxYsSLsqSQlJWHRokWm42TeWiBug3j55ZfDnp/MAT4dWH4T+MZV4FaDzMi2xjpcnq+MsprB7XZP1XXdbKPcdk3TZliNy3EUiKYA33eiqc1cFKAABShAAQpQgAIUoAAFKEABCsSaAAv6Y+2Jc70UoAAFKEABClCAAhSgAAUoQAEK2CLAAhdbWBnUZgFVVdcBmGeSZp6maetlpM8s0Q8DGCkjVqzG+Hwm8OW+xtVXVlaiuLhYCktWVhby8sQB0p9sjx49wtq1a6XkeBKkoKAA6enp0mI2Njb6T+EXBfziNoGamhppsaMRKNjtCCK3r/QX8O3/aTSmYZ4jPgkJf7QBSDC/PUDcECFuirDSgm3uEM9z+fLlVkJGdYzT6YR4dmbN6/Xi1q1bYc/H7XYjLS3NMG7fvn04d+5c2PGCDQh2O4K0BCEGetwE/Kgc+PrVEAe0ZDcde8snKsZfkiHOye12F+i6brZRTtM0zR1iGHajQIsK8H2nRfmZnAIUoAAFKEABClCAAhSgAAUoQIE2LsCC/jb+gLk8ClCAAhSgAAUoQAEKUIACFKAABaIjwAKX6Dgzi1wBVVXFMdJLTKIu0TTtHRnZMj/Q90DBBBmxYjXGkGTgvRHmqxeFz6IAOtLWrl07LFy40DTM+vXr8fDhw0hTfDxe5Jo0aRK6d+9uOaY4hV8U8FdUVPi/ntfW3On8+r3LaHh7WYsvTen6ApxLfgnA/K8Tdu7ciStXrlia59KlSxEfH28Yu3Xr1ufiub700kvo0aOHYf4nTpzAkSNHwjYZMWIEhg8fbhh39epVvP/++2HHCzZg1KhREJ+9uLi40GPWP4J+90PoD65Cr6oAxM0XjngoSR2BRPGVAqVLXygdwv+5LqsB/uIccKoV78XRgR0V+cr00ME+2VNV1QUAVpuMX69pmtnGOqupOI4Ctgnwfcc2WgamAAUoQAEKUIACFKAABShAAQpQgAJB/gSeMBSgAAUoQAEKUIACFKAABShAAQpQgAJhCbDAJSwudm4lAqqq/hrA6ybTeV3TtN/KmGbPEn2HDkyVESuWYxweDaQnGAV27NjhP5VeRissLESXLl0MoUpLS1FWViYjxSdijBw5EsOGDQsprs/n+/gU/uvXr6O6ujqkca2906JFi5CUlGQ6zYbln4J+92KrWEL81L+BI+cV07nU1dVh1apVluY5ffp09OzZ0zD29OnTOHjwoKWY0Rw0ZMgQjB492pDy7t272Lx5c9hT6dq1K1RVNYyTfWvBhAkTMHDgwGbnp1fdQNPxVdDvnId+5wL0mjuhrSexIxw9hkHpngPHCwVQOhmfb7BA37gKfFvOr7PQ5hpeL295vmJ8OCHGcLlcn1UUxey6jbc0TftUiGHYjQItKsD3nRblZ3IKUIACFKAABShAAQpQgAIUoAAF2rgAT+hv4w+Yy6MABShAAQpQgAIUoAAFKEABClAgOgIscImOM7PIFXC5XD9RFOVPTKJ+VtO0n8vIllmibwAwR0asWI7xrSygKN0ocPbsWezfv18KTW5uLnJycgyxxEn427Ztk5IjMEiHDh3Qv39/9O7dG6mpqZ/4trgVQOQWBfzP8yn8weBSUlIwb575wdxNV/ahceMbtphbDZrwGa//FHazJj6D4rMYbhs0aBDGjRtnGCaevbgZorW3Tp06Ye7cuabTXL16NWpra8NewpIlS5CQYNy9U1xcjMrKyrDjBQ5IT09HQUFB8Dj11fDt/TF8J8wOkw8//UeF/bMQl+0O+vl5OuqRauCL54AP68LPZfOIdeX5ynyrOdxu99/quv6fJuO/q2naX1qNy3EUiKYA33eiqc1cFKAABShAAQpQgAIUoAAFKEABCsSaAAv6Y+2Jc70UoAAFKEABClCAAhSgAAUoQAEK2CLAAhdbWBnUZgG32/1fuq7/L5M0/0vTtG/JSJ+5R38TOj4tI1Ysx5ibBvxokFHg0aNHWLt2rRSa7t27Y9asWaaxli9fDnFKuJ0tPj7+46J+UdAtTn5vy23UqFEYOnSo6RLr33QDdQ9a1fIdffMQX/hN0zk9fvwY77zzTtjzbd++PebPN6+RXrdu3XNxE4OYv1hHYNuzZw8uXLgQtsmkSZPQr18/w7hTp07h0KFDYccLHLBs2TLExcWZx6l/hIZVfwz9/tWI8xgCJLRH3IiliBu5DHAmNxu/pgn4TBmws3X9CPy8PF/5rFUYt9v9NV3X/yZwvKIo/+TxeP7ValyOo0A0Bfi+E01t5qIABShAAQpQgAIUoAAFKEABClAg1gRY0B9rT5zrpQAFKEABClCAAhSgAAUoQAEKUMAWARa42MLKoDYLqKr6vwF8PTCNrutf83q9fycjfWaJ/g0Afy0jVizH6BgPnB5rLiBOMhcF8DJaUVERnE6nIdT27dv9J+WzyROYM2cOOnfubAioP7qFhl+Zn9wvL7u1SM5FP4OSbr4JYe/evTh//nzYgcUJ9+Kk+8B24MABnDlzJux40R4gbhgQNw0EtitXrmDnzp1hT2fAgAHIz883jLt//z42btwYdrynBwT7zPn7ND5G/W8WArV3I8rxzMGJKYgb/YeIG/nqM7uKk/rX3n5mt6h0UID/uJ6v/L3VZKqq/gzAZwLH67r+Ra/X+wOrcTmOAtEU4PtONLWZiwIUoAAFKEABClCAAhSgAAUoQIFYE2BBf6w9ca6XAhSgAAUoQAEKUIACFKAABShAAVsEWOBiCyuD2iygquofAvilSZpfapom5VT9zBLddNOAzUtrk+HXDwNGpxiXVlpairKyMilrnjp1Knr37m2IJQqrRYE1mzyBYCelN118H43a/5GXSGIkpWNPOD9lfhJ/bW0tVq9eHXa2YDcViA0kYiNJa289e/bE9OnTDdNsaGjAihUrwp5+YmIiFi9ebDpuzZo1qKmpCTumGJCbm4ucnJygYxvXfR5N5UcsxbYySOk2GPEF/wqlU6+gw3UA//Ah8IsbVjLIHaMDb1TkK9+2GlVV1TUAzK6jWKZp2nKrcTmOAtEU4PtONLWZiwIUoAAFKEABClCAAhSgAAUoQIFYE2BBf6w9ca6XAhSgAAUoQAEKUIACFKAABShAAVsEWOBiCyuD2izgdrvduq5vNkmzWdO0QhnpMz/QPw0Fb8qIFesx3ugF/LWx1h7l5eXYtm2bFJ4XXngB48ePN8Sqrq7GunXrpORgECAuLg6ioN+sNRb/E5rOFbdaJufCn0DpPsx0fh6PB3fu3Alr7j169MBLL71kOubtt9+Gz+cLK160O8fHx2Pp0qWmaYuLi1FZWRn2lGbPno3U1FTDuH379uHcuXNhx+vevTtmzZoVdJzvyO/gK/l+2HEjHhCXgLgJn0PciKJmQ/39h8CvWrioXwdeq8hXfmd1zaqq7gAwNXB8U1NTwZYtW1rvD7zVBXNcmxTg+06bfKxcFAUoQAEKUIACFKAABShAAQpQgAKtRIAF/a3kQXAaFKAABShAAQpQgAIUoAAFKEABCjzfAixweb6fX6zOvqCgYLTD4Sg1Wf9BTdPGyHDp+YFeqCvYKCNWrMcY2QHYNNyoIAqeReGzjJacnIwFCxaYhnr33XdRVVUlI03Mx0hLS4Pb7TZ1qP/JdKDxcas1Ujr3hfNV889bRUUFtm7dGvbcRUG8KIwPbGKjitiw0trbzJkzkZGRYZjmyZMncfjw4bCnP2LECAwfbvxhv3LlCnbu3BlWPIfDgaKiIv8mErOm37mIhhWfCium7M6OfhMRX/BvQHySaegmAK+dAnY+kJ059HgK8NL1fCX8D/f/pHC73cd1XTfshNF1fbTX6z0U+kzYkwItJ8D3nZazZ2YKUIACFKAABShAAQpQgAIUoAAF2r4AC/rb/jPmCilAAQpQgAIUoAAFKEABClCAAhSIggALXKKAzBTSBQoKCno7HI4rJoGvaprWR0bCnrv1CboDe2TEYgzg1Figk7Hu2V9ELYqpZbQ5c+agc+fOhlClpaUoKyuTkeK5jdGuXTuIL0VRUFNTg9raWktr6d+/PyZOnGgcW1+N+p8VWIoZzUHOol9BSXvBkLKpqQm/+134h5hPnToVvXsbr584c+YMDhw4EM2lWco1ePBgjBlj3AN1//59bNwY/n6mbt26weVyGebS2NiI5cuXhzXHYD/P/iCNj+HfQNIKmtJ1EOLnfBNKcprpbGqagJePA6drWmayig8jr09WjlrNrqrqdQCZgeMdDke/zZs3X7Yal+MoEE0Bvu9EU5u5KEABClCAAhSgAAUoQAEKUIACFIg1ARb0x9oT53opQAEKUIACFKAABShAAQpQgAIUsEWABS62sDKozQKLFy9OqKqqMjsKvF7TtEQZ6Xt/oGf5FJyXEYsxgB+8ALzS1Shx+vRpHDx4UArRqFGjMHToUEMscVK6ODE9llr79u3Rs2dP/1f37t0Np8g/fvwYH374Ic6dO4cHD0I/PnzIkCEYPXq0gVJ/WIGG3y5s9cSOzFzEv/ID03nu27fP7xFOGzhwICZMmGAYUl1djXXr1oUTqkX6pqSkYN68eaa5V69ebWnjx5IlS5CQkGCIWVxcjMrKypDWGexn+cngxnVfQFN5+DcIhJTcQielQzriC/8LStpA09Hl9UDhMeBmg4XgEQ5xNiLz8hTF8q4pVVXFv2sND7Suri5lx44d1RFOj8MpEBUBvu9EhZlJKEABClCAAhSgAAUoQAEKUIACFIhRARb0x+iD57IpQAEKUIACFKAABShAAQpQgAIUkCvAAhe5nowWPQFVVUUVcsfAjI2NjZ3fe++90CuUg0y56249JcGBh9FbUdvOtLgb8G2TWteHDx9i/fr1Uhbfo0cPvPTSS4ZYPp8PK1euhPhnW20OhwPp6enIzMz0F/F36tQppKUKk5KSEly+HNpB2zk5OcjNzTXE1h9cRcNbRSHlbOlOCZ/dAiR0MEyjqqoK7777bljTS05OxoIFC0zHiM+1+Hy39ibmL9YR2KxscBAxJk+ejL59+xrinTx5EocPP7sIX3yOCwqC3/bgO/Qr+Pb+uPWxJqbAuehnUDoZb2wQk935AFh2KvrTLs9XLP992ty5c5MbGhoemcxa1zTNEf3VMCMFrAnwfceaG0dRgAIUoAAFKEABClCAAhSgAAUoQIFQBCz/AWQowdmHAhSgAAUoQAEKUIACFKAABShAAQrEigALXGLlSbe9dbrd7rO6rr8QuDKHw5G9efPmszJWnFmim55MLCN2rMVIcwLHxpives2aNaipqZFCsnTpUsNp9CKwOKFfnNTflpoowhbF+6KIPyMjw3Tdoa73xIkTOHLkyDO7Dx8+HCNGjDD00+9dQsPbrz5zfGvoEDf97xA35GXTqbzzzjsQtxeE0+bMmYPOnTsbhpSWlqKsrCycUC3Sd+zYscjOzjbkFps8du3aFfacsrKykJeXZxh3//59bNy4sdl4YmNKUVER4uLiTPvpdy6iYcWnwp5TtAYoKRlwLv45kGT8PIg5/FEZUHwvWrPx57lXnq+kWs3odrt76bp+1WT8DU3TMqzG5TgKRFuA7zvRFmc+ClCAAhSgAAUoQAEKUIACFKAABWJJgAX9sfS0uVYKUIACFKAABShAAQpQgAIUoAAFbBNggYtttAxss4CqqrsBTDRJM1nTNPG9iFtmiX4NQM+IAzGAX8D7IjCsvRHD6kngZqzTpk1Dr169DN86c+YMDhw48Fw/CUVR0K1bN38Rv/gyKyKPZIHipP6LFy82G+LFF1+E+Aps+oNraHhrSSTpozc2qRMS/thjmu/8+fPYu3dvWHMZNWoUhg4dahhTUVGBrVu3hhWrJTqLz9L06dMNqW/fvg1N08KeUlJSEhYtWmQ6btWqVairqwsaM9jmCP+Axseof9MNNAYfH/ZkbRjs4T+iAAAgAElEQVSgpA+G85UfAvGJhujXHwP5h4FG3YbE5iHLyvOVIVazqao6FsB+k/EnNU0bZjUux1Eg2gJ834m2OPNRgAIUoAAFKEABClCAAhSgAAUoEEsCLOiPpafNtVKAAhSgAAUoQAEKUIACFKAABShgmwALXGyjZWCbBVRVXQNgfmAaXdcXeb3e1TLSZ5bohwGMlBGLMYC/7QN8yWR7xNWrV/H+++9LIRo0aBDGjRtniFVdXY1169ZJyRHNIKI4WmxQeHIKv9PptC39w4cPsX79+mbjB/PVa++j4RezbZub7MDO11ZA6dTbELa+vh4rV64MK116ejoKCgpMxyxfvhyNjY1hxYt25/j4eIibLQJbJD8zs2fPRmqq8WB4sVlCbJowa7m5ucjJyQm6/MZ1n0dT+bNvkYi2n1k+R7+JiHd/DVAchm9/7Qrw3etRm+XO8nxlqtVsqqouBmD4gVAUpdjj8Zh/6K0m4zgK2CjA9x0bcRmaAhSgAAUoQAEKUIACFKAABShAgZgXYEF/zH8ECEABClCAAhSgAAUoQAEKUIACFKCADAEWuMhQZIyWEFBV9UcA/iwwt6Ion/d4PD+UMafMEl1UgM+TEYsxgPEdgTUm9boNDQ1YsWKFFKL27dtj/nzDPg9/7HfffRdVVVVS8tgZRBSIiwJ+cXJ6ly5dpKQSxjdv3vSvX8RNSUkxjbtz505cuXIlaM60tDS43W7j930NqP+x5bphKWsMJ0jc8IWIm/y/TId4vV7cunUrnHAoKiqC2WaL7du34/r16FVvhzXppzqLgn5R2P90ExsRxIYEK23kyJEYNsx4gLv4bInPWGBrblOE6Os78jv4Sr5vZSotNiZ++t/DMWSOIX9dE5B3CLjZYP/UdGBVRb4iivItNbfb/de6rn8jcLCu6z/1er1/aikoB1GgBQT4vtMC6ExJAQpQgAIUoAAFKEABClCAAhSgQMwIsKA/Zh41F0oBClCAAhSgAAUoQAEKUIACFKCAnQIscLFTl7HtFHC73f+q6/o/mOT4Z03T/kVG7owS/VsK8IaMWIzxkcCZcUCHOKPGli1b/AXnMtrcuXPRqVMnQ6gDBw7gzJkzMlJIjSFO4RdF9k9O4U9ISJAS//79+/5icvEVaCtOlBdF1IFN9BPPIlgLdpq76F//3/lS5h2tIAl/vgtwGD+MlZWVKC4uDmsaU6ZMQZ8+fQxjzp49i/3794cVK9qdgxXTh3JjQ7C5BotptnnH4XD4N0TExZn8YgCg37mAhhWvR5sl4nxKSg84X3vH9DP27WvAN65GnOKZARTg29fzFcv/DlNVVeyi+EJgIl3Xv+z1ev/9mRNgBwq0EgG+77SSB8FpUIACFKAABShAAQpQgAIUoAAFKNAmBVjQ3yYfKxdFAQpQgAIUoAAFKEABClCAAhSgQLQFWOASbXHmkyXgcrm+qCjK9wLj6br+ptfr/YyMPJkl+hcBGHLIiB2rMX6aDcxONa7+xIkTOHLkiBSW0aNHY8iQIYZYorBdnJjeGlq3bt0+PoU/NdUExMIkxYnqFRUVKC8vx7Vr11BbWxs0SteuXaGqqun3xW0JovA6WHv11VchirADW8OKP4B+57yFmbfMkPiXvwNHr7GG5Lqu46233gprUllZWcjLyzOMefToEdauXRtWrGh2zsjIwPjx49GhQwdD2pMnT+Lw4cOWpxPs1oLAzTtz5sxB586dzfM0Pkb9z2YBTY2W59GSA+NnfBmOwYWGKVTWA6MPArr9k/tieb7yA6tpVFXdCMCwAF3XX/N6vb+zGpfjKBBtAb7vRFuc+ShAAQpQgAIUoAAFKEABClCAAhSIJQEW9MfS0+ZaKUABClCAAhSgAAUoQAEKUIACFLBNgAUuttEysM0Cqqq+DOBdkzS7NE2bIiN9jz2626Fjs4xYjPGRwKe6A18bYNS4d+8eNm3aJIVJFCnPnDnTEMvn82HlypUQ/4x2E6fui1P4xZeYX2JiopQpiFP4RQG/2Kxw69YtNDU1hRx33rx5SElJMfTftWsXLl++HDTO4sWLTefvO/AmfAd+FnL+lu7o6DYI8Yt/aTqNgwcP4vTp0yFPUdyysGjRItP+GzZswIMHD0KOZWdHccOC+Pw9uREiOTk5aDpN03D79m3L0wl2a8HTGwVyc3ORk5MTNEfj2s+jqULORh/LC4lgoNKpN5yvrTCNsPQUsMvuj4UDBeUTlPCum3hqtqqqngBgeEBNTU0Tt2zZUhIBDYdSIKoCfN+JKjeTUYACFKAABShAAQpQgAIUoAAFKBBjAizoj7EHzuVSgAIUoAAFKEABClCAAhSgAAUoYI8AC1zscWVU+wUKCwuH+Hy+U4GZdF2v9Hq9PWTMIHO3ng0HymTEYoyPBHokAAdHm2usWrUKdXV1UqiWLl0KUbwc2LZt2+YvgI9GE0X8L7zwAvr06YO0tDQpKcUp/Ddu3Pj4FP6amhrLcceOHYvs7GzD+IsXL6KkJHitbmFhIbp06WIYp1ccRcPaz1meT0sMdP6xB0pSJ0Pq6upqrFu3LqwpBXM5dOgQTp0y/KoKK3YkncXp95mZmf4i/u7du4cU6uHDh1i/fn1IfYN1CnZrwZPNO2Ius2bNCprDd+g38O39YURzaA2DnUvfgpLa3zCVX9wAvvKhvTP0+ZBVOVm5aDWLqqriF0y7wPE+n69ncXFxdH6RWp08x1HgKQG+7/DjQAEKUIACFKAABShAAQpQgAIUoAAF7BNgQb99toxMAQpQgAIUoAAFKEABClCAAhSgQAwJsMAlhh52G1vq4sWL46qqqhrNlqUoSpLH43kc8ZK36/GZiagHwD+PjBjz9wF2jAReMJSIwl9ELorJZbTp06f7C5gDW1lZGUpLS2WkCBpDnNY+dOhQfzG/0+mMOJcorhYn8IuNCJWVlWGdwt9cclHkPWPGDEMXsalCbK4I1vLy8iCKtQ3t8UPU/1yNeL3RDBA3+a8QN9z8ZP1wN5iMHDkSw4YNM0xfPLPiYsuHpIfNITay9OjR4+Mi/vbt24cVo6GhAZs3b0ZVVVVY4wI7N3drwdq1a/Hyyy8jLi7ONId+5wIaVrweUf7WMjhu3J8ibswfGaZz/BGgHrN1lr7yfMW4qynElDNnzkxzOp1mVzQ0apqWAEAPMRS7UaDFBfi+0+KPgBOgAAUoQAEKUIACFKAABShAAQpQoA0L8C/Q2vDD5dIoQAEKUIACFKAABShAAQpQgAIUiJ4AC1yiZ81M8gVUVRXV34ajj3VdH+31eg/JyJj5gX4FCnrLiMUYHwn8Y1/gzzKNGpcuXcLu3bulMA0aNAjjxo0zxJJx8nhzExTF07Nnz0ZiYqLldfh8Pn/hvijiF1/itHg7miimXrZsmWloUdB99+5d0++JjRJiw4RZq//RVKCpwY7p2hMzoT0SPrvFdM/Os24qCJxQt27d4HK5TOe5YsUKiEJ5u1qnTp38BfziKyMjI6I07733nv8WCBkt2K0FwiLoZpfGx6j/2SygyXS/loxpRTWG0nUQnEt+acjZBOCFfUCd+B/2tDPl+cpgq6ELCgpGOxwOw+4nRVHOeTyeQVbjchwFWkKA7zstoc6cFKAABShAAQpQgAIUoAAFKEABCsSKAAv6Y+VJc50UoAAFKEABClCAAhSgAAUoQAEK2CrAAhdbeRncZgFVVb0ACgLTKIqy1OPxrJCRPqNE364A02TEYoyPBKZ2Bn43xKghinxF4bOMlpycjAULFpiGWrNmDWpqamSk+UQMUSAvivlFcXW4TZyG/vQp/KKoPxpNnNAvisAD29GjR3H8+PGgU3jttdegKMY/pm/c9f/QdPydaExdWg7nsregdDHsC/IX4If7eSwqKjItVN+5cyeuXLkibc7is/b0KfwdOnSIOLb4/B06dAgPHjyIONaTALm5ucjJyQkjno7GtZ9HU8XRMMa0/q7O11dDSTFutJhxFDgj/1fRE5CN5fnKXKs6qqqKX6CrTf79WuzxeAz/3rWah+MoEA0Bvu9EQ5k5KEABClCAAhSgAAUoQAEKUIACFIhVARb0x+qT57opQAEKUIACFKAABShAAQpQgAIUkCrAAhepnAwWZQGXy/U9RVG+aJL2HzRN+6qM6WTu0d+Ejk/LiMUYvxe4OB5IdBhFPB4P7ty5I4Xq5ZdfRseOHQ2x9u/fj7Nnz0rJ8XSQSZMmoV+/fiHHLS8vh/gShdSioL8lWnZ2NsaOHWtIfevWLXi9Yr+MeZs/fz7EbQSBTa88iYbVf9ISS7Gc0zGkEPHTv2w6fuvWraioqAg59uTJk9G3b19D//Pnz2Pv3r0hxzHrmJKSAnE7wpOT+CMK9tRgsb5jx45BPHPZLT09HQUFodd++w79Br69P5Q9jRaPFz/ve3D0HG2Yx9zjwCF7LuCAAnz7er7yhtXFq6r6VwC+afgZ1/Wfer3eP7Ual+Mo0BICfN9pCXXmpAAFKEABClCAAhSgAAUoQAEKUCBWBFjQHytPmuukAAUoQAEKUIACFKAABShAAQpQwFYBFrjYysvgNguoqvolAN8JTKPr+q+9Xu8fykjfc4/+ZV2HlM0BMubTVmL8ejAws4txNaKwWHzJaGPGjMHgwYMNoUQB/fbt22Wk+DhGczcCPOlUXV398Sn8N27cQLRO4W9uoaJIfN68eaZdxOn04pR6s5aXl4esrCzjt5oaUf+jKVJtoxEs4c93Ao54Q6rbt29D07SQpzBgwADk5+cb+tfV1WHVqlUhxxEdxSn83bt39xfwi0J+8axktNraWv9GkidfwZ6xjFziFgdxa0F8vNHW8Hv7zgU0rHhdRtpWF8O55JdQug4yzGvZKWCnvAsRAuN/sTxf+YFVDFVVvwvgLwLHK4ryFY/H83+txuU4CrSEAN93WkKdOSlAAQpQgAIUoAAFKEABClCAAhSIFQEW9MfKk+Y6KUABClCAAhSgAAUoQAEKUIACFLBVgAUutvIyuM0Cbrfbrev6ZpM0ezRNM1bVWphP5gf6Uih428JQDmlG4NM9gK/2N3Z41snw4aBmZGRg5syZhiGNjY1Yvnx5OKGe2Xfo0KEYNWqUab8zZ874bwR48MC+yt1nTrCZDqKg36xYfPfu3bh06ZLpyM6dO2POnDmm32vc8Aaaru6LZEpRHxtf+F9w9DX+ytB1HW+99VbI80lKSsKiRYtM+xcXF6OysrLZWB06dPAX74svUcwvivplNPFz9eQ2iLt378oIGXKMKVOmoE+fPs33b6xD/U9mhBzzeevo/NQqKB0zDdO284R+OFBQPkEptmqlqqrYyeIKHK8oyqc8Hk/oPxRWJ8BxFJAowPcdiZgMRQEKUIACFKAABShAAQpQgAIUoAAFAgRY0M+PBAUoQAEKUIACFKAABShAAQpQgAIUkCDAAhcJiAzRYgJutztL1/XzJhO4o2laVxkTy9irj1aaUCojFmP8XqBfEvBBrrnIypUrUV9fL4Vr6dKlpqeDb926FRUVFVJyiCButxtpaWmGeGVlZSgtbd0fn2A3GVy8eBElJSVBjYLZNl3YhkbvV6TZRiOQkjoAzqW/NU115MgRnDhxIuRpBPss3LlzBx6PxxBHbDwRBfziJP6OHTuGnKe5jo8fP/bfBiG+xOdc1s+TlcmJmxzEjQ7Bm47GtV9AU8URK+Fb/5j4RCR8xgvEJRjmOuwAcK/RniU0Keh/I08x35ETQkpVVa8DMOxCcDgcYzdv3ty6f6mFsD52iS0Bvu/E1vPmailAAQpQgAIUoAAFKEABClCAAhSIrgAL+qPrzWwUoAAFKEABClCAAhSgAAUoQAEKtFEBFri00QcbI8tavHhxXFVV1WMAhmOsFUXp5PF4HkZKMbpUd1bUow6AI9JYHP9JgZJcoG+SUWXXrl24fPmyFK7p06f7i6UD26lTp3Do0CEpOUQQcSq7OJ09sK1ZswY1NTXS8tgRSBSSz5hhPB1dFIW/8847QVMWFBQgPT3d+H1fPep/PM2Oqdoa0/npjVDapRpyPHr0CGvXrg0598CBAzFhwgTT/tXV1bh27Zq/wD41NRU9evQw3XAScrKnOt6+fdtfwC9O4hebB1pLa+42BzFH3+G34Nvzg9YyXenzcAycifiCfzPEfdgIDDkgPd2TgL7yfCXeavRXXnmlc11d3T2z8bdu3Uo4ePBgg9XYHEeBlhDg+05LqDMnBShAAQpQgAIUoAAFKEABClCAArEiwIL+WHnSXCcFKEABClCAAhSgAAUoQAEKUIACtgqwwMVWXgaPgoCqqmcADApMpev6eK/Xu1/GFHqW6Md1YJiMWIzxe4H/2x/4ox5GkQsXLmDPnj1SqLKzszF27FhDrAcPHmDDhg1Scoggc+fORadOnQzxVqxYgYaG1l37GhcXh2XLlplaiBPlgxWH9+nTB1OmTDEd17Dpb6Bf3i3NNxqB4vK+gLjc10xTrVu3DqIYP9Q2f/58tG/fPtTulvqJTQGieP/JSfwteQp/cwsoLCxEly5dTLvodz9Ew3Jzc0sorXBQvPofcAyYapjZ2tvAF8/ZM2EFOHE9XxluNbrb7Z6q6/qOwPGKopzzeDyGf99azcNxFIiWAN93oiXNPBSgAAUoQAEKUIACFKAABShAAQrEogAL+mPxqXPNFKAABShAAQpQgAIUoAAFKEABCkgXYIGLdFIGjLKAqqobARQGplUU5VMej+ctGdPpWaL/WgdelxGLMX4v8FIX4FeDjSK1tbVYvXq1FKqUlBTMmzfPNJY4dV2cvi6jBTutvri4GJWVlTJS2BpDnNAvTuoPbMeOHYP4CtZeffVVOBzGyyv0m6fQsOqzts5ZenBHPBL+/H0Axr9+EDdGiJsjQm1ZWVnIy8sLtXvI/cTmClHEL75u3boV8riW6jhkyBCMHj06aPqGdV+AXn64paZnf15nMhI+owEO42H5ny4DtpiegR/5tHTg1xX5yh9ajeRyub6oKMr3TP69utrj8SyyGpfjKNBSAnzfaSl55qUABShAAQpQgAIUoAAFKEABClAgFgRY0B8LT5lrpAAFKEABClCAAhSgAAUoQAEKUMB2ARa42E7MBDYLqKr6LQBvmKT5F03T/llG+p579Dd0HSIPm0SBJAdwYbx5wE2bNuHePTnVrqKgXxT2B7b9+/fj7NmzUlYkTqoXJ9YHtpMnT+Lw4dZfsBzsJgNRQC5O6Q/Wgm0EgN6E+p/MAHz1UnyjFcS55NdQug40pGtsbMTy5cvDmoa4GUK4RtLEqfsVFRX+U/hFEX9dXV0k4aI6Njk5GeKmAkUx/+scvfIkGlb/SVTnFO1kjuzZiJ/5FUPaah+Qc+D/Z+9MwKOq7v7/PTOTgUBYAoQlLLKIgIBAAYGwCLLMBERAFkGpS1urdvFt+3Z5Xd6q/Vd9u7xd7Ntat6KtGEAWUSATEAGBgMimgCCbgBD2sARIyCzn74nEQu6d/c7MnZnveZ48E3PP+S2fc4O5537P7wAeGaOIBB4pGaAV5Ifqzel0vgjguzr9n3K5XE+Haof9SMAsBPi8Y5aZYBwkQAIkQAIkQAIkQAIkQAIkQAIkQAKpSICC/lScVeZEAiRAAiRAAiRAAiRAAiRAAiRAAiQQdwIUuMQdOR0aTCA/P/9hKeXfdMzOd7lcE41w12KtHCIEVOluNoMJzL4RGNRAa1SJ4JUY3ojWp08fdO6sPQrg8OHDWLlypREuquwrPzXb2bNnsWiROkTC3C3QSQZz5871KyTPzs7GmDGaAzKqkvVueAXejf8wd+I1orO0Hwqb81ndmFesWFElrA+ndevWDT179gxnSNVGlmoB/4kTJ8Iaa6bO48ePR1ZWlm5Isuwo3P8y5J9nM6WsiSVj8gyIHO2mjrdOAj/aG7vQhUTekYFiXaQenE5nMQC9IyYmulyu+ZHa5TgSSBQBPu8kijz9kgAJkAAJkAAJkAAJkAAJkAAJkAAJpAMBCvrTYZaZIwmQAAmQAAmQAAmQAAmQAAmQAAmQQMwJUOASc8R0EGMCTqdzEIDVOm6+cLlc2pLpEcSTu1HWQSUuRjA05Ye0rQ10rgN0zASOVwKHK4Fjl4H9IRYSfygX+O/rtJiOHz+OZcuWGcIvNzcXqpJ8zRZJ1XV/AQUSxM+fPx+XLl0yJJdYGvEnwF67di0+//xzv64nT56MWrVqaa7Liyfhfn1cLEOOiW37gysBq11ju7S0FEuWLAnbZ9u2bdG1a1eozQ96ze12V1XhVxX41SaTZKrC7w+G2sSgNjPoNnV6w78mABdOhs0ymQZYWn4DtnH/pxvy3TuBlWdjlo3PAmQdzhPlkXpwOp3q/3d1ao73er03LFu2bE+kdjmOBBJFgM87iSJPvyRAAiRAAiRAAiRAAiRAAiRAAiRAAulAgIL+dJhl5kgCJEACJEACJEACJEACYRKQUrYFoL6G1hhaLRNT11Sr+al+duCqMdXfX/2zg1euq59VfQkhrr4eZrTsTgIkQALmIECBiznmgVFETmDy5MmZZWVlFwBYalrx+XzNli5dakiJ65bFcp8E2kceaeqM/EYW8PM2QN96QG0N9X/nWXwOmH0SWHQaqPDp59+pDvB+D/1rs2bNghLdR9usViumTZuma+a9997DsWPHonVRNX7cuHFQwv6a7cMPP8SePebXwPbt2xedOmmriR84cABr1qzxy6h3797o0qWL7nX3G5Mgz5cYwjdeRmzO52Bpf4vGnZQSM2fOjDiM+vXrV4n669atC5vNBiXkP336NJK5Cr8ejIYNG1ad2iCE/msc79q/wPtxQcQck2Wg7bY/wtKmnybcgxVA3paYZrGtJE/cFKkHp9OpnpX1dvC4XS6XdqdLpI44jgTiSIDPO3GETVckQAJxJ8D18Lgjp0MSIAESIAESIAESIAESIIEaBCjo5y1BAiRAAiRAAiRAAiRAAmlK4MpLCpW9Eu0rsYES6+uJ+ONBqFrQv/KKs1VXhP7V/x2PGOiDBEiABKIiQIFLVPg42CQEnE7nJwC61wzH5/ONXbp06SIjwswtlnMATDbCVrLaaJIBPHEdMCkHCGeBtswLLDwFzD4BbFZbL2q0T/oAjTO0P1+5cmVVxXIjmqrQryr112yffvopNm/ebIQL+BPEqxxULmZv/k4yUMLz2bNn+w3fbrdjypQputd9+96Hp+gJs6d+TXyiQUtk3P2Wbszbt2/H1q1bkyqfeAc7duxYNGjQQNetLN0P96zp8Q4p7v5Eo3bImKq/+eOxz4HXjdlDpJ+XwIySAeJbkSadn58/Vkr5js74j1wu182R2uU4EkgkAT7vJJI+fZMACRhBgOvhRlCkDRIgARIgARIgARIgARIggVgRCOd9UaxioF0SIAESIAESIAESIAESIIE4ELjywuI+AKpMZs3K+3GIIGIX1ZX8lch/pRDC/CquiFPlQBIggWQmQIFLMs8eY68m4HA4XhVCK2CUUv6qqKjoSSNItSiWjwrgWSNsJaONnlnA7BuBLGt00X9UBjx9ANhylbD/9x2AaU21dnfv3o0NGzZE5/DK6M6dO6NPnz4aW+fOncO7775riA9/gnh1ysCcOXPg8/k5psAQ79EbsVgsmDp1KtRnzVZUVISTJ0/6dXLbbbdBVWbXNM9lVL40LPrg4mwh4953IOo20XgtLy/HvHnz4hxN8rjLycmBw+HQD9jnQeWM24DL55MnoQgjtTl+DUuHWzWjSz1A303+TyyJ0F3NYT8oyRN/jdSWw+F4TAjxTM3xUsp/FBUVfTtSuxxHAokkwOedRNKnbxIggUgIcD08EmocQwIkQAIkQAIkQAIkQAIkkCgCFPQnijz9kgAJkAAJkAAJkAAJkECMCSTxC4tgZJTAX4n6WcU/GCleJwESiCsBClziipvOYkTA4XA8JIR4oaZ5KWVhUVHRaCPctiiWDgG4jLCVbDbqWYFVPYFmduMiLywFnj0I7K8AxjQGXrpBa/vSpUuYP3++IU7r16+P22+/XdeW8qF8RdsCCeKXL1+Oo0ePRusi5uP9nWSwbds2fPzxx379t2vXDgMHDtS97nH9F3z7P4h57EY6sN78AKx97tc1uXDhQpSVlRnpLmVsjRs3DvXq1dO/D977FXy7U/+fUNGgNTLuKgCEdmPM774A/mTMoSN+7xkL0O9wnoh4J5TT6VQ7Vu6o6UAI8ePCwsI/pczNykTSigCfd9JqupksCSQlAa6HJ+W0MWgSIAESIAESIAESIAESIIErBCjo561AAiRAAiRAAiRAAiRAAilC4KoXFtcBUJX406VR4J8uM808ScDkBChwMfkEMbyQCIwaNaq3xWLZqNP5nMvl0ikbHpLZazo1/0DmWGw4Ef7I5B6hFmILbgQGNzA+D48ECk4Afy8B1vQC9BZ933nnHZw/b0xF7zvuuAN16tTRJPLhhx9iz549hiQ4bNgwtGzZUmNr165d2LhR7xY1xK1hRvydZFBaWoolS5b49SOEwLRp03Sr+8uTn8H9lr443rDAjTZkscH+4CpAaO/KL774AqtWqT26bFcTaNasGUaOHKkLRZ47DPfMKWkBzDbsMVi63KbJtcIHfGMTcM4TWwwleTo3bRgunU7nKQCNdYaMcLlcy8Mwxa4kYBoCfN4xzVQwEBIggSsEuB7Ogjf8ZSABEiABEiABEiABEiCBVCJAQX8qzSZzIQESIAESIAESIAESSDsCV720uBdA27QDoJ+wEvi//iWP14QQ6ns2EiABEogLAQpc4oKZTmJMoHfv3hk5OTkXAWTouGrncrkM+X9rbrHcDaBjjNMxlfkftQJ+1tp/SPLsIcgTOyEvnoRo2AaiyQ0Q9ZqHlcNlH3DaA+TqnACgRPBKDG9Eu/nmm3HDDdqjAIwUaHfq1Al9+/bVhKs2JajNCWZvqrq6qrKu1+bOnYuKigq/KQwdOhStWrXSvV758nDAXW729K+JL2PSqxBNu2hi9nq9KCgoSKpc4hHs+PHjkZWVpevKM/8h+I59Eo8wEupDNFTV+Yid3loAACAASURBVGfrxvDSUeBpQ/5PFDDFLSV54huRQhgzZkx7r9e7T2+83W6v/8477/BoikjhclxCCfB5J6H46ZwESOAKAa6H694KXA/nbwgJkAAJkAAJkAAJkAAJpAABCvpTYBKZAgmQAAmQAAmQAAmQQHoRiMfRweWnvFVQz+y8jIor31f/TP28+vuKk1+VRbz6WmYT69cTUjvHVvX91T+r/r52E2vVz7O71IrVBKoXGVUvM4QQr8XKCe2SAAmQQDUBClx4L6QKAafT+SGAm2vmI6W8s6ioaI4ReeYWy1cAfNsIW8lgo5YF2N/Pf6Te9X+Hd/M/NR1E/VxYOt8GS+fREFlNo0q1pKQE77//flQ2qgeryvmqgn7N5vF4MHv2bEgpo/ajTgBQJwHotfnz5+PSpUtR+4i1ASXoV8L+mm3dunXYt09X61vVtUGDBhg7dqxueN5Nr8H74UuxDt1Q+5Y2/WG77Q+6NtesWYMDB2KvzjY0oRga8/e7pVyqTT/uN6fG0Lt5TNvG/B6W6/J0A1LV+Y9XxjhWiVdKBooHIvXidDqnA/hXzfFCiO2FhYXdI7XLcSSQaAJ83kn0DNA/CaQvgXish58499V6+LZDlTh5/qvvq3+mvj9+5Xr1z66+1rTBv9fDq79vpvOznPpWqOvd2+jswDZmerkebgxHWiEBEiABEiABEiABEiCBhBCgoD8h2OmUBEiABEiABEiABEiABMIncNWLiyfDH60/QgnxlSj/zK6vFBGluyqrRPzxbkrYr8T/VQL/zvavNwAYKPZXLzNWXhH3q082EiABEjCcAAUuhiOlwQQRcDqd/wfg+zruf+9yuX5mRFgt1spvCgGtgt0I4ya0cWs28K/O+oF5178A72aN7lPTWYmiLV3Hw9JuSEQZqmroc+bMgfqMtlmtVkyZMgXqs2ZbtmwZjh8/Hq2LqvG333476tevr7H10Ucf4bPPPjPERyyNqBMG1EkDNdvBgwexevXqgK4nTZqE2rVra/tcOo3K1/TF/rHMJVrb9geWAxmZGjNnzpzB4sWLozWfMuPVJha1mUWveeY9AN/xHSmTq79ELK37wTb2j7qXZxwDnvg89gikwANHBwi18Syilp+f/4KU8iGdwS+6XC69n0fkh4NIIN4E+LwTb+L0RwIkEIv1cCXEV+L8HV98tR6uBPzbD8V6t6B2LpWwX30p4X/X1vaq71UzUOzP9XD+CpEACZAACZAACZAACZBAkhGgoD/JJozhkgAJkAAJkAAJkAAJpBcBI19aXC3eT5RwP9zZq67mr4T9uYMyjarmzyOIw50I9icBEgiJAAUuIWFipyQg4HQ67wMwQyfUVS6Xa6gRKbQqli19wGEjbCWDjafaAg+00EbqO7IJnoU/DCsF0ag9rIN+BEurPmGNU51VhX5Vqd+INnz4cLRooU3q008/xebNm41wgd69e6NLly4aW0aeNmBIoH6M5Obm4tZbb9VcdbvdVZsrAp1k0KtXL3Tt2lXXsrvgLsgzyVXV3jbyaVg6jtTN580334TP54vlVCSF7YDV+c8cgJr3dGgZd82CaNhGk+pFL9B/M1D61SFxMW1eK9of7yci3jrgdDo/BnBTzSCllPcUFRUF38EV0+xonAQiJ8DnncjZcSQJkEDoBIxcD79avJ8o4X7omX/V82ph/7BumUYJ/LkeHu5EsD8JkAAJkAAJkAAJkAAJJIAABf0JgE6XJEACJEACJEACJEACJBCMgFEvLpSI/+jqSwmrvB8sz3CvV1fyb9TZXlXJP8oK/qxSFO4EsD8JkEBAAhS48AZJFQIOh6OrEGK7Tj7lLpdLv3R0BMnnFksllmwbwdCkG7KyJ9BRW5wcnhXPwbfz3YjyUVWsrXnfh2h8fcjjd+3ahY0bN4bcP1BHJbRXgvua7ezZs1i0aJEhPtSGAbVxoGZT4u9Zs2aZXgRusVgwdepUqM+abenSpThx4oRfTjabrWqsXvPtXwWP61FDGMfNSN0msN/7jq67nTt3YtOmTXELxayOJk6ciMxMnX8oALhn3wN5eq9ZQzcsLutNU6o2LOm1Xx0EXjRmP1KweA+V5InrgnXyd/3222+vV1lZeRaA5hffarV2WLx48f5IbXMcCSSaAJ93Ej0D9E8CqU3AqPVwJeJ/f3t5wirvGz1L1ZX8VeV+Vck/ygr+XA83eoJojwRIgARIgARIgARIgAQMJEBBv4EwaYoESIAESIAESIAESIAEoiVw5cXFkwBUZdywW6oJ+IMBMFDg/xqA14UQK4P55HUSIAES8EeAAhfeG6lC4KmnnrKsX7/+AgCNslQI0bWwsPBTI3LNLZbq/7/3GmHL7DaODNCP0P3aWMhLp6MK39J5DKz9H4ao0yionYqKCsydOzdov1A61K9fH7fffrtu13nz5qG8vDwUM0H7TJs2DVarVdPPyNMGggYRRQdVoV9V6q/Ztm/fjq1btwa0PGbMGGRnZ2v7eC6j8qVhUUSVmKEZ35wPUa+5xrmR92ViMovea9u2bTFo0CBdQ/L0PrhnfzN6J2a3ULsB7He/BdTK0kR66DIwwJiDP0Kh8GpJnvhOKB31+owaNWqkxWJZqnPttMvlahKpXY4jATMQ4POOGWaBMZBA6hGIdj081QT8wWbYQIE/18ODweZ1EiABEiABEiABEiABEogzAQr64wyc7kiABEiABEiABEiABEhAj8CVFxczAAwNl1C1iL9k9SWo79O5KYF/7uA6aDG4DtT3ETRVpeh+CvsjIMchJEACoMCFN0EqEXA4HKuEEEN0cnrI5XK9aESuucXyWwBeNcKW2W3s6wfU1hZpR+WLQwFvZfTh18qCbfgvYWmrLwi+2sGxY8ewfPlySCmj9jthwgTUrVtXY2f9+vXYu9eYauK33HILWrdurfFh5GkDUYMIYKBTp07o27evpseZM2ewePHigK7btGmDIUP0fg0Bz7In4duzLJahG27b2vseWPs9pGtXsVBM0rWNGzcO9erV000/Xarz24b8FJZud+gy+M5nQGFpfO4OCdx9NE+8Gak3p9P5FAC1Sb9mm+tyuSZHapfjSMAMBPi8Y4ZZYAwkkDoEolkPrxbxL99WDvV9Ojcl8B/ePRO3dsuE+j6CxvXwCKBxCAmQAAmQAAmQAAmQAAnEggAF/bGgSpskQAIkQAIkQAIkQAIkECIBKaUS8Cshf9sQh3zdbf+CsioBvxLys11LoLpyf+6gzCqBfwRNvch4WgihKhWxkQAJkEBIBChwCQkTOyUJgfz8/N9LKf+zZrhCiHmFhYWTjEij+TrZ1iLxuRG2zG5je18g26aNsvJVJ3D5vGHhW268HbZBPwJstQPaLC0thcvlgs/ni8r3zTffjBtuuEFj49ChQ/jggw+isl09uGPHjujXr5/GVllZGRYuXGiIj1gaUSJtJdbWa6GcZODvhAJ5ag/cc5LtgAsB+8OrAaHd3VJSUgJ16kI6tszMTEycOFE39eSc5/BnUTTpiIwp6tFL+8pqywXgtm3h24x0hMeC5if6i+ORjs/Pz18qpRyp8//PHxcWFv4pUrscRwJmIMDnHTPMAmMggeQnEM16+Ky1F6oE/ErIz3YtgerK/UrYrwT+ETSuh0cAjUNIgARIgARIgARIgARIwEgCFPQbSZO2SIAESIAESIAESIAESCBEApG+uKiuxr9vQVmInthNifuzu9SCEverzzAbKxSFCYzdSSCdCVDgks6zn3q5OxyOcUKIt2tmJqU8W1RU1OjL6sPRl3cHkFssj6iP1CN4bUYf9QZy7dos3a+Pg7x40tD0Rf1c2By/hsjpHNDuhQsX8O6778LrjbyiZatWrTB0qPaAKbfbjdmzZxuSV506dXDHHfpVu5WgXwn7zd7Gjx+PrKwsTZjr1q3Dvn37Aobv74QCNajylZFA5UWzp39NfBl3/B2i+U2amNXmkjffjLgoelIxqBnsoEGD0Lat/v5uz+x74Tu9J6nzCyX4jDv/BdG4g25XxyfA9vjd5jtK8kS3UGLW6/PUU09Z1q9ffxaA3nELN7tcro8itc1xJGAGAnzeMcMsMAYSSF4Cka6HV1fjL1hzIXmTj3PkStzfvY0dw7plVn2G2bgeHiYwdicBEiABEiABEiABEiABowhQ0G8USdohARIgARIgARIgARIggRAIXDlK+EkA94XQ/esuqho/RfzhENPvq8T9qmJ/+wl6+oqA9lW5SFWxX73QYCMBEiABXQIUuPDGSCUCo0aNqmuxWJQoUaeuPAwTJeYWy5kA7koldnq5rO4JtNcpkuieeSfkuS+MT99ihW3gI7B0nxzQ9uXLl6tE/RUVFRHFYLPZMHXqVN2xS5cuxYkTJyKyW3PQbbfdhoYNG2psbdy4Ebt27TLERyyN9O3bF506ddK4COUkgwYNGmDs2LG64Xm3zIR33V9jGbrhti25vWAbrx/z+vXrsXfvXsN9mt2g+h1Sv0s1m7x4Cu7Xbzd7+FHHZ+19L6z9HtS1M+ck8ON43hISfykZKB6JNCmHw9FDCLFVZ3xF//796z711FPRHYsSaWAcRwIGEeDzjkEgaYYE0oxApOvhqho/RfzR3yxK3K8q9k8dqN1gHMQ618Ojx08LJEACJEACJEACJEACJBAWAQr6w8LFziRAAiRAAiRAAiRAAiQQOQEp5VNfVrNVYv6QGqvxh4Qpok4RCvuVmP91IYSaRzYSIAES0BCgwIU3RaoRcDqdqwEMqpmXlPLxoqKiZ43It0Wx/K4AXjTClpltLLsJuLGuNkL37HsgT8dOrWrpPBq2YY8BwuIXj8fjweLFiyOudD9ixAg0b95cY3/Hjh3YsmWLIdPyjW98AzfeeKPG1tGjR7F8+XJDfMTSSG5uLm699VaNi1BPMpg4cSIyM3V2hJSXonLGbbEMPSa27d9ZBti1vxDnzp2r2mCSTq1ly5YYNmyYbsrej16B96N/pDQO0aAVMqbOBKwZmjzPe4G8zcAZTxwRSIwvGSgWRuoxPz//R1LKP+qMX+lyufQnOlJnHEcCCSDA550EQKdLEkhyAuGuh7Maf+wmPEJhP9fDYzcltEwCJEACJEACJEACJEACGgIU9POmIAESIAESIAESIAESIIEYE7hShWgFgLahuKKQPxRKxvSpFva3GFwH6vsQG48dDhEUu5FAuhGgwCXdZjz1883Pz/+llPJpnUwNEya2XiNzvRYcSXWa73QDeuscEOSe9wDk8R0xTV80vh4Zk14BrHa/fnw+HwoLC3HmzJmwY+nSpQt69+6tGadsqY0CRrRmzZph5MiRuqZmzZoFtSnBzM1qtWLatGm6IS5ZsgSlpaUBw+/Rowe6d++u28f95jTIswfNnL4mNtutT0BtNtFrc+bMQWVlZVLlE02wDocDOTk5WhPSh8q/DwFkahd0V/82iabazToKyE/3AQXGHPIR6hRJb13UO95DXAx1QM1+TqezCMComj+XUv6yqKjo/0Vql+NIwCwE+LxjlplgHCRgfgLhrodTyB+/Oa0W9t/aLRPq+xAb18NDBMVuJEACJEACJEACJEACJBANAQr6o6HHsSRAAiRAAiRAAiRAAiQQgMCVFxf3hVqVn0L+xN1OEQr7lcDxNSGEeqHBRgIkQAKgwIU3QaoRyM/P7y+lXKeTl0cIkVVYWHjZiJxzi+UnAPTVykY4MIGN2TcCgxpoA/Es/CF8RzbFPsI6jWGf9iZQS2dXwRXvStSvqqOXlZWFFU+DBg0wduxY3TFz585FRUVFWPb0On95QhLuvPNO2Gw2zeWVK1fi8OHDUfuItQFVoV9V6q/ZQolfbQiYOnUqFIeazXdgLTxLfhbr8I21n5kN+/36mz12796NDRs2GOvPxNbURg81vzWbPPoJ3AseMnHk0Ydm6TYBtiH69+6WC8Bt26L3EY4FCWw4mif6hTPm6r6TJ0+2l331D6je7qmbXS7XR5Ha5jgSMAsBPu+YZSYYBwmYl0C46+EU8iduLiMU9nM9PHFTRs8kQAIkQAIkQAIkQAJpQICC/jSYZKZIAiRAAiRAAiRAAiQQfwLhHCdMIX/858efRyXsz+5SC+0n1Au1Yj+PHTbP9DESEkg4AQpcEj4FDMB4AsLpdCpxYt2apoUQowtVSXcDWsu18hkp8JgBpkxr4vXOwIhsbXiexT+F72BxfOK21ULGXbMhspr69ef1erFw4UJcunQprJjuuOMO1KlTRzNm3bp12LdvX1i2/HUeMmQI2rRpo7mcLALwXr16oWvXrpr4169fj7179wZllJ+fj8aNG2v7ed2ofHHol3uIZVAbZuqQMX0uRH3tBgdVnV9V6U+Hlp2djTFjxuim6in8L/g+/yBlMYjMbKh7ABmZmhzdEhi2Ffg8+r1A4fL7n5I88Wi4g6r7O51OdeyE3k6Vcy6XS/0fILl+SSMFwXEpTYDPOyk9vUyOBKImEM56OIX8UeM2zIAS9ndvY8fUgVmhVuznerhh9GmIBEiABEiABEiABEiABK4lQEE/7wgSIAESIAESIAESIAESMJDAlSpEMwAoVU3Qtn9BGfYtCK8KalCj7BA1geqK/UrYH2JTLzKGsVp/iLTYjQRSlAAFLik6sWmeltPpnAfgDh0Mf3S5XD8xAk/LNbK/tEDvJAAjzJvCxt9vAMbqaLE9RU/At+/9+MVosSJj4isQOZ38+vR4PFiwYAEuXw79AIZ+/fqhY8eOGpsHDx7E6tWrDcmvQ4cOGDBggMaW2nwwf/58Q3zE0kjfvn3RqZOW+9atW7F9+/agrlu1aoWhQ/UfMTzv/xq+XUuC2jBTB2uPO2Ed+B+6IS1ZsgSlpaVmCjcmseTl5aF9+/Za29KLyhcGx8SnWYzaxvweluvydMP53RfAnxJw6Ia0YPDR/mJNpIwcDsdfhBA/qDleCPFmYWHh3ZHa5TgSMBMBPu+YaTYYCwmYh0C46+Gz1l5AwZoL5kmAkVQRqK7Yr4T9ITauh4cIit1IgARIgARIgARIgARIIFQCFPSHSor9SIAESIAESIAESIAESCAIASmlUtisCAXUmZ2XsePls1DV+dnMS0AJ+7s+0LCqan8ITb3EeFoI8VoIfdmFBEggBQlQ4JKCk8qU4HQ6HwTw95oohBDbCwsLuxuCSEqRW4wTEGhiiD0TGvnj9cCUHG1gnuW/gu8zV9wjtt32B1ja9PfrV1VJVyJ5Je4PpfkTm7vdbsyePTsUE0H7ZGZmYuLEibr93n33XZw7dy6ojUR1ULGPHTsWdrtdE4La8KA2PoTSpk6dCpvNpukqT++De/Y3QzFhqj72h1YDFqsmpmPHjuG9994zVayxCEbdz+reqNnk6b1wz74nFi5NYdNy/XDYRv0/3Vj2lQNDtiYkzNKSAWgCISKuou90OvcDaKeZTynvKSoq+ldCsqJTEjCYAJ93DAZKcySQAgTCWQ/fdqgSzy85B1Wdn828BJSw/5HRDaqq9ofQuB4eAiR2IQESIAESIAESIAESIIFQCVDQHyop9iMBEiABEiABEiABEiCBAARCPVJYCfiPrr7EqvxJdjflDq4DVa1fCfyDNB45HIwQr5NAChOgwCWFJzeNUxsxYkQbm82mqzb2+XzNli5desIIPLnF8lUA3zLClhltPNsOuLe5NjLPqt/Ct+PthIQcqEK2CujixYtVlfpDaUpkrsTmeq2oqAgnT54MxUzQPmPGjEF2dram36ZNm7Bz586g4+PdoVmzZmjRogWuu+461KunPflJbXiYO3cuvN7QRE2DBg1C27ZtddKQqHzFAVQmV6VT27i/wNKytyafL5+tMHPmzHhPV9z9TZ8+Xdend/0L8G5OUf23PQsZd82CqNNIN/fbtwObEnCAnQRePJonHor0JnA4HNcLIfbojRdCNC0sLDTmH8FIA+Q4EjCIAJ93DAJJMySQIgRCXQ9XAv73t5ezKn+Szfvw7plQ1fqVwD9I43p4MEK8TgIkQAIkQAIkQAIkQAIhEqCgP0RQ7EYCJEACJEACJEACJEACegTCOVJ4/4IyCvmT+DZSYv5qYX8IafDI4RAgsQsJpBoBClxSbUaZTzUBp9O5F0CHmkSkgVWHc9fKcRBIjLI9DlP9y+uAB3O1jrxr/wLvxwVxiEDfhW38X2HJ7eXX/5EjR7BiRUgHUGHkyJFQAvaabfv27di61ZiS27169ULXrl01PsxS0V1VW2/ZsiVyc3OrhPwZGRkB53bv3r1Yv359yPNft25dTJgwQbe/7+PZ8Kz9c8i2zNDR0rQrbJNe1g1l48aN2LVrlxnCjEkM7du3R15enq7typeGA57ymPhNtFHb8Cdg6TRaN4x/HgMe/TxBEUo4SgaKpZF6z8/P/6GU8nmd8ZtdLpd210qkjjiOBBJMgM87CZ4AuicBkxAIZz181toLFPKbZN4iCUOJ+auF/SGM53p4CJDYhQRIgARIgARIgARIgAQCEaCgn/cHCZAACZAACZAACZAACURIINQjhVVV/k3PnoL6ZEt+AkrY3/WBhsjuUitYMjxyOBghXieBFCNAgUuKTSjT+ZpAfn7+C1JKTeViKeU/i4qK7jUCVe5GWQeVOAPAboQ9s9n4eWvgP1ppo/J++CK8m15PYLgCGZNfhcjp7DeGLVu2YMeOHUFjVEJ7Jbiv2UpLS7FkyZKg40Pp0LRpU4waNUrTVVV0nz17NjweTyhmDOsjhEBOTk6VgF8J+fVOD/DnrLy8vIqL+gyn3XHHHahTp452SMVZVP5DXygdjv1497V/uwiopT29oKysDAsXLox3OHHz169fP3Ts2FHrz12OypeHxy2OeDoSLXogY8ILui5PuoGBW4CLiXlkLis5jGxMERF7dzgcS4QQ+TWTE0I8W1hY+Hg8OdMXCcSSAJ93YkmXtkkgOQiEuh6uqvI/XlAK9cmW/ASUsP+R0Q3QvU3Qx3Wuhyf/dDMDEiABEiABEiABEiCBBBKgoD+B8OmaBEiABEiABEiABEggeQmEeqQwq/In7xwHijyMav08cjg1bwFmRQK6BChw4Y2RqgScTqcqCT5fJ78TLpdLW5I9QhAtiuUiAYyJcLiph/2gJfBoG22I3k2vwfvhSwmPPePuORANdHYcXIls6dKlOHHiRMA4GzZsiNtuu023z9y5c1FRURF1nkpAP2XKFN3K96tWrcIXX3wRtY9gBmrXrv21gF9V4bfbg4paNCa9Xi9cLhfOnFF7WMJr3bp1Q8+ePXUHud+6H/LkZ+EZTHBv6y0/h7Xr+JjeNwlO0d/fDGjSpInmmjxzAO6Cu8wYcnQx2WohY1oBRL3muna+uxtYfDo6F5GOFsC/juSJeyIdP3nyZHuZ2oGisyHN5/PdsnTp0g8itc1xJGA2AnzeMduMMB4SiC+BUNfDWZU/vvMSL29hVOvneni8JoV+SIAESIAESIAESIAEUo4ABf0pN6VMiARIgARIgARIgARIINYEpJQrAAwN5EdV49/x8lmc2Xk51uHQfgIJKGF/78eaQH0GaQeEEO2CdeJ1EiCB5CZAgUtyzx+j909g1KhRdS0WixIratYSLRZL3yVLlmw0gl+LYvmgAP5uhC2z2XigBfBUW21U3o9nwbv2+cSHm1EH9vveATJ0Kr8D8Pl8UKL8ysrKgLH6qx6/bt067Nu3z5A8Bw8ejOuuu05ja+/evVi/fr0hPq42ojYRKOF1dRX+Ro0aRe3jgw8+wKFDhyKyY7VaMXXqVKi4ajbfofXwLPpJRHYTNsieBft3luq6V/eMundSsU2aNAlqc4hmDvcsg2fZkymXsnXA92DtNV03r/fOAPfuSmjKE0ryxNuRRuB0Oh0AXDrjL9arV6/BW2+9xdLEkcLlONMR4POO6aaEAZFA3AiEsh6uqvH/eck5bD8U+JkhbkHTUUwIKGH/M9MaQX0GaVwPD0aI10mABEiABEiABEiABEigBgEK+nlLkAAJkAAJkAAJkAAJkECIBKSUSoY1I5iYX4n4Nz6XoPKCIebCbsYRUGL+9hPqIXewvgDuKk+qOtEwIYT6ZCMBEkhBAhS4pOCkMqWvCTidzvfV/8d0kPzO5XL93AhUrdfIXK8FR4ywZTYb05sBv2mvjcq34214Vv3WFOGK7OuQMXUmICy68Zw/fx7vvPNOwFj79++P66+/XtPn4MGDWL16tSF5dujQAQMGDNDYunTpEubP1ztIIny3tWrVuqYKv/pvI9rRo0exdetWnD4d3bOC0+nUre4OnweVLw4FpM+IcONmI+OuWRANtUdYuN1uzJ49O25xxNPRtGnToDZn1Gyelf8D36eBf8/iGacRvkT9XKg5hsWmMXfRCwzcApx0G+EpIhvlDeuj4afdRMTKw/z8/BeklA/peF/gcrnuiCgqDiIBkxLg845JJ4ZhkUAMCYS6Hr7tUCWeKCiNYSQ0bSYCSsw/dWAWhnfPDBYW18ODEeJ1EiABEiABEiABEiABEriKAAX9vB1IgARIgARIgARIgARIIAQCob682L+gDPsWqAK2bOlEQIn6laBfCfuDNL7ECEaI10kgiQlQ4JLEk8fQgxJwOBwPCSFeqNlRCHGosLBQWy49qEX9DrnFcg2AgREON+2wiTnA81qdO3yfueBZ/ivTxG25fgRso/zHs2nTJuzcudNvvG3atMGQIUM011Vl/zlz5hiSp6pqrqqb67VFixbh7NmzEflRVfhbtGiBVq1aoXHjxhHZ0Bukci8pKcGePXtw/PhxQ+yq0wJuvfVWXVueFc/Ct3ORIX7iZcTSdQJst/xM193SpUtx4sSJeIUSNz9333237ikLnrfug+/k7rjFEQ9HtnF/gaVlb11Xj+4H/mnMr0VEqUhg7tE8MTmiwQAmT55sLSsrOwkgW8fGgy6X66VIbXMcCZiRAJ93zDgrjIkEYkcg1PXwWWsvoGDNhdgFQsumJKBE/UrQr4T9QRrXw4MR4nUSIAESIAESIAESIAESuEKAgn7eCiRAAiRAAiRAAiRAAiQQhMCVlxefB+pWfsqL3o049AAAIABJREFUHS+fharOz5a+BJSwv/djTaA+AzS+xEjfW4SZpzgBClxSfILTPD2Hw9FICHEKgGY9UUrZr6ioaIMRiFqukw9JCc3GASNsJ9LGmMbASzdoI/DtWwFP0eOJDE3j2zr4J7B21xfMSykxd+5cXL6s/zevzWbDnXfeqStULioqwsmTSvcafRs9ejQaNWqkMbRlyxbs2LEjJAd2u/2aKvxqo4BRrbS0FEeOHKkS8p86dQqKm9Ft6tSpULxrNnnmINwF04x2F3N79odWAxbt39BKzK9E/anWpk+frptS5YwxQPmZlEnX0v4W2JzP6eaz5QJw27bEpiqBu4/miTcjjcLpdA4H8J7OeOl2u1ssX748gdsVIs2K40jAPwE+7/DuIIH0IRDKeviJc178eck5bD8U8UE36QM0hTNVwv5npjWC+gzQuB6ewvcAUyMBEiABEiABEiABEjCOAAX9xrGkJRIgARIgARIgARIggRQkIKUcCmBFoNSUiH/jc6dTMHumFAkBJeZXlfpVxf4gLzHuF0KsjMQHx5AACZiTAAUu5pwXRmUcAafTuRyAXlnwP7hcrv80wlPbFbJhZS2kjpr1CpRbGwL/6qIl5DtYDM/inxqBzlAbGXfPhmjQWtfmmTNnsHjxYr/+Ro0ahaZNm2qub9u2DR9//LEhcfbo0QPdu3fX2Lpw4QIWLlzoV0CvNgG0bNmySsivKvILYczyuKrCf/To0SoBvxLyV1RUGJJnICMDBw5Eu3btdLtUvuoALifXqWG2sX+EpXU/TT5qM8TMmTNjzjOeDtR9pyr067XKv+XFM5TY+rJmIOPuORBZzTR+PBIYuhX4PPa/KgFzdF9GvZPDRMQlhR0Ox0tCiAd0nKxyuVxqLYGNBFKKAJ93Umo6mQwJ+CUQynr4tkOVeKKglBRJoIqAEvOrSv2qYn+ApkT9XA/nPUMCJEACJEACJEACJEACAQgY88aCiEmABEiABEiABEiABEggBQmE8vKiZPWlqsr8bCRwNQEl6leCfiXsD/IS4/UvBT1PkR4JkEBqEKDAJTXmkVn4J+B0Oh8E8HedHsdcLlcLo9jlFssFAMYbZc8MdvrXB+Z11UbiO7IJnoU/NEOI18Qg6jRCxr0LAaFfZXHDhg3YvXu3btxdu3ZFr169NNdOnz6NwsJCQ3Jt3Lgx8vPzdW0dPnwYH374IcrLy5GRkYEWLVqgdevWVSL+WrVqGeJfGVEbG6oF/KqKfLybOlFg0iT9kxR8296CZ/Uf4x1SVP5EkxuQMeU1XRubN2/Gp59+GpV9Mw3OzMzExIkTdUNKJUG/9ebvwNrnW7p5Pn8Y+M0XCZ+VRSV5YmykUUyePNlaVlamjh3JrmlDCPG9wsLClDttJlJWHJc6BPi8kzpzyUxIwB+BUNbDl28rx/NLzhEiCVxDQIn6laBfCfsDNCXq53o47x0SIAESIAESIAESIAES8EOAgn7eGiRAAiRAAiRAAiRAAiSgQ0BKeR+AGYHg7F9Qhn0LkqvyJSc7vgQ6TKhHUX98kdMbCSSUAAUuCcVP53Eg4HA4Gn0pUlTKZT2Vd57L5VpnRBgt1sk7hMQ8I2yZxUbPLGCxtqA85PEdcM/TK+6c+Mitve6GdcD3dQPx+XwoKCjQrYSfnZ2NMWPG6I6bO3euYdXrHQ4HcnJy/II6e/YsGjZsaBhIt9uNY8eOVVXgV19qw0Ci2/jx45GVpSOYqTiPyn84Ex1e2P4z7l8Ckamds4sXL2LBArXPJzWa3W7HlClTdJOpfOlWwJPgsvUGYBb1c5Fx1yzAYtNY++IyMHgL4JYGOIrOxISSPPF2pCacTqcDgEtnvNdqteYsXrw45U6biZQVx6UOAT7vpM5cMhMS0CMQynr4rLUXULAm4sNtCD4NCEwblEVRfxrMM1MkARIgARIgARIgARKIDQEK+mPDlVZJgARIgARIgARIgASSmEAoLy9UVX5VnZ+NBIIRCEHUr0w8zUr9wUjyOgmYnwAFLuafI0YYPQGn0/kegOE1LUkp/1RUVPTj6D0AvTfKjKOVKAUQsLSfEb7iZaNTHeD9Hlpv8vQ+uGd/M15hhO0nY1oBRPZ1uuMOHDiANWvW6F5TleNVBfmarbi4GPv37w87Dr0BqvL+8OGaW9EQ29VG1KYAJd5XlfhVFX4pE69AvjpBf6chqD7ued+GPL7TUB6xNmYd9CNYb9IXus+bN88UmyiMYjB9+nRdU+6CuyDPqMKlyd1s4/4CS8veuklM3AGsP5/g/CROleShGYTwRRqJw+F4VQihdwTBcpfLNSJSuxxHAmYmwOcdM88OYyOB6AiEsh6uqvKr6vxsJBCMQAiifmWC6+HBQPI6CZAACZAACZAACZBA2hGgoD/tppwJkwAJkAAJkAAJkAAJBCIQyrHCG587jTM7LxMkCYRMIHdwHXR9IGiFWL7ECJkoO5KAOQlQ4GLOeWFUxhJwOp3fBfCijtVjLpcrF4AhiufctfJlCHzH2OgTZ+262kBxL61/ee4w3DP1BcyJi/Yqz5kNYb/3XcCiPZRBidtVlX5Vrb9mGzBgADp06KD5eaBNAJHk63Q60aRJk0iG6o7xeDw4evRolYBfCfkvXTL3Bl6LxYJp06bhy42hmnx8hzfA886PDGMTF0NWO+wPrvhS26PN5/PPP8fatWvjEkY8nNx999268+Z5+/vwlWyJRwgx82HpOBK2kU/r2l9wCvjBnpi5Dt2wxG9LBopfhD7g2p6TJ0+2lpWVqQr89WraEEJ8t7Cw8OVIbXMcCZiZAJ93zDw7jI0EIicQynr44wWl2H6oMnInHJl2BIZ3z8QjoxsEy5vr4cEI8ToJkAAJkAAJkAAJkEBaEaCgP62mm8mSAAmQAAmQAAmQAAkEIhDKywuK+XkPRUogs4kVg/7QLNBwVYrzdVbqj5Qwx5FA4glQ4JL4OWAEsSfgcDgaCSFOANAovIUQgwoLCw1R3DYvlrdYgJWxzyg+HpragS06xarlxVNwv357fIKI0Iv15gdg7XO/7uiDBw9i9erVmmtt2rTBkCFDND93u92YPXt2hJFoh2VmZlb5ycnJidjmuXPnvhbwqyr8ehsUIjYeh4GjRo1C06ZNtZ58XlS+eAsgIy5AHofotS4ypr4B0ai95oLabDFr1qyExBQLp1OnToXNZtOY9q77G7xb3oiFy/jYtGfBPv0toLZWvHXBCwzeApxwxyeUQF6kRNujA8XBSCNxOp2jASzWGe+1Wq05ixcvVmJ/NhJIOQJ83km5KWVCJKBOoBoKQO2o9Nso5ueNEimBpg2sePmhgM9qXA+PFC7HkQAJkAAJkAAJkAAJpCQBCvpTclqZFAmQAAmQAAmQAAmQQLgEgr28KD/lxY6Xz7Iyf7hg2f8aAkrU3/uxJlCffpp6iXG/ECJlBIy8BUggnQhQ4JJOs53euTqdzmUARuhQeN7lcv2HUXRy18pDEGhtlL1E2qlvA3b21YngchkqX3UkMrTgvoUF9gfeA2y1NX1VlX4lsvZ6vddcy8jIwJQpU3QrkLtcLpw6dSq43xB7qOr0PXr0QLdu3UIaoYThx48fr6rAr74uXrwY0jizdmrevDlGjND7dQS8q34L7463zRq6blyWTvmwDf9v3Wvvv/9+1eaLVGjjx49HVlaWJhXf4Y3wvPNI0qZoG/4ELJ2U1l3bnjwAvHLUFKl9UJInbokmEqfT+RqAe3VsFLlcLmc0tjmWBMxMgM87Zp4dxkYC4RMIth5+4pwXf15yjpX5w0fLEVcRUKL+Z6Y1gvr007gezjuGBEiABEiABEiABEiABK4QoKCftwIJkAAJkAAJkAAJkEDaE5BStv3yZfzn/kBQzJ/2t4ihAEIU9Q8TQqiXGWwkQAJJRIAClySaLIYaFQGn0/ldAC/qGDnmcrlyAcioHFwZ3LJYPiuBR42wlWgbGQI40F8nCm8lKl9URTHN3ay9psM64Hu6Qe7evRsbNmzQXPNXOf6TTz6B+jK6KXF0u3bt0Lp1azRq1Oga8+fPn/+6Cv/Ro+ZQFBuZ/5133gm1iaJmk2cPwf3mVCNdxcWW/cFVgFWbj9oIojaEpEIbOHBg1f2qmbPyM3DPGJOUKVra3QJb/nO6se+6BIz6BPAa8n+H6PBIiXuODhT/itRK7969M3Jyck4DqKeZPym/VVRUNCNS2xxHAmYnwOcds88Q4yOB0AkEWw+nmD90luwZnECIon6uhwdHyR4kQAIkQAIkQAIkQAIpToCC/hSfYKZHAiRAAiRAAiRAAiQQmECwlxcU8/MOigUBivpjQZU2SSDxBChwSfwcMIL4EHA4HI2EECcAaErs+Xy+W5YuXfqBEZG0WCe7CIlPjbBlBhtHBuhHUfm3PDOEFzQG+7eXArW0FcVVxXtVpb9mUxXze/bsqfn56dOnUVhYGNRfNB1sNtvXon4l5q+oqIjGnOnHDhgwAB06dNCNs/LVUcDlC6bP4eoAbaN/C0vbQZqY1YkQb775JtRnsje18eSWW/SLxFfOuA0oL02qFEWDVsi4axYgLJq4lYg/fxuwwxyHYVywX0bOgWEi4n8U8vPzJ0kp39KZILfdbm/8zjvvlCXV5DFYEgiDAJ93woDFriRgYgLB1sMp5jfx5CVxaBT1J/HkMXQSIAESIAESIAESIIG4EaCgP26o6YgESIAESIAESIAESMBsBK68vFDV8/yWRd343Gmc2XnZbKEznhQgoET9g/7QLFAmqkI/KxOlwFwzhfQhQIFL+sw1MwXy8/OXSilH1mQhpfxHUVHRt41ilFss1eaAwUbZS6Sd3TcDdTVbIIDKl4cD7vJEhhaSb2vPu2DN+4Fu3w8++ACHDh265lp2djbGjNGvNP7WW2/h8mX+jR0S+BA61alTB3fccYduT9+nb8Oz8rchWDFPF9GoHTKmztQNKFYnPCQi++nTp+vP2a7F8Lz/TCJCitin/dtFQC1Nwfoqey+WAL86GLFpYwcK/K1kgPh+NEadTqc6JsKhY2Oxy+W6LRrbHEsCZifA5x2zzxDjI4HgBEJZD3+8oBTbD1UGN8YeJBAmASXqf/mhnECjuB4eJlN2JwESIAESIAESIAESSC0CFPSn1nwyGxIgARIgARIgARIggTAISClXUMwfBjB2NZxAdpda6PNo44AvMYQQ7Qx3TIMkQAIxIUCBS0yw0qhJCeTn5z8gpXxJJ7zLHo+n2XvvvXfOiNBbrpNTpMRsI2wl2sbHfYAmGdoo3DNGQ5afTXR4wf0LC+zfXQFYtUmcPXsWixYt0tiYNGkSateurfn52rVr8fnnnwf3yR4hExg3bhzq1dMRVF8uQ+WretrjkE0npGPGfYsg6jTS+L506RLmz5+fkJiMdup3ziovofKVEUa7i5m9jIkvQTTrpmvfJ4GOG4AKX8zch2XYAtx0OE9sC2vQVZ1Hjx7d3OfzlQDQvFuTUt5ZVFQ0J1LbHEcCyUCAzzvJMEuMkQQCEwi2Hk4xP++gWBPo1saOZ6Zp/86/yu8BrofHehZonwRIgARIgARIgARIwKwEKOg368wwLhIgARIgARIgARIggZgSCPbygpX5Y4o/aYwrwb2qpK+a+iw/5a36Us2okxtyB9dB1wcaBmKyUggxLGmgMVASSGMCFLik8eSnYeojRoxoYLPZjgOoVTN9KeUPi4qK/s8QLCukLbcWvgDQ3BB7CTTy4TeAVhpagPufEyAvKJTmbzbHM7B00P+z5M0334TPd61qd8CAAejQoYMmMSXmV6J+NuMIdOrUCX379tU16J73HcjjnxrnLA6WrP0fhvUb39T1tGDBAly8eDEOUcTWRceOHdGvXz9dJ95lT8K7Z1lsAzDAui3/f2BpNySgpREfAzsvGeAsehObS/JE72jMOByOp4UQv9SxcbqioqL5ypUrPdHY51gSMDsBPu+YfYYYHwkEJhBsPZxi/tDvIFVpvnsb+9cDjp/7ar34RI3P0C2mV8/h3TPxyOgGgZLmenh63RLMlgRIgARIgARIgARI4AoBCvp5K5AACZAACZAACZAACaQdASnlUwCe9Jf4jpfPomS1ORQHaTc5JkhYifhzB2XiajG/v7CUqH/f2xeiFvd3mFAP7SfoVFT9t2MlHFH3LRsJkICJCVDgYuLJYWgxIeB0OmcAuE/H+G6Xy9XJKKcti+V/S+BXRtlLlJ2VPYGOmVrv7oJpkGcOJiqs8PxmNYX9nrd1x2zbtg0ff/zxNdeuu+46DB48WNPf7XZj9uyUOHghPH4x7P3l34qYNm0aLBaLxos8shnuhT+IofcYmLbavzoRQmhfYRw6dAgffPBBDJzG3+Rdd92lO2dwqyr9owBpktL2Omhstz8PS6s+QaE9ewj465Gg3WLeQQIPHc0TL0bhSDidTlWdX7PBTAjxv4WFhT+NwjaHkkBSEODzTlJME4MkAV0CwdbDn19yDsu3lZNeCASUmP/lh3KC9qwW918t9j953otthyqx/VBl0PGp3mHaoCxMHZgVKE2uh6f6TcD8SIAESIAESIAESIAENAQo6OdNQQIkQAIkQAIkQAIkkFYEpJRDAazwl/T+BWXYt6AsrZgw2a8IKAF/h/FZVZ/hNiXsVxtBqqv3hzte9Q8i6j8A4H4hxMpIbHMMCZBAfAhQ4BIfzvRiHgL5+fn9pZTr/EQ02OVyrTEi2pwNsnmGp6pKv80Ie4myUXgTcFNdrXf3W/dDnvwsUWGF7Tfjnrchsppqxl24cAFvv32t2D8jIwN33nmnro/CwkKcPn06bP8c4J/AyJEj0axZM20HnxeVL95ianG4XlYZU16DaHKD5pLX60VBQUFK3ApDhgxBmzZtdHPx7V0Oz9L/NmWeGZNnQOSEtm+r+BwwOfEHRJRZgGaH80TESsX8/Px8KeUSvQmRUnYsKiraa8rJYlAkYCABPu8YCJOmSCCOBIKth89aewEFay7EMaLkdvXraY2uqc4fSTZK7K+E/ju+qExrgX8QUT/XwyO5uTiGBEiABEiABEiABEggqQlQ0J/U08fgSYAESIAESIAESIAEwiEgpWwL4HN/Y5Qoe+NzFBWFwzRV+oZQIT+kVKPdEBKCqH+YEEK9zGAjARIwIQEKXEw4KQwp5gScTucnALrrOJrpcrmmGxVA7jpZAImpRtlLhJ35XYF+9bWe3QsegjyqMCZHs/Z/GNZvfFM32DfeeEPzc4fDgZwcbQVLVc1fVfVnM45AkyZN4HQ6dQ16V/8B3m1zjXMWB0uW9rfA5nxO15Oq0K8q9Sd7s9vtmDx5MtQJC3rNs+xJ+PYsM0+ateohY8rrEPU0ReoDxnjDBuCiN4FpCPymZID4r2gicDqd8wDcUdOGlPKDoqKiW6KxzbEkkCwE+LyTLDPFOEng3wSCrYeravFPFJQSWRgEVHV+VaXfyFZdzV/Nx/vby9Oqgn8Ion6uhxt5s9EWCZAACZAACZAACZCAqQlQ0G/q6WFwJEACJEACJEACJEACRhKQUqrK/KpCv6ZRzG8k6eSy1efRxhFV5feXpRL1l6y+FFG1/swmVnR9oGGgeFYKIYYlF2FGSwLpQ4ACl/SZa2b6bwL5+fkPSyn/psPEnZGRkfvuu++eMoJX7jo5EBKGVPw3Ip5IbLzZBbiloXak590fwffFhkhMJmaMPQv27yzV9f3hhx9iz54911zr3r07evTooel/6tQpuFyuxOSQwl6nTJkCJRKv2eT5I3C/MTnpMrd/dwVg056gVVpaiiVLdIulJ12O/n5HqhKREp5FPzbFvxHWruNhHfwTwBL+YSn37wKWnknY1HgsQNvDeeJIpBEMHz68cUZGxgkAFh0b33S5XNrdTJE64zgSMDEBPu+YeHIYGgn4IRBoPTwdxPxKeD+8eya6trajWQNrlVg+2tMIjKjQH8oNq0T+jxeUolrsH8qYZOyj5uiR0Q0CnXrA9fBknFjGTAIkQAIkQAIkQAIkEBEBCvojwsZBJEACJEACJEACJEACyUZASvnUl3KIJ/XiLj/lxZqfHE+2lBivAQSUeD53cB0DLF1rIppK/UrU3/uxJlCfftrTX1bwVPczGwmQgMkIUOBisglhOHEhMGrUqLoWi0X9IVW3pkMp5U+Lior+16hAcovldgBdjbIXbzuvdgKcjbRePUt+Ad+B1fEOJyp/GfcuhKirrbp/9OhRLF++/BrbjRo1wujRo3X9zZkzB5WVlVHFwsHXEujXrx86duyoi8U9YzRk+dmkQmZzPANLB+1+1i+f7zBz5sykyiVQsBMnTkRmZqZ+F+mDZ/5D8B1X/wTGv4nsdrCN/h+IBq0DOldzojbq6J3I8dox4HG/Z+XFOCeBWSUDxLRAXqSU1wNoc+WrBQD1i1JS/eV0Ou8WQvxGx8Z5IUTTwsLCyzHOguZJwBQE+LxjimlgECQQMoFA6+FKJP7A30+GbCvZOlYL+acOzNKEHu1GBmVbVemPR0snUf8z0xoFOvmA6+HxuOHogwRIgARIgARIgARIIOEEKOhP+BQwABIgARIgARIgARIggVgTkFKqqvyqOr9u2/jcaagK/WzpRUAJ+ZWgP5SmKu5XnPIiu7MdtXNsgcT2X5uLRtSf3aUW1MkBftoBAPcLIVaGEjv7kAAJxI8ABS7xY01P5iLgcDheEkI8oBPVbpfL1cmoaHOL5bcBvGKUvXjb+UtH4I4mWq+epb+Eb+978Q4nKn+2EU/CcoNDY6O8vBzz5s3T/HzSpEmoXbu25udr1qzBgQPqTxs2owio6vyqSr9e8+1cBM+KZ41yFR879XNhnz5X19eOHTuwZcuW+MQRYy+NGzdGfn6+fy9SwrtpBrwb4vtPoG3EL2G5wRk0e5/Ph6VLl6JevXoYOHCgpv/BCiAvQVNlsaDH4f7ik+qgpJS3AlC7jFSg7QA0C5oggE8++aTqflNfn332WfWQv7hcrkdCGc8+JJAKBPi8kwqzyBzShUCw9XBV+X37odTaWFst4r+1W2YgYXjVLRBt/spX9zb2qsr/qqn/Vk2dAnD1fxtxv81aeyHqUwWMiCPWNrq1sUOJ+v00rofHegJonwRIgARIgARIgARIwBQEKOg3xTQwCBIgARIgARIgARIggVgRkFK2BeC3FmA0outYxUy7sSegqt8P+kNg3Ya6N5SQX53goNfUZgAlvA9QSb/q5Ad/44Nl2WFCPbSfUC/QS4xhQggq4IKB5HUSiCMBClziCJuuTEVg9OjR3X0+39diyRrBjXC5XNeWbI8w+uuXyFqXGuIEgPoRmkjosN93AKY11Ybgef8Z+HYtTmhs4Tq3XDcItjG/1QzzVzU9Ly8P7du31/Tfv38/iouLw3XP/kEI3H777ahfX+fXpPISKl8ZkXT8Mu55GyJL+8vjbwNJ0iV4JeDOnTujT58+AcOX50vgXvhDoOxozNIUrfrCNuB7EE1uAETor5AqKiqqKvS3atVKN7aBW4ADFTEL25/h4iMDMA6o+lIifrUTSXOiTLhRXbp0CatWrcLevXsHPPLII+vDHc/+JJCsBPi8k6wzx7jTjUCw9fBUE4gHqsbvb+7V6QSq+n0sW7XI/2qxv9oAMLy7n1OZ/ASTavMViPm0QVnQO1Xhyhi1Ds718FjetLRNAiRAAiRAAiRAAiSQcAKhr8YmPFQGQAIkQAIkQAIkQAIkQALhE5BSqsr8qkK/pqmq/Ko6P1v6EVDV75UYX68pAf6Ol8+GdGqDsqGE/f5E/dHcY8pm9aYBPzO0UggxLP1mjxmTgHkJUOBi3rlhZLEn4HQ6PwKgp0R9y+Vy6ZcLjyCslsXyWQk8GsHQhA/5VVvg2y20YXg/+D282+cnPL5wA7B/T1+Iv2zZMhw/fvwac23btsWgQYM0LpQAeO5c/err4cbD/v8m0LFjR/Tr108XiWfhD+A7sjmpcFn7fgvWvt/RjXnRokU4e/ZsUuUTKNhevXqha9euQfKRkCd2wbvqN/Cd3G1M7rWyYO1xF6zdxgO1QzvFLFzHj38OvHYs3FGR9x+VDfyuAz5rkgHDTorRiUZtUfg9gN8KIcoij5YjSSA5CPB5JznmiVGSQKD18G2HKvFEQWlKQIpEyK8SV0J+JehPZLu6wn8wgX88Nh8kksXVvhWXR0Y3qDr9wE/jerhZJotxkAAJkAAJkAAJkAAJxIQABf0xwUqjJEACJEACJEACJEACZiAgpbwPwAy9WJRoW1VPZ0s/AoGq80d6X6hq//5E/dFU6Vc2ez/WJNApAPcLIV5Lv1lkxiRgTgIUuJhzXhhVfAg4HI7vCCFe1vPmdrubL1++3JA/vHI3yiaoxCEA4ZU1jA+GgF4eawN8v6W2i7f4/+Dd+qYJIgwvBPu3i4Ba2tOEPv30U2zefK1g3G63Y8oU/X0dS5YsQWlpaoiKwiMY29533XUXLBaLxoks+Rjutx+OrfMYWLc/vAYQ2nwOHz6MlStXxsBj4kz6O9FCLyJVsd+3byV8u96FPHMw7KCt/R6EpfMYiLpNwh4b7oBlZ4D7doU7Kvz+wxoCv2gDdI+6Dn9YvpUq8GkhxF/DGsXOJJBkBPi8k2QTxnDTkkCg9XAzCNmNmpQgldz9ulEM/rzkHLYfqjQqFEPsXC3wr/7erLEaknAAIyr/Z6Y1QvXJBjpduR4e60mgfRIgARIgARIgARIggYQRoKA/YejpmARIgARIgARIgARIINYEpJTSnw9VmV9VT2dLPwIdJtRD+wla8ZkiEel9EahSf8nqS1UV/yNtyrY6UcBP41HDkYLlOBKIAQEKXGIAlSaThsCoUaPqWiyWEgD1dYL+tcvl+m+jksktlr8F8DOj7MXLzk9aAf/ZWuvNu+EVeDf+I15hGOYnY8prEE1u0Ng7cuQIVqxQh2Rd2xwOB3JycjQ/37p1K7Zv325YXDT0FYHhw4ejRQudIyGkD5UvaE9LMDu3jIkvQzTTVq73er0oKCgwe/hhx9ezZ09069YtvHE+N+S5I5Cn90Ge2Al5ZDN8J7UKekurm2ELNuWWAAAgAElEQVTt/yBETmdAxO8V0SUf0PHD8FIKp3d9G/BcO2B87PcmBAprNYAxrNYfzsyxbzIR4PNOMs0WY01XAoHWwx8vKDWdkD3ceQpB7K1rUonjZ629gOXbysN1yf4JINCtjb1K1O+ncT08AXNClyRAAiRAAiRAAiRAAvEhEL/V2vjkQy8kQAIkQAIkQAIkQAIkUEUg0NHC+xeUYd+CMpJKUwIj/5mrm3m090WgjQLL7lH6xshbINsAXhNC3B+5dY4kARIwigAFLkaRpJ1kJeBwOP4mhNCU/pZSnq1Vq1abd955x5A/wJK1Sv9DucB/X6edXe/mf8G7/oWkm3ab81lY2g/VxH3mzBksXrxY8/Pu3bujR48emp+fPHkSRUVFSZe/2QNu3Lgx8vPzdcNMxlMhLG36wXbbH3XzKS4uxv79+80+JWHHp+ZwxIgRyMjICHusWQf85z5g1gnjo+tbD3ipE9A0AlTywgng0mnIS6VffZaXAhl1INQJJLWy4KndBPbmXcIJ+hMATiHE0XAGsS8JJAMBPu8kwywxxnQmEGg9XInZC9ZcSFo8Ssg/vHsmpg7MCjkHJeJ/f3t5lYhffc+WXASCnMLA9fDkmk5GSwIkQAIkQAIkQAIkECIBCvpDBMVuJEACJEACJEACJEACyUNASqmURdqyoEBVVX5VhZ0tPQlkNrFi0B+a6SYfreheGfW3WWDNT46j/FTkL45U3F0faAhVrd9PGyaEWJmes8qsScA8BChwMc9cMJLEEMjPz79RSrnDj/efu1yu3xkVWYu18n+FwE+MshcPO/c1B55pp/Xk/WQOvGv+FI8QDPVhHfgIrD2mamyWl5dj3rx5mp8HEpjPnj0bbrfb0PhoDJg8eTJq1dL+/SjPl8D9xqSkQ2R/4L0qoXXNdvbsWSxatChh+WRlZUHd3/Xr10eDBg1gt9tx+vRpHD9+HMeOHYs6LiXqb968edR2Ijbg8wDuCkj3JeDyeaDyElC7PmDPgqiVBdhqh2zaI4Ef7wXmnwp5SNCOPbOAOTcCda1Bu1Z1UKcY+D7/AL4DqyFLtoY0yG3Lwq46/ZHdcQDa9hoKiz0z2DhVOXakEGJvsI68TgLJRIDPO8k0W4w13QgEWg/fdqgSTxSUJi2SINXaNXlVC/mTeQND0k6WgYGrTRyPjG6A7m3s/qxyPdxA3jRFAiRAAiRAAiRAAiRgDgIU9JtjHhgFCZAACZAACZAACZCAgQQCVSNSYn4l6mdLTwJKEN/n0caa5JXYXonuo21qs4AS39dsO14+i5LVl6IyH2gzAoADQggdiWBULjmYBEggTAIUuIQJjN1TkoDT6XwfwDCd5E7Wq1ev1VtvvVVpROJN18tmNh+iV8oaEUyINu5sCvyhg7az79OF8Kz8TYhWzNPN0nU8bLf8XBOQx+PBrFmzdAOdNGkSatfWin9Xr16NgwcPmie5FImkT58+6Ny5s2427hmjIcvPJlWmthFPwnKDQzfmgoICeL2Rb6ANB0RmZmYV11atWlWJ+IUI/JpFxVVRUYHS0lJs3LgRFy9eDMddVV8l6O/duzeys7PDHhvJAHn0E/iObIR3+4KqqvWBmmjUDtZv3ANL20GAvW5I7p46ALxsQP36bnWBt7oC9YOI+eWZz+HbvRS+A2sgT+8LKUZ/nURmQ1hvfgCWrhOC2VHbFlSl/k3BOvI6CSQLAT7vJMtMMc50JBBoPfzxglJsP2TIY1jc0Qap0n5NPErIr04iUBX52b4ioETxqiXrCQUq/pcfyvE3nVwP541OAiRAAiRAAiRAAiSQcgQo6E+5KWVCJEACJEACJEACJJDeBKSU9wGYoUdBCaqVsJotfQnkDq5TVem+ZjPq5AZlW/mo2YwQ9CubHSbUQ/sJ9fxN4NNfiomeSt/ZZeYkkHgCFLgkfg4YQeIJOByOEUKIZXqRCCG+V1hY+IJRUeauk3+GxCNG2Yu1nXFNgL911Hrx7S6C572nY+3ecPuW3J6wjf+bxq6UEjNnztT1l5eXh/bt22uu7du3D+vWrTM8xnQ3mJGRgTvvvFMXg2/XEnje/3VyIcpqCvs9b+vGvHPnTmzaFFvddM+ePXHDDTdUVeCPpp0/fx6bN2/G4cOHwzZTp04d9OvXD7m5uUE3EoRtXFWvP7KpaoORPBd+bMqfpU1/WAf/J0SDlkHdP/Y58HoU27LqWYEVPYEWgabDfQne9S/Cu+2toPGE20FkXwdr/4dhaTck0FC1G6KbECKKTMONjP1JIHYE+LwTO7a0TALREAi0Hq7E7c8vOReN+YSMDaE6+9dxKbG62rSQrKL1WAG+ejNEMjMKsqmD6+GxuoFolwRIgARIgARIgARIICEEKOhPCHY6JQESIAESIAESIAESiBUBqRREftqye0pi5ZZ2k4SAP0H8/gVl2LegLOos/An6jbKvqvT3fqyJ7ikAqkq/qogshFCfbCRAAgkgQIFLAqDTpSkJOJ3OjwD00QnuQEVFRceVK1d6jAi89RqZ67XgiBG24mFjVDYwQ6dYum//Snhcj8UjBGN9WO2wP7hS1+Ybb7yh+/O2bdti0KBBmmvl5eWYN2+esfHRWhWBsWPHokGDBloa7kuofHlE0lHKmD4Pon4LTdyqAv7cuXNjko+qjK+E/FZrkDLwYXqvrKzEnj17sGXLljBHftW9Y8eOVRtkGjVqFH1s7ktwL/lFlaDfiGbpcCtsQ38B1PK7GbnKzU/2AbNPROZRnXiiTj7x13x7lsK79nnIS6WROQhxlPWmybAO+nGg3ouFELeFaI7dSMDUBPi8Y+rpYXBpTCDQevi43yTfnrLh3TPxyGidv1915lhV5C9YcyGNZ18/dT2GyXqCgdrc8cy0Rl+fNlAjY66H8+4nARIgARIgARIgARJIKQIU9KfUdDIZEiABEiABEiABEkhvAoGOFt743GmoKuxs6U3AX4V+o05v6PNoY2R3qaWBbJSgXxn2l8MVp68JIe5P71lm9iSQOAIUuCSOPT2bi0B+fv54KeUCP1F90+Vy6au9I0gjt1j+H4DvRzA07kOGNAAKbtS69R36EJ5FAcWgcY81VIf27xXrdlXCaiWwrtlq1aqFyZMn645ZvHgxzpw5E6pr9guRwPXXX4/+/fvr9va8+2P4vvgwREvm6GbteTesefq/8kuWLEFpqXHi7datW2PgwIGw2WwxTd7tdmPp0qVR3f9K1N+lSxdkZ2cjMzMT6nQGi8USUtzy/FG4Z38TcF8KqX84nWyjfwdL24EBh/xgD7DgVDhWgV5ZwKLu/sd4P3oV6itezXLj7bAN/a9A7h4UQrwUr3johwRiRYDPO7EiS7skEDmBQOvhqmr99kOVkRtPwMhubexV4u1gLZkrzgfLzYjrv57WCN3baI8xUtze316edJsggmzy4Hq4ETcNbZAACZAACZAACZAACZiCAAX9ppgGBkECJEACJEACJEACJBAtASnlUAAr9OwoIb8S9LORgD8xfPkpL9b85HjUgEb+M1fXhtEbSvxtHLjiXFXp1y+XG3WGNEACJBCIAAUuvD9I4GsCwul07gJwgw6T3S6XS9Wp93uqUjgcWxXLlj7gcDhjEtX35nrAgm5a7/Lox3AveDhRYUXl1/7wWkBol5jfffddnDt3Ttd2fn4+GjdurLm2detWbN++Pap4OFifwF133aUr7pbHtsM9/7tJhs0C+8MfAEIrVj969CiWL18edT5KDH/rrbciJycnaluhGlAHzW3YsKGqYr/RbcKECahbt66uWVl2FO43JgPSZ7Tbr+1Zuk2AbdBPAIv+CQceCYzbDmwNo7junBuBgX4K9/oOrIZnyS9ilo8/w1WnEox82l+eFwH0EELsi3tgdEgCBhLg846BMGmKBAwgEGg9fNuhSjxRYNxGRwPCDcmEqsyvxNuBGqvyB0fpT9BfPTIZGQbJievhwW8L9iABEiABEiABEiABEkgCAhT0J8EkMUQSIAESIAESIAESIIHgBFidPzgj9kBV9XwlhtdrStCvhP2RtswmVgz6QzPd4UYL+gP5AnBACNEu0jw4jgRIIHICFLhEzo4jU4+A0+mcDuBfepkJISYUFha+bVTWuWvl8xD4oVH2YmWnW12g6CatdXliJ9xzvx0rtzG1a39ota54VVUbP3HihK7vm266CeqrZlP91Tg24wkocXpurs7GU+lD5QuDjHcYY4sZE16AaNFD48Xn8+HNN9+MyrsSvo8dOza8qvw+D2TF+a8q3F8u+2qzQf0WEPa6gNAXsfsL8siRI1ixQnefekR5tW3bFoMG+Zljz2VUvjQsIrvhDqoSuzt+7XfY4cvAiI+BshAexwbUB+Z21TclT+35apOKJzGn81l7TYd1wPf85VkshAh8XEG4YNmfBOJMgM87cQZOdyQQhECqVedX6QYS9LMqf+i/EqGcdJBsov6mDax4+SG/G265Hh767cGeJEACJEACJEACJEACJiZAQb+JJ4ehkQAJkAAJkAAJkAAJhEZASnkfgBl6vfcvKMO+BWWhGWKvtCCgRPdKEF+zRXuvdJhQD+0n1NPYNar6f03D/vxd6ceqRGlxNzNJsxGgwMVsM8J4Ekngqaeesqxfv15VIm6rE8dGl8vV16j4WhXLRj7gEAD9EtRGOYrSzvWZwKqeWiOy9HO4Z90dpfXEDLc/uAqwZmicr1q1Cl988YVuUE2aNIHT6dS9NmvWLHg8nsQkk8Jes7OzMWbMGN0MvR++CO+m15Mqe0vLXrCN+6tuzKrK/e7duyPKp0GDBhg9ejSs1hBE+O5y+Eq2wvfxbPgOb/Dvz54FS7shsN40BSJH79AS7dDy8nIsWbIE6jPaNnHiRGRm6le59Sz+GXwH10brIuTxls5jYLv1cb/9F58GvhvC1C3sBvTRPnYB5Wfhfus+yAv6m4lCDjTKjhkT/g7RQmf31ld27xJCFETpgsNJIGEE+LyTMPR0TAIaAoHWw5NNqH11cv6E6MmcU6JuX3XSgdogEagl20kO0wZl/X/2zgQ8iiL9/9/qmQkJct8Jl4AnxyKCq3IJImTCfQqRQ/Fe/+q6rgp4rLirArrrru5vXZRVkVtAjkRgwiXKqYIXoIiiiJAEkCOAEObo+lOBKKSrZ3omPTPdM289j0/UqXqPT9VM0jXfegvDOlTSS4n2w+O12MgvESACRIAIEAEiQASIgGkESNBvGkoyRASIABEgAkSACBABIhAvAnrViKIlpI5XnuTXHAIt7qqGjE4VpcYirdIfrGJ+eQ8K6GUtfLZ9vJb0cAKANYyx2JTbNGdayAoRSAgCJHBJiGmkJEwk4Ha77wEwWcfkTR6PZ5VZ7upv4E9x4K9m2YuGnYYVgE1Xay3zY/nwzRgcDZdRt5ly92rAmarxs3HjRuzaJc5zyNvQoUPhcmkPAqxduxY//vhj1ONORgeDBw9Gaqp2rviJ/fBNG2A7JCl3rgBEBfwy7dixY8jJyQk7n5o1ayIzMxOKogQdy385iMCm/0L9xhO2D1SqDWfnx6A0vv5sFf8gTRxsWbBgAbxeb/h+zo2oU6cOevToIR3P926GL+fBiG1HOlBpMQDOGx7VHT72e2D6fn3rl1cEVmsvZygZEFj7TwS2zos0NNPGsUp14cqeBbikByk+Z4y1Mc0ZGSICMSZAzzsxBk7uiEAQAnr74aKK/V2TD9qanRBtt2iYgrpVHdhfFMArS4sg8qIWPgFR1f657BoQP/WanW4+CJEP7YeHv0RoBBEgAkSACBABIkAEiIDFCJCg32ITQuEQASJABIgAESACRIAIhEeAc94FwPuyUdunHEX+2pPhGaTeCU+g+pUV0G5cTWme4hDIlud/hvgZTtOr+i9sbJ5wCEe+Ph2OOcN9xcEEcUBBp1FVIsMkqSMRMIcACVzM4UhWEofAkCFDUo4fP74XQG1JVqs8Hs9NZmXbYANPU4EfANQ1y6bZdmq5gC/aaa3yk4fhm9rbbHcxsZdy53IgRVshcfPmzdixY4duDB07dsTFF2svbxCHAMRhAGrmE2jbti2uvPJKqWHftP5xr2oebsbOro9DuVL+vpk7d25YQnin04mbb745uJhfDcC/+jmoOyMQ8pdNrkJluAa9DlatcdC0T58+jXfffReqqoaLp6S/EPMLUb+mcRXeN9yA90REdss7yNH2VjiuFee9tO20CmRtBb7ReYz/QwbwpAybyOlNN3A6PjmVzURp3g/OLmP0UN3AGPuwvBxpPBGIBwF63okHdfJJBCS/yoPshwvx+6qt5b/lh7gnDoFEE/WHuHmA9sMTZ+lSJkSACBABIkAEiAARSEoCJOhPymmnpIkAESACRIAIEAEikDgE9KoRiQxXjMpPnEQpE1MJBBPgC/G9OAxiRNQvDgc0618J4qesCVtC0B+tRlX6o0WW7BKByAiQwCUybjQqsQlkZmb+mTH2d1mWiqJcs3Tp0s1mEUjfwO9h+jcCmOUmYjsXOYCdv5cM956A93/yKtoRO4vRQNfty8BSq2q8ff7559i2bZtuFE2aNEGHDh00r586dapEwEzNfAJCtD5s2DCpYfXbFfCveNp8p9G0mFYNKaOXSj3s3LkTH3/8sWHvvXr1QvXq1XX78xMH4Jt/J3DyZ8M2jXR0dHwIjt/dHLRrUVERcnNzjZjT9Bk+fDgY034FpH63Cv7lT0Vk06xBzu7PQLm0u9TcFyeAnlvlnt5pDnTUfuRA3b0O/qWPmRWeKXZcw2aC1Wgis7WIMWa/azFMoUJG7E6AnnfsPoMUf6IQCLYf3m9SYaKkSXmYSCCRRP1Upd/EhUGmiAARIAJEgAgQASJABCxHgAT9lpsSCogIEAEiQASIABEgAkTAKAGqzm+UFPUrS0AI8EVleyGI12vfLzxecsODnrC/2YDKaDqgclC46x7eb+hgQHlmiKr0l4cejSUC5hIggYu5PMlaYhAYMmRI2vHjx/cBkKlll3s8nkwzM83YwL8GcIWZNs2y5WDAnusk1kRl6f92NMtNTO24bssFq6i9+Wj79u347LPPdGNJTU3F4MGDpa8vWbIER44ciWkeyeKsd+/eqFZNcruTvxje12+0HQbX8LlgVRto4vZ6vRBV+o20Fi1aoE2bNrpd+aHv4HtnlBFTEfVR6reDs/ffAUeK7vjCwkKsXLkyLPutWrVC69atZR848L7ZEyguCsue6Z1TLoJr2AywSvJLVR7dBcw6cKFXBcD31wEuybda4oCCOKhgpaZc2QfOruNkIXEAlzDGvrdSvBQLETBCgJ53jFCiPkQgugSC7YdTdf7osre7dSGEF9Xth3XQ3rBWmtuBogDumnzQ8qlSlX7LTxEFSASIABEgAkSACBABIhAhARL0RwiOhhEBIkAEiAARIAJEgAjEnwBV54//HNg5AiOCfJGfEPQXH/TjyA4vUms5SqrxBzsIUMpEHAjYtfB41BFRlf6oIyYHRMAwARK4GEZFHZOMwJn3hij9PV4n7Zs8Ho9pKsz0DXwAAxZYFfG+6+WReV9tb9WQg8blGrVQKsjdsWMHNm8OfvlCVlYWatbUHgYQBwHEgQBq5hPQuxlBePIv+TPUHzea7zSKFpVWQ+Ds9CepB4/Hg59/Dl5RX1Svv+WWW6RV7IVRXvA5fAvvi2IG50w7XHANfhOsZjNdX99++y0++ugjw7H0798flSppxVr86B74ZslvajBs3KSOLP13cA2YLLV22A+0/xQ4Hvjt5cvSgPevknT3nYL3zSwg4DUpMvPMlNwikSY5RAO8wxizxkSYly5ZSgIC9LyTBJNMKVqeAFXnt/wUWTpAI6L+rXu8eHL2Ycvn8Vx2DYh8JG0NY6yrpROg4IgAESACRIAIEAEiQASIgA4BEvTT0iACRIAIEAEiQASIABGwJYFg1YhiJaS2JTgK+gICRkX94WITlf23Tzka7rCI+1OV/ojR0UAiYCoBEriYipOMJRCB/v37VysuLt4DQHa1zacej6etmelmrOcbwSCrhW+mm4hsfXUNUNWpHeqd0g3wnYrIZjwHuYbPA6taXxPCd999h02bNgUNTVQPF1XEy7YDBw5g+fLl8UwroX1nZ2fD4dAKX/j+r+B7907b5Z5y71pA0eazf/9+rFixImg+7du3R9OmTaV9+LEC+GYMiikPZ/9XoWTIFOtnwzB62EVRFIh5FgcWyrbApskIfDotpnkFc+b4/Z1wtLtd2uV/BcDTu397aUAt4P8u1XZVf/oY/tyHLJPT+YGI3ESOOq0eY2y/JQOnoIiADgF63qGlQQTiSyDYfvic9Scwe92J+AZI3m1DILtjpaCV+u2wnqhKv22WGwVKBIgAESACRIAIEAEiEAYBEvSHAYu6EgEiQASIABEgAkSACFiHAOf8LQC3ySJaMSrfOoFSJJYn0OKuahCCeLPaka9PY/OEQ2aZM2RHVOnv+FJdvb5UlcgQRepEBMpPgAQu5WdIFhKXgNvtfhLA32QZcs6H5+XlzTIr+/rr+fWcYYNZ9sy082lboG6K1qJvam/wk9augijj4MqeCVa9iealH374AevXrw+Krnbt2sjMzJT2mTNnDvx+v5noydY5Al26dEGDBg20PLgK73872o6Ts+8rUBq008StqipmzQr+sTJ8+HB5dX7BYvpg4ERhzHm4Rr4LVjld1++6deuwe/d5KndJz0aNGqFz586SVzi8r3aIeU6hHOodDBLjbvwC+ObkWQtPNgb+kKG1pn6dC//7E0K5icvrLK0aXKJKv7w9xRh7Ni6BkVMiECEBet6JEBwNIwImEQi2H95vUuz/bjEpLTITJwJ2F/WL6vxT7q2tR4/2w+O0rsgtESACRIAIEAEiQASIQPkIkKC/fPxoNBEgAkSACBABIkAEiEAcCHDOLwbwg8w1VeePw4QkgEtRqT+9U0UIYXx5mqjKL6rzx6MFqdIvFD+jGWNr4hEX+SQCyUSABC7JNNuUa7gEunTpklqhQoXdjDHZCbQfDh48ePmWLVt84drV65+xgS8E0N8se2bZWd8GuDhVa803YzD4MfsdSnXd/DZYLW3J7D179uDDDz8MiW3o0KFwuVyafmKssEHNfAJVqlRB3759pYYDn7wB8Y+dmlL7CjiHvCkNecuWLfj666+lr1199dVo3ry5nMNXixFYMyk+GBwupAgBeMpFUv/ioML8+fPh9Xp149O7eYAfL4Rv+sD45BXEq9LwWjj7/FPaI+8wcPs3Z196/TKgV01tt8DHUxDYLM77W7M5M5+F0uxGWXB7GWMNrRk1RUUE5AToeYdWBhGIH4Fg++F2qKYeP3LkORiBYKL+A0UBvLy0CNv26P/dGW+6Qar00354vCeH/BMBIkAEiAARIAJEgAhERIAE/RFho0FEgAgQASJABIgAESAC8SRA1fnjST9xfVe/sgKa9a8E8TPcJqry71p0AuJnvFqIKv1TGWOj4xUb+SUCyUKABC7JMtOUZ6QE3G733QBek41njP1p2bJl/4rUdtlxDdfzZgGG78yyZ5adVa2BKyQXA/nmDAc/LD2vapbrqNhxDX4DrM6VGtv79u3D+++/H9Jnp06d0LhxY02/7777Dps2bQo5njpERmDw4MFITdWeLOG/HITv7X6RGY3jKNcdHrAKVTQRnDhxAosWLZJGNmjQIKSlpWlfUwPwvt4VUON4Q0SVdKTc8g6gOKWxHzlyBEuWLNElLg5siIMbZZv6/Rr4PY/Hcab0XTt7/R1K4/aaDhxAt3NV+ue3AK7XpgX/qmehfqNbBT/u+SoNfw9nH91fb30ZY7lxD5ICIAIGCdDzjkFQ1I0IRIEAVeePAlQyCVHl/sGeVdGqkeQaOQBC1P/E7MMlP63YQlTpp/1wK04axUQEiAARIAJEgAgQASIQlAAJ+mmBEAEiQASIABEgAkSACNiOAOdcqJ1Elf4LmqiMLiqkUyMC5SFQKuxPre0MWbFfrLn8dafiKuQ/P9cWd1WDqNQvaaIicpPycKGxRIAIhCZAApfQjKhHchMYMmSI4/jx49sBXC4hcdjv9zdduXJlkVmUMjbyp8Ex3ix7Zth5rxXQppLWkm/+HeAH5JXEzfAbLRuugZPB6v1OY76goACrVq0K6bZp06YQ1cTLtuLi4pIq5NSiQyBYdXrfzJvBi/ZGx3GUrDo6PwJHS3nlebGOxHo6v4nDDOJQg6wFtr6LwNp/RClS42aV9NZw9n8VYPKvcD766CN8++23UoPZ2dlwOLQ3jwXWvoTAVmu+r1jVBnBlz5IeYnjvEHDPTkDvQJR/8f1Q931qHG7MezK4Ri0AqyS7oAbLGGM9Yx4SOSQCERKg550IwdEwImACAb398FVbT+GVpaY9QpkQKZmwGwEhin8uu0aJuF/WhJj/rskHLZuWOJAgKvVLGu2HW3bWKDAiQASIABEgAkSACBABPQIk6Ke1QQSIABEgAkSACBABImArApzz2wC8JQt63cP7cepna1aLsRVkCvZXAnoC+e8XHseuhcctRypElf6ujLE1lguaAiICCUSABC4JNJmUStQIZGZm9mOMyUtmAxM8HvPKR1+ylFc4VQ1fcaBp1BIK0/C85kD7qtpBvoV/AC/4Ikxr8e/u6vdvsPptNYHs378fK1asCBlghQoVMGTIEGm/9957D0eP0mHdkBAj6CDE3sOGDQOTiMXVXe/Dn/dEBFbjOCSlElLuzAOg/bpj165d2Lhx4wXBiUMk4jCJpnEO7387xDGRC10rLQfB2fnP0nhUVcWCBQs0hxVE5xEjRkjHeKf2AU4eskx+ZQNxXP//4GgzXBpf588B8flZV1I81jdjMPixfMvmJQJzXJUNR/sH9GJswhjbbekEKDgicI4APe/QUiAC8SEQbD9cCK2tXD1dCK1FfFv3eC0bZ3xm1VpeQ1S6h5UPjoSInfbDrbXUKBoiQASIABEgAkSACBCBEARI0E9LhAgQASJABIgAESACRMBWBPSuF6bq/LaaRtsE22xAZTQdUFkTr1UF/SLQduNqQkpf4IcAACAASURBVNwyIGlrGGNdbQOfAiUCNiRAAhcbThqFHBcCbrd7LYCOEufFPp/v4lWrVu03K7D663hXrmC1WfbKa2faFUC36lor/tyHoP70cXnNx3y8s/dLUBpdp/F78OBB5OUJgXXo1rNnT9SoUUPT8bPPPsP27eJCB2rRINCrVy9Ury5bjKfhfd1+fzKK6u6suuYSN/h8PrzzzjsXIBw4cCAqVtTeasUP/wDfHLmgPBpzYMSma8hbYLVll5oARUVFyM3NvcBMRkYGbrzxRq1p1Q/v5M5GXMavT4VKSBm1GHBpK6zOP3j2s7O6Uxue93/dAe8v8YvbiOcKVZByh0ev5wTG2ONGzFAfIhBvAvS8E+8ZIP/JSkBvP9zKIuuWjVJKqr6XNiHqf3lpEbbt8SbrNFo+77JzVjZgcROEWHNWbM9m10CrRpKTnwDth1txwigmIkAEiAARIAJEgAgQAV0CJOinxUEEiAARIAJEgAgQASJgKwKccy4LePuUoxCifmpEwEwCdhT0Z3SqCHGzgKTRNcNmLg6yRQQkBEjgQsuCCBgj0LNnz3aqqn6i0/sNj8dzpzFLxnqlb+BvM2CUsd7R7fX6ZUCvmloffs84qN9/EF3nUbDu7DkJysWdNJYPHz6MpUuXGvJ41VVXoWXLlpq+Rqv8G3JCnTQEGjdujE6dtHMnOvqXjYP6g73Wo9K8L5xdxkpneuXKlSgsLPz1teHDh0tvJwis/zcCX8y21moRtw/cvhRQJEp2AJ9++im++uqrX2Nu1aoVWrdurcmBnzgA37T+1spNEo3j+vvgaCO/YUAveO+bWUBxkeVzc3b7C5TL3bI4DzDG6lo+AQqQCACg5x1aBkQgPgT09sOtLLBePKaeBpao0v/k7MPxgUheDRHI7lgJwzpUkvYVhzLEjRBWbOImiAd7Sq7CA2g/3IoTRjERASJABIgAESACRIAI6BIgQT8tDiJABIgAESACRIAIEAHbEAh2vfCKUfm2yYMCtQ8BOwr602o50PElXT0IXTNsn+VHkdqQAAlcbDhpFHLcCLjd7gUABkgCUAE093g835gVXMZmXgtefAtAeuLNLD9G7Lx8CTC4tranf8XTUL9dYcSEpfo4M5+D0kxbzf3IkSNYsmSJoVjr1KmDHj16aPqKc7yisrrf7zdkhzqFTyA7OxsOh0PL/uA38M0bHb7BOI9IufdDqfD9/Bsjqlatij59+kgjLalgr1pvvSlX9ILzxiekMauqitmzZ6P03Hv79u3RtGlTTV81/3P4F90X5xkK7Z6lVYNrtLHDQKXWfFN7g5+0vjiQ1WsJ18DX9SAMY4xdeJVEaFzUgwjEnAA978QcOTkkAuJ3/G0A3pKh6DfptwOLVkIlhNVCYF22WVkQbiV+8Y5FT9Rv5fmrU9WBKfdKHrTPwqT98HgvKvJPBIgAESACRIAIEAEiYJgACfoNo6KORIAIEAEiQASIABEgAvEmwDl/H0CXsnGIyvyiQj81ImA2ATsK+gWDduNqovqVFWQ46JphsxcJ2SMC5xEggQstByJgnIDb7b4cwHYAWjUxkOvxePoatxa6Z8Z6PhoMb4buGd0ek5oCIyTn7vxrJkL9Kie6zqNg3dn9GSiXdtdYLioqQm5urmGPQ4cOhcvl0vT/4IMP8NNPPxm2Qx3DI3DDDTegYcOGkkEc3tduBAKnwzMY597OXv+A0vh6TRRC7D5r1qwS0XubNm3QokULbaT+YnhfvzHOGei7dw1+A6zOldIOu3fvxrp160pe6969O+rW1X7IqDs98K/8q2XzOz8wZ+dHoLQcaDhW37QB4Cf2G+4fz46uYTPBajSRhfABY0yz1xHPWMk3EZARoOcdWhdEIPYE9PbDV209BVGh32qtZaMUPJddQxqWVWO2GsN4xyPE8eJQRqtGKReEYvX5eza7hibmcwnQfni8FxX5JwJEgAgQASJABIgAETBMgAT9hlFRRyJABIgAESACRIAIEIF4E9C7XnjzhEM48rW9xCbxZkn+jRGwq6BfiPmFqF/SdgMYfUYsssYYAepFBIhAOARI4BIOLepLBICsrKz/cs7vlbHgnN+Yl5cnDnOa1jLW87Vg6GiawQgMPXMxcGe6dmBg3T8R+HJeBBbjO8R541NQrsjSBHH8+HEsXrzYcHCdOnVC48aNNf2//fZbfPTRR4btUMfwCFSuXBn9+vWTDgp8Oh2BTf8Nz2Cce7PqjeHKni2N4osvvsDWrVvhdrtRq1YtTR9++Af45gyPcwZB3DsrIuVOj/QGAnFQ4d1330VxcTH69u2LKlWqaAwFPpuJwMb/WDe/8yJjldPhGj4XUGTnvbQp+GYMBj9mjxv7lJYD4Oz8qN48XMoY+84Wk0RBJi0Bet5J2qmnxONIQG8//InZh7FtjzeOkcldBxFVw6oxWw6iBQIqK+q3cnX+UlxBDpPQfrgF1hSFQASIABEgAkSACBABImCMAAn6jXGiXkSACBABIkAEiAARIAJxJhDseuEVo+zx5X2cEZL7CAjYVdCfVsuBto/Xgvgpac8wxsZHgIOGEAEiEISA2+2+GMAPki67PR6PtBQrASUCyU6gW7dudV0u1y4AF0lYfM8Ya75s2TLTTm1mrOOXQ8FWANpS8DGajDGNgAfra50FNr6KwGczYhSFeW6cXcZCaa69TOHEiRNYtGiRYUfNmjXD9ddrK6ufPHkSCxYsMGyHOoZPYODAgahYsaJmID95CL6pfcI3GOcRrtFLwNKqa6L45ZdfsHDhQgwaNAhpaWma19UdS+Bf/Vycow/u3nFVNhztH5B2KiwsxMqVKzF48GCkpqZq+gTWvoTA1vmWzu/84JzdnoJyufawkCwB38yh4EU2ucnDVREpo5cATultai8zxh6yzSRRoElJwO12i+cd8dxTtjXxeDxCMEmNCBABEwkE2w/vN6nQRE/mmOrWKq2ksrusWb26uzkEEs+KEPYLMb8dmohV3A4hfkoa7YfbYRIpRiJABIgAESACRIAIEAGQoJ8WAREgAkSACBABIkAEiIAtCHDOpV8a5q89ie1TjtoiBwrSfgTsKugXpPViB7CbMUbiYvstR4rY4gTcbncXALJq4ms8Hk9Xi4dP4RGBuBHIzMwUX6z/RRYA5/y5vLy8J80MLmMDfwaA1J+ZfvRsPdQAeLSh9tXA5jcR+Ph/sQjBVB/Ozo9AaTlQY7NUPG3UmRAgCyGyrOXm5qKoqMioKeoXJoHWrVujVatW0lG+mTeDF+0N02J8uzva3w/HVbdIgxCC/t69e8Pl0p7p8a/7J1Qb3JLhun0pWGo1aX7iEE2fPn3gcGhFTP6lj0HdvS6+kxOGd1brUrhuftvQCN+7d4Hv326orxU6ObuMgdJcejPGMQB1GGOmHWSzQr4UQ2IRcLvd4nlHPPeUbV09Hg/dBJhY003ZWICA3n64VcXxi8fU06V21+SDthGGW2DqKYQICWR3rIRhHSrJRtN+eIRMaRgRIAJEgAgQASJABIhAbAmQoD+2vMkbESACRIAIEAEiQASIQIQE9K4XXvfwfpz62R5VYiJMnYbFkYCdBf2iOn/Hl+rq0evKGKMv2+O4tsh14hFwu923AXhLktlUj8czOvEypoyIgDkEhgwZknb8+PFvAEhk7vABaOXxeMTr5rT3uTOjArYA+J05BsOzck8G8JfG2jGBz2chsOH/wjNmgd7Ojg9B+d3Nmkgiqazfq1cvVK+uraz+6aef4quvvrJAtokZgqIoyM7OxpkbnDQJqj+shX/ZGNslnnLfekBSy2j37t1o1KgRRM5lm3/JI1B/3GD5XJWmXeB0Py+N88iRI6hWrZp0Ln2zbwE/Yq/i2a7+/wHLaBNyTvzL/wL1u5Uh+1mlA6vRBK5hM/XCuYMx9qZVYqU4iEBZAiTopzVBBGJLQG8/3Iri+CBCalj1AEJsZ5O8xYKAqM4/5d7aeq5oPzwWk0A+iAARIAJEgAgQASJABMpFgAT95cJHg4kAESACRIAIEAEiQARiQUDveuEjX5/G5gmHYhEC+UhSAnYW9IspazeuJqpfWUE2e3TNcJKuaUo7egRI0B89tmQ58QlkZWVlcc6X6mS6wePxdDCTQsYGfgWALwCkmGnXiK2RdYGJTbU9A1vnI7D2JSMmLNXHcf19cLQZoYkpEkH/VVddhZYtW2psFRQUYNWqVZbKO9GCycrKQs2aNbVp+U/D+7r9LpkRld1Fhfeyze/3w+l0SqfPO2MwcCzfFlPrGjEfrEpGWLF6X20fVn8rdFYu7gRnz0khQxGHocShKDs118DXweppP+8AfMwYu9ZOuVCsyUXA7XaLA8ziIHPZNtrj8UxNLhqULRGILgG9/fCte7x4cvbh6DqPwLoQUQsxtaz1m1QYgUUaQgQiI/Bsdg20aiR91Kf98MiQ0igiQASIABEgAkSACBCBGBIgQX8MYZMrIkAEiAARIAJEgAgQgcgIcM6lXxh+v/A4di08HplRGkUEDBCwu6BfL34Aaxhj9lNnGZgz6kIE4kXA7XaPB/C0xP8zHo9HvEaNCBCBIAQyMzMXMsb663QxXSSWsYE/AuDFWE/K4NrAy5dovapf58L//oRYh1Nuf45r74ajrVbXV1xcjPnz54dlv06dOujRo4d0zJw5cyDE2NSiQ6BBgwbo0qWL1Lh/5XioO5dHx3GUrCqX3ARnj7+GZd1OgnelXis4B76WsPmdn5hr+DywqvWD5hrY+i4Ca/8RFo94d1Yuz4Kz21N6YVzNGPss3jGSfyIgI0DPPLQuiEDsCOjth89ZfwKz152IXSAGPHVrlYYHe1aV9nxlaVFJhX5qRCBWBILcFkH74bGaBPJDBIgAESACRIAIEAEiEDEBEvRHjI4GEgEiQASIABEgAkSACMSKAOf8BwAXl/UnqvOLKv3UiEC0CNhd0C+q84sq/ZK2mzHWJFrcyC4RSEYCVK0yGWedcjaTQI8ePRoqivINgLSydjnnR9PS0posWrToqGk+OWcZG7EOQEzLVvepCUy+TJuF+t1K+Jf/xbT0YmXIcc3tcFxzp8bd6dOnMW/evLDCYIxh6NCh0grqa9aswd69e8OyR53DI5CdnQ2HQ1tVlR/6Dr53RoVnzAK9U+79AFBchiPxviouAuGG+8e7o+vmqWC1JB8mOoHZLb/SNBythsDR6U9Bcas/boB/iTijZaPmcCFl9FIg5SJZ0G8wxrQfrDZKj0JNXAJBbiVb4/F4qGhA4k49ZRYHAnr74U/MPoxte7xxiEjfpV51/gNFAdw1+aClYqVgEp9Ay0YpeC67hixR2g9P/OmnDIkAESACRIAIEAEiYHsCJOi3/RRSAkSACBABIkAEiAARSGwCnHNRKvJ9WZYrRuUndvKUXdwJ2F3Qn1bLgY4v1dXj2JUxtibukCkAIpAgBNxut/TwGQDTK4snCDJKgwhoCLjd7ocBSMssM8beWrZs2e1mYktfxxsxBV+dqdQvVVSa6avUVvfqwNQrtJbV3WvhXzomGi6jatNx9Ug4rvuDxofX68XcuXPD9t25c2c0atRIM27nzp34+OOPw7ZHA4wT6NSpExo3biwZwOF9vRvgLzZuzAI9nVkToTTpbDgS72s3AAGf4f7x7shqNoVr6AzDYdjpBoILknKmImX0e4Crom6u/Fg+fDMGG2ZhlY6ODg/C0XqYLBxRtaAOY+yYVWKlOIhAKQG32623R7fb4/FQ0QBaKkTAJALB9sP7TSo0yYs5ZoJV57fi4QNzsiYrViZQp6oD4pCJTqP9cCtPHsVGBIgAESACRIAIEAEiABL00yIgAkSACBABIkAEiAARsDQBzvltAN4qG2T+2pPYPsW8Iq2WhkDBxY2A3QX9Apyo0C8q9UvaM2cq4Y6PG1xyTAQSiIDb7Ra3yAhBv6w18Xg8uxMoXUqFCESNwJAhQxzHjx//DEArmRNVVTssX758g5kBZGzg4pDAG2baDGarY1XgnebaHureT+DP+WOswjDNj6N1NhwdHtDYi1TQf8kll+C6667T2Dt58iQWLFhgWtxkSEugUqVK6N+/vxRN4PNZCGz4P1thY9Ubw5U923DM3ik3Ab6ThvtboaNr+DywqvUNhWJbQT9Q8hkjPmuCNe8bPYDTJwyxsEonVrUBXMN1Dz49yBj7t1VipTiIQCmBEM89XT0eDxUNoOVCBEwgoLcfvmrrKbyytMgED+aZ0KvOv3WPF0/OPmyeI7JEBMIg8Gx2DbRqlCIbQfvhYXCkrkSACBABIkAEiAARIAKxJ0CC/tgzJ49EgAgQASJABIgAESACYRDgnAsxvxD1X9C+X3gcuxYeD8MSdSUC4RNIBEG/Xg4A1jDGuoZPhUYQASJQloDb7ZYePgMw1ePxjCZiRIAIGCfQs2fPdqqqilLssn3Lbw4ePNhqy5YtppbRztjAPQAyjUcZec+2lYGcltrxvHArfAvuidxwnEY6Wg6Co/OfNd59Ph/eeeedsKNKS0vDoEGDpONycnJw7BgVrA4bahgDBg4ciIoVtZXQ+akj8L3VKwxL1ujqui0XrGJNQ8F433QDxfZaX8ol3eDs8Tdj+b3a3lA/K3ZilerCNfJdgCm64fkX3w9136dWDD9oTM5+/4ZSv62sz3eMsUttlxAFnBQE3G63uEVTVOov257xeDxUNCApVgElGW0Cevvhc9afwOx11jnA1rJRCp7LriHFQdX5o71KyH4wAtkdK2FYh0qyLrQfTkuHCBABIkAEiAARIAJEwNIESNBv6emh4IgAESACRIAIEAEiQAQ456Lisah8fEHbPOEQjnwtbqKnRgSiRyARBP2iOr+o0i9puxljTaJHjywTgeQhEETUMtrj8UxNHhKUKREwh0BmZuarjLE/yKxxzp/Iy8t73hxPZ63U+5DXVpz4BkB1M+3KbLW4CFj+O+0r/Oed8M3VnGGNdjjltq807wtnl7EaO36/H3PmzInIfu/evVGtWjXN2C1btuDrr7+OyCYNMkagVatWaN26tbSzb3Y2+JEfjRmySC/HtffA0fZWQ9F4p/YBTh4y1NdKnVx35IFVqBwyJDtX6BfJObMmQWnSSTfPwIZ/I/C58RsZQgKLUQel2Y1wZj6r5+0GxtiHMQqF3BABwwTcbrcQ7T8tGbDG4/FQ0QDDJKkjEdAnoLcfbjWR/IM9q6JbqzRpIv0mFdIUE4G4EQhy2IT2w+M2K+SYCBABIkAEiAARIAJEwAgBEvQboUR9iAARIAJEgAgQASJABOJCQO96YRHMilH5cYmJnCYXgUQQ9KfVcqDjS3X1Jq4rY2xNcs0qZUsEzCfgdru5jtUmHo9nt/keySIRSGwCffv2rez1er8HUEuSqVdV1dbLly/fYSaFjPW8HxgWmWlTZqtpKrC2jfYVfnQPfLOGRdu96faVy7Pg7PaUxm55BP1t2rRBixYtNDYLCgqwatUq03Mgg78RUBQF2dnZYEz7tYH64wb4lzxiL1yKEyn3fABI8imbiHfaQOCE/YRnjt/fDUe70IeB7C7oF1XsRTV7vabuzIN/5TP2Wp8iWsWBlNveA1KrymKfzRi7xX5JUcSJTsDtdouiG6L4hqZ5PB763jnRFwDlF3UCwfbDrSaSXzymnpTHqq2n8MrSoqizIgdEQI9AnaoOTLm3tt7LtB9OS4cIEAEiQASIABEgAkTAsgRoY8WyU0OBEQEiQASIABGwJgEOzlaN2tsqAKWdiFDh7GggJbDG/UbDw9aMmKKyMwG9LzDy157E9ilH7ZwaxW4TAokg6BeoRYV+Ualf0p45I9gS1fWoEQEiECEBt9stVHRvyYaToCVCqDSMCABwu93ZAGbpwPiycuXK18ybN89rJqyMDVyoRe8302ZZWxkpwCdttR74if3wTRsQTddRsa1c0g3OHn/T2A4EApg9O7Jq2XXr1kX37t2lNufOnQthm1r0CJypvIxatSRnaQI+eF+7IXqOo2TZNeRNsNpXhLTuX/gHqAVfhOxnvQ4KUu79oEQYHqzZXdAvcnNlzwSrLr9gjB/ZDd9se2rfHdfeDUdb6aEMv7hEhjFmv6sjrPdGoYhMJhDkhrKuHo+HigaYzJvMJRcBvf1wq4nkRWV+UaFf1u6afBAHiuhv9uRaudbL9tnsGmjVKEUWGO2HW2+6zIuIc9bnhf3XAup1JUZVdpSpyrKcJ+ruN88JWSICRKAsgS7jf0itWiGtn6qo6eI1JcB2FnmLV68Z36SYaBEBIkAEiEB4BEjQHx4v6k0EiAARIAJEIKkJ5I0sbMIQWAigdRkQp8DZs91npE9gYHoVapOaHSUfGQHOuRBIar7ZFmJ+IeqnRgSiTSBRBP16eQBYwxjrGm2OsbZ/rmKg+OzY7fF4psbaP/lLLgJut1tUpxRVKsu2qR6PZ3Ry0aBsiYC5BNxu92oA0t9TjLEXli1bNsZUj3O5I6M+1oHh7Be/UWjVncC2aySGi4/C+2bPKHiMrknl4o5w9nxB40RVVcyapXceI3hMojr80KFD4XQ6NR3ff/997Nu3L7pJJbn19PR0dOvWTUpBVEAXldDt1JRG18HZ+6WQIQfWv4zAF++E7GfFDs7M56A0C/4nvfd/PQDvCSuGbzgmpXk/OLvofOxzFd4pNwF++2kFWMWacN26GGCKjMVYxtgkw5CoIxGIEYEzh79EYYCnJe7EM7j85E2MYiM3iU/A7XZ3OfcMLtZbwh0g0dsPFxXvhajfKk2I+YWoX9asdpOAVZhRHLElkN2xEoZ1qCRzmpD74bGla01vAyblXxngTHyHfXmZCE8zhn8tfqzeODD6DtuasxelqDhnvScVNGRc6QDGxUn/Ngz4dbOJMXypqtihQvlwydg6P9D6iGwe+k7MvwucvQSGsh+6BeKgYu64jOWRWaZRRIAIEIHkJECC/uSc96TNesWQXVV5aupKUaQ0JhA48hlj13efnrEnJv7ISdITyBu5bxED+umCoDWZ9GukPABKPkPTUj3geuIW7mWc3dt9Rn1phdry+KaxyUuAcy4VSa57eD9O/UxVfpJ3ZcQu80QR9Ivq/KJKv6TtZowl1JftEmEBCQpi95ZJOk/BqvMDGE0HSpJuSVDCJhPo1atX00Ag8BUA2TUzXFXVjsuXL99gptu663kdB8NWAHXMtFtqK1UBdl0rsewvhvf1G6PhMqo2lQbt4Oz7isZHeQT9wtgNN9yAhg0bauzu3LkTH3/8cVRzIuPAsGHDpAcq+OEf4Jsz3HaIUu5eDThTg8Yd+CoHgTUTbZdbScAVayHltpygsfveGQl+aJc98yuN2pmKlNtygZSLpHn4cx+C+pM9Px+cPV+EcnEHWV7ie4WLGQmP7L12EzD6c4Lq93VSo+egBJxzq6QkuR3iGY/Hk1A3T+rth1ut6v3iMfWky8JqBw+ssnYTNY46VR2/HuwQB06sdDNDy0YpeC67hgx9wu2Hx2J9DXh+b00/c6xhDC1j4S+Ej4MONdBx4eMNdpb2E/EFFOdKgF+lM9YHsEdzxtZ72QLxUwhRJNBlPHdWrlDQjzH2IACxAye9uloSwmmAf8gU/G3xo+nrSNxvbJL6TczP5GDzAFTWGZEPh5KV82jdL41ZpF5EgAgQASJAgn5aA0lFgAT9STXdSZksCfqTctpjlnTeiPz+jHHxQKYtk/hbFJtZcfFN3ec1K4pZYOQooQlwzqU3PqwYlZ/QeVNy1iGQKIL+tFoOdHyprhQsE2VwE6S53W7prR4krE6QCbZgGkGq89NBEgvOF4VkTwKZmZl/Zoz9XRY9Y0wIHVstW7bsmJnZ1V/Hr+MK1gFwmGm31Na+6+VWva+2j4a7qNpk9X4H18DJGh/iz/iZM2dG7PvSSy/FtddqTz6cPHkSCxYsiNguDTRGoEOHDmjSRHbmk8P7ejfbVUF39vgblEvktw6UElH3boE/5wFjgCzYyzVqMVil2rqR+d97GOqeTRaMPLyQHO0fgOOqbOkgccOCuGnBjk1pfD2cvf6hF3oWY8xjx7wo5sQlcO5WPPH8LSqll230LJS4Ux/XzIIcqE8oUb/efriVqt6LyvyiQr+sWe3gQVwXbYI7LyuYF2L+l5cWYdseryUyF4cNptwr//s4kfbDYwXb6oL+fhMLRnHgjWDfYXOObU4e6LLw8QaHYsWN/MSOgBDyV6lQ+EcwiGvd9B+OQ4ckvpfeyRR+1+LHMtaG7p7cPfpOLFwA8AHBKDCOVxePS/9/yU2KsicCRIAIGCeQMMIN4ylTz2QmQIL+ZJ795MidBP3JMc/xyjJv5L4JDBgb1D/dAhGv6UlIv5xz8aWgptqXqMwvKvRTIwKxIJAogn7BSlToF5X6Ja0rY8z2V5RLqrSdn+pUj8czOhZrhnwkDwHJbRDnJ9/V4/HY/n2VPLNJmVqcADv3GX+DTpzTPR7PKLNzqL+eP8wZdNWV5fEnKvSLSv1lm/e1LkDAGuIHo/mxWpfCdfPbmu7lFfRXrFgRAwcOlIaRk5ODY8dMPcNhNN2k6ZeWloZBgwZJ8w18OReBdf+yF4vK9ZAyMvhBEH50D3yzhtkrr/OidVx/HxxtRujG73//eahfv2fb/EoDZ5XqwjVKzKX2qy17zyEryUvkJ2k5jDH9G1ltP6uUgF0JhKjST8/gdp1YC8cdpIiDiDoh1pzefrgQSguhvFWaEPMLUX/ZtnWPF0/OPmyVMCmOKBMQYnkhmj+/WW0NPJtdA60apchIJMR+eJSn+ALzlhf0Tyj4D2e4LwQTTWX/WDIkX9Ej0P+FvVepqmMOgMtN9KJyxt88fur0A2vGNyk20W7CmDL6ucCBVblj029KmMQpESJABIhAlAmQoD/KgMm8tQiQoD++87FiZH4jzvlGMGToRcI5G5E5IyPyEm7xTTHu3knQH/cpSOgAlo/c9xiASSGS/Mmv8vY9ZzbYm9AwKLmYEOCc3wZAVPu6oOWvPYntU47GJAZyQgRI0G+PNRBCzC+SGO3xeKbaIxuK0i4E3G639BaZM1Uq13g8TPY/jQAAIABJREFUnq52yYPiJAJ2IJCZmZnOGNsBoIosXs55/7y8vMVm51J/A3+XA3JVeTmcbb8GqCa598z7RiZw+ng5LMd+KKtaH67h4iI3bZsxY0a5AurduzeqVaumsbF582bs2CGWA7VoEujfvz8qVaqkdVFcBO+bWdF0HRXbrlEL9cTSJf548TH43nRHxXdMjDpTkXL3KqnQXfgPbJqMwKfTYhJKtJ04e74A5eKOUje+af3BTxyIdghRse+4ehQc190rs60CqM8YK4yKYzJKBMpBIMiz+G4A4pCz+EmNCJhCIEiF/lL7thf16+2Hr9p6Cq8stc6lyDIht5gEEaOIlVriE9Crfm+1wyck6DdvLRoV7prnMagljTC/38T85zjY4yH8FyqK0nHRY3V3xShOchMDAv2eL+jJFcwCIL86prwxML4efsegnCfqUqW5MiyHPH2g0um0gCjM1y4oZgZPzph0+20klXft0HgiQASIQIQESNAfITgaZk8CJOiP77yRoD/6/EnQH33Gyexh5fCCa1RFXQ5Aq6g4B4YBM2+anjGSgekJ3JIZIeUeJoEzVT3Hn9FVPF12GAn6wwRJ3ctFIJEE/Xq5nFH9PMMYE+83WzYDYn4SV9tyZq0ddIh1R9X5rT19FJ1NCbjd7iEA5uqEf4Rz3iIvL6/AzPQyNvOK8GILgCvMtLu5LZAuKRLoe7sf+C/WqbxpJGdWsSZct+VKu5ZX0H/11VejefPmGtv5+flYvXq1kfCoTzkItGjRAm3atJFa8M+/HeoBex2qcLS9DY5r79Ynovrhndy5HMTiP9R1yxywao2kgdjyZgUdpErD38PZR35LRODDfyCw7d34T0YkEaRWRcpt7wHKhZVuz5n6K2NMsz8SiRsaQwTMJEBV+s2kSbZCEXC73RefK/4ibnXVa7YW9evth1tJ0N+yUQqey64h5S9uERCCbmrJQWDxmHrSRJ+YfRjb9ljj5rnsjpUwrIPkkLLN98PjscKsLujvP6Ggi8qQA6CyPh++OGdM+gAw+g47HmsoGj77TSzsw8FFsdAg826K52XHiosHUqV+Lcu+kwpeAMejQSj7wdk9OePqvWnKTJARIkAEiEASECBBfxJMMqX4GwES9Md3NZCgP/r8SdAffcbJ7IGDs5UjC/7KwccBkH27+KPCeI+bpjXYmcycKHfzCHDORXV+UaX/giaq8wtRPzUiEAsCiSToz+hUES3ukp7JWsMYs2U1cRLzx+JdQD7KEnC73dIDZ+f62Vo8QLNNBKxOwO12i/LSI3XijMoBrobrebMAw+cApCqASJitvQpomqYd6Zs5FLzop0hMxm+MqyJS7lop9T979mwEApELeurVq4ebbtLeyC1szp07t1y24wfMPp7PHPjELbfcAvGzbOM/fQRf7p/sk4yIVHEi5Z41AFN04/aKCv3Fx+yV13nROloPg6PDg9L41Z158K98xra5XRg4g2v4XIgbQso29ccN8C95xLZ5Onv8Fcol2s89AKI6v6jSL6r1UyMCliIQ4rn8GY/HY9sCApYCTcGUEEh0Ub/efriVKt/rCfqtdOiA3i6xIaBX/X7O+hOYve5EbIII4aVbqzQ82FNatNu2++HxAmt1QT84Z30mFvyLMXa/ePqTcMqHQ8nKebTul/FiSH7NJdDv2X0NuVMR1R4uMdey1JooZPhqzph6D9CBkAv59H1uf1041KUArtaZBzoMEYMFSi6IABFILAIk6E+s+aRsQhAwJujnXg52mIGbUF2aFTqY2qfbtIb7aHIAEvRHfxWQoD/6jJPdgxD1rxi5NwtceQ6MNweYqCt5lIHPPR0IjO09q/GRZGdE+ZtHgHP+AwBReemCtnnCIRz5+rR5jsiSIQJCDC5aWi0HUmv9dqZH/LdoqbWdF9gpPuj/9b9P/XxWyFX8cwDi38U/4vXS/28ogDh1SiRBf/UrK6DduJoykrsZY03ihDhityTmjxgdDSwHgRAVKIVlqs5fDr40lAiEIpCVlVWFc74NQEOdvn/0eDyvhLIT7usZG3h/AAvDHafXf/nvgBYXaV/1vTMS/JD9bn5PuW+DNNV33nkHPp+vXNiGDRsGp/PCvzOFQVGhX1TqpxZdAj169ECdOnW0Tmxazd418DWweq10ofnX/hPq1nnRhRpl6yl/WCc9tKDuXg//0mBF86IcmMnmHa2GwNFJcqjEewLe//Uw2VvszLGMNnD1/4+ew4GMMdN+F8UuK/KU6ATOCazFHp5eG+3xeKYmOgfKL3YEElnUr7cfbqWK53WqOjDl3tqaCbfSoYPYrcbk9qRX/X7rHi+enH3YEnCC3Chhy/3weELtNeHH6g6WsgjAlWHEIfRo4kSFK8gYsWlQdOa2bsPaHA78rHKl95Jxdb+/wC7nrN/E/TdzVnL7d7Nzfo+D8fccivLQwkfrHQgjdupqcQL9JhT8hzPcZyBMsbZ2M4a5TIWH8UDJZpKqOC9XgV4MvC+AdAN2igDeN2dsxocG+iZVl6ynD1VxpnmfYsAoAOf+SOD54Oyfx07Xe3nNePbbF8ZJRYaSJQJEgAhERoAE/ZFxo1E2JWBM0I/NrLj4pu7zmokHB2omEiBBv4kwdUyRoD/6jMkDESACsSPAz9wxLPO27uH9thCCx46UuZ6EcL/6FeKsDiAE4KWCfXO9/Gat9HDGkR1eHN7htZzQP5EE/WIuO75UVzaVtvsCg8T80XpHkt1gBAyI+ak6Py0hIhADAllZWddxzoWCXLav6VVVtfXy5ct3mB1K+kb+OON4zgy7i1oC10guA/fNvxP8wFdmuIipjZT71kunY/78+SguLi5XLDfccAMaNtSe39ixYwc2b95cLts0ODSBunXronv37tKO/jUToX6VE9qIhXooDdrC2fffuhGpezbB/97DFoo4/FBcg/8HVqe5ZmDgs1kIbPy/8A1adYTe7SABL7yvdbFq1IbicmXPBqveWNZ3BWPMvqcVDGVPnexKIMQtZrsBCFH/GrvmR3Fbj0Ciivr19sPvmnwQB4oiv/nK7BksK5Km6vxmE7aHPT2xvFirYs1aoekdQDkr7rVfgRsrMA0nBiNV/TnHNicPdFn4eIND4dimvslNoP8L+5upqir+tmwQgsRBrrDbcx+r955evy7jubNKhcInwTAWQIXg9vjinDHpA6hKf3KvP8qeCBABIhBtAiTojzZhsm8pAiToj+90kKA/+vxJ0B99xuSBCBCB2BHQ+wJjxSiqxGnmLJQK+GMh3jcatxD5W0Xgn0iCfsG/+7QMvWlowhgTX7JbvpGY3/JTlJABnhMLvC+7OeZcwms8Hk/XhEyekiICFiTgdrufBzBOJ7QdLperbW5u7kmzQ8/YwGcCuKW8dt9pDnQUNerKNP/i+6Hu+7S85mM+Xq8i+JIlS3DkSPkucbv00ktx7bXXanI6fvw4Fi9eHPNck9Hh0KFD4XJpCyryI7vhm13ut0PMkabcuQJIkVyRIUpCnjwE39Q+MY/JTIdK3RZwDpqi/XyZNxrqwW/MdBV3W46rboGj/f0XxKFuWwD/h3+Pe2zlCcDxuyFwdJTcPnDW6CWMMftd5VIeIDTWFgQMiKvFfoO4zcwW+w62gE5BwsC6E5RsdfBebz+836RCy824EEqLf7bt8VouNgooNgSCiOVhpVslFo+ppwfENvvhsZlR872QoN98pmTxLIF+EwtGceANANorHc9B4sBhcLhzx6V/YoRb34mFfwT4iyFulPgZXO2RM67+Z0ZsUh8iQASIABEgApEQIEF/JNRojG0JkKA/vlNHgv7o8ydBf/QZkwciQARiQ4BzfhuAt8p6E0LvzROoUEd5Z0GI+DM6ppVU4LdDE/Oev+4UxM9TP8e2GlWiCfrbjaupN+9dGWOWr5ZHYn47vGMTL0YDIoHdHo+nSeJlThkRAesS6NKlizM1NVUo31vpRLnA4/EMMjuDtpu5q9CLFRy4oTy237oC6FFda8G/5M9Qf9xYHtNxGZtyzweAQyv4Xr16NfLzy3cYt2LFihg4cKA0LyHoF8J+atElcP3116NZs2ZSJ94p3QDfqegGYLJ1Z7enoFyeJbfKObz/7WCyx9ibc/Z8EUrj6wGmgP9yEIG8J6AWbot9IDHw6Oz8CJRLewCMIfDZDAS2vB0Dr1F2UaESUm7NBZzS5/W/M8YejXIEZJ4IRETAwCFoEvVHRJYGBSNg4HldDLeFqF9vP3zrHi+enH2YFgIRsCQBPbG8lQT9z2bXQKtGZ28kLtNssR9uyYk3GBQJ+g2Com5hE+g3oeA/nOG+oAMZXswZk/6YUeNdxv+QWiU1dQWAjkHGcM5wf+6Y9FeN2qV+RIAIEAEiQATCJUCC/nCJUX9bE7C6oD/37vyKab+wFgHG24DxdgysWglwxv0A38xU/ilOez/rPq9ZUTQmYsltB+qlBPztOccVYLiq1AcHPwrONjOGT/3Vftna89+Xno7Ef6wF/Rycrb6loJFfQUcwfi0DO3sE/zyexRUdH/d5PcP0qn0yPmJ+U06iBxjvKeZWcGXgKzicSzOn1/slEqZlx9hB0L/0gW8rOI9e1Ioz/nvG+XWAkiryKFlnDJscAWXTYW+9b26ex0xXbJasiVF7M1TuuFayzgvB2UdOh3/ToZMNd0fDv2yOlw7f28CpsH5g6ADOnID6ncKQ221a/U0MjJdnXZS+p1XwLqXrn4MXKmBrAimBNe43Glp+F7h0vYCpnQHWroRR6XsY7P0jpzK+NHOu5g7hjhophZcHGO/ImNqxdH2C43OuqF96U5XVsfrMKM/cJ8JYvS8w8teexPYpRxMhxZjnUFqJX/y0cxOi/l2LTqD4oD8m4v4kEvSPZoxNtfLaIDG/lWcncWM7Jw74IUSGotKk5Q/EJO4sUWbJSsDtdl8O4HMAJc+UZRvn/JG8vLx/mM2nxiZeJVXFZgCXRmp78mVAn5ra0f68J6HuWh2p2biNS7l7NeDUTsPGjRuxa1f5C0n36dMHVatqrzT45JNP8M03iVVxPG6TGMRxWloaBg2Sn49Rty2E/0NRwM5GLa06UkYv0Q3Yn/sQ1J8+tlFCFGoiEnDe+ASUK3rJUjsGoA5jLKL9+URkRTlZi4CB5ycS9VtryhIiGoOifsvfqqe3H75q6ym8sjQqXwsnxPxTEvEloCeWn7P+BGavOxHf4M55DyLot/x+uCUAliOIRBf0dxnPnZVSC65TuNIJDNcAPJUD/jMF5D/j4CtOFKdvWjOeif8O2krtMLDuANowwFlqR1HxUZG3ePWa8U2KQ9kJ9/WzAvYKvwdXOpTGf85GEWf8I4eKtUdPp39hJIdwfZe3f5+JBSsZ0C2InVNcYTfnPlbvvXB89Z1QeDsYfy1Y5X+AzcgZW29kOHZF3yFPH6jkSw20U4FrwHA1gJKNrl/nGmyzovo3LHy8AVW1C/meObt2OZhYAxe8Z8J57xmdQzF33jS1KxjvwDl+d3YcKwbHJypT1xp9rxv1R/2IABEgAiTopzWQVASsKOjPG1l4kcL9ozhjDwK4DIASYlJUAHvA2b/8vMJbPWfWFJv4EbeV2fvrqk7fHwF2NwDJ18ka0wEObAcwoag4Y14wIW1IcbnxqDez4uKbjB5kEAcHVPCnGTAUgPwO7d98l+TDOJ46ejpjiVFhsIG1dJgx3NR9Wv3PxBwz+J8A2EMA0sqk/Ws/4zj0e4ZkzpHPGLu++/SMPWb4M2pDCOnzRu3roqjsb2C4DoAjxNhT4GwJd+KpzKkZO4z60evnGbG3tYOxcRzobWBNCDOnwOHhDvZcj7fTPzUqrPeMyO+kML4UQCVZLBxY601jbiEIX3XrnmYB7ngNHF3Lvu/P7yfs5I3IH84Yn6GXH2f4e+a0+iXVuQTrFSP3ZgHKCwCuDPKZIj5LvgbUx7pPb7DMSI6GDuUAEzOn1x9XNtZQ7xkOFAKO9pnT65UI5t675cfqFRyOiRxseIg5+4WBzzwdCIztPavxkUjXytLhh6q4WPGfOMMDIT4LA+DIcTgCj3Z7u9Gu92/7oZovkCIUN210fIf1+RVp/Ik4jnM+/sySfrpsbt8vPI5dC6kKp9E5T6vlQNMBlWF3Eb9evuKAh1gT0azan2iCfr18zuw+PcMYE+87SzYS81tyWhI+KLfb3QXA+yESJTF/wq8EStDKBNxut6jG9R+dGFVVVbsuX778Q7NzqLeRX6xwiBsCJHX2Q3v75yXAzbW1/fyr/gr1G09oAxbr4brdA5ZaRRPV559/jm3byl8VvG3btrjySvF4e2ET1f/FLQDUok+gf//+qFRJstVRfAzeN93RD8BkD64R88GqZEitBr5ajMCaSSZ7JHNEIDwCrM4VcA1+U2/QSMaY7j5heJ6oNxEwn4Db7ZbeunmeJyHqf9vj8Vh2D8J8KmQx2gQMivotfbue3n64lYTR0Z5Hsm8/AtkdK2FYB+1zgpVultCL0er74fZbDdqIYynoH/D83ssCimPdmT0iyW7L2dgYx6uLx6X/v7KRGojzAnH4gBcL6wRU9V/grL9E+3G+eaE3eMNXnPLEsme0mp4w7PgArObAn3PHpgudTuSNc9b3hf19wLn4/lUU+AylTRIHiVeDq0/kjKv/WeSOzR1pQNB/kgODc8emLwvHc+8X8q9mKlvBgBp64ziwKnds+k1G7GY9fahKSprvPg4utFgXi2UYYhwHeD4Dez0lxf9/8x4OUpxRzOWkgoUA66dvk3vB2YiccenzjMTbd0LBEJRoUpj0WpNz76QLDjT0nVjwhzOHzoPdWKA7Fwbeez87GO+8cEzG18J3GO+ZU2B8kUNRHlr4aL0DRnKX9ek7YV8bMGUCgBsBaK8mLR3EcYIzTPafSvmbeK/3eaGwN1P5XL3PB73PokjjpHFEgAgkHoFQvywSL2PKKKkJhBKUnoMTE/GlqAJdLXXfXeCYCMa0ZcaMzBTnRYwpj940Pf1/RsS455sMITI34l30+Qkc93efkZEr8x9SXG7UC2BoToQAOEVxvALGsg0IxmXet3OF3Zr5dsaWUKEZWEsnVM56okJgu3JaySmpvi5rJgvsQzI32V8oTuL1vFvz2zKVi/uuWxjpX6ZPAJzP9qqBByMRawcTzRuMRQXD+9yB0Zlv1f8p1JhQgn6cW8tqxbTWTOUL9ITjHFicOb2+2AQoaSEF/ef6543e15AF8JbskECQ2APg7GV/9V8eD3X7RjQF/QBK3jOZM9LXrRxZcCfn6othfjb+wBgGiUM0oeap7OsrRuztxRmmACw9jLGnGMMYv6LkOvzqejDIlQAGP7/C8Js0XUnQX76prn5lBWR0TDNVyC8q4wvhfPHPgQsE9KVielEx//yWWtv563+KgwWiiZ/Vrzi7DyReL/3/5csWiKawXxyGaHHX2UuTzm+bJxyCYGK3ZkdBP4n57bbKEiNet9stPVhWJrtnSISSGPNNWdibgNvtfhfAQJ0sDgcCgVYrVqzINzvL+uv59Vwc+mGoEK7tCU2AUWfvELyg+T94Eer2heGai3t/16iFYJXqauL47rvvsGnTpnLHl56ejm7dtIXXAoEA5s6dC/GTWnQJiAMV4mCFrPnn3w71QLlrMUQ3gTLWHa2z4eggzvNrGz+yG77Zt8Q0HnJGBGQEXMNmgtVoIntpA2NMvtdMKImARQjQ85RFJiLJwrC7qJ8E/Um2YBMk3ZaNUvBctlb3SoL+BJngcqZhQKwLzrHNyQNdyluVPMqCfkHivpwx9Sb3mVT4Z8bxNJi8uJ8Osl0OxvuUipIhhNgTC+4B2Ith2ikC+P05YzMiOtzb74X8Tlxl4tTwJRFMrcrAchQH7imPQDoCv9IhfScVLANHsOoCfnB2T864erqnpGWGjawjI2tW3LpQuULhnxnwZJhz/FtYZ0Xiz+SOqfcPMMZl8Rq5USAc8Xi/CQX/4QyieIpO0x4QiLKg/+xhgDH1PBG+9/aq4Nnvjc0Qh30Mt7O3V6T+HYA4iKEv5NdaLPGngLUKdsghnDkxHDR1JAJEIKEIkKA/oaaTkglFwIAIW5gwJB4P5SvY63kjC+sAgZkMMHRyM4QvUWX7LX+1k/8vlBi31E6J6NfP5gH82vLkcW5sgIG/4at26sGy/kOKy407DzknK0bta8M5xJf40m85jLvCKQ480GN6xpvBDkkYWEu/MLBBHPxPADL1/+Y1t2J+SOYxFPSLSvErR+XfzzlEWbOyNxOEMSUlXb9TFaW/+21jp85LqtSPKhgOzv+rVy0/vAB4AedscOaM+huCjTMg6P8MCh6ACiHmr6P7KBSBoJ8ryhOKqoo74xuHl1tJbxXgk7pPr/9E0HU/Mr8R53xjEPG6uBYuogr9QtDPuNqHMyXrzL8/YqAigCzNHxXGe9w0rcFOIwxK1smIggfB1BeCnzTXnSkvwGYBEIcvtGrfs8NCfn4ZiTUZ+3DO3wIgKnpd0LZPOVoi3qYmJyCE/M36V4L4WZ4mGB/Z4f1VsB6tCvhC0C+E/TWuSCkR+pdX5C8E9mKNmB2vEPSff8uB8CME/XZsegcUzlQHmcoYG221nEjMb7UZSfx4DAoABIg1Ho9H3LREjQgQgTgT6NOnT0WfzycO5l+hE8qnBw8evG7Lli2iopmpLX09H8QY5odr9OnGwN2SI8GB9a8g8MWccM3Fvb9r6DSwmtrvgwsKCrBq1apyx+dwODBkyBA4nb8dGC01Kir0i0r91KJPYPjw4Thzo5PGEd+7Gb4ccfGonZqClD98CDBJMUI1AO/kTnZKhmJNUAJK875wdhmrl11Lxlj5qnMmKDdKyzoEjIr6xX6Ex+MRVfupEYFyEzj3TC/2lDU3v55n3JKV+vX2w19ZWoRVW0+Vmw0ZIALRIFCnqgNT7tUWRD9QFMBdkw9Gw2XYNru1SsODPaW1FS25Hx52ghYekFiCfvYQ52pTxtj9EX6HvdfBeI+Fj6Xv6DOx4F/lsHOcgQ1fPLZeruGpP1vJ/QmAPQmEX5SijJ89ZwTtg3PHpX9i2H8UOvadmP8vgP0xmGkOfOw/ldJddjtCFEL61WTvZ3+qrzgdcwHW3gQ/Qsg/71hx8a1rxjcpLmuv/wv7m6mqugZAgyC+Nlc45eg675k6J4LFM+TpA5VOpwXEbcXtgvTbBebsnDOm9q8bcdEW9DOwYZzznmC4x8ANB7LQ8+FQsnIerfulkfkY8tJPNU57nWKvN9Lvfgo58AkD+uj5I0G/kZmgPkQguQmQoD+55z/psjcgwhZMoiq+FGJ6+LGIAVebOAGGxLjCn+eOn2ooXsdSk8T8pSmIQwVz/dVO3na+qD+kuNw4gKBzkndrfudg1c6Nuyntyb2Ms3u7z6gvxKTSZnQt4ew8619VZrLAPiRzk/3p8SkR848s+CsHHxfhbQky04bE2uUXaeuumJD+DQj6j4LhIDguDfGAGVaF/jNVAcRVYWKd1Qp/vf864iRnyuDMafpXz0W5Qr8IRFyXdnmEGyGlieT5q53sZ+SA04oR+0ZzxidHJuY3TDqqv1MMR2HDjiToD2/ShDBeiM4jFfKfL+A3WwwfXib4NQdxMCFSgX80hP2CrTh4cPi8gw7h5maF/nYS9JOY3worJrliMCg4EVCoMn9yLQ3K1gYEsrKymnHOP9c70M05n5KXlyeqKpne6m/kT3COZ8Mx/FhD4I+Sr9oCH72GwBZxwZ29mqvPv8Aa/l4TdFFREXJzjX/HHCzrrl27on79+pouO3bswObNm+0FzKbRdu/eHXXram9iQIkAvvMZ3Zy0YJxls3X1fxUs4yppfP4VT0P9doVlY6fAkoSAMxUpty8FnKmyhP/LGAtSOTFJGFGalidg8BlLiPnfptvPLD+dtgnQrqJ+EvTbZolRoGUILB4juX4OKBH0C2F/vBsJ+uM3Awkl6Oc4BobKEQqKSydhAcDXA2ximFW/y07ingBXui4ZV/f7kLPLOSvnAQKZi7AE0iFjjKBD3wkFQ8D4jJDf8TN4fCdThsZK1N93woFLwAKLz2inmkeQlt4Qsdnyas6Yeg9oKvWfPayxEGD9gvg7wFV+Q+7jGUGvVhwwKf/KAGcfBtebsBk5Y+uNPN9XlAX9wtUuAE3L+d5bd6y4uLvsUMT5uZyrzC8Kc4oClFFrJOiPGloyTAQShgAJ+hNmKikRIwSMirBZcfFN3ec1KzJiM5w+Sx/4toLzSMXZYBgQzjhjfbkXTLmjxzT9K7bOCZ3fAuO3GrMZVi8/A7uv+/SMKaWjQorLjZvXFcSuHLX3MpWz5RFWJQ8WwVHG1QHdZzQUJ1o1zeBaCp2hyQL7kMxN9qeXYPSE0uwjNSXQ0/1Gw8N6vj2j9nZVOMsxpzJ/GS8Mm9ipYrfe54MBQX/oNXH2K/BwBf2G7IbuxD/gcPbKnF7vF+m6j26F/tDhGepR8lk4rMe0jIXBui8fmd8O4B4ANQ2ZjbwTCfojZEeCfuPgmg2ojKYDxD5ieE2I+PPXnfq1Cn94o2PXu/TWgUjE/aJavxD3x/uQQuxohfYkeLYbJ/3oW8MYi7TiRGjHYfYgMX+YwKh7uQgYFJmU+ujq8XikzwjlCoIGEwEiUG4CmZmZvRhjQj0u3e/knN+el5ene3C/PAHU38Bf42evYTbUHqgPjG2k7SrE/ELUb7fm7PYklMt7asI+ffo05s2bZ0o6l112GX7/e+2hgWPHjiEnR2wBUIs2gVq1auHM70ypG//al6BuDfuyimiHHNS+kt4azgHiYkdt4wVfwLfwD3GNj5wTAUHA0elhOFoNlsEQVxfWZozRFYa0VCxPwO12i2rpRv4GI2G/5WfTPgHaUdRPgn77rC+K9EICokK/qNRftllF0N+yUQqey64hmzZL7Ycn4rpKKEG/ORMkhNmiUKb2DROufYYXc8akPxZqWN+JhX8E+IvlPEAgeWjGl1CVHjlP1N0fKoZovN73uf114QiIa/cuM2D/BzD2UM5jdXM1gngDg412OSsGr5ADsO5Gx4TRz8cZHsodk/7CS10fAAAgAElEQVRq2TF9JxTeDsbFZqL2Wsuznf0MuGPx2PRpwfz1m1gwigNv6NvhXnA2Imdc+gUbfTEQ9IeBSberDwx35YxJD1pFpe+E/OfBmLgmL6paWhL0mzGlZIMIJDaBqH4IJTY6ys6OBAyKsKMmvlw+cu9tABOCd70/pkqx/sSBtWBYD44rGHA9gDYh/7hnbKvqCnTREzsvH763G5QSoXPFIPN3CuDzOcNchStfMpXVVRU1Cxz3gEFyIfwFlr5zMLVLt2kN94n/G1JcbnwRSeek5IDE0YrihGumcVNh9Awi3ja4lkI7M1lgH5K5yf5kCXpuLWihqOrqMyeF64QGEHYPlYE93316xlOykcbnhXsBbDizdjaC4WdwdADYDQbE3SoYv6/HtAZShYX9Bf04oXLW0z0jY62Ury0E/SUnIhZ2n5ExiIFJywNG/bPjQnhR+50S9rvHZgM45+Javy5lw9484ZDlBeixQi2E2aIqv6jOb7SVVuIXP+3YIhH3C0H/rkUnaN2cm3A7CPpJzG/Hd6f9Yj7vy31x2PliAxkIccloEvMbIEVdiEAcCWRlZf2Vcy59XgTg45xfl5eX96npIXLO6m/E2xy4oEqVnp+70oHxkk+ewBdzEFj/iunhRdug45o7IP4p2zjnmDlzpinuL7roIgwYIK+PsWjRIpw4EfTmcFNiICPAzTffjJSUFO1cF/0E38yhtkPkuiMPrILkcHTAB+9rYpuIGhGILwFWtQFcw+fqBXEvY8x+p8Dii5S8x4nAuecvsddn9NmLKvbHaa4Sya3dRP16++FPzD6MbXvEV1rUiIA1CegJ+q2ydknQH791Q4L+aLLnOxFwdA4mqO8zoeAaMHgYID3RUs7oOOf837njMv5YTjsRD+8zsfBxBi5uzDSiexSagZ2c8yeOn05fvGY880fsWGdgv0mFD3LO/2FAC1YAjk8Atgngl3OgLWMlFf2V4DHJ57z/C/ubqaoqChBJ7gIttaitrF/WV9+JhdMBPiJIDLvAnJ1zxtTOP7+PTQT9QkCyImdMeqbeoY4ov18uwEqCfrPffWSPCCQeASO/2BIva8ooaQkYFPtGRXyZN7LwIoaAqCTfXn8CRGVpjDt6qv7LN89jF9xBt3xkwQ1AYDbAznztq9v8nLMhmTMyFsl6LB+5dxrAgn25/BNj6Nd9Wv3Pyo5fOvxQFadSPANAnyD+g4qdVxgRA3M2InNGhqFvew0ekAiAI0dR1PGHTzXYLrh67viphnLaMRLgj4U4pKCbj8G1FPq9ZrLAPt6C/s13b3YdOlVvNgMbFDR5zosY2D+9TtdrvabWKRS3R3hG5F/mUDAGHMMApOmN50AhHKxr5lTttWB5o/YOZpzNDvagxIFPnUrg5m5vNxLXc/3aSt6jLPBvcAhRl+4Dkzhs401j7j6vZ2jUsBYQ9KsA/5Bz9ry3IlsvYsy9O79iWrHaWuV4HmCdQz8MYkyP6fVfkPE39B4GJmZOrz+u7Piw3jNifTC8qASUGTfOSt8jbK0etTcjADYUKv4CxqoGW18cfBfn/k7uGRcXSD8LR+UPAFfnhLyGj/MiMLzqV/Fqz5kN9s4dwh01K/50cUBV7gDHfaHiOOc7Kr9TQn+42L8HCfr151AI+IWQXwizjTYh4P9+4fGEqVQvcs/omFbCwOiBBiHsFxX7k71av9UF/STmN/qupn6REDjvy3yh0NMcGgtic43H47HMDRaR5E5jiEASEWBut1vsvdykk3M+57xVXl6e7q1vEbOayx0ZDSBKlPcPZWNEXWCSuCy6TFO3L4L/A+njWCiTcX1daXYjnJniO1RtW7hwIX75RXoJXNgx9+3bF1WqVNGM+/jjj7Fz586w7dGA8Alce+21uPTSS6UDvW+4gdPHwjcaxxGOLmPgaC6/md6/5BGoP4paENSIQHwJuAb8Fyy9tSyI7YyxlvGNjrwTAeMEzj2PiUr94TyLlVTtPzNGPJPRTWnGcVPPcwTsJOonQT8tW7sSeDa7Blo10h76JUG/XWfUvLgTVNB/GsBMMPWFnMcySjYi+r6Qfxm4IqrlDwdg/Is74DtwNsHB/YsXPt7g0JCnD1Typvq7c8YeB9AuxEyc5MDg3LHpy2T9sl75toLrVKVF4JBfs1c6iOPEGb3M6yr4y++NzdgDzln/F/e1VlXHE+d0QcHy+Rlc7ZEzTqstMm8V6VvKevpQFWeadwUDtNc5Bg/gFIBlKvg/TxSnbzJD3C9icaV5xd+qokirXvNxYMLx4np/K+uzzwuFvZnK3xS3sAUZL6+0zznrO6lgIcDkmxtCys7x/9k7E/goq6v//87MJIR9USALoNS9lVoVd1AQsgASwAqCJLhV29qqffu+FVBb8a1K0Lb/qq9LXZGAqFSQoCFhUSrgUqlaRW1VimJIgojsBJKZOX/ukGCYeZY7W+aZmXM/Hz/p+859zj3ne+8zzDzzO+es97BviDpnRvZ17lXAOCmgzQT9h87qwyD/Uy333qiyr/u7yH8lMX4NQifLbSd85XXz4Mr/yf0yZF6AYb16pnupxtndSMAfMxvczyy4s9eeQ/ctn8vkV/oY9T3HJjEDqiTlw4un5/xCYy2ZIgSEQJoSEEF/mm58uoatJyjlRgZ9S+pjTaSD8X5DZrvLxzzVc3eLieVTNp/OjBWwzoB9KL8890azqtLLNESoTPRI4ZzcG4Jdf+2qjd2afJmqarrZh0gvwNcVlPeZbRZ29VW1J8PHrxGQbTaHwS8Wlvcx7AOsJQbWFPQHRPlN7lVgHmC+TdxIcP1yeHnOE0ZMq0vrexG8SwCy+pD/BsNdUFiefcSvz3pn6QjP9jLwGhG/xqAdgVf85CEXf88Fvm/4HOMPz+EewUQL+jW7QHzpd7lGFT2T85FRfNUlm/MPZiGr0lPdLM7ZbwvL+4SoBTSSVr72u1wXm64dSLzxvtJcrd9s+a0Euii/PPeT4AkRCPq/AmEF++ktuDiQCU7gbswub2F57uGyjNUltZOJWCXUWAzV5sx1S/7cnAeMzrtKmlheuvlugKbaJCwsLizPMxSgaN3DUQr6VcIFPBhb+HTeV0bBrphSc6KfSQl0jrGAYdppQCWdfNuQ/RJAI23uL+tzqvf+oZYQQX+4b2TN85l5o1HVrjW/3pLWgmwLMbYh6VQT8gcHqcT83xvXWVvYr8T8StSvxP3pOhSzQX/qbRT+F0TUP5FcRMyfSPqpsXbzD/UqGFX1seW/luDuiDDKO6uqqmZEeK1cJgSEQAIIDB8+vGtGRsYHzNzPaHlmfv28884bOmPGDNXmPLbjNfbkZGIxESy/b1x6NPCggSba/+9KeFcaC+Nj62iMrWV2QuZP1Ne00LF27Vps3Kg+2kc/zjzzTJxyyikhhmpqarBqlWj8oidsbyErKwuXXWb42A/+jxfDu2qWvREnzcjqgsxrlP4h9GcSf8078FYkrNigkyiJLwkm4DphODz5/2vmxTlE9PcEuyjLCwFtApriajN7Styv/sFXIhz1v9VQf7+oqqpq+b+1fZGJ6UNA89ypc5TQ52Jmz8Ove3Qrvt55RA249Nk8iTQpCJgJ+h+o3ImVHyrdbGJHr65uqC4CBiPhz8MTSyb+q+uIhO2Exrpejrun5kSfy73GShBtJqLV8bPZj1pmjF0yPecdI7+KZ9UXg1kVHuxg47fSIS3YtX//latm9N8fPHfIjI1ZXbLaVQCUb2mH6daK6dkzjeaMnlU7trkIYpaFDct4xsysHcdEKrHSoK1ds1XCfRVTc1QyQ0JG8X1bfgiffwkAw2eAGk6pN6lXycWzFv8mZ41Z9XY7O5eU1Q5ygV4GYFqUkBjli6dlX2m2RvGsuivBeBxAhvl6JqL6mfXXgFh1b/OYXLvTD77k5Wm56h4JGfb+Kx0KlVRMz1kQfHEbCfo/BrvHVEzv9bnhvXfoHKiHO7kWe2WaBFM8c/PpIJd6sHm05V4Tqpr2ZV6+9M6jDKtZaN0z6gmUCPrtbil5XQikPQER9Kf9EUgvABGIsCMFFCLgXF5SM4EpUDncLCNvL+AaVVCe8zezRSuvruvp8QbaJamWS2ZjeY/2daMGPjawqfUEOyFuoOo53OcXlmeb/sqqBMHLSmsrCLjEYn1T8aqdD8omawr6dSqxH/zCZpkgodZbVlo7EOAqAEeZxLQPfi4umNdn5RE8x2/oyllZKkHDJjtadV2g/8fs/n1wUkCkh8vqukQK+tX5WFFaW86Hss/Nxj4m12WFc4yzxVsuWlayeSpIVZQ3uV+IPvRn+IYUPdn3cFXFxdds7dy+qWk5wOeYLc7AywXlucVmSTPquuopm28gxkMWMex3MY0bPjdXnZsjhr6gn+vA9LP8ublLrHxpMa4h6FeV+Wfll+fdZmWvcnJNH4+LXj9Y1cjqwXR093B0gv4vXcQFw+f0sSytWF1aczuBfm91L5i9lywvrT2Fwep91irDfQexf1z+3L6WihDN5AIR9Ef4ZieC/lBwx43rHBCv6wxVjX/DosN5hTqXJP2clq4FOhX7FR+V7JCO1fqdKujXEPMn/RmVAJKOgPoccLUIQ5Ju38RhIRAgMHLkyAF+v/8tix9Rn6yqqvpJPHB9fz1n7tiFVyy6BGBED+CJk0JX93++Et5lv42HW3G3mXl1JdA+NC//iy++wJo1hr8Xhu1TTk4Ohg0bFnKd1+vFc889F7Y9uSAyAmadEnBgNxqfLIzMaAKvyrjiOVA3g9/+vfvR+NjFCfRMlhYC3xHIvKYSyDKsffIMEV0lrIRAshFoFlirpGs5v8m2eantb0JF/ckg6FfC6IkXdDpcjV1VYE9UskGLL8MGmDb8brPTqhi8ur4B89fsabM1nbSQmaD/ubV7HMFEBP2JOy06QvkkEvTvJtDkxdOylXjccASq4u/tVA2C6g5rMeh9t9873KxaurpwdFndCEKgC6R5cgDRYxVTs38aspBGxXYA+xm4csm0HFVk0XQUz6y9B0TTDLPgA1fxp/C5L6y4rfeWRJ20cbNqT/ExqX05Lkof6gB+uKmh3QNmgm0z+8VltdcBpAT1ZhrMBnbRhCW3ZCvRv+EonrU1F+xVOg7zOIjXNrXfO2zpTSccUbVs5B9qj/H4aDUYfU0ZWCSAFM+snw5ipc0xGxtAngsrpvasDZ7QBoL+WrhdIyp+0/sDy7M6q+5eMH5jcwZuqJiW80hIDPbxA4wP4HcV2J314rL6mwG+zyoxQwT9Ud6pcrkQSAMCIuhPg02WEL8jkEhB/9Kr6o51+f2mvwIRcxPDU11Ynv211Z7ZCrZNqkFriOlNq4639mfZlNoSMIrNPwj6PzvQwXX36Mdy9wXP0fBBS9CvIxwPJCi4aWjh7Nx/WfHUtFVWWJ6nWiQdHnpniRspINrOU21k22TYng9GLRGdl1+euynWDumJxbmyR/v6scEJJ8G+aNgKqcCuKq9v259dCFAvs9gYvLFoTp/XrGLXEeWbicV1rlUVhHRE6619tBP06yTkKHs6STkM3sDsHVw099i6iO7hKAT9TPhD4Zw8uy9aWFZadxHgVwKZjhZ7ObWgPO/e4Nc1EjbUJbbJQC12be85qdAf8VuNCPq/Q6cE2C1idTugqvK8qkCfjkJ1xUZ1MDhubKfAX7uRrqycKOgvKipSn5XkR3y7QyuvtxUBVdlRCfml1HNbEZd1hECcCBQVFak2yS9amP9tVVVVXMrhH/saZzW2Q/XBKl8XGq0/tBswN7TQPPxfrIW30vYrUZyIRWc2Y+xDoNzQppB79+7FokWLojPe6uqJEyfC4wktOLZy5UrU1YV8jY3ZumLoOwInnHACzjnHuJaCd9HP4a/7Z1Lhcp36Y3gu/G9Dn5MxnqSCL85qE3CfdwPcp5cYzVcVPXOJaLu2MZkoBBxEoFnYr54JDHGQW+JKehOYXVVVdXUiECSDoH/x1CMbuCshe6JE/WYi8kTsXcuaqhq9qkqfbkME/em24/rxppig/7WKqdnD7Cq42wujVTFIXFMxNXeeFUkdcTcDK5dMyxkebGfsvVuO8/sDRUL7mK7B+FtTxz2FwcLwCGyZVj3XPynRzxz/p696HGh0PweQ4hGdDpKhsrP+2LQ/80+6wv7R99SeDDeKzCJxMTX5vN6XXr6972araEeX1a0gILSSRfNFVgkwxWX1CwEeZ26fl1dMzSkMOcOHEkCqrTtCGHcGUGvFXdBvlrgSFOjoe+svIT+rBBXTTD8C37N4Wu5trS8NJOI0dFwJpgss9kYrAUZdH023kOjvBLEgBIRAqhCI7h+yVKEgcaQNAT0RdkxwxK0ic6Ti0WaB9BuARVYmcG9+ee40nYrhkVCKlaC/quSLHCLPagKZZqcSMG94eW6pTiwa3RNCuh7onSU98XokLM2usT0fcRT0V5fUjiVi1WbLrJWXl4knFc7po7LJbUd1ac1fCfRjs4lM+EXhnLyHbQ2FOUFHlB+FoN8P4hsK5vRRGdraw07QjzD2tbp080wCVCa98bCwpXUPRyPoN7k22NFo/FhWWjMHoFIL+DtcflfB8HnG7RKDr7O950TQr33Ogycys2o5GTKWTwlJ/o94jWS4UAnTB043ayLzXQRKwK+E/EqkLuOQsF8lQdhV609XbvlzjLtOElFCvh8WFRWpDlHHytkVAgkmoIT8d1ZVVc1OsB+yvBAQAjEkUFRU9CcA/2VhsrSqqmpuDJc8bCp3HXfAAawE4dxg++d2AV78Qeiq/pp18FbcFA934m7T/aMr4D7/lyHrqI/18+ZZ/k4dlm9Dhw5FXl5eyDUff/wx3n333bBsyeTICVxxxRVwuUKbkHLte2h66ReRG07QlZk/ex1whT7O8n+2HN7lqoC0DCGQWALUJRcZJaaPVP+LiP6cWA9ldSEQHYGioiKV5K/ecOXZQHQo5eroCSSsSr/Z8/Axs+qjjyoGFlQl/JtGdg2xlIgq7Kf2y8Tdk3rEIKrYm0gEj9hHEZ5Fpwv6VTTBySgtESbqeXh4hJN3dioJ+s3E88G7o1GpXUsAr8XORNA/pqxuCgNPWmk2wPTTiunZT+mcruJZdUvB5mJ1GFR+H3tvzY/8fs/vAM7SWcNoDjP/ecn03GXa1x8Spk8GSBX8y9G+znxiDTNduWR69qsxsKVlIhpBv+2+E77yunlw5f/kftnaGfvq/twIppKK6TlKBxQy4i3o161mH6mQ3j7+QMjvNTVkDtFJ8IjUD60DIpOEgBBIGwIJEWykDV0J1HEE9ETYMXH7vQx348VDZ/ffERNrrYxEKh5dcn1th8wGriJgsIVP/oMtwF5jF/3SrrJ9JHFpiXCZSgrnWmckr5hSc56fqQpAF3M/+OqC8j5aYhwNAffHXo9ryMinc7a2rKdzllhTnBwJS7NrbM9HGMLvcP1aVlL7vyD+rdl1ulXkW663E54z0SOFc3JvCNdPu/ka58G0k4TGtSGdBez8Ua+LoP9ISlrvJQb33+JrtnZu39S0HGDjUoKHlgkrIcv2ngvTns55SJc5Iug/JErXEfP/Z9FubFi0O12ORlhxtnQ2sBP2q2SI2tUhzYXCWiuZJougP5l2S3yNMwEl4n/mYDXIVVKRP86kxbwQSBCB8ePHu3fv3l0BYKSJCz4iKli6dGlcfpzr+Rp3ymiHtQB+2Hr9H3UCXhkQ6hHXr0fTwusTRCvKZdt1Qua1xr+zrl27Fhs3qvy96MeJJ56Is88+O8TQzp07sWSJ6rCeHqNHjx743ve+h6OOOgrt27dHZmZmoHNBa5G91+tFU1MTDhw4gH379mHbtm2oqakJ/I12DBs2DDk5Br+P+31ofNTq0WO0K8fnek/x/XD1OSvEONf9E02Lfh6fRcWqEAiTgOeSP8LV7zyjq/5NRCeHaU6mCwHHEWiu1q8E/Vc2C/ular/jdik9HKqqUj+ltv1wuqB/0qBOmHhBpxAwiRCw9+rqxuM/69n2m6SxoupacH/lTqzf1KgxOzWmiKA/NfYxHlFoidIZ6z3sG7Lo1j5RfVGNRkSr5aeJeD6Y2+iyuhEEqEzcDiZM4y7oLy6r/TNAN1vs6Tdu4gsXTc39RGffx8yse4gJFpqM0OrtGhx0lr6hYlrOIzoTW88ZMmNjVpd2WTeCoFpgRvuPRRMIf664JXuqXXeGcP00mh+NoN9emG4szC+eWTcexHMByjSJYQPIc2HF1J6GFfeSXdA/ZuaW4Qz/IhBCP+Q0A9FNKlDTo3kvisUZEhtCQAikBoGEfCFNDXQSRTIS0BFhxySuOIqmoxGPLptS81MwqYrmoSW0jgzcD+BTgBcBroXebns/HPngCVGX/NUS4WoI+m3FzUBYounq0vr+gO8NAo7sFdnMxEiIrnOW0k3QH83ZNLrvlpXWXAWQardrOBh4uaA8t1inC0M497WGKF8E/QTj0s4HyyiZnftY3jNa7yUGgn6dTiXhJorE+tyHc1ZTfa5Zi+E1v94CVVU91Ufu4A6BCvNWI12ry4e797rV+tMpMcKBgv4ZzZX4wt1emS8EIiHQIuKfXVVVpf63DCEgBFKcwPjx49vv3r17DYAzTELdS0SDly5d+l48UPRbzd29biwHcGaL/ZM6AK+eFroaf/MZml5QGrbkHJnXVAFZobUXamtr8eqrscmZ6NSpE8aOHWsIaOHChQHheioOJdo/+eSTA90JunTpYlgdXzdu1TVh79692Lp1K/7zn/+grq5O99LD81QiwYgRIwyv8669H/5/Ph+2zYRe0CUPmZNfAIIaVnlX/C/8n6qaIjKEQOIJuI4dDM/IWWaODCOi2LzRJj5U8UAIBAg0C/xV5f6LDiZhi7hfzkVbEVCd+9RzqjYfZs/Dr3t0K5RIPNHDrEL/yg8b8EDlzjZ1Twn6VbeAAf3MtIdt6k7IYmq/bpv/rSP2rS1IqL1Q5yN4qHOhzocThlToT8wuaAnlRdBvuDla7EySDKIRhRs5M2ZW/U3MfL/FKXqtYmr2sNaC90QK+lv8HDKDPZ3b1Y0holsB/EhDI2UWIoPxl10Hsm9cNYO88bybot274rL6hQCPM/PRSJgeScJGa/vJLui376ph3aEgmLUI+uN5h4htIZA+BETQnz57LZEC0BGUxgRUmIL+qmu/6kEH3CNAPNIFnMlAdwBHAXBH4I9pdWm1jqvRXWlTndpoSSXwryPwKyB6dHtD7gcTFlDYT4+0RLg6gv7SzTMJmGbBRmU2v0ogracEDG5PwMUWmdIhCQI6ZymdBP2aPGoI9Kb2mSbuC8a5FvO1K6m/MJ7d3dvX/pCZxxNc5zL8JzOoEwGdtf1pNZFNzqlGMkBYySYtS9omsYTxnmPX+QAWtrTuYZPOFJpnpKywPG+63Z5E6odd8k7zulMLyvNUKz6tIYJ+LUwRTUpnQb8S8itBv9XY/skBrJsZVcGSiPYlWS9SFfpbqvVbxZAOon7FYtCfehth+IKI+idij1v9SH9HItaXNVOKQItAX/1V/7VuHytV+FNqqyUYIRAegdGjRx/d1NS0DsAxJlduI6Jzli5duiE8y3qze/+TO7r3YimauyYekwW8cXrotbxjE5qenahn1IGzPCPvg+vYC0I8U1Xin38+dgLv4uLigKg9eLz99tv47LPPHEgmcpf69u2LAQMGQFXkj9fw+XwBUf+7776LXbt2aS8zfvx4tGvXLmQ+79yMpnnjte04ZaL7tElwn/0TIKM90LgHvn++AN87TzjFPfFDCAQIZFy5GNTRsMjkAiKaIJiEQKoSaH5u0CLqV1X8Wz7Tqf/d8l+qhi9xtR0Blfh/ddstd+RKThf0n9ovE3dPCv1M+uGmRtw+/9s2x6ZE/UpEbtQ1oM2dMVhQifpVMkY6DKcL+i06OiTseXg6nAsVo5YoXQT9hsdBi52BoF/nOgBbALyrfw4pB2AliDccbLCHThD0t3Z2zF2b+8JDP+NAJyhShQvD1UqqRjoPLpmea9X5wJBP8d1besPtvxSMIhB+yEAXAlRFN7sirKHPW2zulzFldVMYeBKAx2S71rVrcA9dcGevPer18Xd83elAe99rAAaa7G4jmEoqpucsMNv/ZBf0aySs7PSDL3l5Wq4qFmM7RNBvi0gmCAEhoEEg3H+kNEzKFCHgXAI6glIA2iLhaCKtvPGzdu7tHa8kYiVe7RfJBzazD2G0f//w/AXHGZZDqC7ZfD4R/xVQH7wjHjsYWOgC3ZlfnrtJ14qWCDc2gn5dl3TniaDfhpTmvaXLW3ee7b1afVXtyeTF70E8CkBoeQjdlYLmiaA/OSv0ayRcmHZfMDsqIuiP8CbSuCxdBf0Dpx8FVVHeaqSD6FzjiEQ05bhxnZEzuAOUqN1sKL61q/elbCcIJwr6W/aiqKjIrlL/F1VVVQlJOojowMlFQkAICAEh4CgChYWFxxMFksyPNnKMiDY1NjaesXLlyrhkTR5fye0aumERAyN6ZwLvHq7X/503vHcrmp4Z4yhu4TjjOv5ieAruMrwkltXzzzrrLJx00kkh69TU1GDVqlXhuOzIuUokf/rpp+PYY4+Fx2P2G2x8XFeV+z/++GN8+umnUJX8rYbZPqhrGp8sAg7oJwfEJxqxKgRSj4D7rGuh/jMYqlJkXyKqT72oJSIhIASEQPQEioqKlFjNqtODKgIwNPqVIrcggv7I2SXqSiUUV0kO6q/RSET3gkSwEEF/Iqgnx5o64nIjMXgk0UUjotXy06QafrCvGkJ2VZjysiXTclTRB9MRqU8610XC1+qaZBD0t/b/O3E/qSS+cDRTuwk8fvG03Go7hkNmbMzq0i7rRhDfHGECgeESdvfLyD/UHuPx0Wow+hoZYOBbdnH+y7fkBhI6Rt9TezK56G8AepnEtAHkubBias9as5iTXtA/s+4hJtxgsadb3X7foEW39vnUbt/V69G8F+nYlzlCQAikBwER9KfHPkuUzQQ0Rce2IuFogS4rrbsI8Jerh+zR2jK43tb/5VM2n86MFwFEK4jygXl+o9930yXPHrPdLu1Xp+kAACAASURBVJZYCfqXldbMAajUbr0Yvi6CfhuYVSVf5BB5VhPouBhytzNletarS+s7Evn+DIb6IhZJpwvLtUXQL4L+lgMign672zTy15nZ8EcWVZVeVadPxaEj5k/l+NtqT1XChKrWn66ifhW/OmsGYxURJfSHS81K/SLqb6ubRdYRAkJACKQggcLCwjOISFVUMkv4fs/v9w9etmzZ3riE/xp7ctvh2S4ejP/kLIMVDuxG45OFcVm6TYy6M5H5U/UxPvSR8/r16/H+++/HxI3c3FxcfLFqtHjk8Hq9gU4AdkL0mDgRJyNnnHEGTjnlFBAl9rG9qtq/YcMGrFu3Dn6/atwZOjIyMnD55Zcbvub/11J4X/19nCiJWSGQvgSow1GBKv0gw2KOvyUi46yq9EUmkQsBISAEkAxifrVNZs/Db5v/LdZvakz4TjqtQn/CgTQ7YFH9PTDjubV7MH9NoBByyo5JgzoZdkp4oHInVFJDoofZ2T2Y5JPw5+GJZhPv9XXE5XYCZV0foxHRavmZJIJ+O0G3Ls9w5iWboP9wbMw0umzLUCL8EeDTtKr2M/7W1HFP4dKbTjD9oXr0vfWXkJ8fCzNZQAu5zv1SXFa/EOBxJgaZCb9cMjXnYfW6fUV/mlsxLdtSlyWC/iNJR/NepHUIZJIQEAJpQSCxvwykBWIJ0kkEEi3oZzAtK629hoAHY1ktPIixraBfzQ8InuG9DaBfRe8L1zHTZYVz896w2u9YCfo1BLSxPnYi6LchqrO3sd4Us24a1aX1vQDfSwScF4c1AyZF0C+C/pazpfF+pPWeHK+zmsx2003Qbyfmb/jGh48e35GyyQxtfVaVmP/MW49OS1G/kwX96hyIqL+t7wZZTwgIASGQfgSKiopGAlhi0Snx1c6dOxcsWLDAFxc6zHTc23jq83NwVYh9XyMa/2JVODQuHsXUaMaURaBOvUNs7tq1CxUVFTFZy+12Y8KECVB/g8eKFStQX598Baq7d++OYcOGISsrKyaMYmVEifk/+eQTvPfee4YmR48eja5du4a+1rgXjU/kx8oNsSMEhEArAp6imXB97yIjJurNL4+IjLNwhKIQEAJCIA0JJIuYX22N0wX9ZsL1r3f6cN2jW9PwdH0X8rAB7aGq1BsNxef+yp2OSMqI1yYZnQ0nnQsR9Mdr5+3tagnlGes97Buy6NY+UXVLjEZEq+Vnkgj6dTjY71x4M+Il6CfGw4un5/wiPG8imM1MxffWTwHjfgDGb+bfmd3tYhS/ND0ntD2ksjOr7r8AugeAdSv2CNw89FnB/n4JR6RfXFZfDnCJsTvcCKaSiuk5C6zcFUH/kXR07sE2O9sRnjO5TAgIgcQTEEF/4vdAPGhDApqC/o+9HteQkU/nxPzpw7IptePA/ucOfojL1Ahb/XC8DeCgH5Cpm40APyzx6IpJW3r7PU2q1dP1AAzLtWr4qqbsIPaPy5/b17S3uY7o20wo3doHqdBvviMa4uKtBLoovzz3E8191ZrmlAr9zYkqrwBk+KtWcDAMqNZoQaUxAvdndwtxhwj6SQT9LWdJ454L6z1Z64ZLk0npJOhX1eJzB3cw3Vkl5v/HPd9A/Y3XUCLv3EHtsf8bH2pX74vrWlYxtPih5tSuaYhrAoOuqH/Dot3xwp4Qu+qsqTNnMGYTBVqMJnyIqD/hWyAOCAEhIARSnkBRUZF6BvIXi0D/2rlz54lxE/UfEuyw0fqND5+f1PzdQ6bB/f3ikBhUuPPmzYtZbKpCv6rUHzw+/vhjvPtuoHN40oyzzz4bJ554Yvj+Nu6Fv/Z9cM0/gIZt4KYGoGkfkNUF1K4rkNUV1ONYoHMOqGsfUPvuZlW9bdduamoKiPo//fTIDuPHH388zj33XMPrvRU3w1/zjq1tmSAEhEB4BFx9zoKnWGlNDMdoIno5PIsyWwgIASGQmgSSScyvdkAE/cl9Ds2q1KuolLhddVpQf1N1KNH8xAs6YUC/zECcTkpisEi4cMzz8FQ9F1pCeQ2Bsg6faES0Wn4miaDfKRX6dfbMaXNGz6w7iwgvAeY6COUzge9ZPC33tmD/i2fVXQnG4wAyNGLzs9JXAcH/MHSxSgbQEfTbnYEWG8pHL7lXEeFUE383gDwXVkztWWsVjwj6j6QTzXuRxrmRKUJACKQJARH0p8lGS5iHCGgJ+hm1RHRefnnuplhyWznlqzwfu5TY/Xgbux8R6L+buu1dNfLB0FZN8RKPvjCe3d3b1/7QD7qOmFUJrf4AQkudWTv/kcvrGTZ8fu8tRtNiJeivLt08k4BpsdwfG1upU6EfCIklFhy17q1YLHSkjRCh9LKSzVNBUFnPhn2nmy9vYPBffH78ceS8PjXBblWV1A52EVcC6GTmslToT05Bf3VpfX/A9wYB2aZ7S/hF4Zy8QJs5nRGv92SdtVN9DjM/DYRWLVVV6pXgPFXGceM643vjOpuGs/2TA1g3M6rCJLaojHxY8+stbS7qN6oc/59FuxFPQX06ivqTQdCvDq2mqH92VVWVI5IQbG80mSAEhIAQEAKOI1BYWHgXEYX8ANfK0biK+pl5F4CQD4KNjw0FvKadux3HMdghOvp4ZEyYY+jn6tWr8eWXX8YkhpNPPhkDBw4MsbVjxw68/HLyaFlVVf6cnBxtJrzna/g/WQL/f1aBt23Qvq5lIvU8Ea4TCuHqMxDUoz/g8oRlY+/evVi5ciVUx4WWccUVV8DlCn0Mw3UfoGnRz8KyL5OFgBDQI5Ax+YVAoo7BqCSiUXpWZJYQEAJCIHUJJJuYX+2E2fPwByp3YuWHDY7YrMVTjX9aGTMr+TpkxRqoqlKvqvQrQbvRcFLF+ljH7nR7IuhP3A5pCeVF0G+4QVrsDJIMdK6L9YnQEZnHes142RtTVvc7Bu60tE+oqpiaM6L1nFEzt3zPTf7XAPSz8e1zIkzf2bD/5VUz+u8Pnju6rG4FAcPMbOiyLi6rXwjwOBM7O/3gS9RrLgSSwU26EtDcimnZpXask17QP6v+JmY2zZhn4Ft2cf7Lt+RqVQ8RQb/diZHXhYAQ0CEggn4dSjInZQhoiY7jJOhfNqXmp2BSIlEzobFqhfu0t9u+XxgJ+Vs2oa3Eo5U3ftbOvaPzCQTvFQCpNkt9NQ6CH8Q3FMzpY1jlLlaC/mWlm2852KVgloU/3xJheP6cPON+4BqB2E3ROUsMlBWW5023sxXL1zXOR1wE/Uuur+2Q2cBVBAw2/YIBrG5sT0WjH8uNixK36tqveria3KvAPMCcKdcx02WFc/PeMJsjgn7zpCate9jk3MfynonUj8rJNX08LlJ7b/p+xkSPFM7JvUH3vtS456RCvy7MoHnpIOi3EFYHaLSFmF+tkz8ntLJpW63detsH/ak3lMA+eCyfYln8IcITduRlA6cfBZVQYDbinVgQkyA0jSSLoF+FI6J+zU2VaUJACAgBIRAxgcLCwueI6HILA38999xzL58xY4Z6ZhPTwcyqGEKvYKONT40E9u+I6VptbSzz+lcBT1bIsnV1dQExeCxG586dMWbMGENTCxcuxL59cXn0EAvXD9sYNWoUundXDQJthq8R/o2r4XvnSfD2L+xmh/W666SRcJ85BdTN7jfnI8227oRg1i0B7EfjI4PC8kcmCwEhoEfA/aMr4D7/l2aTjyGimBYr0vNKZgkBISAEnEEgGcX8ilwyC/qve3RrSlef1z3ZStR/96QeUH+NhkrMUAkaMtqWgAj625Z369V0xOW6AmW7KKIR0Wr5mSQV+sff8XWnA+19SlgeWgHhO4jr2jW4hy64s9ceO65Oe11nn6M5U5eU1Q6yFrkHiITwKy6rU/qlskABf+OhunQu2LV//5VGQv6WS2Il6B9TVjeFgScBGFdxYLo1sCaxKpRpMLgRTCUV03MW2J2BZBf0F5fVXgeQ0reZ7J0+C8VK54wS4+HF03N+YcdWXhcCQiB9CYigP333Pi0j1xGUIg6C/nXXr8v4tiHnFaWZswBvWd2+5bpEiEcZTMtKa84muNSHvh9YHR4GXi4ozy0mUEjreC0RLlNJ4dxcyx7s1SW1Y4lYfXg0KyNmmVgQi8Ovc5bSSdCvmC4rrZkDkGmWLgP1cNPQwtm5/4rFHgTbWFFSW+QnXnTwy1KoauDQZCXAuKmgPO8hq/VF0J+6gv7F12zt3L6paTnA55idAQ4z8SQR78nxuH+caJOZZxz8HeOOYN9SRVhtVI2+daxtKag3EvQrX9qySr8S8itBv9FoC0G/WtcsoaDFp1TpDmHRFeJOIlL3naOGiPodtR3ijBAQAkIg5QiceeaZGT179lQd2oZbBDfv3HPPnRJrUT8zK2X2McHrNs0ZB95j2Pgwafh7ih8IVIAPia2pCc8//3zM4rj00kvRoUOHEHtvv/02Pvvss5itEw9D5513Ho477jhr08zwr38R3jV/hhLHx3V07AXPoJvh6j9Yu2r/7t27sXTp0sAeXHJJoLhbyPC99Qh875bH1XUxLgTSkkBWV2Res9Qs9JlEzQKNtIQjQQsBIZDOBJJVzK/2zOx5+HNr92D+GmdoLu+a1MOwAv1t87/F+k2N6Xz0DseuxPyP/6ynKQsn7We6bNikQZ0w8QLDpuyOfB6eSvuiJZSXCv2GW67FziTJwKY6u1rvG7C/oGJ6/IpjxuscF8/amgv2vg7A6oFKvcvlGvTSLb3DbmuoI8YOThgY8cBn7TIaOq4E0wUWcX9OXv/Fi2/P+8qKTawE/SP/UHuMx0erwcZFDhkIVNuw6AawAeS5sGJqT9uKa8ku6B8zc8twhn8RCIb/UBzixPcsnpZr1eX18LbqnCER9MfrHULsCoHUISCC/tTZS4lEg4COCDsegv6qki9yiDyrCWT6wZIJfyick/cbuzASKR4NVEBvdFdaiWEBvJfhbrx46Oz+IeXkYiXoX3pV3bFun38NgDxzXlzZo3392IGPDWyyYxrJ6zpnKe0E/VNqS8D8jGUXCosODpHsQ+tr7Do3BBIK4D6/sDx7o9VaIuhPXUG/2ne7xBMAWwl0UX557ic6ZzKR78k6/iXznFQW9FuJ19WeNXzjC4jp22qYCdnbMnnCTGTuFBYte9GWSQ7x2v9kE/QrDiLqj9dpELtCQAgIASGgCBQUFHR0uVxvArDo9oaYi/qZ+WMApwTvQtP8SeDtXyb15riOHwZPwe8NY3jppZewZ09sBElnnXUWTjrppJB1vvrqK/ztb39zLMN+/frhwgsvtPRPnQHvy/8F3l3f5nF4ht8B1wkFANn/dOD3+/H6669DJSi0axfa8Ur531R+aZvHIAsKgXQgELhXTyw0CnUbgGwi8qYDB4lRCAgBIdBCIJnF/CqGZBD03zSyK1S18+AhIvUjiVhUhA90Mri/cqckQLThW5cI+tsQdtBSWqJ0EfQbbpAWOxNB/+hZdTcQ4/9sqsVPq5iWc2/iTkdkK2t2INjPxJOWTM19KdxVxs2qPcXHpBIGjja7NljQbyeeD9gheqxiavZP7fyJlaBfrWOZ2ME49GDOVMROcyumZZsW8mwdR7IL+vX2j9c2td87bOlNJxyw20MR9NsRkteFgBDQIWD/VF7HiswRAklCQEeEHQ9Bv46QHeCrC8r7zLZDGYl41Hb9MLoSLCutuQqgp039tLBl60fggZV9hf5DHQ+yXwJopAWvfUyuywrn5JiWKjK6tvLGz9p5dnQ6N788+3WjLgMt1+icpXQT9FdfVXsyfPwaAdkW+6LViSL4+uqrN/d1N7o6D5+XowQPhqO6dPNMAqZZrG2abNL6GhH0p7ig3z7xBOHcu5G8J9u9z8vrhwgcrFh61cGKpSH/3rRl5fp47IUS859569FQf41GWwvYlQ9OENM7IalAsdDZn3/c800g6SJZxw+u64bcwaGVbAFcTUS2n0UTFbeI+hNFXtYVAkJACKQHgREjRvRkZvWD3ckWEc+rqqpSP2aFdCSMhBIzrwNwZvC1TS9cCf7G2dXldeLN/PkagFwhU//1r39h3ToVevQjLy8PQ4cODTHUFONOANF7eqSFyy+/HBkZGcZmmeF7/Q/wfaQaECZwdOyJjKJ7QL0tG3UedrChoQHt24eKu9SExjnjgCTvOpHAnZClhYApAco+FRmXPmb2+uVE9ILgEwJCQAikC4FkF/OrfTJ7Hv7hpkbcPv9bR2ylmTDaST46AhQACxF5QNSvuhqovzLiT8AsEcXpz8PjTyb+K2iJ0kXQb7gRWuzMKvTP3Hw6yLXMSpQOQKtifLBzxTO/Pt4Fb9eXpuf+I/4nyHiF4rL6coBLbNZfWDE1+zIQhfUMr3hm/TUg/gsAj5l9Vd1+ybScw50+tQTcRDcvnpr9gB2zWAr6x5TVTWHgSatYTB5MNYKppGJ6zgI7f9XryS7oVwK14ll11QDlW8S7j4HLlkyz155pnQfGw4un5/xCh6/MEQJCID0JiKA/Pfc9baPWEWEnStCvU6FfVcinRtdyAs6w2MR1tH//8PwFx+1smVN5dV1Pj9e/CsD3Ta7b72IaN3xubpXd4aguqR1LxOrDm9mH2K+8fj5/5Lw+NcG2dAT9BwsTTy0oz7PNBl42peanYHrYohq8Wv5LF3HB8Dl9PrWLS71+SMzf4SEAkxl8d0F53t1mon6dsxSOKFjHP505GuLiPX6mkUVzc1fr2AtnjmaihUr1XeDttrd05IP2Gaxq/erS+v4E38sAd2emywrn5r1h5JedoF+3Qv/y0trrGKzOlvkXNZPEE41kgIj4V5fUTibiuab7EUZSjh0nq/dAnXvY7NzH8p6Jxg/NxJOv/S7XxUXP5HxkdQ+smFJzop9JPRA5Jpz35HDuq3Sey8xDALwWzCARgvdY7sPA6Ueh+ymhlSvVGiq2RIjFlT/KL6PRFhXprToWtMX6wXHbifrbsnNBLM9eiy2z5AkAQ4lIfV507GgW9atEH/X+YDZmV1VVXe3YIMQxISAEhIAQcCwBHVE/Mz9VXV39k1iI+psTCAYHA2laeD24fr1jOek6lnHFfFC30K9Kqjq/qtIfi+F2uzFp0iRDU8uXL8eWLW3X9Uo3Huvq/Azvst/B/3mg87kjhiv7VLhH3Atq3y1if/yfVsO74s6Ir5cLhYAQMCeQcXk56CjDpsCriCg040lgCgEhIARSkEAqiPnVtpg9D1ei7+se3eqInTu1XybuntQjxBcn+egIUAB6dXVDCckH9Ms0dEmYtd1OPf6znoH9MBiOfx7edpTis5KWKF0E/YbwtdiZCPpHPPBZu4y9napBuMhmZ5fu2r//0lUz+u/XOQHN1euXAOjCzCVLpueq38jbfIyeVTuWmOYDyLJYvAmg31RMy75f18ERd2zr4mnfqLRYZ1tdQ0FibB0Bt06F/uK7t/SG2/+qhaYLwd0BrPzUqjxvbGADyHNhxdSetTrskl7Qfygp4ZaD56nMoquFQrFm1/79+Xb3S3FZ/c0A3wfApJIHEHyGdDjLHCEgBNKLgAj602u/0z5aHUFpogT9ACwrl1eX1ncEvM8Q6Mc2Gxki6GcwLS+pfRGEcabXMhZ5u++bZCeyXla6WX3ovcncB3q7ISMjf8xTPXcHz9ER4Sr9trfbvjF2fqjkBleTexWYB9jw2EiEH+fPyXvPat7KKzcd5/O7ngCoWSDGjcT0s/y5eYbdCHTOUroJ+hXfZZNrhsFFFQAMS/8274EfjMVezrpq5LyjdpntS/O5HQ3iRwHKaZ5nmqRhK1QH/OrsFpTnqaQNw1FdsjmfCKp6leUv1WadJETQHyhVWVZYnjc95P4fv6ErZ2WtADDQfM+Nr43kvcTMD3WuVpTWljMw2ea942OG+5LC8uyNRvNU1wh48ZJNgpW6NOQ9Oe3/MdYEwMzHAgjhn8yCfrNK+AqJiuujx3dAdSBIxDATedeu3hfwK57DCR0CguNLZVF//pxcs+3sT0RfxHOvY2FbRP2xoCg2hIAQEAJCwIxAW4r6mVn98BlS/clbcTP8Ne8k/Sa5z7sB7tONC6bNnWuerx5u4MOGDUNOTssjg++u/vjjj/Huu++Gay7u8wsKCtCrVy/Ddbx/mwX/R4vj7kMkC3iG3Q7XSVaNMi2sNjWg8fFhkSwr1wgBIWBDwH3qpXBf+D9ms04gos8FohAQAkIglQmkiphf7ZHZ83AnCb+VKFqJo43GmFn1qXzUIopN8VIJECZicqz8sAEPVB6uzxfRGnKRPYHFU00byyfF83D7CJ07Q0uULoJ+ww3UYmci6FcGNUXvDPCKdpm+iQt+3de8FcyhCuaTAfoTgJZ/BGrhdo2o+E3vD9r6BCrhfUb7RlWc6nSbtdUPrk80NWTeuvROc02KsjHuvvpeXh8/S8DFNqLu/Uw8acnU3MOVKrQE/TYdEQIxdWh8Howiq5jCEfQrO8Vl9QsBNteIGS5GcyumZasOpVojFQT9Y+/dcpzfHyiQ28ciaNXtYcGu/fuvNBP1N3dF+D8Ana3giaBf62jJJCGQ1gRE0J/W259+weuIsOMh6F9yfW2HzAauIiCk8tqRu8Cr3C7/T4Y9029Dy///hfHs7tahbhj8rD4g6/S5fi/D3Xjx0Nn9j1DfVU+puaw5U9Ws6rgfhGeY3TcWlmfvDT4dAXH1lLrJYH4EQCeL0/NAQXnezUavV5V8kUPkWU0gw7JBzdf4AXqR/L7fw+UOPMXwu9GhqbFpyyXPHrO9td1lpTVXAfS4RpsoHxivuFxc1pDl+ufox3L3KTsrptQc5VPVaP30KxDOBRCcnr+HgesKy/OeC45H5yw5VNCvRO3bAW6M+h2AqKpgTt41re2oKv3bGrLnaySeqKeTO0F42O3yP7ltX98vJiwgnzrvR3X46lif360SV34JoK+Bn4ZCa43uEcrUHmK+ZfuBvMfUei22V0za0tvnaZpGoJ8CMO4Rf4QjfHVBeZ/Zwb6JoN/5gn61Z5qJJ4EzSoT7XD7X3Iufzdm09MbPM907Op/gYt8UBl8Poq4a95EI+jUgmU1hZsNWiImo2h5FGIFLrargq9fXzdyWMDG/Wt8q2SDevM0E5omuhG/FRDGLN5doz5zZ9Wa8iShpvhuKqD9ep0PsCgEhIASEgCLQVqJ+ZlY//o0Jpu6tvAX+L9Yk/2a064LMa40bQb7xxhv4z3/+E5MYTz75ZAwcGJo3vn37drzyyisxWSOWRiZMmIDMzNAqnfzN52h6YUosl4q5LVfeGfCM+iPgMe44ZrWg9+Vfw7/prZj7JAaFQNoTyOiAzKtfMbsv7yeiX6U9IwEgBIRAyhJIJTF/yyaZPQ9XFfqVsN8Jw6za+W3zv8X6TdH/9OiEGGPpg1UShFrnubV7MH/NnlguKbaCCJgJ+pPpeXiybqqWKF0E/Ybbq8XOQtAfqNLf0OklO4F4YHHGnoBOCHhk9/7sf6+aQd4hM9jTOav+JBf4CgapjsihlRSADW7i0Yum5n7S1md0dFndBAKesanS3+JWA4BXGVRNbvqbu6npcEcCv8tzEoOvUo8D9TQieK+pIXNI6wSB8Xd83elAe5/qOG9a1PAQZvwdwDVLpuV81OJYgHO7ujFEpKrDH2/HkYFPvH5ctPTWHK3WPc0C8yc19FTNS3MjmEoqpucssPOl5fVUEPSrWMaU1T3NgDoLduNzMM10s3fxolv7bFP3qp9cFzKR0jap4rEuOwMi6LcjJK8LASGQNKIN2SohEAsCOiLseAj6le/VpTW3E+j3GnGoJzLbAG5+MkOqUriGwLjlMxZqiei8/PLcTa3XUhX+Cd5XALJrrbWNQa+A/K+6gTfhc3f1u32DwZgI0Jk2H0B2uPyuguHzcgxLySmx97cNOerX1JAKdDZc9viZRhbNzV3del7ljZ+18+zoWA7weA2ukU7ZQewflz+3r8rIPDx0zpJDBf2Rcgi5joHFheV5Y4NfWDGl5kQ/k6o0eEzMFgsxRG/7M30ji578Llu8cnJNH4+LXgfQ325dBnYTuPkJGalf0rvrfLhusWu2tyLoTw5Bf1iJJ3aHyf51EfTbMzKdwczqAUhz55TvpiVa/B5JSBZV0ZFo4XpLPGZV+lWFflWpPx7DKtFh+RStbo7xcOuwTbuuCv+455tAd4VkGbmDO+AH1xk2oVlFREOTJQ7lp4j6k2m3xFchIASEQPIRCEPUf22k0THzswAmBV/vXf47+D9Tzc2Sf2ReWw20Cy1KtWXLFixfvjwmAXbp0gXFxcWGthYuXIh9++LzOTYS51X+5OTJxs3ifG89At+75ZGYbdtrMrKQMe4voKNPCGtd3vIxml78SVjXyGQhIAT0CHiGTIXr+yH5Yepi1Rm1FxElphWgnvsySwgIASEQEYFUFPMrEGbPw50klr9rUg8M6BeaoCrCdPOjPGxAe9w00rg+lErUuL9ypyRDRPROYH+RBfukex5uH63zZmiJ0kXQb7hxWuwsBP3KaPF9W34In38pANO2zVGfGsYH8LsKKm7rvSVqW+EYCHQNqH8QwA02FfXDsWo3twmE6yqm5qhEgiNG8ay6e8H4jZ0BVcuUgR0EtPyw2AVAOFUTtrr9vkGLbu3zqcZaGPmH2mM8PloNNiyiaWRiA8hzYcXUnto/0KaKoH/U3fWnut2BbqpGySs6uLXniKBfG5VMFAJpS0AE/Wm79ekZuI4IO16C/qqSr453kWslgH7xpM9APeA+v7A8e2PwOsuu3HwB/HgZgKGSKwZ+PZRfnnsjgQwrKiv7YSQ2tHbHUNCvJlRd+1UPV6O7EuBzYuC/kYkvXcQFw+cc+aFY5yylq6BfQVxe8tUQJtei+J01WuDttrd05IMnHPGDVHXp5pkETIvTWThslgl/KJyTF/KlTAT9ySHoVxvZNokngSMjgv4obkizHzDiKTCPwl3TS+1E4arSuxOGEnorwXfwUGJ+xTwew4yNEsk7hYtZooPi4ZRkDN29sRD0zyYKVFlJqiGi/qTaLnFWCAgBIZB0BHRE/QDmde7c+coFCxaEneHHfB7ABwAAIABJREFUzE8ACEkI8L56N/z/cl5l+Ug20DPqPriOuSDk0qamJjz//PORmDS8ZuzYsejUKbSZ5FtvvYXPP/88ZutEa6hv37646CLjOhuNjw0FvMmjuXWffT3cA6/U/92c/Wh8ZFC0COV6ISAEDAjQ0ccjY8IcMzbXEtFTAk4ICAEhkEoEioqKnoZ1BdVVVVVVSVW4omV/zJ6HP1C5Eys/VAWGEz8mDeqEiReEfvb+cFMjbp//beIddKgHZtyUu0rUr5I2nNKFwaEII3LLQtCflM/DI4KQwIu0ROki6DfcIS12NoJ+ZXhMWf1oBs8DEFptITZnY+mu/fsvXTWj/+Gq97Exa29lyIyNWV2yshY2V9e3vyDaGYyXmzruuWzpTUfqU5TZNhSDf+MmvjCcrgjFZfULAR6nFz7NrZiWXao399CsVBH0H4ql/maA7wOQEQ6DcOeKoD9cYjJfCKQfARH0p9+ep3XEOiLseAn6FfjlJZuvZuJHgUBF8HiNvYBrVEF5zt+MFlhWWnMVQA+HVfVfx1PGWn87f3HriulGl1VfVXsyfPwaAdk6ZpvnmAr61evVpfX9CT6VqPD9MGxqTOU6ZrqscG7eG8GTdc5SOgv6D+3L5okEPA4g9MmeBn3TKYxl/nb+SUZnrQ0SPAJuMfByQXlucXDyigj6k0fQr/Yxbu+HRx5eEfRHcb8z84yDt9wdwSaSSUTd/mg3lCDcaCjRupMqvFuIvQPi+nhUojcTyztpj9Uennnr0VB/jUa82ERx65heapa0cVCJdefBirHqfku6oSnqv7Oqqiop40u6DRGHhYAQEAIpRkBT1L8iIyNjzJIlS8IqBc/MDxzs0HhjMDLv6/fBv17lxyf/cB07GJ6RswwDWbx4MXbv3h2TIM8++2yceOKJIbY2bdqE119XjfycMZSPyteQ0bgPjU8Md4aTYXjhyj0DnuI/Ay6P1lW+d56A7x3RFWvBkklCIEwCGT9+DNT7VKOr/k5E8SqEE6aXMl0ICAEhED2BoqIiw+fFrSwnrZhfxWD2PNxJ1e9P7ZeJuyf1CNlMJUa/7tGt0W9yilro1dUdqNJv1N1AhSz84rPxirkS9RuMpH0eHh9S8bGqJUoXQb8hfC12GoJ+ZXxMWe1PGfQnAKEVvaLZeuK18Lp/3ObV+Vv5HBD1t2/3FJguB+CKJhzLawlVTfsyL19651GqC5rhaCMxeAO7aMKSW7KVNkprjCmrm8LAkwBsHt5wI5hKKqbnLNAy3DwplQT9gfPULmsBCKP0K1iEQ+vQXBH0h89MrhAC6UZABP3ptuNpHq+OCDuegn4G04rSuv9l8HQAxqow6z1qYKLZxKz6c6v2S2ZjakF53r1mLy4r2VwMgvoF7agYHAk/GIu9nHXVyHnmH2Bbr7OsZPNUEO4J40O1paBf2a4ure9F8KlSRPlh2LUK/58+xuUj5ub922iSzllKd0G/4rastO4iwK96xveNwVnzgfA0s/tXheXZe83sNVdeV+UMj49oTcZauLAfjGFm1zN4A7N3cNHcY+tazxFBf3IJ+g+d0aiSnLYBUKIdq/Mtgv6IbsRDFzHzEACvBZvY/skBrJup8Dt/DJx+FLqfYtwtUcWgYnHSMBPYx6srghEfJ1Xnb9kbqy4LyXQeLQT9VxPRbCedxXB80RT1D62qqloVjl2ZKwSEgBAQAkJAEdAR9TPz+y6Xq2Dp0qXaChZmVkr3W4Ip+974P/jefzZl4Gf+fA1Aob+p/vvf/8Y777wTkzjz8vIwdGhoEdZYdwKI1tlTTz0VP/rRj0LNeA8gUKE/CQd1zUPG+GeATHtdAO/5Gk1zxiZhlOKyEHA+AddJI+AZ9lszR08novedH4V4KASEgBCwJ1BUVGTaIRxAUov5VfRmz8OdVP1eCdMf/1lPw81SVebXb2q038g0naHYqWQI9ddoqC4MqhuDjNgRsBD0J/Xz8NgRiq8lLVG6CPoNN0GLnaagXy0w+t76S8jPjwHIicGu+5mwwLsv83orgXsM1tEzwUzFs+omA6T0UbGIr/W6fiZ+anfDgRttuxAw0+iyuj8T0S8j1CsdAGgBmMeCzAtmEviexdNyb9ODA4z8Q+0xHh+tBtvqdTaAPBdWTO1Zq2tbzUslQb+KJwai/hoAKvPR9EGZCPrDOWEyVwikJwER9Kfnvqdt1Doi7HgK+gMPYw6J+icx+x8GUdcwNmMbGNf40fQOkWc1gY6zuHZ5j/Z1owY+NrDJbM4hAbz3aYAKI0wuUKa3AXz7jv15j09YQNrt5V8Yz+5uWZt/D5D64VonscFW0K+cCdhtV3c1wHeCkBsG29ZT94L5fibPPVaicZ2zJIL+Q1hfvuLL7pkez71gqEQUwzIIGnu1EYxf5c/NXRJcFd/o2ggTPA4np3hc+3920FfjMoKHFtzvYho3fG5uVev1RdCffIJ+tX8RJp5sJMKP/Yw7CBhjcYZF0K9xg5tNMfsBw4mCb6MYklEEbib4jpdoXSU7qDVbV7+PV/JAFEcxcKmFGB5O6ihgFadZwgaA/kT0RbSMEnm9hqhfBP2J3CBZWwgIASGQ5AR0RP0AvnS5XBdVVlZ+qRMuM6tOVCEdZHx/fxy+dU/rmEiKORmTngV1PzbE1z179uCll16KSQwejwcTJ040tLVs2TJ8/fXXMVknWiOnnHIKzjzzzFAzfi8aH70wWvOJu96diYySF0Ade9n60Dj3x8CuI2oj2F4jE4SAENAjkHltNdCus9Hkx4noej0rMksICAEh4FwCRUVFhsVfmj1OejG/isPsebjTqrffNamHYaV5JyUeOPUkWyVEKJ+d1I3BqQzD8Usln5gkUCT98/BwOCRqrpYoXQT9htujxS4MQb9aZNx99b28fn6AGCrT3rgSmf1hqQF4esXUnHkgskqys7cU4xkj7tjWJSOr8dcgvhmgblGaZ4D+SS7/TYtvyV2tbUslF5TV/RSg+6xE+Qb2dgL8S68Hq23F98Rrm9rvHbb0phO0K8YVl9UvBHicdRw0t2Jadql2rM0TU03Qr8IaMoM9XdrXl4GhkjN07xUGeIWL6HY/Q3VQMM5+lAr94R4xmS8E0pKACPrTctvTN2gdEXa8Bf0t9AMiZ1fG7SC+BoDVB8q9BJ53wOebdsmzx2xX1y8rrZkDkNWHqW+JMDx/Tt57drtdVVJzmgt0BwhFmmJrHwMfgeleX/e9fx35oP4Hxda+qMSG5aU1IwCXypQ9xSZLdZeLuGj4nD5v2sWjXq+88bN27u0dLwPxLQT8QDNp4Csw/dHL7Z7W6TSgc5ZE0H/kbq2YtKW339OkvkCpM99bYy99YLwFN/3vjn05K8NJGlG21RmrnrJ5CDH9gYDTLM6BH8AngP+W/PI+S1XCwPIpm09nxorm7FkTV7m8oLzPlNYviqA/OQX9ag+rS+s7Enl/DaabbbqXHJH0U126+SUR9GvczRFOYWal/NkYfHkyCPqVQF2Jp42Gk/1XAntVNd9orPn1FijfYz3Umj1OzkTW0W7UrmlwXNeClnjVnp5569FHJB+0vKa4/OOeb+LCJ5a88+eY5jumxA8YNqL+/lVVVUmdtBDLsyC2hIAQEAJCIHwChYWFqrrSSiIyKLF+2N5WVam/srLSthIyM6tqWncFe+J750mo/1JluM/9OdxnhD7CYmbMmzcvZmEOGzYMOTmhhdg++ugjvPee7eOxmPlhZUj5p/wMGexH4yOD2sSHeC6ScXk56Cir+iOA//OV8C4zrSIeT/fEthBIeQLu82+E+0eTDB9DAMgmol0pD0ECFAJCIKUJND/3CXlWnAqV+Vs2zux5uNME/af2ywxUmg8eTvPTqTfEsAHtoSrHGw3F8P7KndLpIEabt3hqtpmllHgeHiNMcTOjJUoXQb8hfy12YQr6WxYac9fmvuxxTQWgKiMY/yB4pFdKS/E+M9+z+0DO4lUzyBu3QxMDw4fE2FtGglklNavqCYZZzyZLbSNGpddP975yW/b6SN05lDzhv5uYLrdZvwHEL7ldrl8t+k12oBqFhvh+px98ycvTctfo+jemrG4KA+pho8f4Gm4EU0nF9JwFujZb5qWioL8lttFldT8g4I8ALgaQYcHmcKLLuJmbT/C53GpvRNAf7mGS+UJACBwmIIJ+OQxCIMEEVFX5Hpn1J/mIBxH5BwGurIBLjPfZjTW+LnvfjlQ0H05oSvz86hV1/bwuKD9+ALiOb7mewfUgvE9MH3i77f0w1v68ctXX2Zk+7/l+8BACNX+z9u9norfcPtc7DR35o9GP5e4LJ56WuUrc79nRcQAzzgDxQGrJxiX2AryOgU9dDQdW5y84TnoYRgI4wmtUQoS/fbvBBJwI0EAwBb48MHgHmNYR4d1YnrXD6zHObznbgbWI1/p8WDlyXh/V+kqGEAgkglSV1J7oAl10+D25+f2CQK9tb8j9oCW5ZPE1Wzu3b2paDvA5ZugYeLmgPLdYp7OE4Dd5hMCsfqQJKem5buY2xwq/VSRW1fmdXs3drIq70/1ui3somfc1d3CHQJcBo0FEKfO9sPnHXVXx+KpWsd5ZVVUVUgG5Lc6MrCEEhIAQEAKpRWD06NEdmpqaFgMYbhHZPmYeU11drZLETQczTztY5Wlm8ATfP2bD97bqgp4io+NRyLxyiWEwa9euxcaNRpqs8GM3q36/fft2vPLKK+EbjMMVmZmZmDBhgqHlpr9eC/76kzis2rYmM8Y9AspRNRVMhvcAGh8b2rZOyWpCIE0IUNc8ZEw21V/8kogeShMUEqYQEAIpTKCoqEg931HPfVpGSlTmb71lbPI8/Lb53zpG5G1VZd5Jfjr5Vpg0qBMmXtDJ0EUl6lcc1V+nDnUGWirfr9/U6Eg3rRInUul5uCPhi1NJQ+BQ4oCnAMQnAzidvhN87wTjXRC/vWv/gb+vmtF/f9IEFeSoitHv8pzPzCeDcAaA7zKqGF+zi993++l9Yt+Hi27tsy2Wcarkgm7t6k7zgy4G0XkAB7RgRPgAPry+s3H/q8nMNpasnGxryIyNWV0zsy6GGxcy44fNvu5k0BtuF1W+dEvvDS3+j5m5ZTjDv8iqQwMR3bx4avYDTo5ZfBMCQiCxBFJGuJFYjLK6EBACQkAICAEhkG4EVkyuO8vv8i+z6rLCRI8Uzsm9Id3YxDJeZn5NdbcLtulkcXmyVudvYWwmWt/+yQGoRIp0H2YJD4pLvLoYxIK5haB/NhFdHYs1nGKjWdSv3jdUMtBsqczvlJ0RP4SAEBACqUFg/Pjx7t27dz8DYLJFRD4iunLp0qWmJeiZ+X8A3Bdsw/fuHPjeejQ1YDVHkfmTZUBmqFilrq4OK1eujEmsXbt2xejRow1tvfjii2hoaIjJOtEaueKKK+ByuULM+GvWwVtxU7TmHXG9Z0QZXP1VETzj4X3lv+H/UqsJpyPiESeEQDIR8BQ/AFefgUYuf0REpyZTLOKrEBACQsCMQKvnPl9UVVWtSjVSZs/Dn1u7B/PX7HFMuHdN6oEB/TJD/Fn5YQMeqJQaanYbpcTwqkq/EUN1rZO7HQR3aHCqrxaC/pR7Hm533uR1ISAEhIAQaBsCxbPq7gXjN+arRd4NoW0ikFWEgBBwAgER9DthF8QHISAEhIAQEAJCICEEqq79qoer0fWQi/iO4XP6fKrrhKrkv7y09kEAv7C4xg+iKwvm5M7VtSvzQgkwc3DVpcAkJ4vLraq4O72zgGLb/ZR2GDjduMumkwXrbXX/WPFxcqKJqs6vRP0G42oimt1W/GQdISAEhIAQEAKpQqCwsLCMiFSLcqsxvaqqqsxoAjP/6mBVsP8X/JrvvbnwvflwqmAKxOG55E9w9Ts3JKampiY8//zzMYt13Lhx6NixY4i9N998Exs2HC6WFbP1IjE0atQodO/ePfRSvw+Njw6OxKQjr/EM+y1cJ40w9M3/1d/hXaKOvwwhIARiTcB13FB4Cu82MzuYiNbEek2xJwSEgBAQArElYPY8/MNNjbh9/rexXSwKa8Gi7hZTThV3RxFq3C5Vov67J/U4XOk+eCGnJkc8/rOeIT470VeVMKFE/QZDnofH7VSLYSEgBIRA8hMYU1Y/msk/aVfDgWvC6aAw5q7NfdnjehXA8RYUvmY/X7Tk1tx/JT8piUAICIF4ERBBf7zIil0hIASEgBAQAkLA0QSaRflKXHMLgK8Y/vGF5X3f1nF6eWntpQxWVTmNe6Ie7PvLQD3cNLRwtnwh02FqNoeZVZVtVaX/iNHwjS9QDd1pw6o6v5PF3sEczarQJ1MM8TwbFuJ4x1bpz5+Ta4akPxF9EU9eYlsICAEhIASEQKoSGDFixM+Z+SHVLdvi8+xT1dXVPzn0FeG7wcw3Aghpr+x7fz58b6jc4dQZruOHwVPwe8OAYlk9/+yzz8aJJ54Yss6XX36J1atXOwLogAEDcNpppxn64nvzIfjeM23q4Aj/w3HCStTfNH8yePvGcMzJXCEgBDQJZFy1BNTBMEl/HhGVaJqRaUJACAgBIZAgAmbPw50mlFdidCXsNhqqQr8SeMuwJ2DFUV3ttM4MZlXvnXY+FbvFU7PNNkCeh9sfTZkhBISAEEhLAsV3b+kNt1+J8r+v9AluN01c9Jvsr+1gDJmxMatru6zHmFBqOZfxt6aOewqX3nTCATub8roQEALpS0AE/em79xK5EBACQkAICIG0JrC8ZPPVTPwoQC19YRsY/Jcmn+9/L3n2mO1GcCpv/KydZ2f7X4DpLgCGpT1ariNg3vDy3FICHSHcSWvoEQbPB8sSGV3qxGr3VtX5k6m6vVkcKpHiH/d8A/U3nUeyVelXlflVEoLRICL5TpjOh1liFwJCQAgIgagJFBYWjiGiBQAyLIxV7t+///JVq1btaZnDzDcAUMkARwzfBy/At+bPUfvlNAOZP18DkCvErY8++gjvvfdeTNzt06cPhgxR+cBHjlh3AojW2cmTJ8PwI1jTPjQ+Pjxa88653pOFzKuWAJmhXRP8Hy+Gd9Us5/gqngiBFCLgPvt6uAdeZRbR0US0LYXClVCEgBAQAilJwOx5+G3zv8X6TY2OifmuST0woF/LzyvfueVEcbdjoBk4YiaSV1MVy/srdzpm342q8ys/nVah34qpPA938t0gvgkBISAEEkdAifK7ZGUtBNC65WQdAXfv3J/9l1UzyGvknarM7/e4nibgYquiLwC8YPppxfTspxIXpawsBIRAMhAQ8UYy7JL4KASEgBAQAkJACMSUwNKSzSe5CcsB9A01zOqJ+PvqGSQTfd78epaLkc+AUocYq2KPNLQNoKKC8tx1MXU8TY0xs6rQH6LMcWK1eLMq6Ns/OQCVgJAsw6rTgBMTKRLB1axKvxOTHiwSTWYT0dWJ4CdrCgEhIASEgBBIJQIjRoy4iJmXAOhsEZdqpTyiqqoq0BmHmX8G4JHg+b4PX4Rv9R9TCU8glozJC0Bd80Li2rVrFyoqKmISr8fjweWXX24oll+2bBm+/tq2oFZM/LAzopIOVPKB0fC9Oxe+tx62M5E0r7svuAnu0yaG+utrROPsYuDArqSJRRwVAslCgDr1Rkbpi4ZJVACmEZFk0yTLZoqfQkAIpC0Bs+fhTqvWfmq/TNw9qYfhPkmV/vCO76RBnTDxAuOG0ErUr5I51N9EDiuRvNP224KnPA9P5CGStYWAEBACDiYwuqzufwiYCcBj4OZuAOsYWA3iQGFIFyibGSMPNtQ52abQS8AcA3/3NmTmL73zKHkY5uBzIK4JAScQEEG/E3ZBfBACQkAICAEhIATajEDVtV/1cDW6KwE+J06L+gGelV+ed5tU548N4YMF+mcc/J57R7A1p4nkU6U6fwvnQX/qDSXsDx61q/fho8d3xGZzk9iKVZV+xUdxcsoYOP0oKH8NxtVENNspfoofQkAICAEhIASSmUBhYeEPiGgFgGyLOLYz84Tq6uoVzHwtgCeC5/rXL4T39T8kMwpD392DfgX3DyeEvKaacc2bNy9m8Q4fPhzZ2aFbsH79erz/vsrbTvxo3749fvzjHxs74vei8dELE+9kjDygLrnIKPmroTXfmw/D997cGK0kZoSAEGhNwDPyXriOHWQE5TMiOlFoCQEhIASEgLMJmD0P/3BTI26f/62jnJcq/bHZjl5d3bhpZFfDjgdqBSd0PTCrzq/8GzOrPjYgYmTF7FwCkOfhMWIsZoSAEBACqURgTFn9aAarB5RWxVqiCXk3gSYvnpatCsLIEAJCQAhYEhBBvxwQISAEhIAQEAJCIK0IBAT9B1wVIFwQn8Bpgbfb3tKRD55wID72088qMx8LYGNw5KoS+ppfb3EMEDPRdDR+KkF9ixBbJTAoW201cgd3gKpCbzQU97b0JR4xq/jUiIarWdKD05JNzDpHAOhPRIEqwTKEgBAQAkJACAiB6AmMGDGiDzOvAnCchTUfM/93VVWVqsYU0mLZ//FieFelYPHkzrnILDUWdq9atQo1NTXRbwCA73//+zjjjDNCbH377beorKyMyRqxMDJ06FDk5YV2LFC2/Z9Ww7vizlgs4wgbnqKZcH3vohBfeO83aHqm2BE+ihNCINUIuI45D55Rpt1eTiEi1TVGhhAQAkJACDiUgNnzcCeIuoORWVXpV1Xl129SDZFl6BBQon7V8UD9NRqJ5JlM1fkVu8VTTfPs5Xm4zmGUOUJACAiBNCMw5p66kezCswC6xiH0JoB+UzEt+/442BaTQkAIpCABEfSn4KZKSEJACAgBISAEhIA1gWZR/3wQCmLIyg/gaW+3fb8QMX8MqTabYlW602Csm7ktIMhO9FDCeyXuNhqRVmsPrgCvBPT/WbS7TSu/mwnWI40p0fuk1jdKVFBcNyxS3RLDG1ZV+p2S9GCVmEFE8n0wvC2X2UJACAgBISAEbAmMGjWqu8/nWwQgVMHc6urx48e/cc0115wfbND/yRJ4X1PdnVNvZF63EshoHxKYEvMrUX8sRrdu3XDJJZcYmvrrX/+K/fv3x2KZqG1kZGRgwoQJMPw4xn40PpEPNDVEvY4TDFDuj5Ax9mFDV7zLfgv/5yud4Kb4IARSjkBG6YugzjlGcd1CRPelXMASkBAQAkIgxQiYPQ9PpKjbDLFZNXQndhRw+jFRYn5VCd9oPLd2D+av2ZOQEJKpOr9V8oE8D0/I8ZFFhYAQEAJJQWD0zNoCIlKtJI3/IY4sin0E/vXiabl/iexyuUoICIF0JCACjnTcdYlZCAgBISAEhIAQwAvj2d0ta/N1YJSBKLpsa+adRK7fDC/PeYJAhsJzQR4dAWZ+DcCQYCuRCrGj8yb06uPGdcb3xoV24YumOr9ZVXWVwKAE9W1RIV9V6G+pZN866trV+wI+JNNQ4vvjxnY63PEg2PdIBfhmSQ9OP5sAZhPR1cm0h+KrEBACQkAICIFkITB+/Hj37t27/wTgJjOfVYX2W265JeRl/78r4V15V7KEGpafGWMfAuWeHnLNgQMHsGDBgrBsWU2+9NJL0aHDoW5Mrcebb76JDRs2xGydaA2de+65OP744w3N+L9YA29l6PmIds1EXZ8x6VlQd9V47cjBWz5C04vXJcotWVcIpDQB9wU3wX3aRKMY1xLRoJQOXoITAkJACKQAAbPn4YkUdZthtRJQOzEBwenHw4xnolha7e/KDxvwQOVORyGdNKgTJl7QycgneR7uqJ0SZ4SAEBACziMw7r76Xn4f/sJg1VLSFaWHnzNR6ZKp2W9FaUcuFwJCIM0IiKA/zTZcwhUCQkAICAEhIASOJFA5eVuXDNr/X0y4EcBRYfLZRowHmzjr/42cd9SuMK+V6WEQYOarVAeE4EuiEcyHsbzt1FiLuq0q/rc4o0T1SjQeT2G/VXX3SAXwtjDjMMEsMaH1UpHGY5bMoRIvVAeJRA+zswngaiKanWj/ZH0hIASEgBAQAqlMoLCwUP17+yiAzOA4L7zwQkyfPj0kfP+n1fCuuDMlsbhOGQ3P0NCYVbBK0K+E/bEYZkL5L7/8EqtXr47FEjGxoarzT5o0CS6Xwe+DzGh8ehSwP7mSaM3AuE4eBc/Ftxm+3PTCleBvPosJUzEiBITAdwRceWfAM+b/jJCoQhS9iOgb4SUEhIAQEALOJWD2PPzrnT5c9+hWRzmuqsrfPakH1N/g4UR/HQXPxJlgUXoiEznMOjAo19VZVHvspGHRTUCehztpo8QXISAEhICDCRTP3Hw6yKVaqF4MICMMV9X37Q0A37lrf85zq2aQN4xrZaoQEAJCIEBABP1yEISAEBACQkAICAEhAIDBtHJKzQA/00TAdTHAqlRi9++yr7mRQd+6QJ8wuMrHWFw0N/dTqcjfNseHmVU5x41GqynRtBJPJ2pYie8jFYmrWCyE2IdDVWJ+JepX4v54DTM/VIX+eK4bi3isEhJa248mMURV/h843TgXKJr9j0X8Vr4B6E9EX8RiHbEhBISAEBACQkAImBMoKio6C8DLSjzZetagQYNw222hAmf/ZyvgXf67FEXqQuYNSlAf+kj6gw8+gPovFqNfv35QCRPBo6mpCc8//3wsloiZjdNOOw0DBgwwtOf/6u/wLvlVzNZKqCF3BjKvXAJkdQlxI7XPfEKpy+LpToBcyLy2Csg0rFArgrZ0Px8SvxAQAo4nYPU8PFGV2q2gWVVxT6QY3fEbbeGgSpBQ/ynBfKJE88m2r6f2ywwkl5gMeR6ezDeE+C4EhIAQSACBITM2ZnXJancZQGMOPt8dCKAngI6tXNkL8A5m+icRXobPtbDitt5bEuCqLCkEhEAKERBBfwptpoQiBISAEBACQkAICIFUJmDWZliJypW4PFHDrEJ7NCJxFYuymzO4A1TCgN1QCQ2KQTyq9ZtVt3dKBXojNkrIftzYTlB/dUa0yQmx7tCg47POHIvOBKuIaKiODZkjBISAEBACQkAIRE8gPz8/1+12LwFwRou18847D7/7Xahw37/hVXirb49+UYdayJiyCNQv4sl9AAAgAElEQVSpd4h327dvxyuvvBITrz0eDy6//HKoCvjBo7q6Glu3Oqui6cSJE6F8Dh2MxmeKgb2J7/oUi41xn/0TuAdeE2rK70PTnDHgfd/GYhmxIQSEQCsCnuF3wHVioRGTRUR0qcASAkJACAgBZxMwex6+8sMGPFC501HO21XpV0kIiRKlOwpUkjljUe0eY2bVOy6am0Z2hUpCMBjyPNxxuyUOCQEhIASEgBAQAkJACBgREEG/nAshIASEgBAQAkJACAiBpCBg1mY4WuF8tMGr6uxGwnFVOX/Dot1RmVd2lShbR9SvForFmsEOO7kCvRFcswQLo7kqKWHDS3ui7vBgtmaikx4sujxINcao7ky5WAgIASEgBIRA+ASGDBmSlZWV9QyACerqc845BzNmzAgxtOWj19H9b9PCXyBJrvAMvRWuUy4J8dbv9+PZZ5+NWRT5+fno3Ts0ceDDDz/EP//5z5itEwtDP/jBD3D66acbmvLXrIO34qZYLJNwG9ShBzKmLAZcoQnLvnfn4P+zdyfwUZXn/sB/z2wEBCHIplZkcQeueMUFCMgOguzEJLQuVFFrre1t+79eq21t63Lb3uutdnOtqJUkBFkVRBYjCeBGkQLuIkJlX2SRJbO8f9+QwTDnzMyZ5MzMmZnf+/n4CTDnvO/zfM+bMTnznPcNvvFY2mNkABTINgHXOYPhGfYbs7T0Nn/5IlKTbTkzHwpQgALZJBDtfrgujJ/6mLMeUtXusVZzX7e5BveW8gHOTJqf95e0Ro+OPtOQ9QMl+sESp7UYDyDwfrjTLhbjoQAFKEABClCAAhQwFWBBPycGBShAAQpQgAIUoEBGCMTaZvidh/Y0uii7IQi60F4XTZu16h/vsG3F/DP6NUOX8S0sFfY3drV5s1ycugJ9ZKyJFPPb6eTEhx70nNEPg0Rp3F64Id/wPIcCFKAABShgg8CIESP08vu/ueyyy/DrX//a0OO61atw/ps/sWEkZ3bhanMuPNfq5xqMzc7V86MVye/duxcLFixwHI7eUcDr9ZrEpVDzzCjgSPp2JLMTyzP453Cdf7Wxy6MHUPPsaCDot3M49kUBCnjy4Ju6BBCXmcVIEVlIJApQgAIUcK5ArPvhesX79Zud91xWrCJwp8bs3BmQvshKCpqjuG9z0wAy8YESALwfnr7pxJEpQAEKUIACFKAABRIQYEF/Alg8lAIUoAAFKEABClAgvQLRthlO10ro0Qq5k7FrgH54QBf160LtWC0ZFk5dgT7SIdpuCfWP21p1GLqY3+4W7aGHdD1soov5o8yVaSIyxe782R8FKEABClCAAtYFRowYMbJXr14v/uY3v8mLPOvjtW/i7BX/Yb2zDDzSd2sl4Dau9Lhp0yZUV1fbklF+fj5GjRpl2tfMmTNx9OhRW8axq5MLLrgAvXr1Mu0utOUtBOb/yK6h0tqPtDkX3igPdAQq/xuh9+alNT4OToFsFPCMeQSub11mltpjIvK9bMyZOVGAAhTIJoFo98OduuJ9u5Zu6FXSzZpTC8Gzab7YkUv3jj48UNI6aldOfTDjzpEta3eJMGm8H27HxGAfFKAABShAAQpQgAIpEWBBf0qYOQgFKEABClCAAhSggB0CSqkBAF6L7CsZBfRW4o1W6J6sonEdk36IQBdr6wJ/s5aMgn4nrkBvlnusgn7t8umcQ0nbySFaAf3G2Qfx6eyDVqaTrccMfe6MaP1xe2FbpdkZBShAAQpQoGECK1eu/G7v3r2fjjz76GdvwrUwuwv6vZOegrS7yAB35MgRvPjiiw0DNTlr0qRJyMszPDOBlStXYuPGjbaNY1dHubJKv3f8XyGnX2xgU/s2wV862S5O9kMBCtQJuHsUwt3P9P8rW0XkTEJRgAIUoICzBaLdD3dycXys1d2XrjuCRxfsdzZ6jkcXa5cFJ1+/uXd14P3wHJ+7TJ8CFKAABShAAQpkgwAL+rPhKjIHClCAAhSgAAUokCMCsbYZ1quu60L6VLZoBeSpKOLWq6/rFfsjC/uTtSJ8tBXoU5Gr1WsazSQVc0OPrYv6I1syHrCI5xEtFn2eiPB3wHiAfJ0CFKAABSiQAoFohTmhf72DwLw7UxBB+oZw9ZwMT587TAOYPn06QqGQLcFdeeWVOOeccwx92bkTgC2B1nVy4YUX4tJLLzXtMvT5KgRe/omdw6WtL1eXAfCMeNB0/MC8HyL0r7fTFhsHpkA2CsgpbeC9IeruF71EZHU25s2cKEABCmSLQKz74bowXhdYO63pVfr1auk9Ohp35dKxlq04hNLqQ04LO6vj0dckvHp9t7N8tddGPxSyY3+w9uuGLTW1cylWMb+THyLRuek5Z9Z4PzyrpzaTowAFKEABClCAAlknwGKOrLukTIgCFKAABShAAQpkt0C0bYZTXTitC+l1kbtZq/7xDuhdA5LddAy6qF+voK/z31p9JGkr0EfbjUDnmKp8rXhqi67jmiOvrafWQhfzp6I5aReDGDsVcHvhVEwGjkEBClCAAhSwIKCUKgBQFXlo6It/IDDXvNjdQreZcYinCXy3GDbdqo39nXfewQcffGBLHh07dkT//v0Nffn9fpSXl9syht2dFBcXw+PxGLtVIdQ8PRyo+cruIVPfn7jgvW4WpHk7w9ihz1ci8PJPUx8TR6RAlgt4i56DnGZ8wAnAr0Xkl1mePtOjAAUokPEC0e6Hr9tcg3tL9zoyv+4dfXigpLVpbLow/JEF+7F+c40jY8+moOI9XJFIrveU7nXsNYvxIALvhydykXksBShAAQpQgAIUoEDaBVjQn/ZLwAAoQAEKUIACFKAABRIRiLaaqe4jWavTm8UXrYBbF/LrAvdsa/rhgUt/1sawI4DOMxUr4GeCZ7RdDFI5L7XT0OfOiMY1UEQqM8GSMVKAAhSgAAWyXUAp1RvAysg81ba18M/+XranD++UlyFN8w157tq1C4sWLbIlf10YX1RUpHcoMvT3yiuvYPfu3baMY2cn3bt3R8+ePU27DH2yBIFXf2HncGnry92zBO4+PzAZX8H/90KoA1vTFhsHpkA2CrgvvwXuXjeapfauiFySjTkzJwpQgALZJBDrfriTi6z1iunhVeEjr4cu6tex669syRGItWp9oiPq1fv1jhBObXPv6hAtNN4Pd+pFY1wUoAAFKEABClCAAqYCLOjnxKAABShAAQpQgAIUyDiBaKsSba06nLIV2c/o1wzdprYy2KUyhlRfuGgrv2dzzokY6/mg50VkS+UDD9Fi0DFxe+FEriaPpQAFKEABCiRXQCl1OYA3I0dR29fDP+uW5A7ugN49w++Hq+sgQyTBYBClpaW2RThs2DC0a2dcCX7dunVYu3atbePY2VHMVfofHwSEsmAlU28z+Ka8BHjyjHNg3UwEqx62k5R9USDnBaTdhfBOejqaw5kiwqdocn6WEIACFHC6QLT74U4utI63Orwu5p/62C6n02dkfDFWrE84HyfvBKGTifXgCO+HJ3y5eQIFKEABClCAAhSgQJoFWNCf5gvA4SlAAQpQgAIUoAAFEhdQSt0HwLAtfCpXx+86vgW6jG9hCH7j7IP4dPbBxJPKgDOiPcSgQ9e7Emj/XG7RiulT+cBDjNX5ub1wLk9O5k4BClCAAo4TUEpdqjeYigxM7Xwf/pk3OS5euwNyfasXPGMeNe127ty5OHjQnp+no614v2fPHixcuNDutGzpT6/Qr+M2a6ENcxB4/Xe2jJPuTtz9fgJ3j4nGMAJHUfPMNYD/cLpD5PgUyCoB33cXAHnGRQkAfF9E/pJVyTIZClCAAlkoEO1+uNOL4nVR/5O3tY16RZz8QEKmTqOSguYo7tvclvAzYSeFGKvz8364LbOAnVCAAhSgAAUoQAEKpFKABf2p1OZYFKAABShAAQpQgAK2CCilOgH4zKyzVBVPRyvezuaCfu1d8HB7NG3jNtCnchV6WyZREjpJ964N0R4yqUu1s4hsSkLa7JICFKAABShAgQYIKKUuBvBu5Klq90fwz7ixAT1m3im+71UBYvy58qOPPsJbb71lS0L5+fkYNWqUaV/l5eXw+/22jGNnJyKCkpISuFwuY7dBP2qeGAiokJ1DpqUvOfUMeL9TofeRMowfXPFHBNfat1NDWhLkoBRwmIBnwF1wXTTWLKpFIjLCYeEyHApQgAIUiBCIdT/c6UXx3Tv68EBJ66jXtGzFIZRWH+I1t0EgnnWiQzh9bsV5eIH3wxO94DyeAhSgAAUoQAEKUCDtAizoT/slYAAUoAAFKEABClCAAg0RiLbNcKpW6e9192nIv7CJIfR3HtqDfe8fa0hKGXFOtAcZwqvzH90VqF2p/+juIPZ+UIPw3zMiuUYGqeeDnheRTc8HPS+S3bg6f7KF2T8FKEABClDAPgGllF6CfV1kj2rPJ/CXX2/fQA7uyVv8d0jrLoYIDx06hDlz5tgW+aRJk5CXl2fob8WKFfjsM9NnhG0bu6EdXX755TjvvPNMTw+unobgm080tGtHnecZ9T9wnd3HEJM6tBP+5ydkxYMLjgJnMDkt4OrUF56RvzczqAGQLyLcFiOnZwiTpwAFMkEg2v1wp6/Sr23jrRrPon57ZuD9Ja3Ro6PPtDM9T5atP4J1m2uwfnMN9O4J+j+9mn+scx5ZsL/2eCc2rs7vxKvCmChAAQpQgAIUoAAFGiPAgv7G6PFcClCAAhSgAAUoQIG0CcRalSgVq+RHK55efP3WtJmkYuBoReuxxs6V1fv1zgV6BwOzlux5EWd1/oEiUpmK+cExKEABClCAAhSwJqCUuhDAe5FHq32fwV/6bWudZPhR7ituhfvSGwxZKKXwwgsv2JZd79690bVrV0N/uphfF/U7senV+fUq/Xq1fkPzH0bNk0OcGHbCMbnOuhye0X8wPS/wyt0IbXw94T55AgUoEEXA5YXv5kWAx/iAE4BCEZlJOwpQgAIUcLZArPvhmVAQf+fIlhjco2lU5EzIwckzRNtqY7Omi/jvLd0bNfxYD1w49YGROA+J8H64kycrY6MABShAAQpQgAIUiCrAgn5ODgpQgAIUoAAFKECBjBVI1yr96SzcTvfFipV7rNj0KvW6sD+8kn+680jW+LqgXxtFtuof70hq7tHGBTBNRKYkK1/2SwEKUIACFKBAwwSUUucC+CjybPXlZvinFzes00w7q2k+fFNeNo26uroamzZtsiWjs88+G/369TP05ff7UV5ebssYyeikoKAAnTp1Mu06WPlbBN+bm4xhU96nt2Q6JN+Yp9r6Lvxzbk95PByQAtks4Ln6t3B1Nr4fAnheRHJje5hsvsDMjQIUyAmBTF6lX68G/0BJ69pV4aM1FvU3fBpHe2DCakF+tAJ5q+c3PPKGnfnkbW2jzSXeD28YKc+iAAUoQAEKUIACFHCAAAv6HXARGAIFKEABClCAAhSgQMMEYq1KlMxV4aMVtetidV24na2tIavzR1ok87o4wT0dBf1n9GuGblNbRUufqxE5YWIwBgpQgAIUoECEgFKqC4BPI2HU/i/gf6EwZ7x8N78K+Job8t26dSuWLVtmi4PX60VRUZFpXwsXLsSePXtsGcfuTnw+HwoLC01X6VeH98A/bbTdQ6alP9dFY+EZcJfp2P4ZN0Dt/jgtcXFQCmSjgOvCa+AZ+DOz1PYDyBcRlY15MycKUIAC2SQQ6374owv2Y+m6I45Ol0X9ybs80Qrc7yndi/Wba+IOrK+NfiigR0ef4VirfcQdxKYDYu1GAID3w21yZjcUoAAFKEABClCAAqkXYEF/6s05IgUoQAEKUIACFKCAjQLpWKU/WmG7XoX+nYecWRDUWPKGrsxvNm6yV6tvbK6NOb/X3adBz4/IpueFnh/JaDFW568UkYHJGJN9UoACFKAABSjQOAGlVEcAn0f2og5uh//5CY3rPIPO9o7+P8hZVxgirqmpwYwZM2zLZPjw4Wjbtq2hv3/+85/Q/zm1DRkyBB06dDANLzDvhwj9622nhm49LrcXvhvmA3mnGs4JfbgAgaX3W++LR1KAArEF8lrB9129M4rpR4P9RaSKhBSgAAUo4HyBTF6lX+uyqD85c2zuXea/N4z97XbLA0Zb5d9pD4vEWJ2f98MtX20eSAEKUIACFKAABSjgRAEW9DvxqjAmClCAAhSgAAUoQAHLAkqpAQBeMzshWavB52JBf7RCdcsXqt6BurBdXxu9o0G2tVQX9HN1/mybQcyHAhSgAAVyRUAppasttkXmqw7thP+5cbnCANe5Q+AZ+mvTfMvLy+H3+22x6N69O3r27Gnoa/fu3XjllVdsGSMZnTRv3hzjxpnPB/Xl5/BPL0nGsCnv033lbXD/+/Wm4/qnXQN1eG/KY+KAFMhWAe+EJyAdupul93sR+c9szZt5UYACFMgmgVj3w51WeB3N3UpR/879QeiV4fVXttgC3Tv68EBJa8NB6zbX4N5S6z9LlxQ0R3Ff4w5qZSsOobT6kCMuA1fnd8RlYBAUoAAFKEABClCAAkkSYEF/kmDZLQUoQAEKUIACFKBA6gRSvUp/tCLqrVWHawvVs611Hd8CXca3iJqWLtDfWn2kdgX6vLYe6NX88y/wQTtFaxtnH8Snsw9mGxW6TW1lmneyHi7h6vxZN4WYEAUoQAEK5IiAUkovF78zMl11eA/800bniMLxNH3fWwGI8Tb1unXrsHbtWlssWrdujZEjR5r2ZeeDA7YEG9HJqFGjkJ+fb9q1v2wy1N5NyRg2pX3KKW3gvWGe6ZjBt55C8J2/pTQeDkaBbBZwX/IduHvfbpbiBhExrfTPZg/mRgEKUCBTBTJ9lX7tbrWo/5EF+7F+c02mXqqUxK0t9ar1kU0/DDH1sV2WY4hWLL903RHoh0Wc0Lg6vxOuAmOgAAUoQAEKUIACFEiWAAv6kyXLfilAAQpQgAIUoAAFUiYQa1WiZBTZ51JBvy7O10Xj0do7D+2pLeQ3a9pJPwig+zBr1T/ekXWr9KeyoD/OgxYDRaQyZd+EHIgCFKAABShAgYQElFJ6+cQ9hpOO7kfN365OqK9MP9j77QpIyzMNaXz55Zd46aWXbEtv0qRJyMvLM/RXXV2NTZucWxTftm1bDB8+3NQhtHUNAnO+b5tROjvyDPs1XOcMMYSgV+f3PzcWCHFl1nReH46dPQLSujO8xS9ES6i9iBgeNsue7JkJBShAgewRiHU/3EnF1/HErRb1L1t/xDErxMfLKV2vz71LbwJnbGN/u91ySHeObAld1B/ZnLLzQ7QdBOri5f1wy1eaB1KAAhSgAAUoQAEKOFWABf1OvTKMiwIUoAAFKEABClAgIYFYq/Tr1dGjFZ0nNEjdwblU0J9/YRP0uvs0U6ZYxfzhE2IVnSdr1fqGXFO7zklVQX+cBy0qRWSgXTmxHwpQgAIUoAAF7BdQSp0KwLjEYc0h1Dw1zP4BHdyjp99P4Oox0RBhKBTC9OnTbYu8T58+6NKli6G/jRs3YuXKlbaNk4yOxo8fj1NOOcWka3V8vtR8lYxhU9qntO8G78QnTccMLL0foQ8XpDQeDkaBbBbwXj8b0tz0wf2bRIRbYmTzxWduFKBAVgnEWqU/k1a1t1LUry/cus01uLd0b1ZdQzuTub+kNXp09Bm6TKQYP9pDAXqVf73afzpbtF0I6mLi/fB0XhyOTQEKUIACFKAABShgmwAL+m2jZEcUoAAFKEABClCAAukUiLUqkS7m18XndrVoReobZx/Ep7MP2jWMI/qJlmsiOx/QC7B7buiHLPTDFlEaVyNyxHcPg6AABShAAQpEF1BKNQNgrML2H0HNk4Nzik7yz4a3pNQ05yVLlmD7dusrSsaC69SpEwoKCgyHHD16FDNnznS0edeuXdG7d2/TGEMfLUJgya8cHb/V4LzXPgtpc67hcLX7Y/hn3GC1Gx5HAQrEEfAMuAuui8aaHVUuIsUEpAAFKECBzBCIdT8804rfdbG2Xhm+uG/zmPi6qDyTHlZI5UyKtnq9NrundG/cgvxoDwToHBJZ5T9ZOceKDwDvhycLnv1SgAIUoAAFKEABCqRUgAX9KeXmYBSgAAUoQAEKUIACyRRQSj0D4EazMexcDT7aCv12F20n08pq39EKx62szh8eI5d2NEjF3Ig2Rp33NBGZYvX68jgKUIACFKAABdIjoJTSSyceM4werEHN4wPSE1QaR/Xdsgzw5Bki+Pzzz1FVVWVLZF6vF0VFRaZ9LVy4EHv22PcAsC0BR3SiY9c5GFoocHzOqFAyhk1pn65zh8Iz1PzhBP+c26G2vpvSeDgYBbJVwNVlADwjHjRL70sArUVEZWvuzIsCFKBAtgnEuh+eyMrsTnCxWtSvY1267gjKVhyKW6TuhLxSFUP3jj48UNLadLh4Rf3RHgYIW+u5lM6mH/a4c2TLaCHwfng6Lw7HpgAFKEABClCAAhSwVYAF/bZysjMKUIACFKAABShAgXQKKKU6AfjMLIYju4Oo/vEOW8LTK6PrQvfIpvvX42RTG/rcGabpLL5+q+U0m7Zxo+Dh9obj7bwmloNJ8oGpmBvaUptGaZ1FZFOS02T3FKAABShAAQo0UkAp5QJg/MFRhVDzV+Mq8o0czvGne8c/Bjn93wxx2r16/vDhw9G2bVvDOGvXrsW6desc7dSzZ090797dNMbgO39D8K2nHB2/peBcbnivnwtpZixECm2sROCVn1nqhgdRgAJxBLxN4Zu6BIDpR4SXi8jbNKQABShAgcwQiHU/XBdxT31sV2YkUi9KXZj+w5EtoQv8YzWd37L1R1BafSjjckxWwLFWsddeeueGDVtqsGP/8V9Fe3T0YVD3pjGt9er+6zfXJCtkS/0+eVvbWDHyfrglRR5EAQpQgAIUoAAFKJAJAizoz4SrxBgpQAEKUIACFKAABSwLKKX0Cv16pX5D21p1GHqlfjta1/EtcHq/ZicKq+3cAcCO+OzqI1rxeCIPL+RSQb92T+bc6Da1FfQK/VHaFBGZZte1Zz8UoAAFKEABCiRXQCllugJyzV/6JHdgB/bu6jEJnn4/No2srKwMgUDAlqh79OiBiy++2NDXrl27sGjRIlvGSFYnIoKSkhK4XPpZkIh27ABqnh6RrKFT2q/70hvgvuJW45gqBP/zE6AO7UxpPByMAtkq4J3wOKRDD7P07hWRB7I1b+ZFAQpQIBsFYt0P1yvZp3t19YaY62J+vdp8vKJ+3bcuVNer9etcc71pL138bldzwi4PemV+vUJ/lMb74XZdbPZDAQpQgAIUoAAFKOAIARb0O+IyMAgKUIACFKAABShAAbsE6lYl0gX9AyL71CvC68L7fe8fs2U4Xaie19aDo7sCWbcyfxhI70SgV52PbO88tMeyY7RV6/V10P1kY0vG3IjmWOdXKSIDs9GSOVGAAhSgAAWyVUAppZc59EbmV/NYPyCUXbs+xb2Gbi98t75uetjq1avx/vvvx+3CygGnnXYarr76atNDy8vL4ff7rXSTtmMKCgrQqZPelMzYAgv+E6FN1WmLzbaBm5wK343zALfP0GXw3VIEV/7RtqHYEQVyWcDd67twX36zGcFyEbkql22YOwUoQIFME4h1P1wXuz+yYH/aV1hviKkuTteF3MV9m1s6XRf06xX7072avKVgk3iQNtNF8I1tejX/e0v3NrabRp2vd2vQD3ZEabwf3ihdnkwBClCAAhSgAAUo4EQBFvQ78aowJgpQgAIUoAAFKECBRgkopXQx/2tmneiifr26PJs1gWgrwm+cfRCfzj5oqRO9Yn2X8S0MxybSh6WBsvygaA9X1KU9UEQqs5yA6VGAAhSgAAWySkApdRiAYanBmscHAEFd659bzXvjfEiz0wxJ79mzBwsXLrQNY9KkScjLyzP0V1VVhc8//9y2cZLRkc/nw7XXXmvatfpyM/zTi5MxbMr79Az4L7guGmMc138YNc9cAwSOpjwmDkiBbBOQ9t3gnfikWVp6S5RWIvJVtuXMfChAAQpks0Cs++G6qH/qY7syNv1wUb+V1fp1klyxHygpaG75QQizieGUOXN/SWv06Gh80LcuZt4Pz9jvagZOAQpQgAIUoAAFKBBNgAX9nBsUoAAFKEABClCAAlkpoJTSq/TfaJYcC8mtX/Iz+jWDLuo3a/rBCP2ARKymV6oveLi96SF6t4StVbqOjS2eQLSHIurOmyYiU+L1wdcpQAEKUIACFHCWgFLqAADDU481Tw4G/EecFWwKovEMvQ+uc4cZRgoGgygtLbUtgr59+6Jz586G/jZu3IiVK1faNk6yOho+fDjatm1r2r3/hWuh9v8rWUOnrF/J7wRvyXTT8YJVDyO4bmbKYuFAFMheAYHvpkVAE9NVj8eKyLzszZ2ZUYACFMhOgVj3w8tWHEJp9aGMTTzR1fp1orooXa/Yn8l56zx07vq/RHce0Ofo1e2tPggRnhxOmStxHkrg/fCM/W5m4BSgAAUoQAEKUIACsQRY0M/5QQEKUIACFKAABSiQlQJ1Ww1/ZpacLkLXxeT73j/m6Nx1MXz+hU1qY8y/4PhKNEd3B2uL4OMV0tuVmB5frwwfzXH1g7ujxqLP1Q8D6DzMmpUHAuzKQ8cQ3iVAG+q294MaHN2lFx9Eyjwbkk+sa6D7ExH+XtcQWJ5DAQpQgAIUSLOAUmqv/jEvMoyap4cBxzK32KahrHL6xfCO/6vp6S+//DL27dvX0K5POq9Tp04oKCgw9HX06FHMnOn8QvH8/HyMGjXK1CL0r3cQmHenLU7p7sQz5lG4vtXLEIY6sBX+vxcCUOkOkeNTIOMFPMN+A9c5g83y+LOI3JHxCTIBClCAAjkmEOt+uC5uf2TB/oSLwp1GqIvTi/s2h16132rTua/bXFNb3J9oUbzVMew+rntHX+3K9DrXcNN53FO6t/ZBBastkQchnDRHdP76YYRojffDrc4AHkcBClCAAhSgAAUokGkCLPzItCvGeClAAQpQgAIUoAAFLAsopfQK/UTXhVkAACAASURBVHqlfkPTBfGxitEtD2LDgbpgu/UFPuS1cdcWv+e19UQtgg8Pl8pi+Dirw5/0cIR2DecTLqA3I0rlLgmxdgkIx6bj1sX9tV9T/NBErClkIfYpIjLNhmnILihAAQpQgAIUSLGAUmonAMNS6zV/Gwkc/TLF0ThjON9tywGXxxDMJ598gjfeeMOWIL1eL4qKikz7WrBgAfbu1c9ZOLuNHz8ep5xyijFIFULtDg8BZz+4bEXX1akvPCN/b3po4OWfIvS583dTsJInj6FAOgVcF14Dz8CfmYXwsYicl87YODYFKEABCjRMINb98IYUhDcsiuSfpQv6dbF7oqvPh4v7N2ypwdJ1ztoVzayIP1JSxz/1sV0JA4dX+W/f0o1uZ/lOuGmHsEkiDwokHEACJ+hYn7zNfEeyum54PzwBTx5KAQpQgAIUoAAFKJBZAizoz6zrxWgpQAEKUIACFKAABRIUUEq9BmCA2Wl6hf53HtqTYI/2Hh5v9fVoo+lV+vUuA6lqBQ+3j/uQgdVYdNG8fiAhVS3eAwnR4tC+2jmdTe+OEN6lwSSOShEZmM74ODYFKEABClCAAg0XUEptBXB6ZA/+aaOhDqf3Z9SGZ9W4M71Fz0FOO8fQyeHDhzFr1qzGdV7v7BEjRqBNmzaG/t59912sX7/etnGS1VGXLl3Qp08f0+6D62chuPx/kjV0CvsVeL9TATn1DMOYoS1vITD/RymMhUNRIDsFpGk+vFNejpbc2SKyOTszZ1YUoAAFslsg1v1wvVL9vaXOf4DVyhVKZPV5s/50AfuO/UHoonbtksrV+8MPIoR3Gqi/En+83Mf+dnu8QzL69ftLWtfuThCl8X54Rl9dBk8BClCAAhSgAAUoEE+ABf3xhPg6BShAAQpQgAIUoEBGC9RtNayL+juZJZLKleIjx7ew+npU+1Q/jKCLyrtNbWVLUb9+iELHn6oWpyg+Zhip3AkhMpA4DyJsEpHOqTLkOBSgAAUoQAEK2C+glNKFkmdF9ux/dizUV4mvumh/hKnv0d3ru3BffrPpwGVlZQgEArYE9W//9m/Q/0W2nTt34tVXX7VljGR3oncZ0LsNGFrgKGqeGJTs4VPSv7tHIdz9/sN0LH/pZKh9m1ISBwehQDYLeItfgLQ2/dXyNhF5PJtzZ24UoAAFslUg3v3wshWHUFp9KGvSDxf2D+reNOEV+w2/D+wP1hb366YL/XXBf2ML/SOL9/UK+TEK1uNel2wu6C8paF6780KUxvvhcWcHD6AABShAAQpQgAIUyHQBFvRn+hVk/BSgAAUoQAEKUIACcQWUUnqFfl3Ub2h6tXi9EnsqC8zDQTSmoD8dDyI0dKX7+ujpWPW+MXGnq6Dfws4NA0WkMu7k5wEUoAAFKEABCjhWQCm1EYChitL//ASog9m96mK0iyJNW8M75SXTl1etWoVPP/3UluupV+fXq/SbtfLycvj9flvGSWYnvXr1wgUXXGA6RGDJrxH66JVkDp+avj158On54G1mGC/03lwEKn+bmjg4CgWyWMDd9wdwX1xiluEsEZmYxakzNQpQgAJZLRDrfrhemf6RBfsbXajuNEBdOK8L5Qd2b9qogvnIvLRXuOkCf93q/5v++64DQbQ91X3igYL2Lb/5s51O95TuzbrrFvbp3tGHB0pax+Li/XA7JxP7ogAFKEABClCAAhRwpAAL+h15WRgUBShAAQpQgAIUoIDdAkqp+wD80qxfXdS/+sHd0F9T3Qoebp/wqvepXp2/vklDV+pP54MTOn69u8AZ/YyFQLGut45ZF/Snull40ONXIqLnMxsFKEABClCAAhksoJT6CMC5kSn4XyiE2v9FBmfWuNB9Ny0CmrQwdLJ9+3YsWbKkcZ3XOzvaCvdVVVX4/PPPbRsnWR19/fMgJk+eDP01sqmD2+B/PjvqcN1974T74mIjY7AGNdPGAMcOJIuY/VIgJwRcZ10Oz+g/mOX6FYAWIqJyAoJJUoACFMhCgVj3w3VBui4OjyxMzxYGXdyvV3of3KNpVqSkdw3QOys0drcAp2Lo6/XkbW1jhcf74U69eIyLAhSgAAUoQAEKUMBWARb028rJzihAAQpQgAIUoAAFnCpQt9XwMwD0av2Glq4ieb16/On9mkUt6tdx6cLyo7uDtV/Df0+3cyIF8lurDtfugpDuph9G0MXy+r/8C3y14eS19US1f+ehPWnZuaHX3adBxxqlVYrIwHRbcnwKUIACFKAABRovoJR6D8CFkT35pxdBfbml8QNkaA+eUf8D19l9DNEHg0GUlpballVBQQE6depk6E/vAqB3A8iENmjQIJxxxhmmofpLS6D2Of/BhHjO0rwdvNfNAsRlnBNvPIbgP56L1wVfpwAFYgm4vfDdvBhwH/8dOaL1EZHMeEPkVaYABShAAYNAvPvhukj83tK9WS2XrFX7U4Gmr8+GLTUorT6UiuHSOsb9Ja1j7arA++FpvTocnAIUoAAFKEABClAglQIs6E+lNseiAAUoQAEKUIACFEirQN2HGK8BMFbuAEhX4bku3m59ge/EDgFOKdqPd7HCcevieF0Yr5sulg/Hv++DGsc8gGAlF31M+Dqk6xrEKebfJCKd4+XC1ylAAQpQgAIUyAwBpdQ/AfSIjNZf+m2ofZ9lRhJJiNLVuT88V/+3ac/z5s3DgQP2rMjeuXNn9O3b1zDO0aNHMXPmzCRkZn+XzZo1w4QJE0w7Dn3xDwTm3mH/oGnoUc8HPS8imzq8F/7nxgKh1O+0lgYGDkmBpAl4rvk/uDpeYdY/V8NNmjo7pgAFKJAagXj3w5euO4JHF+xPTTBpHiVc3N/tLF9t8bj+u9NaLhXxh+3jFPPzfrjTJinjoQAFKEABClCAAhRIqgAL+pPKy84pQAEKUIACFKAABZwmoJTSK/Tron7TtnH2QXw6+6DTwmY8OSCgd2voMr5FrEwHikhlDlAwRQpQgAIUoEBOCCil/gHgkshk/eXXQ+35JCcMTJN0ueG79XXTFdnff/99rF692habvLw8TJo0ybSvl19+Gfv27bNlnGR3Mnr0aLRs2dI4jFKoeXIQEDiW7BCS3r+ccQm84/5sOk5g8S8Q+nhJ0mPgABTIZgH3xcVw973TLMVVImLcMiWbMZgbBShAgSwUiHc/vGzFoZxYBT7y0uqC/sE9mkIX+Ldv6U55gf/O/UHs2B+sXYVfF/Kv31yThbMvdkolBc1R3Ld5rIN4PzznZgUTpgAFKEABClCAArktwIL+3L7+zJ4CFKAABShAAQrkpIBS6j4Av4yWPIv6c3JapDXpM/o1Q7eprWLFwJUR03qFODgFKEABClDAfgGl1FsALovs2T/jRqjdH9k/YAb16P12OaTlWYaIDx48iLlz59qWydVXX43TTjvN0N+aNWuwYcMG28ZJZkenn346Bg8ebDpEcP0sBJf/TzKHT1nf3pLpkHzjRmtqx3r4X7wlZXFwIApko4C07gxv8QtmqSkALUTkq2zMmzlRgAIUyCWBePfDc7Wov/4c0AX++j9d3K+L/MN/buxK/rpwX7dcL96P/H7TD1PcOdLkweRvDuT98Fx6k2KuFKAABShAAQpQgAK1Aizo50SgAAUoQAEKUIACFMg5gbqthp8BoFfrN20s6s+5aZG2hPMvbIJedxsLyeoFVCkiA9MWIAemAAUoQAEKUCApAkqplQB6R3bun3kT1M73kzJmpnSqV4rWK0ZHtq8LkVBWVoZg8HhRTGPbxRdfjB49ehi62blzJ1599dXGdp+y8wsLC9GkSRPjeIFjqHkiO36MdF0wCp5B95ia+mfcALX745R5cyAKZKOAd8rLkKb5ZqlNFJFZ2Zgzc6IABSiQSwJW7oezqN98RtQv6A//WRf912/638Mr7ut/138OF/Ln0jyzmmv3jj48UNI61uG8H24Vk8dRgAIUoAAFKEABCmSVAAv6s+pyMhkKUIACFKAABShAAasC8T7EOLI7iA1Pfol97x+z2iWPo0DCAizmT5iMJ1CAAhSgAAWyRkAptRxAv8iE/LNugdq+PmvybEgi0rw9vNfPNj11+fLl2Lx5c0O6NZzTpk0bjBgxwrQv/eBAIBCwZZxkd9KtWzdccsklpsMEXnsQofdfSnYIye/f7YXvhvlA3qmGsUIfL0Fg8S+SHwNHoEAWC3gG/gyuC68xy/AJEbk1i1NnahSgAAVyRiDe/XBdgP7Igv1Yv7kmZ0yYaOoFWMyfenOOSAEKUIACFKAABSiQOQIs6M+ca8VIKUABClCAAhSgAAVsFqj7EOM1AJ3MumZRv83g7O4kAQvF/JtEpDPZKEABClCAAhTITgGl1BIAgyOz88/+HtS2tdmZdAJZ+aYuAbzNDGds3boVy5YtS6Cn2IcWFRXB6/UaDrLzwQHbgo3R0eTJk+FyuQxHqIPb4X9+QipCSPoY7stugv7PrPmfHQP11e6kx8ABKJCtAq6ug+AZfr9Zevy9NFsvOvOiAAVyUiDe/XAW9efktEhZ0haK+flzR8quBgeiAAUoQAEKUIACFHCiAAv6nXhVGBMFKEABClCAAhSgQMoE4n2IoYv6Vz+4G/orGwXsEmjaxo2Ch9vH6m4TgIEior+yUYACFKAABSiQhQJKqVcBDI1MLTD3DoS++EcWZpxYSp4xf4TrW5caTvL7/SgvL0+ssxhHFxQUoFMn4/O9n3zyCd544w3bxkl2R9Hy0OP6S0ug9n2e7BCS3r80aw3v9XMBl9swVvAfzyH4xmNJj4EDUCBrBZo0h++mRQBMPzY8X0Q+ytrcmRgFKECBHBOIdz9cF/XfU7oX+isbBewSaNfSjSdvaxurO94Ptwub/VCAAhSgAAUoQAEKZKwAC/oz9tIxcApQgAIUoAAFKEABuwTqPsT4LFp/LOq3S5r9aAELxfz6MF3MX0kxClCAAhSgAAWyV0Ap9TKAkZEZBub/CKEtb2Vv4hYzc50/Ap7BvzA9etasWTh8+LDFnmIf1qVLF/Tp08dw0NGjRzFz5kxbxkhFJz6fD9dee63pUKGt7yIw5/ZUhJH0MTyDfw7X+Vcbxzm6HzV/M/n3pEfEASiQPQLeiU9C2nczS+g2EXk8ezJlJhSgAAUoEO9+OIv6OUfsFLBQzK+H4/1wO9HZFwUoQAEKUIACFKBARgqwoD8jLxuDpgAFKEABClCAAhSwWyDehxi6qH/Dk19i3/vH7B6a/eWQQP6FTdDr7tPiZcwPL+IJ8XUKUIACFKBAFggopeYCGBOZSuDlnyD0+aosyLCRKbi98N2qn2803sJet24d1q5d28gBjp+el5eHSZMmmfb10ksv4csvv7RlnFR0MnLkSLRu3do4lFKoeWow4D+aijCSOoa0ORfea581HSNQ+d8IvTcvqeOzcwpks4D7ilvhvvQGsxRniEhRNufO3ChAAQrkokC8++G6qP+RBfuxfnNNLvIwZ5sEunf04YESk99RTu6f98Nt8mY3FKAABShAAQpQgAKZLcCC/sy+foyeAhSgAAUoQAEKUMBGAaXUjQCeidalLurfOPsgtlbZsxqojaGzqwwQYDF/BlwkhkgBClCAAhRIoYBS6kUAEyKHDCy4C6FNVSmMxLlDea+bBWnRwRCgLrLXxfZ2tWiF8GvWrMGGDRvsGibp/bRt2xbDhw83HSe4YQ6Cr/8u6TGkYgDv+L9CTr/YMJTatwn+0smpCIFjUCArBVzfugyeMY+Y5bZXROI+mZ6VKEyKAhSgQJYLxLsfrov6y1YcwtJ1R7JcguklQ4DF/MlQZZ8UoAAFKEABClCAAtkswIL+bL66zI0CFKAABShAAQpQIGGBeB9i6KL+bVWH8ensgwn3zRNyV4DF/Ll77Zk5BShAAQpQIJqAUqocwLWRrwde+RlCG/XK9Gyeq/4Trm7jDBBKKUyfPh36qx2tZ8+e6N69u6GrHTt2YPHixXYMkbI+9G4DetcBQwscRc0Tg1IWRzIHcnUZAM+IB02HCMz7IUL/ejuZw7NvCmSvgNsH39SlgMttlmMPEVmfvckzMwpQgAK5KxDvfrgu6l+2/ghKqw/lLhIzT1iAxfwJk/EEClCAAhSgAAUoQAEKmOxXTBQKUIACFKAABShAAQrkuMDXhUH3AfhlLAa9Uj+L+nN8olhM/4x+zdBtaqt4R08RkWnxDuLrFKAABShAAQpkj4BS6u8Avh2ZUeDVXyD0yZLsSbQRmUibc+G99lnTHpYuXYpt27Y1ovdvTo22sr1+YKC8vByBQMCWcVLRSbdu3XDJJZeYDhVYdj9CHyxIRRjJHUNcqN29oXk7wzihz1ci8PJPkzs+e6dAFgt4x/0FckZPswzv/HqV/j9mcepMjQIUoEBOC1i5H65X6mdRf05PE8vJD+7RFHeObBnveN4PjyfE1ylAAQpQgAIUoAAFck6AK/Tn3CVnwhSgAAUoQAEKUIACVgSsfIjBon4rkrl9TNfxLdBlfIt4CPzwIp4QX6cABShAAQpkoYBS6hkAN0amFlh8H0Ifv5qFGTcsJd+tlYDbZzh58+bNWL58ecM6NTmrqKgIXq/X8Mrrr7+OLVu22DZOKjqaPHkyXC6XYSh1cBv8z09MRQhJH8PdswTuPj8wHcf/QiHU/i+SHgMHoEA2Crh7fRfuy282S22WiGTHG0g2XjjmRAEKUMAGASv3w1nUbwN0lndRUtAcxX2bx8uS98PjCfF1ClCAAhSgAAUoQIGcFGBBf05ediZNAQpQgAIUoAAFKGBFIN52w7oPFvVbkczNY/Sq/Hp1/jhtoIhUxjuIr1OAAhSgAAUokH0CSqmnANwUmVlg6f0IfZgFq6jbdMm8Ex6HdOhh6O3YsWOoqKiwaRSgX79+OPvssw39ffzxx3jzzTdtGycVHUXLRY/tL/8O1J6NqQgjuWN4m8E35SXAk2cYJ7jyTwi+Oz2547N3CmSpgF6dX6/Sb9L2iEibLE2baVGAAhSgQJ2AlfvhLOrndIkmoFfl16vzx2m8Hx5PiK9TgAIUoAAFKEABCuSsAAv6c/bSM3EKUIACFKAABShAASsCSqlOAD6LdeyR3UGsfnA39Fc2CjRt44Yu5s+/sEk8DH54EU+Ir1OAAhSgAAWyWEAp9RiAWyNTDLz2EELvz8/izBNLzd1jItz9fmJ60syZM3H06NHEOoxydNeuXdG7d2/Dq4cPH8asWbNsGSNVnTRp0gSFhYWmw6lt/4R/9m2pCiWp4+h5oedHZAuufhbBNx9P6tjsnAJZK+Bywzd1qenOKAB6iMj6rM2diVGAAhSgQK2AlfvhO/cHcU/pXuivbBRo19INXczfo6NxZ7UIHd4P53ShAAUoQAEKUIACFKBADAEW9HN6UIACFKAABShAAQpQII5A3YcYrwHQxf2mTRfz69X6t1YdpmcOC+gi/l53nxZPYBMAva0wV+aPJ8XXKUABClCAAlksoJT6I4A7IlMMVP4WoffmZnHmCaamV2KfusT0pDVr1mDDhg0Jdmh+eF5eHiZNmmT64vz587F//35bxklVJyNHjkTr1q2NwymFmicGAEF/qkJJ2jjSvD28k0sNq/T7pxdDfbk5aeOyYwpku4BnzKNwfauXWZq3i8hfsz1/5kcBClCAAieK+mPeD9fF/Hq1/qXrjpAshwW6d/ThgRKT3ztONuH98ByeI0ydAhSgAAUoQAEKUMC6AAv6rVvxSApQgAIUoAAFKECBHBawWtS/reowPp19MIelcjf1ruNboMv4FvEA9IcXeiUi/ZWNAhSgAAUoQIEcFlBKPQzgPyIJgsv/F8H1L+awjDF13w3zgFPaGF7Yu3cvFixYYJvVqFGjkJ+fb+jvH//4B9577z3bxklFR23btsXw4cNNhwp9uBCBpb9JRRhJH8N1/tVwX3ELdHG/2vk+Ast/D7Xzg6SPywEokM0C7l5T4L58qlmK5SJSnM25MzcKUIACFPhGwMr9cF3Uv2z9EZRWHyJdDgqUFDRHcd/m8TLn/fB4QnydAhSgAAUoQAEKUIACdQIs6OdUoAAFKEABClCAAhSggEUBKx9i6K70av2rH9xd+5Ut+wWatnGj29RW0Kvzx2mVIjIw3kF8nQIUoAAFKECB3BBQSv0ewE8jsw2ueBTBtWW5gWAxS8/gX8B1/gjD0UopvPDCCxZ7iX9Yz5490b17d8OB27dvx5Il5rsExO81fUdMnDgRTZs2NQYQ9KPm8avSFxhHpgAFHC3gOvPf4Rn7J7MY94iI8ekqR2fD4ChAAQpQoDECVu+H68L+e0r3Qn9ly36Bdi3duHNkS/To6IuXLO+HxxPi6xSgAAUoQAEKUIACFKgnwIJ+TgcKUIACFKAABShAAQokIFD3IcYvAdwY6zRdzL9x9kFsrTqcQO88NNMEdBF/r7tPsxI2P7ywosRjKEABClCAAjkkoJR6EMDdkSkHV/0FwTV/zyGJ+KlKhx7wTnjc9MBXX30VO3fujN+JhSPatWuHYcOGGY7UDw6Ul5cjEAhY6MU5h5x//vm47LLLTAMKrvorgmued06wjIQCFHCOgNsH39SlgMttFtN5IvKxc4JlJBSgAAUokGwBq/fDdTF/2YpDWLruSLJDYv9pFOje0YcHSlpbiYD3w60o8RgKUIACFKAABShAAQrUE2BBP6cDBShAAQpQgAIUoAAFEhSo+xBDF/Trwv6oTRf1b6s6jE9nH0xwBB6eCQJdx7dAl/EtrIT6KxG5z8qBPIYCFKAABShAgdwRUEr9GsDPIzMOvvk4gqufzR0Ii5n6blsOuDyGoz/77DOsWLHCYi+xD/v6ZzYUFRXB4zGOU1lZiX/961+2jJPKTkpKSuB2G4ty1ZF98D8zKpWhcCwKUCCDBLzj/wo5/WKziG8WkaczKBWGSgEKUIACNghYvR+ui/qXrT+C0upDNozKLpwmUFLQHMV9m1sJi/fDrSjxGApQgAIUoAAFKEABCkQIsKCfU4ICFKAABShAAQpQgAINFLC65bAu7F/94G7or2yZL9C0jRvdpraCXp0/TtsEYIqIVMY7kK9TgAIUoAAFKJB7AkopXcyvi/pPasG3n4b+j+1kAe+kpyHtLjSwHDlyBC+++KJtXP3790fHjh0N/X300Ud46623bBsnVR1dfvnlOO+880yHC8z/EUJbMi+nVNlxHArksoD7ilvgvtR0Y8JpIjIll22YOwUoQIFcFrB6P1wX9t9Tuhf6K1vmC7Rr6cadI1uiR0dfvGR4PzyeEF+nAAUoQAEKUIACFKBADAEW9HN6UIACFKAABShAAQpQoBECVrcc5mr9jUB2yKm6kP+Mfs2srsrPLYUdct0YBgUoQAEKUMCpAkqpuwE8GBmfXp1fr9LPdrKAu2cJ3H1+YMpSXl4Ov99vC9k555yDK6+80tDX4cOHMWvWLFvGSGUnLpcLepV+vftAZFN7P4O/7NupDIdjUYACGSLg6nglPNc8bBbtRyJyfoakwTApQAEKUCAJAlbvh3O1/iTgp7hLXcg/uEdTq6vy8354iq8Ph6MABShAAQpQgAIUyD4BFvRn3zVlRhSgAAUoQAEKUIACKRawuuWwDouF/Sm+ODYNpwv59ar8Fhu3FLYIxcMoQAEKUIACuSyglPopgN9HGgTX/B3BVX/JZRrz3L1N4Zu61PS11atX4/3337fFLC8vD5MmTTLta/78+di/f78t46SykyFDhqBDhw6mQ/pfKILavyWV4XAsClAgEwR8p8B38+JokbYUkQOZkAZjpAAFKECB5Agkcj+chf3JuQbJ7lUX8utV+S023g+3CMXDKEABClCAAhSgAAUoEEuABf2cHxRwuMC4fiX/qaB+Gw5TIHfNqSr9ncPDZngUsCwwod93Tg8iUAWga91J+0S5hs6pnr7acic8kAIOESgsLHQf2y5XAq7vi8IgCNrXhXZEFKqlia9k9tLn9jgkXIaRBAGrWw7roXVh/+oHd9d+ZXOugF6VXxfy51/YxEqQ3FLYihKPoQAFKEABClCgVkAp9SMA/xfJEVxbhuCKR6lkIuC7cT7Q7DTDK3v27MHChQttMxs1ahTy8/MN/dn54IBtwVroqHnz5hg3bpzpkaEv1iAw9/sWeuEhFKBArgl4i1+AtO5slvZoEXkp1zyYLwUoQAEKGAUSuR+uC/vvKd0L/ZXNuQJ6VX5dyN+jo89KkLwfbkWJx1CAAhSgAAUyWKD3oMLLxYVXv76PHX7S73MVQt9Vyyq+yOC0GDoFHCvAgn7HXhoGRoHjAizo50zIdgEW9Cd+hQt7Fzb1u13XhVxyqSukVnuDoecrVlUcSbwnnmGnwMgBhR18AfdzSjA0Sr+fuuHpN6vq79vsHJd9OU/A6pbDOnKu1u+861c/oq7jW6DL+BZWg+SWwlaleBwFKEABClCAArUCSqk7APwxkiO4biaCVQ9TyUTAM+SXcJ033PBKKBTC9OnTbTO75JJL0K1bN0N/27Ztw9Kl5rsE2DZ4kjoaPXo0WrY0WWFTKdQ8PQyo+SpJI7NbClAgUwU8A/4LrovGmIX/kIj8LFPzYtwUoAAFKGCvQCL3w7lav732dvdWUtAcxX2bW+2W98OtSvE4ClCAAhSgQAYLsKA/gy8eQ89IARb0Z+RlS2/QhUMKW9Yccy8A0Kcukq9cIRkxe0VpdXojy87RWdCfndeVWX0jwIL+hGeDjOlX9LBA9EqOtU1B/WFeVfmPa//IlhaB8X2ua6fc/pcUcFm0ABTwOkKHR89bMe9gWoLkoCkXUErd9/X35S+tDMzCfitKqTsmwUJ+vQrRsyKirzcbBShAAQpQgAIUsCyglLoVwGORJ4Q2zEHgdW7OaAYp7brBO+lJU+NFixZh165dlv1jHdi+fXsMHWp8VjsYDKKiogKBQMCWcVLZSYcOHTBkyBDTIUMfL0ZgsaVfXVIZMseiAAXSLOC6YBQ8g+4xi+J1ERmQ5vA4PAUoQAEKOEwgkfvhLOx31sVLsJCf98OddfkcGU2foYXXQWEaAFddgPOO7cuf/5TvQwAAIABJREFUtHr1E35HBsygKEABClAgqgAL+jk5KJBaARb0p9Y7K0Yb37ekIORSrwA4JZyQAH+aU1V2J4tJ7b/ELOi335Q9OkuABf2JXY/CAYXN/UH3XAUMqnfmP0NuGTy/snR3Yr3xaJsEDA9ZHO9XfakgL7kElUpJR4g6uN+V96fKymlHbRqX3WSAQN3qRDeysD8DLhaABAv5dVLTRGRKZmTHKClAAQpQgAIUcJqAUuomAE9FxhV6/yUEXnvQaeE6Jh7fra8Dbq8hnk2bNqG62p71Rr5+WBNFRUXweDyGcV577TV88UVm7ig9ceJENG3a1HgtQ0HUPD4AUEHHXGcGQgEKpF9AWnWEd3KZWSB6p9DmIhJKf5SMgAIUoAAFnCSQ6P1wFvan9+olWMjP++HpvVwZM/qll97ibZK/byaA+ls97XG5XYOrF5WvzZhEGCgFKEABCtQKsKCfE4ECqRVgQX9qvbNhNBnXr/hRBegtweu3T4KB4ICXVlVk5qdZDr4yLOi3dnFYFG7NyYlH5fK1G1cw+VIlocUA8uuuzaduePrNqvr7tmjXasCAG/NaBY6+oAQTwsco4KUD7rxCFoqnZ4aP7l/Y2aXcS79eobtzvQie97mDt1dUVhxKT1Qc1WkCdR9kvPZ1AXgnK7FxxX4rSvYc07SNG2f0a4Yu41sk0qFehWjK1ysSViZyEo+lAAUoQAEKUIAC9QWUUtfrnX4iVUIfvoLA0l8TK4qAd+JTkPYXGV49evQoZs7UNQP2tKuuugpnnXWWobOPPvoIb731lj2DpLiXc845B1deeaXpqME1f0dw1V9SHBGHowAFnC7gu/lVwNfcLMweIrLe6fEzPgpQgAIUSI9AovfDWdifuuvUrqUbg3s0RXFf0/+/RwuE98NTd4kyfqSC4UUXh4Ih/bnpaScno36+csnM+52cYJ8hk+4F5DffxKhKVy6ZOdnJMedSbH2GTJoOSEm96+P4OZXq65OLRr0HFZ4pLqwAcHad934VwrBVyyoy8+ZdqieNhfFY0G8BiYdQwEYBFvTbiJkLXV3Tu/BMt8etC5fOicg3qKC+M6+q3HS5llywSVaOLOi3JpvLReHWhJx7VC5fu4YU9OsrOaZ/8SUSwnMQdIfCeuXC9fOWl61x7lXO7sjG9S26WrlkPgB3bab6mjSRIfOWlu7I7syZXaICia5OpPtnYX+iytaPb0Qh/7Nfr9h6n/WReCQFKEABClCAAhQwF1BKFQMojXw19PFiBBb/kmxRBFzdJ8LT/yemr5aVlSEQCNhiF634/fDhw5g1a5YtY6SjE73zgNdr3OEA/sOoeXJIOkLimBSggIMFPKP/ANdZl5tFqB9yn+bg0BkaBShAAQqkWaAh98NZ2J+8i9aIQn7eD0/eZcnKno1F8SfSfNsX8A+rrJzzpVMTZ0G/U6/M8bhysVg90SuSi0Ys6E90liR+PAv6EzfjGRRojAAL+hujl4PnjulXVCyQv58oWqxnoAQLm/iDEytWVejtVtlsEmBBvzXIXC4Ktybk3KNy+do1tKDfuVczNyOLfJ8G1FNzq8qn5qYGs7Yi0JAPMsKF/VurDtcW+bM1XKCBhfx6wEoRGdjwkXkmBShAAQpQgAIUOFlAKTURgGFJ+dCnyxBYdC+5ogoIfLdXAzDe2l6zZg02bNhgi12zZs0wYcKJzfFO6nPevHk4cOCALeOkupOePXuie/fupsMGq/4XwXUvpjokjkcBCjhYwH3FLXBfeqNZhH8WkcidnB2cCUOjAAUoQIF0CTTkfni4sH/puiPQf2ZruEADC/n1gLwf3nD2nD1zwIBxrWo83lcBXGaC4FdKTVi1dOZLTgViQb9Tr8zxuHKxWD3RK5KLRizoT3SWJH48C/oTN+MZFGiMAAv6G6OXY+cW9i5seszrflEUrq5LfR8UdkBwQd3fd7rcavDsynJus2rj3GBBvzXMXC4Ktybk3KNy+dqxoN+58zKRyPg+nYgWj60vUPdBxjNf3xgfkIiMLujfOPsgdHE/mzWBcBF//gU+5F/YxNpJ3xzF7YQTFePxFKAABShAAQpYElBKjQUwJ/Lg0GdVCCy8y1IfuXqQ97pZkBYdDOnv27cPL7/8sm0s11xzDVq1amXo75133sEHH3xg2zip7mjy5MlwuVyGYdXR/fD/LXzrN9VRcTwKUMCJAq5O/eAZ+Vuz0N4WEdOl+52YB2OiAAUoQIH0CzT0frgu6C9bcQi6uJ/NmkC4iL/bWT706OizdtI3R/F+eKJiPP6EQO/Bk64REb2lXXhbuA8BnAmged1BT6xcUnFb7X7nDmws6HfgRakXUi4Wqyd6RXLRiAX9ic6SxI9nQX/iZjyDAo0RYEF/Y/Ry7NzxA4q6h4KyFEA7nbqIVCCk5iuBLkRzH/83/GrO8rL7cowmqemyUNQaby4XhVsTcu5RuXztWNDv3HmZSGR8n05Ei8eaCSil9FJ3NzSksH/f+8ewtfoI9Fc2o0AjVuPXnekPLn4lItNoSwEKUIACFKAABZIhoJQa+fWqdYbq89DnKxF4+afJGDJr+nT3/39wdx9vyCcUCmH69Om25fnv//7vuOiiiwz9bd26FcuWLbNtnFR31LdvX3Tu3Nl02MDinyP0sb4FzEYBClAAkKb58E4xfVCqBkBTEQnRiQIUoAAFKJCIQEPvh+vC/nWba7Bs/RGs36z/N8QWKdCI1fh1V7wfzinVWAHpM6TwMQC31HV0WAm+Iwp311uxfwtCroErl5V/2tjBknE+C/qToWpfn7lYrJ6oXi4asaA/0VmS+PEs6E/cjGdQoDECLOhvjF6OnTuuf/F9SuGXdWkHFdR34HO9JsfUEgjC+zS/GVCuq1+unr4vx3iSli4LRa3R5nJRuDUh5x6Vy9eOBf3OnZeJRMb36US0eGwsgYauUKT71Kv2s7j/uG4ji/jDH1xMEZFKzlgKUIACFKAABSiQTAGl1NCvdwzXW9Gf1EJb3kJg/o+SOXTG9y2nngHvd2aa5rFkyRJs377dlhw7dOiAIUOGGPoKBoOYMWMG9NdMbB6PB0VFRXrBFkP46qvd8D87JhPTYswUoECSBLw3zoc0O82s9+4isiFJw7JbClCAAhTIcoHG3A9ncf83k6ORRfy6I67In+Xfa6lKr8+goq5whV4DcFbdmG/7Av5hfo9vioJ6+EQcgikrF1c4ciElFvSnarY0bJxcLFZPVCoXjVjQn+gsSfx4FvQnbsYzKNAYARb0N0Yvh84dVTA53yOhhQCuqEv7s5AEB89fXrFpXL/iRxVwR92/1yglY+dVl77SGJ7CwkL3se1ypcB1M4B+AM4G4AGgPyXb8vUKtpUKoaeadFBvVFRUJPzJ2fjB158WOlbzbQiKAJwPoO5utDoIyDoolLua+F6YvfS5PQ3JY2z/4rMAuRUhNRGCcxoTeyMLRWVsv8ILAfcPAIyo++VJ76YQgMInAlmkJPDE3KqK9+NtaxZZdC3AMq87OLaisuKrsQXFl0PwM0ANBKQFoA6Kku/PqS573syvcEBh82MB19VwyRQJ4d8haF93XADA5wCq4l3fsQUloyFqXiLXRyB3zakq/V28c2rjC3rGCdT3ANXjeE61bY8o/CMk8lwTd2BORWXFoXh9Rb5+8tw7qW+9T+QHgMyHqKfmLi/T8zyZTcYXFJ0bcsl3oaA/pe2kayDDeQL4sLHfBzrX4LFjN0DkegG61X0fhK/xYhUK/mHeiooPG1vQf8ult3h3ND04Qly4ToVU/5PmU4LzXOcfY64fuvqKb5/apEmwUCl896S5obBDCZYBoT/Hel+K/H62dIGVjJlbXTq//rGNfF9A7XuUkpsBNRrABfWvfUPmeCwz/X5es00GQlz6fajvN++30O+vH0LwZ58/OLtiVUWy90qtfT8U5blFQQ2v996sN3XcIS5ZrkJ4vv2RFq88sfoJf6xrk8z3H0tzggdlvUDdBxn6IUq9cn/CTRf3b6s6jL0f1OTMyv3hIv7T+zWrLehvYNMF/LqQX3+AwUYBClCAAhSgAAWSLqCUGgBAf9h9Ugt9sRqBufpXKLZYAr6pSwFv+FbGN0du2bIFr7/+ui14uuBdF77rAvjI9tprr+GLL76wZZx0dDJw4ECceeaZpkMH5v8HQlveTEdYHJMCFHCggOeah+HqeKVZZJNFpNSBITMkClCAAhTIIIHG3g/Xxf161X69en+urNwfLuIf1L0p9J8b2Hg/vIFwPM1coM/Qwhuh8Ez4VSXy0KrFM35WMLzo4lAwpLeBCz8hulR9hdGrLH42bFKs+7kKoe+qZRVxfyHvO2TSBAV58ZuIVenKJTMn67/37TumhWraZAGAggSuqaWxBwwobF7jUYWA6N25LwbQqm6MYxB8IgrzVSj42Mpls3RtTNxmUkxbLUeOjVyxYt7BS4cUtswTKVFKfVcBFwlwSl2HuwG8Dpc8emZLtcKkrkp6D5rUW1zy4zqDtgBcAPSW4FsUMFtCwT9bjbF+Ero+4F971BXiwk2ADAbwLQDhNysd1wZAPesLSEVllJobk+se1wnACZdYB19UWOjL36euUZDbAVwavj4K+EqA9xRkRpOAe1plZamONaEW49rrujb9+eOrCvjrqiUV6+PVaMUbOHONStoc8wRvFKhrI+aspe8P4/d1PCn9uvr5yiUz77dypMVj5MohRRcIglMFomtu9INMTerO/RLAx4nMI5P3o/rvNdJ7UOFl4pI7oetcgDa1GR2frxsVML0G+OvqJRX7LcZ+4rA+gyacrVzu74tCIQQdI98DEMIj+r2WBf2JyvJ4CjROgAX9jfPLmbPHFJSMEFFzAfh00gL8aU5V2Z36/xFjC64dAnHpPVdrX4PC9P2e7TdUVlbqwt2E2/h+JVeFlHoMUltkGrsJ3oAK3jS3quK9eIfq13Whdk3I/QAU9A9mxk/iTupEHVTAb5oEQn+yWmg6ckBhB2/Q9SdAxtX7gdQ8NMEbrpC6YXZ1+UexYm9o4e74gqLzQi55Fgqmd9rrjRkE1By/O3THgsqKqMuXmRRdfwTBECjoefAfhnxFbpu7vPTx+rkV9i5seszjukOAn9crko+V/hoFuXFeVek/Iw9KRkFtbWH4KQd+CKV+ES8+BewSwQ/mLi+bYeUH7cTmXu2DKzN9geDtFasq9lqZ24kcM7Zf4UUQ99MW5obu9ogSPNjEH/xfq98HCTgGofBY0OV6xK1qHxjqWpfHPlGuoXOqp6+OlZf+RdC/zXNtSNQjAuhfMG15vzCZ6/9UPhmGY2qUiPpDvLkBhSrx4Po5lWWGgtB0F/QfL+RX/2fpPQrW3wOjFfTXBNHR0lxTWO9yqWtnLy/XDxfZ3hKZ8/p726Xkh97TAzOiPTCWjPcf25Nmh1kh0NgPMmrfxHcHcXRXAPs+qMmqAv9wAX/+BT7kXxi+P9Lgy/6rrx9sm8ZC/gb78UQKUIACFKAABRoooJTSDz1XR56utq2Ff/b3Gthr7pzmGfsoXGf2MiR87NgxVFRU2AZx1VVX4ayzwgsMftPthx9+iLffftu2cVLdUdOmTTFx4kTTYdWBrfD/fVKqQ+J4FKCAQwXcvW+H+5LvmEX3WxH5L4eGzbAoQAEKUCDDBOy4H66L+3fsD2LDlpqsKvAPF/B3O8uHHh2Pl2Q0ovF+eCPweKq5QO/ehU3lFOgF6nTxtm57XG7X4OpF5WvrXpsDYFjda4cEuHrFkgrD/RCz3jOpoL8u1x8r4O56hfXRpk0IwAIBvr9iScXmWHPLrKDfF/CPPub26K33/tfCWK+LuCevWFy2VY9TMGRilyBc0+WbBV2jDR8UUQ/uayX3v1dRUWNh/kufoZOGQslf6tV+xDrtACA/PTNf/S3yc/kkFatL38GTJiuRRwG0jhWYLpZ2iTy4r5X6Hyu51z4k8KX8NKTUzyxcD12M/aYbocnVS17caMHV9JBMM9IPOxzzqN8LZGrcejpAf3/MC6jAzW8tnX3SQrzpLujvPaSwh354SaT2YZB47ZiI+l3okDwU6yGmaAX9LhfcCvgzgJF1xfbRxtsJUdetXDzTsBOs2QkJXAv9gM9vBHhdAS8BaFnXn6WHm+Lh8HUKUMBcgAX9nBlWBGRsv5KnATWl7uCTVuEvHFLYsuaYWz+52qfu9fDq/Z9Z6bzeMTK2f/HtUPh9vdWirXSxTwHXzasq0w8VRG0TBnz7W8FgUO/FHd5lwErfUAozmuQFb6mI8zTbmP7Fl0BhpgBdLHV8/KC4sTekoH9Mv+JRAujV8fOtxqKAjRBMmre8bI3ZOSZFzp8phWUitasHGx/9j1hVvLB3Yesaj/uFup0CrIYV1cjuglo9j48ddT8hgmsTCE4X3v9f+8On/izWit7HH/Rw65WK9Mp7CTT1njvoHjlr5XRLT2Zb6FjGFBRNEsHTcYvSIzqz+n2gi/m3NzugC+xvsfBD+PFRFD6oW1U/PF/jFvTXPiAR9DwKqOstj3N8sINQuGNudbn+/lCW5rrgCxXCK1Hnujn8VhXC2Hkryt6p/3I6C/pH9y8Z5FJK532Ghbly4hBRWFzjCV6fyAM/egePENSTgtpf1i2+D9k+33UOMrag6DoI9INW4Z02rKQfBOQ5nztwp9lOHHa//1gJiMfktkDdBxn6/7d6JQ+9o0qDW6YW+NtcwK/99ENXz7KQv8FTiSdSgAIUoAAFKGCDgFLqsq8/kHkrsiu1fT38s/Sv1WyxBFznDYNnyH2mh8ycORNHjx61BfDcc8/FFVcYbycePHgQc+fq9U8ytw0bNgzt2rUzTUDvEqF3i2CjAAUo4DpnCDzDfm0GsVBEdGEBGwUoQAEKUMA2ATvvh2dqgb/NBfz62vB+uG0zlB2ZCZgUnJ+0Cn+foYXXQWFauCA1vHq/Fc1MKejvO7T4DKWC07/eifEqK3nVOyZuIa6J79sC2aSg9FP6elX9+E1hrT+IEU18obNDIdc8AOY3A4w96cLqX6xcUvFgrIUu9WKMX+yDfthXPzSUyNYhIYj605et5P/VL5y3u1hdF9y3+lL9HkrusGx23GKuL+C/sbJyjl513bQdX5UfTwEoin8hTjpiDxRGr1xasSrB82oPzySj2u8PBCugTtQVWk35Y48Lw5e/WnGi/jCNBf3Se+i1xVC6DubEThhW84g5j0wL+pX8SEQ9AtSunG+lWZpPAwaMa+X3eCsUMMRKp3XHfFAXR7O6v7OgPwE8HkqBRAVY0J+oWA4eP7p/YWeXcustsDrXpf/PkFsGz6+3vdC4/sX3KYVfnuAR3DF3eZl+SsxyG9evZKJCbbFp/b2yjwAyV0noJVFyTIlqgpCMEcGEiBX2dwpco+dUTTd8CKoD0MXa/qPuCiUYelJACh8okecE6mP97wpyrkDdFPm0qBI80eGrU++IVrQ9rt/kyxVC+onj+j/0GmIX5bpGb2oQkePWUEiGzV9RusEMK9GCfnNH9SUgZRBUQiEogpZK1RauD6rvqIC17qB32OyVz++MjMWkoD/2ta1X0H+8+No1ExC9/U+4BSFYg5A8IyLviDt4OBjCxaIwGRD9dHb9HRQ2K3dw8LzKik/CJw8YcGNe62DgRKFwKBhqr9yh2d8UOuqcVbEbvhOr+7vdxw6aFedGmR8n4oOo4x4Cvezbd6BQfz/yoALumFdV9pgZSO1q9c0O6Hld/4d3Q9+1c0+p6yN3ptDF1N68YGG8B0qsfKON6V88RhTKTp5/dXND4VUJqX/Cg64hyOUC3BaRJ0Th/jnVZb+I8YuajOlX9FOBPBTxS1pAgOUhqFcE8pmC6uyCjFBA/yg7ZcQs6K99aOCUA38SVfvQQL1mbZ7rBasFct2cqtJ62+t9002cuX782ilZAKh1Xz9d3g4SGlo3t+u/d+k3lPVuj/vqWZUv/Cvcu/5eCAabnCgsD6Lm32q/NyHhbfY2SdA13uV27Qifs9ft2VdZOe2kKoTE3xdM36OsznF97WPOQxMzvZ2X/h4Ob+m3SZTMVS61SoDmIYUBAnVNvbzr0lVP7Xfv+F5Dd3iJ/D6I8v8VvXuMfhhphlLYD4EbSj9so4oj44n23m94/1GB25Xg3vD4+nvFJR79MMOJFu39x8r3Lo+hwEnvdErph8N0Yb8u8G900wX+uulV/PWf9Ur+4aL/8GuNHsRiB7poP6+tB60vOL7CkF59X/9d/7tNLfyhRaWI6O2E2ShAAQpQgAIUoEBaBZRSlwD4R2QQatcH8Fd8N62xZcTg4oLvtipAjLe4N2zYgDVrTNesSDi1Zs2aYcIEfSvS2HRBvy7sz9R26qmnYsyYMabhq0M74H9ufKamxrgpQAEbBSS/E7wlujbJ0LaIiNXiAhsjYlcUoAAFKJArAsrm++G6wF83vYq//rNeyT/85/BrqbLVRfv6v/CK+3r1/fZ1/2ZTDLwfbhMku4kv0HvotQ+KUneHjxTgByuWVPwp/Pc+g4q6whV6DUB4+7sP3e7gwKpFs7bF6z1ZBf26+qPf1YVtAsdwYtsLccudUOo/68U0V4Xw/fDfAyEEO7XFrsjV5HWBbI3Hq3chiCzm36Ggpos6vpiDckl7l8J3FdA9oqg8ZiGuSUF/fbZjSrDs6/ruRRJSOyDStW6Rzd6RhfUKaoZA9L2oc+s6OKCgXnGJ6zUFHFJKXSHHd1I4JyK+uLsq9B5S+F8CPBBxXm3+LnEtCSD4sUdJDwXXYEDp7b9OrZdECFA3r1wy85nwv+kHBDbtQluP65uHA8RVu1K5rrc63kR+p4JKr7Zf2zxNUFO1sGJ3ZD1LbTH/XjyO44uV1m+fQteoKXx4vD+cD8h1xt0F5C8rl8zQDwKYLRgpfYZe+98R80b3dlLfMa69oWA93vdEphnV+u9DOYBx9a+5AOtDgr/VztuY/njdF/CPCz9UoXfCQNNvdlhwe9AhpDAHCt8Kz2sAk1UI74bHcx07dmDFinmNuoHXZ8i1EwGlF7Gtv3X8AUDNVIJXQlDveuA+FwhdqZToWqb2J11Lkd+tXDxDP/RimEcmBf16ZXxdIxReEX+PAIuUYHFtn0r6A0o/XH/yGEC1HDk2MlquMb4XTnofEZGL9a4AJu9V4ZRY0G/1G5XHUaABAizobwBarp0ytn/x96H06sbHmwh+NWd52UnLX40rmHypkpD+H0dtgbUSLGziD06sWFVxxIrX6L4l3Vwupbd+qb9y9ExfIHhrxaqKvZF9jO9fdGEoJDMgtT/o1v2/Hcu87uBYk4JtXWT8sEB+VK+ffUpw47zlZboI/6T/WdYVC98lxx9QCBeV1yhRJfOWl8+KjKVuhwL9w3n91dffFDeK51SW6V+UT2rjBhR3UsHaour6S3uVtz986nVmDwwkUrhb1/ciAOfVGzSq4+irii6TkJTV31UgWtF2jCLnIwrqcZdbHplTWaZXkjf88DGmX/Ftgto5FK7Ii+qv4x7bv7gPFHRx/okHJMzmXX1Yk/jirvIenjpj+xfdBVVbhB5uUeMr7F3Y1O/x3K+gflgvH8MDB+GOxhSUjBBRerm28C+CRyCYMnd52YxIK/1LSc029/ch+O+Tiu4b8ICM4Xumz3Xtgm7/qwLoH7zCLerc0HnWeFyPAnJzveNj7r4R+T5Qe57CeiXy7XlVpScerAj3N7Z/8VlQ+hcsqf+Du3455rUzmU//n70zAW+zuvL+/76S7YRANpYQlrZACy3TZT7C0thxcGJnhdhJsGwnYZ3S0HYoXb5OmXZopzPdhvbrAqWlpXTKGi8Kie0AhcShjrewhe5hK2UnC0v2gC297/lyZcmRpSvplSzbsvO/z5MnYN177rm/e98bWfqfc2wFdVNeMHiD6c6pKPadDeW5ExIKyIi0naIw31SRIuFZz2AtAvlpc3v9lxMFQRiYveCBt3hN+z1JP7xI515YYth7XZFDLKlZt6n+ibg7Te+9x3MdVOgO7AtSEODWvZ7t15nE9knuh11QuDZ/il0f+8FGb9UOqx5Q0ZG/r3rFKrmvY1XGpeUi60nw70rCu3nBBSvG5xcEvw9R10Q927aIfLW5o/7HsZyi/z+d/Uhmh6+RQDoEwlmKIuL+NCvAuJspIujf9bT+zAB47y07JPaPtOhggNifRYvwtShft+ifRf57zHGe0M8nfST6sw93/qXRK/TFhVLKnL41DUPsSgIkQAIkQAIkQALZJCAi/wTgr7E25e0XEKjX3x+ypSKQt6IeakJED3C49969e9HcrBPOZaddfPHFmDgxEot/2OYTTzyBZ5/t/d53pLaFCxdi8mRzpfngQ1+D849NI3Vp9JsESCCLBPI/15XI2lilVHZKomTRX5oiARIgARIYXQSG4vPwiKD/L6/0hOC9ubdX9B9pWvivW/TPIv+thfmRFvlvLc6P/dnx4/uL+Adpl/h5+CCBpVkzgeJ5S6fatkeL9c8K93gVjjWr65H6F6JGqMKyqrsBWRH+WUBElm7euPr+VFwHUdAfN3VhWeUNgPr24Rektqtl9fIUPuq13QLI56L6dQvUDadMkp/EfkeuJVeFcyrnQNSvYzJvP+u1PHPa1te9GjtfIkG/Fuj3QK3c0uLXyfb6tRml1WfaylmrgLMN/msBfX031GcNY1VhmU8LhXWV62Ojxt7W1eL/jEn3cEHpJR/3KEvrxSL6HkeAX+AAvrrZoBk7v3TJsV5410CFEkBG2hP5wcDcZJnwC8sqVwFqWdT+fKOrZfV3Up2hotLKFaKUDhbIC/dNuD9as/PaLvUlBdF2I19e7leiyjs3Nuhz3p/zvOpPOLajE+RGWDla23TSRHzXuPdlVUsB+U2UUFvbS8g21dpiX89FRtNLKy9WSmmtXR9/JfKpzo2rddR4P31ZAv5QUF/ubGn4iYmH4Y7YIw7mbn7Eb0wInC5T3f+8Et+JXi82Rj9PIlhnI3jV4xvXvh33zE73jbXGqV8K5PKo10x3Y+hlg6A/MqxbRH0XB+X/xT5LOrDBMMdBC3JRR8tqY2K7orKqKoHI+xLrAAAgAElEQVTcE7UXep5NCri8s8X/Stw6ynwfs4B7BPh4zGsU9GdykDiGBFwSoKDfJagjtZsW9Xbnee5TggVhBnstS81fu6m2X8kft/1MHEtKSrwT7Cm3RguHU2WD1nYM4vUeEVXR3FH7UPQ8BsFs0uzc4bEqVuSdKEghVsgJyFaP7Vm4pmuVFrcbW3mJ74PKDlU9iGSvMXINrbN42VcFcmPEkIK6vrG99gexhjPlWHFhTTEc6F+UIhGwRtF2AsHuTigsaWqrS/hpvs5IHrA9TdJbDUA3W6CubG6v1W8SErby4mWXKoguuxb5tOOxoFgLHuhYtcs0KFNBfybnw5R1P1HAQcXMmpsguK7PZ4Ubm9rqdHS6KXpXd1OLZ9T8d79s30gYrOL6agpn59dvknt5Kjxq5eVfvHbjXXFvLiNGl5RefqwT6Lkfgk9GfiZKLm1uq9dRp/1a6PwFT7wTSldY6Oud8llIUB0hoaDfUDHEhpIb8qc4PzT8QtTnydKSFafYdrARUNOiHDcG0pjPeurnurcShUeziU5tl24QRNYF/XEVVCBbxeNURFe8MBwkVTFj2WehQhHtkWdwLyxc3LSprj22f6L7IVnlFG3DcBfaorC0ua1uQKqLBOexJT/oVJuCxCLr0c/2zqP2/Y9AdBBGpCUM2Il0cHtPu35g2ZEE0iQQVYJYZ/4YFHF/mi7lQnd+aZELu0AfSIAESIAESIAEkhIQEf1lty5Z3K/JrpcRqI36fpIcExLwFH4enn+OZyUiWLVqFfTf2WjnnHMOzj47/jvwN954A488ohPhjdw2YcIELFq0yLgAOfg2AneYXxu5K6bnJEACmRDIW14HNdGYjP//KKX6Mh9mYptjSIAESIAESCAdAvw83EiLn4enc4jYN6sE4sS6Cqu735m0fMuW2wLRE7ntF+tcrgv6i8p8MwT4HYCjw753JxIrR6/tk7Orz7Es58F+GbYTZPA2C/rVvbsnyb9s9ft7o5AMLXFm/9RjC8sqP3+ouv1PozLuPw0rWNK1fu3O2KniAyHQuHsSqpP5pgMOHBWq2hBJ+ppUiKznzESsXjh76ftheVrCVQe0GefQn292tfi/l0yzE5d1P8G5LirzXSvAz6KYPLB7EpYmW3thWeVVgLq9j63gJdu2ix9rXfPaQB/OXGQ0vazyVgWlg0FCTSA/2dyy+v+mxT9J5vmhEPSHs/PrpK1WaA2CLQW2d35ra62uCGFsJSXLjuv2BB9SCoc1SgpXdW3wax1cv5ZA0N+tBFd0bvTr6gbu54AYA13ClUR0ouXzooz1q35gmmTmXN9pQQc6sXCksofuRkH/QB9WjieBJAQo6OfxSEpgyYXLpjuOaIF8SOytkgiLK2YuuwYiv+wzqHBzU1udzmKefA6dbV+UFrdPDXd0m1kd8Zm61W+b2ms/Ff0Pf5ygGnL7Hs+Oz5qyTEc7ashqHedXeemyKapbWqIqBRiDCkwA4kW2+F5Te91/xPZ1KxRdUlL9UccOcYxEve60PFK6trU+LtNb9Bwm4atJtG0Q7LoS5vcKqe22QxG8p4XnfdHj8cxc03pv0jejl8xYfnpQOTpqMJJmbZulpHRtW/3TJp4ZCvrV4uKamwXQ5bFCTVcSaGyv0wL8pN/4xj4bAOICDkpKrhwz3n7Pr4CL+3wWVd7UUasrQyRsoQoU/Z8JVyLvZDYrimu+fijKUpc4i7T/aGqv07+kJG0VxTV6jB4bAWR8rg0+J6xqETvhxTOXf8gD5/cQnJzqDoitGHJIuNqaX2Av9huizmPnMQSvGANpDGfpgFjOouZN8RHXsXMYs8Ir9ZmmttpfGe+BmOomuvRaNjP0m+4oKFze1FaX8E1/xE9T4AoEq/Z4t18Re3+a7wdc29xed/jfBPNJU+XFNXcpQJfVCz+D5qClVGc1+nXDfbgLggVNHXWPpbJjCmRJVSHE7T2dam6+TgLZIBCVqUiL+2NLR2Zjily1ob+w0H90+tA7lFJxVZJy1XH6RQIkQAIkQAIkcOQSEJHTe0tw92+y9w0E7qk8csGksXJ1zInIuyyuoGbIQltbG155JS65VBrWD3edOnUqSktL48bato2Ghgbov0dymzdvHo4//njjEoIb/xvOs/3yp4zkpdJ3EiCBDAl4F/4A1gdmmEbXKKVSftaY4bQcRgIkQAIkQAJJCfDzcH4ezkdkeAlMm7Yyr2DyrlUQRD7EcABV1dXScF+sZ4Vzl5wAx6v1Hx8Jv/YmLGt21/rkepYcF/TrbPb6+/CVh9ebWiwf6Rsn7AaMGbwNwvy3LY9V2vFw/Z+SnYDQ/kzatTomIaGrsdPn6SSl0DqfXh2XYJflwZyO9f4tMXOq6WWVdQqqKvJzBVXd2dKgxc8Jm8k3BXy+s8V/S6JBmYjVi8qqviSQH0fZ3CgHsMhUOSB63sLZ1WfACgUc9OmVxIOZmx/2/z26X6xYHQnE1P1sxz8LWcson2uMdBZ5NQ6NAOYePh9ySWfLavOHeeFOhXOrPwrH0Rk0Ih9WJRSQD5Gg/1uHZPz/GfWc/1dXS0PKyvBFZZU/FKivRMYJ5JebW1Z/NvaMmwX96hddLQ1ay5ZUu1ZYVhXjm7myyPRS33yloBNrRioluD53RaW+OaJC+3hU2HcK+of3n1/OPsoJUNA/yjd4oMsziHmvbWqr+7nJbpwAW/BXKVBlzRtrdyTzo3xm9Qolqi9bu1LKv9vatjyV4F7bNIi++4mqL5qxfJJXOToa9oKwDwcsR81f21nb4YZN7Ppjhe6xWc+TBTzEzhebGV5XJTh4VN6S9evvPhDd161QNL5SQHxwQ6I1x2Vvh9ze1F7/6ej+BsGuK2G+G86mPuVF5cfAOmqdArQgUbekgR6ZCPovnu472eP16F8aP+hmjmg/DZUH3lK2Naexa1V0NqI4sTIUEj5DEfu64kXAskrEUuP0zxxIYEzQaU+WWTxTzqnGlc+sXqpE9f3CrYA7G9vr4gSisc/xoTfkXfkF9kI3Qnu3e6ez+fd0e3SUemHYb1sglza319elWod+3RS8YhJqu/UnwZzxQSJJ7jRDhYjsCvqLq2sUQvdrJMu+633R6zMErrit4OH6fjBUOYm7f9zsb797c2bNt0Rw+BeqBIEICe/ENLm5vafTXQf7k0A2CIziLzSiBfytSilj6cBsMKQNEiABEiABEiABEhgsAiJyCvSXtTFN9u9A4K4lgzXtqLObf/UGID/0EUq/tm3bNmzcqHNfDLwppVBdXQ2v1xtnTGfo15n6R3I7+uijsXjxYvMSuveh5zfzRvLy6DsJkEAWCCSqiHJIXPCfSqn/zsIUNEECJEACJEACAybAz8MHjJAGSCAtAnGib+BZj8ee1f7wmm0mQ7HiVgX15c6Whp8kmzSXBf0G0fd+BSzobPG70iMZMmY7ULiya4P/7mgmBkG/azFtvNgXzd27JlXGVlCI3YMLFqwY7wn06Oj+6eHXXIt/3R4igxDZmFk8Yi9dsbpBJJ0w4MTgsyosq7obkBXh1xylsKRzg18Lovuage9tXS1+nY0+oQhbBzPkTdp9oSXOcRFDtu10DEeG/iFgZAr4SP3cT/eNtY7GHHEkLCBXwSCCv39849q3Y/dqKAT9bs90bL+isqoqgUQFwJvF9oZ92KtgzetsqX801dxFZZVLBYc1XTr53dHWmItitYex9++hxMXGaiqm+QZyB6Xyn6+TAAnEE6Cgn6ciIQFDZuekGd8NYllXYtuK4upfA+rqPkeSZLOOddYgqu4nhl1cuPyfxeNsABB5I/Rnx6NK1yUpexM9R8WMZYugpO8NmUL/zNHx2f/hKuu5nmNRybLjLFv0t4ofD89pFPK6EYqaMsGLkkua2+qTRjVG1hqbXd0UmGAQObsSHmf6iBn2NuuC/ooZVWVQ1gMA8rWforP6OgcXNXc273Pjd9z+G7Lvx+6fAP8QS2rWbap/ws0cw90n/hkwC/oNz4Kx4oRpPW4F9Ibn+VWvWCX3daz6h1tOcQFEhkAat/4kmnNxUfUCsZSuwhAR0Se8dwZb0B93v8JcCSTRWgxBUbZyZFFjZ70OlOprA7kf4u848xlzu8dz51427qiDgbWiMCcyxlR1JJk9Q7CYKWCnz4Sbe9qt/+xHAoNNIOoLjSsOZbL/QPjPYE+bDfsU8GeDIm2QAAmQAAmQAAnkFAERmQJge6xTcvAdBO44XOwvp5zOQWe8F/0I1vsj3y8fdjAYDKKuzlUOAFerKikpwSmn6BiM/u2ZZ57Bk08+6cpGLncqKyvDiSeeaHTRbv8R7L/EJVjM5eXQNxIggSwT8HysEp7iL5us/q9SSldNZiMBEiABEiCBnCPAz8Nzbkvo0CgjYMh+nlTMXFTmmyGA/p756DCKJ/KDgbmtrY27E6HJZUF/0RxfuQjWArDC/j8lHszZ/LD/HbdbbQhyuKuzpUF/h9fXBiKmLSyrvAFQ3z5szSwojvXXIDAeBEF/nG9ZFfQbsry/6rU8RW3r6+KSa5j2q6jMd60AP4tiF+dfYVnVJYDoagSRM7AHUJ/qamnQWq2kmdXdnpF0+qUb9DA0jGL3Ga8oWNVuxOpu1p7bgv5Ysb1rQb/r580g6O9Q73Yv7IzSvZkqJUDhqq4N/jtcMj5fWVgPYEK4v+ugIjf22YcESKA/AQr6eSISEojLPu8ic355TFbjVNn2DaLtHohzUVNHQ0s2tiZWjCzA/Xs9Y3ytrXe8N1D7JhE9FG6EwNU3eAI1RkH+HcA/hX0xCtbdCEUNwQEHFNR/C8SV0FmASQr4DoATwr7EifUHItjNhPWQCPpnLrsGIroEWqTp7L7GChSmNQhQoYBLI6/FBnzony8tWXGKHbR/dyi68aNRNoKArBexfrbXW9CajfOYCWM3Y9wI+gcaUOJWQB/nS4KqFsnWZQgKcHPWkwaTxM4XGyCjsy0mCjwYTEG/4RkyivFTnYPYoADjOS++dKqNYDuAMxLdIYnmybag33CekorxTX6ZggJgCNiJjHVzT6fizNdJYLgIhL/Q0NOXhMX97w//rf9/qJsW7eum/z1+GUBIxM/s+0O9DZyPBEiABEiABEhgqAiIyGQAcZml8N5e9Pzv/KFyY8TPY502E94F/2NcR1NTE/btc5W3ISWHM888E+eff35cv71796K5uV+CtpS2crHDmDFjUFlZaXat5yB6bi/LRbfpEwmQwBARsE6/EN753zfN9jul1MIhcoPTkAAJkAAJkMCACPDz8AHh42AS6EfAIPg+aEEu6mhZnbCisiEjfcoxuSzojxXLK6g4MX6qY2MICogX4872ZSymPZIF/dNLffOVgv7AJi+8D88B8j8QvJtqX/TronC+gvrS4b7xYuzwc9B0KCv6rCibjgj+AEv9qCDQ87tkAStu/EinT7qC/qFgNHNuzalBx9aJeM+KWoutgN87IjfhoNq4ebPf1Z6YWFDQH5ehP+4OKZy75AQ4Xn03fyTM0HUFAN1/IEFF6Zxf9iUBEuglQEE/T4KRQKbZ9tPN6m8QoqclnE21fRUxgm2FgWV+jp6vvKj8GFhHrTv0JuPCVH64fD1jQX9ING7bbQBOczlXqm5uRM4ZZ+ivmFlzqjjis6Dmiwq9aTsJQHzN8v5eZj9Df3HN1w+9ef9uKhhuXzcJnfXYipk1heiNzI4ETESbtLXgW4sXRVT9UAn8V05bmbdz3J5Z4mAplJoBQKdgOzbVWk3PULxwXHY7Fua6rULgWtBfXKN/WfpxxMdMnmc3c7npk4xTOuMHU9Afuo97RN8LZ4b9zeh+dSO4H0jAjxv7qc5l9Otugjbc2FtcXHOHAH3ZDxI939oWBf1uiLLPSCQQ/nIjksVf/62bFvxHWuRnkb/1zyP/HRHn659F/jv6Z1qwH2mtFO2PxBNCn0mABEiABEiABAZKQESOAbA3zk7gXfT8unSg5o+c8Z485K9sBVT8R93PPfccHn/88aywOOqoo7B06VKjrTVr1uDgwYNZmWc4jcyaNQsnn3yy0QV78y9g/+Ge4XSPc5MACQwjAXXC2cirvN3kwR+UUucMo2ucmgRIgARIgASyQoCfh2cFI40cQQQyybav8aSb1T+XBf1FZVV3HkqyefnhbZekGeZNx8ONUNZNn0RHbzgE/SUlvqO789QiiLNYQZ0rwBQFjEv9eCTnl65Yvaisqkog9annddvDnF19Rmn1mY5y7gfwoQSW3gLQJUrVDbbAP1cZFZVWFotSWjNl0iQ5UHhDCdockdp0Bf7DIeg/2+fLn7RblYmgEpCisBZsYuqTNEwZ+mf7TlYWOqO+50+rWsVA7qDUTNiDBEgglgAF/TwTRgJLSqo/6thqY5QA+UVH2aXr2vwvpkCmFhfX3CzAtZF+yUSQ6QhfM9mqbAtFo30w+J6Ji9FjMhb0G0TBA/VlUAT95UU15yoLPwXwSQCeNJ3MuqA/VrCbpj9x3ZOddR3EAJGfAGpxirWHsvdD1H83ddTpb5yzWoZLi+97gtYXoPAVQLl4Q9l/me4E/UhLOO72HsjG8+xmLjd9kp0VQ7BPQh6DKegf6Doia3TDPacE/TOWTxPl6AjvSeE1ZBR8REH/QG9EjicBEiABEiABEiABEiABEkhFQETGAIasYHYPen41HAWTUnmcu6/nLa+Fmhgde9rr64EDB7B2rf6+MDutvLwc48ePjzP2xBNP4Nlnn83OJMNoJS8vD1VVVVCG4Ajoc3nbbECcYfSQU5MACQwXATX+JORduto0/ctKqehA/+FykfOSAAmQAAmQAAmQAAkMHQFVWOb7JYCVkSlFqe9v3tCgEyombTPmVX/CsR2tReoV9gpesm27+LHWNa+ZBuayoD9d8XSC9aXMvj8QMe1QCvp7s4B7vgMoHeRQkOosxL+eXUF//NrT96j/CLMYW/eZVuabMEapG0Xk6hR6oN7s/VDfOWWyrPP7/ToBaNZaumdyKBkVlfneJ8DPAegKb1aSRfdm73fkPzc/snpzKs3UUAr6Q8EqHvybUvjioWSk8R8QptzJnBH0vywOijY/4n89pcvM0O8GEfuQQFYJUNCfVZyjx1jFzJp/heCWvhUJ2gXyM6VUanGxwrmHShRdH0WjK7/AXuhv8e+JJZQtwWki8m6EqJnuGgX9cC2S9fl8nu7t1pcV1PcSZuIX7BCFA5H9UL0VRHTW+LHhn41oQX9kXSFhP9Q1EFkRlcXYdAxtQBoDHufaB1v92zM9p9Hjykt8H4TtWa2ATySwp8tYbZeoIAIlGAeFKVH7cmdje92V0ePjM/RT0B9TvYOC/iQHONv3dKZBErEuUtCfjVuHNkiABEiABEiABEiABEiABJIREBGd7CBo6tPzi0LCS4OA54KV8Ezr93FF3+j6+noEAoE0rCXueu655+LDH/5wXIfXX38dv//977Myx3AbKS4uxvvfHx8cof1ynv0dghu/Pdwucn4SIIFhIKDGTkTeVQ+aZn5LKXX8MLjEKUmABEiABEiABEiABIaJQPG8pVNt26N/CT4r7MK7gNwIQepId6X1H+rfo6rM6+zcV3Zt8N9tWg4F/cBIEPSHKzbcF5U0tt92CnBAAW/H7LEWREcloRy5gv7IukpKlh3X7Q1erYCrAHwwmXBdBFtEWZc92lL/dLYe5VwW9EfWWDh76fvF8vyrUlgGwSlJ1q4zSjyolOeazg11byTqN1SCfl2JwVbOWgWcncCXbgA7YwIQjgJw3OH+FPRn66zTDgmMZgIU9I/m3c1wbb4y34Sebo/+ZDZb3xz2iKiK5o7ah2JdWlSy7DjLFh19+/Hwa2ll9k61xIqZy7RwWkcGh5opu3gqG4leLy9dNkX1SFvULxpZ9T0yb7zYVV3f2F77g2i/Fhcu/2fxhDJSR94IuBbbu13/QDJwlxfXfEYhFCByOCu/wpPiyA/Ea/1+XWutLjHVr6UrEs8kOKSiuPrXgNIRsuHzEc/WLZ9M+unz7wk450FZ80TJRQBOi4/Wla0e27NwTdeqlzOZIzJmSeFlJ9iewPr+Yn7ZB6V+69jqtqnvHfPcbVtui/t2u2LGskVQ0pzsGYrfK9ntWJi7blP9E258drt3FcU1XzoU5frjgTzPbuZy0yfZutIZn6n43M29kK07yo3gfiD3gxv7bs5R352ZpfuQgv50qLMvCZAACZAACZAACZAACZBApgRExJg8o+fWGcyEngZUNfFU5C03V1F/7LHH8Pzzz6dhLXHXqVOnorS0NK6DbdtoaGiA/nukN4/Hg5qaGnOWfhH03LkIOPjOSF8m/ScBEkiXgCcP+ddsMo06qJQal6459icBEiABEiABEiABEhi5BArn+C6D4I4UWbbTWeBGOYBFmzf7dQLCfi2XBf1FZVV3CkRnow+35IJ0ExA3Yn03fRLBHooM/ReUXvJxj7K0XumEKD/eAeRmW8mq9020/mHKRG/w7RtdLau/k2QtqwC1zC3vwjlV10Pkf6L613a1rF6ezsEcSN+iovJj7LFjLvDAmedALVS9ATCHNVO9xt+GYFHXRr/ORD/glragf5gZFS/wHe8EMV0E8yFYAIX3Ge6V570W5rWt97+Y4Bk6WVnoBBDJTrFHHMzd/Ij/8QEDDRs4r8R3oteLjdFifh2kAsjdjsit+yZbz2z1+3ti5ysqq1wqUDrQJXJHGM+gPisytkDrNGeEO7peQ/wc6FDvdi/s7GzeF5nVcI++6rU8RW3r6151w2ggd5Ab++xDAiTQnwAF/TwRcQSWFC2b4ViixfdZ+xBWi7kb2+uuiy2FYxBt90Cci5o6GlqysTWxYmQB7t/rGeNrbb3jvYHaH2zfI/65Ee4axLTbLCWla9uyF8mZqWB30UzfaZZ4dNCGFqvrZkPJDflTnB8mKx81FIL+WLZQuLmpre4LAz0bmY7X2ftF8DUFfDqmkkH9lIPjLzMJ7t3OtXhmzbdE8J9RbxS3isepaG71/z2ZDTeC/pKSK8eMt9/zK+Diw+9DVXlTR+06N/65FcDH+SLYcPCovCXr19/dV9kh1Xxugl/c+pNorktmLD89qJxWAKeG+7zo8Xhmrmm9N65M4GAK+g3PkK0cWdTYWf+7VJyiX3cT+JLp/aDnybag3+DLW8q25jR2rfqj23XPnXvZuKMOBtaKwhw3Z9rNPe12bvYjARIgARIgARIgARIgARI4sgiIiP6yekzsqntumwUEdWInNrcE8j/dAuTpxFf921tvvYWHHorLM+LWbL9+WuxeVVUF/Xds27hxI7Zt25aR3VwblKgSgfbT2fE3BO/TH12xkQAJHFkEFPI/pzUS8U0pxe8aj6zDwNWSAAmQAAmQAAkcwQSmTVuZVzBp12oA5VnE8LblsUo7Hq7/U6zNXBb0xwrSFdRdnS0NV6TDpWiOr1wEa6NEzCYx7vnKwnoAE8K2XxYHRZsf8b+eaq7BFvSHzsPkXasgqOzzRdAWRHDp4xvXxmbk7+fuYAv6DULn9XIAi02BI6k4ZuN1nb2/xxv8ogBfVFF6PJ2pv8D2zm81JEJNd950Bf25xiiUvd/j+YYS6DKc0R++Ne6ehGqTaH4oMvRPn1P1PSXytaj9eN4S6+KOjfXPJdujXBH0F85dcgIcr9YwfSTsr+uAAd2fgv50n0T2J4GBEeCHbAPjNxpHq8XFNTcLcG2WF/eio+zSdW3xEXOxYlEo9ZmmttpfZWN+g3j3z45HlZoywmcwnyovrrlLAZdGxipkP8O7G6FoeVH5MbCOWqeAC8O+2KKwtLmtri+zegbr6zckU8Fu+czqFUrUPX2MBGtOeHd8TSpx+lAI+stnVi9VcjgaUgGP5HnsCn+rf/9AeQ1k/OLiZZcIRJeUGxu2M6AAjYtmLJ/kVY4WcV8QtndALGdR86aGlLXg3Qj6tc2KmTU3QaCDdiLte03tdf/hhoNbAb3hef67HbRL7t+c+hfViB9xe24ICnDrT6K1VcyoKoOyHgCQH+7zWFCsBQ90rNoVO2YwBf2hfRlgFQrT3WIKCsj0ftA+ZlvQbxDjp30fLi1ZcYpt27oCSyQQKWlQgJt72s2zwD4kQAIkQAIkQAIkQAIkQAJHHgER2XOoGp0uMd6v9dw+F+gZ1o8nRtxm5C24Eeq04ji/HcdBbW0tEhRDSHuds2bNwsknnxw37umnn8aWLVvStperA3SWfq/Xa3QvsPpqyM6tueo6/SIBEhgUAhT0DwpWGiUBEiABEiABEiCBEUZgxrzqTzi2oxM6HptN10Wp72/e0PD1WJsGse428WDm5oeTJy7UdtyKaSNzpit+dyPGT8WosKzqW4D0JWY0BQUMREyb7poi/rrNGD59nu+Dyob+Xn1qeOwOZePCzt/7n0299sobAPXtw/2SVzhIX6xe/UmB83Df526Cl2zbLn6sdU1cIsZUvmbz9cJS33Qo6OSYkWcoIILyzRv9A85GMVoYFZX6qkXhTgAFYfZvwrJmd62v/6uLOyItsXqqvZ0+zzdZ2dAVKM4J9z2oBIs7N/r1z5I2t3eQ2+fNNJmrDP3TfWPVODQCmNtnQ+Gqrg1+XWklZRvIHZTSODuQAAnEEaCgn4eiH4GLp/tO9ng9Oirrg+EX9lqWmr92U21a5X18031ju/M89yldEifcRMmlzW3198YijxN8K+XfbW1b3traGky1PQax6QseeIvXtN8TSodlEjJbjpq/trO2I5Vt/Xq84Lu/YL9i5rJrIPLLKFtd+QX2Qn+LX38Zm5XmVigaJ6gWrNrj3X6FG45uHM1UsFtRXPNdAH2/eLkNehgKQf+SmdUfcUTpXzYjv1xkdN4T8SsvrvkMgH+Lev2Hze110efFONRwrgFxn/E+1qghY3y/5yTZ/rsV9JcXV9cohAI3IlGyrp8FtwJ6X5lvQk+3R5eZKgz7bAvk0ub2+jo3Z7ikpMQ7IXjinVCILqMWF3jg1p8EcxqCotRvm9prPxVboUSPH2xB/0D2Rfu35MJl0x0nVLElIi551StWyX0dq/4Rvf5M74cQg4uABzEAACAASURBVOJlXxXIjRF7Crizsb1OR1xn3OIqUqR5Hxq4JQzKMK8h+8FdGcPgQBIgARIgARIgARIgARIggZwmICJvAjgu1sme/10IvLc7p33PNees0y6Ed8H3jW6tX78eO3fuzIrLZ511Fs4777w4W3v37kVzc9Zya2TF14EY+cAHPoAZMyKVvvtbkgNvInBnxUDMcywJkMCII0BB/4jbMjpMAiRAAiRAAiRAAoNAIE4grrC6+51Jy7dsuS2QznTTSysvVkqtAZAXHveUeDBn88P+d6LtFM9bOtW2PVrfc3r4567Fum7FtJH50hW/F86uPgOWo5Monhq2sV8BCzpb/K70SCUliyf2ePN05v3DHzIYRLYDEdOmu6YIC7cC4xlllSUOlE52GCmZGFdhING5GOwM/Yas5A4Uruza4NfJNQfcppf65iuFvmS1AjRvbvF/3oVhNb2ssk5BVR3umzyYwYXNUJd0Bf2DzaiwrPLzgPpK1Dr/X1fL6p+lWs8FC1aM9wR6tE5leqSvglzS2bJa3xn92mBn6DcErbiukOH2DnL7vJm4uRH063FxVQbSuLsHcgel2mu+TgIkEE+Agn6ein4EYkWMA8lYHit2F4XfFQTsS/yb/bqUeF8ziKp3KbHmNHasSpnSaklJ9UcdOyTIPkEbNPkbnzlcbt/j2fFZF0L3WGFuXJbn2PkPCdd7oHB5U1tdvcujpSqKfR+ZcnDS84ky1rsV9JfPWDZfKWmKygq+C4IFTR11j7nxZeW0lXk7jtr1oaZ2/9Mm4XGmgt3FxTV3CBBdVsxV5vbFJTUfEBs6WvbMsP9Jz0UmImxT4Amgfjvl4DHXpKogEGGqM3kH4LxnqvoQ+wwo98EqcdUfBiLoN4jGjaJswzlRFTOrr4eovm/DE4mtF830nWaJRz+LkYzmPSKqormjNmUUseE5SrjXcUJtoDW/wF7sJoimYkbNBVDQlQomhddqDOAwnKUDbgOBykt0BHqIw/siPBMFM+nXB1vQb9oXt3dU752w71eAXNV3NhII4zO9H0IMBkHQbwhEcH0fhgNHdHRySd8vhwr/1dhW961Ed6nbe9rNXcw+JEACJEACJEACJEACJEACRxYBEdHl0U+KXXXgznLIgbeOLBgDXW3eWOR/uqX3E8KY9tJLL6Gjw9X36Sm9OOqoo7B06VJjvzVr1uDgwYMpbYyUDosXL8bRRx9tdNdu/zHsv6weKUuhnyRAAgMmQEH/gBHSAAmQAAmQAAmQAAmMcAIGAboDqKqulob70l2aQUgcEJGlmzeuvj/alkHo6nZOVTin6n8g8tXD9qS2q2V1dPK/fm6nK36fNm1lXsHkXasgqDxsSN27e5L8y1a/vycVk6LSyhWi1G+jghpehWPN6nqk/oXosQMR06a7psi8bgXGBjGxMTAjlsXZPl/+xF3qfwFZEbU/3+hqWf2dRNzSFavrD4gKy3w64ebKPpsKXfmBwEWtrY2usmjoc+pFQUHb+rpXY/0KC/p1ZoekQSmm9cRWZgCGR9A/2IyKynzXChAt4G/u3jWp0kUAUFzQw7AJ+mf7zlcWdODNhPBeuq0Soorm+L4hgv9KdQe5fd5MZ8mtoL+ozDdDENJLRT7oe9vyWKUdD9f/KdVdZQjAch3UkMo2XycBEognQEE/T0UfAaO4WeHapra6n2eCyZAV3CieDWXNtqfcCqirI/MowYa8MbYvmUhXiy4D73n8ojAn6s1XnL8Gwey7CuqyxvbapL9ULC5edolAdGTm2JB9wV+lQJU1b6zdEZnP5DuAnQrWosb2VY+n4KbKi6u/ohASS6/ND9rX+Df3jzbW490KRQ0Z7bXTWz22Z+GarlUvJ/NFC3e3j9t7ixJ8SkHdlBcM3hAbeJGpYDfWfyg8auXlX7x2411vJ/JpYYnvxDzbUxstqAWQVNC/qGTZcZYtWkj98bBdV4Eh4SoMeq788Did9f1rze31/88U2BDt8+Li5ecLnHUC7BdLatZtqn+i3+szlk8T5egySxEBuStRcXnpsimqW1qg8NFee7LbsTA31r7b59Kwd7ZAXdncXqsz6idqOqDlCgF+0fcM9H4lnih7uiEzferzZ3yOk+y1QaDuar8SzFM/5eD4y2KDNwy84OZOinqODv9CCLzoKLt0XZv/RRNoQ0CTq+oJbu+F0B0ys+ZbIugr0+f2Xoi7A4G9sHBx06a69ti1ZHo/mO+4gWfoN1VjcLOH+ohH3cuRahOviMcubW5NXLYxnf1w+9yyHwmQAAmQAAmQAAmQAAmQwJFBQET074sfiF1t4O6lkH3bjwwIWVxlXs29UJMjuQYOG+7u7obf78/aTBUVFTjmmGPi7D3++ON47rnnsjbPcBuaPHkyFi5caHbD7kHPbbMBcYbbTc5PAiQwJAQo6B8SzJyEBEiABEiABEiABHKYgEHU+azHY89qf3jNtkzcLiqr/KFEZ+9OkDF6elnlrQrqM1FzNO6ehOpkovmiOVULRWRVlAhX6y6SCvrjxcfJ+2t/DCLZbiW4onOjP2kS0JlzfacFnVCCyw/1rUupH3RtaPj3WJ1KLgv6Db7tV6LKOzc26MoFxqbF/BN2q28pkesBWIc7JRe1x5+D1CJ4g39a+3XH7sm4JlXQRdQenQCoT3W1NOjs8BLx94KSpad4PJ52qL7P9QJK5KrOjavvTfY8TJ/uG6vGYR2A0kg/BVXd2dLQkMlzFD0m1xgZ+O8RRxZufmR1V7K1hitz6DN0VrjfXgVrXmdL/aOx4wzBQa6reLjhbagA4ABydVfLah2Mk6ipwrKqqwHRwQwFUWfceAcNhaDfdO4AbMoPBhYnC3Ax3lUABf1uDg/7kECGBCjozxDcaBxmyJK90/JI6drW+r9msl6joDJBluNFRcv+ybJER7RFZyRbnUjk7pvum9zj9ejSRX2RrgL8yWPnzV3bdXds/Wwt0Pyxgvpi1Dp2icKVzW11+k1S3xuu8OuqfGbNIiW4I0qIbQtwbXN7nY7e7NdMGbkPRXi+IY66srmzVqcFi7WPBResGJ9fEPw+RF0DoFc0KliV/459lX9r/0jddISiFRfWFMOBjlge3+ekDkRQakVze+2fTftYMbPmVIjcDKjFkdcF+HZze903o/tnKtg1ZMrWZo176/P5PIFt3ipHyU0KOD7G36QC/blzLxt31MHA2v4BHvK1prb6G5MJ83uzkO/VgRvVUfMFAfl2ftD5YWxgg+6j/ezZ4amG4JaoM/KieOy50aJfk20B/iFKfXpdW61+82k8G3n59s8VcGmUP135BfZCN1noTXtsehZ1gESiZyB8Jn4SPhMRUXPIdBJBP4zPscKTEPuKpnb/1ljf9DzKwW/67Vlvp6R7XV5c8xmFEPuIb3aiQBRtLFztoQ7ABVE+7BSF+c1tdX+I9csk6A+tXbBBLHyqqS0++lo/0wX59s3Su299zBTU9Y3ttT9IdIeGgjd6pC2qEoWrKh/p3AtLCi87wfYE1ivgE1HP+D9MQSh953ub51+h8D/RwRwC3LrXs/06U3WTTO+H0P4MQoZ+bTfBvyuPKQ9qGlvrXordEx3UFvB6vyOQL0SfLRH5anNH/Y8T7aF5Dcn3PZktvkYCJEACJEACJEACJEACJHBkERCRZ6K+nOpbfODeasieuORfRxacDFbrOfdf4Dm/L2dIPwuNjY3Yv39/Blbjh5x77rn48Ic/HPfCa6+9htbW1qzMkStG5syZgylTphjdcZ57GMGWqERjueI0/SABEhgEAhT0DwJUmiQBEiABEiABEiCBkUQgPts5cFtXi18L7eN0D24WZhDDGzPUF5ZVXQKIFjtHxN+OUvivkybiu36/346eS2s5XntHroZSP1LAuP5+pBD0z/GVi2Bt1Dz/sODM6Wi57x9J1qOFu7cA8rmoPt0CdcMpk+Qnsf7pPkVl1Z8UOFrw/76oMc96Lc8cYyb4+AzhrsW0g52h31C1QS/pFQWr2iS+nl7m+xgEv1UK0+KZJhfoF86puh4iWsPQ29xl2zdUaoAWZNd3Q312S4t/j2FvVeGcyjkQ9evIHglwQFlqYdf6Bq3t6PMgvgoE9ihRXzhpstxj2nstqrbG4ZsC6MoRkfNsPPdunqHYPrnGqLcSA/RZ79Oj6fMBJZ/u2rBaJ0eNuzumlfkm5ENuU1BVUet7Ij8YmGsSnmut2H7nvQcAXNi3MQr/2bnB/+1M76ZoruZKHNhjCvLofb597xNAJ07WGTKiAlb0q+Y7aCgE/SHfZlcuEEvpO64vyEAUfmcJPtPZ4n8l9jxNL7vk/yhYOkFuJLAi0sX1HZTJOeYYEjjSCVDQf6SfgKj1x2ZxVkr5d1vblpvEm26xlc+sKVcCHaUYEa3HZbmP2DJkg9YvvQuoJlHO/UpUtygpUGJdDEhFtNA0VVb8BNm59VuDZ0SpuxTk+dA/nVAfUiKXQ6HfN3KicNuJB8ZfG5vJO4Xv8faVFEDURQpyMaCi0nglzmSejnA3QXZp7aYNhT/AUb+FklDAg1KYIL2lv/Sbmt4qBGHRsqk6QqaC3QSC+fDeSqcoFfrlx3Jwmij5ZH8u/U6arRxZ1NhZr0sAGVvFzJqbILgu6sUggAcVVIsD5xSlsKuprf7wG/xwx6WFy99ve+wHAXV2f8OyG1B1UGiFoPcXQYVzISHxf3T2vIRVHxKIirUt/YV9E4CQoLz3bKsyQBYDamKUH64qSqR6Jo3BHr2DXlLAJkeh2xIUCFAEQKey6yfkjz4fB4/KW7J+/d0HTHOWz6j+slJKC9ijx+t92AKohwH5C6A+piC6nNNMAF6DnaSC/gSZ8EOVDKL3K3zG9Zv82THzJGWaSNAf9vNdAA8ohYdEsAcKHghKAKmJ2TfdvTW/wF6cLBCjpOTKMePt9/wKuPgwB9kHUetgoQsOPqL/bmqr09kD+lqa9wIi1SQAnBBlJu5eCJ1vHZQgODl6vlTZ7TO9H/QcgyXoD9vuX2mld1H6PD6iFBpS7WGquz/CKN39SPW88nUSIAESIAESIAESIAESIIEjh8ChcvI6AcPHYlccqF0B2WUs9nbkwMlgperYDyKv+i7jyD/+8Y/4618zylsSZ++kk07C7Nn644b+LRgMor6+HiIZaRkyWPHgD8nPz9fJLaCU6asEQaDuMsg7ybQNg+8jZyABEhgKAhT0DwVlzkECJEACJEACJEACuUqgcHb1GbAcnbTw1LCPBy3IRR0tqzOOajeIWKGgvtzZ0vCTaA4lJcuO6/YEHzKIwF9QkLUi2AKlzhDgHNWrfznWzDG5oL9wbvVH4TiPoH/yyZcFWKeUvCT68xtRP9rc4v9Lf/8WT+zx5jVGC4rDr+8QyColeFz/v1hqiiX4FwE+GiP0fRuCRV0b/ZtNfudyhn7tb2FZ5VWAuj1mTbqc398BPKa1NqIw3gIKBTgx0RlXUHd1tjRckej16aW++UqhGUBepI8AWy2gWYD9EPWBgC3feKLV36/kZTjowLQ/3dKr/VgHR94L2VRauKyWA/hgdAAJgG92tfi/FysQP6/Ed6LXi40K6K81UngNgnVQqguOE4RleSFSCGApgOisCZqT0XYmd0EuMrqg9JKPe5SlxfvRWpXQ+VCQ5tDzq5ulxijBHOnVzhxOYgukrHphqOKhNVktULJBxDrFUrKrc4P/vzNhqscUlVbNEiX67B3dz0Zon6UdorrRqwecDhUK1IkR8veN2nS0NeaiWL3VUAn6dXBC/uRdtyrBp2JYdEPwGBTWQ6mXRTDNgsw23FWRYRT0Z3qYOI4EXBCgoN8FpCOhy0Uzlk/yKkcLpSMZrG2BXNrcXq+zWmfcQtmnu6UFKvSGVLceEVXR3FH7kMGoqphZ8zkIfhgj1k81/y4BLmtur9MRdwnb0pIVp9i2vTomS3cq2xBBQ8EYe2Wq7OjlxTUXKUBnep+U0mhUB52xHQqVpkzhulsGQtFMOerpHvN4PJVrWu99LXYNAxHsJhbMJyWlf1nRb9L+KdJLlFza3FafsDzV4hnLp4ly9BtB4x4kyy6f6fkIBZ0o/FtTW90vEkV3lhfVnKuskHg/ugKFm2MSFJHrmzvq9S+sA/0mWFeq+IqC+n4isX68Q7Lv0O9f62My9T8WFGvBAx2rdpkWEA7g0L/IfMn9POjsTf4P/QuMbkkF/bqDzqbe4/XorOmfTmMejXEfBNc2ddTrZ9XI1HDWDwDyDx2I4GbTwn2es5QsXttW/3SqMeUzq5cqUTqqNd/U15TlP4N7AeFqGfoOTOscajF/j9e+/MGYX3yjfR3I/TCYgv5QkNOM6kql8JskwUIm7Dag7sr3BK/zt/pTpm/MZD9SnQu+TgIkQAIkQAIkQAIkQAIkcGQQEJEngfisZIGGKyBvhfJPsKVJIP/TG4G8vtwVfaP37NmDdet0sc6BN4/Hg6qqKui/Y1tLSwu2b+/33fHAJxxmCxdccAE+9KEPGb2Q/TsQuGvJMHvI6UmABAafAAX9g8+YM5AACZAACZAACZBA7hIonOO7UmdWj/IwYcbsdFZRVFb1JYFEV0vfKAewaPNmv06019cKS31aKKt/qU8g1o+bVQuGdQDCdABH9b6aXNCvxa5jJu2+XSCXJ1jDHnEwd/Mj/pBAP7qdX7rkWC+8DVChZIPptJ1QclnXhtXrEw3KdUF/KAv7O/gVFK5MY+E6EakOjCiNGtPcvWtS5ZYttwVMdkwBIDH9EoqMw6L+Ow4l3NTJY9NpDpTcsnui+retfn+PaeDMub7TAg7ujxP1p57FEYXf7pmIzyWyndpE/x65ymjG3EsucBxLC+KjRf1ulmcLcMPmFv+NyTRThmckxnbyZ9+FI7pCydcPCfV1UEAisX4/M6GqDr13UHSm/qfEgzmbH/a/E915qAT9es5MngUFPCTAmQBOD/tNQb+LQ8MuJJApAQr6MyU3ysaVz1g2XynRguOIoPRFR9ml69r8A00FphYX19wswLV9yASr9ni3X5Eo8/+S4mUXOiK/jM2Sb0BuA9IIpb7U1Fbnqga5r8R3dI/j+S4EutyVKTN4lJt40xL1hbypwQZTKSTTEaiYWXMqRH4SI4BOdFp0luj7Ah77i8mEspkKRSuKfWdDeX4DwSddHNd3BfKrAo/zjUTi1YEIdvX8C0t8J+bZ1i0u2LwrCt8rCNg/6vFaNwPqcJ10hZub2uq+kGQ9Wrz7JaWUfjMXt7/JBP3aphaJd3utaxXwDVfiX8FfLaWuXdteuykV4zTPRqi6g2Opf13XVqvf4A1UzB9xTwd7VIngZ6p/VLnJ/T8I1JWWrSzxhIIkjgt32mYpKU0mVNdl7Lq3ea5QSn6agmMQCr/It+z/CNieWwSIRFunFPSH9svn8wS2eascJTe5WI8OGXgUYn+qqd2/Ndl+Gc76LstSFzkiRRD5ZqqzoQXwYuFTbu+lUMWBo/bqNaw0BSdkS9Cv15zeOZR9Any7IOjc4o/5wCSW30Duh0EW9IdcTec+FKR/92d6T6e6N/g6CZAACZAACZAACZAACZDA6CcgIl3hL5f7LTZw36chO/42+gEMwgq9878H6/QSo2WdPT8QMH4vnLYnOkO/ztQf27Zu3YqnnnoqbXu5PqC6uhp5eX1J8Pq5az96K+yndO4ENhIggdFLgIL+0bu3XBkJkAAJkAAJkAAJJCcwfbpvrBoXEtP3ia9Fqe9v3tCgBa4DajPmVX/CsZ2NUUL9/QpY0Nni74g1XDinci5E6V8+U4mC31Ei1ymP/N1xrIcBTOi1lVrUm0KcnVDQr62HOX1ZgK8pYFwKMDrg4EEF/Gtni/+VZH1zXdCvfdei/km71Vccka+nWLsDQatSuAoK/yyCtVEC6adhBUu61q/VYn9jSyEMTyoy1vqS13bJCgWlE2pOdnFwdyiR/9u5cfWqVJqdaWW+CWOUulFEtL4pPvtD/GTvCORLp0xS97rVo7nwN9QlVxkVlfneJ8DPYwTuyZb1ApR8rmvDaq1XSqWZUtPLfNcr4Dtm/qmffRd8VVFp5XJR6uaU50fhbyLOZR7LshwbG6D6ktK+Ccua3bW+vl8J0aEU9EfdVf8B4N+TnVcdlGAp9b28gOe2Hm9QP6szwpwo6HdxYNiFBDIlQEF/puRG1zhVUbzsN4BcFVmWAm5pbK+7zsU/iilJLClaNsOxRGfkj7xhdScI3q4+qWDpNzvFAN4fFmjrsjhavP8QYP+sqd2vs1+n+oc7zsclpZcf63T3rIBCNaBLJkWieHVGcvUXgbq1wBNsdJOZ2QSgVzSrhejORQhFqaljwr8g6IznzwHWA1ByuxvB7wCFoqqi2PcRJd6VomQugA9EVT94G8CzENRbBfn3rt14l/7/hG0ggt0ooyF/AM/nAcwPl2PTb2Z1dPUzInKPp6Dgzogv5TOrVyhR90SN/7PjUaXrWmvfSuKqqphRcz4Uvg7IrDD70LlRUDc1ttf+NNWh1YEf3bZ3sSVyuQAfh+oreaWDMF4+9Itqu8C5veBEeTTdN9eJzwYGbDvVuiKvR9anIJ8F5GN951OwQxQeAZyfR9ZmqN4BKPWZprbaX6Wab8EFK8bn5QWvhlKXq95KCzrIIgjB32GhSSz79uZWvy6zhori6l9HBW+4EvRH5g9VBRi7b76ycJk4MtOwXxvSuS9Mgn4l1pzGjlVb+t8dydml4hP9eigIYrtnvoL6KiDnhZ/TECul1Nca22t1Cbi+NsB7ISzs13eULALw4dh7Id07cCD3w1AI+sPgDt+HkHlQoTJ5vYE/+uxbeEo56tYp7x7z0G0Jov4T7elA9yOds8K+JEACJEACJEACJEACJEACo4uAiOhA/jj1eaDxc5A3/ji6FjtEq7E+WArv3G8bZ+vo6MBLL72UFU/OOussnHee/hW+f8tmJYCsOJolIzp4QQcxGJtjo+e3C4Fu/dEnGwmQwOgkQEH/6NxXrooESIAESIAESIAEUhMwCMrftjxWacfD9X9KPTp5D50Vv2DSLl1lvjzSUyC/3Nyy+rOmkSU6iadXfID6rABnR4nHdwN4HpBb84PK39rq3x/vtztRrxZnF+ikpYKrofA+LTgPZdsWbLGUc1VHy33/SLaqKB91QsNPAJgY7t+tdSsCrFWO/fOuR9Zo7UnKNhIE/ZFFlJQsO67bG7xaKVwKCX0fXwDAgcIbEFkvUD/d3OLXYmaZPs/3QWWjDcDU8PiACMo3b/RrfVnCNn2272RlqesVxCfAieGOev83WgV5n+54YNWuZONDwQe75GKB0vtzAXqTYeqs6zrI4k0AjynInbsmqfvTzZzfu377SgWpAqBLHUb2fsC2Ux6UqA65zKhw9tL3K8vzGQEuEuD0qGdY67peU0CnWOpXJ0+QzjT1WGr67MrpylLfFGBG2G7v2XPkZ10bV/8gHYaJ+ia5g7SObRMsdXPE9+nzfJOVFvQD50TsKeDznS3+W6LtD7WgPzK3Piew8AUl8EXuOgDdUPg7BLXi4I7Nj/hfnzv3snH7nfceOFT15MLwWAr6s3GYaIMEEhCgoJ9HgwRIgARIgASiCCQT9BMUCZAACZAACZAACZAACZAACZAACWSTgEgoCca8WJvBdV+E82pcBfdsTj16beUfjfyrzZXq33jjDTzyyCNZWfsxxxyDigpzpfY1a9bg4MGDWZknl4zMmzcPxx+vv+eOb872vyC45ppccpe+kAAJZJUABf1ZxUljJEACJEACJEACJEACJEACJEACJEACJEACJBBDgIJ+HgkSIAESIAESiCJAQT+PAwmQAAmQAAmQAAmQAAmQAAmQwFAREJFmALp6Wr8WfOArcF7uGio3Rt08eTX3Qk0+LW5dtm2jrq4OImkX/DQy0oJ+LeyPbY899hief/75UcfV6/WiqqoKlqUT18W34P1fhvPKo6Nu3VwQCZCAJkBBP88BCZAACZAACZAACZAACZAACZAACZAACZAACQwmAQr6B5MubZMACZAACYw4AhT0j7gto8MkQAIkQAIkQAIkQAIkQAIkMGIJiIgfQGXsAoIPfR3OP1pH7LqG23HPeZ+C/mNq69evx86dO7Pi4nnnnYezzjorztarr76KTZs2ZWWOXDPykY98BNOmTTO7FXgXPb+eE65Sn2ue0x8SIIGBEaCgf2D8OJoESIAESIAESIAESIAESIAESIAESIAESIAEkhOgoJ8nhARIgARIgASiCFDQz+NAAiRAAiRAAiRAAiRAAiRAAiQwVARE5F4Ay2PnC274TzjPbxgqN0bdPOqEs5FXebtxXc888wyefPLJrKz55JNPxqxZs+JsBYNB1NfXZ60SQFaczaKRJUuWYNy4cUaLzkudCD74b1mcjaZIgARygwAF/bmxD/SCBEiABEiABEiABEiABEiABEiABEiABEhgtBKgoH+07izXRQIkQAIkkBEBCvozwsZBJEACJEACJEACJEACJEACJEACGRAQkf8FcFXs0OAj34XzzAMZWOSQXgIK+Ss3At4xcUAOHjyINWvWZAWUx+NBVVUV9N+xbcOGDdixY0dW5sk1IxMmTMCiRYsSuhV84CtwXu7KNbfpDwmQwIAIUNA/IHwcTAIkQAIkQAIkQAIkQAIkQAIkQAIkQAIkQAIpCFDQzyNCAiRAAiRAAlEEKOjncSABEiABEiABEiABEiABEiABEhgqAiLySwDXxM4X3PQDOH9rHCo3RuU83nnfhXVGfPZ8vdjGxkbs378/K+uePXs2TjrppDhbW7duxVNPPZWVOXLRyPTp03HGGWeYXQt2o+d/5wHBnlx0nT6RAAlkRICC/oywcRAJkAAJkAAJkAAJkAAJkAAJkAAJkAAJkAAJuCRAQb9LUOxGAiRAAiRwZBCgoP/I2GeukgRIgARIgARIgARIgARIgARygYCI3ATgulhf7I6fwP6zPxdcHLE+WGctgLf0G0b/t2zZgqeffjora/vwhz+Mc889N87W7t27cf/992dljlw0opSCz+dDfn6+0T15448INH4uF12njdgKTAAAIABJREFUTyRAAhkRoKA/I2wcRAIkQAIkQAIkQAIkQAIkQAIkQAIkQAIkQAIuCVDQ7xIUu5EACZAACRwZBCjoPzL2maskARIgARIgARIgARIgARIggVwgICI/APBvsb7Ym38O+w/35oKLI9YHNXYi8q560Oj/W2+9hYceeigraxs/fjzKy8uNttasWYODBw9mZZ5cNHLsscdiwYIFCV0LbvgmnOdbctF1+kQCJJA2AQr600bGASRAAiRAAiRAAiRAAiRAAiRAAiRAAiRAAiSQBgEK+tOAxa4kQAIkQAKjnwAF/aN/j7lCEiABEiABEiABEiABEiABEsgVAiLybQA3xPpjP34b7CfvyBU3R6wfeTX3Qk0+Lc5/EUFDQwMCgUBW1rZ48WIcffTRcbYeffRR/P3vf8/KHLlq5LzzzsNZZ51lds8JoOfXcwC7J1fdp18kQAKuCVDQ7xoVO5IACZAACZAACZAACZAACZAACZAACZAACZBABgQo6M8AGoeQAAmQAAmQAAmQAAmQAAmQAAmQAAmQAAmQAAmQwEAJiMh/APhOrB37yd/CfvzXAzV/xI/3XLASnmlXGjm0t7fj5ZdfzgqjRKL2V155BW1tbVmZI5eNXHLJJRg7dqzZxe59CNQugxx8J5eXQN9IgARcEMj/XJexl1KK3zW64McuJEACJEACJEACJEACJEACJEACJEACJEACJJCMAD9k4/kgARIgARIgARIgARIgARIgARIgARIgARIgARIggWEgICJfBXBj7NT2H+6BvfkXw+DR6JpSTf0E8pbcalyUFvNrUX822sknn4xZs2bFmdIVAOrr67MxRU7aGDNmDPTap0yZgtNPPz2hj7LtTwis/WxOroFOkQAJuCXADP1uSbEfCZAACZAACZAACZAACZAACZAACZAACZAACWRCgIL+TKhxDAmQAAmQAAmQAAmQAAmQAAmQAAmQAAmQAAmQAAkMkICIXAfgplgz9p/9sDt+MkDrHK4J5K98BPCOiYMRDAZDYnsRGTAor9eLmpoao53W1la89tprA54jVwwcf/zxOOmkk0J/jj32WNduBe//v3Be2ey6PzuSAAnkGgEK+nNtR+gPCZAACZAACZAACZAACZAACZAACZAACZDA6CJAQf/o2k+uhgRIgARIgARIgARIgARIgARIgARIgARIgARIYIQQEJGVAH4V667zt0YEN/1ghKwit930zv8erNNLjE6uX78eO3fuzMoCZs+eHRK5xzYt5tei/pHa8vPzQ1n49R+9Pv3/GTUniJ47FgHv7cloOAeRAAkMP4H8z3UZnVBK8bvG4d8eekACJEACJEACJEACJEACJEACJEACJEACJDDCCfBDthG+gXSfBEiABEiABEiABEiABEiABEiABEiABEiABEhgZBIQkSsA3BHrvfPs7xDc+O2Ruagc89o6uxzekn83erV161Y89dRTWfH4tNNOQ1FRkdHW6tWr8d5772VlnqEwojPvRwT8xx13XPamPPg2eu6sAMTJnk1aIgESGCICzNA/RKA5DQmQAAmQAAmQAAmQAAmQAAmQAAmQAAmQwBFKgIL+I3TjuWwSIAESIAESIAESIAESIAESIAESIAESIAESIIHhJSAi1QDqYr1wXngEwYdvGF7nRsns6ugpyLt8rXE1+/fvR2NjY1ZW6vF44PP54PV64+w9//zzeOyxx7Iyz2AY0Vn3p06dilNPPTX0d0FBwWBME7LpvPIogvd/edDs0zAJkMBgEaCgf7DI0i4JkAAJkAAJkAAJkAAJkAAJkAAJkAAJkAAJaAIU9PMckAAJkAAJkAAJkAAJkAAJkAAJkAAJkAAJkAAJkMAwEBCRCgBxinLnpQ4EH/zqMHg0OqfMW14LNfH9xsVpQb8W9mejnX/++TjzzDONplpaWrB9+/ZsTJMVGzoLvxbv60z8xx9/fFZs2rYdWqNlWSHbiZr96K2wn7o7K3PSCAmQwFARoKB/qEhzHhIgARIgARIgARIgARIgARIgARIgARIggSOTAAX9R+a+c9UkQAIkQAIkQAIkQAIkQAIkQAIkQAIkQAIkQALDTEBE5gF4KNYN59XHEVz3xWH2bvRM7ym6Dp5P1BgXtGXLFjz99NNZWawWyS9YsMBo67333sP69euxd+/erMyVrpG8vDycdNJJoT9axD9mzJh0TRj779u3D6+//jreeOONkJjfcZxQv0WLFmHChAkJ5whu+Bac59dnxQcaIQESGAoCFPQPBWXOQQIkQAIkQAIkQAIkQAIkQAIkQAIkQAIkcOQSoKD/yN17rpwESIAESIAESIAESIAESIAESIAESIAESIAESGAYCYjIhQBaY12QbX9CYO1nh9Gz0TW1der58C76qXFRO3bswIYNG7K24FmzZoUE86b27rvv4ne/+x0OHjyYtfmSGZo0aVLIFy3i11n4lRr41wE6C79mpkX8+k+i6gZerxeVlZXQfxubCAKNn4M+62wkQAIjgQAF/SNhl+gjCZAACZAACZAACZAACZAACZAACZAACZDAyCUw8E/wR+7a6TkJkAAJkAAJkAAJkAAJkAAJkAAJkAAJkAAJkAAJDBsBETkPwOOxDsjOZxBY/S/D5teom9iTh/yrWwBPXtzSRAQNDQ0IBAJZWbbOfF9RUQGdEd/UdKb+9vb2kCg+203POXXq1D4R/9ixY7Myhc7CrzPwawG/9luL+t20yZMnY+HChYm7OjYC9ZdBdr3kxhz7kAAJDCsBCvqHFT8nJwESIAESIAESIAESIAESIAESIAESIAESGPUEKOgf9VvMBZIACZAACZAACZAACZAACZAACZAACZAACZAACeQiARH5JwB/jfVN3nkRgboVuejyiPXJe/GPYL1vutH/jo4OvPRS9kTlp512GoqKipKy+tvf/oY//vGP0AEFA2kTJ07sE/CfcMIJWcvCv3PnzpCAXwv59+7dm7GLZ5xxBqZPN3MPGQ12o+fuJcC7uzOegwNJgASGggAF/UNBmXOQAAmQAAmQAAmQAAmQAAmQAAmQAAmQAAkcuQQo6D9y954rJwESGIUEFhfX3CHAFX1LE1Xe1FG7bhQuddQsaXHxsq8K5MbIghRwZ2N73ZWjZoFcCAmQAAmQAAmQAAmQAAmQAAmQQEICInI6gBdiO8ie1xG410dyWSTg+bgPnhlfMlrUYn4t6s9mO+ecc3D22WcnNXngwAE899xzeP7559HT0+Nqeq/X2y8L/1FHHeVqXKpO+/fv75eFPxgMphri+vWPf/zj0H8Stvf2oOfOxYDd7domO5IACQw1AQr6h5o45yMBEiABEiABEiABEiABEiABEiABEiABEjiyCFDQf2TtN1dLAiQwyglQ0D/yNpiC/pG3Z/SYBEiABEiABEiABEiABEiABLJFQEROBLAt1p4ceAuBO8uzNQ3tAFATTkXeinoji0AggIaGhgFny481fv755+PMM890xf+FF17AW2+9hX379kGL6/WfSNOZ9/WfqVOnYsqUKa7suem0ffv2viz8e/bscTMk4z66YoGuXJCoyf4dCNxTBTiBjOfgQBIggcEkQEH/YNKlbRIgARIgARIgARIgARIgARIgARJwSUAVzvXNgq2WKeXsBtTPOlv8r7gcy24kQAI5ToCC/hzfILpHAiRAAukQoKA/HVq50Xc4Bf3lxdU1CuoeAB5NQynl321tW97a2ppRGr6lxZdOtRFsB3BGmnTfFeA1BXQqJbUnHJjw+9u23ObqG/zFM5ZPE+VsADApPOcuJdacxo5VW9L0gd1JgARIgARIgARIgARIgARIYMgJiMh4APFK6u796PnN3CH3Z7RPmHd5I9TRJxiXuX79euzcuTPrCAoLC3H66boQw/A3XRHgjTfeCIn4tZg/m1n43axu/vz5OO644xJ2lX3bELi3hqJ+NzDZhwSGnAAF/UOOnBOSAAmQAAmQAAmQAAmQAAmQAAmQQAyBotmVC8RSawEU6JcE2BoMovSJVv92wiIBEhj5BCjoH/l7yBWQAAmQQB8BCvpH3mEYLkF/SUmJd6IzdZWI+KKo7bQ8Urq2tf6vmZAcgKA/ZjrZDaW+mx+wf+7f7H83mS8U9GeyUxxDAiRAAiRAAiRAAiRAAiSQKwRExAsgPqDZsdHzy+JccXPU+OGd+RVYH11qXM/WrVvx1FNPDcpaP/ShD+Gcc85BXl7eoNhPZNRxHLz55pshAb/+M9hZ+FMtTimF8vJyHHPMMQm79or6daZ+O5U5vk4CJDCkBCjoH1LcnIwESIAESIAESIAESIAESIAESIAEDAQKyypvANS3o14KiKB880b/QwRGAiQw8glQ0D/y95ArIAESCBMYLmF0Lm0ABf25tBvufBmuc7ukpPqjjq02AuiXmlBBXd/YXvsDd97375U9QX+f3cc8Hk/lmtZ7X0vkDwX9mewUx5AACZAACZAACZAACZAACeQSARHpBpAf61PPLy9kpvIsb5T1gWJ4F95otLp37140NzdnecbD5saOHQudrX/q1KmDNoc2fPDgwb4s/Nu2bRvyLPypFmdZFiorK5GfH3fk+4ZS1J+KIl8ngeEgQEH/cFDnnCRAAiRAAiRAAiRAAiRAAtknUFhWuQpQyw5blm90taz+TvZnokUSSExg+mzfycpCJ4D3h3vtEQdzNz/ifzwZt6I5VZ8RkZ8DsML93oRlze5an1niTu4RCZBAbhGgoD+39oPekAAJDIDAcAmjB+By1odS0J91pINucLjObey8UQvtyi+wF/pb/HvSXbxR0K9wIwRPJrIlkNMg6iyl8EkAHwbg6d9Xtnpsz8I1XateNtmgoD/dXWJ/EiABEiABEiABEiABEiCBXCMgIu8AmBTrV89v5gHd+3LN3ZHtT95Y5H9ax7abW2NjI/bv3z+oazz11FNx5plnZlXYv3Pnzj4R/65duwbV/2wYLygowJIlS+D16gIV5iZ7daZ+HyBONqakDRIggQEToKB/wAhpgARIgARIgARIgARIgARIICcIUNCfE9twxDuRqaC/pGTxxG6v91cK6hIAByDqG10bG34GQI54qARAAqOAAAX9o2ATuQQSIIFeAsMljM4l/hT059JuuPNlOM6tr8w3oafb8yCAQoOXPSKqormjNu1yXEZBv6jypo7adW5oLJrpO80S68eAWty/v/rtlIPHXHPbltsCsXYo6HdDln1IgARIgARIgARIgARIgARymYCIvArglFgfA3cthuzfmcuuj0jfvBU/g3XyNKPvW7ZswdNPPz0k6zr66KNDwv4zzjgDWuCeTnv33Xf7ZeEPBOJ+XU7H3LD0HTduHBYtWpRc1L/ndQRW1QBiD4uPnJQESCCaAAX9PA8kQAIkQAIkQAIkQAIkQAKjgwAF/aNjH0f6KjIV9I/0ddN/EiCB5AQo6OcJIQESGDUEhkMYnWvwKOjPtR1J7c9wnNvyGcvmKyVNAHrr2wv+CoX3ARiv/1cBtzS2112XbgTvQAX9eu6V01bmbR+39xYlWBlFb69lqflrN9VujiVKQX/qM8YeJEACJEACJEACJEACJEACuU1ARJ4BcFasl4HaZZBdxmJlub2gHPfO88/L4Sm81ujljh07sGHDhiFfwfjx4zFhwgRMnjwZEydODP055phj+vzQgn2dhX/79u3QPr7zji7qMPKbK1H/3jcQuLeKmfpH/nZzBSOeAAX9I34LuQASIAESIAESIAESIAESIIEQAQr6eRBygQAF/bmwC/SBBHKPAAX9ubcn9IgESCBDAsMhjM7Q1UEbRkH/oKEdNMPDcG7V4uKamwWIqBcOWCI1jlJfi8rY/6Kj7NJ1bf4X01l4NgT9er4lhZedYHsC6xXwib75FW5uaqv7Qqw/FPSns0PsSwIkQAIkQAIkQAIkQAIkkIsERORJAHEp4wOr/wWyU2v92bJJQB37QeRV32U0KSJoaGjASMx4n01GQ2nLlaj/wJu9ov5g91C6xrlIgAT6EaCgnweCBEiABEiABEiABEiABEhgdBCgoH907ONIXwUF/SN9B+k/CQwOAQr6B4crrZIACQwDgWEQRg/DKpNPSUF/zm1JSoeG+twumuk7zRLPRgCnhZ3ryi+wF/b0eC6F4JaIw6Lk0ua2+ntTLiCqQ7YE/dpkLBcBNsE5uKi5s3lftE8U9KezQ+xLAiRAAiRAAiRAAiRAAiSQiwREpBXAhbG+BZuuhfP6U7no8oj3Kf+qB4GxE43r6OjowEsvvTTi1ziSFuBG1I+e/ei5twZ4d3RUJxhJ+0NfSaCXAAX9PAkkQAIkQAIkQAIkQAIkQAKjgwAF/aNjH0f6KijoH+k7SP9JYHAIUNA/OFxp9QgmUDFj2SIoaY4gUFDXN7bX/kD//4ILVozPL3CWQeQaAB8GMBaADYXtImhTgpuaOuoeByDpIvSV+I7utr2LFeSzgHwMUJG63G8rwVOOUncVeIKN/lb//kS2K2bW3ATBdSbfk/kTM+7vdtAuuX+z//VkYy6Zsfz0oHL0F9anhvv92fGo0nWttW+5Wbteb8D2NAkw203/cJ8XPPAWr2m/Z1uyMSunrczbMXbffGXhMnFkJhSmhPsHIfi7gnpYVPC2pnb/05nsVWTuipk1p0LU1YAsijoP+mXXexa7jkwF/T6fz9O9XX1SwboaQEl4Xzwh+4IdylJt4uDuKe8e89BtW24LpME87a6hsxy0FsBSVykH5/TjD7wMoF3g3F5wojzq9/vtVBMMxzMZ4QlY/6qAuQCODfv5NoBn8f/ZOw/oOKqrj//v7Epyw4ViG0xvAUISEoeiimLJxoAtua2KwWCnUBIgJF8SQgIJhAD5EhJKIJSEgBNjSV7ZluQGtmRkVZo/EkLovRkbcJGrpJ25n99qVx7NzuzOqlnlvnNycqx95d7fe2/Y8r/3Eh5IbNWX+xv9e3tb0J+TkX8JMS1qv+eEW8tqim+ZmZl/pqGTEvqPDW47YU1Sqz5b2RiLcfj17hT056blZYO0VQASo93fLgr6KTfddzqx9woGXwDCyQC84b1y++x0y0f6CQEhIASEgBAQAkJACAgBISAE7Agw80oAF1tfC6y+AcZ7tQKtBwh4J/0S2mkRyIMrKTG/EvVL610CQ4cORW5uLrze8Mdym/UDzWj1LwBvk4CL3t0dWU0IKAIi6JdzIASEgBAQAkJACAgBIRBJQP0u/vEOSiWDr2QgFcDRAJTOwADhE2LUsEYPTxjF9W5+27eucIbPlzhmG09j0OWhavOHh/oonYD6cLiWgQcbK/0vu9VuWMXcBJ5dX1m6TL3pTZ7kO5s0vhJEU8A4CoAGoBmEt5ixKCng/Vu1jaZlYrZvVCJwNQFzGTiRgOEhO5X+5d8E/su2MbTyFb+/Jdo5Sp7kO4c0rAUwKtSvjvY2X1RfX7FTrTGEqJCZv83AGZY1NkCj+xw4U/KkOcmk0Y8BpAE4ot0v4EMGlpOhP9CwfpnSYsTdMjN9I1q87APoaotd25XvAC9MDJC/OopWSS2amppzCA9NWh2yUf3pfTaQ2rg+qD0K7Q1dB/W7PhA8BwzsJuAdBha3AA9urPTvsDpgI5p242M7dzed3fRJy8o/1SD+IYhzOpyt0B7AwL0hX2E5o2YOMZdKmTTrONY8SqcyC8Dxnb2PNtzamah7/9FWTCbC9QDOBRDOmqH2/E1iesDYw0sa49CamByj5GzfmQS+3nIP477zqdlzZjFo6YG5+eaGytLfJif7hmrDMNcg/JiAL4UYvWlAy32mskTpwCKaOufNCTSdmL8D4GvhMxjU/AEfEVAf61kXaU/M7VSnPGizuWe054SbGdUZIc1zFROmg4MamaTQuLjubHitg3hW3LgrfYRAvyMggv5+t2VicF8nYCceThgf+GPrJm+eQXwvtb05dmo6QP9I9ASuiya8Nw8Ois+HN/0QzL8yifht52fgMyJcW15TvMTuw4xVQEtE/u3aprnV1dUBJ4MvTps7xkvGmtCbNNWthZlyK+qKnoy2VzkZBTnEUB+K2kTjoMfKa4vUGx9XwQw9IehXbzpd7lPIZDwD1r9TXut/JZ5z2Sbk57sBmnHAf6cZeCcDtyUFjPvdCKs7I+ifmV54vsH8ECgYZBK1qTPkYf728roSJbR2tVex5gy/7kv2DW32atcQcHOssxwa8yKD5lfUFr0UbY3evpMz0/JPNTRaCMZ50exi4B0PSH3YPpfB/xvuS8DCstri+W65xdMvyDjBs5QYF4bGbdE8nLW8uuTlzMz5Q0bq+/wETAu91qRpNHX5hqJGt2t0p6DfRqhvG5DTWUG/231q8513ErRfJowP/KUzXzS55Sf9hIAQEAJCQAgIASEgBISAEBicBJh58f7g70Kr94Gq22C8rr5ykdbdBLSTs+CdcpvjtEuWLEFLS9Tf2LvbJJlPZT5xI+o3dASrV2z6tzATAkKglwkkfr/BdkUikt8ae3kvZDkhIASEgBAQAkJACPQFAsmT52QR08MAToplDzM2grCgsdL/n1h91etBwfA2voRAdwM4NNaYeOa3E/QD9MJ+If4/7CoomtdWAnKN8cP6Kv/f1Y/IwYCG7Xw9M91qEtg7mfs6NG1Ow9oSFXxg2+yEuomB1unNHm8+iP7oYo0NRJ659euKP1ELpGXPPlGHtpjaRNfRmk7Ed2wbTb+NFXQQniQYbLGdfmIw/8KFXVuJ+br6qlL1HZitzsRJ0K9p8DDwAICLQoEITn5sAfG8hnWlKiCivR1sQX9QCO7lPxDoezH0QcE9MDS6h/SglipczdOVoD91csFRzLq6j7E4Qd0XJm2ek3hdwXMSaRtDk44H4zEiTIxxpmKed+v487LzTyc2/ulibgPAaiLPleGzbmeLVUBPoH94NO2mgKGXAfiGZcxn0LRJ1vupxP80HD9m4EYX51zFwv+X2ZjXWLn0RatNB1vQn5rtO9blXQoHy9zJu/GnWIEZB+OsxPpvgrwuBPozAfmSrT/vntjeJwlYxcNMuJk4GD37o9ji7TaXmPDI+N0jr4mVCd2X7RvVvM/zCBHy4oChogPvHrdn5C+s809L9k3weD0qa76KwFMtZrb9mecXJhsGK/H+yHYbCPeV1xT/MJpNuekFt+8X//8i3IeJL62oKXnCrR/dLehX87Xo3vsAvsztPoV2aycY15TXlfzTjcB9ekbhJI1Z9VXR3K4bMda1ePXLVlf7P402KE5BP81IL7icgb+EqkW4tUdn8I0VtSV3ufHZzaS+ZN+hLV6P2v+pbvqb+mxjYF5FbbEKMLBtvXknc1ILvkkayuPYX5X9/jUAXw8b35OCfqv43ZqFPyc9v4AQzN4fDLShUPZ+t3vSnYL+6efnn60ZKvsAhaO5u03QHwpeUuctWI3AbXP7bHY7n/QTAkJACAgBISAEhIAQEAJCQAgoAsysPpdfbaWh190N/SW/QOoJAokjkPjdp4IZp+3a888/j9dff70nVpY5YxBQov7p06cjMTFcsM9mADMCa2+C8fbTwlMICIFeJCCC/l6ELUsJASEgBISAEBACQqBvE6DU7LzrGXynKbOzG4t3MNP8xqolSkzr2NoyvtNDAKvkBypDvqtmFds7DbIR9N/FIKUTcfvbsQ7m67YfSn8btR1/IcaCOOx806vhgpq1/nft7LMR9D9PoPcYPNv1Gox/t+qYmpRoHGcYWkUcfimR9K8aKv13xNKBZGbOGN3iTXgcQK6rzWnrZID4/u2j6ad2QQO2gn6m64n4XgDHulznCzCmN1T525MWHkxBf4iTOu9hcX5MNxhYRsAxAM4OdY4p6E+b4ptoGMEgALec1NRR76OdSBuER8D4s6mCRCx/op538+DkrLwZRKzOVLg6Ray51esfaBpm1a31b7TrbCOgr0Jb9Qy75JwRnM/JmnmYF94lIExyY4ypjy3bgynoT5k8ZwqYlFbN7XMu7E6HICGH59YE0lAP4LjQ63U9eVbi3AvpLgT6HQER9Pe7LROD+zoBq3gYjM2gYLknJZBVme43Mngpgd5l8AkaaCoDGQDM9aRbmLiwoqZEveGybUrM37rP42fCZFMHHYQXYdBjIN4S/Dvhm/uF+ZeCMcHcj4FrKmqLHzJPnpmZ6R1tHLmYWZXDCrYWsHFxed2SSic7ZqQX/sycXTzU79kAaxeuqlu8zW6cjRh/k0actbzGvnSRw9o0PbPwsATdkxB+3eDA95lwU/jfzFjiJa8q8RRsrJPunbDvC2uGbVXl4NPhTfcT44qOa/F2gIpBqAZDJ8Io5mDwhHqzZt6vvQSaV1ZbZCrVFGn1jPS55zCMFZY3SG73DErUnzBE9/ltyoSFV4tH0J97fkE6DKzsEIyBjj4zcRKxNg1g9UFsqMkrVz67ua9twRRaKUCqNFq4tXMhohfIo+/RDXyNGHMBmmLh/wF79KyKav9bduv11p2clTL3ON2jrwbojA52ED6GwStZQ23wShpIh0bTLHeyfUiPCvozCm5hxq8PLEZXldcUqSjtYJue4TtBY4/6EHNC26XBy5xE2RVVRZvd7GV3CvpzMwqvhKoccaDZPlfizdCfk+k7mfSgj+YPs3sBKmcyVhKTKpnoASMT4AJTQIGypNuDWdxwlT5CQAgIASEgBISAEBACQkAIDGwCzKzKJv/S6qW+cSH0Z9s/sg1sCAfBu4RZj4DGn2m78rZt27BqlWPugINg7eBa0uPxIDc3F8OGDYvqeKDuHhgvqUKk0oSAEOgNAiLo7w3KsoYQEAJCQAgIASEgBPo+gdQsXz4TFlrE/M0MrNqfWXsFDN4HjYaAMQNt1eGDyeRCLUJwbfZYZX0fvRUPg2CtaN8EcClIexqGESBNG20w5xOQbpm/mRiX11f5S5xIWgX9ln5vM7CGiJ4F2AumDIBVxvNxln6fMPE6YpoXEtobBKjM+6uZ+d+s0ThiTGHg/Iis3oTS5q1j5m7c+Eir1UYbQb+5SzMT1u9Pnv4UGbwZRKoygkqYmGxNWsngJQRSSQU0Sb/KAAAgAElEQVRPCU3QxOAnNdKeZmAXM59LgNJdqGSf5qCJXQRcWF/pr3Pi5yBSD/pvEP4etK0tkek5BJprYWcAfH1DZakShXdoNoL+ZgD7TALvLwh4ignrggOd96aO9jZfVF9fsVN1U1UU3vsMR3i1A+eQtGDG/wPBCES/Z53vCxvkTUJL7Rr/57ECG6Ld1ihnucM+EtHXuG0vvuaQfDSqoD8ly5cMde+Aw0z2RNzH/Vn5pxNwseXebtHZmPxs1dKXbM5iR5E2Y2dQRwG0fVlD+AiMFSBqIGCEwca3CKTO44FksMFu9I9920Z/1+68h9d0eKa4uvMMvBIIIOt5m+SocQroO3AOnUeVzPNbJjamc47nNK+2xzCMrxPjEm7rZ37WfaKx9q26qpI3wuNVtn8MPVBxxOPFeINRBsbR4XsKYC4b+Fd4jNbc3BQ+y+3zTPKdQ5pKjtke/NDhzFv30uGMuL2zaroNiYHWGdXVZdvtznxE8EcPnpVod05eEwIDhYAI+gfKTooffYZAhHg4bBnhBbB+eXmt/xWrsbkZBSlgLDcLvYnIv13bNLe6uloFAVgb5Wbk3wAmFfEcbtuYML+ipli9UetQosqX7Bva6vX+lsEqa374DYStCNpGRPvL8tpiFYEb0aJkyd+tGTR1eX2R7Zv82WlzTwyQoSoBqKhS9UZ+TVKrPtvf6FfZyjvdrMEFboXROekFVxFwv4mNTqB7EwKBm+xsyk33nQHyLAQHgyXCbQsTplbUFEeUTVIdZqbMG6t7WtdS25vwYGPgHda4YMWGkuetTqs9a/F4rgMFxdftQnoGHmzyfHqdw7mAW0G/mr85wbOUGBceWJsrEwNGvr/Rv9Vqz4zMguNZRzHMpdjiFHs7bawNf8ezrOawvy+4taym+Ba7NXrjTqpgmFH6uAcB+q7JhgDAtyUGjD9Yz5H60Niy2ZMPDp67MWa73Z7beC9KTlbhOGrmShDCaoV3DdKzVtR0iP6n3PTCRwFWWQRUa2Gm3Iq6IlWFI2brLkG//fmkx8pri75jfb7FKehXVSnuUwFNpnP/CnuMXLuAkFDlCKWemWO+65qHs5ZXO5dCjAlKOggBISAEhIAQEAJCQAgIASEgBEwEmFl9lvyrFYrxVhUCa28WVj1EwPPNBfCco6qd27fVq1dj69aIr0h6yBqZ1o6AytQ/alT0xGz6//0D+jMdcpYITCEgBHqIgAj6ewisTCsEhIAQEAJCQAgIgX5E4Nys2V/1kKYE1e1ZnpmxQkdgwXNVy7+wupIyJf9MGEYpgC+ZXnMUn6Zkz7l2f8K1e0wic4OBv2A3ftZooydJzvZ9RQMW7c9q/lXT/F8QGVPr1y19wQ6tg6Bf2X55Q6V/dYTexufzfLwNP9+vTb7VQXC9hQyeX7++VP2m3kGrMzHbNyoR/AiBVOLIcPtC82hZdU+V/Ntqn5OgXwn0W0BXbLRJ/piWlX+qTsZyAjomHmybXAnoS5pBV9uMpZRsnwpWUMEZZjH4Iw2V/qscxOyUOtl3M3OQRbjtAOg7DZVLVMLSDv4HBczD8XsCvm/a0wihs5rIRtAfnr+ZmW7HHr7LegbU/NpweojBqsJCuO3RwBfXVZYqTZJtizwDfHNDZalKuNFtLTU7L4/BiwC0JylVwmgCLquv9H8Qsff2Z1l1cxT0B4MrEhJWgZFimu//NBi+usql71jXSMuefaIBTZUD/YbptbLtY5BvrZoQpbLBDmL64VGH8iJrMtVQRvtloGBS23DbxB5kND5ln6AzZJN6ppwYHhDtmZKanX8ew1ABOwcSOBL9vmHdEnVHO5y/KIL+TQD9OjHQ4ncSqds8ixzPefD8Zs1JZyKl+2u/S0x0Z+O6Jb9wOlQ2jHewgSmN6/3PRTuINs8Jx2fq2Zm+8V4vqizPhw8IWn59ZckzEedQ3dlh9BMiVslnktr3hPBoy9YxVzsEIlkz9Lc/G7rzrHTb5ZSJhEAfJyCC/j6+QWJe/yNgJx52k1k9J73wUkKwfFBYcP+WHtAzVzb6P7ZSsBGwxsyWrrLQbx7WpMrn5IfnI4oUQVvnZmBlk2eIr7r6cRX52qHNzMw/09BJZbqOKMljN3d4cE5GQQ5xsNxT0FcC3VBWW/T7ru52ZwT9ERnJAR3ENyWOM/5gffNptm9W5iVH63qgDKCJpr+XjNszct4jNpHUM6yZ0cGOImLTfJSbVng1KBgJHD4XTdAwrXxDcTDbe8TZSC94nIHL2//OlFNeV6SCPDruXUb+6QYH9+7I4AuEj3Vo31pZs/hNp32wyWyuM2FWRU2xKtPWqWYTFKIzaH5FbZH6YOPYbO6LY1WI3riTM88vTDYMVh/Qw9HGrjK5z0gvnM1gdS/bgzZ6TNCfVjiViFUEcVvNesbiHd5PL7cGh+S47Ge3Od0k6Kec9PyfEIIBS+Fzr3heWlFbooJKOrR4BP3TMwsP13RW5z78hc5u1ozpFRuWPO102GZmXXaY0dqyEnyg7Fp3PbM6dWlkkBAQAkJACAgBISAEhIAQEAIDjgAzZ+4vvR3xuYS3vIbW0m8POH/7ikM09nQkzHnU0Zw33ngDzz0X9fezvuLKgLTD6/XiS1/6Es466ywQRf8ZQ3/uEegvqK9VpQkBIdCTBETQ35N0ZW4hIASEgBAQAkJACPR9AhMnXpEwZMz2v1nE01EzNyuvbAS7rcw8q7GqdKXZ65RJ+SdBM9T3I8HEkEqMrnQnR43G7dG0GxlTCo4JGLoqs/cV03y2ImX1uo2gfwcbfFHj+tIGp11w8F11jznWTlBLwLX1lX6V/K9Dsxf00xPbx/C3rYJr80DnzP6xx9oIl1+FFshsWLt8iwv7YlZECGaq3wYlwFYVG4LNTujsIOiPOX9mZuHhzZ7Ak/urQ5i0O9EF+j0t6A9VMVAZ1M82MYx5VxwE8Y6C/pTsOTcBdJtpjTe9Gi6oWdshqWOHbVQBIAYF79lRoRdsqzI4CPqjVtgI3vfI+Q2A8hoqlyy1nqfOPlNSs/K+xcRKpzQiNOeHMLRvNawvedu8hq2gn1ETQGCWXQBSeKzNWVSBMd9tqCx9LNqTOiV7zgKA/mYKXvk/9mBy41ORSVXVPL0h6E+enHcHMd9oPiMaa9PMlQNsfKLkyb7riPEnky+7iCmnvipSW9MbZyUad3lNCAw0AiLoH2g7Kv4cdAI24uFPDIOmrKgv+m8049oE4nrN/ujXE0L9thFrk8vqFm+0jIvIMK2yy5fVFl8Xq9yTjeg4QgRtI7D+0Mta5tK6xRHRm+Zs/vtLMz3PwCYAOcpeAtYnePRcf7V/l9Xv3PSC2/dn/g5HIUbN5h/PhnZG0J+bUfCDUJb08FLViUn6DL9NZHOEH+cXpMOA+pAZFnE3aRpNXb6hqNHc1yYzegsIl5XXFDuWeQuPtwvEcBJiqzFuM/TnpuVlgzT1oTYo7o62X2ZfcjMK7gVDnbVg66qw2ebcv+vxeDKWVT/xUbS9t1Z5ALBJI85aXlPyasQ+pRVOR9ub+XDr7jupqgZYuDiff+t9zs0ouBOMGw4wxcKy2mJrCcF4rkJE32AFgcD4hSCoknaqOQZj2IjeHdlaF+qqoP/Ccy8ZmZgY+C1AVwPwmpg4Pk/iEfTPtAayAG974E1fVrtIPbscm7VySU8FXXRpk2WwEBACQkAICAEhIASEgBAQAv2WADOrH6ojMnOheRdaHlUVt6X1FIHEb68Ghoy2nV7XdSxfvhz79kXkuOgpcwb9vEcddRROOeUUjB07FklJ7UnAXHEx/luGwIYu5wtxtZZ0EgKDlYAI+gfrzovfQkAICAEhIASEgBBoIxDKtr8ewBEhJq6ySQfHRmTepycaKpfMM2tcUrPzfsRgJSBta4SGxNbWi50yaJv3xUbgaytSDtmyGKBC0/hoGenbu6Vlz8k0QEpjMSzesanZc/7AoJ8ccI3+UV+55ECixtALNsJ8x2z+Zv+VMDppzDZVCSGo1wk1V2OTL/CdTDqUVqktGSRjm+bB5Lq1/gitUkq2T5XIuyJ+/31pDKwxCbAjhM72gn76S0PlkmtiaaFSsvNuAfjXB+zioobK0rA2IuIK97Sg3+asuL4ryZPmpJBGqlJEuGShraA//YJZR+q6Rwnzw9UvbANl7J5fVpE3ge+qryz9qbmvjUhbidqvb6gs/XOMZyIlZ88p7liVwj7AIu2C/K8ZuqESMoaz2rs6s8Hzfui2xWDMMT0vFjSs83fI9mAj6LetDmH1JxQkVG8KLvrQq3lSa9YWfxjN94i7BHwGTZvUsLbkZdt9mOSzZrZ3dU7cZui3OyPEvKC+qvSJGHsIu0AcEEqbt46Za83S3xtnJZa98roQGEgERNA/kHZTfOkTBKyCfgYWVdQWq/JOHUr7WI21y1ROBk8vqy9Rb2rb27Rk3wSP16NKQ50c+qOT8D+Ch80an5OuTS5rWPwvc2eL4F63syMzc/6Qkfo+PwHTgmMJ9zFQZcq8b2uXjQ0vGR7KWlFd9HlXNzBeQb8v2zeqpdmj3giHy085ZgG3s81GJA27ygQ56fkFBFIZ58PZxhsSk/SL3AQNqHVtAjHeNUjPWlETGVXrVtA//fz8szUDa/eXq2v71ZrxMidRdkVV0eZo+xASRH+5vQ/jw/K64me7unfxjs9JzTkE2rAVBJwf6x709J28OG3uGC8Z6p6eG7IlrnMU77mNl5XqHxEAEWO/Lc8Adb+vKa8pfiDW2raCfsL/gmFbzjB49IiTCHQOOBidfpa5WkFovS0EbXpZ7WLbtIjxCPptAki2aB7OWl5t/wEq7G/ouZsc/jcxPt/u/bTOWt0gFh95XQgIASEgBISAEBACQkAICAEh4ESAmW2/N2p5dCrQ3CTgeoiAJ/1/4PnKbMfZX3/9dTz//PM9tLpMm5iYiNNPPx3HHHMMRo0aFTMTfyxixofPIfDkjUDr3lhd5XUhIAQ6QUAE/Z2AJkOEgBAQAkJACAgBITCACKRM9s0Hw5yhuqJ525g5VnGnncs2QtcOgm6bjOYGCPMb1vlVtfuYzU7ga5cFXk3UWTG3jch3jwa+uK6yVOl3orbU7Lw8BpsSPtoLzm2Euo7Z2a0LRora4Wp/zr3wkpGe1pYnVcLw0Jy2ouJzM2cd7fF4akE4Plo/OxARYn2boAEbQX8TQbugvrLkmdh858xikDkD/IYR2pCL16795267sZ09A7HsCL9uDeAA3O2FGm8jjrY9AynZebMBXmLKoF5He5svqq+v2BnLTptzFsHLxg5XovbQHetQOYBgH8ASWWEgMtDHyRer/3ZrWAX9DF7SWFlaEEu/F4uf0+tu71J4fE9n6E+Z7JsHhgpy0EJrPp8YaJ3iJkhK9U/NjgjEsa2E0BtnpbN7IuOEQH8kIIL+/rhrYnOfJmAVD7vN5GwjdFdK15zyuqIVZoetmdUZ2ABjz/QKF2/K1DzWTOJu1tifxf2O8triX5rtsAiEW8DGxYbGb2vsUdGTbVUGiK4qryl6OMo41emx8tqi73THG6Z4hdEzUuaexR5jHYDDQzY6ViNwOnQ5GfmXEAfF+m0uM9btGZYw0/zBIDc9/68Afdc0RwTPaIfaTjBuF2Sh5nAr6LcJDNEJdG9CIHCTv9Hf53/1tLkvjoEtPX0nbbK+x3WO4j23nXkAWitRxKrqYRNE4ioIxVbQ3xmDD4z5xCCat6KmSGV6sG3xCPptn7NAaWJAv9LfaF/mrGvmy2ghIASEgBAQAkJACAgBISAEhIA7Asz8OoBTrb0DK66HEilL6xkCdMRpSPD9PerkKkv/7t22v//2jFEDfNYJEyYEs/AfccQRcWfhd4OGt72LwMqfgHdGLcbnZirpIwSEgIWACPrlSAgBISAEhIAQEAJCYHATSM3OW8hglcwy2Ai4tr7Sf78bKjZi7Q4i5bQpvomGjnUgjAnNt4k9yGh8yv+Wm/lVH5uAA1tRd2fF3J0V3yrbIjOF94Sgf04HETUQPUt9mKvN3tgK+pOzfFOJUAEgITS2UU9InPrsmidcZaJIzp7zIIGuOnB+eHZ9ZemyeO2wOw82mdijits7ewbcnMXkZN9QGo4yAAfKbhIissc7zeVW0G/luV+gdWtD5ZJb3NiYMmXmWBheFYhyeqh/RNCAWzvs1osU6keeRTtOBMqvr1yighRiNpuKIRF77vbexVzMZQe3dyk8XWefKW4z9Ec+syMrMURzLfkC36GknsvAN0L9DCLMrF/nV8+B9tbTZ8UlfukmBAYMARH0D5itFEf6CoGeFg/nZhReCWZVxirc1JusmJmzw50ZyCXg0vC/CXRDWW1Rh3rUVrE3AesTPHquv9q/KzzOknX+LT2gZ+5K+mzzqMD4hSAES1cxsLLJM8RXXf14e23ynIyCHFMWf5Wd+9KKmpKY5Xzc7G+8wuiIvbIR48da1yYo4G0PvOnLahcFfzV0W3kh1jrWoAC7fVNzuBX0q745afk/JiK19+HKAepT98fM9IDm4aKy6uL3uyPQIpZvnXm9Lwn6uxpkE++5jZeXDavdmkFTl9cX1TnNZVO9IuYYNVc3CvoDAP0TxL8ur4letiweQX/w3Lc9g4o7VgLg7Qw87iE84h1nvOH3+/V4OUt/ISAEhIAQEAJCQAgIASEgBIRAVwgws6ogeKF1Dv3FJ6A3uv7apysmDNqxCQWLQIee6Oj/22+/jcbGxkHLp6uOH3LIITj11FNx9NFHY8SIEV3Owu/Knn070Lr6p+BPbSuau5pCOgkBIRBJQAT9ciqEgBAQAkJACAgBITB4CdgIVVuZkdNY5VeZ3bvcbATZUTOs2y1oExTgkNl8zmKACg/MwTc3VJb+NpYTnRXfqnndCou7lqG/ZwX9qdm+axj4czsnQgMMPvDvGACZMJNAeU7c4xVDm5frU4L+SBG060oDyic34mg7MTyD7yaGu6wghKEA/dyUXCQiiMONHU5b7kbQbxNUsAfgO8FwG8RzKIh+A+CwkB0R993tvYt1992+Hu8Z7uwzxY2g38YWWzF+LN+sQQFA5POyp89KLBvldSEw0AiIoH+g7aj4c9AJ9LigP73gF/sjXm/vLkfthOGZmZne0caRi5nZF1pnk0actbym5NXQvyk3vfBRgBe0/ftAln1LxvqITOW56QXKduWDanFlMo/lc7zC6Nz0gh8B+FN4XrfVFMx22AiYO2SKz8kqHEctXGN6I+yYST6af259i0fQ70v2DW3xavdZqgeYzOCdAP2HmZdqXlrWWwL/3IyCY9hgnwaayoQvATgKgDfG/h+0DP3WO8/AooraYpWZgGOdWfW62711M5ddn85m2483q79auwuC/gCAT4joWcMw/ElDjLX+Sv8ONz7HK+j3+Xyels3aT8GkvpQ5EMxyYDFVoeI1AGs04kUi8HezC9JHCAgBISAEhIAQEAJCQAgIga4SYGaVQevX1nn48zfQumR+V6eX8VEIeL6WD0/qD6MyqqioQFOTq4Rzg541EeG0007Dcccdh9GjR8PrjfWVTs8hC1TdBuP1NT23gMwsBAYZARH0D7INF3eFgBAQAkJACAgBIWAiYCO+tc3i3lloKZPzbgDz7w6Md5dd3ryeW3FsZ7Ozu53fjoFbYXFfFvSnZOfdAnDEd1ed3XOrMDheMbR53T4l6J/km0Aa6gEcF7LxM2japIa1Ja6yDrgRR5974SUjPa0tKpgmufP8O4zsdUF/xpSCYwKGrjgd000+9KigP2XSrONY8xQSMBXAKQDGOehNzO5EfU529pniRtCffsGsI3Xdo5J8hrOYdOqZ7SY4w82ZddpjN/N30/mQaYRAvyEggv5+s1ViaH8h0NOC/gjBdhfBOGV6t1QC0Jkwq6KmOFg2x5LBX2fwpRW1JSrjNWanzT0xQIaqGhB802XOwG/NFG6Xwb8r7sQrjI63v51tsQT9sV53669bW+MR9Ku1lbi5dZM3zyC+l4AjotoTzN7P97a2eB9e86y7smlu/VP9clILvkka7gFwnos3vtap+4ygP97AELd7Gw9LU1+akV5wHwPXhP9GhFvLaopjllqbmZl/pqFTFYCxobHBShwrG/0fO9liK+hnyimvK1rRSftjDotX0B+akKZnFH5LM/gBEE6LvghvZ8ajXkr4Y7jyRkyjpIMQEAJCQAgIASEgBISAEBACQiBOAvsz9J+zP0P/s3bDWv5+EbBve5wzSnfXBJJGIHHBakBzFp5v3rwZ69apCtPS7AgceeSROOWUUzB27FgMGTKktyC9AGAngG9FW1B/cRH0xr/0lk2yjhAY0ARE0D+gt1ecEwJCQAgIASEgBIRAVAKdFZ66xdodok63Noqgv+OuuBXSR3Jzu7tO/Tpm+nZrh91sfVzQb1spwomKG3G0TZ+ubkavC/ptROld9aFHBP1pU2afa7B2HxjfBKDFaeRBE/S7fR7G8sfNs9nNmXVax838sWyU14XAQCMggv6BtqPiz0EnMFAE/TMz8k83OCjmPTIIlXBfeU1xMF1ZTlrhVCIuB5BozbKfmTl/yEh9n5+AaW2bcSB7v1Xs7xRM0NlNjFcYHW9/O7tiCfZjve7WV7e2xivoD69/xcQrEjYP3TkVxN8HcD6gSmzZNwY+I8K15TXFS9xmoY/mpwoqaP5U+zGB7nDMxM/YzITd4XlInUhgvMlOEfTbQA5WiGjmShDODL28h0G/JfCbsc4eg4YQWJVZ+3Kob4fgHZf3QUX19EVBf9D8trNH5wHaDwg8DaBDnLnwTlWybdzukfc+svGR1lj85HUhIASEgBAQAkJACAgBISAEhEC8BJj5CwCHWscF1t4M4y31FY20niLgveAOaCdlRp3+hRdewGuvqYJu0pRoX2XhP/roozFq1CiorPzd1lr3gj97Ddz0CbTTLnaado/6voKI3mPmhwBcGW1944NGBJ66CWhVRfmkCQEh0FkCToJ+AF8hIlfZJju7towTAkJACAgBISAEhIAQOLgEuksc6uRFd4g63doogv6Ou+BWSC+Cfnd3sCviZrWCm/Ei6Lfdi24V9CstycfboPQyt0ZJSPo5APUdVbipL8hUwsyk0B9E0B/j2nTHs9/dzZReQqD/EOjGb9r7j9NiqRDoSQI9LejPTc//K0DfPfBugG4oqy36fXf7ZM2mr7LEBVi7cFXd4m25GQX3gnGdWpOI/Nu1TXOrq6sDYRss2f3bs3rnZBTkEGNZ6M3Obs2gqcvri1SJn25pbkXv7XamF/wIwJ9M76wWltUWx1XHPpZgPyiobuEaAKeG1nEUnkeD4Na3zgr6zWsrcf+mITtP1QjnE3gGE59nI3RW4u4bK2pL7uqqqD8nveAqAu7v8CaY8AIb/Hv2ak+vqC5Sb4I7NJvz2WcE/QwsqqgtvswtF7d725lLkpOeX0CgRZ2oeGC7HBPWJLXqs/2NfttfwPtRhv4I/4LVKj7Wjje8WpoGXMzMkwAcZu3IhEfG7x55jYj6O3MiZYwQEAJCQAgIASEgBISAEBAC0Qgw82IAhdY+xjsbEHjyRoHXgwTosJOQkLcQoOiJtioqKtDU1NSDlvTdqY877jicdNJJOPzww5GYqHJ8dFdj8M7N4Pcbof+7CLzjIyBhKBIKF4NGqOrltu1qIlJC/mBj5g7f8dmN4G3vIbDyf8A7N3WX4TKPEBh0BBJm/xU0Lpz7o4P7DxBRe4XQQQdGHBYCQkAICAEhIASEwCAgkDJl5lgY3moAp4fcjSpUjRdJyuS8G8D8uwPjuKihsnRuPPOIoH/OTQDdFi9Dt4L+1Oy8hQxWOojwp/GbGypLfxvPHkXr69YOuzn6eIb+z6BpkxrWlrgKgnYj6E+/YNaRuu5RWqsTe+I+qjnd2OG0n25E2mlTfBMNHetAGBOaJ65KBm7OXeS5cP9cScmecy1A95iz8hPwkkH0O6+XK2vX+D+z2hDvGXb7zLKuY1PdoI72Nl9UX1+hKlkGW3edETd72dNnxc1eSx8hMJAIiKB/IO2m+NInCPS0oN8q/jVnzu9uALnpBbcD+EVo3k0acVZA0z7TdFZp4b4a/DvRVeU1RQ+b17Zk929hptyKuqInzYEAUG90PJRlJ9burB/xCqMj9oqxbs+whJlr1/6zPRN8LFtmpMw9iz2Gqrl+eKjv2x5405fVLgr+OmgjPNfJ4Oll9SVrYs1tft1tIEd3CPqtdimB/5ZhO5XA+U4QTjO93gQN08o3FNfG44u57/QM3wkae9R5OiH0dx3ENyWOM/7g9/t1p3n7lqA/LxukrQpVrFClA9YnePRcf7V/lxsu8Z5bN3OqPpmZmd7RxpGLmdnndoyLfls0D2ctr7b/sNmfBf1W38PZ+4m0u8A4z/S6zqD5FbVFKlBCmhAQAkJACAgBISAEhIAQEAJCoNsIMPO8/T/E/cNuwtbHp4P3qAT+0nqKgCflWnjOioin6LDc1q1bsXr16p4yoU/NO2zYMJxxxhmYMGECRowY0c1Z+PeAt7wO/Y0nYby6IsJvb+bPoZ2R48SjioiyrS8y81QApQCGO4Js3hUMjjE+3tinWIsxQqC/EFD3Ut1Pm7aDiEb3Fz/ETiEgBISAEBACQkAICIH4CdgIVVuZkdNY5X8y/tkiR9gIsjeM0IZcHI92w61AWDL0d+TvVoRsFfYy+KHGytKru2P/1Rxu7bBbr08J+i/wHUpKqA58I2RrE0G7oL6y5Bk3rNyIo3v6Pio73djh5E8nReBxBT64YdlZQX/KpPyToBlPAzgmtI5BhFuPGo3bo+mY4j3DPSnot7FF+TCzfp2/wg27cB83gTw9fVbisVf6CoGBQEAE/QNhF8WHPkWgpwX9ORn5s4hpadjpeMXD8cDKTesoVGbiSz269r6hsfpQpn4cC4r8l9eUvGqe15fsG9qc4FlKjAuDfyfcl6jpv2zVPeUMqKzXSvR8f1ltscryz/HYFK1vvMJoGzF+ezUBtzZF7IdNUIBbMb7TmjmpOYdAG7aCgPNDfRyDAnpC0B+2y5ftG9W6z+Nnwp+/LZYAACAASURBVOR2Wwn3ldcU/9AtL2u/nIz8S4iDGeTbjgpj2di9IwtiZT/vS4J+SwCLcuNDL2uZS+sWv+OGS7zn1s2cqs/MzPwzDZ1UsIQq6dVtTX1QKaspvsVuwoEk6A/7pwJaPh3edD8xrgj/jYGVTZ4hvurqx/d1G1iZSAgIASEgBISAEBACQkAICIFBT4CZR6rvWgAMs8LQn38U6n/SepCANwkJc4ujZYUPLv7222+jsbGxBw05eFMff/zx7Vn4ExISus8QIwDe9j6M9+pgvLwMvDsiiVn7WtqxyfBO+6PT2qo8wulE9IldB2ZWiShUEo3jHY03dOgN90F/yd99/slMQmCwEEgYisT5K4NVNGzaAiJ6fLCgED+FgBAQAkJACAgBITAYCViFnQRcW1/pv787WESI8Rnv6bqe/mz1so/czp+anZfH4BJTf9ugABH0dyTqVoRswzciK7jbvbLr59YO27HZc2YxDuioAES1rbNnwI1/EydekZA0ZptKOHAgUwFhQcM6v6vPSy7F0ZScPaeYQHkHbOJurZjg0g5bJG4E/edeeMlIT2uL0p4lhyYxAMprqFzSrodzwztan04L+if75oPxmGnuVdvHYNYrfn9L1PVScw7hoUkqE0haqF/USiY9KehX67sR40fzx26P7IICevqsdPUcyHgh0N8IiKC/v+2Y2NvnCfS0oN9GPNykaTR1+Yaibv8lcVqyb4LH61Fl005uA0/qDcuHAP8q+K8omcgtIuWXmIxribViAEcC0Jkwq6KmOK7Iv1ibH68wWgnUW5o96s1USmhuncGXVtSWKDtjNpUBfVRg/EIQzKXe7iivLf6leXBOen4BISha94T+3pCYpF/kr/TviLmIEmafX5hsGMEgCvXDvmqOgnE3gv6ZKfPG6p7WJaZo0g89ekLe8oZ/bollT3cHlFiqQIBAN5TVFv0+lh19SdDf1XMU77mNxSb8ekQ1D8biHd5PL6+urg64nUP1y0krnErE5eEKBACeDbB24aq6xdus8/RlQf+UKfOGD9nb+tf9P+yfG3p+7QB5Li+veeI/sXhMPz//bM3A2v0l1cKZxjpU4og1Xl4XAkJACAgBISAEhIAQEAJCQAi4JcDMjwD4nrU/7/4crQsdM5a7nV76xSAQQ0zePvqFF17Aa6+91u95qsz7Kgv/kUce2f1Z+PftgPHJizD+tRjGp66qygOJw5FQWAQaHi6EGYF4PhEtjAaemVWp9uU4kBjDtrvxxlMIVN7a7/dQHBACvU0gSgWNeiIKixZ62yxZTwgIASEgBISAEBACQqAXCKREilwrmreNmbNx4yOtsZa3EYa+zwZSG9f7P1ZjMzNnjG7xJqwFcHZoLgOE+Q3r/P+MNbd6PSiiPnTbYjDmhPsT+K76ytKfWsd3VszdWfGtWt+tsDh5ku8c0tTv0hgVsrsDp2gs3Iio7ca7FdKnTMk/E4axHsARoXl2EXBhfaW/zs0exerj1g5bH/qQoF/ZF7EXhNLmrWPmurkrbsXRqdm+axj4s4nH84mB1inV1WXbY7F287pbO+zmcnsWk7PnPEigq9rniIOTGx/c3jvrXKnZc/7AoJ8c+Lu7YIl4z3Bnnyk2zwnbAJaUyb55YKhAEi3kS1xnJDXbl8ZtiTNGhMZvYg8yGp/yv2Vm1htnxc1+Sx8hMFAIiKB/oOyk+NFnCPS0oD8i+33Qc3ps3J5DroyV1TwMaVbmJUe3wti3orro82jgIgTrjNdA3ArQV4KrRhFfz0ibO5HJUGWk1I9ouxn8VwJdGxK1x5XB3O3mdkYYPSOj4BZm/Nq0RnVikj7Djdg+N63gXFDwzYvyUTXb4IrpGb4TNPaoTOknhPq1gHBZeU2xOTrc1k2VHXzzsJ0PA7ygvUMUYbYbQf/0zMLDNZ2VPV8NzblbM2jq8vqimB+0rMLmrlaIiLAXiAiIsAMzI7PgeNbxFIBTQ69vI9Yml9UtjqiZ3tN3Uq1vPUdMWJPUqs/2N/r3xji/NCO94D4Grgn3I2BhWW3xfLfn3q6fbZBBJ4NobM5LCzPlVtQVRZRP7MuC/szM+UNG6vv8BEwLM1NVRypqSp6IxVo9M3VdrzHdYRH0x4ImrwsBISAEhIAQEAJCQAgIASHQKQLM/GUAturnwJM3wnhnQ6fmlUHuCXgvuAPaSZlRBzAzqqur8fHHQd1Bv2mapuGUU06BysQ/ZswYeL3e7rN9/xdsvOMjGO88Df1fxcC++H8/9k6+BdopU5xsWkNEF7kxmJlVUg0V1H/g+zSbgfzZawis+il4zxduppU+QkAIqN8Exn0ZCbPV9bJtpxLRmwJKCAgBISAEhIAQEAJCYGASsBF0R80+baaQdkH+1wzdUBqFw0J/jxCgJk/Ou4OYb2wfR2hIbG292I1AOXnSnBTSSCVzDAvhHcXmIujveD7dipCTk31DaThWAMg6MAM9sX0MfztW5vJw/4wpBccE0NzcsHZ5RLJJt3bY3a5I4fbBy9Cv7LMRQru+K6mT5lzIGqlEBUkhX22DOmzuVCsxL6ivKo2pfwjNS8nZvjN3jMHrdvvXGyLt5Kw504hoGYBwmcgdbPBFjetLG9w8Rc/w+RJHbcOXGiv96rtUto7prKDf+oxwCg6yrpeWPftEA5rSyZ0Yeu2gZuhPmZR/EjTjaVOyV9dnRLEdvY3+DvAlpmeybWBKb5wVN+dB+giBgUJABP0DZSfFjz5DoDfEw6Es6UWmjNkqs/yNFbUld9m9STHDmZE+9xyGsYKBXaxxwYoNJc9Hg5eTkX8JcTC7vLVFrQxgk0FdlR5KVJMwsLLJM8RXXf34vu7cuNyMwivB/FB4TjfCaBuxvSuWSjDdus/jZ8Jkkw8l4/aMnGcXWBEZOMCveHTPRcsaFr8fjcGM9MLZDFZR5+E6xk3QMK18Q3Gt3Tg3gn71u0tueuGjHYIEXAaF5GYU/ACM9rJ5DCyqqC2+LNa5c/IxIos84RktIXHa8qp/OP6SelGmb3yC7lHn3/zr+kEV9M/MzD/T0El9ATE25Kurc2Szv6ryRZcF/RFZ9RkvcxJlV1QVbe7MnbNWUoBDUElfFvQrvyPOG+AqgMfKk4ENMPZMr6iv2NkZnjJGCAgBISAEhIAQEAJCQAgIASEQjQAzqx+twuWm27vyllfRWvodgdfDBGjYYUi4pARIGBZ1pUAggLVr12Lr1q09bFHXph87dixOPfVUjBs3DkOHhr9e6tqc7aNbdsHY/F8Yr1TAeK8e0KNWHo+6qHZiJrxT73Dqo6oEfomIPovHcmb+/v7MgQ9EvW97tiLw5M/BbqsIxGOA9BUCA5RAQsEi0KFhfUIHJ+8hoh8NULfFLSEgBISAEBACQkAIDHoCKgv+kDHb/8ZgpQ8Itw2JgdYZ0UT3oez7ZeZKagT6cX3lkrvNUG3EpwaAXzVU+tWHxQixbnis3fwAyraPQb6dUFkE/R2PcjxC+tTsvDwGK/1QWIDtao/UiilZvmRQMCBgN0HLr68secZsSTx2WC9jvIL+iMzwcJeB3e1DwD74ATHvSsYU3wkBI5jY8hTTWraCfof7+AUY0xuq/I0xbKWUbN8v9mdu/w0zVukILHiuankHjU5viLRt9lyZ/aZXwwU1a/3vRvMhKDjfiodVMlUG/oLd+FmjJeFmFwT9NwF0W3h9ZmxM0r1Tq6MkzU2dXHAUQ/eDkWKyO6qgP2XKzLEwvNUATg+NcRX44TZDv5ozIlDKJd/ULF8+E1SVzHBgyS5iyqmvWqICBDq03jgrbu+e9BMCA4GACPoHwi6KD32KQG8I+tuytjcpkXe+yfkAwLclBow/2GUF9/l8npbNnvyQGDucUf5d9uhTKqo7lsMxA52ZkX+6wUGh8pEW0M8GWLtwVd1i9YOabbPJfh/sFy2zf1c2c0ZqvopUVR8AVBYu1d4gDy4oqy5+L9q8OekFVxGCIvXwOJ1A9yYEAjfZsQxlhy8GcK5p3i1MmFpRU/yi3VozU+aN1T2tawn4WvubPuAdp6CK4H5t8vwAhN+ZxPzqU+qDTZ5Pr6uurg7YreNS0I/c8wvSYWAlgJGheXQQP9zS7L1xzbNPNNnMTbnpeVMA7R8W0fqlFbUlikWn2szzC5MNg1Wm97Adap7SxIB+pb/R3+EXccWkdZM3zyC+lw6UcQuve1AF/epY56Tn/4lA15tA7AXj1kRdv896jpQvzZs8lxPxPQAdYobXDYJ+u6z/95fVFl/X2cALm3161yA9a0VNxw9RfV3Qn5PpO5n0YLWMYw8w5zIQXVdeU/yh3SHOSS/8KoH9pmoQIMKtZTXFt9jdk5y0ggVE+LH6EoOZHx6/d9Sf3VZP6dQlkkFCQAgIASEgBISAEBACQkAIDDgCzMEfxtUPJhEtsPZXMN6qHHA+9zWHtAkT4Z32R8ATzE3h2HRdx4YNG/DJJ5/0GRcSExNx2mmn4ZhjjsGoUaOgsvJ3W2MdvP1DGO/UwPjvcvCuTuUNiDCHho5BQmERMMT89VCHbjOJSIk/4m7MfD4Aldku/H1o5ByGjkD172C8tiru+WWAEBiMBDxf9cGTZqvb3wFgHBE1D0Yu4rMQEAJCQAgIASEgBAYDgXOzZn/VQ8EM1OFEd2DGCjtBsOJxTtbMwzzwPkaE6WE+DLwSCCDr+Wr/p1ZmKdlzrgXonv1C4/CHWcNJrKvGhjJiq99yv2Ga6wsiY2r9uqUv2O2JCPo7UolHSN+WtRslKpeeaRYdwO94N263CqpVH6WN+GQrXcrE95oqKHyosZZdV1XyRnieeOyw7mu8gv6UyXk3gFlpcdpaHNUg3N5zm0z7YMIajXFVfaX/A+s8ydmzv07QVGLLL1lesxX0B89/Vv6pBgUzsB9lGrOFDJ5fv75U6XAiAmEmZvtGJTHdBeJvt98zQuko765L16xZ0/5ZrrdE2qlZed9i4goAI0w+vM4wChsrl9rqr1KzfccahIeIceGBMfy/DZWlPzez66yg36bCguNzTp3vj7bxJQRSAUqHWvYuqkB/ypR5w3cZ+9SXUeq7q7ajSPh1/Tq/CiZwDGKKR9B/dqZvvNeLKgLOMNn2gV1QTfi+frSNfkTg35rE/OrsPtqydczVGzc+0hpxdif5JpCGegDHhV5zPLPWsSnZczoETwBc1FBZOtfunqVOzruI2+7tKGJekaDTz6ur/bvc3knpJwT6CwER9PeXnRI7+w2B3hD0KxizUuYep3v01QCZ/6Or/pu+HaBiEKrBUG+c1ZvPb4KD4v/jTSD3EmheWW3R0mhwbTLth7vfUV5b/MtoY2emFqYZWlCsPdzUb7dm0NTl9UV13b2pDsEHbxOoHMB7DP4KoN9TXut/xby2CpD4dHjT/cS4oqNNHVkSYRQz8gBMAmCuSe6KZbg6gvnDLQAdhBdh0GMgbisrpvYLuBSMCWZ7iLEuYYju81f61Q8jts2toN9BgK7Oz04i7UmAn2JGcB0Gn0BEeWB83RT0ADf2xNpjh+AUNWwvwPVM9I76h2bgBCY+zyp+N82vk8HTy+pL1ljX7LU7mXnJ0XpAXwPCmRYbtjCwVlN3cn8KAcNAMmmYat3f8JiuCvptqk50+c7ZPgcI15TXFHfIctfXBf2KsU0AT/t5A2vL2+8h01gins1ARsf77lxdIye1cDJprJ434ZSHLcyUW1FXpJ6D0oSAEBACQkAICAEhIASEgBAQAq4IMLPKfPSxqQx9+zjeuQmtT+QDhm2cv6v5pZM7AkFR/8V/ALxDog5gZrzwwgt4/fXX3U3cA72UeP/kk0/GEUccASXo777G4N2fgz9+EfprK4L/D1bJ97q3qeAJ7diIohThRUqIqKArKzKz+k5UfWd0WrR5jJeXIVB3N2C0faUqTQgIAQcCiSOQuGClU9DTpUT0hLATAkJACAgBISAEhIAQGLgEbDI3K2ebGVhFKgO7wfug0ZD9Wa2nE3CxWRQKIGoGcVPW7fkWgk0Al4K0p2EYAdK00QZzPgHpZg2DsoMYl9dX+ZXo3LaJoL8jlniF9A5Z5NWkHfZI/YEJ5xCRD4yjTava7lG8dpi9iFfQn5zlm0oEJSIPVxpQ6ulXNKCCgV1gOr5V55vtgk7c3uwoZ7kZjGdBWAui9/cHxEzUwJMYQZ2JXVaGqOJoh/uozHwb4H+C0faFlUZDwJjGwFTqqOGyzYjfW4J+pV0KVwuw+G8Q8LJB+DsZHMwooe49G+wDIdXyXLGtftBZQb9D4ErwORfcOyCoYwLhBAa+aeFpPiIGEWbWr/Ors2bbIqtFBHV+lSBex6wdrRFvq1/n/415cDyCfjXOVB3jMNM8EXyD9xWkxPTjLMZGrS7RG2fFLpjMrtKL2/sp/YRAXyYggv6+vDtiW78k0FviYQVnlhIQ63qpJVO8G257QfhpeU3xX9xk7M5NL7gdgCq3FG4tYOPi8rolUVPCXZw2d4yXDPVjmTmTfczM/m4csOuTmZnpHaWPexCg7zrM4ZjF3ZfsG9ri9fxp/w/m37N84IthDu8E45ryuhJVMcExQjI8SSjTudozc4RsTJeVeL7Fq1+22iZK3Tw4DkE/goEMw5pUtnsVyBCuThDTFtWBgX97dS13WcPi910NiNLJOTgl6syqRJhK2/blcC8mvrSipiTix6LevJM5GQVfB6OUANua0zYe7WXGYiLMAxD8xb2rgv6cjPxLiEmVuQu3hsQk/aJogSBu9jA3o+AHoQofwe4qejypVZ9trj7QHwT9wWCWtPwfEdH/WgJz3GD4hA3kVtQX22ZzmJFe+DMGq3nbW09VJHFjrPQRAkJACAgBISAEhIAQEAJCoP8SYOYbVHYzOw/0unugv7Sk/zrXjyyno76OhGl/Arzh6tLOxn/wwQeora2FEvj3dBs+fHgwC/+ECRNwyCGHgKgbv+Zv3gne8gr0N9fBeGMdYEQk3upW97RTL4A3+9dOc6rkF6cTUYcqjp0xgJlVpjcl6Lgo2nj+9D9oXf0zYJ9jPo3OLC9jhMCAI+CdfAu0U6bY+VVDRO3ZBQec4+KQEBACQkAICAEhIASEgCJAqdl51zP4TouoNhadHcw0v7FqSdQKbMnJvqE0nO8HSIn6XZedY2C3xvhhfZX/79G0GyLo77hNnRHSZ0wpOCZg6GofzZURYu2/er2ZQDfWVy5RVRg6fIHSGTvCC8Yr6LdZy2q76wzj0ZzOzJwxusWb8DiAXDdwQn2q0CbuD4uqY9qSnJU3g4jVOqPiWEd1/UDTMKturX+jdVxviLRNa3b2maKm+D+v5plRs7b4Q6sPnRX0q3miBK5EQ6x0JErHdGp7J8KChnV+tTe2zUacb+kXmbE+XkG/mjBUdUAl/G2vruLyrGwg8sytX1fsWJ60N86KzR1XjxDHbP4ufZNuQqBPEujGb/r7pH9ilBDodQK9KR5WzikherNXu4aAm6NkLz/AgfGyRnTN8tqiDW7h5KblZYM0VeYnnOLrJcNDWSuqiz6PNUdEMADhvvKa4h/GGtfZ15U4POAxygn4ms0cjoL+IEufz9O6yZtnECuR+xExbSA8A9a/Y834H2tcbkbBMWC+GyBVhiyGkJ53MnBbUsC43yycdlojHkF/p3wGAgA/2NLivWnNs080xfLV7esXZfrGJ+ia+lAei8leJtyR1Kr/scWr3dcheMPhbPX2nVT7SwYeZcLkqP4zXtOIrmKmXUyGKksYLP3eFUF/8HmQ4FlqLi1GhFvLaopvcbsXTv1mZuafaeikPjyG3+A3aRpNXb6hSAVXBFs/EfQHMU/PKPyWZvADoOjZ+UKu6QCXgehH5TWRHwTD/udkFOQQY5npXusMvrSitqS4q/xlvBAQAkJACAgBISAEhIAQEAKDiwAzqwxhb5pKFR8AsK8JLYtmAy27BxeUg+QtHfk1JEy/O2amfmVeIBAIZup/6aWXoOvdl+VdCfZPPPHE4P8OPfRQJCS0J5DrOhWjFbz1PRjvbID+n1Kgudu+7olpGw0/HAmFRUCiubhnh2EXEVFENcaYEzt0YGb1e4jKanZTtDl412YEVv4PeGtbwjVpQkAIRBLQJnwD3tz7ndCcSkTqv2HShIAQEAJCQAgIASEgBAYwgeTJc7KI6WEAJ8VwU5V6W03AD+or/R+4QaK0Gx9t40sIdDeAQ2ON2V8NYCMICxor/f+J1VcE/R0JdVZI3xZ4gR8zcGOUDOXmxV5n4h80ritVmoOI1lk71ETxCvrVmLQps881DE1lTrcTOMcU0cc6Z+HXg5yG4U4QromhD9KJ+A4P0WMBA0+bvhN0ZUtqtu9YBh4IJTKIFQijvrRaQeT5gZNQuzdE2laGydm+r4Dx2P5KHxNd8G0G6NHEAN9QXe3fZXumsufMYpASsYdafALw1MkFRzHr6hmnkkNEY9pMxL83dtGd2nB6iMGXta8IfqixsvTqKP5QcrbvBgJ+a38+ukfQ33ZP3J8RFSBFwJ28G39qbPTvjbYfvXFW7AIfmOjOxnVLzMmJXRwb6SIE+j4BEfT3/T0SC/sZgd4WD4fx+DJ9I5p17wyN+TIGvgpqj9ZUNdhVFvVahvG3pPH8jN/vj+sXxemZhYdrOqs31V9V6xFwf1lt8XVuMtJbggF0JsyqqCl2LCfUHdt94bmXjExIDFxJIJV5/oS2Nz28E8Cz5KHvlVUXvxdtHZW5fvPQnVNJwzw2OMOG5TpA/3N5rf9VNwyc1moT9qtqAjw9VPJ7aKjvFwBeZ9CDSZ5Amd/hzafdvPEK+sNzdPAZnALGeNObxaA9YJRoSYlPLK/6h/p3TzTKTfedDniuBTAVwDEhG9Sbw9eYeZEnKWlheH2bTPS2gSYH6U5SblrBOUz4IQEqVVW4dNUXTHiOGH9PDOirVJDGjJS5Z7EnKOg/PHS/FpbVFltLCLriPSNt7kRzcACALZqHs5ZXl7zsaoIonVQFjNHGkYuZ2dfezRJE0Y8E/UEX1BdBzZ/SeQRNVfVQ5RiPO5C1P/jMeAPQVoH4b9GE/OZ79OmwplsJuF79jYF7xu8Z+etHNj7Ss+kMu7q5Ml4ICAEhIASEgBAQAkJACAiBPkkg9PnLNhW/8d/lCGz4Q5+0eyAaRaOPhcpGTUec5so9wzDw7rvv4uWXX8bOnerjZfxt7NixOPnkkzFu3DiojPzd1xi85wvwxy/CeGkJjM3/7b6p45zJO/0eaMec4zTq70T0nTindNU92t1qn6B1LwJVt8F4p9rVnNJJCAxGAgmXLAGNOtrO9T8Q0c8GIxPxWQgIASEgBISAEBACg42A+r314x2USgZfyUAqAPUGUSU1NED4BMxrGXRPY6Vf/V4dd0m7M3y+xDHbeBqDLgeQEv5NHYDSvHwEcFW884ugv+Mp7YqQXs2Umekb0eJVGoLgHn3ZukcE1LNGD08YxfXRtEpdsaMzgn5le5sQmW4gsI8R1Miotn2/dqBKS0r4Xt2qxdu6606nTJp1HGueHxDDB8KxIYF4M4APGVgOA/c2rvd/3BVxtLJVrUOa5yoGLmbgxHCwRUig/Q4Bq9jQH2pYv0zpyBxbV+xIyZ5zE0C3HZg8LiG9ErifSYASwaskmko3FC6dqfbmTQYtSQp4Hq+OkYS2Kxn6TWBC9vD1IJoCxlHte0d4ixmLkgLev4VtSZnsm6+CEkzjX4UWyGxYu1xVoXRqlDxpTjJp9CsG0kJ71vYMNfjPDVWlvzcP7EyGfvP49jNCmA7GyVa+KslrYoD8ToESVid66axQSlbetSBW52o4g5cmBQJXVleXqTMhTQgMKAIi6B9Q2ynOCAEhIASEgBAQAkJACAgBISAEhIAQEAJCQAgIASEwUAgwc4P6fdHOn8C6X8F4s3KguNov/PBMvByec6+My1aVtb+pqQnbtm0L/r8S+O/atQs7duyApmlITEzEqFGjcNhhh+GII47AmDFjMGTIEKis/N3WAvtgfPY6+K1K6P8xJSbrtgXin0g7IwfezJ87DVRl0k8noh4rQ8HMZ6lsdCGxiaMD+nOPQH/BsTJ6/I7LCCEwgAh4vn4pPMnft/PoCyIKJi+RJgSEgBAQAkJACAgBISAEhIAQEALuCaRN8U00dKwDYUxo1Dsej55W+9SyTe5nkZ5CQAgIASHQXwl0468C/RWB2C0EhIAQEAJCQAgIASEgBISAEBACQkAICAEhIASEgBDoewSY+RsANtpa1roXrf4F4O2uqtX3Pef6qUV06AnwTv0daLRKENZHGzO46WMYHzwD499F4Ka+9ZsvHTIeCQVPAAnhYpURHLOIaH1P02VmJThWEQ4Z0dYyXluFwPrbe9ocmV8I9DsCNHQMEhascrI7n4hsq8z0O0fFYCEgBISAEBACQkAICAEhIASEQC8RSM6aM42IlgFICC25YYQ25OK1a//ZY0kPesk1WUYICAEhIARcEBBBvwtI0kUICAEhIASEgBAQAkJACAgBISAEhIAQEAJCQAgIASFwMAgw86MAvm23Nm97F63+7wCBfQfDtEG9piflGnjOmtt3GDTvgrH5ZRivr4Hx5rq+Y5eNJQkzHgAd9XUnGx8gomt60wFmfghA1NILxvsNCKz6SW+aJWsJgX5BwHvBHdBOyrSztZKIJvcLJ8RIISAEhIAQEAJCQAgIASEgBIRADxDIzJwxuiUh4fiGdf5/uZl+4sQrEoaM2f43Bl8W7s/ghxorS692M176CAEhIASEQP8nIIL+/r+H4oEQEAJCQAgIASEgBISAEBACQkAICAEhIASEgBAQAgOUADOPBPAfAMfauWi8VYXA2psHqPd92y0aMRbeybeAjjyr9w019GB1BuPdWugvlQB7t/W+DZ1Y0fPVPHjSrnca+T6A04io1yNUmPkqAH8G4HUyjj95Ea1rbgSamzrhuQwRAgOTgHbsefBO+5OdcwzgBCJS91qaEBACQkAICAEhIASEgBAQAkJgUBE4w+dLHL0VD4Mwk5nmN1YtKYsFIDXLl8+EhQCSQn13EXBhfaW/LtZYeV0ICAEhfPIcMgAAIABJREFUIAQGBgER9A+MfRQvhIAQEAJCQAgIASEgBISAEBACQkAICAEhIASEgBAYoASYOQ1ArZN7gafvhPHqigHqfd93iw47Ed7Jt4EOPaFHjeV928GfvATj1QqojPH9rdGoo5FQsAjwJDqZnkpEB80xZj4fwHIAY5wM5F1bEHjyRvCWV/sbfrFXCPQYgYR5y0CHjLeb/04i+kWPLSwTCwEhIASEgBAQAkJACAgBISAE+iYBSsn2qc9Cv9n/Pw1AMxHuSGjFn6qr/btsTKaU7LxZQLBK5yjT62XbxyD/Fb+/pW+6KVYJASEgBIRAdxMQQX93E5X5hIAQEAJCQAgIASEgBISAEBACQkAICAEhIASEgBAQAt1MgJnvBPBz22n1FrQu/S7487e6eVWZLi4Cw4+A9+wF0E7MBIaMjmuo/b62gre/D+Ptp6G/5Ada7H7z7foyvTIDaUiY/VfQ2NOdlruLiH7aK7ZEWYSZjwewRlUKcOymtyJQfw+Ml5X2X5oQEAKes78D9T+b9jmAo4ioVSgJASEgBISAEBACQkAICAEhIAQGEwGbbPtgYDcBT4KwEga3VSckfAmgeQBOsvB506vhgpq1/ncHEzfxVQgIASEw2AmIoH+wnwDxXwgIASEgBISAEBACQkAICAEhIASEgBAQAkJACAiBfkGAmasBqCzikW3fDrSu/LFkDu8jO0kjj4LnrEugnTwJGGJOrhbFwMA+cNMn4E0vQf9vOfjz1/uIN103w/ONefCcd7XTRK8RkaPSv+urxzcDM48EUAng7GgjjTeeQqD6d0CgOb4FpLcQGGAEaPgRSLi83MmrOUS0dIC5LO4IASEgBISAEBACQkAICAEhIARiEaDULN+3DcK9BAyP1dny+hZNM3Lq1i59Ns5x0l0ICAEhIAT6OQER9PfzDRTzhYAQEAJCQAgIASEgBISAEBACQkAICAEhIASEgBAYHASY+VAALwA4wcnjwFM3wXh7/eAA0l+8TDoENOxw0PDDgOFHgIYdBoDBzTuBfU3gfdvBn78JtOzuLx7FZScdegISCp6INuabRLQxrkl7uDMzjwCw0jGAJrQ+f/E2AmtuCAZiSBMCg5mA9+K7oB2XYofgKSKaOpjZiO9CQAgIASEgBISAEBACQkAIDF4Cqdm+Yxm4F8B0AJ4YJAwAqwn4QX2l/4PBS008FwJCQAgMXgIi6B+8ey+eCwEhIASEgBAQAkJACAgBISAEhIAQEAJCQAgIASHQzwgw85kAGgEowbFNY+jPPgJ948J+5pmYOyAJaB4kzPk76PBTnNy7jYh+1Rd9Z2b1Q/sdAH4W1b7WPQisuxXGe7V90Q2xSQj0CgHtxPPhnXqn/X+UgBOI6P1eMUQWEQJCQAgIASEgBISAEBACQkAI9EECmZmFh7cm6HOYuQDAlwEcrsxkYDcB7wAogaEvali/TD479cH9E5OEgBAQAr1FQAT9vUVa1hECQkAICAEhIASEgBAQAkJACAgBISAEhIAQEAJCQAh0AwFmvhDAKgCO3+8ab1YiUHUbYLR2w4oyhRDoHAHPOd+D55sLnAb/e38WfJWdP9C52XtnVOi+lQA4JNqK+otPQH/mQYBVQj1pQmCQESANiQtWAkNG2zl++/57ftMgIyLuCgEhIASEgBAQAkJACAgBISAEhIAQEAJCQAgIgbgIiKA/LlzSWQgIASEgBISAEBACQkAICAEhIASEgBAQAkJACAgBIXDwCTDzZQAejyrq//A5BFb9D2DoB99gsWDQEaDDT0aC73GANDvfWwCcRUSv9gcwzHxCKIjm9Gj28qf/QWDNDeC92/uDW2KjEOhWAp7zrobnG/Ps5twE4Oj91Tgk2qVbictkQkAICAEhIASEgBAQAkJACAgBISAEhIAQEAIDiYAI+gfSboovQkAICAEhIASEgBAQAkJACAgBISAEhIAQEAJCQAgMGgKhMt2LAHicnA6s/imM9+oHDRNxtI8Q0BKQkL8QNOZ4J4N+QUR39hFrXZnBzEP3i5L/BmButAG85wsEnvwFlLhfmhAYTATokPFImLfMyeUZRFQ+mHiIr0JACAgBISAEhIAQEAJCQAgIASEgBISAEBACQiAeAiLoj4eW9BUCQkAICAEhIASEgBAQAkJACAgBISAEhIAQEAJCQAj0IQLMPBOAo4JSb/wL9BeV5l+aEOg9Ap6Ua+A5y1H3/hwRndt71nTvSsx8DYA/x5pVr78P+r+LY3WT14XAgCLgzf0ztAkT7XxaRUTTBpSz4owQEAJCQAgIASEgBISAEBACQkAICAEhIASEgBDoRgIi6O9GmDKVEBACQkAICAEhIASEgBAQAkJACAgBISAEhIAQEAJCoLcJMHMGgKUADreuLYL+3t4NWY/GfwUJsx52ArFv/1n9ChG91Z9JMfM3Q4E0x0Tzw3i7GoH1vwVa9/Rnd8V2IeCagHZyNrxTfuPU/xgi+sj1ZNJRCAgBISAEhIAQEAJCQAgIASEgBISAEBACQkAIDCICIugfRJstrgoBISAEhIAQEAJCQAgIASEgBISAEBACQkAICAEhMDAJMPPdAK63eqfX3QP9pSUD02nxqu8R8CQiYW4x6JDxTrZdT//P3nkHxlFcf/z7dk9ywRibZkw3oQRCCXHAUUVYxTZgSbZ1KgZTkvwoCSGQUEICqSSQkASSQCCEBNNs2SdsSQaMbdkIy5IooYMJoTfTccFN0u2+n+d0J6329u72ivqbfxJ0M2/e+8zs+vb2+94Q/WXgOR6/R8y8J4BFAAqijebN78H/8FXgjW/HP4mMEAKDjYDmQfq3HwbSxzh5/ksi+hUzqxM6jgJwAIAvACiRfzMRbRps4Yq/QkAICAEhIASEgBAQAkJACAgBISAEhIAQEAJCIFUERNCfKpJiRwgIASEgBISAEBACQkAICAEhIASEgBAQAkJACAgBIdBPBJj5NgAX2qf3P/YHmC/X9pNXMu1wI+DJvRzasbMjhd0MIIeIeKhwYWb1juWXAK4FEPl9i78N/tW/hvnGo0MldIlDCEQkoGdfCv34cqfP1QkdfgCOan8A9wK4kYheFLxCQAgIASEgBISAEBACQkAICAEhIASEgBAQAkJguBEQQf9wW3GJVwgIASEgBISAEBACQkAICAEhIASEgBAQAkJACAiBIUeAmf8N4Dx7YP7Vv4H56vIhF68ENPAIaAdMhqfkb5Ec2wbga0T0zsDzPHmPmHnarorjCwGMj2bNeMEHY506TEOaEBi6BGj8JKRV3Z9ogErw/xsAvyMi9f+lCQEhIASEgBAQAkJACAgBISAEhIAQEAJCQAgIgWFBQAT9w2KZJUghIASEgBAQAkJACAgBISAEhIAQEAJCQAgIASEgBIYyAWZeAKDKHqN/5bUwX189lEOX2AYCgbTRSKtaABqzbyRvzieifw4EV3vLh11JNQcDqAPw9Whz8CevwL/8KvC2z3rLFbErBPqFAO13HPQTz4RK7kH6bsn68CyACiJ6LVlDMl4ICAEhIASEgBAQAkJACAgBISAEhIAQEAJCQAgMBgIi6B8MqyQ+CgEhIASEgBAQAkJACAgBISAEhIAQEAJCQAgIASEgBKIQYOalAErtXZRw2HyrSdgJgV4l4Jn6M2hfPT3SHGuIKL9XHRggxpk5HcAtAP4vqks7t6DjkavBG5RmWZoQGLwEaOLx0E88q1PEnzYq1YFs3HXyxVFE9GmqDYs9ISAEhIAQEAJCQAgIASEgBISAEBACQkAICAEhMNAIiKB/oK2I+CMEhIAQEAJCQAgIASEgBISAEBACQkAICAEhIASEgBCIkwAzPwxghn2Yf9mlMN97Mk5r0l0IuCegHZIBz+l/ijRgM4BjiGiDe4uDvycznwNgfqxIjMdvh/HMPbG6yedCYEARoAMmQ//6XGgHnAh4Rva2byuJaFpvTyL2hYAQEAJCQAgIASEgBISAEBACQkAICAEhIASEQH8TEEF/f6+AzC8EhMCAJVCaU3Ulg38fcpCAu2ubqs8dsA6LY71KIHw/0FW1TQv/0KuTinEhIASEgBAQAkJACAgBISAEhIAQEAIuCTDzowDy7N39dRfD/OAZl1akmxCIk8CIsUibuxA0anykgfOI6L44rQ6J7sx8HIA6AJOiBWS+2wr/yl8A7VuHRNwSxNAkQAeeBP3rVdD2VyL+EUkH+coG4LVPgIP2BE48OKa5S4jobzF7SQchIASEgBAQAkJACAgBIdBHBDILyq4B6Dfd0/HCloaauX00vUwjBIRAPxLILChbAFBVyAUCz2luqFnSjy4lOjVlFHiPJfClICoCY38AGgADwCsmtPLHGxa9Esm41+vVP9hMWTD5EgCn7Dqxcu9g3zYAj6f7PWWNjQs/S9Q5GScEhisBEfQP15WXuIWAEIhJQAT9MRENqw4i6He/3DOmnDk2Pd24mAmHaEwr0/bz1/p8PvWlX5oQEAJCQAgIASEgBISAEBACQkAI9BIBZl4HIMtuvqPmu+BP1vfSrGJ2uBPQsy6BfkJlJAx1RFQ6nBkx8x4AVELDGdE48JYN8D/yE/Bnrw9nXBL7ACNAB2dA/3oltIknAHp60t69vxGo+Q/w5JvA9vZuc+NGA+dmA3lHRZ3ia0Qk/5glvQpiQAgIASEgBISAEBACQiAVBETQnwqKYkMIDE4CQ0HQn5fnHdPuodsBVokJSsRvb5vZRFHrGp/jsa9ZhZX7MxsLgkJ+p4V8h01kta7xfTA4V1m8FgL9R0AE/f3HXmYWAgOWgF247MJRA4SPwHhnV+WpBzQPLaltrH4HALsYO2C7iKB/wC5Nvzgmgn532L0Z3lEdHn0hAyXBEQYDF9c3Vd/uzoL0EgJCQAgIASEgBISAEBACQkAICIFECDDzfwBMto/tWHQ2+HMRCSfCVMZEJ6AdlgfP9N9F6qQqcB1DRJ8KR4CZrwYQEVaIkX/Nb2H+9yFBJgT6jQAdktVZiX+/4wA9LWk/PtwMrP0fsPRpYGdHdHOZhwNXzojYZwURTU/aITEgBISAEBACQkAICAEhkBSBrIKy2Qx6IE4j6vnwQwKvYE2/+4A9zFcGezE4EfTHuQOkuxAYQgQGu6A/I8M7CqOxiAgzoyzLex5Nz1q7svo9e5+T8rz7pel4BIQTooxvNdLSpz+x/P4tQ2jpJRQh0CcERNDfJ5hlEiEwuAgkIOi3B6gqcT8OGOfXNfkGbdUcEfQPrn3b296KoN8d4dk5Z0004G8C8JXQCAYe3KKP9DY2zt/pzor0EgJCQAgIASEgBISAEBACQkAICIF4CTCz+g3maPu4joVV4I2q7oI0IZA6ArT7RKRV3gukjY5kdBYR1aZuxsFviZnV8eM+APtEi8ZcXw9/058AI4b6efAjkQgGAgHSoE3KhXZ8ObT9vgZoyYn4mYENm4FHXwEefD62iN+O4OxMYHZYalpXr68Q0ZsDAZv4IASEgBAQAkJACAiB4UogQUG/HderIL6kZVXNqsFaJFIE/cP1CpC4hQAw2AX9mQVlPwDoZltl/jYmrAGwghhjQNhTS0+7bt1DCzba1pwyC8pvAfh7tr9vYfAjGmmPgvkQEH1pbuWbWlt9O2TPCAEhEB8BEfTHx0t6C4FhQSAFgv4Qpx0gXFG3tvrvg/FBTAT9Q3O7OwjONxJrhbXrFjwdLeLhKOhP5BqYlX/2XtzevpKBb3TxJPy1bm31D4fmjpKohIAQEAJCQAgIASEgBISAEBACA4MAM78B4DC7Nx33zgZ/+dHAcFK8GDIE0srvBu19RKR47iKibw+ZYFMYCDPvD0BVs/xWNLP82WvwL/8J+MsPUzi7mBIC3QS0w/OhH18B2vdoQNOTQhMQ8W8CHv0vsOw5oM2flDn86zxgrzGONm4loouTsy6jhYAQEAJCQAgIASEgBJIhkCJBv3LBBPEtm8bRFet9vvZkfOqPsSLo7w/qMqcQGBgEBrOgPy+vdFy7J20lgJO6aBJaCLq3eVX1hliEM6dWfAWa+SiAgyx9F6X78d3GRt/WWOMHw+dyfx8MqzS0fRRB/9BeX4lOCCREwEHQ/zKDbiBweHVtpn1Z4xM0E5OY+FsA7W6b1GDw1fVNi/442ET9iYiZEwIug/qUgAj63eNO9BoozaqYwTr9E4z9ADTpuj5vSeP977ufWXoKASEgBISAEBACQkAICAEhIASEQLwEmFm9dJloH9cxfyZ4++fxmpP+QiAiAU/u5dCOnR3p8+fVS0EikvLyEQgxswfAnwBcEnWbtW+F/5GfwXz/KdmNQiB5ApoHARH/cWWgfb6aEhH/+xuBhvXAIy8mL+K3Bjjnm8C8DMeQt6t/54hoS/JAxIIQEAJCQAgIASEgBIRAIgQcBP2fg/nnu55vvrDbI00bxyYmgwKJzZkAxoXNyZi/aU9cMNhE/SL4TGT3yBghMDQIDGZBf3aRd7JpYBUI44Or8bmma/nrVixSv+fFbFmF3mJmLLVU939V141Tm1YsGTIVKeT+HnMbSIdeJiCC/l4GLOaFwGAk4CDiXZOmGyW+GNl03gzvqHbdcx7IvMEm7P+ECdPr11Y/O5h4JCpmHkwxDkdfRdDvftXlGnDPSnoKASEgBISAEBACQkAICAEhIAT6mwAzq5fnoZcxXe60/2sa0PZlf7sn8w8RAtqkHHhm/D5SNGqjHU9Ebw+RcHs1DGYuAzAfwG6RJ2IY/5kP46l/AWz2qj9ifAgS0NKgH1EI7bg5oH2OBCj5SvzvfgGseAloeBloN3qH2ZiRwF3fBtKc3f0REd3UOzOLVSEgBISAEBACQkAICIFYBBwE/e+wiazWNb4Poo31er36ho00h8F/A7CvpW8bQGe2NCxWJ5kNmiaCz0GzVOKoEEg5gcEs6He4hz82Rht5+sqV925zA8p+7yPQPc0Ni89xM3aw9JH7+2BZqaHrpwj6h+7aSmRCIGECiQr6QxOW5FZmojMjr+tBjIBbapuqVdUpTtixPh4oYuY+Bt5H04mg3z1ouQbcs5KeQkAICAEhIASEgBAQAkJACAiB/ibAzOrFy2i7H+3/yAOMQXd6fX/jlPkdCNDovZB25iIgLWybhXrPIaIlAs89AWY+GkA9gMOjjTLfexL+lT8H2qQwuXu6w7Snng79qOnQvjYLtPcRAGlJgTAZePfzoIh/PdDRSyJ+u5M/yAfyj3F0XZ0CejARDZr3DEktgAwWAkJACAgBISAEhMAAI5CooD8URnZ+xZEmmQ8COMIS2mrehpmtrb4dAyzciO6I4HOwrJT4KQRST2BoCfp5YUtDzVy3lBzufde2NNRc53b8YOgn9/fBsEpD20cR9A/t9ZXohEBCBJIV9AOg0uzKXzPhGosDL5g65S9rXPhZQk71wyARM/cD9D6YUgT97iHLNeCelfQUAkJACAgBISAEhIAQEAJCQAj0NwFmdhQ3tv9dnWovTQgkT0A/zgs957JIhm4jou8lP8vws8DMqkL/AgDF0aLnbZ/C/9AV4M/+N/wgScTRCXhGQv/qDGjHzALtdVhKRPxvfQYsfxFo/C/g7yMRvzXIA/cEbjkzYtglRKQSYaQJASEgBISAEBACQkAI9DGBZAX9yt3MgrLzALoTQCj79FNo2tSWlYte6uNwEp5OBJ8Jo5OBQmDQExBBP/2mexFZBP2DfkdLAAONgAj6B9qKiD9CYAAQSIGgH6XZcyczmassR71vJNYKa9cteHoAhOjKBREzu8I06DqJoN/9ksk14J6V9BQCQkAICAEhIASEgBAQAkJACPQ3ARH09/cKDP359ZPPh/7Nc50CfXaXuPYbQ59A70bIzD8EcHOsWYy1f4TxkhyEEIvTkP88bRT0r57eWYl/z0lJh6sq8b/1KfDwi8Bjr/aPiN8exPVzgKP3dwxtNREVJB20GBACQkAICAEhIASEgBCIm0AqBP1T8mYfqOt6EwiHhhwg8JzmhppB86Ajgv64t44MEAJDhoAI+kXQP2Q2swQyIAmIoH9ALos4JQT6l0AqBP0z86r21gxeDeD4rmiYiuvWLVwWK7rzJ5+f9vGoL6ezxhcR42QAe3WO4S8BehGMRdqI9PuXrr7n81i27J97vV697SP6FqB9n4CibttQtl4F4db0DmOpr9W3w62Y2Z68QMCaNN0o8TX6tsbyL3wOuqq2aeEfYo1Tn4c4kYZ5DM4EYz8AOgA/GK8TaAWT/466Jt8rCp4bm9Y+3jzvmDbDU0rgiwA+DqDdg59/ToxnTKJ7Ruj+Wjdx2uamkhzv0cSe8xk8DRQ4UtyTItthYZZkV80EcVwVmwjh6xBtrVSSgB/GucR8tiUeP4B3AKxi07i5vtn3arxroPqX5FYeBNAFMHmOxbaqi/UegEaGeeeI/fhxn8+XVK0std4dhl7HwNQ4/HxDhydnSdN9H1rHlOZUzt/1DvCcWNd+tGtnxpQzx44YYXiZ8e0e+4/xMRPWAOatEeKmkuzKk5nwQyLkWq4LdUTj2yBaAvA/6tZWK35xt75aj7gdkwFCQAgIASEgBISAEBACQkAIDGsCzDwGwJdhENq3ov1O9fOHNCGQPAE96wfQT6hyMnQZEcUUoifvwdC3wMzqSI0aABOjRWv+bwX8jb8H/DuHPhSJsJtA+m7Qjz4D2jEloPFd2qeECRkm8KYS8b8ArP0foP57ILWsI4Arpkf06BgiUr97SxMCQkAICAEhIASEgBDoQwKpEPRnZHhH0W6oRadeI9hcV3mmjALvsQS+FERFYKgUUFXpX70rf3vXAQArGbittcGnqv3HpZFQWpIPNlMWTL4EQP6uhOtxQec2AXiNmG41t/Pi1lbfDreC/oyp3gNIQzOAQ4K23mETWa1rfB/EWrZw1rywpaFmbqxx6vNjvN708Rv5DAapd/ZTAOyTKk7Kfl6ed0y7h70AXcTAMQSok+dUU6yeB/judD/5Gl1oZuzx5OVV7d3mMc4lcLnNdhsIrxNjGZvG7S1rligtRsqaw5p2VR7Pzq840iDjQgKpk/XUw5jS5QT2HANLyDRudfJH7XVtNJUz8fcBHGHfUwDfljgn75i2NJpJzN8BcAKAvYMwlF/vE9DMGv3jgD242Y2WxGG/dcU/ucC7x0hgHhMuBAf0PSMAqCfITwGsY5P/3LqmpjXWNZeoED6Z60hd1+9/zlNIw3cAUtf1gcH1U7g+A/ByvPs10TgS2KxJ3+8ypnpPJg0rAezhfv7ue43DPd+FGXf388ypsw8hTb+QCTMt+yrh+0ikPdx5HWKuSfgRAUcF1/81E1qJvmPH+zxqxMMAsl0EFuri+j4eh03pKgS6CIigXzaDEBACYQRSIeh3FAfHFvRTSW5lOTP+Rp0PFFEafwmiX0/YNvYvdzx9R4ebZZyVXXGkqdHdYHwrqmXgTR30bQamMPj3ob4E3F3bVB1WhqwfBP1xcFIPEVwLosvcCpgDiQK7bfkhmH9uEfE7ImPgUyL8oG5t9eJYX86VAbdr0DkZf0nQfpa2n//vbh4wIq1pbwr60/z+v7V5tIsJuDYGKz8TfrXftrG/d7tfT8vz7pdmaLcAVGp5oHAOk/C4ZvI5S9ctSvjM9QEj6B9hzG7bqc8h4ptj7T9irGr3GGc/3Oj7SIEpzas8lP24B4ScGPeEAb8ebu5p0kcICAEhIASEgBAQAkJACAgBIRAiwMzqd5RPwojs2IT2u04TUEIgJQQ8eVcFhMQO7UIi+kdKJhEjCF7PStyixP0RG298G/6HLgdv2SDUhjKBEbtDP7oY2jFngPY4GKDkXusp0f7rHwMPvgC0vD7wRPzWpVSh3vVtYNxoxwX+BxFdOJSXXmITAkJACAgBISAEhMBAJJAKQb+Kyy6IBWILQL9VUHE0sXkvESbHYKOExg8T6Rc0r6p29cAUh+13mfjbxMgAelSpdhTbJyNETlDQT1n5ZXOZ6K8A9nTFCfh+c4PvXTf7LZAosIkuN5l/ahHxRxr6BTFf0ry6ZoEbLYlKEmjz8I0E+r+Y+ohOMXm9n/3ffXL10rgLgTo57CTobwP9bQT4NoAqggkRkWI1iPh3G8fRdet9vnYAlFHoLSXGnS7W4RMQz2tZVaNE1zFbMCHmRwxc7WINAMLLzOa81oYHno1m3EkMfcB4uv79jXwmgW6KEYcJ0MJ0P18YLYkjUSF8gtcRZRaWFYLp7wC+EhMssAWgyw8Yz/+OpU9KNA4XPnR1ieOeFPV+NxAF/VkF3oMZuBWA+tFaJWRFbAxsI+B63oY/q2SqePYwge7RNe0av2mo39jsJ4t+Ck2bStt2vCOC/nh2pvTtCwLJ/fLXFx7KHEJACPQ5gVQI+uOt0B8QkY/e8jsAl7n4ct7FhBmLR4w0zvc1+DZHA1WcVflN0lAHBDK03TT1ReC/AE4MdR4Igv6EOQFvglBWv7Y66pd0b4F3j7ad+h1EKHcDKdhHZfjeNGH72J9GE6uXZJcXgLT7Aewbh20w4Y79to292K0Q3m67twT9YLqBwYfFwcpg8NX1TYv+GOuBtTi38kQwagg4LA5WGxmYV99U/VAcY7q6DgRB/64qDC0AvQVwpdv7AAFPkZF2hkEdB8d5jQ/o9UhkDWWMEBACQkAICAEhIASEgBAQAsOXADMfBCDs5Stv/Rgd98wavmAk8pQS8BT8AtqR05xsnk1E96Z0smFujJlVtT/1W+mVUVF0bId/1a9gvt00zIkNsfBHjIV+7CxoXz0NtIcqHpjcqzy/CbymRPzPAY+/ObBF/PaV9J4EnOlcnme7OsmCiLYMsdWXcISAEBACQkAICAEhMKAJpELQn0iF/oz88lIinh9flWm8q2mYvW6l7+loULOL5kwxTa0+Dh1DoFI8GF/rtutcPT9BIXLAbLyCfiW2H7eJbwTTxbFEsjYerjjl5ZWOa/ekqTVwzPSPwNgE8S2bxtEVQaG7Y7eswsr9GYYPHD2x3WHwax4N09au9L2V7IUTJuhnzGfCyQQc49K2ErXfesB4vuz9jbiCgOvcah4AfA5cuHCDAAAgAElEQVTGzJbVPlXlPmI7OX/WXh54FoMw1aVPoW6bmenc1tWLlbDZeQ0KymYz6IHQh0T8G1ZV3ePZT4z5m/bEBZHWOlEhfLzXUeC0jY34ya6H6V/FsQYqdFf7NdE43K5ZKu93A03Qn1lYVgQO/IYYl24MwGNE+txoSVoO/z6tRufpIU6/KgSq7GttbVtE0O92Z0q/viKQ3K+AfeWlzCMEhECfEkiFoN9etV4dVUSGVljbsuA5ezBKpP7RbltuIcb5PT5j/JeJ7iHwa+rvDDqCmM8G4avWfgy+ub5p0Y8iiaRnZ849xNCNhwHq+UWb8AFMfpA1BN54kYkcaHQGGAc4AR8Agn4qzqm4nEDX9/zSyZsAqgahEQyDCHswQ51/nmfrt1439NOWtCxwPHpMifk7duo+JhRa4jdAeBYm3QXizkp/hG8COMvGyWDg4vqm6tud2BXneQ8nQ1dflg62fL4DoDom80FiUg+9Olj5rMTcFDq+TnV3Lbx2mjsv79yRexr+8aHPTMOcwLq5NHgUmto2m9ScOtJfCPXR9bYvfbbj3+zXBQCVWZ0eHLMD4GawtrSTEx0H4tPAgYQQ9QI21DYSa4W16xZE/NGgNGfuyQxzme0LbA9WTDyCWDsDYPWwPMpif4NpUtGy5oUvJ3DToJl5VXulGXpaFyv2f48J14T+WyXQeMhzadd/G2R4Dtj5uT1DuTSncj4D6vi+zhbhdA6H+4TVbcV0BVhbpZgyeJIGms5ALgBPz3sA7iPwN7qvcd7EoAc1QiMDW4npZAYrxYG6d1jXY4um0fSljy2M+GDcj+uRwBLKECEgBISAEBACQkAICAEhIASGKwFmVsd2h53axpvfQ8f9qoiYNCGQPAHPjBugTVKP5WFtDhEtSX4GsWAnwMwzACwCsHs0Osaz98N4/DaAVWE2aYORAI0aD+1rpZ0i/rGOP0/HFZbfAF5VIv5ngSfeAkyOa/iA6TxmZGeV/jTrL3rd3l1JRDcOGGfFESEgBISAEBACQkAIDAMCqRD0T8mbfaCu600gHBpEZhJhVvMqnxLVh7WsfG8FE+4GMMLy4RaAa0DaozBNP2naOJO5ghA4yb3r2yMD6/1+5D8VPPHdbjy3yDvJb2IFAPW7irV9DNDDIF4b+CNTLsCqmvQE52Xud0E/ZRZ4f7pLyP9rm5g/jBMzz1X5ArZ+UYXxQTG/EoOfYonfJOAlk/BvMvnjTkxKAE/KvpWTuUuTcWlLQ83fnNgFEhE2Bp57S6PZBuEogOY5VFt/LN3fUdrYWLspmUswvEJ/pP1AfmaeQoB6XrdXft/K4PsIdJ5lv77BwHIieoKAMSabpxIoH8BeNn+fSvd3FEWKIyureHceNUIVMT3VmROe1DzadtM0TyTGmdzZz/oktUFj7dR1qxeF/X6o7Dlc258Fq/KrCuqqyOfzAJaA+Q0QqbinA+qkih5zdBDorOaGxYud1iJRIXy8gv6MAu9PCPitbY9/zOAFGmkNfhiveZiOY2j5AJ8FYKyVKcDfbWmouSvSfko0Djf7M9X3O3V97bXF2MvfoQcq4WuE6UyBkyNCrY5NfN/qmz4qbfu6hxZsVH9TCVgY1X3aB+l0CZi7i08Q/YENVieCdDUlkm9urv/SHm9mvjcDBKWFsu59t/cRZS7qte6wh6MhDwj6W9f4NuTM8O7tb+vSfiEsRqAHI78J49B98GmskxzcrLf0EQJOBETQL/tCCAiBMAIpEPRTaXblr61CYABP+Fmb8dC6zn/0ra0kt7ICjHt6iKMZP0mfaNxq/wdQZVK2f6h/H4QbLELmLdBwRt1j1WGlqPLy8jx7GBPUEVjftczpB/g36X7zRp/tSJ6A/Y915c8tALpE4Gpsfwv6i7OqCklj9QU9JOA2CPSXNL//Gnscyt+ZuVVTNWaV2Wg5lYDv3Kx/fFFjY6PftgxUkltxFTiQLBBqG5lwbv3aavWFqscrH2+Gd1SHx3Mdg39o+YL+LutGfn2j73W77dKcyr8qwX/333k962aJQ194M7x7tnt0dUx7mcXOJ5rO+UsbF72U7CU7O+esiQb8aq+EHq5iiuzVnA6C/qArXAuiS+rWVr8XzrSyHAz1Rd8quv9dXVP1z5ziUEkV7W26ehBWyRih9gTpqKxtrH7bPqY0r/JQNlANYIrls0UTto+dl+iJBtY5HO4Fd9c2VZ8baw2SFfQzcF9Hu/795U/cH1ZhSyWHwNDV6QUnOPhhEHBfW7t+icNYKskpLwI0da/pyvYl4JbapupLnBKCBtp6xOIunwsBISAEhIAQEAJCQAgIASEwfAkw83EAuhLVQyT48zfQsUi965QmBJIn4Jl5M7SDTnYyNIOIHkl+BrHgRICZJwFQJzIeHY0Qf/Qi/MuvAu9ISsMgi9CHBGj0XtCOnQ3tqOmg3ScmPbMS8b/yIbDseeA/g1jEbwdxSQEw1Xn3vw/gECKSTJakd48YEAJCQAgIASEgBISAOwKpEPRnFpSdB5ASlAYEpgA+ZB25rSvCdAbILphzmAltFSwn2zNjmQH/eU+uXvq53eusgopvMUwlDu8uNEj0h5ZVi1W17h6ah8mTz08bOX7TnQw+22JHCZdv4G34bauDlmTDF3QWE/8l/KSA/hX0Z00tm8EaqaKGoaQHldP7d2zDlfY4VKxOVbIJdM/OjeO++/TTd3TYuFJWofda5kC181DbDNB3WhoWq+T+HlwDAuDd8AcCvmdZ44hi8oz8sjOCRQJChQfbiPk7zatrFoTpVLxe/f2NdBmBVfX7rgQPAv2ouWHxTe52sXOvCIL+NiK6dP9x/E8H8S5lFJZXgvmf1FkFvEdjYBuYf3zgnnSnfaxipO2Gn3PnqXyh66CDmWe3rq550MnDzIKyH+wqjHmzpX/ENVDjs/LLcpgCe6JLPM1E17euWqwSP8JaJDE0AS+YwFmtDb4Xw643hzkA1LdtHF/msI+QqBA+HkH/lPw5x+sUuGeENCFRr4XgqQdLQIHCkqEWNbki0Thi7c/evN+F5o735A+7z+HXCV/b0lCjrseo7aQ8734eD1bbTrx4l6BVNDcsetw+OHAfGU2XE7HSVnVd60z4V/sX4y9y2l9RBP0fAvSLdH+7z03ij0OMC1saalSikjQh0CcERNDfJ5hlEiEwuAgkK+gvzamawwgIybtEzAS6qrZp4R/sJEpyKw8CBzKeQz/Ju6nGHp4wwFiw2fPROXah+qxTqjJMk9ULxVBGpRv7SrztEAMcxcz2KuMErEnTjRJ7hXenXRDO2pmTN887psPQ6xjdR2cx4Y79to29OJpwuyS7cgoIyy3JCY7CeIdK6TsINK+2aWHXkVp2/9XJCh+P3qLWuavUHxF+Vbu2+pfWvjPzqvbWDFbV+Y8P/n0ba+bM+scWPxrpypiVf/ZeZkf7g+Duo48i7aF4r65UCvpdrEHYXo22P8KTBjjqqQoqdofTD2JWnXfLrH8E/XTXhO27XxBtX0eu7B97bHFO5YVKxG9JRHnB1Cl/WeNClWHeow209XC7btJPCAgBISAEhIAQEAJCQAgIgeFHgJlPAvCkPXL+5BV01Hxn+AGRiHuFQNqs20ATnfLrkUtEYYU2esWJYWqUmdXvrErwEvUFIm//HP5Hfgol7pc2MAnQbntDO94L7Ygi0JgIxT3jcL3DANZvAOqfA555B+BBWok/WsiT9gFuqozYYzZ1ilSkCQEhIASEgBAQAkJACPQBgWQF/U4VmiMJySMI7mNWY8/KLz+ViVW1/zFBJO/B1E5tWbPoDSuirAJvtqqcbumnEkV/3tLg+51TMbjQWOcK2v0n6A9Wbn8YQHZXfIz5m/bEBet9vvZI2yJjalkmaaTG7RHs87mma/nrVixSldi7WsZU78mkYaWlXxsxzmle7VOJE47Nqep+JDF5RkHZbQS6MGSIwTe1NtT8OMoaUGZh+Q09qoQD62hH22lOVcHdXhYOgv4OYj6veXXN/dFsREgEiDk2KOpfwp2V7gONwbe3NtRcZJ/PYY3VqQdRq8grGw7JM8+wjsLWFb4vwuYoKJvNILs+KOb1FjYH423DMHKeaFyiErB7tESF8PEI+h3Wo3bTeFREuxay8yuONMlU+qVQsdTtGvj0dQ01jU5rn2gc0fZRb9/vuu5fYevsfO+K5Guigv6MwvLfEfPVFruvaaydEenEiGA/yij0XkKMP1sSWbYSU3Hz6nC9maOgn7HWD/9spwSwOGIUQb/bG6n0SwkBEfSnBKMYEQJDi0Cign5Vtb3No11MwLUAdR0DzcDzupFWtLTl3k/spEpyK78frIbf+QWVsHxEhzHHqeK8dezMXO8kjXUlElcVqlR7z8Na3gPrFrxp7VeSW/kXMFT17UCLQ2xPJbmV14NxlWVsvwn6S7LLC0CaqsSVHvTnFRCmOVSFtyOm4pyKPxPo0u44wpIGyF5BP1rVcusEDgkTYScxzMqtONpkUmsVKjP1hg5PzpKm+z6MduWU5FZdAObbY/GP9+pLlaA/2r7usVdPqThJM9UDLo0L/t0x/uL8qgnUxg0gHBvs185MJfXrFsascFeaW/lLZvzCMm/EUwDi4dUPgn5XJzGokzfGmRMXMLPXEo+rsXOy5x7mJ1M9eB0UHPsZGVphbcuC56xsBuJ6xLN20lcICAEhIASEgBAQAkJACAiB4UWAmdWR8p3HwFsaf/g8OpaGvQccXnAk2pQRSCufD9r7SCd73ySip1M2kRiKSICZlchBVYMM/UYY3tc0YLTeCuN5daijtIFAQAn3tePLoR1RANptn6RdajeAlz/oFPE/9+7QFPHbId1QBnzV+RCDRiI6NWmoYkAICAEhIASEgBAQAkLAFYFEBf3eQGV1PpNAqor6npbJPjHYLHxi9QNhpw5mT6s4wTRMpTMIVRh3FJzbHVfC2BF7blwARlnXZ4TzWlb55lv72oXkcC8Kp4yCsj8R6LJue/0n6M/I904ngkpgCFW4fx2mUdCyZsk7MRaVMgvKbwFYVdIPtrBq25RZ4FWajfMttu5oafCpZ9Oo6cQOCRNhYnIlaqfdUAugKGSfwHOaG2pU5f+ILbOo4liY5hoAoQesd9hEVusa3weuNrJDJwch+GrehplOJxz02EfTvIeTEfhNzvrE4mpsZqH3XDDusth7bIw28vSVK+/dZp0jt6jyIL9pNFs0Du95ND1r7crq96LFmxHu26fQtKktKxe9ZB/ncG1HvDZj+LaZTRS1rvGFFR5JVAgfh6BfXZvVBCrv3k9U0dyweHE0ToF7xviNNaqeZvc4/KC5wacKRYa1ROOI5kNv3+9Cc/dHhf6cabMnGoauEiaOCvoRM+El5K9TctAuTVVN2xfj59qr9Dvs4Ygng0S9vxSUXQPQb2Ld3xO918g4IRCLgAj6YxGSz4XAMCQQXpUaLzPoBgLvdMLB4ElElAHmAquQP9j3E4I2s7ZpQdiXNYeq8wYTZtevrVYPG7EaleRU/Qvg84IdDTJ5Zm3zIpVBHWinZ88d7yFT/feUUB8Gn1XftMjV2yy3Yua+qNBfklP5WwDWo69cC7ZnZVVlm1rglILAMV9E5NukfTg3dJrBGRneA3SPrgTOhwc5bSTWCmvXLYj5ItZhDcPE0bPzzjzQMAz1ABNKvnAlvA76lRFaT2J8tsnz0Tr7KQyxNor981QJ+gH8rK6pWmXnR20O8zkLyHMri4mhHkz1wDrFc9JD9tzJTKY6Nmx8YCxj1fbRabPsD3qxfLV/7vYaCB9XOZ+Bc7r+zlRct27hsrB+Nr8BuEr2UHZKcirV9aCui0Cz7+tIsRZnFe8ObfQyAk6Jtt+LB+B6xLt+0l8ICAEhIASEgBAQAkJACAiB4UOAA7/JQD0X9mjm+0/BX//D4QNCIu1VAmlzq0HjDnaa42gi+m+vTi7Guwgw84kA1O8sB0TDYr7dBP+qXwIdO4RePxCg3SdCO6EC2uH5oNEh/VHijrT7gRff7xTxv/BeDOVM4tMM2JE5RwI/nhbRvWOI6JUB67w4JgSEgBAQAkJACAiBIUTAQTD5OZh/DiCs4rcKmzWaAEZu8N2s/Ytx1Erv4QJrur+lYfG8WEJyNW9mQfkcgJWIV1P/rU4BaG5Y3PX+OmOad08yAr+jfCO4PCYI57as8t3rZrkcqlQ7VnCOQ4gcNq1b4W1WQdmNDLo8ZIDAf2xuqLnCTRzZBWV5JkgVlhwd7F/ftnF8WUgoOyVv9oG6rjeBcGjw84hibft8YVXlGRs1HYXrVvqsOhQnAfaPmhsWq8SPiC1Q3X4MCtnkoN/k98P/aDxVuO3G3a6pfdyUGWeO1TvalR6nS9sChwQSp2CyCiq+xTBXABgb/Dzpkwas8zj4FnH97PuNwYtbG2rUWWnREzeyinfnUSOsJ0SYRJjVvMoXpvtKVAifzHXk5joI3jN+uStd3lJEMyy5pctUonFE86U373fWed3eVyL5mkiF/sxC7zwwVEJV4H68S873VLq/o6ixsXaTm/VxSA6KcOpKz1Mm3O7hVN0L3MQifYSAGwIi6HdDSfoIgWFGwEHQnxABBt5kjSuXPbboKScDDpXb39J1PXdJ4/1hRy85jQ+v4N6z8ryDfccq/pGCcytm7m1Bf1HRvN1Gb+9YyoTCoK/tYPP0unWLG9wsjF1QbheK26v/M/AYzO0z65vrv3Rj334KAmzibQfRvzJbk+43LvC1hh/l5WbOZPqkStBPCDvpwNEtt/OFcXSZMKAmnZlXtbdmsKpOcHzQCdfC+Ggs3V4DdhulOb0v6E/UN4f96JjAMhDXI5l9L2OFgBAQAkJACAgBISAEhIAQGNoEmPl0AA/aozTfXgf/w1cO7eAluj4jkHb2UqhK4w7tYCKKWhWuz5wcJhMxs6poqcQp+dFC5s3vwf/QFeBN7w4TMv0bpkp4CVTiPywPNNpadDQxv9r8wAvvA0ueBv67YfiJ+K3UdA3413nAuJDMqCfSO4no/xKjLKOEgBAQAkJACAgBISAE4iHgIOiPZ7i172aAvtPSsFgVvAsTDDtXbo9daTs0gUMF9x5CaYfPP2Qdua0rfK+7Ccit+DsZIbIb4a3Skmw1dypBfqiYXQcziltX+5TAPGZz8K8HJ4fq/61GWvr0J5bfvyWmcaVwLyi7jUCqmn+gOVXfd6iM/y5Bq2huWPS4mzlS1cftmtrnC0tciBCnk58ZU70nk4aVAPYIfp5SQb+Db64F/YDzqRPJxJ+oED6Z68jt/ohHqJ5oHJF86e37nXVeN/eVaMzi4RSyk1VQfjeDz7bcB1wnHakxTglYTkkjycbW9e+HVOh3e9lIv14iIIL+XgIrZoXAYCaQvKCfvwS029vbteuWPxH5i7xdSA5EPwkgjCnhm2Bc1f2PPu6ubao+N/TfyQrV3QqGe1vQ7yAI/1Ajzl+6dlFKqg7ZEyMAqGr9t7rdwwyUEHBW9zqEC92D1c7VyQijuu3yJgbm64Q7PBPM//l8PsPtnMn0cyuwt88Rvh9SJ+jPyzt35Fhjp4+AM7rmJfwejP+4iXXXCRojd52g8RMAXwv2d33KQjT7bq+BcFaDW9A/UNfDzV6QPkJACAgBISAEhIAQEAJCQAgMTwLMPEclz9ujN99YA/+Ka4YnFIk65QTSv70cGBl6x9zD/J5EtDHlE4rBmASY+Ze7xC+WCnIOQ3ZuQceieeBtn8a0Jx3iJ0B7HQ79uDmgSaeARo2L34BthBLxP/cusPQZ4L8fJm1uSBkoPwmY+y3HkNoA7E9EjlVhhxQECUYICAEhIASEgBAQAv1MIAWCfgOgagL/tLnBFzHzOLNo1r4wPUq3cHQw5O0AXw+GK8E9gD1B9GsAoVMB3mETWa1rfB8oe8kK1d2Kv5MRIrsRpzrY/xSaNrVl5aKXUrFVsgq8FzPwty5bhBaY3P3fMSZhwiwClXd3C696nltUeZDfNNRpCUdZzBm7TnV41GT+C7bT6tZWX68fPed2Te0hi6A/rEK/Y+KG4paoED6Z68jtdRCPUD3ROCL50tv3O+u8bu4r0ZjFw0nZcbg+Ip7gEG1ee1IAEH4vSTa20PyJ3gvc7jXpJwRiERBBfyxC8rkQGIYEkhb0Ey6uW1sdUxBenFsxm5geSBVigl3QXzUTxF3HODFwX31Ttcr6i3okVMgft2Lm3hb0O5w0kJLq66E4S3Iqfwrgt6lbh3Chu9fr1ds/1q4A03UAdIe51AOYOpp9uUZ8X28K/AeioL84q3h3aKOXBY8aTMVSiKA/AkU3FfoH6nqkYmOIDSEgBISAEBACQkAICAEhIASGJgFmVon2YcfCm/9bAX/Dr4Zm0BJVnxNIv6AR0NOd5h1NRL3+cr3PAx4kEzJzQTChxzHbQoVhvFgDo+nPgySige8m7a1E/F5ok04BRo5N2uGdHcCz7wL1zwKviIg/Is8xI4G7vwOoav0O7WoiuiHpxRADQkAICAEhIASEgBAQAlEJpEDQf0dLg09VbI+q2QiKvJsBHJSiJekh6LfHweDFrQ01lbH8CvniVvCZjBDZjTjV4aSBHnEmyy6zoPyXAEdPIo9rknARrhqelV+Ww0RLLQkYVqsmCBuIsdZkXthbAn+3a2oPt78E/ZlTZx/Cml5FwHQARwBQRyo6aXGsLg+7Cv15ed4xbWk0E2yWEuibDEwgYLfY29Z5r6pxqRb09/b9zhqrm/tKNDbxCvpzps2eaBj6OgCHBe1G3INxzruwpaFmbipji/f+HnsPSQ8hkBgBEfQnxk1GCYEhTcBByL4mTTdKfI2+rU6BF+dUXkjALZYvh6+AMK1ubXXUo7aTThywORNL0G//PNYiDhRBvz1hAEBKBf2lObZq6rHAxPicELFyPc3MrTpVM/lWEL4a3QxvYsa/PJT2pyVN96X0NdZAFPQ7+JTkKkAE/REIuhH0D9T1SHZTyHghIASEgBAQAkJACAgBISAEhi4BZv4ugH/aIzTX18PfKPrGobvyfRtZ+vdaHCckInnP0LdLETYbMx8MoBbAiY6u+Hei/a4zgI7t/ezp4J2e9vlqUMSfDYzYPelAdrQDz7wD1D8HvPpR0uaGjYFLC4E851+W3wdwCBGZwwaGBCoEhIAQEAJCQAgIgX4g4CDojyogz5paNoO1gFB7RNBdV2LOjKnek0nDSgARE5fjDD+qoB/gMHFoNPtuxd+9Leh34JRiQX/ZAoCq4mQdpXtkkXRWgfdgBlTh0NMAOKfxdlrurN5v8i9a19S0uk3CiBWD2zW12+lrQX920ZwpJmt/BeObMTg5hTxsBP2dVe/16wBSRV9D959Y28Dyed8J+nv7fmcNuq8F/Q73QFf/BtgXys31mWxsoTndzBXHRpKuQiBuAvJDe9zIZIAQGPoE4hX0z8o/ey+zo/1BMLoOvCXGdbXrqn8e7cuzCPqBcNbhYvghJOgPXDyqWn/bR/QtQPs+gc8AKMobMP5SHYU3YdvYv9zx9B0dqbj6RNDvnqLbpBa7xbAkEabiunULl4X1y547mclUx+eND37mOlklUd9E0O9+/aWnEBACQkAICAEhIASEgBAQAoOHADN/D50vPXs040UfjKabBk8g4unAJZA2Cun/t9rJv61E0X7bGbghDUXPmPk2AKraZVgz1t0E4wXfUAy712KiCV+DflwZtEOzgXQXBfxieLI9KOKvfQZ4/ZNec3tIG560D3CTqpvq3LxEVDOkAUhwQkAICAEhIASEgBDoZwLxCvqP8XrTx23EIgClFtdrN41HxXqfrz1SOL0tcE1W+OlW8CmCfvsKRxZJh3oGK89/nwhVYBwYZcurZN6HifQLmldVb0j20nC7pvZ5+krQr3Q2H2zETwCoozgjVeL/DIA1k1/pQvd1k1CT6DURT/yJVraP9zrKKvBmM/BAMPawrcHANgI+t32gjt8b1/03EfQ7XVPxVugXQX+ydyYZPxwJiKB/OK66xCwEYhCIV9CvzBXnVJ1F4PmWL44bTJOKljUvfDnSdCU5lZcB6DrrOd4K+rEWsiS7aiaI60P9GLivvqlaZV9GPb4t1N+tYNguuCcg6okGVr/dCPpn5VYcbTKpN6YTg2Ndi55jMVKfl+RU/BMgVckv0KJU2HdjLq4+6qGj4wPtUNOjZWvA6cw81ekYNSbcsd+2sRenQtQ/EAX9xflVE6id1wI4MggwJRX241oMh85urwH70MEu6B+o65Hsesp4ISAEhIAQEAJCQAgIASEgBIYuAWb+MYA/2iM0nlsAo0UdqihNCCRHgEaNR9p5DzkZ+ZiI9kvOuoxOJQFmVpX6S+w2ecsGdNxXlsqphqQtmngC9GPnQDs0E0gbnXSM29qA/7wN1D8LvPFp0ubEAIDfe4GjnO86TUSUK5CEgBAQAkJACAgBISAEeo9AvIJ+5UlWfvmp3KnbGBP0rI1MntW8pmZ5JE+zi7yTTQOrQF2F4VJaed4eB4MXtzbUqNRRV1oSt+LveIXIVh5uBNaZRRXHwjTX7CrysE9wbIo5ld/NYKWxCbbYgvxU7r6cGd59TD8ymDEdjBkgqNPp7NX7X/NomLZ2pe+tZOZ2u6b2OeIRtNvHOiSurKMdbac1N9d/ae+bWVD2A4ButsZPwAsm0Q0eDzc0LfeFPXE6+DbkK/RPyZ9zvE6aKiqpEhlC7QuA/2oQLzh4nPamz+czHPheA9Bv3Oz1RBMT+ut+F+99Jdp1FK+gP2fa7ImGoa8DcFjQrlToT+ZGJWOHBQER9A+LZZYghUB8BBIR9DtUvVbPOndu1j++qLGx0e/kgYPg/sEt+khvY+P8nfF57Ny7JLu8AKSpN43pqkc8QnvV362YubcF/Q4C9A814vylaxe9kgpOYSclEP5at7b6h6mwHa+NUPV+Iu2P1hMf1LFpDDq3vmnhffHatPcfiIJ+h+unHWyeXrducUOy8SYz3u01YJ9jsAv6B+p6JLOWMlYICAEhIASEgBAQAkJACAiBoU2Ama/ZVWTB8tKpM17j6fkwnrhjaAcv0fUJARq7PyglmGYAACAASURBVNLOcix8/TYRTeoTJ2QSVwSYuRDASqfO/oevhPm2eo8qrZsAgfb/OvTjvdAOmgKkjUoaztY24Mk3gWXPA2+JiD9pnnYDuUcCP5oW0eyJRPRcyicVg0JACAgBISAEhIAQEAIBAokI+idPPj9t5PhNd/YUhiOicFnN4yCE/xSaNrVl5aKXUrEUGfne6URQSQZpQXtR/bHP6Vb83duC/t7mZI+Twbe3NtRclIo1SMRGoHq/rl9LjHNtVepjnvoQaz63a2q30xeC/sypFV+BZj4K4KDg/CYRfrX/OPzWSZwe8nG4CfrVvWbEnhsXgNFdzYCx1g//7CdXL7VX5O+xlPEI1VMt6O/t69gaqJtEoWjXSjycAv9mZBXvzqNGPAwg27J3ZzWv8nUV5411bXb+2xM7uSjZ2EJ+JHovcBOH9BECbgiIoN8NJekjBIYZgUQE/QpRcXbVdCKuCwnoAWyBhjPqHqtuckI485SKkzRTvVyi0LFFrxt+I+/BVt8HqUDuUNn+PQ9reQ+sW/CmG/tuxcx2QT+AJ/yszXho3YKNseZxU6G/qGjebqO3dyxlgnoZp1pKxd7FuRWziUkdNxVo8SY+xIoxkc/Pn3x+2ke7bbmFGOeHxjOQkoSPgSjoV9iLcyrvIeCs7nWgq2qbFv4hEX6pGuP2GrDPN9gF/QN1PVK1rmJHCAgBISAEhIAQEAJCQAgIgaFHgJmVmF+J+ns048k7YPxHHagoTQgkR4D2PAxplY51FtYT0deSsy6jU02AmdcDONpu13z/P/DXX5Lq6QafPdKg7f8NaMeXQTvoZMAzMukYvtwJPPEm8ODzwNufJW1ODEQhoGvAv84DxjkfoDCfiM4TgEJACAgBISAEhIAQEAK9QyARQb/yJHtaxQmmYa4GsFfQMxPg77Y01Nzl5OmUGWeO1TvaH1Ha/u7+VN7SsLhL15BMhA6V7T9kHbmtK3yvu7HrVvDpINR1PY8bcarSkmw1d6oil6cE/e5gRnHrap9il3TLKigvZ/Aii6G4Eh+SdiCCgax8bwUT7gYwItgl6YQPt2tqd6lPBP2F3nPBsF4rD20aj9nrfb72aIwHuqAfhPNaVvli/nDpNjEmY5r3cDKwFsDEIJePycApzY/6Xo21F+MRqqda0N/b9ztr7G7uK9FYxcMpZMeNGD/anE58iBCWFJBsbCEfEr0XxNpj8rkQcEtABP1uSUk/ITCMCCQq6PdmeEd1ePSFbDnSmYC6NL9R5Wv17bAjnJlXtbdmsHpoOz74mcHgs+qbFlWnAre3wLtHe5uuMv0yE7HvVsxcmjn366yb6simvYPzvKHDk7Ok6b4PY8XhRtCvbJTkVP52l5D/pxZ7v6trqv5ZLPvq89l5Zx5oGIb60hqolmYX7DskPmzRNJq+9LGFrW7sR+ujHiBH7uj4J4Apwbk3g/Rz6tbe/2Is2w4JH665RrM9QAX9KMmtugDMt1t8b0kfYZzma/BtjsWqtz53ew3Y5x8Cgv4BuR69tc5iVwgIASEgBISAEBACQkAICIHBT4CZbwRwuT0So+UWGM8tGPwBSgT9ToD2PQZpZXc6+fEUEZ3c7w6KAz0IMLMqkvEPJywdC+eCN749/IgpEf9BJ0M7bg60A74JeEK6j8RRfLkDaH0DePAF4N2otf4Sn0NGOhOoPBmoDPziHNbaAOxPRF8IOyEgBISAEBACQkAICIHUE0hU0K9kCpkF5bcA/L2QVwys9/uR/1Sj7yMnTzMKym4j0IVdnxFq2r4YP/fpp+/oSDayvLzSce2eNHWy2UlBWyYI57as8t3rxrZbwWfOtNkTDUNXx6QdFrS7mU0Uta7xPRlrHrfi1KyCshsZ1PWbEIH/2NxQc0Us++rz3KLKg/ym0Wyp/N5DsO+Q+LCVgBnNDb6UHP2WWVD2A1h8B/iPLQ01f4vlu4PAFwSe09xQsyTW2Eifu11T+/i+EPTb1xjga1saaq6LFetAE/QnKux2K+jPLijLM0EqwSWU/u06ASUeoXqqBf1qHXvzfmfdJ27vK3FcJzH3Ymahdx4YKnFDC9p9Kt3fUdTYWLsp1h5Wn2cVeLMZWA5gTLC/Y2JUsrGFfEn0XuAmFukjBNwQEEG/G0rSRwgMMwKJCvoVppJTKnNg4kEAY4PY2pm4qn7tIqcvzlSaU/lXBi62IG5MH2GUuhUxq6SANGgjlzTe/77TMpXmVv6SGb8IfcaE5SM6jDlOCQa28WG+EXB3bVO1OrqrR0tUIK6q0H88eot6IKwIGSQ4V2UvyS4vAGnqi2d6sO8rIEyrW1v9XqztGX5yAt1V17TwOwBYjVWJGG1p+gPEmNFti+6asH33C+5w+TCskgY6YO5c1riwR/2pvLxzR441dvoIOKN7Dfis+rWL7o/ltz0RAcCQFvTPyqs41jRIJbjsG7p2QDi7bm21NeM9GjYqyfEePWH7+NfcrlusNRjOgv6BuB6x1ks+FwJCQAgIASEgBISAEBACQmD4EmBm9bLT+vtKAIbR9GcYL9YMXzASecoIaAd8A56SW5zsPUZEeSmbSAylhAAzK7X6BgB72g2a6+vgb/x9SuYZ8EY0D7SDpgRF/N8A9NBPq4l7vnkH0PI68PALwHsiGU8cZJIjVXV+VaVfVet3aNcQkSqQI00ICAEhIASEgBAQAkIgxQSSEPQjO7/iSJPMR1UCZrdbkYXJGfllZxCR0pmkBftvZpNPa11T0+ImrGO83vQ9NuKo1gbfSyFthHVcRmH574j5asvfVvM2zGx1KFZpm48yC7yqUJ9KpA42XtjSUDPX7peDoNoEXJ00QJmF5TeA+cpYc2Tke6cTod7C6XWYRkHLmiXvxOIUzpjub2lYPC/EKyPDO4p2wzIA+d226P5N4/nbsarDh/oHkgbQ1taycuknYXwKvBczYBXw17dtHF/mImmDMgrKqglUHrI5lAX9DgJyV0kb2QVzDjOhqeKkMRNKEhVDx5PQEC6U7rnfIu3XrPzyU5lY7fGQoPsdNpHVusb3gXWMw/3pGdZR2LrCF/XpXd0rxm2kfwN8ppt7U68I+nv5fheKK9F1Do2PJ/Gha8zUiq9AC9z7Dwr+rYOYz2teXRNTN+a4NhGSu5KNLUqMjvf3WPdX+VwIJEpABP2JkpNxQmAIE0hG0J+Xl+fZw7/f3SB0P6wQHtfS0s9YuvqesDpFpdlzJzMFqtuP73rUIdyx37axF8cSJc/OnHuIoRsPAzSRCefWr61WDxIBkXqoOYhy1SkAV9c3Lfqj00NbaFxpTtUcBiux/ajuBwBnQb+TaJ0Y19Wuq/55lDmoNLfy28z4u0Wkj0iCfm+ed0yHodcxMDUeThZGxwTHtTNTSf26hT2OWCvOrZhNTAstvrjipGyW5sw9mWEuY2Ara1y57LFFT1nXwL6fALhK2rAnIjDwGMztM+ub679M5vJzOBliI7FWWLtuwdPR7Lo9TcFuw23CR+DaMSbcBtB3LTY+IWgza5sWxMrQp+KcissJdD2Apel+4wJfa/SHEjcM7acGREpqsdsaChX6B+J6uFkz6SMEhIAQEAJCQAgIASEgBITA8CTAzOp0POvzZACEv/EGmOvV+y5pQiA5AtohmfCcrn5OC2sPE9HpyVmX0b1BgJl/B8AqTumcxmhH+79PAzq298a0/W9TS4N2SAb04+aAJn4d0EPan8Rd27QdaPofsPxFYIOr+nGJzyUj3RO4rAg45SjH/h8DOJCI/O6tSU8hIASEgBAQAkJACAgBNwSSEfQr+w4i+g0aa6euW73of/b5nYTCAF7zaJi2dqXvrWj+BkSgX+AfqoAeA3/HNlxpF+pnT6s4wTRMVXBvr6AtE8DPWxp86lmqh+7EOldWvreCCXcDsBz75SzoD8RsP2kAqN00HhXRBPFZheWnMbM6cnGP7rldJw0o7+dv2hMXRJsjt8g7yW9iBYAjgnN0MPPs1tU1qoBnV8sqKC9n8H2WhAFXnJSBzHxvBiiQELCNoFU0Nyx63Go7Y6r3ZNKgTkoIxekqaSN48oESCIeeCLYQtGl2+272dKhPolW54xG02/1xiN+xorzdN2Y8PcLwTG+0FdzssW6FlfszDB8YmZa/RzwhIlExdDzxOySfRLz+Qz5nqTjYqLWcpqE+chT0O/DcSkzFzasXq73i2AKJP5vol8R8laWCvLoFRKw83xuC/t6+33XxLCibzaAHYt1XIvFKRNAf4d7v6l7ucL+NuKaJ7uGwf3vCEo0i39/jucdIXyHgloAI+t2Skn5CYBgRSEbQrzA5iPQNVYW/vqlaZSnbG5VmV/6aCddYPjAIuK+tXb9k+RP3b3EaMzO36lRi/id1ZZLylwyeUd+0WB0HZm1K6PxnAl1q+eMOMH6Vbhh/tVfq93q9etuH+jlEfDNAu/cwFKFCfyDmnKorGWwtbbUDhPPq1lYvtj/sqYr47R7tCoCuBeDpOYdzhX7VpzirqpA0rrMkGRgE+kua33+N04kDpXmVh7KBagBdhw8TUJfmN6rs/Z1OC1Dv/QH+TbrfvNHJvmLV/rFeAYYqzxZKyHiLdaOovtH3eiiu4jzv4WTo6kH4YMuXwloQXRLphIHinKrjCewDcGRoDBF+Vbu2+pfJXopFRfN2G729YykTCrtsEV9dt3aRWr+ID+a9LegPrLEjK2xgk86tb17Y4OTfjClnjk0f4b8eTBcA0AMxMRakf2Gc51vva0+GV2lWxQzWSD1gd9oF/kc6ptU2Vkc9l30oCPoH4noks5YyVggIASEgBISAEBACQkAICIGhTYA5UJTgLHuU/oZfwfyfejcrTQgkR0A7PB+eot84GakhIm9y1mV0bxBg5gm7En3UqaY9fn9Ucxmtf4fxrNJjDJGmpwdF/F7QxOMBLSzkuAPduA1oeg14RET8cbPrqwFHTABu7KrHGTarOhVXnXibC+ArAA4N/q/K8FCnVygB2CNE9Gxf+SvzCAEhIASEgBAQAkJgKBBIVtCfOXX2IdB09d778G4e9PeWhsXq1MGwd/UOlbnVsFcZZlVrwwOO3+WyCrwHm4TbiTGjew7+fUtDzU9sa0CZBeW3APw9y9/bmOm32M5/tCcAKH3E+1/wd0H0JwJ262krsuAzs6B8DsBKNxI6X8pU2of9x+G3Pp/PsNpJdI6sqWXqvf5SS5KBGSmRQc0XrNyu9BjfCM1PwCPmNsy2x91ZIRuLlCzG4qvy+wbeht86nWig4tjwBZ3FxH+xiPXf01grsCZvRLD9Loj/r2VVjSoMGrYnJhd490gH32Gtzg/gqXR/R1FjY23CKdgDWdCfVeDNZmC5pUI9mLHMgP+8J1cv7VFYNbCHNvKZBLrJ4dS+fhX0T8mbfaCu602gwPNZZ2Os9cM/2x6H+iijYM6JBE0VJrWncjsK+vPySse1e9JUgshJlr36rlMySad973Fg3EWEyeH3574V9Kv5e/l+FwgxWdF7ooL+k/K8+3k8WE1AqBitcifi2nTuY7qMwNdZk6eY8K/2L8Zf5HSKR7KxhfZAVqG3mBnqfhq6Z7+pwSxc1/DAm0Ph33GJYeATEEH/wF8j8VAI9DmBZAX9AKg0p/KvSsRvcf4VEKY5Cbi9Bd49Onbqvh4C686BOwCqYzIfJKa2zu9ydAR1HnP0VYvIOGo1+dl5Zx5o+I3lIBxrg/kJAys1QqP6u2kigzRMB+MAJ+jRqpNHEGIbIDzLzIsJ9BZAx4H4ODAX2JMFuh+SIgv6FVdLFfaQwFpR2QRQNVQcDIMIezBDvcpQ1fwtb694vW7opy1pWeB4tJpDNf/QN+ge9gN/JHwTDPVSpPuLNrCDQPNqmxZasjk7TRTnVF5ICAj/LX6r9eVmsLYUxJ3HqzHtS8RzuPNFi2vf471ISnIr/wLGJZZxqlrTwwRqMGEeSISNdWsX3WC12xeCfjWf0+kQnWzwXya6Z9f+f60TFY8A0+kEPqPnfoq+zvGwmpVbcbTJpJIxJlrGvUEglVjyNoOPA4yb65p863uyqpzPwDldf2Mqrlu3UCUG9GgOyT9v6PDkLGm678NYfjrcp+6ubao+N9Y4h9Muop7QMJDWI1Zs8rkQEAJCQAgIASEgBISAEBACw5cAcyApvsxOwL/iGphvrBm+YCTylBHQvno6PFN/5mTvHiLq/g0gZTOKoVQQYGb14rvSbou3foKOe2cDrAorDtLmGQl1coR+XBlov+MAzfqzY2IxfbENeOxVYMVLwEebE7Mho/qWgBL0K2F/hLZzl8hoZAyPVOGSq4hICaykCQEhIASEgBAQAkJACMQgkKygX5nPKii/jMF/tkwVUWSslAmZBd6f7hJW/rpn9WyYBLxkEv5NJqsTmkCaNo5N9oKQ1bN6Ph5L93eUOom9c4sqD/KbhhKO2wXDnzN4tUZaoLI3M6sq50UAInz7jCzoz8ur2rtN9z/iIBp+g8BLVbV1EH2FgW8QcIrlxADbakStEh2J0xaAa6DiME2/YmQyVxCQY9NuRK2W7VDNP+RbD/sBVoSTA4n/jAMtAbQR45zm1T6VGNCjTcmfc7xOmlqDfS0fqIfV1wlcH+CjmkYjiVHIwBkAxrqxHc8FPZAF/RESH1R4bWA8AaBTaEyYxMA3wxNOukioZJJZzat8Ycd5JiqGjqdCf+B6Liy/AcxX2tZmCwEPMmEVgUYy42SA1XWsEn9ComrrEEdBv+qQWVB2HkB32u8Xaj8BeEJpqpgwVgMyGdgv0h4h0D3NDYsdf+/qjQr9QT969X7Xef/tnwr9gbXpPrEjdCqK+nPYvTxwDwHNdbjfRryXpyK20F7ILKo4FqapflDfx7I/3mFgGRG/zcBxYPpTa4PvxXjuMdJXCLglIIJ+t6SknxAYRgRSIOjHzKyqr2kaq8zH/UPoiHFd7brqnztl0SpRf9tO/Q6igBA9nqYyf2+asH3sT+94+o6OSAOLcytPBKOmu6J/zCl2MGMBEeYBSO/87ouoguGIwt/IU+3Y9X1JPZgUdzFCVEE/gpX01RFvl9kesKIGxOoLPKGsfm111IpDgeQHw6ixVvWPSaqzgzqR4Iq6tdV/j1DlnoqzKy4jIlUFP94SWRvYREl9c/V/XPoSs5uDkLzHGKe17itBv3KkOKfydAJUdcXQyQcxY1Id3K6zK2MA8vLyPHsYE24D6LsRxjiK4YdKhf5QzANlPdyum/QTAkJACAgBISAEhIAQEAJCYPgRYGaVRK1eaPZo/oevhPn2uuEHRCJOOQH92DnQc3/sZPc2IrJWM0z53GIwcQLM/HUAjr8H+lf8DOYbEU+dT3zS3hyZNgraodmdIv4JxwCUvIj/s61A43+BVeuBj0XE35ur1yu2c48EfjQtJaaVsOgiItqYEmtiRAgIASEgBISAEBACQ5RAKgT9ESo1124aj4r1PscT6CmroPxSBl9vE+q7ofyMR9NL166sfi9S5+wi72TTxBIAB7sxGBBRAyohVCVPqxOg1Jv6hS0NNUqA6tgiCFmjTacE7eqBLQPAaDdzBETfm/hGMKnCm04i6EjzvatpmL1upa9TOB+hBZMfaq1V/d3yItDVzQ2Lb46gJUF20ZwppqkpkblV1O/GvMHANa0NPqVDCavm78ZAqM9AFvQrH6MkVUQLU2lsVPLDkV2dCOe1rPLNtw9KVOgdp6AfwSr6ah+p5BW37SUAo4KnrqkxEQX9gevgC/wDhJjFIC2TqwKkSpydb/lbfdvG8WVOleB7UdCvpu/V+12i6xzlOrm2paFGVdF31YKnTagisfFe648R6XObV1WrE/ccW7KxhYxOnnx+2sjxm+5k8NkRpoqWhOaKg3QSAtEIiKBf9ocQEAJhBFIh6A9U6c+u/DUTrrFMsME0qWhZ88KXnbCrI3M6PvSUm8R/oZ6Zbs6rRPgAwI/r1larh6WYX85LcisPIhP/cjgJoKd9xn81oguZaSuTqQT3AVF1LEG/6lKSXTEPpCrR0+5Rt1ZwDpMxFsRd2a8UQ9AftEkluZXlzPibC05+gG9rb/dcs/yJ+7e42e7eDO+oNo92MQHXxoxDGWS8pBFdvLRp4WMx7NPM3KpTNZNvBQVOWIjVDIBrQXSZ08kOsQbH8iVagkF/C/qV72q/gvkmdSm5SN5QJww80KEblz7c6PsoSTY9hquTG/y6WUfACQ52h4WgfyCtRyrXVmwJASEgBISAEBACQkAICAEhMHQIMLP6/aLAHpF/2aUw33ty6AQqkfQbAf3EM6FnfN9p/j8R0eX95phMHJMAMz/uVLyDP3weHUsvijm+3zuk7wZtUg5UUgnte7Qqu5m0S599CTS+Cqx8GfjE1S+mSU8pBnqBwNH7AyceDJSflDLj6nfV7xDRwymzKIaEgBAQAkJACAgBITDECKRC0K+QOFTRbiOTZzWvqVkeCVlGgfc4MO5yqHTvNKQNoH+l+/mqxkbf1ljLkFXgPZiBe1yIjN9g4gtg0JekQRW43KPTdnRBfyDmwrIiMKmifrGErF8Q8yWk8+umqa2IZ46AGDi/bC4T/RXAnjHiNojozp3MVz3d4HOV3pyR4R1Fu+FHDFwdpQq8ddpXmfj7ratqVrtcg1sBnOYyIeENEH+vZVWN+k0spl4o1vwDXdCv/M8qrNyf2fiHC0ZtRPwHcytdr+1Gt1uFyQy+vbWhJuzHgETF0PEK+i1xLHBxvRkM/qdGnt8wGyoJOzu4jhEF/epzJeofv4kuN5l/GmOfmmA0EuE8EL7OjKWWvfcKNH9ey8qlSuzfo/WyoD8wV2/d7xJd5xAAh+skLkF/YP0777eurnUGthFwPW/Dn1tbfapobsSWbGxWwyqBpsPEgwQc4zChCPpj3VDl86QIiKA/KXwyWAgMTQIpEvRjZq53ksa6+mI+qZsU37lZ//iixsZGJUB2bIEq9KO+nE4a5jE4Exw45kiVWzJA+IhALWzi3gk7dn8kWlX+COapJLvyZCb8kDqPRAsd5fM5E54kxr/T/cZDvlbfjtLMuV9nPSDo31vZciHoD0w5K//svYy2tnOI6CwgIFxXmaLqEeJj1vAMmXRbyPeS7P9n70zg46yq/v87z6RNF+jGUvatC8uL+moVSNKE2KalLE3atNOmLZuCgIK8+L4voAiuKCj+VRYXkJcdknZCaVoQaVMMSZOAWlFEEFoWoexLN7pkmef8e2dJJzPPZJ7Zkkzyu59PPsHMveee8713xs7M75yzaHYKgv6AuR44dUKxEZY8DOjtqYrhvaXefdr8eXMs1XMV+DSkq32cObt/78lObVLYd+YfpE/7fD7TKcHVMIkbbe/KKQLLVH03rdyO3Fu1X7cDeBmwHoPonan67sqRQAJG1UkQXAPoF0PJCyaONwVy84qmapMh3jV6s0J/5L5BYb+pkG+fGcycDieL9B6r009eMmrI0M6LBXJR6PnsAQL7PyMe+cqKhhrTmjqCVdU9CuxtP6ZSXreu2lSL7DYcOiW84kFe8fKmB95JdIYOr1M9dtAI2zP3usPvqVNgWuhvjkkJ8fbvD+eRiA0fJwESIAESIAESIAESIAESGHwEVLUx9B67W/BGrGtEuxwkkC4BzxcugPlxGD8Qke+ma5/rs0dAVU3VyGqnHTqWnQf9cEP2Nk/V8tB9YB1zalDEf4D5OCx9Ef/724E/vgjUvwB8YD7V4shJAscdDBROBIomAvvtk7UQCkTEJMJwkAAJkAAJkAAJkAAJRBHIlKA/VKXbCOIj0zPXya62M5qbV/b0L3YpKPOeKIARJM8AcHhE1f4tADYoZFl+p+eehobqD5M8QCmYNr9ALPnvUKXuMaH1xu56qN6pO6XOiEoDVf39WAMJFod0I+g3s0pLvfu056kXkK8qcEKE2DjguynWOLRTfCYJoWCa96RkkwbC8QYEzZv1LIWY7+xPRrCgpnljZfQQr+/RfywX2/+rlieXG91H0iMiDmP/P8KampD9TQI0qyW3Hzpam5PRkhhHCqdVHimW5xIFztyTZHFMBCPje1q2ewo0FwT9If9DzwG9AiIzoTgkdLZtEGxUxQP5nXl3hu9/4Qzv+SYRJiJ2R6F6qmLoVAT9xhejG3prqxTB1stDwv6ALivUAeNNBR4J31GHPXoU9IdjLS1dtH9bXueFIjgbiomh1wobgrehulohv2yt95nq/1pwmnei+GE+Xz04tL5DFeWta31/iL43vSHo737WmXu9S/WcwwwyIejvshV+rgtmR5yPeTjm9dDNi1S6sUXvMaXMOzofuAyKCyGBDi5WIMFAsd4S+0vr6h9+1Y1fnEMCyRKgoD9ZYpxPAiRAAiRAAiRAAiRAAiRAAiRAAiRAAiRAAiRAAv2IgKqaMvwxNYo7ai+Avv9iP/KUruQqAVOd31TpdxjfFBHT2p6jnxJQ1TwjegC6inV0eWq/9Ht0rnXdGT27EeaPgjWhNCji328iIOl/ffXeNuDJkIj/o4Q1ObMbHq2nTuDYg4Ii/pLJwNiRqdtJYuXfReQ/k5jPqSRAAiRAAiRAAiRAAiRAAiRAAiRAAiRAAiSQNoH0PxFN2wUaIAESIAESIAESIAESIAESIAESIAESIAESIAESIAESSJWAqj4H4FPR6zuWngP96JVUzXIdCXQR8BT/DzyfmudE5OsichtR9W8CqvrNPZXobojx0vaj/e4zgbZtfRPAsDGwJnwRnhPnQvabEOyRmuZ4Z2tQxG9+KOJPE2YfLp88PijinzoZ2D+NSvxtncDf3gBeeBt4fxtgWYCx/dkjgCPCvXud47xURH7dhwi4NQmQAAmQAAmQAAmQAAmQAAmQAAmQAAmQwCAjkP6no4MMGMMlARIgARIgARIgARIgARIgARIgARIgARIgARIggf5EQFVfBjAp2qeOhxZCt7zZn1ylLzlKIG/at2Edd6aT9xeIyF05GtagcVtVxwF4O9Revlvc/j/dCf9feu8IZcR+sCaVwTq+HDLuqIyI+N/eEhTw//FfFPHn8qUOi/iLJgEH7Jt6JFt2As0bgb+8Bjz7vTh+8QAAIABJREFURnw7lVOAcwvjPr4FwNEiYn5zkAAJkAAJkAAJkAAJkAAJkAAJkAAJkAAJkEDWCVDQn3XE3IAESIAESIAESIAESIAESIAESIAESIAESIAESIAEnAmo6qcBjAXQBmC304+ImL/HHapqJIuHR0/ouG8u9JP3iJ4E0iaQN/OHsCZOd7JTJSJL096ABrJOQFVv3yPqvyh6I935MTruqwBsf9Z8kJH7w5p8GqzjzoKMPTIj+2zaDNS/ADz1ErB5R0ZM0kgfEDAifiPgN9X40xHxmzvQ+grQtAF40aSuuBylxwFXzIg7+QoRudmlKU4jARIgARIgARIgARIgARIgARIgARIgARIggbQIUNCfFj4uJgESIAESIAESIAESIAESIAESIAESIAESIAESIAH3BFS1AkAlACPk/0/3KwMzt8UR/X8WwJBoW/rhS0BnO2B3AmoHBbt2J9TfDnS2hX52Qzt2Af42oH0XtHMX0LETaN8JDf1G2zbA3wE1c/wdwXUcg4pA3hk3wTqqyCnm2SLy6KCCkaPBqupxAF50cr9zzfdgb1id0chkn/Gwjp0V6Owgow/LiO03PwbWGBH/v4CtuzJikkb6gMCk8UEBf8lkYL99Undg+25g3QageQPw/Fup2/nmGcApExzXvyQi5nnDQQIkQAIkQAIkQAIkQAIkQAIkQAIkQAIkQAJZJ0BBf9YRcwMSIAESIAESIAESIAESIAESIAESIAESIAESIIHBTkBVTQX93wE4bWCwUEDDPzagJlkg/NsPtTtCCQQdwSSArp/2vQkFJkHAJAd07IZ27gbMT8euYIJB4GcHtN0kF+wATKJBIDmhA2p+m6QE88PRKwTyKm6FdegUp72mi8iTveIEN0mbgKoa1X5MPXL9cAM6lp2Xtn3Z9+C9Iv5Rh6RtTwG88RGw+vlg5fVtFPGnzbSvDEw4EJgaqsQ/flTqXphEDlOJPyziN/83lO44Yhxwy5K4Vvgaly5gricBEiABEiABEiABEiABEiABEiABEiABEnBFgIJ+V5g4iQRIgARIgARIgARIgARIgARIgARIgARIgARIgARSI6CqVwH4SWqruapnApFJBaEuBIHkglA3AtOdwN8ZSAQIJBV0SwgIdylog3aEEgoiEwtMMkFHuFPBjr1JBIMwsWDI/DshB57gdBQFIvI0b2luEFDVMwA85uRtx8Nfgb73z6QDkdGHwzr2NFjHngHZ96Ck1zsteP1D4PF/AM0bgU92Z8QkjfQBgQkHAFMnB6vxpyPi/6QNePoVoOll4O9vZieQG+YDxx/saNsnIguysyutkgAJkAAJkAAJkAAJkAAJkAAJkAAJkAAJkMBeAhT08zaQAAmQAAmQAAmQAAmQAAmQAAmQAAmQAAmQAAmQQJYIqOqPAFyTJfM0258IdHUpiOxUYJIJQj/hLgXRXQZMl4JO06Ug+Nt0LAh0JDCdCzqCSQWmS0Hg8YCNiA4F/g6o6XRg/m4ez9IYsvB+yH4TnKx/SkSez9K2NJsFAqr6EoDJ0abtDWvQuea7rnaUccfAmjQD1rGnQ/Y50NWaniaZKuuvhUT8pvo6RfxpI+0zA8ccABRNAoomAgeNTt2N7buDIn5Tif+5TYCdgUr8PXlz6rHAN2Y6zrD3dNc5VETeTT0ariQBEiABEiABEiABEiABEiABEiABEiABEiCBxAQo6E/MiDNIgARIgARIgARIgARIgARIgARIgARIgARIgARIIGkCqnoBgDuTXsgFJJAOAdOdoCu5wA8NJxQEuhWYLgXmt0kKMMkA7YDpOGASCcx/d+wKJgiYpIKOXYHEAtO9IK/06ngeHSMir6XjLtf2LgFV/RqAXznt2nHPbOjOjxwdkv0nw5o8E9bk0yAj9suI0698APzhH0CrqcSfvXyUjPhKI/EJGBG/qcJvRPEH7Js6qZ3twLqXgadfBf7679TtpLry/q8A+w5zXP0dEflhqna5jgRIgARIgARIgARIgARIgARIgARIgARIgATcEKCg3w0lziEBEiABEiABEiABEiABEiABEiABEiABEiABEiCBJAioqqmA/XcAzvJABAWs720FdncA+UOAoR5gSB4wxPz2BP/38KFJbMqpJND7BDaaqwxgd+j32wCMFPcPItLS++5wx0QEVHUEgLcAjIme619/D/zP3NH1ZznwOFgTZ8Bz3BnAsDTKrUdstPE94Pf/CFZfNwJujtwkYET8BROA4snpVeLf1Q6YrgzrNvSNiD+S/rmFQOUUx/PYJCKH5+ZJ0WsSIAESIAESIAESIAESIAESIAESIAESIIFcIUBBf66cFP0kARIgARIgARIgARIgARIgARIgARIgARIgARLIGQKqugZAmZPDW3YCN68Bnn3DfTj5Ruift1f0b8T+5icvLP7PAw4bC4waDpi5JkHA/B4a/gnNM4kC4TV5VvC/PRbgkeBvy/xI8EfCP+7d5EwSiCRgKvf/PxFxrAZPVH1HYI+o/6cArozxYPcWdPzhGlgTpsGaNAOSIRH/S+8CTzxPEX/fnXhmdj5q/2Al/qmTgENi0kHc72FE/C0bg0L+v7zufl22Z44fBdx+Xtxd5ohIXbZ9oH0SIAESIAESIAESIAESIAESIAESIAESIIHBS4CC/sF79oycBEiABEiABEiABEiABEiABEiABEiABEiABEggCwRU9VgA/3IyvWkz8M1a4BNTzzzHxoihwQQBkxQwMj/YPWDEEGDYkOB/m9/hn66EAs/e7gPhtdFJBR6TZGCSCkKJBZFJBeHEghxDRXe7E3gTQKWI/IVg+gcBVT0UwKZsevPiO0ER/59eZSX+bHLOtu1MifhNJxoj4jc//UnEH83vO+XA5450pPqEiMzKNm/aJwESIAESIAESIAESIAESIAESIAESIAESGLwEKOgfvGfPyEmABEiABEiABEiABEiABEiABEiABEiABEiABLJAQFWvBnBjtOmd7cD/1ADvbM3CpoPApEkWCCcFmO4EpmOBSTIwyQT5oSSDyIQC89/hbgVmfmSXg3CXgkByQSiZIKZbQahTgUkw4MgIgfki8nBGLNFI2gRUtRbAvLQNRRh44W3gD/8A/vQaYATcHLlJICziN9X4TeeXVEdbJ/CX14CnXgreiVwYXzga+PZZcT2dKCKv5EIc9JEESIAESIAESIAESIAESIAESIAESIAESCD3CFDQn3tnRo9JgARIgARIgARIgARIgARIgARIgARIgARIgAT6MQFVXQGgItrFh9cD97f0Y8fpWo8EwkkETr/DiQVd3Qrygp0JhuUBQ8O/zX+Hf0xCQujHJBKYpIJwQoH5b5NE4DEJBea/Q4kFA+B4/ABmiMgfB0AsORuCqu4PYP6eCv0XApiSTiB+G3jhHWD188CfKeJPB2Wfrz1iHFA0CSgyIv5xqbtjEjnMXWjeCKx/Hegwz/ocGiLAXV8Gxo5wdPpnInJlDoVDV0mABEiABEiABEiABEiABEiABEiABEiABHKIAAX9OXRYdJUESIAESIAESIAESIAESIAESIAESIAESIAESKD/E1DVTQAOjfb0ymXAhvf6v//0sP8SMIkDJhGgq1NBXuh/R3Qs6EoqCHUo6OpUEEom6OpUEFo7xAp2OwgkFZhEApNgEEom8IQSCszvDI3tAI4TkbczZI9mXBBQ1QMBeENC/lIXS+JOMSL+f74NrH0BePoVwFRh58hNAoeMAUqPA4onAwePTj2G9k7g6VeD98FU5G/PMRF/dOQLvgAsPsWRx8cisl/qpLiSBEiABEiABEiABEiABEiABEiABEiABEiABOIToKCft4MESIAESIAESIAESIAESIAESIAESIAESIAESIAEMkhAVdXJ3JxbM7gJTZFAHxAwyQHhZIJAYkEokcD8HjMCOO5g4LNHAqbadw/jNyLytT5wf1BtqaoHhwT88wCcmk7wRsT//FvBSvx/eZ0i/nRY9vXaQ8cGBfwFE4Aj05SmGwF/08vBivy5LuKPPJdRw4H7TP8K53GuiNzf1+fI/UmABEiABEiABEiABEiABEiABEiABEiABAYeAQr6B96ZMiISIAESIAESIAESIAESIAESIAESIAESIAESIIE+IqCqRwF4LXr7j3cAX76rj5zitiTQiwREgLmfAxadHOwe4DBMTfcJIvJGL7o1KLZS1YMALAgJ+YsApNxbodMPPLcJWPNPYP3rA0uwPSguQ0SQphK/EfEXTQSOSEPEbyrxr/830LwhKOIfyN0Zrjw9yMthPC0iBYPtDjFeEiABEiABEiABEiABEiABEiABEiABEiCB7BOgoD/7jLkDCZAACZAACZAACZAACZAACZAACZAACZAACZDAICGgqkZEuy463JfeBa72DRIIDJMEAEw7Hri8LC6Ka0TkBoLKDAFVNSL+SwGUpGOx0w4Ktte+APzp1XQscW1fEzhoNFASqsR/9AHpefPMq0ER/59eA3Z3pGcrV1afeChwfWVcbz8jIs/lSiz0kwRIgARIgARIgARIgARIgARIgARIgARIIDcIUNCfG+dEL0mABEiABEiABEiABEiABEiABEiABEiABEiABHKAgKpWAaiOdrV5I3DT4zkQAF0kgQwS+OFc4FOHORp8QkRmZXCrQWlKVWcDuA3AEakCMALtlo3A068EBdscuUsgkyJ+U4F/3QbAiPkHi4g/+uR/dTZw6FjH+3C7iFySuzeFnpMACZAACZAACZAACZAACZAACZAACZAACfRHAhT098dToU8kQAIkQAIkQAIkQAIkQAIkQAIkQAIkQAIkQAI5SUBVrwTw02jnV/0N+L+mnAyJTpNAygSKJgFXOsv2/y0iR6VsmAuhqiZxyCQQJT12tQOtr1DEnzS4frjgwFFA6bFA4UTgqP3Tc/AvrwfvhBHyD1YRfyTBsz4DXOjc82IXgINEZFt6xLmaBEiABEiABEiABEiABEiABEiABEiABEiABPYSoKCft4EESIAEBhiBOVMXT1Gx1wAI1w96xYO84uVND7wzwEJNOZw5xVX3KHBe2IBArl7RVB0jtkh5Ay4kARIgARIgARIgARIgARIgARIYtARU9RYAX48GcPc6oO7ZQYuFgQ9SAoeMAX59jmPw20Vk1CDFklbYqmq+1/EBmJeMoR1twWrrphr/s28AfjuZ1ZzbnwgYEX/xZGDqRODoA1L3rNMG/v4GYDrIGCH/zvbUbQ3ElSOGAvdeCAzxOEZ3mYj8aiDGzZhIgARIgARIgARIgATiEygsm/8QIIv2ztDrWuprryczEiABEiABEiABEsgEAQr6M0GRNkiABPoVAW+Bd3iHxzrHtmSKZev6IX77fl+rz1TNGRSDgv7Ex0xBf2JGnEECJEACJEACJEACJEACJEACJJAaAVWtdRLa3vR4UDTJQQKDjcCKmPSWIAER4fcTKVwGVf0mgBvcLDUCbSPgNz9//bebFZzTXwkYEX/J5GAl/mPSEPGb+ExCx7qXg10aKOLv+cQvmw6UneA45wUR+Y/+el/oFwmQAAmQAAmQAAmQQHYIZEvQP6XMOzof8g2oHinAHw4Zh1qfz+fPThS0SgIkQAIkQAIk0F8J8APz/noy9IsESCBVAlJevPDnArkibEChv1zZtPS/AWiqRnNpHQX9iU+Lgv7EjDiDBEiABEiABEiABEiABEiABEggNQKq+mcAn49e/c1a4F/snZcaVK7KaQIU9Gfu+FTVSLlfBzAintXtu/dW4v/7m6zEnzn6vW/pgH2DlfiLJgET0hDxm24M/9gErNsQrMT/SVvvx5KrOxru/68qrvenikhjrsZGv0mABEiABEiABEiABJInkA1Bf0GBd7g1EssVmBXyyAb0ipb62luT95ArSIAESIAESIAEcpkABf25fHr0nQRIIIaAt9S7T4ffU6fAtIgHn7M9Mn1VQ/WHgwEZBf2JT5mC/sSMOIMESIAESIAESIAESIAESIAESCA1AqpqZPsHRa++8G7gw09Ss8lVJJDLBCjoz9zp7RH0/wrA1+JZfOhpYJlJKeLIWQKZEvEbAM+9CbS8EqzGTxF/6lfipgXApPGO66tFZHHqlrmSBEiABEiABEiABEgg1whkRdA/zXuoWGgGcGQEj9W6A3NaW327co0R/SUBEiABEiABEkidAAX9qbPjShIggX5IoLT0/GFjOnc/qILKsHsKPLrNM8zb0HDP7n7ocsZdyqagP5u2Mw6iB4MU9Pcmbe5FAiRAAiRAAiRAAiRAAiRAAoOLgKo6dgicw7pqg+siMNouAhT0Z+4yqOoWAKOjLW7bBVzpA97bmrm9aKn3CIRF/IUTgYkHprfv828BjS8DLRuBTwbFp+Hp8XKzetrxwOVlcWeOF5H33djhHBIgARIgARIgARIggdwnkA1Bf2npov3b8zr/CODEMCGF/ra1vvaruU+MEZAACZAACZAACSRDgIL+ZGhxLgmQQE4QKC+p+qzYuA+CE6F4Xi2cu7Kx5tmccD4DTmZTdJ9N2xkI3bUJCvpdo+JEEiABEiABEiABEiABEiABEiCBJAio6lEAXote8tEnwAV3J2GIU0lgABGgoD8zh6mqXgDLoq112sC3aoEN72VmH1rpHQL77QMUTwaKJsat/u7KEZNC9sLbwLoNQPNGwCR3cGSWwBAPcO+FwIihjnavEZEbMrsjrZEACZAACZAACZAACfRXAtkQ9JtYi2Z4y1VxB4ADIHg6TzxVjatr3uyvHOgXCZAACZAACZBAdghQ0J8drrRKAiRAAn1GIJui+2za7k1gFPT3Jm3uRQIkQAIkQAIkQAIkQAIkQAKDh4CqFgNojI745XeBq3yDhwMjJYFIAhT0Z+Y+qKrp83FZtLX6F4Db1mZmD1rJLgEj4p86KfgzaXzqexkR/4vvAM0bgkL+rRTxpw7T5coLSoDZn3Gc/AaAo0TEsTuPS/OcRgIkQAIkQAIkQAIkkCMEsiXoz5Hw6SYJkAAJkAAJkECWCVDQn2XANE8CJEACvU0gm6L7bNruTU4U9Pcmbe5FAiRAAiRAAiRAAiRAAiRAAoOHgKpWAaiOjthUTb7p8cHDgZGSQCQBCvozcx9UtQ5AebS1Hz8G/OnVzOxBK5knMG4kcOqxQGGalfiNZ/96B2jZGBTxf7wj877SYnwCB48GfnNu3MfPEpHHyI8ESIAESIAESIAESGDgE6Cgf+CfMSMkARIgARIggb4kQEF/X9Ln3iRAAiSQBQLZFN1n03YWUMQ1SUF/b9LmXiRAAiRAAiRAAiRAAiRAAiQweAio6pUAfhod8aq/Af/XNHg4MFISiCRAQX9m7oOq/hnA56OtXe0DXno3M3vQSmYIGBF/8WSgaCIw+aD0bJqzNSL+xpeAzTvTs8XV6RH4wVzg04c52nhMRM5KzzpXkwAJkAAJkAAJkAAJ5AIBCvpz4ZToIwmQAAmQAAnkLgEK+nP37Og5CZAACTgSyKboPpu2e/M4KejvTdrciwRIgARIgARIgARIgARIgAQGDwFVvRnA5dER39UErPzb4OHASEkgkgAF/Zm5D6q6BkBZtLUfPwr86bXM7EErqRMIi/hNJf5j0xTxb3gvWIW/6WVW4k/9RDK/0pztVafHtXukiLyR+V1pkQRIgARIgARIgARIoD8RoKC/P50GfSEBEiABEiCBgUeAgv6Bd6aMqB8T8JZ69+nwe+oUmBZy8xUP8oqXNz3wTnmR91ix8q4G1LRN3g/ALoj8vK6x+toeQpKKYu/xgOfrAGYBOByAB0AnFBsF8oRK5x11Tb4XAWiyaII+ea5wsg1LHgb09rrGmjd7iit6z2ghNVTK69ZVr0rkW2Xx2Qf70Wlq2U2IZhe7x6KrFPqT8N8FcvWKpuqY6ni5dh4VJVWHA3IxVBcCODp01rsAvA6R5R71/MrcpUyK7ucUd2eZ6JwCj7s404umXDTkveHbZ4mFc9TWEgjGh2xn5O4m8jOeoN/r9Xra3pVTAOtSUUyL8Mtw/hdEbm9vs6off+bBbYn2cHo8HLda+lVRnBR6rhto2wH5BxRLrfyhDz6y9r6PUrE/d/q5+9lt7UsgMHfk2EzbD9xBlQsBnQ3gOADDQ35+JIq/2iL35Xs6V/gafJ+48T/6rgrw5BCPv8KsP/3kJaPy8/1eVXwZ0E8Bsm/wfuE9FTwJ2L/KP0if9vl8/qi9pGJq1Ukq+C8RlEBhvkI1r4tdz5Xwa5cbH6PndD0PbZ0HwUQAeQCMD28CaFDYd8bxK5XtuIYESIAESIAESIAESIAESCDHCKjqcgBzo92+6XGgeWOOBUN3SSBDBCjozwxIVX0AwJJoaw+vB+5vycwetJIcgf32AYzIu3ACcPwhya2Nnv3yu0DrK0Eh/wfb07PF1dkjcO+FwOjwJ6Ldt/mxiHw7ezvTMgmQAAmQAAmQAAn0TwKlpd592obIbFG9AMBnAOwf8tR8f7pJgGa15PZDR2uzw/e6MUEVlc2vVBgtSnjodS31tdeb/zWlzDt6GHCOCi6BBr6nzQdgA/hgT/LzOrX1561P1rYmq405wesdOnaznqWQrylwigAjQ7t/uOcznr+rym2HjdNVxv9sCfqj7Qp0XnN9rfmMqdsomOY9VCw0Azgy9MA62dV2RnPzyu1G67DpY8wQgdH4nAxgTGjOlj3vJTeIyq/snbqstdVnvjdPakQwOi9k+wAAVuh78tcBrFbgN631vucT8S8sm38tID8MOxCO1ZxvPnAZFBdCcETgccHTQzvyKhoaqs1ZOI7CaZVHquW5VIBKAEeFtAE2BG/v0Xw0JnP/ojfI9P12st+ep15ADFfz/AmfmXn+JMXVCU7k3TZPobB9BXYI8IJCluV3eu7piW887oZNNn1P6oJyMgmQAAkMIAIU9A+gw2Qo/Z+Ag4D8QxXMFKAQipsixLHBYAS31DXW/JdTZHOnLpxsW3IvFKckiNwP6IoOj33Z7xt8rpovh4S0v1DFuSGxarwtOiH4dYflv2Go3/OgU6JC9MJ+Lujvl+dh7k277fkRFF9LcB67FPpdj2Wts219DMDYEP+uxJFknyWZFvSbN5Ed7+QtsEVvFsC8yet5CJ6G+i+oa/K9kGhqMo87Cfrh0WXaifsgKO7JlgIfiODrdY01yxK9GY2wIxUlVQtUcWviuHU7RH4wfseom+9Yf0eHm7iSuCOB5AEFfpjfad/mc/lmPSjk118AMif0BrgHt9zbdxT05/sr23Z75onoL7tE/HF2E8Wa9jz/ueHXtjmlVUe5OUOT9KSC7x+0Y9RP3DI+o9R70BC/dZsrBoKnLVvPe2Td0pfdnB/nkAAJkAAJkAAJkAAJkAAJDBwCqvpnAJ+PjuhqH/CSq09lBg4LRkICYQIU9GfmLqiq+Zz4l9HWPt4BXHBXCtVcMuPWoLMydgRQNCn4c9zB5iP81Mcr7wcF/BTxp86wt1cuPgVY8AXHXU2BloNEpLO3feJ+JEACJEACJEACJNAXBAoKvMNlJP5bgW9FCODjuyL4p6p9Tmv9w8/25K+ToP/QsXLDps26RCC/ADCuh/U2INVDO/WSBpcF6ApmzJ8uKrdHFJZ0NL9HLP6cH1aVBf91gCzaO2lvwkE655CuoN8enn8UFHeLBETbPY2XYFnzW1YvNcJ7N0OKps9frCK3JGBvbJnkit8LcGlzvS9u96poQT9EvmmJ1ts2TAJDUMi/d7wIq7O0ZfUj70c7WzSj6hBVvzm7M0LJBXHjUcV6Feucp+uXmmKoCUe27nd444DQfov8r616jZvnjwLPeGAvXlf/8KsJnQ9OcH1uRtxvifx48xj92Qs+X3si+73geyIX+DgJkAAJDGgC6XzWOKDBMDgSyAYBB0H/ZgjujyfUjldZvry46kwB7o8QbCd0V4FXIZi/srGmxzdIQdGqp3pPpenShEa7Jug/ADnMjYC8nwv6+915eMu8o9vbrIcAMW9CXI7AeRyDvZnj/ULQHxCd+/NuAdQkipiK6S6Hbofisrp1S82dT7rThNMmMfcQugIQUzHfbS0tv0K/tbJp6c8S+RSoyj9i248BfCOZuFWxLH+Y/yJfvW9rT6AqS5cc5vf7a0OZ8C6ZAm7tzy5ZNM1SNezdsgm+Q4wS2zuew9TFU1Rs0y4+nHzSsif7/DVAq9yyEuDP4h9yll86jhALdUn46foMy0uqPgtFrQDmeeV2bFbgnJVNNSa5hoMESIAESIAESIAESIAESGCQEFDVd4ygLzrcC+4GPnLVy2yQgGKYg4oABf2ZOW5VPdRUuHSydu1y4Pm3MrMPrcQSGDsSKDKV+CcCJyT1CVmsrVc+AFo2AuteBt5LqQcoT6gvCYwbCdz15bgeLBKRmr70j3uTAAmQAAmQAAmQQG8QOGn63P3ykLcMgmlJ7rdVVc5vXbtsRbx10YJ+Ef2hAqOhclki0XaXTcU9W8bh4kTi5KKyBQts6F1uBNUh2x9BsR0SqAIfGn0v6IfgDihuheHkbmzIs3Ba42rfaz1NN8LtMVv0pqTYBw2+YVmoXLfat97JfoygP6h9OtVBzG+Wd3UgiLQ1daZ3SpwEgJ5CSnj/zOJs3m9jP1jZHncCWOjuuLpmmfs3u2Wtz3ShiDvSOLe6oZ0d5zc0rDAdHRxHtn1PkgenkwAJkMCAJEBB/4A8VgbVXwk4CPp7dNVJ0D+neNE8RUBcG9HYVbcAUgNBAxR+EYxWxQIg8AYqL7yJAn/3+IfMfKTl/pjsVTPHW+Ad3pHnqVagortjul1FqgV40thX0XxR6yxAzTynBrNxBeT9XNDfr87DCMHfHbntNlFcFOXYLkCfgFprIPo+IJ+C6BlQfDaOCDplQb+5s35//r7h/f1o/3TgrkHCrb5eF7811/JY74XnfOzJ29zQcM/uSJ/jx+Lu7gLYJZBzVjRVR7TXS/2ZHivoj7SlWxTyqCVoUIUR0xuu5q4fF8U3oU9x41b8S0XuE+gGs7NCJonquZDAHl1Dob9c2bT0v+MlDZiEj47dHp9IdMfcAAAgAElEQVQKZnSj4WQfgTaHE7rZF9xx0I5Rl8WrUj+nePFJCnsVgAMj1vkheBa23B28f4FuIqb65NlQmC+Wu4YR9Q8Z5vfGS0qIrtDf0z1X6NEWZJYCJdGdKhR4QKCfA+SEoI2IMwQ+EZWTFHqawxlusyyZ9chT1XHf9MZhsAuQOhX7UVFp6+E18W3blpmrmqv/mfpt5UoSIAESIAESIAESIAESIIFcIaCq5jMYU8mq22euJjO98tYMZajnCgz6SQIRBCjoz9x1UNW1oc98uxl98kXglvrM7UNLwOjhwNRQJf7jTSX+NL5Ne/3DYBX+xpeB9yniz/nr9a0zgZOdy340iYj57JKDBEiABEiABEiABAYsgaKi8n11eL4psvbFiCBtAZ63BXeJjT9ZedZO27Y/K4olGpwXWezvbUutL65b69zpPLZCPz4MVYa3APgB/B3Acqi+AhHz3fcsAAVRe3QI5Ozm+mXL4h1E4XRvAQTme/D9oua8osDjIvKMAPvYan9RIGaPUc62+ljQH0wwMHxHBPwTbIJiFURaevJfIPft3jzmwvXr7+iIw0gKy7zX7Emi+EFUIsU2QGsh1h9h251iWWNUdTGAoqh5cZMGHAT9PT1fYgT9cc6uTYHH9nQoWAVbd8OSYXuq8s/eUxzwTAD5ERu871d7xjNrH37OadNs329zQoUzFtwI1aui7x2MDkzxkvm7WjLeUnxZgRPdcjXrAmL+j3E7BOf3ZB+CYwE5J7Yzhfy6pX6ZSZ5xKrSZVd8H7IsmAyMBEiCBJAmk8RFkkjtxOgmQAHoQ9PuhWArLc+PQ8e0v+Hw+80YkZswprTpK/XgCwOSIB2uHdvov9rX6Po5eMPvUhV8QW2oiq0qL4voV62q+4/QPsPLiRWcL9J6oNztx7VeUVB0O1VsAmRP9j0EP8oqXNz1gqtJ1Gzki6O8f51GysFJUTLeEoWGIRiCtFi6oa6x5M5ptRbH3BIjnXmhAXB05Uhb0x5xfbEV1V7bLi6suEeC2iLvlF8jNQzo7r/W1+na5jOV9FcxK1GXCzUtNHEG/qdh+a77Hvs4X24JPyosWlYkVeH501eFKlCRTUVK1EIr7Is5wFxTfHHqw/1fRz3Ov1+tpf8dzKQQ3RiTKbIOFs+qeqmlyiEvKixf+XCBXRDy2WQXnr2ysMR8+dHuTFUouuFoU340QxLer6KKVjUtN+7puY27hOQf6PR2rBfhM+AHT6UMtrVr11NI/R883CUHtHs/lkID9rkQfBX6zzfPu5Q0NDTHtpuMJ+o1Av6Pdc+njzzwY8xVneal3IvweUy2/y68IX/wCPNDW7rncYa1UFC+YCVjmPLoSFMy9XNFUc7nTa2KwQ4bHVIiI7FjyjHhQtaKh5vWY50fwNdpU4To54rGl43eOOide0oSb+8o5JEACJEACJEACJEACJEACuUFAVY+G6ZAYNUxlflOhn4MEBisBCvozd/Kqar5wN59tdBvtfuDc3wG740kxMufCgLZkRPxFRsQfqsSfjoj/3x8BzSER/7s99t8c0EgHZHCfPQL4blRJpIhATxQRFvcYkCfPoEiABEiABEiABAyBwrL5X99T/O+XESLjrYBc0FK/zHzfHCMCLpo+v1hFHokUzqvIDa1rlhmxeMxwEPQH5gjwnA2c3Vrv+0f0Iqc9AKxs2zx2vpNgPSTa/j2AqWFbCuyA6v8cNk7ujP4ev6DAOxwj5H9F9NtR4nAT8nUt9bXXp3s7CsvmPwTIorAdgc5rrq+N+Q6/YJr3ULHQDODIqD23isp/HTJOH4j2P1RxfjkkUDgvPN5RD0pan/BtdDyHafNPVytwbmExvK3Ar7EDV7U66DsKZ8yfCRVTmDTie3jnpIF4gn4FXjBaBt2Jx5z2MH6Wls4Z0z5kyGNQFEb4/VcLtndd/cMxn8lNLZt3jA3Lt+c+fC5i/ootY7HQqYNDtu/31NMWfsb22yZRP5xIYovg+4eMwY8cdGJSWLagEtD/i+q+cEdLve+SOM+3JSpiPoUcEoq3TSHXHjZWf+GkT9m0Wb4hUHN/w+dsiiWWN69d9sfoe5Ft39N9DnE9CZAACQwUAhT0D5STZBw5QSCOoH8XBF+qa6wx2cFOWY6B2EpLS/NG+8f/BpALu/4Rn6D6tZlXcWpVMWw8GpEx/Jot/umrGru3zwoJV82blq5/+Caqrm3sB0S8eZYR9Xf5BSCXK/Tn9HlUFi4+0u/x/35vpfLAbXElunfzJHIQYCe0PbvEe7SlHvOmxAgbzPBD9Nqh4+2b4iWvmEmVpUsO8/s7VwAyJcK3jIijHQT9Rsz/rZVNS3/W0/OwYmrVyRA8DmBsl0+Cy+oaa34VzS+Y8BJIwDk+HLeLPWTO1KofqODaLnuKh7bmvXtetCDe4SwSdgwwn3VUlCy8Gio3hO2r4PH8Dv+86MSKOSVV39Og+D809AX12BUrG5zf1IcmScXURV+FmESfrkoLcZMSnAX9cvf4nfte3JMAPn5l/8RrHZJLnrM9Mn1VQ7Wp7tBtzCledJVCfxLJwOP3nLG85aF/x3u+mIQD8Qfu+xGhOQm7ALh57nEOCZAACZAACZAACZAACZBA/yewp3J28Z7K2Y3Rnr70LnC1+eqQgwQGKQEK+jN38Ko6DAhUqBwZbdVU6DeV+jmSIzDKiPgnBqvxn3BIepX43/g4KOJvehl4e0tyfnB27hAwX6zecT5wQFdf226+/1pELs2daOgpCZAACZAACZAACbgn4CCEtwG9sKW+tscyBoVl878EyJ0RSQB/VQ9mtD4RW7QyjqD/qaGdHXMaGlbE/Vd2zB6K1/1+f/EzDcs3RUdYOMN7DhSmkJ+p+m9GmyjOa17rW9oDjTgV6/uFoP8jKGa3rPXF7Uo/dfrCybbYRqQdLl5oA7KgpX7Zw9ExOyU8GF5bxuFiJxF8eH3BtPmFYonRHI0O/e0jy2NNX/fEUtNVoWs4CfpNxwB7h14ST8gfXuywNm4ngPAah9g/EeD05nrfuki/eud+ey9T4NaIfR/bMhaVPXF1e7cLp1UeCctjevdNDNm3AXynpd734x40MLFV9wW1bR+PXRydDFNUlj3f3b8KcSYJkAAJDHwCFPQP/DNmhP2IgJOgv6eK+ZGuzy1deKLtFyMSDWe0vm95dPojDUuf7ynEQCJA50H3QmDaXAWGip69snHpg5HryqcumiWipjVauBr8ZlFrxop1D61PhNB0ArBsrN6TiT0mNDdnBf395Twqpi4og1iPpXIe5acu+KLYlqnQHv5iL6HoPtEZhx9PRdBfUVJ1KTRQnT88Gobm++f46n0Ja1M5JKRkRBwdLegXoG5Ip3+RU7eAKDYxgvt4gvjouOPNi2bvkADxZp5apQ+ve6hbRnlFSdXNUJjK8uFn9p1bPe991akSfrfXktjK+zHP9fLpi8ZLm9ZDAi3czGiH4Ny6xpqePsQITDSdAN4bsc1k3y/c65rrpATXr2tj7IMfUlVvRGyu1s6buviYTrEbABweWvuh+K0ZK1oe+lu310QHBqpSsXJd9R8SPV9ikyHw47qmGlOxgYMESIAESIAESIAESIAESGAAEwi1GO/2eYsJt2Uj8FOTGs5BAoOUAAX9mT141UB1vi9HW/3nW8C3Y+o3ZnbvgWLNiPgLQyL+/0hTxL/pY2DdRqDxJYr4B8r9cBPH3M8B5xU5ztwJ4AARMb85SIAESIAESIAESGBAESiZWXV4p+031eHD37O+mWd5ihpX17zZU6AFp5mCaIECCAeH5n0Ay5rWsjpW6+Ig6H/fr/aMZ9Y+/FxPezj4tlVtzGx90venyHWm2r6MhOnQPjP8dyMm3715zIVO1fwj157g9Q4dsxnmXdeZe//e54J+k1RxRUt9baRI3AmVFJTNrxHIgkS+F0z3zhLByogq7xth+8tanlwet+hdyKapKH8boF/raY9oUb4q1uf782Y1OBTgiwyk+LTKg/1+j0lKODb09w5VrWxdW2sKnPY4CmYs+LGofmvvmevPmutrr4xc1Bv3u6Bs/m8EYqrrh0bi+1M4c+6BsPOMviFcSNLxbheVLfiGQn8eEdNa3YHZCZMkpi2cACuQ7BF+Xjt2b8im74nOj4+TAAmQwGAiQEH/YDptxtrnBGIF/brFtjBz1VNL/5zIudhK0XJ3XVP1BT1VEw/bLC+pKhcNvLHwBP+md9Y1Lf1K5J4VxVU/2iPa3dvWLE5VcCc/kxF5x1RGVymvW1dtxOc9jsrisw/2o7MJwITQxB6SBrpX1RbI1Suaqn8avQHPIxH12MeTOWuz2qHzg6mEf/bKpqU1bnZ3SkgxLcdWNNZ8z836eHNiBf3Od8TlfY8R3Dsk7/hVULmysca88U00pKJ40f8B+qXQRL/YOntF89Iu+ceZUxePzRPb/O+TQ3N2WLbMeqS5ulsWebyNop/v0Uk+5cULqwTyQESV/Zah+f4z3CRhmD3nnrqowLbVCN9HhXxw7AyS7H2Kes0yr1fmdSswRMS3xXpncaKEhvKi8n1hjVglwKmhpY7JS9GvmwI8OcTjr/A1+D5JdIDRcZluJztHDJm7evX9OxKt5eMkQAIkQAIkQAIkQAIkQAK5S0BVrwIQ0eUrGMvKvwF3mU80OEhgkBKgoD+zBx+vG4jZ5eJ7gfe2ZXa/gWItIOKfABRNAv7jUMBK49uxtzYDzRuBdRuANz4aKIQYRzIE9h0G3PVlYEjoG5eotZeIyO3J2ONcEiABEiABEiABEhjIBE4+fckoT0e7+e64IBSnoyDZPBYt6Ffostb62qpEuhin6uoimNu8xtft+3mH5ALHau3xzqOwbP5DgCza+3hiQbabs422K9B5zfW1MSnbBdO8h4oFk1RxZMiuq6QKMzdaSG8SGZrrl50X7V9R2fybFPK/4b8LYsXv8WKaWja/1IaYwpUjQnNWtm0eOz8yWSK2yr58v6V+WUL9R2HZgnmALovorLBOdrWd0dy8cnsixgXTvCeJZYqUdnUPeGofa9iZmfj+Ppn7XVi24HuAfjfC3zta6n1G4K/xYpgy5aIhQ8ZuOdVSe//wHL/fXhfZfcK5u4BzBwaHfUwixv2ALgk9Zjs9d7Lle6Kz4+MkQAIkMNgIpPGR5WBDxXhJIH0CDiJfV1XwS0vPHzbKv9snwFlhL1R03srGpa5qLs0tWXi8rYHq/oGM52hh6syZ54wcsbPjERXMiLAfU8U/HoFkRLn9W9CPfnEecc47K+eR7K1O5qyN7TmFi/9TPfYaAOE3F47V5nvyo7xk4RLRgLg8MDIhjk5H0O8gpm+H2mfWrVtm2pcFRvRzDsBrHo+nZHnDgzEt/ZxiryhZdDFUf9sVc1RSigPX52yPTF+VIGs9bK9i6qLZEO368CI66aWieOHvALkwwrekKsw7MIpJSgjcj6mLp6gE7sfY0F6uu0lEJzkJcO+KpprzE91pt6/DsR0Q8O26phrTji7hmF26aH/Lr+Y199PJxpXQOCeQAAmQAAmQAAmQAAmQAAn0WwKqaqqhXRbt4N3rgLpn+63bdIwEsk6Agv7MI1ZV08nx6GjLNc8ANd3qT2Z+71yyuM8woGhiUMR/Ypoi/re3AM0bgkL+1z/MJQr0NVsErpgJlIZrg3bf5J8iEu58mq3taZcESIAESIAESIAEcoaAg9jYtaAf0OqW+trFiYJ12ANOoniH6vN/VQ9mtD7h+zjRHubxfijo/7faKGp90vdWIv9jhfSxbI126BN7txHkh4vjdaiivHWtL2EXe7O/Q8JBjOjewY/rWuprr0/kf2yFeHeJAIFzi61y75pbIr+Sud8OSQlbAbmgpX6Z0X7FFfUn8qFw5sITYdtPmm5hobmuEz3M/KIy72UKRHR5iE1UyZbviWLj4yRAAiQw2AhQ0D/YTpzx9ikBt0LSaCcdxKE7BPIDReCLm4RDgbECmH8AHxia3E00Wz590XhpV9PibHLwcfedA8zsZES5A0HQn+3ziLWfvfNIeHmiJiRz1mZpjHA8hUrlDuJ116LvePGlI+g3OQXlxVX3CXB2l32RS+oaq7uqLlVMXVAGscwb3aGhOf9UyI0C3e2KueDzUFwdnhstVo/mqsCj2zzDvA0N97iz34MTTt0FojsEuIkhOinAqVNGsvcpct9sCvqdkmog+AkUf3ET+56zHrbnrL8J4D9C810lC7mxzTkkQAIkQAIkQAIkQAIkQAL9l4CqPmI+Jon28KbHgwJQDhIYrAQo6M/8yavqdXuqEv4g2rKpzm+q9A/mYUT8hROBqROBEw9LrxL/u1uDVfjNa/hrHwxmqozdicBxBwM3zo/LplBEWkmOBEiABEiABEiABEgASEbwHF2hP9OC/mjhstsOAOFzHOiCfgdB/gewrGktq5c+n6m7nIqgv6DAO1xGYgWAmWE/FPoLUbhLaRcMB8R8fx/SRCFuUkmycSZ1v4vK99Xh+XUAvhixj62KZ2HJ/8vvaH+8oWHFlmR9cEhUeRnQG/doTna5saWCkwTyjb1zY5M9QnFm3Hc3/nEOCZAACQwmAhT0D6bTZqx9TiBVQX9l6ZLD/H6/EdzHVF1KMahugujK4rMP9qPTNH+fELKXVDXxZES5A0HQP5DOI9n7k8xZG9sVxVXmH/0/D+/jtop6pF8O9zNtcXSagn4T148AXLM3Lrl6RVP1T8P/u7xkYaWoPJws33jzYwT9MRX83VWnd+NPbIKPu84V0bbdCO6TvU+Re7ix7xSvm9fh8qLyfWGNWCV7Kw+4QdfTnLTvbLoOcD0JkAAJkAAJkAAJkAAJkED2CaiqSQKeEr3T1T7gpXezvz93IIH+SoCC/syfjKoeAsB0goz5jufby4F/JqzNmHmf+tLiPvlBEb+pxP+pNEX8JikiUIl/A/AKRfx9eaw5sfctS4Ajxjm6+oCInJMTQdBJEiABEiABEiABEkiDQOG0yiPV8iwSYBaASQDGA/AkMNlnFfpjxeTuq7ybmAa6oN+h0nvGKtmH70Qqgv6TT18yytPRbroEFKRxXSOXuhL0Z/p+GwemTl842Rb70dDzxSkc0xOuRUVq3Ar8i8oWLFDo0gyxMUVgHTtjZMP3zPlMSyRAAiQwMAhQ0D8wzpFR5AgBN0JSp1AcRK/pRpxI0J9UBfRkRLkDQdA/kM4j2YuUzFkb26mKriP96o+C/ti4ugv6ox9PlnP0/GhBfya4xvMpU7zd+JjsfYr02Y19pxjdvA47MEj3CCnoT5cg15MACZAACZAACZAACZBADhBQVSPbN19cdxsX3A189EkOBEAXSSBLBCjozw5YVX0yqqpfYKMnXwRuqc/Onv3JqhHxFxgR/8SgiN9jpe7dB9tDlfg3ABvfT90OVw4+ArNOBC6JrK25F0EbgENF5KPBR4URkwAJkAAJkAAJDAYCU2fOO9lW6xYoPr+ne1iy/xrvR4J+va6lvvZ6t2c20AX9BdO8J4mF1QBGh5j0C0G/Q+cAt0cWb16Pgv5s3e+wM1PKvKOHifxEVS9MkAATrN4Puf6wcbrK5/P5nQKKTZJIF4+zoN9YzbTv6XrK9SRAAiQw0AhQ0D/QTpTx9GsCboSkTgEMJAE5Bf2OV7TPEiySfcIkK8BOVXQd6VemBOaRNtOt0E9Bf+Kb4+bsk71P3c9w0VUK/Un4b267P7h5HaagP/H5cgYJkAAJkAAJkAAJkAAJkEB3Aqqat6eTW3t0tWwFUHkrYH5zkMBgJUBBf3ZOXlXP3dPR9d5o67s7gHN/B7Q7fs2fHV96y6oR8Z8yAZgaqsSfroi/ZWNQyL/hvd6KgPsMNAL5ecB9XwHMb4dxlYjcNNBiZjwkQAIkQAIkQAKDm4DX6/W8tRnf3PP5x/d7ECKbCuM7I0gZbdqBAPJDf6OgP+oaRScKCHRec33t8ujb5iBsdy24d6iMH1OFfbAL+rN9v6PPs7R00f5teZ0XCvAlABN7So5RxXoV65yn65e+GG2nNwX94b0z5fvgfkVl9CRAAiQQS4CCft4KEuhFAm6EpE7uzClc/J/qsdcA2D/0eFIV9BOF6CBefc3j8ZQsb3jQtG1OOJIR5Q4IQf8AOo+Ehxs1IZmzNksriqu+AeDnYTNuRdeR2/ZHQX9FcdWP9gg1rtkbV/cK/ZmIu6ezqShZdDFUf5sO13j2y6cvGi/t2ghgcmhOStXlc1nQnykGyT6/OJ8ESIAESIAESIAESIAESCB3Cajq0QBejY7AVOY3Ffo5SGAwE6CgPzunr6rDABihzMjoHUyFflOpfyCMEUOBQlOJfxLw6TQr8ZvX5OaNQPMG4CXTU4WDBDJA4OJS4PRPORp6A8BRIsK8vgxwpgkSIAESIAESIIH+QaCwbP7XAfllpPBYgOdskRvz8rS+6XHfB9GeFhWV76vD838PYGrosX4k6Jfvt9Qv+55bugO9Qn/hzIUnwrZNN7gDQkxcJwwkwfBaQH64d37iLgnFp1Ue7Pd71gE4JtEdcuuH07xs3++efDPPE//wYSd7YJ9mQ84Q4FiHpJmPoJjdstbXGmmrcMaCq6F6YwTTmGSNdLgkWpuO74ls83ESIAESGGwEKOgfbCfOePuUQKqCfgdB8zuW6PRHGmMzL1MJcHbpov0tv64F8Onget1iW5i56qmlf3ZjLxmR90AQ9Pf+eSApQXUy5+HmfCPnJGu7Yuqi2RBdGbYhijU7RwyZu3r1/Tvc7p2NhJY0K/RLeXHVfQKc3RWDyCV1jdW3h/93dNwKPLrNM8zb0HDPbrdx9zQvm/YdXqf8YuvsFc1LH0/G94rihb8DxLSICwxB96QH87dk71O3u1icvQr9DgzaofaZdeuWDYKG9cmcMueSAAmQAAmQAAmQAAmQAAmECahqCYCnookYwejVPnIigcFNgIL+7J2/qt6FYCW/buP5t4BrY2o5Zs+PTFs2Iv6CCSER/+FAnpX6Dh/v2Cvi/9c7qdvhShKIR+CIccAtS+LymSUiT5AeCZAACZAACZAACQwEAoXTFk6AZf8RwOGheGwRfP+QMfiRz+eL2yOsPwn6i8q8lylw697z0KSEzwNd0O/QAeADWNa0ltVLn8/UHXboFHBdS33t9T3Zd7hDHaoob13r+0PG/OqF+52Mr6YCfnte5xUKXCERifymUn++P29WQ0O1SfAPjKKy+ZUKeTjC/mrdgTmtrb5dyeyZqbnJ+J6pPWmHBEiABAYKAQr6B8pJMo6cIJCqoL+8qHxfWCNWCXBqKFC/CipXNtZ0CaXTAVBaev6wUf7dPgHOCttR0bNXNi590I3dZES50UJqt/s4iOjjdimIrQweKyQ2cfE83Jxu9znJnLVZ6SDG3+jv9Jc+2up7y+3u5SULK0X3vvlIJSkgeq90BP1nTl08Nk9sI24/OWQ3Ruw9+9SFX7BsrN5TnWBMaE7ScffEx4Hrc7ZHpq+KeNPmlq/TPDdi/J7sO71mOSUFJHufIvd00wHAyUeXz/uYpA2nhIR0GHMtCZAACZAACZAACZAACZDAwCKgqosBxHyOYipB35RUevTA4sJoSMAQoKA/e/cgXjKRKQd+wV2AEbPnyjAi/lOMiH8i8Jkj0hPxb94BtLwSrMT/4tsAy6Pnyi3IXT9vmAccf4ij/3UiMid3I6PnJEACJEACJEACJLCXQOEM7/lQRPYhfGzLWFS+4PO198SpPwn6C6Z7Z4nA6GyGhHz+q3owo/UJ38duznqgC/pnzjxn5Cf27sewV5uUeeF82fykK/Sb+oEFZfNrBLJg7zklruzv5kzDc3rjfifjT5df070FEKwCsF/obzFnUlS28BSFbRKJRwXmKF73+/3FzzQs35TKnplaU+jC90ztRTskQAIkMFAIUNA/UE6SceQEAZdCUsdYKkqqbobi8q4HFQ9tzXv3vIaGhs5MBF9RXPUjANekYj8ZUW6qQuH+JOg3jLJ9HnNKqr6niu9m+zySvTvJnLWx7S3zjm5v85j2eYWhvfwKPXtl09IaN3uXlpbmje486F4IjDAiPH5c11TzbTfr481JR9A/99RFBbatJtM7+GYIeDNPrdKH1z30ani/2K4XSCruRLE5JBXssGyZ9UhztWkzl3DEJElEVc8vL15YJZAHIlq4tQzN95/hq/dtTWgcgBtGxk6y9yly7ywL+lFRsuhiqP42Ys+kGLjhxDkkQAIkQAIkQAIkQAIkQAIDh4CqXg0gorV1MLaVfwPuaho4cTISEkiFAAX9qVBzv0ZVzWdSR0evqH4GWPon93b6YmZYxF84EfhPU4nfk7oXW3YCra8A6zYAL7xFEX/qJLkyFQIlk4H/Ps1xpQ3gUBF5NxW7XEMCJEACJEACJEAC/YlAUdn8mxTyv3t9cieo7k+CfocuA58IcHpzvc/V9+wDXdBvzjb6nAX6s+b62ivd3MWSmVWHd9r+5oguDutkV9sZzc0rt4fXp1KhP+hXdHcF/HloZ8fMhoYVW9z4lmhOtu93KJnk9rAfCqxsrfd9PZFfbpIZCmfOPRB2XgOA40P2bAjOb1nju9+F/YRTsul7ws05gQRIgAQGGQEK+gfZgTPcviWQjqC/fOqiWSJaB2BoKIrNUJxet67mGTdRXTTloiHvjdg8qa7J92IgHzNqzC1aNNW2AiLlkaGH3rc8Ov2RhsStsxyqkbuung/I3XVN1Rc4+RTpYsWpVcWw8WiEiNr1HvEqa/fr84gVjbs+D4e7EpeVm7sTOScVAXZMcgLQMDTfP8eNOLxiatXJEJhahmNDfmyzLJn1yFPVrcn63i2O4qp7FDgv4m9ufZI5xVW3KHBZxButR7d5hnkbGu7ZHWEvZh6SiNvYMUkBQ2ANW97woGPWdExSCfTOrZ73vuoiySfat5iOH7NLvEdb6lkb8WVwOwTn1jXWLE3EPfhas/12QPe2e4+TgJTKfQrvn21B/9zShSfafjEMDgzt6ZpBaL5UFHuPH79z7IY71t/RkYgbHycBEiABEiABEiABEiABEshtAqpq2rV3vVcMR2PE/EbUz0ECg7jJjg8AACAASURBVJkABf3ZPX1V/c6eL/i/H73Le9uAi+/N7t6pWDci/pOPAYyI/7OmEn8aIv6tu4IiflOJ/3kj4mcp/lSOhGsyQMBjAfdcAOw7zNHY9SJyXQa2oQkSIAESIAESIAES6FMC0WJ2t0LvqWXzjrFhrQFwTCiArWpjZuuTvpgU5KKy+ZUKeXhvoFrdUl8bWfzPkYFD0gAEOq+5vnZ55IIpUy4akj9u80NQzI/4+x0t9b5LEmlWCgq8w2VkoFL69Aj/rmupr70+3YNxYBvju9mjYJr3ULFgBPNHhvb8t9ooan3S91YiHxyE9I5sHboYbITtL2t5cvm/E+1RMH3+WSJimIc6IMiDLfXLzolkm6qgf+ppCz9j+23z/X1XpXpR/VLz2tqYjplx/JSCMu+JW8fiJaeuEtm+3+l0hygsW/C9Pe949xYERUwyjRSWeU2xwou6Yhe0DO3oONNtwoNJCshDfn7j6po3o/ll2fdE14qPkwAJkMCgIkBB/6A6bgbb1wTSEZA7rDX/5n3B4/ecsbzloR7/4WwEtu+O3HabKC4QyM1DOjuv9bX6dkXycLIvijVDhvm9PQmvTQX2jt0enwpmRNiLKyCvmLqgDGKZFl3hxIQ31OOfvrLBtzHe+ZxR6j1oiN9j3rSFq7ybqX0q6M/6eRR4h7cN8TwsitPDXNycR2Xh4iP9Hv/vATnBzXkk+5yYW7LweFsDIueDQ2sTJgs4iMNNtfpvrWxa+rOe3hTHuVtLx+8cdU66AunoCv0A/BC9duh4+yafz+ePx8UhsSRu5X0HsTpUcMdBO0Zdlsj/iHM8WAXnr2ysMR8MdPtK0sH+LoGcs6KpOuIDjthI5hQvmqdQk4k9PPCo4nnNl7KVa6vfi5wdm4jh7vUmxj6wDRbOqnuqJqYmZX8W9Ae6Q/jH/waQCyO4vC+wZq9oeihRfTspL174vwK5AcAjQzv9F/ta3bVpTPY5yfkkQAIkQAIkQAIkQAIkQAL9g4CqrjAN/aK9uelxoDnuJx79w3d6QQLZJkBBf3YJq+ohAExBiJjve779MPDPt7O7vxvrw4YAp0wAijIg4t+2C3jaVOLfCPxjE0X8bvhzTu8QOLcQqJziuJepzn+4iGSk23LvRMNdSIAESIAESIAESCCWQLQQWxXr8/15sxoaqj+Mx6toRtUhCr8P2k3r0WeCfuNnrOgcbaI4r3mtr6fidkYwfQ2AH+z5sfbG665LQaL71J8E/U7JEVDcs2UcLnYSwodjK5npPbrTxhMAJoX+1qGqla1ra03hzq6RqqDfJGMMG7vlToWeG2HuIyhmt6z1JSoI2XV+qnjMj84v/WntIx/15Fem7/fJpZWHeTyeJgiOCvNxk5DglEgikIXN9cuWRfpfMM17klhYDWB0199dnJuZG3F2BwJyQUv9MpOU0aVPybbviZ4ffJwESIAEBhMBCvoH02kz1j4nkI6g3zjvICYOinFFlqxsqn7OKcCKkqrDoXoLIHPCjyvww5VNNaZyU7dRXrKwUlSqI8T25vHaeGLUoNDeMoLXLtshg3FF3mcVeA/15HlMq6eJEW9y6od22gudBK/lxYs+LaoPQnBilLt9KujvlfMoWjRDrEBXhqDwOjB0BUQur2uMzYpNhVWyT4ry6YvGS7s2ApgcWuuqanl5cdUlAtwGIFxzyx8vucTYnVNadZT6UQPg5Agf31fBrJWNNc8m63f0fAdBv5niF+CBtnbP5Y8/8+C2qDVSXlI1WxT3RHQLMF+TPm0NGXrWI2vv6/ZmL7RW5kyt+oEKro2w1dMeZprMLln0RVH9nXRVKNDtCj19ZdMyk2kfOYxo/OcCuSLij5vjJQAY2w4x+E23gZVNNSZbu9uYW3jOgX5Px2oBPtN1+4BX1dKqVU8t/XP0fK/X62l/x3MpBDdG3lkFfrPN8+7lTp0D+rOg38RXXuqdKP5Ap4IjIuJ9W205f2Vzdb1TQsrpJy8ZNTS/8waoXNx13xUPDf3Y/yXfC772dO8u15MACZAACZAACZAACZAACfRPAqr6FwAxMr6rfcBLRsbHQQKDmAAF/dk/fFX9457ukKXRO619AbjVfLLRB8OI+E0l/qJJwUr8Q9KoxL99d1DEbyrxP7cJsFmJvw9OlFsmInDAvsAd5ztk1gQXLhARXyIbfJwESIAESIAESIAE+jOBojLvVAUeB7BP2E9VrHISR5vvjjdt1iUC+QWAcVFx9a2gv8A73BqJ5QrMivBrq6j81yHj9IHoAoAhQfW3AXwzQu8QWjrwBP0msKJp809XSx4BkB8K1LwN+zV24KrWqOKh5vFQFwbz793PhZkK8Ad7Byqj56cq6A/sM33hZFts8/7XJLaHx/ti6/nNT9b+wen7+yll3tH5Kj+D6Je7kjEEtaPzPjn78ccfbwsb6YX7LYUzFtwI1avc3Dszx9w9ayS+o4BZE04keRO29cWWJ5e+EvW8crJvA7q0DfLV9fW+rQ6vL1I4Y/4MqPwurIlQYIdYckbL6mVGF9R1nFn2vT+/9NE3EiABEuhVAhT09ypubjbYCaQr6A8IcvdWfY78CsQPwbOw5W6Ivm84i2C0BtuEnRopru2pyntEJf+9bZgCh6ZbAKmBoAEKv4rmi1pnAWoqz0WIzbtOuKeq7U4i5/AeK1S03oIMU1u/AJGpAI6LfVMU2KfPBf3ZPg9TIXyU/6BbBPhq1HNnF6DNCqwWkTdU9XMiMg2KzybLKtnnZGnp+cNG+Xf7BDhr71rdDpVVsNACG8eb33WNNQ9F2nZ7t0L3dgGAaQDyImy4qj7vNp44gv7wcsP3CQVaDF9ROUlVz4AE7mLk2KW2VKxsrjbtAR1HnC4DZu4uQOpU7EdFJfAmUSGTBLok6s732M0grn3Fv1Tkvj32NnTZVj03OoZEHQPmFC8+SWGb7gAHRgQY83oDwecBnA3FoZEgEnWV6O+CfhOLQ8eBYIjRjEXzoXKmQM8CZN+I54erTipu7y7nkQAJkAAJkAAJkAAJkAAJ9E8Cqmq6nkW+dwo4esHdwEef9E+f6RUJ9BYBCvqzT1pVzwMChSi6jd0dwLm/A9rj9qPMrG9hEX/hROBzR6Yn4v/EiPhfDYr4//4mRfyZPSlayxaB75QH777D+GPgM3wOEiABEiABEiABEshhAid4vUPHbIapYh9d8LENimcAvBoIT3C0Ap8XYGSccG0RzG1e41sZ/XhR2fxKhUR0pNfqlvraxYmwOVWVF+i85vpaU2k8ZhTNmPd5VcsIwPfr9qBgE1TWQLRRTaVzRYkAZQBGOfswMAX95hSdOxJgG6C1EOuPsO1OsawxtupCAYqjtCob8iyc1rja91o0t3QE/cZW0XTvQhXcG5FsEN7iFUDvh+KlwB8sGQbFWSZxI+ouOvrWG/f7C6Xeg/LysFaAE2LvHVZBpMVwhWXlQbUQQCWA8RFzbQDfaan3/dgpeaG0dM6Y9rwhpouo0YlFjjYFHhPBKti6O/Q8PRYQ89wyxVjDyQJx7Wfb90TPcT5OAiRAAoOFAAX9g+WkGWe/IJABQX/g7U9FSdXXoLgpjpi+p1if8Xg885c3PGhaMDsOIxBub7MeAuSMJKCZ6uRGwDo0tKYnQT96EDnH3VKAv6piRIQguT8I+nvlPNp2e+4QgRG5uxoC1ClwfEQV/R7Pw5XRiElxOjl0zRDI1Suaqn8abddb4B3enuf5OYCvxEk8iOOKSRjAZXXrlt7v9KYkWf/NfAdBv3nDc35UJndPpndBcGVdY82vE/lk7nuyZxja2HzV+ovxO0ddc8f6OzriOVNZuuQwv99fG9XNICEWVSzLH+a/yOecid21fu6piwpsW439yCz3hPaNmL89z3/u7xt8cWtR5oKg3wRaXlx1pgDm/o1NGHjEBDUfWgnmZ6KrRDL7ci4JkAAJkAAJkAAJkAAJkEDvElBVk5BuOnJ1+6zVFJCuvDWiP3XvusXdSKDfEKCgP/tHoarDAHwIB8HMzWuAP/4rez4YEf9JR4cq8R8JDE2jEv+ONuCZV4F1IRG/30gJOEgghwh84Wjg2xGlcKJcnyQiG3MoHLpKAiRAAiRAAiRAAjEESmZ6j+608QSASUngMV0NjSB+ctcawZda1vhikpJ7S9Bv/CiYvmCOiBofRruMxehiTBf3hXvnD1hBPwIC9y16E1QuixB8u0H1hmWhct1q33qnyekK+lM8u7ArPfqW7fttnDB7dNh4NEbUn5isrYK7t47B117w+cznkI4jJOo399oUaE1m2BC9bcsYuTKe/Wz7noyznEsCJEACA5UABf0D9WQZV78kkCFBfyC2imLvCRDP/0Fxiotgdyn09nyPfZ2vwZewLpzxs932/AiKr0VVSY/eqhOCX1sqy22oabcVFrsmFJCfUeo9aGin5z4VzEjgf2CPDst/w1C/50ENVm43o78I+rN/HgEhvHUlINf1fB66HSI/sIYMvVvb25e5YeXi7sRMCVTbH7HtZgFMJ4eYr+jiCfqNIdNar+OdvAW2qFl/QML9BU9D/RfUNfleSDg3iQlRgv52qH2m5FkbtRP3QQLZ43GHAh94VL/8yLqljyUS84eNpBD3WwD+p66xZpmbPZJ4zsL4b6n815CDO5dFtwuMF3RFSdXhUP0FIKbaQoKvZXW7Aj/M77Rv8zm024vcI1cE/YHX3KQYoBPAwx0e/xU9JTQkcWU5lQRIgARIgARIgARIgARIoB8TUNVjzOcU0S6ayvymQj8HCQx2AhT0984NUFXzimMKVnQb/9gEXGc+uc3gMCJ+I1wuMpX4j0pPxL+zPSjiN5X4n30DoIg/gwdFU71OQAS468vA2BGOW98sIlf0ulPckARIgARIgARIgAQyTKBoRtUhqv7bAZgikeHK3k67tInoT+1P5AZrpPxWoeeGJyn0t631tV+NXtSbgn6zd0HZvM8KrGoAx/aESRXrVaxzPPAfH9VB4LqW+trr00VcWDbfFN1cFLYTr7tAwTTvoWKhGUC4L9S/1UZR65M+oy/ocTgI6d10P5Ci6fMXq8gtAMYl2MIvInfuVr16fQ9FBTMh6Dd+FJV5j1DgVy7uoZluiimuEvFc2rym5u2e4sjm/Q7vO6XMO3qYyE9U9cLE+ovAqo8V+o3DxsqDbjQeRp+yabMuEcgvXJybsf+eqP5P89rahxLpU7Lte6J7zMdJgARIYKAToKB/oJ8w4+tXBDIp6A8FJhXF3uNF8y5S0Zl72iofFVG132QHvwTFUit/6IOPrL3P/O+kRkDACrkYqibD+OjQPyQ7odgIy7Q509vrGmveTFWUa/4R2faunAJYl4piGqSrVdSuPV8+vQ6R5eE9HNj1K0F/b5xHZfH/Z+9OwKOq7v6Bf38zCWETxBUU96XV+toFhSYhGCEJoJJEYEIAUayK+9L3bWvr0tra2qqtfbXWBTdQIQmDkIDSCoGGrC5/bGtbrftWFfVlUdaQzPz+nDATJnfuZGaSTDLL9z5PH59m7j3ndz7nJg8z873nXDDCI56rLfNhrP6t0LI0pD+9rO7pTwsK5gwauLNlecDDEmEfsIjqxvAF85s3OicJ5EeAnum779ruDRH5SWVdmdnGK+RhHgr4bMC2SeLAHPXquIC5N0HoD/a+/1oDeP5QVed+PdwbhmhrN+dbAv1bRB35lfWLN4S+J3UbIP9QyIMZztbKSB6Msaurw7ihWVAM9/1eeSDYKJBG9eKpw3cd8OfOVuUPNebzJ1x4sLd5z2xI26oA5kMH3xaBPVP/vlC7XAroFABft/69idanq3879s3hzB8p9E6/hQALK+vKg760tlp19+/wfgPvuftWkRCzO4m5TbcBeBNwPAfRR83fxq7cm7yGAhSgAAUoQAEKUIACFEg8AVUdB2C9tfI3NgI3uhNvPKyYAj0twEB/T4vat6eqZwGosb5qdgu55HFg847u1ZGRBow+Hsg6ERhlVuI3e5N08TAh/pfe2xfif+UDhvi7yMjL4lTAdSYw234Zpq8AHLb38/PmOC2dZVGAAhSgAAUoQIFoBCQzz3WaQG+ASAG0bbd3E+5vhuBtVTyd0Zr2aE1NmdlJDFn5rrlQBC578DocrbmNq5d/Hthpbwf6Td9t4efNMkVEr1Hgu7J/5zNT+3pVPDryIKwxQersfFehKswj074HGZJ3hf7AeTGr9Q/boucp5CIAY7Bv8UZjYILy7yuwTLyePzauW2ayHp0ePRXo93eSNX7qMeJwXqHAuQoc758/BXYI8K4Az6nX81AktQUUHpP72wqTmzvzkOY0z1yBlvh2vTjQd47Zr+4LAC8KdOGWYfJsZ6vyhwLvZN663X6saw93H/F1ClCAAskqwEB/ss4sx0WBXhToTii3F8tkVxSgAAUoQAEKUIACFKAABShAAQpQoMcFVHU2gKetDTe8Ddz9px7vjg1SIOEEGOjvvSlT1Xd9C7N06HTxC8CSl6Ovw4T4/SvxjzIr8XcjxL9rD/Dy+0C9L8TfamIfPCiQhAIH9AcWXAI47deqvVREHkvCYXNIFKAABShAAQpQgAIUoAAFKEABClCAAt0UYKC/m4C8nAIUABjo511AAQpQgAIUoAAFKEABClCAAhSgQKoKqOqNAH5jHX/VX4En6lNVheOmwH4BBvp7725Q1Z/t7e02a4+ffQVcvjCyOkyI/4zjgGyzEv+xgPn/XT12twAvm5X43wY2vA+0MMTfVUpel2ACP5wEZJ9kW/QrIjIqwYbDcilAAQpQgAIUoAAFKEABClCAAhSgAAV6QYCB/l5AZhcUSHYBBvqTfYY5PgpQgAIUoAAFKEABClCAAhSgAAVCCajq/Xu3wb7a+vrjdcCKv9GNAhRgoL/37gFVPQ6AWaU/6LjpGeC1T+xr6efctxJ/1knAGd0M8Te3Av/vvX0r8ZsQ/x6G+HvvBmBPcSNw2pHAL6eGLGe0iHRhz4y4GR4LoQAFKEABClCAAhSgAAUoQAEKUIACFIiBAAP9MUBlkxRINQEG+lNtxjleClCAAhSgAAUoQAEKUIACFKBAcgio6ncAnAhgJIAhXRzVdADfsF7b9A7wwaYutsjLKJBEAqWjQw7m55ZXWgB8CuAjAA0isjOJGHptKKpaA+Asa4fVrwH3r93/UxPiNyvwZ54IfPd4oF83VuI3rb7wDmD+7jW9zRB/r002O4prgftnAyMPsi3xcRG5JK6LZ3EUoAAFKEABClCAAhSgAAUoQAEKUIACvS7AQH+vk7NDCiSfAAP9yTenHBEFKEABClCAAhSgAAUoQAEKUCBZBVT1DAA3A5gIYECyjpPjokASCCwH8EcRCYihJ8GoYjwEVZ0L4AlrN7v2AJcuAE4fCWSdCIzpgRD/S+8BdW8CL70LmJX5eVCAAvsFzj0duCzo0Zq213cDGCEiW+lFAQpQgAIUoAAFKEABClCAAhSgAAUoQAG/AAP9vBcoQIFuCzDQ321CNkABClCAAhSgAAUoQAEKUIACFKBAjAVUdeDelfgfBTAzxl2xeQpQoGcFXti7cv/lIvJqzzabnK2p6mAA22I1uhffBRreAkyYf7fZU4EHBShgKzCwH7D48pA4N4jIvaSjAAUoQAEKUIACFKAABShAAQpQgAIUoIBfgIF+3gsUoEC3BRjo7zYhG6AABShAAQpQgAIUoAAFKEABClAghgKqOgLAKgDfimE3bJoCFIidwA4AF4nIM7HrInlaVtUFxqunRvTye0D9W4AJ8zPE31OqbCcVBK4aDxR8w3akb4jI11PBgGOkAAUoQAEKUIACFKAABShAAQpQgAIUiEyAgf7InHgWBSjQiQAD/bw9KEABClCAAhSgAAUoQAEKUIACFIhXAVUdAsCs8H1KvNbIuihAgYgFZojIkojPTrETVXU8gFIAZwE4uTvD3/A+UPsmQ/zdMeS1FDj+UOAe8xtpf4wXkb9QiQIUoAAFKEABClCAAhSgAAUoQAEKUIACRoCBft4HFKBAtwUY6O82IRugAAUoQAEKUIACFKAABShAAQpQIEYCqroGQF6MmmezFKBA7wrsNmF1EXmpd7uN3958Dy1dAuA6AMd2p9JXPti3Ev8L7wA793SnJV5LAQr4Be5yAScPt/Vwi0gJpShAAQpQgAIUoAAFKEABClCAAhSgAAUoYAQY6Od9QAEKUIACFKAABShAAQpQgAIUoAAFKEABCiSlgKpOBfBMZ4P7z2bgzc+Az7clJQEHRYGEEchIA046HDj5cKBfWqdlvywioxNmYDEsVFXNw0plAA7pajcmxN/wFtDEEH9XCXkdBToVGH8KcF3oxwpHiMhGElKAAhSgAAUoQAEKUIACFKAABShAAQpQgIF+3gMUoAAFKEABClCAAhSgAAUoQAEKUIACFKBAUgqo6tsATrAb3H+2APeuAd76LCmHzkFRIKEFLswCpo7qdAjFIlKV0IPsZvGq+kMAd3Wlmb99CDS+AzS+BWxv7koLvIYCFIhG4Ol5wOAM2yt+KiK3R9MWz6UABShAAQpQgAIUoAAFKEABClCAAhRITgEG+pNzXjkqClCAAhSgAAUoQAEKUIACFKAABShAAQqktICqngWgxg7BrEj9ixUpzcPBUyDuBU49ArhjWsgynxOR8+J+EDEqUFUvB/BQNM2/+h+g/k2g8W2G+KNx47kU6AmBi8cCRd+2beljERnZE32wDQpQgAIUoAAFKEABClCAAhSgAAUoQIHEFmCgP7Hnj9VTgAIUoAAFKEABClCAAhSgAAUoQAEKUIACNgKq+giAS60vfbEN+H4ZA628aSiQCAKX5ABTvmVb6U4RGZQIY+jpGlU1G0B9JO2+sXFfiL/uLWDrzkiu4DkUoEAsBIYPBR66MGTLKb/jSCzM2SYFKEABClCAAhSgAAUoQAEKUIACFEg0AQb6E23GWC8FKEABClCAAhSgAAUoQAEKUIACFKAABSgQVkBV/wngG9YTn6gHqv4a9nKeQAEKxIFA/3Sg/IqQhZwuIv+IgzJ7tQRVfQnAmaE6/WQrsPY1oPZNwDzAxIMCFIgPgV8UA6cfZVvLahGZGB9VsgoKUIACFKAABShAAQpQgAIUoAAFKECBvhJgoL+v5NkvBShAAQpQgAIUoAAFKEABClCAAhSgAAUoEDMBVf0UwHBrBze6AbNqNQ8KUCAxBO6fDYw8yLbWfBGpToxR9EyVqno+gGV2re1uARa/AKz4W8/0xVYoQIGeFcg8AbjxnJBtniAi7/Zsj2yNAhSgAAUoQAEKUIACFKAABShAAQpQIJEEGOhPpNlirRSgAAUoQAEKUIACFKAABShAAQpQgAIUoEBEAqq6HcAg68kzHgSaWyNqgidRgAJxIPA/E4Gck20LmSki5XFQYq+VoKqVAIrsOvxBBfD2571WCjuiAAW6IPDE94BhQf8yaWvotyLywy40yUsoQAEKUIACFKAABShAAQpQgAIUoAAFkkSAgf4kmUgOgwIUoAAFKEABClCAAhSgAAUoQAEKUIACFNgvoKpq51H8BypRgAKJJPDfE4Fx9oH+C0RkUSKNpTu1qupgAJsBpFvbWfQC4H65O63zWgpQoDcEZo4BZoy27ekrAIeJSHNv1ME+KEABClCAAhSgAAUoQAEKUIACFKAABeJPgIH++JsTVkQBClCAAhSgAAUoQAEKUIACFKAABShAAQp0Q0BV+wPYZW2ixQO4HuhGw7yUAhTodYEfTALGnmTbbUqt0K+qZwNYZ5XYtQe44BHA4+31qWGHFKBAlALDBgKPfw8Q+29nLxKRJ6NskqdTgAIUoAAFKEABClCAAhSgAAUoQAEKJIkAA/1JMpEcBgUoQAEKUIACFKAABShAAQpQgAIUoAAFKLBPQFWH+Vay7kCyvRm4YD6VKECBRBL44SQg2z7Q7xKRpYk0lu7UqqqzAATtSPDCO8BvVnWnZV5LAQr0psCPzwG+e4Jtjy+ISGZv1sK+KEABClCAAhSgAAUoQAEKUIACFKAABeJHgIH++JkLVkIBClCAAhSgAAUoQAEKUIACFKAABShAAQr0gICqHgHgY2tTm3cA33u8BzpgExSgQK8J3HgOkGkffp0mIst6rZA+7khVrwVwn7WM1f8CHghat7+Pi2X3FKBASIFvHQ3cVhT6ZRH5O/koQAEKUIACFKAABShAAQpQgAIUoAAFUk+Agf7Um3OOmAIUoAAF+ljA5XI5mzfKdwHH1SIYB8VwAE4AHgg2qqJWVMr6pbX+xV3j3t7H5bJ7ClCAAhSgAAUoQAEKUIACCSegqib++7a18I1fAlc8mXDDYcEUSGmBn5wLjDnelqBYRKpSBUdVZwJYbB3vi+8Cv34uVRQ4Tgokh8CDFwIjhtqOZb6IXJ4co+QoKEABClCAAhSgAAWsApnjXaPFgdUA/P8a/EC9yG5a5w5alIJ6FKAABShAAQqkngAD/ak35xwxBShAAQr0oUBhzszTRXURBKdFUEarqPyxsr7shgjOjdkpk8fMHtKvn+caFRzjUFmdPry10u12e2LWIRumAAUoQAEKUIACFKAABSjQTQFVNe+5/mFt5oNNwPVBcdhudsbLKUCBmArcdB4w+jjbLqaIyLMx7TyOGlfVswDUWEva3QLMfQww/+VBAQokhkDRt4GLx9rWugvAYSLCRV4SYypZJQUoQAEKUIACFIhKgIH+iLkkq8B1NjwyU8S7FZA/NFS7P4z46h44MTPTNQCD5Xvi1TPUIf8P2/Xxpia3+fc6DwpQgAIUoEDMBBjojxktG6YABShAAQp0FCjOmTVa4V1pvpSJwua/q+rKfx/F+T16qivTNaAlzVmmgH8jaI8C16yoK3+oRztiYxSgAAUoQAEKUIACFKAABXpQQFVHA3jR2uRbnwE/XNKDHbEpClAg5gK3TgFGHWvbzXkikjJr06vqYABfAOhv1XjwL8Dz/4z5VLADClCghwQG9gMWXgqkmz1bg49rReT+HuqKzVCAAhSgAAUoQAEKxJEAA/2RTUb2+OmT1SHLAWSYS8CahQAAIABJREFUKxR4rbUVE16ucW+MrIVunyVZeSX3A3rV/pbkgcbqJdfsK4cHBShAAQpQIDYCDPTHxpWtUoACFKAABToITM2dPdLT6vlT8Mr8ug3Am6ryNxEZpNBRAowEMADAHqj33Kr6JdV9xTk154IRHrTWATjBX4MCz37l7O+qqVmwu6/qYr8UoAAFKEABClCAAhSgAAU6Ewi1kvW/PgZuXkY7ClAgkQR+Wgh85xjbiieLyJ8TaSzdrVVVzR4jM63tfLgJuI67j3SXl9dToFcFbsgHcr9u2+XbInJSrxbDzihAAQpQgAIUoAAFekWAgf7ImLPypt8CyO0BZ7eoorBprbtXPgPIzi48QAdkrAIQuK/W63C05jauXv55ZKPgWRSgAAUoQIHoBRjoj96MV1CAAhSgAAWiFigeV3qbKn4WcOEuBa4fvnPIgvkb5nfYFN3lcjlbP3Oc7PFKicOrT1c2VrwTdYc9dMH5Ey48WPfsWa3Ad9qbFNxXVVt+fQ91EXfN2DzEsEXUkV9Zv3hD3BXLgihAAQpQgAIUoAAFKEABWwFVnQzAfPHW4fjrh8DPq4hGAQokksBtRcC3jrateKKIrE6ksXS3VlUdD2CtXTtm9xGzCwkPClAgMQS+Nhy40xWy1lwRWZ8YI2GVFKAABShAAQpQgAKRCqRaoD9zvOtIcaABgP8x/S/Vi4Kmde6XOjPLzi+5QlX/CMDhO+8LOBzjG1dX9MredJmZrgEyCG4A5wbUuVp3oLipyb3LrvbghxC0rLF66axI7w2eRwEKUIACFDACDPTzPqAABShAAQrEWMCV6xrc4nFWKWC+dN13iP6kqrbizkTYkq04e8ZkdcojUAwHUOd0Oucsq1n0nxiz9VnzDPT3GT07pgAFKEABClCAAhSgQI8JqOpUAM9YG3zhHeA3QTH/HuuWDVGAAjEQ+MX5wOlmL8PgI09EbMPtMSgjbppU1TcBBK3eXf0acH/KacTNtLAQCnRJ4L7ZwNEH2V5aISKlXWqUF1GAAhSgAAUoQAEKxK0AA/2IKNCfm1t8YHNa2sMCmQZgB1RubVy75A+9ma0YW+Aa5fViEYCv7d0p7w2HA7PrV7tDLgDIQH/c/tqxMApQgAIJJcBAf0JNF4ulAAUoQIFEFJg2dtbxreKtAXCUr/5PHaITltdWvJ6I40n2mhnoT/YZ5vgoQAEKUIACFKAABVJBQFVnA3jaOtbaN4F7nk8FAY6RAskj8MupwGlH2o7nbBExn7ek1KGq/wPgt9ZBt3iAOY8AuzvsA5lSNBwsBRJOYOJpwJVn25bdCmC4iGxKuEGxYApQgAIUoAAFKECBkAIM9EcW6E/EW4iB/kScNdZMAQpQIP4EGOiPvzlhRRSgAAUokGQCxWNnjVLxrgEwzDe0F1vVMfm5+sVbkmyoSTEcBvqTYho5CApQgAIUoAAFKECBFBdQ1UsBPGJl4ArWKX5jcPgJKXDHNODUI2xLP0tEahNyUN0oWlUPBrARQJq1mfnrgVWvdqNxXkoBCvSqQEYa8ORlgPmvzXGziNzRqwWxMwpQgAIUoAAFKECBmAow0M9Af0xvMDZOAQpQgAIJL8BAf8JPIQdAAQpQgALxLmAN9AuwLt3pKXLXuLfHe+2pWB8D/ak46xwzBShAAQpQgAIUoECyCajqtQDus47ruVeBR9Yn22g5Hgokt8BvpgNfH2E7xrEi0pDco7cfnaouAjDL+uqHm4DrFqeiCMdMgcQVmHcWcM7ptvV/COA4EfEm7uhYOQUoQAEKUIACFKBAoAAD/Qz08zeCAhSgAAUo0JkAA/28PyhAAQpQgAIxFmCgP8bAPdw8A/09DMrmKEABClCAAhSgAAUo0AcCqvojAHdau17+CrAwJeO/fTAJ7JICPSRwpwv42nDbxjJF5IUe6iahmlHVHAC2uxPc6AbeMOv386AABRJC4OiDgPtmhyx1iog8mxADYZEUoAAFKEABClCAAmEFGOhnoD/sTcITKEABClAgpQUY6E/p6efgKUABCsROoDhn5o8Uuj88oVJYVV+2EoAUj531HRXvpQAmATgKgBPALgD/VtWnnRkZC5evfXJTuOqsweuAle93FI0tHQ3BTYCeDcgBgG4Tlasr68ufCtXuvFHz0j8bsG2SODBHvToOgsN957ZC8bZAnldpnV9V534dgIZqxyYQHm4oEGBhZV35XP+JRWNnToHoCv//t74ersGicaVHQeVSwHsugJP3GbQdm0TxilfkyQxna2UkuwQU55QuUOCi9j73z2W4MszrUpTjOgVwmtUxA+c7KlPTULCJ3FhZV3aXeW3ymNlD+mV4Z0L1cgBf3xvcGQDAA8FGVdSK4t6q+vKX7ObN2m5Eg8L+viM5n+dQgAIUoAAFKEABClCAAr0roKq37f33/8+svVa8BJS92Lu1sDcKUKB7AneXACf5P6Hp2NQYETHv9VPyUNU3AZxkHfxf/g3cuyYlSThoCiSswB3TgFOPsC1/lYiYz3d5UIACFKAABShAgT4XyBzvOlIcMMskHOMrpl52NZ/T0LBi26g819D+IjNV9XsKnCrAIN85/wdgPRxy35FDtcHtdnvCDSQrb/otgNzuP0+g0xqqly4zfWQA10BxKQRHt70ueKFfS1pRTU2Z6cf2yBo/9RhxOK9QwRQoTgSQ4TtxK4C/A7qwX6u4a2rc28PV1lkf6nBeLQqXrzYHgGYAHymwHF7c27TO/XGkgX4b6w/Ui2zTRrgas/OmT1XIM/vP07LG6qVBO7zZteNyuZwffynZ4tXLFcgGMNKX5fBC8IkoatUhD4eay+C+w1VrXtdbG6uX/jLwTBun9nvNnJeZ6Rogg1AJoKD9OsHFjWvcCyLpcUzu1JFOp7MOgmN9529yOB0T6p+v+Lv/eut9GFhndnbhATogYxWAsZH05zunbQ4dzc1fWa9V6ENN1UuvjKStzAmuSSIwOZJ03/mfqhPjmp53vx3J9TyHAhSgAAXiW4CB/vieH1ZHAQpQIGEFggL9IlcAukq8eEwF+Z0PTLcJHDenD299oLM39TbB+TchyIPiOgDf97253N+VyBVVtWUPW/s2b0xbPk0r8YreK8ChYdEFL0A9l1TVuV+zO7cvA/3n5LqGp3sc95vnJoLGbylWgS8cKtenj2hd0plzVwP954+dcbLXIQuh+G4YUw+glS1O7zWratwh15CzC/SnD2/9XYRz5wHkyX7O1uusDzEw0B/2jucJFKAABShAAQpQgAIUSDgB1bYHzM0q/R2OJxuBZRsSbjgsmAIpLfC7GcAJh9kSnCEiKfsbrarXA/hfq0yLB7joUWDnnpS+bTh4CiSUQM7JwP9MtC3ZLCpzrIh8mFADYrEUoAAFKEABCiSlgE3I/HWn0zOhtdVRCJHfBYT4Q/3D5kUnvLPqq595tzOgoCC1yI8dotVeL5YBviD//gZeh6M1t3H18s+tbWbnuY5W4I8AzgFgAvYhDwV2CPBr3YF7mprcZiHCiI7cXNfg5jS9WyCXhflu3oT7bxdgvQJmB6ahvg5sg/p9EejPzJ8+QVRMluKEcINXxQYILm6qdv8j8NzeCvSbPrPyXXOheCKg/xXNW4ZN37Bhfku4+rPySqYBuiTgvlirOzAlcO5jFeg3D2Vk55V8X6H3BNQZ8j4Ovq+n362QH7T/XLC0efOwWZGMO5wLX6cABShAgb4XYKC/7+eAFVCAAhRISoGgQD9kEaBn7lstPqLDo8D84TuHXD8/xJsum+D8e6pYJwKz0r1Z9b/jYbOyvCvXNXiPJ+0+QC8MF4C3NLYNimuq6ivMiv8dVuvvq0B/4bjSb0OxVIDjIxLed5JZBeH3h+8cclMo564E+gtzSs8VwNgMi7QWBd6FYPqK2vK/2l1jDd6r4FbRtg87gh/eCNGpCuYP3zHkmsCxMtAf6QzxPApQgAIUoAAFKEABCiSOgKret3eHMrNTWIfj0Vrg2fa1thJnPKyUAqks8PtS4Dj75Re+IyK2nyGkgpeqms9EPgtYXbJ92I/VAiv5ty4VbgOOMUkEnA5gwSXAAf1tB3SniPw4SYbKYVCAAhSgAAUokMACNiFz835kNYDZ4QLzAcP+3OHwFtavfibk/onBQeq275zPsgnzm2Y7rNzu7ycrf3oBVMx19o+Hh56H9SLOWQ1ryj8JN1W5ucUHtqSluxXIC3duwOv/9o1joO9n8RDol+y8khsU+mu795edjO1LVZnbtHaJWSm/7ejVQP/4GSfA4f0LgKN83Ue6Ur1k5bkeAjDPX7cA1zZUu+8PHGssA/1ZBTNOg9e7DvsXm2xRRWHTWvefO7uXMie6DhIPzJ583/GdZ3ZOmNu4xm3udR4UoAAFKJAEAgz0J8EkcggUoAAF4lEgONAfWKVuVcizDkGNAttFZbSqngPB1y1j8ajqj1bUVwQ+ndx+StTBeUugf96oeekbB311v+j+N2v7GtetgJRDUAOFRwRDVVECYDyAtIAadwlkTmVdWcCWdYBZ8b/14/4Hi1PbHirwYM/pbe1BDvRd26BOz9w0T8YOf1teZ9quypoFZlu/tiN4NXosrKwrNw8q2B5Ts2Yd43F6VgFyasAJHgj+Cq88AdF9qxIIzlDF9yw7EXgU+pMVdRW/tT6cYC6JNtBfnDNzmkLNm8YB+2uJzFSBvzs96QXLG58KWkUhKHiv+AyCQ3wPYrQC2KDQZwTynkKPc0AmKTDOMmd7VHTmitoKs4JD25GbO7f/QZ7W9gcPvB7v4er0LjerX+2/H7TUiX6v+q9xOpu3WVf6j8ffQ9ZEAQpQgAIUoAAFKECBVBVQ1UcAXGod/wPrgNX/SlUVjpsCiSlw7yzgmINta/+miLS/V0/M0XWvalVdAOAiayufbAWu4tf53cPl1RToZYE5WcC0UbadbgIwXETM5588KEABClCAAhSgQJ8J2AT6A2vxCvBPAKtU9e/qkMMBTBRt+349w1L0G2kOZ37t6vKP7AZjE+jvbMxBgf6sCa5MCFYCCHwn2VafV/C4eNU8iAAVjBbILACm1sBjfb/WluKamsr27+6tBZzqcvU7cDMeNmFqy2vNKjBB7edNPyLyTbNDgAKnhXjooc8D/dkTXDNUsNAyT80KPCfG0au74ZD+UBQDOM+ySOImKKY0rnU3GYfMTNcADMBBfhNnGoZ7FZVQjPT97CsAs9SLv/nPcTQ3f9XQsGJboGPmeNdocbQ9LOLfySBonkeNmpeecdCWxVBMb79WcHHjGrd5nxzyyJk4dYTH4zQPAnzNd5LtgwCdBfpN6iJnsuuQ1mb083ckTrkOqoG7hVapF1f7X2/1wnPsofjC7XZ72moftmUpgEL/6wp9qKl66ZWd1Z6d5xqrwJ8ADPad9xG8jrMb11W802d/GNgxBShAAQr0qAAD/T3KycYoQAEKUMAvECLQ3wro7f1avXe7LVvVmRD8ns+cM6AwTz4Hrur+idcrBSsbyoIiF50E+ncp9GGHU+6trCn/wC6kbuoszCm9QtDWn381f49A7k1vbb3FWp85vyjHdSrEuRCKMwJm+nMVTAq1qrw5r3jsrFEqXvOkdNu4BFiX7vQUdRYIjybQ78p0DWhJc5YpULT/DR/eVYeWrlxf8bL1rgyxK8EWUUd+Zf3ioK3qown0F+eWHqsePG/ZiWFpv1bP5e4m92ZrLVPOmnGmeKU8cFcBUfyysr78p9Z5C7mSvuD/QT0XVdW5X7O2XzSuNAsKE85vX31BRNxbHZ/Oqqmpsf0SzOa+CmnD33gKUIACFKAABShAAQpQID4FVPVp3wpxHQr8/Wpg/RvxWTOrogAF7AXumw0c3R4H6HDOaSKS0o/oqGomgEY7uZueAV4Lu6Yk7zoKUCBeBA49AJg/t+2zY7tjtogsjpdaWQcFKEABClCAAqkp0Emg/w2Fd2ZT9TNBO6hl57mO9goeEsXkjmryQGP1kmvsvscPFehX4DVR/Ex34rkmS9bA3/aZua7haWlYK0DgIngfChwzGqorXrDOXFsAfaD8QERvDgy0q+CxPZuHXblhw/wWu9nOzispUbR99pQe8Pp6AS5sqHZ/GNRPnuu/HMDTCpxuea1PA/1jJkw73SkOk2No/y5dFSs9aL34pbXLzYOlHQ7fyvImiO4Pw5vXbXdJMC/Y3DNfqhcFTevcL3X2WxRJoN9cn5VXMg3QJQEPS6xo3jJseqh5a6tpgmuSCFa0z51gafPmYbOs14QJ9AeVb3N+WWP1UvPAiO2Rle+aA4V5+MDhO+F1OFpzG1cvD1r40N9AZn7JHaL6k/0NyqLG6iVzQuVhUvMvFUdNAQpQILEFGOhP7Plj9RSgAAXiVsAm0N/pKvD+gRTmlJ4rgPlyYoj/ZyL4eWVt+W3WwYYI9H8OwflVteW2X2b625gyznWcQ51rARzn+5kHorf0O9x7t3kqOhTs1NzZIz2e1kpAAtdLqjh855A580O8oY91oL9w3IypolIGtD8B/rnAMaWybnHIN8Jmd4LPBm57GNCL252B+yvryq+zvuGLNNCfm5ubNtRz+IOAtK+CKYo16f09Lne1+8tQpkVnlebAi2cD5vw9r3gmrKx1vxd4jV2gP5L2C3NmXiBoW7HO/+DG255WT+6zTe6P7WpioD9u/6ywMApQgAIUoAAFKEABCkQsoKpmJ7Wp1gvuXAU0cc2qiB15IgXiQeD+C4CRgUs/7C/qVBF5PR5q7MsaVPUf2LfaY4ej9k3gHrPkAg8KUCBhBG6dAozy7RlqKbpeRHISZiAslAIUoAAFKECBpBQIEeh/K82BibWrO36vGwiQm+savCcNJgQ+MeDnIVcWtwv0C+RJ7w69IlSQ399ucOAZbznUcV792oo3O5kUycx3XSeKewLC1dtFpbBh7RKzknuHIze3+MA9aelm9fgzA14Iu6r/uALXca3etoXxTgq4rs8C/WaV+P7Dtj6q0AujGcfYvGnHe9H2EMDxvutaVHVq09ql5vv+DkesA/02q+2HXbE+M2/6gwK5wleo1+yy0LjGHbTHXawD/WNyp450Op11EPjfAYR0NLVmZxceoAMyVgEYG849Kf8AcVAUoAAFUkSAgf4UmWgOkwIUoEBvC1gD/aJYdtiuIaWhQu8B9Ulhzox7BHJDwM9e9Tplwsqasv8LHIdN8NqjkLkr6srM0/CdHkXjSq/27QbgP6+mX4anuLPguf9EmwD6Vw6HTFq+vqxtKznrEctAf27u3P5DPLvdsm97u7ZDIDdW1pXdFc5gSvbMbzgcaj5sOMJ3rm3QPdJA//m5M07zesQ8JOF/gv9zh1MnLK+pMNsrhjzaHgRoHb4QgvYn1FX0ghW1FYsCL7IJ9IfcvaHDfdL2EIanNuDhjU5X3GegP9ydw9cpQAEKUIACFKAABSgQ/wKqarafnmSt9PaVwIb3479+VkgBCuwXeGAOcMSBtiJfE5HOQhkpwaiqVwH4o3WwHi8w9zFg2+6UYOAgKZAUAmccC9wyJeRQUn5XkqSYZA6CAhSgAAUokMACNuHsnaIobljrNuHuTg+7leAFuLah2n2/9UJrkFoVGzI8aZNqLFkB63U24e4WUb24Ye3SDt852xV6qsvV78AtqABQ3P56iJXbg1Z4ByJadd60mz3Bla+CSgADff30WaDft9r+ur3vJw/11RLxOLLypl8LyP/ufwDCfqX4WAf6TTQiK8/1EIB5vjGEDOib17MKzj8M3rQaAKe0na943+Px5LxYs+w/4e5DQG9trF76y1A3erQr9NvUbpqe31jtNg8bqLUfm10L3nA6PWfXPb/s03C/f3ydAhSgAAUSR4CB/sSZK1ZKAQpQIKEEggL9wMLKuvK5kQzCJhi+w+GVScsbyuoDr7cJXr/ndDrHLatZFPSGK/A6V55r6J5mp3l6Ocv3c7N7wAUr6irKI6nPLoAeahcB014sA/3Txs46vlW85k3nUb7aP0pTR+4z9YvfDTcWM44DvSMWq6rLd66tc6SB/uBdGeSJqrqySyLZ4q1wXGmheehj/yr6+mhVXcVlgWOwBvoVeHpFXblZMSDoDW2H+c51DW7xOKsUGO+fb/HqlMqGChPwCToY6A935/B1ClCAAhSgAAUoQAEKxL+Aqpr3SWdZK71lGfBP27264n9MrJACqSrw0IXA8KG2oz9RRFJ+zw1VHQTgMwDmvx2OJ+qBqr+m6p3DcVMg8QTMl7bz5wKHHmBb+4MiYh7g4UEBClCAAhSgAAX6RKCr4WxfsdbgtfnxiuYtw6Zv2DC/JXBAwcFo+Xlj9ZLbwg06K981Bwqza7vDd+7L/VpbCmpqKreGu9a8np3nGquA+f54sO9829Xes/Om362QH7S3GSL4b9enTSi77wL9+a65UDwRUKftfNiOY6LrRPHALKg3wvf6K+pEftPz7s2B53f1nrFxqpddzec0NKzYZq0n6AGLTuZjbN70XC/kuYAHKkIG6GO9Qr8ZR+aE6eeJiMlIpPvGFTKkn51X8n2Fml0k/EfI2iO533kOBShAAQrEpwAD/fE5L6yKAhSgQMILdCfQX1AwZ9DAnS3LVZC//42wXFFVW/ZwIIxN8PodJ9JyltU93elTyMVZs76lTq9ZKeAQ/5vxSEPw/v4Lx82YLSrtOwGIYs3Ogennr1791A7r5MUy0F+cPWOyOmSlPwivwLNfOfu7amoWRLT+WlAIX6Wwqr7MtNd+RBLot9spQEWnraitMG9Awx7nj5txilfbVvdve9MvwLp0p6fIXePe7r/YGuiXCB8ScQUH+gGbcfr7YaA/7HTxBApQgAIUoAAFKEABCsS9gKq+CGC0tdAfLQHeNLFXHhSgQMIIzL8IOGyIbbnHi8h7CTOQGBaqqo8CMIsqdDg+2Qpc9VQMO2bTFKBAjwtMPwO4INO22Z1m9VQRMf/lQQEKUIACFKAABXpdoKvhbH+h2fmuQlUsDwjcvw5Ha27j6uWfBw4m2iB1e/t5JQsVahaDazsE+tuG6qU/jBQqc6LrIPHAZAi+47vGK4LzG9a4V/jbyMx0DZBBbSvsF7S3K7i4cY3bPEgQ9oinQH92kJf9jgl2g8rOLjxAB2SYBRTH+l6P9MGEiHYBiCbQn5tbfOCetPTVAM701WL7IIZ5zfIwRouqTm1au/RZuzFGex92YYV+2NxztjXZ3HctqihsWuv+c9ibjidQgAIUoEBCCTDQn1DTxWIpQAEKJI5AdwL9ZpRF40rvheK6gBHfUVVXfnOgQFcD/UHB8E7C+KHEbR4KCPkwQUwD/Tkzf6TQOwM+MLivqrb8+p68UyIJ9E/JnXmIw6MmkH+6r+8dAvnF3g9Nwu4UYM5XYJgAZou6w3zXB3ky0N+Ts8q2KEABClCAAhSgAAUokNwCe7+QexXAf1lHeUMZ8P7/JffYOToKJJvAI6FXqz5GRD5MtvF2ZTyqegaAl+2u/ely4NVO97LsSo+8hgIUiJXAAf2BBZcATv+6sh07ulJEHopV32yXAhSgAAUoQAEKdCbQ3UB/VsGM0+D1rjMPKfr6+VSdGNf0vPvtwH6jDVKba20C5kFh/Ehm1xpyB/TWxuql5jvstiOr4PzD4E0zu0Ke4vvRVwLHxIbqihciaT9eAv02XjEJiHf1nokm0G/cM/NL7hDVn/jmwAvB3MY17g6Pt9uE520fKGmf67zptwBy+/557XgvWOe7K4F+m9rNj4JW3rf53bHdESGSe5DnUIACFKBAfAsw0B/f88PqKEABCiSsQHcD/ZFc3+VAf07p9wG0b0cW6UrvgZMRzSrusQz0Wx98EMiNlXVld/XkjRNJoH9q7uyRHo/HbKt3XA/1zUB/D0GyGQpQgAIUoAAFKEABCqSigKq+BeBE69jNStVmxWoeFKBA4gg8djFw8GDbeo8SEUbVfTSq+g8Ap1mlGt4C7uaafYlzw7NSCgD4wSRg7Em2FP8SkaDfc6JRgAIUoAAFKECB3hDoajjbX1uk13cl0J8zceoIj8dZD+B4X38RrQRvdQsXyrYZw0dpDmd27eryjyKZg3gJ9Ns8mNAlr3BjjnTOre1EHegf7xotDphV+oe2tSVY2rx52KwNG+a3+NvOznONVeBPANo+YQi3g0O092G4eyeUlbUuAG84nZ6z655f9qn/mqx811wonvD/fxX5ddOaJTeF8+frFKAABSiQeAIM9CfenLFiClCAAgkhEEkgv7OBFI6bMVVUnvGfYxe672qgv7u1mZriJdBvDdv3VaDf+tBCD9ykDPT3ACKboAAFKEABClCAAhSgQKoKqKoJ+R5pHf8lTwCbtqeqCsdNgcQUeOISYNhA29qPEJH2L7gTc3Q9V7WqzgPwsLVFjxeY+xiwbXfP9cWWKECB2Ap840jgV1ND9pEtIo2xrYCtU4ACFKAABShAgWCBroaz/S2NmTx7iLNlj3ncONP3M9sQebRBatNWd2vz1xgulG3TzwfqRXbTOvfHkdwz8RLo7ymvcGPuaj9RB/ozXQNkEFYCmNBWk+J9j8eT82LNsvZFACyr+G8XYHJDtds8BGJ7RHsfhrt3QvWTaa0daNm78+jUprVLnzXXjBo1Lz1j2JalAAp9bYStPdy88HUKUIACFIhfAQb643duWBkFKECBhBbobmiegf6ZUyC6wn8ThNpFgIH+8rnhflFcua7BLR5nlQLj289VKayqLzNv6oOOaB7WCNc3X6cABShAAQpQgAIUoAAF+kZAVTcDGGbtfc4jDLX2zYywVwp0XWDhpcDQAbbXHy4in3e95eS6UlUHAfgMgPlvh+PJRmDZhuQaL0dDgWQXePBCYMS+9UWtx9MiMifZx8/xUYACFKAABSgQfwJdDWf7R8JAf9uDBx1XkgdsHwjozoMD2XnTpyr2L5wIaFlj9dJZgXdUd+cy0ruzq/1EG+g39WTnlXxfoff4avMCUtJYvaRtAcns7MIDdEDGKgBjfa+/3K+1paCmpjLkPp69Fei3qd38aH5jtfsK82hC1vgZJ8Dh/QuAoyKtPdL54XlBAUPfAAAgAElEQVQUoAAFKBB/Agz0x9+csCIKUIACSSHQ3UB/JNd3dYX+opzS7wPwv5lDqLB8ZxMRTejbunq9AOvSnZ4id4075LqQRWMjC/QXjSu9F4rr/LX22Qr9WbO+pU7vGgCH+GoJWmG/uzd2pCbWfhjo7648r6cABShAAQpQgAIUoEDiCajqLgD9rZWXPAjsaU288bBiCqSywFOXAQcE/Ta3iRwqIv+XyjbWsavqgwDMl/4dji+2AfMWmEUKeVCAAokicO43gcvG2VZr/iUzXEQ2JcpYWCcFKEABClCAAskh0NVwtn/0kV4fbZDatJ8zceoIj8dpVls/3tef7er/4WYi3CrrNmP4KM3hzK5dXf5RuLbN6/ES6M8qOP8weNNqAJzSHa9wY450zq3tdCXQn1Uw4zR4vevMZwX72pNFjdVLzIOwGtye3tpYvfSXndUf7X0Y7t7ptC9r7QE7DGTllUwDdAkAx742wtcebl74OgUoQAEKxK8AA/3xOzesjAIUoEBCC0QSyO9sgEU5pb8CcFPAOTdX1ZXfEXhNlwP91rC8Ys3Ogennr1791I5I0YujCLDHMtBvdYbgvqra8usjHUck51l3AYDN6vY2c/GpQ3TC8tqK1yPpI5JzGOiPRInnUIACFKAABShAAQpQgAJGQFVtc6vFf6APBSiQaAKL5gGDMmyrPkhEtiTaeGJZr6qeBuAfdn3cVgX87cNY9s62KUCBnhQY2A944hIgI8221RtF5K6e7I9tUYACFKAABShAgXACXQ1n+9vNnOg6UTyoBTDC9zPbMHy0QWrTls0K7F4RnN+wxr0i3LgCX8/OK1mo0Av3/6xjeLq7Qfh4CfTbeLWoorBprfvP0XiFO7er90xXAv2jRs1Lzxi2ZSmAwra6OoTip98CyO2+ejc5nI4J9c9X/L2z+qO9D7sT6G+r/aAti6GY7qvJv8PAsqy8kqcAnR1N7eHmha9TgAIUoED8CjDQH79zw8ooQAEKJLRAdwL9ublz+w/x7HYLcJ4fQUUvWFFbsSgQpauBfpsw/tueVk/us03ujyNFLxw3Y6ro/q3qpJOHAmIa6M+eMVkdshKAc9/7Ujz7lbO/q6Zmwe5IxxLuvEgC/YXZhQfAMXClAGf52vOoYOqK2vKoPiTprBYG+sPNFF+nAAUoQAEKUIACFKAABdreF6kOALDTqrHHA5Q8QCMKUCDRBBZfDphgq80xVES+SrTxxLpeVX0BwBhrP03vAHeuinXvbJ8CFOhJgavGAwXfsG3RPJ5zrIhw442eBGdbFKAABShAAQp0KtDVcLa/0cwJrkkiMN8dp/t+9oo6kd/0vHtzYMfRBqn914YL44eb3jGTZw9xtuwxgfZM37lBDwVkZroGyCBUAihob09wceMa94Jw7ZvXuxHo/1SdGNf0vPvtcP1k502fqtifYwC0rLF66SzrdVYvAa5tqHbfH679aF7v6j3TlUC/qSsr3zUHCjMXZjX7tlC87tBVMggmTzHBV/ta3YEpTU1us7tnyCPa+7A7gX6b2tt2GFCv3igOrAXwtWhqj2aOeC4FKEABCsSXAAP98TUfrIYCFKBA0gh0J9B/fu6M07weMW9MDvOBbBF15FfWL94QCNTVQL8rzzV0T7PTfIWZ5WvPo9ALVtRVlEcyAbm5uWlDW4cvhCDwje8dVXXlN9tdH8tA/7Sxs45vFa/ZDu8oX98fpakj95n6xe9GMpainFKzC4LZDWHfYbP6fiSBfnNp0bjSe6G4bn9bWPxl2saLampqzDbQ3T4Y6O82IRugAAUoQAEKUIACFKBASgio6kEANlkHu70ZuGB+ShBwkBRIKoHyK4D+/rhHx5EdICLbk2qwPTAYVb0YwOPWpsy+Jd97HNgS9LhTD3TKJihAgZgIHH0QcJ9/Lc7gHiaLSI+uoBqTQbBRClCAAhSgAAWSRqCr4WwfgGTluR4CMG8/iCxqrF4yZ9+adfuPaIPU/istYW7z45f7tbYU1NRUbo1kErLzXGMV+BOAwb7zbUP0mfkld4jqT9rbFCxt3jxs1oYN81vC9RNpoD9n4tQRHo+zHsDxvja/VC8Kmta5XwrXR6SB/qx811wonghob0XzlmHTIxmHzcMPH6gX2U3rOi6g2NV7psuB/vEzToDD+5f92QlZpPD8TuBYA+BgM1aB/HdD9ZLfh3OM9j7sbqB/TO7UkU6nsw6CY9tqU7wvDv2VqpjlSdo+FYm09nBj4+sUoAAFKBC/Agz0x+/csDIKUIACCS0QFOgXcW91fDorgnC3FI8t/YUKbgkAeLFVHZOfq1/cYRv1rgb6TbvF40pvU8XPAvqo6ZfhKXZXu78MB180tnQMpO3N/DDfuV85HDJp+fqyJrtrYxnot9vNQCA3VtaVhd1y2ZXpGtCc7nxGFJN9dds+OBFpoL9w7MxJIloFwL9u3hYoJlfVl78YztS8Pm/UvPTPBm45qarO/br1gxvzOgP9kSjyHApQgAIUoAAFKEABClBAVY8E8B+rxOYd+8KsPChAgcQSWHIl0C/NtuaBItLpinqJNdKeqVZVMwB8BmCotcVFLwDul3umH7ZCAQr0jsBdLuDk4bZ9rRCRot6pgr1QgAIUoAAFKECBttXljxQHGgAc4/PY6YCeW1+91Cw+1+kxdsKMk73SFrQ+ov3EECvbRxuk9reXFRTmRouoXtywdumicPWd6nL1O3CLPA7o/scpQwT1bYL/mxxOx4T65yv+Hq6fzAnTzxORZQG7FNgG4bOzCw/QARlmgcKxvjbbVptvrF7yTJg+JCu/5DdQ/dH+8+xX6M8qmHEavN51AA71nRvxQwNjJ874ptfjNQs0toXkAdTLruZzGhpWbAusr7cD/SbznpVX8lT7PCreV4FbgB/66voCDsf4xtUV/ww3V9Heh90N9O+rvcNDL14AZveKQ6KtPdzY+DoFKEABCsSvAAP98Ts3rIwCFKBAQgtYA/0AdglkTmVdWadvMotzZo1WeM2WZ/7V+SGCn1fWlt9mBelOoH/KONdxDnWaN5nH+do1q/T/ZEVdxW/twuT+vs3q/i27nW4V5AfUU3H4ziFz5od46j6WgX5TQ+G4GVNFpSwgSP+5wDGlsm5xZ0/oS2HOjB8I5NcAnKYdFfwpo8UzzW3ZXi7SQL8r1zW4xeOsUmB8wAcErzk9znOWNS7+oLMb2oT5Nw766n5RXCKQe9NbW2+x1tFbgf4puTMPcXjU3Bun+2q2fdAhoX9BWTwFKEABClCAAhSgAAWSWEBVTwLwpnWIG78ErngyiQfOoVEgSQWWXgWktX1yEXT0F5HmJB12t4a1d6eS+/buVHKttZEvtgHzFliWv+xWT7yYAhSItcD4U4Dr8mx7MQGfI0VkY6xrYPsUoAAFKEABClDACNiEs82P1/drbSnubBX8trD8ZjwMwdwAyY/gdZzduK7iHatutEHqwOuDVs8H3kpzYGLtavd7nc1i9gTXDBUsBGAekDbHdlEpbFi7xDyE0OHIzHQNkEEweYYJAS+EdRhX4Dqu1YvnAZjPrfyHbaC/zTtv+oMCuSLg3MqtwzDjNbd7T6ixZOeXnKOqizs+4G0f6B81al56/2FbH1XohdGMIze3+MA9aemVAM7yXxdq5fisgvMPgzfNPPBxiu/ciB4a6OoK/W1uHR+aMP9mNv/zLxMQ8S4E0d6H2XmuaxT4w35Le/fO7sPMCa5JIlgR8MBH4OkR186/WBSgAAUokLgCDPQn7tyxcgpQgAJxLWAT6DeR8W2qckPGCM9Ct9vtsQxACrNn5olDF3R4Mh94HYKJVbXlH1kH3J1Av2mrMKf0CgHu9wfaAXhChcnN+cW5pceqB+UAxgTU8rkKJq2oLf9rqAmJdaDfrLTfkuYsU6B9RSYF3lWHlq5cXxG07prL5XLu+dR5NQS/ATDAV/cu9UrRioYys91chyPSQL+5qOis0hx48SyAIe2NKP6pIrNX1JW9amdUNK70KLR90SzF/tcVuH1FXflPA8/vrUB/QcGcQQN3tizv8NCG6E+qaivuDPewx549jjtUZZIAXzggNy6vK1sf17+oLI4CFKAABShAAQpQgAJJKKCq5uHcoFXRPtgEXG++0uRBAQoklMCyawCH/TcZ6SLSmlCD6aViQz3YZLq/fSWw4f1eKoTdUIAC3RZIdwILLwUG+vdE7djir/b+HQzc6bbb/bEBClCAAhSgAAUoEEogRKDfnL5egAsbqt0fWq8dlecamgF9EJAZABz7X9dbG6uX/tKur2iD1IFtnJnrGp6WhrUCnBrw8w8FjhkN1RUvWPsz35v/Z4t8X6CmFn+Y3yyE99iezcOu3BBiQb/s8dMnq0OWW675k0NxhZ1DZt60bwscZoG+r1lqCBnoz8ormQbokgA3r1kI8YgD8Str1qJtHJv1Uoj8ToBBHfsIHSwfM2Ha6U5xmHxA+2KLqljpQevFL61dvsnqNXrC+Qc7kfaECKb4X1PgtdZWTHi5xh30oKn53n27d/dzHcL/gp81rHHf3tn37t0J9OdMnDrC43GaBzGs1l7zUEnjGvdTkfyWR3sfZue7ClVh7gn/ff6uA978+upn3o2kP3NO5kTXQeKBmY/vBF0TYkeLwPN8D3SYDMhQUV2Z7pEf19S4t0faP8+jAAUoQIG+F2Cgv+/ngBVQgAIUSEoB+0C/b6iKf0NgtpLbF4JXOQwOvRiKbweE680reyC4sKq2vMIOqbuB/oBV4edZ3tRuBaQcghooPCIYqooS7Ft5PnCT98h2HRg7a5SK17zxGmb6EWBdutNT5O7kzVO04fWpWbOO8Tg9qwAJ/HDCA8Ff4ZUnIPp52xgFZwC4AIojA8bc6e4E0QT6TQ/Wlf99/QTV4nOd7nsD73+wAKJYk97f43JXu78MnJdoTfzX2u4coFJYVV9mVk6wPYrGld4LxXUBL5qAwCqBVHvhHSmCLVW1FebNsP8w475HIDe0/8Q8yJAheSvWlplt7nlQgAIUoAAFKEABClCAAr0koKrmIeygL2nf+gz4ofkalAcFKJBQApVB68y3l+8QEU2owfRisapaDyDb2uVL7wF3mKUYeFCAAgkjcPFYoMh8ch58mJDVcD7clDBTyUIpQAEKUIACCS3QSaDfjKtZFasdDlmlXu9WOBxpUO/ZgJjvgvcvBGfOFDT2a2k5N9Sq/tEGqa2oWRNcmZC2FfQPDnjNK8A/vYLHxatt392qYLRAZgE43NJG2NX2zer2/Q7a8qDZfd5ybTMUL0KwGiIf7A3Hj3JAxytwWscHGtqvChnoz82deUizs/XPIhhl6eMdgS5XxQaInKDAd2TfavmB4w24pPOV4m12J9g3n8Bze/teCa/uhkP67+1vigDnBj7EsHdnuE1QTGlc624KdXPb7DRgFn6shugaVcdIh+iWhjXuXwRe351Av2knO2/63Qr5gaWmkLtC2NUe7X2YVTDjNHi96wAcGtDeBwqsFNH3FfgvqPyuqdr9j87+ENjsMmFOD1u73cMZoXZOSOg/RCyeAhSgQJILMNCf5BPM4VGAAhToKwGbQP/bvjfr7U93h6nNBOl/ediOIb+aH+LJ9+4G+k3/ZnX7PWnOewBcZnmYIEx5ug2Ka6rqK8wT3J1+eRzrFfr9hRaOK/02FEsFOD6KeTdvmH9/+M4hN4VyjjLQb7qWonGlV0Fxd8AOAJGW9KLT6Zy+rGbRf6wX9Gag3zpn1loEWFhZV96+LaTtQwPAFlFHfmX94g2RDp7nUYACFKAABShAAQpQgALdF1DV3L0PDgdtif6vj4GbzaPlPChAgYQRMF9gLA8R6BcRfr/RyUyq6hwAT1pPUQW+9ziwZWfC3AYslAIpLzBiKPDghSEZZogIH1lM+buEABSgAAUoQIHYC9gE+s27CrMq/9ej6P1dOBxFjasr/hnqmmiD1HbtZOe5xu4NUD8TuPJ8hDWuF3HOalhT/km483Nziw/ck5a+wGxiH+5c/+sC/FmBk/e+V/N/nx8y0G+uCfFwQmfdeX2fiWUCGLjvxM4D/ea7/ey8khsU+mtLWD/csL5UlblNa5dUdnaiTTjfcnpwfd0P9LfN/58ADN7fmSxqrF5i3idHtDBAtPehecij/7Ctjyo01L/cv1QvCprWuV+K2kuwtHnzsFmhdoww7WXnTZ+qEHPPBxxh5z7cHPN1ClCAAhToZQF+4N3L4OyOAhSgQKoIWAP9JgAtqnd4HbIQiu927qDbVOWGjBGehdbt4gKv64lAv2nPbEHX8mlaiVf0Xun4xLR9mYIXoJ5Lqurcr0Uyn70V6De1nJPrGp7ucdwPSHHYBxQU//Y65OqVtWUm6BLyjWsXAv1tLEU5rlMhzsfCz3fb6bsU+nCG03trqJ0LejPQ37bTwNgZ3xeROy27MrQVaw30tz3EkDPzMUAvDrgn3vOKZ8LKWvd7kdwnPIcCFKAABShAAQpQgAIU6BkBVZ1sdtiytvbKB8AvVvRMH2yFAhToHQGHAMuuse3LIyKBuyj2TkEJ1IuqZgAwK08OtZZd/iJQ3mmEIIEGylIpkCICPy8GvnmU7WBrROTsFGHgMClAAQpQgAIU6EMBm0D/lwKcB5FxXtWbBBgUprz1AlzYUO02DwGEPKINUodqKDvPdbQCfzRfoYdYHb/9UgV2CPBr3YF7mprcuyJlzsx0DZBBuBnAjzv7bt607xC5I73FOX9PWuvyvSvUj/X10Wmg35yTlT+9ACpmkcFwCyduFtXrxKlve72O5/e/F4ws1J2ZP32CqDwM4IQw4zcPDawS4Opwc+lrRzLzXDcK8Et7o54P9PsetlgN4ExfDS2qOrVp7dKI96vryn04rsB1XIsXzwpwqo1hZIH+ffeU2WFigq8NLyAljdVLLGH9jj3YPTihIr9uWrPkpkjvZ55HAQpQgAJ9L8BAf9/PASugAAUokJQCdoF+s6K5Cc83b5TvChyXAjCrJpqvIZwm0A3g36r6tDMjY+HytU+a7YI7PXoq0O/vZN6oeemfDdg2SRyYo14dB2nfXq8VwAd7H2xeA3j+UFXnfj3SJ7dN270Z6PePpWhc6VFQuRTwmm3vTgbkAN9rm1TwknjlwcN3HfDnUKvyB8J3NdDvf4NelOM6RTRtnooWADg2YNV+M8dvQFHhyOi3KNyc93Kg35QvRWNLR0NwE6BmS0hjaHY0+Egg91bWlf1voNPU3NkjPR6P+TAlB4KN4tHLKhsqzJP/PChAAQpQgAIUoAAFKECBXhQwX9Bh3ypsHY4X3gF+ExTz78XC2BUFKBC1QJoTWHqV7WV7RMQE1nl0IqCqZlfK71tPMavzm1X6zWr9PChAgcQQyDwBuNFE0eyPk0TE7JDLgwIUoAAFKEABCsRMwC7Q719xPDd35iHNaZ65Ai1R4NSAcP//AVgPh9x35FBt6GwxP3/hXQlSdzborPFTjxGH8woVTIHixIBV6LcCeAvQB/u1irumxr29q3jGBg5cLwoXBEf7HiBohuBtKMrUiwVN69wfFxTMGbTdu/u5vavon+XrK2yg35yXm+savCdNXYBcafENGkNwsDuyQL/px2Q5Pv5SssWrlyuQDWCkL8vhheATqK5WyP82VbvNDgvRvKOUzPHTM8UhP1VgrO/+2NemV//QuHbpXYH23V2h37RluY/ecDo9Z9c9v+zTSOe4q/fhqDzX0AzgGigu9d8LbQ+MKDY4xHtxffUz74apQbLyXA8BmOc7L9LaJWtCybUQvR3AIIU+k9HaenlNTaW5R3hQgAIUoECCCDDQnyATxTIpQAEKJJpAqEB/oo2D9VKAAhSgAAUoQAEKUIACFKBAYgmo6gV7VxMzD9t2OGrfBO4x65PxoAAFEkagXxqw5Erbcnfv3VVvQMIMpI8KVdWTALxp1/0dzwIvcU/BPpoZdkuB6AVEgMe/BwwbaHvtfSJyffSt8goKUIACFKAABSgQuUBngf7IW+GZFKBAZwJjcqeOdDqddZC2hRLNMb+x2n1FlA9QEJkCFKAABRJUgIH+BJ04lk0BClAg3gUY6I/3GWJ9FKAABShAAQpQgAIUoAAFklNAVS8zX3ZZR7fmX8Af1yXnmDkqCiSrQP90oNx8bR187BCRwck67p4cl6r+xbdLZodmN7wP3L6yJ3tiWxSgQKwFSscApaNte/kKwGEi0hzrGtg+BShAAQpQgAKpK8BAf+rOPUfeewJZ+a45UCzw7fLQYnYibVq79Nneq4A9UYACFKBAXwow0N+X+uybAhSgQBILMNCfxJPLoVGAAhSgAAUoQAEKUIACFIhjAVW9DsC91hKf+zvwSG0cF87SKECBIIGB/YDFl9vCbBORISQLL6CqpQDKrGcqgHkLgC+2hW+DZ1CAAvEhYFbnN6v0m9X6bY7LROTR+KiUVVCAAhSgAAUokIwCDPQn46xyTPEkkJnpGiCDYB69n+Cr63U4WnMbVy//PJ7qZC0UoAAFKBA7AQb6Y2fLlilAAQqktAAD/Sk9/Rw8BShAAQpQgAIUoAAFKECBPhNQ1RsB/MZawPJXgIUNfVYWO6YABbogMDgDeHqe7YVbRWRYF5pMuUtUNQ3ARgAHWwe/5GVg8QspR8IBUyChBX58DvDdE2yH8C8ROS2hB8fiKUABClCAAhSIawEG+uN6elhcEghk5ZVMA3QRgAwzHBX5ddOaJTclwdA4BApQgAIUiFCAgf4IoXgaBShAAQpEJ8BAf3RePJsCFKAABShAAQpQgAIUoAAFekZAVW/b+53Xz6ytlb8ElL/YM32wFQpQoHcEDugPPHWZbV+bROSQ3qki8XtR1TsB/Mg6ki07ge89DqhZrp8HBSiQEALfOgq4rThkqWNE5KWEGAiLpAAFKEABClAg4QQY6E+4KWPBiSMgWXmucwAsDHgY/3OPevNfXPvMq4kzDFZKAQpQgALdFWCgv7uCvJ4CFKAABWwFGOjnjUEBClCAAhSgAAUoQAEKUIACfSEQKrj6ZCOwbENfVMQ+KUCBrgoMHQAsvNT26i9E5LCutptq16nq0QDeBxD0ndCdq4Cmd1JNhOOlQOIKmF/iBy4ERgy1HcMCEbk4cUfHyilAAQpQgAIUiGcBBvrjeXZYW6IJZOeXXKFeHQPRDIjkQDGywxhE7mpcs+THZqH+RBsb66UABShAga4LMNDfdTteSQEKUIACnQgw0M/bgwIUoAAFKEABClCAAhSgAAX6QkBV7wNwrbXvR2qB5/7eFxWxTwpQoKsCwwYCT1xie/VGERnR1XZT8TpVXQMgzzr2v30I3FaViiIcMwUSV6Do28DFY23rb96b9z9MRL5K3NGxcgpQgAIUoAAF4lWAgf54nRnWlYgCWXnTFwMyM0Tt6/u1thTX1FRuTcSxsWYKUIACFOi6AAP9XbfjlRSgAAUo0IkAA/28PShAAQpQgAIUoAAFKEABClCgLwRU9VEAQRHgP64D1vyrLypinxSgQFcFDh4MPGa/1vTHItJx9bqudpIi16nqNABLrcM1S/3NWwB8sS1FIDhMCiSBwMB++3YvSXfaDua/ReT3STBMDoECFKAABShAgTgTYKA/ziaE5SS0QCeB/vUizlkNa8o/SegBsngKUIACFOiSAAP9XWLjRRSgAAUoEE6Agf5wQnydAhSgAAUoQAEKUIACFKAABWIhoKqLAMyytv371cD6N2LRI9ukAAViJXDoAcAjc21b/0hEjo5Vv8nYrqqmAdgI4GDr+JZtAJ5sTMZRc0wUSF6B6/KA8afYju9tETkpeUfOkVGAAhSgAAUo0FcCDPT3lTz7TUaBzAklt4rodQAOAeBRwHxq+auRw1Dhdrs9yThmjokCFKAABcILMNAf3ohnUIACFKAABShAAQpQgAIUoAAFKEABClCAAgkioKrLAJxvLffOVUDTOwkyCJZJAQq0CRw2BJh/kS3G+yJyHJmiE1DVXwG4yXrVtt3A3McAjze69ng2BSjQdwInHw7cVRKy/3wRqe676tgzBShAAQpQgAIUoAAFKEABClCAAhSgQLQCDPRHK8bzKUABClCAAhSgAAUoQAEKUIACFKAABShAgbgVUNU/AZhkLfAXK4BXPojbslkYBShgIzB8KPDQhbY074rICUSLTkBVza4G7wMI+m7o7j8DDW9F1x7PpgAF+lbgvtnA0QfZ1rBMRKb1bXXsnQIUoAAFKEABClCAAhSgAAUoQAEKUCAaAQb6o9HiuRSgAAUoQAEKUIACFKAABShAAQpQgAIUoEBcC6hqDYCzrEXesgz458dxXTqLowAFLAJHHAg8MMeW5S0ROZlg0Quo6ioAk61Xvvof4KfLo2+PV1CAAn0nUPAN4Krxtv2b/TaOFJGNfVcde6YABShAAQpQgAIUoAAFKEABClCAAhSIRoCB/mi0eC4FKEABClCAAhSgAAUoQAEKUIACFKAABSgQ1wKq+iKA0dYif7gEeOuzuC6dxVGAAhaBkcOA+y+wZfm3iJxCsOgFVLUIQKXdlVc9BXyyNfo2eQUFKNA3AhlpwJOXAea/NsdtIvLzvqmMvVKAAhSgAAUoQAEKUIACFKAABShAAQpEK8BAf7RiPJ8CFKAABShAAQpQgAIUoAAFKEABClCAAhSIWwFV/QeA06wFXr8Y+GBT3JbNwihAARuBow8C7pttS/OaiHyDaNELqKoDgNmvZLj16qq/Ak/UR98mr6AABfpO4LKzgHNPt+3frM5vVuk3q/XzoAAFKEABClCAAhSgAAUoQAEKUIACFIhzAQb643yCWB4FKEABClCAAhSgAAUoQAEKUIACFKAABSgQuYCqvg3gBOsVVz4JfPpl5O3wTApQoO8FjjkYuHeWbR3/EBH7CGvflx33FajqbQB+Zi10225g7mOAh/HfuJ9DFkgBv8CIocCDF4b0mLb3b+UyalGAAhSgAAUoQAEKUIACFKAABShAAQrEvwAD/fE/R6yQAhSgAAUoQAEKUIACFKAABShAAQpQgAIUiFBAVc3K00dYT7/kCWDT9ggb4RYnWowAACAASURBVGkUoEBcCBx3KPD7UttS/iYi346LIhOwCFU1q/Obv5Vmtf4Oxz3PA7VvJuCgWDIFUljgV1OBbxxpC1AtIvkpTMOhU4ACFKAABShAAQpQgAIUoAAFKECBhBFgoD9hpoqFUoACFKAABShAAQpQgAIUoAAFKEABClCAAuEEVHUzgGHW8y54BNi+O9zVfJ0CFIgngRMOA343w7aiV0RkVDzVmmi1qOoKAFOsdf/rY+BmruedaNPJelNcIOdk4H8m2iIogJNFxOxexIMCFKAABShAAQpQgAIUoAAFKEABClAgjgUY6I/jyWFpFKAABShAAQpQgAIUoAAFKEABClCAAhSgQHQCqroLQH/rVSUPAntao2uLZ1OAAn0rcNLhwN0ltjW8LCKj+7a6xO5dVc8B8JzdKK56Cvhk6/9n787jdqvn/fG/PiU5OZ0OvjllSIZtzJShaFCKRCokqdRuROigE5ITMoRwyJDmEklEIUMSSqYcUxIJCSnpGHI6aXr/upx+v9+3tdeufe99T+u6nuufy8O91uf9ej3XtXf78bg/17qG3U96ApMksPxyybG7JSsv8q+fvyu8s7W2zyR56EqAAAECBAgQIECAAAECBAgQGKKADf1DvGsyEyBAgAABAgQIECBAgAABAgQIECDQK1BVo6fRLnJs/R5gBAgMTeABqyVvfXZv6m+11tYdWp/5lLeqRr8fujjJGt1cn/5BctRZ8ymtLAQI3JbAjo9Ltnl071l/SXLX1trfbmsNPydAgAABAgQIECBAgAABAgQIEJg7ARv6587eZAIECBAgQIAAAQIECBAgQIAAAQIEplGgqlZK8t/dJUdP5h89od9BgMCwBB60enLQNr2Zv95aW29YbeZf2qp6TZI3dJNdfW2y85HJdTfMv8wSESDQL7DqysnhC5PF/OJ3YWvtOHYECBAgQIAAAQIECBAgQIAAAQLzV8CG/vl7byQjQIAAAQIECBAgQIAAAQIECBAgQGAKAlV1lyR/6F7y12uSHY+YwkJOJUBgXgg8+G7Jm5/VG+Xs1tqG8yLkgENU1WpJfptkuW6Nd38x+fJPBlxOdAITKPCapyePXrO3+Ldba+tMIInKBAgQIECAAAECBAgQIECAAIHBCNjQP5hbJSgBAgQIECBAgAABAgQIECBAgAABArcmUFX3SPLr7jlX/jXZ7Rh2BAgMTWCtuydvfGZv6q+21jYaWp/5mLeqTk6yiPJPfpe86uPzMbFMBAgsTmC0mX+0qX8xx1qttfPpESBAgAABAgQIECBAgAABAgQIzE8BG/rn532RigABAgQIECBAgAABAgQIECBAgACBKQpU1YIkF3Yv+92fkxd+cIqLOZ0AgTkXeNg9kgOf0RvjzNbaJnMecAwCVNWTk3yhr8reJySXXDkGJVUgMCECo1/6Hr4wWXXl3sJHttb2mBAKNQkQIECAAAECBAgQIECAAAECgxOwoX9wt0xgAgQIECBAgAABAgQIECBAgAABAgT6BKrqYUl+0P3Zr65M/vUEZgQIDE3gEfdMXrd1b+ovttZGG9EdyyhQVaPfE12cZI3uUp/9YXL4V5dxgMsJEJhVgWc9Onne43pHXp1k9dbaX2Y1kGEECBAgQIAAAQIECBAgQIAAAQJLJGBD/xIxOYkAAQIECBAgQIAAAQIECBAgQIAAgfkuUFXrJPlmN+eFlyWv+Nh8Ty8fAQJdgbXvlRywZa/LF1prTyE2PQJV9cokb+mudvW1yc5HJtfdMD1zrEKAwMwLrHyH5NjdkuWX6521d2vtPTOfwgQCBAgQIECAAAECBAgQIECAAIGpCtjQP1Ux5xMgQIAAAQIECBAgQIAAAQIECBAgMC8FqmrjJGd2w/3ot8lrPjEvIwtFgMCtCDxqzeTfn957wmdba0+DNz0CVXWXJJcluV13xfd+KTnjx9MzxyoECMyOwD6bJRvcv3fWRa21BbOTwhQCBAgQIECAAAECBAgQIECAAIGpCNjQPxUt5xIgQIAAAQIECBAgQIAAAQIECBAgMG8FquqpSU7rBvzur5IDPzVvYwtGgMBiBB5z72T/LXp/+JnWWv9Wf5pLJVBVH02ybffin12e7HvSUi3pIgIE5kjgwXdL3vysxQ7fqLX21TmKZiwBAgQIECBAgAABAgQIECBAgMBiBGzo99YgQIAAAQIECBAgQIAAAQIECBAgQGAsBKpqtH3t490y3/h58tbPjkVFJQhMlMA690n2638O/6mtta0nCmOGyy7uG05GY/c+IbnkyhkOYHkCBKZV4NCdktVX6V3ypNbac6Z1mMUIECBAgAABAgQIECBAgAABAgSWWcCG/mUmtAABAgQIECBAgAABAgQIECBAgAABAvNBoKp2THJ8N8tXf5r8x+nzIaEMBAhMReBx901eOfrejUWPT7TWFv/86akMce7/J1BVFyZZ0CX5wo+SQ78MigCBIQk89WHJnk/oTXx9ktVaaz6mM6QbKisBAgQIECBAgAABAgQIECAw9gI29I/9LVaQAAECBAgQIECAAAECBAgQIECAwGQIVNUeSQ7vtv3i+cn7zpwMAy0JjJPAevdL9t28t9HHW2vPHqeu86FLVe2T5O3dLNdclyw8Khm9OggQGIbAirdLPrhHMnrtOV7TWnvTMJpISYAAAQIECBAgQIAAAQIECBCYDAEb+ifjPmtJgAABAgQIECBAgAABAgQIECBAYOwFqmrvJO/uFv3MD5Ijzxr7+goSGDuB9Rck//aU3lofba1tN3aF57hQVa2S5A9JFtkC/P4vJ6f/aI4DGk+AwJQE9to4efJavZdcluTurbUbp7SgkwkQIECAAAECBAgQIECAAAECBGZMwIb+GaO1MAECBAgQIECAAAECBAgQIECAAAECsylQVa9KclB35if+M/ng12cziVkECEyHwIb3T16+We9KJ7TWdpiOGda4pUBVfSjJIraXXJnsfQItAgSGJLDGnZNDFv835ZattU8PqY+sBAgQIECAAAECBAgQIECAAIFxFrChf5zvrm4ECBAgQIAAAQIECBAgQIAAAQIEJkigql6f5IBu5RO/lZz47QmCUJXAmAhs9MDkpU/qLfOh1trzxqTmvKpRVRsk6f1Ok31PSn52+byKKwwBArch8NZnJw9Yrfekz7XWngqQAAECBAgQIECAAAECBAgQIEBgfgjY0D8/7oMUBAgQIECAAAECBAgQIECAAAECBAgso0BVvS3Jvt1ljjsn+eR3l3FxlxMgMOsCT3xQsvemvWOPa60tnPVAEzKwqi5MsqBb94wfJ+/90oQgqElgTAQ2fmDyr/0fjKoka7bWLhmTqmoQIECAAAECBAgQIECAAAECBAYtYEP/oG+f8AQIECBAgAABAgQIECBAgAABAgQI/L8CVfWeJC/uihxxVnLaDzgRIDA0gU0fnLx4k97Ux9y0CXXXofUZSt6q2jvJu7t5r7kuWXhUMnp1ECAwDIEVlk+O2z1Z6fa9ed/WWnvlMJpISYAAAQIECBAgQIAAAQIECBAYbwEb+sf7/mpHgAABAgQIECBAgAABAgQIECBAYGIEqurIJLt1C4+eKD16srSDAIFhCTzpIcmLntib+cjW2h7DajOctFW1SpLLk6zYTX3YV5LPnTecLpISIJDssn6y1SN7Ja5Mslpr7XpOBAgQIECAAAECBAgQIECAAAECcytgQ//c+ptOgAABAgQIECBAgAABAgQIECBAgMA0CVTVh5Ns313unV9IzrpwmoZYhgCBWRPYbK3khRv3jjustfaCWQsygYOq6pgkC7vVL7ky2fuECQRRmcCABVZdOTl8YbKYXwrv2Fob/fvJQYAAAQIECBAgQIAAAQIECBAgMIcCNvTPIb7RBAgQIECAAAECBAgQIECAAAECBAhMn0BVfTLJ1t0V3/LZ5Js/n745ViJAYHYENn9o8vyNemcd2lrba3ZSTOaUqlo3yTf62r/yY8lPL5tMF60JDFXgdVslj1ijN/05rbX1h9pLbgIECBAgQIAAAQIECBAgQIDAuAjY0D8ud1IPAgQIECBAgAABAgQIECBAgAABAhMucNMG1M/ftAF1sy7DgZ9KvvurCcdRn8AABZ72sGSPJ/QGf29r7SUDrDSoyFV1XpK1uqHPvCA55IxBVRGWwMQLrHvf5FVPXSzDWq218yceCQABAgQIECBAgAABAgQIECBAYA4FbOifQ3yjCRAgQIAAAQIECBAgQIAAAQIECBCYPoGq+mqSDbsr7v+J5PzfTt8cKxEgMDsCT394stsif6L/PvvdrbWXzk6KyZ1SVaNvQXhfV+C6G5Kdj0yuvnZybTQnMDSB1pKjd03utFJv8g+01l44tE7yEiBAgAABAgQIECBAgAABAgTGScCG/nG6m7oQIECAAAECBAgQIECAAAECBAgQmGCBqvp2ksd0CfY9KfnZ5RMMozqBgQps9chkl/V7w/9Ha+3lA601mNhVdccko789R6+3OI48K/nMDwZTRVACBJJs99hku3V6Ka6+6cM7q7bWRq8OAgQIECBAgAABAgQIECBAgACBORCwoX8O0I0kQIAAAQIECBAgQIAAAQIECBAgQGD6BarqvCRrdVfe+4Tkkiunf54VCRCYWYGt104Wrtc74+2ttX1ndrrVRwJVdUSS3bsal/4p2et4RgQIDElg9HT+0VP6R0/r7zn2aq0dOqQ+shIgQIAAAQIECBAgQIAAAQIExknAhv5xupu6ECBAgAABAgQIECBAgAABAgQIEJhggaq6KMl9uwQv+GBy2Z8nGEZ1AgMVeOajkp0e3xv+ba21Vw601qBiV9Wjk5zbF/rVJyc/vnRQdYQlMPECr9w8edz9ehnOb60t8qHIiQcDQIAAAQIECBAgQIAAAQIECBCYJQEb+mcJ2hgCBAgQIECAAAECBAgQIECAAAECBGZWoKpGW0tX707Z9ejkv/57ZmdbnQCB6Rd41qOT5z2ud92DWmuvnv6JVuwTWNy3n3z1p8l/nM6MAIEhCTzsnsmBWy828fqttXOG1EdWAgQIECBAgAABAgQIECBAgMC4CNjQPy53Ug8CBAgQIECAAAECBAgQIECAAAECEy5QVX9M8s9dhh0PT/76twnHUZ/AAAW2fUyy/bq9wd/YWvv3AVYaZOSq2iPJ4d3wN9yYPO+I5OprB1lLaAITK3DoTsnqq/TW/3BrbceJhVGcAAECBAgQIECAAAECBAgQIDCHAjb0zyG+0QQIECBAgAABAgQIECBAgAABAgQITJ9AVV2TZMXuitu+P7n2humbYyUCBGZHYLvHJtut0zvrwNbaa2cnhSlVdccklycZvd7iOOZryanfY0SAwJAEtnxEsusGvYmvT7Jaa+3KIfWRlQABAgQIECBAgAABAgQIECAwDgI29I/DXdSBAAECBAgQIECAAAECBAgQIECAAIFUVfUxbP0eOAQIDFHgueskz3lsb/LXttYOHGKnoWauqvfftKn/hd38l/4p2ev4obaSm8BkCqx0++S43ZMVlu/t/6rW2lsnU0ZrAgQIECBAgAABAgQIECBAgMDcCdjQP3f2JhMgQIAAAQIECBAgQIAAAQIECBAgME0CVbVSkv/uLve365PnHDpNQyxDgMCsCuywbvLsx/SOfE1r7U2zGmbCh1XVWknO62P4908m5/1mwoHUJzAwgb03TZ74oN7QlyRZ86ZvQen9kOTAaopLgAABAgQIECBAgAABAgQIEBiMgA39g7lVghIgQIAAAQIECBAgQIAAAQIECBAgsDiBqrpLkj90f37VNcnzjuBGgMAQBZ73+ORZj+pN/urW2kFD7DTkzFX1zSTrdDt87WfJ2z8/5GayE5g8gQX/khy87WJ7P7W19rnJU9GYAAECBAgQIECAAAECBAgQIDB3Ajb0z529yQQIECBAgAABAgQIECBAgAABAgQITJNAVd0zyeipsrc4rvxrstsx0zTEMgQIzKrAzuslz1i7d+QrW2tvm9UwhqWqFiZZ5G/UG25MFh6VjD5A5SBAYDgCh+yQrHHn3ryfbq1tOZwmkhIgQIAAAQIECBAgQIAAAQIEhi9gQ//w76EGBAgQIECAAAECBAgQIECAAAECBCZeoKrun+SnXYhL/5TsdfzE8wAgMEiBXdZPtnpkb/R9W2tvH2SpAYeuqhWTXJ5klW6ND349+cR/Dric6AQmUOBJD0le9MTe4jcmuXdrbZEPSk4gk8oECBAgQIAAAQIECBAgQIAAgVkRsKF/VpgNIUCAAAECBAgQIECAAAECBAgQIEBgJgWq6uFJvt+dcfEfkpd+ZCYnW5sAgZkS2HWDZMtH9K7+8tbaf8zUXOsuXqCqDknyku4ZV1yV7HlsUvAIEBiMwArLJ8ftnqx0+97Ib2qtvWYwZQQlQIAAAQIECBAgQIAAAQIECAxcwIb+gd9A8QkQIECAAAECBAgQIECAAAECBAgQSKpq3STf6FpceFnyio8RIkBgiAK7b5hsMfqozqLHv7bWRhvLHbMsUFULklzYN/Z1pyTf//UsBzKOAIFlEthjw+Rp/X/PXplktZs29V+/TANcTIAAAQIECBAgQIAAAQIECBAgsEQCNvQvEZOTCBAgQIAAAQIECBAgQIAAAQIECBCYzwJVtXGSM7sZz/tN8u+fnM/JZSNAYHECez4heerDen/6ktbae8nNjUBVnZ1k/e70b1yUvPVzc5PJVAIElk5g9VWSQ3da7LXbtdY+unQru4oAAQIECBAgQIAAAQIECBAgQGAqAjb0T0XLuQQIECBAgAABAgQIECBAgAABAgQIzEuBqnpqktO64f7z4uQNn56XkYUiQOA2BJ6/UbL5Q3tP2qu1dijAuRGoqh2THN+dXpXsdGRy1TVzk8tUAgSWTuBNz0wecvfea7/aWtto6VZ1FQECBAgQIECAAAECBAgQIECAwFQEbOifipZzCRAgQIAAAQIECBAgQIAAAQIECBCYlwJVtU2Sj3XDeWL0vLxdQhFYIoG9Nk6evFbvqc9vrR2+RIs4adoFqmrFJJcnWaW7+Ie/mXzs3GkfaUECBGZQYP0Fyb89ZbEDFrTWLprB8ZYmQIAAAQIECBAgQIAAAQIECBBIYkO/twEBAgQIECBAgAABAgQIECBAgAABAoMXqKrnJflgt8hXfpq86/TB11OAwEQKvHiTZNMH91bfo7V25ESizJPSVfWOJC/vxrniqmTPY5OaJznFIEDgtgWWXy45drdk5Tv0nvue1tret72KMwgQIECAAAECBAgQIECAAAECBJZFwIb+ZdFzLQECBAgQIECAAAECBAgQIECAAAEC80KgqvZMclg3zOnnJ+8/c15EFIIAgSkKvGSTZJP+Df27ttaOmeJyTp9GgapakOTCviUP/FTy3V9N4zBLESAw4wI7Pi7Z5tG9Y/5y07+vVm+tXT3jIQwgQIAAAQIECBAgQIAAAQIECEywgA39E3zzVSdAgAABAgQIECBAgAABAgQIECAwLgJV9a9J3tXt85kfJEeeNS4t9SAwWQL/+qRk4wf2dl7YWjtusjTmX9uq+nKSjbrJvvWL5KDT5l9eiQgQWLzAqisnh++ctP7fHO/ZWjuCHwECBAgQIECAAAECBAgQIECAwMwJ2NA/c7ZWJkCAAAECBAgQIECAAAECBAgQIEBglgSq6lVJDuqOO/k/k+O/PkshjCFAYFoFXvrkZKMH9C75vNbah6Z1mMWmLFBVz0lyYvfCqmTXo5M/ep73lE1dQGAuBfbfInnMvXsTnN9aW2sus5lNgAABAgQIECBAgAABAgQIEBh3ARv6x/0O60eAAAECBAgQIECAAAECBAgQIEBgAgSq6vVJDuhW/ci3ko9+ewIAVCQwhgL7bJZscP/eYtu31j4yhpUHVamqbpfksiR36QY/8VvJif7uHdT9FJbA2vdKDthysQ7rtta+RYkAAQIECBAgQIAAAQIECBAgQGBmBGzonxlXqxIgQIAAAQIECBAgQIAAAQIECBAgMIsCVXVwkn/rjjzunOST353FIEYRIDBtAvs+JVlvQe9y27XWPjptgyy01AJV9dYkr+guMHo6/+gp/aOn9TsIEBiGwOiXxocvTFZduTfvca21hcNoIiUBAgQIECBAgAABAgQIECBAYHgCNvQP755JTIAAAQIECBAgQIAAAQIECBAgQIBAR6Cq3pvkRV2YI76anPZDXAQIDFHgFZsnj79fb/Jnt9Y+PsRO45a5qtZIcnGSRX7f9KbPJOf+ctwa60NgvAWe+ahkp8f3dvxbkru21v4y3gLaESBAgAABAgQIECBAgAABAgTmRsCG/rlxN5UAAQIECBAgQIAAAQIECBAgQIAAgWkUqKqjkuzaXfK9X0rO+PE0DrIUAQKzJvCqpybr3rd33DNba5+ctSAG3apAVZ2e5Endk75zcfLGT8MjQGBIAivfITl2t2T55XpT79Nae+eQ+shKgAABAgQIECBAgAABAgQIEBiKgA39Q7lTchIgQIAAAQIECBAgQIAAAQIECBAgsFiBqjohyXO7J7zzC8lZF4IjQGCIAvs9LVnnPr3Jt26tnTrETuOYuaqelWSRb0yo0aesjkr+ePU4ttaJwPgKvHyzZMP79/a7KMn9W2ujP94OAgQIECBAgAABAgQIECBAgACBaRSwoX8aMS1FgAABAgQIECBAgAABAgQIECBAgMDcCFTV6GndW3enH3Ra8q1fzE0mUwkQWDaB/bdIHnPv3jWe3lr7zLKt7urpEqiq0bO8f5/kLt01Tzo3OeGb0zXJOgQIzIbAg+6WHDT6mE7/8eTW2hdnI4cZBAgQIECAAAECBAgQIECAAIFJErChf5Lutq4ECBAgQIAAAQIECBAgQIAAAQIExlSgqj6fZLNuvdefmnzvkjEtrRaBMRc4YMtk7Xv1lnxaa+2zY15/UPWq6o1J9u+GHj2df9ejk/I870HdT2EJHLJDssadex0+2Vp7JiECBAgQIECAAAECBAgQIECAAIHpFbChf3o9rUaAAAECBAgQIECAAAECBAgQIECAwBwIVNVXk2zYHb3/ycn5l85BICMJEFhmgddulTxyjd5lntJa+8IyD7DAtAlU1ehOXZxkkd87veWzyTd/Pm2jLESAwCwIbP7Q5Pkb9Q66McndW2uXzUIMIwgQIECAAAECBAgQIECAAAECEyNgQ//E3GpFCRAgQIAAAQIECBAgQIAAAQIECIyvQFWdm+TR3Yb7npT87PLx7a0ZgXEWeP3WycPv2dvwSa21M8a5+xC7VdXoWxM272YffUvK6NtSHAQIDEdgxdslH9wjGb32HK9vrb1uOG0kJUCAAAECBAgQIECAAAECBAjMfwEb+uf/PZKQAAECBAgQIECAAAECBAgQIECAAIHbEKiqHyV5SPe0vU9ILrkSHwECQxR4wzOSh96jN/kmrbUzh9hpnDNX1ZZJFtm6X0n2PDa54qpxbq8bgfETeOHGyWZr9fYaPZ1/9JT+0dP6HQQIECBAgAABAgQIECBAgAABAtMgYEP/NCBaggABAgQIECBAgAABAgQIECBAgACBuRWoqp8nuU83xfM/mFz+57nNZjoBAksn8KZnJg+5e++1G7XWvrp0q7pqpgSqarkkv02yWnfGyf+ZHP/1mZpsXQIEZkJgjTsnh+yw2JW3aa2dPBNzrUmAAAECBAgQIECAAAECBAgQmEQBG/on8a7rTIAAAQIECBAgQIAAAQIECBAgQGDMBKrq0iSrd2vtcnTyx/8es7LqEJgQgYOelTzobr1lN2itfW1CGAZVs6pel+S13dBXXZMsPCq5wfO8B3U/hSXw1mcnD1jkIzp/d/nSTX8Pb0qIAAECBAgQIECAAAECBAgQIEBgegRs6J8eR6sQIECAAAECBAgQIECAAAECBAgQIDCHAlX1xyT/3I2ww+HJf/9tDoMZTYDAUgu8ZZvkgYt8TOfvy63XWvO896WWnbkLq2q09Xf0lP7R0/pvcRz8ueSci2ZutpUJEJh+gY0emLz0SYtdd0FrzZ/q6We3IgECBAgQIECAAAECBAgQIDCBAjb0T+BNV5kAAQIECBAgQIAAAQIECBAgQIDAuAlU1TVJVuz2evb7k+tuGLe2+hCYDIG3PTu5f/+ToddtrX1rMhSG17KqTk2yZTf5D3+dHHDK8PpITGCSBVZYPjl612TlO/Qq/Edr7eWT7KM7AQIECBAgQIAAAQIECBAgQGC6BGzony5J6xAgQIAAAQIECBAgQIAAAQIECBAgMGcCVVV9w7d+z5xFMpgAgWUUePtzkvvdtXeRx7bWzl3G5V0+QwJV9dQkp/Utv8exyRVXzdBgyxIgMCMCC9dLtl67d+m/JLlra813Ic2IvEUJECBAgAABAgQIECBAgACBSRKwoX+S7rauBAgQIECAAAECBAgQIECAAAECBMZQoKrumOSv3Wp/uz55zqFjWFglAhMi8I7tkvuu2lv2Ua21704Iw+BqVtXod08XJ1mjG/6U7ybHnjO4SgITmGiBVVdODl+YLOaXyru01o6daCDlCRAgQIAAAQIECBAgQIAAAQLTIGBD/zQgWoIAAQIECBAgQIAAAQIECBAgQIAAgbkTqKr/k+SKboK//E+y05Fzl8tkAgSWTeBdz03WHP3pXvR4RGvtB8u2uqtnUqCq9k/yxu6Mq65JFh6V3HDjTE63NgEC0y3w2q2SRy7yEZ2/T/l2a22d6Z5nPQIECBAgQIAAAQIECBAgQIDApAnY0D9pd1xfAgQIECBAgAABAgQIECBAgAABAmMmUFX3THJJt9Yf/prsfsyYlVWHwAQJHLJ9ssZdegs/rLV23gRRDK5qVY3u3O+TLNcN/44vJGdfOLhKAhOYaIHH3id59dMWS7BWa+38iQZSngABAgQIECBAgAABAgQIECCwjAI29C8joMsJECBAgAABAgQIECBAgAABAgQIEJhbgaq6f5KfdlNc+qdkr+PnNpvpBAgsvcB7dkjueefe6x/SWvvx0q/s7xiRnwAAIABJREFUytkQqKqTkzyzO+v83yb7f2I2EphBgMB0CbSWHL1rcqeVelc8qrW2+3TNsg4BAgQIECBAgAABAgQIECBAYBIFbOifxLuuMwECBAgQIECAAAECBAgQIECAAIExEqiqhyf5frfSxX9IXvqRMSqqCoEJE3jfjsnd79Rb+oGttUU+xDNhPPO+blU9KcnpfUFHH7YafejKQYDAcAS2fUyy/bq9ef+W5K6ttb8Mp42kBAgQIECAAAECBAgQIECAAIH5JWBD//y6H9IQIECAAAECBAgQIECAAAECBAgQIDBFgap6XJKvdy/76WXJKz82xcWcToDAvBF4//OSu/1zb5z7t9Z+Nm+CCtIrUFWj30FdnGSN7gmf/n5y1NngCBAYksDo6fyjp/SPntbfc/xra+2QIfWRlQABAgQIECBAgAABAgQIECAwnwRs6J9Pd0MWAgQIECBAgAABAgQIECBAgAABAgSmLFBVT0zype6F5/0m+fdPTnk5FxAgME8EPrBTstoqvWHu21r7xTyJKcatCFTVK5O8pXvK1dcmOx+ZXHcDPgIEhiTwis2Tx9+vN/FFrbUFQ+oiKwECBAgQIECAAAECBAgQIEBgPgnY0D+f7oYsBAgQIECAAAECBAgQIECAAAECBAhMWaCqnpbkM90Lv3Nx8sZPT3k5FxAgME8EjliYrLpyb5h7t9ZGT353zHOBqrpLksuS3K4b9V1fTL7yk3leQDwCBG4h8LB7JAc+Y7EoG7fWvoKMAAECBAgQIECAAAECBAgQIEBg6gI29E/dzBUECBAgQIAAAQIECBAgQIAAAQIECMwjgaraJsnHupG+flHyts/No6CiECAwJYEjd0n+zz/2XrJGa+3XU1rMyXMmUFUnJnlON8BPfpe86uNzFstgAgSWUuDQnZLV+7895WOttW2XclmXESBAgAABAgQIECBAgAABAgQmWsCG/om+/coTIECAAAECBAgQIECAAAECBAgQGL5AVT0vyQe7TUZPfh49AdpBgMAwBY7eNbnzHXuz3721dukwW01e6qraOMmZfc33Oj659E+TZ6IxgSELPP0RyW4b9Da4PslqrbUrh9xPdgIECBAgQIAAAQIECBAgQIDAXAjY0D8X6mYSIECAAAECBAgQIECAAAECBAgQIDBtAlW1Z5LDugue/qPk/V+etjEWIkBglgWO3S3555V6h67eWrtsluMYtwwCVXVhkgXdJU77YXLEV5dhYZcSIDDrAivdPjlu92SF5XtH/3tr7Y2zHspAAgQIECBAgAABAgQIECBAgMDABWzoH/gNFJ8AAQIECBAgQIAAAQIECBAgQIDApAtU1UuT/EfX4dM/SI46a9J19CcwXIHRhtFV/qE3/11ba1cMt9nkJa+qlyd5R7f51dcmOx+ZXHfD5JloTGDIAi/ZJNnkwb0NRh+2Gn2Lyo1D7ic7AQIECBAgQIAAAQIECBAgQGC2BWzon21x8wgQIECAAAECBAgQIECAAAECBAgQmFaBqtovyZu7i578n8nxX5/WURYjQGAWBT60R/KPd+gdeJfW2n/NYhSjllGgqlZJcnmSFbtLveeM5EsXLOMAlxMgMKsCC/4lOXjbxY7cqrX2qVkNZBgBAgQIECBAgAABAgQIECBAYOACNvQP/AaKT4AAAQIECBAgQIAAAQIECBAgQGDSBarqwCT/3nU44ZvJSedOuo7+BIYr8OE9kzsusv37733u1Fr703CbTWbyqjo+yY7d9j+7PNn3pMk00ZrAkAXesV1y31V7G3y+tbb5kLvJToAAAQIECBAgQIAAAQIECBCYbQEb+mdb3DwCBAgQIECAAAECBAgQIECAAAECBKZVoKoOTvJv3UWPPSc55bvTOspiBAjMosBHnp/8w+17B/5Ta+2qWYxi1DQIVNX6Sc7uW2rvE5JLrpyGIZYgQGDWBDZ9cPLiTXrHVZI1W2uXzFoYgwgQIECAAAECBAgQIECAAAECAxewoX/gN1B8AgQIECBAgAABAgQIECBAgAABApMuUFXvTfKirsPhX00++8NJ19GfwHAFPvrCZMXb9eb/x9bafw+32eQmr6oLkyzoCnz+R8kHvjy5LpoTGKLACssnx+2erNT/wauDW2uvGGIvmQkQIECAAAECBAgQIECAAAECcyFgQ/9cqJtJgAABAgQIECBAgAABAgQIECBAgMC0CVTVUUl27S743i8lZ/x42sZYiACBWRY4aa/k9sv3Dv2H1to1sxzHuGkQqKq9k7y7u9Q11yULj0pGrw4CBIYjsPuGyRYP7807+s6N1Vpr1w+njaQECBAgQIAAAQIECBAgQIAAgbkTsKF/7uxNJkCAAAECBAgQIECAAAECBAgQIEBgGgSq6iNJtusu9Y4vJGePngXtIEBgkAIff1Fyu+V6o9++tWbr9wDvalWtkuTyJCt247//y8npPxpgKZEJTLDA6qskh+60WIDntdY+NME8qhMgQIAAAQIECBAgQIAAAQIElljAhv4lpnIiAQIECBAgQIAAAQIECBAgQIAAAQLzUaCqTkmyVTfbQacl3/rFfEwsEwECSyLwyRcnrf+3GLdrrd2wJGs4Z/4JVNUxSRZ2k11yZbL3CfMvr0QECNy6wBufmax1995zvt5aW48fAQIECBAgQIAAAQIECBAgQIDAbQvY0H/bRs4gQIAAAQIECBAgQIAAAQIECBAgQGAeC1TVF5I8uRvxdacm379kHgcXjQCBWxU45SX9P25tMdv8eQ5CoKrWTfKNvrD/9tHkot8PooaQBAjcLLDe/ZJ9N18sx1qttfNhESBAgAABAgQIECBAgAABAgQI3LqADf3eIQQIECBAgAABAgQIECBAgAABAgQIDFqgqs5KskG3xKtPTn586aCrCU9gYgVGW/ZHT+jvOW5srS0/sTBjUryqzkuyVrfOF89P3nfmmJRUg8CECCy/XHLsbsnKd+gtfFhr7QUTQqEmAQIECBAgQIAAAQIECBAgQGCpBWzoX2o6FxIgQIAAAQIECBAgQIAAAQIECBAgMB8EqurcJI/uZvGk5/lwd2QgsHQCow2iJ7+o99rrW2srLN2qrpovAlX1wiTv7+a55rpk4VHJ6NVBgMBwBLZfN9n2Mb15r06yamtt9OogQIAAAQIECBAgQIAAAQIECBBYjIAN/d4aBAgQIECAAAECBAgQIECAAAECBAgMWqCqfpTkId0Se384ueS/Bl1NeAITK7DC8snH9uqt/7fWWv9zoCdWa3jFq+qOSS5PMnq9xXHYV5LPjZ7f7yBAYDACd1opOXrXZPTtKj3Hi1pri3yAZzDlBCVAgAABAgQIECBAgAABAgQIzIKADf2zgGwEAQIECBAgQIAAAQIECBAgQIAAAQIzJ1BVv0hy7+6E538wufzPMzfXygQIzJzAirdLPjp6hvuix/+01laauclWni2Bqjo8yR7deZdcmex9wmylMIcAgekSePUWyWMX+dfY31c/v7W21nTNsQ4BAgQIECBAgAABAgQIECBAYBwFbOgfx7uqEwECBAgQIECAAAECBAgQIECAAIEJEqiq3yVZrVt5l6OSP149QRCqEhgjgTuskJz4gt5Cf22trTxGVSe2SlWNNvj2Pov/lR9LfnrZxNIoTmCQAmvfKzlgy8VG36C19rVBFhOaAAECBAgQIECAAAECBAgQIDALAjb0zwKyEQQIECBAgAABAgQIECBAgAABAgQIzJxAVf0pySrdCdsfllx97czNtTIBAjMnsNLtkxOe37v+n1tr/zxzk608mwJV9Z0kj+rOPPOC5JAzZjOJWQQILKvA6JfOhy9MVu3/yNUJrbUdlnWG6wkQIECAAAECBAgQIECAAAEC4ypgQ/+43lm9CBAgQIAAAQIECBAgQIAAAQIECEyIQFX9Lcntu3W3eX9y/Q0TgqAmgTET+McVkw/t2Vvqj621O49Z3YmtU1W7JzmiC3DdDcnOR/pQ1sS+MRQfrMAz1k52Xq83/vWjb1NqrV052HKCEyBAgAABAgQIECBAgAABAgRmUMCG/hnEtTQBAgQIECBAgAABAgQIECBAgAABAjMvUFXVN2Xr98z8bBMIEJgZgX/6h+SDo63eix5/aK2tOjNTrTrbAlV1xySXJxm93uI48qzkMz+Y7UTmESCwLAIr3yE5drdk+eV6V9mvtfaWZVnftQQIECBAgAABAgQIECBAgACBcRWwoX9c76xeBAgQIECAAAECBAgQIECAAAECBCZA4ObNoH/tVr3mumS7D0wAgIoExlTgn1f6302hPcflrbXVxrT2RNaqqvfftKn/hd3yl/4p2ev4iSRRmsCgBV725OQJD+itcEmSNVtrvR/EHHRp4QkQIECAAAECBAgQIECAAAECyyhgQ/8yArqcAAECBAgQIECAAAECBAgQIECAAIG5E6iq0ZO6f99N8Jf/SXY6cu5ymUyAwLIJ3OmOyTG79q7xu9ba3ZZtdVfPJ4GqWivJeX2Z9js5ueDS+ZRWFgIEbkvgQasnB22z2LOe1lr77G2t4ecECBAgQIAAAQIECBAgQIAAgUkTsKF/0u64vgQIECBAgAABAgQIECBAgAABAgTGSKCq1kjyq26lK65K9jh2jIqqQmDCBO7yj8lRu/SW/k1r7Z4TxjH2davqG0nW7Rb9yk+Td50+9vUVJDB2AofskKxx595an2mtPX3sCitEgAABAgQIECBAgAABAgQIEFhGARv6lxHQ5QQIECBAgAABAgQIECBAgAABAgQIzJ1AVT0gyU+6CX77x+RFH5q7XCYTILBsAquunByxsHeNS1pr91q21V093wSqanS3j+nmuu6GZOcjk6uvnW+J5SFA4NYEnvLQ5AUb9Z5RSdZsrV1CkAABAgQIECBAgAABAgQIECBA4P8XsKHfu4EAAQIECBAgQIAAAQIECBAgQIAAgcEKVNUjknyvW+CXVyQvO3GwtQQnMPEC//JPyWE79zL8srV2n4kHGjOAqloxyeVJVulWO+ZryamL/C0/ZgDqEBgzgRVvl3xwj2T02nO8ubW2/5hVVocAAQIECBAgQIAAAQIECBAgsEwCNvQvE5+LCRAgQIAAAQIECBAgQIAAAQIECBCYS4GqelySr3cz/PSy5JUfm8tkZhMgsCwCq6+SHLpT7woXtdYWLMvarp2fAlX17iR7d9Nd+qdkr+PnZ2apCBBYvMALNk6eslbvz69Mslpr7Xp+BAgQIECAAAECBAgQIECAAAEC/ytgQ793AgECBAgQIECAAAECBAgQIECAAAECgxWoqicm+VK3wA9/kxzwycHWEpzAxAvc7Z+T9z+vl+HC1toDJh5oDAGqavRBjQv7qr3mE8mPfjuGpVUiMMYCa9w5OWSHxRZ8bmvNdymN8f1XjQABAgQIECBAgAABAgQIEJiagA39U/NyNgECBAgQIECAAAECBAgQIECAAAEC80igqrZI8ulupO9cnLxxkf93HgUXhQCBWxW4x52T9/ZvBL2gtfZgfOMpUFVnJ1m/2+7sC5N3fGE8O2tFYJwF3rJN8sDVexue1Vp7wjh3140AAQIECBAgQIAAAQIECBAgMBUBG/qnouVcAgQIECBAgAABAgQIECBAgAABAgTmlUBVPTvJSd1Q51yUHPy5eRVVGAIEpiCwxl2SQ7bvveBHrbWHTmEppw5IoKpGH+P4UDfyDTcmC49KrrpmQGVEJUAgT3hA8rInLxZiQWvtIkwECBAgQIAAAQIECBAgQIAAAQKJDf3eBQQIECBAgAABAgQIECBAgAABAgQIDFagqnZKcly3wJd/krz7i4OtJTiBiRdY8/8k73puL8MPW2sPn3igMQWoqhWTXJ5klW7F485JPvndMS2uFoExFVh+ueTY3ZKV79Bb8L2ttZeMaXW1CBAgQIAAAQIECBAgQIAAAQJTErChf0pcTiZAgAABAgQIECBAgAABAgQIECBAYD4JVNXzk3ygm+kLP0oO/fJ8SioLAQJTEbjPqsk7t+u94nuttbWnspZzhyVQVe9I8vJu6iuuSvY8Nqlh1ZGWwMQL7Lxe8oz+v7WvTrJqa2306iBAgAABAgQIECBAgAABAgQITLSADf0TffuVJ0CAAAECBAgQIECAAAECBAgQIDBsgap66U1Pcv6PbotPfz856uxhd5OewCQL3O+uyduf0yvwn621R0+yzbh3r6oFSS7s6/naU5If/HrcBfQjMF4Cq66cHL5wsV8b//zW2uHj1VgbAgQIECBAgAABAgQIECBAgMDUBWzon7qZKwgQIECAAAECBAgQIECAAAECBAgQmCcCVbVfkjd343z8O8mHvjFPQopBgMCUBRb8S3Lwtr2Xfbu1ts6UF3TBoASq6swkG3dDf/2i5G2fG1QVYQkQSHLAlsna9+qlOL+1thYkAgQIECBAgAABAgQIECBAgMCkC9jQP+nvAP0JECBAgAABAgQIECBAgAABAgQIDFigqt6Q5DXdCid8Mznp3AEXE53AhAs8YLXkrc/uRfhGa+3xE84z9vWravT9DCd2i95wY7LwqOSqa8aeQEECYyXw2Hsnr95isZUe11r75lgVVoYAAQIECBAgQIAAAQIECBAgMEUBG/qnCOZ0AgQIECBAgAABAgQIECBAgAABAgTmj0BVvT3JPt1Ex3wtOfV78yenJAQITE3gQasnB23Te805rbX1p7aas4cmUFW3S3JZkrt0s4++fWX0LSwOAgSGI9BacvSuyZ1W6s38wdbazsNpIykBAgQIECBAgAABAgQIECBAYPoFbOifflMrEiBAgAABAgQIECBAgAABAgQIECAwSwJV9b4ke3XHHfaV5HPnzVIIYwgQmHaBh9wtedOzepc9q7X2hGkfaMF5J1BVb0nyym6wK65K9jw2qXmXWCACBG5NYNvHJNuv23vG35LctbX2F4IECBAgQIAAAQIECBAgQIAAgUkVsKF/Uu+83gQIECBAgAABAgQIECBAgAABAgTGQKCqjk6yS7fKe85IvnTBGBRUgcCECjz0HskbntFb/suttSdOKMtE1b7p7/c1klycZJHfZR34qeS7v5ooDmUJDF5g9HT+I3dJll+ut8q/tdbeMfiSChAgQIAAAQIECBAgQIAAAQIEllLAhv6lhHMZAQIECBAgQIAAAQIECBAgQIAAAQJzL1BVH0myXTfJO76QnH3h3OeTgACBpRN42D2TA7fuvfZLrbVNl25VVw1NoKpOT/Kkbu5v/SI56LShtZGXAIF9N0/Wu1+vwyVJ1myt+fINbxMCBAgQIECAAAECBAgQIEBgIgVs6J/I2640AQIECBAgQIAAAQIECBAgQIAAgfEQqKpTkmzVbfPm05Jv/2I8OmpBYBIFHnHTs9lft8if7L9LnN5a22wSTSaxc1U9M8nJ3e5Vya5HJ3+8ehJVdCYwXIFb+faVUanNWmujD/E4CBAgQIAAAQIECBAgQIAAAQITJ2BD/8TdcoUJECBAgAABAgQIECBAgAABAgQIjI/A4p7e/LpTk++PnvXqIEBgkAJr3ys5YMve6J9vrW0+yFJCT1mgqpZL8tskq3Uv/si3ko9+e8pLuoAAgTkWOHSnZPVVekOc0lp7xhzHM54AAQIECBAgQIAAAQIECBAgMCcCNvTPCbuhBAgQIECAAAECBAgQIECAAAECBAhMh0BVnZ1k/e5a+52cXHDpdEywBgECcyHw6DWT1zy9d/JprbUt5iKTmXMjUFVvTLJ/d/ro6fyjp/SPntbvIEBgOAJPf3iy24a9eW9McvfW2mXDaSMpAQIECBAgQIAAAQIECBAgQGB6BGzonx5HqxAgQIAAAQIECBAgQIAAAQIECBAgMAcCVfWdJI/qjt7no8nPfz8HgYwkQGBaBB577+TV/dv2P9Va22pahlhkEAJVtUaSi5Ms8jutN346+c7oJw4CBAYjsNLtk+N2T1ZYvjfyga211w6mjKAECBAgQIAAAQIECBAgQIAAgWkSsKF/miAtQ4AAAQIECBAgQIAAAQIECBAgQIDA7AtU1flJHtyd/JIPJ7/+r9nPYyIBAtMjsM59kv2e1rvWKa21Z0zPFKsMRaCqTkvy1G7e0Wb+0aZ+BwECwxJ48SbJpov86+3vHUZP5x89pX/0tH4HAQIECBAgQIAAAQIECBAgQGBiBGzon5hbrSgBAgQIECBAgAABAgQIECBAgACB8ROoql8kuXe32fOPSy7/y/j11YjApAg87r7JKxfZvv339ie31raZFAc9/1egqrZMcmrXoyrZ9ejkj1eTIkBgSAL3XTV5x3aLTfzs1trHh9RHVgIECBAgQIAAAQIECBAgQIDAsgrY0L+sgq4nQIAAAQIECBAgQIAAAQIECBAgQGDOBKrqd0lW6wbY5SgbPOfsphhMYBoE1luQ7PuU3oVOaq09ZxpGWGJAAlW1XJLf9v19f9K5yQnfHFAZUQkQ+LvA25+T3O+uvRhnttY2wUSAAAECBAgQIECAAAECBAgQmCQBG/on6W7rSoAAAQIECBAgQIAAAQIECBAgQGDMBKrqz0n+qVtr+8OSq68ds7LqEJgggQ3un+yzWW/hE1trz50gClVvFqiq1970P1/XBRk9nX/0lP7R0/odBAgMR2CTByUv2XSxeRe01i4aThtJCRAgQIAAAQIECBAgQIAAAQLLJmBD/7L5uZoAAQIECBAgQIAAAQIECBAgQIAAgTkUqKrRtv0VuhGe9b7khhvnMJjRBAgsk8ATHpC87Mm9S3z4pk2eOy7T4i4epEBVjb6NZfSU/tHT+m9xHHRa8q1fDLKW0AQmVmCF5ZPjdk9Wun0vwbtaay+bWBzFCRAgQIAAAQIECBAgQIAAgYkTsKF/4m65wgQIECBAgAABAgQIECBAgAABAgTGR+CmJzb3PpN56/eMT0dNCEyiwEYPTF76pN7mx7fWdppEE51HT+GvU5Js1bX43iXJ608lRIDA0AR22yB5+iN6U/8lyV1ba38bWid5CRAgQIAAAQIECBAgQIAAAQJLI2BD/9KouYYAAQIECBAgQIAAAQIECBAgQIAAgTkXqKp/THJVN8g11yXbfWDO4wlAgMAyCDzxQcnem/YucGxrbZdlWNqlAxaoqs2TfLZbYfTJrj2PTa5Y5L8IAy4rOoEJEFh9leTQxX9Ea9fW2jETwKAiAQIECBAgQIAAAQIECBAgQCA29HsTECBAgAABAgQIECBAgAABAgQIECAwSIGqWjXJ77vh//w/yc5HDrKS0AQI3Cyw6YOTF2/Sy3FUa213UJMpUFWj32tdnGSNrsDHv5N86BuT6aI1gSELHPiM5GH36G1wbmvtsUPuJjsBAgQIECBAgAABAgQIECBAYEkFbOhfUinnESBAgAABAgQIECBAgAABAgQIECAwrwSqarSh81fdUKMnNO9x7LyKKgwBAlMUePJDkr2e2HvREa21Pae4nNPHSKCq9k/yxm6lq65JFh6V3HDjGJVVhcAECDz+fskrRt+90X88qrX23QlgUJEAAQIECBAgQIAAAQIECBCYcAEb+if8DaA+AQIECBAgQIAAAQIECBAgQIAAgaEKVNUDkvykm/83f0xe/KGhtpKbAIGRwFPWSl6wca/FB1prL6Q0uQJVdZebv51lua7CwZ9Lzrlocm00JzBEgeWXS47cJbnTSr3pj26t7TbEXjITIECAAAECBAgQIECAAAECBKYiYEP/VLScS4AAAQIECBAgQIAAAQIECBAgQIDAvBGoqkcmWeSprb+4Inn5ifMmpiAECCyFwFMfluz5hN4L39dae/FSLOmSMRKoqo8neVa30g9/nRxwyhgVVYXAhAhsv26y7WN6y/4tyV1ba3+ZEAo1CRAgQIAAAQIECBAgQIAAgQkVsKF/Qm+82gQIECBAgAABAgQIECBAgAABAgSGLlBVj09yTrfHT36XvGq01dNBgMBgBZ728GSPDXvjv6e1tvdgiwk+LQJV9aQkp3cXqyR7HptccdW0jLEIAQKzJDB6Ov/Ruyat/zfXL22tvXuWohhDgAABAgQIECBAgAABAgQIEJgTARv654TdUAIECBAgQIAAAQIECBAgQIAAAQIEllWgqjZJckZ3HU9oXlZZ1xOYe4GnPyLZbYPeHO9qrb1s7hNKMJcCVTX6/dbFSdbo5vjkd5PjFvmo11ymNZsAgSUR2O9pyTr36T3zotbagiVZwzkECBAgQIAAAQIECBAgQIAAgaEK2NA/1DsnNwECBAgQIECAAAECBAgQIECAAIEJF6iqLZJ8ustw7i+TN31mwnHUJzBwga0emeyyfm+Jd7bW9hl4PfGnQaCqXpHkrd2lrromWXhUcsON0zDEEgQIzJrAI9dIXrvVYsc9sbX25VkLYxABAgQIECBAgAABAgQIECBAYJYFbOifZXDjCBAgQIAAAQIECBAgQIAAAQIECBCYHoGqenaSk7qrnXNRcvDnpmeGVQgQmBuBZ6yd7Lxe7+yDW2ujjdyOCReoqrskuSzJ7boU7/hCcvaFEw6kPoGBCYx+aX34wmTVlXuDf7y1Nvp3n4MAAQIECBAgQIAAAQIECBAgMJYCNvSP5W1VigABAgQIECBAgAABAgQIECBAgMD4C1TVTkmO6zY984LkkDPGv7+GBMZZ4FmPSp73+N6Gb2mt7TfO3XVbcoGq+kiS7bpXnP/bZP9PLPk6ziRAYH4I3MqHua5Pcs/W2uhDPA4CBAgQIECAAAECBAgQIECAwNgJ2NA/drdUIQIECBAgQIAAAQIECBAgQIAAAQKTIVBVL0hyaLft53+UfODLk2GgJYFxFdjm0cmOj+tt9+bW2v7j2luvqQlU1UZJev/G3+v45NI/TW09ZxMgMLcCK98hOXrXZIXle3Mc0Fp7w9wmNJ0AAQIECBAgQIAAAQIECBAgMDMCNvTPjKtVCRAgQIAAAQIECBAgQIAAAQIECBCYYYGqelmSd3bHfOr7ydFnz/BwyxMgMKMC2z4m2X7d3hFvaK0dMKPDLT4ogaq6MMkC/y0Y1G1NNcPoAAAgAElEQVQTlsBiBV765GSjB/T+ePR0/rvf9N+AG/ERIECAAAECBAgQIECAAAECBMZNwIb+cbuj+hAgQIAAAQIECBAgQIAAAQIECBCYEIGqenWSN3Xrfvw7yYe+MSEIahIYU4Ht1km2e2xvude11l4/prXVWgqBxX246+prk52PTK67YSkWdQkBAnMm8MDVk7dss9jxW7fWTp2zcAYTIECAAAECBAgQIECAAAECBGZIwIb+GYK1LAECBAgQIECAAAECBAgQIECAAAECMytQVW9I8prulBO+mZx07szOtjoBAjMrMHo6/+gp/T3HAa210Z99B4G/C1TVKkkuT7Jil+RdX0y+8hNQBAgMTeCQHZI17tyb+guttacMrY+8BAgQIECAAAECBAgQIECAAIHbErCh/7aE/JwAAQIECBAgQIAAAQIECBAgQIAAgXkpUFVvT7JPN9wxX0tO/d68jCwUAQJLKLDj45JtHt178v6ttTcv4TJOmxCBqjo+yY7duhf8Ltnv4xOCoCaBMRLYbK3khRv3Fqoka7bWLhmjuqoQIECAAAECBAgQIECAAAECBGJDvzcBAQIECBAgQIAAAQIECBAgQIAAAQKDFKiq9yXZqxv+A19JPn/eICsJTYDAzQLPe3zyrEf1cuzXWnsLKAL/t0BVrZ/k7D6VvY5PLv0TLwIEhiSw4u2SD+6RjF57jre31vYdUh9ZCRAgQIAAAQIECBAgQIAAAQK3JWBD/20J+TkBAgQIECBAgAABAgQIECBAgAABAvNSoKqOSbKwG+6QM5IzL5iXkYUiQGAJBXZeL3nG2r0nv6K1dvASLuO0CRKoqguTLOhWPu0HyRFnTRCEqgTGROD5GyWbP7S3zJVJ7t5a+9uYVFWDAAECBAgQIECAAAECBAgQIOAJ/d4DBAgQIECAAAECBAgQIECAAAECBAgMU6CqTkzynG76t38++drPhtlJagIE/ldgl/WTrR7Zq7FPa+2dnAh0BarqJUkO6f7/V1+b7Hxkct0NzAgQGJLAGndODtlhsYl3aq0dP6Q+shIgQIAAAQIECBAgQIAAAQIEbk3AE/q9PwgQIECAAAECBAgQIECAAAECBAgQGKRAVZ2aZMtu+Dd/Jvn2LwdZSWgCBG4W2G2D5OmP6OV4WWvtXaAIdAWqapUklydZsfuz95yRfMk3t3jTEBicwEHPSh50t97Y32itPX5whQQmQIAAAQIECBAgQIAAAQIECCxGwIZ+bw0CBAgQIECAAAECBAgQIECAAAECBAYpUFWnJ3lSN/zrTkm+/+tBVhKaAIGbBfbYMHnaw3s59m6tvQcUgT6Bqjp69AUP3Z9deFnyio8xI0BgaAIb3j95+WaLTb1Wa+38oXWSlwABAgQIECBAgAABAgQIECDQJ2BDv/cFAQIECBAgQIAAAQIECBAgQIAAAQKDFKiqs5Os3w2/38nJBZcOspLQBAjcLPD8jZLNH9rL8aLW2vtBEegTqKp1knyz72d7n5BcciU3AgSGJLD8csmxuyUr36E39eGttecPqY+sBAgQIECAAAECBAgQIECAAIHFCdjQ771BgAABAgQIECBAgAABAgQIECBAgMAgBarqO0ke1Q2/z4nJz68YZCWhCRC4WeAFGydPWauX44WttQ+AIrA4gao6L8ki757PnZcc9hVuBAgMTWCnxyfPXORfe39vcXWSVVtro1cHAQIECBAgQIAAAQIECBAgQGDQAjb0D/r2CU+AAAECBAgQIECAAAECBAgQIEBgcgWq6sdJHtQVePGHk9/81+S6aE5gHAT2emLy5If0NtmztXbEOHTUYWYEquoFSQ7trn7NdcnCo5LRq4MAgeEIrLpycvjCZDG/1H5xa+19w2kjKQECBAgQIECAAAECBAgQIECgX8CGfu8MAgQIECBAgAABAgQIECBAgAABAgQGKVBVv0yyZjf8nsclv//LICsJTYDAzQIv3iTZ9MG9HLu31o4CRWBxAlV1xySXJxm93uJ4/5nJ6eezI0BgaAIHbJmsfa/e1Oe31vq/z2VoJeUlQIAAAQIECBAgQIAAAQIEJlrAhv6Jvv3KEyBAgAABAgQIECBAgAABAgQIEBiuwE1PYb7spqcw/0u3wegJzH+6eri9JCdAINl70+SJi3z/xt9ldmmtHcuIwK0JVNXhSfbonnPJlcneJ7AjQGBoAo+5d7L/FotNvWFr7eyhdZKXAAECBAgQIECAAAECBAgQIPB/C9jQ7/1AgAABAgQIECBAgAABAgQIECBAgMAgBarqz0n+qRt++8OSq68dZCWhCRC4WeClT0o2emAvx06tteNBEbg1gaoaPbH7vL5z9vlo8vPf8yNAYEgCrSWH75ysunJv6o+01rYfUh9ZCRAgQIAAAQIECBAgQIAAAQJdARv6vScIECBAgAABAgQIECBAgAABAgQIEBikQFWNtu2v0A3/rPclN9w4yEpCEyBws8DLnpw84QG9HDu21j4MisBtCVTVuUke3T3vi+cn7zvztq72cwIE5pvAsx+T7LBub6rrk6zWWrtyvmWWhwABAgQIECBAgAABAgQIECCwpAI29C+plPMIECBAgAABAgQIECBAgAABAgQIEJg3AlW1fJLRBq5bHDdW8sz3zpuYghAgsJQC+2yWbHD/3ouf21o7cSmXddkECVTV7kmO6Fa+5rpk4VHJ6NVBgMBwBFa+Q3Lsbsnyy/VmfnVr7aDhtJGUAAECBAgQIECAAAECBAgQIHBLARv6vSMIECBAgAABAgQIECBAgAABAgQIEBicQFWtnOQv3eD/c23y3MMGV0dgAgQ6Avs+JVlvQS/Ltq21jwEjcFsCVXXHJJcnGb3e4vjAV5LPn3dbK/g5AQLzTeBW/ttwSZI1W2s13zLLQ4AAAQIECBAgQIAAAQIECBBYEgEb+pdEyTkECBAgQIAAAQIECBAgQIAAAQIECMwrgaq6680bNW+R68//k+x85LyKKgwBAksh8MrNk8fdr/fCbVprJy/Fki6ZQIGqel+SvbrVL7ky2fuECQRRmcDABda6e/LGZy62xBattdMGXlF8AgQIECBAgAABAgQIECBAYEIFbOif0BuvNgECBAgQIECAAAECBAgQIECAAIEhC1TVvZJc3O1wxVXJHscOuZnsBAiMBPZ7WrLOfXotntFaO4USgSURqKq1kvQ+i/8VJyUXjp7f7yBAYFACh+6UrL5Kb+TTWmtbDKqMsAQIECBAgAABAgQIECBAgACBmwVs6PdWIECAAAECBAgQIECAAAECBAgQIEBgcAJV9cAkF3SD/+aPyYs/NLg6AhMg0BF49RbJY+/dy7JVa+1TwAgsqUBVfSPJut3zz7wgOeSMJV3FeQQIzBeBpz082WPD3jSVZM3W2iXzJascBAgQIECAAAECBAgQIECAAIElFbChf0mlnEeAAAECBAgQIECAAAECBAgQIECAwLwRqKpHJvluN9DPr0j2OXHexBSEAIGlFHjN05NHr9l78RattdOWclmXTaBAVe180ybfRb675bobkp2PTK6+dgJRVCYwYIGVbp8ct3uywvK9JQ5qrb16wPVEJ0CAAAECBAgQIECAAAECBCZUwIb+Cb3xahMgQIAAAQIECBAgQIAAAQIECBAYskBVPT7JOd0OF/wu2e/jQ24mOwECI4EDtkzWvlevxeattc9TIrCkAlW1YpLLk6zSveaIs5LTfrCkKzmPAIH5IvCiJyZPekhvmiuTrNZau36+ZJWDAAECBAgQIECAAAECBAgQILAkAjb0L4mScwgQIECAAAECBAgQIECAAAECBAgQmFcCVbVpki92Q/3g18lrT5lXUYUhQGApBF63VfKINXov3Ky1dvpSLOmSCRaoqncn2btLcOmfkr2On2AY1QkMVGCNOyeH7LDY8Nu31j4y0GpiEyBAgAABAgQIECBAgAABAhMqYEP/hN54tQkQIECAAAECBAgQIECAAAECBAgMWaCqnp7kU90O5/4yedNnhtxMdgIERgIHbp087J69Fpu21r5EicBUBKpqQZIL+64ZfavL6NtdHAQIDEvg4G2TBf/Sm/ns1tqGw2ojLQECBAgQIECAAAECBAgQIDDpAjb0T/o7QH8CBAgQIECAAAECBAgQIECAAAECAxSoqm2TfLQb/ZyfJQd/foCFRCZA4BYCb3hG8tB79KJs3Fr7Ci4CUxWoqrOSbNC97is/Td7lOx+myul8AnMu8MQHJXuPvq+p/1irtXb+nIcUgAABAgQIECBAgAABAgQIECCwhAI29C8hlNMIECBAgAABAgQIECBAgAABAgQIEJg/AlW1c5Jju4nOvCA55Iz5k1MSAgSWTuBNz0wecvfea5/QWhttzHYQmJJAVe2Q5EPdi667Idn5yOTqa6e0nJMJEJhjgRWWT47bPVnp9r1B3tdae/EcRzSeAAECBAgQIECAAAECBAgQILDEAjb0LzGVEwkQIECAAAECBAgQIECAAAECBAgQmC8CVfWCJId283zuvOQwz+6eL7dJDgJLLXDQNsmDVu+9fP3W2jlLvbALJ1agqm6X5A9JVukiHH128qnvTyyN4gQGK7DrBsmWj+iNf3WSVVtro1cHAQIECBAgQIAAAQIECBAgQGDeC9jQP+9vkYAECBAgQIAAAQIECBAgQIAAAQIECHQFquplSd7Z/f9P/V5yzNd4ESAwdIG3Pjt5wGq9LR7fWvvG0PvJPzcCVfX2JPt0p1/6p2Sv4+cmk6kECCy9wOqrJIfutNjrX9BaO2zpV3clAQIECBAgQIAAAQIECBAgQGD2BGzonz1rkwgQIECAAAECBAgQIECAAAECBAgQmCaBqto/yRu7y33s3OTD35ymIZYhQGDOBA7eNlnwL73j12mtfXvOghk8aIGqWpDkwr4Sr/lE8qPfDrqe8AQmUuDArZOH3fP/Ye/Owy2ryjOBvwsQFC1REASJSCQQCUTj0CYEjXECoyGoKKIGKEBQcWolhqDGeUijJAYVRBkKRQQEBcQ4BrXBKSgOiCghSlARJDYq3YhMqz3GHti1S6Hq3HP2Put3/rl/cM5a7/v7qKfqee539+2tfmEpZfsmUZQmQIAAAQIECBAgQIAAAQIERidgoX90IxOYAAECBAgQIECAAAECBAgQIECAAIFa62SZf7LUf4vXZJl/stTvRYDAuAUOe0qy1Sa9HR5USvnSuNtJP0+BWuvZSR7ezXDOxclhH51nMncTILA6AjtslRz82FV+0m91WR1UnyFAgAABAgQIECBAgAABAgRmLmChf+bkLiRAgAABAgQIECBAgAABAgQIECBAYE0Faq2HJXlR95zjzk3O+PKanu7zBAjMW+Dv90juvXFvigeUUvwpn/eARnx/rXX3JCd3K9x0c7L8mOSa60ZcTnQCDQqUkhy7b3LX9XvLv7uUsleDLCoTIECAAAECBAgQIECAAAECIxOw0D+ygYlLgAABAgQIECBAgAABAgQIECBAgEBSaz0iybO7Fm//VPKRCwgRIDB2gTc/Ndnybr0t7ldK+drY+8k/P4Ff/IaXdZJckWSjborjP5N84Pz5ZXMzAQKrJ/DUP0ye8uDez/48yeallB+t3sk+RYAAAQIECBAgQIAAAQIECBCYjYCF/tk4u4UAAQIECBAgQIAAAQIECBAgQIAAgSkK1FqPS7K8e+Thn0jOvmiKFzmKAIG5CBz+tGSLldatfxll+1LKhXMJ5dKFEai1/l2Sg7uFrromOWBFUhemqSIE2hCYPJ1/8pT+ydP6e14vLqW8qQ0JLQkQIECAAAECBAgQIECAAIGxCljoH+vk5CZAgAABAgQIECBAgAABAgQIECDQsECt9aQkT+kSvPEjyWf+tWEY1QksiMBbn5781oa9ZX6vlOLHdhZkzvOqUWvd4hc/FHZpkpW+T/aK05OvfndeydxLgMDqChzyuOQP79376cuSbFlK8bM6q4vrcwQIECBAgAABAgQIECBAgMCSC1joX3JiFxAgQIAAAQIECBAgQIAAAQIECBAgMG2BWuuZSXbpnvu6s5LzvjPt25xHgMCsBY7YM7nHXXpv/d1SysWzzuO+xROotX40yU7dZp+9JDn0w4vXVyMCiy7wB7/4MZ1X7rrKlo8ppUz+zHsRIECAAAECBAgQIECAAAECBAYpYKF/kGMRigABAgQIECBAgAABAgQIECBAgACBXydQa/14kkd13+PJyv6/IbAYAkfulWy2QW+XrUsplyxGSy3mKVBrfWKS07oZbro5WX5Mcs1180znbgIEbqvA5Jve71iebLys95NnlFIef1vP9H4CBAgQIECAAAECBAgQIECAwKwELPTPSto9BAgQIECAAAECBAgQIECAAAECBAhMTaDWem6SHbsHHnJqctEPpnaNgwgQmJPAUXsnd79z7+X3LqX4PRxzmssiXVtrXSvJ95Ns2u317s8lp31xkdrqQqANgV3vn+zzkN6uNyfZvJRyRRsSWhIgQIAAAQIECBAgQIAAAQJjE7DQP7aJyUuAAAECBAgQIECAAAECBAgQIECAQGqtX0rygC7FQScl/3YVIAIExi7wzlU/ZflepZTLxt5P/mEI1Fpfk+Rl3TRXXZMcsCKpw4gpBQECt1Jg/XWT45+R3G7t3g+8ppTy8lt5lLcRIECAAAECBAgQIECAAAECBGYqYKF/ptwuI0CAAAECBAgQIECAAAECBAgQIEBgGgK11m8k2bZ71nNPSL539TRucAYBAvMUOGafZKM79Sa4Zynle/PM5u7FEai1Tp7Of3mSlb5f9uozk/P/fXG6akKgFYEXPDp5+H16206ezj/5O+TGViz0JECAAAECBAgQIECAAAECBMYjYKF/PLOSlAABAgQIECBAgAABAgQIECBAgACBXwnUWr+TZMsuyP4rksmTlb0IEBi3wHH7Jne9Y2+He5RSfjDudtIPSaDWelaSx3UzfeHbyRs+NKSkshAgcGsEfnfT5L89eZXvfHIp5dRbc473ECBAgAABAgQIECBAgAABAgRmKWChf5ba7iJAgAABAgQIECBAgAABAgQIECBAYCoCtdYrk2zSPWzvo5Of/GwqVziEAIE5CqzYL7nL+r0B7l5K+eEco7l6wQRqrbskObNbq9Zk32OTq69dsMLqEGhA4PCnJ1ts2Fv0k6WURzRAoCIBAgQIECBAgAABAgQIECAwMgEL/SMbmLgECBAgQIAAAQIECBAgQIAAAQIECCS11p8mWda1eOpRyc+uJ0SAwNgF3vWM5M536G2xcSnlP8beT/7hCNRa10ry/SSbdlOd+PnklPOGk1USAgRuncBO2ycHPnyV7926lHLJrTvJuwgQIECAAAECBAgQIECAAAECsxGw0D8bZ7cQIECAAAECBAgQIECAAAECBAgQIDBFgVrrDUnW6R75xLcmN9cpXuQoAgTmInDCAcmd1uu9esNSytVzCeXShRWotb48yau6BSdP5588pX/ytH4vAgTGI7DeOsm79k8mX3te/1hK+a/jaSMpAQIECBAgQIAAAQIECBAg0IKAhf4WpqwjAQIECBAgQIAAAQIECBAgQIAAgQUSqLWuneTGbqWbbk52e9sCFVWFQMMCJz4zWX/dXoC7lFJ+0jCN6ksgUGudPJ1/8pT+ydP6b/F67QeTL166BJc6kgCBJRU44GHJY+/be8XktzxtUkr5+ZIGcDgBAgQIECBAgAABAgQIECBA4DYIWOi/DVjeSoAAAQIECBAgQIAAAQIECBAgQIDA/AVqrcuSTJaxbvG69vrkaUfNP58EBAisucBJz0puf7vec5aVUv7nmt/gBAK3FKi1np5k167Led9JXncWLQIExiawxYbJ4U9fZer9SinHjq2TvAQIECBAgAABAgQIECBAgMDiCljoX9zZakaAAAECBAgQIECAAAECBAgQIEBgIQVqrZskubJb7sfXJsuPWcjKShFoTuCUZyfrrtNbe/1Sys+aA1F4yQVqrX+W5J+6F9Wa7HtscvW1Sx7BBQQITFng9bslv3eP3kPPL6U8cMrXOY4AAQIECBAgQIAAAQIECBAgsNoCFvpXm84HCRAgQIAAAQIECBAgQIAAAQIECBCYh0Ctdcsk3+ne/cOfJgccP49E7iRAYNoC7zswud3avafevpTy82nf5zwCtdbJ98wuTbJFV+Pkf0ne+wVGBAiMTeCh2yQH7bzK1A8upZw3tk7yEiBAgAABAgQIECBAgAABAospYKF/MeeqFQECBAgQIECAAAECBAgQIECAAIGFFai1bpvkG92C3/sfyXPfs7C1FSPQlMBpz0nWXqu38u1KKTc2haHszARqrS9J8rruhZOn80+e0j95Wr8XAQLjEZj8PbJiv2TZ7XszH1dK2Xc8bSQlQIAAAQIECBAgQIAAAQIEFlnAQv8iT1c3AgQIECBAgAABAgQIECBAgAABAgsoUGt9QJIvdav921XJQSctYGGVCDQo8IHnJqX/OxhrlVKsVTf4/8QsKtdaN0pyRZJ1uve94UPJF749ixTuIEBgmgJ7/nGy2wN7T5z8tpdNSik/neZ9ziJAgAABAgQIECBAgAABAgQIrI6Ahf7VUfMZAgQIECBAgAABAgQIECBAgAABAgTmJlBr3THJud0AF/0gOeTUucVyMQECUxQ4/Xn9h5WyijX/Kd7tqLYFaq3vS/KkrsL5/568+sy2bbQnMEaBjZcl71ierOKb4i8spbx5jL1kJkCAAAECBAgQIECAAAECBBZLwEL/Ys1TGwIECBAgQIAAAQIECBAgQIAAAQILL1BrfVSSj3eLfuWy5JVnLHx9BQksvMBaJXn/c3tr3lRKWenJ6QsPouBMBVb1d8zk10IcsCK56pqZxnEZAQJTEPjbXZIHbtl70CWllK2ncIUjCBAgQIAAAQIECBAgQIAAAQJrJGChf434fJgAAQIECBAgQIAAAQIECBAgQIAAgVkL1Fp3SbLSc5L/5TvJ68+adRr3ESAwbYG110pOe07vqTeUUtad9n3OI/D/C9RaJ987uzTJFl2ZU7+YnPA5XgQIjE3gQVsmL5v867H/9chSytlj6yQvAQIECBAgQIAAAQIECBAgsFgCFvoXa57aECBAgAABAgQIECBAgAABAgQIEFh4gVrr7klO7hY991+TN31k4esrSGDhBdZdOznlwN6a15VS7rDwAArOXaDW+uIkh3aDXHNdsvyY5Kab5x5RAAIEboPA5Bvi71iebLys90OnlVKedBuO81YCBAgQIECAAAECBAgQIECAwNQFLPRPndSBBAgQIECAAAECBAgQIECAAAECBAgspUCtdXmS47p3nH1RcvgnlvJmZxMgMAuB9dZJTn52703/q5Ryp1lkcEfbArXWjZJckWSdrsShH04+e0nbPtoTGKPAbg9K9tyhN/nkR3Q2L6VM/sx7ESBAgAABAgQIECBAgAABAgTmImChfy7sLiVAgAABAgQIECBAgAABAgQIECBAYHUFaq2TVd8jup//8AXJUZ9a3VN9jgCBoQjcYd3kvc/sTXNNKeXOQ8kpx2IL1Frfm2SPbsuvfjd5xemL3V07AososOz2yYr9krXX6m33ilLKqxext04ECBAgQIAAAQIECBAgQIDAOAQs9I9jTlISIECAAAECBAgQIECAAAECBAgQIPArgVrri5Ic1gU548vJcediIkBg7AJ3XC95zwG9LX5cSrnr2PvJPw6BWuvDkqz0Y2I1yQErkquuGUcPKQkQ+H8CB+2cPHSbXpHJ0/knT+mfPK3fiwABAgQIECBAgAABAgQIECAwcwEL/TMndyEBAgQIECBAgAABAgQIECBAgAABAmsiUGt9aZLXds845bzkxM+vyck+S4DAEATudPvkhP17k/yolHK3IWSUoQ2BWuvFSbbutv3A+cnxn2nDQEsCiySw3T2S1+22ykZPKKX4/RuLNHBdCBAgQIAAAQIECBAgQIDAiAQs9I9oWKISIECAAAECBAgQIECAAAECBAgQIJDUWifL/JOl/lu8TvhccuoXCREgMHaBO98hedczeltcVUrZZOz95B+PQK31hUn+vpv4muuS5cckN3mW93iGKSmBXwkcuVey2Qa9HB8rpewMigABAgQIECBAgAABAgQIECAwDwEL/fNQdycBAgQIECBAgAABAgQIECBAgAABAqstUGs9LMmLugcce05y5ldW+1gfJEBgIAJ3XT85br/eMFeUUjYbSEwxGhCotU7Wfq9Msl637mEfTc6ZPL/fiwCBUQk87r7J/g/rjVyTbFlKuWxUhYQlQIAAAQIECBAgQIAAAQIEFkLAQv9CjFEJAgQIECBAgAABAgQIECBAgAABAu0I1FqPTPKsbuO3fzL5yNfbcdCUwKIKbHjH5Nh9e9tdXkrZfFF76zVMgVrru5Ls2U339e8nL3v/MDNLRYDAqgXWX/c/f2hsvXV633NYKeWv+BEgQIAAAQIECBAgQIAAAQIEZi1goX/W4u4jQIAAAQIECBAgQIAAAQIECBAgQGCNBGqtK5Ls3T3k8E8kZ1+0Rkf7MAECAxC4252So/fpDfLdUsoWA4goQkMCtdYdk5zbV/nAdyeX/7ghDFUJLIjAgY9Idtqut8xPk2xSSvn5glRVgwABAgQIECBAgAABAgQIEBiJgIX+kQxKTAIECBAgQIAAAQIECBAgQIAAAQIE/lOg1npykt27Hm/8cPKZSygRIDB2gY2XJe9c3tvi0lLKb4+9n/zjE6i1Xpxk627yM7+SHHvO+PpITKB1gS02TA5/+ioV9i6lTH4zhxcBAgQIECBAgAABAgQIECBAYGYCFvpnRu0iAgQIECBAgAABAgQIECBAgAABAgSmIVBrPTPJLt2zXvvB5IuXTuMGZxAgME+Bu2+QHLVXb4Jvl1K2mmc2d7cpUGt9bpK3dNtfe32y99HJDTe16aI1gTELHPrkZJtNext8vpSyw5i7yU6AAAECBAgQIECAAAECBAiMT8BC//hmJjEBAgQIECBAgAABAgQIEI16XFQAACAASURBVCBAgACBpgVqrR9P8qguwstPT7723aZplCewEAL3uEtyxJ69Vf61lLLNQpRUYlQCtdYNklyZZL1u8H/4WPLpb42qjrAECCR5xLbJ81f61+T/pdm+lHIhKAIECBAgQIAAAQIECBAgQIDArAQs9M9K2j0ECBAgQIAAAQIECBAgQIAAAQIECExFoNZ6bpIdu4f9zanJN38wlSscQoDAHAU2v2vytr/sDfDNUsq2c4zm6oYFaq3HJtmnS3DR5ckhpzUMozqBkQrcbu3k+Gck66/bW+AdpZRnjrSa2AQIECBAgAABAgQIECBAgMAIBSz0j3BoIhMgQIAAAQIECBAgQIAAAQIECBBoWaDWen6S+3cNXnRS8u2rWpbRncBiCNxzw+QtT+/t8o1SynaL0VKLsQnUWh+c5At9uQ98d3L5j8fWSF4CBPZ5SLLrSv+i/KXLtUk2LqVMvnoRIECAAAECBAgQIECAAAECBJZcwEL/khO7gAABAgQIECBAgAABAgQIECBAgACBaQrUWi9Kcp/umc89Ifne1dO8yVkECMxD4F4bJf/4tN6bLyil3HcemdxJYCJQa70gyfZdjQ99NXnnf2dEgMDYBDbbIDlir2QV3zB/XinlrWPrJC8BAgQIECBAgAABAgQIECAwTgEL/eOcm9QECBAgQIAAAQIECBAgQIAAAQIEmhWotV6a5F5dgP1XJFdd0yyL4gQWRmDLuyVvfmpvna+WUv5gYYoqMjqBWuuzkhzZDX7t9cneRyc33DS6SgITaF7gVY9P7nfPXoZLSilbNw8EgAABAgQIECBAgAABAgQIEJiJgIX+mTC7hAABAgQIECBAgAABAgQIECBAgACBaQnUWq9Mskn3vL2OTn76s2nd4hwCBOYlsNXGyWF79N5+finlgfPK5V4CtdY7Jpn8HTT5eovX4Z9Izp78/hgvAgRGJbDDVsnBj11l5IeVUvz+jVFNVFgCBAgQIECAAAECBAgQIDBOAQv945yb1AQIECBAgAABAgQIECBAgAABAgSaFai1/jTJsi7AHm9PrruhWRbFCSyMwO9skrzpKb11ziulPHhhiioySoFa61FJDuiG/9YVycHvG2UloQk0LVBKcuy+yV3X72U4qZTS/ztjmlZTngABAgQIECBAgAABAgQIEJi2gIX+aYs6jwABAgQIECBAgAABAgQIECBAgACBJRWotd6YZO3uJY9/y5Je63ACBGYksM3dk0N3773sC6WUP5pRDNcQ6BWotW6f5IK+//j8E5PLfgSOAIGxCezx4GSPP+xNPfk356alFH+yxzZUeQkQIECAAAECBAgQIECAwMgELPSPbGDiEiBAgAABAgQIECBAgAABAgQIEGhZoNZ6uyTXdw1uvDl50ttaltGdwOII3Gez5O+e1Nvns6WUHRenqSZjFai1npfkQd38H74gOepTY20lN4F2BSZP5588pX/ytP6e10tLKa9vV0dzAgQIECBAgAABAgQIECBAYBYCFvpnoewOAgQIECBAgAABAgQIECBAgAABAgSmIlBrvXOSn3QPu/b65GlHTeUKhxAgMGeBbe+RvGG33hDnlFL+ZM7xXE8gtdb9khzdpbjuhmT5McnkqxcBAuMSOPixyQ5b9Wa+LMmWpZQ6rkbSEiBAgAABAgQIECBAgAABAmMSsNA/pmnJSoAAAQIECBAgQIAAAQIECBAgQKBxgVrr3ZNc0WW4+tpkn2Max1GfwIIIbLd58ron9pb5dCnlTxekphojFqi13jHJlUkmX2/xetvZyccvHHE50Qk0KnC/eyavevwqy+9SSjmrURq1CRAgQIAAAQIECBAgQIAAgRkIWOifAbIrCBAgQIAAAQIECBAgQIAAAQIECBCYjkCtdcsk3+meduVPk2ceP507nEKAwHwF7vtbyauf0Jvh7FLKI+ebzu0E/lOg1vq2JAd2PS75YfJXJ1MiQGBsApNvmh+xV7LZBr3J/6mU8rixdZKXAAECBAgQIECAAAECBAgQGI+Ahf7xzEpSAgQIECBAgAABAgQIECBAgAABAs0L1Fq3TfKNLsR3/0fyvPc0zwOAwEII/JqnJH+ilPLohSipxOgFaq3bJ7mgr8jzT0wu+9HoKypAoDmBXe+f7POQ3to1yZallMuaQ1GYAAECBAgQIECAAAECBAgQmImAhf6ZMLuEAAECBAgQIECAAAECBAgQIECAAIFpCNRaH5DkS92z/u2HyUGeiDwNYmcQmLvA/bdIXrFrb4yPllIeM/eAAhD4lUCt9bNJduiCfOzC5IizMREgMDaB9ddNjn9Gcru1e5P/XSnlkLF1kpcAAQIECBAgQIAAAQIECBAYh4CF/nHMSUoCBAgQIECAAAECBAgQIECAAAECBJLUWifPTT2ni3HR5ckhpyEiQGARBB5wr+Tlf9Hb5J9KKY9bhI46LIZArXXvXzy1e0W3zXU3JMuPSSZfvQgQGJfA8x+VPGLy+6BWfk1+78ampZQbx9VIWgIECBAgQIAAAQIECBAgQGAMAhb6xzAlGQkQIECAAAECBAgQIECAAAECBAgQ+KVArfXRST7W5fjKZckrz4BEgMAiCDxoy+Rlu/Q2OauU0v9fFqG4DqMTqLWul+TKJBt0w7/9k8lHvj66SgITaF5gm7snh+6+Soanl1JObB4JAAECBAgQIECAAAECBAgQIDB1AQv9Uyd1IAECBAgQIECAAAECBAgQIECAAAECSyVQa508t3ul1f0vfDt5w4eW6lbnEiAwS4EH3zt5Sf9z+M8opTx+llncReA3CdRa35zkBd33Xfaj5PnWfn8Tn/9OYJAChz892WLD3mjnllIeOsjQQhEgQIAAAQIECBAgQIAAAQKjFrDQP+rxCU+AAAECBAgQIECAAAECBAgQIECgLYFa61OSnNRtfc7FyWEfbctCWwKLKvBHWyV/89jedu8vpey2qL31GqdArXXrJBf3pf/rU5KLJ8/v9yJAYFQCO22XHPiIVUbevpRy4agKCUuAAAECBAgQIECAAAECBAgMXsBC/+BHJCABAgQIECBAgAABAgQIECBAgAABAv9HoNa6PMlxXZF//kbyln/mRIDAIgj88e8kf/1nvU1O/cUS5ZMXoaMOiyVQa/10kj/xd9NizVWbdgXWWyc5br9k/XV7DY4opTynXR3NCRAgQIAAAQIECBAgQIAAgaUQsNC/FKrOJECAAAECBAgQIECAAAECBAgQIEBgSQRqrc9OckT38A9fkBz1qSW50qEECMxYYMetkxc/pvfSk0spe8w4jusI/EaBWuvTkryn+8Ybbkr2Pjq59vrfeIQ3ECAwMIH9H5Y87r69oa5NsnEpZfLViwABAgQIECBAgAABAgQIECAwFQEL/VNhdAgBAgQIECBAgAABAgQIECBAgAABArMQqLUelORN3bvO+HJy3LmzSOAOAgSWWuCh2yQH7dx7y3tLKZPFaS8CgxKota6T5IokG3WDvfPTyYe+Nqi4whAgcCsENtsgOXKvVb7x2aWUt9+KY7yFAAECBAgQIECAAAECBAgQIHCrBCz03yombyJAgAABAgQIECBAgAABAgQIECBAYAgCtdaXJXlNN8sp5yUnfn4ICWUgQGBNBR72u8kLd+o95YRSyp5rer7PE1gKgVrr5IfNJj90dovX5T9ODnz3UtzoTAIEllrgdU9Mttu895YLSynbL/X9zidAgAABAgQIECBAgAABAgTaEbDQ386sNSVAgAABAgQIECBAgAABAgQIECAweoFa6+uSvKRb5N2fS0774ujrKUCAQJKH3yd5waN7KY4vpSyHRGCIArXWrZNc3JftkFOTi34wxNQyESDw6wR+zW+MmXxsx1LKZwkSIECAAAECBAgQIECAAAECBKYhYKF/GorOIECAAAECBAgQIECAAAECBAgQIEBgJgK11r9P8sLuZceck3zwKzOJ4BICBJZY4JHbJs97VO8lx5VS9l3i6x1PYLUFaq3/nOQR3QM+9c3kzR9f7WN9kACBOQmsvVayYr9k2e17A/itMXOai2sJECBAgAABAgQIECBAgMAiCljoX8Sp6kSAAAECBAgQIECAAAECBAgQIEBgQQVqrUcmeVa33pGfTD769QUtrRaBxgQevV3ynJVWon+JcHQpZf/GONQdkUCtdfckJ3cj33BTsvfRybXXj6iMqAQI/FLgL3dInvSgXowbk2xaSvkRKgIECBAgQIAAAQIECBAgQIDAmgpY6F9TQZ8nQIAAAQIECBAgQIAAAQIECBAgQGBmArXWFUn27l74jx9PPvnNmcVwEQECSyiw0/bJgQ/vveCoUspKP9CzhFEcTeA2CdRa1/nFD51dkWSj7gf9JpnbROnNBAYjsPGy5B3Lk1V8U/2vSylvHExYQQgQIECAAAECBAgQIECAAIHRCljoH+3oBCdAgAABAgQIECBAgAABAgQIECDQnkCt9ZQkT+42f+OHk89c0p6HxgQWUeAxv5886097mx1ZSjlwETvrtDgCtdY3JPmbbqPLf5wc+O7F6akJgZYEXvrnyX/57d7GlyXZspRSW/LQlQABAgQIECBAgAABAgQIEJi+gIX+6Zs6kQABAgQIECBAgAABAgQIECBAgACBJRKotX4wyZ93j3/tB5MvXrpElzqWAIGZCjz2vskBD+u98q2llOfNNIzLCNxGgVrrFkkmfyOt9D24l74/ufD7t/FAbydAYO4CD9wy+dtdVhnjz0opH5l7SAEIECBAgAABAgQIECBAgACBUQtY6B/1+IQnQIAAAQIECBAgQIAAAQIECBAg0JZArfUTSR7Zbf3yDyRf+15bFtoSWFSBP79f8ow/6W13eCnlBYvaW6/FEai1TpZ7d+42Oufi5LCPLk5PTQi0IjD5hvo7licbL+ttfGYpZddWLPQkQIAAAQIECBAgQIAAAQIElkbAQv/SuDqVAAECBAgQIECAAAECBAgQIECAAIElEKi1fibJH3ePPvh9ybeuWIILHUmAwMwF/uIPkn0f2nvtP5RSXjTzQC4kcBsFaq1PSPL+7sduujlZfkxyzXW38UBvJ0Bg7gK7PTDZc6V/gf4y1s1JNi+l+Jfo3KckAAECBAgQIECAAAECBAgQGK+Ahf7xzk5yAgQIECBAgAABAgQIECBAgAABAs0J1FrPT3L/bvEXnpR856rmOBQmsJACu94/2echvdXeVEp58UKWVmqhBGqtayX5fpJNu8VWfCY5ffI3mRcBAqMSWHb7ZMV+ydqTP90rv15bSvnbURUSlgABAgQIECBAgAABAgQIEBiUgIX+QY1DGAIECBAgQIAAAQIECBAgQIAAAQIEfp1ArfWiJPfpvuc5JyTfv5odAQKLIPCEByR779jb5NBSysGL0FGHxRf4xVL/q5OstOB71TXJ/isWv7+GBBZR4KCdk4du09vsR5Mf4Cml3LiIvXUiQIAAAQIECBAgQIAAAQIEll7AQv/SG7uBAAECBAgQIECAAAECBAgQIECAAIEpCdRa/z3JFt3jJsuRkyVJLwIExi+w24OSPXfo7fGGUspLxt9QgxYEaq2Tp/NPntK/0vO8X3568rXvtqCgI4HFEvi9eySv322VnXYvpbxvsRprQ4AAAQIECBAgQIAAAQIECMxKwEL/rKTdQ4AAAQIECBAgQIAAAQIECBAgQIDAGgvUWn+YZOM1PsgBBAiMUeC1pZSVnng+xiIytyFQaz0ryePaaKslgeYFPlVKeXjzCgAIECBAgAABAgQIECBAgACB1RKw0L9abD5EgAABAgQIECBAgAABAgQIECBAgMA8BGqtP0ly53nc7U4CBOYu8KpSyivnnkIAArdSoNY6WeafLPV7ESDQhsB9SinfaqOqlgQIECBAgAABAgQIECBAgMA0BSz0T1PTWQQIECBAgAABAgQIECBAgAABAgQILKlArbUu6QUOJ0BgyAIvL6W8ZsgBZSPQFai1fjfJb5EhQKAJgZeWUl7fRFMlCRAgQIAAAQIECBAgQIAAgakKWOifKqfDCBAgQIAAAQIECBAgQIAAAQIECBBYSoFa638k2Wgp73A2AQKDFXh2KeXtg00nGIEegVrry5L4QRT/dxBoQ8BvkmljzloSIECAAAECBAgQIECAAIGpC1jonzqpAwkQIECAAAECBAgQIECAAAECBAgQWCqBWuupSXZbqvOdS4DAoAXuU0r51qATCkegI1BrXZbkwiT3hEOAwMIL/H4p5esL31JBAgQIECBAgAABAgQIECBAYOoCFvqnTupAAgQIECBAgAABAgQIECBAgAABAgSWSqDWulmSNybZOcndluoe5xIgMCiBLyU5tJRyyqBSCUPgVgrUWh+Y5PVJdrqVH/E2AgTGJfDlJMtLKV8bV2xpCR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0Fmp0AAAIABJREFU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4H+3d29HkSPbGoCl6hiaV1zABVxoF9oFXOjhhRLz0rtdaBdwARdwARd4peiY0j7JKdVWJakbV10+InacM42UWvmtFE9/pggQIECAAAECBAgQIEBgUQIC/Ytqt8kSIECAAAECBAgQIECAAAECBAgQIECAAAECBAgQIECAAAECBAgQIECAAAECBAgQIECAwFgEBPrH0gl1ECBAgAABAgQIECBAgAABAgQIECBAgAABAgQIECBAgAABAgQIECBAgAABAgQIECBAgMCiBAT6F9VukyVAgAABAgQIECBAgAABAgQIECBAgAABAgQIECBAgAABAgQIECBAgAABAgQIECBAgACBsQgI9I+lE+ogQIAAAQIECBAgQIAAAQIECBAgQIAAAQIECBAgQIAAAQIECBAgQIAAAQIECBAgQIAAgUUJCPQvqt0mS4AAAQIECBAgQIAAAQIECBAgQIAAAQIECBAgQIAAAQIECBAgQIAAAQIECBAgQIAAAQJjERDoH0sn1EGAAAECBAgQIECAAAECBAgQIECAAAECBAgQIECAAAECBAgQIECAAAECBAgQIECAAAECixIQ6F9Uu02WAAECBAgQIECAAAECBAgQIECAAAECBAgQIECAAAECBAgQIECAAAECBAgQIECAAAECBMYiINA/lk6ogwABAgQIECBAgAABAgQIECBAgAABAgQIECBAgAABAgQIECBAgAABAgQIECBAgAABAgQWJSDQv6h2mywBAgQIECBAgAABAgQIECBAgAABAgQIECBAgAABAgQIECBAgAABAgQIECBAgAABAgQIjEVAoH8snVAHAQIECBAgQIAAAQIECBAgQIAAAQIECBAgQIAAAQIECBAgQIAAAQIECBAgQIAAAQIECCxKQKB/Ue02WQIECBAgQIAAAQIECBAgQIAAAQIECBAgQIAAAQIECBAgQIAAAQIECBAgQIAAAQIECBAYi4BA/1g6oQ4CBAgQIECAAAECBAgQIECAAAECBAgQIECAAAECBAgQIECAAAECBAgQIECAAAECBAgQWJSAQP+i2m2yBAgQIECAAAECBAgQIECAAAECBAgQIECAAAECBAgQIECAAAECBAgQIECAAAECBAgQIDAWAYH+sXRCHQQIECBAgAABAgQIECBAgAABAgQIECBAgAABAgQIECBAgAABAgQIECBAgAABAgQIECCwKAGB/kW122QJECBAgAABAgQIECBAgAABAgQIECBAgAABAgQIECBAgAABAgQIECBAgAABAgQIECBAYCwCAv1j6YQ6CBAgQIAAAQIECBAgQIAAAQIECBAgQIAAAQIECBAgQIAAAQIECBAgQIAAAQIECBAgQGBRAgL9i2q3yRIgQIAAAQIECBAgQIAAAQIECBAIJcnjAAAgAElEQVQgQIAAAQIECBAgQIAAAQIECBAgQIAAAQIECBAgQIDAWAQE+sfSCXUQIECAAAECBAgQIECAAAECBAgQIECAAAECBAgQIECAAAECBAgQIECAAAECBAgQIECAwKIEBPoX1W6TJUCAAAECBAgQIECAAAECBAgQIECAAAECBAgQIECAAAECBAgQIECAAAECBAgQIECAAIGxCAj0j6UT6iBAgAABAgQIECBAgAABAgQIECBAgAABAgQIECBAgAABAgQIECBAgAABAgQIECBAgACBRQkI9C+q3SZLgAABAgQIECBAgAABAgQIECBAgAABAgQIECBAgAABAgQIECBAgAABAgQIECBAgAABAmMREOgfSyfUQYAAAQIECBAgQIAAAQIECBAgQIAAAQIECBAgQIAAAQIECBAgQIAAAQIECBAgQIAAAQKLEhDoX1S7TZYAAQIECBAgQIAAAQIECBAgQIAAAQIECBAgQIAAAQIECBAgQIAAAQIECBAgQIAAAQIExiIg0D+WTqiDAAECBAgQIECAAAECBAgQIECAAAECBAgQIECAAAECBAgQIECAAAECBAgQIECAAAECBBYlINC/qHabLAECBAgQIECAAAECBAgQIECAAAECBAgQIECAAAECBAgQIECAAAECBAgQIECAAAECBAiMRUCgfyydUAcBAgQIECBAgAABAgQIECBAgAABAgQIECBAgAABAgQIECBAgAABAgQIECBAgAABAgQILEpAoH9R7TZZAgQIECBAgAABAgQIECBAgAABAgQIECBAgAABAgQIECBAgAABAgQIECBAgAABAgQIEBiLgED/WDqhDgIECBAgQIAAAQIECBAgQIAAAQIECBAgQIAAAQIECBAgQIAAAQIECBAgQIAAAQIECBBYlIBA/6LabbIECBAgQIAAAQIECBAgQIAAAQIECBAgQIAAAQIECBAgQIAAAQIECBAgQIAAAQIECBAgMBYBgf6xdEIdBAgQIECAAAECBAgQIECAAAECBAgQIECAAAECBAgQIECAAAECBAgQIECAAAECBAgQILAoAYH+RbXbZAkQIECAAAECBAgQIECAAAECBAgQIECAAAECBAgQIECAAAECBAgQIECAAAECBAgQIEBgLAIC/WPphDoIECBAgAABAgQIECBAgAABAgQIECBAgAABAgQIECBAgAABAgQIECBAgAABAgQIECBAYFECAv2LarfJEiBAgAABAgQIECBAgAABAgQIECBAgAABAgQIECBAgAABAgQIECBAgAABAgQIECBAgMBYBAT6x9IJdRAgQIAAAQIECBAgQIAAAQIECBAgQIAAAQIECBAgQIAAAQIECBAgQIAAAQIECBAgQIDAogQE+hfVbpMlQIAAAQIECBAgQIAAAQIECBAgQIAAAQIECBAgQIAAAQIECBAgQIAAAQIECBAgQIAAgbEICPSPpRPqIECAAAECBAgQIECAAAECBAgQIECAAAECBAgQIECAAAECBAgQIECAAAECBAgQIECAAIFFCQj0L6rdJkuAAAECBAgQIECAAAECBAgQIECAAAECBAgQIECAAAECBAgQIECAAAECBAgQIECAAAECYxEQ6B9LJ9RBgAABAgQIECBAgAABAgQIECBAgAABAgQIECBAgAABAgQIECBAgAABAgQIECBAgAABAosSEOhfVLtNlgABAgQIECBAgAABAgQIECBAgAABAgQIECBAgAABAgQIECBAgAABAgQIECBAgAABAgTGIiDQP5ZOqIMAAQIECBAgQIAAAQIECBAgQIAAAQIECBAgQIAAAQIECBAgQIAAAQIECBAgQIAAAQIEFiUg0L+odpssAQIECBAgQIAAAQIECBAgQIAAAQIECBAgQIAAAQIECBAgQIAAAQIECBAgQIAAAQIECIxFQKB/LJ1QBwECBAgQIECAAAECBAgQIECAAAECBAgQIECAAAECBAgQIECAAAECBAgQIECAAAECBAgsSkCgf1HtNlkCBAgQIECAAAECBAgQIECAAAECBAgQIECAAAECBAgQIECAAAECBAgQIECAAAECBAgQGIuAQP9YOqEOAgQIECBAgAABAgQIECBAgAABAgQIECBAgAABAgQIECBAgAABAgQIECBAgAABAgQIEFiUgED/otptsgQIECBAgAABAgQIECBAgAABAgQIECBAgAABAgQIECBAgAABAgQIECBAgAABAgQIECAwFgGB/rF0Qh0ECBAgQIAAAQIECBAgQIAAAQIECBAgQIAAAQIECBAgQIAAAQIECBAgQIAAAQIECBAgsCgBgf5FtdtkCRAgQIAAAQIECBAgQIAAAQIECBAgQIAAAQIECBAgQIAAAQIECBAgQIAAAQIECBAgQGAsAgL9Y+mEOggQIECAAAECBAgQIECAAAECBAgQIECAAAECBAgQIECAAAECBAgQIECAAAECBAgQIEBgUQIC/Ytqt8kSIECAAAECBAgQIECAAAECBAgQIECAAAECBAgQIECAAAECBAgQIECAAAECBAgQIECAwFgEBPrH0gl1ECBAgAABAgQIECBAgAABAgQIECBAgAABAgQIECBAgAABAgQIECBAgAABAgQIECBAgMCiBAT6F9VukyVAgAABAgQIECBAgAABAgQIECBAgAABAgQIECBAgAABAgQIECBAgAABAgQIECBAgACBsQgI9I+lE+ogQIAAAQIECBAgQIAAAQIECBAgQIAAAQIECBAgQIAAAQIECBAgQIAAAQIECBAgQIAAgUUJCPQvqt0mS4AAAQIECBAgQIAAAQIECBAgQIAAAQIECBAgQIAAAQIECBAgQIAAAQIECBAgQIAAAQJjERDoH0sn1EGAAAECBAgQIECAAAECBAgQIECAAAECBAgQIECAAAECBAgQIECAAAECBAgQIECAAAECixIQ6F9Uu02WAAECBAgQIECAAAECBAgQIECAAAECBAgQIECAAAECBAgQIECAAAECBAgQIECAAAECBMYiINA/lk6ogwABAgQIECBAgAABAgQIECBAgAABAgQIECBAgAABAgQIECBAgAABAgQIECBAgAABAgQWJSDQv6h2mywBAgQIECBAgAABAgQIECBAgAABAgQIECBAgAABAgQIECBAgAABAgQIECBAgAABAgQIjEVAoH8snVAHAQIECBAgQIAAAQIECBAgQIAAAQIECBAgQIAAAQIECBAgQIAAAQIECBAgQIAAAQIECCxKQKB/Ue02WQIECBAgQIAAAQIECBAgQIAAAQIECBAgQIAAAQIECBAgQIAAAQIECBAgQIAAAQIECBAYi4BA/1g6oQ4CBAgQIECAAAECBAgQIECAAAECBAgQIECAAAECBAgQIECAAAECBAgQIECAAAECBAgQWJSAQP+i2m2yBAgQIECAAAECBAgQIECAAAECBAgQIECAAAECBAgQIECAAAECBAgQIECAAAECBAgQIDAWAYH+sXRCHQQIECBAgAABAgQIECBAgAABAgQIECBAgAABAgQIECBAgAABAgQIECBAgAABAgQIECCwKAGB/kW122QJECBAgAABAgQIECBAgAABAgQIECBAgAABAgQIECBAgAABAgQIECBAgAABAgQIECBAYCwCAv1j6YQ6CBAgQIAAAQIECBAgQIAAAQIECBAgQIAAAQIECBAgQIAAAQIECBAgQIAAAQIECBAgQGBRAgL9i2q3yRIgQIAAAQIECBAgQIAAAQIECBAgQIAAAQIECBAgQIAAAQIECBAgQIAAAQIECBAgQIDAWAQE+sfSCXUQIECAAAECBAgQIECAAAECBAgQIECAAAECBAgQIECAAAECBAgQIECAAAECBAgQIECAwKIEBPoX1W6TJUCAAAECBAgQIECAAAECBAgQIECAAAECBAgQIECAAAECBAgQIECAAAECBAgQIECAAIGxCAj0j6UT6iBAgAABAgQIECBAgAABAgQIECBAgAABAgQIECBAgAABAgQIECBAgAABAgQIECBAgACBRQkI9C+q3SZLgAABAgQIECBAgAABAgQIECBAgAABAgQIECBAgAABAgQIECBAgAABAgQIECBAgAABAmMREOgfSyfUQYAAAQIECBAgQIAAAQIECBAgQIAAAQIECBAgQIAAAQIECBAgQIAAAQIECBAgQOCTBYqiOM3z/HuWZXdHR0c3FxcX959ckscTmLWAQP+s22tyBAgQIECAAAECBAgQIECAAAECBAgQIECAAAECBAgQIECAAAECBAgQIECAAAECBPoL/PPPP2fb7TYE+rM8z+/LsrwtiuKm/wiuJEBgiIBA/xAt1xIgQIAAAQIECBAgQIAAAQIECBAgQIAAAQIECBAgQIAAAQIECBAgQIAAAQIECBwI/Pz58+Tx8fG8+sclBcDD3DebzVme5ye7ed+9ZnnUTsd/GibP85vLy8vb14w59N56oL+6d2zB/qIovlW1rVar+6FG9fvDOFPcsBD6VJbl3qEsy+uiKF60/oJHWZbhywx3U7QYusbHdr1A/9g6oh4CBAgQIECAAAECBAgQIECAAAECBAgQIECAAAECBAgQIECAAAECBAgQIECAwIQEQgg9y7J9oD/LspulhIKvrq5+lGV5EtoVQu/r9frXa1oXh+lXq9X10LD6a54f7k0F+qsxwxw/Y5NBPKfYfWiYvX5/GLsoir9f6/bR9+82JewD/VmW/X5JoD/R78W8vx/ds6bnCfSPpRPqIECAAAECBAgQIECAAAECBAgQIECAAAECBAgQIECAAAECBAgQIECAAAECBGYjEALD1WReE4COT2w/Ojr6fXFxcT8mqKUG+hPzDm15Uai66ufYA/21NX3/mWsxDuQP3Uwh0P+/vyDr9fo8z/OwKefpZ6jlmP4WTbUWgf6pdk7dBAgQIECAAAECBAgQIECAAAECBAgQIECAAAECBAgQIECAAAECBAgQIECAwGgFiqL4T1VcCMi+JPz88+fPk81ms98YEMb7+vXrL4H+cbQ91Z/USe8hpP/vv/+e1dZDOAH9LjWLKQT6w3ouy/L2M7/CEAfyg2We57fr9fq6z+oQ6P+fkhP6+6yY971GoP99fY1OgAABAgQIECBAgAABAgQIECBAgAABAgQIECBAgAABAgQIECBAgAABAgQILFCgHugP03/JqdfxydlhHIH+cS2mEOp/fHz8FqrahdyfBfWLogi/f7pm99N4iv8EAv1hM8JNvQvB4M+fP6eXl5e3H9WdVKA/PHu1Wl33qUOg/3+d2m1MOSvL8jTP87vP3KjxUetnbM8R6B9bR9RDgAABAgQIECBAgAABAgQIECBAgAABAgQIECBAgAABAgQIECBAgAABAgQITF4gDvTvJvQsDN000UQI/OlSgf7pLY05BPqbTr+vzy1sWsnz/KZPoP61XWwK9Pf9GoZA/2s74P63FBDof0tNYxEgQIAAAQIECBAgQIAAAQIECBAgQIAAAQIECBAgQIAAAQIECBAgQIAAAQIE/k+gIdAfbBpPZ6/giqI4zbLsPAXZN9C/O3X7JIxRFMWzU+Nf0qRqzHi8RL29Ny6EOprGfUmNY7snzO3h4eF7nuehp9XPi07of4+eprzqXwkIAfmyLK9TPc/z/HtZlk9rrP7TN1T/ml41BfrDmH2+hvHSQH+9B2/1br20r0M2irzGuu3eUHv4/cXFxf17PWMJ4wr0L6HL5kiAAAECBAgQIECAAAECBAgQIECAAAECBAgQIECAAAECBAgQIECAAAECBAh8qEBToL9P2LktrNwW6N8Fg8+yLPsWT3YXzL4tiuKmL0Q1XlmWp/VAehgrjFGW5dN4QwP9fcftW2d1XagjhMyr/95ut/dXV1e/m8a5uroK1+6D9uv1+lfTtSE8ned5sK1+7tbr9fV6vT5frVb7UHs1RnV9U+C9/px6YL4epg/XrFar6+12G8Y/6GnoQZhfOBH/rTZsVDWFGsqy/Fb1t15rwwaFZ2zVevv69evte4S9296RUEzTFwWqQocG+pv62ee9itfO0dHR05rcbDbP3tXq3cqy7O7o6OimzW5IoD/07fHx8WCTULV+dl779ybue1x/WK+792a/JuO/CUPf3aVfL9C/9BVg/gQIECBAgAABAgQIECBAgAABAgQIECBAgAABAgQIECBAgAABAgQIECBAgMCbC7Sc0B+C8HdNQfMQEI9Ocz+orSnQ33aqf32APhsKwvWJsHDSqBYsr59A33hC/5BxU4HytkbtNgr8qK7pOqk90aPGk/MTAfKna+v/Xn9e2CxQlmV9A0Bb6fvnxoH+roXZJ1DeNUb8++AYB8nbNos0jd90uv/QelLXx/0IAf6Ed+9+FkXxd+o5VRA+tTEjfq+a1mu8Fhpqffb4rt72DfSn/jbUe5NYcwfv78C1/PSFhKHv7lusiSmPIdA/5e6pnQABAgQIECBAgAABAgQIECBAgAABAgQIECBAgAABAgQIECBAgAABAgQIEBilQD0svgu47k9x3xX8LPSeCrvH96YC/X3D/BVUV6i/a1NBD/BkoH/ouKHOcAL95eXlbY9nPl0SPyOccJ+6vyE4n6w7dW0VAP/sQH+tp7fhiwF9nYZc13cTRn19NZ3u/1an9ac2WISvCsRfkgin4aee2eeE/pe8V/WvLVQeQwPxcW+aNqb0CfR3hfnDs9460B/GfM/NHEPW7lSuFeifSqfUSYAAAQIECBAgQIAAAQIECBAgQIAAAQIECBAgQIAAAQIECBAgQIAAAQIECExGoB7oDyfyf/ny5Xa73X6vJhAHXlPB2xBGL8vytH7yeBzoj0+lD+NXJ2SvVqv78N/xGLt/S34lIBU+rp3Cf5fn+cl2uz1p+4pAlmXPgvGpUHyfOocGg+PnNH0NoWme6/X6V7zIUiesV+H5pkB/CFsH9zDWarU6qZ/wXnlWzzk+Pr6uQudNJ/RXVrv+hs0hYV3sN4kMderzIoU1med5+NJAvBml7fbkpogqfB5Opz86Orp5bbA/DuSH9yIUtdls9l9o6FjnP+rzSp3Q37AB5WbX03AK/cG7Wb178RpqC/SHvmVZdleW5f5dbXi3+mwAOvgiQZ8wf6j5pYH+ak02/U3o+kJGnzW4lGsE+pfSafMkQIAAAQIECBAgQIAAAQIECBAgQIAAAQIECBAgQIAAAQIECBAgQIAAAQIEPkwgDvRfXV2FsO23LMvC/55+6iflx+HhKogeh4HjQH9qzFQoPQ7+p8K2qQBwUyA+jPf4+BhC62cJ1IPwccOmg+SJ8rtxz+th66YaUs3sM89wX70/0TgHoejwu1R4vAqkNwX662P2OUm9ur5h48Mzq9c6tb0IYeyHh4fvHZs2DoZo+upDalNAFQQviuIpHP+Sn6ae9P3yQtcJ/fE4TRsmUn3IsuxgDbUE+pObH1LvVur5beuqKcyf+tvwwkB/aoNB2MBy3vU+vaTfc79HoH/uHTY/AgQIECBAgAABAgQIECBAgAABAgQIECBAgAABAgQIECBAgAABAgQIECBA4MMFUoH+VFA6hNVDcfXwdD1s3xXoD/eG8G5Zlt92YzwLpFeTT5w4fnBt06aCNrymU8zrYe22E+5TY/cJSQ+pKXzp4PLy8ra6p+kU/N3vD4LKXSf+v3egv+2U876bF4Yu/g6fg+FCfXme39R9wwV9NgW8JtjfsckifFVgv9EkFYbvCvQn5tD4XsXB+ni9NQT6k2H+Crfpb0XYGFRd0xToHxLmD2MNDfSHryxUX6iI11bXWEPX4lKuF+hfSqfNkwABAgQIECBAgAABAgQIECBAgAABAgQIECBAgAABAgQIECBAgAABAgQIEPgwgVSgPzw8dVp9oqh9eLhPoL+6PwR5i6J42iBQ/YTn/fnz53S73Z7keX5WP/k+Pkk8PrU+/hpACq8hfH8QVm4LXzc15DXB4DjQHJ/w33JietZ1bSKs/aMybQrfv/KE/tbgd7yhoiiKv1+7yPsE+pvC+Lv1HcL0+y9RtNXTtmGh7b62NZVak/Fz+gT66+9Q9UWG+r9tNpuTLMtO8zw/ib5UEa//ZxsMUiflx/Pt2rCRWler1epku91+r4/VZdz1riXel8bNDXHNQ76u8dp1O+X7Bfqn3D21EyBAgAABAgQIECBAgAABAgQIECBAgAABAgQIECBAgAABAgQIECBAgAABAqMUaAr0h2KHnBA/JNBfhanLsjwNwd4ovJ9y2gdz4xB82ync8UCJU/oPAs11ixAu7tOwuPYh9TRsmqjP9T9VDWHc3WaH0+rf6hsZujY5vPcJ/fEGgi77Ppswuvx7BPqTmwwSAfPWR6VOzu+qrfp91yaR1Bqor6Ghgf7NZnMWgvvxWmmotzXQ39XT+pjxuxWtzbBpYr9xIswv2lgQvvxx37V5YGigv2uNxe971/P79nzO1wn0z7m75kaAAAECBAgQIECAAAECBAgQIECAAAECBAgQIECAAAECBAgQIECAAAECBAh8ikBboD8UlDolPnWadZ9A/9BT0Wsg+5B7V6i3DTER5N4HmuONAi9txtCTvhO+TzXF8wzh6u12GzYZnFe1VYHr+NrUpoLPDvT3WR9DzZsC/SEcfnR09Ds+rT70OM/zcAp9OLG+70/rlwe6BukK9If7GzYYPD23b6B/6CaFXd3vFuivf1WjT219Nk10vftD15hAf9fqff57gf7hZu4gQIAAAQIECBAgQIAAAQIECBAgQIAAAQIECBAgQIAAAQIECBAgQIAAAQIECLQKdAX6Qwj/8fHxvB6CTp183RWmbTiNvm936qfWH5z2nWVZ78B1WyD4rQL9Q07oD5OPn1ttCEh5hus3m82PCq3p2tTJ6ksI9IdQeJ7nN5eXl7f1hRXW3sPDw/c8z/dfN+haeMH2+Pj4Ot4U0HVf/Ps+gf5UfVXAPd6AUBTF3/EzEl+e6Ftma6C/HsrvGjBer/U12CfQH8Zv2ohRPVugv6sL7/97gf73N/YEAgQIECBAgAABAgQIECBAgAABAgQIECBAgAABAgQIECBAgAABAgQIECBAYGECXYH+wBGF8ffh+jpVV6A/FToOAd5w6nye53er1erp/y+K4i5xan090B9C2ftT6ocE6NtO6E9tOAih7qHL4cuXL7dxoLxrjITN76Ygd/3a4Lder3/VexielQp9zznQvwu/34YT7evWL/kiRJ+T4rv6Gb0XP7o2w1TvWLxxJtQSfle/P+5t6gsa9fdqV8tdeK+GBuKHbJZpe/+bAv3h/VqtVif1+bV94WJo/amNR/XeOKF/yEr+/2sF+oebuYMAAQIECBAgQIAAAQIECBAgQIAAAQIECBAgQIAAAQIECBAgQIAAAQIECBAg0CrQJ9AfBtiFcsP/PQhNV4O3BXoTQdxwW+PJ+m2B/jh43xYAjieeCM7va4jHrcLyH7F84sDzLlR+Uj27vmkhtgy/K8vyLHVtvfYZB/pPUmuy76nwNbf7siyTmwLCNS89qb/PCf1VDX2+EhEH+uPNHAPfq9YT+oe8W/E863WmelGN3fDljuTfBoH+j/hr1P4Mgf7P74EKCBAgQIAAAQIECBAgQIAAAQIECBAgQIAAAQIECBAgQIAAAQIECBAgQIAAgZkJ9A30h+BtW6i5LdAf/261Wl03nWLfEPA9+CpAHGJuG69qV0NY+iA4nDopP5xs3tXy3fzC1wWSmx267m+Yc/22/fyHXFsfYI6B/pRr6HP8dYMu/1QIPjg/Pj5+24X8O9dA0zOGBPrDGF0bEepB+dTmjvV6fd23lnje8Xva92sFqQ0p4csRtXfvW5Zl4X9PP/FGgYYNP8++BCLQ32Mlv/MlAv3vDGx4AgQIECBAgAABAgQIECBAgAABAgQIECBAgAABAgQIECBAgAABAgQIECBAYHkCfQP9XTJtgf5ESLnxdP5EqD48Og70HwSEQ/D46Ojod9OGg5YQ/EEdiYB067ihsHq9oY48z2+aNiu0GTbM++mW+FT2IddWz5x7oD/0+OHh4Xue56dda7X2+2frcLdWzvI8PyvL8rrPho625w0N9HfNIzr5Psz1vHp+/UsOcU2Jr16ES1pP6A8XdL1bqY0y8QabxPv/LKyf2kwQv9MC/QNW9jtdKtD/TrCGJUCAAAECBAgQIECAAAECBAgQIECAAAECBAgQIECAAAECBAgQIECAAAECBJYr8EGB/jh4fB+HpTuCzAcB4N3p6edlWZ5UndudJn6bZdldFcKuwtn108GjTj8LdMdh+Wrc+PT9ppPg4/B935XVcEp5CFTfxqeuN53i3hHo/lF5hTnVT1CvaozD2U3Xhevjeru+ktC24aOvUeq6Hj1+dlvTyfOVa9u8h9Y6NNAfxm/7CkN9fcXXpTaUdLxXnYH+UM+Qdys+fT/c3yfQ3/RO19epQP/Q1ff21wv0v72pEQkQIECAAAECBAgQIECAAAECBAgQIECAAAECBAgQIECAAAECBAgQIECAAIGFC3xEoL8poByCwtvt9n61Wp3Uw/mJljw70Tt1Mnh13y6AvA/7t7S46YT2H6l7qnpbToF/Vmff5dUS4n425pBrq+f3OaG/LUgexqmH9scQ6G9bA039S31Bob454y3D/KGGlwT6w31NGzziQH/qqwTVOg3jdHyxoFegv+8a3l2XelcPvqgRf3GjGj+1/uqbVAT6B3biHS4X6H8HVEMSIECAAAECBAgQIECAAAECBAgQIECAAAECBAgQIECAAAECBAgQIECAAAECyxb4iEB/EG4KKPfUTwblm06qbxozEfR/FugP96ZOC++qs+uE+q77w+/jrwOEf2s68X/ItWGcPoH+rj6NLdDfd001fWUhPr3+rcP8sXv4769fv/66uLi477Me4q8apNZD1yaMjue0BvoHbIypTvG/rr6OUX9unxP6q+tTPa3WnUB/n1XzvtcI9L+vr9EJECBAgAABAgQIECBAgAABAgQIECBAgAABAgQIECBAgAABAgQIECBAgACBBQp8VKA/0BXs6PQAABKUSURBVIZAblmW3zpO47/ZtSGc6l39NJ58vws0n2VZVr8+1ckw7l2WZee1XyYD/eH3fcfdhZ6TQeahyyk+cb5+Onk8VhyS7tpQ0DfQH57TtFFiooH+pq8wHKyZ9wjzB8uXntBfrcHHx8fz+vuS2uDRZwNKWZZ3eZ6H9V9/T7pO6P+dZdlpn3erKIrqvX227IcE+lPrL/Tm6Ojo958/f0632+33pvc33gDRtXmi/rfvvfo/9G/A2K8X6B97h9RHgAABAgQIECBAgAABAgQIECBAgAABAgQIECBAgAABAgQIECBAgAABAgQITE5gF7Z9qnu1Wt1fXl7evmQSuzB6CP8+/Xz9+vU2dRJ5CB+HYG5ZliGce1I9tyzL+yoU3Hesep19xq2F9Ktb71Inisfjbjabk9VqdVLVHJxCvWGDQNf9QyyrOVT3/PXXX3dNp7nH13b1bXe6+d676/q6526uBz0davmSnnbZtZ3QHwLsx8fH17FfarPCe4a56+5t70XTXGPnpuB82/qv3sWunjUF4lNj7zYH9Fr/Q3tfPa/6+1D9jQjvw2azCRsxku/v0Oe81d++rnU6p98L9M+pm+ZCgAABAgQIECBAgAABAgQIECBAgAABAgQIECBAgAABAgQIECBAgAABAgQIECBA4BUCqUB/0xcTQtg7z/Pv8dch3jPM/4qpfcqtQ0+4/5QiPfRTBQT6P5XfwwkQIECAAAECBAgQIECAAAECBAgQIECAAAECBAgQIECAAAECBAgQIECAAAECBAiMR6Ae6N8F+W/jE+zDae8PDw/f8zzffz2imoEw/2EvBfrHs7bHWolA/1g7oy4CBAgQIECAAAECBAgQIECAAAECBAgQIECAAAECBAgQIECAAAECBAgQIECAAAECHyxQC+vfpYL8m83mLMuyb6myhPmfqwj0f/ACnuDjBPon2DQlEyBAgAABAgQIECBAgAABAgQIECBAgAABAgQIECBAgAABAgQIECBAgAABAgQIEPhogRD232w2P1LPFeZPd0Og/6NX6fSeJ9A/vZ6pmAABAgQIECBAgAABAgQIECBAgAABAgQIECBAgAABAgQIECBAgAABAgQIECBAgMCnCFxdXf0oy/Kk/nBh/uZWCPR/yjKd1EMF+ifVLsUSIECAAAECBAgQIECAAAECBAgQIECAAAECBAgQIECAAAECBAgQIECAAAECBAgQ+DyB9Xp9nuf5aVVBWZZ3V1dXvz+vonE/uSiKb2VZ7r2Oj4+vLy4u7sddteo+UkCg/yO1PYsAAQIECBAgQIAAAQIECBAgQIAAAQIECBAgQIAAAQIECBAgQIAAAQIECBAgQIDAhAWKogjh9PMwBWH+CTdS6aMREOgfTSsUQoAAAQIECBAgQIAAAQIECBAgQIAAAQIECBAgQIAAAQIECBAgQIAAAQIECBAgQGDcAj9//jx5fHw83263907mH3evVDcNAYH+afRJlQQIECBAgAABAgQIECBAgAABAgQIECBAgAABAgQIECBAgAABAgQIECBAgAABAgQIECAwMwGB/pk11HQIECBAgAABAgQIECBAgAABAgQIECBAgAABAgQIECBAgAABAgQIECBAgAABAgQIECBAYBoCAv3T6JMqCRAgQIAAAQIECBAgQIAAAQIECBAgQIAAAQIECBAgQIAAAQIECBAgQIAAAQIECBAgQGBmAgL9M2uo6RAgQIAAAQIECBAgQIAAAQIECBAgQIAAAQIECBAgQIAAAQIECBAgQIAAAQIECBAgQIDANAQE+qfRJ1USIECAAAECBAgQIECAAAECBAgQIECAAAECBAgQIECAAAECBAgQIECAAAECBAgQIECAwMwEBPpn1lDTIUCAAAECBAgQIECAAAECBAgQIECAAAECBAgQIECAAAECBAgQIECAAAECBAgQIECAAIFpCAj0T6NPqiRAgAABAgQIECBAgAABAgQIECBAgAABAgQIECBAgAABAgQIECBAgAABAgQIECBAgACBmQkI9M+soaZDgAABAgQIECBAgAABAgQIECBAgAABAgQIECBAgAABAgQIECBAgAABAgQIECBAgAABAtMQEOifRp9USYAAAQIECBAgQIAAAQIECBAgQIAAAQIECBAgQIAAAQIECBAgQIAAAQIECBAgQIAAAQIzExDon1lDTYcAAQIECBAgQIAAAQIECBAgQIAAAQIECBAgQIAAAQIECBAgQIAAAQIECBAgQIAAAQIEpiEg0D+NPqmSAAECBAgQIECAAAECBAgQIECAAAECBAgQIECAAAECBAgQIECAAAECBAgQIECAAAECBGYmINA/s4aaDgECBAgQIECAAAECBAgQIECAAAECBAgQIECAAAECBAgQIECAAAECBAgQIECAAAECBAhMQ0Cgfxp9UiUBAgQIECBAgAABAgQIECBAgAABAgQIECBAgAABAgQIECBAgAABAgQIECBAgAABAgQIzExAoH9mDTUdAgQIECBAgAABAgQIECBAgAABAgQIECBAgAABAgQIECBAgAABAgQIECBAgAABAgQIEJiGgED/NPqkSgIECBAgQIAAAQIECBAgQIAAAQIECBAgQIAAAQIECBAgQIAAAQIECBAgQIAAAQIECBCYmYBA/8waajoECBAgQIAAAQIECBAgQIAAAQIECBAgQIAAAQIECBAgQIAAAQIECBAgQIAAAQIECBAgMA0Bgf5p9EmVBAgQIECAAAECBAgQIECAAAECBAgQIECAAAECBAgQIECAAAECBAgQIECAAAECBAgQIDAzAYH+mTXUdAgQIECAAAECBAgQIECAAAECBAgQIECAAAECBAgQIECAAAECBAgQIECAAAECBAgQIEBgGgIC/dPokyoJECBAgAABAgQIECBAgAABAgQIECBAgAABAgQIECBAgAABAgQIECBAgAABAgQIECBAYGYCAv0za6jpECBAgAABAgQIECBAgAABAgQIECBAgAABAgQIECBAgAABAgQIECBAgAABAgQIECBAgMA0BAT6p9EnVRIgQIAAAQIECBAgQIAAAQIECBAgQIAAAQIECBAgQIAAAQIECBAgQIAAAQIECBAgQIDAzAQE+mfWUNMhQIAAAQIECBAgQIAAAQIECBAgQIAAAQIECBAgQIAAAQIECBAgQIAAAQIECBAgQIAAgWkICPRPo0+qJECAAAECBAgQIECAAAECBAgQIECAAAECBAgQIECAAAECBAgQIECAAAECBAgQIECAAIGZCQj0z6yhpkOAAAECBAgQIECAAAECBAgQIECAAAECBAgQIECAAAECBAgQIECAAAECBAgQIECAAAEC0xAQ6J9Gn1RJgAABAgQIECBAgAABAgQIECBAgAABAgQIECBAgAABAgQIECBAgAABAgQIECBAgAABAjMTEOifWUNNhwABAgQIECBAgAABAgQIECBAgAABAgQIECBAgAABAgQIECBAgAABAgQIECBAgAABAgSmISDQP40+qZIAAQIECBAgQIAAAQIECBAgQIAAAQIECBAgQIAAAQIECBAgQIAAAQIECBAgQIAAAQIEZiYg0D+zhpoOAQIECBAgQIAAAQIECBAgQIAAAQIECBAgQIAAAQIECBAgQIAAAQIECBAgQIAAAQIECExDQKB/Gn1SJQECBAgQIECAAAECBAgQIECAAAECBAgQIECAAAECBAgQIECAAAECBAgQIECAAAECBAjMTECgf2YNNR0CBAgQIECAAAECBAgQIECAAAECBAgQIECAAAECBAgQIECAAAECBAgQIECAAAECBAgQmIaAQP80+qRKAgQIECBAgAABAgQIECBAgAABAgQIECBAgAABAgQIECBAgAABAgQIECBAgAABAgQIEJiZgED/zBpqOgQIECBAgAABAgQIECBAgAABAgQIECBAgAABAgQIECBAgAABAgQIECBAgAABAgQIECAwDQGB/mn0SZUECBAgQIAAAQIECBAgQIAAAQIECBAgQIAAAQIECBAgQIAAAQIECBAgQIAAAQIECBAgMDMBgf6ZNdR0CBAgQIAAAQIECBAgQIAAAQIECBAgQIAAAQIECBAgQIAAAQIECBAgQIAAAQIECBAgQGAaAgL90+iTKgkQIECAAAECBAgQIECAAAECBAgQIECAAAECBAgQIECAAAECBAgQIECAAAECBAgQIEBgZgIC/TNrqOkQIECAAAECBAgQIECAAAECBAgQIECAAAECBAgQIECAAAECBAgQIECAAAECBAgQIECAwDQEBPqn0SdVEiBAgAABAgQIECBAgAABAgQIECBAgAABAgQIECBAgAABAgQIECBAgAABAgQIECBAgMDMBAT6Z9ZQ0yFAgAABAgQIECBAgAABAgQIECBAgAABAgQIECBAgAABAgQIECBAgAABAgQIECBAgACBaQgI9E+jT6okQIAAAQIECBAgQIAAAQIECBAgQIAAAQIECBAgQIAAAQIECBAgQIAAAQIECBAgQIAAgZkJCPTPrKGmQ4AAAQIECBAgQIAAAQIECBAgQIAAAQIECBAgQIAAAQIECBAgQIAAAQIECBAgQIAAAQLTEBDon0afVEmAAAECBAgQIECAAAECBAgQIECAAAECBAgQIECAAAECBAgQIECAAAECBAgQIECAAAECMxMQ6J9ZQ02HAAECBAgQIECAAAECBAgQIECAAAECBAgQIECAAAECBAgQIECAAAECBAgQIECAAAECBKYhINA/jT6pkgABAgQIECBAgAABAgQIECBAgAABAgQIECBAgAABAgQIECBAgAABAgQIECBAgAABAgRmJiDQP7OGmg4BAgQIECBAgAABAgQIECBAgAABAgQIECBAgAABAgQIECBAgAABAgQIECBAgAABAgQITENAoH8afVIlAQIECBAgQIAAAQIECBAgQIAAAQIECBAgQIAAAQIECBAgQIAAAQIECBAgQIAAAQIECMxMQKB/Zg01HQIECBAgQIAAAQIECBAgQIAAAQIECBAgQIAAAQIECBAgQIAAAQIECBAgQIAAAQIECBCYhoBA/zT6pEoCBAgQIECAAAECBAgQIECAAAECBAgQIECAAAECBAgQIECAAAECBAgQIECAAAECBAgQmJmAQP/MGmo6BAgQIECAAAECBAgQIECAAAECBAgQIECAAAECBAgQIECAAAECBAgQIECAAAECBAgQIDANAYH+afRJlQQIECBAgAABAgQIECBAgAABAgQIECBAgAABAgQIECBAgAABAgQIECBAgAABAgQIECAwMwGB/pk11HQIECBAgAABAgQIECBAgAABAgQIECBAgAABAgQIECBAgAABAgQIECBAgAABAgQIECBAYBoCAv3T6JMqCRAgQIAAAQIECBAgQIAAAQIECBAgQIAAAQIECBAgQIAAAQIECBAgQIAAAQIECBAgQGBmAgL9M2uo6RAgQIAAAQIECBAgQIAAAQIECBAgQIAAAQIECBAgQIAAAQIECBAgQIAAAQIECBAgQIDANAQE+qfRJ1USIECAAAECBAgQIECAAAECBAgQIECAAAECBAgQIECAAAECBAgQIECAAAECBAgQIECAwMwEBPpn1lDTIUCAAAECBAgQIECAAAECBAgQIECAAAECBAgQIECAAAECBAgQIECAAAECBAgQIECAAIFpCAj0T6NPqiRAgAABAgQIECBAgAABAgQIECBAgAABAgQIECBAgAABAgQIECBAgAABAgQIECBAgACBmQkI9M+soaZDgAABAgQIECBAgAABAgQIECBAgAABAgQIECBAgAABAgQIECBAgAABAgQIECBAgAABAtMQEOifRp9USYAAAQIECBAgQIAAAQIECBAgQIAAAQIECBAgQIAAAQIECBAgQIAAAQIECBAgQIAAAQIzExDon1lDTYcAAQIECBAgQIAAAQIECBAgQIAAAQIECBAgQIAAAQIECBAgQIAAAQIECBAgQIAAAQIEpiEg0D+NPqmSAAECBAgQIECAAAECBAgQIECAAAECBAgQIECAAAECBAgQIECAAAECBAgQIECAAAECBGYmINA/s4aaDgECBAgQIECAAAECBAgQIECAAAECBAgQIECAAAECBAgQIECAAAECBAgQIECAAAECBAhMQ0Cgfxp9UiUBAgQIECBAgAABAgQIECBAgAABAgQIECBAgAABAgQIECBAgAABAgQIECBAgAABAgQIzExAoH9mDTUdAgQIECBAgAABAgQIECBAgAABAgQIECBAgAABAgQIECBAgAABAgQIECBAgAABAgQIEJiGgED/NPqkSgIECBAgQIAAAQIECBAgQIAAAQIECBAgQIAAAQIECBAgQIAAAQIECBAgQIAAAQIECBCYmcB/AXsaLjBNesXCAAAAAElFTkSuQmCC"/>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4" name="Picture 13" descr="_- visual selection (19).png"/>
          <p:cNvPicPr>
            <a:picLocks noChangeAspect="1"/>
          </p:cNvPicPr>
          <p:nvPr/>
        </p:nvPicPr>
        <p:blipFill>
          <a:blip r:embed="rId4" cstate="print"/>
          <a:srcRect t="12168" b="21155"/>
          <a:stretch>
            <a:fillRect/>
          </a:stretch>
        </p:blipFill>
        <p:spPr>
          <a:xfrm>
            <a:off x="1297172" y="831833"/>
            <a:ext cx="9643730" cy="5598007"/>
          </a:xfrm>
          <a:prstGeom prst="rect">
            <a:avLst/>
          </a:prstGeom>
        </p:spPr>
      </p:pic>
      <p:sp>
        <p:nvSpPr>
          <p:cNvPr id="16" name="Footer Placeholder 15"/>
          <p:cNvSpPr>
            <a:spLocks noGrp="1"/>
          </p:cNvSpPr>
          <p:nvPr>
            <p:ph type="ftr" sz="quarter" idx="11"/>
          </p:nvPr>
        </p:nvSpPr>
        <p:spPr/>
        <p:txBody>
          <a:bodyPr/>
          <a:lstStyle/>
          <a:p>
            <a:r>
              <a:rPr lang="en-US" smtClean="0"/>
              <a:t>Prof. Venkataramana Veeramsetty</a:t>
            </a:r>
            <a:endParaRPr lang="en-US"/>
          </a:p>
        </p:txBody>
      </p:sp>
    </p:spTree>
    <p:extLst>
      <p:ext uri="{BB962C8B-B14F-4D97-AF65-F5344CB8AC3E}">
        <p14:creationId xmlns:p14="http://schemas.microsoft.com/office/powerpoint/2010/main" xmlns="" val="29896038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9D4B56DF-F298-958C-7363-D5C4C2596EB3}"/>
            </a:ext>
          </a:extLst>
        </p:cNvPr>
        <p:cNvGrpSpPr/>
        <p:nvPr/>
      </p:nvGrpSpPr>
      <p:grpSpPr>
        <a:xfrm>
          <a:off x="0" y="0"/>
          <a:ext cx="0" cy="0"/>
          <a:chOff x="0" y="0"/>
          <a:chExt cx="0" cy="0"/>
        </a:xfrm>
      </p:grpSpPr>
      <p:pic>
        <p:nvPicPr>
          <p:cNvPr id="3" name="Picture 2" descr="WhatsApp Image 2024-08-23 at 15.43.17">
            <a:extLst>
              <a:ext uri="{FF2B5EF4-FFF2-40B4-BE49-F238E27FC236}">
                <a16:creationId xmlns:a16="http://schemas.microsoft.com/office/drawing/2014/main" xmlns="" id="{083CCF8D-6DE5-8443-9633-BB0BA8D56008}"/>
              </a:ext>
            </a:extLst>
          </p:cNvPr>
          <p:cNvPicPr>
            <a:picLocks noChangeAspect="1"/>
          </p:cNvPicPr>
          <p:nvPr/>
        </p:nvPicPr>
        <p:blipFill>
          <a:blip r:embed="rId3"/>
          <a:stretch>
            <a:fillRect/>
          </a:stretch>
        </p:blipFill>
        <p:spPr>
          <a:xfrm>
            <a:off x="317643" y="144259"/>
            <a:ext cx="1719435" cy="677445"/>
          </a:xfrm>
          <a:prstGeom prst="rect">
            <a:avLst/>
          </a:prstGeom>
        </p:spPr>
      </p:pic>
      <p:sp>
        <p:nvSpPr>
          <p:cNvPr id="13" name="Date Placeholder 12">
            <a:extLst>
              <a:ext uri="{FF2B5EF4-FFF2-40B4-BE49-F238E27FC236}">
                <a16:creationId xmlns:a16="http://schemas.microsoft.com/office/drawing/2014/main" xmlns="" id="{704BB619-91DB-CB27-4EA2-24BBA4B68D53}"/>
              </a:ext>
            </a:extLst>
          </p:cNvPr>
          <p:cNvSpPr>
            <a:spLocks noGrp="1"/>
          </p:cNvSpPr>
          <p:nvPr>
            <p:ph type="dt" sz="half" idx="10"/>
          </p:nvPr>
        </p:nvSpPr>
        <p:spPr/>
        <p:txBody>
          <a:bodyPr/>
          <a:lstStyle/>
          <a:p>
            <a:fld id="{8484A7D7-4CA9-452E-8BB0-66A28FEFB5F4}" type="datetime1">
              <a:rPr lang="en-US" smtClean="0"/>
              <a:pPr/>
              <a:t>7/8/2025</a:t>
            </a:fld>
            <a:endParaRPr lang="en-US" dirty="0"/>
          </a:p>
        </p:txBody>
      </p:sp>
      <p:sp>
        <p:nvSpPr>
          <p:cNvPr id="15" name="Slide Number Placeholder 14">
            <a:extLst>
              <a:ext uri="{FF2B5EF4-FFF2-40B4-BE49-F238E27FC236}">
                <a16:creationId xmlns:a16="http://schemas.microsoft.com/office/drawing/2014/main" xmlns="" id="{8E84D0D7-7B74-DA68-BFA5-8CD3E43D38C5}"/>
              </a:ext>
            </a:extLst>
          </p:cNvPr>
          <p:cNvSpPr>
            <a:spLocks noGrp="1"/>
          </p:cNvSpPr>
          <p:nvPr>
            <p:ph type="sldNum" sz="quarter" idx="12"/>
          </p:nvPr>
        </p:nvSpPr>
        <p:spPr/>
        <p:txBody>
          <a:bodyPr/>
          <a:lstStyle/>
          <a:p>
            <a:fld id="{6EFE7C99-B088-4EBB-BFF6-BECCC96D5DD8}" type="slidenum">
              <a:rPr lang="en-US" smtClean="0"/>
              <a:pPr/>
              <a:t>28</a:t>
            </a:fld>
            <a:endParaRPr lang="en-US"/>
          </a:p>
        </p:txBody>
      </p:sp>
      <p:sp>
        <p:nvSpPr>
          <p:cNvPr id="10" name="TextBox 9">
            <a:extLst>
              <a:ext uri="{FF2B5EF4-FFF2-40B4-BE49-F238E27FC236}">
                <a16:creationId xmlns:a16="http://schemas.microsoft.com/office/drawing/2014/main" xmlns="" id="{A5223782-426F-53AA-88CF-F1D10EC5E595}"/>
              </a:ext>
            </a:extLst>
          </p:cNvPr>
          <p:cNvSpPr txBox="1"/>
          <p:nvPr/>
        </p:nvSpPr>
        <p:spPr>
          <a:xfrm>
            <a:off x="2337283" y="199722"/>
            <a:ext cx="9687560" cy="461665"/>
          </a:xfrm>
          <a:prstGeom prst="rect">
            <a:avLst/>
          </a:prstGeom>
          <a:noFill/>
        </p:spPr>
        <p:txBody>
          <a:bodyPr wrap="square" rtlCol="0">
            <a:spAutoFit/>
          </a:bodyPr>
          <a:lstStyle/>
          <a:p>
            <a:pPr algn="ctr"/>
            <a:r>
              <a:rPr lang="en-US" sz="2400" b="1" dirty="0">
                <a:solidFill>
                  <a:schemeClr val="bg1"/>
                </a:solidFill>
              </a:rPr>
              <a:t>Slide Title</a:t>
            </a:r>
            <a:endParaRPr lang="en-US" sz="2400" dirty="0"/>
          </a:p>
        </p:txBody>
      </p:sp>
      <p:grpSp>
        <p:nvGrpSpPr>
          <p:cNvPr id="2" name="Group 1">
            <a:extLst>
              <a:ext uri="{FF2B5EF4-FFF2-40B4-BE49-F238E27FC236}">
                <a16:creationId xmlns:a16="http://schemas.microsoft.com/office/drawing/2014/main" xmlns="" id="{70FD3C5C-8702-94B3-62DC-62040A4E0B66}"/>
              </a:ext>
            </a:extLst>
          </p:cNvPr>
          <p:cNvGrpSpPr/>
          <p:nvPr/>
        </p:nvGrpSpPr>
        <p:grpSpPr>
          <a:xfrm>
            <a:off x="2336800" y="134364"/>
            <a:ext cx="9745291" cy="677445"/>
            <a:chOff x="2336800" y="134364"/>
            <a:chExt cx="9745291" cy="677445"/>
          </a:xfrm>
          <a:solidFill>
            <a:srgbClr val="194E91"/>
          </a:solidFill>
        </p:grpSpPr>
        <p:sp>
          <p:nvSpPr>
            <p:cNvPr id="5" name="TextBox 4">
              <a:extLst>
                <a:ext uri="{FF2B5EF4-FFF2-40B4-BE49-F238E27FC236}">
                  <a16:creationId xmlns:a16="http://schemas.microsoft.com/office/drawing/2014/main" xmlns="" id="{BF8EE847-F1C0-46F6-467D-C4732C46394F}"/>
                </a:ext>
              </a:extLst>
            </p:cNvPr>
            <p:cNvSpPr txBox="1"/>
            <p:nvPr/>
          </p:nvSpPr>
          <p:spPr>
            <a:xfrm>
              <a:off x="2336800" y="134364"/>
              <a:ext cx="9745291" cy="677445"/>
            </a:xfrm>
            <a:prstGeom prst="rect">
              <a:avLst/>
            </a:prstGeom>
            <a:grpFill/>
            <a:effectLst>
              <a:softEdge rad="0"/>
            </a:effectLst>
          </p:spPr>
          <p:txBody>
            <a:bodyPr wrap="square" rtlCol="0">
              <a:spAutoFit/>
            </a:bodyPr>
            <a:lstStyle/>
            <a:p>
              <a:pPr algn="ctr"/>
              <a:endParaRPr lang="en-US" sz="2400" b="1" dirty="0">
                <a:solidFill>
                  <a:schemeClr val="bg1"/>
                </a:solidFill>
              </a:endParaRPr>
            </a:p>
          </p:txBody>
        </p:sp>
        <p:sp>
          <p:nvSpPr>
            <p:cNvPr id="7" name="TextBox 6">
              <a:extLst>
                <a:ext uri="{FF2B5EF4-FFF2-40B4-BE49-F238E27FC236}">
                  <a16:creationId xmlns:a16="http://schemas.microsoft.com/office/drawing/2014/main" xmlns="" id="{345E6EB6-F140-AAB0-A0A9-405B64FF2239}"/>
                </a:ext>
              </a:extLst>
            </p:cNvPr>
            <p:cNvSpPr txBox="1"/>
            <p:nvPr/>
          </p:nvSpPr>
          <p:spPr>
            <a:xfrm>
              <a:off x="2394530" y="273031"/>
              <a:ext cx="9687560" cy="400110"/>
            </a:xfrm>
            <a:prstGeom prst="rect">
              <a:avLst/>
            </a:prstGeom>
            <a:grpFill/>
          </p:spPr>
          <p:txBody>
            <a:bodyPr wrap="square" rtlCol="0">
              <a:spAutoFit/>
            </a:bodyPr>
            <a:lstStyle/>
            <a:p>
              <a:pPr algn="ctr"/>
              <a:r>
                <a:rPr lang="en-US" sz="2000" b="1" dirty="0" smtClean="0">
                  <a:solidFill>
                    <a:schemeClr val="bg1"/>
                  </a:solidFill>
                </a:rPr>
                <a:t>Challenges in AI-Assisted Coding</a:t>
              </a:r>
            </a:p>
          </p:txBody>
        </p:sp>
      </p:grpSp>
      <p:sp>
        <p:nvSpPr>
          <p:cNvPr id="61442" name="AutoShape 2" descr="data:image/png;base64,iVBORw0KGgoAAAANSUhEUgAAC/QAAApoCAYAAABB2gXMAAAAAXNSR0IArs4c6QAAIABJREFUeF7s3QuUZVdBJ/y9b1fnYfp28gHNAI768RhmYHAUWmAQkIQkde+tJrENNGgcJUAc0AFFB+TxoYjyFj9xyQj6McNL0FABQydd994ikfAQBrQZQL5RkMcAKkIDku4OSeiqu6d2r6pMp1K37tm3Hqer+3fXYi1Wap+99/ntfR691n/vE4MfAQIECBAgQIAAAQIECBAgQIAAAQIECBAgQIAAAQIECBAgQIAAAQIECBAgQIAAAQIECBAgsOkCcdNb1CABAgQIECBAgAABAgQIECBAgAABAgQIECBAgAABAgQIECBAgAABAgQIECBAgAABAgQIECAQBPpNAg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LL0DJbAAAgAElEQVQ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sIpA7HQ635tSekRK6UdjjN8fQvjhGOPE0jEppZtCCJ8IIfxDCOEvY4wf63a7+f8nsgQIECBAgAABAgQIECBAgAABAltHQKB/64yVnhIgQIAAAQIECBAgQIAAAQIEtoTA4x73uO+dm5v7ixDCD1To8J/0er3LK5RThACBmgQuvfTS5ne/+92ZEMKjKnTBNV0BSRECBAgQIDBEIE5NTT1ofn7+2THGHw8h3HUMqdtCCH8dQnjX/Pz8u84777wvTE9Pz49Rj0MIECBAgAABAgQIECBAgAABAgQ2SUCgf5OgNUOAAAECBAgQIECAAAECBAgQOF0EBPpPl5F2nqeLgED/6TLSzpMAAQIE6hSYmpr6wcFg8MYQwo+EEBrr2JebY4xXdLvdq9exTlURIECAAAECBAgQIECAAAECBAiso4BA/zpiqooAAQIECBAgQIAAAQIECBCoT6DT6exKKT00hPDoxZ3hd8cYz1rqUUrpphDCJ0II/xBC+GCj0fj4zMzM10IIqb5en5otC/SfmuPqrE5fAYH+03fsnTkBAgQIbLzAvn37zjh69OhzU0q/FkI4cwNaPJZSurTf7/c2oG5VEiBAgAABAgQIECBAgAABAgQIrIOAQP86IKqCAAECBAgQIECAAAECBAgQqEdgamrqBwaDwX8KIfxUCOFfjtGLb6aU3rNt27bXzszMfFq4fwzBFQ4R6B/fsd1uXxZCeNf4NfyfI1NK3240GodTSp+OMX44pXRts9n82+np6e+uR/3qOH0EBPpPn7F2pgS2okC73X7H4rvgenb/thDC10MIt4QQDqaUPhpCuHHnzp2fnZ6ezv/Nj8C6CJx//vk7zjzzzDfGGJ+0LhWuXMmhwWDw2NnZ2fzvHT8CBAgQIECAAAECBAgQIECAAIGTUECg/yQcFF0iQIAAAQIECBAgQIAAAQIEVheYmpr6wcFg8HshhMeEEBrr5PWZGOMv79ixY3Z6enp+neo8LasR6B9/2Ncz0D+kFzmg+BchhP/SbDavE+4ff6xOpyMF+k+n0XauBLaewAYF+odB5HfET6aUXnfbbbdN33jjjUe3npgenywCeWf+I0eO/GEI4YoN7tPHU0oX9/v9b21wO6onQIAAAQIECBAgQIAAAQIECBAYU0Cgf0w4hxEgQIAAAQIECBAgQIAAAQKbL3DRRRedOzEx8aoQwpUhhG0b0YO8A+vExMTlBw4c+MJG1H861CnQP/4ob0Kg//bOpZS+FmN8dbPZfL3dhscfs9PhSIH+02GUnSOBrSuwyYH+E6FuizG+6dixY8+//vrrb9q6gnpel0Cn03lWSum167hAedip7D906NATDh48eKyuc9UuAQIECBAgQIAAAQIECBAgQIDA6gIC/WYIAQIECBAgQIAAAQIECBAgsCUEJicndzcajatCCPfdhA7fHEL4pV6v999CCGkT2julmhDoH384NzPQv9TLxWD/z/d6vWvM9/HH7lQ+UqD/VB5d50Zg6wvUGOhfwvtWjPEXu93uOzxHt/582qwzmJqauv9gMHhfCOFem9DmS3q93m9sQjuaIECAAAECBAgQIECAAAECBAgQGFNAoH9MOIcRIECAAAECBAgQIECAAAECmyfQ6XT2ppTeHEI4d/NaDfMxxhfv2LHjldPT0/Ob2O6Wb0qgf/whrCPQv9jbQUpp/9zc3JU33HDDN8c/A0eeigIC/afiqDonAqsLFDyPbkopTfb7/Y/VZXoSBPrzqQ9CCK9rNpvPnZ6e/m5dFtrdOgLtdvvlIYQXbEaPU0pP6vf77xy3Le8B48o5jgABAgQIECBAgAABAgQIECBQXUCgv7qVkgQIECBAgAABAgQIECBAgEANAq1W64kxxrxT/jk1ND+IMf56t9vNgRs79VccAIH+ilArFCsIUI7fyOpHfmYwGDxhdnb20xvVgHq3noAg39YbMz0msFaBgueRQP//wc6h/jc1m81fEOpf6ww8tY9vtVr3jDHm3fn/dcGZ3hZCeHdK6a3bt2//60ajcfjMM8+cu+WWW+6S6zh27NjdYowPjjFenFJ6bAjhHot1H44xtrrd7n8vaOsORb0HjCvnOAIECBAgQIAAAQIECBAgQIBAdQGB/upWShIgQIAAAQIECBAgQIAAAQKbLNButx8RQrg2hHDXTW76xOZuizE+udvtXlVjH7ZU0wL94w9XQYBy/EZGH/n1RqNx6czMzEdHF1XidBAQ5DsdRtk5ErijQMHzSKD/jnT5izdX9vv9N5lTBIYJtFqtdoxxfwhhe0Wl98/Nzf3s9ddf/+WK5cPevXvPu/XWWzsppfa2bdueNzMz809Vj11eznvAuHKOI0CAAAECBAgQIECAAAECBAhUFxDor26lJAECBAgQIECAAAECBAgQILCJApOTk9/XaDTeW7hz5Ub18B8bjcYFMzMzn92oBk6legX6xx/NggDl+I1UODLG+OX5+fnLZmdnD1YorsgpLiDId4oPsNMjsIJAwfNIoP/Oft4bXVWrCrTb7d8OITynItP7zzrrrL3XXHPNtyuWX/di3gPWnVSFBAgQIECAAAECBAgQIECAAIE7CQj0mxQECBAgQIAAAQIECBAgQIDASSewe/fu7bt27Xp9COFpJZ1LKX0txvj6+fn5d5x33nlfmJ6enl86ft++fWccOXLk3nmXyhjjs0II9y2pO4Tw9maz+dTp6envFh532hUX6B9/yAsClLmRL4YQ3j+ktZ0hhAeHEO4VQjhznB7FGP9ufn6+NTs7m9vxO40FBPlO48F36qetQMHzaKsF+t8XQvjSiIHNz83dIYTvDSGcM+YkeEWv13vhmMc67BQWWPx3ztUhhEsrnObRlNKl/X4/z9vaft4DaqPXMAECBAgQIECAAAECBAgQIHAaCQj0n0aD7VQJECBAgAABAgQIECBAgMBWEeh0Op2U0p8VBJFvSym9bOfOna+Znp6+pcJ5xk6n004pvTmEcPcK5XORkyJQU7GvtRYT6B+fvyBAmRv5k16vd/lqre3bt2/bTTfd9IBt27b9p5TSz4wRTHxzs9l8uoUs44/pqXCkIN+pMIrOgUCZQMHzaKsF+h/f6/XeXVEj7tmz595zc3O/HGN8SskzNKX0Nyml82dnZ79esS3FThOBwmfqx1NKF/f7/W/VyVPY55Hvp3Wei7YJECBAgAABAgQIECBAgAABAiergED/yToy+kWAAAECBAgQIECAAAECBE5TgX379p195MiRHLRqVyS4KcZ4RbfbvaZi+duLTU1N3T+ldF1K6V9VPPbqQ4cOXX7w4MFjFcuflsUE+scf9oIAZW6kKDA1NTV1j/n5+dfHGPOOsI2KvRyklK7s9/tvqlhesVNQQJDvFBxUp0RghEDB8+hUDvTfrjQ5OfmgRqPxnhDCfSpOnu+EEPb0er0bK5ZX7DQRaLVa94wxfqjiXHpnr9f7yRBCqpPHe0Cd+tomQIAAAQIECBAgQIAAAQIEThcBgf7TZaSdJwECBAgQIECAAAECBAgQ2CICk5OTj2s0GjnQv71Cl2+LMT652+1eVaHsikUmJyd/tNFozIQQzq1QxzdTShf2+/1PVih72hYR6B9/6AsClLmRokD/Yq9iu91+9sLXL15R8AWMzzUajYtmZma+NP6ZOXIrCwjybeXR03cC4wkUPI9Oi0B/Vmy1WhfEGPeHEHZUUY0xPr/b7b6qSlllTh+Brfie7D3g9JmfzpQAAQIECBAgQIAAAQIECBCoT0Cgvz57LRMgQIAAAQIECBAgQIAAAQLLBHbv3r19165d7wghPKEiztubzeZTp6env1ux/ErFcsD5DSGE/1ixjl/r9XovrVh21WI5HHPbbbc9PMZ4YQjh/iGEH44xTiwdlFL6dIzxyymlDyyU+WC32/2Hzdyhc9++fWfcfPPNDx4MBntDCI+IMd479y2lNBdC+ERK6X0TExMzBw4c+OKJ/aozqLSa6VK/QwifTSndcOaZZ350//79R9ZjLNerjoIAZW5ynEB/Pi52Op0XppR+s2Cn/lf0er0Xrtd5LtaT+/G9C2Px6Bjjj6WUHrA0xxbn2U2L8+xgjPF9zWbzb9d4ra9z9+upbvErJvle8diU0r8NIeyOMZ514n0jpfTZbBZj/Ei32z201p7WGeTbt2/ftm9/+9v3aTQaj4kxPjyE8EMxxn9xwvkenycxxs+klP682Wx+Ynp6+pa1nvN6HJ/H6qabbrpw27Zte1JKeZyO9zuldGsI4WBK6cODwaB/3nnnfWF6enp+Pdoct47sfNNNNz1g27ZtP758XqWUvpZS+ouF50B/586d7y/17XQ6uxav84uXORx/lix8NeTj8/Pz7zn33HP/ZrMc6riOxh2bE4/LO3vnLxg1Go1HL3xh6EdijMcXI544p1Z6Lo/TdsHz6LQJ9C/Om2tDCPm9beQvxviGbrf78yMLVixQ4X74tRDCJ1NKHx0MBu8/Ge4t+dSy2+HDhx+T10TEGB+87Fn/6RDCpxqNxjXnnHPO/9is53yd74t1vidXnGp3Klbne8BSZ/K/S44cOfJvUkp5Yc0PhxD+7bL3gePP1hBCXoD6wRjjX67HO9C4Zo4jQIAAAQIECBAgQIAAAQIECJQKCPSXiilPgAABAgQIECBAgAABAgQIbJhAq9W630JI9QMhhBxYG/VbtwBZu91+VAihW3HH1Q+dccYZU+MGwRfDYJeHEH41hHC/gkB1Dux9Lcb4pu3bt//Otdde+41RQOP+/aKLLvr+iYmJvGjhiRV3cf9MjPEXu93ue3OucLODSmswHYQQ/kcI4eXNZvO6zQqRrTYuBQHKXM24gf4crsuhqD8MIVxRcZ58JcZ4Qbfb/XzF8kOLLc6P5y0srMjXwV0L6rsthPDuRqPxipmZmRwATKOO3bt373m33nrrbAjhoaPKhhDGvqe0Wq324q7NVb4ssv/QoUNPOHjw4LEKfTpeJIc4jx49eklK6QU5wB9C2Fb12BDC52OMr7rlllv+5MYbbzxacNztResI8nU6nQemlPIikryg6JyCfudgfA7yvWLHjh03rCUgXnAvm11YSLB3Keheeg9dvLe/utlsvr40LJ9dCvr5pYmJiUded911eXHY8d8ll1xyt2PHjmXnp4UQdlZwztfhO+fm5l50/fXXf3mV8nnBzgUppVeHEB5c8Vl3OMb4e8eOHfud66+/Pi/UWNdf3ddRu93OCxZ/qsJJPb7X6+UvFS2//l9U1TLPqUaj8as7dux4+6hroGD+VOj6nYrcac6NU8moYwpsc1V38B1V9/K/dzqd56WUXlnxuLGf0yfWv4b74eEQwlsajcbvjPuVnYL3kjud62K/87y9rOL7ZP7y1puOHTv2/A26B5x95MiRcd7Bx3pfLHx2VpxSdyp2p4XGrVbrYTHG/O5T5etjd7oe2u12HrPfGrdDI44rXRgdJycnH9FoNP5zCGFPxXl0Yhf+Pr8vT0xM/N6Jz74NOjfVEiBAgAABAgQIECBAgAABAgTWJCDQvyY+BxMgQIAAAQIECBAgQIAAAQLrKdBut3O4+E0V67z60KFDl5eEYofV22q17hJjzGH0h1Ro+6sLu0D/WL/f/1yFsrcXWQwS/nRK6XdDCHcpOXaFsjmw+sa5ubnnrWfgKQfjjx49+iuLoeGSAG3u4iCltH9ubu7Ks88++6y5ubm8m/MPVDjPscNu62laEn6scE5jFykIzuU2xrbLB09NTd1/MBi8L4Rwr4od/pVer5fn71i/iy666NyJiYlXhRCuLAykL28vB+v+qtFoXDkzM/PXozrTbrdfHkLIQfiRv5TSs/r9/utGFlxWoN1u/3YI4TkVj3tKr9d7c8WyORSddzX/gxDCfSseM6zY4ZTSq3bu3Pm7paHxwlDimuZlDsNv3779v6SUpiqGwFdjyYsZfmFpsVGpX0HQ+fhCrzPPPPM7R44cyfP7dwoXIRzvWv4iSwjh50r7W9DPfx4MBhfPzs4ezPfPw4cPPzvG+JJx+rq4AOZp/X4/B8/vsLgmj+G2bdveEGPslJovOaSUntrr9W4Y5/gVjjkprqOC0PntAds9e/Y8YH5+/m2LC3mKOfJO7RMTE5cfOHDgC8MOLpg/xe3nnbKXLyIZp5JRxxTY5qrWFOjfzOf0Ot4P5xe+jnHt/Pz8L41YiHMn6oLzvf3ef/755+84++yzfzul9HNjPu+/ld8Ver3eNVUW742aH3W9LxY+O0edxrC/n7KB/qmpqR8cDAb534V5IeNaf/nfTn86Nzf3wtJrYK0NO54AAQIECBAgQIAAAQIECBAgUFVAoL+qlHIECBAgQIAAAQIECBAgQIDAhgrs3r17+65du64OIVxasaGSUOzIKlut1ltijD87smAIOUz8E71eb3+FsseL7Nmz5z5zc3PviDE+vOoxFcutW+DpwgsvvOv27dvfGUJ4bMW2hxX7nyGEpy98feCPNzLQv7gD9ltDCI9ZY39PPPz2RQk33HDDN9ex3spVFQTncp1rCk7nCkrC7iGEcb9OkcO07ZRSDrHfvTLG6II3p5RevHPnzteutgN14Rc4infPn5ycPKfRaByoOBcrLwhaXADx+hDCk9Yh2H67ZpWA73L6wlDiWPNyHQLmw2bM2Nd1QdD5S4PB4IJGo/HsEMIz1zhe8zHGF+/YseOVo3ZWXzrhgn4e/wrF2Wef/dlbb701X48/PvoyW7VE3q3/Bb1e77VLodtOpzOZUsoB9LVe6/n6fmq/38/PpbF/J9N1VBA6zwHdl7VarctijP+14i7bQ41ijH8XY3zczMzMZ1cqVDB/xhkHgf5eL+8IX/TL98O1LA5apbHi98aC95Lj7wjz8/O75ufnpysukl3NJe/W/7Rut5u/bDHyizzDKqrzfbHw2Vk0R04ofMoF+vNXpI4ePfqixa/0lHyRqIph/vrLM3u93tvXMq+qNKQMAQIECBAgQIAAAQIECBAgQKBUQKC/VEx5AgQIECBAgAABAgQIECBAYEMEJicn7x5jvDHG+IAKDRwaDAaPnZ2d/XSFspWKdDqd56WUXlmlcIzx+d1uN+80PvK3GCZ+1zqEG4e1lcOfL9+xY8dLp6envzuyQysU2Lt373m33npr3gV1vcLx31jYoboZQjizQn+Kw79TU1MPHwwGeUHFWgOjw7r38cFgsHd2dvYrFfq/rkUKgnO53WK75Z1ttVo/FGPMu2DftcKJHA8D9/v9j1Uou1Qkttvt54UQXjrmLr2jmsoLbF7XbDafO2z+L87v2RDCQ0dVFkL4Xwsej+52u39foezxIq1W634xxg+EEO5Z4ZhKCwYmJyfv3Wg0rgshPLBCncVF8k7w8/Pzl+Wd2qscXBhKLJ6X+esghw8ffl2MMX+lpVGlT2OU+cxgMHhCyXOjatA5f+Ejxpjn2E+vU/8HMcZf73a7+esSI4OsVfuZv6QSQnhqCOE/LCzQuWgMw5UOOZpSurTf77+v0+nsXVy4c+461f3NRqPRnpmZ+atx6jvZrqOSQH8O4aeU3lLxOVqF58NnnXXWnmuuuebbywsXzJ8q7Swvc1oH+mOMb+h2uz9fApfDzEeOHMlfZXnKOt1Pljd/p4U4q/Wv4L3kQymlZzYajemU0r8qOedVyt40GAymZmdnPzxOfXW/LxY+O8c5xXzMKRXoz193OPPMM98YY8yLGTfql5+Fr2o2m78x7r+dNqpj6iVAgAABAgQIECBAgAABAgRObwGB/tN7/J09AQIECBAgQIAAAQIECBA4aQQ6nc6/Tyn1Qwg7K3TqIzHGdrfbPVyhbKUiBYGlkFJ6a7/ff/KoilutVjvGmHeqrxKWHlXdan8fGWoednAOjh0+fPiqGOPetXRgDccWhX/b7fYjQgjXboLp+88666y9K4Uf13CuIw8tmYfrEejPQeojR47kxRyTIzuXk8UpPavf77+uStkQQt6Z/4Uppd/coFDiUjdGhp8LvkRwbDGc3Kt4jjnQ//gYY95FvEoQfeSXRXIIedu2bf11DESueCo5MDw/P9+anZ394qhzLQwlFl3TmxTeO36KpQsZNjjoPIo970795G63e9WogoX9PBRC2DWqzsK//2WMMe+mnHfSXu/nXa/ZbF42PT19S0mfTsbrqGqgfzHMf5f1towxvrrb7T5/+SKRwvlTMgy57CkX6C9ZAJpD+b1eL38No9JvMcz/hwuLy/Lipo38Vb6/FLyXfDPG+K0NeHYd3L59e/vaa6/Ni0Ur/06G98XCZ2flc1tW8JQJ9G/i/M+EI98dxx0QxxEgQIAAAQIECBAgQIAAAQIExhUQ6B9XznEECBAgQIAAAQIECBAgQIDAugq0Wq0nLuzOPzK4uNjoO3u93k9W2bm4aidzsPmWW27JAbqRv5TSdw4cOPDPqxXcxCDRUjfGCqa02+0c7ntZxTDySJsxClQO/25WQPOEc3hzs9l8+mbu3lkQnMvdrGw3Yq6+aGH3/N+qOHaVr71Op/Okdd5herUurhpOXPxSRjeEsKPCeb6m1+s9t0K540U6nc7rU0rPqFD+qymlH+v3+58bVnYDvpYxqluVFq4UhhIrz8tNDu8dtyhZyLDBQedRY5P//o+NRuOCmZmZz65W+CToZ15Ulnf9PrvKSRWWOTYYDPLXJPIXKyr9TtbrqGqgv9JJjlfoKzHGC7rd7udPPHyD588pFehfXASXFxVeWGEIvplSurDf73+yQtnjt6dNWgS31J1vhhAu6fV6HxnxjnBZCCF/aaqu3yCldEW/339b1Q6cLO+Lhc/Oqqe3vNwpE+hvtVpPiTG+cRP/TZLfHX+i2+3m90M/AgQIECBAgAABAgQIECBAgEDtAgL9tQ+BDhAgQIAAAQIECBAgQIAAAQJZoN1ul4SKX9Lr9X7jZJWrIUy4RHF0cXfx91WxmZqauv9gMMhl71Wl/AaVqRT+XQxFvSeEcMEG9WOlanOI7Mp+v/+mzWqzjkD/4pck9i8s7Nhe4Tw/nlK6uN/vf2u1slNTUz8yGAzyLvfrvVv3as0ODT8vXpOzIYSHVjjHD51xxhlT+/fvPzKqbKvVukuM8b0hhIeMKrtQZv+hQ4eecPDgwWMrld29e/f2Xbt2vT6E8LQKdVgWBj4AACAASURBVK1bkWG7dp/YQGEosdI1nevf5EUft59SSumanTt3PmnUYp0NDjpXGsP8RZhvfOMbVw6bN7mSk6GflU5m/EJXHzp06PLVDJaqPpmvo5Mg0J+ZfqXX6/3uiUOxwfPnlAr0dzqdn04p5XeCKs/LG5rN5iVVvy6x+LWXt4cQzhz/Uik+cuTu94XvJcUdqHhAZcuT6X2x8NlZkeJOxU6JQP/U1NQPDAaD60MI96sIMR9CyItlPnVC+XuHEH4khHBOxTpyscrvfAV1KkqAAAECBAgQIECAAAECBAgQGEtAoH8sNgcRIECAAAECBAgQIECAAAEC6y3QarXeEmP82Sr1ppSe1e/3X1elbB1lChcnLHXx70MI70spfTjGeGtK6UdjjI9ZDLY0Cs5jZDhrsa7Ybrez4S8U1J2L3rwQqn9/jPHDg8HgaIxxdwjh4WP0c6nZSuHfTqfzrJTSawt37fz8wo7of577mhsb0/R/NhqNC2dmZv6p0Gms4oXBuUp2ozrSarXuF2P8QAjhnqPKhhBG7jK/uIPxu/M6nQr1LRXJway8S/CHckArpfQvYow/tnBN5GugZFHAH/R6vWeu9PWOdrv98oVdxF9QoU8jz3Gpjlar9bAYY14ocG6Fep/S6/XePKxcp9PppJT+rCTMmVL6Wm5/8b6RF/TsXnT7oYWvLmyr0Kdc5OshhIt7vd6Jobg7HFoYSqw0L8cI7+U+3ZZS+ujiNf3JGON983W9OE9KAnyVFuusMeicd79+fwjhsymlLzUajYellB45xr3yaF770Ov18rWx4m8t/UwpfXvR81MLX5r4pxjjD4cQ/l0IoWQODeva8fEKIXw8hPD/NxqN3YPB4IExxvzMKAktV74mT+braA2B/uPB1RjjxxY9/3UI4f4hhDz371HxOl8qNttsNveeGDJfvGdfHEL4nmV1PSyE8MsV6v/Owni+IoSw0tdHvtNsNt9bNdReoa0VixTaPr7X6+VnVNFvcfHbH1d8Jh1LKf2Hfr//ziqNTE1N3WMwGNwQQnhglfKLZfL19eeNRuMvUkqfH/N+mL/u9Oxut/v7w9otfC9ZXk1+t/3g4rzNX0jJ74z5f3kOV31G5ToPDQaDx87Ozn56lM/J9L6YFxjd7W53e0yM8W7L+p2/CPabFedSfocdOj6DweDTy10K303udD1MTk4+qNFoPOjEPqeUzl7490n+qle+94z6De3zSv3NlbXb7Xyv+X9HVZz/nlLqzs/PP+P666//8vLy+X52+PDh58QY/5+Kz5nir8BU6aMyBAgQIECAAAECBAgQIECAAIFxBAT6x1FzDAECBAgQIECAAAECBAgQILDeAjlc/qchhCdWrHisMFbFutdUbIxd778eY7xyx44dM9PT0zm0d4ff1NTUDw4Gg7wbbA5AVfmNDGflSjqdTg7C5t35v69KpYtB2pft3LnzNSsF8zqdzgNTSn8UQsiB1ZLfyPBvafA3xpgDPj/X7XbzzulpWWfi5OTkQxqNRt4FNwfKqvzutKNxlYPGKVMYnBtpV6UPrVbrnjHGHBa+T4XyNy2Exyf7/f7HhpVttVpPjDHm0GOVHYxHBbPOOHz48FNjjK+puOPqN1NKF/b7/bxr6x1+7Xb7UQuLT7ohhB0jzjOHvZ/Y7/ffNcqj1Wo9M8Y4NGh3wvGrBpILA/O52ptCCL/UbDb/eKX7xuL1/V8Xg+6jTiP//Y96vd4zVloIkf9Y2L8q8zJ2Op1XppR+tUrnQgiDEMJV27dv/8Vrr732G8uPyQG+o0eP/kpKKS/YqBrsH7lYZ8ygfA7WPmvHjh2z63RPHzk+Y/Zz1Tl00UUXff/ExMRbC+bQicOSn2VvnJube97111+f27nD76KLLjp3YmIif43iSRUXaeXx/4ler5e/JDL0VzhPN/06Kgyd5/7l8/5v27dvf8FK8z6EkK+jHMT//1JK31/xWqq8OKLgeTTyuVCxb2MXK7QteYeMe/bsuff8/PwLQwhXFITQe81m87KqCxkKF4Ienxdzc3PPWen6Ov/883ecffbZL0gpPa9ifz+TUrqg3+9/daUBKJgHJx7+qRjjFd1u9xMrPVfy/WXbtm1viDF2CgZ91UVxuZ6t8r5YeM+u8ky9A+NaA/0rjUnh/bWoz4uLiq4JIUxWmA/7m83mT464tvK98YUppbxoosqi6Lf3er2fGfYOVKFPihAgQIAAAQIECBAgQIAAAQIE1kVAoH9dGFVCgAABAgQIECBAgAABAgQIrEWgMCSSmyoJY62la8XHFuwCnncq/bsY4+NmZmY+u1pDi7tN5uBTpS8YLCyMGBlULQgi567dFmN8crfbvWpEP884cuTIH4QQnlIxQJOrGxn6Kdm1M5vOz8+3Zmdnv7haXy+88MK7TkxMvHtxN/NR4/yXZ5111uQ111zz7VEF1/r3wuDcSLsq/Sm8/lYN1i6Gsq5d2JH3wipthxDe3Gw2nz49Pf3d1cq3Wq1Hxxjz7vVVdut/Ra/Xy+HLO/z27t173q233pp303/oqL7FGN/Q7XZ/frVyeefdXbt2XZ3z7qPqCyHsP3To0BMOHjx4bKWyk5OTj2s0GnnH6CqLIPLO75f0er38RYOhv8L7xldijBd0u93Pr1Rh4RwZOS8LFxTlRUov2bFjx8tWCsif2N/CeTJy8VNh6DIvTvnA3NzcZTfccEMeo6G/xbmYw4v5CxRVfquOT2k/QwhfGAwGPz5qt+tLLrnkbseOHesVLChbel48rdvtvmO1cOS+ffvyYp2rYox7qwAshNdf0uv1fmO1sif7dVQYOs/P3Wd1u903jgqZttvtRyyMUb7vVrk/5t309/R6vRtHuRc8j7ZaoD8vZvzSqPMPIdx74aspPxRjPK9C2duLVH0PWTpgcVFd7lOVRYb5vvXr3W43f3Fm+YLFE7uZA82Xp5Tywq5RX8PIi9iu6Pf7b1vpPAvmwfHDU0pX3XbbbVfeeOON+esi63kffE2v13vuanVulffFwnv2yGfqcpOtFuifnJz8vvyliQqLjIcu2lxuUPLOl1L6m5TS+bOzs/mLRX4ECBAgQIAAAQIECBAgQIAAgdoEBPpro9cwAQIECBAgQIAAAQIECBAgsCRQGBbNh52Ugf7CUNZNg8FganZ29sNVZkJhsHLVcFbhTph54cGru93u80eFCvN5LI7le0IIF1Q5r1GB/pJATt61vMS03W7/u4UvCuRd/O8+oq+VA5AVz3loscLgXHHIa6WG1/P6K9gFP3flw2edddaeqgslOp3Os1JKr62wWOTjKaWL+/3+t5afb8GCm6F1LNXZ6XT+5cLXAD64sCjh/64w7kN3Fl5cGJDDz0+oUM+xGONTut1u/sLEyN/U1NQ9BoPBDSGEB44sHMLQPhbOkZHzsiR0GUJ4e7PZfOqoRR9L59dqtZ4SY8wh6Cq78q66WKcwdJmDgBf3er1PVbAOe/bsuc/8/Hy+/1T5MsaqX40o7OfRlNKl/X4/B4hH/lqt1s/EGN9c0TM/L17c7XZ/q8rzot1un7+wwOZACOF7RnZkxOKvrXAdlQT6SxzzTv3tdvsNIYT/WMExFxm503kuVPA82mqB/opMYxX7zGAweMKoxTIn1lx4jZXcD/O8eF0I4RcqnMnQRWcF86D4uV64CGfVhXFb6X2x8J498pm6fHy3WqC/oL8j381OtGi323kR2IsrzP9Dg8HgsSXXbYU6FSFAgAABAgQIECBAgAABAgQIFAsI9BeTOYAAAQIECBAgQIAAAQIECBBYb4HCsGhu/mQN9D8+xvjOisHHP+j1es+sEnpc8i4MPl196NChy1faEbzVat0vxviBEMI9K4zl5xqNxkUzMzNVdrM9Xl1BMCcXXzWo1Gq12jHG/RV3Lv+jXq/3jALTkhDkyJ1hK1iOLFIYnCsOea3UgdIFHqtdf51O5/UppTwGo37HBoPBZbOzs9eNKrj094IFM0MXYBQsOBgZUC2Ym6vurj45OfmgRqPx5yGEXRUsbmg2m5dMT0/fUqHs8SIF4fmhYcnCe/Sq87KwrqKQfD7fwq9E5B2kO71e70MreRaGLovvEQVjk4PyQ78aUdjPd/Z6vZ+sep8sfF58JqV0Qb/f/2qV+Tk5OXn3GOONMcYHVCj//sFgsGd2dvbmlcpuheuoIND/lcFg8MjZ2dmvVHBZeu6WPCt/rdfrvXRU3QXPo5H3y1FtrfXvBbZrbWrY8XnRzf65ubkrR32h48QKCp+/lXcnP+G5mb8wkBd1jfp6w1dTSj/W7/c/t/wEC+ZB3p3/Sf1+P78HV/oV3gM+dMYZZ0zt37//yEqVFzyT8+G1vi8W3rOL3/UK38Mr/Zuq8Nld1OeC/n4kxtjudruHq0ywVqv1xIXny6pfF1usp/Z7WJXzUYYAAQIECBAgQIAAAQIECBA49QUE+k/9MXaGBAgQIECAAAECBAgQIEDgpBcoDInk86kUPtnkE8/h8LeFEH66QrvFoaxcZ+Huo/9rIcT16G63+/fL+9Nuty8NIfxZxYUHxSHV9QwqFQTExwrjFATAZpvN5t6SIHWFeXCnIiXBuVGLIUraLwxDrnj9rWcwb1jfq86HlNKz+v1+3pn4Dr+Sa2hYHUsVttvt3w4hPKeC89DFNfnYVqv1zBjj71eoZ9Vd2ocdXzXovBDE/JuU0vmzs7M5RH+HX+E9etQinYfFGGdDCOdWOOfS0OXxKgt3vB4abi68l1UKSZ94zoVh+aFBxsJ+lgYt7xJjzF8SeEiF8Sqqe3Jy8pxGo5F36H9MhbpHhXlP+uuo4D77pYmJiUded911/1DB5XiRqtf5Yn0v6fV6eefqVX8Fz6Oxnr+j2i/5e4FtSbVVyg5CCH81GAx+eXZ29iNVF8osVVw4bm/v9Xo/U9JGwYKBY4tf7ugtP+mCeZAPLXo/L+hfrnvVMHfV94P8NaeU0mS/3/9YlQFeKrOe74sbec9efAaWPGcrjdl6vgcsdy8I9I/176eScVaWAAECBAgQIECAAAECBAgQIFCngEB/nfraJkCAAAECBAgQIECAAAECBI4LFIZE8iGVwiebydtqtUpCj2OHwwt2dF4tnJWDfC+u4DO0jtWOXa+gUqfT2ZlSyuGyR1To66phz2HHFwRqv5BSelTVnacr9HfFIoXBuaLw7Gp9KgxDrnj9dTqdf59S6ocQdlY4/+Lwc66z3W5fEUJ406j6U0pv7ff7T16pXLvdfnkI4QWj6lgIMK/HjvU5hH9Fv9/Pi31W+uWFQH8aQnhihf4MXaSz2rEF96Z/HgwGF8/Ozh5cXl/hPXrVeVl1DEMIY91/ct8LvuaQiw+9Hxfey4rn9O7du7fv2rXr6vwYrDD+Q3fQLuxn0X2jcOxX3UV/yPX4jhDCT1U4/9Xu8VviOiq4zxYH+jdiDhQ8j8YKSFcY88pFCmwr11lQ8LYQwoEY40u73e4nSgL3BTuIj7Wga/G5WWnxWYzx+d1u91XLz7tgHoz1fl4wdkOvi632vrgR1+uJ41YQkK88ZoXPgqLnTMG7eP4KxAfm5uYuK/kSRsG1rCgBAgQIECBAgAABAgQIECBAoFYBgf5a+TVOgAABAgQIECBAgAABAgQIZIHCkEg+5KQL9E9OTu5uNBp5F+P/q8KoVtodd6V6SkLTq4SzqgYovzIYDB45Ozv7lQrndHuR9QoqlQR8QgjFXxLIHS7o66YEFguDc0WBqdXGsCBQN/T6KwhqfyeEsKfX691YMq9y2QKfoeHfgqDb0AB9wdz8Sozxgm63+/mVzrUgbJ8PH7rAYDXHwvvrivfWwjpG7dD/lhjjz1YY+7HuP4v1lgS8hy7WKbg/5GaLA/35oE6n87yU0isreAy9bgr7WXTfKBz74oVVBfee1a7pkgV1tV1HBecq0F/hgjixSIFtYc1FxQcxxpm5ubmnv/e97/3HKkcWfOll6IKeUe202+0XhRB+a1S5YV/9KXjujvV+XjB2Q6+Lgmdy7mPt74sbec/OJ1jwnlN5zAqfBRv5nMl9/lYI4T83m813TE9Pf7fC3FaEAAECBAgQIECAAAECBAgQILAlBAT6t8Qw6SQBAgQIECBAgAABAgQIEDi1BQpDIhnjpAv0t9vtvMPyn4UQGiNGaxBC+Iler7d/nFFdawio0Lo4nJnPaa19XHJpt9vn511vQwjfM8oqpfSkfr//zlHllv+9oK9rGreq/SoMzhUFpob1oXCX8KHXX0EwceygdoHP0JB2wTUwdIf4Vqv1+Bhjnm+jrverDx06dPnBgwePreRfGEIcayFQwfmGYYuASuoYFgrN5z85OXlOo9HI1/RjKlwTxbu9n1hnQYh16GKdgvtDbnqsQH/Bs2PotVfYz6L7RuHYFz8zCsK8qwX67xdj/EAI4Z4V5lVt11HBuQr0VxjIZdd71YWKhTWXF48xfnl+fv6ylb52cmJthc/ej8QY291u93BpjwruhSvecwueu2O9n6/HdbHV3hc38p6dB2GrBfpznwu+QHbiJXBzjLGXUnpHjPGD3W73UOn1oTwBAgQIECBAgAABAgQIECBA4GQSEOg/mUZDXwgQIECAAAECBAgQIECAwGkqUBgYzEonXaC/1Wo9M8b4+xWGcE07vRda3SmcNTk5efcY440xxgdU6GtR8HOpvvUKKrVarScu9POqCv3crCIbPu8Kg3Njjc9yrMI5Nez6K9kRfTPGa9VAbEHAccWdfDudzutTSs8YcSKDlNIV/X7/bcPKlXxxYzPQhoXSC+fI0Hm5GfefJaeCa2noYp3Ce9lYgf7C4OWKbRT2s+i+UTj2tQT6t8p1tB7B5WH3gY2YAwXX0Jrea9bj3lZgux7NVanjmyGES3q93kdWuf/vTCn1QgiPqFLhJpRZ8fotmAdjvZ8XjN1qO/RvqffFjbheT5wfhc+VSu+2hc+CoudM7vvU1NQ9BoPBDSGEB65hrt+8sK74r1JKV09MTMwcOHDgiyGEtIb6HEqAAAECBAgQIECAAAECBAgQ2FQBgf5N5dYYAQIECBAgQIAAAQIECBAgsJJAYUgkV1EpfLKZ2gUB4bF3J188n5Lg9J3CWYUhohXDzKNcC9sYGvopMB3VpXX5+7hfAShpvDA4VxyY2qjrb4xruIRlnLKrXmcFYbc7XUOtVusuMcb3hhAeMqJjX4kxXtDtdj8/rFzheI/jUHrMiruXF47v0HlZeG8Yayf1pRMuDHmv+Ewp7O+4gf6S3eUF+vfvP7J8Um+V62g9gsvDLujCuVrp2VHgutUC/ZXfIfft23fGkSNH7pVSelyM8dkhhPsW3FQPbt++vX3ttdd+Y6VjCsesoNmxi674FYCCeTDW+/l6XBdb7X2xcOwrXa8njnrBO07lMVuv94DVZufi14/eHkI4c+xZfMcD88Kaq7Zt2/a6AwcO/K1w/zqpqoYAAQIECBAgQIAAAQIECBDYMAGB/g2jVTEBAgQIECBAgAABAgQIECBQIFASUs/VVg5jFfRhTUULwkSr7hxepRMF4acvpJQe1e/3v7pUb2GIaKyAamEbWybQP2z38v/N3r2AWXYVdKJf61Q3aYauJDzaMcxAAHG8M5cb1ObqCAJpktSjQ8f4aF6CdLyYqB++URG9k0YUQbiiDjMQxiGJIBdolJgOdU5VAjRE4XOknZHLMBcviDFOMtpiku4wSdPVZ91exalYVKrqrHXqVO2qrt/+vnzV6bP2Wmv/1tr77O7+77VLxqy0TGVwrjrktVQ/xsfHL4gx/lEI4SkF/VwyuFkZ9CpoZtVFVgyYVvT3WLfbfd7MzMxn5ntUEZT7wLFjx15y9OjRU8sdTeV4rxqloIIl51SFV25iWIH+ga4/A4xTiDG+ut1uv3GxT+W1bKD+DqONyjqqrhuVY9/ICv2b5Tyq+O6uvk9YizlQ4XrWBvoXXhP2798/cvz48R+KMf5mReD4pzudzluWuvZWjlnB5XvVRZacdxXzYKD782GcFxX34KtGKqxgxe+DyrGvumbn/lXcpxSPWeV3QXWfe675z4P5wZlfqzjHCock5IcrD46Ojr7/0KFDXyndSTkCBAgQIECAAAECBAgQIECAwHoKCPSvp7a2CBAgQIAAAQIECBAgQIAAgWUFKgI9IaX0Y9PT02/dSJwVYaLqoN7i46ywelhblSGi9QioCvQvGODK4NyggamvmVJjY2NPa7VaHwkh7Co4p+5OKT1nenr68wvLVga9CppZdZG+AdOKc/aqTqdzw3yPxsfHXxlj/Ld9ethNKR2Ynp5+10rlKsd71SgFFWzJQP9yD+tswOulFfo3xwr9S55Hq/nu7nfuVs7Vou+OiutT3+ttv/6v9vMK29zUah4KnQ8cvzmE0Cro9+dSSnsWPlg5v0/lmBU0teoiAv2rJnyoAoH+TuclA3LG8fHx74kx/scQwnkD1rHSbl+IMf5ou93Ob1pKa1C/KgkQIECAAAECBAgQIECAAAECAwsI9A9MZ0cCBAgQIECAAAECBAgQIEBgmAIV4drc7Gs7nc7BYba/2roq+i/Q/7XYAv0LPCoClHmvolBmv7k9Pj4+EWO8OYSwvV/ZEMKfpZQum56e/oeFZTdjoL90BdsY49vb7faP5OPdvXv39l27dn3gjMMVfazujDHuabfbeUXYZbfK8S4YnlUXEehfQFgZuF2PB6AE+gX6lzzJK+dq0XdHxfVpKwX6w/79+x954sSJwyGESwquuKe63e73zMzM3LK4bOWYFTS16iIC/asmfKgCgf7BA/1ziJdeeukTt2/f/u9SSnsLH56pGb3TIYTfHh0dfbXV+mvYlCVAgAABAgQIECBAgAABAgTWWkCgf62F1U+AAAECBAgQIECAAAECBAgUCYyPj78gxvi+osJDCjIXtlVUTKD/H5kqQ2oC/QtmWEWAMu9VFMrsN4Er5m6u6v2dTudFi1c13YyB/oo+P/QQw+Tk5D9PKd0eQnhSH9cPHDt27CVHjx49tVK5yvHuN5TD+Fygf4Fi5bVMoD+EP3rEIx6x9+YlQvfLTc6KldWXrXuznEcVx1r94F/lXC367qhw3VKB/jyXC9/UMj/t39zpdH528TlQOWbDuL73q0Ogv59Q+ecC/asM9Peo4+Tk5DenlH49hLAnhDBSPgRFJW8YHR29Rqi/yEohAgQIECBAgAABAgQIECBAYB0EBPrXAVkTBAgQIECAAAECBAgQIECAQH+BycnJf51Smg4hnNu/dPhkjHGi3W4fLyhbVCSvuPrAAw88pqRwSul/fuhDH7pnYdmKUHR1UG9xnypCgQ8LQFYGyAZ6E0JlGwL9Cwa4IkCZ9yoKZa40pytXGg4ppR+bnp5+6+I6K8LxJafYMMoUBUwLz9uH6ip8m0E3pXRgenr6Xf0OpHK8+1U3jM+3aqD/ezudzh8sBqy8lg0U6B8bG3taq9X6SAhhV8EAWqHfCv1LTpPKuVr03VFxfSq63hbM74GLVNwX5TaWPN9rGq+8Z50ZHR298tChQw8sbKNyzGq6N2hZgf5B5R6+n0D/cAL9D8nu27fvcadOnXpFCOGqEMJTh7RqfzfG+G/a7fbrFz+oOrypoCYCBAgQIECAAAECBAgQIECAQLmAQH+5lZIECBAgQIAAAQIECBAgQIDAGgpUrHyde3F3Suk509PTnx9WlyrfEPCw1VYnJiYOhBCuL+jPqoJvlcHpj3W73ctnZma+PN+v8fHxx8QYbw0hfGtBX4tCf4vrqQypDSPQvyrTAod1K1IRoMx9Gmh8Fh7M+Pj402OMHw4hPLbgIJd1rpyX1at4F/RtoCLj4+PfFmOcCSGct1IF8w8yTExMvCmE8Ko+jd0ZY9zTbre/0K9TleO96hBqv/4s93nl+C47L9fj+jN/DBW23RDCd3c6nZtXeS0bKNBfOgdz35Z7oGZY19ylxr9y7KvP7Yog9rBW6G/sPKo41uoH/9ZiDlScQ41/B1fY5mm+6jkwPj7+1Bjjx0MIFxRcV5ecu2sxZgV9qS5SMQ8Gsq0Yu2XPi8KH83L/Gp+ruRNrPfY13yul50Pld8Gq709XmqhXXnnl+Q8++ODzYozfm1J6Xgjh66sn9j/usCHmxCr6b1cCBAgQIECAAAECBAgQIEDgLBIQ6D+LBtOhECBAgAABAgQIECBAgACBzSzQWyn8phDCWMFx5BWwXzA9Pf37BWWLikxMTBw8k5e8tqRwjPHV7Xb7jQvLTkxMXBFC+GDBipHLhkdL2h4fH78gxvhHIYSnFJR/WKCmMpCz5Kqy/dodVlCpJkSWUnrh9PT0+/v1baN/XnPMQwj0x8nJyTeceePEzxW6rBjWrQjl3dntdp81MzNzZ2G7a1as4ny4OaV0VYzxD0MI39mnQx84duzYS44ePXqqX8crQ3cDvTGjXx9KPq9wytUtG+QbGxt7VKvV+lAI4bkF7T7sgaSCfR4qMjk5+fMppTcU7LNsmK/yWjZQoL/iuyMfyjDeJFAVtKwc+0YC/ZvlPKq4Rgr0F5y4i+7B3hNCeHHhbqsO9FdeG/4ypfSd09PTdy/sX+W5NfQ3UxVahcr7kmrbYZwXNX3cCPeLlfOn6pqdx7Xymlg0ZpXztbrPpfNxqXL5z5D33XffJSMjIwdSShMhhEdV1veOTqfzw1bpr1RTnAABAgQIECBAgAABAgQIEBi6gED/0ElVSIAAAQIECBAgQIAAAQIECAwqMDEx8VMhhN8o3P/3Op3Oy4YRvqh8mOBUSumK6enpzsJ+jo2NPa3Van0khLCrX/+XeiCg3z7zn1eGdJYMmJaGp86Env5bSunimZmZvyvtXy43rKDS5OTkv04pTZ+ZE+cWtP+wtyYU7LPhitSE0lYb6N+7d++/6Ha7Hw0hPL4Q4qc7nc5blitb8VDM/wwhXN7pdI4UtrumxQpX9v2rGOOPppRu7HOO54eNDkxPT7+rpNNjY2NPaLVafxxCeEJB+ZuPHTv2fSUPChTUVVVkmEG+ycnJt6WUcnCu37ZkCLbfTr3P48TERB6DCylQHwAAIABJREFU7y8ov2x4uvJaNlCgv4EHD6qClpVj30igf7OcR6XfvSEEgf6CE3dhkQrbvFtRgHmlLtTc853JVy8Xxs/XqfeGEF5QcLhDfzNVQZtzRSrvS6ptK8Zu2fNis90vVn63VF2z85hV/lmhaMwqvwuq+1w6H/uV6/2Z7gdCCK8PITymX/n8+aB/3impWxkCBAgQIECAAAECBAgQIECAQI2AQH+NlrIECBAgQIAAAQIECBAgQIDAmgpUBlDuarVae6ampv5itZ0aHx9/aozx4yGECwrqWjJUNT4+/pgY460hhG8tqGPgYO74+PgrY4z/tqCNJR88yPsVBphz0WVXrl6p/WEFlSrfRvC5lNKexSvgFjhtqCKVwbmBA1P79+9/xIkTJ95ZGHjORnfGGPe02+0vLAdWudL4hlkNtfC6k8+nd8UYD/R5C0dfp4V+lSvWfymldMn09PSfr/ekHWaQb2JiIhteX3AMAz/4MTY29nUxxiMxxn9Z0M6ybyKpvJZVB/p37969fdeuXR8IIeQ3vPTbln2zRWU/q64blWPfVKC/5s0PjZ1HwwguLzdJ1mIOVHwfDXSv0G/C13xeYZurLQowr9T++Pj4RIzx5hDC9oJ+LnteVDzQk5tZ8aG6gn4MVKRiHgxkWzF2ywb6N9v94lqcrwsHt/C+Zn6XovOh8rug6ntmoInZZ6f80GpK6ZaU0jcW1H9Pt9u9bGZm5mhBWUUIECBAgAABAgQIECBAgAABAmsmINC/ZrQqJkCAAAECBAgQIECAAAECBGoFeqsqHg4hXFK477/vdDqvXO0q/RUB99ytD4+Oju47dOjQA4v6WLMi9EArrVb65BXFn91ut/9msWVlEK06pDqsoFIv7PqeEML3FcyHqpXRC+prpEhlcG7QwFScnJx8TUrpl/uE0xca/Fqn03nNSiiTk5PfkFLKK/6XrDZfFXxfy8GoDKn168oHjh079pKaVfQnJibyKrK/0K/i3ud9x6GwnqpilUYrzsvKoOFAb94YGxt7fqvV+oPCsO2y17jKa1n1tbLynPlYt9u9fGZm5suLB6+yn1XXjcqxbyTQnz02w3k0jODycifuWsyBiu+jrRboz/d7bw8hXF14IV32Ic6JiYnvDCG0Qwg7C+r60x07dozddNNN9xaUHVqRinmQ2ywKhy/s3DDOi812v7gW5+tC08rv2aIxq/wuKP6e6T0M+t0FE/aDnU4nP0RTvFXcCwz8AGFxZxQkQIAAAQIECBAgQIAAAQIECBQICPQXIClCgAABAgQIECBAgAABAgQIrJ/A+Pj4y2KMNxQGje9PKV0xPT2dQ8QDbRMTExeFEPLK+l9XWMGyK6SOj49/b4zx/YV9rw7mjo+P7+mtCFsS/Fo2WFz5RoKj27dvnzh8+PDfF/qE8fHxp595mODDIYTHFuzTL/xbMx8+22q1LpmamvofBe0uWWRsbOzJrVbrF3fs2PGq9Q7N5Q5VBueKA1PzB7t///6R+++//6dSSr8SQjin0OnzrVbr0qmpqTtWKl8ZqMtVrfqBnPHx8RfEGC/sdDpvXs2DPZUP9SzHMNBDJZWBzr8LIVzW6XQ+XTh2Dyt25ZVXnv/ggw++udvt/urMzMwXS+oZZpCvsq7qBz/y2yeOHz/+vhjjlQXHdn8IYbLT6fzRUmUrQ5dv6XQ6P1MzDycmJn4qhPAbBf3MRZZ9uKGyn1XXjcrxajLQXxOMbuQ8GkZwebm5shZzoOL7aEsF+sfGxp7ZarWmQgjnFZ67r+10OgeXKtu7Hs+EEP73grq6McafbLfbJW9pWq66/DDCq1JKd0xPT+f71b5bxTzIdRWFwxc2OqzzovLPD43eL67F+brQdDMF+kvfPBZjfHu73f6RvhN2QYFK5+q5W9MXZQkQIECAAAECBAgQIECAAAECJQIC/SVKyhAgQIAAAQIECBAgQIAAAQLrJrBv377HnTp1qhNC2F3Y6F92u93vmpmZ+Uxh+YeKjY2NPaHVat0UQvjWwn1XDJeOj49fEGPMDxd8U0F9VYHCXqjyD0MIewrqXjFY3FvpPx/3WEldIYRf7HQ6bygoG3p155WxJ0rKn7HqF+ivMc1N3jA6OnrNoUOHvlLY/kPFLrvsssePjIwcCiE8M4Twhzt27Diw3qH+yuBcVTB37969X3/69Om3xRivKHzoJNvkufSK6enp60s8K1ZDzdWdjDG+vN1uv6+k7sVlem+aeHdvZeNf6HQ6v1kTpl5YX2X4bbnuVofPc0WVb97Iu3xsx44dVw4yNy+++OKd55xzzu/EGF8YQvizbrd75czMzJ39/CtD3X3nZWWQverBj96DVb9X+MDKiiteV4YBv9RqtSampqY+1c8zf54fHhoZGZlOKX1jQflTvYfX8nfjw7bKfvYdn4UNVI59Y4H+zXAeDSu4vF5zoOL7qBtC+O7a1bML5n1xkQrbXOfAwd2xsbGntVqtfC/2lMLOrXju5joqr4dfCiHs63Q6nyxsf2Gx/HaeV6SU8gMBD8YYD7Tb7XwvuOJWMQ8Gsq0Yuzu2bdv2rFtuueW/L9XhynvwXEVj94trec3OB1Z5T1N0PlR+Fyz7RpnFY9dbof+DBfel1d8vFc5W6O93IfA5AQIECBAgQIAAAQIECBAgsC4CAv3rwqwRAgQIECBAgAABAgQIECBAoEZgfHz8qhjj7xSEO+ar/YcQwis6nU4OJqWCtnKo6bIQwn9IKT2xoPx8kb7B0omJidefCSr/QmGdRYHavOL0iRMn3hRCeGWhSd+VRycmJg6EEIpC2iGEL6WUXjo9Pb1kmHT+WAfoZ961b7i00jSklN538uTJVxw5ciSvvl2yLTcfBg57lTS6VJnK4FxfuxBCvPzyy588Ozv7UzHGq0IIj6rpW0rppnPPPfeFpQ9IVK42nLuSQ/0/1m638/lecu7OBeCPHz/+qhjjLy4Iba/q4YDKoNpyhMu+FaOfeeXKwrm6T5w+fXr/rbfeele/uuc/37t37//W7XbzAxD5rSTzW9HDAZU+fefl5OTkN6SU8sNPTyjo/8l8TS15YGNsbGz3yMjIHxRe1/uudl0RBpw/jM92u93n93vzQW8Ovz3G+AMFx5+L/FlK6bLp6en8XfewrbKffcdnYQOVY18duKwI8/ate6OfRxXHumJweb3mQOX3UfVbhwrnflGxCttcX1GAeWHD+WHTr3zlKz+ZV8iv/B79XEppz/T09N3LHUjl9TBXU3RPtrC9Sy+99Lxt27blN9n84IL7yKKHAyrnQbVtxdj1PS82y/3iWl6z87hvgEB/8QOOFW8NO5lS+v7p6enfL7oofPXBuct6D27/kz77HOt2u88b5OHw0r4oR4AAAQIECBAgQIAAAQIECBAoERDoL1FShgABAgQIECBAgAABAgQIEFhXgQFWeZ/v36dDCG+IMd7WbrePLez0/v37R+65555/NjIysjcHiEMI/6ryoO5qtVp7pqam/mKl/fbu3fsvut1uDqo+vqT+GONfhxB+qN1u37pUoPnSSy994sjISA5+TpbUl1dUz4GzdrudV2BddhsgQPbllNKrzj333HcuFe6enJz8VymltxSu+r+wX33DpXv37r2w2+3eFkJ4aqFBLvaFGOOrd+7cefNyYfQ8J+67775ntVqtgyGE5y7xsERedfito6OjP1saaK/o35JFK4NzX8yrtS/T5kgI4Zt7qwhXhfjn64sx/n+nT58e7xdOXtz++Pj4C2KMOTi+vdAjvwVgemRk5OenpqbymzaWDPbn1eUf+chHvjillIP8Fy5R932lKw4v1a+JiYlfCiG8rrDPi4ut+FaMfnVWhqbnq/uHbHHy5Ml3r/DwSty7d+/Tut3ua/LLAM4cX54Xi7e+b6Oo7F/fczo/aDI5OfmGlNLP9bPpfZ7PxXfOzs6+6rbbbrtv8T75XD5x4sRLQwi/FUI4r7DOvg8+VYYu55rtXdN/eOfOnTOHDh06vbgvA1zTcxUrhqUr+1kyPg91u3Ls+4buF3tUhHn71l3Z13U/jyqOtW9webHjWsyBiYmJi0MIHwoh9AvD5u7kkPl3T09P3154/g21WIVtbjffo91R2IGvSyntjjHuKnygcnG1RQ86DPD9k68tN7RarddNTU0teyz5QYTZ2dlrUko/HUJ4zOLO5evV6dOnv2dmZuboch6V9yWNBvo3y/3iWpyvC8dvLQL9u3fv3r5r164PnHnALL/lqe+WUvrdc88994cPHTr0wEqFe/W+J4Twff0qLZmv83X0HjDND3rn+/t+24oPzfXb2ecECBAgQIAAAQIECBAgQIAAgWEJCPQPS1I9BAgQIECAAAECBAgQIECAwFAF9u7d+4xut5tXhH/soBWnlO7trQA+aBBrvumikPx84QGCWXnXv4kx3ppS+ngI4cEQwtN74fj8c6kQ7nIsR7dv3z5x+PDhv+/nVruSaa++L/dC5H/X+/9zQgjfcSZsm9900OrX5hKfF4VLB3hrw3xT8/3ND3v8eQhhWy+c9y0hhGcUrLSbx/7ftNvt/OaFohXkBzB4aJfK4Nxqmuq3b9HKvUtVkt/UcPz48ffFGK/s18gSn/9NCOH2lNKfxBj/NqV0fqvV+raU0refeZvDNxWcCwP3uzIAt7jrxavRLmcyPj6+J8Z4cwhhZ6VbXrX2T/Iq7jHGHMqc7V0/LkopPTPGeH5BfSu+jaIyKF10Tg8YvJw71larNZNS+kKeHzHGPWfmzCWV3xX5AYxXTE9Pr/iWksrQ5WLmPBc/lq/peS7HGPNbCSZ618uaa3rfh8kq+1k0PvMHUzn2fUP3i5EqgthFdW/k86jiWDdEoH9sbOxprVbrIyGEfA9VsuUHb/JbQ/5TCOF47w0qu0MI13U6nd8oqWDQMhW2gzYxyH59z935SnPw/tSpU/meN3vVbNn88zHGP+52u//pzAOd96aU/mmMMX9nFt2b9Xt4r/K+pNFAf4bbDPeLa3nN7hl8W4xxpvABt+Ixm5ycfFtK6YcrJmi+B//smQcK/2tvnyeHEB6ZUrpy4VsrJicnJ1NKH1zw1qWVmsgPGL/x5MmTb1nmYcb8wOA3p5RuWPRGopXqLHrwpuK4FSVAgAABAgQIECBAgAABAgQIDCQg0D8Qm50IECBAgAABAgQIECBAgACB9RCYnJx8YUrpxsKAx1p2acWw6+KGK1eFHGa/7zsT6No7MzPziZJKBwzUllRdU6YoXJpD4idOnLguhHCgpvIhlT2dUvqhfuHfYbRVGZwbRpNL1fF3rVbriqmpqRwSH2gbGxt78sjIyHRK6RsHqmB1O93ZarUu7fc2jcVNVAaXF+/+gWPHjr3k6NGjp1bR9RxCe01K6ZcHfDhmFU3Pvdnjze12++eXqqTSpuiczu00eI3/vdHR0R/s9+aNytDlavyX3TfG+OvtdvvVKz1QVNnP4vHJnaoc+6LQ/cKDrQhil9a9Yc+jimPdEIH+8fHxx+QHDUMI37rKyf1/djqdX1llHSvuXmG7lt1YWHfRQ0OLzoUcwD9c+XDSsI7nT0+dOjX54Q9/OD+I9DVb5X1JcTh8vpGKsSs6LzbD/eJaXrOza+UDisVjNjExke/BV3wQrmBCPmwce2P2zhDC9xfsP18kv6XicyGE/CDj/Ntwzg0hPDOE8PUV9eQHlC/rdDr5wV8bAQIECBAgQIAAAQIECBAgQKBRAYH+Rvk1ToAAAQIECBAgQIAAAQIECPQRaDKYN9+1j+3YsePKm266Ka/2X7xNTEysdzBroJXkV7GSabFFn4LF4dIGH5QYaA4MAlQZnBukiX77fK7b7X7fzMzMZ/oV7Pd5A+dA7tJA58H8sQz4do0c3DwwPT39rn4m/T5vKojYb4XmylB38TndxPH2O9aFY1QZuuw3vIN8/tlWq3XJ1NTU/1hp58p+Fo9PbrNy7EtD9w8dTkWYt7juJuZVPqB+c6viWIuCy6uYq8VzYIAVuZeaqlsx0F/1IOg8WkMPOZ2MMb683W6/b6nBq7wvKQ6HL/jefc+ZYPaLCy6QxefFRr9fXMtrdnZcq0D/AG/tWGpYlxzHhh4EzW+4+MVOp/OGgvmnCAECBAgQIECAAAECBAgQIEBgzQUE+tecWAMECBAgQIAAAQIECBAgQIDAKgXixMREXjU6r+46ssq6anf/yKlTp16w1IqlJRWNj48/O8b4wXVYbTUHUq4fHR390X4rTi/ud1PBxwX9KA4W5n3Gxsae0Gq1bhrCisElQ5jLfLbb7T5/Zmbmi6U7rKZcZXBuNU0t3jeH0m+enZ19xaDzfanOTE5OXplSuiGEcN4wO7tMXQOfB/P1VYbg5ne7M8a4p91uf2EYx9gLImaz7xpGfQV19H0jQ2Wou+qc3r9//yOPHz/+9hjjDxT0dbVF+h7rwgYqQ5er7dvi/fNK2fs6nc4n+1Vc2c+q8akc++LQ/fwxVYTcq+reiOdRxbEWB5fnHddqDgx4TVw8ZbdSoH+130P5nvcnz7yZ6tfW6e1UeWXzX+p0Om9c7i0glfclGyLQv9HvF9fqfB3wXqZ4zHbv3r39cY973O+s8vt62etbAw+CDvTgTb/vZJ8TIECAAAECBAgQIECAAAECBAYVEOgfVM5+BAgQIECAAAECBAgQIECAwHoKxPHx8e+JMf7H9QoGp5T+/bnnnvtzhw4demA1BzoxMfGdIYTfDyF83WrqWWHfHB574+jo6MHaMP98ncNeyTSvUpxSuj6E8PqCY64Kl+b6Lrnkksdu3779/SGE5xXUv5oiHzt9+vRLbr311rtWU0nNvpXBuZqqVyr7DzHGH2+323mV3DSsSufrWYdzIDd1Osb4+p07d/7KoOdBrqQyvDx/iB84duzYS44ePXpqWHa9kPtbY4wHQgitYdW7RD1Fb2SodKk+p9fpeP+y2+1+V83bJypDl38fQnjMkMZrxRWzF49jZT+rxqdy7KtC9/k4KkLu1XWv07zKh1F0HlUc64YJ9OcA765du94WQvg/VnEd2iqB/i+HEH5mdHT0dw4dOpSD8oNuOdT/ohDCfwghPGrQSgr2y/39iU6n886Vvvsr70uKw+EL7hGGvkL/fN0b9X5xLa/Z+dgrH8SpGrO9e/c+o9vtdlbxsPKK17d1umcMKaX3nTx58hVHjhy5v+BcUYQAAQIECBAgQIAAAQIECBAgsC4CAv3rwqwRAgQIECBAgAABAgQIECBAYBgCl1566RO3bdv2uyGE5w6jvmXq+EKM8Ufb7fatwwo3X3755U+ZnZ19T4zx24fc76EFsYe4mvHcivatVuvCEMKHQgj/pM8xV4VL5+vKbxY4fvz4q2KMr1mDwNvplNIbzj333F9d7QMdteNdGZyrrf5ryqeU/jbG+Oujo6NvW+vjvOyyyx6/bdu261JKe4cUeF54LH+Xg+/tdjsHzFb9QMLExMQvnXkbyOsKcfObDQ5MT0+/q7B8TbE4OTn5kpTSb/eC4jX79iubHwR63+zs7I/cdttt9/UrXBnqHvScHjl+/PhPxhhfO+RzuhtjnJqdnb2m9uGcmtBljPF1KaX8JopXrnKO55DtD3U6nfeWzueafoYQqsancuyrQ/cVIffqunvzesOcRxXHumEC/dlwCA/9ne2B/nzPcPj06dM/cdttt/11v+tp6eeXX375vzx9+nT+btlduk9Fuc/FGF/cbrf/c799Ku9LqsLhue21PC9y/RvxfnEtr9n5mNcy0J/rn5ycfGFK6cYB3yLR9/q2hn9uyt3PD8y9bufOnW9azQOg/c4bnxMgQIAAAQIECBAgQIAAAQIEBhEQ6B9EzT4ECBAgQIAAAQIECBAgQIBAkwI5nHdZL+T6TcPqSC/cfO3o6OjvrkW4ef/+/SP333//958JfL5lCOHcvPLrDdu2bbv2lltu+e/DMlhl6CkHm2+enZ19xYc//OEvjY2N7W61WvmhiEf36V9VuHRxXfkhj5GRkd+KMe47E8IeWaVFPobpVqv1qna7/dlV1jXQ7pXBuUHaOBlC+NiZcfmt0dHR29Y5zDTsc/fLKaXfPH369JtKQumlWJVBuDtjjHva7fYXSuuvLXfppZeet3379jeklK4aMDy3uMmj3W73x2dmZj5ZGhivDHWv+pzevn37vxvSwx/5Aa1X79y584ODrJhdGbrMoeVfnZiY+MF8fg34UMKnW63WS6empv6fmnlS2c+q8akc++rQfUWYt7ruhYYb4TyqONa+gdfF82Mt50BuKz+UNTIykldSH+SByrM10P83Mca354fVDh8+nN/QMfRt/t6x2+3+eozxnw6hgX8IIbym5l638r5kwwX658020v3iWp+vlfcx1WMWQshvkRj0u67o+rYGc7/xe/whnL+qIECAAAECBAgQIECAAAECBM5yAYH+s3yAHR4BAgQIECBAgAABAgQIEDiLBeLevXuf1u12fz4vIDtgePLLMcbO6dOnf/u8887740ECn7W+OTR/4sSJ5+dAVQjhWypXcv5SCOE927Zte+Mwg/yLj6H3JoRfCSG8oDBAnFd6/fGFbzWoCCtVhUuX8+619xMhhBeHEP555bjMubZarf9ramrqjsp9h1q8Mji3YtsppXvPjEsO7/2XlNLHY4wfHR0d/X/XOcS/VB/j2NjYd4yMjPx0Smmi8tzNK8t/Psb45gceeOD/PnLkyP1DHYAQQmWA+QPHjh17ydGjR08Nux9LnJfnbdu27UdCCDnY/9TKa0de9f2mVqv1xqmpqc+UBvnn+1BpMpRzeu/evRd2u92fCSG8PIRwboVvfuDpaIzx13bu3Hl4Ndf1iutY7t5DoeUBrqH5gZCDo6Oj7x/k/KzsZ9X4VI59dei+IuReXfdScyYH+5s6jyqOtSjwuvD41nIOzLeTA7bHjx9/YYzxl0MI31B6TuaHatrt9htLyw9SrsK2uvr8XdpqtY6nlL6YUvrP+bs0xvjJdrt9rLqyAXfohZv3pZR+LITwrMJ7s/nW5q6JIYQ3jo6O3lJ7jam8L6kOh1eMXfV5sRT3RrhfXOvzdR0C/XO0A3zX5d3+MqX0ndPT03eXnA4L/tyU/7yX31ZR+/DuhrnHLzleZQgQIECAAAECBAgQIECAAIGtLSDQv7XH39ETIECAAAECBAgQIECAAIGzRSCv/P3Pzqyu/h0ppWfGGJ94Jrz6zTHGbfMHmFK6LwebQwh5RfvbW63Wn01NTf1tbbB1mGA5KHny5MlvjzFeEkK4MAdVYow7FvT5izHG/9YLY9/ebrdz39Mw+7BSXfv373/k8ePH82q84zHGb4kxPjmXTynN9kLiH922bdvUhz70oS+uZ7/6Hf/k5OSu3lzYs8xcaNS1X/+30uc5pHjvvfc+pdVqPTfG+O0hhG+cn2cL51oI4S9SSh8+55xz/uTmm28+sZWMljrWgmtHvrb9eUrpT7rd7sfOP//8v1xNsL1J74I58mAvwP9fU0ofGR0d/S/DestKZejyYauQL7qGPmt+he2U0lyfU0qf2IjX0CbHez3b3krn0ZBd4+WXX/7k2dnZ57VarWemlJ4RYzxvwb3LZ1JKf9FE8H3Ix7khq+sFnP+XlFK+x/nmEML/unD1/vnrS4xx6NfEDQmyik65X1wF3oJde991+Tsu/3nmohjj0xb/+SullB+0W9WDpbmdEydO5D/fPS+llN/Sln+98Noz99165sHH/HDu7THGP13PB2+Go6kWAgQIECBAgAABAgQIECBAYCsLCPRv5dF37AQIECBAgAABAgQIECBAgAABAgQIECCwpMBqA/1YCRAgQIAAAQIECBAgQIAAAQIECBAgQIAAAQIlAgL9JUrKECBAgAABAgQIECBAgAABAgQIECBAgMCWEhDo31LD7WAJECBAgAABAgQIECBAgAABAgQIECBAgEBjAgL9jdFrmAABAgQIECBAgAABAgQIECBAgAABAgQ2qoBA/0YdGf0iQIAAAQIECBAgQIAAAQIECBAgQIAAAQJnl4BA/9k1no6GAAECBAgQIECAAAECBAgQIECAAAECBIYgINA/BERVECBAgAABAgQIECBAgAABAgQIECBAgAABAn0FBPr7EilAgAABAgQIECBAgAABAgQIECBAgAABAltNQKB/q4244yVAgAABAgQIECBAgAABAgQIECBAgAABAs0ICPQ3465VAgQIECBAgAABAgQIECBAgAABAgQIENjAAgL9G3hwdI0AAQIECBAgQIAAAQIECBAgQIAAAQIECJxFAgL9Z9FgOhQCBAgQIECAAAECBAgQIECAAAECBAgQGI6AQP9wHNVCgAABAgQIECBAgAABAgQIECBAgAABAgQIrCwg0G+GECBAgAABAgQIECBAgAABAgQIECBAgACBRQIC/aYEAQIECBAgQIAAAQIECBAgQIAAAQIECBAgsB4CAv3roawNAgQIECBAgAABAgQIECBAgAABAgQIENhUAgL9m2q4dJYAAQIECBAgQIAAAQIECBAgQIAAAQIECGxaAYH+TTt0Ok6AAAECBAgQIECAAAECBAgQIECAAAECayUg0L9WsuolQIAAAQIECBAgQIAAAQIECBAgQIAAAQIEFgoI9JsPBAgQIECAAAECBAgQIECAAAECBAgQIEBgkYBAvylBgAABAgQIECBAgAABAgQIECBAgAABAgQIrIeAQP96KGuDAAECBAgQIECAAAECBAgQIECAAAECBDaVgED/phounSVAgAABAgQIECBAgAABAgQIECBAgAABAptWQKB/0w6djhMgQIAAAQIECBAgQIAAAQIECBAgQIDAWgkI9K+VrHoJECBAgAABAgQIECBAgAABAgQIECBAgACBhQIC/eYDAQIECBAgQIAAAQIECBAgQIAAAQIECBBYJCDQb0oQIECAAAECBAgQIECAAAECBAgQIECAAAEC6yEg0L8eytogQIAAAQIECBAgQIAAAQIECBAgQIAAAQIECBAgQIAAAQIECBAgQIAAAQIECBAgQIAAAQJDWabzAAAgAElEQVSLBAT6TQk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JoXSCk9KYSQ/7t4UW8u7P1//ixvi3/m3/urBfvM/3rh793R+zz/3tx/McaFnzcPoAcECBAgQIAAAQIECDQuINDf+BDoAAECBAgQIECAAAECBAgQIECAAAECBAgQIECAAAECBAgQIECAwFoJ9EL7ufoc2s/B/BzWXyrEv1ZdWFjvfKD/SO83P9YL+s///3r0QRsECBAgQIAAAQIECGwgAYH+DTQYukKAAAECBAgQIECAAAECBAgQIECAAAECBAgQIECAAAECBAgQILA6gV6A/0AI4blLrLy/usrXdu/5lfxzyP9IjFHIf2291U6AAAECBAgQIEBgQwgI9G+IYdAJAgQIECBAgAABAgQIECBAgAABAgQIECBAgAABAgQIECBAgACBQQQ2cYC/3+HmgH8O9VvFv5+UzwkQIECAAAECBAhsYgGB/k08eLpOgAABAgQIECBAgAABAgQIECBAgAABAgQIECBAgAABAgQIENhqAgsC/BeGEPJK/FtlE/DfKiPtOAkQIECAAAECBLaUgED/lhpuB0uAAAECBAgQIECAAAECBAgQIECAAAECBAgQIECAAAECBAgQ2HwCC0L8Lw8hPGnzHcGa9DgH/G8843FDjDH/2kaAAAECBAgQIECAwCYUEOjfhIOmywQIECBAgAABAgQIECBAgAABAgQIECBAgAABAgQIECBAgACBs11gQYj/uSGEi9fieGfvu2uu2gfv+FSYve/uuV+fuverP/M2//nsvV8tN///+dfbznv8Q+W2nf/VXy/8ve3nX9D7vQvmfn/Hhc9Yi0PIdeYw/1y4P8Z4w1o1ol4CBAgQIECAAAECBNZGQKB/bVzVSoAAAQIECBAgQIAAAQIECBAgQIAAAQIECBAgQIAAAQIECBAgMIDAgiD/tQPsvuQuOYifQ/kP/vXRuc8fuOPoXIh/vbcc7M/h//zzkRd+60MPAAwx7J+D/Ud64f7800aAAAECBAgQIECAwAYXEOjf4AOkewQIECBAgAABAgQIECBAgAABAgQIECBAgAABAgQIECBAgACBs11gmCH+heH9poL7teM1v7J/DvaPXvT8Ya3mP7dqfwjhhhhj/rWNAAECBAgQIECAAIENKCDQvwEHRZcIECBAgAABAgQIECBAgAABAgQIECBAgAABAgQIECBAgAABAltBYFhB/hziv//ThxtbeX/YYzW/kv8jL9wddjxx92oD/lbtH/YAqY8AAQIECBAgQIDAEAUE+oeIqSoCBAgQIECAAAECBAgQIECAAAECBAgQIECAAAECBAgQIECAAIH+Ar0g/7UhhAP9Sz+8xNkW4O9nMMSA/w151f4Y45F+bfqcAAECBAgQIECAAIH1ERDoXx9nrRAgQIAAAQIECBAgQIAAAQIECBAgQIAAAQIECBAgQIAAAQIEtrxAL8h/fQjh4lqM+RD/iT8/HPKvt/KWA/6jT98Xdl60L+RfD7DlVfuvEuwfQM4uBAgQIECAAAECBIYsINA/ZFDVESBAgAABAgQIECBAgAABAgQIECBAgAABAgQIECBAgAABAgQIfK1ASikH+HOQ/0m1Nvfefl04de/d4f5P31y761lffn7l/tGLnh92XnTFIMebg/2vjTHmlfttBAgQIECAAAECBAg0ICDQ3wC6JgkQIECAAAECBAgQIECAAAECBAgQIECAAAECBAgQIECAAAECW0Fg0CD//Gr893z8uq3ANJRjzOH+HRc+I+Rwf/5ZuVmxvxJMcQIECBAgQIAAAQLDEhDoH5akeggQIECAAAECBAgQIECAAAECBAgQIECAAAECBAgQIECAAAECBOYEUkp5Jf5rQwgHakjyavxC/DViS5fN4f7Rp+8L5z/7mtrK8kr9ecX+HPC3ESBAgAABAgQIECCwDgIC/euArAkCBAgQIECAAAECBAgQIECAAAECBAgQIECAAAECBAgQIECAwFYRSCkd7IX5iw7ZavxFTAMVGjDYn8P8N8YY8zjaCBAgQIAAAQIECBBYYwGB/jUGVj0BAgQIECBAgAABAgQIECBAgAABAgQIECBAgAABAgQIECBAYCsI9KLGYlUAACAASURBVFbl/2gIIa/O33cT5O9LNLQC88H+nRftC/nXhVsO9l8VYzxSWF4xAgQIECBAgAABAgQGEBDoHwDNLgQIECBAgAABAgQIECBAgAABAgQIECBAgAABAgQIECBAgAABAl8V6AX5D5Suyi/I39zMGTDY/9ozD2ncEGPMAX8bAQIECBAgQIAAAQJDFhDoHzKo6ggQIECAAAECBAgQIECAAAECBAgQIECAAAECBAgQIECAAAECW0UgpXRQkH/zjXYO9u+48Bnh0c+5unTF/hzmvzHGmMfbRoAAAQIECBAgQIDAEAUE+oeIqSoCBAgQIECAAAECBAgQIECAAAECBAgQIECAAAECBAgQIECAwFYQ6K3Kf30I4eKS47339uvCPR+/rqSoMusoML9i//nPvqa01Rzs32O1/lIu5QgQIECAAAECBAj0FxDo72+kBAECBAgQIECAAAECBAgQIECAAAECBAgQIECAAAECBAgQIECAQE8gpZRD/B8tAXnwjk+FY4cPhtn77ioprkxDAjnYv2vfwblV+wu2HOp/bYzxhoKyihAgQIAAAQIECBAg0EdAoN8UIUCAAAECBAgQIECAAAECBAgQIECAAAECBAgQIECAAAECBAgQKBJIKR0MIVzbr3AO8N//6cNW5e8HtcE+33nRFeHRz7k65IB/ny2H+m+MMeb5YCNAgAABAgQIECBAYBUCAv2rwLMrAQIECBAgQIAAAQIECBAgQIAAAQIECBAgQIAAAQIECBAgQGArCKSUnhRCuD6EkFfnX3G79/brBPn7IW3gz3OYf/Tp+8L5z76mpJc52L8nxph/2ggQIECAAAECBAgQGEBAoH8ANLsQIECAAAECBAgQIECAAAECBAgQIECAAAECBAgQIECAAAECBLaKQEoph/g/2u9486r8d7/r6pB/2ja/QA7279p3MOy48Bn9DiaH+V8bY7yhX0GfEyBAgAABAgQIECDwcAGBfrOCAAECBAgQIECAAAECBAgQIECAAAECBAgQIECAAAECBAgQIEBgSYGU0sEQwrX9eKzK309oc35esVp/DvXfGGPM88VGgAABAgQIECBAgECFgEB/BZaiBAgQIECAAAECBAgQIECAAAECBAgQIECAAAECBAgQIECAAIGtIpBSyqvy59X5l93yavzHDh8MD97xqa3CsiWPMwf7L3jZO0L+2Wf7qxjjk/sV8jkBAgQIECBAgAABAv8oINBvNhAgQIAAAQIECBAgQIAAAQIECBAgQIAAAQIECBAgQIAAAQIECDwkkFJ6Ugjh+n5h/hziv/vdV5PbIgI5zP/o51wddl50Rb8jzqv174kx5p82AgQIECBAgAABAgT6CAj0myIECBAgQIAAAQIECBAgQIAAAQIECBAgQIAAAQIECBAgQIAAAQJzAqVh/ntvvy7c8/HrqG0xgRzqH336vnD+s6/pd+RC/f2EfE6AAAECBAgQIECgJyDQbyoQIECAAAECBAgQIECAAAECBAgQIECAAAECBAgQIECAAAECBAjMh/m/uBLF7H13hWOHD4a8Or9t6wrkYP8FL3tHyD9X2IT6t+4UceQECBAgQIAAAQIVAgL9FViKEiBAgAABAgQIECBAgAABAgQIECBAgAABAgQIECBAgAABAgTORoGU0sUhhI+udGw5xH/3u68+Gw/fMQ0gkMP8j37O1WHnRVestHcO9V8VYzwyQBN2IUCAAAECBAgQILAlBAT6t8QwO0gCBAgQIECAAAECBAgQIECAAAECBAgQIECAAAECBAgQIECAwNICJWH++z9989zK/DYCCwVyqH/06fvC+c++ZiWYHOq/McZoApk+BAgQIECAAAECBJYQEOg3LQgQIECAAAECBAgQIECAAAECBAgQIECAAAECBAgQIECAAAECW1QgpXQghHD9Sod/7+3XhXs+ft0WFXLYJQKPfs41Qv0lUMoQIECAAAECBAgQWEJAoN+0IECAAAECBAgQIECAAAECBAgQIECAAAECBAgQIECAAAECBAhsQYGSMH9elT+vzm8j0E+gINSfq3itlfr7SfqcAAECBAgQIEBgqwkI9G+1EXe8BAgQIECAAAECBAgQIECAAAECBAgQIECAAAECBAgQIECAwJYXSCldHEL46EoQd7/76vDgHZ/a8lYAygV2XnRF2LXvYL8dhPr7CfmcAAECBAgQIEBgSwkI9G+p4XawBAgQIECAAAECBAgQIECAAAECBAgQIECAAAECBAgQIECAwFYXEObf6jNgbY9/23mPD0945S0rNfJXIYQbrdS/tuOgdgIECBAgQIAAgc0jINC/ecZKTwkQIECAAAECBAgQIECAAAECBAgQIECAAAECBAgQIECAAAECqxLoF+afve+ucOzwQSvzr0rZzjnUf8HL3hHyz2W2HOq/KsZ4hBYBAgQIECBAgACBrS4g0L/VZ4DjJ0CAAAECBAgQILCEQErpSSGE/F9+5fLC7cLe/+TP8rb4Z/69/Jfw89v8rxf+3h29D/Pvzf0XY1z4uTEhQIAAAQIECBAgQIAAAQIECBAgQIAAgTUQ6P3d7xeXq1qYfw3Qt3CVhaH+Pf6NYAtPEodOgAABAgQIECAwJyDQbyIQIECAAAECBAgQ2KICvX+4yUefQ/s5mJ/D+kuF+NdDaD7QP78Sz8d6QX8r86yHvjYIECBAgAABAgQIECBAgAABAgQIEDjrBYT5z/oh3pAHKNS/IYdFpwgQIECAAAECBDaYgED/BhsQ3SFAgAABAgQIECCwVgK9f6w5EEJ47hIr769Vs8Ood34l/xzyP+L1u8MgVQcBAgQIECBAgAABAgQIECBAgAABAltJoPf3w9ev9HfDd7/76vDgHZ/aSiyOdZ0Ecqj/Ca+8ZaXW8r8DWKl/ncZDMwQIECBAgAABAhtPQKB/442JHhEgQIAAAQIECBAYisAmDvD3O/78F/t55X6r+PeT8jkBAgQIECBAgAABAgQIECBAgAABAgRCCCmljwrzmwpNCuy48Bnhgpe+Y6Uu/FWM8clN9lHbBAgQIECAAAECBJoSEOhvSl67BAgQIECAAAECBIYssCDAf2EIIa/Ev1U2Af+tMtKOkwABAgQIECBAgAABAgQIECBAgACBagFh/mqyuR3yqvLbzn/8Qzvn/8/b9vMvmPt56t67595oMHvfXYM1sAX32nnRFWHXvoMrHXl+S++eLUjjkAkQIECAAAECBLa4gED/Fp8ADp8AAQIECBAgQGBzCywI8b88hPCkzX00Q+t9DvjfeMbjhhhj/rWNAAECBAgQIECAAAECBAgQIECAAAECW1IgpZTT09cud/DHDh8M93/65i1pkw96PrT/yAt3zxnseOLuuRD/fHi/H0wO82fDHOy3lQk8+jnXhPOffc1KhV8bY1wx9V/WklIECBAgQIAAAQIENo+AQP/mGSs9JUCAAAECBAgQIDAnsCDE/9yVXpG8Gq7Zk3fO7f7giT8Op7/y1V/P9n7O/br3+exX/vqrn/X+P/962zlPeKjpbY944tyvv/b3vvr5yCOeMPf7O0aftZqurrRvDvPPhftjjDesVSPqJUCAAAECBAgQIECAAAECBAgQIECAwEYUSCldHEL46HJ9u/f268I9H79uI3Z9zfqUg/qjT983V3+fUHlxH3Ko/863Pr+4vIIh9An157/XvyrGeIQVAQIECBAgQIAAga0iINC/VUbacRIgQIAAAQIECGx6gQVB/mVXU6o9yBzEz6H8kyc+Mbfrgyc+MRfiX+8tB/tz+D//PGfnMx96AGCIYf/8DwD5L/9zuN8/Aqz3AGuPAAECBAgQIECAAAECBAgQIECAAIF1Fej9ffIXl2s0ryh/97uvXtc+NdXYjgufEfIK/MMK8C8+DoH+wUa2INS/x1t4B7O1FwECBAgQIECAwOYTEOjffGOmxwQIECBAgAABAltIYJgh/oXh/aaC+7VDN7+yfw72P+qxLxzWav5zq/aHEG7wjwG1I6I8AQIECBAgQIAAAQIECBAgQIAAAQKbQSCllFfmzyv0P2zbCmH++ZX41yrEvxD1/k/fHI4dPrgZpsWG6mMeo137Dob8wMUy25EY454N1WmdIUCAAAECBAgQILBGAgL9awSrWgIECBAgQIAAAQKrERhWkD+H+L/8pfc2tvL+agyW2nd+Jf8do88M54w+c7UBf6v2D3uA1EeAAAECBAgQIECAAAECBAgQIECAQOMCKaWcLl/yTa9n82ry6xninx/k7JnD/PkhCVu9QB6zC172jpB/LrO9NsboaYl6WnsQIECAAAECBAhsMgGB/k02YLpLgAABAgQIECBwdgv0gvz5H1oODHKkZ1uAv5/BEAP+N+RV+2OMR/q16XMCBAgQIECAAAECBAgQIECAAAECBAhsVIGUUl6VP6/Ov+R297uvPuvC5+sZ5M/B/Rzin73v7jnfez5+3UadCpumX3mF/gte+o7l+psX5rnK391vmuHUUQIECBAgQIAAgQEFBPoHhLMbAQIECBAgQIAAgWEK9IL81y/3CuSV2poP8d//pfeG/OutvOWA/87Hvig86rEvCvnXA2z+cWAANLsQIECAAAECBAgQIECAAAECBAgQINC8QO/vmb+4XE/uvf26syqAnoP8j37O1WHnRVesKX4O8T/410fPKrs1BRug8kc/55pw/rOvWW7P/Pf2e2KM+aeNAAECBAgQIECAwFkpINB/Vg6rgyJAgAABAgQIENgsAr3VknKQ/0m1fb7vrjeF2a/cGe7/+/fW7nrWl59fuf9Rj31h2Pm4Fw1yvPkfBvKrfPPK/TYCBAgQIECAAAECBAgQIECAAAECBAhseIGUUl6ZP6/Q/7Ath9Lz6vxnw5aD/Lv2HQx5ZfdBtrzCft5yPSttudyxwwfPujcaDGK21vsUjOmRGOOete6H+gkQIECAAAECBAg0JSDQ35S8dgkQIECAAAECBLa0wKBB/vnV+O+9601b2q/m4HO4f8fos0IO9+eflZsV+yvBFCdAgAABAgQIECBAgAABAgQIECBAYP0FUkoHQgh58ZiHbTmYfudbn7/+nRpyizn0Pfr0fSut5L5si9ng/k8fnltlPz8IcMFL37Fi7862txkMeSjWpLo8vhe87B0rPWhxlUV41oRepQQIECBAgAABAhtAQKB/AwyCLhAgQIAAAQIECGwdgd4rj68NIeR/XCne8mr8QvzFXMsWzOH+nY99UTjv8T9bW1leqT+v2O+VvrVyyhMgQIAAAQIE/n/27gW+qqvO+/9vHQKkNmnCUGCgUpLQ1hltKde20xYMVkuiUK2KMmM7lpnH8uhgnRmHUUmYpgPBC8/411o7f5hnbNU6VuulQqcJ1UqG2r60QKBYdXqBhNKG4SZEUhua5KyHX5rUcLL3Pvucs/c5+5x81uvlC19mn3V5rx1sk+/6LQQQQAABBBBAAAEEEEAgdAFrrXUbRCvza4X+fG7jFqxIOcg/NMQ/uHYNjU9d+ZArBVX5c/uWJDlsoT+fX8jP6XO7R4yOAAIIIIAAAgggEI4Agf5wXOkVAQQQQAABBBBAAIFhAmd+n9IgIhrm99Woxu+LKa2H0gz26y8Lvm6M0X2kIYAAAggggAACCCCAAAIIIIAAAggggAACkRCw1m4TkWqnyeR7pXkN4E9Y0tBfVd9v0zWfemqLaDg/sWllfre+CPP7FQ73uSSHN+41xiwPdwb0jgACCCCAAAIIIIBA9gUI9GffnBERQAABBBBAAAEERpjAQFV+/YVKhZ+lE+T3oxTMM4PB/nPHLxP97z6bBvv1at8Wn8/zGAIIIIAAAggggAACCCCAAAIIIIAAAgggEIqAtVaD/Prz52FNq/Jrdf58balU5Xeqxp+4bj0YUDLjBleOQrjJIF/3eui8fRzi0Cr9/Hy+EDabNSCAAAIIIIAAAgi8LkCgn5cBAQQQQAABBBBAAIGQBAaC/Lf4rcpPkD+kjfDRbZrB/jvOHNLQakAa8KchgAACCCCAAAIIIIAAAggggAACCCCAAAJZF/Cqzp+vAXUfge7Xnf0E+fVhrcqv1fndWr5aZf2Fy9KA+g5MXfmQ22jtxpjKLE2FYRBAAAEEEEAAAQQQyIoAgf6sMDMIAggggAACCCCAwEgTsNY2EOTPv13XYH9x6TVSNnmV34r9Gub/ujFG95uGAAIIIIAAAggggAACCCCAAAIIIIAAAghkTcBaqwVl7nEasGvvZjm6Jf9+bJkseD90rScf2ygntm/05a1hfu3bqaXSj6/BeCgQgSQ3NNzBz+UDYaYTBBBAAAEEEEAAgYgIEOiPyEYwDQQQQAABBBBAAIHCEBioyq+/QNFrjpO2zo4NcrJjQ9LneCC7AoMV+8umrPI7sAb79ZpfqvX7FeM5BBBAAAEEEEAAAQQQQAABBBBAAAEEEMhIwJ6pLOPWQVvj7Iz6zsWHkwS4X5+SVuXXwwrdB3b6mqZXv9qHVuenRU9Aq/RPvnmT6J8OjZ/JR2/LmBECCCCAAAIIIIBABgIE+jPA46MIIIAAAggggAACCAwVsNZqiH+bH5XuU4/L8fbbpPf0QT+P80yOBDTYP77izv6q/T6a/gJBqwLd6+NZHkEAAQQQQAABBBBAAAEEEEAAAQQQQAABBNIWsNbqz6IdC8toQN1v2D3tCQT8Qa8K+oNDaZC/a+8W31X59XMaBp+68iHH2Wp/B+9aHPBK6C5IgZIZN8iEJa43TdxrjFke5Hj0hQACCCCAAAIIIIBArgQI9OdKnnERQAABBBBAAAEECkrgTCEk/Yny7ckWpQH+l4/fT1X+ZFAR+3rJ+cukbPIq0YB/kqah/q9z1W8yJr6OAAIIIIAAAggggAACCCCAAAIIIIAAAukKeBWXybeK8xq418B28bS5nhzprsvroEA+HnxI953J588lOeyhN+e25PP6mDsCCCCAAAIIIIAAAipAoJ/3AAEEEEAAAQQQQACBDASstRUico9bJaShXXd2bCDIn4F1rj+qYf6S8cukbMoqP1Phul8/SjyDAAIIIIAAAggggAACCCCAAAIIIIAAAikLFEp1fr9h/pOPbUypKv8gqB4S0DC4U0v3gEDKm8UHMhbwumVBRNqNMZUZD0IHCCCAAAIIIIAAAgjkWIBAf443gOERQAABBBBAAAEE8lfAqwrS0FVpVf7Dz75H9E9a/gtosH98xZ1SXHpNssVoqP8OY8y9yR7k6wgggAACCCCAAAIIIIAAAggggAACCCCAgB8Ba+0tA0Vmhj2ebvDdz7hBP5MkpN0/XG9nhxzd0iAavk+neVV2P3jX4v7+afkhMG7BCimfv8JtslTpz49tZJYIIIAAAggggAACHgIE+nk9EEAAAQQQQAABBBBIQ8Ba2yAityf7KFX5kwnl59dTqNavof6vG2P0faEhgAACCCCAAAIIIIAAAggggAACCCCAAAIZCbhV59dwuobU86F5Vc4fnH+mFfS9xsingw/5sJ/ZmKMeAJl88ybRPx1aizFmYTbmwRgIIIAAAggggAACCIQlQKA/LFn6RQABBBBAAAEEEChYAa/rjAcXrdX4j7ffJt2nHi9YBxYmosH+SZc82P9nksa1v8mE+DoCCCCAAAIIIIAAAggggAACCCCAAAIIeAp43Rqrley79m6OvGA2wvyK4FWdv61xduSdhk5QQ+ylly95/X8qvnBO1uevB0ZObN+U01sNSmbcIBOWuNbOoUp/1t8KBkQAAQQQQAABBBAIUoBAf5Ca9IUAAggggAACCCBQ0ALW2oqBq4yrvRaqIf7Dz9xY0BYs7g8CGuYvm7xKSs5floxFq/XrLxX0TxoCCCCAAAIIIIAAAggggAACCCCAAAIIIJCSgFexmXwIqWswferKhzzXrIcS9HBCJq0QqvMPhvg1vK/riULL9S0QVOmPwlvAHBBAAAEEEEAAAQTCEiDQH5Ys/SKAAAIIIIAAAggUlIDfMH9nxwY52bGhoNbOYpILaKi/ZPwyKZuyKtnDhPqTCfF1BBBAAAEEEEAAAQQQQAABBBBAAAEEEBgmkO/V+f2E+U8+tlFObN+Y8e5rFXet5u7U8uHgQ5JK9Bn7ZNLBoftule4DOzPpIqPPUqU/Iz4+jAACCCCAAAIIIBBhAQL9Ed4cpoYAAggggAACCCAQDYGBMH+b12x6Tx+U4+23iVbnp41cAQ32T7rkQdE/PRqh/pH7irByBBBAAAEEEEAAAQQQQAABBBBAAAEE0hLI5+r8GubXkL1XpXmtyq/V+YNolXWtjt0EOUYQ80zsw49TGOOm0meuDanSn8pu8SwCCCCAAAIIIIBAPgkQ6M+n3WKuCCCAAAIIIIAAAlkX8Kp6NDgZDfEffubGrM+NAaMpoGH+ssmrpOT8ZV4T1FD/cmNMSzRXwawQQAABBBBAAAEEEEAAAQQQQAABBBBAICoCXj+nDqqqfZhrnXzTJs8wf5BV370quB+8a7H0dnaEudS0+/Zzg0HanQf4wSgYUqU/wA2lKwQQQAABBBBAAIHICBDoj8xWMBEEEEAAAQQQQACBqAn4CfN3Hbu/vzI/DYGhAhrqLxm/TMqmrPKC0VD/140xDeghgAACCCCAAAIIIIAAAggggAACCCCAAAJuAtbae0TkFqevtzXOjjRcNsP8CuE2nlb/1+ryUWz5EObXgxAntm8K7BaFTPYhiVeLMWZhJv3zWQQQQAABBBBAAAEEciFAoD8X6oyJAAIIIIAAAgggEHkBa63+ckR/SeLaOjs2yMmODZFfCxPMnUD5lFWE+nPHz8gIIIAAAggggAACCCCAAAIIIIAAAgjkvYC1tkJE2pwWEvXq/OMWrJDy+Stc90AD9hq0D7JV1rU6dhfkLQBBzlf7SnboQZ/RQH3X3i3Sc/JQTm4Z6D6wM+hlZ9SfR5V+bsfNSJYPI4AAAggggAACCORKgEB/ruQZFwEEEEAAAQQQQCCyAn7C/FqVX6vz0xBIJuAj1K9d3EGl/mSSfB0BBBBAAAEEEEAAAQQQQAABBBBAAIGRJ5Cv1fmLp83tD6q7tTAq5k9Y0iAa9HZqUb3JIFmYP0qV8aP03ZekSv+9xpjlUZovc0EAAQQQQAABBBBAIJkAgf5kQnwdAQQQQAABBBBAYEQJWGurRWSb16IPP3OjdJ96fES5sNjMBErOXybjK+5M1gmh/mRCfB0BBBBAAAEEEEAAAQQQQAABBBBAAIERJmCt1er8WqX/rBZGID4o2iRha9Fq71oxP+g2deVDomPni1WyQw9Rv4Eh6P1LtT+PAxztxpjKVPvjeQQQQAABBBBAAAEEcilAoD+X+oyNAAIIIIAAAgggECkBwvyR2o6Cm0zR2KlywWW7vNalVwF/nUr9Bbf1LAgBBBBAAAEEEEAAAQQQQAABBBBAAIG0BLxukz1412LR6u1RbF5V58MK82tlfg14O7WoWrkdQNA1HN3SIHpog+YukOTgyEJjTAt+CCCAAAIIIIAAAgjkiwCB/nzZKeaJAAIIIIAAAgggEKpAsjB/7+mDcrz9Nirzh7oLhd+5hvonXfKg6J8uTUP9y/lFQ+G/C6wQAQQQQAABBBBAAAEEEEAAAQQQQACBZALW2ntE5JbE56JcnX/cghVSPn+F49L0AIKG68NobtXao2rldQCByvz+3xCPwyMtxpiF/nviSQQQQAABBBBAAAEEcitAoD+3/oyOAAIIIIAAAgggEAEBa61eV6zXFjv/koEwfwR2qXCm4DPUr9WDNNxPQwABBBBAAAEEEEAAAQQQQAABBBBAAIERKmCttU5Lj2r19uJpc0UD1m7t0H23ilboD6NV1rU6dhtVK7cgepiHHsJwz3WfHgcj2o0xlbmeH+MjgAACCCCAAAIIIOBXgEC/XymeQwABBBBAAAEEEChIAcL8BbmtkV8Uof7IbxETRAABBBBAAAEEEEAAAQQQQAABBBBAIKcC1lqtzK8V+oe1tsbZOZ2b2+Ae1dIlzKrzXtXuo2hVVDZFpq58yJExzEMPkXxpMpyUl6WIaOGclgyH4OMIIIAAAggggAACCGRFgEB/VpgZBAEEEEAAAQQQQCCKAgNhfv2FSLXb/A4/c6N0n3o8itNnTnkuoKH+Cy7b5bUKrdBPpf4832emjwACCCCAAAIIIIAAAggggAACCCCAQDoC1tptTj+77tq7WbTqfNSaV6heq/JrUD2sNmFJg+j4iS2qVuMWrJDy+SscOaJ4ACGsfQuqX4+DJC3GmIVBjUM/CCCAAAIIIIAAAgiEKUCgP0xd+kYAAQQQQAABBBCItIDbL0QGJ02Y33n7NIheMn6ZjC29WopLr3Hd497TB6X31RdE/zzd9YR0Hbs/0u9D0JMrn7JKyqas6l//y8fvl5MdG4YNoX6T3vRDr6G5FjjojaE/BBBAAAEEEEAAAQQQQAABBBBAAAEE8kDAWmudphnVCu6Vda2uqmGH1LXavVZqT2x68EFD/VFrbgcQwrzFIGoGQc6neNpc0VC/Q9OiOcup0h+kNn0hgAACCCCAAAIIhCVAoD8sWfpFAAEEEEAAAQQQiLQAYf7Ut2cwyK8h9XRaZ8cGx1B7On1F/TMa0k887KAHGo633zZs6iXnL5PxFXd6LYkqQlHfcOaHAAIIIIAAAggggAACCCCAAAIIIIBAgALW2ltERG+XHdbCDsenswy3gLr2lY1QvdthgoN3LZbezo50lhTqZ9wOIER1vqFiBNC5HuaYfPMmx0MdInKHMSZ6V1oEsG66QAABBBBAAAEEECgsAQL9hbWfrAYBBBBAAAEEEEDAh8CZwkb6w9vb3R7V0PVIqyafjM1HJflkXfR/XavVq2/3qcd9PZ+PDw1W5k+cu679pV/OcVyS22eGPMwvHfLxZWDOCCCAAAIIIIAAAggggAACCCCAAAIIpCFgrW0TkYrEj2q1eQ3IR6l5VEeX7gM7RW8UCLOVzLhB9EBBYsvG2Omuy+0AQhQPa6S7xmx/btyCFVI+f4XTsNyCm+3NYDwEEEAAYx0I2wAAIABJREFUAQQQQACBtAQI9KfFxocQQAABBBBAAAEE8lXAWlstItvc5j+SqsinsocXXLZLtEJ/EM0r2B5E/7nsI9nBhwM7J7pOL0mon6uBc7mxjI0AAggggAACCCCAAAIIIIAAAggggEAWBeyZqjROw0WxgvvkmzaJhvqdmob5NVgfZnO7HSCKhx/Uwe0ARJQPIIS5f0H1rVX69eYDl7bQGNMS1Fj0gwACCCCAAAIIIIBAGAIE+sNQpU8EEEAAAQQQQACBSApYa7WikVY2cmxaNf7wMzdGcu65nNSkN/1QNKgeZNMbELRSfyE1PfCgBx/cmp/DIj5C/fqLBw330xBAAAEEEEAAAQQQQAABBBBAAAEEEECgAAWstbeIyD2JS4ti4NurOn+2AvUa4tYwd2LTmwx0DlFrbjcKZMsrah5BzsfjcAk34AYJTV8IIIAAAggggAACoQgQ6A+FlU4RQAABBBBAAAEEoihgrdXK/Fqhf1gjzO+8Y8kqzmeyz3p4Qt0LpXkdfPD7fumhgPEVd3odoGgxxiwsFDPWgQACCCCAAAIIIIAAAggggAACCCCAAAJnC1hrNcyvof6z2snHNsqJ7RsjxeVVnb+tcXZW5lpZ1+o4ThRvM9CJEugP77UYt2CFlM9f4TQAP1cPj52eEUAAAQQQQAABBAISINAfECTdIIAAAggggAACCERb4MwNxQ0icrvTLHtPH5SXfjkn2gvI0ezcKsarWeehDaKV9t2ahtP1QEDZ5FWi/z2x+alYn6NlpzysV5g/1fdLrSZd8qCj2cDEqCaU8g7xAQQQQAABBBBAAAEEEEAAAQQQQAABBPJDwFqrt8zqbbNntUP33SpapT8qzas6f7YOH7iF46N4m8HgvrmFzrNlFpX3J4x5eLyT7caYyjDGpE8EEEAAAQQQQAABBIISINAflCT9IIAAAggggAACCERWwFqrVfm1Or9jK7RK8UFuhFaLLzl/2bAuUzFzq/Lvt2p9kOsJoy83o8GxUrEa/EySmxHaRWS5MaYljPXQJwIIIIAAAggggAACCCCAAAIIIIAAAgjkRsDrZ9nZqnjvd+UTljT0V5t3atmaq9scuvZulqNbtMZP9BqB/vD2pKhsikxd+ZDbAAv5mXp49vSMAAIIIIAAAgggkLkAgf7MDekBAQQQQAABBBBAIMIC1lqtZKQVjRxbIVWJD2MbLrhsl2OleL3RQCvP+2lacV77SWypVq73M1a2n0kSvJd0wvyDa3C7HWHg6xrq119A6J80BBBAAAEEEEAAAQQQQAABBBBAAAEEECgAAWvtLSJyT+JSohZQ9wpOZ7PSvIa3dS6JTcP8ahbF5narQNT2OIp2fuY0+aZNopX6HRo33/oB5BkEEEAAAQQQQACBnAkQ6M8ZPQMjgAACCCCAAAIIZEPAWquV+bVC/7BWKBXiw3ScNveIY/cHdk5Madig+klp0JAfThbmz/SwiB6E0Or/Oo5LazHGLAx5mXSPAAIIIIAAAggggAACCCCAAAIIIIAAAlkSsNZqmF9D/We1bIbk/SzVqzr/wbsWS29nh59uMn6msq7VsY9s3RCQzgI0bK6h88TWfWCnHLrv1nS65DNDBNxuQDjzeyJ+ns6bggACCCCAAAIIIBBpAQL9kd4eJocAAggggAACCCCQiYBbNSPtsxCqw2di4/ezQQXxg+rH77zDfs7t1oHBcYM6LKLjTLrkQcdbEgbGWm6MuTfs9dI/AggggAACCCCAAAIIIIAAAggggAACuRaora39qIi8Mx6PP7V169b6XM8njPGttXrbrN46e1bToLcGvqPS3Crja5C/a++WrEyzqGyyaLX7xBbmHHpOHsq48r/b7QY6bz0MQctMwO3AxJmDMu3GmMrMeufTCCCAAAIIIIAAAgiEJ0CgPzxbekYAAQQQQAABBBDIsYC11rpN4fAzN4qGrmneAkEF8YPqJyr7NelNP3StnB/0YZEkNwG0i8hCY4z+SUMAAQQQQAABBBBAAAEEEEAAAQQQQKAgBWpqar4jIh8YsrhHuru7393S0tJdKAv2KlATpYrzGqLXCv0jtXXt3SxHt6S/fgL94b45br4Do+rP0lvCnQG9I4AAAggggAACCCCQngCB/vTc+BQCCCCAAAIIIIBAxAWstdvOXKFa7TTNzo4NcrJjQ8RXEI3pBRXED6qfKKh4hfl1fmEcFimfskrKpqxyW/69xpjlUbBhDggggAACCCCAAAIIIIAAAggggAACCAQtUFNT814R+X5iv8aYH7/yyis3FEqo3y3Qn2mAPOj90DC/U2X8oMeJcn+Z3pgw+aZNopXkE1um/UbZLJtzc/MVkTuMMemfxsjmIhgLAQQQQAABBBBAYMQJEOgfcVvOghFAAAEEEEAAgcIXsNZqkF8D/cOaVuXXwDXNn0BQQfyg+vE36/CeShKsDyXMr6spGjtVxlfc6XorwECVfioLhbf19IwAAggggAACCCCAAAIIIIAAAgggkCOB2traf7LW3uE0fCGF+q2194jILYnr1GrwGuqPSpu68iHRKugjuZ18bKOc2L4xbYJxC1ZI+fwVwz7ffWCnaKiflpmAm++ZIlAtxpiFmfXOpxFAAAEEEEAAAQQQCEeAQH84rvSKAAIIIIAAAgggkEMBr+r8YVRPD3OpGuQuLr1GisZMlbGlV0vv6YNyuuuJ/j/1cELYLaggflD9hL1er/51H7Q6v1s73n6bdB27P7Qp6rtwwWW73PpvN8ZUhjY4HSOAAAIIIIAAAggggAACCCCAAAIIIJAjgeuvv/7qWCzm9cPQ5ubm5tocTS+wYa21bSJSkdjhwbsWS29nR2DjZNKRVubXCv0jvWVaSV+r82sV+cSm+6z7TctMwM33zIEZfo6eGa20N86qjVv5noi8wb0rc3dVfevfZDgUH0cAAQQQQAABBEacAIH+EbflLBgBBBBAAAEEEChsAbdriXXVGrbW0HW+tGTV4DXUr+sJM9gfVBA/qH5ytXfJwvzZuvkhyTvBdcG5ekEYFwEEEEAAAQQQQAABBBBAAAEEEEAgVIHa2to6a+06j0HyPtRvrbVO62trnB2qbSqda5hfQ/0juQVRRV9vONCbDpya3sagtzLQ0hfw8jXGkJNKn5ZAfwZ2fBQBBBBAAAEEEEgmwD+oJhPi6wgggAACCCCAAAJ5JeD2Sw9dxIGdE/NiLVqJfdIlD4r+6ad1dmyQkx0b/Dya8jNBBfGD6iflBQTwgWT7ka0wvy4lyVzaRWShMUb/pCGAAAIIIIAAAggggAACCCCAAAIIIFBQAosWLfr/jDF/67Go5tLS0nc/8MADr+bbwq211SKyLXHeUavYriF0DUsnNg2h93Yeyip7+fwVjuOdfGxjaPN45cAu0UB/EE0r9Gsleac910B/UOMEMdd87MPNd+Bn6C35uKYozJkK/VHYBeaAAAIIIIAAAoUqQKC/UHeWdSGAAAIIIIAAAiNQwFqrv/DQX3wMa4efuTHUSvZBcSerBO82jlbrf+mXc4Kaxuv9BBXED6qfwBfoo8NJb/qh6L44tbDcvaZVcv4yGV9xp9sj9xpjlvtYFo8ggAACCCCAAAIIIIAAAggggAACCCCQdwKFGup3u3k2atXaK+taHd+Zg3ctFj18kK2mQXgNbCe2IKrnZ2sNXlXk82kd2fJKdRwC/amK+XueQL8/J55CAAEEEEAAAQTSESDQn44an0EAAQQQQAABBBCInIBbBSOdaDYrqGcCk26Yf3DMMMLlQQXxg+onE990PusV5tf+cnVQJMm8tEo/FYbS2XA+gwACCCCAAAIIIIAAAggggAACCCAQeYFFixbdbYz5qMdEm7u7u5e0tLT0Rn4xAxO01jaIyO2J841SoL9kxg0yYYlO8+yWi/C521yi5OXn3VNPXYtT05sGTmwP77YBP/PL52fGLVghLrc43GGMGf4i5/Niszh3Av1ZxGYoBBBAAAEEEBhxAgT6R9yWs2AEEEAAAQQQQKAwBfK9On+mYf7BXQ061B9UED+ofrL59pZPWSVlU1a5DpmrML9OqGjsVLngsl1uc2s3xlRm04qxEEAAAQQQQAABBBBAAAEEEEAAAQQQyKaAj1D/5u7u7vflS6jfWnuPiNySaHh0S4NoSD0KzS18nosQvVtYO2oheK3CX3r5Eim+0Pl23aLyKaLPODW98aD3ZPZuPQjiHdM5n9i+Kau3NbjN2+3Qx5lbnluMMQuDWO9I7INA/0jcddaMAAIIIIAAAtkSINCfLWnGQQABBBBAAAEEEAhNwO06Yh2ws2ODnOzYENrYQXTsJ8yv6+g6fn//cJMuebA/0O3WMg31a98l45f1d+8WaD+wc2JKS3cL9Hcdu19Odz3Rf4uCzjsqLdmeROG9SnLggCr9UXmZmAcCCCCAAAIIIIAAAggggAACCCCAQCgCixYt+ndjzF95dJ43oX5rbZuIVCSu5dB9t4pWwI9Cm7ryIcfweS4OHbgdLsjFXLz2xs0sCvsZ1hw01H/wrsVhde+73+Jpc2XyTZucnqcgjm/F4Q8S6M8Aj48igAACCCCAAAJJBAj084oggAACCCCAAAII5L2AW3X+TIPt2YBJFhzXOSRWgh8M3HtVj09l7dpf0ZgLpbj0ajl3/DLPwwKDJkEF+oca65w12K8Bfw3656olqX7fP0fdk1w3nafH4Q6qDOV6gxgfAQQQQAABBBBAAAEEEEAAAQQQQCBsAVNTU/NNEfmQx0B5Eeq31lqnNWgwWgPSUWiVda2O08jFHN2C8lE6AOFRIT4K2xnqHKKwD3rzgb4nDo1Afwa7T6A/Azw+igACCCCAAAIIJBEg0M8rggACCCCAAAIIIJDXAtbaahHZ5rSI4+235TQYngw2nTD/YJ9+Qv0ailcDt6Z9lE1eJSXnv1aNP5UWRqB/6PiD4f6Xj3+nP0CfzTbpTT8U3RunFpUw/+DcdO/GV9zpxkOV/my+OIyFAAIIIIAAAggggAACCCCAAAIIIJB1gYaGhtjPf/7zbyQL9ZeWlr73gQce6Mv6BH0O6Bbob2uc7bOHcB/zCqfnYo5ugf5cHC5wkx+3YIWUz18R7sZEtPeo3JTgdghFRCqNMe0R5Yv0tAj0R3p7mBwCCCCAAAII5LkAgf4830CmjwACCCCAAAIIjHQBt+r86pJq6DyblpmE+QfnmU6of/AzfivxO5kkOyjg9BmvkHwydw33v3z8fjnZsSHZoxl/3WueOo/Dz75H9M+oNKr0R2UnmAcCCCCAAAIIIIAAAggggAACCCCAQK4EBkL93xGR93vM4XulpaXLohjqt9beIiL3JM69+8BO0UrnUWhugf6uvZtFw9vZbm5B7VwcLnBbu0eF+GxzZX28qBysmHzTJimeNtdp/RTDSfOtINCfJhwfQwABBBBAAAEEfAgQ6PeBxCMIIIAAAggggAAC0RTI1+r8QYT5B3fEb6i/89AGKRm/TMqmrMp4Mw8/c2PKVfN1nhdctiujscOu2l8+ZZWnTzrrzmjBPj9MlX6fUDyGAAIIIIAAAggggAACCCCAAAIIIFCwAkuXLh116tSpH4jIDR6LjGSo3y3Qn6uwvJPfhCUNoqH+xHbysY1yYvvGrL9X+RDoV5SRVqW/t7NDTmzfJPruRqF5BPqXG2PujcIc820OUQ/0Wyvmhc/Nq4zHexbE4+ZPxMiMQWMjcsRa+UXcxre/GB/3zMKGlt5s+e/73JwLY319b7PWVFuRiTquzscY22Klt6mq7unDQc7lxfVXjD8d77neGHuNtaaqv28rnWLML2Im3lKxes9TxogNcswo9/X07W8uObdozFwbk3k2bmaLkbKBPei1IruNmJ1jYkVPvHH1k8fDWEfU9uP191Fk7uvvx2vvyF4x8tTY2OhHwrIIw5c+EUAAgUISINBfSLvJWhBAAAEEEEAAgREmkI/V+YMM8w9ut59Qf6avRhBV8nWeuv5zx3+w/89Mms5HDynobQFBtGT7EtUwv66dKv1BvAH0gQACCCCAAAIIIIAAAggggAACCCCQ7wLV1dVFxcXF38+3UL+1Vkvc357on6uwvNN74Bbo1+r8uQhv50ugv//nt2VT+kmLyl/7M1k7Z9ocKZ+/Itlj/TcjaIA+Sk1vlYhS8zhQcYcxJvtXS0QJJ825RDXQ//y6mVfHJLZaxL5NRM7xsbzTIrJdYmZt5Wdaf+Y33L5v7ayPGiN3u/dvN1XV7+n/BtbDBe2Nsz9gxa4TkemvZfgdmwbr9xkx9RV1rd/1O5fEnnS8fetmLzTGbjAiM0Uk5uFwVIx8/kBP2Zf1YEPbulm3WZEvuz1vrXxs+prd/5r49f3rZn9VxH7Maxwbi187ffVTzybbkyD70rGeu/3K82KjX/2YEdGrbio8/AenZq1IR0xkU1Hvq3dNbfjVb5PN2evrudgPr/k83zBjYmx07J/Emg+JSHmStfVbGGO/bHrKv1LZ0NKdiQWfRQABBBDwL0Cg378VTyKAAAIIIIAAAghESMCrOn9nxwY52bEhQrP9w1S0Sr0GsN1ausHxoEP9gwH+7lNPpFyN3w+8zrdozIVSXHq1jC29Ou2Avwb6j7ff5mdI12eShfmj/D4NLooq/Rm9AnwYAQQQQAABBBBAAAEEEEAAAQQQQKBABAZC/VtEpMZjSZGq1J8Pgf6pKx96PZg+1PXgXYuzHirXgLzOJ7FpuF3nUwhNb0PQQxReTdfbtXdLTm5IyBdjAv3B71TUAv3P/fPlbxllYv8mRq7yEdh2ArFi5efxIvOXF32m9flkYskD/fJoVf3utz//2dkXxXrtN1KcV1xEvmZ6yz6eaoD6YMNb/qhn9Jh7xMqSFB32xkeZ98X65O+8gvn5FOjf1lBdVDG685PWSr2IlCTbU5evd4nYOyrr9vxLOgcscrUfTmvRgw2jxpxeL9b8LxEZm4bHITHmHytXt34rHYs0xuMjCCCAwIgWINA/orefxSOAAAIIIIAAAvkrYK29R0RucVrBgZ39t1VGrk160w89g+vphvkHF5pJqH8wwK995eIwxGD1/rElV4uG01NpmbjpuHrIwq11n3pctP+otyTraDHGLIz6GpgfAggggAACCCCAAAIIIIAAAggggAACQQgsXbp0zKlTp5rOVF/WSs1u7XtXXXXVBxsaGjRAmdPm9rPuXFW/d8Jwq4hPoD+8V8ft4ELiiBrsP/TNW7N+sCK8lQfXs8fBiHuNMcuDG2nk9BSVQL9WP9/fOPOjRoxW93pDADtwVGz8pqo1Tz3i1ZefQL+N28+YUeZBseLvWo6zB7Ri7N2Vq/d83G94Wg8PmD77IyPy5nQcrMivjZVOMfJnbp/Pl0D/wXWXX/CqxL5rRK5OxyLhM1asfcD0lX84lQMWudyPxDX3Hyzps3pz0YwMPeJi7L8e6Cn/W73RIcO++DgCCCCAgIcAgX5eDwQQQAABBBBAAIG8E7DW6tWIbU4Tj2o19WTB8UxC6UMddJyyyat8h+IHg/y5CPG7vXiD4f5zx3/QV+X+TPbc65CF2rz0yzl58/3hUaW/XUSWG2Na8mYxTBQBBBBAAAEEEEAAAQQQQAABBBBAAIEMBKqrq4uLi4v/M0mo/1tXXXXVX+Y61B/1QL9XsLytcXYGu5TeR0dChf5BGV3r5Js3Od6OMFSPav3O7xKB/vS+x7w+FYVAv4b52xtnrbHSX4F9dGCrNNIhYmqr6lr3uvXpI9D/24EK+eMymFe3GPPhqrrW7ybrY3/jpZPEjtZDCJkGtj2HyodAf6ZBeheAlA5Y5Ho/hq5hf+PsGRK3W8TIhcneI59fT8nCZ588hgACCCCQIECgn1cCAQQQQAABBBBAIO8E8rE6v0fYur8CvFaCD6ppIH58xZ2eYXgNwXcdv180tB7l5ueAwvH226Tr2P0pLyPsGxNSnlCGH0hyaISKQxn68nEEEEAAAQQQQAABBBBAAAEEEEAAgfwSGAj1/1hErvWYec5D/VEP9BdPmyuTb9o0jLD7wE45dN+tWX8pojafsAE01F96+RIpn78i6VAa7NebHXRvaCJu74qIcKttmi9IFAL9+9fOukGMfDugyvyJEnvGxEa//Y2rnzzuROQj0J+m7LCPPdnXM+YdF9/xi9+5ddh/sGH9rO9ZK+8NalCPsT42fc3uf038+v51s78qYj/mMf5RG4tfO331U88mm2MmfbU1VBfbos7NIvKOZOOk8fUeK/Zvp9fvudvrs1HYj8H5hXiwoMdYu6pyzZ4vp+HIRxBAAAEEfAgQ6PeBxCMIIIAAAggggAAC0RKw1mp1fq3Sf1bTULeGu6PYNGCvof5szVnD3SXjl0nZlFWvDxnFavx+92pwPeeOXyb63webHoTQAxGptvIpq86ySfx80IcsUp1fus+7vWci0m6MqUy3Xz6HAAIIIIAAAggggAACCCCAAAII5EKgtrb2PBG5ylo7RUQmD/znjxP++7m5mBtjFpTAD2Kx2N88/PDD/5OLVVlrt50JGFcnjq1h+SgEs6MWoI/afLL1zui6JyxpSFqtX+fTtXeznNi+STTgP5Ibgf7gdz/Xgf4X118x/tV4b4uIvTTJ6npEZLcYu8Nac9yIXCmv/ac8yeesEfPpyvrWLzg9l8VA/+9jRt5fUbe7yW2++xtnf0Cs/bqIFAe/02f3GPUK/W3rZt0WF/kXI1KUxOKQGNlhxf7cWPMmETNHxL5ZRGJJPvesmJ4FVXVPH47yfujc9GBBW+MsfS9uDuW9sPJiTMz1FWtafxNK/3SKAAIIjHABAv0j/AVg+QgggAACCCCAQL4JWGtvEZF7nOb90i/nRLbivFs1+HSry/vdt8EgfPepJwK9BcDv+EE/p+spGnNhf6hfDyikc7NBcek1ovvh1vT2gpMdG4Keelb6S1Klf6ExpiUrE2EQBBBAAAEEEEAAAQQQQAABBBBAIE2Bd77znZf19fXVGmMWi8j8NLvhYwikKnB/c3Pzn6f6oSCej3qgv2TGDf1B8sSmoXGtBp/tFrX5ZHP9qVbr79q7RU5s35jNKUZqLAL9wW9HrgP9+xpn/ZVY2egV3LYiv47H4x+4+J+e+tVQgeduv/K8UUWv/rsYeZ+IeOXldv6+5/TCS+/4dVeiYAqBfisiO+JiPtfd0/1j7evp299cck7R2KuMkUYRmZdkDvrl9VX1rXVOu9i/ltGv6g00VyTZZZ3HU2Kl0fSVPVTZ0NLdfyjC9l4n1n5GRC5PPo/+kHhkK/S/ZtGjhzxmeVj0WJHPvtBbtnZhQ0vv0Of2rZ292Bj7NRGZ4PZ5K9JrjPx1Vd3ub0R5P3Ru/r5Hpf+9MNZ8RvrOa9H3Qt/PNxQVf1iM/aSIeBYIs2LunV7fujz4v2HoEQEEEECAQD/vAAIIIIAAAggggEBeCbhdPxzl6vwK7Bboz+fweF69OAOTTRJ47z8gkE7F/yhZuL1rXCMcpV1iLggggAACCCCAAAIIIIAAAgggMCiwdOnSczo7O68zxrwzFou9y1p7IToI5EAgXlpaWvLAAw+8ku2x3W6kPXjX4khUWI9agD5q88n2+6LjjVuwQsrnr/A1tFbpP/TNWyPxLvmacIAP6QGIqSsfcuqRG23TdPYXFjZ3V9W3/k2aQ3h+bN+6mT8wYryubf6tjdua6f+0Z4dTRz6D8L+Nmdg7Kup2tSb24TPQ33PmwMG6irrda43pD06f1forqK+f+RWx5mNJwvSPVtXvfrvTOtrWznyPNebbSarzWyuy8YXeso8nhti1z9cquc/8pB4cEJHRXvBRDvTvWzfnWiNx/UYv81jDNyvrdn/YaT/0M23rZn7Yivk3Twdr76tas8ex6n1U9uO5Oy8aO6qzdKsYeauHhed7MfA98h0RqXHtw8qLfRKrvnjNrn1hfJ/TJwIIIDCSBQj0j+TdZ+0IIIAAAggggEAeClirP2cY3sKudJ8pVfmUVVI2ZdWwbrTKvN4sQMuOgEfYvSDC/KpYcv4yGV9xpxMov6TIzmvGKAgggAACCCCAAAIIIIAAAggg4FNg0aJF/yginzHGlPv8CI8hEJqAMWZiU1PT0dAGcOmYQH9q4gT6X/OiWn/y94ZAf3KjVJ/IZaD/wGcvG9fXV6S3EM9wm7cVu62qbs91bsFt/dy+xpmfMbY/xO7WXhWxN1XV73kg8QEfgX4rxt5duXrPx73m8NzaOdNHSbxFjLzRfRrm6TGxouo3rn7yeOIz+9fO/KYYc5PX/lmRplhv2Xu1+rqrl8/DBVEO9O9fO/MjYoxeReKWgXzFWvOB6WtaHU/3qM0Lt8+a0jNathuR6a6mVh7vKzt13cW3PX86qvvRtnZmtTWyWcSUur8b9memt/wdXu/Fgc/Oq+rr7d0mRtwO2Voj5tOV9a1fSPXvEJ5HAAEEEPAWINDPG4IAAggggAACCCCQNwLW2ltE5B6nCR/YOTHS6yguvaa/Sr9Ti/rtApGGTWFyXmH+QjpYkeQWgoXGGP2BNw0BBBBAAAEEEEAAAQQQQAABBBDImUBNTY1W190gXsGpnM2OgUeowObm5uZ352LtBPpTUyfQf7aXeoxbcGt/wD9Z02r9XXu3yIntmn0t/EagP/g9zmWgX6uPx35X+l4RM8ltZcba/VVrdm/2WrmfNbgF2H0E+o/FrFlQsab1N15z0Or4+xtnPmrELPR47qCIzK+q331g6DO+wucinjcVDO0vE4/962Z/VcTqTQNu7aiNxa+dvvqpZ5O9jen21bZ+zp/E49a1mryx0jPa9D04tf6pl7zmsH/drJ+IyHXuzzgfsIjUfqyd/QUxdnh1uT8sqttY++eVa/Y8mHQ/kvf148q63Yu8Dq4kG4OvI4AAAggMFyDQz1uBAAIIIIAAAgggkDcC1tptIlKdOOF8CMRryHrSJQ+K/unU8mENefOiOExUK9Zr5Xq3dviZG/sr9BdK8zi80GKM5w+IC4WAdSCAAAIIIIAAAggggAACCCCAQAQF3vnOd86Mx+NfEpG3RnCH58yHAAAgAElEQVR6TGnkCjzZ09Nzw6OPPno4FwRut9K2Nc7OxXSGjTluwQopn79i2P9+8rGNOQmGR20+UdikVKr163xztXe5sKqsa3Uc1hhDXiqNDfET/hYxd1fVt/5NGt1n5SN+1pBBoD/0APu+dXOuNRLXavNlHmA/qqzbfaOfsHUmHumG8J3mHWRf6bxI6Qb6o7IfT9/+5pI3jB6rv0ef675+s7uvZ3T1xXf84nfJjPatnfV2Y0Qr1ZU4PWvPXHYxukcWXHjH7o5kffF1BBBAAAH/AvwDqn8rnkQAAQQQQAABBBDIsYDbLzbyJYztVaVfaQn1h/OCJXPPl/cnFR2PNbeLyHKq9KeiybMIIIAAAggggAACCCCAAAIIIBCEQG1t7aestZ9Loy9NYz5srf0fY8xxa+2xWCx2vKen53hvb++RlpaW7jT65CMjRKCmpkZDj+/yWO5OY8x1TU1NScNtYZER6E9NlkC/u5cG+ycsaZDiaR55zoGPj5Rq/QT6U/v+Sva0n/A3gf5wK9LvXzvzI2KMXrPhlvmzVuzK6fV77k62n/p1P3vqdsAhyBB+kH35WXfiM+kG+qOyH8+tnTN9lIn/TET+2H39dlNV/Z7hJ/QcPrBv/eWXmHhM+5vg0t9vYyb2joq6Xc6nptLZBD6DAAIIIOD6f+7QIIAAAggggAACCCAQKQFr7S0ico/TpA7snBipuXpNpnzKKimb4n7bIaH+YLcyWZi/s2ODnOzQ290LqyW5EeKOM8WHGgprxawGAQQQQAABBBBAAAEEEEAAAQSiKlBbWzvWWvsfIvLeFOb4pIh8r7e39zs/+clPXkjhczyKQL+AvncissVa+w4Pkh3d3d1va2lp6colm7W2TUQqEudw8K7FoqHrXLeoBeijNp9c70/i+FTrP1uEQH+wb6if8DeB/nAD/fsaZ3/JWPsJj51NKWjtZ08J9Ku2eXpMrKj6jaufPD7UPir7kck+Or1Lz62fNWFUXP5LRP7U5V17xVrzgelrWvXgJA0BBBBAICABKvQHBEk3CCCAAAIIIIAAAuEKuP1SI98C8Bq0Hl9xp2jQ3K3l25rC3fn0e1frCy7b5dpB96nHRavzF2rzODzSboypLNR1sy4EEEAAAQQQQAABBBBAAAEEEIiOwKJFiyYbY7acCVbP8TGr/xGRLxpjvt3U1PSij+d5BAFXgZqamh+LyNs9iH7e3d39jlyH+XV+UQ/0l8y4ob/qe2Lr2rtZjm7Jft2QqM0nqt+GqQT79eDIoW/eGokDJEF6qsHUlY5ZU35Gnia0n9BwLgL92xqqiy4sOnWVMX3LJC5zxZgqEXmDiJybzlLdAuz71s76qDHiVfn+qI2FG+jfv27mRhFzq8e6DorI/Kr63Qf8rN3PnuZroH9/46WTbHz0e01MasTKjDP/nHmeiJSLSMyPzdnPOAf6o7Ifyd5NK9JrRHZakRN+1m5Eis7ckHWFiJS5Pe/2Xvjpn2cQQAABBJwFCPTzZiCAAAIIIIAAAgjkhYDbtcMv/XKO9J7Wn03lTyPUn529mvSmH7oenNB3Rt+dQm5JDjQsNMa0FPL6WRsCCCCAAAIIIIAAAggggAACCORW4Prrr58Ti8WaRGRCkplopdPPG2PubGpqOp3bWTN6vgssXbr0nFOnTj0sItUea4lEZf7B+RHoT+2tI9CfmlfxtLn9BzI03O7VNNTftXeLnNi+MbUBIvw0gf7gN8dP+Dubgf72f758Vl8s1mhE3iYiejNLIC3agf5ZPxGR69wX6hw8d3vez57mU6C/raG62I4++XFrzSeMiP7FF1A20i3QH439SBboD+QbI6ETAv1hqNInAgiMdIGA/k9rpDOyfgQQQAABBBBAAIEwBay1t4jIPYlj5HOFdUL9Yb4xIl5hfh1ZK/Pr+1PozcPhDmNM9stnFTo460MAAQQQQAABBBBAAAEEEEAAgX6BRYsW3WyM+b8iMsaD5JRW5O/u7v4/UaiSztblv8BAmF+Djld7rCZSYX6dp7V2m9MBhEP33SrdB3bmfGM0ED75pk3D5qFz0zlmu0VtPtlefzrjpVKt/+RjGwsm1O/2rpz5fmsxxixMx3Kkf8ZP+Dsbgf7nbr/yvFGjX9W/mJamV23deycJ9J/tky+B/n1rZy82xup7MTn479VoB/r3r5vdKGJXB79u9x4J9GdTm7EQQGCkCBDoHyk7zToRQAABBBBAAIE8FrDWaphfQ/1ntc6ODXKyY0PersxPqD+fDy3kamPKp6ySsimrXIcfKWF+BfCw4BcWuXpBGRcBBBBAAAEEEEAAAQQQQACBAheoqalZKyL1SZa52xhzQ1NT04sFzsHysiRQXV1dUlxcvDVJmP9n3d3dtVE7QEKgP7WXhEB/al5Dn9Zg/+SbN/mq1n/om7eKVu3P50agP/jdi0Kg/+C6yy/okdhDIjIz+BW+1iOB/rNlox7ot1bM/sZZf2dE1gd5U8PZCpEP9H9VxH4srO8Jp34J9GdTm7EQQGCkCBDoHyk7zToRQAABBBBAAIE8FnC7crgQgtl+Qv29pw/KS7+ck8c7mL2pF5de01+d360db79Nuo7dn70J5XgkD492Y0xljqfH8AgggAACCCCAAAIIIIAAAgggUGACixYtWm6M+ZrXsqy134nFYh9uamo6XWDLZzk5EqitrT3PWquV+ed5TOGJ0tLStz/wwAOv5GiarsMS6E9tRwj0p+aV+LTfav0a5s/3UH/JjBtkwhLHi2rvNcYsz0xyZH7aV6Df2vuq1uy5OQyhgcr8PxaRK3z2/7KI/D7h2dEiUiYirpk5Av1ni0U90N+2buaHrZh/ExHd22QtLiInRaQv4cHzvA8DRD7QT4X+ZDvP1xFAAIE8ECDQnwebxBQRQAABBBBAAIGRLGCtrRYRvXJ4WDuwc2JB0Giov2T8Ms+q8lTqT77VycL8I9FQ360LLtvlhrfQGNOSXJYnEEAAAQQQQAABBBBAAAEEEEAAgeQCtbW1b7XWPioio1ye1uDUZ5qbm/P3ys3kDDyRZQEN88fj8f8yxnhVao5smF+53G6oPbqlQbr2bs6y6PDhNAA+daUWwz67aeD74F2Lsz6/qM3HC2AwPF98YfQK9hSVT/FVqb/3pP8q/fpOnNi+KTKV/Qn0B//t6SvQL/JoVf3utwc/ukjb2lnrrZFPe4Xxz/yzxmkj8q1eG1t/8Zpd+xLn4WcN0Q70z9woYm5187Ui+0b3yIIL79jt65s3E4/962Ynqwp/1Mbi105f/dSzyd6HdPs68Nl5VX29vdvEyIVJxnherHzG9JU9VNnQ0p347P51s/Rg4HXufbgF+qOxH/vWzvqoMXJ3Mucgv06F/iA16QsBBBB4TYBAP28CAggggAACCCCAQKQFrLW3iMg9iZPUKutabb1Qmp9QfyHcSBDWfqnfpEseFP3TqY3EMP+gg95YoIcdHNodxhjH8kRh7RP9IoAAAggggAACCCCAAAIIIIBAYQrU1NRUiMhTIqLVTYc1a+3JWCz2vqampp8WpgCryoXAu971rnG9vb0/zecwv7pFPdCvc6ysa3Xc4rbG2Vnf+nwK9OtBCJ3vSGq5OujhZEygP/g3z0/4W0IK9O9vvHSS2NHbReQSj5UdFRu/qWrNU4+4PeNnDVEO9O9rnP0lY+0nPAx+GzOxd1TU7XL+izvhg5l4pBvCd5p7un21rZv9j1bs5zwykFasfcD0lX/YKcg/OJd0A/1R2Y/9jbP+0lr5dyNS5PjP4iK9xshfV9Xt/kbwfzPQIwIIIIBAUAIE+oOSpB8EEEAAAQQQQACBUATcfpnR2bFBTnYUVjGvZKF+PcCgBxlowwU8QuvSe/qgvPTL6FVAytY+lk9Z5Xb7Q4sxZmG25sE4CCCAAAIIIIAAAggggAACCCBQmAJvf/vby4qKinaKyEUuK3wmHo/XPvLII22FKcCqciFQW1s7QUR+aq291GP8baNHj168ZcuW3+dijn7HtNZq0Y3bE58/+dhGObF9o99uQn1u8k2bpHja3GFjHLrvVuk+oN/+2Wv5Euj3CJNnDytHI+XivXBa6rgFK6R8/gqnL1HsJs13w0/4O7RA/7qZS0XMfSIyxmX6VsTWV9XvWe+1PD9riHKgf//amR8RY/T/HBwzfzbF4HYmHumG8J32J52+nrvzorGjOksfFSOOVa0Gxnk+LkVvu6h+x0Gv9yLdQH9U9mPfujnXGonrdTplbuu0Yu6dXt+6PM1vfz6GAAIIIJAFAQL9WUBmCAQQQAABBBBAAIH0Bay1+os+rfB1VivUavUl5y+T8RV3OoJpKF3D6bSzBbzC/Ppkob4rft8Drc6vRg6t3RhT6bcfnkMAAQQQQAABBBBAAAEEEEAAAQQSBZYuXTrq1KlTj4rIW110jhljZjU1Nb2IHgJBCSxZsuT8np6en4nImzz61GIWNU1NTaeDGjesfgj0pyabL4F+jzB5agvOw6ePbmmQrr2bcz5zAv3Bb4Gf8Hd4gf7ZjSJ2tceqjsWsWVCxpvU3Xiv3s4YoB/r9BLfF2vuq1uy52c8bkIlHOiF8tzml09f+dbOmichjIuJ8fXf/YHZTVf0ex5M9Q+eSbqA/Kvvx4vorxr8a720R8Tzo+KyYngVVdU8f9vNu8AwCCCCAQPYFCPRn35wREUAAAQTSFHj+qUkTi3r6bpC4uVKMvNmKjB7o6oQR87Sx8ZZz3mC2Tbz0aJffIfa3Tp42qrfnejEy24r5Eyty7h8+aw4Zkeetkcf6RpsnLrr88BG//fIcAggEI2CtvUVE7nHq7cDOicEMErFeNMyvof6RtOZMtsCj+nx/tyM9zK8GevPDBZftcmNeaIxpyWQP+CwCCCCAAAIIIIAAAggggAACCIxcgUWLFn3FGLPSRaAnFotd/fDDD2e3fPfI3Y4RsfLrrrtu0ujRo/+rUML8umluPwfXyvda6TwKzS0YnatbBCrrWh1Z2hpnR4Grfw5uBw8iM8EQJ3LwrsXS29kR4gj+up6wpEH0pgSHttwYc6+/XnhqqICf8HeIgf6vitiPeezIb/pi8taLV+8+6rVrftYQ5UC/z+D2objpu/6iur1PJ3uDQ/boslZunL5m90+SzSOdQP++9ZdfYuIxPeCnt/Y4NiPyicr63c6V1IZ8It1Af6T2Y93se4z0/27drfm6xSLxw9aK2b9u9rtifef9pLKhpTvZXvJ1BBBAAIH0BQj0p2/HJxFAAAEEsiRwYOeEpTYunxIjl+vPv7yHNV+smHfkk57/kr5r/J8aG/tHa2WJiPyR23V0CX3ErchxI3avFXmob8yo/8i3gH/7rvF/KvHYTSJy3sDadr/hHPluKgcgsrTlDIPA6wJuv8joOna/HG+/rSClps11Pjuk69V10/4g4FF5vv+hzo4NcrJjA2Qi/RX61cuhcbUwbwgCCCCAAAIIIIAAAggggAACCKQlUFNTc+1AVVTHz1trP7R169b/SKtzPoSAg8DixYsv6O3t3S4iVR5AeVOZf3AN1trqM7dcbEtckwaiNRgdheYW6M/VoYN8CPTrvo20Kv36zp7YvikS1fnVf+rKh/oPVjg0Ct2k+ReLn/B3DgP9vir071838x+smM8aj9xBlAP9unX7kge39bFvVtbt/rAxYt22W4PabetnfkWs0YMSrhlCN4/9a2d+RIzZ6Jm3sGZD1ZrWf/R65Z5fN29qTHp/KiIXeTx31Mbi105f/dSzg8/4CfT7qdC/v/HSSdaO/qkRebP7+ObpMbGi6jeufvJ44jNR2Y+2tTPfY435togUu6/DnhKJfaiqvnWLn78G+t+RdbM/L8Z+Qqx90PSVf5hQvx85nkEAAQTSEyDQn54bn0IAAQQQyIJA+y8mVUosfreIXC8iMX9Dugf6jzw9oeTl38u/GyPvFpGx/vpz/dfbA8YWvWvaFf/zq8z6Cf/TdpsUHSiZ8E0ReZ/84VaDwYFfNHH70WlXHnso/JkwAgKpC1hrtTr/sEoChRpu18r8WqHfqb30yznSe/pg6ogF+okkVeel+9Tj/dX5/TTtq2T8Muk+9UT/5wqxedxkoL/gXFhoa66pqfmsMebSeDz+o61bt/7fQlsf60EAAQQQQAABBBBAAAEEEEAgCgI1NTU7RGSu01yMMV9oamr6VBTmyRwKQ2AgzK8/vJvmtiJjzI9FZElTU9PpfFq1tbZCRNoS5xylQH/xtLky+aZNw1hzNUe3oHZUKsMPhRoMlBeVOwbLI/mqjpt/q+ieO7WuvZvl1F7nXyvqAY8oNbeDHyJSaYxpj9Jc82UuEQ/0J60+/vy62TfGJP51EVPqZR71QH/b2pnV1sjmJOvoEWu+VFnf+imnUL8GtdsbZ62xIvUOGYKzeFw91s251khc/0Ioc/U00iFiaqvqWvc6PXNw3eUX9EhM+5iZ5PsgzUC/PB+XorddVL/D8Zesz91+5XmjRr/6HRGp8R7fPdAflf147s6Lxo7qLN0qRt6axLJTjFlZVdd6n9dzzzfMmBgrGqW/Y9PThZoxtWLs3ZWr93zc66BIvvx9xjwRQACBKAoQ6I/irjAnBBBAIIsCbU9O+IQx8vnMA+6pTNpfFX3pi317oCp/Cp07992+8/zZYuUbIuYtKXTm9ejeaV1H55iF0htQf6F1075j4hdF7Mc9bjdoE2PfXzH3mPP9pKHNjI4RSC5grdVfYugvM85qhRpuv+CyXaLh8sRWyDcSJH8LnJ/wqDjff/BB3xE/LbGfVA4C+Ok/Ks943GbQboypjMo8M51HdXV1cXFxsVYVefuQvu5vbm7+80z75vMIIIAAAggggAACCCCAAAIIIPAHgdra2lpr7cMuJluam5tvwAuBoAQWLVr0R8YYPUDiWpnfWtu0devWdwY1Zrb7sdY6VlCOSkBdQ+kaondqbY2zs83Vf7jAKXB+6L5bJWqh8qzjBDCg7vfkmzc5VrfP1SGOdJblFug3xpCVSgf0TAUun4F+PVT1uzSHGPqx38dMfHlF3VP9N5jsb5z1l9bKv3tV1heR31uRtS/0lv2fhQ0tr/8eXyvAj5LeBivyIT+5CCPyicr63cMqcO1bO+ujxogWJHRrw0Lnbg/uXzf7qyJWK+On3FcKwW39/5YdcTGf6+7p/vGld/y6q71xzuQ+idcaK5ofuNyzuv7AzNwC/S/cPmtKz2jZbkSmJ9nv3xqRL8eLYvdO//SuF56+/c0l54465y3xUfHlxvbvSYmP92WYrfbzhtFj9f1wPoH0h06f7IvH/+rif3rq9WKN2xqqiy4s6ny3EflckpsBBnv5TV9M3nrx6t1HE+calf3Qefn8HtVH9d14Soz57BhT9OjgzQMvrr9ifHe8d0FM7N+IyAKHwx6eB0V87COPIIAAAgh4CPAPqbweCCCAwAgXiGKgf6CivP6Ll17Xm2IbHuh/LcxvvqfVFlLszOvx/6yYdzQa95x6zHJ/6+Rpprf3x8bIxR6PWRHzpYp5R/4+QB+6QiAQAbdfYhzYOTGQ/qPUiVd1fq00X6iV49PZg2Rh/sPPvsfXbQZuIfdCvAHC60aDQvnlxUCYX3+reF3iexWPx5c88sgj3EaTzjccn0EAAQQQQAABBBBAAAEEEEDAQaCmpkYLxMxy+NLve3p6Lnz00UePA4dAUAKLFi262xjzUY/+Hm5ubn5XUOPloh9rrf5erDpx7CgF1KMUoneby9EtDaIV5GmZC5TMuEEmLGlw7OjkYxvlxPaNmQ8SYg8e8y/IW2tDpDyr6xTCwkFM6fcxI++vqNvdpJ09t3bO9FESbxEjb/TR+csa7h94bvRABfkUMnLm7qr6Vg00n9WiEujXSWVzL9wC/TqPfetm32PEDrtt3ccepfqI42GJ/Wtnf0GMXeWjs7iInBSRvoFnz/NzuGNIv56HNaKyH3rzQtv6mV8Ra/SwSArvvA/BPzzSY6xdVblmz5dT+hQPI4AAAggkFQjrL+6kA/MAAggggEA0BKIY6G/fMWGdiOhVvEWpK50d6M/scIDX6MlvGUh97sF/ou0XExeZmNUr4tyvuXvtbrTNlfOOvDv4GdAjAukLWGv1lxf9VTeGtlSqr6c/evY/Ob7iTtFQf2Ir1Irx6QqXT1klZVPcfy6XyuEHt0MUhWrucRBioTGmJd09icLnXCrzvz41Y0x9U1NTYxTmyhwQQAABBBBAAAEEEEAAAQQQyHeBRYsWvc+Y/iI6Tm1Nc3Oz/oyfhkBgAjU1NdtFZL5Th/lemX9wTW6B/igF1N1C9LkId49bsELK568Y9krkYi6BvegR7Mhtz/OhSr9HoP9eY8zyCHLnxZSyGVrWQP7QQL8C+ahqH5Cj3VRVv2fYXzJRCvRnKbjd7+kV6N+/bpZWcdeTVJ55hAA2xjFQ/3zjjEtjdtQjIjI5gDG8ujgWs2ZBxZrW3zj/80hWgvRJ90MfaGuoLo4Xdf7AiNSGY2JPicQ+VFXfqjdm0xBAAAEEAhQg0B8gJl0hgAAC+SgQtUD/i7+4YHxP7NVtRuSy9DzPDtof2DHxH63E14qYMen15/ip09bKpyqvOBr5E8f7n5ywwBj5nhGZkGT9P6iYd/R9ARoVZFc+vl/y5t3Ihw2ytr+awz2Jc+06dr9oBfVCa9PmHnFcUiFWi09379wq6g/2l0qYXz/j1l+hHhop1EC/hvnPOeeczdbad7i9W8aYP2tqavp5uu8en0MAAQQQQAABBBBAAAEEEEAAgT8ILFq06NfGmD91MDkSj8erHnnkEa2KS0MgMIGamprbz3TmVCo87yvzDyJZa3V9us6zWpQC6sXT5ooGvBNbLsLdbmHt7gM7RW81oAUj4Lbn2nuUbo9wWq3eLqDviUO7wxjjfPVAMGwF3UvOA/2Nl04SO1rD2zPChLZit1XV7bnOGLFDx4lSoF/ntb/x0knWjn7YiMwO1cPKx6av2f2vTmP0HyxonPX1M8X6b85wDlo5P+ZRVd61Qn7b2pmfsMZsEBG9jSGs9oq15gPT17S63gYdhf0YXLzOReKjvy9GrgkY5PfGmr+vXNMa7WtaAl403SGAAALZEiDQny1pxkEAAQQiKuAjoBzCzN2r27fvmPBXIvIVEXmD58BWToiR+2Jx+40Lrzy288jTE0peftlcI8Yerrzi6B797EB1fq3a8mc+FhG3IseNlResEb1urb8ZkXNEZKqIlA78C6SWsz9hJLZ02hWHH/XRb04f8WnwirH2E9OuOPZvOZ1sHgzu4/uFQH+A++j2C4xCDPS7VYpXzgM7Jwaomr9dJQvzp/NeFI2dKhdctssRJdXDAfkg63G7QV7/AqOmpkav263x2IPVzc3Nn82HPWKOCCCAAAIIIIAAAggggAACCERdoLa29q1nbtZ0vOnPWrty69atX436GphffgrU1NT8QERuHDL7HzY3N783P1czfNZuN9ZGKaBeVDZFpq50zjG2NYaaJR0G5hY0j5JXobybUbqZIRVTj0D/cmPMvan0xbN/EMh1oF9nsr9x9gyJ2y1i5MJ09saKtBorp8V4ZggO6s0wVfW7DwwdI2qB/tc8Mgr164EFXeMUEXEtkOhVoX9wDhketDgq1m4SY/7OIyfiGugfOFTwJRFZ+XqmI7WX47RY+4AY8x4RKXH/qFlfVd9a59V1FPZjcH7P3X7leaNGv6on8Zam6ZK41EPWmlu9DjWkxs7TCCCAAAKJAgT6eScQQACBES7gI6AcgpBnoP9OEfl4kkHbxNj3V8w91ur1XPuOCe8UkW+JSHmS/p4x1q6adsUx1yvBnn9q0sSinr4bxMoyI7HSPon/ZdW8Y8+EgBN4l+1PTnyvNfb/d6nSr/9+u6Wi68j7zELpDXzwAuvQx/cLgf4A99xaq9X5tUr/Wa0QK9aPr7hTNNSf2NIJqQe4BZHpyit4r5PsPvW4aAA/neZWtT6TPtOZRzY+43FwpMUYszAbcwhyjKVLl445derUj5KE+T/X3Nz8mSDHpS8EEEAAAQQQQAABBBBAAAEERrJATU2NVj/9BweDtubm5qqRbMPawxeoqan5cxH5oDHmP5uamgqqSJFboD8X1e+9dlID/RrsH/az7L2bpbfzUPgvwcAIRWWTHauvq1fXXtdf92U8v56Th6Rr7+aM+8mnDsYtWCHl81cMm3LUD0+4vasiUmmMac+nPYjSXKMQ6FePg+suv6BHzP0iRquP+82+aXj9J6N7X13WUzT2kyJ2tYftqyL2pqr6PQ8MfSaKgX6dX5rBbS1y+DVj7X9aYzRT4VpwMVmgX+fQXxHejv6uHoRIYU+0TOMzxsgyE4+djhurxRrPd9kX10C/Pq+hh/bGWSusiP6zqkcof1jvnWLMSrH2MRHR/2ixR+dm5fG+slPXXXzb86e9vi+jsB+D83vNZfYHrFgtfFWZ5t8nPVbsQ7Y3/r8vatjrfOV8mh3zMQQQQACBswX8/kMNbggggAACBSrgI6CsK+8WEc9/KUmJx8pXKq44usbpM207Jv7IiHW8//C15+2rRmJrps078oVkY7Y/OWGtGNEQ3yiPZ30dDkg2VtS/3vbkhJnGyBdFZN7Av8Dqv6B36En3aS8f+yxhfn876OP7hUC/P0pfT1lr20SkIvHhQqycrlXiNbSe2Arx8IKvzU94yC10r4/1nj4oL/1yTjrd9n/GrfJ/pv2mPaEQP+hxy0G7MSbdH+KFOGP3rv2E+a21X9q6datWc6EhgAACCCCAAAIIIIAAAggggEBAAjU1NY4/szvzO4TPNDc3fy6gYegGgREnYK3Vn4Xr99dZLWqBfrdq7SNpwzTQf3RLw4hZcpRuZkgFvbLOtS4cgf5UIBOejUqgX6fVX5V93awl1shnjcifeFQg1yD/PiOmvqKu9bvGiN23bs61RuJ65UiZG4cV+8Pp9XvOugkmqoH+wTXsXz97vo3bLxmRmd4e9lmJxT5Stbr1MT976ifQr3PY1lBdNG3U71aI2E+LkTcmedUOiZF/OdBT9uWFDS29+9Zfft75EgoAACAASURBVImJx34mIhNcPucZ6B/8zPMNMybGikY1itgPiphSjzm8YkUetL19fzsYUt+3buYPjBivCmKdVmKLp9fv0nkmbbnej6ET1L25sKjz3Ubk0yJyuYiMTroAkZNi7LfidvTnL6rfobdW0BBAAAEEQhYg0B8yMN0jgAACURfwEVAWK2Zz5bwj787GWtqfnLBDjMx1/xdnOWqtvL/qiqN6OtuztT858Vti7F94PNRjxayvnHdk5PzULRkaX/cU8PH9QqA/wHfIWqs/YBvWNLytYetCatPmOhczCHKt5VNWSdmUVf12Lx+/X052aIGK6DevML/OPtMDHl7V/zPtO2q6HmvNq0C/zzD/v27duvVjUdsD5oMAAggggAACCCCAAAIIIIBAPgvU1NS8SUT+22kN8Xj8Tx955BHHr+Xzmpk7AtkUcCtyc+i+W0WroUehFU+bKxrqH+ktSnuSjb1wq3Z/8K7FoodOotZKZtwgE5Y4//rXGENOKmobFsB8Xlx/xfjT8Z7rjbHXWGteuzHISqcReaJPYg9fvGbXvgCGyZsunr79zSXnjB67ZKiHETlijG2x0ttUVff04cHF7F878yNizEaPqvqvWGs+MH1Nqx6A8N32fW7OhbG+vrdZa6qtyMSheyLS90hl/d5n9XCF7w5TfFAD7FNjv7s8Nir+Nmvlz0RM8cAc9orY7bG+8p9WNrRoYcvQWxT2Y+giX7eJqYud+/r+vPZ9szcWs/8dHzXqp9M/veuF0HEYAAEEEEDgLAH+QZUXAgEEEBjhAj4CytkN9O+YsFteOzHu0uwBY4veNe2K//lVsq1LWu3fygkjsaXTrjj8aLK++DoCKuDj+4VAf4Cvilug/8DO137mUyit5PxlMr7izmHLCbJC/GCYf+ggXcfuF70BIMrNad5D5xtU4N7t0EBnx4a8Ofjgdx/dDo/kyzXDhPn97jTPIYAAAggggAACCCCAAAIIIBC8QG1t7T9Ya52qRLQ3Nzfn1e1/wevQIwKZC1hrt4lIdWJPJx/bKCe2a9Yy982rWnvuZ5e9GURpT7KxarebGaJ6sMEj0H+vMWZ5NswYA4F8EOi/5aBx1g9FxKu4429jJvaOirpdrtde5MNa82GO7Ec+7BJzRAABBMIVINAfri+9I4AAApEX8BFQzttAf7Jq/yL+DwdEfiOZYFYEfHy/EOgPaCestbeIyD2J3XWfery/InshNQ3za6g/sQUZuL/gsl2i1dkTW5QD68Wl14gG7d1akHN3OzhQiO+bx40HC40xLVH+3qquri4qLi7eIiI1bvO01n5t69atfx3ldTA3BBBAAAEEEEAAAQQQQAABBPJVYNGiRf9ljFmQOH9r7ee3bt366XxdF/NGICoCZy6t1ZLitw/7ufiBnaLB6ag0rXyugemR3KIaZA9rT/It0O/xji43xtwblhP9IpArgbZ1s24Taysq6vd8MpWq9/v+eeY8EzPNIvJH7nM3T4+JFVW/cfWTx3O1vnwbl/3Itx1jvggggEB0BAj0R2cvmAkCCCCQEwEfAeX8DfQHWO0/7M15/qlJE4t6+m4wVuZYMX9iRc7VMY1Ij1j5tcTsL3pHj9p80eWHj4Q9l3T63986eVos3vN+a80MY+USa2TUQD8njJinrbU/rnj56E/MQulNp/9UPzPoaa2ZPzgfY6XPGnnWiPzXG86R70689GhXqv36+H4h0J8qqsvzboH+IEPuAU21vxsNy5eMXyZjS68WDaIH0bR6vq43iOYW6Ne+gwzGBzHXQU+ds1sLOmif7PCA33XprQq9r74g+ufpricC2z+/4/t5ziPQH+lfZAyE+b8vIq6/KRwI8/+v/gtBaQgggAACCCCAAAIIIIAAAgggEKhAbW3tedba34q8/rPf1/s3xvxZU1PTzwMdkM4QGIEC1lqtzq9V+s9qvZ0dcvCuxZERKZ42VzTgPVJbd8QOWGRjH8YtWCHl81cMGyqqNxVU1rkWEq80xrRnw4wxEMiWQFvjzJnWmiYRmSQi3+jrGXPbxXf84nfJxj/Y8JY/6ikao5W1hh3WHPpZK+be6fWt3GyRDHTg6+yHTygeQwABBBBwFCDQz4uBAAIIjHABHwHl0AL97Tsm/ouI/fsIbsGwUHZ7CIcDjjw9oeTlbllprGgl4SoRiSWx0DD80yJy17Suo1/3G45v2zHxR0asV6mUThs3H6y88sjWVPZC5//7bnu7WPMXIjL5tfMHnu2VM1WVfy7W1FdcceQJP2MdePKP32JN73+KmGkuz//OxO2Hpl157CH9etuTE2YaI18UkatFZKzHGKdF5Alr5e8rrzi6x+k5H2P7WcLgM3sq5h2dlcoHRvqzbpWIohY+Hwzyl01ZFfiWHdg5MbA+3SrQ6wAaPn/5+P1yssPptvTAppBSRx6hcwk6zK8T0330OkCQ0uSHPBy191Wn5vEu3GGM0QpgkWt+wvwi8q3m5uabCfNHbvuYEAIIIIAAAggggAACCCCAQIEInKnOr7f7/dRhOcebm5sn8O/kBbLRLCPnAvbMD8edJhG1ivBuFdv18EHXXr1kM/xWVDbZ8aaAMOfwyoFdooH+kdbyKdCvt0dohX6nZs78EHyk7R3rLWyB/Y2XThI7+hERmTFkpc+LlU9W1u/e4latv/2fL58Vj8X0toqhn3PAsqeMlRsq1+yJ9A3PUdll9iMqO8E8EEAAgfwV4B9W83fvmDkCCCAQiACBfkfG0AP9B3ZMvNmK/ZyITEljI/WHuf9txHxi2rwjP072+aAD/XabFLWXTlxj4vbjYmRcsvEdvt5jxTSZuPnbiisPt3l93keovn+vKl4++tUD555/pxhzi4ick8KcjonIpyrmHf1a4md8jJ3CMEKgPxUt/e2fy9XCUQpIB1XV3Ykm6JsINLA+vuJO19sDNNSvNwJoWD7XzSvMr/N86ZdzQpmi17iZDBglW11HvgX6fYb5v3fVVVd9sKGhIZ7JXvFZBBBAAAEEEEAAAQQQQAABBBBwF1i0aNFfGGO+5fDExubm5v+NHQIIBCNgrdUK/Vqp/6wWtUrobgFvDdMf+uaton+G3YrKpsjUlf31ns5qUbvRIGyHbPSvAXkNyie2o1sapGvv5mxMwfcYbu+miNxrjKHKuG9JHoy6gLVi9jfOutuIuP1z2HEj8ou4sT8TG9PCe2JM/CJrTY0RqfRRbFCMkR9UrN79freDAVE3yub82I9sajMWAgggULgCBPoLd29ZGQIIIOBLgEC/I1NogX4Nwx8ombBRRLSK8Ghfm+T+UOeZ4tr1FfOO3uXVT5CB/uefmjSx6NW4ntZf5Odf8pOsb5+NxW6qnHPY9SpmH6H602JsncRNtRh5l49bApymdFysubXiiiM/GPpFH2Onsn0E+lPRei3Qf4+I6AGNs5qGzjXsHoWmFd01KB9GC2OdOtdJlzzoOmcNnh9+9j39Fftz1fTQQcn5y1yHP/zMjaEdOtBxdfwwWpgHEVKdr8c6I/fLjKVLl446deqU/t3sdcvM90pLS5c98MADfala8DwCCCCAAAIIIIAAAggggAACCPgXqK2t/QdrrdMVjyuam5s3+e+JJxFAwEvArdiNVoXXKv1RaW5hep2fBrw16J2N5nZTQNRuNMiGRZhj5FOg3+2dEJHlxhj9HScNgYIQaFs78xPWGP1ns0wzB84eRjpETG1VXeveggALeRHsR8jAdI8AAgiMEAEC/SNko1kmAggg4CZAoN9RJpRAv4b5Xyid8G/Wyk0iUhTQW/mKGLumYu6xf3Hd4x0Tf2TEeoUhO23cfLDyyiNbveb0Wpi/b7OIuSLN4LxT921i7Psr5h5rdfqiz1D9IRH548zmZH/VO2bU2y66/PCRwXn4HNvvNhLo9ys18FzUA/1hVXMfZNIq9GEE66Mc6k9240GYYX51T2aT4is87PGgb11Idz75EugfCPPr6Z33e6x1c2lp6XsJ86f7NvA5BBBAAAEEEEAAAQQQQAABBPwL1NTU6M+g/z7xE9ba92/duvX7/nviSQQQ8BKw1laIyLDbjaNYdd4t5J3NubqFt6N2o0G+v/Vuex3FgxOVdY6/ctQtqDTGtOf7XjB/BAYF2tbNus2KfEFExgavYk+JxD5UVd+6Jfi+C7NH9qMw95VVIYAAAtkWINCfbXHGQwABBCImQKDfcUNCCfS375iwTkQ+FWCYf3Dyx0zcLp925bHh94rqT30DCPTrYYT2konfN2KXZBacH+5tRXb0jYktHhqmH3wq4FC913dfr4h8vmLe0fqQxibQn+LffVEO9CcLnqe41LMe1xC/VufvPvV4Jt14flaD63q7gFvLRTX5ZKadHRvkZIdTAbhgmdSmbPIqz1sCMhkx7EMJfubmYd1ijFnop4+wn/Eb5u/u7n5fS0uL/v1NQwABBBBAAAEEEEAAAQQQQACBkAVqamq+LSJOVysubG5ubgl5eLpHYEQJ2DNl+p0WHLXwtFeV/mwF6ounzRUN9Se2bB4qGAkv59SVD4nud2I7eNdiUeuotJIZN4gePnBqxhjyUVHZKOYRmEDb2tkrrLFfFJE3BNapyFGx8Zuq1jz1SIB9joiu2I8Rsc0sEgEEEAhVgH9gDZWXzhFAAIHoCxDod9yjwAP97TvPX2it+Y4RmRDSW/GzaV1HF5qFMizYGESgv33nhHqxdo2IGRPC/HtFzFcq5h0ZVt0pi4F+XVbrtK6jVw4aBjw2gf4UXxxr7TYRqU78WBQC0eVTVknZlFXDVqRB+M5DG0QrsUe9eVRp7596NqvJJztgoIcbdN/zoelaNDCvhwL0vye2bB1M8LKKeqDfZ5i/ubu7ewlh/nz4rmCOCCCAAAIIIIAAAggggAAChSJQU1PzUxEZVgzAWnvp1q1bf1Uo62QdCERBwO3n49kKyadi4FYhP1uBeq9DBW2Ns1NZCs96CLhVvf9/7N0LeF1lmTb++9nZPQCtKdMmlSJkJwWZUaDHtH4I2MqhaaWoKIIDjhS1nc8BVJyq9CDBtnjoJ6OgjEVH66AOiqJSNCkHG4v4h6YnStVRaLMD0tKktQ0NtCXJfv590gTTZK/D3tmHtfa+3+vyKrrf9R5+7wo2yb2eFTTjky9cgFEXLEi2k9UiMo+HTIFCFHj2CxPeWiKRb0PwtkEW5lMonkxE5V/OuGXzc4VolYs98Txyocw5KEABChSuAAP9hXu23BkFKEABXwJ+Av0AdivwV18DOnbSdZXVe606vWuLN5ZtATDRuZM2i0bfVTHtJc9fEARprKbGsrUCXOqx/UMK3B8RfLtiauvvWraXjXjlkF4DyL8JcLbHN+CvQPSTsal7v9N/jsEG+lMItrcp5McRjdxp59O7foH8K4BzAUScbw+8iIheHpu697j3YKYwtw19SIAHE4rVsVdaH7X/oXnkmAtU5ToBrjxagf8EN38FWlXx/qppreud+vn4ehnwMIjXPc/PkwsEOdA/OnZn0gruQXjYIJX7KSih/rFn/bw7BJ+s5eNtAakYOvV1Cs0H4eGEIAf6fYb5fzNy5MjZ999//2uZOCuOQQEKUIACFKAABShAAQpQgAIUoIA/gZqamv8FcFb/3pFI5JRf//rXL/kbhb0oQAE/Aqp6HYDv9e+bq5C8nzX29nGqkG+ft297EK1rkldLT2UOr75ODxUE7Y0GXvsI6udOVe8PN2+EGQepOb1J4OivDOeJyOogrZVroUAmBVQhO5ZPnimiK+VY1sL59/IDJ04osFVVFo5fsnmdCJK+JSaT6y30sXgehX7C3B8FKECB7Akw0J89W45MAQpQIBQCPgLKGdmHQh6srG55t9dgQQrh913rYNbVvLHsSlVY0P4NLvvfB5X5sWktD/Tvo+sQjZ9U9kMRXAEg6jSGKn5SOa31qv6fDzbQ39RY/i2B2k/knP/eoIhrSeSDlVP2PJls/c0njbkTIh9zWX+XKFZWTGu9pe/1/gP98rwAH62obnkkmU98Q/kVELV3ro52OQPPML6PrxfPMby+Bvj5MQFVbQIQ6+/x4jNTYCHvfLZTz9mUtPp6ENaWqovT2wZ6x8l2RXm3ML+tIWwPSfS6Ob11IAgPKLi8ESEuIpWp3kOZ6l9bWxt58sknfwzg/S5j/ubw4cPvamhoOJypeTkOBShAAQpQgAIUoAAFKEABClCAAv4EampqXgYwsn/v+vp6/r7ZHyF7UcC3gKraz8btZ+QDWhBD6m5V+i3Qb8HvbDan+YP4RoNsOmRrbCffXD2w4Xdfbg+XAKgUkbjfsdiPAmEWeKH2rf/wWsnQqyKCyxLABAHGABjWZ0/2d7q/QbEREax59bUjD5x92x/bw7znIK+d5xHk0+HaKEABCgRPgD9gCd6ZcEUUoAAFcirgI6CckfUUc6A/vqHMXnH3UWdIfQ0iy2JTW5c79Xnu6bHl0dcSdQAc3w+qimc1Gr2kavLu5r7jDCbQH39qbCUiCQvJj3e5EQ4qdEFl9d7/cepjDyU0jyhbB+B8xz7AM0MSQ2e+afqL+3r7+Az0Oz4McZzDhrIfi+AD7je03BGrbvm0Ux8fXy8M9Gfk3xjBDvRXTG1JusvmjeUZ2n1uh8lXqN9r3rCG+XtPL6j3SRAD/XPmzHljV1fXf4rIe3J793O2AhR4pfvNUqq7RGSP/XPPf15KJBIvlpSUPFVXV2e/rGCjAAUoQAEKUIACFKAABShAgRQFampqklZrZaA/RUh2p4BPAae32AYtRG3bcQtS5+KtAk7z52Jun8cZ6m6Vi497ufbrewnawyVlc2thbxNI0hpEZGaoD4GLpwAFKEABClCAAhQoCgEG+ovimLlJClCAAs4CPgLKGeEr1kD/X586dXSndKyH6FtcIHcgEbkkNn1P0morvdc1N5Z/RpFYBsjQpGMp9gsiV1ZM2/NY388HE+hv3jDmYyrydQAnOK1fgYcrq1tned0oPsY6AOCaWHXrr1/f84Y3vlWl81eAVLiM/6tYdetlXvPHN465GSq396tAcPxlKj+KTWu5xmksH18vDPR7HYTPz4NcoT+oQW2ftAO6WcB7dOxODB/59qRDWFX5ffGbcPjgE+lOMeA6m8uq8zs1m699730Zmy8fAwX1PglioL+mpsYeCLs6H+fEOYtSYJ2q1qvqrx9++OHtRSnATVOAAhSgAAUoQAEKUIACFEhDgIH+NNB4CQUGIaCq1wH4Xv8hghpSdwlTw6r024MI2WrR0nE47YaHkg7ftMKxTla2llNQ4zpV57dNBs3W7gG7F5K0eSKyuqAOhpuhAAUoQAEKUIACFChIAQb6C/JYuSkKUIAC/gV8BJT9D+bSs1gD/fHGsjkAfghglCOPR4i897qdG8ouFMFPBShzGOtVADfGqlu/2/fzwQT64xvKfwjRf3Y52kOi+omKaXu/7XWj7Gwcc1YEYm8ZqHTo2wHgtlh164rez/1U6Pd7bzU9VT5LIvpjAKVOa/Uay8fXCwP9XjeCz89VNWnFryBUwQ9qUNsnbdJuuQz1e4X57cEBq84f9hbk+8RpbSKS8+8Pr7zyyhMOHjxor3KNhP3Muf5QCthrtu1Bwl+NHDly3f33338olLvgoilAAQpQgAIUoAAFKEABCuRAgIH+HCBzCgr0EVDVmGWmk6EErTK6rdEtVG8PIey+dz7sz2w1p+B5EK2yZZDpcd3evHDg8VXYv35VpqdMezyrzG8PlTi0ShGxnwOyUYACFKAABShAAQpQINACOQ9sBFqDi6MABShQhAI+AsoZUfEKSvdOEm8s2wJgovOk2iwafVfFtJf+4LWwIIzloyr8EYguik3de4fXfnyE25OGyQcX6C9rhGCq09oUeEEjclnVlJZtXuu3zz3PRPGd2LTWj/WO5WPP8HtvMdDv54SC04eB/tyfhYX6x775F7A/kzWr1L/nL++B/Zlu85qjUML85sNAv7+75KKLLho7ZMiQl/z1Zi8KZFVgP4Bl9fX1/5HVWTg4BShAAQpQgAIUoAAFKECBkAow0B/Sg+OyQy2gqusAzOi/icPNG2FB9aA1t1B1ttd88oULMOqCBQNI7M0A9oYAttQE3B7QsJFe+MZlWX1AI7XVojvMb/dfkrZaROalOh77U4ACFKAABShAAQpQIB8CDPTnQ51zUoACFAiQAAP92X04IN5Y/lVAb3Y58oOi+GjFtNafZOu2SDfQ7ydMD2BrrLp1kt+1xxvL7J2n73Lp/6tYdetlvZ/7WQMD/X71w9VPVa3ykFUgOq69+MyUQQXKM6EQ5KD2YPdngftTz9nkOIyF+e0M0m1jz/o5rEJ/sjbYsdNdU7auC/J9EqQK/eZfU1Pj9f8N2TomjkuBAQIi8mwikVi4du3aX5KHAhSgAAUoQAEKUIACFKAABf4uwEA/7wYK5F5AVS3Mb6H+45pVurdAdRCbU6V8W2s2q7o7VZMPslUQz8/W5BXmz+Y5pmtSuXiz06XzRGR1uuPyOgpQgAIUoAAFKEABCuRSgIH+XGpzLgpQgAIBFPAT6PcbmM7E9jwruCNcFfrTDdNnwrJ3jHTX4KeiPYDdCvzV73oFeBOAU1z6H/eAAAP9fmULrx8D/fk702yF+t3C/LbbPX9+L6xCf6G0oAb6Xc43LiKV+fCfM2fOGxOJxIMAqvMxP+ekgIPAY5FI5FO//vWvn6EQBShAAQpQgAIUoAAFKEABCnQ/kK/JHOrr6/n7Zt4gFMiSgKpa0RsrfjOgWdV5qz4ftOYWBrdwva3bqvVnurnNa28zyMacmd5DEMZzetNB79qC+ICE25shRIT/HxWEG4troAAFKEABClCAAhTwJcC/vPpiYicKUIAChSvAQH92K/R7h+n9P6CQ7l3ovQa0aUKuqpzesrbvHD4D/ekuy+k6BvozLRrS8YIc6LcK9haK7t+aN5aHVHvgskeMuRqjY3c67qd9733YF7/J935HjVuI0nELHfsXWpjfNspAv+/bo7vj7Nmz36CqjwGY6nLlg/X19e9ObWT2LiaBGTNmDI9Go+VDhgwZ3dXVNSYSiYxW1TEiMrbnDUG+3yrUx+3m+vr6/ygmR+6VAhSgAAUoQAEKUIACFKBAMgEG+nlfUCA/AqpqFfqtUv9xzQLqFlQPYnMLhVsgfPe982F/Zro5vR0gyFaZNkhnPHsYYuSEuRhx7tzu6vxuLYgPR7i8FWK1iMxLx4TXUIACFKAABShAAQpQIB8CDPTnQ51zUoACFAiQAAP9DPQDyQP98cay6wHcBeDEHN6yDPTnEDvIUzn9kiIIwW+nSvNBWFsmz9QrhN+2ayUO7FrpOeXwkW+HmTk1v+N4ThSgDk4PRKT6IEQ2tuRyHg0iMjMbc/odsyfU/6hbpX4ReaSlpeVdmzZt6vA7LvtRoFfg4osvPj0ajV4F4MoU3wjxw5EjR15///33v0ZNClCAAhSgAAUoQAEKUIACxSrAQH+xnjz3nW8BVbUwv4X6B7QghqttkRYKL5tbi+EVyWt3ZKvKu81n4e4wWPWG6IefPiVvt1h01DjPAH/fxQX1rRCVizc7Gc4UkYa8AXNiClCAAhSgAAUoQAEKpCjAQH+KYOxOAQpQoNAEGOhnoN8p0O/n3sjC1wMD/VlADeOQQQ70OwXdO4+8gLbdK2Gh7UJpgw3125sM7I0GTu3wwSdgD0IUSrP9Roee7vgAQxAeXghyoN/ugxkzZowYNmzYoyIy3em+sFB/XV3dpYVy33Af+RGYPXv2mxKJxD+LyL8DKPOxig2JRGLuww8/3OKjL7tQgAIUoAAFKEABClCAAhQoOAEG+gvuSLmhEAk4/by8fduDsJB1EJsF1k/50D2OgfFsrN3tQYJszDcY99NueCilMP1g5srEtUEN89uDIyPOvTzpFkWEeahMHD7HoAAFKEABClCAAhTImQD/Apszak5EAQpQIJgC/kLb+liseu/FudhBvLFsC4CJznNps2h2Q/jJ5k53XU2N5b8UaPKfJHVP5H8/6fp7r4EV+nttFfJgZXXLu52sfXy9HFHFZyuntX493fPidccEghzo96o4n+4Z2gMB1vb85T3o/ed0x8rUdRZQLz1lIazifLLm9RCD09sMbCy79sVn8ld9KNl+7GxLx/077M9stCC8xcHp7QEAAvP6YQv1Dx8+/DceFdTtjQI1dXV1R7JxVhyzeASuvPLKE9rb229S1c8A+AePndu74N9TX1/fWDxC3CkFKEABClCAAhSgAAUoQIFjAgz0806gQP4EVNVS+7f2X0G2Kt1naqduFfNtjgOPr8L+9asyNV33OCdfuACjLlgwYMwgWVkA3YLoYWlBDfObn0t1/sD8vDss58x1UoACFKAABShAAQrkX4CB/vyfAVdAAQpQIK8CPgLKtr7jqqZnc8HpBueTrSkIY6Ubps+kcbpraHqqfJZE9McASjO5Ho+xWKE/h9hBnkpVvwfguv5r3Be/KRAV8EfH7nQMuQ/W1YLuQQv1236dQu62XjsXq7bft3mF+YO0R1u319sEBnuu9uYGc8p3C0Og34z8hvpHjhw55/777z+Ub1fOH36B2bNnv0FVFx79XfInAYxw2dFrInJ9XV3dD8O/a+6AAhSgAAUoQAEKUIACFKCAfwEG+v1bsScFMi2gqjEATcnGDVrl+f5rdArY9/bLdKjfqvRb9ftkbfcP5uNw88ZMH0/K43mZpDxgli6whyB23zsf9mcQm4djpYjEg7hurokCFKAABShAAQpQgAJOAgz0896gAAUoUOQCDPRnt9p/vLH8q4De7HKbvSwJvaZi+t7kP13MwP2ZbqB/54ayC0XwUwHKXJbx+1h1a3ZKWQNo3vDGt6p0/gqQCqc1eFXV773OzwMKXmP5+Hphhf4M3LM2RNAD/Rb+HvvmX3SHwLPR2natxIFdK7MxdFpjeu3XQv2v7Luve83W1+0BAFtAECrV94fI9kMaQXkbQVgC/XY+PaH+tQDOc7lxf3f48OHZDQ0N7Wnd3LyIAv0E5syZU5FIJNYAOMcNR1VXvXUo2wAAIABJREFUrF27dgkBKUABClCAAhSgAAUoQAEKFIsAA/3FctLcZ1AFnN5qG6TK88nsLGBv1eitWr9Ty3So/5Rr70k6n4X5LdSf7+b20EG+12bz2z3Vvm1Nxt+ekOm9sTp/pkU5HgUoQAEKUIACFKBAvgUY6M/3CXB+ClCAAnkW8BFQthWyQn9j2RYAE52PS5tFBz4cEN845mao3A5gmMO1RyC6KDZ17x3ZuhXSDvRvPqVCOjsfEcGZjmtTvIiIXh6bundzNtbPQH82VMMxptMrhIMUdPcKuQ9G2qrdW+g9SC1T+w1imN+cTz1nU1Ye0HB6g0G+znbUuIUoHWdFyAe020QkcO959hnqbzx8+PA7GerP111VePNeeeWVJxw8ePAHAK5w252qfmzt2rXfKTwB7ogCFKAABShAAQpQgAIUoMBAAQb6eVdQIL8CblX6Mx2Iz/ROvUL9mQ6Q28MDFurv34JUcT5IVfp7K/BbiP/g02sCW5G/73l6+M0UkYZM38ccjwIUoAAFKEABClCAAtkWYKA/28IcnwIUoEDABRjoz3aF/rI5AH4IYJTjraD4Tmxa68e8bhUf4fak1eHTDfTberyv1dcEkaUV1S1f8Vp/Op/72DO8qur3zssK/emcQP6uCUOg33Qs5D5i9NVOAem0AS0EHpSK7n03Yfu14Hu6rX3vfdgXvyndy7N6XcXUloyPH8T9hi3Qb4fSE65+1KNSf6OIXFxXV/dyxg+SAxatQE1NzS1H/1W/HEDEAaFLRN5RV1f3RNEiceMUoAAFKEABClCAAhSgQNEIMNBfNEfNjQZYIKxV+rt/ll46Dqd86J7uP5O1TIb63SrgB+nhh16L6KjkJtm+Fe2NBWFtp93wkNO9tFpE5oV1X1w3BShAAQpQgAIUoEBxCzDQX9znz91TgAIUAAP92Q30//WpU0d3Ssd6iL7F6XZT4JkhiaEz3zT9xX1ut2S80fPhgIOi+GjFtNaf9B3HO5SPNk3IVZXTW9b2n7+5sfwzisQyQIY6r03/0Dm05J1nTNiTUhq2qXHM1RFE9lVUtzziNDYD/cX7LylVvQ7A9/oLBLFyva1x+Mi346TRV3UH/O2fM9GCWsl+xJirMTp2Z8pbDOrZ2UbS3VN/BHsQo/O153Hk4O/Rvu8+2H8PWrOzs/0mafNEZHXQ1tu7Hj+hflXdGo1G3/mrX/1qf1D3wXWFT6CmpmYWAPu71RscVr8/kUhMefjhh5vCtzuumAIUoAAFKEABClCAAhSggH8BBvr9W7EnBbIl4Falv3VNLdq3PZitqTMyrleo3ybJVOC+bG4tRpx7+YB124MDL3zjsozsh4PkR8DO1c7XobE6f36OhbNSgAIUoAAFKEABCmRAgIH+DCByCApQgAJhFmCgP7uBfrs34hvKvg3BR53vE30NIstiU1utAqxj6xnnIwCc/v97dwKJ91RV79vQd5DBBPrjG8dMRkIehOBUl6WpQtbE2lveJzPR6efrId5YdkNPxdtXJaHzK6bvfSjZdSEM9HdB8cXYtNalfhzYx+WrQnUGgHX9ewS1cv1gznLsWT9P+hBA266VOLBr5WCGztq19tCCBcPtAQY/LYiV6vuu2ynkHvR1+7Hv38fesOBwboH/RcfcuXNP7OjosIfPznfZ+zOqOmPt2rV/S8eH11AgmcCsWbPOEJE6AGc4CP1FRKr5hgjePxSgAAUoQAEKUIACFKBAIQsw0F/Ip8u9hUkgzFX6zTlXoX63Kv324IM9AMEWTgGX6vwNIjIznLviqilAAQpQgAIUoAAFKOAcCKQNBShAAQoUiQAD/dkP9DdvLLtSFd9xqexqd9s+qMyPTWt5INmt17yx7LOquBXACS635u9j1a0DSoMPJtBvczU1ln9LoPNdHiSwbgkAazuHRq5zq9Tfsr1sxKuH5Q6o/guAYT17aYLo+2NT927uv7cQBvoB6KMV7Xtn+324oUj+VZPyNp0qDRVioN/C8Rbq79+CvlcLhZeestCp2vvr2wnygwm9i3QKue+L3wQL9RdSq5jq+DKVShGJB32vfir1A/jDkCFDZqxZs2Zv0PfD9YVH4NJLLz0tEok8DeBkh1Wvfdvb3jantrbW/k7ERgEKUIACFKAABShAAQpQoOAEGOgvuCPlhkIqYMUskhXDse2EoUq/rdMtbN97LJmo1H/KtfdgeMXUASfNKv0hvfntbbuszh+aw7NqcDu/POU0dCbsd9f/KMAkBaKvb0CxLRLR/41Ehqw//XONTSLQ0GyOC6UABShAAQpQgAJZEmCF/izBclgKUIACYRHwGejvAPBqxvakuMupgnm8sWwLgInOc2mzaPZD+P3nH+y6mhrL1gpwqYfhIQXuF9GvW7hd1yEaP6nsYhF8AsBFAIa4uLwmiCytqG75Sv8+gw30+wnV95mzTQQ/V+h/Vxzc+7iF2p97emx59EjXJRD5IAD7QfNJA/ehf4DgX/qH+v3MrZAHK6tb3u11fzY9VT5LIvpjAKVOfb3GijeWXQ/gLgAnuszXKYrHFHKPKl7p7hdJnCyJkqdi0/c0ea2Tn/9dQFWT/vDuxWemwMLuhdIsGG+B8mQt6Hu1tdsDCcNGnNdd9T069PTubbyy71gIPqhvGOhv7RRyD7p/Ol8DTnsVkdB8b9gT6v91z/+nODH8eciQIecz1J/OXcJrnARmz5799p4qeE5/J/uP+vr6mylIAQpQgAIUoAAFKEABClCgEAUY6C/EU+WewioQ9ir95u6nUr8F73ffOx/2ZzrNwvwW6k/WWKU/HdH8X8Pq/Pk/A7cVrKudET092vZuAW4CML1PcTevhR8BsB4RWVZ5y+bfMdzvxcXPKUABClCAAhQoVIHQhDYK9QC4LwpQgAL5FvAZ6M/wMuWOWHXLp5MNOtjgfN8xgzRWfOOYmaryYwHKMozZM5z+oXNoyTuTVccfbKDfJohvHPNpqCzzeEPAoLamQGPX0MhlffcQtED/zsbR0yKI/ALAKSlutk0TclXl9Ja1KV5X1N2dfimx58/vxeGDTxSUjVXot2B8/1aIew3awY0YczVGx+4csCyrzG8V+gupOe31aDA+dK8inj179jBVrfcK9Xd0dLzjscce21NI58i95FegpqbmWgD3Oq1CVaevXbt2Q35XydkpQAEKUIACFKAABShAAQpkXoCB/sybckQKpCvgVqU/TEF1v6H+/evvge0rneZWpX8wDwuksxZeMziBky9cgFEXLHAaZKaINAxuBl6droAF+SuGtH0Cis9icL8LV0D/gkjkY1WLNj+e7np4HQUoQAEKUIACFAirAAP9YT05rpsCFKBAhgTyEuhX+VFsWss1ybYQpBB+3/VlYl3xxrLlQPcPMv7+OsHMnOM+qMyPTWt5INlwmQj027jxxjKrTP+vWVi/DW9vXlwTa295n1X1791H0AL99taE5hFl6wH8nxSPjoH+FMGO3RS6LllY10LWFrYupDZq3EKUjls4YEv24IKF+tmyJ2Bhfgu6929FFuhfLSLzsqecnZF9hvp3RqPRCx966KEXs7MKjlqMAjU1NV8FkLQSv6quX7t27TuK0YV7pgAFKEABClCAAhSgAAUKW4CB/sI+X+4ufAJuVfpb19TicPPGUGzKb6i/fdsa7F+/KuU92fhW1T1ZM6PdP5if8pi8IPcCbucYxoI1uRfM3oxNKyZOVMV9gJyVwVkSAL4rnaU3VtY2HM7guByKAhSgAAUoQAEKBFqAgf5AHw8XRwEKUCD7AvkI9Cvkwcrqlncn210mgvO94wZtLAuDPz+y7NuqsMqumQr1H4Lo0tjUvRYsS9oyFei39cdPKvuhCK7I4PptzarA411DI1f2f8NA0AL9ttjmxvLPKBLLABmawlcoA/0pYPV2VdXao/fHrf0vbdu1Egd2rUxjxOBeYtX5rUp//9Z55AW8+MyU4C68AFZWMbUl6S4K8e0ITg8vALhNROzrLXRtxowZw4cPH26/kbvIZfHPdXZ2Tn300UfbQrdBLjiwAjU1Nb8CMMdhgRfX19c/FtjFc2EUoAAFKEABClCAAhSgAAXSEGCgPw00XkKBLAq4VekPW1Ddwtplc2sxvGKqq1hn2y6kU1XfqUq/TWaB/rA8/JDF2ynwQ7udIQBW58/TCe5YNnGOiPwIQGlWlqB4ApGO91Ut3s638GYFmINmQmDn8kmPevyO6rGqJVsuzsRcHIMCFKAABQpfgIH+wj9j7pACFKCAqwAD/dF3VUx76Q9et0mmHg7oqfD+NQBW8mOI17wen7dB9AuxqXvvcOuXqUC/zdG9/pPKvwTRjwM4YZDrt8s7APzixBNwffnZre39xwtioL/nDK1y/Pkp7J+B/hSwers6/UKiEKvWR4edhlPP2ZRUqRDfSJDG7ZCVS6wyv4Xck7XmjeVZmTOfg7oE+ueJyOp8rm0wc/eE+tcAcPyBqIh8va6u7pODmYfXUqCvwOzZs8tUNQ7gxCQyG+vr66spRgEKUIACFKAABShAAQpQoJAEGOgvpNPkXgpFQFW/d/QFy9cl249V6W/f9mBotmqh/pET5mLUBQtc12yh/lSr9btVd7fxXvjGZaFxKsaFjjj38u4HPhxaKN8+WwjnuHP55LlA4oeAjMzmfhSoi3SWXsFK/dlU5tiDEWCgfzB6vJYCFKAABfoLMNDPe4ICFKBAkQsw0J/bQH/v7dbcWP4hhX4JwLg0bsGEAn9AJDK/csqeJ72uz2Sg//X1bxgzV49Vc54IIOK1hiSfK4AXj/7vtbHq1v9yuj6IgX5ba/ypsZUS0fsUamE9P3+fYqA/nZtEdQYAe3jiuFaoVeutQr9V6i+W/aZxS2T8EnuIwh6m6N/a994He5Ci0JrTfgFUiogFk0Pdampq6gHMctjEuvr6+neGeoNcfOAEZs+e/QVVXZpsYSJyeV1dnT1owkYBClCAAhSgAAUoQAEKUKAgBBjoL4hj5CYKTEBVYwCakm0rjEF1v6F+26/tzx5a8Ftd3y0Ubg8+2FhswRQ47YaHYPeGQyuIn20HU955Vc8trz4tgs7fADgjB2tXiN5duWjrjSKw3y+zUSBQAgz0B+o4uBgKUIACoRfwE0AL/Sa5AQpQgAIUcBZgoD8/gX47kZ5q95+EqJUbqfIRjLdq9s+o4M7Kqa3f93tfZyPQ3zt3U+PYdwOJmwWwYLufiv2dALYD+EZFe+v3ZSbsvzu2oAb6bcEt28tGvHoYX0YCH4TgZNfzUOwXRK6smLbnMb/nxn6A0y8jCjXQb2F+C/Una3v+/F7YmwnYMifgVp2/UL0rprY4ARbMLz1qamrqANT036iILKmrq1uRuTuII1EAuPTSS0+KRCLNAEYn8Ximvr7+XDpRgAIUoAAFKEABClCAAhQoFAEG+gvlJLmPQhM4+gZBq9BvlfoHtLAG1S28fcqH7nELcXfvNZVq/TamVXkfXjE16S1w4PFV2L9+VaHdHqHfj52ZPYzh0EL95tkwH87O5ZO/CXS/zd2rWQA/roqfRKD1iRLdZRdIouQsFX2XKOxwT/EaBEAbgMurlmxZ76Mvu1AgpwIM9OeUm5NRgAIUKHgBBvoL/oi5QQpQgAIUCIPAc0+PLY92dF2OhEyH4C0KDOn+gQbwigXgFfrESSfIQ+Vnt7YHdT/NG8vOV8VsezhBgfF91rkfgj9B9cmg7yEdW3swI35S2cUAZovgXAVO6nt2tu/OYSWPnDFhj2OSNp15i+UaVbXqQlZl6LhWqIFrpyr9Fua3PbNlTqDYrN0eYBCRgvq+cPbs2WtU9fX3ZIvIz+rq6t6fubuHI1Hg7wI1NTWfAnBHMhMROb+uro5PY/GGoQAFKEABClCAAhSgAAUKQoCB/oI4Rm6iAAV6CuNYoN/eeHtcS7WKfZB4LIB/8oXz3cLcry/Xb7DfwvynXHtP0m2G2SpI55bJtbid19H7vUFEZmZyPo7lT+DZZVPGlyDRAMGbPK5oVZXrxy/d/JBTv3W1M6Knl7y8REQ/B2CYx3i/rFy85b2s0u/vnNgrdwIM9OfOmjNRgAIUKAaBggpuFMOBcY8UoAAFKEABClCgmARUdV2yX0S07VqJA7tWFhyFU+ja3kqw5y/vgf3JlhkBp2r1++I3oX3vfZmZJECjuAT6V4vIvAAtNSNLqampmQ9gjqr+aO3atT/JyKAchAIOAjU1NfYv52S/wPpifX39IsJRgAIUoAAFKEABClCAAhQoBAEG+gvhFLmHQhVQVQvz28/SBzQLqr/wjddrX4SKwEL9IyfMxagL7EXX3q032H/w6TXd1fuTtZMvXOA4HkP93sa57GEPXzi9UQHATBFpyOV6ONcxgZ0rJv2LKv5LgKiLyd80oTXjP7+10Y9b07KJn1AR+6Vfd8E7h7Y3kkhcGvv801v8jMk+FMiVAAP9uZLmPBSgAAWKQ4CB/uI4Z+6SAhSgAAUoQAEKhFJAVWsB3Np/8YVasT467DSces6mpGdVqA8x5OPGHB27ExZwT9aaN5bnY0lZn9Nlz3wtcdb1OUGhC8yaNWupiHyh/z5V9U9HHyh5S6Hvn/ujAAUoQAEKUIACFKAABYpDgIH+4jhn7jK8AqpqVfqvS7aDA4+vwv71q0K7OQv2l82tdQt3H7e33mD/oeZNONy88bjPvMaya3ffO9/xgYDQIoZs4W4PXhx9q3NBFqkJyxHtXD75m4B+3HW9Kiurlm7+jN89NdXOGK7RA48Acr7LNarQG8Yv2Xq333HZjwK5EGCgPxfKnIMCFKBA8Qgw0F88Z82dUoACFKAABShAgdAJOFUWskr1Lz4zJXT78bNgp+B1Ie/Zj0sm+9hDE/bwRP9mlfmtQn8hNqc3EgCoFJF4Ie6Ze6JArgTmzJlzTiKR2JZsvkQiUfXwww835WotnIcCFKAABShAAQpQgAIUoEC2BBjoz5Ysx6VAZgRUNQYg6c8gCqXyvEfIOylkb7i/7wMNFuo/5UP3wP5M1uya/evvQfu2BzNzOBwlJQGrym/V+Z2aiDDnlJJoZjv7CC8fUpUPjF+6+aFUZt6xYtL1UKxyrfyv+oOqpVs/lMq4Qe67c8XZYwXR2aoyQ4HualMiulOAjYrOuqrF2/fkYv3PLpsyvgSJOQqcB0Fp95yKbRA8fajjyJqzb/tjezbWsf3Wt4w4KTp0aiKC/wNFNSDDe+Zuk4huhspT0lm6obK24XA25k82pj1ckig58E4R+cCxM9HDgPxOO7t+cEbttpZk1/j4mnisasmWi3O1B85DAQpQgALhFuBfdMN9flw9BShAAQpQgAIUKHgBPVqmP9km9/z5vbBK/YXW3Kr0F+qec3mGVpnfHppI1uwhEXtwotCa2575y49CO23uJ18CNTU1O+0BmSTz31xfX/8f+VoX56UABShAAQpQgAIUoAAFKJApAQb6MyXJcSiQPQFVtQr9Vql/QCuUyvMWwh85YS5GXbAgJUjbf+eBXTi47aHuoL5XaDzZgwApTcjOaQnY+Z52g2sOnG+cTUs2cxf5CC+/GhG8P7Z4S10qs8ZXTJmc0MQjAP7B5boBwegdt094syQivwNQ5nyd3F21ZPO/ea1nMGPFV0yanVD8FMCJDvO8vvbnlk88L6Ly/yCYDiDi0N9+N7pDIEtiizf/RARJf1fa/9odyyb9XxG4vMXgmIUqpGn5pLkQ/Qogb7ZnCRzWkVBgq0Tkk1WLNj/uZej1+braGdFYycsfUUl8CpAzXfbfO1QHgKehWFa5ZMsavw69F7vdrwp0iuAjVYu3/Hf3uoa0fVoVSwCM6LuPvv28fb0EXv88ra8T36OzIwUoQAEKhFaAgf7QHh0XTgEKUIACFKAABYpDQFXXAZjRf7dtu1biwK6VBYcw9qyfY/jItyfdl1WPtyrybOkLuIXbC7VC/6hxC1E6bmEyNL6aOP1biVdS4DiBmpqarwK4OQnLuvr6+neSiwIUoAAFKEABClCAAhSgQNgFGOgP+wly/cUi4PTzdNv/4eaN2P2D+QVBYcHvsrm13cH8dJoF9p0q9Pcdr1DebpCOUT6uscr8LmfaICIz87Euzvl3gZ3LJ1lQv8bJxMLPECwYv3jLd1Nx8xmm3z40Ep3xpkUb9vWO7fO6IAT6N3Z1DL0oEn1tkQg+CWCYTx8F9Ikh0KtPW/L0i17XeAXOFfrzSOeof05E274rwFU+AvW9UyYA3N/VMXT+mbc99bLXOvp/3v0Awe2Tr4HaAwQ4JdXre/o/h4hcn8qDBV4PoKji45Gu0u9p9MD9gLzL4cGG18P3Xr4p7IuB/hSw2JUCFKBAMQkw0F9Mp829UoACFKAABShAgRAKHC3QX3v05Y639l+6Vee3ivWF1NzC/LZPVugf/GnbwxLm7NQKMdTvcl+xmtHgbymOQIFugVmzZl0gIuuTcHR1dnaOfvTRR9tIRQEKUIACFKAABShAAQpQIMwCDPSH+fS49mISUNUYACuSY38OaAceX4X961cVDImF8k++cD5GnHt5VvdkVf0PNW/uru7Plh2Bky9c4PbmhbiIJHs7ZnYWw1EdBXasmPw1Uf2EB9GGro6hl6QT/E6VPiyBfgX+KMAmANe6VMN33L4CO0pU5saWbv6Tm5GPwPl6BV4RYHaq1t39FU8g0vG+qsXb9/i9vql2xnCNtt0F4PoUHiBwGv6IKr5WtWTLLX6q9XsF+kX1kyoy5ejbED7ksh8G+v0eNvtRgAIUoMCgBRjoHzQhB6AABShAAQpQgAIUyKZAzy8gmvrP0XnkBbz4jP2MpTCaV5i/EIPm+Tq5YrOumNriRF0pIvF8nQPnpUCBCUhNTY19sY3pvy8RmVFXV/fbAtsvt0MBClCAAhSgAAUoQAEKFJkAA/1FduDcbqgFVNXeeGuh/gGtUCvO5yrYb36dB3bB/rRmIX9780Hvfw/1jZPHxVtVfqvO79JmHv0ZW0Mel8ipewR2Lp94JSA/ADDUA6W+q2PoVdkO9Ycl0J+hG2gbpONStzC9j0D/oJeiQF2ks/SKytqGw16DWZg/EW17IO0HCJJPoAqser6z9MaZtQ2dbmvwCvQD+mdAqgAMcRmHgX6vg+bnFKAABSiQMQEG+jNGyYEoQAEKUIACFKAABbIloEfL9Ccbu1Aq1nsFzAvxbQTZulf8jBsddhpGx+6EVet3aoXyAMWIMVd37zVZExF+P+jnhmEfCvgUmDVr1n+JiFUZ6t/+ub6+/n98DsNuFKAABShAAQpQgAIUoAAFAinAQH8gj4WLooCjgNObb+0CC5/vvnd+QYbQLdg/csJcjDh3Luyfc9EK9SGJXNjZHHZOp93wkNt0tx39Uba9yZktAAI7V5w9FjrE3lT6Zh/LaYLik5VLtqzxU03dx3gDuhRZoB8KfKtq8ZaPO3nmKNDfKdBbqpZs/X9uZ6YKabp94l1Q+Xg6byXwuB/s98Z3VS3Z4vq2CO9Av6+7joF+X0zsRAEKUIACmRBggCMTihyDAhSgAAUoQAEKUCCrAqpq1YSsqtBxrW3XShzYtTKrc2d7cIb5sy2cfPxiCfWPGrcQpeMWJkNYLSLz8qPPWSlQmAKzZs26QUTs1cH926fr6+vvKMxdc1cUoAAFKEABClCAAhSgQLEIMNBfLCfNfRaKQM+bb7+X7OfqtkerKr/7B/MLZbtJ95Grqv02uYX6X/jGZQXtma3NWWV+q9Dv0BpEZGa25ua46QnsXD5xESDLfYa0FdC/KGTx852lv/SqqJ7qioot0A+gDcDlVUu22EMVA1ouAv3dkyqeL4lGZ1bc0rjT6cyalk/8sEK+7VH9PtUj79NfDwKRa6qWbF7jNAgD/YPg5aUUoAAFKJAXAQb688LOSSlAAQpQgAIUoAAFUhFQ1esA2C8fjmudR17Ai89MSWWoQPVlmD+/x1EMof5Tz9kE22eSNk9EVuf3BDg7BQpLoKam5moAAyrxi8hX6+rq/r2wdsvdUIACFKAABShAAQpQgALFJsBAf7GdOPdbCAI9oX4rlhNLtp/2bQ+idU3hFz63YL8Fxk+omNz9ZzYq9zPQn95XjEeYPy4ilemNzKuyKfDsrdPfUDLktUcATEtxnkMiqEto5D+e7xz5ZCbC/SEM9Ftl+ach8sWhEn3sTYs27GuqnTE8MaTt7aK4HUC1jwclflm5eMt7k1XpTyHQn1CgAYovHuo88uTZt/2xffutbxlx4tDhc6C6AsAZnmersrJq6ebPJOv33PLq0yLo/I2PcdoVuAPRyH+N/9ym57ur+i8/980iJZ9R4BoAwzzWsaGrY+glZ9721MvJ+mU60J/mHI9VLdlysacnO1CAAhSgAAV8/CWASBSgAAUoQAEKUIACFMi7QM8vHpqSLWTPn9+LwwefyPsaU10Aw/ypimWnfyGH+oePfDvsPnNolSISz44qR6VAcQpceumll0QikYf7715EflRXV2e/fGCjAAUoQAEKUIACFKAABSgQWgEG+kN7dFx4kQuoqr351kL9SduBx1dh//pVRaXUN+Df+8+DBSiWhyMG69T3+pMvXIBRFyxwG3KmiDRkck6OlTmBnSsmn4uEroHg9DRHPQTIbxDBlytv2fy7ZOF0P+OGLNCfgOh/NneM+mSyhxnW1c6Inh5tu0sA+8JwK9DbIpHIOyoXbfrf/kY+A/1HFFhUtXjLfyRz73lg48cAatzPQLYPjURn2EMJ/fs1LZ/8GYV+yW0fCuwoUZkbW7r5T8nm2blswqWQyA8AlDmtQ4FOCBaMX7zlu0nHWD7pUQAX+bmXAHQA2KKKdRB56e/X6FkR0VWVi7duTXMOBvp9HgC7UYACFKCA+18A6EMBClCAAhSgAAUoQIHACKiq/dLBfvlwXGvfex/2xW8KzDr9LIRhfj9KuetTqKH+0bE7MWKMFQwf0Pia4tzdXpypiATmzJkzMZFIbEmy5d/U19f7/aVBEYlxqxSgAAUoQAEKUIACFKBAmAQY6A/TaXGtFDheQFWtDP+tTi7FGOrva2Gh/uiocd1zTsmUAAAgAElEQVSV+62Kf28Ff6vm76dZdX5708Hh5o1+urMPgBHnXo6yua5vh7hNRAr/9REhvxviyyb/U5foGgHGD3IruwHc3dUx9E6nSutO44cp0K9AXaSz9IrK2obDTvuxav0aPfAIIOe7mKpCbxi/ZOvd/fv4CPQrRO+uXLT1RreHKHxW2H81Inh/bPGWur7rOPZAQEcDoJNc9tAG4PKqJVvWu907Tcsnflgh3wYwxLGf4rddpQdnnXnTc0f69/FZod/emvBQorPro2fUbmtJ9V72MQcD/amisj8FKECBIhZwe6KviFm4dQpQgAIUoAAFKECBoAmo6nUAvtd/XZ1HXsCLz0wJ2nId1+MSsu6+xt42YG8dYMutgJ9Qf9uulTiwa2VuFzaI2U49ZxNsX0naPBFZPYiheSkFKJBE4NJLLz0tEok83/8jVf3T2rVr30I0ClCAAhSgAAUoQAEKUIACYRZgoD/Mp8e1F7tAzxtw7WfrAwrm9NoUe6jf6R7pDfv3ft4b9rf/PmTUKd3/c7G94WCwX0/2oMQp197jNgwL0gwWOYfXv1D71n/oiA69D8DFHlXl/ayqXVW+mugccoffYH+IAv2HVOUD45dufsgLomnZxPeoyP8AGO7UV6E/H79k6xX9P/cR6N8bUbnQqSp+3/H8VNkH5PaqJZsX970uvmLS7ITipwBOdF6/rB6/ZPM8L4tn7zxjWEnbyLUQvMOl798iErkktnjT5v59fITtfT3g4LZOH3Mw0O910PycAhSgAAVeF2CgnzcDBShAAQpQgAIUoEAoBHp+6dCUbLEWgLcgfNDb8JFvh1Xnd2oM8+f3BL1C/fbwiL0NIgz3mlXmt4dHHFqliMTzq83ZKVB4AnPnzj2xo6PjlSQ7a6uvrx9VeDvmjihAAQpQgAIUoAAFKECBYhJgoL+YTpt7LUQBr1A/q8wX4qkHb08M8wfvTDKxIlVI0+2Tr4HqVwAce9JlME3x1wTkw2cs3fwbr2FCFOhPWs0+2f52rjh7LHSIVa5/s8v+t5WUdM6ouOWZ/X37+Aj0t2okcf74RU//xcs2/oUJkxKRyMMAxrj0ra9asmV23893Lp+8AtBFztfoQVFcXrl0a4PXGuzzHSsmXQ/FKgGiDv0d31jgI2z/F0jHhVWLt+/xs5ak57V80qMA3N7Qy0B/uri8jgIUoEARCjDQX4SHzi1TgAIUoAAFKECBsAqo6rpkVYTCEoR3qZjOyvwBuSn9hPrD8EYIlzdBrBYRz6onATkOLoMCoRNgwCV0R8YFU4ACFKAABShAAQpQgAI+Bfj9jk8odqNAgAV6Qv32M/ZYsmUy1B/gwyuApfkI88dFpLIAtlq0W2iqnTFchxy4ESoLAZQNEqIDKl+rXLL5syJQp7EKMdBve92xfOIDAnF7nXfSYH4mA/3bb33LiBOHDLP/z5jqfJayfWgkOuNNizbs6+3jHaIfeI3bvdJ0+5R/1ETitwDKHfup/qBq6dYP9f/cey0YdNg+F3MM8muJl1OAAhSgQIgEGOgP0WFxqRSgAAUoQAEKUKDYBVTVXglsPzw6rlnl9KCHrN0qpoflgYRiuf+8Qv1heCNExdQWp+OaJyKri+UsuU8K5FqAAZdci3M+ClCAAhSgAAUoQAEKUCBXAvx+J1fSnIcC2RXwE+rffe98WLifjQKZEoiWjsNpNzzkNpy9UXYm3yybKfH8jrOudkb09GjbuwEsEmAigEiaK1IFVj3fWXrjzNqGzmRjFGygf8XEW0Tldhe3dlW8d/zSLVYd/vWWyUC/Dbpz2cR7IXKtyzpe6tLI+Wcu3bTD+vz19mmjX0t0NgB6tss1A6r6u90fvh4sUDzRVXrwojNveu5I37FyEbbPxRxpfv3wMgpQgAIUCKEAA/0hPDQumQIUoAAFKEABChSrQM8vG5qS7X9f/Ca0770vsDROgX6G+YN5ZBbqH/vmX8D+7N/Ceq/ZPkSE3wMG85bjqgpEgAGXAjlIboMCFKAABShAAQpQgAIUGCDA73d4U1CgcATcfs5uu7QwP0P9hXPe+d6JjzC/LdHC/A35Xivnz7zAc8urT4ug618V+mEBxtmvKVKcxarz31W1ZMsnkl1XqIH+ncsmfgwiq1y8Xo0I3h9bvKWur0umA/07Vkz+mqgmte+Z97g3BWTyPPrua+fySbbPGud7J3nV/1yE7XMxR4pfM+xOAQpQgAIhFkj1L0oh3iqXTgEKUIACFKAABShQCAKqahX6rVL/cS3owfjRsTthof7+zd4sYG8YYAuewPCRb8fYs34+YGFtu1biwK6VwVtwz4pszbb2JG21iMwL7MK5MAoUgAADLgVwiNwCBShAAQpQgAIUoAAFKJBUgN/v8MagQGEJ+An1t66pxeHmjYW1ce4mpwLDK6bilGvv8ZqTYX4voQL5vDfcD6j9nuIU/9vSgyKRKysXb17b/5pMBsgHM1Z8xaTZCcVPAZzosK+kAXwnAx/jKVQXVC3d+u2+Y2Q80L9s0v8Vwd0uZ3XcmwL8GKroovGLt37R//kDO5dP/iagH3e55rg3BfT2y0XYPhdzpGLFvhSgAAUoEG4BBvrDfX5cPQUoQAEKUIACFCg6AVW1ML+F+ge0PX9+LyzYH8TmFLLOdqDfKsxbuNseGgiqTarnZfuxfWV7TzbHqedsGrA8exOEVekPaquY2uK0NP5iJKiHxnUVjAADLgVzlNwIBShAAQpQgAIUoAAFKNBPgN/v8JagQOEJqOp1AL7ntDOr1L9//T1o3/Zg4W2eO8q6AMP8WScO7QSqkB3LJ8+MiH4VwARfVfsVv+0qPTjrzJueO9J3434C5IDcXbVk8795gQ1mLB8B/EwH+qGKj49fuuU/j/PwDuAfV1Hf08R7vOP25ccw2bq91uEj0J90X7kI2+diDi8ffk4BClCAAoUjwEB/4Zwld0IBClCAAhSgAAWKRsCpSn+Qg9ajxi1E6biFA84om9Xe+z9EYAH4V/bdh/Z994XurQAWrh8x+uoBhtk883yc2WC/iJ3eBGHjigi//xssMK+ngIcAAy68RShAAQpQgAIUoAAFKECBQhXg9zuFerLcV7EL+An1t29bg/3rVxU7FfefggDD/ClgFXFXC/bHV0z8F4V8HUCpO4UeFMXllUu3NvTt5ydAzkD/cbIM9B9/oz1WtWTLxYP5MmSgfzB6vJYCFKAABfoLMNDBe4ICFKAABShAAQpQIHQCqloL4Nb+C7fAulW8D2KzqvIWsE+2Zqv2nunq+U5vBOid34LwR9p/D/szyM0pyN93zdk4d6fzsnntvILq5lKdf7WI2Gts2ShAgSwKMOCSRVwOTQEKUIACFKAABShAAQrkVYDf7+SVn5NTIKsCTj9v7zvpgcdXMdSf1VMonMFHnHs5yubar3Bc2zwRWe3ViZ8Xh8COL0yslhL5BRTj3Hcst1ct2by4b59iDfQr0CmCj1Qt3vLfx3l4V9TPdKC/TRG5bPySTb+zdfg5DxVdNH7x1i+mcnf7qND/UpdGzj9z6aYdfcfNRdg+F3OkYsW+FKAABSgQbgEG+sN9flw9BShAAQpQgAIUKEoBVY0BaEq2+WxWbB8MtgXTTz1nU9IhLJCeyVC/V5i/7yJ6q/Yf2LVyMNvL+LVWHf+k0VfD3Py0TJ67W5jf1mIPjZhb0JrTGwV61lkpIvGgrZnroUChCTDgUmgnyv1QgAIUoAAFKEABClCAAr0C/H6H9wIFCluAof7CPt9c7e7kCxdg1AULvKZjmN9LqAg/b1o+6fMK3Oax9fqqJVtm9+3jJ0Aexgr9O5dN/BhE7NUoTrm+VyOC98cWb6k7ziPTgf4Vk78mqp9wOZfjHhDI5Hn0nXPn8km2zxrndcj2oZHojDct2rCv33WPArjIZf2s0F+E/77hlilAAQoEWYCB/iCfDtdGAQpQgAIUoAAFKOAooKrrAMzo3yEb1dozdQxugetMhfpTCfP33ZfNb28JsKr9vf+cqX37Gae3Er/1LR230M8lA/pkItTvFeZv27USQXv4oReC1fnTum14EQUyKsCAS0Y5ORgFKEABClCAAhSgAAUoECABfr8ToMPgUiiQJQFVvQ7A99yGZ6X+LOEXwLBWld+q83u0mSLS4NWJnwdPwGdQO2mo2s9udiyfcr4g8ZD9isil/8ZXO47MPPu2P7b39vG5rrurlmz+N691DGas+IpJsxOKnwI40WGepAF8pzXtWDHxFlG53WXNx1XGf90jw4H+ncsm3guRa13WYdWvLqhasqXZ+vz19mmjX0t0NgB6tss1Ax7McDub7be+ZcSJQ4bZ74SnOvZTPNFVevCiM2967kjfPrmonp+LObzuXX5OAQpQgAKFI8BAf+GcJXdCAQpQgAIUoAAFikrArUp/UEPXFlofHbsTFhpP1gYb6k83zO+0lt6AvwXls9HMYfjI81KqxO+1jsGE+r3C/GF9WAQAf0nidePwcwpkSIABlwxBchgKUIACFKAABShAAQpQIHAC/H4ncEfCBVEgKwJuP3fvnbCzbRd23zsf9icbBaKl42Bh/uEVzlnbHiX+nDrEt8vzt04a1zEE6wUY77KNl7o0cv6ZSzftSHWrPsP0Ax4Y8Hld6AL9PoL0Sa13ZDDQ/+ydZwwraRv5GATJf6l57JC3lZR0zqi45Zn9vWfuI+A+4Bq3+2Xn8kkVR6vsPw7A+ZXeqj+oWrr1Q/3H8bEWVuhP9YuV/SlAAQpQIKsCDPRnlZeDU4ACFKAABShAAQpkUyCMVfot1H/qOZscWdIN9WcyzJ9scbauV/bdh/Z993VX8E+n9VbhHzbyPMeHGtIZt/816YT6vcL8NseeP7+3+y0GQWx2T5lvkrZaROYFcc1cEwUKUYABl0I8Ve6JAhSgAAUoQAEKUIACFDABfr/D+4ACxSPQE+q3asgxp11bmH//+nvQvu3B4oHhTgcIWIj/lGvv8ZKJA5jHyvxeTMH+3FeVdOCwqH6wcunWX6S6m/iyyf+UEF0PYIzztVIUgX6fVe4HvK3A3DIZ6G+6fco/aiLxWwDlTmei0J+PX7L1ir6f71w+eQWgi1zugaRvF3Dqv3P5xCsB+QGAoQ59VKE3jF+y9e7+nzPQn+pXIvtTgAIUoEC+BRjoz/cJcH4KUIACGRZo2V424pVDeplA7EnpsxU4yaYQ4BUA26H6ZOewkkfOmLCnJcNTczgKUIACORdwqxa0L34TslVZfrAbzXSo3yvMbyF08xgx+mqUjls4qOWn+8CBn8C818J6Hyo4fPD33ZX93faSSqjfz9qCHOYfMebq7jc/ODRWPfK6sfg5BTIowIBLBjE5FAUoQAEKUIACFKAABSgQKAF+vxOo4+BiKJB1Ab+h/vZta7B//aqsr4cTBE/g5AsXYNQFC7wWZmF++xm1/ckWcgEfVeMhggdii7a8XwSaynZ3rJh0PRSrBIi6XDegmrrP8Ht91ZIts73WM5hq//EVk2YnFD8FcKLDPIdU5QPjl25+yGsdTcsmvkdF/gfAcMe+DhXpfQT690ZULowt3fwnz3Usn/wZhX7pWNQkeVPRReMXb/1i3099WAAqK6uWbv6M1xpUIU0rJv0cwLtd+v4tIpFLYos3be7fh4F+L2F+TgEKUIACQRNgoD9oJ8L1UIACFEhTIL6h/DyILgdwHoBhbsMo5MHK6ha3b3rSXAUvKwYBXYfo8yPKP6jQaT37fRmiP4tN3Tvgm+Ri8OAe8y8Qxir9puYRwu6ugm8hfK+K8H7C/BZG7232MIEF2E8afVXaVfJtbS8+MyWlw/dap9tgvUH+A7tWHrcPrwcU/IT6wx7mNxCX6vwNIjIzpYNiZwpQYFACDLgMio8XU4ACFKAABShAAQpQgAIBFuD3OwE+HC6NAlkS8BPqt6mtWv/ue+d3/8lW+ALR0nEom1sLq87v0fjzaS+hkH3uK2gOdIjqwsqlW7/ud3vP3jr9DSVDXnsEQO/vnh0ulburlmz+t74fNn/xnJO7uqINAM51nE/x1y5EZpy5dNMOtzXtXD5xESCWt3DJ0g1cg43pK8QOPCKdpZdX1jYcdlpHU+2M4Ro98Agg5zv1UaBTBB+pWrzlv/v38RHotyctvlW1eMvH3R66eG559WkRdP4GwBkuZkkr7R87z44GQCe5XPuSiM6uXLx1q+uZLJt0OQT2cIPTgxKA4rddpQdnnXnTc0f6jxWQQH/Styn4/fpgPwpQgAIUKC4BBvqL67y5WwpQoAAFjlXkxzcF+CCAIX62yEC/HyX2SSbQ/NSYyzQi/wngTf0+7wDws4r21g/JTHRSjwK5FFDVGQDs9b8DWpCr9NtiBxvq9wrJ28MAfcP8/YEs3O8Vik/mmk6gv2Jq6i+GsUD+kfbfO75pwdZfesrCbken5hbqL4QwP6vz5/LfNpyLAt4CDLh4G7EHBShAAQpQgAIUoAAFKBBOAX6/E85z46opMFiBnlD/rUfzqte5jWVh/v3r70H7tgcHOyWvD7CAhfhPufYePytkmN+PUsj6+Axq266OQPQ7Xa8NW3TmbU+97LbN52rPLY9ES34E4J3uQXocFtUPVi7d+ov+4+1YPvEBgfy9stXACRWid1cu2npjshC7VYHfuWLSpwS43atwIjCoQL8qsOr5ztIbZ9Y2DPh9enc1+tsn3gWVj7tWxQd2DOnAhafftmXAU1R+Av0AOgBdVLl461eTedhDBYlo2wMCuL/VQPFEV+nBi5IF6Zt8VPcH8MwQJGaftuTpF5PdIzu+MLFaSuQXUIxzuofs4QYIFoxfvOW7yfoEJND/N01ozfjPb20M2Zc8l0sBClCAAnkQYKA/D+ickgIUcBdo3vDGt6p0/gqQigxYHYbiEAQvQmUbBA9UtLf8slACx889Pba85LXEvQJc4vEN7nGUDPRn4M4qwiGOfW122U9iqxy2bz94+FasuvXGIuThlvMsENYq/cbmJ9TftnvlcaF2C7KPjt3pWmHfK8zf98hsvOjQ0zF85HkYNvI8X5X7mzeWp3TqfgL9vZX4Dx/8veebCXon92ORLNRfCGF+M2B1/pRuQ3amQNYFGHDJOjEnoAAFKEABClCAAhSgAAXyJMDvd/IEz2kpEACBnlC/Bfot2O/YLNTfvm0N9q9fFYBVcwmZFjj5wgUYdcECP8PeJiK1fjqyT/gEdq6Y/AGofh/AcB+rPwTIb6C6FhH5rUrX65XpJVFylohep9odGj/BeyzZ0tUxZEayBwR2rJh4i6hYGN+tKRTrNYJlkY7SJ2K3NhzZ+eUpp6ErcbEo7HfbE/zlLQYV6O9d33MQWfzqa4d/ffZtf2xfVzsjGou+PFVV74Dgbd7rSL4GG9xnoN+6KoBGFSwyD3trgAX5UfLyDBW9y6Myv13cGQE+Xblky53J0H1W+LdL2xW4A9HIf43/3Kbn7X94dtmU8SWRrk9B5cP2a1SPc93Q1TH0EqcHR3IR6PfxQIltoQkin1Pp6n4jQUlXSYn9GVu6+U/e9z57UIACFKBAMQkw0F9Mp829UiAkAhkO9Cfb9SsKeUwUX45Na/l9SFiSLjPeWP4jQK0scUr/PmegP8ynnr+1xzeULYPgFvse03kV2iwafVfFtJf+kL+VcuZiFHCr0u9WoT0oVl6hflunhd0t2B8dehpKxy10XXoqYf5kA1lI3gLvw0ac51j9PlOBfjufrtdewIFdK9M+Dj+hfvOzNzZ0vva8r7cS2JsNzDHIbdS4hW73wkwRsdfMslGAAjkUYMAlh9icigIUoAAFKEABClCAAhTIqQC/38kpNyejQCAFeoL99rbcmNsCLdi/+975sD/Zwi8QLR2Hsrm1sOr8Hi0OYB5/Lu3FFO7P/VaRz/AuOwT6scolW+1BggEt/oUJkxKRyMMAxmR43iTDZSTQP5hl7k5I16VnLN62PdkgKQT6B7MGi6dsHxqJznjTog37nAZqWj7xwwr5NoAhg5zM4XI9CESuqVqyeY3T+DkJ9Pt7oMT3vZQdK45KAQpQgAJhEUgpABqWTXGdFKBAuAVyEOjvBbJv/H7dMbRk/hkT9rSETS2+ccxHofI1ACelunYG+lMVY38TaGos/6VAL/fQaNOEXFU5vWUt1SiQawG3Kv0W5A56ONtPqN+P6WDD/P3ncKqsn6lAf6rjOBn4CfX78bM+YQjz236tOr9D4+uM/R42+1EgwwIMuGQYlMNRgAIUoAAFKEABClCAAoER4Pc7gTkKLoQCeRXoCfVbpX6r2O/YWK0/r8eUkcktyD9ywly/Vfn5M+mMqIdjEKvknoi2PSDorq6fg6YPdb2h/f1n3vTckWST2UMG8dsn/VQVV2R/MXkN9KsovlS5dMsip33mKNDv+oBF79qy/PCHQvTuykVbbxTpfttA0paLQH/TsokzVPAgICNTu/+c37SQ2jjsTQEKUIAChSTAQH8hnSb3QoECEchhoL9XbIdGItdWTtnzZJgImxrL1gpwaTprZqD/eLWmDWWfEMGXAQxz8Dyiis9WTmv9ejrehXJNfEP5DyH6z677UewXRK6smLbnsULZN/cRHgG3Kv2ZDrlnS2Wwof5s7DMsgX47k0yE+sMQ5re9jj3r591vUXBorM6frS9SjksBDwEGXHiLUIACFKAABShAAQpQgAKFKsDvdwr1ZLkvCqQu0BPqt0C/BftdG4P9XkLB/HzEuZd3V+X32W4TEd+dfY7JbgEX6An1f1eAqwBEsrjc+q6OoVededtTL7vNseMLE6slIvUA/mEQa7FgeML9bfX5C/QrUBfpLL2isrbhsNMecxDo9xWk711flh7+sGcFvh/pfMP/dbOwNeQi0P/snWcMK2kbuRaCd6R27zHQn5oXe1OAAhQoDgEG+ovjnLlLCoRKIA+BfvNpguj7Y1P3bg4D1s4NZReK4KcClHms95AC94vo6oqDex+3vs+PLHtbQjVaWb23IQx7zcUaGej3p9y8YczHVMQeajjB5Yr/r6K99UKZiU5/o7IXBTIroKrfc6oMZFX62/fel9kJszBauqH+bIT5bXthCvTbegcT6g9LmN/jHlktIvOycGtySApQwIcAAy4+kNiFAhSgAAUoQAEKUIACFAilAL/fCeWxcdEUyKpAT7B/HYCY10QW7N9973zYn2zBFbCq/BbkH14x1c8i4wDmiQh/5+xHqwD7HKvAPvkaqH4FwCkZ3qIF678rnaU3eoW2e+dtWjbxEyqyEsCQNNaiUL0fIm8EcKHz9WkH+g9BdRtEpgFIOaunwGaRjjlVi7fvcdubj0D/AUCaAJ2UlhH0V9I56kq/Z2JzWKhfo213HY2qXJ+Bhz86ANzV3Fn62Zm1DZ55hFwE+m2PO5dPsnvmQQCl/l0Z6PdvxZ4UoAAFikcg5b8kFA8Nd0oBCuRLIE+BfnsPV2PX0MhlZ0zY05KvvfudN75xzM1Qud2lorwNtQ8q82PTWh7wO26x9mOg39/J6zpEm08q+wkE73b4Zpv3nD9K9sqiQM8vEJqSTdF55AW8+MyULM6euaEtlD72zb/oDqf7aW27VuLALvsZZeZb2AL9JmBuI0ZfjdJxC32B2L1hD3zYQxFhaKees8nt3qgUEftFChsFKJAHAQZc8oDOKSlAAQpQgAIUoAAFKECBnAjw+52cMHMSCoROoOdn8lap3yr2uzZW6/cSyu/nJ1+4AKMuWOB3EQ0iMtNvZ/YrbIFnb53+hki042YR/QSAUYPcrVXJfxoRualq0ebugoWptJ3LJn4MIncAGJHCdUeg+EZzV+nnKqIHvgnIfOdr0w70v6qqVwJihRs/6ZHz6Du9Pdhwf1fH0Plebymwi3wE+lshcrGqfi7Ftyu8buQnSN/fL0MPfzyHiFyfyn2Rq0C/7bdp2cT3qMhq/6F+BvpT+BplVwpQgAJFI8BAf9EcNTdKgfAI+Az02zcur/S88izZ5uyp6xNT3HUnIHfFqltuTvG6nHePN5Z/FVC3ddr3RPdUVrf8a84XF8IJGej3f2jHQv1jblGRj8mxSgtRAIcAPKmKmyuntW71Pxp7UiA7AqpqvziwSv0DmlXot+B2GJqfUHouguhhDPT3nq+fByOy+TBENu6z0bE7YRX6HZpVQ7IfFrJRgAJ5EmDAJU/wnJYCFKAABShAAQpQgAIUyLoAv9/JOjEnoECoBVS1FoAF+z0bg/2eRDntkGKQ34rJfF9E7LzZKHCcwLraGdGKkrY5EAvEJy4EZGQKRPsA/DohXV85Y/G27SlcN6DrjtsnvFk0shKK2R7V+q3a+2+6EolPn/n5p/9gA+1cPvmbgH7cef70A/0Rwftji7fUPfeFyVMiondBMN2lYn1Cga0SkU+mEmD3E+jXSOL88Yue/suOZRPniOAOQN7s8taAAUaDORu7R2IlL39EJfEpQM70UbG/2wHA7c93lv4y1YcJchnoN5dnvzDhrSWRyFcBvNPrTREq8vXxizfbwx1sFKAABShAgdcFGOjnzUABCgROwGegv00TclXl9Ja1bhto3jD2ooToTQK9BMAJPja7A4nIJbHpe5JWd/ZxfU66xBvLfgbgCpfJXj1aof/GWHXrd3OyoJBPwkB/yA+Qy6dAP4GeikAW6J/RHycXAfhMH4iF0oePfDuGjTivuyr7kYO/757i8MHf56SifJgD/eZkZtGhp3f/2dew87UXuv3snghLs/tg7Fk/d1ouKyKF5SC5zoIWYMCloI+Xm6MABShAAQpQgAIUoEBRC/D7naI+fm6eAr4Een42bwV3GOz3JZbfTikG+W2xq0VkXn5XzdnDJPDX26eNfi3ReR4k8Y+akMkQlPauX4AWhWyNaGLrkJKhz7xp0QYL9Ge0NdXOGK7RtmkKXCTAJD1WqA5QbBORJ17tOLzu7Nv+2J6JSeMrJs1OKH7qUnTy1d5Af+985nMk0XGpALMUKLf/XUR3qsoTwyJDHk7HJJVAf+86dnxpyunS0TVLIe98/YyyYNTfefutbxlx4pDhM1USZ0NRDcjwnvNpk3zQM3wAACAASURBVIhuhspT0lm6obK24XAmziiXY7y+N9W3Q3Du63MrtkHwdIlEGmKLN+3O5Zo4FwUoQAEKhEOAgf5wnBNXSYGiEshkoL8Xrrmx/BIFvgPo6R6YR1Tx2cpprV8PMnpTY/kvBXq5yxp9PfAQ5D3mcm0M9OdSm3NRIDcCqmph/nXJZrMA94vPTMnNQgpglrAH+gvgCF7fgoX5LdTv0GaKSEMh7Zd7oUAYBRhwCeOpcc0UoAAFKEABClCAAhSggB8Bfr/jR4l9KEABE+gJ9tvP52N+RFix349SZvpES8dh5IS5GHXBglQGtKr89nZY/vw5FTX2LSqBdAL92QBKJ9CfjXVwTApQgAIUoAAF0hNgoD89N15FAQpkUSAbgX5bbryx/H1Q/TYEJ7suX+VHsWkt12Rxi4MemoH+QRMeNwAD/Zn15GgUCIqAqlqVfqsGNKC17VqJA7tWBmWpgV4HA/3BOJ5R4xaidNxCp8WwMlIwjomroAAYcOFNQAEKUIACFKAABShAAQoUqgC/3ynUk+W+KJAdgVSr9dsqGOzPzlnYqIMI8n9fRGqztzKOTIHCEGCgvzDOkbugAAUoQAEK5FuAgf58nwDnpwAFBghkK9BvEzU1lq0V4FJXdsXG2LTW6nSPpnlj2fmqmK2QswE9pXccAXYI9H+h0Z9WTHvpD+mOf2wfuavQr+sQbR455gKoXAygSoHxfda+XyDbRRMNJ5wo68rPbs3IK+n62zz39NjyaEfX5aKYopB/VOAk6yNABxR/RESf6hxS8uAZE/a0pOOay0B/y/ayEYde1ZkqkRkKPRs49oCJKLpU8JcIdGcm7pFUHLrPeET5u4++XvAKFT2zx3aHQh+srN77P6mMlem+vWevKheI4s0qKOm1EuC3J56An2TyvrPzeeWQXhYB3qGQcxUY0uthX79dJUNWV03e3ZzpfXK87Aj0/MKgKdnoVqV/X/wmHD74RHYmL6BRGejP/2FaVX6rzu/U5OhvVPK/Sq6AAhQwAQZceB9QgAIUoAAFKEABClCAAoUqwO93CvVkuS8KZFdgMMH+g0+v6Q75s6UvkGaQ3yZsEJGZ6c/MKylQXAIM9BfXeXO3FKAABShAgWwJMPiRLVmOSwEKpC2QzUB/vLFs8dE3Pd6KnpBuskWq4lmNRi9JJbTbtKFsIkRuE+hF6AmbuwAogL8J9P6OoSW3eoXQfYTNU7SWO2LVLZ/2uqhpY9mHIyofV+gEAMO8+sPC9cAzAO6uaG/9vsxEp49rHLt0B6sP4wZRfMQeJAAQ8RjP5tsO4Btu8/u8v/wufWusunWSn87mKYqbAJzjdv/1jNV9jwD4JRKR5bHpe5IGkp3mjTeWfxXQm13W9ftYdevb7fN4Y5n5fgHAuCT9X+9nnzU9VT5LIvpjAKVOYyvkwcrqlnf3/9yH+8uS0Gsqpu99qHuuDWUTRXAHgPM87r8jAH6vipsrp7Vu9XMWyfrEN43+JyQi5jDb42s4AWCrqNZWTNu7Zuem8nMloQ8JcFryubVZNPquwT7Ek+6+eF33q32tQr9V6h/QLNS/5y/vgf3J5izAQH9+747osNNw6jmb3BZhrzpend9VcnYKUKBXgAEX3gsUoAAFKEABClCAAhSgQKEK8PudQj1Z7osCuRHoCfbbz+pnpDKjBfr3r78H7dseTOWyou7bG+IffvoUDK+YmqpFHID9zLkh1QvZnwLFLMBAfzGfPvdOAQpQgAIUyJwAA/2Zs+RIFKBAhgR8BH9tpjZNyFWV01vWpjJt81NjLtOI/BDAG5yv8x/AjT81tlIj+jWBWgi4u5J3Sk2xXyNyV+xgyzKnAHyuA/3NG8bMVZEvA/jHY0XwU24WRv9fgXyiorrlkZSvPvpToubG8g8p9EsOIXOvIV3n93l/ec3R+7lnoD8DnocUcu9JJ+in/Vai9xHo7153vLHsTgD/6nTv9g/nZznQf0QVn4290vrN5pPG3AkRC2Gf4PcgAOwF8NlYdet3U7imu2vzhjGfVxF7AMLxQYUkY9oDLPcefUDjZwB+5Hyt/3+fpLpu9vcvoKrrnH5JYBX69/z5vf4HK8KeDPTn99CtMr9V6HdorJKU3+Ph7BQYIMCAC28KClCAAhSgAAUoQAEKUKBQBfj9TqGeLPdFgdwK9BTh+XA6wf7DzRtxcNtDsD/ZBgoMohq/DWZB/ttYPIZ3FgXSE2CgPz03XkUBClCAAhSgwPEC6QQ1aUgBClAgqwI+A9dpBfr9BJIBfwHc5sbySxS6CkDlIEESCnnopBP0mmSB7VwF+nUdos0jyr8C6Md9VuT32nYbgCWx6tZveHXs/fzYGsrM9ENpPSBx/ERJ5/d5f/ldsmugv2lj+W2iam9DOMnvgA79VIHtInpdbOrezV5j+Qj0bxPVn6lgMSBDncbLdaAfoouRkBkQvCvNh0n2QWV+bFrLA15G9rndb8+PLPu2Kq4FEPVzTb8+9laIJwFMcX74wN+/T9KYm5ekINBT+cdC/bFkl7XtWokDu1amMGJxdbXq8FYlvn9r3lieEkSmHgxIadKQdx41biFKxy102kVcRAb7d5CQC3H5FAieAAMuwTsTrogCFKAABShAAQpQgAIUyIwAv9/JjCNHoQAFjgmkW7HfrrWq/Qz3H3McZIjfhmBFfn5RUiADAgz0ZwCRQ1CAAhSgAAUokFblZbJRgAIUyKqAz8B11gL9qnhWo9FLqibvbnbaaHxD+RUq+i0ByjKEoQpZE2tveV//Sv25CPRnINjsxOA7YJ2lNRyC6NLY1L1f7V2gz/vL77E6BvrjjWV39VS/Tyconnx+RVxLIh+snLLHQuSOzTPQr9gPQYn7myqAHAf6bT+7AbwxzTB/j4f+oXNoyTvPmLCnxesQs3JGAyZloN/rHHL1uaraa3wt1D+gdR55AfviN8Gq9bMNFHCqEG9vNvBrNmLM1Rgds5eCHN/a997Xbc82UMCq8pu9S5vJ1x7zzqFA8AQYcAnemXBFFKAABShAAQpQgAIUoEBmBPj9TmYcOQoFKHC8QE+w/9ajwXJ7c3PKzcL97dvW4FDzpqKp3N8b4h9x7tzuQH+areHoS6zniYgF+tkoQIFBCjDQP0hAXk4BClCAAhSgQLcAK/TzRqAABQIn4DNwnVagP75xzM1Qud21Ar1iY2xaa7UTTHzjmMlQ+WkGKvP3n8KqfX8rVt16Y98PchHoj28o/3eILs9QZf7++9opWnJ5xbSX/uB2s8Uby2z+z6ZZKd1t6L2S0HkV0/c+ZJ183l9+vy6SBvrjG8d8GirLnKu2+x0+aT9PT89Av8/p8xDo97ky1272dfTlWHXrEtf7beOYj0Llaxl4e4LHmhnoz8ShZmoMVa09WvjHfjEwoFmof89f3gP7k+14Aacq8WbVtnslLJTv1Kyyf3To6Y7BdL4dIbmcudmbEVyavfrY7mc2ClAgYAIMuATsQLgcClCAAhSgAAUoQAEKUCBjAvx+J2OUHIgCFEgiMNhgvw1p4f7OA7tw+PlNBRXw7w3wDz99Cv5/9u4FPq66zv//+zNJeqMI2iYIikmRldX12lwqIjQp19K0IlJAWASURXS9IC66+tNVFhVdFC+4yiKreEGBsoBNAnIpSZHLkksVVt2/N5qCgm3SVaQX2iTn++93MlMmkzNzziSTdJK8zuPho5D5nu/5fp/f7zlxyvv7PXOq68Y7fy7b8zbj6wnyj5eR8xEYKUCgnxmBAAIIIIAAAsUQINBfDEXqQACBogrEDFyPKdC/savyLpNOyNtgZz+sadhydlgZv4v8pvkL75TsuKJ2+vnKRoTP/Y8nOtAf0zv592CSfu9kv5bcX8zp72T62xiBaP/2gWsX1W+5KJdZb/fCJufspiK+8SD7Ug9Ub+tr8m8/KKC/cYZ4VKB/EvqS820O6QbP8EC/Z9hQva1vSfbbLtI+v3v0oKry3UP3SfZ3cQZ5fGUI9I/Pr7hnR73C1+8273ed5xgpEGOn+DGTFbLL/5gvMgVPzPVWhFRXOsysaQp2iyYjMCMECLjMiGGmkwgggAACCCCAAAIIzEgBvu/MyGGn0whMukDq7/H9bv3n7gme14ynAVM14F/kAL8n9Lvwf5cg/3hmE+cikF+AQD8zBAEEEEAAAQSKIUCgvxiK1IEAAkUViBm4LjjQ39tV9TY59y2ZXpinwbuc00cXNfR9NaxMzHC98zl8M311oCJx4+Gv27zl8Q0HV5cNDV7spDP37ML/4nxgTrp7UX3fifnKbOyq+rHJrcpTJrbPps7KK5zpUkllueuzJ8wF76tu6G/JLNP7yEGLnAXfNdOb8731xTn91pWXH3/Y4qc3hbrGWWgh7XTSmoTpW9V1fQ9s+UXl/O073dmS/aNJr45468x2mbu4pq7/ujGOa955ka6zgAUfgeS6nPSV/eZaa9Wr+7YNz/uhd8vp7yPmqL9c3v5Mg0D/TpPWBk7X12zvu9d3eNP+C492zs4zaXXUmw+c1OecTjusoe/+sPEu4G0QO53snoSzr1U3bF7n59zOHa4psMQFJnd8VDuGr02gv6i/IIpQWeo/BrTn+g8Bfrf5rb0fKMKVplcVC2q+pvkL/a+w4h1Yh1tGhPl7zWxR8UaBmhBAoNgCBFyKLUp9CCCAAAIIIIAAAgggUCoCfN8plZGgHQjMHAHnXGMq2O8D/uM+fMDfH34Xf//POzdt2Lurf/qzcV8kZgU+tF9+4CGaW12bPMPvvu//3f+8SEc6xO83iOkoUp1UgwACOQQI9DM1EEAAAQQQQKAYAgT6i6FIHQggUFSBiQj0b+qqOt5J10nuZRGN/b2CxPE1SzZvzC73h0desmAgsbvdpNfkqcPJqW3ePL3dh7Szy/kAvCy4WaZ870PsN5c40weIc12nmIH+3q7KByW9KU+fnnVy715U3/+jsDLJPiWCn0h6Rb46zOmC6oa+m7PLbOquXO2cHxu9IM/5W+XswpqGLbdml/Eh+t79Km8w06mSynPV4ZxuXtTQd0bY5zEWasQK9Mfsyy6Zu7qmrt8vohh19HYvXCyn78XYPf7h6m19x4TtQl9goN8vQNnspMdM+k1GgxY6uScW1fd/NP2zjY9UnWgJd5OkA3I6y9Yuqt/yllHjnFywMNgmWXX+e9CeMOmC6vot94T6dFadKnPXSlqQp56c4xXzPvZVb3Vy78817zf2HPRGGwp+JIvaHYZAf1F/QRSpstR/BPCh/tDjmaeu1F+eurJIV5se1ZTPPlQHveJ2+T+LcQzuelJ//J/h/1DB8bzAgYdcqgMOCf31kC7UxH98YcYgUNoCBFxKe3xoHQIIIIAAAggggAACCIxdgO87Y7fjTAQQGJ9AaqOedLjf/1n0Ix3of25Td7LuwWee1sBfnt57nczFAOkfpn+WGcL3oXx/ZP6s4sCDUz87OPnzOdX5/jPxuLuWDPKb2afHXRMVIIBAbAEC/bGpKIgAAggggAACeQQI9DM9EECg5ASKGej34Wjn7INxdvWWNCTpGzX1faFbM2/qXPgPzszv3D83N5r75eCssmV+V/5cZXq7FzY5ZzeZVJmjjHOyaxfVb7koVx3FCvQ/3rXwiITszj1/sZNvt9/Hqrf11YYFx9Pt6+2s9G8+uCDPZBrYs4P+ZTX1fZ/NLhN9rtsts8tr6vo+k6v+3z16UFX57sD3Y3GuMvneElCsQP/GzsqbzHR6Hgcn2Y019VvOynfjxZgj/vS/mumC6rq+NaNMu6q+JLlLYtzcf9rzd5KfqKnv+88YZTUJgf6cCzcy2xfD2b+w4aqa+i0fzu7Xps7K050lF5Dsn6fPO2XukzV1/V/KO06xFhcQ6I8zt/ZFGeec/8vsT+W6NqH+0TLFCvX7ML9/C8Jzz/r1ZBxpAf8GBP8mhDzHZfxHGOYLAqUvQMCl9MeIFiKAAAIIIIAAAggggMDYBPi+MzY3zkIAgeIKpML9fsf+pZImJNxf3BZPSm2E+CeFmYsggAACCCCAAAIIIDCxAgT6J9aX2hFAYAwCMQP9gaTtkvyfuY55kiriNsFJXUOzEs25wvjRIWK325T4ZHX9ln+LumZ0XdpQva1vSa4QfbEC/X638qHErvc52cKcbXa2qaZhyxfz9SlGID40YO2vP2gD98vcq/LUn/OtCZnnbOqq+ohTcLlks0LrcvqzKbE67M0HMdofuUN/rHnr9Ecl3Kqauv4NkXOkq+oak7vQw+UeG11X09D3D9mfx9yhf6PMnRanLen6JyHQ31ZT39ccZdPbvfASOfucpNl55u0Paxq2nD3KJnrxyZ6Mt7u3elv/8nyLWNL19nZV/kzS63O3mUB/1Hjuq89Tf+n/nXx/4U+of/To+FD//AVnRu0in3NYt/XfmAzzc4wUmLP/UTroiNvysfjXIjfhhgACpS9AwKX0x4gWIoAAAggggAACCCCAwNgE+L4zNjfOQgCBiRPI2Lnfh/t9yH+mHD7A7/+3XtL1Zub/mQMBBBBAAAEEEEAAAQSmuACB/ik+gDQfgekoECsYXfyOP22Bu7B6SX9rWNWPbzi42gYH7zHT3+S5dKzguT+/t7PqvTLnd/+ek6O+pwMFpxxWv7Uz7PNiBfqLxRgjEB8a6O/tqjxZ0g2SDszZFmehwezs8o93Vh5jplvyvPlgh6T319T3fTv73Bjtjwz093ZVvlPS1ZL8QpLQwzndvKih74w47ps6DzrWWXCjpNyLLRS+8CM60B9/8UlmWyc60O9kaxfVb3lLlM942tHbVem3BH9TnmvsNOc+WN3Q/62odiTvZQL9cZhKtkxUqJ+d5HMPnQ+g77fgDPmAv//nXIc3HNz9hHY9+5C2bb1R/t85RgoQ5mdGIDC9BAi4TK/xpDcIIIAAAggggAACCCDwvADfd5gNCCBQ6gLTOOCfGeD3m790lPpY0D4EEEAAAQQQQAABBBAoXIBAf+FmnIEAAhMssA8C/XnD/L67yXC1gjUyvTBP92PtLu7PjxFIftacLqhu6Ls57HrTJtAfvdP6Lpn7eE1d/1VR0y7GvMkZyi9OoL/qS5K7JE87IxcFZJ7r2lW+aX7lI5IW56kzdOFHdKBfz7jAzli0ZMtdUa6Zn8eYt8oVyo8xPjnPzW7jWNvxeNfCIxKyOyUtyt3vwnbUJ9BfyAwqzbKpv+Bv37OLTU1YCwn1l+a4TZdWxQjz95pZnmfWdJGgHwhMHwECLtNnLOkJAggggAACCCCAAAIIjBTg+w4zAgEEpppARsD/3NR/Awj97wAl2C8C/CU4KDQJAQQQQAABBBBAAIGJFiDQP9HC1I8AAgULxAn+Flxp+AmBpJ8qSJxfs2Tzxnx1xgh8h+5An6vOx3uqXmuBazXp0Bxl8gbZp02gvysyBJ93YUOR5oFijG9kGD9yTJz+bEqsrm7YvC5uu3s7q26QubPylA/1IdCv0MUB8RbmuHU19f3HxR4jduiPS1XS5eKE+jf/5hR2ly/pUZx6jfNvN3jJa3ryNdz/R5smXpc89caWFs9sAQIuM3v86T0CCCCAAAIIIIAAAtNZgO8703l06RsCM0Mg9d8CfGcbUwH/6tSf/t8n+/B//+sPv9v+Jv9SaP8/dt+f7GHgeggggAACCCCAAAIIlI4Agf7SGQtaggACKYFJCPQ7v0m+pM/V1Pf9Zxz4GAHpIUm/ddKzceozqUzSEZL2y13erqqp3/LhsM8jw+Ma2w7smdfa8ovK+Tt26nQne4vJvULSwZJmS5oTp4+jy4zuz2T0I05bixHon4id2jd2LfyCyS71q0Vy9CN0oUGM+Tojd+jf9MjCZpewGyS9IOe8cPbDmoYtZ8eZN77MRIx73GtTrrgCqb/Iz7m4y+/UT6i/uOYzubYYYX7P48P8vDp5Jk8U+j4lBQi4TMlho9EIIIAAAggggAACCCAQQ4DvOzGQKIIAAlNWIPXfCPwO/un/+b74wH/6SO/un7nLf/qf0+F8Xzb9z5k/84H99NHB3/tO2WlCwxFAAAEEEEAAAQQQmFABAv0TykvlCCAwFoFJCPSH7t6dr60xAtJj6WrEOfsm0L+pu3K1C/QRmV4nqaJ4HRtLoN9tMle+orrhT78sXjtG1zQpgX5nvyp3Fce8dMkft8btS4x2OSd35aL6/o9m1hljvs7IQH8Mz4LetJH8W1l26I87nadEuTih/q29H9Bzzz44JfpDI0tTYM7+R+mgI26Lahxh/ighPkegRAUIuJTowNAsBBBAAAEEEEAAAQQQGLcA33fGTUgFCCCAAAIIIIAAAggggAACCCCAQE4BAv1MDgQQKDmByQj0S/Z/TvbORfWbfxwHoLez6gaZOytO2eKVmdxAf+8jBy1SIviOpKMlJYrXj3RNMzzQL/28pr7vDYW4jjWATqBfoYt2xuqZb8wI9Bcyo6dGWefceXt23fHPwtDD79T/zNNXalv/jVOjQ7SypAQI85fUcNAYBCZEgIDLhLBSKQIIIIAAAggggAACCJSAAN93SmAQaAICCCCAAAIIIIAAAggggAACCExbAQL903Zo6RgCU1cgZqA/5w7jMc+Xk+5eVN93YhypjV1VPza5VXHKFq/M5AX6N/Yc9EYLgh9Iennx2p9dE4F+Av2DbZJlvp50xCRxsrWL6re8JWoObnyk6kRLuJskHZCrbFhdBPqjZPk8LRAn1L996436y1NXgoZAbAHC/LGpKIjAlBYg4DKlh4/GI4AAAggggAACCCCAQB4Bvu8wPRBAAAEEEEAAAQQQQAABBBBAAIGJEyDQP3G21IwAAmMUiBnIzxno95ft7ar8mqT3SirL04xnndy7F9X3/yiqqdN5h/7Uzvw/kfSKKIfU589J2pVVtlzSPEl5fq/M8EC/s1+Vu4pjXrrkj1tjOitGAN05uSsX1fd/NLNOduhnh/64c4xyuQWcc5+W9Kl8Rs88dSWhfiZRLIH5C8/Ughr/f03yHueb2fVRhfgcAQRKW4CAS2mPD61DAAEEEEAAAQQQQACBsQvwfWfsdpyJAAIIIIAAAggggAACCCCAAAIIRAkQ6I8S4nMEEJh0gWIE+mPWsSer6e6t3ta/3Jo0mK+jMQLSE+A0OTv093ZV/VByZ+YP42tA0jpziS9WN2xel93ZGMFzX/1VNfVbPpx5bow3H+RduFEs9Bjt3+WcPrqooe+rua7Z21X5M0mvz90mt8lc+Yrqhj/9Mm67N3Yt/ILJLs0zNqHtijFfx+Q61p3xfX/j3JMTvUP/pkcWNruE3SDpBTnHwOm6moa+f4g7RhMx7nGvTbmJFyDUP/HGM+EKBx5yqQ44xD/K8x6E+aOE+ByBKSJAwGWKDBTNRAABBBBAAAEEEEAAgYIF+L5TMBknIIAAAggggAACCCCAAAIIIIAAArEFCPTHpqIgAghMlkCc4K+kyEByzF36t8vcxTV1/dfl619vZ+XlMn0sz47/Q3K6oqah75OT4VSsIHxv98LFCmytTC/J0+5nJH2ipr7v67nKxAjEhwb6YwTP/2qBO7t6SX/rRLrGaH9koD9yTJz+bEqsDlsQkatvMd4M8aw5XVDd0HdzZh0xXCPvn7A2TflAf+dBxzoFa2R6Ye755NbV1PcfF3e+EeiPKzV1yznnzpP0nXw9YKf+qTu+E91yvyu/350/4mgys46oQnyOAAJTQ4CAy9QYJ1qJAAIIIIAAAggggAAChQvwfadwM85AAAEEEEAAAQQQQAABBBBAAAEE4goQ6I8rRTkEEJg0gWIF+mPW4/v1QPW2vqZ8u/T3dlW+U9LVkublgnDS3Yvq+06cDKjI8HiMBQ++nb1dlf9vz2sKPiWpIke7nZz+M2rH8hiB+PBAf/fCS+Tsc5Jm57j+Lpn7eE1d/1UT6Rqj/ZGB/hgh+ufk7MM1DVu+EbcvvV2VD0p6U57yTwcKTjmsfmtnZpkYbZmRgf7HuxYekZDdKWlRzvvY6beuvPz4wxY/vSnOOBHoj6M09cs452okbczXk8FdT2rzb06R/5MDgfLZh8qH+efsf1QUBmH+KCE+R2CKCRBwmWIDRnMRQAABBBBAAAEEEEAgtgDfd2JTURABBBBAAAEEEEAAAQQQQAABBBAoWIBAf8FknIAAAhMtEDOIHyuQHHOX/p3m3AerG/q/latvsdrk9Ecl3Kqauv4NE21UtEB/Z9UNMndWnvbG2iE/RiA+xw79lSdLukHSgTnb4HRd1IICf26MMcoZyo/R/hiB/uhFH3L2w5qGLWfHmR+Pdy1oSChxu6SD85TfUL2tb0n2YhQC/ZKTrV1Uv+Ut2XYxFkmEvvUg1xgQ6I8zm6dHmVSov12SD/eHHj7M/8zTV2pb/43To9P0YkwCPsR/0BG3RZ3bu+dX1/nszB/FxOcITD0BAi5Tb8xoMQIIIIAAAggggAACCMQT4PtOPCdKIYAAAggggAACCCCAAAIIIIAAAmMRINA/FjXOQQCBCRWIEcz2148X6H/koEVKBPdIenneRjt1l7tZJ710yR+35iq3savyLpNOyFNPrN3ss8937SrftP/CDwxWlP3g8Ndt3hIHt1iB/qh6nPSkS1jzYbVbHsvXrhiB+NBA/x8eecmCQRu4X+Zelat+J/1PRTCrKd/Y+HN7uyIXB+QMasdof2SgP+a8/b2CxPE1Szbn3enb92dTZ+UVznSppLKc9jkWOxDozxfor7pKchf7CZl7zoUvBggrT6A/zhNr+pSJG+rfvvVG/eWpK6dPx+lJbIEDD7lUBxziH915Dx/m9zvz+z85EEBgmgkQcJlmA0p3EEAAAQQQQAABBBBAYK8A33eYDAgggAACCCCAAAIIIIAAAggggMDECRDonzhbakYAgTEKxAxGxwr0+ybECkZL0YHtrqqPOAWXSzYrT9d2ytwna+r6vxSn+z7M37tf5Q1mequTHh6alVgdJ9QfFcSPu+AhRj2xdujv7Vz4DZldmDd8Lruqpn7Lh7NdejsrvyXTBbm93G6ZXV5T1/eZfKapet6VJ6j9dKDglMPqt3Zm5DX/tAAAIABJREFU1xMj0D8kpytqGvo+ma8NGzsrbzLT6XnKDMm5a2sa+t+bty/dCxfLJW6T3MvylPurmS6orutbM8q0q+pLkrskz7mx75/MOjY+UnWiJdxNkg7IVXeunfHj3Ne5zh01XuNpR3flaud0naQX5PF51sm9e1F9/4/yz7mqU2XuWkkL8szfTebKV1Q3/OmXcZ4JlCl9gTihft8Lv1v/5t+ckvyTY/oLlM8+VAtqvia/O3/E0WFmTVGF+BwBBKauAAGXqTt2tBwBBBBAAAEEEEAAAQTyC/B9hxmCAAIIIIAAAggggAACCCCAAAIITJwAgf6Js6VmBBAYo0Cc4G/cwLpvQm/MXfqjdoL3u8kPJHa3m/SaiK5td2ZfWlS35VP5ym3srHy9Sd+UaUkqhO6crKVm25a3WZMG857bVfVjk1uVp0yswHaMQH/kWwc2dVd+1Dn5vs7N7xIe6N8UL2C9Vc4urGnYcmvYNWK24aGa+r7QpGWMQL8kd2/1tv7l+cYmZl92mumy6rq+L4T1JTlfLbhZprqIefZw9ba+Y8Laww79uXfoT74RY37l/ZKOjPB92gJ3YfWS/tbQOddVdbyTXxiQd9GFnzcE+sf4u6CUT0uF+v1z77x87fRh/meevlLb+m8s5e7QtnEK+BD/QUfcFqcWwvxxlCiDwBQXIOAyxQeQ5iOAAAIIIIAAAggggEBOAb7vMDkQQAABBBBAAAEEEEAAAQQQQACBiRMg0D9xttSMAAJjFCh2oN83I94u/dE7wccLfic77iRtlOk7FpTdlt6d2/dNiaFm53SmpFdLKs9iGnROt9Zs7zs7X3A8RhA/VqC/t7Pycpk+ln9nfe2S2ffmzXGXVL26b1u6vb2dVW/ybyOQdKykihjDfXVNfd8Hwspt7Kq8y6QTIurY6aQ1Zu6rNXX9G1JvNzjOTB+MboPbbUp8srp+y7+FXaO3q/Kde3ZZv1rSvDxtGDSndU52rXPaniyXCF5oQdkjNUs2b0wOejIsvvBOyY6L6EsguS4nfWW/udbqXR/fcHB12dDgxU7JufHiiPO3y9zFNXX9fqf5UQeB/tyB/uTzIN7bNnzRnSatDZyur9ned+/vX3TQi8p3DR0vs7dLWha9iCU5Kwj0x3g4TMUiqVC/D/TnXbzlQ/3bt96ovzx15VTsJm2OEDjwkEt1wCGXxnG6zMw+HacgZRBAYGoLEHCZ2uNH6xFAAAEEEEAAAQQQQCC3AN93mB0IIIAAAggggAACCCCAAAIIIIDAxAkQ6J84W2pGAIExCkxEoD/uLv2S++XgrLJlh79u85aw5idD5POr/svkVqZ21R9jL/Oe5nfnv6amvu/9uUoVK9C/qfOgY50FfuvohTE68pykXalyfiGCD7/H/j3iZGsX1W95S9h1ersXNjlnN5lUGaMdYyiSf1wf71rQkFDidkkHF1j5qIUTE98XRb7JgUB//kC/f9vGoO3+SYy3IBQ4HUKfGgT6i6BYylWkgv3tkmrytdMH+zf/5hT5PzmmvkD57EO1oOZr8rvzRxy9e9YRnW9mHVEF+RwBBKaHAAGX6TGO9AIBBBBAAAEEEEAAAQRGC/B9h1mBAAIIIIAAAggggAACCCCAAAIITJxA7CDmxDWBmhFAAIGRAhMR6PdXiLdLv3yY/gs19X2fyDUuv3v0oKqy3UGrSfUTNHY7/c73NXX9X8pVf7EC/b7+GHUVq5ttNfV9zbkq6+2q/MyeHdE/GvLWgvFef6ucXVjTsOXWXBUN76xfeb+kIwu8WOibEHq7F35Yzi6Pt4N7gVdMvvnBnebfUpDbsupLkrskT82x3uCQff7GR6pOtIS7SdIBOS1zLNyIc1/nW/SReb3xtCNdT29n1akyd+2eNzMsKHgECjqBHfoL4pqihVOhfr9Tv9+xP+fBbv1TdIAzmu2D/PMXnBl3V/4OM2ua+r2mBwggUIgAAZdCtCiLAAIIIIAAAggggAACU0mA7ztTabRoKwIIIIAAAggggAACCCCAAAIITDUBAv1TbcRoLwIzQCBO8FdSwYHk1C79P5H0igjG3yhInFSzZPPGXOV6uxcultP3JPu7Ig/JLpm7uqau/9J89cYI4cf2Ge6L3SJpUZH7kl3dY9Xb+mqtKbloYtThQ/VP7F/5Lef090UM9Ucujkg3ZFNX1Uecgsslm1WAQ07n3q7KqyVdVMS++BciPGHSBdX1W+7J10Z26M+/Q3/arrer8mupMaooYMwLLEqgv0CwKVs8Fer3gX4f7M97EOyPEirNz+cvPDO5K3/M4zIz+3TMshRDAIFpJEDAZRoNJl1BAAEEEEAAAQQQQACBEQJ832FCIIAAAggggAACCCCAAAIIIIAAAhMnQKB/4mypGQEExigwUYF+35yYu8APmdOV1Q19H8vXhdQCge9IOlpSYozdff40pz8r4T5TU9d/VVRdxQz0J106q0515q4xqTLq2jk+/52kAUmvzHW+k/qc02mHNfT5nfBDj9RO+V+RdKGk8Yasn5G5f43j6RuTuna7pDcXYJB34cTG7qrLzLkPS9qvgDpzFf1fl0i8c1Ht5v+OqotAf7xAf+qZMJ5Q/3Y57ZbphbnHhEB/1Hydbp+ngv3+WVIT1Tcf7N/8m1Pk/+QoXQG/K78P8s/Z/6g4jezd81Kg882sI05hyiCAwPQTIOAy/caUHiGAAAIIIIAAAggggMCwAN93mAkIIIAAAggggAACCCCAAAIIIIDAxAkQ6J84W2pGAIExCkxooP+RgxYpEcTYpT9eCDcZAt9v4cdk9l5JLx5jl/2O9Z3O6R8XNfT9PE4dxQ70+2tu7DnojRYMXSfZq/xW8HHa4XPwkn6mRPD3Gir7hMydlec8H/i/rKa+77NRdW/qqjrHyX1e0iFRZUM+D5z0SyUSF8YJv2ee7xdpWMLd6OTqYxpEvglhU+fClc7sC5L+Nmad2V3a6WTf32+u+3DVq/u2xfEg0B8/0O89e7sXXqLAPpE/mD9Kvl/SRyW9X9Lrc49LvGdJnHGlzNQRSIX6/U79fsf+vAe79UcJ7dvPDzzkUh1wSN6X5mQ2sMPMmvZti7k6AgjsawECLvt6BLg+AggggAACCCCAAAIITJQA33cmSpZ6EUAAAQQQQAABBBBAAAEEEEAAgfiBTawQQACBSROYyEC/70TcXfrldEVNQ98n43R8yy8q529/Tu9ToHeaaZGk8hjnbXeydeb0hZqGLQ/FKL+3yEQE+n3lwwsUqi6W+ZCye2meNw/4IP/Tcu6a6u39V1iTBnu7Kt8p6WpJ8/L05aGa+r5YWxw/3xb3bkmHxXgLgl8w8D/O9LVFdX3fLcQzs6wfyx3P6QsK9PbIgLfTn02J1dUNm9dFXW9jd+W55vQBSa+J9fYBX3dCP3YW/FtN7db/jao/83MC/YUF+pPPheHFPn7hxckRb1TYZXI/cUHZh2qWbN7Y21X5MwL9hczOmVXWOffpPY9WH+yPPAj2RxJNaoECg/x+V/7vmpkfbw4EEJjhAgRcZvgEoPsIIIAAAggggAACCExjAb7vTOPBpWsIIIAAAggggAACCCCAAAIIILDPBeLuwLzPG0oDEEAAgakikAz373TNMnujnF4p6YXptpv0e0mPm+nO6rq+B0q5T35hhWzwtECJxZI72LfVpO3O6bGEEmvjhNiL1b/fPXpQVfnA0CoFtkSmVzmpIt0eSb9wcg/uN9da4+5gH6ddfkFB736Vx0labqbXOmm/zGvKuf8enF12z+Gv27wlTn3pMrnmhzkNOdNvEnKPy5XfUt3wp18WUi9liyOQXEgyv+otpuA4J/PjXpEeG5PWz5urm9Pz7PGuhUckZHfuCfL6RTy5jseqt/XV+kUvxWkhtUw1gdRu/X6nfoL9U2DwCgzy+x5db2bnT4Gu0UQEEJgkAQIukwTNZRBAAAEEEEAAAQQQQGDSBfi+M+nkXBABBBBAAAEEEEAAAQQQQAABBGaQAIH+GTTYdBUBBBBAAAEEiiewqXPhPzizr0qam7tWt66mvt8vDOGY4QKpYH/7ngB4TRwKduyPo1ScMuWzD9X8BWfqgEMuLaRCvyv/+WbWUchJlEUAgekvQMBl+o8xPUQAAQQQQAABBBBAYKYK8H1npo48/UYAAQQQQAABBBBAAAEEEEAAgckQINA/GcpcAwEEEEAAAQRKUqC3e+FiOX1DLvFvNQ1bbo3byOGd/BfeKVm+sL6T7Cs19VsuiVsv5aa3QKG79XsNgv0TNyfGEeT/rpl9euJaRs0IIDCVBQi4TOXRo+0IIIAAAggggAACCCCQT4DvO8wPBBBAAAEEEEAAAQQQQAABBBBAYOIECPRPnC01I4AAAggggEAJCyRD+ftV3iZTs5z+7BL28UV1W66J0+TersrPSvqwpNl5yv/VTBdU1/WtiVMnZWaOwHiC/du23pgM+XOMXWCMQX5/wQ4zaxr7lTkTAQRmggABl5kwyvQRAQQQQAABBBBAAIGZKcD3nZk57vQaAQQQQAABBBBAAAEEEEAAAQQmR4BA/+Q4cxUEEEAAAQQQKDGB3q7KqyVdJKk81bQBSeuc08cWNfT9PKy5v3v0oKqy3cGVJr1dUkVElx6u3tZ3jDVpsMS6TnNKRCAV7P/OnqB4YyFN8oH+Z56+Utv6byzktBldNh3in73/mzRn/6MKteiVdL6ZdRR6IuURQGDmCRBwmXljTo8RQAABBBBAAAEEEJgpAnzfmSkjTT8RQAABBBBAAAEEEEAAAQQQQGBfCBDo3xfqXBMBBBBAAAEE9qlAb1fV2+Tct2R6YUhDBuX0B2f2mMk9kfzcaY5MtZL+VtLcGI3fLnMX19T1XxejLEVmuIBz7jxJ544l2P/csw9q+9ab5P/kGC0wjt34fWU+yH+ZmV2PLQIIIBBXgIBLXCnKIYAAAggggAACCCCAwFQT4PvOVBsx2osAAggggAACCCCAAAIIIIAAAlNJgED/VBot2ooAAggggAAC4xbo7V64WM5ukbRo3JWFV+CcrKVm25a3sTv/BAlP02rHumO/5/C79hPuH54Y4wzx+yrYkX+a3mN0C4HJECDgMhnKXAMBBBBAAAEEEEAAAQT2hQDfd/aFOtdEAAEEEEAAAQQQQAABBBBAAIGZIkCgf6aMNP1EAAEEEEAAgaRAKtB/k6TDJ4LESV1DsxLNh79u85aJqJ86p79AKtj/qT3T1e/cX/Dhw/3bt96o5559aMbs3J8O8e+34MxkoH+MR4ek883MB/o5EEAAgTEJEHAZExsnIYAAAggggAACCCCAwBQQ4PvOFBgkmogAAggggAACCCCAAAIIIIAAAlNWgED/lB06Go4AAggggAACYxUYDvXre5L93VjrCDnPOemnQ7MSqwnzF1F1Blc13mC/p/Ph/sHdT2hXMtw/fQL+6QD/7P3fpDn7HzXeWXKZpOsJ8o+XkfMRQMALEHBhHiCAAAIIIIAAAggggMB0FeD7znQdWfqFAAIIIIAAAggggAACCCCAAAKlIECgvxRGgTYggAACCCCAwKQLbPlF5fztO+1LJneOpLnjbMBOOXd99fb+D1iTBsdZF6cjMEIgFez3u/Wfuyd4XjMenqka8C9ygN8T+l34v0uQfzyziXMRQCBMgIAL8wIBBBBAAAEEEEAAAQSmqwDfd6bryNIvBBBAAAEEEEAAAQQQQAABBBAoBQEC/aUwCrQBAQQQQAABBPaZQG/PglcqSPyrpOWS9iuwIdsl3alE8C81tVv/t8BzKY5AwQLOucZUsN8H/Md9+IC/P/wu/v6fd217aO+u/unPxn2RmBX40H75rJdpzv5vSp7hd9/3/+5/XqQjHeLvMLOOItVJNQgggMAIAQIuTAgEEEAAAQQQQAABBBCYrgJ835muI0u/EEAAAQQQQAABBBBAAAEEEECgFAQI9JfCKNAGBBBAAAEEENjnAq5d5U/Mr3p7IJ1mcq+RVCVpnqT0/1/yO+/vkPSUnG2Q6dbqbVt+zI78+3zoZmQDUrv2p8P9/s+iH+lA/3PPPpise2j3kxrcPbwAwB+ZiwGyf5YZwvehfH+M/NlwSL9s1qHJn8/Z/6iitz+jwmSQ38w+PZEXoW4EEEDACxBwYR4ggAACCCCAAAIIIIDAdBXg+850HVn6hQACCCCAAAIIIIAAAggggAACpSBAoL8URoE2IIAAAggggAACCCAwRoFUuN/v2L9U0oSE+8fYtH15GiH+fanPtRGYwQIEXGbw4NN1BBBAAAEEEEAAAQSmuQDfd6b5ANM9BBBAAAEEEEAAAQQQQAABBBDYpwIE+vcpPxdHAAEEEEAAAQQQQKB4Ahk79/twvw/5z5TDB/j9/9ZLut7M/D9zIIAAApMuQMBl0sm5IAIIIIAAAggggAACCEySAN93JgmayyCAAAIIIIAAAggggAACCCCAwIwUINA/I4edTiOAAAIIIIAAAgjMBIFpHPDPDPB3mFnHTBhP+ogAAqUvQMCl9MeIFiKAAAIIIIAAAggggMDYBPi+MzY3zkIAAQQQQAABBBBAAAEEEEAAAQTiCBDoj6NEGQQQQAABBBBAAAEEpoFARsD/3D072dek/jcVekaAfyqMEm1EAAERcGESIIAAAggggAACCCCAwHQV4PvOdB1Z+oUAAggggAACCCCAAAIIIIAAAqUgQKC/FEaBNiCAAAIIIIAAAgggsA8EUgF/f+XGVLi/OvWn//fJPnxo3x9+t/1NkpIhfnbfn+xh4HoIIDAeAQIu49HjXAQQQAABBBBAAAEEEChlAb7vlPLo0DYEEEAAAQQQQAABBBBAAAEEEJjqAgT6p/oI0n4EEEAAAQQQQAABBCZAIBX2T+/i7//0hw/8p4/0z9J/+p+n/zkdzvc/S/9z5s98YD99dBDan4ABpEoEENgnAgRc9gk7F0UAAQQQQAABBBBAAIFJEOD7ziQgcwkEEEAAAQQQQAABBBBAAAEEEJixAgT6Z+zQ03EEEEAAAQQQQAABBBBAAAEEECimAAGXYmpSFwIIIIAAAggggAACCJSSAN93Smk0aAsCCCCAAAIIIIAAAggggAACCEw3AQL9021E6Q8CCCCAAAIIIIAAAggggAACCOwTAQIu+4SdiyKAAAIIIIAAAggggMAkCPB9ZxKQuQQCCCCAAAIIIIAAAggggAACCMxYAQL9M3bo6TgCCCCAAAIIIIAAAggggAACCBRTgIBLMTWpCwEEEEAAAQQQQAABBEpJgO87pTQatAUBBBBAAAEEEEAAAQQQQAABBKabAIH+6Tai9AcBBBBAAAEEEEAAAQQQQAABBPaJAAGXfcLORRFAAAEEEEAAAQQQQGASBPi+MwnIXAIBBBBAAAEEEEAAAQQQQAABBGasAIH+GTv0dBwBBBBAAAEEEEAAAQQQQAABBIopQMClmJrUhQACCCCAAAIIIIAAAqUkwPedUhoN2oIAAggggAACCCCAAAIIIIAAAtNNgED/dBtR+oMAAggggAACCCCAAAIIIIAAAvtEgIDLPmHnoggggAACCCCAAAIIIDAJAnzfmQRkLoEAAggggAACCCCAAAIIIIAAAjNWgED/jB16Oo4AAggggAACCCCAAAIIIIAAAsUUIOBSTE3qQgABBBBAAAEEEEAAgVIS4PtOKY0GbUEAAQQQQAABBBCYCQLNy+oaXKC7TTog1d9NSlQc1Xrfw3+cCf2fSX1sbqz9hGSXp/vsTD9qa+8+ayYZ0FcEEJAI9DMLEEAAAQQQQAABBBBAAAEEEEAAgSIIEHApAiJVIIAAAggggAACCCCAQEkK8H2nJIeFRiGAAAIIIIAAAghMYwEC/dN4cLO6Vkigf/WRR87dOXvgnU6uzmTdc3dVfHvNww/vnDla9BSB6StAoH/6ji09QwABBBBAAAEEEEAAAQQQQACBSRQg4DKJ2FwKAQQQQAABBBBAAAEEJlWA7zuTys3FEEAAAQQQmLICK5fWneOk62VKJDvhtPbpbe60np6egSnbKRqOwD4SINC/j+D3wWULCPTbiqW1Xzez96ab6Zz7Rtv6nvcln7gcCCAwpQUI9E/p4aPxCCCAAAIIIIAAAggggAACCCBQKgIEXEplJGgHAggggAACCCCAAAIIFFuA7zvFFqU+BBBAAAEEpp9AbW1txcHz7RaZVmX0bqsscWxre+ej06/H9AiBiRUg0D+xvqVUe9xA/6qjjto/qNh1h6Q3Z7T/fytm7W687e7HtpRSn2gLAggULkCgv3AzzkAAAQQQQAABBBBAAAEEEEAAAQRGCRBwYVIggAACCCCAAAIIIIDAdBXg+850HVn6hQACCCCAQPEEmpsaXicXrJO0YGSt7pOtHT2fKd6VqAmBmSFQaoH+5mVHvkTBwIOSqv0IOOkZS+iE1vu6O2fGiExcL+MG+lcfeeTcnbMH1khasbc1TnfP3V1xypqHH945cS2kZgQQmAwBAv2Tocw1EEAAAQQQQAABBBBAAAEEEEBg2gsQcJn2Q0wHEUAAAQQQQAABBBCYsQJ835mxQ0/HEUAAAQQQiC2QHUjNOLGrXIMn3N7x87/EroyCCCAgAv0zZxLEDfR7kRVNi2vNJW6QdISkXzsLzm5r39Azc7ToKQLTV4BA//QdW3qGAAIIIIAAAggggAACCCCAAAKTKEDAZRKxuRQCCCCAAAIIIIAAAghMqgDfdyaVm4shgAACCCAw5QROaXz9gYMqv1tSfXbjnTSQUHBqS8eG1inXMRqMwD4UINC/D/En+dKFBPonuWlcDgEEJlGAQP8kYnMpBBBAAAEEEEAAAQQQQAABBBCYvgIEXKbv2NIzBBBAAAEEEEAAAQRmugDfd2b6DKD/CCCAAAII5BdY2bi4OVDiVpMqUiV/Leklkub7fzena1vWd18kyWGJAALxBAj0x3OaDqUI9E+HUaQPCIxfgED/+A2pAQEEEEAAAQQQQAABBBBAAAEEEBABFyYBAggggAACCCCAAAIITFcBvu9M15GlXwgggAACCBRFwFYurbvGmS5M1ua0Q0r8vSz4WMaO/U8OJVzTnff1/L4oV6QSBGaAAIH+GTDIqS4S6J85Y01PEcgnQKCf+YEAAggggAACCCCAAAIIIIAAAggUQYCASxEQqQIBBBBAAAEEEEAAAQRKUoDvOyU5LDQKAQQQQACBkhBYvqz25WWBtUs6NNWgrnINnjDkys93pqvSjTTZ+S0dXdeXRKNpBAJTQIBA/xQYpCI1kUB/kSCpBoEpLkCgf4oPIM1HAAEEEEAAAQQQQAABBBBAAIHSECDgUhrjQCsQQAABBBBAAAEEEECg+AJ83ym+KTUigAACCCAwXQRWNtaf5+S+s7c/5q5obe/5eHNTw+vkgnWSFqQ+Wzd3V8XKNQ8/vHM8fT952RuqE0H5RSa3wkmHSdovVd9fJD0qZ9+da9vXrOn41bZCr7N69eqy7Vt7j0oM6d0yd5Skl0oqk1Mg01Nydn9Qpv/Yb0HNg2vWrBkqvP5XzdrRv1+zBe5cmd4kaWGqDl9Xr5ndPTQUfPOO+3t+kXzXQYxjRVPdD83p7emizuxtbe1dt0qy5mV19Ur2RSfI6RCZEpJ2Sfqd5H5g0nUtHT392Zc57rjaA+YM6j0mOyvL2Jd91Jl9Y97C7a1r1vxqd74mZoeUJffJ1o6ez/hzTj624RUWBBeZ0ypJNUlnKekg062BDf37Hff9bFN2/auPPHLujtm7TzfZP0r6G0kHZoz/b+Xsm2Md/2S7UvNLcislHS5pdrHmV7ovyWu4sn90zq02Zy/LGJcnZbpNVvHV1vse/uN4Av2rG181/zk3b6UzvUvS67Lm2h/k7MGoubyiqf5Uc+6/YkzDjCLPj3G+83z7drr9VsvceyS9qpj38crG2oVSwj+XTs+qOzX3rSVIDF4TNr8K62v+0nufJ4H7gKRjs+eqk/v3ebtm3eyfiYUE+vPdV8k53Fh/ksmtNaki2UKnDQNzKo6/666H/y9O/7LrN6drW9Z3X5TvmbR6derZ5tx7JdVm9HW7pF+Z7GYpuD7seZPdptEWw880/1yaO2jvC+QuSN43w8d/m7m35Ko3Y56dm7oP0s+LMT9zs9prJx9T++qE2cVZz9li1R9nyCgzjQQI9E+jwaQrCCCAAAIIIIAAAggggAACCCCw7wQIuOw7e66MAAIIIIAAAggggAACEyvA952J9aV2BBBAAAEEpqqAD1fvnD3Qkgqr+m5slSWObW3vfDT52ayB25Mhx+Fjm+SWt3b0PDCW/q46/g2HBAOJ/5Czk1MB6NzVOP2fEvrQ3IWLbogbvG9uqj9Wzv2HpJfHaF9PELjz77i/539ilJUP9u7s33i2An1ZphfFOCd2/WGBfisLujVo35O0NOJa2530wbaO7m/7sK5v546+xy822WUZAetcVfzaSae1dXT7xQehR1jw+LlyXT17yL5pgc6IGMchM/vcnIXbP5NaOGDNSxtOkYLrIg2dbbGy4JyW+3rujmGdLNJ8XO3LNKh/jzW/pO0mXTFnV8VVhSxQSYaLNe9KSf+QWsCQq3m7TLrcya13slaTDkgV3KRExVE+7J/rRH/fPTd74BInfSzGGPpqfpkIdM7a+7t/ll3nRAT6h4Pf8/7JnD4e2T5/H5t9oLWj64dxFrgU4OtD7n6RztqKssQFt63r3Bp3nsQtt+KYxa+0ROL7qXB7vmfVE0rYO+WCIyW7PF3QmX7U1t59VtiJUYH+E0888kUVzw3cs6d/i5PnO+2QaUVrR3dHVPtXHXXU/kHFrjskvXn4VA0kFJza0rGhNce51txYf5ac+1rkfSltd6bPzVu444v5FgONCvTL/bPM3WtB4laZ0kH+dHP+t2LW7sbb7n5sS2b7Cppnwyc+4srtrLZ7ux6PMkp/XsAYBzJ3R6IiePfae372VNz6KTczBQj0z8xxp9cIIIAAAggggAACCCCAAAIIIFBkAQIuRQalOgQQQAABBBBAAAEEECgZAb7vlMxQ0BAEEEAAAQQ6LmzkAAAgAElEQVRKSiBkB/ERu/CvXFp3jpOu3xvcTu3eX2gnVjQtrs0R5sxdlQ/syr4+t2r7pRE7ydvKpXUXO9MVGbuxRzbRSc8k5M5r6ei5PV/h4ZDx3Gvk7O2RCxFGVjQibJ/rGqMC/XJfNJd4h8xVRXZiuIAPzn9gzsLt1+3om/cNczo/fjvdby0oO7Hl/s6NYdcKCeZeL6cGM/M7skcfToFL6N/nLVz0oZ19j18qmd/d3+/kH+fYKpdY2bq+8+GowiuX1Z7ghhLfL8AsXeX6RMXQWXFCuqc0vv7AQZWvkXRcVHsyPv//5OR38J+X+lneQP9bj21YMDDobpa5ZQVcw4e2Q+dysQP93mBA5deb9JbY7Yt5HycX/OwuW5N680Xs6qX8c7iAivYWPbmpdkkiSKwtYD6l3hygv0tXMp5Av6+juan2c3LmF3UkDyf3xbaOnkuj+hPyZpXQwLyvx4fmd27Z70rJvS/+MyO5SODHFRo87/aOn/u3qow6Ri1YMH1fgZaGhPn9uQ8kBmafvPbBB59NV5Ra2HGdpDOi+pv1efxnRmPtKYHMz+X0YpvoSzk94RLBqW3tG3qiC1NipgoQ6J+pI0+/EUAAAQQQQAABBBBAAAEEEECgqAIEXIrKSWUIIIAAAggggAACCCBQQgJ83ymhwaApCCCAAAIIlJBAdmh0zw7972/t6P56uonLl9W+vCywdkmHpn7264Eh13TXT3uejtuNlcc0LHKJobsk+5u95yRDvvqFzL7t5DYnf25qsEDnjtgl2ikw07+0dHR/LtcO382N9WdI7rtZYf5d5tQms5ZA7rmEbE4gd4pJzVmB8rwB0OQu0X1z/8Nk543or9NfJd3izNu4QZM7UDIfPj06q/5dkp3b2tF1Uy6v7EB/VrnfS7rTyR5JSOXO3DFyOlnSQVntecrM7nHOnZMM5j7ve4eTe9RkB8m5E2TJHf/3y7rGLU8/687q6ekZyG7j6J3ER5TYvGfM7jBn9weSN1iyZ5fs5SFvSNgm6QeSzs8Yo739MgXznVOTmR0raUFWG7rKNXhCruCwL9u8tOFIWeDfMvH8ubnml5PfMX2knbS+XIOn5LtGznkg+SD3fZLd5eexyV4n5/z4vDpHQDpnoN/vrO4qdv3YSU1h98meNw90KqEd5twbnNzZGi73/OIIp6eC8kTTHes6f5M+P/mWjbnPv1HCuV0vNpfwC1hemizj9FeXcGeZzfp5+pzErsRfM8PV6Z+nFjT4c59/a0RcZ7+wQ+7itvU9V4fdB8lged88f4+cku8ZYdIRks4JmWORYziu59XwyXvne5Iu172YutC4A/2NtW+W7E5J81NjtWFgTsXxd9318P/l68vKpXUfcqar0mVyLQTIM6f9vfl9J/16+LEcbu6c+0bb+p73hT2XI54b2c3PDvRb89K6z8v0kZBnYUa7ks+0d46+16IXeIT+zoj5THfO/cpZ4tg7Orr+FHdOUW5mCRDon1njTW8RQAABBBBAAAEEEEAAAQQQQGCCBAi4TBAs1SKAAAIIIIAAAggggMA+F+D7zj4fAhqAAAIIIIBAyQmceHTtwRVlybC+D8n648mhhGu6874eH+hMH9bcWPt9yXyA2O/MPJBQcGpLx4bWOB3ygeLnZg/c6qST9pZ3esIsOKOlY8N/Z9cRthu+333cEjqh9b7uzuzyq45d/NpgsOyerJ20WyrKEufftq5za3b5FY11rzbplow++yKjdohOn7diae37TfaVveFsH2A2fWPuroqPrHn44Z3Z9Z98TO1rEmY/kOm1GZ9tDZQ46Y6Ozu4wsxyB/q3O3Llt7T13ZAdmV69eXfZc38Z/dtJlobvdO9ti/s0D67t/kn3uccfVHjB7QNea2emZ7ZMljm1t73w0u305grm7JHfx3MrDvrVmzZqhrHP82xLOdKZvhSwc8EW3m/ThOZWLrss+Nxk+nz34L3LuI2nvqPl2cmP9i80F60a8MSDf/DryyLk7Zu3+JzP7f5kLQJz0n3961r0nbFGDb/TKpvrTA+d+YFJFRn/Xq9y9o/XenidizgNfLGegP3uuJXfdN72rpb371rDQ9Iqli482S9w2YiFDxBs0mpcd+RIFAw9Kqk7dzznvrVHj2lT/Seecn3PJI1/7hsdy4N/k9N6Me2fUgoN0XSsbFzcHStya4esXwryrtaPrh+Hzv/dDTs6/7WH23geV0yUt67u/HOe5lKtMbW1txcHz7TqZ3pFRZshJn5+3q+Kz2fe8vxd39D3+95J9NXun9/EG+v0Cj6Bil7//35wC3yHTitaO7o5c7U+6zxq4XaYTUmW2SW55a0fPA6Pv7fqzndx3Ms1N9ok5lTVfHnVvJp85o8y3OedWta3v8b9DRhy5Av0+DG9mn5q7q6It7PnpKxn1hgG/qCthl81ZWPPZ0OdNU92pgdN/Zvqb07Ut67svCr1vjqs/zAbcPTIdltHonL8zVjYufqNziZtGvF3A6d9a13f/c65FZuOZg5w79QUI9E/9MaQHCCCAAAIIIIAAAggggAACCCBQAgIEXEpgEGgCAggggAACCCCAAAIITIgA33cmhJVKEUAAAQQQmNICISHa0J3a45YLwwgJQufdEd/XMbxb99xvpxcR+J+FBTRzhG8jd+pekRXozBUaH/V2gvzB0r3df8sx9YcGCdfmpNdkmNw+t3LHGWvW/Gp3tlN2oN8HpZWwk9vu63oo1wTL0fdkyDrq3NAQfNabGdLXzQ7meiuTnd/a0XVDvskfFuiNc27oAhDpmtaO7veEXW/0Gybcb4OysubMXepDzrPmxvoPyLmrMnbRzxlOTu1Mf7ek+oy6IudZ6JspcgT6Q8LbgWQXtK7v+k5e56X150vOB9ATyXJOeXdxH2ugv3lZXYMLdHdGaDryzROhu+7nWHDQ3Fj3TUk+gD3cDdOX29q7P5wnMB22i3vOhTlxH9TNo3fFj3xDiK87bMf38Qb6fb3Zu+0rYsFGasHSfZIqU30OfcPFycveUJ0Iyu7d8+aMw1PzJk4/w8xDf2eEBvqdvjd3d8VFuYL8zz9z6vyu/5lvcmibW7nj1LBn595zsu4DJ9cbqPzoOzse+UPm2I/5d8bSWv8GkbV735YQvvgt7jSj3DQXINA/zQeY7iGAAAIIIIAAAggggAACCCCAwOQIEHCZHGeuggACCCCAAAIIIIAAApMvwPedyTfniggggAACCJSyQDLYuL/53a9PS7YzGVbX6S3t3f+V3e63nvDaqoHds/yu0K9MfdbnpGVtHd2/yNfHkN2i/YU+2drR43fWzntk77wfFtDMDq/m28k/+2Kjdt6Xu6G1o+eczADxqDCt00PlNrji9o6f/yWq/StGB0Bz7pSdHejPt7t05nWbG+sa5dQm07z0z+Oeu6Kx9kqT/dPe+py+17q++9zsfoUEc9fN3VWxMiqUu6px8eGBEvdLOjijzljnrmysP8/vHJ5x3vrds3avuPvux7Znti/7DRNxFgykzw8Nm0uh4eSTG+tPMrm16Z3MC5lnq5bWHR9Ifsf09BiF7tDvF4EMJZzfOf/QVBufLAvsqB/f3/VkvrkW4pz33hxjoN+/deEaZ7qw0HkWEpAfteAg7DnhzN7W1t7l30yQ8wgJr+d8+0HU/Zr+PHthQb63d2TVaSua6r5kTh9K/7wYgf5Ru9VLoQH9jPZnheHDn7ejnm1SrHtz1CIn6emEgmPWdmz43chnU+0nJLs842c9JndSS0dPf9RYjB6D6N8Z2b+jct2jIZ5bc72dJLOdo35f+kVmsvNbOrquj+oPn888AQL9M2/M6TECCCCAAAIIIIAAAggggAACCEyAAAGXCUClSgQQQAABBBBAAAEEECgJAb7vlMQw0AgEEEAAAQRKRiAkCPzrgSHXdNdPe54Oa2R2ANycLmlZ3/3lfB0KuUZo+DOsjtROyrfItCr5udMOmVa0dnT7hQXJY1Tw22nt09vcaT09PQNR0KPalrWz+ahd2f2CB+m8lvXd34+q238eFgDNtbt2dqA/7qKHUSHwEKNcbfVvTnDO3ZT+PFf4eNQO/aYftbV3nxVlsHz5kheU7Rz6iaQj02XjBmBXNi5+o3OJu2R6Qerc0J3XVy6tO8dJ12fssp837Jzd5lFh8xy7bo9a/JAj+B9mErKz/bhD55nXyXaOWmwwlkD/8sYlL01o8Kcmqxm+FfWMJXRC633dnVHzYNSbB6Q/OwuOb2vf0JNxrq1YWnujmZ2+d67EeL74hQA75gwcLze8WMKkwYqyRPtt6zq3RrUr7PMTTzzyRRXPDdwj0+LUM6ege76Qe2X0Qpnw0HrIYoecC4NGPTOl0LB62Nsgci3mCnGy5sba7+99e4pT4BJ6a1t7t9+9fu8RshDostaO7k/HGZfmxjpf7lMZc+HalvXd/u0NLtf5vu8v3j+xVHIL02UClT2QvUN/iPuohVy5n5l1b3OBbs54G0boIqg4faTM9BYg0D+9x5feIYAAAggggAACCCCAAAIIIIDAJAkQcJkkaC6DAAIIIIAAAggggAACky7A951JJ+eCCCCAAAIIlLRA9g7NUTu7h4SfI8PTK5rqVlmg2zICkHfP3V1xStTu7mm40QHZkbt2Ny+t+65M78iAfn9rR/fX48CHBI1HBK1XNC2uNZe4R9ILU/XFXoyQvn7cnebHGugfSzg73bYVTfWnmnN738ZQ7EB/iK/i7Lru2xcSgg8N9GePv5P7YltHz6Vxxt+XCQtwZ4eTw3aPj7swIUdfihroz3aOCtuPZc5kv6FgD93DQ3PLTrrzzkf+Gsc6e8f1sHkwKmjt9IRZcEZLx4b/jnONYpQJ2fG/oHt+IgL9vl+jFq6Yu6K1vefj2X0OWUAVuut+SD9jvQ3i+edyXeRbAOIuWAgbt5VNI4Pzfk4nTO9qae/2b2zIGeqPmgOh97LZGS3tXTdHnes/D3ELfS7FqYsy01uAQP/0Hl96hwACCCCAAAIIIIAAAggggAACkyRAwGWSoLkMAggggAACCCCAAAIITLoA33cmnZwLIoAAAgggULICITs0j9r9PrvxITvWR54TskvzNa0d3e8pBkxIkHnAyVbd0dHld4Uf95EdeJe0fves3Svuvvux7XErD1kUEBrmJtA/UjROoD9sl/GwncKjxmr0opCRO6W/9YTXVg3snuXfCvHKZF1OfzULTowbNJ/oHfonI9Df3JgV4HZ6yJmujrLd+7lzb83cfT/sDRSpt034BTRHZNQ7JKndFHx1zq7Z6+IuBIrdrqyC41+4UPsJyS5PV5trkYz/vJDA+/JltS8vC6xd0qGpukMXU4UsIApd4DSqn06/kezzztzOWHamBnP6UL5+FtK/7Gv6Oe0qdv3YSU3PzyEFMv3MnL5UZoN33t7x87/EamtGoZB7eYd/a4qT/S5OXQmzFznn/lXSglT5oi7OidMGykwNAQL9U2OcaCUCCCCAAAIIIIAAAggggAACCJS4AAGXEh8gmocAAggggAACCCCAAAJjFuD7zpjpOBEBBBBAAIFpJzCW3fY9QuG7+td9U9JFzwOODEuPBzY7nBm1M3mh11rRWPtRk30+fV6+cG6uuuPuhk6gf6RgnED/iUfXHlyRsAdkOsyfPdbxj9pVPXsMJRW2m/myugYX6G6TDkj1MnYI+ORlb6hOBIm3S3aSnP5GpoMkleWby1EOcedk5jWaG+s+vYf4U4XeQ7nLhz8HVixdfLRZ4raMwHTGoyMZ6H5Kzu43G/rRRAT8R721wrmb29b3nBl3V/iouTTSdGT4P2yRQ0Z5a26s/b5kZ6d+tk1yy1s7eh5Il6mtra04eH/7oaTTUj/L+XaBlU31pzvnbirWeIY9G8cT6PftOvnYhlckhoZaJfubHO3sl9NDJt0YN+CfWjTyYMbCiPESxL6Xx3shzp9aAgT6p9Z40VoEEEAAAQQQQAABBBBAAAEEEChRAQIuJTowNAsBBBBAAAEEEEAAAQTGLcD3nXETUgECCCCAAALTRcBWLq27xpku3Nshc1e0tvd8PKqDzU0Nr5ML1qUDt06uN1D50Xd2PPKHsHPHGlSPaof/fCzB5Dj1pssUEs7NVW/cNo7VKW794WNTf6o591/pz3ItWBirw6gd9H0q2uxtbe1dt0aNQ5xA/3j6nnn9qP6FBPoLCvGOZYf+k5tqlyQC+5qkOpkSUV6Zn09EoH/0/CykRWFlcy/saT6u9mUa1L/L2ckRfU/u3u8S9qm2+7oejhu6z9fyUYF+04/a2rvPitvbqLmUb95FBPq1snFxc6DErSZVDNcz0jBkF/9bnn7WndXT0zOQ3f6QN6fE7WJouYkI9PsLHXdc7QGzB+0LJl2QdyGLS+3eL/eZOZWHtaxZs8bPjVFHyL04rn5LKuhZMN6Lcf7UESDQP3XGipYigAACCCCAAAIIIIAAAggggEAJCxBwKeHBoWkIIIAAAggggAACCCAwLgG+74yLj5MRQAABBBCYNgLJnc3LrF3SEalO7ZT0BSf9OqqT5myu5P5ZplckyzoFJp3Xsr77+2HnjjWoHtUO/3mxAt25rlVIODdnHcuOfImCAb8jdPUwl56xhE5ova+7M/OcsTqNxyBueHmsDgT6h0e4kED/6tWry57r2/jPTrosT4DZ70y+Y+/8MfnsaJWk2fnmWLr8WObMZAb60+1Mvp3Alf2jnN4u6aU5nwnJMLe7I1ERvHvtPT97Ks6zI1eZuPdEMZ4Zhe5gH/LcfiAxMPvktQ8++Kxvz8qmure5QDcnF0FEPJenSqA/7byysXah86F+Z+dLOjxioUePC4Jz2u7f8L/Z40Sgfzx3B+cWIkCgvxAtyiKAAAIIIIAAAggggAACCCCAAAI5BAi4MDUQQAABBBBAAAEEEEBgugrwfWe6jiz9QgABBBBAoDCBlUvrznHS9YXu/J3nKuvm7qpYuebhh/3CgBFHc2PdNyVd9PwPc+/MXVgvpLee8Nqqgd2zOiS90p8btTN5ofWvaKz9qMk+nz4v1w72+eqNG54m0J81b5bVNbhAd5t0QOqTEeFl/7NkwDlhD8h02HjGP2rBQsgO/U+WBXbUj+/vejLOnCok0L9iae37TfaVEfem02MmfX4wGLr3zp/+rC/7mtkLJ6Lug7hzMvM6zUvrvivTOybiPo5juPzoN1QmysuOTMhOClyw3Jy9bPTzy/3WgrITW+7v3BinzrAyowL9zt3ctr7nzLi7/0fNpRGmjbWfkOzyQkwzn6dZ42zNjbXfl+zs4Xsh4s0pRXi2RRkXumAhqr70536+D1XsXiIFJ8rpZDPzC9PKss7fKpdY2bq+07+5Ye+xomlxrbnEPZJemPohO+zHhadcQQIE+gviojACCCCAAAIIIIAAAggggAACCCAQLkDAhZmBAAIIIIAAAggggAAC01WA7zvTdWTpFwIIIIAAAvEFamtrKw6eb7fItCr+WZElt8oSx7a2dz6aXTJkJ+hrWju63xNZY4wCIUHmASdbdUdH109inB5ZJDvcK2n97lm7V9x992PbI09OFYgbICXQP1I0JAQ/KtA/6g0AToFL6K1t7d1r446PLxcVVh/vwpG4gf7ly2pfXhYk35xxaLL9fpf1hF02Z2HNZ9esWTOUq0+TEugfFT5X0e7jQsYqXdbv3m9B2Sf920Gywty3z63cccaaNb/aPaZ6G+tPMrm1JlWkzh817/LVOwmB/kY5tck0b7gdwwukljcueWlCgz81WY3/qTld27K+2y+kcmHtHfVsc7p77u6KU8IWZY3FMXlfjWHBwliu5XfvD2QXm3SxpP0y6ugxuZNaOnr60z8LWZzT56RlbR3dvxjLtTkHgVwCBPqZGwgggAACCCCAAAIIIIAAAggggEARBAi4FAGRKhBAAAEEEEAAAQQQQKAkBfi+U5LDQqMQQAABBBCYVIHmpobXyQXrJC0o6oXNXdHa3vPx7DpXNNWtskC37d1Nu8jB0dFhbL2/taP768XoW3YYP2rX67BrrmyqP905d1PGZ6GLAgj0j9SLE+j3Z0SF8aPmwfLlS15QtnPILwA5Mlk2ZFHA6iOPnLtz1sDtMp2Qrs9k57d0dF0fVX+yjaPfNhC6K/jKxvrznNx3Mupsm1u549SocPpkBPpD5nFBQfc4TmMp09xYf4bkvitpdur8cQW0VzTWvdqk+yRVpup7OqHgmLUdG34Xp30THeg/pfH1Bw6q/G5J9an2JMfBVexcGihxq1+I4KSBhIJTWzo2tOZq88rGxW90LnGXTC8Ynvb5d/SP0/fsMpMV6E9ft3lpw5GyoCX9u807ZC/wCrvfLaHTW9q7/2ssfeQcBHIJEOhnbiCAAAIIIIAAAggggAACCCCAAAJFECDgUgREqkAAAQQQQAABBBBAAIGSFOD7TkkOC41CAAEEEEBgUgVCdsy/5eln3Vk9PT0DhTRkZePi5nSANHme04aBORXH33XXw/+XWc+qxsWHB0rcL+ng1M8LDMjWfXpP7Z9K1+nM3tbW3nVr+t9HhaCd1j69zZ0Wpz+jwp3SiKD1qPCs3zFdOq9lfff341gl34awv/1Q0ml72y/3xbaOnkuzzyfQP1IkbqB/5dK6c5x0/d4FI1JXuQZPuL3j53+JM0bNjbVvluxOSfPzzc/mptrPydnHMuqMfd/EDfSvaKy90mT/9Pw1hndfj+rHZAT6Q4Lu2yS3vLWj54Go9sX5fMXS2vdn9t35+2R9z9VR54bcw8p+RkTVkfn5eO/5iQ70+7ZmzkUnPePMnVgW2Dud6cJUX349MOSa7vppz9O5+p791onk2yAKeLbFMR1roP/kxvqTEs79x95rmNa2dnS/P8Y1bcXS2hvN7PR891BzY903Jfm3F6SP2PdyjDZQBIGkAIF+JgICCCCAAAIIIIAAAggggAACCCBQBAECLkVApAoEEEAAAQQQQAABBBAoSQG+75TksNAoBBBAAAEEJk0gNKw6xt2JswOhuXaFDtvdXIoXVE6eO3vA77h8rEfy4VVL6ITW+7o702jZQeOwMrmAQ95WMGrX8VFBbqeHym1wRZzA+Ipl9W9S4O4w6YBUG3KGoAn0jxyluIH+5ctqX14WWLukQ1NzZMDvnt/a0XVD1I21evWrZu3sm/ttyc7OKBsa7g0J/m+VJY5tbe98NOo6oxa/ZC0c2TuXm+p+aE5vT/97MtQesvgj+3orjqs/zAbcPTIdlus+yTynedmRL1Ew8KCk6jjlfZnse3G4PnfD3Mqd74x6g0D62m85pv7QxJxdu267+7Et2X1obqx7356d1Z8P8MdfmDMqxD2eQL9vV8jijXVzd1WsXPPwwzsjxtpWLq27JiNYL2f6UVt791lh54018B5yb/g3kvhn5CtT17mmtaP7PYW2VQU823zd/ndA8Nzs2T++v+vJYvbPB/pNbq1/28DwNAtfLBZ+zZELwMJ+12Tfj/53hhJ2ctt9XQ9F3cvJe2H1q2Zt3zz3iDvu7/nF8K8lDgRGCxDoZ1YggAACCCCAAAIIIIAAAggggAACRRAg4FIERKpAAAEEEEAAAQQQQACBkhTg+05JDguNQgABBBBAYNIEQoLFkTs552vc6B3FFRqGXtlUf3rg3A/2BjSlrXKJla3rOx/OU7+tbKz7uHP614zd10cFa5O74M+362R6R0Zd68s1eEq+0H1qccPtkpamzzOnS1rWd385s03ZgfHkTtamf2np6P5cvjBnWP2Sbp9bueOMsAA0gf6RMyFuoN+fNTqA7X5rQdmJLfd3bsw3f5sb68+Q3HclzU6V2+acW9W2vscvEBhxhAfaFTnPVh7TsMglhu6S7G8yKhzxJoj0z0PentFjcie1dPT05+rHquPfcEiwu2yNTG9Kl4la1BKyGGfUQpmw6426j2PeC8kxWtpwpCxokdN2s+CMlo4N/515jezxjhuyPvHo2oMrypILOo5I1uf0V7PgxOz6C3nIjlroE7OfIfNpQgL9IXNxUE6J5HPSaYdMK1o7ujui+hxyj8nJXT+vcue7oxZppOe1k1UlTO9qae/2b00ZEW4f64KF5Y1LXprQ4E9NVjM8pIq1SCfsHjWzM1rau27OtMh+o8XwZ/GeGT7Mv6Nv7n+Ys3fI9I25uyo+EmOhR9RQ8Pk0FCDQPw0HlS4hgAACCCCAAAIIIIAAAggggMDkCxBwmXxzrogAAggggAACCCCAAAKTI8D3nclx5ioIIIAAAgiUqMCo3aPN6dqW9d0XjXWX4ZBdy58cSrimO+/r+X2mgQ9aPjd74FYnnbT3505PhAV7/eerV68ue66v90NO7jMZYetd5vTWlvXdd2b7rjp28WuDwbJ7ZK4q47OWirLE+bet69yaXf6txzYsGBgKviNpZfoz59yvnCWOvaOj60/Z5VcsrX2/yb6yd2GBU5AvzJnaMd2HrBdn1LU1UOKkOzo6u8PmB4H+kSqFBPpPbqx/sblgnZm9ahzzyweH//NPz7r39PT0DISN0cqldcud6baMOemL3alyd1HrvT1PjJqXx9S9IUjoR3vD5s8XyBXof7Nkfn7Pj5rH/h7Z2b/xbAX6skwvyrx2VKD/hBNeu9+s3bPaRixmMftUS3vX5fmeBcNvNJh3k6RTMq435KTPz9tV8dmwYLNv546+x/9esq9mvKniyaAscdwd6zp/k64ntG7/jChz/9ByX889Ye067rjaA2YP6FozOz2jPV3lGjwhzhs08jyn/a7/Xzez92aU2eWc++y83bO+mN3P4efVxguc9CVJ+40YiwnYod/Xv3Jp3Yec6aqQPhTSf2teWvd5mT6Scd8ELqGbdpW599x7b88zIfXbymW1x7sh+5ZML0t9vj1I2Ml33Nd1f2b5sQb6JY1qV3KBh9wH51Ue9oM1a9YMZbdrOMw/+C9y7iMZC8BCfx/5c1csrW0ys7VZ99qvE4Hevvb+7p+FzY3m42pfpkG7RtLy9Ocm+0JLR9c/55lLfDRDBQj0z9CBp9sIIIAAAggggAACCCCAAGr9xJsAACAASURBVAIIIFBcAQIuxfWkNgQQQAABBBBAAAEEECgdAb7vlM5Y0BIEEEAAAQQmWyBkp/nYOznnamvYTsdhu9z780N3KvfBeOkXMvu2k9ucvI6pwZzOknTQ3uvG2CE7bHdsSX4RQJvMWgK55xKyOXJupTOtyApl531jwN5dmWXnjbBw+qukW5z5HcLdoMkdKNkZko6WVJZRdpdk57Z2dPkwdOhBoH8kSyGBfn/m3h3gpQWZ8ybW/Bo+IXK3ff82iBfvb9806V1Zg7jLOT2SMN0dyDYl5Gqd07I9c+PVGeHizFNCA/05AvP+vGT9Mvf48C1iiyTVZYfHM/vtEnprW3u3DyyHHs2Ndd+U5BfzpI8hye51Cu5JyF4qsz+3tHf9a/bJOd44kNwZP/NeyLiXV0t6aZx7IXRhzvAz4nfO3FrJenw9/j52TsdLrlmmF8SpO5dDrp+/5Zj6Q4cSzi8kGN75//ljq3NunZmG3+Jg9iY5nTDieZVR2E1QoH9V4+LDAyV8gP7gEa0zd0Vre8/H4/Y3x5tEknMu89k5PO90hIafzYdnLm7K9caScQT6FbpIZ7hTfzD/PHd6yD9zJSvfc9+9yTl3aoG/M8LeAOPn8ajfScnnukuslrmjsn5vRD4z4o4D5aafAIH+6Tem9AgBBBBAAAEEEEAAAQQQQAABBPaBAAGXfYDOJRFAAAEEEEAAAQQQQGBSBPi+MynMXAQBBBBAAIGSFFjZWH+ek/O70qePQnZyztmnkJ2i183dVbEybLfuFU2Lay1I3Jqxs3O0VTJgaV+fW7X90jVrfrU7zwn+DQQXO9MVWaHLvNfwOz8n5M5r6ei5PV/B5A7Qswa+Lum8HCHtXKdvd9IH2zq6v51v93MC/SP5Cg30+7OTb4xwif/KelND9ByT1icq/n/27jy+rrrO//j7c27S0gVaC+qgAu5IaVohLfw6RZomaQLdRDQwMgPCiApug86mjjjjyMDozM8dRX8uoAIzBAHbtNDbJE0ZapU2aNtYZHADFGaAIktLSZN7Pj9OetPe3Nzl3GzN8rqPh3/Q+z3f5fn9niunvL/fk7pg9YafPVqscBSA7lLZ9Sa9tVjZ3u9Nustdb5Tptek/yxnoj77LG5gv0JhL28x1lExvPNSmXbKmbev1+S7L4dunaKEgek/Y3fyOrDdQxOGIQuIfX7Np2xfz3QvLllSeHoTB6gHMYerFgPcnm9raPzvQN45kD2AAv1edMt3irj8zqTyqb7gC/dHmkmOPtJte3LDyjt5+F3szQ74JGsia7qmryG/zYAL9vfdCaKmmPm/eiLPKXKGbvjv1pc+/fzj+PyM99vsSbuf86O6tj8TpEmUmngCB/ok354wYAQQQQAABBBBAAAEEEEAAAQSGQYCAyzCgUiUCCCCAAAIIIIAAAgiMCgGed0bFNNAJBBBAAAEERlygJ4w+uWuNpJqDjZd4knO+Tq9Ycto8ediiQyej75H87Ka29ntyXbNq6SmvCLuCb8htWYxg/K8t8PevaW2PTsr2OHArliyokfs3JL2uYPkojGq+TmX6QFNz+8Nx6m5oaEjse/K3f65QX5BpVoxr2sPQL1l3d/vOYmUJ9PcVGkigP6phRW3l8erWtTHX116Trjmis/zzuTag5Juz6H56fnLXP5j0saw3MWRfstdNVwfu33TZ7ZLOSBfIG+iPvi/hHuk0s88d8ULZNfsmdV0n00UZHbiuqW3b5QXWna2oqvz7F084vyrXGAoF0aM6I4MXJnd91KWP531TQN/GH5DZB5o2bo1+Kwp+SpzDqK6SfyeK9aH3+wN9se9JWlzkml/L7H0yf85DJU2aEZUfrkB/VPfKxfMvdOn6jN/RvJupio13AL9t/yvZXze1bY02FeT8bR5soD/qc21t5YzJ3fZZky4tcq8dGKLrKQX6yJRjXnNjY2Njqti4o++XnVlZEQQWbXarjFG+092/PdX2/X1j2649McpTZIIKEOifoBPPsBFAAAEEEEAAAQQQQAABBBBAYGgFCLgMrSe1IYAAAggggAACCCCAwOgR4Hln9MwFPUEAAQQQQGAkBXKEo3fLgpqmjfduH2w/ek6Knm63yrQqo65iYWItqz7lhCAsu8zky109J5dPS1//9ItZ1XY3+9rUY/Y2FTlhOWf3o3Dq3t2/WxSkFAVsF0l6VU8YtCfEr0flSobuX1x3d3tH3I0CmQ01NMye9PyT01ZY6O+S6U8lHZP+PgqQ/l6ullLrJ9DfdyoHGujvraV3fUm+UtLrM97aEK2vB+X29Sm2t3EwodwV1QtfKe/6K3dvMLfj08HqTkm/MulmD8qvb2rd8oe6urnTJu2ftDYjFF4w0J8egy07s3JOYHaFTHVyvSKzfsl/YNK31rS1PxmVz/EGjvvLJ+2vuj254/EC97gtr16w0EJ9SvJos8G0g/eI6StNG7d9rtjvQ0PV7On7fFqDzN8l6eT+94JtDhP6xrSjX705bsA6ew5z/Eak77OB111sXFnfp538o+lNUTP7/FZJ35raWf6jaFNIz6n+HkQbkF4SlRnOQP/ZVae/KlD3f5ns1VFb5vromk3bvlDi2PoUz/ptO12ul/asuwO/nU/I9VMP7IY4v81DEejv7dzKqspjpCB6y8x5kt4g6cAcDKBfeXx67rdEIrjc3ZdKOi77N8Nkt0jh9b333GCcuXb8CxDoH/9zzAgRQAABBBBAAAEEEEAAAQQQQGAEBAi4jAAyTSCAAAIIIIAAAggggMBhEeB557Cw0ygCCCCAAAIIIIAAAggggAACCEwQAQL9E2SiGSYCCCCAAAIIIIAAAggggAACCAyvAAGX4fWldgQQQAABBBBAAAEEEDh8AjzvHD57WkYAAQQQQAABBBBAAAEEEEAAgfEvQKB//M8xI0QAAQQQQAABBBBAAAEEEEAAgREQIOAyAsg0gQACCCCAAAIIIIAAAodFgOedw8JOowgggAACCCCAAAIIIIAAAgggMEEECPRPkIlmmAgggAACCCCAAAIIIIAAAgggMLwCBFyG15faEUAAAQQQQAABBBBA4PAJ8Lxz+OxpGQEEEEAAAQQQQAABBBBAAAEExr8Agf7xP8eMEAEEEEAAAQQQQAABBBBAAAEERkCAgMsIINMEAggggAACCCCAAAIIHBYBnncOCzuNIoAAAggggAACCCCAAAIIIIDABBEg0D9BJpphIoAAAggggAACCCCAAAIIIIDA8AoQcBleX2pHAAEEEEAAAQQQQACBwyfA887hs6dlBBBAAAEEEEAAAQQQQAABBBAY/wIE+sf/HDNCBBBAAAEEEEAAAQQQQAABBBAYAQECLiOATBMIIIAAAggggAACCCBwWAR43jks7DSKAAIIIIAAAggggAACCCCAAAITRIBA/wSZaIaJAAIIIIAAAggggAACCCCAAALDK0DAZXh9qR0BBBBAAAEEEEAAAQQOnwDPO4fPnpYRQAABBBBAAAEEEEAAAQQQQGD8CxDoH/9zzAgRQAABBBBAAAEEEEAAAQQQQGAEBAi4jAAyTSCAAAIIIIAAAggggMBhEeB557Cw0ygCCCCAAAIIIIAAAggggAACCEwQAQL9E2SiGSYCCCCAAAIIIIAAAggggAACCAyvAAGX4fWldgQQQAABBBBAAAEEEDh8AjzvHD57WkYAAQQQQAABBBBAAAEEEEAAgfEvQKB//M8xI0QAAQQQQAABBBBAAAEEEEAAgREQIOAyAsg0gQACCCCAAAIIIIAAAodFgOedw8JOowgggAACCCCAAAIIIIAAAgggMEEECPRPkIlmmAgggMBICFRXz3tlwnyzyU+I2nPZQym3Ra2t2/8wEu3TBgLFBOqr553mFiYlzWCNFtPiewQQQAABBBAoVYCAS6lilEcAAQQQQAABBBBAAIGxIsDzzliZKfqJAAIIIIAAAggggAACCCCAAAJjUYBA/1icNfqMAAIIjFKBUgP9tbUVFSZ7fzQcl3+tuXnnzlE6NLo1TgQI9I+TiWQYCCCAAAIIjFIBAi6jdGLoFgIIIIAAAggggAACCAxagOedQRNSAQIIIIAAAggggAACCCCAAAIIIJBXgEA/iwMBBIoKNDQ0JJ7Zff/pkv7CzGpceqWkaekLUy77vblvdteNM49JNTc27tpftFIKjEuBUgL9Z9XMmRvKNkh6WRrj8UC+9K6Wjh3jEodBjQoBAv2jYhroBAIIIIAAAuNWgIDLuJ1aBoYAAggggAACCCCAwIQX4Hlnwi8BABBAAAEEEEAAAQQQQAABBBBAYBgFCPQPIy5VIzDWBaIg/7N/fODP3f1zkl4eczxPyXTVjJekriXYH1NsHBUrKdBfO+fc0O2HmcM314fWt+786jgiYSijTIBA/yibELqDAAIIIIDAOBMg4DLOJpThIIAAAggggAACCCCAwEEBnndYDAgggAACCCCAAAIIIIAAAggggMDwCRDoHz5bakZgTAvU1Lzp6ITKvivZygENxLXJE2UXbNjws0cLXU+4dkC6o/aiUgL99bUVte5qkjQ5PaAuk61a37LjrlE7QDo25gX4zRnzU8gAEEAAAQQQGNUCBFxG9fTQOQQQQAABBBBAAAEEEBiEAM87g8DjUgQQQAABBBBAAAEEEEAAAQQQQKCIAIF+lggCCPQTqKp688xJQeoOmRZnfZly6QGZtVuoB9y0J5C/2aU5kioygtm9l92nhJ+TTHY8ko+ZcO34WoClBPobGmZPevqpsqtN/sFIwWVfnTmr+xO82WF8rYnRNhp+c0bbjNAfBBBAAAEExpcAAZfxNZ+MBgEEEEAAAQQQQAABBA4J8LzDakAAAQQQQAABBBBAAAEEEEAAAQSGT4BA//DZUjMCY1XA6mrmfFWy92cMIDTTD7vC4COtrdv/kGtgtbWVMxK+/1Mu/ZWkREaZG2fMSv1lvpA24dqxukxy97uUQP/4GjmjGSsC/OaMlZminwgggAACCIxNAQIuY3Pe6DUCCCCAAAIIIIAAAggUF+B5p7gRJRBAAAEEEEAAAQQQQAABBBBAAIGBChDoH6gc1yEwTgXql5w8z4OgRdLRvUM06TNHzXrTpxsbG1NFhm11NRUXSPp2xmn9XWb+F+ubO27JdS3h2vG1kAj0j6/5HI+j4TdnPM4qY0IAAQQQQGD0CBBwGT1zQU8QQAABBBBAAAEEEEBgaAV43hlaT2pDAAEEEEAAAQQQQAABBBBAAAEEMgUI9LMeEECgj0B9dcUH3fSVjD98wMq6l6xff/9jMamiUP91kt7bW95cLc/um75yy5Yt+7LrIFwbU3WMFCPQP0YmagJ3k9+cCTz5DB0BBBBAAIERECDgMgLINIEAAggggAACCCCAAAKHRYDnncPCTqMIIIAAAggggAACCCCAAAIIIDBBBAj0T5CJZpgIxBWor624yV3vPFTev5ds6XhX3OujctmBWbmeUJlVJ5M7OrLrIVxbiuzoL0ugf/TP0UTvIb85E30FMH4EEEAAAQSGV4CAy/D6UjsCCCCAAAIIIIAAAggcPgGedw6fPS0jgAACCCCAAAIIIIAAAggggMD4FyDQP/7nmBEiUJJAv0C/6cpk886rSqmkvv7kWd4dbJB0au91gfnb72ruuK2utuKTcn2mlPp6r+29ZtWiE4/sPKJ8ncvOiP7MZQ+l3Ba1tm7/w9k1J89OKfiEpOWSZkrqlPzLyZaOvyvQptXWVswJXFdIqpP0CkmBpJSk38k9GQb29ebmndGGBC+l75KstnbOm4LQ3qNAK+U6TtLkdB1Pu/Sgud+yP5x8fVtb+5PF6i4UmF+4cOGUI6fufau5X+qmyvT4oyqfNle7Bf61I18SNjU27tqf3U7a7a9dVmPyV0lKRON32e9N3hKavhhn/KUE+kspe1btnHNDtx8e7HfGuqytrZyRCPdf6KbLJL0+7RtKekLye+T6fLK1Y8sA5k5VVbOnTw4SDaHpcpNmS5rWO3dybTfphs4w1djWtmtPsbnL/r6qqvKYSUHnxW52XlbdnZJ+JdeaMnVft671/odKrbvU8ll9eUPG2tnr0q5S1miutpdVn3RCt8ouk2llxhz1rM3BOva219OGJT4gWYOk49P3cKdMj8j99m5PfCn6jRhsoH8410Sp80Z5BBBAAAEEEBh9AgRcRt+c0CMEEEAAAQQQQAABBBAYGgGed4bGkVoQQAABBBBAAAEEJq5AlG85ots+4vITTMFdU1766lsbGxujbBIfBBBAAAEERKCfRYAAAn0E6mrm3CDZRRl/eGOyZeeFpYShswP3UV3m+tD61p1fHY5Av6Q/euB15vYWua7JCMz3DMPNrtvQvOPyXFNdWzvnpMDt+1JPAL7QJ5RsnQeJ923Y8LNH4yyb2tqKisD13Rh1R9V1mvS5Z5+ffs2WLVv25as/Vwi+LKUzUoFXyHS9pJcV6dsDStg7et+WUFPzpqMTKv+WpFXpAHS+y6OA/M37U6nLCoXXSwnpl1I2V6B/xkvedM2zf3zgz939C5JmFRh3rL5nXt/QMHvS00+V/Y3Jo80hvSH+fE08JenDyZadN8W5T6JAeHlZ2b+Z+3vSGyeKrDutTqnr0paWX+6Os+5KKVNiX/bK7Zrn9k37fKE1mtl+be3s4wMvu1byZUXWV3RZyfVHF5Uwhk65fSYMbFPgYZOkGT2/DxkbggrZDeeaKGXOKIsAAggggAACo1uAgMvonh96hwACCCCAAAIIIIAAAgMX4Hln4HZciQACCCCAAAIIIIBAw8KFU16Y3HWbS2f1aLhCl1+xdlP7V9BBAAEEEEAgEiDQzzpAAIE+AvXVFR90U+a/LD4eyJfe1dKxYyiohinQ/4yb3Zw3IJ3nLQN1NRXnSD0h+J5gb8zPwwp1bnLjzvYC5W1p9dw/M/P/FyMMnl3Nj/anEhe3tf386Vz1Z4fgJT1i0mpXz+n00an6cT6PKWHRmwj2esqb0qfDx7ku+j+N64+alXpfrlP+owpKCemXUjY70G/SZ1w2Q/IPxgiK94ytWN97Aaqq3jxzUiIVrYu3xkI5UCja8PHVGbO6/zafTVRo6dJTXmFhd6OkPy2h7uhJ7kElgvpkcsdvS7suf+m6ujnHKWV3ZL5JI2bdBddobx1Lq+fUmfVslim2yaRvs65Nnii7IM7GmfRcRZ61MfsePRT/UtZzgv/U6Jo4gf7hXBOx+01BBBBAAAEEEBgTAgRcxsQ00UkEEEAAAQQQQAABBBAYgADPOwNA4xIEEEAAAQQQQAABBNICK6oXvlJh12ZJJxxEcSWn7C8/p7HAwZ8AIoAAAghMHAEC/RNnrhkpArEEzq6e87qU2UZJx/Ve4NKuUMHbWlq2/3esSgoUik7v3zP5iKN6i5QHqTe7W3Syee+f/V6hzum24H96y+zbN/WpzBPBc70BoGC/cgT662rmnC/ZDVmn+T8r6VaXbzQF3ebhzNDsfJPekhmWjzzKU6madW27DvYxs/362rlvd/cbc9btukuJxM/VnXpDEOj/uPReSS/PvD46qX99y86P5TrtPUegP/PSlMm3uAd3yfRrl17+4j/XRzn77LcWSGqVdERGsLwz+jOXrTfpf+U+T6Yo9D8va6NAaO4Xr2/tiILa/T6lhPRLKZsd6Hf5kyaLTuUPJEWvH9sut9uiccv1OrPwrBfHsjCr711m/hfrmztuybdeeoLbQeoOmRZnlIlO+O9w2Xd6bKKP+2kyXZA1d6HMr0g2d+TcPR2d8P7MU4n/lBRtJOn95Kg7PFFm0VsxXtenn65N+8PEOfk2e5Ryb+YZZ1TFr+X+fVnwwIFxhie6BZeY/NADZYzNEWfVVCwMpTWSjh6AY5SyLzrWyPPZpxLfcOnirLHnWsvRGwLm5Nr8USzQP5xropQ5oywCCCCAAAIIjA0BAi5jY57oJQIIIIAAAggggAACCJQuwPNO6WZcgQACCCCAAAIIIIBAr8DKqspjXD15rCi70Pu5rqlt2+UoIYAAAgggEAkQ6GcdIIBAtoDVVc/9hMz/OSv8utelz3alUl9oa9u1Z6jY6qvnneYWJntPyS8Wro3aLRDoj8LRt3mQ+peZM0/e2djYGAW9+31qayteG7g2SHrtoS99TUrdl7S0/HJ39gW1tXP/T+AeBbGjU717PvlC98uqZv9JVyLR0vfU+/x1L1y4cMqRU5+7TrKLMtp9JOG+5M7Wjl9n96VAoP/HoaXe2dy86+Hsa2pq3nR0QuVRiD0K9vf/uDaFQeqiXNfW1s47JfDw1kwrc7U8u2/6ysxNFr2VlhLSL6VsdqA/YxA7QtNfNDfv3Jk9sPqauW9x+e2ZoXIzrX7yj5Pe0d7e3pVDwuprKq506dMZ3z1jZu9e37zjtuwNFtHcTZ+253Pmen/GvfJoSsGSXJtf6mrmrJAsqqc8XX8UPH93smVntKHFM/vT0NCQeGb3/R+R2VV9NmOYPpps3vmFQd5/Vlcz56uSRf3u/eQdZzo4/0mXPpGxQSLv5ojc94AejjbHNDfv+El233scp+75G5P+oe/GE/v27qfLL88zV6qvnXOeu/0gw7NnI0D+tVxREbii8nMz+1DkN2dY18Qg55HLEUAAAQQQQGAUChBwGYWTQpcQQAABBBBAAAEEEEBgSAR43hkSRipBAAEEEEAAAQQQmMACy5fMX2Wub8r1Ukk/Sbj92Y/u3vrIBCZh6AgggAACGQIE+lkOCCDQT+DASeJlX5P8khwnWne621ol/MszZ6a2NDbu2j8YwiEM9OcNR2f2r7KysvzomZ3f6hOgj3EaeH3NyUtcwWpJ09P15Qzdp0/nj8Lz0cnx0ad9f2rSWW1t7U/mc6qqqjxmUmL/XZIqe8u465INrTuvz74mT6D/x/tTieWFTm5fVn3SCd1BWbNcr8+qs+i1ddUVZ8sUBeMn91zrekJlVp1M7ugo1r9CYelBB/rjzFt1xSVu+lbGfPwukbK33Nm24/fZfc9ei5I6JX9XsqUj2syR85P71H27JtmyIwq/9/ksrZ37dXO/7OAfur6QbN3517nexJAuE4XJ/9Wlv+u9xuT3TH6ha9nqzQ88N9D7biDjjPawZG92yLexo65m7tWSf/xQ//zBlBIrirzhw5bWzP2wyT+fMVd7TOGq9S2/iHao9/lEp+aXJ1JJkxZkeBY91b+ubu5rlArXS/aGg/ea7KGU26LW1u1/GOk1MdA55DoEEEAAAQQQGL0CBFxG79zQMwQQQAABBBBAAAEEEBicAM87g/PjagQQQAABBBBAAAEEEEAAAQQQQKCQAIF+1gcCCOQUiE4If/ap+69wWXRa+bQ8TNEJ+NvN/f91hpNvLRRaz8c8VIH+fCfmZ7dbv+TkeR4ELRmntu+2MKxZv/EX2wsthQMbAfZHJ6m/o7dcrtB9Xe3cf5L7Px6sy+zTyeYd/1RsmdXVzv03uf/NwbrNrtvQvKPfa7VyBPq7JD832dLRVGobkmJdW19/8izvDqI3GpyabiP00N62YeOOaINDn08pIf1SyuY4of/xQL70rpaOHYXGXVc35zilbLOk49LlnjEP6ta3br836zqrq6m4TtJ7M/78m8mWnVEAv8/p+dnt1dbOOyPw8M6MzR73WVm4dP36XzzVW7bnTQzT9twhV13vnwXmb7+ruSM6sT/vp65u7hx1e6usZ3e24rzBotg66LexQP693U9PvjTfSfi99eU4eb+fZX39Scd6d1kUwD8xfV30JoRLki07byzWr9ybI3Tr7qcnXZDdt/qauWe5PFp/vW87yDev/Zqtq5mzVLI7JE0tYjqsa6KYB98jgAACCCCAwNgUIOAyNueNXiOAAAIIIIAAAggggEBxAZ53ihtRAgEEEEAAAQQQQAABBBBAAAEEEBioAIH+gcpxHQITRKC2dvbxgSe+9OJJ8yslJQoMOwr3/1Suj884+k2bGxsbo38u+hmiQP+zoVl9c/OOnxRrsK624pNyfSaj3I3Jlp0XFgttR+X7n77v30u2dLyrWJtxvq+vnXOeux08Cd5MN69v3nlB9rU5Av2xg8zZbUjqFzzP01dbWl3xH2Y6r/f7fGH0UkL6pZTNDvS765YNrTv/rNi8rVp04pGdR5Svc9kZ6b7n3IxwdtXcV6US/l+SXp0uF9s1Rxt/VKilyY072zM8+xnK9NFk884vFFof0UaA6UfsXWrBgfC5pO6U9m9safnl7jjrKrtMjs0Zzwfmy+9q7miLU1+/jSdZb5Kor55zoZtFb5boeUOFS1u7Uom6Qm+PyGw3x+aInG/CyO6HlDv4n2tMcX9zRmBNxCGnDAIIIIAAAgiMMQECLmNswuguAggggAACCCCAAAIIxBbgeSc2FQURQAABBBBAAAEEEEAAAQQQQACBkgUI9JdMxgUITEyBZdUnndCtsr+WKQqwH1VEYYfcPpJs3RGd1F3wdPO44drM9nIEqGOFr3Odkm7m569v7rglzqxmn5Zu8nsmv9C1bPXmB56Lc32hMtmB9eEI9Pdro4T+19dW3OSud/aO4XAH+vP5ZBvnWCvK1fccJ75vSUzad9add/7q2Thzm33qfa42cmwmeTg0Oz/ORpQ4fYhTpm5JRaUCRW9beEm6/P1KWFUyuePxONf3e1OC6cpk886req+tq5lzg2QXHazL7N+TzTv+Nk7dUZk4b4PIdR/neltGvjbj/uaMxJqI60I5BBBAAAEEEBg7AgRcxs5c0VMEEEAAAQQQQAABBBAoTYDnndK8KI0AAggggAACCCCAAAIIIIAAAgiUIkCgvxQtyiKAgBoaGhJPP/2LCksF75VZdGr/q/KwpOT68oyjUx9rbNy1Px9d3HBt5vUDDfTX1c19mVIenUR+Urq+52W6Rm6/ijm1syT/Z0lHR+Vd9lDKbVFr6/Y/xLw+bzEC/YU94/pkA8cO9FdXfNBNX8m4/seSZf5zwSl297dlvsFAWUH36OK6ujnHKWVRmP7EjMqiN1lslPxLzz1/ZMuWLVv2DXYtFbo+RyA/+dze40qXtQAAIABJREFU6ecMRbtx34ZQbHz9NwVkbRrofx/HfkNH1Hbc35z6EVgTxSz4HgEEEEAAAQTGngABl7E3Z/QYAQQQQAABBBBAAAEE4gnwvBPPiVIIIIAAAgiMV4EV1QtfqbBrs6QT0mO8J+iavGz15s3P1dZWzjiiOzog0P5S0mxJ09JlnpS0KQzsy9OOfvXmxsbG6L+PF/ysqKr8pGSf6S3kZm9fu3HrbVEbU7rtg6H8UnM7Pv39T8z8rWva2qN2cn6WVZ9yQhCWXSZ5lG95vaTJ6YJPS9outxum2N7GxrZde4r1LW8bNae90bpTf2Vmq+R6haznjfadkh6R6XZZ+ZeaWrf05EqWL5l/kx06TPEhBeWLer/rrX/VokVHhuWd6ySdkf6zg+XeWnP67FSq+xOSLZc0s6cd05ebNm77uzz9s+VnnvomJYL3mCsyOC7L4EGT3SKF1xdy7K17RfX80zxU0qQZQ7gObHn1goUW+kd7xux6abZhaKlr17X+7KFic5Tlq971I8lWVM9foJTeJ1Nd1jz9SvIfmPStXAbp9X25yS5w6bVZ63u7m31t6jF7mwplo3r7XaB/fYZW6H6Lclt7n/jd0kC6QvLT0+sguj5a0w+6/NqpnZNuaSwxf1JKvdn9c9PNazduu6DY/PA9AggggEBhAQL9rBAEEBiMgNXWVrwmCP1CmV0u6eXZlZl0/VGzUu/L9y+uccO1mfUOPNDfE6iOHjCjB5RBf+IE+hsaZk96+slErUzvCEyLXHpZxr9M5+0DJ/T3pRnuQH9d7dx/kvs/DnpR9FaQI9AffVVfM/ctLr+9d1NIVnuhpEflulvmNw9HwD87pB73TQdxXOrrTzrWu8vu0YEH2OgT680Z2XVnv8kgu4/V1fNemTDfbPLevyh6RAlflEx2PBKrn9XzTnMLk0r/BUO++3ik1kScPlMGAQQQQAABBMaOAAGXsTNX9BQBBBBAAAEEEEAAAQRKE+B5pzQvSiOAAAIIIDDeBHIEjO/vSnnNpIStcun/ZoSc8w39p15mF6xt3vqbQjb9Av3yj8m82cLgNpl6g/y9VdxfPml/1e053ki/orbyeHXrWrktS4fDCzW716Rrjugs/3wpIeiGqtnT92nqv0l6j6REgQZSZnb1/kllXyzv7LrtxUP/FqfLxg30/zFUUJfw8C0eHVp5aFNCb5PXNbVtizI7fT7LzqysCAL7rqTKGOux08w+d8QLZdcUMsgV6C9T98qUys6PuQ42BeWpC1Zv+NmjUZ+W1y54rXX7TZKiYHqhT4/hEcfsvapQcD5XYN4S4TZ12/cy3PO1s9elv1rbtu070RmfUcD9+Sd+c4XJPh1jfT/g0jvWtm3rKDSIwQb6uxMvvDrmnMbqT29fl5956kkWBN8vulbcHrdEeGHovts8iA60fElUB4H+GHcYRRBAAIEYAgT6YyBRBAEEigv0BNd3Jy4w63lQm5VxRSjzK5LNHTlPOx/JQH92W8VHVbhEoUB/VdXs6eWJxN9az45YHVVqWwT6+4oNd6C/vrbiJj+0C77U6epfPk+gPypYWzv7+MDLrpV8mdSzMz/f58Dp/e7/mGzt2NLzUohBfoqF5QdTfY6g/YgE+uNsrMkcV9zfnJFcE4Nx51oEEEAAAQQQGF0CBFxG13zQGwQQQAABBBBAAAEEEBg6AZ53hs6SmhBAAAEEEBiLAjkC/f8rU1Kh/jxGYP7AkN0eD4Nw1bqN7T/NZ5Ad6Jfp+wq1OEeYP6ri4FsCMutbWV1Z56ng+zKPDlws5dMnbF7ownOq3jyzW2V3xAiJH6zGXLe59RxAuSD9h7EC/R4dpifdnH/jgF/Z1NZ+VUZ/beXi+X/mpv8XI4jeZ5gu/ahc3Rff0fbz6LT3fp8cgf6tZvY7D/3tsdeBfHuo4CxZeEIQBqtjz5MrNNOn1rRtuzpffqJfYF7+7+bBRbHbkKKNAx8+4pi933r+ialfM9clJYzrQQsT9Wvuvve3+dbOYAL95vpmaPpKxtsRiqxtL9qfqIIVi09bKAvX5DmYMlcbnZJf57KLe/tCoL+UnxnKIoAAAvkFCPSzOhBAYEgFli495RUWdjdK+tOMih+wsu4l69ff/1h2Y3HDtZnXDfSE/pEK9NfUzHtjoPB2O/AquTz/cqvHMx8wXD7VZMf0FibQ35dtPAX6e0e2rPqkE7ot8QHJ3inpVQVuxFCydR4k3rchvUt9oDctgX4p7m8Ogf6BrjKuQwABBBBAYGILEHCZ2PPP6BFAAAEEEEAAAQQQGM8CPO+M59llbAgggAACCBQXyBHoP3SRK3obfYfM1rl8u8leLnm9pOocp8k/kAht6Y/u3przDez9Av2Fu9Yv0J8znHyof99x+f/2VGk6zVwXSHp5VhObytR9Tr5Ae1Q2OvDy+SemfMNkF2dd2ympVbL1UTsmmyf3Opnm5TnBP1agv/js9A30r1wy/+3uurGPvetZSbe6/C7zsp8rkXqDyf6Pu7+3n4Hrc02btn0sV2g+R6A/s3t9xh9Ir3PpLEkLs8fv7reY6RTJ3tBTgevZnr6ZNrqCPSY/Xa46Sa/PCtTvkfzsprb2e3K5ZAfms8r8+sU3Adzpsp8GUpmbnylXdBBj3zXgetTMNrj7hT1t51rfB+Y1etPCtKw2bn3sOb+gvb29K07/3Oztazdujd7a0OeT4357Tq6ETFPTBX9vZmtC149N4XR3LTHZWbKsA0dd33tsj1+arz8rzzztNR6k1h+ch0O9iDbsrDO3u3um54DV0nzZFgL9xe9SSiCAAAJxBAj0x1GiDAIIlCSQIzjfZbJV61t23JVdUdxwbeZ1Aw301y2pqFSgQ698kj2UclvU2rr9DyUNsEDhZVWz/6QrkWjJCvPvdbPvJzz8+pGzwl/mev1X3MD6YE5B79eG/J7JL3QtW735geeKjT873ByYv/2u5o5+DxXZ/St0enopZeP6ZI8jx1pRrr7X1cy5QbKLDl5f4IT9YlYD+f7ss095afcLqYVm4VkyO1vqeVVg1un9/qASQX0yuSPvbu5ibddXV3zQTQfflpFv40ixenJ9X19/0rHeXRY9NL82/f2InNAv6RElfFEy2ZHzL3wG+ptzuNfEQOaAaxBAAAEEEEDg8AsQcDn8c0APEEAAAQQQQAABBBBAYHgEeN4ZHldqRQABBBBAYKwIFAj0PxCEeufqu7f9LHssK2orj1e3XScp+m/gBz/u/rW1m9o/mDMwXlX5Sck+k12Xu+8ys3+c0lm+tnHLln253JZVLfgT87DFzA4dvuh62Cw8f03bfT/JvqZh4cIpz0/a/zdm9g+Z4XeXvv0/z/nleUPQSxacF7r/wKTyjDo3qcwvampufzi7nWVnVlYEZj+QaW7Wd6UF+qNguem2UPYv01766p2NjY2pfm3lMpDWlCeCS25vuXd3LoN9k7quk+lQXkJ6JBX4kjtb26MAfJ9PvkB/FNDvLNd7m5vbn+nXp5rT3mjdqdv7zEtvIVfogf6zM+GX57jWli+pXGZuN2SeHh+dVL9m07bLcq2fPIH+3W7+rrUb29dlX9PQ0JB44YnffsylT+fcdOH2uMkvXrNpW5R38syx1dZWzpjcpW+a2XkZf75bFtQ0bbx3e641OogT+nuqi97WIPlfTX3pa3+QPf9vqznt6P3d4W1mOjOj7ccChWeubrvvV9n9qaysLD92un0ra+5TLv3r1M7yf8m+zyKr55/4zV9I9qXstwQQ6B8rv+T0EwEERrsAgf7RPkP0D4ERFOh3IvUAQ81nn/36o1L7p0T/Mhvtsu35mOtj61t3fjZ7OCMZ6O8Xhnc9oTKrTiZ3dAwVc13N3Ksl//ih+vzBlBIrWlq2/3ehNuIG1gn0p9eT6eb1zTuj3fIFP7ED/bUVn3xxN/PBvxRws+s2NO+4vFj9w/X9gdP7y6+UPNrRn8ho544Zs1Ln59oUEqcv2essegXic3unn7Mlz194xKmzt0wO69BDe9uGjTtWl1JPsSB9Xd3clynlbZJOStdb0saBuL852W8zONxrohRDyiKAAAIIIIDA4RMg4HL47GkZAQQQQAABBBBAAAEEhleA553h9aV2BBBAAAEERrtA7kC/P2hhon7N3ffmPZSuoWr29H2admv6xP7eYeYPjOcK9Lu+N2V/+WX5gvy9la5YUnm13PrkNcJEYsW6lnsL5TVsRdWCD8v98xknwe9x91VrN7VvzJ6Xc6rePLNbZUlJCzK+K3qqf56wdSmB/k7J3t3UtvWmXEH23r70nM4f6paMsbSb/Kw1be1P5ltjK6sqj3FZlPGp7C1jskvWtG29Pvua3IF+v3HKS/f9ZaEcQ/6T/Ytfu3xx5YdM9sWMMd1fPml/1e3JHY9n969fYD4KwAe2bG3r1h/nG3+eYPuB8HyRa3NuIpE+1NS27au52htkoH+3PFjZtOneLfnGsqzmtDcG3eFGmV7RU8YVWqDz1mzc9sN+c1lVeYZkd0qafrCs6VNr2rZdXWiNLV986lvMgtszN1kQ6B/tv+D0DwEExooAgf6xMlP0E4EREFhaO/fr5h7tYk1//HvJlo53DaBpW1pd8R9mOrQLNc/mgLjh2sw+DPSE/hwbDcJop+z65h39/sV1AGNWff3Js7w7iN4AcGr6+uclPyfZ0hH9WcEPgf7oOSL/GxPi+mQjxw3019fOOc/d/vPQw2n8txcUm9vBfF9XM+d8qWe3+eT0A9SgNqFkv6VC0v1KWFUyx4PuQPpdLIxfrM5c92j2poCFCxdOOXLanjvSr9c7wOK6ZEPrzn5/mZCrvbi/OaN1TRQz5HsEEEAAAQQQOLwCBFwOrz+tI4AAAggggAACCCCAwPAJ8LwzfLbUjAACCCCAwFgQ6Bfodz0fSOes3rStaB5iVc2pc8PuxAaZvyxjrDlDzyv6B/qLBtKjOuvfUnlsecKiAP6J0T+71BWF0pvatt5YzLehYfakfU9MjfIC52SUvfWx5/yC7FP6V1TNr5JrrUxT0+08Y4Hqmlq33VusneXVC/5Uoa/LON08fqDf9bmmTds+VihoHbW/omr+P71Y5h8z+vLpprZt0Z8V/Cyvqvw3k/1NRqHrmtq29TsEMUcwv+CJ9L31pUPzt8q0KqONWNeuqjr19aGCuyUdm772j27h0rUb72vPHlR2YL7Qaf6Z12bPa/Rd3Gv72bm+17RpW86s1YAD/dGbDORXrN3U/pUiU2nLF1f+R9+3BviVTW3tV/Wz6j/n9wRdk5et3rz5uWJtrFyy4Ep3j95q0PMh0F/sDuN7BBBAIJ4Agf54TpRCYEIILK2uuNhM380Y7ANW1r1k/fr7HysFIFeIWqMg0B+Nof+mBd26++lJ/R7CShlvb9n6qpNf74lDDxGFAurZ9ccNrHNC/wE5G+oT+uvmzlG3t8r00vTc7AktOLu5efs9A1kL2dfU1c75kDzj4df835PNHcUetJTrbReB+dvvau64bSD9yrXpJDBffldzR3TifdFPdsg9+76ur55zoZtFwfqg56FN2tqVStS1tf386aKVS6qtnXdG4OGhHeDSY5YKz1zf9os+r3/r/yaM+Pdx3EB/3TCviTgelEEAAQQQQACBsSdAwGXszRk9RgABBBBAAAEEEEAAgXgCPO/Ec6IUAggggAAC41UgO9AfnV4eN8ge/Sf+lYvnX+em9x70ca1+bI+/o39gvvKTkn0mwzFWIH3l4vkXunR9xinuW8vUXXdHzP9WvSL7tHIp51sEcoS3c44j1zrI8ZaDeIF+17NmYf2atvt+Mlzra+WSBee5+8FDEPMFtHME+nOOIef4szcb5FkD2deeffbpRyX2paI3CCyMviu09rID81LuMHt2G289c8FxqcA3Szqu5zvX8zItb2rbVjRLEdcuqnbAgX7pkURoi35099ZHiq2BfpticmwwqK9fOKv8ha4NsoMHlirfWxlytbd8yYJzzf3g4akE+ovNCt8jgAAC8QQI9MdzohQCE0Lg7Oo5r0tZz47lA/+CKoUy/UOyeee/lgJQv+TkeR4ELRmvVwqzT9nurS9uuDaz/YGe0B/VUVczZ4VkURi6PF3nM3JflmztyPt6rcy2o53Zf/xj4sTm5p0d2Tufs8eiPGHkHJZWX1NxpUsHd6/mC6wT6D+gN9SB/ujU96Om7FnjppqM+blxxqxUwdfCZc5lXd2c46SgM9dp9/XVFR9008EAv5lWP/nHSf3+ciLX2sh+28VgAv1R/bnexLH76cmXZv9FSa6+1NVUXCcd/EuWfm+4yPEb0iXpkmTLzlinHjzzVOI7kv48o+2cG25yBP93WxjWrN/4i+3FfquyfwPybbwZ7jVRrJ98jwACCCCAAAJjU4CAy9icN3qNAAIIIIAAAggggAACxQV43iluRAkEEEAAAQTGs8AgA/1RkHmVhbo9I3B/f/mk/VW3Z71Nvv8J/fEC2SsWz79Bpot658Dl/762rf1v485Jv4BzdCJ6oLet3bhtdW8dDQsXTtk3qesOmep6/6yUEPRAA/0lbp6IO+Q+5eIGtAcX6O+7WSNuCHzVokVHhuWd6ySdEXV6OAL9g1nfce2ivg8i0F/Cxonizsur5s8xqVU6eOjlY4HCM1e33dfnsMV8i6mUMQ9oQXIRAgggMEEFCPRP0Iln2AjkEYiC5f/q0t9lfL/X3d6zoXXHfxR7dVd0TRSCPXLKnm/JdEFGHY8k3Jfc2drx6+x2s0/BjnOq/WAC/TnfHiB/UImgPpnc8dtCKyMK8z/7VOIbLl3kpq/t2Tv977Zs2bKv95ocYfvQXJeub92Z+daD7CasvrbiUveesPfkgw99eU6gJ9B/QGioA/1RnenT53+QsdkjlNunkq07ri629s+qqVgYSmsk7Q3Nzm9u3tFnZ3yOzR6xNpLU1590rHeXHXwtoKRnQ7P67PpL+UXL0ZdOyd+VbOk4uNs+V311NXPOl+yGjHWa8w0e/U/Pj3d/5ah/jylctb7lF9H4+3xyhu1dm/aHiXMKvQ2grm7ua5QK10v2ht4KC/3mDOeaKGXOKIsAAggggAACY0eAgMvYmSt6igACCCCAAAIIIIAAAqUJ8LxTmhelEUAAAQQQGG8Cgwk8RxZxA8QDCfRnB76VI4wfZz6yNwVkn+6eI/Rf0sn5BPqLB81zzROB/h6VIQ30r6iaXyXXWpmmps23pKYkzrrzzp8+G+deIdAfR4kyCCCAQOkCBPpLN+MKBMa1QFXVm2dOClLRjuLFGQNNSXZ9mXd9Zl3r/Q/lA6itragIXFF4vbJPGdOVyeadV+W6Lh1YvkfSa9PfFz3RezCB/qiN+pqTl7iCaBf19Iw+PRBa8M7m5u0/y9XP2trZxweeiE4nP7v3ezd9dkPzzo/1/nNlZWX50TP33yTpHRl1PGNm717fvCN6K4Bn1n2gzrJrJV8mKcj8jhP6+87CWbVzzg3dDr6uazgC/dGGjWeeSkSh9nP6rH3zf31u75H/krl5o/f7hoaGxDNPPfAXkn9J0oz0nz+SUlDb0rL9vw+Vy1n3w+7+ng2tHRtybRiora2cYeH+b5rpvINrTtralUrUFQqtx/iBsrqaOV+V7P1x1mm0f6K+du657v7tjDGGMr8i2dxx8K0DvXUtq5r9J12JRItJszPqfzjXRofo+x7D3fd/RGbRb8TBTS2SfXv30+WX53tzQF11xdky3d73Gt0ZWuqy5uZdD2c71NbOOyXw8GZJJ2Z+VyjQP5xrIsY8UQQBBBBAAAEExqAAAZcxOGl0GQEEEEAAAQQQQAABBGIJ8LwTi4lCCCCAAAIIjFuBwQb6414/kEB//Vsqjy0P7B7ZgdzJQE+0z247+wT5HIH8J1yqXtu2rSPOxB+OQH/037z3PTm1tifHEmqRTC+TNLNYf/Odns8J/f3lSgm3j5oT+pcsONfcD2Zw5EpO2V9+TmPGoaaF1kgpYy621vgeAQQQQOCQAIF+VgMCCPQTyHWKdbpQKOlhM20J3X5q0v+69PLA/HR3vUXSq/pVVuTU7J4T/aftuUN+6JVk0Snnku40t80uny2zzcmWHdHJ4D2fwQb6o4ByXfXcT8j8n7OC9NH4Olz2nWhsUVvm4Uw3a5C0qE9wOM+48mwWiKr6vZn+S65OmSa7a6Gk47OD/Af9XJtUZsuTyR2RxcEPJ/QfoBiOQH9Ub4G1H+1CvtXlG01Bd08n3E+TKVobmes+72n3Z9XMmRvKovB+9IDc+wlN+pWbrZar/UC1foRJS2VaIemojLKxTtKP85OWZ+NOdOmv5f59WfDAgTGGJ8rsQkmvy6zXpOuPmpV6X2Pjrv252st4Y8HRmWPNvr/ShtHbPF7ep54Yp+0f2EDT9XXJ353Vh84XN978VG5Jt/AhM6uUq/rF+ZuT634r9laQ4VwTceaKMggggAACCCAwtgQIuIyt+aK3CCCAAAIIIIAAAgggEF+A5534VpREAAEEEEBgPArEDeTnG/vZZ59+VGJf6i6pJyuRN3Q/kED/YPvW2+cBBPpjn5oetTGSgf6GqtnTn/cpf2uyK2R9cgexlieBfj1jgeqaWrfdWwyslHD7aA3055vvfGMvZczF/PgeAQQQQOCQAIF+VgMCCOQUWLr0lFdY2P2tzBPpS6QKJb99f6rs0mKnidfXzjnP3X4gqTxnG1kn/A9BoD9qxupqK66Q65qsE77jDPM+JfycZLLjkRyF820WKFTvXsk2Zp3Uf5+VhUvXr//FU5kXEug/oDFcgf6o7rq6OccpZXdIOjXOYsgoE23W+HiyeecXc52431P3krmnK/Do7RCZof44zaRk+mSyeedn89Udp5LMMoMY54/2pxIXF7uva2vnnRF4GO3oLm2srk2eKLtgw4afPVpsTD0bExKp6yW9tVjZjO+jvyR6Y+9bQYoF+od7TZTQb4oigAACCCCAwBgQIOAyBiaJLiKAAAIIIIAAAggggMCABHjeGRAbFyGAAAIIIDBuBAYbmifQP3KB/mU1p73RulO3m9nsPAswOiTvcXm0ryL9MU2VdEzvPxLoJ9Bf6MeLQP+4+WlnIAggMMoECPSPsgmhOwiMJoGGhobEM7t/WSfTFySdWELfHpDskzNmnXh7Y2Njqth10Su+nnmq7GuSX5LzxPrhCfT3dKu2tqIicH1XUmWxfkqKTkj/9v5U+Pdtbbv2FChvdTUV0anjX37xf7OK1PuL0IILg1QYKFB0evtLesq7nlCZVSeTO/q8mo1A/wHN4Qz0R/X3vDliyt6PyvzjkqbFWBsPeGAf2LBhR0uxsrW1s48PvOzarA0chS77tbu/f0NrR7Q+Dj1QF2soxvdVVbOnl5eV/Zu5v0dSosglT5nZR456yYk3xrmvD9xfJY11r9yueW7ftM9vifkat4NzNe25f5Dbx4qMYa/Lru5KlX9zcqLzdpedceBWs4dSbotaW7f/odD4h3NNxJgqiiCAAAIIIIDAGBEg4DJGJopuIoAAAggggAACCCCAQMkCPO+UTMYFCCCAAAIIjCuBwQb6414/kBP6699SeWx5YPfI9NoD/w04fhg7c5IGcEL/Ey5Vr23b1ifXkW/iR+KE/mVVC/7EPGzJCvPvlfT9IBF+ffKsF37Z2Lhrf3Yf4wa0V1TPP81DJU2aka4j9lsKivnmc1u1aNGRYXnnOknp/8aff36zT8CX/Mqmtvarit2Mcddnrnri2kXXjtYT+uVKTtlffk5jzKxGKWMuZs/3CCCAAAKHBAj0sxoQQCCOgNXWVrwmkM5z17mSv8Zkh3bmyp+U7LfmagkD/15zc8cvSw0e92weeOqXKyX9vaRT0qfmR5sBfifZx5ItO27t7egQndCfOe5ofHOC0C9XYEvlOi7j1P6nXXrQ3G/ZH06+vq2t/ck4YFGZKCw9OUg0hKbLTYp2PvcEw13+pEmb5PblGUe/aXMUjq6vP3mWdwdRYPvgqfDm+tD61p1fzWyPQP8BjeEO9Pea986hS+9y85Mz1n3KZb83982SvtE7j3HXRlRuWfVJJ3Sr7DKZlqdPi+/dODDoukvpx4G1WnnMpKDzYjc7z6Q3SJqZrmOvS7sC19c7w1RjkY0seZvNGGt0j78++/4abP1Rw9G9UWapv5KsQdLx6c1B0ckCv5Lbzd2y66PQfl3d3Gnq9rUyLT5wP8YL9I/Emih13iiPAAIIIIAAAqNPgIDL6JsTeoQAAggggAACCCCAAAJDI8DzztA4UgsCCCCAAAJjVWAwgedozKuqTn19qODuF//7+rFpg0cSoS360d1bH8k0GUigPzvwLVfogd62duO21aV4r1g8/waZLjp0Td8weH39wlnlL3RtkKVzHa5nzcL6NW33/SROOyMR6F+xpPJquUUHF6Y//mCYSKxY13LvfxfqY9yANoH+/opx7aIrR0ugf0XV/Cq5otxE9GaG6LMlNSVx1p13/vTZOGu5lDHHqY8yCCCAAAIHBAj0sxIQQAABBBBAAAEEEEAAAQQQQACBIRAg4DIEiFSBAAIIIIAAAggggAACo1KA551ROS10CgEEEEAAgRETGGygf1nVgrNMvtqk8p5Ou+7rOqJ86fr1W57KHMRAAv3R9cXC+MWgzj779KMS+1J3SVqY7l+/TQGVlZXlx063W2Va1VufyS5Z07b1+mL19/SxeuErFXZFhwaekC6f83T7Uk6kz2w3x4aD5wPpnNWbtkWHSxb8xA1oE+jvzxjXLrpytAT6c2yweSxQeObqtvt+VWytHBjHgnPN/Ye9Zd1089qN2y6Icy1lEEAAAQTyCxDoZ3UggAACCCCAAAIIIIAAAggggAACQyBAwGUIEKkCAQQQQAABBBBAAAEERqUAzzujclroFAIIIIAAAiMmMMhAv61cPP86N733UIf9xqa29gt7ov0Zn4EG+lcunn+hS9fLFKSr21qm7ro72n7+dBykFVWVZ0h2p6Tp6fI5A879+6dbH3vOL2hvb+8q1s5wB/pzhLRzbhjI1c+4AW0C/f314tpFV46aQP8gc2uyAAAgAElEQVSiRUeG5Z3rJJ3RMyJXaNLFazZt+36xdXxgHAT64zhRBgEEEChVgEB/qWKURwABBBBAAAEEEEAAAQQQQAABBHIIEHBhWSCAAAIIIIAAAggggMB4FeB5Z7zOLONCAAEEEEAgnkC/MLrreZmWN7VtaytWw7Ka094YdIcbZXpFb9l8J9sPNNB/dnXl6xKhbZR0XNSGS11RG01tW28s1r+GhtmT9j0x5TuS/XlG2ZxB/ezgv0vPWKC6ptZt9xZrZ+Xi+We76XZJk9Nlh/SE/hxh+7inrtvKJQuudPdP944h34nrBPr7z3Ip4fbREuiPRrFiSeXVcvt4xojuCbomL1u9efNzRdayLV9c+VUze3+x9VLsnuB7BBBAAIG+AgT6WREIIIAAAggggAACCCCAAAIIIIDAEAgQcBkCRKpAAAEEEEAAAQQQQACBUSnA886onBY6hQACCCCAwIgJ5DhdPmp7U5m6zyl0Cn4Uln/+iSnfMNnFGZ19JBX4kjtb23+dPYCBBvqjevoHlP1BCxP1a+6+97eFoFZULThf8hsygvZ73H3V2k3t0QaBPp+GhQun7JvctUZSTcYXRR1WnnnaazxIrZfsDRnXDXGgf+ErFXZtlnRCTxuuULJLmzZt/W6B8duKxQsulflXMsYvAv3xN2qM3UD/afPkYYuko3vXi5k+taZt29XZb87IXD857pe862XEfqBoCAEEEBgnAgT6x8lEMgwEEEAAAQQQQAABBBBAAAEEEDi8AgRcDq8/rSOAAAIIIIAAAggggMDwCfC8M3y21IwAAggggMBYEMgT6I+6vkllflFTc/vD2eOora2cMTllX7dQ58sUHPrer2xqa78q17gHE+hfVrXgT8zDFjObfbBu18Nm4flr2u77SXZ7DQ0NiRee+N1HXB71pffU/Oh0/2//z3N+eXt7e1euPuY4aT8qdqfK/LJcDqvOnH9KGOhmSSdm1Tekgf7KysryY4+0myS9o7ed6A0CgendazZuuy07pL2itvJ4detauS3rOz8i0F/CmxfGaqBfUr+T9iV1uvu/TN0/6d8bt2zZl7leD9wvv73Upf8raVrmd/k2gIyF3zb6iAACCIwmAQL9o2k26AsCCCCAAAIIIIAAAggggAACCIxZAQIuY3bq6DgCCCCAAAIIIIAAAggUEeB5hyWCAAIIIIDAxBYoEOiPYDolJSVf57KnJSsz9yU9wXLTUX3kXD8us+7l+U71H0ygP2pnxeLTFsrC6AT9A6eOR5+ek+rVIbPvuPx/e/7MdJq5LpD08qyZLXrafp63DvQ4uOungSkZyh4K5JXuqpY0Jzswn25zSAP9UZ3LF1cuMbPVkqZnjev3bvovuXfKbLLcF5rb8Xn6FV26af+k/cuTyR17M+tZUT3/NA+VNGlGoTHkuluy5zZuCHzVokVHhuWd6ySdcWA685+ev3zJ/JvM9c5D7effPNJ3XH3fblCojeyxjeFAv/K8OSIa4m53bzHTgbdUmP2pXHU57pcDt5jp5rUbt0X3Ex8EEEAAgUEIEOgfBB6XIoAAAggggAACCCCAAAIIIIAAAr0CBFxYCwgggAACCCCAAAIIIDBeBXjeGa8zy7gQQAABBBCIJ9Av0O96XqboVP43xauhJ4n9Gze9dW3bto581ww20B/Vu6Kq8gx58EOZvyx23w4U3BSUpy5YveFnjxa77pyqN8/sUtn1Jr21WNmM71t6wv2HNhEMeaA/il6vrJr/CXf9c4GwfnaX90q+sc9J/a77uo4oX7p+/ZanMgsT6O8/22M50B+NZvmSUystDG6T6fiYaznawNMk6e295Qn0x5SjGAIIIFBEgEA/SwQBBBBAAAEEEEAAAQQQQAABBBAYAgECLkOASBUIIIAAAggggAACCCAwKgV43hmV00KnEEAAAQQQGDGB7EB/zwnm8hVudqa5PiFpWpHObFKZX9TU3B5tAsj7GYpAf1T5itrK49Wta/uE1PM3u9eka47oLP9845Yt++KiNixcOGXf5P3XSPZBSYkC16XM7Gql7LsehNGJ5yekyw5HoD+q2lZULbhA7l+WaVaR8fwiCHVhKhEG5sEGSS9Jl3/CperszRcE+vtrjvVAfzSi5bULXmvdfpOk0wuuF7fHLRFeGHow3dx/2FuWQH/cXw3KIYAAAoUFCPSzQhBAAAEEEEAAAQQQQAABBBBAAIEhECDgMgSIVIEAAggggAACCCCAAAKjUoDnnVE5LXQKAQQQQACBERPIGegPVNfUuu3elVWVx0jBxS4/T9LsjHD/k9Gp92FgX5529Ks3NzY2pop1eKgC/b3tLKs+5YQgLLtM8pWSXi9pcvq7pyU9KLevT7G9jY1tu/YU61u+73va8MQH3L3B3I5Pn4wfnWL+iEy3y8q/1NS65Q/93nIgDVegv6erDVWzp+/zaQ0yv7zYvNTXL5xV/kLXBplOzRjnh5ratn01c9wE+vuvgvEQ6O9ZLw0Nib27f7coCP3Dkmokzcy8V1x+7dTOSbdEm15KGfNA7yuuQwABBCaiAIH+iTjrjBkBBBBAAAEEEEAAAQQQQAABBIZcgIDLkJNSIQIIIIAAAggggAACCIwSAZ53RslE0A0EEEAAAQQOk0ChQP9h6tKYa3b5klMr+5yC7/pNV+hnrP+v9sfG3GDo8IQWWF5V+fcm+9eDCK7vNW3a9q4JjcLgEUAAgSEQINA/BIhUgQACCCCAAAIIIIAAAggggAACCBBwYQ0ggAACCCCAAAIIIIDAeBXgeWe8zizjQgABBBBAIJ4Agf54ToVKraw6dUWo4DaTytPlNu2ftH95Mrlj7+BrpwYERkzAVi6ef52b3tvboss/trat/bMj1gMaQgABBMapAIH+cTqxDAsBBBBAAAEEEEAAAQQQQAABBEZWgIDLyHrTGgIIIIAAAggggAACCIycAM87I2dNSwgggAACCIxGAQL9fWflnKo3z9yv8leva9v68zjzVVlZWX7sdPuWTBdllL+uqW3b5XGupwwCwyWw4szT3xBM3r939YafPRqnjWXVp5wQhIlmSa+PyrvU5bJV69q23hXnesoggAACCOQXINDP6kAAAQQQQAABBBBAAAEEEEAAAQSGQICAyxAgUgUCCCCAAAIIIIAAAgiMSgGed0bltNApBBBAAAEERkyAQP8h6oaG2ZOef2LKNyR7WyC/eE1b+x3FJmJF1YLzJb9B0uR02T2Sn93U1n5PsWv5HoHhElh55mmv8SC1Xm7PJdzO+dHdWx8p1Fbv2jfZxRnltpapu+6Otp8/PVz9pF4EEEBgoggQ6J8oM804EUAAAQQQQAABBBBAAAEEEEBgWAUIuAwrL5UjgAACCCCAAAIIIIDAYRTgeecw4tM0AggggAACo0CAQP/BSbCVVfM/4a5/limQ1GlmVx/hez/f2LZrT46pspVL5p8bur5t0oyM7++Y8tLnz29s3LV/FEwvXZiAAtFbJrpVFm1GWdwzfNfDJl12xMtek2xsbExlkzQsXDhl3+Suz8n1/vTaj64JJbu0adPW705AQoaMAAIIDLkAgf4hJ6VCBBBAAAEEEEAAAQQQQAABBBCYiAIEXCbirDNmBBBAAAEEEEAAAQQmhgDPOxNjnhklAggggAAC+QQI9B+SyXHafvTlXkl3mawplL8Q/YFJJ0q6UNLr+rr6gxYm6tfcfe9vWXEIHC6BPKftR935vZsa5br3QN+szNyXSHqHTEdl9tfl10996b73sTHlcM0i7SKAwHgTINA/3maU8SCAAAIIIIAAAggggAACCCCAwGERIOByWNhpFAEEEEAAAQQQQAABBEZAgOedEUCmCQQQQAABBEaxAIH+PpNjy6vm/6VJX5I0raRpc3s8DMJV6za2/7Sk6yiMwDAINFTNnr5PU66T2zsPnrofv53mMnU33NH286fjX0JJBBBAAIFCAgT6WR8IIIAAAggggAACCCCAAAIIIIDAEAgQcBkCRKpAAAEEEEAAAQQQQACBUSnA886onBY6hQACCCCAwIgJEOjvT72itvJ4dVsU6l8pKVFwMlyhzNepTB9oam5/eMQmjoYQKC5gK6srl3poX9aBt0oU++w16ZojOss/37hly75ihfkeAQQQQCC+AIH++FaURAABBBBAAAEEEEAAAQQQQAABBPIKEHBhcSCAAAIIIIAAAggggMB4FeB5Z7zOLONCAAEEEEAgngCB/vxOK6sqj3HpHZL9maSTJR2TLh0Fn38j6T9TQeoH61p/9lA8bUohcFgEbPmZp75Jgf1lIKt36bUZb6B4UtJ2c337CHt+TWPbrj2HpYc0igACCIxzAQL943yCGR4CCCCAAAIIIIAAAggggAACCIyMAAGXkXGmFQQQQAABBBBAAAEEEBh5AZ53Rt6cFhFAAAEEEEAAAQQQQAABBBBAYOIIEOifOHPNSBFAAAEEEEAAAQQQQAABBBBAYBgFCLgMIy5VI4AAAggggAACCCCAwGEV4HnnsPLTOAIIIIAAAggggAACCCCAAAIIjHMBAv3jfIIZHgKDFVi16MQjO48oX+eyM9J1PWMe1K1v3X7vYOvmegRKFLDa2oo5gesKSXWSXiEpkJSS6/4w8POamzvuL7HOMVG8vrbiJne982BnTVcmm3deNSY6TycRQAABBBBAAIEJJEDAZQJNNkNFAAEEEEAAAQQQQGCCCfC8M8EmnOEigAACCCCAAAIIIIAAAggggMCIChDoH1FuGkNg7AkQ6B97czYee1xVNXv6pETiOqkn1B6F+LM/43qjCYH+8biqGRMCCCCAAAIIjEcBAi7jcVYZEwIIIIAAAggggAACCEQCPO+wDhBAAAEEEEAAAQQQQAABBBBAAIHhEyDQP3y21IzAuBAg0D8upnFMD2LhwoVTjpz63H9KtrLAQB5Rwhclkx2PjOnB5uk8gf7xOKuMCQEEEEAAAQTGowABl/E4q4wJAQQQQAABBBBAAAEEIgGed1gHCCCAAAIIIIAAAggggAACCCCAwPAJEOgfPltqRmBcCBDoHxfTOKYHUVc750Ny+2LWyfydklpdtt5c0818Vlmnrlp7z84/junB5uk8gf7xOKuMCQEEEEAAAQTGowABl/E4q4wJAQQQQAABBBBAAAEEIgGed1gHCCCAAAIIIIAAAggggAACCCCAwPAJEOgfPltqRmBcCBDoHxfTOGYHUVX15pnliVTSpAUZg/ixB2UNGzb87NExO7ASOz5eAv3V1fNemTDfbPIT0gTPmAd161u331uMpL563mluYVLSjKisyx5KuS1qbd3+h2LX8j0CCCCAAAIIIDBSAgRcRkqadhBAAAEEEEAAAQQQQGCkBXjeGWlx2kMAAQQQQAABBBBAAAEEEEAAgYkkQKB/Is02Y0VgAAIE+geAxiVDJlC3pKJSgTZIekm60t0WhjXrN/5i+5A1MgYqItAvEegfAwuVLiKAAAIIIIAAJ1ayBhBAAAEEEEAAAQQQQGDcChDoH7dTy8AQQAABBBBAAAEEEEAAAQQQQGAUCBDoHwWTQBcQGM0CBPpH8+yM/76dVTvn3NDthwdH6tqkMlueTO7YO/5Hf2iEBPoJ9E+k9c5YEUAAAQQQGMsCBFzG8uzRdwQQQAABBBBAAAEEECgkwPMO6wMBBBBAAAEEEEAAAQQQQAABBBAYPgEC/cNnS80IjAsBAv3jYhrH7CCyA/1munl9884LxuyABthxAv0E+ge4dLgMAQQQQAABBEZYgIDLCIPTHAIIIIAAAggggAACCIyYAM87I0ZNQwgggAACCCCAAAIIIIAAAgggMAEFCPRPwElnyAiUIkCgvxQtyg61AIH+A6IE+gn0D/W9RX0IIIAAAgggMDwCBFyGx5VaEUAAAQQQQAABBBBA4PAL8Lxz+OeAHiCAAAIIIIAAAggggAACCCCAwPgVINA/fueWkSEwJAIE+oeEkUoGKECg/wAcgX4C/QO8hbgMAQQQQAABBEZYgIDLCIPTHAIIIIAAAggggAACCIyYAM87I0ZNQwgggAACCIxagRVVlZ+U7DOHOuhXNrW1XzVqO0zHEEAAgbTAiuqFr1TYtVnSCdEfufSMBaprat1271AiZbcj6SEF5YuaWrf8YSjboS4EEBifAgT6x+e8MioEVFVVecykoPNiNzvPpDdImplm2evSLnO/ZX84+fq2tvYnC3EVCfRbffW8BW7hh11eb7JjetuQ9BuZbgo16evNze3PlDolUf8nB53vCM3+Mqv/nTI9otA3hIF9vbl5Z8eBf88q/KmrrfikXAcfLAPzt9/V3HFbdFV19bxXlil1qcwulPRqSQlJKZf93uQtCYX/986WX+wq1kb296XUm9W/Z8yDuvWt22P9S2NV1ezpk4NEQ2i63KTZkqal+/K0XNtNuqEzTDW2te3aU+oYstZRZt2dkn4l15oydV+3rvX+h0qtO1f5+up5p7mFSUkz4tZnppvXN++8oFj5XieX3iXTvIx7YkBjyb43XPZQym1Ra+v2P5xdc/LslIJPSFqebqdT8i8nWzr+rlg/c7rUVtzkrnce/M50ZbJ551UNDQ2JZ3b/cpHMP+zS4ox7sGdM5rouFUz6/kDuwaithobZk577Y7DCQ3u/mypL/R3J3pARa+zpsWXfs3GuzbyvC5VfVn3SCd2W+IBk52bc86GkR+W6W9I3Zhz9ps2NjY2pQvVE93jCfLPJex74TH7P5Be6lq3e/MCeuuo5C930KZOdkb4n90bzlGzu+E6csVAGAQQQQAABBMamAAGXsTlv9BoBBBBAAAEEEEAAAQSKC/C8U9yIEggggAACCIx3AQL9432GGR8C41eAQP/4nVtGhsB4EiDQP55mk7EgICkKLZeXlf2bub8nHUwv5LJXbtc8t2/a57ds2bIvV8F8gf5U0PU/gZddK/kySUGBRh539ws3tHZEIe2in9rayhmB7/+spEtj9D8K4LaFlrqkuXnXw4UqzxXof2bvkXceOWXvR2X+8YwQfK5qUiZdfdSs1FWNjbv2FxtEFIJ++qmyvzF5FOjuDdfnuizq/837U6nLJiWCayW7KF0oVqC/hHaiap968X8fTrbsvCnOBogS11E0jtUpdV3a0vLL3cV8Cn0/HIH+hQsXTok5z1HXQsnWhdb9gWJrKse98UcPvM7c3iLXNZImZ47Vza7b0Lzj8oH45DqhP5RuCqSb5Dq9SJ0lzX26LqurqYg2SXz5xf/NKlL/XpddPXNW979n3x+jLdC/dOkpr7Aw9Y0Yv1vRkNtD8wubmzvuzzf+7EB/tJGpzLuru638o5J/MPu30VwfWt+686sDWQNcgwACCCCAAAJjQ4CAy9iYJ3qJAAIIIIAAAggggAACpQvwvFO6GVcggAACCCAw3gQI9I+3GWU840Egx4nwgxrWcJ1cP6hODcHFBPqHAJEqEEBg2AUI9A87MQ0gMHICdXVzjlPK7ngxXH1qia3+aH8qcXFb28+fzr4uV6DfpX8wKTpp/PiY7ewOpJV3tezcUqh8Tc28NwYKb0+fMh+z6p5iDyvUucmNO9vzXdTvtG/zd8ttlaS3xmwolNunkq07ri4UiI9C9s8+lfiGSxfHrDd6v8AmN3/BZPXpa4oG+quq3jxz0v9n797j4yrr/IF/vmeStimFIlBYkJuIIiUJ0rTFCLa5NWmbpJZLYEWQorgqF1fRVWDBy6rIKj/RFRFdVgGxLAQBm6RtprlMKzXSJmiTWERuAiorpUDvzWXO99dnMpOenDkzcyZJc/3M67V/2HnOc3k/zxlz3M/znED4vjT6b6o2YfW7Zh7V+2/JNib0hZ57qwF80PcYIgX1OQSssmCw/aX0rjtYergD/ZGxhHtXQrAwzT6l3IjieW+IPJRwM0305Pk0+xEpHhfoB9YAkRPzj/VZn6/1a+oya3jHmxnf9Qqkp2gr7ndkLAX6Swtz8mDBvJXD7++WGa55u8iKYGOH+V2N+3gE+l9VkZCoftRro5PfNwj4nFMWowAFKEABClBgDAow4DIGJ4VdogAFKEABClCAAhSgAAWGRYDPO8PCyEooQAEKUIAC41qAgf5xPX3s/AQVYKDf38Qy0O/PiaUoQIHRFWCgf3T92ToFhk0gEvC2wk94BJdfgOovINazkcbUPkPFukqgpzgbF+C+I44Kf8od9PYILZvT2M3/ZUSv3w5FvQLrov95gQjMqf3HDaxfn5y6v2fpqo3P7vIadHQzgqnjDMf3YQV+Y6k+DNUWsazpqnq2ipjT+89xBWbbusNTFodCbW941l+ScwsU3+j/TrENglnR/9wF4CmFPCbAP6B6NvrGkO1qI1XQXkqLcm+G6H+4rgsLtEXVWgvBC1C8G6KlQORk9QGnuEf7k7SdBHNt5qRTIT+LjCEy1zofAnPKunMubIh+LtjQ+UMvp74wd+BhAMsd33vUbZ8BkSsAvHtAPYr13XZgudfmED+LPbIhYqce3dMzJfLWhwwJLwbkXse1v+5V61pnXVnd9t66Jzvectef5J74BxQrIbIpwgQcJ9CPe8x30o0oHvdG8iEOb6Df2dZOVay1oM0q1tsQ5InqMgVOd63DLkCvDDZ2mvn1/CTZkBL3O+I5/9C7g42d5mR6NQ2YtyNkZe3tP+E/Q+1/ggUTjj8x2oGdInpZjx34Q6xDM7r27zS/E8Z399RpR8T+PdMKv19VzBsmYv/2V9hY3ivW/8XK7Ns3/U2vt40sLs7Jt4EaAEc7Bt6lKnWA1ojIflWdBkiliJa77svXLeiitY2d7W40j0B/0jXAQL+fXwGWoQAFKEABCoxvAQZcxvf8sfcUoAAFKEABClCAAhSgQGIBPu9wdVCAAhSgAAUowEA/1wAFxp4AA/3+5oSBfn9OLEUBCoyuAAP9o+vP1ikwXAJSWpx9FyDXOCrcISKfqG9oNydSR8K1sU80tHuLAjcDCET/vUdEL69v6HzEWTZJaLlLgW/t3jvjDneA1oR4D5++6x5APuaoa68lWr62oTPkMWiv/r9ii1za0ND+O+/yOSao/j+O4K0tqivqmzp/4YUad0L/wUJrbAl/uqFh6yuu66S0OK4NQOSOYEP7v3m1keB0+WdtsT7S0LDl9+5rSkpmn2xp4J4DmwmWuL5LFuiXsuKcWxX4up+5NnMx47Dd3xGFWRuRkDyAv4dhFTY2bvmzu0+lxdkVgJg1kxn9zmx2+ESwscMEqV3rqCqwY/szn4fINwcEoAU3BBs67hyOxe0+4V0ED9U3dJi5T/XxWlNdUL1l5tFn3lldXR12z/eiouxFIvLfrhPcn0VAFwWDna+6G0xyb5gNEI+pFf7WkUee1eHRVqq+x33vcUK/KWMDek932P5yKLR1d9z6LcpZDIF5i0P/Kf4KbM0Mh4tXh7b2h+Cd15UW55iT5X8+YP4TmFVVec7/boG9rL7xj81eg/QIwKfaJNNfjfv+UsjLYZXzmpq2/C0ZaPRtFnWuN048bQuqGho6Xoy/L3NOsxTmDRXON508MfOo8KXuDU9JAv1m88T/2CL/r6Ghw7yxYsC9k/YC4AUUoAAFKEABCowbAQZcxs1UsaMUoAAFKEABClCAAhSgQJoCfN5JE4zFKUABClCAAhNQgIH+CTipHNK4F/AK9KvgTigih1ym+xGgNzNgNT/euGl7uteO5fIM9I/l2WHfKECBmAAD/VwLFJgAAh5B8pQncQOIC4aLonHnvhmVzoB+gtByyvoLCvKOmRLoXgsgr584wQnlSwpyTwwH9DcATo2WTRoKjpYx/b9dgS/1/6AJVr3x1pSL29raetzT6hXoT/RWAse18W3A+00DeXl5mUcf2W1C7xcfvF6fQ8AqCwbbTaDX85Ng80PCkPNg5tr71H35drCx3WzoGPBZVJL7Y1H9dP8/Ku4MNnV8IUkg2bfRYG61wQb6S0rOPt9Sew2AGdF2E25McParrCh3joqudr7VQIDv1Dd23Og2SHxveG+AGMz4Y9d4BPptqHwl2NR+W7KweGlR9gchYsYz03Efem64WFp05im9VkYDNHKyv/n4aSNu/g+86eDR7W9PuczrPhyNQH/8vZ/6viwuPvu9AdhmU8IJsd8kW6wlDQ1bnnTOY4JA/3aBXFDf2G5+0/ihAAUoQAEKUGCSCTDgMskmnMOlAAUoQAEKUIACFKDAJBLg884kmmwOlQIUoAAFKJBAgIF+Lg0KjD0B70C/XFTXvNkc5slPVICBfi4FClBgPAgw0D8eZol9pEAKgbgQNvSB7W9PvdorUOusamnB7H/qCQQaBZgd/fe4ILl3aFnvDjZ2Xpfq1OnSktyvQfWrsTYTna5eUpL7AUu1HsAR0bItgSn7Fq9Z8/zOZENfXJJdYKuYk7enR8s9g4AUBIPtr7uvc4d6U51UHrve3bdEp4KXFZx1ugasDQCOj17r+cYDr/GUlEROBF8H4LRE8xD9d/PWAHOi/7846vlpsLHDBPCTngDuEXB/WjLsRfX1f3wzVldkc8Fhu5+AojT2b5boRWsbOpP+kV9ampuNXm2CYJa5zu/J6X5u7EEG+r2cfjnzqPDH3Sese/WhrCjnKhXc63ijwasB1cI1TZ0vOMt73RuJwv9+xpqsjEegf+2uvTMudL8dw6OO+A0XHht3zHWlJTmfh+J7/fdrgnLuNpYUZb87LGLC7ydFv3tNwvaC+tAfn3eXHelAf1nZmcdrb4bp2xmx+xLQC4ONnbWp5qS0OPc2QG/qL+fxdg6P8diiuLq+qcO85YAfClCAAhSgAAUmoQADLpNw0jlkClCAAhSgAAUoQAEKTBIBPu9MkonmMClAAQpQgAJJBBjo5/KgwNgTYKDf35ww0O/PiaUoQIHRFWCgf3T92ToFhixQVnbWUdprmTD4nGhley3R8rUNnSE/lZeW5H4Xql+MlVXFVeuaOu6L/WeP0PJOW6SsoaH9d6nqd4exoViPDCkPBtv3pLrWz/elpdknISwbY0HiZEHyuFO6Rb4ebGj/Wqp2PAK7b8HGomQsxE8AACAASURBVGBzR5vz2kVFOStE4AzxxgXmE7XlYex5Qr/HmwwSnuTvbsujDa9xyKKinP8VwSX91ws8T3N31m82AsyYtmeRWP0bK3rD6G5ubPzTkF+/NZhAv0fAfLfX6eqJ5qOg4P1HZgbCQQHmRcvYorqivqnzF85rhnJvpFp37u/jAv0J3nbhVa/HWx3iAvceY7FF5JL6hvZf+eir2UBhbD4a81JbLljX3L7Kfe2IB/pLci9S1UdimzMkwRs2fLl5/H55jOdVBPS8YLDzVR9uLEIBClCAAhSgwAQUYMBlAk4qh0QBClCAAhSgAAUoQAEKRAT4vMOFQAEKUIACFKAAA/1cAxQYewIM9PubEwb6/TmxFAUoMLoCDPSPrj9bp8CQBUoLc/JgRU53f0e0soSn1Hs1Fhe6dwWF/YbN/dSdTpjWD4w7TJteoB+3Bhs6vpmqHb8B5Li3JHic5p2oLb/GZcW5ixVqQtKZ0bp8vckg1q67j16n78dtfABesUUu9bOBI5XlYL4fTKB/UWHuMrH0cccJ+743V8T66N7oAugDwcbOK51j8Dtvgxm3+5ohBfrjN/30CGRZfWP72v7xut6yACCtYHpZUc51Kvhhf78TbDjwez95mbk3Jvh5E4THfelrI49pv7Q091iE1WyMOtP8Z6/20vkNGo51wDooQAEKUIACFBj7Agy4jP05Yg8pQAEKUIACFKAABShAgcEJ8HlncG68igIUoAAFKDCRBBjon0izybFMFAEG+v3NJAP9/pxYigIUGF0BBvpH15+tU2DIAh6B/OCuPTOWt7S07Bty5QCGElqOC2OncTq2n76nE6aNP6F/+AL9eXl5mce8o/tRVSyL9VtEL61v6DQng6f8+DWOC00DvwXkYIg6RUuqeoHr9P24TQ3Rtx6YDSJnOKoLA2gG9Ae79h7eOFxrKyWMOfGnJPtCW6X/lHgRPFTf0HFZsmvjNyXEh/FTte3eFOC1GcXvvKVqy8/3Qwn0A4h784Iorq9v6rgr1rZ7s4gAf4bidhXx9zuiOh+Czx9c/97zNJKBfvPmiMMP2/0EFKX9xoo7IbLJj7moZkFwowLvjZaPeyNGOr9BftpkGQpQgAIUoAAFxr8AAy7jfw45AgpQgAIUoAAFKEABClDAW4DPO1wZFKAABShAAQoMJdBfVTB7xn6dXqmCTwA4G8AxUVGTR/grVDbaAfzksKNP3VhdXW3+LemnvHDehaLqeOO83lobaosc6lhSkjdzWq9cAeDTAE4HMBUKG4JtB75+Ui35Xl3T5pbIuW5pfKry87P2Tu35sACfBZAL4LDo5W8A2CLQu6bNOq3G9L+iaO58tREUYGZfmYP9czY5WNNl5513uJ3ZtRrA+ZHagR1iobS2qTXl/z+8qqoqsHf7X86VsH4CgmIAJwIIOMbyR6jcnyV7qqtDW3enQdRfdGnx/PdKb/hfRWQZFCdAYAHoihwuKHgckvmD2qaWv5kLygvnrhTFR6IXvwwr87zYd6naXlp0zimWBq6F4kIAp0bG0TfXf4fKhnTWlKstWbogLzsQsD6jqiZz0Fd33+dtM99DNUo1Nr/fj0Sg36ONJ62eqUtXbdy4y6ynPdv+ssgCPgfouQCOdDg9p9AfTe+a8kj1IHJslQV5xyhwMSAfB/AeR92RtSQi68Jh+8erN7R1prqfkwX6ze/TPj2sCqKfATDbcW+/DchTNvD9w2adus7Pb5OHVVprOnlfhrbujCdgrVDoJa5xGs/nAamxrd57Vjf9/mW/64/lKECB4RVgoH94PVkbBUZcwB3y9hN4TqeTQwktDyHQLyUl2e+zbPmYCooFOBnALMeJ655DGK0T+j2M4k5AT2bu17i0JPdrUP1qOvOXtGyCU9TLinM/pIiccH+0x/U2YB58sAGiDx3qgP+gAv3F2fcD8rH+vicYZzIbP6fB+5234ZivIQb6EffGAZdJWUn2Jary8HD01dSR6HdoJAP9S5acfkS4O8u8hSB/mMbFQP8wQbIaClCAAhSgwEQWYMBlIs8ux0YBClCAAhSgAAUoQIHJLcDnnck9/xw9BShAAQpQwAgMJnxuQvD7p/bcoMBNjpBsMtA/WjauWLWh9ffJCnkF+rNmnfbtfW+89FHY5qA3HJXw+kjgWx/Kwr5P+w2sVxTOK4bqTwC8O8VqeDYSQBacJrYJrkeC7GMl0C+VRXmL1Ja7fYzD7BLYCcgXs4499Wd+gsxmlJEwMqZ/F8AnHQF4L7KwiNzWPSXj+5ldPY8dOGRyYbSQr/DzskXnnGD3WD+BytKDxglnpk1t+4q6DU8/4+dOLl8w50yxrF8AyPNRfo9Cvzp91mnf92vko860ioxmoL83sP9Uy5Kf+7CK3Bd1oVYTvE/5MZtypvbKfwpwdYp1ZNapDUgImfZVtQ1trySq3CvQr6Jllh04AbDvTfqb0Vepr3U02EB/VdXsKXvfmP5FUdyc8rdS8SZEPlsb2rwy1UaGNO/LPk/BqsyAdfXjjZu2p5wsFqAABYZVgIH+YeVkZRQYeQH3aeTjPNAvpcU5HwZwu+uEeF+wYyjQHxf8TTYAv8HwuFC3L5UkhZIE3UtKZp9sacaPAF2aYiNF3+n9ql8NNnWmvYM91RAGE+gfavjd9GniBfpzboHiG/3errmPf6tBqplJ/v1YCPR7bB4Y2qDMiQZqldY3bek/0YAn9A+VlNdTgAIUoAAFJp4AAy4Tb045IgpQgAIUoAAFKEABClCgT4DPO1wJFKAABShAAQqkG+i/oHj+0T29+ghEi9LRM6fNW9AVNaG2JxJd5w70i8g31Dan4et1PgLekWoVet/0Wfs+VV29tTtZ/yoK5l0K6P2Rk/79fbZDcT8ENxwsPron9JtT1Pdve8m8of7rKQPSzjH2haXvyjp2z7+lclpe8P4je5Fh5iwWzk+pJYrHVHASgHnRwikD/eWFc/LEth6DRA4H9fXxs6ZMRUsL5i22oA8mOAAzYVt+15KvzqZZaLQC/aL4qS344cG3UKTquD4ndqCsZsOml5KVjL7d4XERMSfl+/8oXlHLvrCu+ek2r4vinMyGFcF6M+1p3BPboVZl7fpNJh/l+RlMoN/cOz3IuE8Ak5nz9/F5b0Y2v3QHqiH4oL+KY6X8zVd6dbI0BSiQSoCB/lRC/J4CY1xgogT68/Pzsw6fvvsuACsSBMjNyfDm9WfmNT+xTwaA42J/WDHQn+Zi9XFy/dKiM0/plcC1gJjXm5nXrCX6mIe41WoFPrVu3e//nmZPEhZnoL+PZqibFOIC+wz0D2aJMtA/GDVeQwEKUIACFJhkAgy4TLIJ53ApQAEKUIACFKAABSgwiQT4vDOJJptDpQAFKEABCiQQSCfQv+y88w7XzK5fK1DYX10kgIpOiPzswMnqm2Bhr6ieo9CPoq9cwFH273aGVbi6cdOfvboTf0I/3oDiqGiYPwzFFhE8ZgMvWMC7FVgcfbt7fxsK9Fgil9c0b34k0aRXLJyfD7FrPALeLwBYo5CnBPYMVRSKSHHiIPjoBvorCvJuhMq3XJsd/qGClQI0IBx4TgN2Dmy7WCCXQ3DEwHmTq2vXbzYnsXt+IqeLb8v6iUBM5sf5MRmfJkDqFfoPgZwN1VIIzk4Qok4a6E8wH12iqINIjQ3db0GmQbVSBeUDNmGovG5lhBetany63WsQJkhu9drNEJzg+H5A3YBkiKpZq+YtDAOMRPCVmlDrbX5OTB/OH5lRCvTvOnCoZACC6dGx/FWMv+K3/fcDZPEAI1NQ8cBru/Xqtra2Hi+DDy+Yd1LY0nWuQ2DNQaO/AfRhSKAFNqZDwmcDcjUU57jWdJtAF9eE2t5w1+/l5CrTf09bQIYqFkG0LP6eTh50TzfQ77kRxvFbae6bSD8F80VxWTQn19d1ha3Qz9Wtb/uhl6e5L/dtm/4wgOVev8OxugU4A8AVHm/uWJ+B3uVPhP7w9nCuWdZFAQokFmCgn6uDAuNcoKwo5zoV9P8X8zg9oV9Ki7PvAuQax3SYgPh6wP7etP0961dtfHaXe6rSOR07VaA50TLwOOU7LtTrccJ+j0CW1Te2r/WzvPye0F9anH0/IB/rr9NHIN9P+37LLFlyzqze/eF8EXsxRJYAkd3O0dfDxWrR5xCwyoLB9qQ7av22OZhA/3A4TbwT+nO/C9UvJlo7ZUU5X1aJvBmj7zlA8FB9Q4d5EBjWj5/7KVGDfubEeW1Z2ZnHa2/GkwBOi/57Wm/O8DPwdH6D/NTHMhSgAAUoQAEKjH8BBlzG/xxyBBSgAAUoQAEKUIACFKCAtwCfd7gyKEABClCAAhRIJ9BfvjDveoF8Pxa2jZyQLvhETXPrY16B5/KFcz4kYj0+IDwr+u3a5rabveQ9Av19xRTtturlqze0dbiv82xDseq13XqxV8DYbEqwM7tWAzjfUdceAb4wbda77q2urjZB4/5PVX5+1t4p3V8UkX+PP81/9AL9y4rn5Nq9gXUQPTZqZENwd1ZX5peqW1r2uZ3MmxW6e+3HRLDA8d3mDPSWJgr2VhbOu8RWfVCATMc165GhH6ttaHvF3cbSBXk5lsiDEOS6vksY6I8EnzWjbsBJ44qnNVOq6ho2vxg33yXzTpMeNSeTz3F890TWrL2XerxtQCoXzr1HBf9ysKw+ZwcCFV6bSiJvnwjbZoNDpaPu7RCruLZ505aR/LUYpUB/dClhB6D/On3WaQ+674cE6+g1C/aCVaGnn/cwkvKFeXeJOLJjildE7EtrQk//zqt8RcG8ywD9n/77TWELsKJmfesv3OUTBfrNbxNUPzn92NMe87ynp/b8uwA3OjegqOrddevbrvP6LUsz0C+VhfNuVVXz5ox+00S/leY3Zt/Unu9AcU3/RgZFws1PlQVzKmxYjznuyy5APlEb2rzS3fe+t3j85fMK/abz90sUN9Ssb71zJNc026LAZBZgoH8yzz7HPiEE3IHnA3+4BnftmbG8xeOP7sEM2G/Y3KvuuDA29Mmp+3uWusP5JSVnn2+pvQbAjGg9ZofuJ4KNHXF/QDjbSSdMeygD/Xl5eZnHvKP7UVUsi/VPRC+tb+hMuIvbOQ6/xu4xqMg96xraPzOYeR2Oa/pO78+8FVCzw/rgTnngiZlHhb0egNJudlCB/pKcWw7sBP6G4yHrgWBj55XpNL6oMHeZWGr+x4LIhgXxWLt+5y2ddhOVHeIJ/bKoKOd/RXBJ//pUXF/f1GHeiBH5HOrfkVg7IxnoH+pGGz/zls5vkJ/6WIYCFKAABShAgfEvwIDL+J9DjoACFKAABShAAQpQgAIU8Bbg8w5XBgUoQAEKUIACfgP9cUH4yGnTyU94N7oVC+ddBei9jqDq0z3TMhfV17e86dZPEOhPeZq0uw2F/sVGxofWhJ76q7uNyoVzr1DgPscJ4CYMe2VtaLM58TrRR+JCxpGSoxfoj583JAq1948p7rR6xV4IymtDrSH3wKMnjAcBzHN8l3IuEgS+Ewb6Pdbfc2IHymo2bEp44KTHqfu7AV1SG2ozhwP2fy4ozT22p3uKGduZfdOFvRawfNX6VnNavOensiDvGIWYgz7zDhbwnudD+evhHejHnVBsSqddAXozA1bz442btruvSxCG3w61KmvXb2pJ1I7HOrLFwiU1za2/cl+zpODcEy30/kYgp0a/262qy+rWtzUnvd8Wzr0dgi/1l0mwSWewYzCRIXfoHkDCzRvpBPoriubOVxtBAWZG+5/yN8bz1P0Em58qCub+GMCnYzYquLOuufULSd4iIRVuT+BJq2fq0lUbN8YdxJvO+mJZClDAnwAD/f6cWIoCY1agtDAnDxbMH5DviHbyGQSkIBhsf304Oj2U0LLfQH9piev0cMWdwaaOZH9ARIaWTpj2UAb6TV/ixiByR7Ch/d/8zIFf47KS7EtUpf/B0Ctk7qe94S5TWpx9KSD3O3a8bkOGFAWD7Z1DbWswgX4/YfxU/Sotyf0aVL/qeOiK2xTgd95SteXn+6EE+svKzjpKey3zGxHbdR73BomSktwPWKr1QP8r4f4SCMuH1oTa4/5HCz/9TVRmJAP95qHKvZEBw/xWi3R+g4bixmspQAEKUIACFBg/Agy4jJ+5Yk8pQAEKUIACFKAABShAgfQE+LyTnhdLU4ACFKAABSaigN9A/4cXzDspbOlGACdFHV4N2HLerzdsfjWZy7KCOafbsDYAOD5abpsCRXWh1rjsQVygX+V1KyO8aFXj0+3J2nD3zZzOLRZKa5taB4SfzcGOx8+QRyEHD3aE4oHXduvVXqf5O9vsC9xm/QyQjx7891EL9JtTz/9XRA4eAChyaU3z5qQHVHqOH7i+NtTaf3BgbGwVBXMLoDAn5083/5bI1GteyovmfRC2rnYEmj0D/WUfyjs+MyAm2H1GtI0eC/aFNaGna1PdaxWFebdB5aZYOYXeURdqG5DnKS+Ymy1AE4BZ0XIJNxY426somGtOaf9hf92Ch+qaWy9L1afh/D7RyfPptpFs3uLaUNgK/Vzd+rb+sSdoL279JdrcUlkw5wOqVj2kP7fSEs4KLF6z5qmdycbiXn8Ansmc0l3wuCs3N4QxwGvzRqKT69MI9Me9FUIUP61Z32oC+Jp8zHnnA3Lw4FxF3OanyGn+U3qegKD04PqUi+qaN5u3pCT8DPZeSHe9sTwFKOAtwEA/VwYFxrmAR1h3ryVavrahM25XrNdQ3SFxd+B1KKFlP4F+r9PtLdGL1jZ0Jv0DwowlnTDtoQ70l5XkXqSq5oEncqK7Apt7woHSUOgPb6daYn6NS0tzs9GrTZD+B4jdtlhLGhq2DNg5nKq9RN+XlmRfD5Uv9n8vekewoTPVH99YsuT0I8LdWWbXcX7sWr9zmKqvgwn0LynKfndYIg9ysf9xIC2ngoL3H5kZCJsdsP27x1Vx1bqmjvuc/fU7b6nG6Of7oQT6Pd6A8ZqE7QX1oT/2v8KstDT3WIT14G5zwBbVFfVNnXGvIfPT30RlRjjQj7KinOtUHA/PadyXfsaZzm+Qn/pYhgIUoAAFKECB8S/AgMv4n0OOgAIUoAAFKEABClCAAhTwFuDzDlcGBShAAQpQgAJ+A/2DlVqy5NwjAvvC/dmDZAFjd6Df5DXq1rf9c6ogrNfbA9TCBXXNrauc/Y7bXJDkhHqv8fq18lvO3YZ7HOmE6P3OT0XB3K8d8HQehHhrbajtm+7rywvyvitwZE0SnJDu6VSU/07YPWbzxynR7z2D9JWFcy9SG4843pbg+9Rwj1PQ13dP6S4PBtv3xPrksQkl4QnsznH0nSofPv/gv8kb/7fLXp9q04ffOfBTblQC/YCvTTqm/3FrXPFA7frWK/2MzU8Zj7nzXENup3TvGY9xrHptt17snmu/gX73GwnS6U/c7xjwloq9qK756TaHWfxmHsUNNetb70zmajYC7J3Wswjat0En2Zsb/MwPy1CAAukJMNCfnhdLU2BMCiwqyf2xqPa/IgfQB7a/PTXlrmDz37ulxTn3APiX6MBssyu3vqG9/9VGQwkt+wn0e9QPr/C0F3xpUfYHIbIa0VcPKeTlsMp5TU1b/uYuf6gD/R4h8h4Rvby+oTPprmbTz8XF2bk2xJygfmy03ztErdL6pi0DdoDn5+dnHZG1u0YFxY7x/XLmUeGPV1dv7fazOEtLs08CrC6vNzi4w88iWPXGW1Pi/vj0aCfuJPTRDPSbTSJHH9m9EsDFg3EqLc4xu+R/DiAzev2rAdXCNU2dLzjHPpR7w89cOcvEBfqB33aHA+U+Noy473Hz13Zw154Zy1taWvY5/5B3/RaYr/y2EakmsikA9tRgsDPhqQojHugvPOtstazGAzvij46OtQfAVcHGjl/6nAMpKcnJfsc7ws963WMM9PtUZDEKUIACFKDAJBJgwGUSTTaHSgEKUIACFKAABShAgUkmwOedSTbhHC4FKEABClDAQ2Cw4XO/mOmE1OMC/T5PRvcIwkIl/tTqpQXzFgt0lcRyAx4nYCcbl18rv+XcbaVj5dffXc5P37xOARfIVTWhzQMOTEzUB7/h54qCuT8G4MhF4eu1oVaz4SDl54LS3GN7uqc4DziMC3x7rQsANZkB66rHGzdtT9nIKBYYpUC/rzcYGBb3OlKf96pfUt9ryLV5JJ0Afd84Br6JwvebAABPq7jfGMDXGwliLu57wut3zGMTwisi9qU1oad/59eX5ShAgZEVYKB/ZL3ZGgUOiUBZ0dnzVexgLNgOoAvQK4ONnQ8na7C0OPtSQO4HMDVa7lnJ6C2sr3/mtdh1Qwkt+wn0m3Y8wspPzDwqfGmykHrktPqw/hrAabG+jmag32NzhNn4/RwCVlkw2P5Sonkwp8FPscLmFUcLHWU8A/19VtmXqMqDjrC5DZWvBJvab0u103xxcU6+DdQA2GOLXNrQ0D7gDzSPdbQDqkuDTZ2/TbaOysrOPF57M/pfbQZgpy1S5q5/MIt/MCf0m3Y8TqX3d0+U5r4LYbsekPfE+ivAd+obO250+w7l3kjXwuMesQX4+hFHve9b1dXV4UT1lRWfVaiwzEkCM6JlEp687zH/ZqftfUccFf5Uqg0jpQfdjhWRT9Q3tJs3bMS9AszjTQAJ17p7TO43VCS732PX9m3u6LoXkI856ttuAZVrGztaUsyDlBbl3gzR/wC0Lozeqxob/zTgQZ2B/nRXMstTgAIUoAAFJr4AAy4Tf445QgpQgAIUoAAFKEABCkxWAT7vTNaZ57gpQAEKUIACBwX8BLyH4pVOSP1QB/orC+atUKg5CDDy8fsGgFh5v1Z+y7ld07Ea7Jz46VtZWf5Rmft71kEwpw8KO0XsMr+BYT9hbK9NAyq4E4oBh2QmGqeoZAF6IwTv7esidoiF0tqm1gHXR94CoDCHA8YyVJHxKPRBiPx4+qx3PZMsnzFY56Fe5xXo9wp3D6UdP/OUqP6JEuj3eBPANgWK6kKtnc6x+7WqKJh73YHDKX/Yf63ityqO/5xqwlQvMIf2HiymcW/QiPbZHDB7hqM6kzFqFtg/mNY1tbF64GGgqVrl9xSgwCEWYKD/EAOzegqMkICUFmffBcg1jvZ2JAnWSllJ7oWq+j+OTQA2RD8XbOg8+McCgKGEln0H+ouyr1ARszvXivbfVsHdu/fM+JLrFHGYU+oPz9pzA0RvAnCY03eUA/1eJ+2b7rXbgssbGjo63GuhpGT2yZYdeMAV5jfFEoacq6pmT9nxZsBs1Fg+4I8t0dt37Tn8W24vU6aqqiqw481nLwf0B475fjUMq6SxccufY/UkqPsVVf3kuqZO8wdeXEC7pCRvptjdPxVB/x+JCmzuCQdKfZwen/L2GGygv2+DRdw90QXVW2YefeadXg9ZJSW5H7BUje3Jjo49i4Au8jp1fij3RsqBuwp4BPpNCVsED4cx5TMNDW07XJd43eOmSFt3eMriUKjtDY8+SFlxzu0KfMnxXbI2TDFZVJS9SET+2+G258CD89JgU8cGdxulpbmHoVfrnGtegK/WN3Z8I9WGlOjGkScdm3h8nbZfXHz2ewOwzYaTExz9eR2KFcGmDvO6Rs91HdCuOxTyccfv0qOBKfsuX7Pm+a5YPQz0p7uSWZ4CFKAABSgw8QUYcJn4c8wRUoACFKAABShAAQpQYLIK8Hlnss48x00BClCAAhQ4KOAn4J3Ia2nROadYtvURQBZD8R4IjgMQSOab7ATtQx3ojx8r7qkNtX7G73rwa+W3nLvdoQT6qwpmz9iv0ytt6HKBzI3OxYD8jfc44wPDHuFlz5BzIjc/4eclS849IrAvbP5/+/l+/Qezrky2Zv8bf/l3tfWrkP78krMqkxV4XqFrzOGpYyXgP4ED/VK+YM77xAp8DNDiSCZFMSvB3DjnyfNEfLdTuif0uzevJLrez5o2na0omGveMPHV4VjTfXXE35/mX8sXzvmQiPX4gc0DR8e1pbAh+DtUNoiEH2LAf/hmgzVRYLACDPQPVo7XUWCMCSQ46d308gWo/gJiPdv339/2GRC5AsC7nUNIdBL3UELLfgP9BQV5x0wJdJs/vvNcrHsgWC+K1yNdB7IB5AzYDTvwgrdgY1GwuaPNPT2lJTm3QGFCw30fwa3Bho5vpppGd2A3Wdg+EiLvP9F7wB/3ZnfjFiiCENkC1bNF9HyFmIcNrwfUpKeWO05D7z9FPjqOnQAeVWizwOrtm2+dD0EVgBMdY014Wv3i4uxcG2LC+8c6ypvT4J9XkVVQRGxVdZoAiyCoAHCEn7pTWXt9P4RAP5LcE/+AYiVEIrutFThOoCa4bdZXbFOJ+SrpSe5DuTfStUgQ6I9VYx4am6CyUcV+GSLnimKJ+x6PvLlDcUGwqWNNovaTmHWpSh2gNSKyP/ZbIiKXKXC6czNOqjdGLCrJ/bGoOl+FF1ZogwWsU5ETRfFWfWPHf7j7GNnMc9juJ6AodXy3B8AaMWOHzobIxmBju3nryICPx9tIYt8P+H2MrGvRisj/iDRgw5D32zYY6E93JbM8BShAAQpQYOILMOAy8eeYI6QABShAAQpQgAIUoMBkFeDzzmSdeY6bAhSgAAUocFBgMOHzpYV551q2/BcAExx3/v/jU9KOrUC/d1g20SD8Wvkt525nMIH+C0pzj+3pyfwmNPKG+4On0KeciVgBX4F+zzB1Qqei/HfC7tkI4JRombjrvQLrvrvsUTBFkFsqi/IWqS13e2QuBtZmTu+3cL9I5n/WNrX8bSh9Gsq1EzDQL5UFeR9WyO2uk+X9Mh2SQL/fe85voL+8cO5KUXzE76BSl0v8G1VRkncyevEjqCxN8TscOb1fLflqXdPmllQHc6buE0tQgALpCjDQn64Yy1NgDAuUlmafhLA8AURfZeW/r7/uDgdWeJ2oPpTQst9Av+nm4uKcfBuo8dwR6D0O+8CrizYIcCYQ2bltPnst0fK1DZ0h9yUjFOhH3yn3Gd8F1LwayefDqPxBoVMEmB3td9JAvykzhLnujDZsoAAAIABJREFUguCmYEPH9xP94VVamHsuLF3lCvX7WU1hCG4JNnT853D9UTeUQL/pcHHx+44OIPMRAEV+BuAo87qqXrGuqTOY6Lqh3Btp9gVxgX6RO6BqHrKdGy+SVZty3mMXR0L9gbB5Y8aH0+ynDchdM4/q/bfq6q3dia4tKzp7voptXGd6lRHBQ/UNHZd5fVdWkn2JqjwIINOz/iQbdUqLc8xbLcy4PNtNMtZXYONCr41CDPSnuUJYnAIUoAAFKDAJBBhwmQSTzCFSgAIUoAAFKEABClBgkgrweWeSTjyHTQEKUIACFHAIpBM+j5x2vu2lGxX4epKT+N+AYm9/EwKTYzP/P/BI2JyB/sTLz2+4OFZDRUHe+VDrVxBNlDHYA8X2AS1K5HDHIw/+26QI9EeGa9bvnu1/Oc+y9bMm0jTwQMC4edmjgtumH7P3jmRZiUP1YzKRAv1V+flZ+6b03AVghWfwvO9E+W1QmIMvY58M1xs/GOhPsNgib0rRwLXo20jgPBh24BURZ11tZdqfWrXu938/VGuX9VKAAvECDPRzVVBgggkUFMyekZmR8V1R/WSq15MBeFNEPn/EO874ZXV1tdllF/cZSmg5nUC/abikJPtMS+UXHif1u/u1UwRftDL3PRzuyloFwcJYAVFcX9/UYf64G/AZqUB/7A/7nW8+8zmFmAfTZK8lsw/sJn1IrYwvWXbPwwo5P9rplIF+Uy5yYnnWnhsgelOKdmIWz6ol165b196YatmXlMw+2dKMHwG61OfGhBdU9Zp1TZ3mdH9NVb/f74ca6B+Ekwmlr7al99qGhq2vJOvnUO4Nv+OPlXMF+nsEsiws+mcLWAnFuSnqe1NVr17X1Gk2+/iaG/NwuvOtZz+qqncCOMpHf/8B4AvBxo6VPtqQ0pKcL0Nh3pAR94aKZIH+6IaZuwG9ynNdpnjzRprr2vwm1qiVce26BA8oDPT7WBksQgEKUIACFJhkAgy4TLIJ53ApQAEKUIACFKAABSgwiQT4vDOJJptDpQAFKEABCiQQSCfQX74w73qBfH9AKFfRLsDtvXa4Yc1vfr/N3Uw6IfXywnkXiuqvYnWo4KG65lbPg+Oc7bjbMN+pyEV1zZsfc5aLHyvuqQ21fsbv4vBr5bfcUKyWFc/JtXsD6waE+RVvQvBfsAMrs447+UWvzJCfvnmEybcdOJyzqC7U2unHys9p5mUfyjs+05InITgtMl/ADrFQWtvUuslPG0MtY/IT+/7xymmwehdCpRKCBQM3OvS1oND7ps/a96mRDvVPoEC/lC/Mu0tErumfM4UtgvWA/T3pyVq/auPGXe759LOGzDXucumuo7Ky/KMy9/esg/Qdspvoet/9WTj3fgjMQZ7RT3pvARnqul7yoXNmWRmBfAuy2FZ7iaicHL+JQp8TO1BWs2HTS0Ntj9dTgAL+BBjo9+fEUhQYdwIFBXnHTLG6VqjIJQK8x/HH5B4FtlqKH3fZ4epQaOvuZIMbSmg53UC/6Yf5Q3jH9j+dB9HPKrBQIMdE++fZ79KS3O9C9Yv9YxAEd+2ZsbylpWWfc1wjGeiPtRuZg4zuq1VxhQBnRMPLYYX8VaCNAdj/b03jH7cOxdi0ZTZxTLUCVQpcqaJnOcz62lI1ryf7ycyj37cx0caNRGtgadGZp/Qi49MQlAORh6PYBoUh1+3nphqOQP/B+TjoBMHZjnvCnF7/KlQfz9Dwj1Y3PfOyn74Ndd78tBEr4wr092/4SPd+SafNvvtx9pRdb1kVCrlS+zYOzIoG6c1mlG0ieEqg9x/+Drs2zYdSKS3KzlfBV6RvI4tZV6bOvyvww3WNHd9J1NfImN/8UyWALwM4J3o6gwnf/wWQG4ON7Y+mGmeSdb0HwItQ1GWg955Ua4GB/lTS/J4CFKAABSgw+QQYcJl8c84RU4ACFKAABShAAQpQYLII8Hlnssw0x0kBClCAAhRILOAn4G2uXlKU9+6ALc0ATorUZkK5lnx92jGnfitZZmEsBforC+atUOjPYxqq+kjd+rZ/9nHAXeQSv1Z+y7lnxa9VXl5e5vGHizmY7+KDY8GGKRnWhY83bhp4Ir+rET99c4ecodgpYpfVhJ7+nZ97yU/42WOsPQpZtjq0ea2fNoa7jOP0/u8NOLDUnGoOubp2/eb+dTPcbXvVN1EC/ZG3SEDWAJgRHWcXIJ+oDW1OerCknzUUuSeL8t8Ju8fkp07p+1lKb2PIhxfMOylsRfJXfb9rgOfmFd/9Kci7BZBvOOY0rU1Dw722zOn9YgduFfN2hIGHcz6RNWvvpWlmgoa7e6yPApNGgIH+STPVHCgFKDBWBcrKzjxeezOejAbmTTffgo1FweaOtrHaZ/aLAhSgAAUoQAEKUIACFIgXYMCFq4ICFKAABShAAQpQgAIUmKgCfN6ZqDPLcVGAAhSgAAX8C/gJeJva3GF4AHVZs/ZemCoQ6jekbto49Cf0zy0wB8FBMD0ipHi6Z1rmovr6ljf9iPm1cpdT6B11obZ/S9WGX6tlBXNOt2FtOHAI5PHROv9hCRauam59NlUbfsYQ2TAwQx6FYFmsPoFcVRPafF+q+s33PsPP5uT2/xWRSw7WObKnmXuNxRyQuHdb1k8EYgLQfR9FMKs7c3m16xBSPxaDLTNRAv3lBXnfFUj/ga4quLOuufULqTbR+FxDQw70VxS4fhOAZzKndBc8Hmx/3Tl3fvtTWTjvElV92HHtk1bP1KVebyEY7NoYzHUVBfMuBfT+6OGapoq03roxmDZ5DQUocFCAgX6uBgpQgAKjLFBWeNbZalmNAI6OduVFyeg9v77+mddGuWtsngIUoAAFKEABClCAAhRIQ4ABlzSwWJQCFKAABShAAQpQgAIUGFcCfN4ZV9PFzlKAAhSgAAUOiYCfgLdp2B3MBfyFr/2G1CNtFM67UFR/FRuoCh6qa269LNXA3W2Y8ipyUV3z5sec1y4pOPdEC72/Ecip0X/fDeiS2lCbOawx5ScNqy8L5PahjiPRaeMeIWTfoWG/Y4gvh0df26WXtbW19aSC8ht+riiYe92BTM0PHfVtzkBv6ROhP7ydqo1U35eW5h42pXvK/Qc2cMyLlBXssiGXrw5t/kOqaysL5nxA1aqH4Iho2ZdhZZ5X29Tyt1TXDtf3EyHQ77UxxOu+9DLzvYaGeEJ/RWHebVC5qb8PilWv7daL3evcb3/KC+ZmC9AEYNZgfmNSrZ/yhXnXD9ggYTYLrW9z3kOeVSxZcu4RgX1h8/aL/IO/S/G/kana5/cUoMDgBBjoH5wbr6IABSjgKWB24L71Vsachob2p1LtEo1VUFqScwsUB1+jJAju2jNjecsI7tjldFKAAhSgAAUoQAEKUIACQxdgwGXohqyBAhSgAAUoQAEKUIACFBibAnzeGZvzwl5RgAIUoAAFRlLAb8C7vHDuSlF8JNY3v6fOl5fMO016dB0Ep5lrE4XUzXeHOtAfCRgfLisBXNxvrHjgtd16daqgelV+ftb+qT2PKbD44Px4b2pwjwOAr8D90uL577V67WYITkhmFVe/zzcNmOzLvm1ZPwPko6nGUFGQdz4gawDMSDVv7vVauXDuEhU87jgN3DMQX1E4/2yo3X9QpgI95k0AtaHNv/R5D8jSBXnZhx2371n3myLMfO2b0vMEBKWxuvy+ZeDDC+adFLZ0I4CTotcy0O+akLi3UHhsvvHaaON3DsqL5n0Qtq4WYGayOfDa+CAiX61p3mzyWppsHZV9KO/4zIA0AzjDUe762lDrXe7r/Ab6I+tuak8NgGLHPfbLrFn7Pp7qbSax8mb9WdO6utxvCTDfx22CSbABwWPccW/E8Lu5wue9yGIUoEASAQb6uTwoQAEKDJ+AlBbl3gzRmyG4JdjQ8f1Uf/QtLs7JtwHzB1rsdH5bVFfUN3X+Yvi6xZooQAEKUIACFKAABShAgZEQYMBlJJTZBgUoQAEKUIACFKAABSgwGgJ83hkNdbZJAQpQgAIUGFsCfgP9Hie2twl0cU2o7Y1EI1q26JwT7O5ANQQfjJUZzUC/6UNlwZwKG9ZjAmRG+9QFyJW1oc0PJ5kZqSyYe7Mq/gMC62C5BIF+j1O6VXVZ3fo2Ex72/FQVzJ6xD9PvA3BRKquKornz1UbQEXbenbJ+E+Z/I+trsOXLfsbgHUzG+gz0Lk92gn7lgvnvUitcD8h7HAP1DMRHT3C/F4KPOcpuh1qVtes3taS4U5xzUpcZsK56vHHTduc1cWtW8dsM6S1P9QYAjzXSEs4KLF6z5qmdI3X3ToQT+o2VeyMQgCeyZu29NFm4PXLKveLXsU1AUXPvTSGuE/qjZber2hfUrX/6N8nu6YqFc2+H4EuOMq+GLS1c09T2gvs6v4H+yG9M4bxLbNUH+39jFLYIvlITar0tVd6sYuH8fIhdA8UeEfvSmtDTvxuwpl33vvk9hSVL65o2/zbZ2ozbvKDYKWKXuesfqfXNdigw2QQY6J9sM87xUoACh0ygtDj7UkDuj+4ctgX6s67w1JtCCR5KS0pyP2Cpmge9kx2dausOT1mc6JpD1nlWTAEKUIACFKAABShAAQoMWYABlyETsgIKUIACFKAABShAAQpQYIwK8HlnjE4Mu0UBClCAAhQYQYE0Av0DTmyPdrHGK0hdVVUV2PfGSx+FjTshOMo5nNEO9HudtB8JxUL/dfqs0x6srq4OO/tryu+d2vPvAtwIIDBwarwD/V4nkwP6nB0IVKxu3PRn9/RWlOSdjF55AMBCP1bLC95/ZC8yggDm9ZdXvOIVADbfL12Ql2NZ8nMAefFLy3sMppzHSfvmn9cgQz9d29D2iruuZQvmnmNbeMh14rkplvCEe/dbCSJ1qrwu0BU161vXegWgS0ryZk7rte6A6scdmxMeDWe9ffmaNc93xfrlWXeS/pvrImMQPDogTC767drmtps9bkuzqeBfVHEDgAyI/nfWrH3f83sSe7LbfKIE+isXzr1Cgfv650lhQ3B3Vlfml6pbWva577X9U3tuUOAmAIe5fNIJ9JtL9wjwhWmz3nWv1z29b2rPd6C4ZsDmFsV3ate3mvs87mT/dAL9fW/CmG5yY8sdYwgrcPv0rsxvucdtypjfzL3bXrwckB84Nuq8agesEudvhmfd5t4P6CdrmtrWJbpfpvbgpyJyiaM/mzPQW5pqc8sI/lcRm6LAhBZgoH9CTy8HRwEKjKSAx2n7pnnzALBRVKtVrLcjzxPAcQL9OIBswLkjG9stoHJtY0eq3cMjOSy2RQEKUIACFKAABShAAQr4FGDAxScUi1GAAhSgAAUoQAEKUIAC406AzzvjbsrYYQpQgAIUoMCwC/gN9CcIqZr+dKniKYi+aP6DQN4FYK5HILev7wpbLVxQ19y6yj2Y8sJ5F4rqr2L/roKH6ppbL0s1aK8AvYpcVNe8+TGva/tPwQaOdn3/VwjWicoGBWaK6gIFSiA4wrsPicPwFQvnXQWoOX3ecaJ/JGsSBHS1wNqv0HOhmA/B2fGbBSI5lB1iobS2qXWTu33P+k1YGngeFp5S1bClcoT2vR3hnxIaKh6oXd96pdf3Zs73bsv6iUBWuL6PzLklCNqQly1oniqKInmZgeONXZYw0G8KVBTMuxTQ2EGbzqbMSem/UOBZ848WZJpCKwAsHri+9DmxA2U1Gza9FLemFuZdL5Dvu+fB9F9EHlPoP6Lr9jhALwaQP3AuEtft3vCgQI8F+8Ka0NO1qdZsqu+9A/24E4q4tZCqrtj3NgJPrgk99dfYf04npB63/grybgHkG6nu1cqCvGMUYjZmuDeT7IFivYq+3leHZAuQEz1s1WtIb6nYi+qan25zfunl5Lr4HwfeEBKEauQEe1UUCmSx+55W1a0qVvHq0Ob/8/zNiH8TQNI1neBNFeamNm95eFRFmgHt7Rs65ouiCsCJjrYTvjlkWfGcXLs3sA6ix/aXj977KroKkIhR5H5RLIK5Zwb+hvl5K4nfZcVyFKCADwEG+n0gsQgFKEABvwKLirJLReQXAA7+MeTv4j0i+vH6hs5H/BVnKQpQgAIUoAAFKEABClBgrAkw4DLWZoT9oQAFKEABClCAAhSgAAWGS4DPO8MlyXooQAEKUIAC41fAb6DfjDBhSDXJ8BVoFcURELw3VkwgV9WENt/nvmykAv2RsRTkLbch9zlOw041idsBaQW07GDBxIH+JGH4xO0oXhTBHu0LNicN9A+ufnkdoh0Aivs7oVj12m69uK2trcerY+ZtAD3IME4fTgXk+L4xehjmcdF/Sxp+HuR89FWteEUt+0J30NvRF6koyPsyIN/02jSRdEwqr9uWvWx1c9tTXuXi751Ih26tDbWZtob08RFUT7t+9yaXkQj0m04m2UDjPYa+U/w3ADgTQN8aUuyFoLw21BpyXuQxhlcBmM1Cn/Y936nXEAZj9eEF804Kiz4BwZw0J6tLFDfVrG/9vteJ+6aupYV551q2tWpAqN9fI+EDGwluqQ21/Weiuv1Vw1IUoEA6Agz0p6PFshSgAAV8CJhXdgl6bhfVq5LsCHXW1GYLrmpo6DAPQ/xQgAIUoAAFKEABClCAAuNUgAGXcTpx7DYFKEABClCAAhSgAAUokFKAzzspiViAAhSgAAUoMOEF0gn0G4xli845we6xfgKVpQlOY4+ZdYnId6btz/j2vik990DwMQfmPbWh1s+4cUcy0G/ariyY8wGF9eCBU+DfnWKin1XgYoEud55Kniq8XVUwe8Y+ZN0DlY8ktYoEmHW1lWl/KtwbuEMUHzH9SXZCv/k+Eup/Y/oXRXFzwjci9FVkAxJCpn2VhuX9YuNxR3+eyZzSXfB4sD16Unq8RFV+fta+qd3fBuS6FCHpsIjchrD8XC27GcAp0dpSBvpNuYqSvJPRix/5WFumePjAqe81Vmb42lXrfv/3FPMnlUV5i9SWu33MdZ+X6Gpk4NrahrZXEtVdWTj3IrXxSL+lwhZgRc36VnNg6JA+EynQbyDKF8w5UyzLuLhP6h/oFDnBXr4Ynm49HNgXNsH8hY4C19eGWu9yXuDh9IwNKbJU8gHbvCHjqBQT8ZRmyGV1DZsjbxhJ9BlMoD9yj+bnZ+2f2nODAjclvUcPNvwsRK6tbd5sNsUk/aR5v5i6XhBLr6lpalvHMH8qXX5PgeEVYKB/eD1ZGwUoQIF+gYKC2TMyrYxKy9J/VsW5AGZF3lQEdEHwKmzU2Jb+d0ND55/4BxAXDgUoQAEKUIACFKAABca/AAMu438OOQIKUIACFKAABShAAQpQwFuAzztcGRSgAAUoQAEKpBvoj4rJ0gV52ZbI5yAoheKEaKi5C8DzgD4owL01obY3TPnKgnkrFPpzh7ZniHykA/2mP32h+MMqRPUaAB9whG5N37cI9K5ps06rqa6uDg+zlQmk/xWKRlv1+6s3tHWajEl54dyVfgP9Mc/KgrxjFLgakMsBnB45pLLvlPO/QxF01r+sYM7pNixz+vnx5noFehSybHVo89pUd8PSonNOsTRwrapWicrJjjl/FWI2CWT+oLap5W+DDT/H2o+0Y2d8WqDlCpzmmJM9AryokDrb6r1nddPvX07VZ+f3VVVVgT3b/3KeFcanIHoegBMdGxTSrtusnf3bDrtNoWajAwRy17RZe26urt7anU6/vMpOtEB/370W9bf1s9Gg/jHRse8BsBUqP86SPdXVoa27zb+XF+R9VyBf7PdRBLO6M5dXt7Tsi/2bh9OTVs/Upas2btwV2VCjh1VB1Gwemu26t9fblvzXYUefutHc26nma6hr2tGXKwGcBSA29ujvgGy0A/iJ3/44+5vkfhly3alc+D0FKOBPgIF+f04sRQEKUIACFKAABShAAQpQgAIUoAAFkgow4MIFQgEKUIACFKAABShAAQpMVAE+70zUmeW4KEABClCAAhQ4FAIVC+fe73zTgEJvrAu1/eehaGs811leOCdP1DKngL8jMg7Fiz22nl//m7bXxvO42HcKUIACFKDAYAQY6B+MGq+hAAUoQAEKUIACFKAABShAAQpQgAIuAQZcuCQoQAEKUIACFKAABShAgYkqwOediTqzHBcFKEABClCAAsMtUJWfn7Vvak8NgOJI3QpbLVxQ19y6arjbGu/1VRbMqbBhPSZAZnQs67undJcHg+3mJHZ+KEABClCAApNKgIH+STXdHCwFKEABClCAAhSgAAUoQAEKUIACh0qAAZdDJct6KUABClCAAhSgAAUoQIHRFuDzzmjPANunAAUoQAEKUGC0BJYWzHv/FPT85YnQH97204eKornz1UZQgJnR8tsUKKoLtXb6uX68llle8P4ju5F56urQ5j/4GUNeXl7m8TPkXuebDADcUxtq/Yyf61mGAhSgAAUoMNEEGOifaDPK8VCAAhSgAAUoQAEKUIACFKAABSgwKgIMuIwKOxulAAUoQAEKUIACFKAABUZAgM87I4DMJihAAQpQgAIUGHMCFQvn50PsGgWezETvilShfhNq70XGEwAWOgbz6Gu79LK2traeMTfAYepQVdXsKXu3Zf0EkAss6IqaUJsxSPqpKJh3KaD3A5gaLbgb0CW1obYnU13L7ylAAQpQgAITUYCB/ok4qxwTBShAAQpQgAIUoAAFKEABClCAAiMuwIDLiJOzQQpQgAIUoAAFKEABClBghAT4vDNC0GyGAhSgAAUoQIExI1C5YP671ArXA/KeSKcU7ZZixaoNreYEenV39ILi+Uf3hO2fA6h0fLdbVZfVrW9rHjMDG/6OSGXB3JtV8R8QWAC6ROS2abrne9Whrbs9mpPKwrkX2or/cbzFwBR7ImvW3kurq7d2D38XWSMFKEABClBg7Asw0D/254g9pAAFKEABClCAAhSgAAUoQAEKUGAcCDDgMg4miV2kAAUoQAEKUIACFKAABQYlwOedQbHxIgpQgAIUoAAFxrGA52n7ChvA8xCsVOBZMzwLMg2qlSood5w2byL/tgi+UhNqvc1rA8A4ponrusdp+6bMHgBrBVJrQ/ebfxDgDABXAHj3wEr0ObEDZTUbNr00kVw4FgpQgAIUoEA6Agz0p6PFshSgAAUoQAEKUIACFKAABShAAQpQIIEAAy5cGhSgAAUoQAEKUIACFKDARBXg885EnVmOiwIUoAAFKECBZALLFp1zgt0TWAlgYVpSClsFP58+a+81k+TEeSkvmPtxAX4A4LD0rOR127KXrW5ueyqt61iYAhSgAAUoMMEEGOifYBPK4VCAAhSgAAUoQAEKUIACFKAABSgwOgIMuIyOO1ulAAUoQAEKUIACFKAABQ69AJ93Dr0xW6AABShAAQpQYGwKVFVVBfa98dJHofgOgONS9lLxJix8PuuYd/2yuro6nLL8BCpQUZJ3MnrFhPorAQSSDs287UB0NTJwbW1D2ysTiIFDoQAFKEABCgxKgIH+QbHxIgpQgAIUoAAFKEABClCAAhSgAAUoMFCAAReuCApQgAIUoAAFKEABClBgogrweWeizizHRQEKUIACFKCAXwET7N+7/S/nWorLVXURgJMATEUkmI5tAJ6E4GdZx+xtmCSn8iekqyzIO0aBiwH5ZwBnATgmWniPAC8CeDhshR9c3fT7l/36sxwFKEABClBgogsw0D/RZ5jjowAFKEABClCAAhSgAAUoQAEKUGBEBBhwGRFmNkIBClCAAhSgAAUoQAEKjIIAn3dGAZ1NUoACFKAABShAAQpQgAIUoAAFKDBpBBjonzRTzYFSgAIUoAAFKEABClCAAhSgAAUocCgFGHA5lLqsmwIUoAAFKEABClCAAhQYTQE+74ymPtumAAUoQAEKUIACFKAABShAAQpQYKILMNA/0WeY46MABShAgUkrUFaSs1IVH+kHENwabOj45miBFBWd/c6A6EaBnmL6oJCXwyrnNTVt+dto9YntUoACFKAABShAgeEUYMBlODVZFwUoQAEKUIACFKAABSgwlgT4vDOWZoN9oQAFKEABClCAAhSgAAUoQAEKUGCiCTDQP9FmlOOhAAUmnUB+fn7WjOm7P24Bc22gdffeGT9raWnZN+kgfAx4slmNVKC/pCQnRyDXmClQ6N0NDR0dXtORbqDfb70+pp5FKEABClCAAhSgwIgIMOAyIsxshAIUoAAFKEABClCAAhQYBQE+74wCOpukAAUoQAEKUIACFKAABShAAQpQYNIIMNA/aaaaA6UABSaogJQWZ9+FaJi6b4x6d7Cx87pItpofp8CksxqJQP/i4uxcG7IOwLFR7Nct6KK1jZ3t7uWXTqA/nXq5zClAAQpQgAIUoMBYEWDAZazMBPtBAQpQgAIUoAAFKEABCgy3AJ93hluU9VGAAhSgAAUoQAEKUIACFKAABShAgYMCDPRzNVCAAhQYxwLLzjvj8K5pmasVcr5jGM8gIAXBYPvr43how971yWg1IoH+kuwLbZVfOSdMFNfXN3Xc5Z7EtAL9adQ77IuFFVKAAhSgAAUoQIFBCjDgMkg4XkYBClCAAhSgAAUoQAEKjHkBPu+M+SliBylAAQpQgAIUoAAFKEABClCAAhQYxwIM9I/jyWPXKUABCuTn52fNmL67WoDyfg1BcNeeGctbWlr2jZZQaUnOLVB8I9a+CB6qb+i4bLT6Y9odq1aH0mQkAv1lJTklqqgFMDU6lh6BLKtvbF/rHls6gf506jXtuOsGsEPUKq1v2rLpUBqzbgpQgAIUoAAFKOAUYMCF64ECFKAABShAAQpQgAIUmKgCfN6ZqDPLcVGAAhSgAAUoQAEKUIACFKAABSgwFgQY6B8Ls8A+UIACFBiCQGlhTh4s/BLAGQCehY2PBps72oZQ5ZAvHYuBfjOosWg1ZOwkFYxEoL+qavaUt9/MuE2g15muKOSuI4/qvbm6emu3u2vpBPrTqde0w0D/oVxJrJsCFKAABShAAb8CDLj4lWI5ClCAAhSgAAUoQAEKUGC8CfB5Z7zNGPtLAQpQgAIUoAAuFf/9AAAgAElEQVQFKEABClCAAhSgwHgSYKB/PM0W+0oBClBgnAiM1UD/OOEbtm6ORKA/nc6mE+hPp15TloH+dMVYngIUoAAFKECBQyHAgMuhUGWdFKAABShAAQpQgAIUoMBYEODzzliYBfaBAhSgAAUoQAEKUIACFKAABShAgYkqwED/RJ1ZjosCFKDAKAow0D+K+I6mGei3SuubtmwaG7PBXlCAAhSgAAUoMBkEGHCZDLPMMVKAAhSgAAUoQAEKUGByCvB5Z3LOO0dNAQpQgAIUoAAFKEABClCAAhSgwMgIMNA/Ms5shQIUoMCkEmCgf2xMNwP9DPSPjZXIXlCAAhSgAAUmjwADLpNnrjlSClCAAhSgAAUoQAEKTDYBPu9MthnneClAAQpQgAIUoAAFKEABClCAAhQYSQEG+kdSm21RgAIUmCQCDPSPjYlmoJ+B/rGxEtkLClCAAhSgwOQRYMBl8sw1R0oBClCAAhSgAAUoQIHJJsDnnck24xwvBShAAQpQYPgEKory3wm7ZyOAU0ytCuwQC6W1Ta1827oP5oqiufPVRlCAmdHiT1o9U5eu2rhxl4/LWYQCFJhgAuWF8y4U1V/FhqWCh+qaWy+bYMPkcCgwKQUY6J+U085BU2BiCbhDy5boRWsbOh8DIGVFZ89TsT8FoBTACQAsAF0Anofgwe7eKfeGQm1vuEVKSvJmWuj+DBTmD57TABzW92Cpb1gqW8TSuw9/h11bXb21O01NKSnJfp9lyydhoRKKkwBMjdbxtgLPieoj3fbU+7z65dWWOzwPwa3Bho5vussuO++Mw7umZa5WyPl9Y5GXwyrnNTVt+ZvD6rMKLRPIMdHr9wB4EYKVNqb8uKGhbUeqev14uNpOdMmEs0plU1Awe0amlVFpQT9hi57tmIewQv4qquZ/5PjJzKPft7G6ujqcqr5Egf6qqqrAju1/Og+in1VgoaOdyL0hinvC1pRfeM23u82iorPfGRDdKNDo//gyYF0NKD6cZReXZF9oq/Q/oKSyiHwfvTeWFOSeGA7obwCcGrtOFNfXN3Xc5aeesqKc61TwQ0fZpyXDXlRf/8c3/VzPMhSgAAUoQAEKTFwBBlwm7txyZBSgAAUoQAEKUIACFJjsAnzemewrgOOnAAUoQAEKDF6Agf7B25krGegfmh+vpsBEExhLgf6lC/JyLEuuMca2rXev3tDWMdG8OR4KjKQAA/0jqc22KECBQyLgFejvhd1q2YEHIFiYotE9gP5rsLHzZybjboLOO9985nMK+XosxJ/k+mcRkIuDwfZOPwMrKcnJsRQ/B5Dno3yXAN/ZuXfGt1taWvYlKz/UQL9l9QQszfgRoEujGx4SNfe6ql6xrqkz6Czg3ijgY2zuzQRxl0xUq0Q2+fn5WYdn7bkBojf5WHemmj/aYl3R0LDl98m8vQL9NrDSAlZCcW6KuTLh9M8GGztW9h2S4P0ZzpC+s4VU9Q4l0G+i/aXFOfcA+Jf+NgXBXXtmLE91v+Xl5WUe847uR1Wx7GB/5dvBxvab/ax9lqEABShAAQpQYGILMOAyseeXo6MABShAAQpQgAIUoMBkFuDzzmSefY6dAhSgAAUoMDQBBvqH6scT+ocmyKspMLEExkqgf1nxnFy7N7AOosdGhFVetzLCi1Y1Pt0+scQ5GgqMnAAD/SNnzZYoQIFDJBAfWpY7oPoxAH1/MKT+hAH57Myjeu/d8WbG3YBelSLY7qhRn0PAKgsG219K0owsKsr9ZxH9b59hbWdVv+4OB1aEQn94O1H9Qwn0C/RzAH4A4OTUTJES2y2gcm1jR0us/DAH+ie0lZdxcfH7jg4g8xEART7nIFbMvC1hRbCx44lE18XdG8Ca6IYSv/eGDZWvBJvab0sU6k8VvHf2bTjLDjHQj7Li3MUKXQUgs+/BAtuQIUWpNuiUFZx1ugasDQfelHB8dGy7bbGWNDRseTLN+WNxClCAAhSgAAUmoAADLhNwUjkkClCAAhSgAAUoQAEKUCAiwOcdLgQKUIACFKAABQYrwED/YOX6ruMJ/UPz49UUmGgCYyXQ7+5H1Pn62lDrXRPNnOOhwEgJMNA/UtJshwIUOGQCHqFlZ1svqGANVJ+CSgaABSIwJ9Ef5+rQ3wGsA3BFNMxvA+iEYjVEtihwnIiWQiMn/h/muvbR7W9Puaytra3Ha5BlJbkXqeovAUx1fL8TgDnley0CgT+gN/wey8IHtO/E8AF9Myf11zd23JgoUD3YQD+ALgD7AcyM9ms7FPXa52A+nlYCfXLq/p6lqzY+uytaTpYsOeeYri57Smx8mWJ/VoEvOcb76161ro3952l2T/iwWWdtq66uDjvNJoHVgCViNkPsnzb114AWOr6IrD2F/CwA3aS2vdcW6xwRfBSAKRdwlP17GFZhY+OWP3uvvZyVqvhIgptvp1l/FrRZxXobgjxRXabA6a4NLV2AXhls7HzYq57hDOk7609Vr3mrQVbW3qNi12So/U+wYDY3nBj9t50ielmPHfhDrMyMrv07Y+u2rOyso7TXMmt9Tux7UVxf39SR9MGirCj7ChW5L2akwOaecKA02aabQ/bjx4opQAEKUIACFBhzAgy4jLkpYYcoQAEKUIACFKAABShAgWES4PPOMEGyGgpQgAIUoMAkFGCgf2iTzkD/0Pwmw9XlhXNXyoBsiN5aG2r75mQY+2Qc45gJ9BfMKxFobSwPp0CPQpatDm1eOxnnhWOmwHAIMNA/HIqsgwIUGFWBBIH+7SJ6ZX1D52p3EL6qqiqwY/uzN0L0665wdGwcr0OxItjUYf7AUOfgSkryZord/VMRXOL49+1i28X1zX/c4oZYWjD7n3oCgUYBZh/8TmvC6L2qsfFP293lTUj58Om77gHEvGEg9nk1oFq4pqnzBS/oIQT6Y9V1KfCt3Xtn3NHS0rLP2UaC/uy1RMvXNnSGEk28u08ieKi+oeOyZAtlMlqVlmRfD5XvOwL0O0TkE/UN7Y95beAoK879kEIfB3D0QUv5drCx/WYv2wT3hg3oPd1h+8uh0NbdruuktChnMQQmsN5/ir8CWzPD4eLVoa3/524nVfDeWf5QlTVtuOsGsEPUKq1v2rIp4Totzr0N0Jv6vxcEd+2Zsdx9H8S+z8vLyzz6yO6VBzZcXOy45tZgQwcfhEf1vwXYOAUoQAEKUGDsCDDgMnbmgj2hAAUoQAEKUIACFKAABYZXgM87w+vJ2ihAAQpQgAKTSYCB/qHNNgP9Q/ObDFcz0D8ZZvngGMdKoL+qavaU/dsOu02h15neCeSuabP23FxdvbV7cs0IR0uB4RNgoH/4LFkTBSgwSgIeoeUdUF0abOr8baIu9QVzu+51BedN8ZTXegXPE53sHT1x/hFHYLutOzxlcSjU9kaivhUU5B0zJdBtNhPkxcqo4qp1TR0mZB33GWKgP+np66Yxr/5AkDTEPJhA/2SzMqfzd03LXK2Q86OTaovi6vqmjp8nu5XKinKuUsG9jjX1tGTYi+rr//im+zqPe8OGyleCTe23JXrjg6mjtCj7gxAxm2Fib28wf3nfEGzouNPdxqEK6adTr+nTYAL9ZUVnz1exg863VCTanGPaWFKQe2I4oL8BcGrUIeFmnlH6OWSzFKAABShAAQqMsgADLqM8AWyeAhSgAAUoQAEKUIACFDhkAnzeOWS0rPj/s3cv4HFV9d74v789Sdu05XLKRfHIRcWDQFuk08JbC3Ry6aRtknItvIBIUVRA8C8crxzwclTgLypeUNDjUZQjCEHAJmnJNJcpUqtNUm0TilVUoCpHSpFLL+Qy+/eyJjPpzp49M3uSTDqZfOd5fB6bWXvttT5r7aHTfNdaFKAABShAgaIXYKB/dEPMQP/o/CbD1Qz0T4ZR3t/HQgn0Ty519pYC4yPAQP/4OPMuFKBAHgU8Qsvfj7R2X5UpsGyas7RqdshWaQIw3dE8X9eGq+beDtWP779OfxJp7bnc3c1w1dzPQ/VzQz8X+UKkZevns3G461eRu9e1bL3a67rRBfr1u5HWHrNScthJBNn6kW3H/ZEE+iebVTg8+2jEZAOAoxPeOxDQRZFIz45M86M6dPLxGrAeB3BUvJxiJ0qkIhLZ2uO+zuPZeOy1vTPPS7cDveN6qa6cc5sCn0z+TBStr+6bWee+Npfgfb7KmjaOJNBvTqA4uGx3gwoq9z+j3gsXzPvuRSfpTLI933yfAhSgAAUoQIHiFWDApXjHlj2jAAUoQAEKUIACFKDAZBfg953JPgPYfwpQgAIUoMDIBRjoH7mduZKB/tH5TYarGeifDKO8v48M9E+u8WZvJ5cAA/2Ta7zZWwoUpUBKaDnL7vFJBI9A9V5LtOaxlp5oNqjqqtkXqsoDyXLZAu7Z6nO/n0v9owj0v2qLVLe0bP11tvYtrZp9nq3y86FyivUokZpIZOser2tHEujP1oZ07090q1z7vWzZ8QfH+srMCQ4LE9e+ImqFm9u2bEqdR3PuU8XFQz/3+WyY8h671z8vMfus5uiTTzvvk6+Qfi71mvaMJNBvrgtXzbkeiq8PPctpFi6Y08HClXPuBvAhh6fnqQW5jinLU4ACFKAABShQPAIMuBTPWLInFKAABShAAQpQgAIUoMBwAX7f4YygAAUoQAEKUGCkAgz0j1Ru8DoG+kfnNxmuZqB/Mozy/j4y0D+5xpu9nVwCDPRPrvFmbylQlAIjDfSPNABsEN0B97EO9OdS/ygC/WmD4O6JktIe6BNTX+9fvnrD9te8JtV4BvonulWuD+WKRScc1DutdI1Czkhcm59Af/XJs3TAWgdgXuI+/QJZ0dy61SwmGHrlErzPV1nTmJE+zyknHgC7xLYrm9uf3OLsZzg890jE1Cz2OTH+8wwnI+Q6pixPAQpQgAIUoEDxCDDgUjxjyZ5QgAIUoAAFKEABClCAAsMF+H2HM4ICFKAABShAgZEKMNA/UrnB6xjoH53fZLiagf7JMMr7+8hA/+Qab/Z2cgkw0D+5xpu9pUBRCjDQP+cmKL44NLhpdmHPJQjunigM9CNvix9yfShzGceRPhuJNsmSijk/E8GFyTaK4rrmtu47nW3OV0g/l3pNe0Ya6A8Gg6WHHdp3H4ALHM9Qys771ZVzlyp0NYBSU04Eq1/855QLurq6+nMdQ5anAAUoQAEKUKB4BRhwKd6xZc8oQAEKUIACFKAABSgw2QX4fWeyzwD2nwIUoAAFKJAqUBcKHq7Alaq4TEROABAAEAPwVyhaAyWBr/2i9TfbRhvoX7nypCl7X5xRK6rXAAgCODTRmj0AtgnkQcC+pyHa9aLXONWE5s8WoA3AEYn3n7dgn7U6unnY6fTpxriufP75auNBCKxEmday3tK6+o0b96W7ZrRtdtY72kD/ytBJM/fpjJUQvRzAKQ6/XgBPA9JgWwN3r2n77bN+5rl7PAE8YfVPXb56w4bXqqqCh0wbwMWAvB/ASQBmJOo0Y7PetuRbMw47bkN9fb2ZJzm/HH252lX/ywC2QOXHZbKnvj66bXemylcsWnSQXdq7BkByI8VnYZUuamzb+LezK08/KRYbuBGQmoRVLwTfamzv/GTaORIKHg5YqxRq8hXOfo/IOFPbPfz9OA6NUabCyytOPdayS64CtA7A8QCmJsrn5OunQcky7udToc/YKDlzbfQ3f81UT+pzrTc3Rru+lO3eNaHg7QL5uKPcdY3RzmE5GI86ZPlZwdmBgHW1qoYBHJf4vDNFX4TiV2rJj6cfvqexvn5bX7Y2mPdrQ8GbABnKeqnI+U3tHQ+bZ6hsQK61oVeKyjGJun4tomcnP+NGEuivWTzvTBHrEQCHOdr3QBn2XpnteUnXH4+5OPQcua9xtxnYP16DnxtyGYCrhuadwoZgp/l8UUu+3tTWsTG+9SZfFChyAQb6i3yA2T0KTAaBkYaWRxoANqa57ArvHAPzpe3lFwNVEFxgCRYpcKTjy1La4cp0AkCx7tA/Waycg7684sRjB6ySi2FjKQTvBPAmx5eAdPMjLzv0m5uFq+beDtX9X2Q8FovkErzPV1nT1tE8z9UVsy9TkXuAwX+AEUXrq/tm1m10/AOMy8IW1VXNbT33TobPWPaRAhSgAAUoQAH/Agy4+LdiSQpQgAIUoAAFKEABClBgYgnw+87EGi+2lgIUoAAFKJBPgcGw+vSPi+JGR2A79ZYmkGnpf1uQr9mKZgDHmkIKvCIWwo1tnZuytFNqQwsugeq33ghUz8pSdo8Kbpl++N6vugO1ZpO3o2bKQxCsSNYhkCsaoh3md8TZXlIbCt4LyKVD1ypuaFjfeUeaC8ekzc66RxroX7lwYdnrU/tvUOAzGcdpcFBsiK5BCT7S2NL1XCYUjxDvU/0xrZwSkBUKfC3rvYDfaIlc0tTS8eds+Mn3fc+5wb68BJGPNkY7zMZ+ngFgj0D/P21Y4YDaZ6rgVkeQPdmEuxujnWYRwbBXfIEBpt8O4INZsx2DAeXVpQHrykdaN+3y23d3uXwE+murgsdgAN+BynLHwpV0TdwjwK3Teku/nmlRi9/+mXm6b0r/oxCYoLwZsb0Q1DRGO6OZ6qgLLTALKH7kKJN1oY173P18Fi0/KzjHssTcxywmyvwyc8/C9WWHv+2n2RatpAT6oZ+GaIvY1sMQJIP8yfs9VTqlL/RIZOsL5ge5BvprF5+2EGI3uML860swcM6j0d+ZxRojeo020F92xNtv3ffiXy6FjTsyfsYPfj7dX4Z9V4108cGIOsiLKHAABBjoPwDovCUFKDC2AhMh0B8KnTSzNBD4hAAfA3BwrgKTKdA/2azMXAiXzz0dlv0tQOYnQ+U5zJE8Bvqzn/6Qr5B+LvUaq1EF+qtPPEoHStoBmF0jzGuX2HZlc/uTW8wfqqtPnqUD1joA8xLv7wiolq9t6/lTDuPEohSgAAUoQAEKTAIBBlwmwSCzixSgAAUoQAEKUIACFJikAvy+M0kHnt2mAAUoQAEKuATiweqd078riit8BH+TV/9JgcMFOMT8wE+I1txn3wszbgf02hzuY+r+RSkGVrlDqnWL51+mwD1DdSlWP79bs57IXn1m8KjSgDh/l7xTgYqmaGePe3KMdZuT9Y8k0L9iyalvsfsDJtC+OKdJrPKCBOzLGtq6Iumu8wjx/gOCCGxc6nusVF6wLXvFmvau32Rr3zmhdx/aj5J7BDg7W9mh900AGHJn2ZF7PuG1Y7pnsBu4P30wP3X397hxX6D+jb6/x3e74gX1j2IHqhse3/SX3K4bLD3Wgf66imBYY9a9EDUbkubyWm+Vxi5Zve63f8/lIq+y7nC7c/d2r/LxRToHiZnfFzjeT/tsJsusCM073ob1OICjBocCm/unlS5pbt74ksd9pCY0//0CfNPHIpX9l/sMn6f0WXAvbCz2CPObuoedsJBLoL+mfF7QvUhAFY9PKbHOG83CkjRz0fcO/SLyRbXNfxP8f8Yr9J7pR+z7sN9TEEY7L3k9BQ6EAAP9B0Kd96QABcZUoNAD/ZWVp/ybBfsRGTxWy+tljtgyqyiHVgYrdLpADk8WniyB/slmtXLlysAru7abVbZfSLdaW6EvCmSvY+KY/3abL1LJo80Y6B9loN9syh+unHM3gA8NOQtuiLR0x3dVqKo65QxL7bUAZibef2jXy1Mu6erq6h/TDzNWRgEKUIACFKDAhBdgwGXCDyE7QAEKUIACFKAABShAAQqkEeD3HU4NClCAAhSgAAXM71XrQvNvVMV/uoLbsTf2SdsowGM28CcLeIcCSwEs9Po9eLZA/+CigbLvCWSVS91suHavAtvNz2Vww7bL3vjZO5zlVPW7Teu7rnVmMJZVBN8RsOPB/KMTZZ+3YJ+1Orr56UwjWxeaV2vDeliA0ni5NAsB8tHmZLtyDfSbAPwASh71CPP/QwX3QRE/GUEgb4Lq+wHMdo3nLqhV17h+00Yvm4yB8niQHj0QWaPQLfF7QKvNr/Q9dr3fHrBlyS8e79iRbgw8+7L/Hj9U6D/i1wpOE8UlAN40VJfCVujHmtZ3fdtdv8cO/Vke8OGB/vjijZ3THwBwjvN+ib4PtSvdHAUw4t3RTc5kz85njrCskkDy3mr3f2fYggfFVxAo/Vby/Vj/631rf/nbF90nFnju3O7Xd7DyEffDCV4bmh+CogmC6YnnLFLWV3pOuhMAloVOf6uFgV8K5DhnPdlO3qgrn3++2njQMd89T14wddaGFlwE6I9d89Z81v0S0AcU8jIgJaJaHl9YIMM3d80WPk9dxJBxCo4o0F931mlvUyvWDMg799c+ugUlw8atYuG/wu7fkDx9BYDvQD+AF6GYlRiLGBRbRPBwpv+GKNBviby3ob3jQf4XmQLFKsBAf7GOLPtFgUkkUMiB/uWhk97cHwi0usL8e1Tk3oDadx00y/6918rBpVWzz7NVfp4cxskQ6J+MVuGq2ddB5RuuXfm3qsptJVMDLWvX/nZn6hfLEw7qnVa6RiFnJN7LY6B/7u1Q/fhQGwQ3R1q6v+RsUy476eerrGnPaHboN9dXV85dqtDVSPxDjECfmPp6//LVG7a/Fq4adlKBLSIXNrdsHXo+J9HHLbtKAQpQgAIUoEAWAQZcOEUoQAEKUIACFKAABShAgWIV4PedYh1Z9osCFKAABSjgX8AjWG4u3m7ZuHj1452/dddUWxU8BgNiNlZb5nwvW6C/NrTgUoX+aChED/QK5KZpRxx3R319vQnUDr1MuPn1nc9cr1Dze+zkpni7VXVF0/ouE+BPvqQ2FLwXkEuHfgC5oiHacU8mgdrQ/LsAXBUvo7AFWNWwvvPelL7mp83x2+QY6JeaxcE7ReQaRxvT+sUXaVQEl2hM/su1M3jasH2GQH/uc8Fj8YVzzOrKF9ysGt8gMTEEeMUSfKChvfNhdzh95cKFZfum9n8FimscJzH83S6xyte0bvqDc8zSBvrju6ubULF8ecYRx3W751uyjpSFHkAvIB9ojHaYXeOHNvM05dPMUYjihob1nfFNBkf7qimff58oLt5fT+qJAu57LA8teLOo3Soi+zcnVTwnYl/UEN38a3d547t3St/HReQ/nCF3Bf77f1/Tq0ezIeK54blH9vdNiQI4MXHfHQFbFqVb7OERzE9OkIwnb9SEgrcLJJ6BiYfDYZ/XEN3c6O7risp5c+2BwLphpxYoNmuprGxq6fizu3xVVfCQaQPWV+MLZARW8vMCov/RGO26zWt80wX6VXWbiHyurLe0Kd2CBj879Oc7zD/42TSqQH9yzLbaqu9d83hXt9upZvG8M0WsRwAcNvSez9NVRvtM8XoKHCgBBvoPlDzvSwEKjJlAIQf6w5VzbwH0M46/NP8xhkBta+uWYV8W3BiTMdA/2ayWVcx+R0yG7QBgvvx/4eBZ7/pyui+FZp6sWDRugX5ZUjHnZyK4MDk/RXFdc1v3nc75mq+Qfi71mvaMNtAfCr370NJALCLAgkT/4gslpva+/pRrAcV2KRkob25+6vkx+xBjRRSgAAUoQAEKFI0AAy5FM5TsCAUoQAEKUIACFKAABSjgEuD3HU4JClCAAhSgwOQWCAaDpUcdJCasfMF+iew7PXvtsJ4p0L+84tRjLTvQAuD4+H1MiF7w2YZo5y3uoLRjRKR28fzbIPik42cPPf+aDjt13SOEnVLGOcpeIeOYpeVr27rMSQFDr3y22dwkl0B/bSh4BiDO0+fTBs2dfaitCM6DLWtcO9x/pXF956dTdnVPDfGaIn8UO1Dd8Pimv6R7UlaGTpq5DzMeSuzYnyy2w8s0Tb9NXy5vjHaYnfE9X54754ve2tjedaPzgjSBfl9W8bY5F3qY3gvuaGrv/Pcc5+iwXddH8wkzkkB/bXnwFqgMyzPZgUCte/GDq11SG1rwUah+3bHLvdcCmly7M2zBjQnbK2TFmmjHYx4VSd3i+Xer4EMe76WdT+4xV+gzNkrOXBv9zV+d9Xh91qni8Skl1nmPtG7alWXufe2NnefN6SCDL4XngpLBORS8CZAvDqtP8ZOyvtKr0gX5k2WzBfpXLDn1LXZfoB6C9+xvi7xgW/aKNe1dv8l1cNKVH4NAf9YTHmoXL7gC0B8k51u6cRurPrEeChxoAQb6D/QI8P4UoMCoBQo10F9dffIsHbDWAZiX6OReQM+JtPaYn2V8TbZA/2S0WlIxZ5UIfrT/7/FoOnRW7DyvExuck2W8Av0eY9IvkBXNrVuHfWHKJXifr7LGZ7SBflNHyqISwc0SsxvUslodK36/H2ntNjswDFtVn+2Z5vsUoAAFKEABCkwOAQZcJsc4s5cUoAAFKEABClCAAhSYjAL8vjMZR519pgAFKEABCuwXqAnNny1AG4AjzE/ju1uLvLehvePBbE4ryuefYCvWJ8PimQL9dYvnX6+CrzvqbC3rLa3LFnBdVhF8R8AetqHe8xbss1ZHNz+drKv6zOBRpYF4mRMSP0sb/jXvLw8tWCrQ1ftPCtCfNka7LnP/rjifbTbtyCHQ7xF01p+WHbHv/dlyCPH7uIKzADx9UkK8ir0WcM7q9Z1ZszCeO58D1zVGO4dtLBg/OcAV2hbF9xvWd2b9XX3KogbF5v5ppUuamze+lJwLnoF+hecCBvf8jp8EMKX/UQjCyfdU5Pym9g5zakDal/sZAvAsrNJFjW0b/5btGcr2fq6BfvezYJ5ngVzRGO34abZ7eS6aADIujslWp3nfveu+Qr/aFO36hPta90IbMy9swUUCHBJfAGThwob2zp+7r1sRmne8DetxAEfF30uz03tt+WmnQO2hjIj5vIIly5vaOn6VrR91oeDhCjGZmuBQWY8FJfHnLTXQ3yXQpQ3Rrhez3SdToN9rERWAXVCrrnH9po3Z6s7l/VEF+lVesEpiS1a3bt6a6Z5nn7Xg6JilGwAcnfhvzytiIdzY1rkpl7ayLAUmigAD/RNlpNhOClAgrUDBBvpDJx+vgf1/GVTIszGVRW1tW7L+ZXzSBfonoaONa2MAACAASURBVFW4au7tUI0f5RV/CW6OtHSbYwAzvsYr0F9VdcoZltrOlfvPS8w+qzn65NA/eJiG5iukn0u9Xu0AEN9hv7lti++/xFdXnHKaih2B+aIXHxJ9woa1VqBfTgxKP6DnRVp7Uo5cyzZufJ8CFKAABShAgckhwIDL5Bhn9pICFKAABShAAQpQgAKTUYDfdybjqLPPFKAABShAgf0CdaEFqxQ6tGEdgI4SDIQfjf7u5WxO7tBnukB/Ssg6QzjX457Ddvg2wV61cG5Te+dqZ9lhO6ub+oFVDes77/XqQ00oeLtA4r/Tjy9ggH1eQ3TzsN8Vj0ubK+afpjbMafPx32MD8NzZ3WNRw25AlzVGu57INkbm/UQQ2Py+fPBU+zQ+fsczzT1TFx14BKuXhU5/q4WBXwrkuIS/7xCvR1j/nyr2kqb2zV3JNnmM26sidnVDdPOvfVhJzeLgz0TkwmRZUdzQsL7zjkzXmoUAe6f1L4FiuiknwEBpwGrPtOu7j7bEi+Qa6K9bPP8yBe5x7LLv+3k29/M4CSLj4hg//UgJ3APr+6b01UQiW/c4r3cttNkJtc6G2F8BcMZguTQLb8rnn682HnT02WshCVJPLshtsYJfW49A/xcao52f92OVLtCfeIbr3/iMqErWYz5vLeiqhmjXo37qzqXMaAL9qvpg0/qu/5ttM02vz1ivz/Zc2s2yFChkAQb6C3l02DYKUMCXQMEG+l3hYACegWiPTkp15ZybFfjC0F/+Bfc3t3Rf4gUSrppzExT7j2FKEwzPJQjuvk/KAgPoE1Nf71++esP21/y0STK031zvDlJPBqvUeStfjbRsTVld7PatqprzdkthVra/PfFe2uB6yj2AX/XFAjXR7P+oIuHKOXcDjiPKBJHX9sw8Z+PGjfucbcoleJ+vsqY9Y7FD/8KFC8sOLtvdoILKRB97AbyeDPgDeAoBCUUiW1/w9eHEQhSgAAUoQAEKTDoBBlwm3ZCzwxSgAAUoQAEKUIACFJg0Avy+M2mGmh2lAAUoQAEKeAoMC8LHE5jeu2d7Xew3AO6xg/mOgC2LfvF4xw4/w1Ibmn/tGyevf3t/Wb25Mdo1bFM9jyCy587i1dULZ5W+3r8OgnmJ+rb3x7S8+ZddzzvbMi5t9hnorymfv0JsPDIUWPbYmT6bo3MRQ7ys4ieN6zsvd17ndzzT3SulncBTpVP6Qo84fg+fejoCNsbKAkvXrv3Nq9n6YN5Pma+uHfTdIeFMp0Z4zmn37uqK50Tsi3wuCPDThZzK5Bror108/8cQvC95k1yeZ3NNyvORZgFNLp3wOPkg5ZQNU9+wOaqIlPWVnrNvWt/NUPlM4n4p88l9XbrxDofnzpjSN6UJwOJk283JBQ3Rjnv89sVjYULKgpLBORq8CZD9WS+kfl6lf4YWnCeqQ6cQqOD+6YfvXbV3Z9n3BLLKcV0vIJc3Rjse8Nv+XMqNKtAvuL+pvdMzB+dsg9dpGn5OxMilHyxLgUISYKC/kEaDbaEABUYkUKiBfo+AsS2KK5vbup2r1t19luqqOVeqxr9kTh36C+IEC/RXV8y5VmX/F+Vsgf7JaJWyEAPo6otNWRrNcHzWkiWnvkXsAbOa9j2OiZNLoN/sMPCFg2e968v19fWxdA9cdeXJ5QrL7FQwM1HGFtVVzW09KTsT5Cukn0u9po3h8NwjEdMogBMTbc55h/74F0/X3B1mJP4WXYzog4wXUYACFKAABShQFAIMuBTFMLITFKAABShAAQpQgAIUoICHAL/vcFpQgAIUoAAFJq+AR9AWInJRQ3vHg35U/AbAU0Lcij8AcpuKDtt0Lu09BaeJ4vrk+ybk6g6MpuxCD3juLF4bmh+CogkyuJs6gLsbo51Xu+89Hm2u9RnoTwkIe4Txs42XR9g+5TQAv+OZ7l4eiyBSgtspizMUv3JmULL1A6rnOnfQhyssPdpA/9lnLTg6ZqnZiPEER1tMBqNdYH9zWu/U1nrXZolZ2zyKArkE+sdqx3P3ogC38Ui6M2wOe5zQkfr8DobgnQt1zGkaClmxJtrxWLINHn3e3D+tdElz88aXnO30CKh7hvEz9c1rUYBXAH0sA/0AfiZAjyr+03ECQa8oPtOwvvMb2XbBH8lYmWsY6B+pHK+jQHoBBvo5OyhAgQkvUKiB/mAwWHrYoX33AbjAgfyKiHyguWXrw+6/MFVVnXSMpSXfAXQ5AMs5MJkC8YW4Q/+S8rkrxNJHHP34sy1Y0tLS/WevCTcZraqqTjnDUnutIzRvpkRDDANXtLb+fpfTaeXKlYFX/7n9UlU1R7TNchnmEug3l9oieCCGKVe3tHS94qpLqqvmnqeq/+3Yld4USbvYIJfgfb7KmgaaL0UYUPMPKo6V0vhcc2u3WdGsfj/oqkMnH68B63EAR7mu2WuJ1jzW0mMWDXi+QqF3Hzo1MHC7QsIAXlRLPrlu3dZWv/dmOQpQgAIUoAAFJr4AAy4TfwzZAwpQgAIUoAAFKEABClDAW4DfdzgzKEABClCAApNXwCMM+6qIXe13N3K/AfC68gUXquqY7STtFeg3o5gSGgZWNazvHLa5XW158JahHb8VeyGoaYx2pvyueDza7DvQ79p1fSQBa497PQurdFFj28a/JZ8Av+OZ7onxc31taP7n3/g9/+fG7qkbvvv5aAP9pl01i+edKWKZXMxhKe1U2BD8HSqPi8Tuz3fAP5dAf/WZwaNKLXkCgrebdud6OsHQPHDtMJ/uectlDLMtpHHOT2e73ScGuE8ccO+an+5EgpryeUFRyyzU+JdEu1Pmv5/++BmPsQz0xy2Aac6NYwHkdXf++GdpxcJ/hd2/AcCx2bxqylNPFeAO/X5mE8tMNgEG+ifbiLO/FChCgUIN9Btqj53OkyPwVxH8EopeCKaqYiGAY9xB/qHhUqxHidREIlv3uIewEAP94fDc2RjQNgiOSLZXIc9CtMFSfUYhc2zB11pauruT7082q5UrT5ryyksB848R57jGtBfAbwSIL35QxdsgmA9gRprH11Zbzl3XvtXsqD/slfJsDH/b3KcNKhtU7GchcroolgF4R0p7FOdG2rrN4oOUV75C+rnUm2zUkqq5d4nqVY5GxhTaYgHrVOStovhnc2v3f2b6GEyzuMR8ie3ojwXC0ejvXk5zvYQrZ98JyDWO97dLyUB5c/NTw45dLMKPYXaJAhSgAAUoQIGEAAMunAoUoAAFKEABClCAAhSgQLEK8PtOsY4s+0UBClCAAhTILjDa8LOfALdpRWrANXvbMpVIG+gvP+0UqG02ZksEsfWnjdGuy5IbxXns4t9RgoHwox6/Kx6PNvsN9PsJEWcTHY9A/7Jlpx8c2Bczu6ebnIxnoDy1L9lanu39sQ/0x+dsVfAYDOA7UFnu2BndqzHx3fvVks81tXVszGVTwmw9M+/nMvZ+n8ds93XP/bEI9J8bnntkf98Us3DmxMT9h50Q4brnsOeyJhS8XSAfj1+nGLYDf135/PPVxoNmjLx28E/21c/8z+bidzzGMtCftk2KP2upLGlq6fDcfNVPXzKVYaB/tIK8ngKpAgz0c1ZQgAITXqCQA/0AJFwx90aImhDxsF33M8DvAaTdtVP/ZimxlzQ3PznsuCdTRyEG+gdD0b0/AOR9afrptav8pLMKh+e+DTG7GZB35vAgdgpwsAL/lrxGFVesa+u+x11H6rMhX4WqGZMjfd7PLDj5TKSlO+0RXLkE7/NVNtmX6opTTlOxI67TBYa6mumkC6dHddXc81XVHA/peGbl1kjr1hvTua1YdMJBvdNK1yjkDEeZtKcn+PRnMQpQgAIUoAAFJpgAAy4TbMDYXApQgAIUoAAFKEABClDAtwC/7/imYkEKUIACFKBA0QkUW6B/5cKFZfum9jcAqDSDpdBnbJScuTb6m7+aP6eEekVvbWzv8vxdMQP9ue/wXkyB/uTDvrzi1GMtDXwEiosBvDXth0B8535dY5XaH1697rd/H6sPi2IJ9Mefv9D8uwAkN3LcqUBFU7Szx+O5/WpTtOsTQ2MQWrBUoKsFKHWfOuAM+7ufd+cYTPhA/+DJEDaAEke/1pdg4ByvBUmjnX8M9I9WkNdTIFWAgX7OCgpQYMILFHig3/hKuHLOJQC+9cb/ZmUBf9IW6zIrZluwsP8YJ8VOlEhFJLK1x319IQb6TRtNWF1j2ijASR59Thd0nnRWS5ac+haxY99zLeDwmia9Anzl1b0zbz1o+mt3OxdLqMjd61q2Xu2+yPVs9AtkRUz0DxZwHxSnZ5mLL6nqlevaeh7NtDo8XyH9XOp19EPCVXM+BcWXAATc/fMd6K8+8SgdKGkHcEKiDj/BfDN3zTGMlzruuyOgWr62redPE/6Dlh2gAAUoQAEKUMCXAAMuvphYiAIUoAAFKEABClCAAhSYgAL8vjMBB41NpgAFKEABCoyRgDvQD8WrInZ1Q3Tzr/3cwu+O4DWh4KcEcluyzrHY8Ttd+2pD8699Y4f+b8ffV9hi4cKG9s6fmz86Q/ruYLC7vvFos98d+msXz/8xBI5NF4fvSu9vrOafpjYiAhySKP8srNJFjW0b/5a83u94prWvWPivsPs3ADh2kB+viIVwY1vnpqF7jEFfMvV3tItUMtW97MxTj7BKAgstyFJb7WWickzq7v36R7ED1Q2Pb/qLn3HJViaXQH/1mcGjSi15AoK3p/PPdj/3cxKvR3B/U3unyUaN6uXcTd9UJJArGqId99SE5s8WoA3AEVDshaCmMdppdvOPv1J39x+c/x6fX6uf360XdHV19ac8z+XzgqLW/qwWkDL//XTOz3jkY4d+hd5jqURU8CMAU4c+3wSfbYh23jLWJ0Mw0O9nNrAMBXITYKA/Ny+WpgAFClBgAgT642qh0Ekzp1qBlbbg6kTIfcbgX471RQHWQ+Vbhxz2rg319fWx6uqTZ+lA/C+J85Lkoriuua37TvcQFGqg37Szqip4iGX3XwvRKwEck9jxfA+ALltwRUtLt+exTpPQSqqq5sy2FB8zayEAvCVh1QvgaQj+p29gyg+i0a4XjeuSijmrZPAv4MnXUwhIKBLZ+oJzfriejaFQ+sqVKwOv7Pr9Ioh+VIHFAjk8cd0eBbZZirt67Vh9NLptd7ZHPpfgfb7Kutoo4YrZC1XwWRncLd88Z2YF8t8V+Pa61u6vZOvTwoULyw4u292gMrgjgyhaX903s27jxo37Ml0bDs8+GjH5GYD/A2Cn2vKhde1bV2e7H9+nAAUoQAEKUKB4BBhwKZ6xZE8oQAEKUIACFKAABShAgeEC/L7DGUEBClCAAhSYvALxnbGn9D8Kif8uO/5SkfOb2jse9qPiNwBeU77gPFGNh+oHb4JIWV/pOfVZfk/rpw3uMitC8463YT0O4KjEzX7aGO26bMWiRTPt0t41AJIns7eW9ZbWpWvDeLTZd6A/FLwJkC86/H7SuL7z8lx8asrnrxAbjzgC6E9Y/VOXr96w4bVkPX7HM919U+2xI2DLol883rFj6B7uvgB3N0Y7UzY5zKVvzrL5DPS722R27xc7cLMAq1wbEz5adsTei+rrt/WNtB/J6/wEyJNlPQLutlo4t6m9M6dsw1gsIPHqt8f8iI/9sEU4wFOlU/pCj7gyMq7d/ePP7t6p/e8YWggweMPrGqOdKdkr84ZHQP2fKvaSpvbNXX7HKByeO2NK35QmAIszfV6OdaDfhPmnH7Hvw/X12/rrQvNvVMV/Op7jXlGc27C+c63ffvgpx0C/HyWWoUBuAgz05+bF0hSgAAUoQAEKFLlAdcUpp6nYESR3HRDcEGnpvqPIu83uUYACFKAABSgwBgIMuIwBIqugAAUoQAEKUIACFKAABQpSgN93CnJY2CgKUIACFKDAuAm4grJm48KvNkW7PuGnAX4D4HWhef9H1WqG4GBTr0KfsVFy5trob/7q5z65lAkGg6VHHST3AbjAea+A6GFQu/WN3fsPMz8XxQ0N6zvT/q54PNrsN9DvJ4yfzag2NP/zb9B/bqicImVRgN/xTHev5aEFSwW6WoDSeBnF5v5ppUuamze+lLymrnzBhar6gKOOlIUF2fqS6f3xDPQn21EbWnARoD8e2jndbBIIVDRFO3tG0xdzbS6BflN+tGH8ZctOPziwL/YYgIWJMRzRogCvfqcsIFJstkoCy+2B2PchWJG4xnOBR11oXq0N6+HE3Ir7WoIT1MaDiXD7LohV2di+aYvXvVPC+K7TO/yM09lnLTg6Zqk5geLoRHnPRQFjGuhXaSuTPWfXJzbtPCf07kMHUPKoc1EBMLanQsTnkeu0DWQ40cC9+MnviQ4pC1ByXFDmZ8xYhgKFJMBAfyGNBttCAQpQgAIUoMABFwhXzr0F0M8kGrJLbLuyuf1Jzy90B7yxbAAFKEABClCAAgUlwIBLQQ0HG0MBClCAAhSgAAUoQAEKjKEAv++MISarogAFKEABCkxAgbrF8y9T4B7Hjs8dJRgIPxr93cvZuuM3AH5ueO6R/X1TogBOjNdpwrTAqob1nfdmu8dI3h/Wp0RwFzaOUcHXE/VlDP+aMuPRZr+B/mUVwXcEbGl3BIl3A7qsMdr1hB+fRAjYbHy3IFleIFc0RDvucV7vdzzT3FPqFs+/WwUf2v++xk9HiI944lUTmj/btat6Tn3J1t/RBPprFgevE8jHk/eIL25Z3/XtbPdMCcGPYTA510D/aJ5n08/aUPAMQMxu7zMT/X7egn3W6ujmp7M5+HnfGXZX4BURvQYqt8XndoaQ/bLQ6W+1MPBLgRyXuM91AE4GcFXiz1kXhtSWB2+BSjIvYi576PnX9JKurq5+P21PsfVYsJIwHH6iBvTmxmjXl/zcw084vqZqwdulX9dB8HZHnWN2KkS8Dwz0+xkulqFATgIM9OfExcIUoAAFKEABChSzQHX1iUfpQIn5R44T4v0URF7bM/OcjXk4xrGYHdk3ClCAAhSgwGQVYMBlso48+00BClCAAhSgAAUoQIHiF+D3neIfY/aQAhSgAAUokEnAHRZXoN+CfV5DdHNjNrna8tNOce56Hw/oWgg3tnVucl2bGvZW/KpEBmr8LBwwdZmAvf361Km/eLxjR7Z2ucO/onjYFhwkwJL4tYpIWV/pOfWZf1ec9zb7DfS7Tx0Y7L/+tOyIfe+vr9/Wl82jNrTgUoX+aGjnfGBHzNLytW1df3JemxLiVeyFoKYx2mkWY2R8La887d+sAbsdgrckC3otGojv0j61vwFA5f4K/ffFXGN2Srem9fY+Etn6grtRown014bmX/vGCQ77A/yK1c/v1gt8BL6lZnHwZyJyYbI9KnJ+U3vHw9ncsr2fa6Df63k249AY7fhptnutXHnSlH07y34IyKWOsjmF3rPdw71gQIDHVBE2C4qynNwhtaHgvY62mTlZBuD0wUc6+8ki7nubzytYsrypreNX2dodXxSjJU1v5EzeM1RW9NbG9q4b3deO5Q796Xa7TzkVwiyGEHy2Idp5i3MBTbZ+pXufgf6RyvE6CqQXYKCfs4MCFKAABShAAQokBMJVcz4NxZcBWABsUV3V3NaTlx0fiE4BClCAAhSgQPEJMOBSfGPKHlGAAhSgAAUoQAEKUIACgwL8vsOZQAEKUIACFJj0Al47q/9R7EB1w+Ob/pJOJ7Hr+6MAFifLZAj0wyO8bkK490w/Yt+Hs4XS68467W1qxZoVcqQl+EBDe6cJSg/t+u7RRnefBqCwkqcQeAXNvfqZ7zb7DfSbtnnsnN4LyOWN0Y4HMs3gpB0g7xwqp/hK4/rOT7sNPUK85pL1JRg4J9PCCxME37uz7HsCWeVoi+eiAfN+XfmCC23V/xlaYJBDGLl28WkLIXYDFHtE7Isaopt/7ez/qAL9FfNPUxsRAQ4xdfoNfFefGTyqNBA/QWFwc0HFqyJ2tbttI/mkqQ3Nv8uxC72pPOtu76k70WvW53lwji24CNAfA5iaaOtuVV3RtL7L9G1MXtXVC2eVvt5vdpef51FhxsUDdeXzz1cbDyae46Fn2ixCUsiKNdGOxzI10nthTPb5bbaLrAvNv1EV/zl0koni73aJVb6mddMf3Pccj0C/aVPt4vm3QfBJ5+ev3wUK2QaTgf5sQnyfArkLMNCfuxmvoAAFKEABClCgyARWrlwZeHXXUx9UkW8kv3gqsK00FqtcE932v0XWXXaHAhSgAAUoQIE8CTDgkidYVksBClCAAhSgAAUoQAEKHHABft854EPABlCAAhSgAAUOuMCKynlz7YHAOogeOdQYxVZb9b1rHu/qdjewtip4DAbkJ84wvymTKdDvFUCFwlYLD/QG9OqWlq5XPCCkriK4RGPyXxAck3h/j23J8jVtHY9ngqsLzau1YT3s2JU+WTxt0Nzr/u7Q7Fi2OZdAv/GrWRy8U0SucbSzVyA3TTviuDvq6+tj7vbXheb9H1XrAYedKbI9YMsSr5MO0gT6zTXrUaLva2zpes59j6qq4CFTY3KX2LhoKOwcL5Q+eD64E/x0sxDhHEd9MQVum95b+mWvkxPM7/337vzzewH5ZjJwD2CHHbCqnKHq0QT6PduleE4C+sGGtq51XotI4v3vx/edu/MD6CjBQNjv6ROZ5nFNKPgpgdzmeC6znmyxPLTgzaJ2q4ic5LjuOa8FEOZ9Y/v6zmeuV+iXHGF+8zz/9/++plf7OKEgp8+w1EUKg5dnW2jjPn0gedMsO/sPa1uaz7rNWiorm1o6/uzuSOJEia9AcY0jzG9D9D8ao137x8Vx4TgF+uG1qArwt3gj24Ax0J9NiO9TIHcBBvpzN+MVFKAABShAAQpMcIGFCxeWzZy+53oL+k5b5WARNTtCHOboli2KK5vbun80wbvK5lOAAhSgAAUoMI4CDLiMIzZvRQEKUIACFKAABShAAQqMqwC/74wrN29GAQpQgAIUKFiB2lDw01D58vBQNmJQbIFIRKFbBHIKoGcAWAgg4O5MlkB/mgBqvJZeUTRBpMGGvm5+IGa3c8UlAI53BmlF8NmGaOctWXboR4adwDPuAu7uk3dodmzanGOgP5PfP1RwHxSbBu3kTVB9P4DZrvHcBbXqGtdv2ug1ETME+uNjBCAC6BqFvAxIiaiWA7gAgoOH1afIGjr3PDnAVKJ49Y12P6RidrzXgXi9gtNEsRLAWx338TyhYDSBflN3msC3DeBpFV39xmbtXaacBZmmiiWA1rr67+vkBL8fBMtDC5YKdLVzYYqqbhOxVgt0t0KOs4Gb10Q7hm1mOHSSgTMroTD96IHIDxX6D4etec7e5GpT1pMZ/PbBXc61037y7ect2Getjm5+Ol298R32Z8pDEKxwzbfVz+/WC/wuPPA4icBUZxbE/BLQB7LN72wni4xXoD/dfM3WPj/jxkC/HyWWoUBuAgz05+bF0hSgAAUoQAEKFIHAikUnHNQ7rdT8I4L5h6SUlwD3HDwrlvXYxiKgYBcoQAEKUIACFBhDAQZcxhCTVVGAAhSgAAUoQAEKUIACBSXA7zsFNRxsDAUoQAEKUOCACcR3J39hxu2AXusKgadvkwmQi8neY4EplC3Qb8qYgHw/Su4R4OycOhsPI8udZUfu+UR9/bY+P9fWlgdvgcpnhsoqbLFwYUN758/9XJ8sk6825xroN+05t/K0w/oH9EGIVuTSB6i8IAH7soa2rki661JCvIq9EJhd+d/l+16KP6vg7KZoZ0+2a84+a8HRMdFHIZiXrazrfbMA5DMN6zu/4V7YMdpAv7nP8vLg6ZZtrR52YoW/BsbeWIRwU2O06//PtuDEX3WAuz8e1z0Lq3RRY9vGv7nfqw0Fz4BaPx9BP9ZbpbFLVq/77d/9tjOXcitC8463YZkTNo5yPJuRsr7Sc7xOZ3DWXRdasEqhwzZvzLazv0fbpG7x/P+rgv8CMMN3281nkOj9Zdh3VX102+60z1EoeBMgX9z/fvrTKtx11JQvOE9Uhz6fVHB/U3unWXCR9pWyQMGcfAL9WNP6rm/77purIAP9I5XjdRRIL8BAP2cHBShAAQpQgAKTTiBDoN+sNr+/Lxa7Kprhy9WkA2OHKUABClCAAhTwJcCAiy8mFqIABShAAQpQgAIUoAAFJqAAv+9MwEFjkylAAQpQgAJ5Eli5cmXg9Z1/uVKBr2UJuprdrP+rDHs/sVemf18UF5sm+Qn0m3LmPvte/MulsHEHBLN8dOcfgPx7Y7TjvlyC0vFAM2QtgJmJe2zvj2l58y+7nvdxz2FF8tHmkQT6434LF5a9PrX/BgXMYoXMgeTBEPIalOAjjS1dJpyf9uUO8cbHE1qrImeJ4sas9wLWo0Tfl+0+zgbk1JfBC7dD5CON7R2tXh0Zi0C/qbe2KngMBvAdqCz3ucDlT2LpNQ1tXetymaN+5mGWBQZpA/0j6MceAW6d1lv69WzBej/tTlfGjPm+Kf1mIUfYUea6xmjnndnq9VgMsFOBCj8LSNx1Lz8rOMeyxCwOCGa7LxQvwcL1ZYe/7af19fXm8y/9czTOgX5zcsGbD5K7BPiAo1EZT+PI1l8G+rMJ8X0K5C7AQH/uZryCAhSgAAUoQIEJLrBw4cKyg8p2fxMSP3Lv0MTRf7+Fyn9E2ra2j/WX5wnOxeZTgAIUoAAFKOBTgAEXn1AsRgEKUIACFKAABShAAQpMOAF+35lwQ8YGU4ACFKAABfIuUFUVPGTaAK5WxWUicgKAAAATYn1GBavVsu5e07rpD6YhtYvn/xiC95n/7zfQn+yAORVg74szasXWyyE4HYoj4uHpeAgdO6H4jVry4+mH72n0uyu/E8cd7hbF9xvWd141mt8Zj2WbRxroH/ILnTRzn85YCdHLAZyS+P24ebsXwA4IHrEl9p01bb991s+k8Qz0Wwg3tnVuqgsFDwcsszv6hQBOcoT7XwSw3rbkWzMOO25DtrBzunasHN6XkwEcnihr5t1fobLBDuB72e4xVoH+ZDuXV5x6rGWXXCXQIvhZ1wAAIABJREFUGgXe7uh3Tu3y45+pjBkb1f5PicZzEG9OlH0ZQKsO9H6w6Ynuf2a6PtkPQOsAHA9gqqOOP0LlrjLZU59p5/nR9sF5fW1o/rUAkjvI74JYlY3tm7Zku4fHYoAnrP6py1dv2PBatmvTvC/LzwrODgSsq1XVLDA4LvF5Z4qbub1FRb6by2dQ7TgH+k1DzSkiAyh5FMBiRz+7BLq0Idpl+pHTi4H+nLhYmAK+BBjo98XEQhSgAAUoQAEKUIACFKAABShAAQpQILMAAy6cIRSgAAUoQAEKUIACFKBAsQrw+06xjiz7RQEKUIACFKAABXITyBToz60mlqYABShAAQpQwCnAQD/nAwUoQAEKUIACFKAABShAAQpQgAIUGAMBBlzGAJFVUIACFKAABShAAQpQgAIFKcDvOwU5LGwUBShAAQpQgAIUGHcBBvrHnZw3pAAFKECBSSLAQP8kGWh2kwIUoAAFKEABClCAAhSgAAUoQIH8CjDgkl9f1k4BClCAAhSgAAUoQAEKHDgBft85cPa8MwUoQAEKUIACFCgkAQb6C2k02BYKUIACFCgmAQb6i2k02RcKUIACFKAABShAAQpQgAIUoAAFDpgAAy4HjJ43pgAFKEABClCAAhSgAAXyLMDvO3kGZvUUoAAFKEABClBggggw0D9BBorNpAAFKECBCSfAQP+EGzI2mAIUoAAFKEABClCAAhSgAAUoQIFCFGDApRBHhW2iAAUoQAEKUIACFKAABcZCgN93xkKRdVCAAhSgAAUoQIGJL8BA/8QfQ/aAAhSgAAUKU4CB/sIcF7aKAhSgAAUoQAEKUIACFKAABShAgQkmwIDLBBswNpcCFKAABShAAQpQgAIU8C3A7zu+qViQAhSgAAUoQAEKFLUAA/1FPbzsHAUoQAEKHEABBvoPID5vTQEKUIACFKAABShAAQpQgAIUoEDxCDDgUjxjyZ5QgAIUoAAFKEABClCAAsMF+H2HM4ICFKAABShAAQpQwAgw0M95QAEKUIACFMiPAAP9+XFlrRSgAAUoQAEKUIACFKAABShAAQpMMgEGXCbZgLO7FKAABShAAQpQgAIUmEQC/L4ziQabXaUABShAAQpQgAIZBBjo5/SgAAUoQAEK5EeAgf78uLJWClCAAhSgAAUoQAEKUIACFKAABSaZAAMuk2zA2V0KUIACFKAABShAAQpMIgF+35lEg82uUoACFKAABShAgQwCDPRzelCAAhSgAAXyI8BAf35cWSsFKEABClCAAhSgAAUoQAEKUIACk0yAAZdJNuDsLgUoQAEKUIACFKAABSaRAL/vTKLBZlcpQAEKUIACFKAABShAAQpQgAIUGHcBBvrHnZw3pAAFKEABClCAAhSgAAUoQAEKUKAYBRhwKcZRZZ8oQAEKUIACFKAABShAASPA7zucBxSgAAUoQAEKUIACFKAABShAAQpQIH8CDPTnz5Y1U4ACFChYgeqKU05TsSMADjGNVMizMZVFbW1b/lawjWbDKEABClCAAhSgAAUoUOACDLgU+ACxeRSgAAUoQAEKUIACFKDAiAX4fWfEdLyQAhSgAAUoQAEKUIACFKAABShAAQpkFWCgPysRC1CAAhQoPgEG+otvTNkjClCAAhSgAAUoQIEDL8CAy4EfA7aAAhSgAAUoQAEKUIACFMiPAL/v5MeVtVKAAhSgAAUoQAEKUIACFKAABShAASPAQP8kmgfuAC+AV0StcHPblk2TiIFdpQAFADDQz2lAAQpQgAIUoAAFKECBsRdgwGXsTVkjBShAAQpQgAIUoAAFKFAYAvy+UxjjwFZQgAIUoAAFKEABClCAAhSgAAUoUJwCDPQX57h69oqB/kk02OwqBbIIMNDPKUIBClCAAhSgAAUoQIGxF2DAZexNWSMFKEABClCAAhSgAAUoUBgC/L5TGOPAVlCAAhSgAAUoQAEKUIACFKAABShQnAIM9BfnuHr2ioH+STTY7CoFsggw0O8NVFFxyr8GRDcI9NhECZ5k4vNpqq6ac58qLh4qLrg50tL9JZ+XsxgFKEABClCAAhQoCgEGXIpiGNkJClCAAhSgAAUoQAEKUMBDgN93OC0oQAEKUIACFKAABShAAQpQgAIUoED+BBjoz59twdXMQH/BDQkbRIEDJsBAvzc9A/0jn5IM9I/cjldSgAIUoAAFKFA8Agy4FM9YsicUoAAFKEABClCAAhSgwHABft/hjKAABShAAQpQgAIUoAAFKEABClCAAvkTYKA/f7YFVzMD/QU3JGwQBQ6YAAP93vQM9I98SjLQP3I7XkkBClCAAhSgQPEIMOBSPGPJnlCAAhSgAAUoQAEKUIACwwX4fYczggIUoAAFKEABClCAAhSgAAUoQAEK5E+Agf782RZczQz0F9yQsEEUOGACDPR70zPQP/IpyUD/yO14JQUoQAEKUIACxSPAgEvxjCV7QgEKUIACFKAABShAAQoMF+D3Hc4IClCAAhSgAAUoQAEKUIACFKAABSiQPwEG+vNnW3A1M9BfcEPCBlHggAkw0O9Nz0D/yKckA/0jt+OVFKAABShAAQoUjwADLsUzluwJBShAAQpQgAIUoAAFKDBcgN93OCMoQAEKUIACFKAABShAAQpQgAIUoED+BBjoz59twdXMQH/BDQkbRIEDJsBAvzc9A/0jn5IM9I/cjldSgAIUoAAFKFA8Agy4FM9YsicUoAAFKEABClCAAhSgwHABft/hjKAABShAAQpQYKQCtRUL/xV2/wYAxybqeBZW6aLGto1/G2mdvI4C6QTqQsHDFbgSkPcCOB7A1ETZF1Xwqab2zh9Sb/wFakPBmwD5YvLOKri/qb3zkvFvCe9IAQpQoHAFGOgv3LEZ85blEuh3h1oV8mxMZVFb25a/LVy4sOyg6XvOFtUrVRAEcGiisS+Lokss/e5B/2I31tdv63N3YlnlySfFYP27QioF+lYAAQAxhfxVoK224BstLd09ADQTQLhqzk1QDP1H3hI9/7GWnocBSHXFKQtU7A8DCAN4CwALQC+ApyH4n76BKT+IRrtezAbsNhDoE1Nf71++esP23eGK2QtV8FmBnAFgBoA9EP1opKUn7V/6Vq48acpr/7RqFXK5rfoegRyeaEMMwDNQjdiW3JWt/9WVc5cqdDWA0sT1m6XEXtLc/ORL2fpk3nfbvWH0/Uhr91WZzEOhk2ZOtQIrbcHVApyU6LOp7mUotgjw4147Vh+Nbtvtpw3OMqFQ8PApVu8qFbnQVffgmCkaSjBw95q2p57Nte5cy7va8k7H3N6jwDZRfbDPnnqPn/njde+kowKXQ3CKo/4x6+vyihOPHZDARwBZCeCYofkv2AHVRwY08E3zHI820J/POZHLuI12/iytmn2erfLzXO4Jwc2Rlu4vOa9J95lUVRU8xLL7r4XolYnxMJf9ui825ezkPEp5Jj3q92rfikUnHNQ7rXSNDn4Omdcrola4uW3LJj/9ic8VlFwFQQ2At+fyXHssfMh6S8dn6GvJwuPR99GMTabnOB+fh1kRWYACFKAABShAgYIXYMCl4IeIDaQABShAAQpQgAIUoAAFRijA7zsjhONlFKAABShAAQqgSAL9Ulcxr1ztwMUK+2UpwbcbW7qe4/AWlIDUhOa/X4BvOvIPrgbqzY3RrmF5j4LqQRE3hoH+Ih5cdo0CFBgzAQb6x4yy8CsabaC/JIYzYpbOgeAeAEdm6fF2BOSCSGSrCeejsvJdhwVQ+gMAKxIB43SX2wDu74vFrsoUDncHNEVxXcyKrbbswE8gWJylbXsE+rmDZ534jfr6ehOm93x5BFb/XKIDFQNSegOg17r7YdrQ3NZ9p7uylStXBl795/ZLVfUOALN8zJQuW3BFS0t3t1fZ6uqTZ+mAtQ7AvMT7ey3RmsdaeqLZ6vYIAPcDel6ktafR61qzCOHll0o+LtAb0/9ld+hKs6Dgo5HW7vuyLcgwV5hAeGlJye2i+sHEwo5MzTfzYnUM/Ve2tv5+V7Z+5vp+jm3ZA5VbX9s34+sbN27c5+de8UUwZXtugOhnfDjagKyxZeAjLS3bfH/5y6EPvVD5om3JekttM+6HmD44F+1k6lM+54Qfy2SZHPprLkk7f/IV6BfFp1XRAgtmoZFZWOF8PYWAhCKRrS+YH45HqN158yVLTn2L2LHvAbo8y+exuewlEbn+4H854afOz8uJHOjPZWycboUy93N5TliWAhSgAAUoQIHxF2DAZfzNeUcKUIACFKAABShAAQpQYHwE+H1nfJx5FwpQgAIUoEAxChRDoL9u8fxlKngkudu7qm5TsSrXRDv+txjHbCL2qa58wTWq+q1MGSQRuaihvePBidi/id5mBvon+giy/RSgwHgIMNA/HsoFco/RBPoB7BBgtQJmJ3ezq76f1/MIiNklf4/GtDGx+7qf6yDAPQfPin3Ya5d/U0FKoF9Qrxo/LcDsMu3nZULTPzpk1sA16e7hEVjdoSJRUb3UKwTrOCVg6P4mdDwlELgbwMU+grPOdu8B9P+LtMZ3/E85rSBcOfcWIB4OH3yJfDXSsvUT2TpeXX7yKWpZrQAOS5QdFix2Xh8KvfvQKYGYWbxxdrZ6He8b1zsPmTXwiXSupuxgoHigHsB7cqjbUPwRAas6Etn6l9yuS186HJ59NGLyqGOBhN+qf9EXC6yKRn/3cqYL4n2NDdznY6GJu5oXVPWydW09kWwNSoyV8azKVnbofcXvIfGg+XTzMz+B/nzOCd/tHuP5k69Av4rcK6pmcZE7zA/3TvXjGegPl88JpllkkGkIUp7riRzoz2VskiiFMvdzeU5YlgIUoAAFKECBAyPAgMuBceddKUABClCAAhSgAAUoQIH8C/D7Tv6NeQcKUIACFKBAsQoUQ6A/JYwM9CtkxZpox2PFOm4TqV8rKufNtQcC6yC6f4NajW/+2AORNYD9LGAFVWJ3N7Vv7ppIfSuWtjLQXywjyX5QgAL5FGCgP5+6BVb3KAP9zt7EBLpR1XoMgj8p8KY3/lwNoCK5EtVRuA3ANEdwuxdAm0KaBfgHVE+BwIT+T3EtFLBFdVVzW8+9XowpAdjhhV5VxWMWtN0W7IbI6aJYBuAdrrpsCP4j0tJ9m9c9cg2sugP9ZjfnV18KfE+BVa76XwXwkELbBdaAqH2oLXKRAGe6DHoBvTzS2vOAu31VVaecYam9FsDMxHubpcRe0tz8pNklP+0rXDXneii+PlQgzUKAeHjVij3qCqHH/6KrkB/Gx868VE+D4BIAb3Lc1IboxyItPd/2aohxeeWlgOnTOcOuSanbPgEil6WMm2J9nx04J1uQ3s/jl6af5tI/QfVeiLV9sJ/2CSrWFQI91llvtoUnGer/BxT3QWRTvPrBZ+j9b8yL2a6FH7ssoO6x1u6N6fqTYZ55PWtmR3b3PQa7CHk2prKorW3L37zulc854WeskmXGev6Y0xPKyvYOnZxRovabYcEs8Hhr4p6viugl/Xbgd8k2zOx9/dXVG7a/5mx3ls+kYV08UIH+cHju2xCzmwF5Z+ZnL/5cX+46UcSGymcjbVtvMdPFnDyyZ+eTR7xulQ4t8CoR+zvOBUACfKVfLbP6Pf6aOtXqW7v2ty86FymNx2KG0YyNaXehzP1cnhOWpQAFKEABClDgwAkw4HLg7HlnClCAAhSgAAUoQAEKUCC/Avy+k19f1k4BClCAAhSYKAIjCeUWSaD/Kqh8BwIrMVY7Fahoinb2TJSxK+Z21pYHb4HK/o1RgV025L1ccFE4oz6Sz47CaT1bQgEKUGB8BBjoHx/ngrjLGAX6f2VL7OKWlm3PuTtVWfmuwwIoNccSmWB/6kux3rZi7/O6tqrqlFMttR9y7rAvitZX982s27hx4z53ZWkCmjGI3vbanoO+7L7GhE9feWn7ewH9JoBDHPW9YEGXPNbas9V9jwyBfhO0/29b5GstLd1mp/iUHfRNXeGq2ddB5RuOgLatgu/u3jPzk159qqqaM8dS/A+AuY627FJLl65b19PpbN+KRScc1DutdI1Czkj8fK8lWvNYS0803WQzweWDZux+FBpfQGFeu22xlrW0bHnCdY1UV865WYEvOH7+ioh8oLll68Pu/pp6Z87Y/RVRXOPo699jsMpbW7f8IWXsKmfXAmLqKU28Z4LnH4i0dt/nrjs+brueuh4iXxq2WERwQ6Sl+45RPlgSrpx9JyCm3clX2n4mgvM3KXCjY+FFv4i+t7mlx+s4Lq/6e6F60yGHnXhHfX19zO2+pGL2EhH5L9eu7tsR0CWRSM8Or/5WV82+UFXMvEl6mhmZ4VnznGfZAv15nRO5jGM4z/PH47l/RdQKN7dtiS++SPdKFxpXYJtAPvfa3hlNXs/94GfFnJug+OJQ3YKbIy3dZs5nfHl8DqRta/z5n77bPHdLHZU+ZxYTtbRs/bX7RmlOF8loUV015z7V+Gkkgy8f/RiPvo9mbEwv8vl5mG2M+T4FKEABClCAAhNPgAGXiTdmbDEFKEABClCAAhSgAAUo4E+A33f8ObEUBShAAQpQoNgFRhLKLYZA/zmhdx/ar4Hvicj5UOyBpTc3tneZjS49M0PFPg8KqX/h8NwZU/qmNAFYnGyXKG5oWN852lxRIXVzwrdlJJ8dE77T7AAFKECBHAUY6M8RbCIXH4NA/6/6YoGaTDujL6848dgBq6QFiuNdVlmvDVfMWQbBI0PBbcVOlEhFJLI1ZTWrR0Bz2O7R6cYpXDnH7Apvdv1P7mxv8pq3Rlq3mpD2sFeaQP8ugZzb3Lr1l5nmwrKK2e+IibQDODpRzhbgCwfPeteXPYLcQ1WFw7OPRkzMXzLnOOp/9JBZsYvq67f1Oe+Zstt+mn4krwmH587GgLZBcIT5mQId/bFA2D2eHvMk7UkBybq9d033dl1SNfcuUb1qqC+KOyJt3f+e4UuOCdTepsAnh/7iDX1i6uv9y927pOfyfI6kn17h3nQLTzxOUUi7cMHZ7uqKufNUdI3z1AOz03lza/en3UZm5/DSQCwiwAKHZ9YTDLx2as+0Q/9IrHKZE7mMW77nz9gG+vUnr+096Kp0Qf6hZ3McAv0eCz98nf7wykuBHwK41DFG34+0dpvnN+UfJSZWoN/f2BTS3M/lOWFZClCAAhSgAAUOnAADLgfOnnemAAUoQAEKUIACFKAABfIrwO87+fVl7RSgAAUoQIGJIjCSUG4xBPonyvhMxnZ6zK9/qthLmto3d01Gj0Lt80g+Owq1L2wXBShAgXwJMNCfL9kCrHeUgf5+QM+LtPY0ZutauGru7VD9uKOcr2urq0+epQPWOgDzEtfaasu569q3rnbf0x3oV6Dp0Fmx89yhd4+2eu2a/hQCEopEtr7gLO8R7LVFcWVzW/ePshvMuR6KrzvKZV3QkCxbXXlyucIyfU4uOvDcSb+6/ORT1LJaARxmrk0X0B+qt2LOtSowq4MHX967Z0u4cs7dAD7kaHvaAK/TwSPAvllK7CXNzU++lCzncUoALNHzH2vpMTuHp32lLkaQZ2Mqi9ratvwt21ikez8lGA79ya6Xp17Z1dXVn6nO5aGT3twfCLQKcFKinNeu5V6OPz1kVuz9PuYoqivmXKGCHzhOPNgRUC1f29bzJ2fbqivnLlWomSvJ3fl97SZv6ghXzl4CyKMApg/On7SmeZ0TuYzfeMyfMQz0d/XFpiyNRrtezNbHfO9S7+XmZ/d80+6llbPn2hDzuXxkoh/PBGJy5tro1r+6+zWBAv1+x6Zg5n62OcT3KUABClCAAhQoHAEGXApnLNgSClCAAhSgAAUoQAEKUGBsBfh9Z2w9WRsFKEABClBgogqMJJTLQP9EHe2J0W7OrwkyTqHgTYB8MdlaFdzf1N55ycRoPVtJAQpQYHwEGOgfH+eCuMsoA/2+g8KJnaAfcHQ6JdidBkSWVMz5mQguTL6fLuztDsCK4P7mlm5f/5F3B+EB7LVEax5r6Yk62+UR7N2BgC6KRHp2ZBpQj13TbVFd1dzWY04GyPoKBoOlhx3adx+AC/YXTt3t3iOk6xn8N3WYOg//l76HVLEiUecuse3K5vYntzgbtCw0962xgJrTB45L/Nz3uK9YdMJBvdNK1yjkjMS1/4SNJZH2bueK15QxhuCGSEt3xmOuTF9nTtuzRKzB8DmAgRj62ltbf78rK6hHAY/FI55zIF3d7kUrqrhiXVv3PcnyHic0pB0br3v4nUMei2ce2vXylEuyLUow93R/HqQL9I/DnMhlCPM+f8Ys0C/yhUjL1s/76Vy+A/3VoZOP14D1OICjEu15XmL2Wc3RJ5/O1j6Pz460z8qECfT7HJsCm/vZhorvU4ACFKAABShQIAIMuBTIQLAZFKAABShAAQpQgAIUoMCYC/D7zpiTskIKUIACFKDAhBRgoH9CDltRN5qB/okxvCP57JgYPWMrKUABCoydAAP9Y2dZ8DWNV6B/adXs82yVnydBBPrE1Nf7l6/esP21bEjuQGg+Av3h8NwZGNAmCBYPtVFxXXNb953O9rmDvRl2MB/WrXD5nCAsmB2t/yXxhu/wbLKiJRVzVolg/0kAivUokZpIZOse582qK2ZfpiImSG4N/jw1+G9+6g70iqL11X0z6zZu3LhvWH2pO75vDEzZt3Tt2qdfzTZ25n33rvde45cSXgaes0UuamnZ+ms/9xiLMh5j5HlKQ7p7uee4e7fzJeVzV4iljzh22Pe7qGXolqlhff1JpLXn8mQBr13X3QsLMln5DfR7nAIw5nMilzHN9/wZu0A/bo60dH/JT9/yHehPmY+CyGt7Zp7jfv7TtdXdvnSfyxMn0O9vbApt7vuZSyxDAQpQgAIUoMCBF2DA5cCPAVtAAQpQgAIUoAAFKEABCuRHgN938uPKWilAAQpQgAITTWAkoVwGrifaKE+s9nJ+TYzxGslnx8ToGVtJAQpQYOwEGOgfO8uCr4mB/v1D5A6eQ+SrkZatn3AO4kgD/Slh7zRh/EwTxh04T7t7esXsd8RE2gEcbepToKM/FghHo7972Vm/e4GAeCxgMOWrK+Zcq4JvO679FSDOP2ec56p6rvOEBXfQ3VwcDs8+GjExCx5OcFQWA9AO6Ddf23tQq9+g8UgfOo9Afk4B52z3TQ2dDw/jZ7vevO8OYbsXxoTDc49ETM2pEicm6nvVFqn2uzDCd6B/HOaEH49kmXzPn2IM9Lvno4rcva5l69W5uPspW3SB/gKb+37GgGUoQAEKUIACFDjwAgy4HPgxYAsoQAEKUIACFKAABShAgfwI8PtOflxZKwUoQAEKUKCQBVYsWnSQXdq7BsAZObTzWVilixrbNv4teU2mwPXKlSsDe3Y+s8QCPgbo6QAOTVxnci9/VOh3pvdOebDetWGln/asXHnSlL0vzqgV1WsABB11m800twnkQcC+pyHa9WK2+mor5p+mNiICHJIo+4TVP3X56g0bUjY3TQ0uy/lN7R0PV1UFDykbkGtt6JWickyinl+L6Nl+2uBuo7tNKri/qb3zElPOmIvdv0qBiwEcD2AqFDYEf4ciYqt+Y83jXT2DUaP0L485MDS+Z1eeflIsNnAjIDUJ214IvtXY3vnJDFXK8rOCsy2Rj0EQhuItkPgmpiY39IyIRGIx+65MbRureenRxlG3LcOcT86X3TUVCxaKjc8Cap6rGQD2qOCjTe2dPzTXF6J5uvGMP7+7nllk2fpRAJWZnl8G+rN9yvB9ClCAAgAD/ZNoFjDQv3+w3QFXEdzf3NId/0tt8jXSQH91xZxPqeC2ZD1edWebdjmEiiVcOefeN77EXJqoc7ct1rKWli1PJO8RDAZLDzu07z4AFyR+lvbEgHDV3M9D9XPZ2uf7ffHeCbu6cu6ZivgO9od51GUD8S8Qj0P0/nwE/N0LF0YyRpkMwpWzfwzI+4bKpHHIVEe2wL3HHNmBgC6KRHp2+BmfbPUn6xivOeGnzcky+Zw/OTx7w5o80l32TSUjvXbFohMO6p1WukYhyX88eUXUCje3bdnkbFzqAiZ/O9TnMiambLEF+gtx7uc6JixPAQpQgAIUoMD4CzDgMv7mvCMFKEABClCAAhSgAAUoMD4C/L4zPs68CwUoQAEKUKCQBMYqOJ0u0G8P9M2yLPlRImyfqevbFbigKdppAuh+XlIbWnAJVL/1RsB8VpYLTJj6lumH7/1qff22vnRlRxXoh34aoi1iWw9DkAzyJ2/1VOmUvtAjka0v+OmYs0xKmxSR/mmlF5f09t8gwKcBBNLWORjuX10asK58pHXTrnTlPObAP21Y4YDaZ6rg1vhCgeGvuxujnZ4bDNacNe9EsSyTcTKLK9K/4m3TNVap/eHV6377d3fBsZqXznrHqm3JOlPmvOLPdiBWYcVKbgD02sQiBmcTrmuMdt5pflCI5l6DlYPZc7Dk/VB7ISBfTNblXICS69xneQpQgALFKsBAf7GOrEe/GOjfj1JdNftCVXkg+ZOxDPT7WSyQbdrlEioOV86uBeRhAKXxel3h8WWuXfwBPLTr5SmXdHV19bvbkRLIzdbQbO9nCLJXVZ10jKUl3wF0ORBfbZvuNbh7v+rnIm09G7OtDs7WJPP+WIxRpvuMJNicMhYVp5ymYkeQWN3tPqVhpAtOkvfxG+gfzznhZ+ySZfI1f3J59pztHWko32s+ep1s4WXjN9A/FvPRz9iM5D4jdfPb99H4Furc9zMWLEMBClCAAhSgwIETYMDlwNnzzhSgAAUoQAEKUIACFKBAfgX4fSe/vqydAhSgAAUoUIgCYxWc9gz0A7cr8GXHjvdZCPSPYgeqGx7f9JdMBc2u/PtemHF7mtB02ksV+EUpBlY9Gv2dORkg5TWaQD8E98LGYo8wv7lP2p3+s80Jj0D/VhH8XYGl2a5Nvq+q2ywN1KZzdc8BBV4R4H4AH/ReMKA3N0a7vuS+f10oeI4Nucf/eMfTQc+pZZ/X1L65y1nfWM3LZJ1j2bZknR5zfgc0+6VLAAAgAElEQVQEUdi41CPMD5XBUxzM9YVo7h7P5eXB0y3bWg3RI33OtV4ATwM4eWjuOU6U8FkHi1GAAhQoegEG+ot+iPd3kIF+h0URBfqrq088SgdK2gGcYHoo0Cemvt6/fPWG7fFjvaqr5p6vqg8mQvO2qK5qbusxK15TXgciwLq84sRjByTwEUDMMV9vzfBI2oCsUSvw4XUeK3BzeZQZ6AcmeqA/Od5jPX8Y6M/lSRpeloH+LHYjOKlj5KPBKylAAQpQgAIUOFACDLgcKHnelwIUoAAFKEABClCAAhTItwC/7+RbmPVTgAIUoAAFClJAlp156uGB0mlThloX6/8oBJ9M/tkE4cUq/Ujyz7Y9EJtxxHE76+vrzeaN8ZfHbuVmd3gbQEmiyF9FpMFW/Epgz/x/7N19fFxVnT/wz/dO0lLa0loeXFQeRBQpSSqkLcYinSTTSdukFcGA4iLgIyi4wOqq/EB0VWQVnxYUdFnlQWElCLVJHzKdpGmlZqVNtUkAWdEVq7ICRfrcPMz9/jiTmfTm5s7MnUySTiafeb38g9xzzz3nfc7E3vZzzlFFpUCWQnDMEBXF/c/v0w97bWBpypkw/4EXp31fIFe4NH8P4AEFnjE/fzWQbvI1l736szc5y6nq99Zs6rjGa6PJnAL96Yd29AL9Q59j/NsFWG8Dv7eANyWC/hXuIL4AG6Vv6rtWb9kSzxk5P9mH54cH+uuCCy4B9L4hu/kr9pgNSVVkI6D9Ap0NyCUA3ulsn1lwoGJVr23b+n+Odg2Zl6o9/yBqrXJkjv6sYl8gMnXwHq95GZ+bo9827zmf4eudLtCf+TfDuJgPNmPF+QvfqFasGZA3u9r2NwjWispm83MVPR8Ks8nra736wB36M48sS1CAApNPgIH+STTmDPQfHmw/ge6R7oBeU1X6GRXclnya1+7/maZdtqHiJaGyu0T1qkS9u0WtcHPrjifMe0i4utSE99+fuPbHQEzeua6t889ebQhXl9wHyAcGr41zAHXZsrOP7z8UqxCxl0JkGRA/asy1e7/+DgGrJhLpTLvqOp1xTVXpNSq4I5cxSlf/aDhmCtx7zJGdCOiiSKR7Z6b5Za5nqj9Zx2j0xU97RqPMaMyfbL97g06h0pugGDwazO8u++b+sd6l3vX7YdgpHqNhH59TodIHVWEW5gx8fPz+GOu+5+I7keb+aI0h66EABShAAQpQIHcBBlxyN2QNFKAABShAAQpQgAIUoEB+CvB9Jz/Hha2iAAUoQAEKjLdAXbD8JkAG/23cTyjXY7fyeLPNbu+A/tPRx5/2Y+cCAHPt3dULj+3ttx8VwfmOPj5vwT5/ddt2s9P3sE9dcMH7FfojAYoTF3sEctNRx5/6LXf99fX1gUMv/vF6hZrd5Kcmyu9T1ZVrNnWYTTWHfEYj0G/C6SJyy7Se4jUN7e0Hcx07jzYlq9yEIv1AU7TjT+5nLD+/vNQS+TEEZYPXFLZCr1uzqWMwR5O8ljLQrzCLMh61IV+ZfvypXW7f5P21oQWnSZ9ugOA0R1saiwPWlY+1PLHL3b4VwXPermr9dMhpBoqvNW3a9lmvhRbmfs8TIKziRU2t7X9JZzyWbUs15wH0qOp/otj6xproVpN7Uncb89m8vLy8+MQZcg8Eh7NlQEyB247uKf6Ke16b79mBF//wj4B8x306g5/fHbl+R3g/BShAgYkmwED/RBuxHNrLQP9hvHCo7OtQ/dTgT0S+GIl2fsHJO9JA/9JQyYW2ys8cf/DdhCKpjUQ69/sdvnBlaTksbADwGnOPQp6LqSxqbd3h+YfNpaGSoK2yBsDR8WckgrTLgmVviAX0FwBOTTz7B5GWLhP8H/YHQnPdHa5Vkbs3RDuv9tvu0S43sPt68c2AmtXTAUf9q2bNiV3S0PBU70ieOWyMBJG9+2dc0D4KL0xejoDeH2npvjybti6pLFsplj6WXNDgPnkhHC47ATFtA3Bmol7nQo6Mj/Id6HcF1Y/0nMjYMUeBkcyfQgz0j9f3uuAC/RN47mfzPWFZClCAAhSgAAVGV4ABl9H1ZG0UoAAFKEABClCAAhSgQP4I8H0nf8aCLaEABShAAQocSYFRDPTvglormjY90Z6qP8urF77F6rc3QvC6eBmFLRYubty47XAmJ3Hz8qqzT7HsQBTA6YNlBZ9vbNt2a6qMjEnX1C2ef5vzxAGza/zze/VS9ykAOQf6FfdP6y2+ajSC/EmvFIH+TUXov2BV229eSeX6rvMXnGRbukaBUkeZrUXoD7vvSxEu7wHkQ01tWx9MY4sU4e+M7atdXF4pIqsBzEi0b2fM0sp1rR3mpIVhn5EE+se6bSkC/btU7Xev2bTd5LhSfvLZvC5Yfh4g6wbHxnwnM3/PPE9CYKD/SP4m57MpQIF8FWCgP19HZgzaxUD/AGpFRcW0mdP3rYIinGRWxZUbWrvudbKPNNDvDuMDSLsrvtdQ14RKLlaVnw5eU6RdFBAMvm12cSAWEWCBuScZ/j50VPFiQB7FwOrjPkAvjLR0N6WaXu7nukPkYzAtfVUZri65BJDDx28pXkSRVEUind2+KnAV8hijpxGQYCTS+cJI6nPfkymM7+cZ4VDZF6B6y+GyQxcF+J3HKce6at5CFTsCYJYpk2rRSL7OCT+GyTLZzJ/8CPTL7ZFo56cz9XHlojNm9hxVvFYh5yXKei7qcM9HjPIClmQ7RyfQP7p9N20b6SkAhTD3M80hXqcABShAAQpQYPQFGHAZfVPWSAEKUIACFKAABShAAQrkhwDfd/JjHNgKClCAAhSgwJEWGJVAf5od4V39k9rF5f8lIhcf/rne3NTWYXbVH/JZsXj+9Sr4puOHLdN6ildkCtAvqyp/U8AWsyP/SYl7PU8ByDHQ3yHQpY1tHS+N5vh5tOlvlmDx6o3bnsn0nBWL5y9TgdlkMn46gQJ9Clm5tm3reue9nuHyDDvmJ++vq1w4D2q3ADg28bNdEKu6aeMTO9K1Lx62nylmscB7kuUEcmVj29Yhua7B51RVvB523xYApyR+9hwy7NA/1m0bFug3JxpAPty0aeuPMo1NPpvXBeffBcBsJJv8PG71TV2+esuWvRn6JbWV878hiuuT5RjozzQTeJ0CFJiMAgz0T6JRZ6B/YLBrKs+ap5bl/AOjZwh2pIF+d7gegC2qVzS3dj/gZ7qZP5geO7t3yB9MIZlDruHqslsB/VziGbthSw0s/SCAjyZ+9owU9Vc2Nz/9fKp2hMNlJejXVgiOT5TZZ4u1LBrd8biftmcqEw6VXAsVx8kIensk2j3syC53PcuWnX5MrHeaeWmoSF6zRC9aH+02ixWy/tTUnDVH+y1zAsI5iZsPWKK166PdZsf7jJ9hCy4SJyIkb1xWVfKmmAx54cvK0WMOwWvRiWvMzeMf2fXKlGErxb065HuH/jGeExmxHQXGY/4ciUB/TVXpZ1RwW7KrInioOdp1aSYbv4H+muBZp2vA2gzgxESdz0vMPr+57UnPYwjdz3UvLkn13RtJoH+s+276MtJA/1j/Psw0vrxOAQpQgAIUoMDEFGDAZWKOG1tNAQpQgAIUoAAFKEABCmQW4PtOZiOWoAAFKEABCkwGgVEJ9AM7A7Ys+vnmrTszmbmfB8X9TZu2Xe68b1gAOs1O/h7Pk7pg+QOAvD9+zSw2sPDuNRu3mR3iBz85Bvq/2NS27QuZ+prtdY82ZQyyJ59RX1Ex7eDUvkYA1cmfKfT2NW0dQzYf9LDdI2LXNLZt/+9M7R02dtCfNLV1XJZuV/9knSsq51+kNh6GwEqMy7BxT5YdyQ79Y902jzb5nvP5al5TUzGn+FDfBkgia2W+Z8AVjZu2+crDjeR3R6Y5xusUoAAFCk2Agf5CG9E0/SnwQP/ql/4+5T3uI6+8/iBeU116mwL/4ri2XYrsJc3NT77sLD/SQL+pwyNo/cveWKC2Lc2RVslnh6tK3gGRtcmd0wH4CoMPC2gL7hSN/8H7zPg7h8jdG6KdV6eb8mbX92Om7WtUOfwHdgA/mTUn9sGGhqd6/XxdwuGSkwCrx2u3+5qq0mtUMBjgF4HvcVtSVfpfIhhcdZ1LoN/0Y0mo7C5Rdawa1ft3vTL1w37mULi69G7HQgnbrAZvjnYOHunmuSgjC8dwdal5UTSrcs3JCuazM6Dm+LDuIceHhULzzrPUPnyUFbBLbLu6eeOTaVczD8zRkjrH6Q0pd+gf6znhZ04ly4zH/DkSgf6loZILbZXB+eP3ZIzq6nlvCcA2OwUMHC8IeC5O8jrNAa5FKKnGwWP8PZ9h7h9JoH+s+x6f66HSm6D40mAfR953U8Wo/T7MZu6zLAUoQAEKUIACE0eAAZeJM1ZsKQUoQAEKUIACFKAABSiQnQDfd7LzYmkKUIACFKBAoQqMJJQ7ksB10s/P82qD80sEaAUGN6/0HZ42z6kLzr/m1V3kHZtRDj8FILdAv/epArnOkVwC/ebZtcHyzwhkcPNBKCLTeosvcJ5q4A6Xq8klWAg3tW57Il374wsGpvStgiCcLCcilzRu3Pqwn357jGnKneCznV/j0bZs2+Q0yVdzjzHxPM0i1fj6+S77mRssQwEKUKCQBRjoL+TRdfWtkAP9AHoAvTzS0v3TdEO6tLq0wgbMCtPkcU4A5KuRls4b3fflEuj32KHdhsrnI62dt6ZbaWp2Zp9ixcwfaBc72rNq1pzYJZkC9R7B234gvlLV/M/3DvSJ3ed/7AiT+2q7aa/Dd78tckk02jlkRa7XHITq8khr9y/TjVtNzZknan+RCS6fkSi3xxapcdefzdfZoy2+5lC4uuQSQO5LHjsGwPPkA4+wvb/6w2VvRMxuBuTNgy81wNeaW7o+6547nmF7xaZeO3BBusUjYY9nKOS5mMqi1tYdf3E7juWcyHHMdo/2/AmHy05ATM1JDfGFMKlC8u52jzQ0burx2gleYK9sbnnSzHnPTzA4d8aUgHUvIBc5CqQJ25dcrCrO7/UuC1ixvqWrPc0YSLiq7EaI/mvi9whE0bLn4IwV7e3tB933DVsk4yM4Px59z2Vs8mXuZ/M9YVkKUIACFKAABY6sAAMuR9afT6cABShAAQpQgAIUoAAFxk6A7ztjZ8uaKUABClCAAhNJYCSh3FzCzX6etzy4YKlAV0ty00TF/wBym4oO+3dtT2vBQlFcn7ymgofWbNx2qbNsIQb6Pdy29x1VvKS5uX1wQ9SRhsvfHS47oa93yuHsheIARL+qkGf9zHdLZI5qPKuQzHelPH0g2/k1Hm3Ltk1Ok3w1HzZfgPbYtMDSdet+tcfPmPr5Lvuph2UoQAEKFLIAA/2FPLquvhV4oN/0dr8C/zx7zlvvaWhoiLm6L+Gq0qUQ3AvghMFrgmeL7P7Q2tann3NPhVwC/aaucKjkWqh8OxmEBWCr4Hv79s/4F68wbChUepqlaAASRxMNNGiXWrp0w4bubX6majhUej0U33SXVWBrXywQ9nNCQH393Cm7Xw6YhREXOOqJQfS2vftnfsWr7fX19YHdLz/zj4B+x3GywM4YrFBLy47/SdaTou4/qepHNrR2b/Ba7BAKlc8Su/cHzt35s+lPGjcJV5fcCcjHHWV2i8iHmqOdj3q0RWpCZReq6n86+mhD9LpItNuxUvvw7PKovweqN8069sxvecxRhEJlb7dUjf3JjjY9g4AuiUS6PY+aC1eVLoPgMccCA3PrOltiV0WjT/3J3f9QaN7ZltoPORZHxIukC/SP5ZzwM6/Hc/6Ew2XT0a9rnItqBLiluaXL7PCuqdqbS2h85aIzZvYcVbxWIecdrl9/F0Ogzvn9SV4LheaebNmB+10Lf8zllIH++C79R+8z83qpow9/8lp4Y67Hv9O7nr4eIl92zK0eKN4dae0yp0IM+9RUlX5GBYdX7wMZTyYZj77nMjb5Mvez+Z6wLAUoQAEKUIACR1aAAZcj68+nU4ACFKAABShAAQpQgAJjJ8D3nbGzZc0UoAAFKECBiSQwklBuLuFmP89bUbngYh3IWozKZ7IE+v3s8D/ScPm7zl9wUszSLQBOGpVBAUYt0D8ebctlzuereW3lggtF9WfJ8VTVh9ds6nhvuiyNc+z9fJdHaa6wGgpQgAITVoCB/gk7dNk3fBIE+pMov4fIY1B0mB8o8FqBfhBAiSNcby71Abgy0tL1Ey/NXAP9Jgi65+XA9xW4wlW/WZn4iEI3Cqx+UXu2CdUK8E4AAUdZXzu6O+uuCZ51ugaszQBOHPpM71MIUs0irx3cE2WHtD3+M9WFENQDeIOfti+tLimzISa8f3hhBWAL8KyKrB4cN9WjBFgCQR2AY/zUne23IsWJCKaa30P1AYj1zEAf7TMgchmANzmfIcC9x8yJfSzV6Qlp6v8bFA9CJH4EWZo5mnEX9fLy8uJjZ/fdBeiHXP3vAfArqERU7OdEpByKKo/vwUAX0+zQb66P5ZzIZtzGY/4M22keiCk0agEbVOQNovh7c0uXWQk++MklNG4qqakqvVIF97h+R5nfARFRrLUhh2DJuWK+b8A81++KZDtSBvrTjKENoFshPxTgb47vtNlt4LWOLmY8qaOmumypQlc7Tvcwc/spUawGZJ+IfWogZt+8tu2p/xvye2uM+57r2OTL3M/me8KyFKAABShAAQocOQEGXI6cPZ9MAQpQgAIUoAAFKEABCoytAN93xtaXtVOAAhSgAAUmisBIQrm5hJv9PM9dJlfLyRLo9wi2DwvNjzRc7rFYINdhGbVA/3i0LZc5n6/mwwL9HidZpBtkP9/lXCcJ76cABSgw0QUY6J/oI5hF+ws80P9HADMdRy1lkrEB+bdZc/q/kCqMnWug3zQgsSv2nRgI9VuZGuW4vh/Qf4q0dP/Q70pGc+9AuLv3wVcDuu9x1JU25JuqTeFwyUmIySrXiQF+utADweci0S5zOoHnjubhyrJzYcWDv85Qv5+6YxDcFIl2/Vs2LukqzqGfP++NBa7IdOpBdfVbjw2g+GEgHqbP5vOCql62obU7kumm+MKBQMycPvGuTGUd19cDeAuA08zPMgX6TZkcrDLOiSzajbGePx6/K4c0TwQPNUe7hhyvl2toPM0CoHQ0fzAnkwAoTRTK+F0PV5aWw4LZqd95CkQmfvP78s5Zc/o/ner3panAe7f9w1WnmmNj3fdcxyaf5n6mgeJ1ClCAAhSgAAWOvAADLkd+DNgCClCAAhSgAAUoQAEKUGBsBPi+MzaurJUCFKAABSgw0QRGEsrNJdzs53kM9GNWYh6lDL17zTMG+gfdcv0aDnPPZc4z0J/rcPB+ClCAAhNXgIH+iTt2Wbe8kAP9JmAbg37JUnnA5Noz4OxX4J9nz3nrPQ0NDbFUZUcj0G/qrq+vD+z5+zPvV9VvAZjjY+A6bMGV0WhXl4+yw4rUVJVcpiIm3B1fQCCKlj0HZ6xob28/mG198QUJ0/bfANHPAZju4/5n1JJPbNjQ2ZKpbCg092RLi74L6HKfix1+r6of39DabXb391wokOmZqa4Hg3NnFBcVfV1UP5Ji53PnrS+LyPXHvOaMn6SbP84bsnQ04em1tvR/Ihp96k9++xR/xvS9/w8qn83Qh/0KubUvVvyDqYGexxRynnmGn0C/KZdlX8wtvueE376acmM8fyQcKv0MFF/2shyLQL/pk5mHUwKBu181e1+G70R8jqgV+Jil/berxsubT8ZAvym0ZMnZrxM79n2f372svnfpFlukm2Nj2ffRCPTn09zP5nvCshSgAAUoQAEKjL8AAy7jb84nUoACFKAABShAAQpQgALjI8D3nfFx5lMoQAEKUIAC+S7gJ2Dv7kMu4WY/z6sNln9GILcln+u1w36urh67uj9u9U1dvnrLlr3D+hssvwmQLx3+ud7c1NZh8gej+vFoU1aBfj/3jzRcXlt5TrmoZfI9r0l0Oqu2ZQOV7fwaj7Zl2yZnf/PVfNgO/aoPr9nU8V6/GS4/3+Vsxp1lKUABChSiAAP9hTiqKfpU6IF+s2O2Cc/v3vXbRQA+BsH5AF6XCMb2AHgWgh/39k+5p62t46VMQz9agf7kc8wu1Hv/btUp5HJb9R0COS5xLaaQPwu0xRZ8Oxrt6vb7hx2vPiwLlr0hFtBfADg1fl1wQyTaZRYTjPhjwrZTrUC9Aper6FnD2q66BcD3Zx371i1+Q+7JxiyvOvOUfhRdBUFtYrf45MKBAZcc6s62w8Fg+XFTrJ4rVORiAd4MYHaiDrMI5ClLcVePHWtoa3tqX7Z1m/JORwjmOeo3O9jvhOpjRRr77trWp58bSf3mHjNviyT2T4DUJ3ZhNws7Bua/ykP9kHtbW3f8JRwum45+XQPBYnOf30B/sl1jOSey6fsYzh8JV5VUqODzMrDowcxLG8BfFbhjQ0vX15ztHK3QuPnGhkKlJZbiOnMoguN3mOfviZpQ6YPZBvp9fPdeEUWHWPq9ma+xm9Ltyu81VvE5CPszEJg5+A+JMq8A2lLcIx9Z83jX31OM8Zj0fRTHJt7sfJn72XxPWJYCFKAABShAgfETYMBl/Kz5JApQgAIUoAAFKEABClBgfAX4vjO+3nwaBShAAQpQIF8FRhLKzSXc7Od57qAxFJFpvcUXNIxg48tU7gUZ6A/OD0JhciNHJ/rdHpsWWLpu3a/2JB1GGi73GPMXFaha07bNZKJG9ZPt/BqPtmXbJidIvpovDy5YKtDVAhQn2ptyUYvXAPv5Lo/qxGBlFKAABSagAAP9E3DQ2GTAHdD02jGbThSgAAUoQAEKUIACFKAABShAgfEUYMBlPLX5LApQgAIUoAAFKEABClBgPAX4vjOe2nwWBShAAQpQIH8FRhLKzSXc7Od5K4LnvF3VaobgGCOn0D/aKHrnurZf/Xm0JAs00H8NgDsGjRSrn9+n7+no6OhL/myk4fJly849JnAwth5ARbwuhS0WLm7cuO1nozUmyXqynV/j0bZs2+Q0yVfz2uD8EgFaARyfaO/zFuzzV7dtf9bPmPr5Lvuph2UoQAEKFLIAA/2FPLoF3DcG+gt4cNk1ClCAAhSgAAUoQAEKUIACE1SAAZcJOnBsNgUoQAEKUIACFKAABSiQUYDvOxmJWIACFKAABSgwKQRGEsrNJdzs53nvDped0Nc7pQ3AmfFBMOFx4IrGTdseGK1BKbRAf31FxbSDU/saAVQfNtKbm9o6vuw0G2m43NRRF5x/F4CrHPU98vxevdS5YGA0xmck82us2zaSNiUt8tX8guDbZvejKAJgwUi+Z36+y6MxH1gHBShAgYkswED/RB69Sdx2Bvon8eCz6xSgAAUoQAEKUIACFKAABfJUgAGXPB0YNosCFKAABShAAQpQgAIUyFmA7zs5E7ICClCAAhSgQEEIjCSUm0u42efzZMXi+Xer4KODyIpfFkl/7aq237ziB94sCrAPTZ36881bd3qVnyCBft87ptcuLq8UkdUAZsT7qzgAQW1T2zazMGLwk0u4fEXwnDob1qMCFA88ArthyfI1rVt/6WdM6uvnTtn/t2lnrN3c0T1wu/dnJPNrrNs2kjYle5fP5nWV5bdC5XOOkWiZ1lO8oqG9/WCGMR32HVXBQ2s2brvUz1xgGQpQgAKTRYCB/sky0gXWTwb6C2xA2R0KUIACFKAABShAAQpQgAIFIMCASwEMIrtAAQpQgAIUoAAFKEABCngK8H2HE4MCFKAABShAASNQF5x/DYA7khp+Qrm5hJt9BvrhEbiHQu89+viDH2toeKo33eitOH/hG9WKNSvkBEvwocaN2x51B8gnSKDfV58TO62vArDY4bK1CP1h9wKIXMLl7nsHnqW/EztQ07j5if9NNyYmzH/gxWnfF5UPQPC9aT3F/5IqND6S+TXWbRtJm5Ie+WxeV7lwHtRuefV3wLEDwwlbBJ9vbNt2a9pFF8EFlwB6H4Cp2fzu4G9dClCAApNNgIH+yTbiBdJfBvoLZCDZDQpQgAIUoAAFKEABClCAAgUkwIBLAQ0mu0IBClCAAhSgAAUoQAEKDBHg+w4nBAUoQAEKUIACRqC2cv5KsfEYBFZcRPEHLZYla6Jb/5BKKJdws99APwCpWzz/Ngj+ZbAdClst/LQnoFdHox27PdonK6rKl2hM/gOCkxPX99uWLF/bunWzs/xECfSbgHW6PteFyk9Gv9zvDPMr0GeJ/GPjxq0Pu41yCZfH54v7JICBBzxj2Xjf6s3bfu01ZxJtvBvAsuR1gfxbY9vWz3qWr6p4Pey+LQBOSVx/DlbxoqbW9r+k+9aOZdtymfN5bi61i8vvFJGPO2x7VPUrR/dOud296KK+vj5w6MX//bAC3wAw3TkefhYD8bcuBShAgckmwED/ZBvxAukvA/0FMpDsBgUoQAEKUIACFKAABShAgQISYMClgAaTXaEABShAAQpQgAIUoAAFhgjwfYcTggIUoAAFKEABI1AbnF8iQCuA4x0izwFoVOgfLVilMdv+xtrNHV3J67mEm7MI9CPFzvOmGT2iWAORRht6yPxAgDOguBTA6Y7FCSl3G58wgf4kumIPIE0i2GD6bEGOguoKFdQ6d0kfKK4/mXb8wQ96nWSQa7jcUK8Izr9RFf866Bx/JGwA3RD5oUL/NjAmOhtq1UN0kauNm4rQf4H79IBRmF9j1rZc5ny+m7/r/AUnxSzdAPMdGvrZpaotItgY/7HIO6AIA3it129PBvr5/ykUoAAFhgsw0M9ZMSEFGOifkMPGRlOAAhSgAAUoQAEKUIACFChoAQZcCnp42TkKUIACFKAABShAAQpMagG+70zq4WfnKUABClCAAoMC5eXlxSfOkHsg+IAXiwK7xUK4qXXbE8nruYSbswn0m+eZUH8fiu4V4F1ZDVs8YC53Tjth/6e9gu0TIdAftwdeAvAm331X/NKaEqtfveHXf/W6ZxTC5aZaWbF4/nUq+OrwxQQZWqrYHlC54Oebt+5MVTKX+TVWbculTRPBvLbynHKxrUcdJ9/pPe0AACAASURBVFtkmnI9EDysivcKUGwKM9CfiYzXKUCBySjAQP9kHPUC6DMD/QUwiOwCBShAAQpQgAIUoAAFKECBAhNgwKXABpTdoQAFKEABClCAAhSgAAUGBfi+w8lAAQpQgAIUoEBSYMX5C99oS6xJROa6VY50oN+0p76+PnDwpf99P2x8C4I5Pkbub4D8c1Pb1gfje8d7fCZCoB/Ac5agxlZcB+AjAAIp+66w1cJPewJ6dTTasTtVuVEKl8erX35+eallyY9ePc2h3MeY9Kjqfx4tBz/T0PbUvnTlcwnPJ+sd7bbl0qaJYG7c6kLlJ6Nf7gewOMN4/h4iH4PoXrUREWCWKc9Av49vAYtQgAKTToCB/kk35IXRYQb6C2Mc2QsKUIACFKAABShAAQpQgAKFJMCASyGNJvtCAQpQgAIUoAAFKEABCjgF+L7D+UABClCAAhSggFMgFCqfNa1frrGhHxaVkyGwAOxXRQeK5co10a1/SJbPJdyc7Q79zjbW18+dcuCl6XVi6+UQnAvF8fF2mt34BS9C8Su15L6jj9vf5LUrv7OuiRLoh1W8qKm1/S/Lq84+xbKLrgJ0BYDT4zvjD/T7r1BEbNVvr93c0Z1qAUOy76MZLk/UKcvPLy8JBKyrVXUJgJMcu/a/AuB3AnkYsO9tbOswpw1k/OQyv1yVj1rbcmnTRDB3uElt1YIKsfUGANUAZieumbHsUOCeo3uKf97Q3n4wvqu/WhsAvMaUYaA/49RmAQpQYBIKMNA/CQedXaYABShAAQpQgAIUoAAFKEABClBg9AUYcBl9U9ZIAQpQgAIUoAAFKEABCuSHAN938mMc2AoKUIACFKAABSiQFPBYZPBcMtBPJQpQgAIUoAAFJp4AA/0Tb8zYYgpQgAIUoAAFKEABClCAAhSgAAXyUIABlzwcFDaJAhSgAAUoQAEKUIACFBgVAb7vjAojK6EABShAAQpQgAKjJsBA/6hRsiIKUIACFKBAXggw0J8Xw8BGUIACFKAABShAAQpQgAIUoAAFKDDRBRhwmegjyPZTgAIUoAAFKEABClCAAqkE+L7DuUEBClCAAhSgAAXyS4CB/vwaD7aGAhSgAAUokKsAA/25CvJ+ClCAAhSgAAUoQAEKUIACFKAABSgAgAEXTgMKUIACFKAABShAAQpQoFAF+L5TqCPLflGAAhSgAAUoMFEFGOifqCPHdlOAAhSgAAW8BRjo58ygAAUoQAEKUIACFKAABShAAQpQgAKjIMCAyyggsgoKUIACFKAABShAAQpQIC8F+L6Tl8PCRlGAAhSgAAUoMIkFGOifxIPPrlOAAhSgQEEKMNBfkMPKTlGAAhSgAAUoQAEKUIACFKAABSgw3gIMuIy3OJ9HAQpQgAIUoAAFKEABCoyXAN93xkuaz6EABShAAQpQgAL+BBjo9+fEUhSgAAUoQIGJIsBA/0QZKbaTAhSgAAUoQAEKUIACFKAABShAgbwWYMAlr4eHjaMABShAAQpQgAIUoAAFchDg+04OeLyVAhSgAAUoQAEKjIEAA/1jgMoqKUABClCAAkdQgIH+I4jPR1OAAhSgAAUoQAEKUIACFKAABShQOAIMuBTOWLInFKAABShAAQpQgAIUoMBQAb7vcEZQgAIUoAAFKECB/BJgoD+/xoOtoQAFKEABCuQqwEB/roK8nwIUoAAFKEABClCAAhSgAAUoQAEKAGDAhdOAAhSgAAUoQAEKUIACFChUAb7vFOrIsl8UoAAFKEABCkxUAQb6J+rIsd0UoAAFKEABbwEG+jkzKEABClCAAhSgAAUoQAEKUIACFKDAKAgw4DIKiKyCAhSgAAUoQAEKUIACFMhLAb7v5OWwsFEUoAAFKEABClCAAhSgAAUoQAEKFIgAA/0FMpDsBgUoQAEKUIACFKAABShAAQpQgAJHVoABlyPrz6dTgAIUoAAFKEABClCAAmMnwPedsbNlzRSgAAUoQAEKUIACFKAABShAAQpQgIF+zgEKUIACE1ygpmreQhU7AmCW6YpCnoupLGpt3fGXCd61Cdn8cKj0Jii+lGy8CB5qjnZdeiQ6k09tMf2vqpr3+oDoFoGewrl6JGYEn0kBClCAAhSgwFgLMOAy1sKsnwIUoAAFKEABClCAAhQ4UgJ83zlS8nwuBShAAQpQgAIUoAAFKEABClCAApNBgIH+yTDK7CMFKFDQAgz059fw5lOIfrzaEgqVz7LQd72onqLQ9bPmnPlIQ0NDzD0y2Qb6Q6HSUoF83NSj0O9Fo11d+TXabA0FKEABClCAAhQYKsCAC2cEBShAAQpQgAIUoAAFKFCoAnzfKdSRZb8oQAEKUIACFKAABShAAQpQgAIUyAcBBvrzYRTYBgpQgAI5CDDQnwPeGNw6XiF6P00fj7ZUVFRMm3n0vkcBLE20yYbodZFo9x3uNmYT6F9aXVJmQzYAOCFRzwsWdMn6lu5OP31nGQpQgAIUoAAFKHAkBBhwORLqfCYFKEABClCAAhSgAAUoMB4CfN8ZD2U+gwIUoAAFKEABClCAAhSgAAUoQIHJKsBA/2QdefabAhQoGAEG+vNrKMcjRO+3x+PRFndIP942QWTv/hkXtLe3H3S2NatAf6jkQlvlZ877RXFtc2vXnX77z3IUoAAFKEABClBgvAUYcBlvcT6PAhSgAAUoQAEKUIACFBgvAb7vjJc0n0MBClCAAhSgAAUoQAEKUIACFKDAZBRgoH8yjjr7TAEKFJQAA/35NZzjEaL32+PxaEswWH7cFKt3IwQlyXapyN0bop1Xu9uZTaC/JlQaUkUTgKmJevoEsrK5pXO9V/89FhbsFrXCza07nvDrxXIUoAAFKEABClAgVwEGXHIV5P0UoAAFKEABClCAAhSgQL4K8H0nX0eG7aIABShAAQpQgAIUoAAFKEABClCgEAQY6C+EUWQfKECBSS3AQH9+Df94hOj99ni82rKksmylWPoDAMcD+G8E9L2RSPdOdzuzCfTX18+d8srLRbcK9BpTj0LunD2n/8aGhqd6vfrPQL/fWcFyFKAABShAAQqMpQADLmOpy7opQAEKUIACFKAABShAgSMpwPedI6nPZ1OAAhSgAAUoQAEKUIACFKAABShQ6AIM9Bf6CLN/FKBAwQsw0J9fQzxeIXo/vc6ntpj2ZhPo99M/ZxkG+rMVY3kKUIACFKAABcZCgAGXsVBlnRSgAAUoQAEKUIACFKBAPgjwfScfRoFtoAAFKEABClCAAhSgAAUoQAEKUKBQBRjoL9SRZb8oQIFJI8BAf34NdT6F6POpLWaUGOjPr7nK1lCAAhSgAAUoMPoCDLiMvilrpAAFKEABClCAAhSgAAXyQ4DvO/kxDmwFBShAAQpQgAIUoAAFKEABClCAAoUpwEB/YY4re0UBCkwiAQb682uw8ylEn09tMaPEQH9+zVW2hgIUoAAFKECB0RdgwGX0TVkjBShAAQpQgAIUoAAFKJAfAnzfyY9xYCsoQAEKUIACFKAABShAAQpQgAIUKEwBBvoLc1zZKwpQYBIJMNCfX4OdTyH6fGqLGSUG+vNrrrI1FKAABShAAQqMvgADLqNvyhopQAEKUIACFKAABShAgfwQ4PtOfowDW0EBClCAAhSgAAUoQAEKUIACFKBAYQow0F+Y48peUWCyC0goVPJWy5aPwMIKKE4CMDWB8ooCvxPVh3vtqfe2tXW8lAlr5aIzZvYcVbxWIeeZsgp5LqayqLV1x18ASE3VvAUq9icVWiOQ4xL17QfwBwgetDHlrmi0Y3em57ivL68685R+CXwCkHoAJwOwAPRAsBOqj/Vr4DumDWMV6HeHwS3Ri9ZHux8NhcpnWXbfNRD9cKJdpun/3Rub8q50nsHg3BlTrUC9LbhagLkApifHBIodAtzXY8ca2tqe2petlam72CpaYUE/ZIvOc4xDTCF/FtUtAL4/69i3bmloaIhlW399fX1g967fLoLoJwGpBjB7yHyCfHfvgekPt7e3H8wlRD/a/UjTFgmFSkssxXUAwgBel5hfxuaPUH2gH4F7EnM8I1dNqPRBVbwvWTA5V9w3ZhPoz1R2aajkQlvlZxkb5ywguDkS7frysmDZG2IB/QWAU5OXRXFtc2vXnX7qq6kqvUYFdzjKbpcie0lz85Mv+7mfZShAAQpQgAIUKFwBBlwKd2zZMwpQgAIUoAAFKEABCkx2Ab7vTPYZwP5TgAIUoAAFKJBOYPn55aWWJR83ZWxbv7d2c0cXxShAAQpQgAIUoEA2Agz0Z6PFshSgQN4LhEKlpZbiRwDKfTS2R4Cv7Tkw46smiJ2qfKpAv2X1BSwt+i6gyxNh6FRVvKCql21o7Y74aBPioe6ioq+L6kcABNLc0wOVL9mWbLLUbgIwy5R1LTjw80jPMsPC4IrPqiIKC486gvzJe59GQIKRSOcL7srq6+dOeeXlok8J9EZHiD9Vu0wg+pORlq4H413J8KmoqJg2c9r+GyD6OR91m9qetMW6LBrd8etMdSevh0IlZ1oqD/iYU39SSz4oqhVQfCl5vwgeao52XZrueWPVD69Af7/2XRtA8T0AVmaYt/sVcuvsOf23NzQ81Zuu/RMt0G8W4oSrS+8G8NHBfgkie/fPuCDd7wJTtry8vPi41/Q+ohr3S3zkq5GWTjO/+aEABShAAQpQYJILMOAyyScAu08BClCAAhSgAAUoQIECFuD7TgEPLrtGAQpQgAIUoEBOAiurzymz+wMbIHpCvCKVF6yi2JLVLds7c6qYN1OAAhSgAAUoMKkEGOifVMPNzlKgoAVkSVXZe0X0P3wGu50YP++NBa5oa/vNK15CXoF+gZqdzb/jEWxPhbzLAlasb+lqTzcKweDbZk8JxBoAhHyPluK3kPgO/kfH3w2HniDguxp3QXcYXEUeENXFXn0W6ONTD/UtX73lmb3OehL9uRfAu7JoiA3InbPm9H86XZC8uvqtxwZQ/DCAqizqNkXNaQlXRFq6VmW6L1xZdi4sXQ1g4MU786cHwLMAzkoWzRToH8t+DBtDYKv5fiROSMjcG5N8B+49Zk7sY+nGYgIG+lFTXbZUER/b4jiE4kUUSVUk0tmdDqYmeNbpGrA2v3riw4mJcvtssZZFozse9wXKQhSgAAUoQAEKFLQAAy4FPbzsHAUoQAEKUIACFKAABSa1AN93JvXws/MUoAAFKEABCqQRqK1ccKGouk+Xv7apbZuvE+KJSwEKUIACFKAABYwAA/2cBxSgQEEI1ITKLlLVnwCY6ujQHgBmJ+31CAR+g/7Ymy0Lb9eBXblf6+y42am/uaXrs167wrsD/QBMaPtQckd8ALugaFZgQ6LO80Vgdu13PcM79J5sh9nJfs/Lge8rcIVrUMzzWhXSLMDfoDoPA/WXeO2wPlaB/nQTxSvQHw/zW7FVEJhFAMmPDaBbIT+M98V8VBdCYHawd3rZEL0uEu2+w+u5ZkwOHTX154BWetUdgD6htn3AFutsEbwfgCnnPO3grzFYlS0tO/4nVb/C4bI3ImY3A/JmV5m/qWLtqwsJTKjbfDzHO3lPukD/WPfDHehPP6/wJoheCGCey8qGyucjrZ23pjo14UgE+s2pBtOmHZiT7FOR2v8AC2aRxhsSP9sjopf22YHfJMvM6Dm0J7nopKbmrDnab5nv7DmDY6W4trm1K+1fqtRUlVymImaRihWfvsDWvlggnGpBUEH8gmUnKEABClCAAhTwLcCAi28qFqQABShAAQpQgAIUoAAFJpgA33cm2ICxuRSgAAUoQAEKjJtAbXBBSKBNybyKAn0KWbm2bev6cWsEH0QBl0BdsPwmQL6U/LEKHlqzcZvJ5vBDAQpQgAJ5KsBAf54ODJtFAQr4F1genPsPfYFAy9Bdx7Uxhv4rW1p+u8tdkwkCzzx6792AfMBxbWdAtXJda/fv3eU9Av3JIj0KfGXfgRm3t7e3H3Tel+IZByzR2vXR7jav3tWESi5WlR8P7hhuCik22VbsA9HoU39y3xMKlZZaClO+zHltrAP9CjwlkFv2Hpi+xt1vRzukprr0ZgW+6PjZbhH5UHO081F3MNx4zZi+72ui+LhjkULK0H04VHItVL7tKJuybvP8muqydyr0MQDHHm6PfDXS0nmj11iUl5cXHzu75x7XHIlB9La9+2d+xd3v+vr6wO6Xn/lHQM2pDbOcdaYL9I91P1IH+rWxKGZ/dG3bU/83fF7NO9tS+yEAZziuvWBBl6xv6fY8EvBIBPrd7a6qmvf6gOgWgZ6SuLZb1Ao3t+54ItVvk3B12a2Afm7wuiCyd/+MC1LN64F50fvgq4tS3uO45+ZItOvL/n9jsSQFKEABClCAAoUswIBLIY8u+0YBClCAAhSgAAUoQIHJLcD3nck9/uw9BShAAQpQgAKpBczmjYdenH6rQq8xpQRy51HH77+xoeGpXrpR4EgJMNB/pOT5XApQgAIjF2Cgf+R2vJMCFMgTgcTu/A87wt0dvbEpS9vaOl5K1cRgsPy4KYFesxq6PFlGFVduaO0yO28P+aQI9PcAenmkpfun2TwDAs/wr9nNvjgQiwiwYLA+xaZeO3BBup2/vXaRH9tAv96/98DMq9IE+ePNr6mat1DFjjjC7Rm9zEvu7pcDxvOCw6bDQ/ce42GL4sPNrV0/Sjcla6pKr1TBPY55sl2K7CXNzU++7L4vFJp3nqX2OgAzEtcy7lJvyoWrSy4B5D7nSRGpAv3j0Q+vQL8A9x4zJ/axdH95EAqVnmZp/MSJ0xw2P4i0dF3ltUv/RA30e8zTXWLb1c0bn9zhNZeWBcveEAvoLwCcmrietnye/IpkMyhAAQpQgAIUGEcBBlzGEZuPogAFKEABClCAAhSgAAXGVYDvO+PKzYdRgAIUoAAFKEABClAgJwEG+nPi480UoAAFjogAA/1HhJ0PpQAFRlMgHCr7AlRvGaxT5IuRaOcXMj0jHCr7OlQ/lSynIndviHZe7b7PO9Cv34u0dJvV1ZruOe62pQp311SXLVXoasfu/Bl3F08+N1xdsgSQVQCONj8bw0B/xoUSiTZJuLr0bgAfddikDIM7/TyC9MNC9+FwyUmIyRYAJyXu3YmALopEunemG4ua4Fmna8DaDODEeDnFiyiSqkiks9t935JQ2V2iasLr8Y9AH596qG/56i3P7M0wryRcVfoNCK4fvFfwUHO0a9ixZePRD3eg35yuUByLVXvtzO/ul8cCiGekqL+yufnp54eVDZU+qIr3JX9uiV60PtptTmIY8nHvop9urmZT1jxkJDv0m5Mhjpm2r1EF1Yd/f+CGSLTrW17j7F48JIqWPQdnrMi0wCXT7yJepwAFKEABClCgcAQYcCmcsWRPKEABClCAAhSgAAUoQIGhAnzf4YygAAUoQAEKUIACFKDAxBFgoH/ijBVbSgEKUCApwEA/5wIFKDBpBWpCJReryuAO+1nspL7HFqmJRjv/OxPe0lDJhbbKzwbLKTahSGojkc79znvdiwsAPLLrlSmXdnR09GV6hnuX8TEL9PtcKOGxi7nvxQkeiyf+DhtLIhu7OjI5ZLq+bNnpx8R6p5lTGSoSZT3bVVNz1hztt8zu9OckytmiekVza/cDmZ5hrrtD9KnmlZ+6vMr47UeubfEYxwOWaO36aHebu10TdYf+hNH1UHxz8A9GqUP6wxeqSOrw/0jHl/dRgAIUoAAFKDCxBRhwmdjjx9ZTgAIUoAAFKEABClCAAqkF+L7D2UEBClCAAhSgAAUoQIGJI8BA/8QZK7aUAhSgQFKAgX7OBQpQYNIKuMP2WQT6fQfUhz3DY6d3s0v4zOn7VkERTg6GKq7c0Np1r5/BGb9AP26ORLu+nKlNHqcNtAemHFy6bt2zezLda667d8dPtdu7n7qcZTwWC3iOYzhcVoJ+bYXg+MT9z0vMPr+57cln/TxzrAP9fvth2ppLW8rLy4uPe03vI6pYOfiHBsW1za1dd7odJnKgf9jJDcAuse3q5o1P7nD2MxwuOwExNYsZzoz/PM0JD37mCctQgAIUoAAFKFCYAgy4FOa4slcUoAAFKEABClCAAhSgAMD3Hc4CClCAAhSgAAUoQAEKTBwBBvonzlixpRSgAAWSAgz0cy5QgAKTViBfAv3DgsKA7xMAzODlXaC/qvQaFdzhmFi/BMT532nnnKq+WwQXDxYSfwsJMk1kv0H4XBck5BKiz9QHc91vP0zZXNsSDpV9Aaq3JNulIndviHZe7W7nRA70m4ULx87ufRDAexxz7oZItOtbzn6654UIVr/09ynv8XOKhp9xZRkKUIACFKAABQpDgAGXwhhH9oICFKAABShAAQpQgAIUGC7A9x3OCgpQgAIUoAAFvASWV519iqWBT0BxIYBTAQSgsCH4K1Q22wF8f/qxp25paGiIpROsq6p4Pey+LQBOSZR73Oqbunz1li176+vrA/tf/OMSC7gO0HMBzE6UeQXA7xT63aN7pjzc0N5+0LONwQVLBbpagOL4dcX2vqOKlzQ3t7/sZ1TdwWhR/KBx07ar4jUB8Gj7c7CKFzW1tv/FXX9t5YILRfVnh3+uNze1dXy5vqJi2oGpfZdC9QYROSPuCP2d2vquNZu3P52qnfXBuTMO6vR6iF4OYJ7DpgfAs4A02lb/3Wtbf/2cn76uXLRopl3csxbAeYnyzr5IXdX8BbD1k4DUADguUWa/AH9Q6IOHinBXNNqxO/1Yz1+oNiICzHKPdShUPuuofrwPkA8CmAtgeqLMSwA22Zb8e4r5JLVVCyrE1hvibVccD4EFwDjshOAxW2Lf9evgbr/D2eQlnO0yc3AHVO6bJvsbGtqe2peu72Pl61Gvn+FOOU/93MwyFKAABSgw+gIM9I++KWukAAWOsEB9/dwpr7wUCEHwHkuwSIETHC8tKVt3pHbor6qa9/qA6BaBJl9MdyKgiyKR7p1+KPMt0O8OgfvpQ9oyPgL9y6vOPKXfKnofbCyF4M0AXjvwgpv247lDv3uhhyoe3tDa9d7ky3im/uQSoh/Nfph25tIWc/+SqtIrRPCjZJ9TfUcmcqDf9K2mquQyFTEnYpgXeoiiZc/BGSvaHX/hEw6VfR2qn0pY2KJ6RXNr9wOZ5gOvU4ACFKAABSgwuQQYcJlc483eUoACFKAABShAAQpQYDIJ8H1nMo02+0oBClCAAhTILLByydmvs/us70NleSI4ne6mDrXty9IF01MF+vsDh061LDH/Zl2eoVXPKPCeNW3but3lamoq5hQf6tsAwTnxa4oDENQ2tW0zJ7Sn/biD0gr0WbAvbGzb3pS8MadAv+L+gMpNMdFVg+073KIXFajy6pNZAHBoat8NCnzOEXr37kt8gYWuRRE+0RTt+FO6DqcKnMPqDaAf38043iovSMC+rLG1I5LqOXVVwwP9RehfEUPRJQp8I2N/gE1WcezS1Rt+/VfzjNrQgtOkX80mfmaxR7pPTERuPeq4/V9uaHiqN9PYm+smf3TgpaM/JYobM7ZL8TJEPtnUttW0Jb7Yw/0ZK18G+v2MJstQgAIUyH8BBvrzf4zYQgpQwKdAMDh3RnEg8GmJr8rGMT5vGyyWL4F+hTwXU1nU2rpj2Gptrz7lW6DfHe7OdhyGlU8T6A9Xlp0Ly/53QOYnw9hZPM9XoD/VvEj1nJGE6MeiH6Z9I2mLs19+T7GY8IH+mjNP1P6ijQDMTgfms0tsu7p545M7zH/U1Jw1R/utDUDiL3iAnQHVynWt3b/PYr6xKAUoQAEKUIACk0CAAZdJMMjsIgUoQAEKUIACFKAABSapAN93JunAs9sUoAAFKEABD4HaynPKxbYeheBkv0AK7LagVzS2dazyuscr0G92wrcFdzh2cs/wOP2d2IGaxs1P/K+7YF1l+a1QMeH3+Eeht69p6/h0pvbXVS6cB7VbABybKPt08ZTe4GORzheS9+YU6AdaAJkO6Ns92uK5g/rAYoqACY0vztT+Idd9hO29AucCvU5VvpPFeO+CWiuaNj3R7j3WwwL9W0Xkj2rrRT4WhyRHcIcNaynEPsWyrdUQNRt9Zv4obBF8vrFt262ZNnW8IPi22X0ouleAd2WueHBi2YDcOe2E/Z/2WjQwVr4M9PseIRakAAUokNcCDPTn9fCwcRSggF+B6up5b7FgPyYDR1t5fcwxWuaFanAVrEKPFkjyCDAw0D+UzR0Gh4+d8k0N4xHoN0fq7d71zGch+sVUO/Er9CWBHHD0yvx/nnmJm5r42REP9I9lP0wfGei3ws2tO57w8XtEwtWldwP46GBZwQ2RaNe3zH+HQvPOs9ReB2BG4voju16ZcmlHR0efj7pZhAIUoAAFKECBSSTAgMskGmx2lQIUoAAFKEABClCAApNMgO87k2zA2V0KUIACFKBACoG6xQsrIHajI+BuSvaIYg1EGm3oIQtyFFRXqKDW8e/zgMoLVlFsyeqW7Z3u6j1C8XuhCEBwdKLsn8XUr/ilwJ6hikqBLIW4NntU3P/8Pv2w+99y64Ll5wFy+N98Fdv7jipe0tzc/nK6wV6xeP71KvhmsozXQoAcA/3pHj8s0G9C5v0oMosi3GH+v6ngQSji/z4ukNdC9YMASlwh+bRhe49geI8ChxyLKnZBpVkEZkM8qOj5rz5zOYDXujryuNU3dfnqLVv2Dh/rYYF+ZxGT7WkFpFmhf7OANymwFECFOxuiqg+L4GxA3hyvQLFHoetFsFFh7RPouVCEAZzuMtgH6LKmto7HU+F7OpuTDoBuiPzQtC1+r2ChKC4d0n+FrdDr1mzquMNd/xj6yrJ3nn1coPioKYPPjPV9EoJ/OTx38XOxij+R/G/b7o9NP/7UFxsaGmL8hUcBClCAAvkhwEB/fowDW0EBCuQgsDw49x/6AoEWV5h/v4o8EFD7rplz7N96rXz1u/v4ykVnzOw5qnitQs5LNNMzCO7VhWHPgD4+9VDf8tVbnhl8aamqmvf6gOgWgZ6SqGMnArooEune6Ycl33boi60k/gAAIABJREFUD1eX3AfIBwbb7nMhgJ++JsuEQyXXQuXbrl35O1XltqKpgei6db9+cfiLkb9xdI+ZKh7e0Nr13kyrsw+3rfSmV/9i4UvJ/063w/9Y9sM8P9dA/5Kq0itEYI4vHHgXFTzUHO0yL6NDPhN9h37TmZrqsqUKXQ2gON5Xx3fV5WiLyMXN0c6fZTNnWZYCFKAABShAgckhwIDL5Bhn9pICFKAABShAAQpQgAKTUYDvO5Nx1NlnClCAAhSgwFCBeMhZi9ZA8I7BK4rtWiz1a6Jb/+D2qg0tOE36tAEyeBK6KbJq2vEHLnFnODxC8fHqzM7+gP7T0cef9mN38Pjd1QuP7e23HxXB+Y5nP2/BPn912/Znne0ZFqRWHICgtqltW1uqca6vqJh2cErfKkg8FG4+nkHwUQr0P/9qOv6WIulrWNX2m1dStElqF5ffKSIfd1zvEchNRx1/6rc8gtmyoqp8icbkP1y76z8TsGXJzzdvHZZJSbPTe4+qfuXo3im3N7S3H3S2L+F0NwSHcyJpfOuqvAP9JqDfU4yPRqMdu939X1698C3SH3tMRIZv8mkC9BZ+2hPQqz3uldrK8uWicp9zEYo5/aFx07arUuRAZEXlgptV4xtMDs5DS/Chxo3bHnXfE+//1L6vQfHxwYUDir/aRVbl2pYn/iftPDx8cdR8k1XWBctvAmQwu6KCh9Zs3DYs78HfcxSgAAUokD8CDPTnz1iwJRSgwAgFwtVltwI6eDQaoL+LIVDX0rJjyB+M3dXnS6A/HC47ATE1L4lnJtroe8GAKZ93gf7Q0EC7ity9Idp59QiHd9hty6pK3hQT2QjgpMRFW4AvHjPnrV9Jt3LY78KMdMFuP33wG6If636YtvptS6p+hUNlX4DqLYMvqSnGshAC/cHg22YXB2IRARY4v4dTew497VrQ84wU9Vc2Nz/9vJ/5wDIUoAAFKEABCkwuAQZcJtd4s7cUoAAFKEABClCAAhSYTAJ835lMo82+UoACFKAABbwF3AFhk80QO1DTuPmJ/01lZoLYVr+9EYLXJcr4DcWb4ml3kzcFhtWvsMXCxY0btw3boM292z5Ev9q0sePGVG2vDc4vkfhu8Tg+UWZrEfrD7sB9roF+VWyeUmRd+FjLE7vSzb1hpwwAPYB8qKlt64PpNiisqyo/B7asde0i/7WmTds+674vRaDfPOfypratP03VvhXB8uMUsh5A+eEyenNTW8eX3fd4B/r1J9OOP/hBr806k/enWggAZL63dnH5tQL5tmOn/qeLp/QGH4t0vuCjfRn7X18/d8rBF482PhcM1ucxv8bDd9CLgX7+KqcABSgw4QQY6J9wQ8YGU4ACToGamrPmaL9ljvI6J/HzA4BeEGnpjh/vle6TL4H+ioqKaTOn71uVOOor3mRVXLmhteveTH0w1/Mt0F8TKrlYVQZf5Jw7nfvpT6Yy7l3jFVgze07swnQvdqZOv4H+cLisBP3aChl8KX9eYvb5zW1PDlnBn6qdfkP0Y90P0z6/bfHqS3l5efFxr+l9RBUrk9dFcW1za9ed7vKFEOiPe7kXBwlulpjdqJbV4lit/4NIS1eqlfqZpi+vU4ACFKAABShQ4AIMuBT4ALN7FKAABShAAQpQgAIUmMQCfN+ZxIPPrlOAAhSgAAVMLuGd5ScWB+Ib751hQBTos2Bf2Ni2vSkTUF1l+a1QGdykUaG3r2nr+LTzvmGheLPrOvS6NZs67shQv9m1/r/MKeuHy6UIklcunAe1nf/26xnQT9ZTF5x/zav/Tux4fqqAesXrYfdtAXBK4t7nYBUvampt/4u77bWVCy4U1cOLDVLs5O7RZ1mxeP7dKvioo58ZQ/CDfVm84EpA73EE2nfGLK1c19rxe+ezvALnqvq9NZs6jIWmG4u64PwvvFrGsWGg947wHsH8XRCrumnjEzvS1W8yDCfOkEcghzMM8UUfPu5dGTzndBvWZgAnJp7xdxV7yZqN2ztczxzmnGE3/8Hbhy24UGzvO6p4SXNz+8vJQuPhe3j+cof+TL+beJ0CFKBAvgkw0J9vI8L2UIACWQnUBM86XQOH/9CtkOdiKotaW3cMezFyV5wvgX7TruGnDOCRXa9MubSjo6MvE0i+Bfo9AvH7bLGWRaM7Hs/UFz/Xw6Gyr0P1U4NlBTdHol3DVnW76/Ib6PfYqd0W1SuaW7sf8Ne+oScUiOCh5mjXsGPLxrof8XnlOi0hVVu8+uVxgsABS7R2fbR72JGDhRLod3+XzGIUG9Y6gX4lYdQH6IWRlu6MfynlZ66wDAUoQAEKUIAChSfAgEvhjSl7RAEKUIACFKAABShAAQoMCPB9hzOBAhSgAAUoMLkFVlTOv0htPOwIhD9u9U1dvnrLlr2ZZDwC3Jt6p/TWRiKd+5P3euxyvzNgy6Kfb966M2P9rp3Iobi/adO2y9331VdUTDs4pW8VBOHENc/TAsw1j/B4yuB4Ljv0q+rDazZ1vDdTWH5ZVfmbAnZ8QcVJmdru5XVB8G2z+1EUQfLEenOSAXBF46ZtQ3IQwwLnij0idk1j2/b/zjQOwxYrAMPG2dThMR9SLoBwP9O9aACK1c/v0/dkytYsW3buMYGDMXOCQIWpU4HdYiHc1LrtCeczlgXPfYOF/l8I5NR05bwsPML6wxYNjIfv4HeKO/RnmrK8TgEKUCDvBBjoz7shYYMoQIFsBNwBXAB+d1OXmurSmxX4YvJ5qcLOfoPgXu0etmgA+vjUQ33LV295ZshLbSg07zxL7XUAZiTq2SW2Xd288cm0K5BN2XB1SR0gjwIoHnih8L+oIZ21OwwOn8F5c+LAMdP2Naqg2lH/T2bNiaU9Hs3ZlnC45CTA6ol4HG/mDo9D5PZItHPI6n2vfoVCpadZCnNyw2mJ67tFrXBz644hL2gDpmW3Ajq4Q4AoWvYcnLGivb39YIb5KeHq0ruBw6viU82rcemHK9AP4A+2YEk02vWHTN+zcKj0eii+6Sj3NAIS9DMmluhF66PdZk4O+VRVzXt9QHSLQOM7E6Sbq9mUNXW5y8O8gKcY31R995i7PQAOAZiVuCelQSZPXqcABShAAQpQYHIIMOAyOcaZvaQABShAAQpQgAIUoMBkFOD7zmQcdfaZAhSgAAUocFigLjj/LgDmJPPk54tNbdvMjuwZP+8Ol53Q1zvFbBx3ZqLwsAB3NqF49wPrsggur1g8/zIF7h1cmCD61aaNHTe66/TY0b1lWk/xigaPzEA2bXeH3lW8d7F3t6e2cv5KsfHYYLs9dn/PNBC1wfKvC+Tw5okeCx/cgfNUwXevZ3kE+j0XfeQW6B/ZrvN++7U8uGCpQFdLIn/z6uEU7bFpgaXr1v1qTyZfc939PVGRi9Zs3DqYnfDbjlx8k/dm873w0zeWoQAFKECBsRdgoH/sjfkEClBgDAU8Qry2KD7c3Nr1ozSPlZpQ6YdV40ejTU2WO5KBfs8QvGJTrx24oK3tN6+k6ks4XPZGxOxmQN6cLHOkA/2mHTWhkotV5cfJRQYAbKh8PtLaeWumleVLq0srbKARwH5b5JJotHPISu9hCw2Ajt7YlKVtbR0vpXJasuTs14nd3wDgHY4yKQPfNZVnzVPLch6156v94eqSSwC5z8+8Go9+eDzD8N+/98DMq9ItTqiunveWAGyzuv91h73kq5GWzmF/kTEw3qUPquJ9ybJHItAfDpedgJg6/xIo60B/vC9VpdeoOI9NdMwYn4tHxvBXHqumAAUoQAEKUCDPBRhwyfMBYvMoQAEKUIACFKAABShAgREL8H1nxHS8kQIUoAAFKDDhBTx2tocKvgXFsM3zvDorKtMA/SwEbzHXvULi2YTi3c/IJrjssdP91iL0h1e5chkrgguuUKgzd3JtU9u2O736l03bRxrod/cx1SkE6SbbsEUBwLDA/XgEzvM50F8XnH8N4MgLKH6ZMj/gha36bhG5+PAlvbmprePLyf8eD9/ks7L5Xkz4X1LsAAUoQIECEWCgv0AGkt2gwGQVMMecHTu790EA73EY7BaRDzVHO80qV3XahEJzT7a06LuALgdgOa8dyUC/aUe4qnQZBI85w+AA1tkSuyoafepP7jEOheadban9EIAznNfyIdBfXz93yu6XAz8FcIGjbTGI3rZ3/8yveIXJ6+vrA7tffuYfAf2OY0f0nTFYoZaWHf+TrMfjNAMzzI0x9F/Z0vLbXU4LU+eevz/zflX9FoA5LsN0gW8JV5fcCcjHHff0KPCVfQdm3O5uv3nOKy//9sMCfAPAdD/zajz64R3oj38rNtlW7APe86rs7ZaqGbuTHf34awxWpXMcnH3Mk0D/dPTrGggWJ9smwC3NLV1fyrSIZEhfgmedrgFrM4ATXfPlgCVauz7abRYNpPrIkurSj1rADQoUQfAfs14T+2ZDw1O9k/V3NPtNAQpQgAIUmGwCDLhMthFnfylAAQpQgAIUoAAFKDB5BPi+M3nGmj2lAAUoQAEKuAWWLTv3mMDB2HoAFaOhcyQD/QCkLlj+ACDvT/RlH6DLmto6Hk/2zeRQTpwpzhzK8xbs81e3bX/Wq//jEuhfPP8+CD5w+PlDg+J+xsVPkH48Aud+2pGqPyMNqfvtV11wvjl14hY/nv7KMNDvz4mlKEABClDACDDQz3lAAQpMeIGa6rMqFdZqADNcnfmzCH4BRQ8EU1XjL5cmpDwkyD94j2ITiqQ2Eunc76xn5aIzZvYcVbxWIeclfu575++loZILbZWfJesT6ONTD/UtX73lmb1u+IHFCX13Afoh17UeAL+CSkTFfk5EyqGoAlDi1Zd8CPSb9nudHpDolzmK7BGFbhRY/fGfqS6EoB7AGxx97wH08khLtwmXD35SLBYw1+NOAvxhoEq8EYL57oC9oypbbXn3ho2dZu4M+4TDJSchJhvcCyYA7FJFiwU1O9jDtqx3iGoYwGu96km1UGQ8+pEy0D/Q0JhA21XlcYjsgOo8CMxCF/e8siF6XSTabU608PzkQ6DfNGxJqOwuUXUe8xhTaNQCNqjIG0Tx9+aWrn9N1Q/z8xSLhMzKoK19sUA47YkZwxfl9AF6YaSluyndM3mNAhSgAAUoQIHCEWDApXDGkj2hAAUoQAEKUIACFKAABYYK8H2HM4ICFKAABSgweQU8Aus5YRzhQD9WBM+ps2E9KkDxQEeGhq49dvF/5Pm9emlHR0efV8fHI9BfWzn/QVG87/DzGeiPj5zgoTUbt12aaUL6DfQPd85Uc6brDPRnEuJ1ClCAAhQ4LMBAP2cDBShQCAISriq7EaImqOsd1h/ey/2AbHTt1L9diuwlzc1PvuwsPl6BfvPMYPBts6cEYvcCeFcWA2NWwpuj6U6Lv7BAnoupLGpt3fGXLOoYVnRYGFxwcyTaNXgUmJ+6E6H4VQDO8VPeUcYswvhcJNr1ba/d1dMsFkj3mG0CHKMDVvGPKq7c0NplvD0/4crSclgwJz04d6tP94weFXlYVN+LxMt/qkC/qWSs++EeQwHutYGFAsz1OR42IHfOmtP/6XS7zOdLoL+mat5CFTviOOFhSDfTjYWzYE2o7CJVfXjo7xP5aqSl88Z0bp4LKEbwvfE5NixGAQpQgAIUoEAeCjDgkoeDwiZRgAIUoAAFKEABClCAAqMiwPedUWFkJRSgAAUoQIEJKVBogf6ad5afWBwweRGckRiQx62+qctXb9kS35hxReX8i9TGwxBYUNgCXNG4adsDqQaPgf4BmdrKBReK6uCGlwCGuCb98nmHfgb6J+SvKDaaAhSgQMEIMNBfMEPJjlBg0gtIuLrUrLr991f/NyeDxpO2WJdZMduCBbMD+2vi5RUvokiqIpHObuf94xnoN8+tqKiYNnP63v8Hlc8CCKTpy36F3NoXK/7B1EDPY8kTBPIp0D/Yn2n7b4Do59Lslu/s5jNqySc2bOhsSTeOS5ac/TqxY993LcrwuqVHgK/tOTDjqzOP3ns3IIPH0KnI3RuinVene04oNPdkyw7cD8HiDPPq92rJx6yY7HWGyjOFyMeyH8MC/Ypr+6XvoQCK7wGwMsMCmP0CveWYOWd+u6GhIZau7/kS6DcnD4VDpZ+Bwiw8GfbdyTQWyT7W1Jx5ovYXOf8Cx9epHB4LAWxRvaK5tTvlX+5M+t/cBKAABShAAQoUmAADLgU2oOwOBShAAQpQgAIUoAAFKDAowPcdTgYKUIACFKDA5BWIB+Atc/J7cpNB7BYL4abWbU+Mlko2oXj3M+uC5TcB8qXkz/3s2l4XnH8XgPjp764TA6QuWP4AIO8fuKZ/tFH0znVtv/pzqr5m03Z36N1PW81z6xbPvw+CwayD+1QBP+PgJ0jvdyd7r+cVQqB/NJzTjcV4+CafP5LvhZ95xDIUoAAFKDB2Agz0j50ta6YABY6AQDA4d8ZUK1BvC65O7EI+PfGS9ZIAm6Dy77OOfesWE1CuqTlrjvZbJtA/uHu8KK5tbu2609n08Q70J59dVTXv9UUS+ydA6hM7xJvTB3oAPAuVh/oh95pd+MPhsuno1zXJwHm+BfqT/UmOjQKXq+hZAjkucS2mkD+L6hYA30+Oj8/pI6FQaYmluM5seA/gdYmQ+oCT4Me9/VPuaWvreMnUt6Sq9AoR/MhR99MISDAS6Xwhw/MkXFVSAcENgFQDmJ0o/4ooOlTknr0Hpv+8vb39YGJX/8GFIj5D5GPSD3eg3xK9aH2025w4kNXzMo1FHgX6TVPjY6WCzwvkvMQiEhvAXxW4Y0NL19cy9ccsqjlm2r5GFZixhiha9hycscKMb7p76+vnTnnl5aJbBXrNwO8duXP2nP4b051ukKktvE4BClCAAhSgwMQSYMBlYo0XW0sBClCAAhSgAAUoQAEK+Bfg+45/K5akAAUoQAEKFJqARwi5TyEr17ZtXT9afc0mFO9+5kiCy3XB+UEoTM7i6IH69Oamto4vLwue+wYL/b8QyKnmp6L4QeOmbSb4r6n6mk3bRxzody1agOL+pk3bLs/Gv7Zy/kqx8Vj85IGBz7Ad9McjcO5nYUFK6xEs3jB1+e2Xey4BuLupbVvaTSKzGQO/7fCq0++CieS9I/leZNMXlqUABShAgdEXYKB/9E1ZIwUoQAEKUIACE1igpmreQucpC2YhRyTa9a0J3CU2nQIUoAAFKECBcRJgwGWcoPkYClCAAhSgAAUoQAEKUGDcBfi+M+7kfCAFKEABClAgnwSkdnH5f4nIxYcbNRCAH61GZhOKdz9zJMHlC4Jvm92PogiABYn64uF2LT642Ib1qADFCvRZsC9sbNvelK6f2bR9pIF+P2H8TGNRF5z/hVcXJtwyWM5jUcB4BM7zOdC/onLBxar6U4flsEUPmZzTXR8P3+TzR/K9yKVvvJcCFKAABXIXYKA/d0PWQAEKUIACFKBAAQmEq8tuBfRziS7tEtuubt745I4C6iK7QgEKUIACFKDAGAkw4DJGsKyWAhSgAAUoQAEKUIACFDjiAnzfOeJDwAZQgAIUoAAFjqhAXXC+OaX8DkcjthahP7yq7TevjEbDsgnFu5830uByXeX/Z+/eo/Qq7/vQP89IgBBSLQIDxQm2aJJmWUpOm2BI3aTMKHYCGJM6kURwLg2kPQmYY6+V/tOkLSBgtUnTc9rULobT5BR8ktgOEo4TwKBc0IhcnAJOutIjZeWKbBKIGROUCAQy0uzjZ5hBw+i97Pey97svn72W1sia/e7n+X1+m7R7v9/97Iv/fcji4vfCWQh/k8Xs8jUL8YeyGH54aYw/evVEtm3vb3722V41DjL3YQP9V37bxV+9ZiHuCyFcuDSXF0PIrnxw7rO/lce/wwMMIYZ4/QNzT9y78vNlBM6rHOi/avbtXx9DeDSEMD2Mc79elOG7PIdh/7voV4PfEyBAgEBxAgL9xdk6MgECBAgQIFAzgcsvf9sF2fG16UbI1y1OPYZfPfLShvd+5jOfeblmpZguAQIECBAgMAEBAZcJoBuSAAECBAgQIECAAIFSBFzvlMJsEAIECBAgUFmB92y79B+EbOE3vhzqPydNMq1enwLhD8498Qs5Jx3ffdnFX3/W+S//0e7dB7+0+jODhOJP+ezsxf82hHjH8r9nMXz8oX1Pfm+/eXUIlv/XEMI7QwhvW/rs3Q/OPXlj/+O84yvDwqu/HUJ469K+nwtTp33Lg49+5i9Xf3bYQP/FF1982gUb48dCCDtOHjP7hTOnX/6hTp6nGl3yfVnI7klvHlj63dMnprJtDz/62T9buW8ZgfMqB/p3vuMdZ758xqsPLJ0HSzT5ndMH/ulll1w4te7YsV/61T94bnUfyvBdHlOgv99/uX5PgACB6gkI9FevJ2ZEgAABAgQITEjgO971DT8WsvDvQghTIYSFmGXX7X30//u5CU3HsAQIECBAgEDNBARcatYw0yVAgAABAgQIECBAILeA653cVHYkQIAAAQKNFFgMlG+IPxti+GcrCnw+ZFNXP7j/8c/0KTpePfv2f51l4fYQw0OnrZm6/pd+4/HnV35mEoH+DuHt4yELUyGGqZCFoyGGqx6ce3KuX0MHmfuwgf40h/fMXvytIcSHQwgbluZ0LIT4gw/OPfGLveZ49WWXXpRNndgbQvza1/fLwk89uP/JH3vt2YyTWxmB8yoH+pPE1dsuuWYhy37+9YcfsrAQY7jlgbkn//1qr9Xu75m59B0hLjwQsvBSjAvf88Dc7/1u2b7L461+q0beB136ne9+T4AAAQLFCQj0F2fryAQIECBAgEBNBHbu3Lnmb5//w/89i/GnQwhnpGlnIRw87cSJd3567uBf1aQM0yRAgAABAgQmLCDgMuEGGJ4AAQIECBAgQIAAgcIEXO8URuvABAgQIECgNgLvfuelf3/q+MK+EMObX590Fp+LIbvugf1PPtIp7Pyud138pnXHp/7PkGU/tBiUf23bc+LMw9//8MN/emz5OIOE4leDjbIS+dUzb//RLIb/1KEJT6wNx7/jU3P/83C/Bg0y91EC/en98lfNXPxfY4zvXzGnYzHEf7tuevN/3r1794nVc7169pv+UZZN/WKI4S0rfvdHaxbit//yY088vXp/gf4Qdu7ccvrL8+vTQxLvXeFzIgvhJ9cfO+3f7f7MZ15e7ZbyBkfn//z7Q4j/JYbwpqXfP72wZupdn/6Nx/94ef8yfJfHumrb278zLoRfev2/uyz8eXZa/PaHfv2JP+91Tqc3DJyYyu4KWfiGEOPnsoUTP/LQY7/3h/3+O/B7AgQIEBhdQKB/dENHIECAAAECBGom8I53vOPMDetf+tGpkH3tQhb/TozZzPLrIZdKWYhZ+Bd7H/1f99SsNNMlQIAAAQIEJigg4DJBfEMTIECAAAECBAgQIFCogOudQnkdnAABAgQI1EbgPbOXfE8I2UeXF0lbMfE/CyH8XBbCH6V/mwpxXRay94QQrgghnHVyv+xP4sKayx947PGnVhY9SCh+NdYogf7vnP2mr1kIU4+FEC54w3Fj9hMP7vvsv87TmEHmPmKgP7x39h9uOh7WfiqEkL7fXrl9IYvhYyELj6d/jCGev/gQRQhfv+JBivSrnm9VKCNwXvUV+hNSx7capF9k4W/TAylZjPtCyI4vNiCGS2MWdoYQvmpFQzq+PaEM3+U5XDX79q+PITwaQpheMa/PhRAeyEJ2aCpMfcOJhYX/69OPffZ/Lf8+vbXilTNe/WT22n+3y9tvnHnstKs7PciQ578P+xAgQIBAfgGB/vxW9iRAgAABAgQaIvCd3/J1G4+tO+3TWYjf2qmkGMK9f+crTvzI7t0Hv9SQkpVBgAABAgQIlCAg4FICsiEIECBAgAABAgQIEJiIgOudibAblAABAgQIVFLg6tmL37sQ4r0rViLPN88sfD6bWvjuh/b93mdXf2CQUPwpn529+N+GEO9Y/vcsho8/tO/J780zqYsvvvi0CzbGj4UQdrz++RD+Jk6F73jw0ScXw/H9tkHmPmqgP83lu9556TmvHs/uCzH7tn5ze8Pv09sU1iz8wAOPfvZXu32ujMB5HQL9yWdxpfqYfSrE8E0DOYdwLGbhxx/Y/+RPr35rRRm+y3NdPLc3xJ8NMfyzTvPPOpznHc7l9NHPhanTvuXBRz/zlwM62J0AAQIEBhQQ6B8QzO4ECBAgQIBA/QV6BPoXQggf/9KJEzfMzR18sf6VqoAAAQIECBAoU0DApUxtYxEgQIAAAQIECBAgUKaA650ytY1FgAABAgSqL/Ced138lnA83Bmy+O5VK8B3mvyJtCr41GknbvqVX/v9ZzrtMEgofvXnR1mhPx3r6pm3/0AWwr0r6hhoRfJB5j6OQH+a89JK6v8yC+HH3/gGhA66WVgIMft0WBtuevDXP/v5XmdXGYHzugT6B3Z+DfaPQow3Pbjvid/o5FyG78px05sGFuKJB2OMW1bPp1Ogf/X8lj7zxNpw/Ds+Nfc/D1f//zKZIQECBOotINBf7/6ZPQECBAgQIDCEwDve8Y4zN5754n8JcfHVd5tCCMe+/JD974cs/ptfffQP9q1+Un6IIXyEAAECBAgQaKGAgEsLm65kAgQIECBAgAABAi0RcL3TkkYrkwABAgQIDCjw7m/7xrdOLay9IYbsqiyEv7ciXP5SDOHPsxAfWpg6fvenH/39z/U69CCh+NXHGTXQf+XsN3/VVDj+mzHEzenYMQv/8oH9T/7nvBSDzH1cgf7lue2c3bLh5eysnSFmPxhC+AdL332nX6fvv58OMfzSQjxxZz//5eOVETivU6C/i/PWEMK5S79LD6v8Rcjiby+sCf/3Weds/u3du3enf+u4leG7euB3veviN515PP4fCyH7FzGLb1l6cOWlLAufDafF6x/69Sf+fOVnrtr2TRfHbOoXvrwQ4telBxSyuPB9nd6qkfe/D/sRIECAQH4Bgf78VvYkQIAAAQIECBAgQIAAAQIECHQVEHBxchAgQIAAAQIECBAg0FTfJaUaAAAgAElEQVQB1ztN7ay6CBAgQIAAAQIECBAgQIAAgSoICPRXoQvmQIAAAQIECBAgQIAAAQIECNReQMCl9i1UAAECBAgQIECAAAECXQRc7zg1CBAgQIAAAQIECBAgQIAAAQLFCQj0F2fryAQIECBAgAABAgQIECBAgECLBARcWtRspRIgQIAAAQIECBBomYDrnZY1XLkECBAgQIAAAQIECBAgQIBAqQIC/aVyG4wAAQIECBAgQIAAAQIECBBoqoCAS1M7qy4CBAgQIECAAAECBFzvOAcIECBAgAABAgQIECBAgAABAsUJCPQXZ+vIBAgQIECAAAECBAgQIECAQIsEBFxa1GylEiBAgAABAgQIEGiZgOudljVcuQQIECBAgAABAgQIECBAgECpAgL9pXIbjAABAgQIECBAgAABAgQIEGiqgIBLUzurLgIECBAgQIAAAQIEXO84BwgQIECAAAECBAgQIECAAAECxQkI9Bdn68gECBAgQIAAAQIECBAgQIBAiwQEXFrUbKUSIECAAAECBAgQaJmA652WNVy5BAgQIECAAAECBAgQIECAQKkCAv2lchuMAAECBAgQIECAAAECBAgQaKqAgEtTO6suAgQIECBAgAABAgRc7zgHCBAgQIAAAQIECBAgQIAAAQLFCQj0F2fryAQIECBAgAABAgQIECBAgECLBARcWtRspRIgQIAAAQIECBBomYDrnZY1XLkECBAgQIAAAQIECBAgQIBAqQIC/aVyG4wAAQIECBAgQIAAAQIECBBoqoCAS1M7qy4CBAgQIECAAAECBFzvOAcIECBAgAABAgQIECBAgAABAsUJCPQXZ+vIBAgQIECAAAECBAgQIECAQIsEBFxa1GylEiBAgAABAgQIEGiZgOudljVcuQQIECBAgAABAgQIECBAgECpAgL9pXIbjAABAgQIECBAgAABAgQIEGiqgIBLUzurLgIECBAgQIAAAQIEXO84BwgQIECAAAECBAgQIECAAAECxQkI9Bdn68gECBAgQIAAAQIECBAgQIBAiwQEXFrUbKUSIECAAAECBAgQaJmA652WNVy5BAgQIECAAAECBAgQIECAQKkCAv2lchuMAAECBAgQIECAAAECBAgQaKqAgEtTO6suAgQIECBAgAABAgRc7zgHCBAgQIAAAQIECBAgQIAAAQLFCQj0F2fryAQIECBAgAABAgQIECBAgECLBARcWtRspRIgQIAAAQIECBBomYDrnZY1XLkECBAgQIAAAQIECBAgQIBAqQIC/aVyG4wAAQIECBAgQIAAAQIECBBoqoCAS1M7qy4CBAgQIECAAAECBFzvOAcIECBAgAABAgQIECBAgAABAsUJCPQXZ+vIBAgQIECAAAECBAgQIECAQIsEBFxa1GylEiBAgAABAgQIEGiZgOudljVcuQQIECBAgAABAgQIECBAgECpAgL9pXIbjAABAgQIECBAgAABAgQIEGiqgIBLUzurLgIECBAgQIAAAQIEXO84BwgQIECAAAECBAgQIECAAAECxQkI9Bdn68gECBAgQIAAAQIECBAgQIBAiwQEXFrUbKUSIECAAAECBAgQaJmA652WNVy5BAgQIECAAAECBAgQIECAQKkCAv2lchuMAAECBAgQIECAAAECBAgQaKqAgEtTO6suAgQIECBAgAABAgRc7zgHCBAgQIAAAQIECBAgQIAAAQLFCQj0F2fryAQIECBAgAABAgQIECBAgECLBARcWtRspRIgQIAAAQIECBBomYDrnZY1XLkECBAgQIAAAQIECBAgQIBAqQIC/aVyG4wAAQIECBAgQIAAAQIECBBoqoCAS1M7qy4CBAgQIECAAAECBFzvOAcIECBAgAABAgQIECBAgAABAsUJCPQXZ+vIBAgQIECAAAECBAgQIECAQIsEBFxa1GylEiBAgAABAgQIEGiZgOudljVcuQQIECBAgAABAgQIECBAgECpAgL9pXIbjAABAgQIECBAgAABAgQIEGiqgIBLUzurLgIECBAgQIAAAQIEXO84BwgQIECAAAECBAgQIECAAAECxQkI9Bdn68gECBAgQIAAAQIECBAgQIBAiwQEXFrUbKUSIECAAAECBAgQaJmA652WNVy5BAgQIECAAAECBAgQIECAQKkCAv2lchuMAAECBAgQIECAAAECBAgQaKqAgEtTO6suAgQIECBAgAABAgRc7zgHCBAgQIAAAQIECBAgQIAAAQLFCQj0F2fryAQIECBAgAABAgQIECBAgECLBARcWtRspRIgQIAAAQIECBBomcAVV1zx1yGEs1eV/dePPPLIOS2jUC4BAgQIECBAgAABAgQIECBAYOwCAv1jJ3VAAgQIECBAgAABAgQIECBAoI0CAv1t7LqaCRAgQIAAAQIECLRD4PLLL/9cjPEtK6vNsuzze/fufWs7BFRJgAABAgQIECBAgAABAgQIEChOQKC/OFtHJkCAAAECBAgQIECAAAECBFokINDfomYrlQABAgQIECBAgEDLBK644ornQwhfsapsK/S37DxQLgECBAgQIECAAAECBAgQIFCMgEB/Ma6OSoAAAQIECBAgQIAAAQIECLRMQKC/ZQ1XLgECBAgQIECAAIEWCbjeaVGzlUqAAAECBAgQIECAAAECBAiULiDQXzq5AQkQIECAAAECBAgQIECAAIEmCgi4NLGraiJAgAABAgQIECBAIAm43nEe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CBeghkWbY5hJD+zK6a8VuX/nf6XdpW/0z/dmjFZ5b/vvLfPrf0+/Rvi39ijCt/Xw8ksyRAgMAqAQEXpwQBAgQIECBAgAABAk0VcL3T1M6qiwCBJOB+uPOAAAECBAgQIECAAIFJCwj0T7oDxidAgAABAgQIECAwIYGlLynS6Cm0n4L5KazfKcRfxgyXA/1zS4PtXwr6L//vMuZgDAIECIwkIOAyEp8PEyBAgAABAgQIECBQYQHXOxVujqkRIJBLwP3wXEx2IkCAAAECBAgQIEBgQgIC/ROCNywBAgQIECBAgACBsgWWvrC4LoQw02Hl/bKnM8h4yyv5p5D/XIxRyH8QPfsSIFCagIBLadQGIkCAAAECBAgQIECgZAHXOyWDG44AgZEF3A8fmdABCBAgQIAAAQIECBAoUUCgv0RsQxEgQIAAAQIECBAoU6DGX1j0Y0oB/xTqt4p/Pym/J0CgVAEBl1K5DUaAAAECBAgQIECAQIkCrndKxDYUAQJDCbgfPhSbDxEgQIAAAQIECBAgUBEBgf6KNMI0CBAgQIAAAQIECIwqsOILi7eGENJK/G3ZBPzb0ml1Eqi4gIBLxRtkegQIECBAgAABAgQIDC3gemdoOh8kQKAgAffDLXhT0KnlsAQIECBAgAABAgQmIiDQPxF2gxIgQIAAAQIECBAYj8CKLy1+MISweTxHrf1RUsD/o1/2uDfGmP5uI0CAQCkCAi6lMBuEAAECBAgQIECAAIEJCLjemQC6IQkQOEXA/fCOJ4X74f5bIUCAAAECBAgQINAAAYH+BjRRCQQIECBAgAABAu0SKOPVwSfmn1tEPXbwQDgxP7/49+Wfr/39td8ff/13r/3vtK2ZPu/1v6+dnj7l39a8/m/Ti/uesWVrUQ1MX2QsfpkRY7y3qEEclwABAssCAi7OBQIECBAgQIAAAQIEmirgeqepnVUXgeoLlHE//Pj8S4sQrxycD8e/+NrfX136t/T34/NHF/9teb/ln+nf1k6f9Tri8t/XTq9//d9OW/r92nPPCunf1205ef98zPruh48Z1OEIECBAgAABAgQIlCkg0F+mtrEIECBAgAABAgQIjCCw4ouLW0c4zBs+moL5KZT/pYMHFv89/Uwh/rK3FOxP4f/08/QtW15/KGCMYf/0ZcbcUrg//bQRIEBg7AICLmMndUACBAgQIECAAAECBCoi4HqnIo0wDQItEijifngK4qc/r/zha4vYvHxwPrxy8ORiNWXxpuD/a3/WhzPflu6Nv/YAwBjD/u6Hl9VM4xAgQIAAAQIECBAYk4BA/5ggHYYAAQIECBAgQIBAEQLj/NJiZXh/UsH9QY2WV/tPwf4zZ2bHtZq/VxAP2gj7EyCQS0DAJReTnQgQIECAAAECBAgQqKGA650aNs2UCdRQYJz3w1eG9ycV3B+0Bcsr/K/bMh02XrZ5XAF/98MHbYT9CRAgQIAAAQIECExAQKB/AuiGJECAAAECBAgQINBPYFxfXKQQ/9H9cxNbeb9fnYP+fnkl/9O3bA3pz4gr+FulaNAG2J8AgZ4CAi5OEAIECBAgQIAAAQIEmirgeqepnVUXgWoIjOt+eArxv/jYoYmtvD9uzeWV/M/cMh3WvW161IC/++HjbpDjESBAgAABAgQIEBijgED/GDEdigABAgQIECBAgMCoAktfXNwaQrhumGM1LcDfz2CMAf97QwgfjTHO9RvT7wkQINBNQMDFuUGAAAECBAgQIECAQFMFXO80tbPqIjBZgVHvhzctwN+vG2MM+Lsf3g/b7wkQIECAAAECBAiULCDQXzK44QgQIECAAAECBAh0Elj64uKeEMLsoELLIf60En/6e5u3FPBfPzO7+Cf9fYgtrVJ0vWD/EHI+QoBAEHBxEhAgQIAAAQIECBAg0FQB1ztN7ay6CExGYJT74csh/iP7D4X09zZvKeC/cWZz2HDZ5pD+PsTmfvgQaD5CgAABAgQIECBAoAgBgf4iVB2TAAECBAgQIECAQE6BLMtSgD8F+Tfn/Mjrux3Zc184MT8fju7fN+hHG7//8sr9Zy6G+7cNU2/6IuO2GGNaqchGgACBXAICLrmY7ESAAAECBAgQIECAQA0FXO/UsGmmTKCCAqPcDz98/4Hw6vxL4cX96datbaXA8sr9Gy/bHDbMDPxVQzqU++FOKQIECBAgQIAAAQITFhDon3ADDE+AAAECBAgQINBOgWG/uFhejT+F+W35BFK4/4wtW0MK96efA25WKBoQzO4E2iwg4NLm7qudAAECBAgQIECAQLMFXO80u7+qI1C0wLD3w5dX439hz4Gip9iY46dw/7ot0yGF+9dtGfgttu6HN+ZMUAgBAgQIECBAgEDdBAT669Yx8yVAgAABAgQIEKi1wNKrhG/98oo31w1SSArwC/EPItZ53xTuXz8zGzbuuGbQg6WV+tOK/ZZ/GlTO/gRaJCDg0qJmK5UAAQIECBAgQIBAywRc77Ss4colMCaBYe+Hp9X4hfhHb0IK92+c2Rw2bR94oRv3w0fndwQCBAgQIECAAAECAwkI9A/EZWcCBAgQIECAAAECwwtkWbYrhJDC/Lk2q/HnYhpqpyGD/SnM/9EYY+qjjQABAqcICLg4KQgQIECAAAECBAgQaKqA652mdlZdBIoTGPR+uNX4i+vFkMF+98OLa4kjEyBAgAABAgQIEDhFQKDfSUGAAAECBAgQIECgYIGlVYj2hRA25xlKkD+P0nj2WQ72p1X7099zbl47nBPKbgTaJiDg0raOq5cAAQIECBAgQIBAewRc77Sn1yolMKrAoPfDBflHFc//+eVg/4bLNof095yb++E5oexGgAABAgQIECBAYBQBgf5R9HyWAAECBAgQIECAQA+BpS8ursu7Kr8g/+ROpyGD/bd9+SGNe2OM6QsNGwECBIKAi5OAAAECBAgQIECAAIGmCrjeaWpn1UVgfAKD3g8X5B+f/aBHGjLY7374oND2J0CAAAECBAgQIDCAgED/AFh2JUCAAAECBAgQIJBXYJDXCQvy51Utfr8U7D9jy9awccfOvCv2e+1w8W0xAoHaCAi41KZVJkqAAAECBAgQIECAwIACrncGBLM7gZYJDHI/XJC/OidHCvav2zIdzt6+Ne+K/e6HV6d9ZkKAAAECBAgQINAwAYH+hjVUOQQIECBAgAABApMVWFqF6J4QwmyemRzZc19If2zVElhesX/jjmvyTix9kbHNav15uexHoJkCAi7N7KuqCBAgQIAAAQIECBAI3kjmJCBAoKPAoPfDD99/ILyw5wDNigksr9i/afvWvDNzPzyvlP0IECBAgAABAgQI5BQQ6M8JZTcCBAgQIECAAAEC/QSyLEsh/n399ku/P3bwQDh8150hrc5vq65ACvZvuvGmxVX7c2zpS4zbYoz35tjXLgQINFBAoL+BTVUSAQIECBAgQIAAAQKLAq53nAgECKwWGOR++CsHnwvzdz8R0ur8tuoKpGD/9A2XhHVbzsszSffD8yjZhwABAgQIECBAgEBOAYH+nFB2I0CAAAECBAgQINBLIO8rhVOA/+j+Oavy1+x0Wj+zLWzcsTOkgH+fzSuH+wn5PYEGCwi4NLi5SiNAgAABAgQIECDQcgHXOy0/AZRPYJVA3vvhKcD/4mOHrMpfszNow8zmcPb2rSEF/N0P70fg9wQIECBAgAABAgTGIyDQPx5HRyFAgAABAgQIEGipwCCvFD6y5z5B/hqfJynMv35mNmzccU2eKrxyOI+SfQg0TEDApWENVQ4BAgQIECBAgAABAq8LuN5xMhAgkAQGuR9++P4Dgvw1Pm1SmH/jzOawaXvut9duizGm++I2AgQIECBAgAABAgSGEBDoHwLNRwgQIECAAAECBAgsfXkxG0LY108jrcr/xdt3hfTTVn+BFOzfdLrbAIYAACAASURBVONN4Ywtfb/I8Mrh+rdbBQQGEhBwGYjLzgQIECBAgAABAgQI1EjA9U6NmmWqBAoSyLIs1/3wtCr/s3fMhfTTVn+BFOyfvuGSsG5LrrfX3hZjvLf+VauAAAECBAgQIECAQPkCAv3lmxuRAAECBAgQIECgAQJ5XylsVf4GNLtDCQOs1p9C/R+NMe5qpoSqCBBYKSDg4nwgQIAAAQIECBAgQKCpAq53mtpZdRHIJ5D3frhV+fN51m2vAVbrdz+8bs01XwIECBAgQIAAgcoICPRXphUmQoAAAQIECBAgUBeBLMvSqvxpNaKuW1qN//Bdd4ZjBw/UpSzzHEIgBfvPvWVXSD/7bIdijBf128nvCRCot4CAS737Z/YECBAgQIAAAQIECHQXcL3j7CDQXoE898PTavzzdz8RXjnoLbVNPlNSsP+Cm2dD+ul+eD8CvydAgAABAgQIECAwmIBA/2Be9iZAgAABAgQIEGixQJZlm0MI9/QL86cQ//O339piqXaVnsL8G3fsDOtntvUrPK1OtC3GmH7aCBBooICASwObqiQCBAgQIECAAAECBBYFXO84EQi0TyDv/fAU4n/2jrn2AbW04hTmP3v71rBhJn1d0nNzP7yfkN8TIECAAAECBAgQWCEg0O90IECAAAECBAgQIJBDIO+XF0f23BfSH1u7BFKof/3MbNi445p+hfsSo5+Q3xOosYCAS42bZ+oECBAgQIAAAQIECPQUcL3jBCHQLoG898MP338gvLDHW2rbdXaExRX6N85sDpu2b+1Xuvvh/YT8ngABAgQIECBAgMCSgEC/U4EAAQIECBAgQIBAH4GlLy+e6rXbifnnwuG77gxpdX5bewVSsP/cW3aF9LPH5kuM9p4iKm+4gIBLwxusPAIECBAgQIAAAQItFnC90+LmK711Annuhx+ffynM3/1ESKvz29orkIL9F9w8uxjwdz+8veeBygkQIECAAAECBMYjINA/HkdHIUCAAAECBAgQaKhAlmWzIYR9vcpLIf7nb7+1oQLKGlQghfk37tgZ1s9s6/clxvUxRu+iHhTY/gQqLCDgUuHmmBoBAgQIECBAgAABAiMJuN4Zic+HCdRGIM/98BTif/YOtzVr09SCJ5rC/Gdv3xo2zGx2P7xga4cnQIAAAQIECBBotoBAf7P7qzoCBAgQIECAAIERBPJ8eXF0/77FlfltBFYKpFD/+pnZsHHHNf2+xPhojHEXPQIEmiEg4NKMPqqCAAECBAgQIECAAIFTBVzvOCsINF8gz/3wF/cfCvN3P958DBUOJJBC/RtnNodN27e6Hz6QnJ0JECBAgAABAgQInBQQ6Hc2ECBAgAABAgQIEOggkGXZdSGEe3rhHNlzX0h/bAS6CaRAv1C/84NAewQEXNrTa5USIECAAAECBAgQaJuA6522dVy9bRPIcz/88P0Hwgt7DrSNRr0DCJy9Y6tQ/wBediVAgAABAgQIECCwUkCg3/lAgAABAgQIECBAYJVAri8v7rozpNX5bQT6CeQI9adD3Gal/n6Sfk+g+gICLtXvkRkSIECAAAECBAgQIDCcgOud4dx8ikAdBPLcD0+r8qfV+W0E+gnkCPW7H94P0e8JECBAgAABAgRaKSDQ38q2K5oAAQIECBAgQKCbQJ7XCj9/+63h2EErETmL8gusn9kWNt14U78PCPX3E/J7AhUXEHCpeINMjwABAgQIECBAgACBoQVc7wxN54MEKi2Q5374s3fMhVcOPlfpOkyuWgIbZjaH6Rsu7Tcp98P7Cfk9AQIECBAgQIBAqwQE+lvVbsUSIECAAAECBAj0Esjz5YUwv3NoWIE10+eF8z/8kV4fT0tcfdRK/cMK+xyByQsIuEy+B2ZAgAABAgQIECBAgEAxAq53inF1VAKTFMhzP1yYf5IdqvfYa6fPChd+6Cr3w+vdRrMnQIAAAQIECBAoUUCgv0RsQxEgQIAAAQIECFRXoN+XFyfmnwuH77rTyvzVbWEtZpZC/efesiukn122FOq/PsY4V4uCTJIAgTcICLg4IQgQIECAAAECBAgQaKqA652mdlZdbRXodz/8+PxLYf7uJ6zM39YTZEx1p1D/BTfPhvTT/fAxoToMAQIECBAgQIBAYwUE+hvbWoURIECAAAECBAjkFciybHMI4alu+wvz55W0Xx6BnKH+bTHGFO63ESBQIwEBlxo1y1QJECBAgAABAgQIEBhIwPXOQFx2JlBpgX73w4X5K92+2k0uZ6jf/fDaddaECRAgQIAAAQIExi0g0D9uUccjQIAAAQIECBColUC/Ly+E+WvVztpMVqi/Nq0yUQIDCQi4DMRlZwIECBAgQIAAAQIEaiTgeqdGzTJVAj0E+t0PF+Z3+hQhINRfhKpjEiBAgAABAgQINE1AoL9pHVUPAQIECBAgQIBAboGlLy/uCSHMdvvQ87ffGo4dPJD7mHYkkFcghfrP//BHeu2eVui3MlFeUPsRqICAgEsFmmAKBAgQIECAAAECBAgUIuB6pxBWByVQqkCe++HP3jEXXjn4XKnzMlg7BFKo/8IPXeV+eDvarUoCBAgQIECAAIEhBAT6h0DzEQIECBAgQIAAgWYIZFm2T5i/Gb2saxVnbNkazrnltp5fYsQYL6prfeZNoG0CAi5t67h6CRAgQIAAAQIECLRHwPVOe3qt0uYK9LsfXocwfwqFb5zZvNikdW+bfu3nlvNCerNA2tLP4/NHw8t/+Fx4cX9aL2U82/K4a889K6ydXh/S/05/ih53PLOvzlFSry64uev6Smmih9wPr06/zIQAAQIECBAgQKBcAYH+cr2NRoAAAQIECBAgUBGBfl9eWJm/Io1qwTTWz2wLm268qVelczHGbS2gUCKB2gsIuNS+hQogQIAAAQIECBAgQKCLgOsdpwaBegv0ux9e9TD/2Tu2hhSm37AU5s/TjRS2f+Xg/Ejh/jRuenAgBdHzbuMYN+9Yddwv9XD6hkvdD69j88yZAAECBAgQIECgUAGB/kJ5HZwAAQIECBAgQKCKAlmW7Qoh3NptbofvujMc3Z8W77cRKEdg445rQvrTY7stxpjOWxsBAhUWEHCpcHNMjQABAgQIECBAgACBkQRc74zE58MEJirQ7374/N2Pj3U1+3EWm1bBTyu6p5+jbClkP3/3E+GVg8/lPkwad5Agf6cDDzNu7gnWeMf0oMSm7Vt7VeB+eI37a+oECBAgQIAAAQLDCQj0D+fmUwQIECBAgAABAjUVyLIsvc+1a1r/yJ77QvpjI1C2QJ9Qf3o/9PUxxrmy52U8AgTyCwi45LeyJwECBAgQIECAAAEC9RJwvVOvfpktgWWBfvfDD99/ILyw50DlwFKAf+PM5n6h74HnnbfeHKvIDzR23nEHOmjNd+4T6nc/vOb9NX0CBAgQIECAAIHBBQT6BzfzCQIECBAgQIAAgZoKZFm2OYTwVLfpHzt4IDx/e9eF+2tadXWnvWb6vLB2ejqkn2umpxcnmn4u//vx+fnFfzsxf3LVpBPz8+G1P8+F1K+mbTlC/dtijOnLDBsBAhUUEHCpYFNMiQABAgQIECBAgACBsQi43hkLo4MQKFWg3/3wtFr9s3dUb/2QFOafvuGSkVfH74adVs1Pdaef3bYcK8gP3Ms84w580Jp/IEeo3/3wmvfY9AkQIECAAAECBPILCPTnt7InAQIECBAgQIBAzQWyLEsr86cV+k/ZhPnLaW4K66+fmQ2nb9kaztjS85W6uSa0Mtj/pYMHax/0Tz6bbrypl81cjHFbLhw7ESBQuoCAS+nkBiRAgAABAgQIECBAoCQB1zslQRuGwBgFet0Pb2uYf5m3X7h+3ZbzwgU3d/wqYaQO9Rt3pIPX8MM5Ht5wP7yGfTVlAgQIECBAgACB4QQE+odz8ykCBAgQIECAAIGaCWRZtiuE0HH5/RQK/8IH3l+ziuoz3RTcP3NmNqyfKSeHvryif3pIYznkn1b7X7nSf5X1Uqj/3Ft2Lb6poMt2W4wxnc82AgQqJiDgUrGGmA4BAgQIECBAgAABAmMTcL0zNkoHIlCKQK/74SlU/vQHHyplHoMMksLdF37oqr4fSfN/8bFD4eWDr73hNT2ckD6btnVbpsOZbzsvbJhJL+vtvfUL169ePX7luOnv6U8R4/abd9N+nwzTwxPLlh3qcz+8aU1XDwECBAgQIECAQEcBgX4nBgECBAgQIECAQOMFsixLS+mk1fk7bs/ffmtI4W/beAU27rhmcTX+HsH08Q7Y52gp0L8c7K/6av7pIYhzbrmtW0WHQgjXxxir9z7sUjtqMALVExBwqV5PzIgAAQIECBAgQIAAgfEIuN4Zj6OjEChDoN/98GfvmFsMwVdtS6HutDJ+ty0F6F+4/0B4cX+6Pdp7S+HwFO4/e/vWXkHxxVB+r4cblo9zfP5oLrNxjduvvqb9vs8bEdwPb1rD1UOAAAECBAgQINBRQKDfiUGAAAECBAgQINBogSzL0lI8T3Ur8sie+0L6YxufQNWC/P0qWxn0PzH/2qpOo2xfOnhgLA+IJMf0p8uWvsTYFmPs/+3VKMX4LAECAwkIuAzEZWcCBAgQIECAAAECBGok4HqnRs0y1VYL9Lsffvj+A+GFPdVb3Gb1avirm5hC/PN3Pz5wb1PAfuPM5rBp+9auny3CZFLjDgxUoQ/0OQfcD69Qr0yFAAECBAgQIECgGAGB/mJcHZUAAQIECBAgQKAiAlmWpZX50wr9p2xpVf60Or9tPAJpVflNN95UmRX5x1PVcEcZx4Mi6c0GyTO5dtnmYozbhpuhTxEgUISAgEsRqo5JgAABAgQIECBAgEAVBFzvVKEL5kCgv0Cv++FpVf60On/Vtj6rs4dxBO57hcXTKv3zdz+RawX+Qe0mNe6g86zC/ukhiOkbLun1lgb3w6vQKHMgQIAAAQIECBAoTECgvzBaByZAgAABAgQIEJi0QJZl14UQ7uk0j7Qq+xc+8P5JT7ER4+cInnetM/UhPVixvDJ++rm8Yv7a6enFz6XjL2+nb9my+L/T71b+e9UgUw1fvH3XYi2jbKnGc2/Z1avW62OM944yhs8SIDA+AQGX8Vk6EgECBAgQIECAAAEC1RJwvVOtfpgNgU4Cve6Hp9D60x98qJJwF9w82zXEnVblT6vzj2PrF64vymdS447DrOxjpFB/Oh/Szy6b++FlN8V4BAgQIECAAAECpQkI9JdGbSACBAgQIECAAIGyBbIsy7qNmVbmT0Fy2/ACKWy+fmY2bNxxTe6DrAzwp1XsR9lWBvuXg/49VrMfZaihPjuucyzVdM4tt3Wbg1cND9UdHyJQjICASzGujkqAAAECBAgQIECAwOQFXO9MvgdmQKCfQK/74Wll/rRCf9W2XqvzF/FGgekbLg0bZjZ3ZCjSaFLjVq3feebT540N7ofnQbQPAQIECBAgQIBALQUE+mvZNpMmQIAAAQIECBDoJ9Dr1cIpSD5qmLzf+E3/fQrxDxrkP7p/rhT3qgT90xsgRl2hf/k86uN9b4zx+qafc+ojUAcBAZc6dMkcCRAgQIAAAQIECBAYRsD1zjBqPkOgPIFe98MP338gvLCnmovbdFudv6g3CvRaAb6IBwiWz4BJjVveGTjekXq91SCE4H74eLkdjQABAgQIECBAoCICAv0VaYRpECBAgAABAgQIjE8gy7LZEMK+TkdMq/KnldNtwwmk1eI33XhTSKH5PFsKtB/Zszsc3d+xHXkOMbZ90pyXV/AvekX/w3fdOdaa09yTe483EGyLMc6NDcuBCBAYSkDAZSg2HyJAgAABAgQIECBAoAYCrndq0CRTbK1Ar/vhRYbUxwF+0cc7v/11/u7Hw4v702Ls49/SCv1pxfxO29MffCikhwmK2CY1bhG1FH3M9ADE9A2XhLRaf5fN/fCim+D4BAgQIECAAAECpQsI9JdObkACBAgQIECAAIGiBXqtRpTC/CnUbxtMIEeg/A0HTEH+FGqvuvXygwnLQfk109ODwXTYO72JYFwr8688fJrr+R/+SLf5HYoxXjTy5B2AAIGRBARcRuLzYQIECBAgQIAAAQIEKizgeqfCzTG11gv0uh/+7B1zIYX6q7j1Crg/9b77CptyCotf+KGrOh6/SK9JjVsYZMEH7uUVQnA/vGB/hydAgAABAgQIEChfQKC/fHMjEiBAgAABAgQIFCiQZdl1IYR7Og2RVolPIXNbfoEUIl8/Mxs27ui8UtLqI6Ugewq0H9lT3Bcu+WffvD1TH3r04rYY467mVa0iAvUREHCpT6/MlAABAgQIECBAgACBwQRc7wzmZW8CZQn0uh+eVrhPK91XdTt7x9awafvWU6ZXxry7jX34/gPhhT3FLQg0qXGreg70m1c3r6XPuR/eD9DvCRAgQIAAAQIEaiUg0F+rdpksAQIECBAgQIBAP4Esy7Ju+zxz7Y5+H/f7FQJ9wuOnWKUQvyB/sadQesDi3Ft2heU3C6waLb2DOr1quJh3URdbmqMTaISAgEsj2qgIAgQIECBAgAABAgQ6CLjecVoQqKZAr/vhRa5yPw6N6RsuDWmV/tVbegghhfqL3NZtOS9ccPPsKUOktxmkVfqL2iY1blH1FH3ctEp/6lP62WFzP7zoBjg+AQIECBAgQIBAqQIC/aVyG4wAAQIECBAgQKBIgV6vFn7+9lvDsYPFraxTZF1lH7tPaPyU6aRV+b94+66QftqKF1g/sy1suvGmbgPdG2O8vvhZGIEAgU4CAi7OCwIECBAgQIAAAQIEmirgeqepnVVXnQV63Q9PofQUTq/yduGHruoY1H76gw+F4/MvFTr1FBBP46/e0rhp/KK2SY1bVD1lHDc99JEe/uiyuR9eRhOMQYAAAQIECBAgUIqAQH8pzAYhQIAAAQIECBAoWiDLsrSczr5O46Qgfwr023oLpCD/xh07QwqM59lSgP/Int3h6P6O7HkOYZ8hBc655bZwxpZTX0e9dLi0Sn9xy0gNOWcfI9AGAQGXNnRZjQQIECBAgAABAgTaKeB6p519V3V1BXrdDy96lflxqQj0n5Qs+kGCcfVsUsdJq/Sntxt02dwPn1RjjEuAAAECBAgQIDBWAYH+sXI6GAECBAgQIECAwKQErM4/mvzGHdeE9CfvdmTPfSH9sU1GID18cf6HP9Jt8EMxxosmMzOjEmi3gIBLu/uvegIECBAgQIAAAQJNFnC90+Tuqq2OAnVfnT+ZC/SfPPME+nv/V9jtzQZLn3I/vI7/R8ycCRAgQIAAAQIEThEQ6HdSECBAgAABAgQI1F4gy7LrQgj3dCpE8Lx3e9Nq/JtuvCn3OZBW4z98152597djcQJ9HsKwKlFx9I5MoKuAgIuTgwABAgQIECBAgACBpgq43mlqZ9VVR4Fe98MP338gvLDnQC3KEug/2SaB/v6n7Nk7toZN2721tr+UPQgQIECAAAECBOoqINBf186ZNwECBAgQIECAwOsC3VYjOjH/XPjCB95PqoNAWuE9BfnP2NL1BvgbPpUsU5D/2MF6fBnUhqanHp57y66QfnbY5mKM29rgoEYCVRIQcKlSN8yFAAECBAgQIECAAIFxCrjeGaemYxEYTaDb/fC6hcIF+k+eB3Xr3Whn8HCfTqv0X3DzbEg/3Q8fztCnCBAgQIAAAQIEqi0g0F/t/pgdAQIECBAgQIBAH4Esy2ZDCPs67ZYC6GlFedtJgRT+Xj8zG9Lq7nm2FOQ/un8upDcd2Kon0OcNC1bpr17LzKjhAgIuDW+w8ggQIECAAAECBAi0WMD1Toubr/RKCfS6Hz5/9+Phxf2HKjXfXpMR6D+pI9Cf77TdMLM5TN9wabed3Q/Px2gvAgQIECBAgACBigoI9Fe0MaZFgAABAgQIECCQT6DbakTp089cuyPfQVqyVwrx5w3yJ5IU4hfkr/bJYZX+avfH7NonIODSvp6rmAABAgQIECBAgEBbBFzvtKXT6qy6QK/74U+9r16Lsgj0nzzbBPrz/Zdnlf58TvYiQIAAAQIECBCop4BAfz37ZtYECBAgQIAAAQIhBKvz5zsNztiyNWy68aaQwt95tmMHD4T0doO0Or+t+gJW6a9+j8ywPQICLu3ptUoJECBAgAABAgQItE3A9U7bOq7eKgo0aXX+5CvQf/IsE+jP/1+cVfrzW9mTAAECBAgQIECgXgIC/fXql9kSIECAAAECBAisELA6f+/TIQX4U5A/BfrzbCnAn4L8KdBvq4+AVfrr0yszbb6AgEvze6xCAgQIECBAgAABAm0VcL3T1s6ru0oCTVqdP7kK9J88uwT68/+XZpX+/Fb2JECAAAECBAgQqJeAQH+9+mW2BAgQIECAAAECSwK9ViM6sue+kP60dUsB7/Uzs2HjjmtyEaQg/9H9c602ywVV4Z2s0l/h5phaqwQEXFrVbsUSIECAAAECBAgQaJWA651WtVuxFRTo+bba+w+EF/bUb5GWboH+Z++YC68cLPbtsd1WeS86WD+pcSt4So80Jav0j8TnwwQIECBAgAABAhUVEOivaGNMiwABAgQIECBAoLdAlmX3hBCu67TXM9fuaC1fWo3/nFtuy11/2x9+yA1V8R3TQxznf/gj3WY5F2PcVvESTI9AIwQEXBrRRkUQIECAAAECBAgQINBBwPWO04LAZAV63Q9/6n31XNzmgptnw7ot550Ce7iEBxS6BcJf3H8ozN/9eGHNntS4hRU0oQOnVfrTAyFdNvfDJ9QXwxIgQIAAAQIECIwmINA/mp9PEyBAgAABAgQITEAgy7LNIYSnOg3d5oB6WpE/76r8xw4eCIfvujOk1fltzRDosUr/oRDC9THGuWZUqgoC1RUQcKlub8yMAAECBAgQIECAAIHRBFzvjObn0wRGEeh1P7yM8Psoc+/12bN3bA2btm89ZZe0On9apb/IbfqGS0MK16/eUpg/hfqL2iY1blH1TPK4PVbpdz98ko0xNgECBAgQIECAwNACAv1D0/kgAQIECBAgQIDApASszn+qfN4wfwrwpyB/CvTbmiXQZ5X+e2OM1zerYtUQqJ6AgEv1emJGBAgQIECAAAECBAiMR8D1zngcHYXAMAJNXJ0/OaTV+dMq/au34/Mvhac/+NAwVLk/k1Z3T6u8r97SgwTpgYKitkmNW1Q9kzxun1X63Q+fZHOMTYAAAQIECBAgMJSAQP9QbD5EgAABAgQIECAwSYEsy9Lq/Kcsn3N0/77FsHrbtjO2bA3n3HJbz7JTkP/o/rmQ3mBga67AphtvCmml/g7boRjjRc2tXGUEqiEg4FKNPpgFAQIECBAgQIAAAQLjF3C9M35TRySQV6Db/fC0knxaUb6uW69AdpHB+l7jPvW+4u6fT2rcup4feebd7Y0HIQT3w/MA2ocAAQIECBAgQKBSAgL9lWqHyRAgQIAAAQIECPQTyLLsuhDCPZ32+8IH3h9ScL1t25s/sadnySnEX4Ugf1pBfv3MbDh9y9awdno6HJ+ff33eK/t2Yunfl38u77Ryn+XPtrHfvZrdZ5X+bTHGYt9V3bb/+NRLYJWAgItTggABAgQIECBAgACBpgq43mlqZ9VVdYFe98PTKvZpNfs6b2mF/rRS/+qtyIcVuoXA08r86UGCorZJjVtUPVU4bp9V+t0Pr0KTzIEAAQIECBAgQCC3gEB/bio7EiBAgAABAgQIVEGg2+uF27o6f48V2Rfb9fztt4ZjBw9MrHUpYL5xx85uq8aPbV7eQHCSMr2tIb21ocM2F2PsuHz/2BrhQARaLiDg0vITQPkECBAgQIAAAQIEGizgeqfBzVVapQW63Q8vMvBeJsjZO7aGTdtPvZeZHlRI4foiHli46OPXdCyxaNNJjVtmPycxVreHQkII7odPoiHGJECAAAECBAgQGFpAoH9oOh8kQIAAAQIECBCYhECWZVmncQ/fdWdIof62bd1W508B92QyqTB/WUH+1f1u63mw0mH9zLaQHvTosHnNcNv+D4R6SxcQcCmd3IAECBAgQIAAAQIECJQk4HqnJGjDEFgl0O1++Pzdj4cUQK/71muF9SIC9t0eIEiORb7xYFLj1v38yDP/DTObQ3r7gfvhebTsQ4AAAQIECBAgUGUBgf4qd8fcCBAgQIAAAQIE3iDQ6/XCz1y7o3VaPYLbE1uZPwX518/Mho07Oq9yVHST0gMM6a0Ebd5SD87/8Ee6EXjNcJtPDrUXLiDgUjixAQgQIECAAAECBAgQmJCA650JwRu21QK97oc/9b77GmOTwtgplL16G/cq/WU/PLBcz6TGbcwJ0qeQXr4hBPfD23IiqJMAAQIECBAg0AABgf4GNFEJBAgQIECAAIG2CGRZlpbgn11db1qZP63M3rbtnFtuC2dsOfV1xJMKtacQ/6SC/Mu9b+u5sPrc73ZueM1w2/6vhHrLFhBwKVvceAQIECBAgAABAgQIlCXgeqcsaeMQOCnQ7X54ESvXT9K9VyD7lYPPhWfvmBvL9C64eTas23Jex2MVuTr/pMYdC1pNDtLDeC7GuK0mZZgmAQIECBAgQIBAywUE+lt+AiifAAECBAgQIFAngW6vF04rsqcQe9u2N39iT8eSy/ZIK8JvuvGmjg8XlN2Tsmsvu76846UHPVKov8OW3sN9fYxxPN+C5Z2Q/Qi0REDApSWNViYBAgQIECBAgACBFgq43mlh05U8cYFu98NTwD0F3Zu09Qq9H77/QHhhz2j3/8/esTVs2n7q4jjJsMgHJCY1bpPOjTy1pAc10jnkfngeLfsQIECAAAECBAhUVUCgv6qdMS8CBAgQIECAAIE3CPR6vfAz1+5opVa3QH9ZHinIv35mdqBV+dMK+ifm58OXVj2AkY61vK2Znl786/LPk/9+cp+1r+/z2r+dmH8uHN0/F47sac6rpkc5qZPnubfsCitdVxzvthjjrlGO77MECHQWEHBxZhAgQIAAAQIECBAg0FQB1ztN7ay6qirQ6374U+9r3j3QXqv0h9GP7gAAIABJREFUpx6N8hBDj7D3YvtHOXav82dS41b1nC5yXun8SYH+9LPD5n54kfiOTYAAAQIECBAgMDYBgf6xUToQAQIECBAgQIBAkQJZlj0VQti8eowUED98151FDl3JY3dbgT0F27/wgfcXPueNO64ZKMif5vXF23ctBu+buCWP9HDD8laFWnv06FCM8aIm9kFNBCYtIOAy6Q4YnwABAgQIECBAgACBogRc7xQl67gEOgt0ux9e5Gryk+5Fr9Xsj8+/tBi8Tz8H3S76+DVdPzKO1f+7HXxS4w7q05T9e5w/7oc3pcnqIECAAAECBAg0XECgv+ENVh4BAgQIECBAoCkC3V4vnMLrTQ2J9+pdt0D/sYMHwvO331pY29O4m268qdvK7x3HLXpOhRWb48BpBfzkkVxWbmU9WNFrimlu53/4I9122RZjnMtRol0IEBhAQMBlACy7EiBAgAABAgQIECBQKwHXO7Vql8k2QKDb/fCnP/jQUKH2upCkVdbTyvadtmEeZuh1vFcOPrf4kEAR26TGLaKWuhyzz1se3A+vSyPNkwABAgQIECDQYgGB/hY3X+kECBAgQIAAgboIdHu9cJOD4v16U3agv1twvd88qxBs7zfHYX6fPDbu2BnWz2zr+vH0YEU6Rye5nXPLbac8bLA0H68ZnmRjjN1YAQGXxrZWYQQIECBAgAABAgRaL+B6p/WnAIASBbrdDy8ygF5ieT2HSqHsFIZPP1dvaXX+9EDDIFu3VfKHOVYdxh1kjk3ct8eDFO6HN7HhaiJAgAABAgQINExAoL9hDVUOAQIECBAgQKCJAlmW3RNCuG51bUf23BfSnzZuvVZfH2eQPI2zfmY2bNzR/bXEvfzHOZeq9DlZ5PE4fNed4ej+fROddo+5zsUYuz+NMNFZG5xAfQUEXOrbOzMnQIAAAQIECBAgQKC3gOsdZwiB8gS63Q8/fP+B8MKeyS4gUoZCr5XWBzHYMLM5TN9waccpp5X50wMSRWyTGreIWup2zLN3bA2btr/xbbpLNbgfXrdmmi8BAgQIECBAoIUCAv0tbLqSCRAgQIAAAQJ1E8iy7KkQwubV825iWHyQ3pz/4Y+EFLhfvY3rQYe8wfVec37m2h2DlFTpfbu9FaHTpKvyZoIecz4UY7yo0uAmR6CGAgIuNWyaKRMgQIAAAQIECBAgkEvA9U4uJjsRGItAt/vhRYbQxzLxMR6kWzB7kEB/CvOncP3q7cX9h8L83Y+PcbZvPNSkxi2soBodeN2W8xbf8NBhcz+8Rn00VQIECBAgQIBAWwUE+tvaeXUTIECAAAECBGoikGVZuvvacZnzJoXFh2nHObfcFlJge/U2apg8HXPTjTd1fFhgkHmm1enTKvV139JDE8mjk3Wn2pL/F2/fFdLPSW+93uQQQtgWY5yb9ByNT6BJAgIuTeqmWggQIECAAAECBAgQWCngesf5QKAcgV73w596X3veVtstmJ1W1U8PNuTZugXrU5g/hfqL2iY1blH11Om4vd7u4H54nTpprgQIECBAgACBdgoI9Lez76omQIAAAQIECNRGIMuy60II96yecFPC4qM0oteK8cOE+ocJrqfA/ulbtoa0mv/qbVxvChjFaJTPJo/1M7Mda+t03GR+dP9cSHVXaev24EcI4bYY464qzdVcCNRdQMCl7h00fwIECBAgQIAAAQIEugm43nFuEChHoNv98KJXlS+nuvyjjCPQn1ZqT8dZvRX9poNJjZtft9l7dvN3P7zZfVcdAQIECBAgQKAJAgL9TeiiGggQIECAAAECDRbIsiyF+VOo/w1b3cPi42pZj7B2yPvQw6jB9RTmb1qgv1tN3fpW5fOxRy1zMcZt4zoXHYcAgRAEXJwFBAgQIECAAAECBAg0VcD1TlM7q66qCXS7H374/gPhhT0HqjbdwuYj0F8YbeMPfPaOrWHT9lPfbBxCcD+88d1XIAECBAgQIECg3gIC/fXun9kTIECAAAECBBovkGXZUyGEzasLff72W8Oxg+35AqNbo9fPbAubbryp63mwvGp8Wjk+/X3lNmiQP322U3C9W2A89Sf1qU5beutB8kw2ebZUY3pLwWrbPJ8ta58eb3I4FGO8qKx5GIdAGwQEXNrQZTUSIECAAAECBAgQaKeA65129l3V5Qt0ux9e9Kry5Vfae0SB/qp1pD7z6XbufHnhKPfD69NGMyVAgAABAgQItFJAoL+VbVc0AQIECBAgQKAeAt1eL5xm/8y1O+pRRAmzzLua/HLo/Pj8fFg7PZ07tJ5KSJ/94u27OgbXuwXG6xToTwH+FORPteTZkkcK8tfhoZJU2/kf/ki3srbFGOfy1GwfAgT6Cwi49DeyBwECBAgQIECAAAEC9RRwvVPPvpl1vQR63Q9/6n331auYEWe7YWZzmL7h0lOO8uL+Q2H+7sdzHf2Cm2dDCnev3op+OGJS4+ZCacFOa6fPChd+6Cr3w1vQayUSIECAAAECBJomINDftI6qhwABAgQqJfD0zp1fE6eyfxyzbG2M8djC2oX9X/ULn/yLSk3SZAhUWKDbFxhH9+9bDFPbXhNIge1zb9k1UEA/r10Krh/Zszsk825br8B41d+kMOhbCpbfeJDeVFCn7Zxbbuv2sMJtMcZddarFXAlUWUDApcrdMTcCBAgQIECAAAECBEYRcL0zip7PEsgn0O1++CAh9nwjVX+vcQT6z96xNWzafuoCLofvPxBe2FPc238nNW71u1reDLs9VBFCcD+8vDY0fqQ/e98nfiJm8cd6FPpMdiK+46t3X/P5xmMosDECzuvGtFIhBAjUVECgv6aNM20CBAgQqLbA0zt3fkWcWvj5GMLlIYSpFbM9kYXw/7z8t0c/+LUPP3ys2lWYHYHJC2RZds+XX4N63eqZpDB/r4D55Gde/gwGXWE+zwxTaD1PcL1XoD8F4L/wgffnGa70ffK+2WB5Ynk9Si8kx4A9ap2LMW7LcYha7XLFFVf8RIzx6xcWFn557969P1uryZtsrQUEXGrdPpMnQIAAAQIECBAgQKCHgOsdp0cVBK688sp/F0L430IIv/Lwww//TBXmNM45dLsfnlakT6H+NmxpdfWNM5s7BvFT/YNYdHso4Pj8S+HFxw6FI/sPhfT3cW+TGnfcddT5eN0eqgghNPJ+eJ17Vee5Cz7XuXvm3k3Aee3cIECAwGQFBPon6290AgQIDCXwl9+z/VMhhH861IeXPpSF8KUYwl/HEOazGH43Wwi/fno29dh5u3f/1SjH9dkQnvzhHz7tgr/54v8bQry2i8dCFuN/+MpP7Pk3MYSMGQEC3QWyLHsqhLB59R4pIJ6C4rY3Cgy62nw3v2HegNArHF+1IPygQf5jBw8svhGizufcGVu2hrRKf4ftUIzxoqb8tzQ7O7tu3bp1D4QQ3rWipk888sgj72tKjeqotoCAS7X7Y3YECBAgQIAAAQIECAwv4HpneDufHI/AlVde+atZln37iqP9yiOPPDLSd2Xjmdn4jtLtfvjTH3yokOD5+GY+2pGWQ/zr3jYd1m05r+fBBrFIx73wQ1f1PN4rB58LRx47NNYHJiY17mhdaNan03mUVulv+v3wSXTtz6/9+D8JYerTIYQNZY2fZdn3f/UvXvsLZY2XdxzB57xS9quTgPO6Tt0yVwIEmigg0N/ErqqJAIHGC4wj0N8D6ekQsv+45vSz/vvf/bmfG/+yFI3vTgh/ee32bwxZ+PUQwlf0KPcvp+KJb73gE59qx5IqLei7EosRyLKs40Mvz1y7o5gBG3LUYVfrT4H1FFxPAfZBt16r9KdjpWN/8fZdEwvFD/Owwygeg/oVvX+v/sQYG3FduBTmfzCE8M7VnjHG73r44YfTA5E2AoUKCLgUyuvgBAgQIECAAAECBAhMUMD1zgTxDR0uv/zym2OMt6+myLLs4b179767KUTd7oc/9b77mlLiG+rotxr/6qLTWwrSCv2DbCnU3e8hgXS8tFL/KwfnF8P9KeQ/6japcUedd1M+3+uhiqbcD59UrwT6T8oLPk/qLDRukQLO6yJ1HZsAAQL9BRoR3Ohfpj0IECDQLIGCA/2LWFkIfxOy8GNfmU39TNy9+0SzBIut5pnv2fF9Wch+vs8oL8YY3/3mT+z5zWJn4+gE6iuQZVlaPmXf6gpSyDqt0G/rL7AcYl8/MxvS3zttyfPo/rnFP6OuQN9v5fvl46cHBr508ODidFaOeXx+/pR/619l9z3y1N/LJL1ZoElbWqE/rdTfYdsWY5yrc60pzH/mmWf+yqpV2l4vKcuyf7V3796fqnON5l4PAQGXevTJLAkQIECAAAECBAgQGFzA9c7gZj4xPoErrrgi3bua6XLETz/yyCO9l2Ef31QKO1K3++EpaJ5WpW/Kthzi33DZ5pD+Psj27B1zA4ft86yWv3oOyfzFxw6FI/sPDf1mhEmNO4hn0/ft8VBF7e+HT7J3Av0n9QWfJ3kmGrsoAed1UbKOS4AAgXwCAv35nOxFgACBSgmUEehfKnghhLB7zenr/7nV+vOfAs9cs/29WQy7Qwhre3zqb7OFqSu+avfuz+Q/sj0JtEsgy7LrQgj3rK766P59i6vI2wYTSOH2tdPTi8H+lcH6wY7Se+9h3wzQ7ah5wv4nlh4CWD7G6Vu2dgut5yo1hfibFuRfLrypgf5+Yf5U/9TU1CWf/vSnn8x1EtiJwAgCAi4j4PkoAQIECBAgQIAAAQKVFnC9U+n2NH5yV1xxxd0hhB/pVmgTVurvdj98mFXpq3hCbJjZHM5823kh/RxmGybMvzxOGnP6hksHHnZ51f6X//C5kPow6DapcQedZ1P3F+gvprMC/SddBZ+LOcccdbICzuvJ+hudAAECAv3OAQIECNRQoMRA/6JODGH3S3979Ae+9uGHj9WQq/Qp/8X3ffdXxePxsRDCRT0G/501p6//Dg9KlN4eA9ZIIMuyXV9+Ycitq6cs0F/tJqZQ/7m37Or6RoCqzj49PJAeFElvD2jq1uMNCrfFGNN/b7XcrrjiiodDCFf0mPyPP/LIIz9Zy+JMunYCAi61a5kJEyBAgAABAgQIECCQU8D1Tk4ouxUicPnll39FjPH3vrwAzFt7DLD3lVdeee/c3NwrhUyi4IN2ux9e50D/8mr8m7Z3fGtoLtEUqp+/+4mBV+ZfffA0l+kbLgnrtnR+k22/yQy7av+kxu1XTxt+f/aOraHLuVfr++GT7p1A/8kOCD5P+mw0fhECzusiVB2TAAEC+QUE+vNb2ZMAAQKVESg70B9CWAgx/uuv/MSe/1AZhIpP5C+u/e7rYhY/EkI485SpZuHwwlT8rgs/sSe9ItZGgEAXgSzL0ur8aZX+N2wpdJ1C/bbqCtQp1N+GIP/ymbJ+ZlvYdONNnU6cuRjjtuqeUZ1ntnPnztOPHDnyy33C/D/5yCOP/HjdajPf+goIuNS3d2ZOgAABAgQIECBAgEBvAdc7zpBJC7znPe/5yuPHj6fFlP5ej7mk+1xXPFzDBaq63Q+fv/vxoVaHn2S/Rg3yDxuez1Pz8tw2XLY5pL8Pui2v2n/ksUMDPWQwqXEHra9J+/d4Q0It74dXpTcC/Sc7IfhclbPSPMYp4Lwep6ZjESBAYHABgf7BzXyCAAECExfIEehfCFl4IQvhS6snG2O2LoR49hBFfH5hYeqdF+7e/adDfLaVH3lm586Ls6mF/xRCuGQp2P9yzOJDx+PxH3vLL37qz1qJomgCAwhkWfZUCOGU9+8+f/utjV5FfQCiSu+aQv3rZ2ZDWhW+iltaif/FPfe16lw6Y8vWcM4tt3Vqx6EYY6+3ylSuhXnC/FmW/fTevXt/tHKTN6FGCwi4NLq9iiNAgAABAgQIECDQagHXO61uf2WKf+c733n+aaed9jtNDPV3ux/+7B1zAwXHJ9msUVejT28jePkPnyvlAYY013VbpsOZbzsvpOD3MNswbw+Y1LjD1Ff3z6S3MVxw82wj7odXqRe5Av1ZOBJieHFc844xvP+ij3/Pp8Z1vHEdR/B5XJKOUyUB53WVumEuBAi0UUCgv41dVzMBArUXyBHofzHG+O43f2LPb3Yr9k+uvPKMs960/hsWsvDBGMKOjivJr/5wlv2rr7zvkz9Ve0AFECBQC4Hsy+8Y7jTRL3zg/SGtqm6rh0AK9m/csTOk1eEnvaXz5uj+ucU/bTyHUi/O/3B6ecwpW60C/TnD/Hft3bv3/ZM+54zfPgEBl/b1XMUECBAgQIAAAQIE2iLgeqctna5+nUuh/v0hhK/rMdvardTf7X740x98KKTgeJW3UVbkX16N/4U9ByZW4nLIfuNlm0MKgQ+6pQcRXrj/wMB9mtS4g9ZX1/2T74Ufuqr298Or5p8n0J/F7Ce/+uPXNv7NuYLPVTs7zWccAs7rcSg6BgECBIYXEOgf3s4nCRAgMDGBcQT6V07+L6/d/o0hC78cQriwZ1FZ/LVnN33FVW//b//t1YkVb2ACBFoj0O0LjGeuTc8g2eomkMLka6enQ/q5ZvHn9GIJ6X8vb+n3q/9tlDpTaP/4/Hz40sED4cie+0Y5VGM+++ZP7OlWy0UxxkNVL1SYv+odMj8BF+cAAQIECBAgQIAAAQJNFXC909TO1rOuq6+++txXX331t5oU6u92P/yp91X7vubZO7aGTdu3DnQiLYf4j+w/NHAIfqCBhtg5hcDP3r514FX7R30wYVLjDkFUq49c9PGubxCuxf3wKmIL9J/siuBzFc9QcxpVwHk9qqDPEyBAYDQBgf7R/HyaAAECExEYd6A/FfEX1373dTGLPxNCWNutqCyEPzt+WvZPNv/8J5+dSOEGJUCgNQJZll0XQrhndcHHDh4Iz99+a2sc2l5o3rD/8sMBySuF91OIv40r8Oc5X8655bZwxpaOX7BtizHO5TnGpPaZnZ1du27dugdCCFd0/f+rZNl/37t37z+f1ByNS0DAxTlAgAABAgQIECBAgEBTBVzvNLWz9a1rKdSf7mf1SpPPbdy48d27d+9+ucqVdrsf/srB58Kzd1Tzll0KoE/fcMlAK9qPGnovs4fLbx3YcNnmkP6ed0s9m7/7iaEfVJjUuHnrq9t+F9w82+0crfz98KpaC/Sf7Izgc1XPUvMaRcB5PYqezxIgQGB0AYH+0Q0dgQABAqULFBHoP/T9333B2lfjb8YQvrp7QfGZuBDf8ebduz8/bNHPXH31+hNnnXFpzLJvijG8PWavPUCQhfhXMYT/EdYs/NYFH/vk52P6pzFvf7Zz55vOmMr+SYjhH09l2dcsjhvD4bAQfjdkU7/95t27/7iIccdcRsfDZSHEZ7/3u9+ycDzOxqnwLTELm9KOCzH+acjC70wdPfbomx944GjRc/mTK68846w3rf+GhSxcttzfLIbjWRaejDHse/OJqT+Iu3efGPc8Jnlera5l0WDjmd+cxakdMWR/dyGEV2LM9h+fWvfJt37sYy+Mu/amHq/bFxhH9+8Lh++6s6llq4tA4QI9Av3XxxjvLXwCQw6wFOa/P4Twnd0Okb0W5v8Xi//fChuBCQkIuEwI3rAECBAgQIAAAQIECBQu4HqncGIDDCFw1VVXnX38+PFHY4z/sMfHf2fjxo3vqnKov9v98Bf3Hwrzdz8+hEyxHxk0zJ+C/C/cfyCkeuq4bZjZHDZetjn3wwup3vQgRvo5yjapcUeZc9U+2yPQX+n74VVzXDmfOgf6n7n6gfXHznrx0ixM/eOw/P9uZAuvhGzqt8JC2H/R7p1/HEPM/f3CMMHnLGTxqZ27/36YCjMhLnxriFPrsiw7HrL4ZMyyJ08c2fg/vvbhdx8b5zmQ6n55/UtbY5j6xhCzt4cYF3MEy+NOxRO/t3Bize9/9e5r/mac4/Y61p9c+ekzpt70N98QsjWXpTnFGNcuz2dNPLHvrSfW/EHcfc1YMwWL9t/7ybdkJ1791qkYt2YxLuZFFrcs+59Zlv1BWJj6zaIcXq85xktjFv5R6v3S2IezEH537Yn4u28J4Y/GXXca40++7/6vWrtw/J1ZFr5luf+p5rAQfmv1OTfMeV3WeWMcAgQItEFAoL8NXVYjAQKNEygi0D//nd+58dUzT/u1LIRv7g42XKA/27lzzTNT2c4Qsv+fvXcBk6o6873/765GWqQVNag0YmiQXOA73zlOjOOYGFATBQzx0l3d1SIZycx4wdHM+WYmiZPEoE4STebMmWi8xDnz6QSxq7u68UIUjCY2cSYXNcn5vgxkEoEmARq1o6JcbKBrr+NqKGmq92XtXbuq9q7+r+fpB7XWetf7/tbajXvV/33XlwB8EIDluSgKO5Wga5x14OaTOx5/pZQF1EL3bZnmsyyF/wHgbAApz/iAr0yx5QEtOj90a8GoCuGF8QK5srGze2WxPZ04UG/ZzwA408P3x6Z29lzq9Pn2tuavA/iC21glaump2VXDokvNdoelliqomwFM85hPv/D+VGzrs4253M/9mBrE8HLKts45JZfr07Z+d8UVx6fy+24XYDEAr1IlexSwMp8a/4VSxe2V2lc+z9uQKKQbu3oe1f5sF/svINAcjiti/G4/P/b8vHBuopa/s8VHleLf1d0F/cNGAiQQjkBDSyv0j0O7RUT0cxe7ZiLmB7By7dq1Syjmj93yjTmHKHAZc0vOgEmABEiABEiABEiABEhgzBDg+86YWerEBbpgwYJjbdtel2RRv1LO5+E7e9bjje71sVsTD5H0Eb6WWq0+boHrRIbjm+dAC+39mhbzb73xCb9uRp9Xa14j52Le6fiWOZjU7HiJR2zPw2OOFHEQ9G9Kd50mKfUTAI3OvNQvpX78+U0PXrZTf/5SW3ZmnVjfUFCfBHCUB+PXAHxrwrh9/3jKik/7ZuQEET6rdFeqz7KXQsTvO/39AvnekLI/N6szsynsfnh5yXeP2bO//tMi9o2AvM9XnwHYAH4vSv5pqG7/A7NWXvmWydyb0l3HSUrrIsRNF/GylZdzpudaD2kKVh6ft1O3A+KrKQDUypSV/8J7H15cUsG8jemu01MpdZMC2nx0DDpkW6B+bSt83X7r2O5Skyt0EsHvWrvm2RZu89eqDBPXNwo9IZL6clNHy3+arIFbn+E9l8IV75S4vAVAk4etPRD1nZTk/16zDrKvS/GPY0mABEiABJwJUNDPnUECJEACCSRQDkG/xuBvN5igX4vp+zOXL4KSb/uIzd1W4W0l8k91447+6ikrVvi+NBcbeW3x4mMHhwbvBZAxeEl9d7i+KUDJUBqqbpmXsL5agn4At0/t7Llpa3vz/23ZeNjnOtliLG8D6vONnau+7XUbgYGgf7eILJyS7f63Ha3Nf24LvukgYvd6uvogaJ6a7fll0Eew0vvK77nQ+2DPW3u6Jxx79IOAaJWsU8LKMK/GbPdzQeMdq/3dvsCgoH+s7gjGHRWBpAn6DcX83WeffXbb8uXL9YEzGwlUlQAFLlXFz8lJgARIgARIgARIgARIgATKSIDvO2WES9MlE9CifqWULrT0YQ9jsa3UnyRBv4mYv9aE/MV7yvSGgqhvWKjWvCU/oFU0QEF/9PCTIehHv8rLn9i7J76SOm6XFtD/dwBHm9NQP7Oh0qdn27d6jTEVPoueO6U6AfxXcx+wG4LrmjpaVwa5NUCLuLek1F8o4HaMLkBnOr2u1P+3TdnW/+U3t4GgfzdgL2zKZv6tL9Olb1j+ZkC/+izYzdOz7YE1BS8tfujYVL7u24Bc4V300RXLVgW5bma2NVR21sYruj6Usu1/VRDHrCKfxdDFGjtS1tCNYRIaNmY6plmQHCAexTxHebDVhp0RkUWixLX4JHDw+ZqZa/296YZiPxIgARIgAXMCFPSbs2JPEiABEogNAT+BMYDA4mGTCv0K2DQ0Tp07/aFVO/xgvLRgwfhjjp3wNQV8NuQL0uEpRP0kNU5desqKR171m7fw+fbMJdOg6h4F8EemY4r6/QKAzva+wG18NQX9sOwfIm91QTB8JV6QpgCd2X/t1M5u19sHTAT9tsgiS2EBoP4mSMLECF9/p2BfeGrnI7819b8a+8r/eZPPQKkPQXC9RxyBn0lTJrXaTyml9+dVxfHtvPdu7F33bK2GzbhIoOwEJsw9D5Ouc/x19aCILC27AwEmSKfTqV27dq0C8CmPYd0NDQ2ZXC4X6dWrAdxkVxI4ggAFLtwQJEACJEACJEACJEACJEACtUqA7zu1urK1E9e8efMm1tfXPwXgHI+oYinqdzsPH7jveWhReFxa/eyToAX9bk1XpR+47wVoQf9YaJrH5Gs/DC20d2s7buuNnEe15k3imurbFCZfe5aT67E7D08K36QI+i2lPm5DbtMF5sKxVT8bl7cWTsu1vu423kTQL0r9tRL5RwBTQvixXyl17czOjOt3+iNtblyy6iRr/4GVEHw8xFzFQ2xAPZB/89jrvarUmwj6BfYiW1kLRBBSU6B+pxQunNmZMdYUbMl0nGHD6vGpTG+Caf87WpfbmrKtX/VLbigY01X5+9o7/xJK7giWSOLozsa85C+d1XGF8XU9h2J/LFTBTYWdsPD/Q+FjHnAo6DfZOexDAiRAAiEJUNAfEhyHkQAJkEA1CfgLjIML+vvbmz+gbGiV7CmusSl5esekEy4+8/77D3jFr0XXPtXKA+PTVfPztn5pzrm+NBeMbk2nT0hZ9pMKCJJxHMInubKxs3tl8UADMbwe8tjUzp5LnSbd3tb8da+bAfRlClA4JoyY/935FF61Ujh/SkeP48ufYQy/ficz/P0hxfwFV57a+9beS2atWbPPbwGqta8Mnrf/TwEfFO8rGino91vgos8p6A8IjN1JwJBAUgT9h8T8WQAtHqE93tDQcDnF/IaLz24VIUCBS0UwcxISIAESIAESIAESIAESIIEqEOD7ThWgc8rABNLp9NG7du3Slfo9Rf2Dg4MX9fb27g48QZkGJEXQr4XRWiDt1LSIX4vXx1rTYv6GudMxqdkfD37JAAAgAElEQVS5AHO5uFRr3qStLwX90a9YQgT9g4DqB2RGiQTubsq23uAm5DYQ9GsxuP6ZWIIfr+Ylf76foFtXZBdYj0r4YodOLtrv3C5wx/Rs6xddGaS7jpOU/QwgZ3rEWLqmQOGp/FsNl3glFxTmL0nQ7hyEL4fCsGExf6brVgA3lVz08l1fzBMaNrVl3yeC7wPy3hL2nN9QCvr9CPFzEiABEiiBAAX9JcDjUBIgARKoFgEDgXEg8bACpL+t5XZAfc4jJltBlp3a2f0dr7i1re2Zlq+KUp8vUeg9ahoBcnve2rvES/yt59+RaX5AKfxpudenihX6IwlNBP86JduzVABVbNBQ0F+yH/q2AEtUpjG76pG47iuD582EQ6Bn0sRgrfehoL/WV5jxVYvA+NlzcOLNtzhN3ysi51XLr5Hzmor5BwcHm3t7e4fi4DN9IIECAQpcuBdIgARIgARIgARIgARIgARqlQDfd2p1ZWsvrkOi/icBuJeSB14YHBw8Py6i/qQI+ps6Wh03jL5FQN8mMJbb8S1zHEX9+taCrTc+UTY0bvPqCfvau8o2b1IMe9wqEZvz8KSwLPiZEEF/VFhfU7Dnz8y2v+hk0EDQH40fgpVNHa1L3ET1Ly14crx13K4OAS6LZsIjrOyH4M9mdLQ95MjATNAfhVv7bUjm9Gyrp6Zga7pr6oGU0tllp0cx6QgbnhwK/Ta1ZZeKyH3wLgQYwjX/GyPKvA9G+kxBf4gV5BASIAESMCVAQb8pKfYjARIggRgRMBAYG4uHVTqd2m7ZnwXwdZ8K4+vrrAMXnNzx+CteKHa0tSywoboBTIga2bD4W+HPGrt6HF8Y9XzlnL84nqQL+nWlf0vyH52SfXTUfa2VEvQPM1XySGNXd7NTYkGBeTnX1W9fGTxvJlvd+Jk0MTYW+iil9I0ho75wee3Wr2DfBuNbBccCKsZIAoEIxF3QbyjmXzs4OLiIYv5AS8/OFSJAgUuFQHMaEiABEiABEiABEiABEiCBihPg+07FkXPCEggsWLBgvFJqbVJE/W7n4briva7wHofmUemcwnEAumL+tDsvdlyqcq6jnnfKl+cNz1/cKOgHKOiP/rfHGBP0Q4m6fWZHRldbH9UqJugHXhZJndfU0fKfTn70ZbqusqH+WYA6nxXfKlDP2YJ/F1s+AFF/AsgZvpXkFX41zpZ503Ktrxfb31Q5Qb+uUPjIjGxrs1tiw6Hq+A+8k89UrsKPG8flhzlsd+L8UvvDc1Iq9UMAJ0X/5MF+J0ngazOybV92s70x03WZBaVvvj6qDPOPNElBf5kB0zwJkMDYJkBB/9hef0ZPAiSQUAIGAmNP8XD/okUT7Al1pwLWJwW4zi9D2U/wXMBoLgKXfqXUbfuU1TEzl3tTJxVsAz5kifoiROnTrpTb0gjwq7xtzZuWy416YXx5yZJjhvbteUJE5vosrX7heV4Ulu/ZtbdXV/zXvk+w1Dk21M0AzjK5XSAGgv68KHkElrpjz5t7f1UUxzcBON/veRjOkCikG7t6Hh398p0+rt7S1+PB63q84WEKeBPAN62UemjKw6t+r//btnS6USy7DcDNAhzntR4K2DQ0Tp07/aFVOxwPQ9KmvpRnXxk8bya/SSjoN6E0og8F/QGBsTsJGBKIs6DfUMz/w4aGhgW5XE5fU8tGArEjQIFL7JaEDpEACZAACZAACZAACZAACUREgO87EYGkmYoR0KJ+AKuVUp/wmDQWlfqTIOiffO1Z0KL+4sbq/IeJaGG9FpBXmpFTsgXX5eAqUNAf/a9cE0E/gF9D5D9Km111z+hoc7xmYlO66zRJqZ8AaDSYY6uI+iqGrMeacq0vq3RXaqNlT7cgfymCawAc7W1DPVe/55j5jasX7S3uF0DQnwfwiIJ9h/3mcb+atWbhvv5FqycMTnz7I1D4O0B9zE+boERdP7Mjc0+xDy8v+e4xew4c9X2BnOMRx36l5KYZNr4luVbty7utr71rrlKqA8AUt/EKGLIE6aaONgdNQddxktKaAvHVFEBrCpT6JlLjHmp6+PJDmoJc434LbSLDGg1fTUGqru7c6Q81O2sKMh0XCKzHfQpP5pUgVzckt50G/EbzeGlxz6lWfugvBbgewEQPjrYAf9eUbbujuM+LV39n3AlvTuqAoNlnT775jnbifyIv3xnej1DSl869T9Wpz4tCxmc/uiZ2GO4D7doR8SOXtvuuWHWa2EPXKGCZ3xocio2CfoNfPOxCAiRAAmEJUNAflhzHkQAJkEAVCUQkMDaKQIv5odRtU7tWfdWrgro2tq2t5RqB0i+SlusLn6jn68apRaeseGRUSREFyI7W5j+3Bd/2uC1gSIlqPzW7St8CcETblmm5QJTye0mzAfmHRlv+TnK5I15YtTFDH4bnraqgX2GnAEudxPjat5cWLBh/zLETVigg7bPQt0/t7BlVVcA8OQO/gAxdOjX72Faneba1XfY+gfV9AO/18MNT7F7tfRXkeRt+XoAfWyJPK1u9/G7MIu+HLf/v1FzuN0YPHjtBKdUHYNS3A6/csAz5gXhUJOIykUASCaQmn4ST7xp15qtD2SIiTdWKafny5dZPf/rTTgAtHj78cHBw8OLe3t7BavnJeUnAjwAFLn6E+DkJkAAJkAAJkAAJkAAJkEBSCfB9J6krN7b9/tCHPjRu8uTJjwBwLp1+EE/VRf1u5+Fbb3wCQwN7YrGIuvq8UxX4gfuehxaPs7mLx/Ua6rUsZzu+ZQ7qPzh5eI12/2gL3ujmTceat8fNCVU9Dy/nXii3bUNBf8lueFbGNxX0K6zO1x24ctbKK99ycqgv0zFPKesRCCZ5OOwqXjYS9CvshCWtMzpan3aa46UFT45PTdq9Akr5fKevVszIZj5dbGNLpuMMG5Yu0neCRwx3N2Vbb3CrbG9S2V1B3Tszm9GC7yOaaYV+BfxCwb709Gy7o6ZgU1v2fSL4PiCemgLAXjgj2/5csR9aUH/im5MeVYKFHhz2K6WundmZ0VX8R7WNmY5zLFhag+KR3KB+fMy4/ReesuLTR/zlvMkomUD9Li/2xbM6rnD8Bb25vesTsFWXz3788oxs29+PWgej+eEX/zSB9agAf+TzAFPQX/JvOBogARIgAXcCFPRzd5AACZBAAgkEERiXEp6uvG6JWjYlu6rDT8yvq+Pn9+/Vwm337G+FV60Uzp/S0eN6ijQsqM80P6CU+1VoCnjy5eNOvPTM++8/MDK+/rbme9TBGwdcmwC5PW/tXaKr2bt10j5sz7R8VZT6vFdyQrUE/Vo0LpBrp3Z2O75sFuLa0Xb5h20l3/d56XtsamfPpaNfvo2q4v9Owb7w1M5HfuvFfFvr5V8Skdu810WubOzsXlncJw77yvB5syHoHLLGX//ehx9+o5TnjmMPEqCgnzuBBMpDII6C/oULF56Sz+fvFZFRfx+VhwKtkkDlCaxdu5bnL5XHzhlJgARIgARIgARIgARIgAQiJOAm6I9wCpoigWoSeEFELl6zZs1ANZyIu6DfqQJ8gVNfu2MB7WpgrPqcHuJx7LitF4MbWKyo0otEQX/0xJMj6Fc/G5e3Fk7Ltb7uRmG4Onp71wooLPYgtdtNRG4g6PcUUB/+Pdr9AaXyzwI4xd0P9bP9e4/+xAcev2TXyD6b2ztboaAr7LsVXNyj/35r6mhd52b7pXTXZMtSvSKY7cHh6deP3Xnxmfdfc4Q+w0zQr36nFC6c2Znx1BRsznR+CYCnpkApdeXMzswoTcGWtuwHbREd42SPGDwTG/S4zZnOv1DAPQLUudh53YL98enZ9l8WPjfcR3stpVqmd2bWeD2VfZnOzyvga67rqfCrcbbMK97XmzOd3wJwo5dtpfCNGZ2tX3BL7NBjX2p/eE5KpX4IYPR1M4eNU9Af/a9WWiQBEiCBdwnwC2VuBhIgARJIIAFDgXEpkeVF8NABa/x/NxUnG4nHFe6c2tXzWT/HDGxttyT/0SnZR98t+bEjnZ5sW3Yv4PGiaZBQUPCtP9NyrlLqSa9r1aol6Afwy/378uc3PfroTs8XvksvnXTU+OEXrjM8+j0ne/fPb1y9+ohrAo0q9Cv8w9Sunr/1Xc/0ZXNty9KlR45x7avU56d2rfpG8ecGe0Ffq1C2faX9MXjebCVyx9Rs9xf9El/8WPHzwwQo6I/3btCicN6UEO81cvMujoL++fPn68NmfZUoGwnULAEK+mt2aRkYCZAACZAACZAACZAACYwZAhT0j5mlHsuBPr527dpLqgEg7oL+ydeeBS3qL266Mr+u0M92mMCUL89D/ezROsidPetZNb8KG4WC/uihJ0XQL5ClTdnWB/0I9GW6rlJQrkX0FDBkCdJNHW2PFtsyEPQbCZ+HBeGZ3OOA+qSbv0phg23LvFm51iMSz/oyHdNtWOe7jRPIAXtc3VOnr7jcM6Noc6brUUB5/B2oXlR56+Mzc61vjpzLTNCPf5iRbfPVFPS1d81VSnlqCkTw+aaOtlGagk3t2WWi5G7X9VbYqaB0UsELXntia7rrhAOW6oXgv7j000X+2md0tL2bzfbS4p5TU/mhHwFwvQVbFJ587bidlxYnRBTPYWBrVILJf37qsYajJrz9NCB/7BFbXz5V97FZK5u3+T0TmzOd3wTwNx79jPa13zz8nARIgARIwJkABf3cGSRAAiSQQAIGAuMoorIB/IfY1mcac7mf+xnc3nr55yByh9dLkiXqwimdqzxfkvT4gU99quHA0eOeVoDbS8egWPZljR2PrC3Mtz3TfAYUfK6TUysbO1ctMRFdx1zQ/+KgrV+Yc0e8MDuxN9grjraMBP3A7VM7e27y2xv96fRpylI/AVSjR19HW9XeV9pfP4YC/CpvW/Om5XKuFR78GPHz0QSUUsqJS3+mhbgqQECLvifMnTc8U2ryZOh/rzv058jpC6L+oYGBdwX++zdsGP7nfRt4pW8FlirUFI1ZfWPo6CYiFX8/TKfTR+/atWu31404oYLkIBKIGQEK+mO2IHSHBEiABEiABEiABEiABEggMAEK+gMj44AEEhCRk6pRpd/tPDwu1e+n3XkxtDC6uGkxvxb1sx0m4HabwdDAHmy9UetU2SpNoKmj1XHKapyHVzr2csyXFEG/WyX3YiYm8bjZikrQr32qtoi6nIJ+Jer2mR0ZX03BpnTXaZLSmgK4agqcbOmEiM2Zrh4BLnPf8+q5+j3HzG9cveiIIodO/Tdnst8FZImbreKkgr72zktthZxbVX+dFCKQ9hnZVucv54om2tzW2Q1Bs9v8StT1Mzsy9xQ+35LuarJT6sc+NzysmJHNfNrkd0KU+9pkPvYhARIgARI4kkDFBRtcABIgARIggdIJ+AmMS5/hCAt5Ab615629fzdrzZp9bra3tTV3vyNsdn2xMK0qX7DvH6O6fmrnqndfVLa1NreKeF4nZ4vCnzZ29TxkwoeC/vRx9ZatEyTO9OBVdkF/tfeVjt1/L+KxqZ09l5rsK/YxJ0BBvzmrqHoWRPxayK//udRWEPVrgf/edfqmULa4EIiToH/BggWnKqW2xoUN/SCBchGgoL9cZGmXBEiABEiABEiABEiABEigUgQo6K8Uac5TRQL2wMBA/c9//vMDlfYh7oJ+N0G0FqhroTrbYQIeFeGHBf3kVfndQkF/tMxNBPBRzOglAjcSfit15czOzEo/X0ziqYSgv9oi6iQL+vuuemSSGtz3Q0DO8Fhvo1sC9Hi/tSjem5sznbcC+LLH3C9beTlneq61z28/Gs0Pde/MbGZZwZbBzQb6VoE/ndHRZqST8YsfACv0mywk+5AACZBASAIU9IcEx2EkQAIkUE0CBgLjyN0TILfnrb1LnET9htXcA4met7c2fxPicZWXwj9M7ep592q2/tbLb1UiXi9KAwJ7bmPnI782gUNBf/UF/XHYV3qvGDxvgfa2yf5jH8DtiuFXblj2biV4ciqdQEHE39DiXKGm9BkOWtDifl3Ff/+G9djV/e4tlFGZp52ABOIk6Neuz58/X5emWhgwDHYngUQRoKA/UctFZ0mABEiABEiABEiABEiABBwIUNDPbTEGCHSsXbv2imrE6XYeHgcBeP3skzDlywdvcx3ZBje8ih239VYDV+zn1Lw0t+KmeWlubJUlQEF/tLxNBPBRzEhB/yiKZRVRJ1nQb5TgUVTVPoo9WrARlp2bD32ZrqsU1APuPsr3mrLpTwlk+Lb7TW3ZxSLiJdbfDdgLZ2TbnzOJm4J+E0rsQwIkQALlI0BBf/nY0jIJkAAJlI2AgcB4t4gsbMx2e/5PuRZMT7DUOTbUzQDOAmB5OG1D4capXT13F/fpT6dPU5a+/ky5Xn8G4NcC/IcpFAX8XwA+6NH/CBG1XwKAAjYNjVPnTn9o1Q4THyjor76gPw77Su8Vg+eNgn6ThypgHwr6AwIL2F0L+Rta0pgw97yAI0vvrsX9O++9G/s2rC/dGC0EJqDX/uS73r3gZuT4LSLSFNhgBAMWLlx4im3bjwP4cATmaIIEYkmAgv5YLgudIgESIAESIAESIAESIAESCECAgv4AsNg1iQQeO3DgwDU/+MEPXqmG83EW9E+cOx2Tr9VfIR7Zdq/bgoH7nq8GrtjPSUF/fJbI48aEqp2Hx4dOOE9MBP1eYvxwsx45ykjAzQr92JruOmG/ZS+wBAuVyIegcDyAEwGkgq+DelHlrY/PzLW+OXLspnTXcZKynwHkTDebpvvBaF1F3T6zI3PTyLmM9qThfgjKxSR+ANsg8hNj20pNA3C2e/8j18LghoBAySAU9BuvFDuSAAmQQFkIUNBfFqw0SgIkQALlJWAgMDYS9Be8VIDsaG3+c1vwbQGO8vC+T9Wpj526ctW2kX0MhddRQzlS0N/W/CiASzwmeXHQ1i+ZuSNeMt36U9CfGEF/WfeVNm7wvFHQH/UqgBX6y4B02GSlKvKb+E9hvwml6PvEUdCvo1ywYMGxtm2vE5H/5hH1EwMDA5dV49rz6FeCFmuVgJvAhYL+Wl1xxkUCJEACJEACJEACJEACY4cA33fGzlrXUqTz5s2rr6+vfxrARz3iWnn22Wd/evny5Xa1Yqegv1rkyzOvToDQiRDFTSdA6EQItsoRoKA/etZG4mkH0XWUnhgJvw0F3EbxuNiKUvgcla2XFjw5PnXs7j+FKC16P82noGOAZUm0oD9QhfoAUGAo6A9i0qDvkWsR1d4pTBy1PYOA2IUESIAESGAEAQr6uR1IgARIIIEEDATGgQT9GoEW9fe3Nt8FwfUeSGwFWXZqZ/d3RvbZnmk+AwrPADihgjgp6DdITjDYK46JDvr2hnpLZ9PDNZsewO1TO3uOyIB3Wn/DhI9RtuKwr3Q8Bgwp6C/Dg6+UehbAqHt8X7v1K4mq7F4Q0B81ew7qJk8eFtRrIfvQwMDwn2+v661YPA0trdA/UTTtu44lirZ33bPY1Z0b5lHu5rYeel59Y8D+DRug/anlNn72HJx48y1OIfaKSOWvbBjhiRb1K6X03z2ulfpF5OlXX331Yor6a3mXJjs2ClySvX70ngRIgARIgARIgARIgARIwJ0A33e4O5JGIJ1OH7Vr1641AM738L3qYn7tm9t5+I7bejG4ofznpl5re3zLHExqnjOqy86e9Xijm7ewOrEjs/j8tqiffRL0jQkOrern4fGhFMwTIwE8Bf0FqMaV0aMQUfe1d81VSq0AoCu8R9wo6HcCuuXKnin5oaHnBJgZMXAPc0EF/c5r5zZBFHuxciw4EwmQAAnUHgEK+mtvTRkRCZDAGCBgIDAOLOjX2Ha0Xf5hW8n3IZjkilHJI41d3c0ynANwsJlUsy/DslDQX+OC/jjsK71vDZ43CvrL8IAnXdCvhePvuXm5kehdC9n3ruvFru6uMpA8WJV/0nXXQwu5g7SCX/lDyQeFJISRNgqi/kKygv7s6LnzQs31h1uXl03UH4RBudcjyBqUo2+cBf063nnz5k2sr6//oZ+oH8CiNWvW7CsHI9okgVIIUOBSCj2OJQESIAESIAESIAESIAESiDMBvu/EeXXoWzGBQ2L+xwDM96DTffbZZ7dVszJ/wbc4C/pZbT7486Wr82tuxU1X59dV+tkqR4CC/uhZU9B/mGmUwudSbCko6cvkPgOou/TXdNGvurZIQb8TV5PbIqJfDwr6o2dKiyRAAiQQHwIU9MdnLegJCZAACRgTMBAYhxL091166aSjxqe0iO4MD2c2WLY1b0ouN1DoE4dK6gZMHCvRu8VpIiYXyJWNnd0ri20YVrd3FYFvb2v+OoAveKyBcSxhuRjGwAr9BxeJgn7j317mHZMq6C9UgA9TCV8L+qMW9QdNLNCi/f0b1pfsh55XC8ePmj0bE+aaFX0vl5Bez68TGoI27U85kwyC+hNVfw8eD4rI0qjmKcWOiaj/He2/rqA0n6L+UkhzbDkIUOBSDqq0SQIkQAIkQAIkQAIkQAIkEAcCfN+JwyrQBxMC8+bNq6uvr1/tJ+ZvaGjI5HK5vInNcveJs6BfVzfXomi20gno2xb0rQtRtbrJx6B+9mSMm3zMsMm69xyDuskToP+7/hka2DP83/WfQwN7D/7zH/bgwKF/r/btD1Fx8LLjllwBIDbn4ZXgEOUcRoJ+qHtnZjPLopx3pC0TEbVS6sqZnZlR3+MX+2QUj4utUkT4xX6UYmtjpusyCyoL4CgD5vrvvdcAFP/9pws+eiQDUNDvxDYZFfqxNZ+qO2fWyuZtBvsDpexFE/vsQwIkQAIk4E2Agn7uEBIgARJIIAEDkXYoQf+LV189bsrO15+AqE+4Y5F+seVPGnO53xf69KfTpylL/QRQjRXEeWSF/tbmb0LwNx7zj0pE8PKVgv70cfWW/QyAMz04lVXQH4d9pWM3eN4o6C/Dg6+UegDAVcWmd957N/aue7YMM5ZuMqxwfOTMUYrIPSqxjwq2HMkEhUkK4v6GlrTRjQVR+RKkKr/b6pcryaD03RbeQhIE/To6U1F/Q0PDwlwu93Z4IhxJAtESoMAlWp60RgIkQAIkQAIkQAIkQAIkEB8CfN+Jz1rQE3cCh8T8PQA+5cGpO05ifu2n23m4ruauq7pXs0278+JhcThb6QS0sH7rjU+UZEivRcPc6Zj4seklr4v2Z/ePtuDtDQOoVXE/Bf0lbTfHwSYCeEAem5FtvTT62Q9apKD/MNmt6a6pB1JKZwqd7sVboNbDlr8e2tXQO2vNwlG3H2/OdD0KqEvcbSRa0K//njVK8Ai6Zzelu46TlNZUiJemIqhZn/5BK/SjX+XlT2bmWt/V93hNQEF/xMtFcyRAAiQQkAAF/QGBsTsJkAAJxIGAgcA4lKBfx+Zve7Sgf8uVl0+pOyDPCTDTjY8CVpza2fPpcvHrb738ViXyZQ/7AwJ7bmPnI7828YGC/uoL+uOwr8yeCVboN3mmgvZJmqA/iHjej0UUon59Q4DJLQFRief9YtKfa4G9FvWbVOzXSRs6eaOUduLNtwzfEhBFqySnKPz1spEUQb+OwVDU/+PBwcGLent7d5ebHe2TgAkBClxMKLEPCZAACZAACZAACZAACZBAEgnwfSeJqza2fE6n06ldu3atSpqYX69SnAX9TR2tY2sjlTHasIL+goh/UnM0591OIWrfBjcM4I2e9e9W9i8jioqZpqA/etQU9B9mGqXwOaytvvbsNUrJPQAsl9W2AfVA/s1jr3cS8hfGJFnQb5LgIZClTdnWB6N+IvoXrZ4weMyetYCc625bPVe/55j5jasXHbwqJeK2qS27WEQe8jD7liUyf3pH609Mpg67F01ssw8JkAAJkIA/AQr6/RmxBwmQAAnEjoC/6B6hBP2b0iYibocK/YsWTVATjloLwPVFRYBf5W1r3rRc7vVyAN3W2twqgg6Pl9UhUUg3dvU8ajI/Bf0mewHlrdAfg32l94rB88YK/SYPVcA+Sqnl73yP8ZXiYXEVVp981z1G1edNMezbsB6v3ToqfKPhJmJ+bV8L5nXyQCVbEJG99u2VG8LdyBrFbQkjuWhfNC/NLenNY3/cIiL6uYtVOyTqfwrAOR6OvTA4OHg+Rf2xWrox6wwFLmN26Rk4CZAACZAACZAACZAACdQ8Ab7v1PwSJzrA5cuXWz/96U87AbR4BPJ4Q0PD5blcLh+3YN3Ow3f2rMcb3dU9k2SF/mh3S197l7HBSgj5i50pVO3ftW5LTQj7j2+ZA5dEiFiehxtvjip2pKD/MPwohc9hbL149XfGnfDWJH3txyfctoSuzK/EvmBGxxWveG2bJAv6+656ZJIa3PfDd26GOMMjxn+YkW3723I8Opsz2e8CssTD9ssiqfOaOlr+sxzz97V3zVVK6X3geJ2OAoYsQbqpo81IJxNmL5YjLtokARIggbFKgIL+sbryjJsESCDRBAwExqEE/f1tl31QwVoHYLIHoA2Wbc2bkssNjOyzva356wC+4DFurxL51KnZ7h+UA/72TPMZUHgGwAnuL6y4t7Gzx0gdSkF/9QX9eh2rva8O+aBfbj2uGGSF/nI800kS9PuJ1LUYfO+6XuzfoCvbHPzVqSvH62r1umq9W9OC/qACcpObAqqVFBFGZB+2Un9jttuVq9t6HDV7tuftAaUkGJTjGQlrM2mCfh1nOp0+eteuXfrveE9Rv4h8fM2aNW+FZcNxJBAFAQpcoqBIGyRAAiRAAiRAAiRAAiRAAnEkwPedOK4KfdIEDon5vwtgsQeRxwcHB5t7e3uH4kgtzoJ+D0F0HFHG2ifTBI1qCPmLwRWE/dVOKCl1QSnoL5Xg6PEU9B9mEqXwOYytLVf2TMkPDT0nwEyPlTYSsidZ0K+gZHOmq0eAyzw4PP36sTsvPvP+aw74PRV+a6FE3T6zI3NTwc7m9s4rofCvXrckiKhlTR2Z7/jNHebzLemuJjulfgzgFLfxCuremdmMkU7GL34A/SovfzIz1/r7MP5yDAmQAAmQgDcBCvq5Q0iABJXwGxIAACAASURBVEgggQTKIehXgPS3Nt8FwfWeSJQ8vWPSCRefef/9R7zsbMu0XCBKPQ5ggsf4p/a+tfeSWWvW7AuCfUc6PdtO7d81NfvYVrdxZrcL4Pe2bV0wLZfb6Dc/Bf3xEPRXe1/pfWLwvLFCv98DFeJzpdRVAB4oHlpK5foQbvgO8ROpe4nntZh/wtx50AJrpxZUQG4i5g8rkPcF4dNBx6pvMQjTgiYgeCVY+O0fvZ5eiRbV4heGm9uYSddd75a4sFREIr9uNCrfTUT9Sqn/XVdXd/4TTzzxRlTz0g4JBCVAgUtQYuxPAiRAAiRAAiRAAiRAAiSQFAJ830nKSo05P2X+/Pkrkizm1yvmdh4+uOFV7Litt6qLGgdxeVUBRDB5EHF8/eyTMOXL8yKYNRoTQXyPZsZorUy+9ixMnDvdyWisz8OjpRCtNQr6D/OMUvgcxtamdNdpklI/AdDotsoCWdqUbfX97ifJgn4d+6b27DJRcrfHbjeqkm+SHKBEXT+zI/Pul5597d0fUCr/rJeg3vSmhGL/N2Y6po3Lpxrem2vd4BZb/6LVEwaP2bMWkHPd94HZTQ16/OZM5zcB/I0HSwr6o/21SmskQAIkcAQBCvq5IUiABEgggQQMBMaBKvRrMf+O1uY/twXfFuAoHyS3T+3seTfjuNB3azp9QsqyexXwXzzG20rkjqnZ7i8KoEzQb8+0nKNs1S2CN1K29clTcrk+t3HbW5u/BcGNnnYV7m7s6rnBa37NY3um5aui1Oc9MqkhkCsbO7tXFs9nmFzgKgI3qEr/4qBtfXxmLvemH0ODveJoyzAGx71Q7FN/On2asvRhgnI9TAAQ333V1swK/X4brQyfK6X0ibU+/DiiBRW5l8G1I0xqkbpblX3TCvteSQGmAvIggvmgAvlSGfolGmiRvV5XzcGp6c923nu30W0FXnP5ifkLc2uW77l5ecnrWiq3co332LPniUh1vx30CdpE1P9OQf/1qVTqXIr6y7WDaNePAAUufoT4OQmQAAmQAAmQAAmQAAmQQFIJ8H0nqStX037LRRdd9L9E5DMeUca6Mn/Bb7fzcC2m3nrjEzW9iAzuMIEwtyEUBPfayoGBPRga2Av93/SPTsbQTf9ZN/lgPbajP3jS8D/rxIEgzfR2gSA2K9F32p0Xv8uhaL7Yn4dXgk+YOSjoP0wtjAjfjXkYWyaCfgC+Ffq3prtO2J9STwvwR+57Qr2o8lqf0HqEPmFTuus4SdnPAHKm29jiivauDAwSFNxsbWnLftAWWQdgsse+vrsp23qDQFx1Ki+1PzwnpVI/BOD2S3JQRC5r6mhdW5jnxau/M+7ENyc9qgQLPZ8pkVx+58Qls9YsNCp+qSvv5y31PREcb8NuOT3brqvwOzaD/WML8HdN2bY7vHzcnO56P1LqaQDTPPpR0B/mlyfHkAAJkIAhAQr6DUGxGwmQAAnEiYCBSNtI0K/S6dQ24ENi2XcI8DEv8fpw/Ao7LVEXTulc9YITj21tLdcIlM5Gtjx45QX41p639v6dV6V+7dt2y75agG+886I5UdsT4Gd521o4LZd73cn+jrbLP2wr+T4Ek1xfGIH9UOq2qV2rvuok6h9ObmhrvtEGvuGX3EBBv7MIv5h9KYJ+bava+8rgeWOF/jL8glRK6ZIpoxJ44iTo9xKPBxXNu1WVN43Xqyq90/IE9S/sEvuJ+QvxmdxW8Idblw8L/72aR/V5vHLDMt/xBdteCRKVYheWud+4xmy3W5cmEdniN77an5uK+seNGzdv9erVf6i2v5x/7BGgwGXsrTkjJgESIAESIAESIAESIIGxQoDvO2NlpZMT50UXXfQvtSDm18TdzsMp6E/OfizVU12V31RkH0XVfC3yr589GQ0fm2487+51WzBw3/OlhlrR8U0dzjckA0jEeXhFYRlORkH/YVAGImpj4XMYWyaCfr/K8C8v+e4xe/eP/1cImr23QLwF/Yai+v1KqWtndmZG3RCvY9+4ZNVJ1oEDqwGc5cZCAZtSdXXnTn+oecfIPpsyHRcIrMcBHMyecm62Ah6zUweumrXyyrfc51DSl8ktAtR9AKYc7Kd+pxQunNmZ+a3TOKPnUmEnLGmd0dGqBfuj2ogEgtk+vw6M97XhrxV2IwESIAESGEGAgn5uBxIgARJIIAEDgbENhTeUFq+7NBFVD8jxQcJXwJMvH3fipWfef/8Bp3GGVd0PDZV+gfpG3ra6T83l+rW4/qUFC8Y3HFs/Kw/r01D4DAQnOszzfdu22p1E/S9effW4U9587VGBT/YzoF+WfiSW/TXZPfTvjatX79122WUnYrycJ0r++tBLmldSwrBbFPRXRtBf7X1l8LxR0B/kF0mAvkopxwoJQYTZAaYL3LWhpRX6p7iZivBHjvMSkPtV+g8q5i/MW25hutfNAwUfRsamGWhBvk4CcGomXN3E6rrCv77tIEhzW1/TSv9B5qpkXzdGIpKYd8NDov4nAXjdPf2bcePGfZSi/kruLs6lCVDgwn1AAiRAAiRAAiRAAiRAAiRQqwT4vlOrK5vMuC666KJ7ROQ6D+/XDg4OLurt7R1KSoRu5+G6Qr8WcLPVJgEtrJ987YeNRPXlqpKvfWiYOx2Tmp3P5keS13txx229idmTboL+JJ2Hx23nGwmHgbcB7IzKdxEsa+po0zeqDzcTIbtS6sqZnZmVfj6YxONmK4wI382fMLb6F62eMHjMnrWAnOsdp/Tmlf3nszozmwr9VLor1WfZF4jgHxXE/+GH+qXUjz+/6cHLjljXuFToH94XZqL6vBLkZEiWN+XSv9XV+nUMVgqXKahbfSrT62nunJFt+2wxb51QcMKbkzr8EyOGR74pwD1DSv3L6ba1RXKteb0eGy17ep0lzUrhL538UAobUrZ8cnqudVRBvOHEjAPj9ZU+c332vNYPdaTy8o3TgN/ovsPzivyZApYBOM7vmQFAQb8BJHYhARIggbAEEiPaCBsgx5EACZBALRIwEBhHH7bO2IX65NSuVf/uZXxrpmWeZatHvKrkl+qcALk9b+1d4lThvz/Tcq5SSov8hqv6l7NR0F8ZQb9ew2ruK4PnjYL+Mj1oSimtwB4l2PUTuJfJnVFm3arBa+G4FpAHbW7CfC8BuUkFfC2Ud2taJK991XNE1fyq7RfmcRLZ67HvuXk53Hz2YuuVQNCfaQkcnhtbk8SCwJNVaIAHo14ROa9CbkQyzYIFC8YrpfSVpp6i/gMHDsz9wQ9+8Eokk9IICRgQoMDFABK7kAAJkAAJkAAJkAAJkAAJJJIA33cSuWw16fRFF130P0XkrzyCW9vQ0HBJLpdzLXoVRzBu5+FaPD24wfvm0jjGQ5/8CeiK/Loyv1/T6z9w3wtlF9GbCvu1qF/7E/d9OXHudEy+1rHQduLOw/32SCU/NxHAR+1PsaCegv7DhDdnOr8E4DYD5nkArwHQf+o2CcDRBuMKXRxF3HES9CvoyvZduvr+nwaIK0jXV/OSP39WxxWOX6puasu+TwTfB+S9QYwG66t+Ni5vLZyWa329eNzGTNdlFlQWwFHBbAbuTUF/YGQcQAIkQALmBCjoN2fFniRAAiQQGwIGAuNIfdWV/gVy7dTObsfrx4on297WslRB3SfleVmwlcgdU7PdX9RV/YvnVoBsz7R8VZT6PADfKvulgKKgv3KCfr1O1dpXBs8bBf2lPEgeY92+wAhTbb0cLroJ8MP65yUg/8Oty6GF5MXNqzp/QajvJZDX9rTdvet6sX/D+pKE/aZCfj2nFyOv2wq0r24sTr7rHsdEgLAJFl5+hEkQKMceDGrTQ9D/oIgsDWqv2v0NRf2b6+rqPva9731ve7X95fxjgwAFLmNjnRklCZAACZAACZAACZAACYxFAnzfGYurHr+Ya1XMr0m7nYcP3Pc8dq/bEr/FoEclEdDi+Wl3Xuxpo1rCee2bTjTQf7q1JFTq9xD0J/I8vKQNF+Hgagj6RfD5po62bxTCoKD/8IJuTHedbqXUDwCcFuEyO5l62crLOcXV4eMk6NdOb013TT2QUr0ATo+Yx36l1LUzOzOeepm+TMc8pazyFb8UyeV3Tlwya83CfcXx6VsCjt816buikIk49mJzFPSXGTDNkwAJjG0CFPSP7fVn9CRAAgklYCAwjiwyLea3gM9N6ey500lA7zTRsKi+9fIvQuTLEYv6bQAP7H1r7/VO1fkLvmxNp0+wLPtxAB+JDISDIQr6Kyvor9a+MnjeKOgv04OmlFr+zvcYXyk2v6u7C/qn2s1NTB/2BgEvAblTzF4V6UeK2P2q3o/kqAXzu7pz0ONNWxAhv7ZpkvBgGlvBR6/+r9ywzDEZwiS+xmy3Y7ekCvrdbpUAcIuI6OctcW3evHn19fX13wNwgYfzG4eGhs585pln3kxcgHQ4cQQocEncktFhEiABEiABEiABEiABEiABQwJ83zEExW5lIzB//nzPKsRKqTVPPfXUwrI5UGbDbufhO3vW443u6G5YLXMYNG9IQAvmdYV+t6ar3+vbGarVtJj/+OY50KJ4t6ZF/VtvfKJaLvrOq6vzu/if2PNw36Ar0KEagn4l6vaZHZmbCuFR0H/kQm9qyy4VkfvKXJl9j4hc3NTRum7k7HET9GvftmQ6zrBhPQZgWkSPhC3AHdOzrV8UyKiCk8Vz9LVlM0rknwFMjGj+Q2bk++PyaHeqzl+YZ0u6q8k+mODRVMLcuw/tJbdK/xT0lwCXQ0mABEjAjwAF/X6E+DkJkAAJxJCAgcA4Kq+3Wra9ZErukSNezEyMa/H1jszl7baSewQ4zmSMT5+3AdzeaFtflVyucBWc65ASRf06cWDjoUz2erdJKOivrKBfr0M19pXB80ZBfwQPuJMJpZS+a3aUsnzfhvXQovlqNzdxdCkJB242tdBeC9NHNreK9LpPseA8iKhfj9fzDQ0MvCuE379hw7tTpyZPxsGfk6BvFQjSTMT8BXtuCRPat8LtA4W+btxK2StuSQJOaxGEQTX7egj69WHvg9X0rZS5D4n6VwP4uIedu9euXfuXpczDsSRgQoACFxNK7EMCJEACJEACJEACJEACJJBEAnzfSeKq1Y7PCxYsOFsp9ROPiNauXbt2QZIjdjsPr7awO8lM4+q7n5hf38igb2aodtOi/oa50zGp2f17gLj46sTKQ9Cf6PPwau8LCvoPr8Cm9uzXRckXPNbEWPhcii0FJX2ZrlsB6KSHVIg98raCelAgiwEc6za++KYE3S+Ogn7t10vtD89JqdSjEVTq3/9OAcuvTc/L30uu1VejUmDX1941Vym1IqKkgjwUHphw1L6/OmXFp/f4re/B2K0nAHmvX99RnyvshIUboPA1D9+N93Xg+TmABEiABEgAFPRzE5AACZBAAgkYCIxLiUqL2X8NyN832pIzEc97Tfb7tktnplTdNyHqUyFfILU//yG29ZnGXO7nQQJ7ecmSY/L79/wTIEsDzJ0X4Fu2yJOilH7Jc82cpqC/8oL+wvpXcl8ZPG8U9Ad5MAP0dfsCIy6C6oaWVuif4laKiNyrSv/Iyv9eFendRPNBK+kHWCrfrk4ifL9BXiyKGbtV0g+SQFDsj5v4feTtB34xxO1zjySQJhFJ9L3dh0T9+u/ti1y4P7N27dpPxG1N6E/tEaDApfbWlBGRAAmQAAmQAAmQAAmQAAkcJMD3He6EahLwqc6feDG/Zut2Hh73KujV3BdJnPv4ljmeAnkt5Nci+Tg1P5/jeovEtDsvhk5KcGiJPw+v5v6goP8w/VJE+MVrWKotLerfnMm1C9Q9CFZs8TVAPmPVpV7IDw09J8BMj/319OvH7rz4zPuvOVDoE1dBv/bvpcUPHZvK130bkCsCaEVGht8nIkuLbyUwff5+d8XK4/P5um9AoBMljjYdV9SvD5C/asqmV5vcDlAYuzHTMc2C5AD54wDz9lmwm/P51GZJ2c8AcqbLWAr6A0BlVxIgARIISoCC/qDE2J8ESIAEYkDAQGBs6qUNhTcg+AOAnwvkybwta6blcq+bGjDttzWdPt1K2TfBxuUQTPIbpwCd7bxGbOu2KbncL2S4OHu41p9Of0hZ9rcAnO3xsnZE4kB/puVcpdSTFPTD7UVNL8btUzt73r3e0G11+tPp05SlK+eoRo8VNLJVPL4S+8rgeaOgP9yj6TtKKaXvcu0r7hgXQb+p+N430KIObpXpRwrJ3YTZJmx0VX0tVtf+V6KV48YC7XchwcEruaH4poIg8boxLiVJIMj85ejrlvigr95MuqC/wGv+/PlrtMbAgd9Na9euvb0cXGmTBEYSoMCF+4EESIAESIAESIAESIAESKBWCfB9p1ZXNhlxLViwoEUplXPw9geDg4Of7O3tHUxGJO5eup2HU9Cf9JU97H/97JOgq/O7tTiK+Qu+Tpw7HbrifZJ8b+oYXZDpkP81cx5ejaeDgv7D1EsV4Y9cv6hsDYvIVepLsOUzPpqMPYBambLyX3jvw4vf0L5szmS/C8gSj331ugX749Oz7b8s9ImzoH+Ej6dZKfUVBbQBcMzyGRFzHlDrReHr020rF6Qqvxu3ze0Pnywq9VkFfAbAyQbPrb4J4KdQ6tYm2/pBWB9UuivVl8IVgLpFfw/oMa+u+v+tCeP2fU3fAHDwxofc44D6pMsYCvoNFpFdSIAESCAsAQr6w5LjOBIgARIggdAEXk2nTxmy1DkQfABK/beCIQV5WQEvpmx58RTgN6XeDlDsYP+iRRPsCePPh+AcS6nT9ed6TgF687b0jkxk2Nba3CqCDgCWS6B7LNu+eErukXWhQXBgpASqta8iDYLGRhFQSmlBvxb2H9FGVquvJjYT8X1Q/9wE6gWxvpeA3ZRLJar1h6nKX8zKK2mikCjgJrwvpZK+F+NXblgGHVvSmldMIlJT74ULFixYrdThg0YR6VmzZk1L0taM/iaTAAUuyVw3ek0CJEACJEACJEACJEACJOBPgO87/ozYo7wELrrooqyIaDFeoa0aHBxcXAti/kJAbufhO27rxeCG5J1JlndHJM+6R8X44ar8WtAf5+ZVqT9uiSdeCQi1dh4e5z1D36pHQIu5fw+8P2/hoxD7oxCrftgbpf43bPxbflfDz2atWbiveh5WfuZhofoVq05T+QMfFV253pJTDiJRQ1DyoiX5X4zfM/H5xtWL9pbLO50AAcs+F7DeB1FnikjdoXXZqX1Qkv+F/eZxv4p6bV5a3HNqnT10gVL4CEQOFt8cw3uhXOtLuyRAAiQQBYGaEm5EAYQ2SIAESIAESEAB0t92+QpA9PVnbm1AYM9t7Hzk1yRGAiRQPgJKqWcBjCpZU0rV9yi9bWhphf4pbiaV8t388BKx6+rwR82eDS3OLm77NqwfrlofpBWE/RPmzousYr+OfVd3DlpQH0XzSnDQ8+jbBpyaaXKD01ht04lxKUkCUbAoxYaHoP9BfWVoKbbjOHb+/PlXA1iolHr4qaee6oqjj/SpNglQ4FKb68qoSIAESIAESIAESIAESIAEAL7vcBfEgYA+81FKLQDQUYtnPm7n4Tt71uON7vVxWAL6EJKAlxheJ2vopI24t7rJx2DytR+GvmnAqcUpKcFD0F+T5+Fx3zv0jwRIgARIgARIgARIwIwABf1mnNiLBEiABEgggQS2ZS6/SmBNb8x23yK6GL9h29HePMfO44cQOJ9IHbTz4qBtfXxmLvemoVl2IwESCEFAKbX8nRoBo1TqYcTrIab3HeIlvi9FUO5W+V/HXTd5sqP4Xov9SxHR61gaWtKOQnY/EFrEv3dd7/BP1NXrvRjrufTnxa3U/dGY7XYMuVTGfhzL+blbkgKApSLyYDnnpm0SGEsEKHAZS6vNWEmABEiABEiABEiABEhgbBHg+87YWm9GWx0CbufhSRF8V4daMmZt6hhdGEh7HrfK9n40tah/ypfnQf9Z3HQsOjFB/1ntNvnas6BF/Q6N5+HVXhzOTwIkQAIkQAIkQAIk4EqAgn5uDhIgARIggZoksD2dfj8s+2kAUwG5O3XU0TedsmKF7wnSa4sXH/v20GBWAF3hxb0p3Dm1q+ezNQmPQZFAjAgopXR1/lGl3kupgB91eF7i+6AV8wu+jZ89B9pukPbKDcsiEdMXBPIjEwf0rQC66c80+/zAwPC/79+wHlo8X+7mxtht3lKE9x6V7NGfaSl3qGWz75akAKBJRLaUbWIaJoExRoAClzG24AyXBEiABEiABEiABEiABMYQAb7vjKHFZqhVI+B2Hp400XfVAMZ0Yg9x+bAAXidsJKlpMf+0Oy92dDkuVfrdEih4Hp6knUZfSYAESIAESIAESGDsEaCgf+ytOSMmARIggZonsDWdPiFl2U8q4I9HBLteKXXD1K5VvW7V+vvbmz8AGw8WjRvNS2GnJerCKZ2rXqh5mAyQBGJAQL1TlsjJjVIq4EcZlpf4vhQfg4jYdWV+LWKv1dbQ0gr9Y9pKEd6ffNc9jlX/k8zYK0lBRPhOaLqx2I8EDAhQ4GIAiV1IgARIgARIgARIgARIgAQSSYDvO4lcNjqdQAJu5+FJFH4nEH/kLidB/B4maF2lv3726NtzdfLJwH0vVDVJQVfm10kUTo3n4WFWm2NIgARIgARIgARIgAQqRYDijUqR5jwkQAIkQAIVIaAA6W9ruR1Qn3OeUL0CkXVQah2UDOo+ypLTRalLALxfF6D2c1QE/zol27PULTHAbzw/JwESCEZAKaUr9OtK/Ue0Xd1d0D/VbrpqvRaBO7VSfAwiYi+lIn21+ZnMH+TGglKE917C96huQDCJN+o+HnvpQRFZGvV8tEcCY5kABS5jefUZOwmQAAmQAAmQAAmQAAnUNgG+79T2+jK6+BBwOw/f2bMeb3SX/7bU+JCoDU+8qvNvvfEJaAF8EptXooK+cUAnoFSrHd8yB5Oa5zhNz/Pwai0K5yUBEiABEiABEiABEjAiQEG/ESZ2IgESIAESSAqB7W0tSxXUfQIcVSaff6dgX3hq5yO/LZN9miUBEigi8E6B/uXv5N58pRjMvg3roSvgx6G5CabzA69CC8HDNK9EgWJ7SRabm7JpzHYbdS3lVoRJ110PLeqP814zglDUyeO2h6Ui8mAYmxxDAiTgTIACF+4MEiABEiABEiABEiABEiCBWiXA951aXVnGFTcCbufh1RZJx41TUvyZdufF0OL34rZ73RYM3Pd8SWEUhOs6KWD3j7b4JnwE7e/nnFuygvZHJytUq7ndHgCA5+HVWhTOSwIkQAIkQAIkQAIkYESAgn4jTOxEAiRAAiSQFALbMpdfJUp0qeyjI/dZYadtyWXTst3VKysReVA0SALxJ6CUmg6gr9jTUsTyUUftJb4vRWDuIcQ+IoT+TEvUIcXOngmLUpM83JIGkn4DgkcyRJOIbIndYtMhEkgwAQpcErx4dJ0ESIAESIAESIAESIAESMCTAN93uEFIoDIE3M7Dqy2Srkz0tTXLxLnToUXvTq3U6vxOonWvJAGnqvWlJhV4VenXFfp1Eko1WlNHq9u0PA+vxoJwThIgARIgARIgARIgAWMCFPQbo2JHEiABEiCBpBDY3taSAdQ/A5gYlc9KYYdY0jI12/3jqGzSDgmQgDkB9U5ZIqfepYjlzWc36+kmOC9FZD5+9hxou14tTokNZqTC9XKrnj/SWinCe12ZX8/h1JKcMOEVl4jwfTDcduQoEnAlQIELNwcJkAAJkAAJkAAJkAAJkECtEuD7Tq2uLOOKIwG38/BqiqTjyCnuPrlVsC9VSO9Wgd4r6aNcNwW4+bKzZ73vjQHlWD+vJAqeh5eDOG2SAAmQAAmQAAmQAAlESYACjihp0hYJkAAJkEBsCPy+7dKZKaS+A+A8AFYJjtkAnoUMLZ2afWxrCXY4lARIoAQCSqlnAcwrNrGruwv6Jw7NTTitBfd/uHU59J9Bm1fl/4KtUhIGGlpacdTsOdCJA9q/oYEB7O7ugrZZatO+T5g7b/in0Pau6w29XtpX/ePVXrlhWSjO2ubJd90D7XNx27vuWehEgaQ2D24PisjSpMZFv0kgrgQocInrytAvEiABEiABEiABEiABEiCBUgnwfadUghxPAuYE3M7DqyWSNvecPUcScBPRD9z3PLSoP0xzE9AXbPW1O39f4uaLHldKgoGbgL5aN0o43URwiA3Pw8NsOI4hARIgARIgARIgARKoKAEK+iuKm5ORAAmQAAlUkoACZFum+SxL4X8AOBtAKsD8eQA/tQV/fWq253kBHKuDB7DHriRAAiUQUEpdBeCBYhNxqk7vJb4vJfHArzJ9WMG5m9BbM9UC9lJF/W4C+bBr5lVpXu+LsBz0WK+bEOJ0C0SYR8htHQAsFZEHw9jkGBIgAXcCFLhwd5AACZAACZAACZAACZAACdQqAb7v1OrKMq44EnA7D6+WSDqOjJLgU1OHc4GarTc+Ab2WQZufmN8r4cND6D7sRlhRf93kY6CTBZxaNW6U8Ehc4Hl40A3H/iRAAiRAAiRAAiRAAhUnQEF/xZFzQhIgARIggWoQeG3x4mP3De1bpER9Cgpn6WLMAI4+7It6A5BXAfVjUfI43t7//cbVq/dWw1fOSQIkMJqAUmo6gD4nNnESXLuJ78OK2HW8flX6wwrZG7PdrlutlKr/2qif+D7MmnmJ7vWcYWwWALitW6kcqv0s+zBrEpFwZaCqHRjnJ4EYE6DAJcaLQ9dIgARIgARIgARIgARIgARKIsD3nZLwcTAJBCLgdR5eDZF0IOfZeZhA1JXr/cT8gxtehd4bbk0L7xvmTsek5jmufcKK+t18K+UmgjDbqH72SdC+uDSeh4eByjEkQAIkQAIkQAIkQAIVJUBBf0VxczISIAESIAESIAESIIGwBNyuGQ4raA/rh9c4L/F9KYLzE2++ZbiKvFMLU/3fL0mglAQE7aPfrQJhfPYSp5fqr1tyg76pQO+vpDaPdegVkfOSGhf9JoE4E6DAJc6rHaipKgAAIABJREFUQ99IgARIgARIgARIgARIgARKIcD3nVLocSwJBCfgdh4eVnQd3AOOKIWAW0X8MOtXqpi/EEe5RP1usXrdGFAKW7exk689aziRwqHxPLwcwGmTBEiABEiABEiABEggcgIU9EeOlAZJgARIgARIgARIgATKQcDtmuFSxdxR++omvi+l2rtXxfsw4vhyC/obWlqhf9xaGKG8l6A/jL2Cb15sX7lhGfT+Smo7+a57hm94cGi8Xjipi0q/Y0+AApfYLxEdJAESIAESIAESIAESIAESCEmA7zshwXEYCYQk4HYePjSwB1tvfCKkVQ6rFAE3cXnQqvVRifkLcZdD1O92G0GY5IVS1mfanRdDx8fz8FIociwJkAAJkAAJkAAJkEA1CVDQX036nJsESIAESIAESIAESMCYgNc1w6VUvzd2wLCjm0C8lMQDLwF+OQT9pd56UA5Bf7mE924JGKUyMNwuZevmxQsArxcuG3kaHusEKHAZ6zuA8ZMACZAACZAACZAACZBA7RLg+07tri0jiycBr/PwHbf1YnBDcguRxJN4tF5FIeiPWsxfiDBqUX/97JOgfS1ueo/qvVqJ5pZUcGhunodXYhE4BwmQAAmQAAmQAAmQQMkEKOgvGSENkAAJkAAJkAAJkAAJVIqA2zXDpVS/j9r3qMX3Bf+irvw/6brroUXfTq3UBAnN4D03L3esDh82scFNoF6K8N6r6n+pDKLeV0HteazvgyKyNKg99icBEjAjQIGLGSf2IgESIAESIAESIAESIAESSB4Bvu8kb83ocfIJuJ2HV1IonXyK1YnATYxvmoxRLjF/gUaUov44CPrdEigA8Dy8Oo8AZyUBEiABEiABEiABEghBgIL+ENA4hARIgARIgARIgARIoDoElFK6zMuzxbOHFYmXKwo3MXUpfrqJz8MmM2jR/YS586Cr6Rea9m9Xdw5aJF9q0/Y1B+13oWlfd957N/Q8QZtb1f8wNxQU5vZKaujPtAR1MVb9G7Pdbv4sFZEHY+UsnSGBGiJAgUsNLSZDIQESIAESIAESIAESIAESOIIA33e4IUig8gTczsOHBvZg641PVN4hzmhMYNqdF0OL5oubXje9fl7t+JY5mNR8+Fy9uG9UCR1Rifq1HR1vcavkPm3qOPw9R5EfPA833rXsSAIkQAIkQAIkQAIkUG0CFPRXewU4PwmQAAmQAAmQAAmQgDEBr2uGtVA8CiG6sTMeHctR+d2t8n8pSQKFELTtMCJ7E1batm6l2ncT35ey7m6i91JsmjApdx+32wz0vCLCd8ByLwDtj2kCFLiM6eVn8CRAAiRAAiRAAiRAAiRQ0wT4vlPTy8vgYkrA6zx84L7nsXvdlph6TrfcBOZ97V2+cNySAfTAqMT8BSf8RP0movxqC/onzp0OXaHfqfE83He7sQMJkAAJkAAJkAAJkECMCFDMEaPFoCskQAIkQAIkQAIkQAL+BNyuGQ5bqd5/xnA9Trz5liOq0xes6KQDLRgP2sop6A/qSzX6Ry3o9xK9v3LDspITEKrBqDCn297j9cLVXBXOPVYIUOAyVlaacZIACZAACZAACZAACZDA2CPA952xt+aMOB4E3M7DoxZ2xyPa2vGiXIJ+ncShkzmibFO+PA/1sw8W5nFqJkkIpcRbaiwe/j8oIktLtc/xJEACJEACJEACJEACJFApAhT0V4o05yEBEiABEiABEiABEoiEgNs1w9r4a7d+BVrYH4fmJhgvpaK+W0X5OMVdLvYn33UPCtX+R84RNvaoEy7KFXcYu277BMB5ItIbxibHkAAJmBGgwMWME3uRAAmQAAmQAAmQAAmQAAkkjwDfd5K3ZvS4Ngh4nYfvuK13uGI7W/wIuFXZ33rjE9BV773a8S1zMKl5jmuXKEX9fmL+nT3r8Ua393cu1a7Q75ZMwPPw+D0X9IgESIAESIAESIAESMCbAAX93CEkQAIkQAIkQAIkQAKJI+BWlShs9ftyAHCrqK/n0hX6ta9Bm5sIfVd3F/RPrTYvlmGq6XvZC5sgEBf2bjcZaP94vXBcVol+1DIBClxqeXUZGwmQAAmQAAmQAAmQAAmMbQJ83xnb68/oq0vA7Tw8SmF3dSOsvdndhPImSRhaIN8wd3rZRf1+Yn7TWyB0dX9tq7iZji9l9SdfexYmzp3uaILn4aWQ5VgSIAESIAESIAESIIFqEKCgvxrUOScJkAAJkAAJkAAJkEBJBJRSywF8pdhIKdXvS3LIZbCbAD+snw0trdA/xU3fSqCF6LXa3G47CJvA4SV678+0JBqjR3V+Xi+c6JWl80khQIFLUlaKfpIACZAACZAACZAACZAACQQlwPedoMTYnwSiI+B2Hq4rveuK72zxI1CKoF9HU25Rf1Rifu2rFtRrYX1xq0TCiUd1fp6Hx++xoEckQAIkQAIkQAIkQAI+BCjo5xYhARIgARIgARIgARJIHAGllC650ufkeFiRdzkgjJ89B1rU79TCVIJ3sxc2QaAcMZfDpltiRNibDk6+6x7oKv3FLek3HbglfByKs0lEtpRjfWiTBEjgMAEKXLgbSIAESIAESIAESIAESIAEapUA33dqdWUZVxIIeJ2HV0I0nQRGcfPRrXL8wH3PQ6+ZSSuXqD9KMb+Oo1qC/uNb5njdYsDzcJNNxj4kQAIkQAIkQAIkQAKxIkBBf6yWg86QAAmQAAmQAAmQAAmYEnC7Zjhu4nY3MXrYxAM3MXqYBAFT1tXu51Z1/pUblkGvd5DmVu1f2whjL8jc5e7L6vzlJkz7JOBPgAIXf0bsQQIkQAIkQAIkQAIkQAIkkEwCfN9J5rrR69oh4HYezir98VxjN7H5zp71eKN7vbHTUYv6oxbz60DckheCxmoM5VBHVucPSoz9SYAESIAESIAESIAE4k6Agv64rxD9IwESIAESIAESIAEScCTgVZUoTpXW3QTkYRMP3BIE9m1YDy3qL6XpqvX6FgDtm7ZXStN2tD1tJ6jofuS8XgL8/kxLYBejTrAI7ECZBvhU5z9PRHrLNDXNkgAJjCBAgQu3AwmQAAmQAAmQAAmQAAmQQK0S4PtOra4s40oKAa/z8HILp5PCKE5+1s8+CVo8X9zCJGBEJeovh5hfxzftzouhfSxuQW4jCLp2PtX5eR4eFCj7kwAJkAAJkAAJkAAJxIIABf2xWAY6QQIkQAIkQAIkQAIkEIZAEqr0a1G7rqrv1Hbeezd0pf4gTQvltSjdqZVSpX/SdddDi+cLLWxShI5X29J+6qbF/HvX9ULbC9PcbiQIe8OBWxX7MGsRJp5yjXHjBOBBEVlarnlplwRI4EgCFLhwR5AACZAACZAACZAACZAACdQqAb7v1OrKMq4kEWCV/uSslha4a6G7U9txWy8GNwS7ebZUUb+PAH7YH+1XmOZWKX/rjU9AJzCUo7klEfA8vBy0aZMESIAESIAESIAESKBSBCjorxRpzkMCJEACJEACJEACJBA5Ac+qRCHE8pE7eMhglFX1vRIEwlbpd0sS0GL8P9y63LjCvluV+LC3EXhVnQ+TvOBlL0y1/3Ltl6B2vW4xAMBqREGBsj8JlECAApcS4HEoCZAACZAACZAACZAACZBArAnwfSfWy0PnxggBr/PwclZDHyN4Iw/TrSJ+2BsV/ET9XtX/PQTwJYn5J86djsnXnjWKXZibCEwXwG3OQ+N5Hm4Kkv1IgARIgARIgARIgARiR4CC/tgtCR0iARIggdonsDWdPl0sdY4oVSci++w6e92pK1dtq/3IGSEJkEA5CCShSn/UVfW9BNxRC91NKuwXV+V3WucwfrlV0w+buBB1tf9y7OcwNj2q8/eKyOFrF8IY5xgSIIFABChwCYSLnUmABEiABEiABEiABEiABBJEgO87CVosulrTBFilPznL61YVv5Rq+H6i/r5255ty3QT9pfiiV8ItaWH3ui3QSSblaB7JCTwPLwdw2gxMYFO66zRJqZ8AaHQbrETdPrMjc5PT55vasotF5CGPiXcD9sIZ2fbnAjtXgQGbM12PAuoS96nksRnZ1ksr4AqnSBiBlxY8Od46ftcFsHGKdl1sbMzvavjZrDUL9yUsFLpLAiRAAqEJUNAfGh0HkgAJkAAJBCWwNZ0+QSz7IQEuAmCNGJ9XwL+8/dbeG2etWcP/GQ8Klv1JYIwTUErNA/CsE4adManS7yV437vuWWg/gzRt7z03L4f+s7iFqYbvlXAw0r62rcX0+zdsQGryZBw1ew70WJP2yg3LjCv9a3uTrrseOnHBqYVJDvBKggjqm0m8lerD6vyVIs15SMCMAAUuZpzYiwRIgARIgARIgARIgARIIHkE+L6TvDWjx7VJwOs8nFX647Xm9bNPGha8FzddvX7Hbb3Qf4ZpbqJ+r8r/TskFpYr5te9NHa2OIej4tP2oG6vzR020/Pb6F62e8PaEPXME1hkQdSZEJhVmFaU22kqtR6ruefuNCb+vFdEuBf0U9Jf/yaq9GTa3d7ZC4X4AxxVFt9WGnTk92/7j2ouaEZEACZDAaAIU9HNXkAAJjHkCCpD+tstXALLYDYYCNg2NU+dOf2jVjjEPLCSAF6++etyUN//wXUAyLiZsJXLH1Gz3FwVQIafhMBIggTFKIAlV+htaWqF/ilsYAb624SXk3tXdBf0TpJ148y3G4vwgdnXfoP54JRiESYDQPrglCIS1F5RBufqzOn+5yNIuCYQjQIFLOG4cRQIkQAIkQAIkQAIkQAIkEH8CfN+J/xrRw7FDgFX6k7PWboL3UivYF0T9Ez82fRjG7h9twRvd613BBO1vQnjytWdBC+ydmttNASZ2vfqwOn+pBCszfrjK9rFvtYjgc4DoqlApg5nzSuE3IrgnnzqwYtbKK98yGBPLLhT0U9Afy40ZY6c2tnZ+xBJ8D4J3E36OdFf9TilcOLMz89sYh0HXSIAESCASAhT0R4KRRkiABJJMYEfm0um2Sv0bgKkecQwpUe2nZld1JznWavq+PdN8BhSeAXCChx/bLcl/dEr20S3V9JVzkwAJJI+AV1WiuAi2dTV9Lb52amEqzntV/ddJAru6c9CxmzZtb8LceY5JB6Y2nPoFFfN7cdL2w1bTb8w6/xUel1scwjB2SxI5ZOs8EekNY5djSIAEwhOgwCU8O44kARIgARIgARIgARIgARKINwG+78R7fejd2CLgdR5eqlB8bJEsf7S6Qr+u1F/cdHX+gfteKEsV+/JHBegEAS2ud2rl2oNOtwyMmJ/n4ZVYeJ85VLortSWl/kIBtztU2Q7iob6+4lsTxu372ikrPh3uKosgs0Xcl4J+Cvoj3lI1b25zJqsLgy7xClSJun1mR+ammofBAEmABMY8AQr6x/wWIAASIIFtbS3XCJRWWFqeNJQ80tjV3czq8eH2TH9by2IF9ZDP6N0isrAx2/1cuFk4igRIYCwT8KrSr0Xb+za4V6epFDe3KvjaNy3qD9q8qvRrUX/QuKMU9YeZX8fvdVNA2OQML079mZag2GPR3yfxoVdEzouFo3SCBMYYAQpcxtiCM1wSIAESIAESIAESIAESGEME+L4zhhaboSaCgFeV/iQLxRMBP4CTXsL3wQ2vYsdtyazJ4paooNFsvfEJ6ISFKJsXRwA8D48Sdkhbm9Nd70dKdQL4ryFNOA3rE9jtTdn2n0Vos+ymKOinoL/sm6yGJtiU7jpOUvYzgJzpHZY8NiPbemkNhc5QSIAESMCRAAX93BgkQAJjmsCLV1897pQ3X3tUgIUGIF4WC+c1dvT8p0Ffdiki0N/afKkS5ADUecB5S9nW/FNzuZ/EEeD2tuZHAVzi4dtjUzt7+BIRx8WjT2OCgFdVorCC+ajBjZ89Z1iw7tTCVOnXdrwE8FpU/4dbl0P/GaR5Vf83sRO0Kn/Bplcsuk/Y6vz6ZgQdU3ELmyBgwqDcfXxYsRpRuReA9knAhQAFLtwaJEACJEACJEACJEACJEACtUqA7zu1urKMK6kEvM7DkywUT+p6ePk9+dqzMHHudMcuWtCv1ytJTd84oAX9Tq1c1fm9EggA8Dy8yhtoU6bjAoGlxfwnlsGVtwWyrCnb+mAZbJfFJAX9FPSXZWPFzOjmTMe5gPUkgIkuru0G7IUzsu2exTz7F62eMHjMnrWAnOsZokLPjM62ZFZpi9na0R0SIIF4E6CgP97rQ+9IgATKTGB7pvkMKDwD4ASzqdT1UztX6Wr+bAEJbFt8+akyJD8C0OQx9MepoyZceMqKFdGWbQjoq1t3CvojAkkzJFBGAkqpBwBc5TSFrlavBdzVbF5V1cOK4LXN99y83FGwrmPVYn4thA/atF2dgHDU7NnQFe79mp5n77re4Z+gCQTa9qTrrvecJ2zCg1d1/rAJAn4syv25V0wAHhSRpeX2gfZJgAScCVDgwp1BAiRAAiRAAiRAAiRAAiRQqwT4vlOrK8u4kkzA6zx84L7nocXVbNUn4FVdXley1xXtk9QqXZ1fJ0PopAiXxvPwKm+evkzHPKWsRyCYVEZX9iulrp3ZmdHfAca+UdBPQX/sN2kEDkYl6NeubM50fgnAbW5uKWBIIO0zsq3dEbhOEyRAAiQQawIU9Md6eegcCZBAuQlsa738SyLi+j+GDvPHWnBebl6l2t+WufwqUaITIo4eZUthp23JZdOy3bG9W5KC/lJ3AMeTQPkJKKV0mZs+p5nCCtuj9rqhpRX6p7iV4p9XooCeJ2yl/oKP2n7d5MnDSQOp4T8nIz8wMPyx/lPfgBBGxF+w7yfmLyUZw812XG5tCLO/3G4cOGSrSUT4TV0YsBxDAhEQoMAlAog0QQIkQAIkQAIkQAIkQAIkEEsCfN+J5bLQqTFOwOs8PIlC8VpeTi9RepJuVPAS8+/sWY83utdHvozT7rwYOinCpfE8PHLi5gY3tnZ+xBJ8r8xi/oMOaS2BwidP72r7d3MPq9OTgn4K+quz8yo7a5SC/q3prhMOpNTjAD7iGIVILr9z4pJZaxbuq2yUnI0ESIAEKk+Agv7KM+eMJEACMSGwKZ0+rt6ydXX+M41dUthpibpwSueqF4zHsOMRBPrT6Q8py/5HAB8+JOx/W5Q8MSRDXzit89FNccZFQX+cV4e+kcBhAkopXaHfsUqHrtCvxeHVbF7i+7BV6HU8PlXbSxb1l4OZZqEF9/omALdW6po1Zp2LNZSSJFAOFqY2fZIflopIYq6dNY2Z/UggSQQocEnSatFXEiABEiABEiABEiABEiCBIAT4vhOEFvuSQOUIeJ2H6wr9ulI/W/UJaEG6FsO7CdOTsFa6Sr5OTHBrfe1dkYP2mZPn4ZETNzd4UIBrPwnIHxuMyiuF31iCx2xgo+4vSuqUpc4WhXMBNL1TnTtlYOenKi/zZ+Za3zToW7UuFPRT0F+1zVfBiaMU9Gu3X17y3WP2Hhj//yjgGgGmHArl91Dqq0229YDkWvMVDI9TkQAJkEDVCFDQXzX0nJgESKDaBLZlWi4QNZzlOSGQLwp3Tu3q+WygMexcEwQo6K+JZWQQY4DAoapEWtA/rzhcXUVeC7l1dfZqthNvvsVRxF5q1Xi36v+FWHX8e9f1Yld39AfrQXlqMf97bl4+XPXfrZXKwyvJoT/TEtTlqvfXiQ9677i0XhE5r+pO0gESGOMEKHAZ4xuA4ZMACZAACZAACZAACZBADRPg+04NLy5DSzQBr/NwXaV/4L4XoCvAs1WfgFeVfu1duSrcRxG5n+87buuNfJ/Vzz5pOAmC5+FRrGD0NvoynZ9XwNcAWB7WbUCezSv7mlmdGdfCfi+1ZWemxPoOoPR3HJ72RNSypo7Md6KPKDqLFPRT0B/dboqvpagF/fGNlJ6RAAmQQGUJUNBfWd6cjQRIIEYE+tua71HAdUFdEuBXeduaNy2Xez3oWPZPNgEK+pO9fvR+bBFQSulT3medotai9lduWFZVIG5Cc+3bH25dPlxNP2zzE/Vru1rQX01Rv4mPUazTyXfd45gwUGrV/7BrU+o4t0SQQ3bPE5HeUufgeBIggdIIUOBSGj+OJgESIAESIAESIAESIAESiC8Bvu/Ed23oGQl4nYdrUf/WG58gpJgQOL5lDiY1O99Yq9dq94+24I3u6hYkKkblJ+YvVyKCFvNrUb9L43l4Fff0xnTX6VZK/QDAaR5u2AC+nX+z4XOz1izc5+euSnelNlvqayL4G09Rv8Kvxtkyb1quNbZaDQr6Kej32++18DkF/bWwioyBBEggjgQo6I/jqtAnEiCBshPYtvjyU2VIfnTo+rag8w2JQrqxq+fRoAPZP9kEKOhP9vrR+7FHQCmlq/Rf5RR5tQXtuiq9FpuXwzdt+/+w9y5gUlVnuv/77eoGbOQiDga6wdAgGYNPZo4ZcnOGgNdRDAp016VFomRO1Ggu5z9zouaiUZlo4nHyTExMojknXhC7Lt0NhkSdmExAM0YjJ845OZILQqNAQ4IoCDTQdO3vz2q6SF9q772quqq7qvtdz8PT0HtdvvX71i5qr/2u76uavwBGNO9XhiJav4kwP/FTN/lG5Tc2DzQyv+nDL5r93ru+MuRZGnK9IwMOQTwiIity7ZP1SYAECk+AApfCM2WPJEACJEACJEACJEACJEACpUGAzzul4QdaQQJeBPz2w4sluKY38iMw+YYPwojkvUop+SvIVpP9wUTnL3TxO/gAgPvhhQaeY39bY4kvA1jp20zxb+l3xl1pI+bP9LP5sqdGh8YfeBKCv/f8rAM6HUG4tjFasloNCvop6M/xlirL6hT0l6XbaDQJkEAZEKCgvwycRBNJgAQKT2BHbGm9qDQCqMjeu74NyATv09+6ujrRslwALbR1Gg6HdgN/mXZ0rgBzBTolM4Yr8pqjeBUh9xdTn2h5o9Djb77sstFjJ1S9D6rvV5G5oph4cn4i/wnF7ypceeGMVGp3oec90P62hMMTRjs6D9D3iMDY3uVbFzgi0BddcTaFDh39VfW6de35jjVYgn4FZEc4XB1y9EMQnA3V/5KxWSG7BXipE50vTncrt0kqlc53Prm2a1u0qCo9dvQHQ8B5GZsMXwf6C3VDG6pTqT8Uek1mxnTUnaOQDzvAGGO3CvbBxYuOOi9OAX5fLA5/CoendDp6niuY66ie1fN+cBX/96grz89KpfbnypL1B4dAd6rh1myjGTH7vu8+MKSibiNsN5H6+5ZCRKY3fdpEwTf1BkPYbw4ZmPkakX1QKYSY34zhxbdQ/QfNo5DX/Q4nmHFEhM91hQTOvkhgAAQocBkAPDYlARIgARIgARIgARIgARIoaQJ83ilp99A4EoDffriJ/L7ney/DiK9Zhp5AxeSxmHzDB/yiz2OoMyvY2FgsMb+Jym+i83sV7ocP7RreHk5OOuboegje52mJYp9CL5mViL2cq7VbGxKLoEii+51w9va6amY89vFc+zb1TSaA1xx3hgN8WCAfgiNdWgxV7YTKRsD9A1zn+VmpSN7vf0td0N+2aF3V4apD5wiccyE6FyJdmpAMA0fSv3bToVfyZbA1lpug3/jk9VD6r9IaOt/YIyIVJ/0h6efc/RN+k8vBkFzWxZZwcoITSp/rauj9mbG72ru6G9CNIdfZeGaXFiEyaJqMzcuap4XSnVcq8LeGhai+JiLr3t0YflEggfokhcqOcKq6w3E/JCJnQ+Sk1sTMS6EvucCLZ7nOtoHMq9wE/Zl1DwcfEMWHIU6X7gSq+8y9r2bdF3Gtea1LY9fRsQc/qHDOO+krdY9AnV/AxYbaVPgPNn7PZd2zLgmQQGkToPCjtP1D60iABIpAYON111VO2b93rQALPbrvVNVbReT/A1DjUWenI+m/mxpfu60QJhoB965w+P3quLcpcJkAoyz6PQyVZ1TSd05LrPk/FvWzVjEHCHY5eqFCbwfw4eOn6UOBfSn2wUGLpJ07q1OpNwLrAzCC+zGO+1MAc33qP1mTaF5s05+ps3fZsvFHO4+sUOCfAEy3aGdS+70B6DdCo8b+YMqqVYc8vzhH65cp9HGLPoOqHBSRhdXxpueDKu6ILvlrgfMFAB8DMDaoPoCuNSAqX52aSv3aVkzfFg6fqY7+EtBqjzFe6TiavqB27dp95vob0cWzHITuNXb5rk3FXnXkmxWVp3zDj23QvLoOlowfW69Qw+K9vmkVT3R2CIKEm3bumZ5KvRbUf9D116+66rSQ2/F5cfU6CE4PqN+1pgR6z6F3Dj86++mnA1NGBo3P64UloKomQr+J1N+vGCH7m3fd0SVoH4riF6W/UBHkg4TgPedtOBix++EN6wty0CGTKWDUnHOshPzGlkJmTqiON2V1qznI0b7h50Ph8rzG9Fsn3R2uEJFH8uqcjUiABApOgAKXgiNlhyRAAiRAAiRAAiRAAiRAAiVCgM87JeIImkECPgT89sONQNxEUjc/WYaegBHMG9G6+elVhuogho2Yv1jryYw9/f7L/RzE/fAhXr6tDclLVXWNn+BeFE/tnbBv8dyHrj+Wq7mbw8nJjqPrRTDHq60qNrmuLJidiuyx7X9rNP7XKvIVAS4FcEpAuxOaAtFvVFV0/GDKqo/n9MFZioL+3csfG3uoY8zHRdzPAvIei/fvJ96Bq/xrZ0XHw7NXX/2ONWtLQb/JyFAx/uANKnob4PtO/hCgqyHu7TMbr/qjrR1e9QyL9s5Rn4DKPwI404LFYQWeEdU7ZyZiOelygkXv+vyYQ2MvrV63qH1zND4rJM6DgJpocE5v+/9cz2teZo1D8AVArLUmZl7qyFdnPRH+tZ9o3Bx8kJDR+oif1sfSNfLkzHiklyZoSzS+TET8tDkHAXfhzHhDoOampxHmsMg2xw3rCS4m6lyQFqoD0JccV77y7mRkfS5C+uD7Xl+RMaMvqH1kSZcGx/i7Qpx7FWr85acP2wvgm1WVR7+R62eRpUNYjQRIoMQIUNBfYg6hOSRAAsUn0NZQd7a6MEq+k5Hv+4y6M+Q689Ki/wLRJR4WuQq5cVp/f2P2AAAgAElEQVSi6cGBWmzE0iGETD9Zvphb9W4epn6eRvr6MxNrt1i16K7UFg7/jTruowCCQyZn7zitgsa0M/qz737iibf9xi6koN8cQtgp7ich+JoAJpNCzkWB/VDcWqPO97NFd28bREF/odYApHNFTfzJ7UEwggX90iaufOTQwYN/PGXcKbd3H24J2tg4OazJIKDSGbaxpa+tO2JLLxeV71oe0OjbPK3AE6dUjPn06atXW28qZDrZvXz52M5jh78kqv/NYiMnG+btEP10dbxlne3hiiBf8XphCKiq+czPGs5lqKO1n377nVnF7oW0ywjC/+L2O2B+2paMuL9j06auAw+de/b4HnzI9F0xeTKMgL9q/oKcxjN2FeoQg+nLZD4wEfqzlT9+5sYhO8Rhy79nPa810l1nvYj0T/OQz0BsQwIkUBACFLgUBCM7IQESIAESIAESIAESIAESKEECfN4pQafQJBLIQsBvP7xYEdXpiPwI2Ij6Tc8HN2zD282vFv0whrHntLpzcOr8Gb4TKuZBA3PIwUTo9yjcD89vqRW01ZZY/DsC+ZRPpy4E18xsjOYdOC84wjvecuBeNCPe8ErQ5PxF0kGtu67vF+DWGWn5vm0082Bhr8lGr1+b1Rgzwe36lUKKm7sEzSH9pAJfQ566CsPgeIC9z9fGI//TRuAc7D950kX6Mw4kBZMlwb4chMo/1SbC37exo2+3BWDhAvLztLrXz07ErHQ5FoL+jZp2LhLRvzYBNb0PNvQXwWfmV4A13jUvF+kVZ8UbsmpNyk3Qb7IUtMZSiwD9dp66Ewj01bTjXHPWE5H/bbNELe77Nk3LR9yDp/4xNOGACbZqAsxaa3DMQQMXGvbykY2NrEMCJFAeBCjoLw8/0UoSIIECEtgZXXojIA94dqmypjrZVLcrUrdMBUbs3uf0a3dLlWd3TZx0+dyHHsr5ZHlm7J2xpVfAlR9YRAEPJNAtUL9uWrLZpKDzLSYjQFt06acB+XpuXxI9u90OkVhNvOkFrxqFEvSbqPxHjh19BKJXWpyWDkLhKvBv6jpXT0+l3upZeTAE/V2ZGU6sMyNgPzXI2KDrqtgljtT7+cH0YSXoR/oiF85KAeqCxs123Yj6066zsC9Xr75OROWvuluBz1mcjA4yadPx9Hcfm5JKtQZV/PO9eOV00YqUArlsGmTrPq0i99ak5bZsB0Vs7WG9whLoTjVsRP1Zd6ELGRU+V8u9hOdGRG+E54UqmWj54+ojA+oyk83ACPxNMQL+XA4KZL1p9vwJJmq+OcRQqOIlgjeR+c1Y5VKMv3x8tk1EastlLrSTBEYKAQpcRoqnOU8SIAESIAESIAESIAESGHkE+Lwz8nzOGZcngaD98H3Nr+LtpsLtxZYnpdKx2lbUb0T0B5/bhgMbthVc2G9sGDd/BibWBcd/M3Zs/+yPiwLwtPpz/GzgfnhRqOfWaduidVVHxh56BpB5Pi33OKrzZyRiv82t9z/X3tIQv0dUbvVqr0CnIwjXNkbX+o2xNZa8AtAfBER/tzHTBHv8t1FpXD09FemlKcjW2ELYOyiC/teWt5zhdBxbDcFFNpMMqOMC+nB6//ibZj+90DdjfaCgX/Gb49kPxgPy7jzscgX4+ox45Eu5iPo3L3t8vJOufESAQmhM9kNw3czGaKAux0LQ/4rrymecE2J+n8hs/QX9XaL1huQyaGG0JgB2uXDrz4o39NP8lJOg32R+CE18526oFEJ3cvj46/B/ro1H7glabxb3fZujepELWQnJT4NjRP2VaaPBCf4cyuPeYhMSIIESIUBBf4k4gmaQAAkMDgETgTvd0f4TAOd5jOiK4prqZPPju2KLZ7ga+gWAmqx1Ffsc0UumJlpezsf67bH6BY6rayCYmE97jzaHVfTGafGWR/z63BmtX6HQ74l/6qbczFLsFejS6mTLc9kfXMMTxjgmDRf80nA9WZNo7pVeq2df3aLvVQqEczMusPZ/uK5zRU/xebEF/V1i/mjdZ13g3oL6AXhd4V4yLbHmD16zDhb044gCbQLMDCTnV0HxQHWy+TNB0eqNX6vGVd0LwacLcEgjY1Egh0zFHdEl7xE4ZvfxrAHN98+NXRX5ek286UtBcy/QeOzGgoCqmgj9RtTfrxiReqEF5RYmdVUxYvh3fes7WasX46CBGc9Erh89J3hj3nYO+dYz3Ns3rIeZZyGLH9NCZgEopM3Z+jI+MgcTfMr5IrK+2HawfxIggdwIUOCSGy/WJgESIAESIAESIAESIAESKB8CfN4pH1/RUhLw2w8vZnR1ks+PQK6CeuPDA88ZYX87TNaFfEpmzDHvnewXEb9X18XM8GCi8pvo/NwPz8ebg9fGQrAKQLsijs9KRUxU97zKtljjuWk45/o1duD+e228YZtXnS3R+AoR+R4KqYcAfuVWVi46a9VS3xvPhlOxI/S/FmucLnDWCvD+vJyQvZGVmD5Q0D9wgzpU9YZZidjDNl1tDycnHQu5T+WYDSCo6w4Anw7KWhAo6Ffsg+geQGb7D9hb0G/E/Nuiqc+q6L2FXeP6uioumZWI9dKalIug/4SY/+AqqBZST+Sq4r6ZrnzRL0uHxX1/BNA2QAamwQEeqI1HPhN0wCBoAfM6CZBA6RKgoL90fUPLSIAEikBgV3TpB1yVn/iI6Hc6kv67qfG12zZed13llP17zUPOQi9TVPW2acmWf87V1O3hcI3juEaEVygBcU8TtsN1Lq5JpX6fza62WN1cdfFMIbICZOn/167rXJwtKnshIvTvjNXfAtW7Cyj67jEFubc60XRrRoBdbEH/jshSI8T8YSEi82fxw4tHXOfSWalU1o0SC0F/rks6e31zyMPBpdXx5o1+HRbRr74cjE3bw+FJIcd9qgCR+XtNUYEOgdxQk2iy2kgoDHD2EkRAVe84vpP4lWz1jLj8zbvuQCYCfVBfhbxuBPYmUn/fUsxo8kYsfmp9ZEiE/cUS8mf4eWU9MNfbYvWFdF3R+vI7lNA96J0iYtYzCwmQQIkRoMClxBxCc0iABEiABEiABEiABEiABApGgM87BUPJjkhgUAj47YcbQfiulesLHul9UCY2jAcJiFCfdebGl0c27cHh357QFxuRv/md+WNE+6aYnxWTq1DZ/e9TPzrj5DVbnMXM7GDsm37/5X6mcD/c1lFFrhcoTu4av38k8SKb1a/71ljjAlWn0IEVM+O8qGm51O/AgoWwt6gR+o2o2ZlwoFGAJUVg3wHBP8xsjD7u1fcgCPrN0HsV7qWz4g2+OoQiCbwzU7dg0TgPcJ4auCak9321LZI433VQNK1J3zVeDoL+rkMOseRXFbilCHoi9/jBibtnxqO3ea17m/u+QPej1dov0FjshgRIYAgIUNA/BNA5JAmQwNAR2Bmp+yYEn/W0QGVNdbKpLiPq3hGtv16gJnSyk62NAL9Ju86CbAJ2v1kG2nHiYbcN0Acd6NPqhv7oOvpXgEYEMGrEU/z6F8GjU+PNK/pGB7c5pNDd7+9E8N102vl5JXCwU9wPCGQZRM1uSshnbBciX6yJN329b52BCvrbGurOVrcruvYUn/HTUPmxQldXqPPyMeDUUMg9XxWfAnC278rrIz4vpqDfkgWMKBzACxD5JVTfBPC3ophvcRjDpP27cVqi6cFscx40Qf+Jwb9Wk2j+ghf7Ih8w8VyPxh6TJaEtUvctCG4q0qdSa8h1LpySSrUWqX92myOB7lTD5pBF1jAvRze9ChPBfbCLVyT2Ygr6zRyNaNyMfcr8BYMi7C+2kD/jNy+eJguDYVoOxUTm98misF5E+p8AKYeJ0UYSGAEEKHAZAU7mFEmABEiABEiABEiABEhghBLg884IdTynXbYEgvbDixltvWyhlYDhRtSfj+C+WKYPRkYHE5nfROj3KNwPL5Zz8+h3SzS+TEQ8hdzdXd43Mx79fB7dF6TJ9nCy5lhIixVY0dgYGKXeRthbzAj9rbHktS70+wJUBEDdLtDnXcF/iCtnQ/Qjxw9kmMwIfnoQ85L9N5WuLJieiryVrf9BEvQbO5rfmrCvYe5D1x/zmmdrLHGLAkUKGGlGzR7RPmOP3SEYm6X/Z0F/DuL6DkBeEOgvXZU3HcHfKnQ+gNMDRnRF9MbaxthJrUkOY1pMpv+hH4vPloOAu3BmvOF5rwFeiyWXONB4YTMW9BhNsU/EXVIbb8iaPd3mvreAY1XF7/PDqgNWIgESKGkCFPSXtHtoHAmQQCEJdEfiXq/A+zz67SeCthCRt6vIFdPiTT+ztXXb1UunVhyT5wWY5dNm3ZiKMVefvnr1O33r7IzVnQvFkwCm+7TfLQ7Or25s/l3POt1tfwpgkhcDKL7dfqD95tlPP320b522SN1iBR72yXAAr0MOliL2J2sSzYuz2bYzsvRmiPQ7KHCyrvkCDayoTjav7dt+82WXja4aV3UvBJ/2PY2ruL8m2fw5L647o3Wm7yt9uHva37PNjtjSelFpNEExfPr6dRrpyJmJtVt61tm9fPnYdMehbwFyTcDJ4uelvePS6nXr2vv5MRw+Ux39JaDVFut2u0K+OsqVJ89IpXZrOBza7hyb4aDi0wK9PuhwCQBPO3I4YLJdRW8/mg6tMVkHjD/Hjqta4Dp6l6h8MGAOr7knDt3s7MchVj9PVYNOxJvT1r8S1/n8oYMHXzb3RduiRVXu2Mo6UfmixUER3zVlwZ9VCkyg+yWGUXXPyNZ1sUX0XtMZVx+B+dOz/PEzNw5axoBiifszIv6OTa/CHJgYjGLmYrIe9BTEGzsMz3IoAWL+bSJSWw7zoI0kMFIJUOAyUj3PeZMACZAACZAACZAACZDA8CfA553h72POcPgRCNoPP7hhG/Z871fDb+JlPiMTsX7c/BmYWHfOkM6kmFH5MxMLEPNzP3xIV0D/wY1QXKG+2cmHUmhqInS3xpLfAgKDuaVVkKrolJVnAr+XVCRtBMtOCEsUeleADsOA8Y2QbSPsLZagf/fyx8YeOjbqJwI5z2f5dKjKF2a6+KaZe896rQ3J+apqdAxTvdor0OkIwrWN0X66DNMmB0H/YRXE1dVv6DvjN89+euHRnPyg2KfQS2YlYi9ns3VzwxPnhDT07wA8Twx1t9sukNvdNNaYzAsaTobeAP6ys0JvE0U48IAD8GhtPLJCINrXjmII+rfGkvUKNRkYPLUmCvzaVY3MTsT6aE0eG3uoc/S3RBGgNdHnxxwae2n1ukX9tCaZOVrMLVCEn+lroIL+rQ1PvEvU+ZlCgv7j3K8qdzkunqhNRXZ3fWZc1XKmpjv/mwhstC8bqiqPXj5l1ccP9fW1zX3fo812Ef0qOp0nu+wIJ0OvOe4MB/JpOzuC/VNi/33QHBIggRwIUNCfAyxWJQESKG8CXWJ0QcpHRN1PBG8jOFZg1bRE88dt6ewKL5nvOs6PAZzIc9i/vOG6zoXTU6nXvPoMyhxgToaromFasjnZs48dsaXXiorfQ/bGI65zkRFNe41tkV3gHXWdS6elUr/s2cdABP1dkdSjdSZl2Md8OPtGgrc40GEOI7xUefjYxZN/+MMD2cYpmKA/WveYAMs956L4kxPCBVMbm7OqX42ov/PooR+LiDlB7VX2CNz51Yk1v+1bIYcI/Z4HS0yf22P1CxxXA9IVSpu48pHqVOqNvnbsiNVfKKrGr1VekzA+SbvOwmxZMLoOaoyvegDACp/DDZ0q2jAt3tLUcwybe9vcR4DcV+3KFyWV6rWZYfrq8kNH+6PHD7HU+fihVSv0o9NWt+yw/YxgveITUFUTod8zVPuBpiTMn8EsPQX1RvzevmH9oIn5+84zY8uoOXO6ovibUjF58sm/Z+NiBPOmdO7Z02V3es+eQWfY0y5jd9X8BRg15xwYnoPtz3zXTraDHX36Ol9EskZ+yHdMtiMBEigsAQpcCsuTvZEACZAACZAACZAACZAACZQOAT7vlI4vaAkJ5EIgaD98METbudjLun8mMFTC/sFaEyYbQcChBe6Hl9gNsaUhfo+o3OpnlghuqW2M3jsUprc2NJ2tmjbv/6b4jH9QVD9Zm4iZSN79yvZwctKxEBoBvcR3DoLVtY2R5dlE3DbC3mIJ+rfFGs914fgFeDTTeqA2HvlMNtvNRZtI5wr97qx4LGskLUtB/y4Xbv1Z8YYXsnF+bXnLGc6xY+sABAX3u39mPJo1YOPWWOKbAD7rvxblJ5VpNHhlG2iNxmMq8n0Ap3r243OwwEL03rfb7Sr4qbjyoop2dl1UmeiIdtbGo/ebf26NxR8DxFtrAvwpLekLZjde5aE1eWxs+7HRRq/kqzVxVOfPSMT6aU0yBlvMbdAE/a0N8etV5Tt+ATFVsSnkysdmpCKtWddcrPE8B47RlPgeZhFIw8x4pJf2xPRnc9+f8CfWpSuOXT179dX9gruay62xxgWqToAGB22alo/MSkX6aXCG4rOXY5IACRSWAAX9heXJ3kiABEqUwAlB+NJVgCzzMlGBp3ZPOH3x3Ice6pWSa2d06Y2AGNGwV8lJsNsWrV+mUL9UdD+qTjRfIearnEfZHQ7Xph3XPNz4PYz2E7jvjNbdA8D7IVtxX02y2TcFnsWBBAjk6upE0+qe5g9E0G/R9pDjupdPTa3Z4LcEd0bq/gcE/927jrf43LQphKB/zxVXjDt2SuWzCnzIx9bANWCxLo+I4y6pblzzTN9xbAT9fkL6TH829xWAgyKysDre1C/9WVu07jsKfMqTQ8DBBtPOHNRwHPdZAO/3ubf7HbrZFV36AVflJ37ZJgD8W/s77Vdmy1aRGWt7OFzjOK5f2sZ+mT9K9GNyxJmlqnccf2T+itfEh0LUXw5O6CnwN/ZmBPzlYHup21g1//yuzAI+5U4RMeuWhQRIoIQJUOBSws6haSRAAiRAAiRAAiRAAiRAAgMiwOedAeFjYxIYUgJB++GDJeAeUghlPPhgCPs79xzCwee24cCGbTB/L3Y5df4MTL7BV6fL/fBiOyGP/m0E/ap69axErJdOII+h8mqyNZb48vFo6it9GrsCfLE2Hv263wDbw8maYyH1e/9rmu8WCZ1f21j/u7592Qh7iyXo39qQiEDNgQQ4HnM8JCKX1zZGPHUVm8PJyY6j60Uwx4fTs2+N33f53Ieu76WtMfUtBP0dLiR2Vjyyxs8PW2KNcwWO0Tqc7llP8ZtKVxb0FeRvXtY8LZTufA6AX9br1yrTXW13+tnRGkvcosDdfmJxAFkPFliI3jND7wLkhtp4eJ3XQQtT8XdXPDluVNXhZwHx0ZrIj2rj4Sv8+tnSEL9R1FcDdUREltQ2RvppTTIGW8xtUAT9llkpfLNqZOZkc5hFFE/tnbBvcd+1b3PfA/pSZdoEs4y85bXmurIGNCRXQeGpbTMaHMBdODPe0E+Dk9eHJxuRAAmUFAEK+kvKHTSGBEigWAR2xRbPcDX0CwA1HmN4im7bokveq3DMA81kr7YmJVV1stlPpH+yaaCgX+XZXRMnXd73YEHPsU1k8PTR9ttEMNOLmato6huhP0jQL8B3qxPNWU9SZ8b5Y8MV7zrmVt7lAKd5fskU+deaeFOv09QWonzT3ZM1iebF/R96wxPGOK45ST7XY0xP8XrP+uYwgjqOp1rShb6FDv3StDVr9mYbpxCC/hOR4d/6e1H1TO2m0NZpyRbP6OHGtrZY/TxVfcrvNHi2gxVdbcPhM9XRXwJa7e1DXTEt3vJI0D1pkfWh06Siq04290q5tyscnuyeEML7bATo6upEy3K/wy3GvqCMFdkyL+yILP2yiPht6LSryBXT4k0/C2QQ1JfKmupkU13QPILG4fXCEuhONWwylpho/VkLRf2FZc7evAmMnnMOTr/9Tj9E60XkfDIkARIofQIUuJS+j2ghCZAACZAACZAACZAACZBAfgT4vJMfN7YigVIgYLMfTlF/KXgq2IaMuH/MeydjzBzPV43BHXUF7Dkh4j+8aQ+ObDqRhXcwirF76m2er2aMCdwPHwxH5DFGKQv6t4STEyRk9ATipScw4RSzir+zobCK+C1606zGmIkK3qvYCHuLJehvjTXOcOFc4OVegRxzKyv+7axVS31v+mBRvm7UtHPRrFRkf9+xgtvC8zBAz74shc1vOXAvmhFveKVn260NiauheNRHhO+K6I21jbEHg26FrqwNjq6H4H1edU30d9eVBbNTkT297Ig1zgMcX00HoK+r4pJZidgfgmzZeN2Dlaftn/D3EPH8DyDkonVGMuqrNbEQ4yPocI5FH9ai8y3R+DIR8dNbefZlYYfB6pnJoSdzw/f0/RPXqmChjy/2ZMteYHPfC2RFbTwSqMFpjSWvVajRMWQtCnQ6gnBtY7SXBido/fA6CZBAeRCgoL88/EQrSYAEBkggSPALYI/AnV+dWNMvZZQRYE/d99aPIXqxzxemrNH9s9XfEamLiPieij6oqlcECbrzQdIWWXqXitzm03Y7XOfimlTq9/n079dmIIJ+q6j2KmvaDxxq8IumPtA5FULQP1AbMu2LLej3OgzQ1/587bBol/UgQDZ+O2N150LhmTpQgS2dlTpvxuMtu0z7tkWLqrRqlDlNPs/HHy+ERlVdMmXVqsAwJDvC4Y+I45r+xnv0t8lxnQVTU6leD/CFWgvsJ38CQS8x0nv+hH3ffQBHN2XNSJj/wGxJAj0IUMzP5UACw4sABS7Dy5+cDQmQAAmQAAmQAAmQAAmQwJ8J8HmHq4EEyptA0H64EXfv+d7LgyrsLm+iQ2+9EfePmTMZlZPHouIvxnYZVDG5Cub35k8m0r752bmnHZ1v/vmV19tNQ/Peg2L+oV83A7GglAX922KN57pwPN8Xd8/7tpnx6D/bMLCJ8K7AmpnxSF3fSOg2wt5iCfpt5mZTJ1iUPxBBvzw5Mx7pF+Qxm12tDclLVdVE8h/jZXc24fnWWPwxQJb7zLU1Har46OzVdTvseARmf8gqOLcQm1sfLLCx07aOhV1lI+hvbUjcrArvrBuKfQo1ByZetuGzNZasV2ijABUe9V0IrpnZGO11AMHqvrfMYFII/9jMlXVIgARKkwAF/aXpF1pFAiRQQAI2gnwERMXfGV16I+CbcsrzQEDfqQSJj7vrH4bi/jGVY+4+ffXqdwqFoy1St1gFKbOf4/nAA+wX6Bfb3zn8vwopjh+IoN/YuiNa95gAfg9dptqrruAfpsWbf1WMaOgU9PdfNRbCfGQ7HGAR2X93yHXOm5JKtQat/+CMA9ImrnykOpV6o2stLVs6TTrFZJCY7tm34r6aZPPng8Y214PH9z4wZNM/6xSXQPdLDBOlYEa2kSjqLy7/kd67hZh/m4j4pQMd6Qg5fxIoOQIUuJScS2gQCZAACZAACZAACZAACZBAgQjweadAINkNCQwhgaD9cIr6h9A5I2BoCzE/98NLfB2UsqB/IBG+s2E30eG3xpLNAizxcotXVHYrYa/o12Y1xr6Qre9CzyWfZVUqgv5t4WStG1LzXn+Kpx/6sLTJ1uB1GMNrDCuBdZaMDRbtrKPY5+PHAc0nQHxeyLkNZM0PZK1m49Od5eIXAtR4rjnod2fFYzf2vG5131PQX8hlzL5IYNgSoKB/2LqWEyMBEsgQ2BVd+gFX5ScQTPSmojfVJFr6pUPL1G+LLnmvwtkAYLL3A5veNi3ZEnii2xwwmLJ/71qBb5qmrmEU6BDgOSjWSoX+aOoTLW8MRKi+PRyeFHLc9QrvdGA95mfCNDwrkKYKV352Riq1eyCrasCC/lj9haL6QwBVFnZsF+BHaZFk6NDRX1WvW9du0SawCgX9/RHlK+jfGa27B8CtPtCLFtU+X5u9bG1dvHjiqNGhfwdwrkedQ47rXj41tcZ8hrCUIIGglxhG1P/mXXfA/GQhgUIRCE0+A+/6ludXDzPMNgDni4j5yUICJFAmBChwKRNH0UwSIAESIAESIAESIAESIIGcCfB5J2dkbEACJUkgaD/ciPp3rVx/Mrp7SU6CRpUdAZMxYPr9l/vZzf3wMvBqSQv6G+L3iIrfu+ft6VDFebYR2Y07AiN/A3sc1fkzErHf9nSflbCXgn6rCP024nwommcmovUZH9jwB7ByZjx6u+1tt+3q5qnpzs7nBZjl1UaziLwLKXq3tdWmnoVdZRGhP5/1EcSnbdG6qiNjDz0DyDyfus++NX7f5XMfuv5YLusuWzaJbGMUwj9B8+R1EiCB0iVAQX/p+oaWkQAJFIjAjsjSL4vISp/uAqPrW0X5B14Ijaq6ZMqqVX/OV+gx6PZY/QLH1TX+hwz6NzYCfwB/APAwKjQ5bXWLVQqwnj3tjNavUOj3BBiVI+LDAF6B6A/cdGjN9FTqrVzaD1TQv/myy0aPHV+1SoFwLuOeqKtvHv/C/TN13IcO7zvyH/lmHii2oF/D4VBbyP0rhYQd1Q+7irNFcCqAcbnPGVkj45t+LCLKe7bta0e+4ngLlhuPuM5Fs1Kp/fnM3a9NW7R+mUJ7pUDrU78TKs+J6F6bsVWlAtCPQnC6V/1sWQps+madwSPQ/RLDMyMERf2D54uRMJKFmN9gMGL+9SOBB+dIAsOJAAUuw8mbnAsJkAAJkAAJkAAJkAAJkEBPAnze4XoggeFDIGg/nKL+4ePrUpiJhZif++Gl4CgLG6wE/VmilFt0PeAqhY7SbQza2pCIQNEIwPEwMGt0dRtBuQ6BoH97ODmpw3EvcwQLVeRvoDgN6Hq/HcrdAbpR0+ZdfqTfu/xgX8iTM+MRK0H/xuserJz0zsQfA7jY28be/RVDDP27K54cN6rq8LOAfMjWjq41FGucBzhPAV2aj2ylYBH6NZwMvR5K/5XCCbuCD4vibChOheSnNQkSnxdybvlG6B/ovebly63RRBMEdd6+7r/+rWxhhP7cP2rYggRGIAEK+keg0zllEhhJBKxE5CrP7po46fK5Dz108vRkNkY7I0tvhsjXffi1q8gV0+JNPwtirIDsjCz9EkRuy0NYn+neBfAGoBiol28AACAASURBVN8IjRr7A5uDBKahEcZXja96AMAKn4fPoCmkAbwKyD3VrqQklTL/9i1WvgCerEk0ez687Q6Ha9OO+yMAc4LG87l+GCrPqKTvnJZY839y6cdChO5rv9dYbQ11ZyMtK1XUhKY4JReb/Op6icjLRNCfF0sbdhaCfptucqpDQX9OuIasctBLDCPq3/fdB3B006tDZiMHLn8Co+ecg9NvvzNoIhTzBxHidRIoUQIUuJSoY2gWCZAACZAACZAACZAACZDAgAnweWfACNkBCZQUgaD9cCPq3/O9l3FkEzPXlpTjysyYMXPOwNTbFgRZzf3wIEIlcr01lrxWoQ/7meMnVC/mNIJF5OgXUTvIHgvBsgtBw8zGaLJnX1bC3kES9G++7KnRofEHr4HoFwCcOQB9SB9cgyPoN4MG+1Zf6mg/5eKzf3jlgRP1A0X0R0RkSW1j5JmgNdDzeq52WNoyYEF/a0PT2appE+C0oFqTYSTov2lWY8w3ZXrfdWBxeKlfxg+r+56C/lxuOdYlgRFLgIL+Eet6TpwERgaBHbH6C0X1hwCqPGesektNsuXeICI7Y3XnQvFTAJO8+8L9NcnmzwX1Za4bUX9bdOmnga5DAgMScSuwH4pba9T5vo24vjva/d0KGFvzOHHda4bbIfrp6njLOumaVvZSCEG/6Xln7MrpohUpBXxOP9t4AOZAxM/TSF9/ZmLtFpsWhRb0716+fGy649C/AmIOVwzUD/2mQEF/dq9aHM6xWQ451aGgPydcQ1pZVa/tyoLiUYyo/0BTCu0bfj6kdnLw8iRAMX95+o1Wk0AuBChwyYUW65IACZAACZAACZAACZAACZQTAT7vlJO3aCsJ2BEI2g83ov63m1/FwQ3b7DpkLRLoQYBi/uG3HCyiaJtJ3zczHv38YM8+WGxtHxU+Y7uFMBzZRM9Wwt5BEPS3NiTnq+oqANML74+SEvT3yhZg4be8RPTBa6w/k2LZYvy5e/ljY9s7Rv8rpCuQZ8G1JsNG0G8pou95j1gI+ts0LR+ZlYq8kWlndd9b2mKxbrJ+9hT+PmePJEACQ0GAgv6hoM4xSYAEBo1AW7TuOwp8ymdAF4q3FegIMkoEosAkv4j6CmzprNR5Mx5v2RXUX+b6G9HFs0IIPQjg/AKciP6J6zoN01Opt2zGbwuH/0Yd91EA59jU9+UIPNz+TvtNs59++mi2eoUS9Ju+NRwO7RT3kxB8TYAJA7T94PGECZ+sSTTFg/oppKB/9/IlZ6SPyVqofCRo3HyvU9CfndzOaN09AG7Nl2s+7Sjoz4fa0LUJeolhRP3tG9bjQFOvgBtDZzBHLgsCFPOXhZtoJAkMmAAFLgNGyA5IgARIgARIgARIgARIgARKlACfd0rUMTSLBAZIIGg/3Ij6Dz63DW83MXPtAFGPqOYU8w9Pd9uITIHchfOFoBUsts7dLpv5lqKgX6HSGkt9AtBvDTSwpLdvKOjvz2bwBP2vLW85wzl2bC2AomlNKOgXPz0JBf2F+OBmHyRAAlkJUNDPhUECJDBsCexYtnSadMpzAGoHcZKdKtowLd7SlMuYJlr/rnD4/eq4tylwmd+hgaB+BXgp7ToLbUX9Rhy/y9ELFXo7gA8P5PSuAKlD77QvzybqL6SgP8Ng77Jl4492HlmhwD8N5GS5OdAhkBtqEk2+KQILJeg3kfk7jx76sYjMD/Jn9/UDqjjYs27XGhGc5ncIhIL+7HQZod9y1Y3waqp6x/HzQ1/xw2AE/RT1j/CFYjn9qvnnY+KnbgqqvUJEHgmqxOskQAKlTYACl9L2D60jARIgARIgARIgARIgARLInwCfd/Jnx5YkUOoEbPbD9zW/SlF/qTuyROw7df4MTL7hg0HWcD88iFAJXt8WTta6IX0BwBRv8/SljvZTLj77h1ceyHcK22KN56bhnOvX3oH777XxhpPpQ4IF/Xj2rfH7Lp/70PXHbO2yEPS7EDTMbIz2igBmFam7iBH6X4sllzhQE8xwlMVc0wD2AjA/e5aJ/ocBSkrQ32vNWfjtiIgsqW2MPGPB52SV4DXWf+1b2JJztoCuyPzHRv8YgJ3WRHEA0ltr0r02fLUmw0bQL3rTrMbYd3LxtUWE/u3pUMV5s1fX7cj0a3XfM0J/Lm5gXRIYsQQo6B+xrufESWD4E9gRW1ovKo0AKgZ1tiprqpNNdQJoPuO2LVpU5Y6tXCgqywD9O0D+Iud+FA9UJ5s/k6sN28PhSU4ovQSuE4WoEfePy3Fsk/HgszXJ5gf6tiuGoD8zhjkQ0RYOv0dCerWruhjAe3I+FKH4kxPCBVMbmz1DjBRK0L8zVn8LVO8OyMhwWCEPosL9l2mrW04+CGTm3Barn6eqTx1PW3iql4/KXNC/8YjrXDQrldqf4xoMrN4WrV+m0McDKxawAiP0FxDmIHZl8xKDov5BdEiZDjWuPgLzJ6Dw5UUQIV4ngTIhQIFLmTiKZpIACZAACZAACZAACZAACeRMgM87OSNjAxIoKwI2++EU9ZeVS4fE2NPqz8HEusDE8NwPHxLvDHzQ313x5LhRVYefBeRDPr3tdtJy3oxUpDXfEbfGEv8DwH/3aX9IRC6vbYxsyNSxEFtv1LR59xyxfve8tSERgcLoTRwPW7KKsa2EvUUS9G8PJ2uOhXQ9gLP8+Av0VbjyT50Hxq2f/fTCo33rDoRncFv7bAnd2QZ+COjHvOfTuz8LET2CxOp9x7Jb+/3nZWFLzoL+1ljiFgWCtSaKB92Kin/pKTr/8/3SOA9wfLUmQYwKObct0fgyEfHTbxTlXvNaU1ujiSYI6rzXXP8DLVb3PQX9+f63wHYkMKIIUNA/otzNyZLAyCGw8brrKqfs37tWgIVDMOvd4uD86sbm3xVi7C4hfEXnB+E6/wDAPKiMtei3IDbsWLLkdIyW88V1/kFFL7ARyQvwm7TrLOibIaCYgv6+PEzWge3OsRkOQlcK8Ekj8A8Qz5/oQnF/TbL5c158CyHoN4cmQo67XoH3eY2jil3iSH1NvMlEOMhahoGg/x4AfmnKXuk4mr6gdu3afRbrPacqbZG6xSpI+Rz26RRFuDrZbNLUsYxwAkHphg0eivpH+CLxmb6Jym+i8weU80XEbK6ykAAJDAMCFLgMAydyCiRAAiRAAiRAAiRAAiRAAlkJ8HmHC4MEhj8Bm/1wivqH/zrId4YmKr+Jzs/98CAE5X19ayz+GCDLvWahQKcjCNc2RvN6z7rxugcrJ70z0UQfv9iH1FsO3ItmxBteydTJJ6J2kCdaGxI3q+LrPvX2OKrzZyRiv+1Zx0rYWyRBf2tD/HpVMdHIvQ4huIA+nN4//qZsQv7MPIJF+YMToX9LODlBQu5PAZnr6QdF88xEtP7kWggnz5SQ/hJAtY/vVs6MR28PWgOZ69uubp6a7ux8XoBZ3mtfvzsrHrux5/VCit5Nv9vDyUnHHF0P8daaANjlwq0/K97gqTWxsCvw0INFH9aHFQYg6M95fQT5vG3RuqojYw89A8g8n7r9Mn5Y3fcU9Afh53USIAEAFPRzGZAACQxLAm0NdWeri5/7p3sr5tT1pppES05pm2ys2XzZZaOrxp/yDwq5W4AJfm1UdMW0eMsjNv3a1Nm7bNn4I8eOfBGCz/qnV8Mhx3Uvn5pac/JEvOl/MAX9fefTvR6+DcCoKr0eXk0zXxF5IQT9bQ1LLlXXWQNgjAd3zywHPeuXu6B/R2zptaLysM/a2x1ynfOmpFJ5R2/w6ntnrO5cKH4KYJLPg7/v4Q6be4Z1hg8BVTU70L5rMb3nT3jzrjtgfrKQQGjyGTBi/tFzAiMRUczP5UICw4wABS7DzKGcDgmQAAmQAAmQAAmQAAmQwEkCfN7hYiCBkUHAZj+8c88h7Fq5HuYnCwlUTB6LyTd8AGPmnBEEg/vhQYTK4PrWWLJeoY0CVHiaK1hd2xhZLhDNdUqblzVPC6U7nwNQ69VWFZtcVxbMTkX2ZOpYCILfcUQundEYMUJvqxJ4eCGLHaZjK2FvEQT9NochTGR+FffCmY1X/dEPQqkI+rvXgxGmT/dcD31Y5nMIIGhBbIs1nuvC8dUXqOhNsxpjvTRChRS9GxtbG5KXqqq/1gT47Mx49AF//w6PCP1mjhZr9aWO9lMuPvuHVx4I8rO5nu/hDav7noJ+GxewDgmMeAIU9I/4JUAAJDA8CeyMLL0ZIn6npYs98RdCo6oumbJqVVF2srbH6hc4rq6BYKLnRBT31SSbP1/oie6M1q9Q6Pf8ovVnO0wwlIJ+w8Achhg7vmqVAmEfJr4i8kII+i3WppWQvdwF/Rb2HxHHXVLduOaZoDXcFg6fqY45Za8ep+ylTVz5SHUq9caJTZTwhDGOOckPz5P8Xpkmgmzh9eFLoPslhjko5hlexoj5DzSl0L7BVGMZqQSMiP/02+8Mmv42ACatMCPzB5HidRIoMwIUuJSZw2guCZAACZAACZAACZAACZCANQE+71ijYkUSKHsCNvvhRsz/dvOrOLjBbHWyjFQCRsQ/9bYFQdPnfngQoTK6biO4B/CntKQvmN141au5Ts3mwIACa2bGI3U9DwzYCK5FcEttY/ReG5s2h5OTHUfXi2COV/1sdpi6VsLeIgj6bYTIAO6bGY8GakgsRNIbNe1cNCsV2d+XT3BbeXJmPLLYxg+tDcn5qmoyNoz19EMWkXTgYQxgS6iiYt6Mx+t22dixpSF+o6j4ieSzRqMvvKA/MGvEbict581IRXwD1VnYVRYR+o3vLDJp9Mvo4edzq0MTgmtmNkYf79mP1X1PQb/N7cY6JDDiCVDQP+KXAAGQwPAjsHv58rHpjvafADhvyGan2OeIXjI10fJyTxvaovXLFNrri10fG5+sSTQHPrwoIG3Ruh8C+JjPHHv1tTNadw+AW33qf60m0fyFIGatixdPHDU69O8Azs2lLxsR9fE++83fot1BEVlYHW96Psj2XeEl813H8Xvg8+2rIIL+YD/4ZgnIzNFCEA+BXF2daFrdl0uwAN6k8Mnetl9fsfp5qvrU8Yf/U734Z+trVzg82XVcI2T13ASBwipKvgWLTY7rLJiaSp2M0rAzUvfN7mwTXmZbZUro29jcm7vDSz568OCRF2c//fTRoDXJ6+VFwOYlhhH1t29YjwNNyfKaHK0tCIFx9RGYPwHFvLwwkYj4piuIFK+TQBkSoMClDJ1Gk0mABEiABEiABEiABEiABKwI8HnHChMrkcCwIWCzH25E/Qef24a3m3LW7A4bTiN5IqfVn4OJdYFZarkfPgwXydZY4psAPus7NZFUet+py2c/vdD6fen2cHJSR0ifFeD9Xn0r0CmQhpnxSFPPOjZR2RX6wtjKjkumrPp4YFBGq4MFWSKyG5ushL1FEPTbjCuQFbXxyCNByzJYlK8DEPTj2bfG77t87kPXHwu2I3CtZRVrb21IXA3FowCcbGN4raNsdXcvf2zsoWOjfiIQT/1RtqwRpi8L4XzWgwBeXLY0xO8RFR/Nj74iY0ZfUPvIkn1+bC3sKhtBv81cANw2Mx7956D1plBpbUiugmKZT909jur8GYnYb/t8Bp0pIROEEh5BKBHINNOfzZzU8nBA0Jx5nQRIoPQIUNBfej6hRSRAAgMkYCHuNSNsPOKaE8OpfieGbYbfEVn6ZRFZ6Vs3ixi5rWHJpeo6fimw+gmPvcbYEa17TIDlPg+zzdMSzfWZ6zujS28EfE4Nqzy7a+Kky+c+9JDvg1PbokVVWjXKRE2f5zW2qK6sTrbc3vsLbHBU9GyC/o3XXVc5dd9bP4boxd689aaaREuv9GXZ6u6M1Z0LhV8qtHfUdS6dlkplTbVnIeh/Xto7Lq1et67dy1aLgxV2EfojdZ9UgZmzZzrDUhb0Gz5t0brvKPApT78q/uSEcMHUxmbPneCuwy2Rum9BcJN3P/3X9o5Y/YWiag7FVPmMv891ZMn0eJNVBG1jy87I0i+JyJcArG5/p/0mivptPlHLq47NSwwzIyPsf/OuO7p+sgx/AqHJZ2Dip26Cic4fUNaLyPlBlXidBEigfAlQ4FK+vqPlJEACJEACJEACJEACJEAC/gT4vMMVQgIjj4DtfrgR9u9auR7mJ8vwJ1AxeSwm3/ABmOj83A8PQjA8r2+JNc4VOEYvcLrPDDsArKyNR77aM5K+V/3Nlz01OjTx4CqohgOovVaZlgXTU5GdfettjSW+bMb0an9CxI0bZ8aj3/cbw+ZgAYDdIqHzaxvrf9e3LxthvQ6RoN8mQr/d/Ack6O9wIbGz4hGjm/Esr4WTZzkh/RmAMz0rKX5T6Xath7d61rHJJKHAr0el5eK+bbOsq08q8B3x0WUAuH9mPPq5/m0b5wGOX3DEAgv6YRmhPxE4pyDBeJDo3NxvjiBc2xhdG/RJuCUaXyYifoFRPTnZHLgAsB1puXhmKvJ7P1u2RRLnuw6MhsQ7mKXiqb0T9i3ueyDF6r63FOEHsTVzCPJPEHNeJwESKF0CFPSXrm9oGQmQQJ4ELCJvm56totF7mWBzaECA36RdZ8H0VOrkw8Ou2OIZroZ+AaDGo+9OUdxYnWwOeIgMTwo57noF3udlY19RvYXNB1X1imnJlp/7oW9rqDtbXZg6UzzquapomJZs7hWe2iLSvukua4YCCxH8r13Xubgn62y27YjWXy9QI4LPehLbfJHXCj1v2uqWHdnaBwr6LQToFnMJjAy/s2HJxUg7SQgm+vmq1AX9NqJ6AV5Ku87CbL41Avpdkbr/6gq+LcAo7wd5vaUm2dIrfaI5KDJl/961Aiz0/ahR7IWjn6iJt5gHN8/y+lVXnVbhHn0Aimj3+nJV5Os18aYvCaB5fpyxWYkS6H6J8RUA1/qZaMT8B5pSaN/g+7FaorOkWbYEjIj/9NvvtKlOMb8NJdYhgTInQIFLmTuQ5pMACZAACZAACZAACZAACXgS4PMOFwcJjEwCtvvhRsz/dvOrOLiBiUmH80oxIv6pty2wmSL3w20olWmdrijWseS3AJ+Aayfm5iqQqHA6b3r3E8ve9ppua0PT2arudwENWlyuAF+sjUe/nq2vE/2k/XQM5q3tPjgSmdkYeTZbH0Yc3N4x+lEI6nzdI1hd2xhZnu2wgpWwd4gE/QJ9VcW9cGbjVX8c0PwxIEG/GXqvwo3OijcYwX6/snnZ4+NDnZWPQ7Ao4DbJKqQ3bawySSiaq0YdvcYra8PWhuTFcNVfl6HYdzz7wyWzErGX+9pqIcwutKDfNdkzZsajD3hxs5qThWDcYm7GhAdq45HPBB3qGYig3wzS2hC/XlX8dECm2q/cyspFZ61amjUa3+aGJ84JqfNjQN7txc4vs4PVfU9Bf5n+r0ezSWBwCVDQP7i8ORoJkECRCewKhye7jmuiac/xGeqgiCysjjc9n685luJ0I84PVyebT5447YomHl26ChC/FE0HRfGpqcnm1dmEwLuXLx+b7jj0LUCu8RGmt6vIFdPiTScfgE60a/8JAL9UYLtC6jZMTa3ZkP0BbskZ6Q5nNYCLfNjtFgfnVzc29zqNbsksq6B/V3TpB1yVnwQI2H8aGuUum7JqTdYv4LvCS+anxWkUwVSfL+BP7Z5w+mKvLAVBWRG6+/2dA/lHdaUrqrwDhMzPKalUq/nZFqlbrIKUX2R9AAcVuLnGdR6SVCqdsfePDVe865g76laBXg/glKD1q6IrpsVb+qXMawuHz1THpPtSz3RfXocB+o5pcVAEXn1Zi+rNQQvR251Dx5Im+4GGw6HdwF+6Tvo2QEyUhi7GHiXreuzyRax+nqr6nYjPdGkefH/lQO5qd+WFTGaPrjVd0flBuM5NClzW91CBAh1QXVmTbPkqRf1Bq7X8rne/xDCCfiPs9yxG1N++YT0ONPU641R+E6bFWQmMq4/A/LEod4rIHRb1WIUESKDMCVDgUuYOpPkkQAIkQAIkQAIkQAIkQAKeBPi8w8VBAiOXgO1+uBH1H3xuG95u8ky8PHIhDoOZn1Z/DibWBWapNTPlfvgw8HfQFLaFk7XuiejptUF1Yd6ZQl4A9FkFdpv6olKhjn5YFCarsYnA7hWQ72T3QRHVczhokDbv6ys6ZeWZwO8lFUm3LVpXdWTs4TrA/SIgZwfMyYjRL50Vb9iYrZ6VsLcIgv4Tczj0DCDz/O2X9Wl1/+vsRGxLpp6Gk6FWx71QBN9QiMWNrq/ImNEX1D6yZF/fsbbGkmsBvdJiXRxWQVxd/Ya+M37z7KcXHt0STk6QEK4A9HYAZ/n24SOkN+1OCLRD/w4gKJ3IdoHc7qaxZlYqsr9rHYVT79EKvUUUMQtdxqO18ciKbKJ1C9F7ToL+1obEYleRCsgWcFBVbp7p4iGztjMMtzY88S51Q7eKwEprIpAVtfFIP61Jpr9tscZzXTg/PZ6dYJKPnzpU9Ltw8R24zhFTrwI4dfSYI6/3PEQxUEG/mZuo8zOLtbtfVe5yXDxRm4p0fRaZbA4V6c4bFbgRwISAdbuhqvLo5dkOgFjd9xT0W3wssAoJkAAF/VwDJEACw4qApVh64xHXuSgjys0XgEWkdXNudXV1omV5TzFvW6xurrp4BuKbgs4IiP+gImugeMFx5f+6jv6VQD964jCAtxC7ez4vhEZVXTJl1apeuS3bYkuXuCpx32jmgPlS/4qIrEkDL1Sm5XXX0XNd6N8DiErgl9j+czY2DUTQ3xWJPVb3sCrMIQa/Yub7rECfTruhX5qKISf9EYWYE/QXBgi/O1W0YVq8pclrgJ3RpTcC4nma2cewkxkhdixbOk065TnLzY0Dqjho+u3ymeA0m82MHnZkzURRKoJ+Y6fl/ZDvbWqiLDxQnWz+TDZBvVlXO2P1XxXVW3Lkam2PEfUL5IaaRNPD1o1YsawI2KYcNsL+N++6A+YnS/kTCE0+AxM/dRNMdP6AYsJRrRARc9iQhQRIYAQQoMBlBDiZUyQBEiABEiABEiABEiCBEUqAzzsj1PGcNgn0IGC7H26E/btWrof5yVL+BComj8XkGz4AE52f++FBCEbW9dZY4wJVZ01QVvmCUFHsE3GX1MYbfN+3bA8na46F1NTxF4Pnb5TJEvD1GfHIl7yijlsJe4sg6DdT2hpLfPm4JmKlxfSMJmQvTmhDTJloIVzv2W2bpuUjs1KRN/qOlYOg38JMnyqK5rcm7GuY+9D1x7xqtcYStyhwd7G0AIC+rgoTnf8P2WwotKDfiM9D6U47rYniAOSE1gRGa4LctCbqs0ZNh5vDycmOo+tFfIOtZsPSb+0MVNBvBnktllziQOPdcx3Y2srWOuAzyOq+p6C/8H5hjyQwDAlQ0D8MncopkcBIJWAZ/d7gySpyzpWbZXTvnY6k/25qfG2v/JJtsfqVqvrFIj04tDuQ+qmJpqf7zslERJ+6/83HADEniQtfFH9yQrhgamNzv9AbAxH0G0N3h8O1ace1PeWfz9z+rf2d9itnP/30Ua/GlpkCsjXvtebsDoPkM4U+bRT31SSbP9+3p1IS9Bvbdsbqb4FqwR+kBXgp7ToLp6dSb3nR3HzZZaPHjq9apYCJ9F/4otjnOrJkeryJYt7C0y2ZHm1TDjNaf8m4LG9DjJC/av4C26j8TCmcN2k2JIHyJUCBS/n6jpaTAAmQAAmQAAmQAAmQAAn4E+DzDlcICZCAIWC7H85o/eW/XoyQf9z8GbZR+bkfXv4uz2sGW6JxE9Toe0UT0Z6wqkNVb5iViFkFUCvuQQN9qTJt3j9HPN8/Wwl7iyTofy2cPMs5kTnBZD0oZtntpOW8GalIa99BBknQ75slIWPT5sueGh2aeHAVVIuhBQhcl4UW9Jt5bWmI3yMqtxbTud193zczHu2nNcmM25XJoCG5CoplOdpSFEG/sWdbLPlVBYoRzLEwB3ko6M9xqbA6CYxMAhT0j0y/c9YkMCwJ7IotnuFq6BcAanwm2K4iV0yLN5mHmAEVS4G6q5AbpyWaHuw5mBERV40/5RFAIgUW9adF5J6p8abbs0UkNzZsD4cnOY77w+OR7P92QAD6Nz6sojdOi7dkTbtlyevJmkTzYi+72iJLP6qQloDsBvlM6zWFe/m0xJqsJ6czHZoDEVP2710rwMIcB+kl6Dc+CDnuUwp8KMd+cq3+o+pE8xV910KpCfq77odxVfdC8OkC3g+vK9xLgnza455oBHBJroAD6h88ngTgkzWJJnMSnGWYE7BNOWwwUNhfnouhav75XVH5LQtTCluCYjUSGG4EKHAZbh7lfEiABEiABEiABEiABEiABDIE+LzDtUACJJAhkMt+OIX95bluTp0/A5Nv+KCt8dwPtyU1DOudEPUmPg2Vr+cY4d2WxmFAPlMbD//AKyJ+to6KcdBAgV8r3MVnxRu2+xk/lIJ+Y1cx5p5lvodE5PLaxsiGvtcCBP0uABNRf7TtAshSL1BI37PN9nBy0rGQ+xQghdRmdIjKzTMS4fv91mUxBP1Fmk8WzPKj2nj4Cr/5bYk1XihwjPaoKgd/FkXQb8Yv0gEOs2a/nd4/7ubZTy/0DA5qdd9T0J/DMmFVEhi5BCjoH7m+58xJYNgR2BGtv16g3/ETBAvwm7TrLPCL2J0LmJ2Rum9C8FnfNirP7po46fK5Dz3UK9VXd2TwuxX43PG0Z6FcxvWoexjQW6oTLd/2EvNn2u1dtmz8kWNHH4HolQURUCv2wtFP1MRbzJf1rKUQgn7T8c5Y3blQNAOoLQAzmCjuKp3hmviTvg/embHaYnVz1cUzOR4q6JcVYkd0yXsEzo8HkO7vPwAcAXChFwcFtnRW6rwZj7fs6lmn1AT9xjYNh0M7Q7pSVG8uwP2wCa6ztCaV+r3tGtm9fPnYdMehfwVkRQHGN8Nud1x3+dTUmn6bGLY2sV55ErBNOWxmZ4T9b951R9dPltIlYKLyGyH/6Dnn2BhpMvKYaDTMymFDi3VIYBgSoMBlGDqVUyIBEiABEiABEiABEiABEugiwOcdLgQSIIG+utqhcwAAIABJREFUBHLZDzfC/l0r18P8ZCldAiYq/+QbPoAxc86wMZL74TaURkid1obkfFVdBWB6AafcKnAbauMNL+XT59ZY8gpAfwDg9Hza92qj+Kk7qnLZWauWBr7UsxL2FilCv7G565BFLHkXgC/k+d77sEIfEYiJvD7ei50IbqltjN7b93qAoP+g0ccI9HZA3p2HX9LHDwPcUxuP3J7LAY/Nyx4f76QrHxGgEPqYgxB8qrYxsjrIhmII+g2zLdH4e0RkgFoTOQKor9YkVFExb8bjdb20Jj191r3WTOaMa3LwZdEE/caGE6L+d+6GSiF0WB0C3D0jLf8sqYhZe57F6r6noD+HZcKqJDByCVDQP3J9z5mTwLAiYCKnT9331o8herHvxBT31ySbzRe3gpQdsfoLRdX/xKlinyN6ydREy8vZBt0VXjLfdRzzJTdfgbo5Efr/xHU+UZ1K/W/biSkgu2JLG9SV+3MUp/ccwnxp/Wka6ZvOTKzd4v8FNjxhjOP+FMBcn3q+Efoz7Yz4urOj/RsArj3+BXqU7Zz71Dukqt+sGD327imrVuW0e9jld1cTOXDrJ+g3tuxevuSMdIfzGACzbh3LebhQeXJM5ehrjxw7fAOkK9qBVzkijrukunHNMz0rlKKgP2PfjtjSy0Xlu/ls9ijQAeCRilFV/5irT8345p7YEam7zBH8C4CzLf3Rq1q3DYl0aPTn3v3EE2/n0wfblD8B25TDZqaM1l/a/h5XH4H5Y1mYUtgSFKuRwHAmQIHLcPYu50YCJEACJEACJEACJEACI5sAn3dGtv85exLwIpDLfjij9Zf2Ojqt/hxMrLMKbGMmwv3w0nbnkFj3+lWrT+tMV9wugusHGK3fvLv/ZlXl0bunrPp4Tu/x+058czQ+KyTOg4Cen8P7+J7d7Bfg1hlp+X6QoDfTyErYW0RBv7HDCK23xlIN3QExJ+SwIPYC8gmnIvRyurPzeQFm+bR99q3x+y6f+9D1vQJbBgj6dztpOa8zlO50IKkco+bvB/D52njkfwYJ6bPZrOFkaFtIP6nA1wDkwiTTnQvIz9PqXj87EfPVxmQaFEvQb/p/bXnLGU7HsccguWlNFHjSDR27tsKtvEEV/loTkSW1jZFeWpO+bHcvf2xs+7FR/wuQsOU9VlRBf2b9t8ZSiwD9dj66E9OHQF9NO841Zz0RsdJgWd33FPTn8FHEqiQwcglQ0D9yfc+Zk8CwIrAruvQDrspPIJjoM7F2FbliWrzpZ4Wa/PZweFLIcdcr8D6/PlX1tmnJln/23OwKh0NtjoYBNaekzU6JTcT+w1B5RlS+OjWV+nVQVH6vsbsjk38CkH8EcKbVl2zFPjhocdPOPdNTqddseBYqQn/PsbqE6SH3K3CxNMD3PR6y8IYA/zq6YszDp69e/Y6N7dnqvBFdPMtByJw4/1jQoQJRXVmdbLk964MjIDsjSxeIyH0A/trH9+bgxm9dxc3Tks1PG393ZyswhyQmea4tYNW0RPPH+3Fz9JeAVnu1E8jV1Ymm1UF82mL181T1KQCnDrSvTHsTrb/7fvgygPcGrsnu9Shp587qVOqNIJuDrpvxdzl6oUK/rMCHgvzb1Z9irzryUKV0fPNdjT/8Y9AYvD4yCKjqHcdXx1dsZkthvw2lwauTo5DfRCF6VESMv1lIgARGOAEKXEb4AuD0SYAESIAESIAESIAESGAYE+DzzjB2LqdGAgUgkMt+OIX9BQBewC5yFPJzP7yA7IdrVyYaekXnqBUq+t+s9QcmcJtik0Lvc98Z3zT76YVHC8lnazT+1yryFQEutTxssF1U/qWzouPh2auvzklTYCXsLbKgP8POHLJIa+jLcOUTAXqKQ4CuDjnpW9/9xLKuoHVbY/HHAFnu44e3HLgXzYg3vNKzjp+gX4EtmajvPQT2Rkfjl0WhyzaIe/vMxqsG/B6+S4DeOeoTUGt9TMfxgwdPuw5Wznoi/OtcDhMUU9BvmJuDG69HkgvSDu6TAK2JQH/rOnLzzCciT5s5bIs1nuvC8dWaALpqZjzWS2uSbT0YX7Y67gqIGE1MUJaO7elQxXmzV9ftyPS1JRpfJiKP+6y1g4C7cGa84flcPhe61pjjhlVMtgqx0WGZgKYvQvWuWtf5me0hHmOT1X1PQX8u7mNdEhixBCjoH7Gu58RJgARKlcDmyy4bPXZC1fug+n4VmSva45CCyH9C8TpC7i+mPtFihOlayHm0LVpUlR47+oOOunMU8mEHGNP1ICDoVMVGB7KtwpUXzkildhdy3EL09adweEqno+dBcDZU/0umTxXsE9WNaXH+EDp09FfV69a1F2K8TB8ZZiHgvJ7jQuQ/XcX/RUf6l9PWrNlrM6Y59DDa0XkQnOeontXNfp+6+A9U6s+mrW45+VBj099wqJPhezwTxvtFYO6HihMPp7JbgJeKdS+cXD/hcGg38JdpR+cKMFegU05yPXE//q5U74nh4P/hMIfu6ETXUthfHt7MUchvJvWIiKwoj9nRShIggcEgQIHLYFDmGCRAAiRAAiRAAiRAAiRAAkNBgM87Q0GdY5JAeRHIdT+cwv6h9W+OQn7uhw+tu8p29LZF66qOjj34QVdkjig+DHG69AddRfU/VfV1F3jxLNfZlot4Nl8gRuD7Rte7X3cuIHPhSNe7X1XthMpGwP0DXOf5WamIiQY/bMqf542/g7h/d9IPqv8JF79IHxj3UqEPUdjCy9jmhvQiF/iwiFSc9Iekn3P3T/hNsWzbEk5OgOPOA5z3QHSuGbvLbld3A7ox5DobzwR+Pxhr05aXV73MXByR81SkS2sC1X0i+I9Op+JnPQX0Ax3Lq705YNB6VcuZop0LVPG3EDkRkFV1nwIvquqv9J3xm4vlT795eX4Wqe4z975K+tfFXGvFYs5+SYAEhh8BCvqHn085IxIgARIgARIgARIggRIj0P0i4+fHBeAzbExjxH4bSoWpE5p8BqrmL4AR8+dQTBSiFSKyPoc2rEoCJDACCFDgMgKczCmSAAmQAAmQAAmQAAmQwAglwOedEep4TpsE8iCQ6344hf15QM6zScXksRg3fwYm1plAxdaF++HWqFiRBEiABEiABEiABEiABPInQEF//uzYkgRIgARIgARIgARIgASsCeQanch0TGG/Nd6cKw5AyP+oiNyR84BsQAIkMCIIUOAyItzMSZIACZAACZAACZAACZDAiCTA550R6XZOmgTyJpDPfjiF/XnjDmw4ACE/98MD6bICCZAACZAACZAACZAACRSGAAX9heHIXkiABEiABEiABEiABEjAikA+LzIywv72Deu7RP4s+RPIU8hvBlwvIufnPzJbkgAJjAQCFLiMBC9zjiRAAiRAAiRAAiRAAiQwMgnweWdk+p2zJoGBEshnPzwj7D+wYRvM31nyJ5CnkJ/74fkjZ0sSIAESIAESIAESIAESyJsABf15o2NDEiABEiABEiABEiABEsifQPeLjIePC8UX5NKLEfQfaEqhfcPPc2k2outmRPyj5pyD0XNySiVsuDGd8IhePZw8CeRGgAKX3HixNgmQAAmQAAmQAAmQAAmQQPkQ4PNO+fiKlpJAKRLIdz/cCPrfbn4VBzeYbVoWGwIZEf+Y907GmDln2DTpWYf74bkSY30SIAESIAESIAESIAESKBABCvoLBJLdkAAJkAAJkAAJkAAJkEA+BFT1WgDX5CPsP7rpVRzesB7mJ0t/AgOIxm86My8u7hSRR8iWBEiABGwJUOBiS4r1SIAESIAESIAESIAESIAEyo0An3fKzWO0lwRKk0C+++FG2H9k0x4ceG4bjmxiFtts3h1ANH7uh5fm7UKrSIAESIAESIAESIAERhgBCvpHmMM5XRIgARIgARIgARIggdIkkG+EIjMbE7Wf4v4Tfh2giD/z4mKFiKwvzZVCq0iABEqZAAUupewd2kYCJEACJEACJEACJEACJDAQAnzeGQg9tiUBEuhLYCD74RT3/5nmAEX83A/nrUkCJEACJEACJEACJEACJUSAgv4ScgZNIQESIAESIAESIAESIIHuFxlfOR4h3kTuz7kYcX/7hvXo2PTqiIncnxHxV81f0CXoz7MYAb8R8jN3c54A2YwESACgwIWrgARIgARIgARIgARIgARIYLgS4PPOcPUs50UCQ0tgoPvhRtx/8LltOLxpz4iJ3J8R8Z/60Rkwf8+zcD88T3BsRgIkQAIkQAIkQAIkQALFIkBBf7HIsl8SIAESIAESIAESIAESGACBgb7IMEMbcX/nnj1d4v7hJPDPCPhHzTkHo+ecMwDKXU3vBPAIhfwDxcj2JEAChgAFLlwHJEACJEACJEACJEACJEACw5UAn3eGq2c5LxIoDQKF2A834v6u6P2/3TOsBP4ZAf+Y907GmDl5B7TJOJr74aWx5GkFCZAACZAACZAACZAACfQjQEE/FwUJkAAJkAAJkAAJkAAJlDCB7hcZJlr/NceF5zMGYmq5CvwLLOA3CE0U/kcp5B/IamJbEiCBbAQocOG6IAESIAESIAESIAESIAESGK4E+LwzXD3LeZFAaREo5H54uQr8Cyzg5354aS1xWkMCJEACJEACJEACJEACngQo6OfiIAESIAESIAESIAESIIEyIaCqC7qF/UbgP+BiBP6mmCj+5u8dmzadjOqfuTbgQSw7MKL9ismTYaLum2J+mn+b3xeoZET860XEpBNmIQESIIGCE6DApeBI2SEJkAAJkAAJkAAJkAAJkECJEODzTok4gmaQwAgiUOj9cCPwN+WE0L8dh39rMty2d//7xLXBKka0b/6cMmdy15Am+n7mdwWygfvhBQLJbkiABEiABEiABEiABEhgsAhQ0D9YpDkOCZAACZAACZAACZAACRSIQHeUooy43/wseMkI+o9uerWr73SX6H/PyXF6HgbI/DLzu54ifCPKN6Xn70Inf3dCsD+6W8Rf8Emc6LDrxYWI3FGk/tktCZAACZwkQIELFwMJkAAJkAAJkAAJkAAJkMBwJcDnneHqWc6LBEqfwGDsh2fE/kc2ndgD73zzEI51HwDo+vee9hO/7/W7E4cAjBA/UzJ/r5hcdfJ3ld3XK/7CiPirMGZOwYLYZHMe98NLf0nTQhIgARIgARIgARIgARLISoCCfi4MEiABEiABEiABEiABEihjAj1SEM8HUBRxfxni4UuLMnQaTSaB4UCAApfh4EXOgQRIgARIgARIgARIgARIIBsBPu9wXZAACZQCAe6HZ/UC98NLYXHSBhIgARIgARIgARIgARIYIAEK+gcIkM1JgARIgARIgARIgARIoFQI9IhUZMT915aKXYNgh3lhYf5sAPCIiJi/s5AACZDAoBOgwGXQkXNAEiABEiABEiABEiABEiCBQSLA551BAs1hSIAErAlwP5z74daLhRVJgARIgARIgARIgARIoAwIUNBfBk6iiSRAAiRAAiRAAiRAAiSQD4Fh/EKjp4B/vYisz4cP25AACZBAoQlQ4FJoouyPBEiABEiABEjg/2fvXuDkquv7/38+Z3Y3iYCIWBCBn5eqLWpb+0sl7OyFlQANJJuQZCcJd6oWUKm3f39SlV+9tNLa9q9CsQrVn1zDbmYTyIX7pZu9zCbYtD+VorVe/4ARFIMEmmR353z++U5mNmdnzsyc2Rs7M6/zePRh2TmX7/f5/Z6zc7Lv7/eLAAIIIDBXBHjfmSstQTkQQKCYAP8eTt9AAAEEEEAAAQQQQACBahYg0F/NrUfZEUAAAQQQQAABBBCoQCDwB41LD85k/4bs/1VwhpdtVwL8Lxs9F0YAgUoECLhUosW+CCCAAAIIIIAAAgggUE0CvO9UU2tRVgQQcAL8ezj9AAEEEEAAAQQQQAABBKpJgEB/NbUWZUUAAQQQQAABBBBAYBoFsn/QcGfsyIb7X5/9X/ffs7250L7b3Gz7PxORTIif2fdnuxm4HgIITEWAgMtU9DgWAQQQQAABBBBAAAEE5rIA7ztzuXUoGwIIRBHg38OjKLEPAggggAACCCCAAAIIvFwCBPpfLnmuiwACCCCAAAIIIIDAHBbI/nEjN4u/+1+3ucB/bsv9LPe/7ue5/z8Xznc/y/3/wZ+5wH5u6yO0P4c7AkVDAIGKBAi4VMTFzggggAACCCCAAAIIIFBFArzvVFFjUVQEEKhYgH8Pr5iMAxBAAAEEEEAAAQQQQGCaBQj0TzMop0MAAQQQQAABBBBAAAEEEEAAgfoUIOBSn+1OrRFAAAEEEEAAAQQQqAcB3nfqoZWpIwIIIIAAAggggAACCCCAAAIIvFwCBPpfLnmuiwACCCCAAAIIIIAAAggggAACNSVAwKWmmpPKIIAAAggggAACCCCAQECA9x26AwIIIIAAAggggAACCCCAAAIIIDBzAgT6Z86WMyOAAAIIIIAAAggggAACCCCAQB0JEHCpo8amqggggAACCCCAAAII1JkA7zt11uBUFwEEEEAAAQQQQAABBBBAAAEEZlWAQP+scnMxBBBAAAEEEEAAAQQQQAABBBCoVQECLrXastQLAQQQQAABBBBAAAEEeN+hDyCAAAIIIIAAAggggAACCCCAAAIzJ0Cgf+ZsOTMCCCCAAAIIIIAAAggggAACCNSRAAGXOmpsqooAAggggAACCCCAQJ0J8L5TZw1OdRFAAAEEEEAAAQQQQAABBBBAYFYFCPTPKjcXQwABBBBAAAEEEEAAAQQQQACBWhUg4FKrLUu9EEAAAQQQQAABBBBAgPcd+gACCCCAAAIIIIAAAggggAACCCAwcwIE+mfOljMjgAACCCCAAAIIIIAAAggggEAdCRBwqaPGpqoIIIAAAggggAACCNSZAO87ddbgVBcBBBBAAAEEEEAAAQQQQAABBGZVgED/rHJzMQQQQAABBBBAAAEEEEAAAQQQqFUBAi612rLUCwEEEEAAAQQQQAABBHjfoQ8ggAACCCCAAAIIIIAAAggggAACMydAoH/mbDkzAggggAACCCCAAAIIIIAAAgjUkQABlzpqbKqKAAIIIIAAAggggECdCfC+U2cNTnURQAABBBBAAAEEEEAAAQQQQGBWBQj0zyo3F0MAAQQQQAABBBBAAAEEEEAAgVoVIOBSqy1LvRBAAAEEEEAAAQQQQID3HfoAAggggAACCCCAAAIIIIAAAgggMHMCBPpnzpYzI4AAAggggAACCCCAAAIIIIBAHQkQcKmjxqaqCCCAAAIIIIAAAgjUmQDvO3XW4FQXAQQQQAABBBBAAAEEEEAAAQRmVYBA/6xyczEEEEAAAQQQQAABBBBAAAEEEKhVAQIutdqy1AsBBBBAAAEEEEAAAQR436EPIIAAAggggAACCCCAAAIIIIAAAjMnQKB/5mw5MwIIIIAAAggggAACCCCAAAII1JEAAZc6amyqigACCCCAAAIIIIBAnQnwvlNnDU51EUAAAQQQQAABBBBAAAEEEEBgVgUI9M8qNxdDAAEEEEAAAQQQQAABBBBAAIFaFSDgUqstS70QQAABBBBAAAEEEECA9x36AAIIIIAAAggggAACCCCAAAIIIDBzAgT6Z86WMyOAAAIIIIAAAggggAACCCCAQB0JEHCpo8amqggggAACCCCAAAII1JkA7zt11uBUFwEEEEAAAQQQQAABBBBAAAEEZlWAQP+scnMxBBBAAAEEEEAAAQQQQAABBBCoVQECLrXastQLAQQQQAABBBBAAAEEeN+hDyCAAAIIIIAAAggggAACCCCAAAIzJ0Cgf+ZsOTMCCCCAAAIIIIAAAggggAACCNSRAAGXOmpsqooAAggggAACCCCAQJ0J8L5TZw1OdRFAAAEEEEAAAQQQQAABBBBAYFYFCPTPKjcXQwABBBBAAAEEEEAAAQQQQACBWhUg4FKrLUu9EEAAAQQQQAABBBBAgPcd+gACCCCAAAIIIIAAAggggAACCCAwcwIE+mfOljMjgAACCCCAAAIIIIAAAggggEAdCRBwqaPGpqoIIIAAAggggAACCNSZAO87ddbgVBcBBBBAAAEEEEAAAQQQQAABBGZVgED/rHJzMQQQQAABBBBAAAEEEEAAAQQQqFUBAi612rLUCwEEEEAAAQQQQAABBHjfoQ8ggAACCCCAAAIIIIAAAggggAACMydAoH/mbDkzAggggAACCCCAAAIIIIAAAgjUkQABlzpqbKqKAAIIIIAAAggggECdCfC+U2cNTnURQAABBBBAAAEEEEAAAQQQQGBWBQj0zyo3F0MAAQQQQAABBBBAAAEEEEAAgVoVIOBSqy1LvRBAAAEEEEAAAQQQQID3HfoAAggggAACCCCAAAIIIIAAAgggMHMCBPpnzpYzI4AAAggggAACCCCAAAIIIIBAHQkQcKmjxqaqCCCAAAIIIIAAAgjUmQDvO3XW4FQXAQQQQAABBBBAAAEEEEAAAQRmVYBA/6xyczEEEEAAAQQQQAABBBBAAAEEEKhVAQIutdqy1AsBBBBAAAEEEEAAAQR436EPIIAAAggggAACCCCAAAIIIIAAAjMnQKB/5mw5MwIIIIAAAggggAACCCCAAAII1JEAAZc6amyqigACCCCAAAIIIIBAnQnwvlNnDU51EUAAAQQQQAABBBBAAAEEEEBgVgUI9M8qNxdDAAEEEEAAAQQQQAABBBBAAIFaFSDgUqstS70QQAABBBBAAAEEEECA9x36AAIIIIAAAggggAACCCCAAAIIIDBzAgT6Z86WMyOAAAIIIIAAAggggAACCCCAQB0JEHCpo8amqggggAACCCCAAAII1JkA7zt11uBUFwEEEEAAAQQQQAABBBBAAAEEZlWAQP+scnMxBBBAAAEEEEAAAQQQQAABBBCoVQECLrXastQLAQQQQAABBBBAAAEEeN+hDyCAAAIIIIAAAggggAACCCCAAAIzJ0Cgf+ZsOTMCCCCAAAIIIIAAAggggAACCNSRAAGXOmpsqooAAggggAACCCCAQJ0J8L5TZw1OdRFAAAEEEEAAAQQQQAABBBBAYFYFCPTPKjcXQwABBBBAAAEEEEAAAQQQQACBWhUg4FKrLUu9EEAAAQQQQAABBBBAgPcd+gACCCCAAAIIIIAAAggggAACCCAwcwIE+mfOljMjgAACCCCAAAIIIIAAAggggEAdCRBwqaPGpqoIIIAAAggggAACCNSZAO87ddbgVBcBBBBAAAEEEEAAAQQQQAABBGZVgED/rHJzMQQQQAABBBBAAAEEEEAAAQQQqFUBAi612rLUCwEEEEAAAQQQQAABBHjfoQ8ggAACCCCAAAIIIIAAAggggAACMydAoH/mbDkzAggggAACCCCAAAIIIIAAAgjUkQABlzpqbKqKAAIIIIAAAggggECdCfC+U2cNTnURQAABBBBAAAEEEEAAAQQQQGBWBQj0zyo3F0MAAQQQQAABBBBAAAEEEEAAgVoVIOBSqy1LvRBAAAEEEEAAAQQQQID3HfoAAggggAACCCCAAAIIIIAAAgggMHMCBPpnzpYzI4AAAggggAACCCCAAAIIIIBAHQkQcKmjxqaqCCCAAAIIIIAAAgjUmQDvO3XW4FQXAQQQQAABBBBAAAEEEEAAAQRmVYBA/6xyczEEEEAAAQQQQAABBBBAAAEEEKhVAQIutdqy1AsBBBBAAAEEEEAAAQR436EPIIAAAggggAACCCCAAAIIIIAAAjMnQKB/5mw5MwIIIIAAAggggAACCCCAAAII1JEAAZc6amyqigACCCCAAAIIIIBAnQnwvlNnDU51EUAAAQQQQAABBBBAAAEEEEBgVgUI9M8qNxdDAAEEEEAAAQQQQAABBBBAAIFaFSDgUqstS70QQAABBBBAAAEEEECA9x36AAIIIIAAAggggAACCCCAAAIIIDBzAgT6Z86WMyOAAAIIIIAAAggggAACCCCAQB0JEHCpo8amqggggAACCCCAAAII1JkA7zt11uBUFwEEEEAAAQQQQAABBBBAAAEEZlWAQP+scnMxBBBAAAEEEEAAAQQQQAABBBCoVQECLrXastQLAQQQQAABBBBAAAEEeN+hDyCAAAIIIIAAAggggAACCCCAAAIzJ0Cgf+ZsOTMCCCCAAAIIIIAAAggggAACCNSRAAGXOmpsqooAAggggAACCCCAQJ0J8L5TZw1OdRFAAAEEEEAAAQQQQAABBBBAYFYFCPTPKjcXQwABBBBAAAEEEEAAAQQQQACBWhUg4FKrLUu9EEAAAQQQQAABBBBAgPcd+gACCCCAAAIIIIAAAggggAACCCAwcwIE+mfOljMjgAACCCCAAAIIIIAAAggggEAdCRBwqaPGpqoIIIAAAggggAACCNSZAO87ddbgVBcBBBBAAAEEEEAAAQQQQAABBGZVgED/rHJzMQQQQAABBBBAAAEEEEAAAQQQqFUBAi612rLUCwEEEEAAAQQQQAABBHjfoQ8ggAACCCCAAAIIIIAAAggggAACMydAoH/mbDkzAggggAACCCCAAAIIIIAAAgjUkQABlzpqbKqKAAIIIIAAAggggECdCfC+U2cNTnURQAABBBBAAAEEEEAAAQQQQGBWBQj0zyo3F0MAAQQQQAABBBBAAAEEEEAAgVoVIOBSqy1LvRBAAAEEEEAAAQQQQID3HfoAAggggAACCCCAAAIIIIAAAgggMHMCBPpnzpYzI4AAAggggAACCCCAAAIIIIBAHQkQcKmjxqaqCCCAAAIIIIAAAgjUmQDvO3XW4FQXAQQQQAABBBBAAAEEEEAAAQRmVYBA/6xyczEEEEAAAQQQQAABBBBAAAEEEKhVAQIutdqy1AsBBBBAAAEEEEAAAQR436EPIIAAAggggAACCCCAAAIIIIAAAjMnQKB/5mw5MwIIIIAAAggggAACCCCAAAII1JEAAZc6amyqigACCCCAAAIIIIBAnQnwvlNnDU51EUAAAQQQQAABBBBAAAEEEEBgVgUI9M8qNxdDAAEEEEAAAQQQQAABBBD1LRjmAAAgAElEQVRAAIFaFSDgUqstS70QQAABBBBAAAEEEECA9x36AAIIIIAAAggggAACCCCAAAIIIDBzAgT6Z86WMyOAAAIIIIAAAggggAACCCCAQB0JEHCpo8amqggggAACCCCAAAII1JkA7zt11uBUFwEEEEAAAQQQQAABBBBAAAEEZlWAQP+scnMxBBDIF+iKxz8uIl8Y/7nZLb3Dw5chhUBUga7m5ptF9dLA/lf3plJ/F/V49qsqAU20tZ1iY2N/ZqpLVORkEYmJyJiJfKfB887vGRz8QVXViMIigAACCCCAQE0JEHCpqeakMggggAACCCCAAAIIIBAQ4H2H7oAAAggggAACCEyfwJrTl39czcazMqZ69YbtW8g5TB8xZ0IAgZdBYM3pyzrVdEvu0ipyS3f/VnKAL0NbcMnqFCDQX53tRqkRmBWBRFvb2yydvsJdTGOxG5MDA09M94UJ9E+36Jw6n66Kx9s8kbUi8nxDQ8PXuvv7n5zuEhLon27RuXm+REfHkTYycr2IXJIN8ecXdI963lnJwcFdc7MGlAoBBBBAAAEE6kGAgEs9tDJ1RAABBBBAAAEEEECgPgV436nPdqfWCCCAAAIIIFCRgK5pX96mYmvN5HlPva91928OzUhUEuhPNCcWeI37LxaRhSKyyx+df1tyOLmvopKxMwIIIDALAgT6ZwGZS9S0AIH+mm7e2qzcqra2EzSdHlCR366whu7L7FMmMqQid776wIF/uWnXrtEKz1E3u69uaXm7mj0oIq/LVvrnpnr2xqGh/5hOBAL906k5t86VaGk5y8w2H1yBYYErmYl82xc5+65U6tnpLCmB/unUnJvnSjQ3LzDVW0Wkq2gJzX7i+377pp07n5qbtaBUCCCAAAIIIFAPAgRc6qGVqSMCCCCAAAIIIIAAAvUpwPtOfbY7tUYAAQQQQCAokB/UnKpOrc1Kf/7py8/yAxkJUfl202jD2bel7irISFQQ6Ne17Z1fPDiJ4kcC3l/u6d/6sUMxDDYEEEBg7ggQ6J87bUFJqlOAQH91tltdl3oKgf58t+fF7PMq8pXk8DAjV/N0Vre2dqrvjy+Bk/nY7Mre4eEbp7MDEuifTs25da6CthUZMd9funHHjoens6QE+qdTc26ea3VLy5VqdkPezPz7VOQBE3lIVY/wRV6dbmz8wt19fc/PzVpQKgQQQAABBBCoBwECLvXQytQRAQQQQAABBBBAAIH6FOB9pz7bnVojgAACCCAQFCDQX7o/5If0xWUkPG/phr7NBRmJqIH+REfiSPX3b1aRMwJX/47nyeI7+7b+ih6KAAIIzCUBAv1zqTUoSzUKEOivxlar8zJPY6D/kKTZTt/3u5jVeWLH6mpt7RDfvzc3u3rmRWMmwtjx+McPXuML41c3u6V3ePiyOu/mNVH9REvLe83MDQCJZSu0O+b7i3t27PjedFaQQP90as69cyUWLjza5s1zz6J44DnRp2Nj5ye/9a1fzL0SUyIEEEAAAQQQqGcBAi713PrUHQEEEEAAAQQQQACB2hbgfae225faIYAAAgggEEWAQH9ppXXtne81kfGMhIntVrHFPf33FGQkogb6L+vomL/PP+oOEVk1fnWVbQt0b+Lmvr79YSXKP7eK3NLdv3VO5HASrUsXep73kIgckym72Y8apant9oFNu6P0wXrYB6N6aOXarSOB/tptW2o2OwIE+mfHmatMo0CRQP8XVORfi15G9Y2+7/+Oqp4mIr+bN8uz+4L4hK967qZU6mfTWNSqPtXlCxc2/rqp6bOiemjZLrMvv3pk5NM37do1Op0VY4b+6dScW+fKBrHdrOrrRORFFflkMpX62nQv+0agf261+3SXJhGPv9PNwi8ir8me+9m0yOK7UqnHp/tanA8BBBBAAAEEEJiqAAGXqQpyPAIIIIAAAggggAACCMxVAd535mrLUC4EEEAAAQRmTyA/qGkiz4raNZ4veyZTClP7j7Cw+2TONReOSZyZODo2uv8GM1lnLiOh+sme7VtCMxJRA/2uXuval/+hid0qIu8QkcdV9JLu/i3/XqzOBPrnQm+YfBkI9E/ejiNffgEC/S9/G1CC6hYg0F/d7VeXpQ8L9JvnLd84OLg1Ckiivf2NMjb2RRM5L2//b776wIErpjuwHqVM9bwPgf56bv3pqTuB/ulxnKtnWd3a2qm+vyVQvocWHHnkytsefPCluVpmyoUAAggggAAC9StAwKV+256aI4AAAggggAACCCBQ6wK879R6C1M/BBBAAAEEygsUzNDP7Orl0YrsUUmgv9KLEOivVGxu7U+gf261B6WpTIBAf2Ve7I1AvgCBfvpE1QlMNdDvKuxmn39u3rwbVOTyAMALKrIkmUoNVx1KFReYQH8VN94cKTqB/jnSEDNUjIJAv9ktvcPDc2I5wBmqMqdFAAEEEEAAgSoWIOBSxY1H0RFAAAEEEEAAAQQQQKCkAO87dBAEEEAAAQQQINA/fX2AQL8ck9FkUEhBpyLQP333GWeafQEC/bNvzhVrS4BAf221Z13UZjoC/Q5qZTx+nCfyoIr8QQDu+t5U6sN1ATlHKkmgf440RBUXg0B/FTdehKIT6I+AxC4IIIAAAgggMGcECLjMmaagIAgggAACCCCAAAIIIDDNArzvTDMop0MAAQQQQKAKBQj0T1+jEegn0F+sNxHon777jDPNvgCB/tk354q1JUCgv7basy5qM12BfodVECYX2T6i2rllaGhvXWDOgUoS6J8DjVDlRSDQX+UNWKb4BPpru32pHQIIIIAAArUmQMCl1lqU+iCAAAIIIIAAAggggEBOgPcd+gICCCCAAAIIEOifvj5AoJ9Af7HeRKB/+u4zzjT7AgT6Z9+cK9aWAIH+2mrPuqjNdAb6V5922pnqefeISJPDM5EfWSzWtmlgYHcOsyBMKnJ1byr1d4nm5gUmkjDVj6nI20WkQcyeiMViK3sGB39QrDEuX7iw8bkFC5ao2cVi1i4ix2f3HRORH5rIA14sdlNyYOB7h4oUvuWXXcx2NsVi56wfHNwTpSPkB+nN7IaNw8Mfyl0z3znMpuiXy0Qiln7yydM8z/ugiJwtIsdm931ORP5Tzb4iInclh4f3TTHQr4m2tlNsbOzPTHWJipwsIjERqcgyrB6JbB3U894nIh2Bc7vdnxHVflO97dh9++6/adeu0Sjmk93HtYXn+5eJ2SUi8uZMXxMZM5GfqdlD6nlfTg4N/ac7f57nHvW8s5KDg7vyrx0ymCXTr8uVMdHRcaSNjGwWkTOy+xa9RqK1daH5/kMi2RcxkUe1qWlFsq/vxXLXGb9P0un3i2qriByVPeYZMfs3Vf2KnHji/clkMj2FQL+ubW19S9r332Miy1XkDSKyINhXTaTHHxu7467HHnN9t+SWb5N3z2iitfV/mu+7e+LcwH2/V8x+oKrrm9Lpr9+xc+cL5a6T/3neMyUuIq+drvvAXSuvLU4N3M9u4NN3KzGKUreQflP+MLNbeoeHLyu347r29pNHR0ffp6qdIvK7ee39byZyq9fUdHeUPuquFfL7KNfHX1rd2nqq+v4nReTd2f67V0U+mEylbitXTj5HAAEEEEAAgeoVIOBSvW1HyRFAAAEEEEAAAQQQQKC0AO879BAEEEAAAQQQmO1Av8ttxHaP/JF4dpmZf5aovj6bl3CN8YyJfEdMb7XYvLuTfcmyOYSwFly5eOWx88ZGLzSTtSb6O3o437JXxL6rKj0HGhrvuOuRu8pnBlqXLvQ8bzwjYSKPmjd/RVjZKgn0l9o30ZE4Uv39m/VwhqN8RzX7UaM0td0+sGk8G1XUZnTsPBN7T57NPhH5qYg96JvLN20umm/KL3v5womY2vIN27dtLbfvuvYVJ5v4VxzMLawOZGnSIvKkqPSZr1+3187b4XIl5c4V/Nz1O/3FgdPUs/eJSYccziJl+t3BvEy/qd32qhdfd/9Nu26acl6oGo0cRObemWL/CLqva++82UQuzf0s0A800br0f8a82PtMbEmgPVw//L6o3T7S0HhL2D164aJzXjk2P/Y+Mb1ARN46IXsk8m+m9tVS7bi2fekpJvqIip6QLdcP/QbrSD667elSfSr/OFO9esP2LWUzWWvaOj+vKi5nktuu7OnfemOpa12+8PLG54/8+RI1vVhECnKIIvZAufs0//yFz5xD92TGsyl2haheLiJvzBxnMjDS1NCV859MoH9d+4q4L/5dKnLceFlMbvNj8z8w2Wd7Jfc8+yIwlwQI9M+l1qAskQSmM9CfHxyNGOj/up9Of9bzvF5RXZRX6N0x31/cs2OH+7I6YXNf+PynnlqjqteJyG+Vq6yJ7PBisfcmBwaeCNv3gtbWY0bS6fvGy2D2knrekuTQ0GC5c4eEskfUbEVyePj+3LGTDfSvbW1965jv36Iip5Upx4/V7D12yPALh38hRwvmVnCdtIrcLaOjVyW/9a1flLNxnyeam0831a9lA7/lDvmlmL2nd3jYDQwpOgCj3EnCPndB6l83NX1YVP8y8KUybFf38nGrNjV9yEZGviQibhCC26oy0F+B/7/GPO/CdDr9SVEd/1Iv2UE3pcwTbW1v89Ppb0Top+407iXgWjX7f90glGLnLRbob1JtSI+NfclEzssG7Yud4ucqcnEylXo0Yn/RREvLGjP7xwjPlMx9EGto+Gh3f/+TM3B+NzDhc68eGbluqgNcZiLQ74L8EdvA0exV1b8S37+hVHu7HUOekz9obGg4cyyd/pCYfbSgvc2u7B0eLvmyFbFt2A0BBBBAAAEE5qgAAZc52jAUCwEEEEAAAQQQQAABBKYswPvOlAk5AQIIIIAAAlUvMIuBfj2/vfPdvoibLNJN1FZyM5HnPZOPpl87/7ao4e1sEP7zKvKBwCCBYtdxfw//K39swQ3J4WTxzECNBPoPhXYb/lpU3h/BJm0mD3nqXd7dv7kgizATYfVEx7mv9fzYDVI+g+Hac4f46Ut7Bu8tOjFrsNETbZ2neyrR80K+vKdncOuU8kLVZjSd/SNoHxbo9yz2f33xXbbnrDKPATcA56qe/m1ugkVzGT3vF/s/ICqfL5O3cqd9XMRf09N/T0HW77KOjvn77KikmCzLXv8l37Mlyb5tJbN5a9uXXSiitwfKfJ8/On91yedH4eCcPb7vn5UcvKdgEld33szAk2f3r1GTSDlEdy/45r03ObA5NIcY9M3vk2ryMVHtM7Heg/m0N+W1xXc8Txbf2bf1V+7nlQb6E23LTlXVrcEwv4k8ZE3zE8mHk78p9/zncwRqTYBAf621aB3UZzoD/avi8Xd5Ig+KyKscXaRAv9l9qnrEwZG0blTbhK3YLPbZoO/1IuJmWHczyEfd3EvBVb3Dw5kvHPkHdcXjnzn4808Hfn5tbyr1qXInXxmPvyMm8ojkRrapfqexsXHxnX19mV+ubptMoH91S8sfqZmbvf115cqQ/fzQaEmRPxzfP8JM24l4fKmJOJNjIl7H7fZjM+vaODz87yWO0UQ8fqmJ/FNg5u4ol0ir6ieSQ0P/MF2h/sys6PPm3aAiblRj1M2N9Hamy7MHVF2gv6ulZZWY3RzhC3XO5FkRcbPau5ULclup1Qa0q7m5S1S/UcE1Dp3XbIOOjFye3LUr9AtjWKDfE/mwibh7P/8LbbE2fVbNOpPDw4+VavTMYI/5868NDY2X7i1R7oPMrPyTOn8ZoygdeboD/Yl4/Izs8yLqcylXzId0dPSSUgOBCn4fmf3EzbKgqm61gIJnvXne8o2Dg2VnEojixD4IIIAAAgggMDcFCLjMzXahVAgggAACCCCAAAIIIDB1Ad53pm7IGRBAAAEEEKh2gdkI9B8K4u5z4dFrI4TJg6RpE/nSq1464ZPlZk2/sOOck8b8WK9IwSSeJZtIRTakm+ZfXixkmqiBQH+iY/mbPbNeMfmDCvvrj1W0q7t/y4RMznSH1de1L//DIqHiUsXd42Yv7x7Y4oL3xTZd19Z5qWnleSEx+0TPwLZJ54WqyEimu38EG6Mg0G9yraq47EXUrMeYqX3gVS++7ubfvGL3daKZvFXUjN4TsYb0uesfvfdn+R2kktU03LEdHR0Nx/tH3SIiblWAzGZiu1Vscdiggdw+F7QufVPa8/qyKxC4o3bGfDtn/eA9e/LL5AYkeen914tOIocYGPhQ7GYI6ZMuY/XusOxT/koklQT6Q+9ns4f9sdG1yeEHfl3hM4jdEagJAQL9NdGM9VWJ6Qz0dzU3u2Vg3MjK7G9Q29kUi52zfnBw/Jfh6tbWTvX9LVGUwwL9JYLZz4tZt7pfxmZpUT3azNYcXJrpjLyXkn0Hz3vxxlRqY8Ev6Hi82UTcrPqvPPQNoLD8YeVe3dz8QVV1o1VzW8FAgEoD/avi8dd7ZveK6tvyrvm0qG4TkYHsz9vEzI1cPDHUtEygf3U8vloPhfkXBI6PZGki3/ZFzr4rlXIh8IKtq6XFlc2V9ZDnoW3CuU11Xrb8K/LKULSdovSdvH3czOt/bmZ/k/flcswt3aWq94vZT0TVLV90tpm1FBmAUFWB/kRz86mm6sLOh5dQOgTzfRO511N1Ifcjzcwtaeb6UGYgTshWNNCfaGlZbmbdof1H5EFP9Ttpkd8WkVNF5MqQfvrXvamUWzGhYIBNyMoXbnDF/sDAk2ddPVT14TL3wqPa1LQi2ddXbEnAYv0j7D44370vTOhHZk/4quduSqUKXkRcuUo8s74vqreq2X+5/Uz1LWLmBilNnBHB7Mu9w8Mfm+zgFnf9vQ0Nrz7Q1OS563hjY27pRPeyc2gz2+A3NHwk2O5+LLbv7r6+5/P7QpE+5Va0cP+I8M2Dsy1kngUm8kciclFIez+kBw4kig3iCPt9VOp+J9A/iachhyCAAAIIIFBlAgRcqqzBKC4CCCCAAAIIIIAAAghEFuB9JzIVOyKAAAIIIFCzArMR6F97+rKPienf5WUlnjaR21XkUWmI/cjSY29TUzex22U6MTeQNtPLNgxsCc6MPaE9EmcmjtaR/cmQGb+/b6a3euJn/h7ui/cWFf+9ouryA8HtpqNfOuGqsEEDL0egX0T0/I7OY2PpxsZcIcd07AMmdk3uv91AhAZrHP8bu6Ytvf/EhufyVzM4NNCh4T4ReUegwi6n8qg7h3n+Tj+tr4ip/p6JvE9E3pXXTjtGGhuW3fXIXc/ljnfB43np9FG5/x6RA78v6nUH2u2nvpdeOS89/5ncPg2xX++5ua/PZS0mtl3ITN6ZSS/VNovJNjU5YCrzRGWZmOZnen7upeXsO4e2/kfYDbru9KVtZt6EvFBm5QfRbhG/T0zSJc69z0wu3jCwtSDXFeVhUC1GM9E/gj75gf48u++L6b2q/mMm0iCibdncUH727P9TswdM9T3ZvnkoH2Jyr4p91zw9zkzPVLEzQyYBXf+Mt/fSvr4+1+fHt0THslbPV5fNOyLzQ5VtC3RvIqyPuo8TZyw70RtTF8wPTkzqkikX9fRvu6NYn1jXvny5iW3K3VNu8tAN/Vs/nL//5Qsvb/zNEbtd5m/CBLH5/TWTQxQJzyGW6a+VDDKZbKD/gjPOfX16LHaviARzhkUHVkS5l9gHgVoQINBfC61YZ3WYrkB/orl5gYlsFNVzAoTf7E2l3hsMohYL9JvIk57IX8qBA3cVC3u6865uablSzdwv0tyoPzcq+DrP7Jrk8HDBUlyJtra3WTrtwqsuYJrbnjWzJfmzyxcEiM1eUs9bkhwaKrq0j1sO6MWRkWT2i407/wsqsiSZSg0Hu1IlgX43uvA1IyNflUNf2HPbmKn+lef7f59fTzeiWp56aq0dGlQwcZb9EoH+daed9oZRz3tARd4auE6vml2RHB4uGJmXXYHBhbeDs6OHBrLD+kMmeO37a8PO7coyptotenjEtok83pROn3nnzp3jLxqTuT3DZih355Z0+sKNO3d+J/+c69rbT06PjV1vh5YTC25VE+gPCcO7euw1s494J510S/6LZKa9VD+UXaEiOLjDHRca6F8Zjx/nVuRQmTCSvGj/yV7Dza5/uF+b/UQbGxcn+/t/kt8ORergdnP3+WfV7PqCe+FQPfKvUfI+TrS0nGWHVsLI1bv0MyV8hvqv/6qp6f35LyKZl4uWlrVmdquINGXr6Aar/IV34olfKWiHRCLmP/30B1XkbwPleUFUl/UODeUG8UzmNhg/puAZHGEVD3dwkfb+sS+yblMq9a2C9ivSp0zkq881NX0ozKpEoH+fmN3YYHZd944dbuBEwQCQKaFwMAIIIIAAAgjMWQECLnO2aSgYAggggAACCCCAAAIITFGA950pAnI4AggggAACNSAw04H+81s63+7H5MHAjNxpMb3OH5t3TXI4WZivaf7jV3sNjT2i6sK52c1SftOCc4vMoq9r2zu/eHBix+AEcntU9LLu/i1u8sEJf9d1wdnnj/j51Sr66cDEnCMuQ9/Tv8UFbydsL1Ogv6Bn5YdxVeSW7v6tbqbzUluYzY9FZV3P9q0Ff193seZ17cvWmOg3g9kFMb2oZ2CLy+mEbvlGYvajRmlqu31g0+5ShXMDMbwD++8WzUxomGvrneo1rOvuu/un+ceu6zjvDeaPdeetwtBz9EsnXJw/GCPRnFjgNe53YfzD+bESs4QXOffjXqOeeecjW6aUF3L1mItGrr1D7p1p7R9hgX5zkzSaf8mGgXvcc2HC/RlhNY+fe6qX3bl9i5t0c8KxFy4655Xp+Q1fMctM/JjZ3LXU8xf39N3zeLA/nd/R+Rrfl0dE5PezP/9JgzfWfkfffU+F9dn8YH5gn+Qz3t4LwrInbp81bZ2fV5VPZvcf8XxdcefgFjeQYMK2pm3ZldlJfMdziCWfk20r3uapPyGH6OrqiS7JX1Ejd6GigX6Vb4svn14Q2/tAsQENUWboJ8xf5mnMx3UtQKC/rpu/Ois/TYH+sBmu3ai8i3pTqQlfLMMC/aWC3kHVRHv7G2109JHsTOruo7SaXSMnnfT3+cHY4HGrFi06yfO8u0V1YeCLQ8+xBw5cfNOuXaPBfUNm2/9sbyr1mWKtu/a0005Je577onFCdp+UHjhwbv6ghEoC/Yn8lQJcPVU/kRwaKrmkVOhs+0XCukUGDZScPdvVr2DW/SKB7BCXpy2dfvfGnTszo6/DtkRz85tN1Vn+j+znrt6rkkNDkVZ0CDunq+exo6O3qNn40ktSZkZ1d57Q8LlI1QT6u+LxdQdHp7pR8rkvnFFWPCg2U31ooD87O39wNOsOf2xs2V2PPTY+Ojy/TVaeeuqxXkPDNhU5bfwz1Yt6h4YKRs0WCfSXrUfoNYoMSgi7honcdOyBA1flPxsmPCdaWxep77uR9LkBNM+mRRbflUpNeBFxg0NGx8bcoJlTAn263L2sXfH450RkfIS/qa5/rrGxYOTyZH7rTDbQ3xWPu+eg+4eVQ5vZEyqyIjk8/MMS5XB1eb+IuEEWub5YdIBCkUD/s2K2snd4ODWZ+nIMAggggAACCFS3AAGX6m4/So8AAggggAACCCCAAALFBXjfoXcggAACCCCAwEwH+kNCpKEB7GBLJDqWv9nzLZjbeMn3bEmyb1vBRJgFQWmRKDOr69r2ZVeL6N8ErnufPzp/df4gg2oO9IfMKv6Cqr+se/s9pSby03Xtyz8XXA1AREqGlicbVg/pG2Vn8g7pGy/4akuS27dNmPB0bfvSU0z0ERXN5aiejom9e33/tuJ5ocJ+l1bRVd39WyadF8r1r7loNBv9IyTQv0d975zuwc07iz19XcbqeDvqq2ITJqB1u5c99uL4yuNGGsceFJswKeiVPf1bb8y7nq5t6/yGqPxJ9ucj5nlLN/RtdgMF8jf3vLheRK8K+ewnvsjiZP/WkAlEE0eqv3+zipyRPe6HfoN1JB/d9vSE51175xs9yQwueGP252kRu8Y/fkHJHGJ2dYW7RWQ8hygiRZ+voYF+la/7I/M/FDa4KljGcoH+RMe5r/XSsTsnDs6Rn6unK7r7tvwrv2kRqHcBAv313gOqsP5TDfRfuGjRKw/EYn8tIi602RAgeFSbmlYk+/peDLKEBPrd8jyLy4RCM6coCNub9enIyHmlZvTPXbsgiF5kJv2V8fg7Yod+WR+XPTY0oD9+3ubmK0T1a4E6hoafKwn0d8Xj14mImy09t4Vahn2R6YrH3UvP1eOfFQn0h9QzNJCcf43QgHxIIHv1aaedqZ53T2BW8kh1CKl7qGfUW211a+ubxPf7VOTk3BdBUT2/d2ioYHR3/jlDVjCoikB/yKoRrmpFZ5AP1vvyhQsbf93U5FZKWFWuT3e1tHxSzD4/vp/qp3qHhq4t1zZd8bg7JjcK1u1+fW8qVbCsVWig3+zLvcPDHys3Q3tB2YrcB/n91ES+19jQ8Mfd/f1PlqmHdjU3f1FUgzMNFPTVkGfWfSqyOmw1keD18gcvuRVMxPM6Ng4O/ricb7nPJxPoP3/RouNHYrGH9fBSgCOqeklyaKin3PVcn3pu3rzbVGRtbt9iAxRCfh+51RIu25hKFV3Csdz1+RwBBBBAAAEEqluAgEt1tx+lRwABBBBAAAEEEEAAgeICvO/QOxBAAAEEEEAgP6iZmT1b7RrPlz2V6KQbZTg/qJqZ8f30zluDM2aL6OqwmfCD18oEev2j1rt5EAM/Dwvlypr2zus0mG1R+fozujd0ZfvgNUKCv3t83z8rOXjPruB+1RzoX3t657vM5EEVeZWrk4ls35/Wzi1DW/aWattEx7JWz1c3i/gR2f2+43my+M6+rb8KO24yYfXzFy8/3h81F55+R/acRWcvz7/muvblnzGx8YkAzeTaDQNbPxXcb03HijPV98fzQibyqHnzVyT7khPyY/nnzu9Ppnr1hu1b/q6Se6FajGajfxQG+u2Gnv5tLos2YXb9fLOQPugOiXRs3qz4Iipf79m+9U9D+tFyEzs8gWhIP3LHFM7mbzeI6IXZyTeLDiPQ628AACAASURBVPq4oHXpm9Ke1yeHs2KhA2PWtC/7oIreMF4+kz5/3vzziqxIMqEa605f2mbmbRORV2Y/CB3g4j4LCfTvGGlsWHbXI3cVnTA1d7FSgX630oaO7E+qyFm5/d3vETPrTA5se2yq9w7HI1ALAgT6a6EV66wORWZE/oKKFB2lZarzxOxUEXmXiLwzsNxTTu9Zdb8chocLfjmEBPpv702lLin7hWHhwqNt3rx7RSSevUjoCgDFmi80iC5SMPt+SBj6BRVZkkylJowoddfJzHI/OrpezHIvMkVD8VED/Re0th4zkk7fJ6qLJlPPrnj84wfb4wuHv2zYLb3DwwVLfRXsJ/LN3lTqveXawZ03f2Z2FxbvTaUmfAFbFY+/y5PM0m25l5PHm9LpM+/cubPkclhuZn/f896eK7/veU9uHBwsOjq03O3a1dJyoZgdDgOb7WyKxc5ZPzhY9gU4JFBeFYH+kEEMRftwmF9Xc/PNonpp4LMpDarIv0ZXS8sqMXPLqx3aioTtQ/yf90XO3pRKhS0/N+EyIc+ZhxYceeTK2x588KXgjiGDC67tTaUmvGwW62OJlpZW8/37RfXQi7Rq8leNjePLeYWUv5IVJ9zM9t8QGR+RnBbVzt6hIbcqwJS2yQT6Q1Z8KDnQKb+ABauOFFnZo+D3kdlPfN9v37RzZ+jSalOC4GAEEEAAAQQQqAoBAi5V0UwUEgEEEEAAAQQQQAABBCYhwPvOJNA4BAEEEEAAgRoTKJihf5L1M7XlG7Zv2zrJwwsOW3d65yfNZHxyv7Bg9QWtS49Je3qfyHi2pehM/mHlKgj+il3U07/tjuC+1Rzon2xbZGf+7h+fMdzsR43S1Hb7wKbdYeecTKB/XfvyiWHqiIF7d/2QNnlo3vwDE7IY+WF1EXnca9Qz73xkS+m8UPvSU9R0PC8kFnuy1GzyUY3nolHUsufvV0n/yA/0Rx0gUXANkcj39tr25atEDueBVOSW7v6tBZm1/MC9iRT0I1f34OAQE9ttJuep6t+Mz7xv8s2ega0FWbf8Pi4iBYOSXBjeG9l3r4geziGaXtQzsKU7SvtkBz/dIiIX5PZX0c9292/5TP7x+YF+VflU9/atZSdMzRicvqxTTcdXqsiZHir/fjf46tzA9fao6cXdA1vcgBo2BBBwcT4UEKg2gSKB/qlU4+cqcnEylXo07CSTCZNmvhTG4+90v8BF5DXuvyczY3VBuFukWMh3nYi4EHgsW4eC4L/7eUFw2qzo7NtRA/0u0J72PLdCQGbpqUrrGSXQHzqDu+rqKLPWuzLll1FECmbfTzQ3n2iqbrTjm7OGbqbt6zyza8rNTj6Vzpd/bMiM/9ED2x0dR9rIyGY5vARTdQT681dHqGAQg/Ob6UB/1GdAJQMq8ts9JNBf0EcvPvvsI/a9+OJdcnik6oj5/tKNO3aELeNV0C1Dnp0TrlFwn1QYTu+KuPpHpfdLVP/gebvi8X8WmbCkWuT7yJ0ndKBSyACFqM/JSuvM/ggggAACCCBQvQIEXKq37Sg5AggggAACCCCAAAIIlBbgfYceggACCCCAAAJzNdCfHz4NCwInOs59p+fHxjM8IlJyJvn81i5YnSBkNvZ6DPRf1LbqhFEZGRDV386YzUCgP38m/ErCxQUzpoeUL3HGshO9sYl5ITG9zh+bd01yOLlvtu/8yQT6Z9posgaV9I/JBvoLriESuoJGWB1KzSYf3N/l1vbZUUkxWZb9+ZMx3+9YP3jPj4P7TRj4o7Jtge5N7Pdf+ReBVSJCnzt5A4bCVwApfIaFlqFUW61tX3ahiI5PMlt0YMLpyz+uZuOT80YdXOGuHWb6ypdO+NPfHLHbrSxweaB8+8zk4g0DWw9PsDrZjsZxCNSQAIH+GmrMeqnKNAb6x0TktoaGhk939/c/WcxvMmFSd66oM26XareQQQE/slisbdPAwISRrIn29jfa6OgjovrG7PlCZ6MOmf39yt7h4RvDyhA1qLo6P4wtsn1E3bJbQyWX3cpdM0qg//yOjteMuvqZ/X72BeAlUf2cikz4YlTM0hc5RkX+WkSOy7w/iIQ7xuMfMxG3/FVuYITb/WlR/UpDOn1n944dP4uyIsBk78WQFRTcLOqRBy5UEigPWfEg0qz2lVwj0dq60HzfvRAfkzUpCKm7n4cEwSOtgjHeh2Z4hv6oz4BKbPL7SJRAf8izb3fM9xf37Njxvcn2ueBxIffyf5jI33oi+6Oc30T+SESuHt+3yEoGUc41oVytrZ3q++Ojd4utkJA7JmylgcmsFhAyKKDgHon6nKy0zuyPAAIIIIAAAtUrQMCletuOkiOAAAIIIIAAAggggEBpAd536CEIIIAAAgggUM2B/oKyZ8O2N/f1Rfp7eJTWJ9A//YH+kCC1y/x8wTP71yht4os3Xz37CzHJzaQfGpZee/qyj4lpQV7ITL/ixbw7u/vuntG8ULAulQb6Z8soinf+PrUS6Hf1yhs4lFbRVd39W8azLPkz6OdC8InTlzV7pveLyCtFZMQ8b+mGvs3jE3cmOhJHqr9/8/gs/mI7Y76ds37wnj1Bz4JBRUVWCSjVTgUDm4oMwIkySKrYdQp/T+itYv7jovo3gTzePhP7Xxv6t/3TTObwJtNnOQaBl1uAQP/L3QJcv2KBKQT6XYD/56K6U3w/qSMjDyZ37fpNuQJEDfPmn2d1S8tH1eyL4z+fRLg1pK7FZlzXrnj8GyLyJ9nrvaAiS5Kp1HDu+i4sfuzo6C1qllk6p9xM+lGDqiFB5MrC2PH4x0VkfFRfWFh31aJFJ3me1x8YsFCu2Up+XjTQ39y8wFSvz5vZO3guN0jhuyqyMeb7m6Y74B8SRK5oBvZKAuVzKtCf3wdUP9U7NBRpqSbXOJOdof/yhQsbfz1v3rtFdZWYtYrIa0Xk2LKdq8i9XIl/wfMiP7QesopEyGoYoQNTypa/yA5dLS3OYfpGvk7imRdWtEqfwecvWnT8SCzWryJvzZ6v6EoVpayiDDaK+pycbJtwHAIIIIAAAghUnwABl+prM0qMAAIIIIAAAggggAAC0QR434nmxF4IIIAAAgjUskBBULPMbOxTtXBBV88OnKNiy83sVBE9QUSOKnfesNmk17Z3XnEwE/C13LEqckt3/9bLyp2rks9rLNCva1vPfYto7EJRO1NEX5/NVAQnyCzkmeYZ+pe3LD9qfsy2qsjplbRFiX3DZz9vTizwmvZfLybvK3LsXhH7rqhsVG3YNJMB/0oD/bNllOcy7f1jLs/Q7+qe6FjW6vmZYP4R7r9N5PoN/Vs/nHPJa7fxfnZB69Jj0p7eJ6KLMseZXLthYOuncsdd0Lr0TWnP6xORk8M+z+23rq3zo6YynkOczDMs6moG0xvoFzcwYf7BbOCCQB9idv5peqBxmtoTINBfe21a8zUKC/Sb5y3fODi4dSYqX2mYNFeGKGHQcuWtINAviebmJaa6WUSasuedMJt0/iz+prr+ucbGS/v6+txAh4ItalB1sj6VOIXM9F6OruTnxQL9mS9giUTMf+qpNap6nYj8VpkLPe32axobu/GOnTtfmFKhMl/+Oo60kRHXhmdkz1VRELmS4+d0oF8k0moB432owhn6nZM/MvJhFflzEXlVxe32MgX68++DUv244jq5gRH5Aysmc5LgMS9ToL+S52apKkZ5hkd9Tk6VkuMRQAABBBBAoHoECLhUT1tRUgQQQAABBBBAAAEEEKhMgPedyrzYGwEEEEAAgVoUmK1A//kdna9J+/oZFXtPXgg0EmtYoD8/oDqZMGy5i9dIoF/XtS0/19T+VkTeUa7OBZ9Pc6A/JIBccZHyDggN9Lt9XF5In92/Rk0i5YXE7LqGkfSNd+y8b8p5oWAZKw30z6aRiMxY/5jrgX73XPJ9eUREft+1l4k8at78Fcm+5Ivuvyc+YyzlNy04N/lwMjPR8Jq2zs+ryicPtfPEGfjXtS9fbmKbsrPXF8zgn+sb0/EMe5kC/UXuWfuBeg1/3N1390+nelNzPAK1JECgv5Zas07qQqDfOys5OLgrv7mzs1I/rIe/UD+qTU0rkn19mS8OiZYWN2I59wUgLSIX9aZS3cW6TdSgaq0F+nMebvb25xYsWKJmHxAzN9I3OFIwn+2XqvpnyaGhDVNZCqiSQH5Yu1VyfL0G+hPNzW/2VXtV5A+K9P19YvYLUbXA52507fHj/02gP9pvGwL90ZzYCwEEEEAAAQRqSoCAS001J5VBAAEEEEAAAQQQQACBgADvO3QHBBBAAAEEEJiNQH/i9GXNnmmviLyuiPheEfll8DMTOVpFjs39jED/8o+r2RdyHlEHLySaEwtijQe+aGJ/mg0X5zeByxr9QkQOBD5oyLaV+183/fiPGqWp7faBTbvD2m+Oh9UzRb584eWNzx/58yXi6wdUMysDlM4Lif1Zd/+2KeWFglZz1Wim+8dcD/S7NlrT3nmdinwo09XFdqvY4p7+e77nbLzG/RtF5JxDt8HEWfjXdKw4U33/nuwkvRMGlUwM+8sP/QbrSD667en8+6cGAv3u+eGLSOP4s1rkIWuan8gNfOC3LAIIiBDopxdUnUC1BPpXt7R8VM3Gl7qRSYRbK51puised6NEM18cRCQ4u7t2xePfEJE/yX72QzXrSA4PF3wByHWISQf6RW7vTaUuiRpsjzILdiIef6eJPCQirzn0pUh+ZLFY26aBgdAXgOnu1Jlw//z5b9VDwf7zROS0kGXc0qr6ieTQ0D9ErXt+OUMC+SPm+0s37tjxcJQ61UygX/VTvUND10aps9unK+IM/Svj8eM8kQfzwvzuZf+bpnrTsfv3/+CmXbtG868bddBKJf5lryEyYUCO23/taaedkvY8N9rXLSM47ffBdDyzorZZJftF9c+dMzu4qV9F3hryLIx86SjPpqjPycgXZUcEEEAAAQQQqHoBAi5V34RUAAEEEEAAAQQQQAABBIoI8L5D10AAAQQQQACBmQ70n9/S+XY/Jg/mhfl/aaZf0kZvg39s40+TyaQLhU7Y8oOuYYH+te2dV4jI13IHRg25V9LqVT5Dv65t73QZp48E6pwW0Yc9X7481jBvMDcTedCkYMbvaQ70n794+fH+qN8vouN///d9/6zk4D0FE6FW0lZR93Xh/r3zd7/Vb5DTzeQ8LZIXErNP9Axsm3ReKFieSgP9s2Q04/2jGgL9ebPpu+TORT392+5Y2770FBN9REVdnucl37Mlyb5tg7l2LZjdX/XqDdu3/F2iI3Gk+vs3q8gZ2X2Tz3h7L+jr6xvL76Pr2jo/airjOcTJPMNe5hn6bxLVh11+MjBIJj2d907U+5r9EJjLAgT653LrULZQgaoJ9Le2dqrvbwlU4qEFRx658rYHH3wpatNWGmRPtLS0mu/fL6puRnG3Xd2bSv1dorn5RFPtE5E3ux+a2Q0bh4dd8D84C/mEYkUNqq4+7bQz1fNyowjdOQqCyKXqO5nQrIjsjvn+4p4dO74X1XI698sE/Jualqrq34jI7wbO/YKoLusdGhqYzPU6OjoaXjM6ul7MEuPHq67uHRpyKyuU3SoJlM+pGfqbm68Q1fEX50oHv0QN9HfF45852Oc/PQ5p9oSKrEgOD/+wFG7UQHkl/vnXK7hGyH0U8uyb1vsgpAzbjmxqStzc17e/bOebwR2i+ueKENIOaVHt7B0auq+SYnbF4/8sIu8LHJN5ngbPEfU5Wcl12RcBBBBAAAEEqluAgEt1tx+lRwABBBBAAAEEEEAAgeICvO/QOxBAAAEEEEBgJgP9Li9xvH+UC3peMC5t9rA/Nro2OfzAr0vpRwn0F5RdZdsC3Tutfw+v5kB/dmWE+0XklVnrfSr2J+Vmnp/pQH9I4HnEPG/phr7NkSbGnO67NjN7/yt2L1WVgryQqr+se/s9k8oLBctZaaB/Noxmo39UQ6D/gtalb0p7nsvfnezazESu39C/9cN5A4a+43my+M6+rb8Ktmtwdn8Ruc8fnb/aa/zvNwQGArjdr+zp33pjWL/Nf4a5iXHnzT9QWQ6x49x3en5sfELdYitqRHmmFru3Cp61h3a86eiXTrjqpl03ja1tW/bncihvF8s9azzVFXdu3+LKxYZA3QsQ6K/7LlB9ANUS6M8P44tI2Vnx81ujq6VllZi5JXlyW8lBAYmFC4+2efPuFZF49oBMuF4OHGg11c3ZpXtG1MyFmN0X8aJb1KBqyKzhT4rndWwcHPxxlN4VJdC/vKXlqCazrSKZpazc5mbDX5UcGgoOmIhyuWndJ+udFJGzAie+vjeV+vBkL9QVj39eRD4ZOP7a3lTqU1HOV0mgPCTQH+k6lVwj0dq60HzffeE6Jtgfk319LwbrUzAoxGxnUyx2zvrBwT1R6h0l0H9Ba+sxI+n0faK6KHNOs5d8z+vcNDT0L+WuETVQXolN/jWjBPovPvvsI/a9+OJdgf5W0QoO5eq5Kh5/l1vBQEReld234mdWuWtM5vOo/sFzRwnjlypL2DMnbFBA1OfkZOrNMQgggAACCCBQnQIEXKqz3Sg1AggggAACCCCAAAIIlBfgfae8EXsggAACCCBQ6wIzGejPD8qKyNMxsXev79/2X+Vco4RPE/lBVpHQ0G25a5X6vJoD/WvaOj+vejirYiJf2NC/9ROlJgp1FjMd6BcRXXd6561mclHOPmwFhqm022SOTZyZOFpH9ic1kBfKhbsnc77gMZUG+mfDaDb6RzUE+i/r6Ji/z45KismyQ21mO31Ld3ra8BURyUzeWqwfnN+6fInvWSa7Z2K7VWyxSuwtJuYmeY2ZyLPq+Yt7+u55PKwPhTzDfug3WEfy0W1PR+1za9uXrxI5nEMsNiggyjO12DULBh6Y3G+x+YncCh9h946IPBFrSJ+7/tF7fxa1LuyHQK0KEOiv1Zat4XpVTaC/MFzvlv26qDeV6o7SPG708bGjo7eo2eHRxyJlQ9d5s5DvMdWzxfcvVdWrsl8cHm9Kp8+8c+fOZ0qVI2pQNWQQQUX1jBLod+XsisevExG3qsChr0Sq659rbLw0bJmhKL7BfVbG48fFRDbkRlCKyJNpkTV3pVLPljtXyKCLilYoyD9/oqVludmhL2vZz1J64MC5yV27flOuLJUEyle3tHxUzcaXYoo6K34l14ga6E+0t7/RRkcfEdU3Zuv4goosSaZSw+XqnOkbzc03i+qlgX0LZlJf3dr6JvH9Pj08SvZHFou1bRoY2F3uGlED5ZXY5F8zSqA/ex9MesDHqkWLTvI8rz/gPKGvnt/R8ZpR1w5mv58tX0X3cjnHyX4e1T94/q54fN3BFUlun8x95M6TiMebTWR89gETCR2oFPU5Odm6cxwCCCCAAAIIVJ8AAZfqazNKjAACCCCAAAIIIIAAAtEEeN+J5sReCCCAAAII1LLATAb6Ex3LWj1f3d9oj3CGJvKoefNX5EKgpVyjhE8vaF16TNrT+0SykwCKvOR7tiTZt20wSpsVBGFVr96wfcuEFd6rNdCfXR1hfS6QnPFXW75h+zY38WbJbRYC/ZI3+7krXcpvWnBu8uFk2RxNufJfHF953IGGsQ2BLMmT88Ya1tyWuqtsXigkHB25z5Yq1yQC/TNqNFv9oxoC/a7d8p43e0zkShX5WxFxmae0iq7q7t9SMEFt4oxlJ3pj6mb3f3O2/a80kbdpNgtX7pnngvDeyL57RTQ3yW9aTC/qGdgSOYeYvwqKmVy7YWBrwSSzUZ6pxfpw/u8JFbmlu3/rZcH913Wc9wbzxx4Q0bcGft5z9EsnXHzTrptGy923fI5ALQsQ6K/l1q3RulVLoN/x54Xr3azgfToycl6UcPbq1tZF6vv3BWY3jxRyzg9Rm8gXVfXMQEg30gzylQRVQ+p5n4qsTg4P7yvTDXV1c/P1ucEGmX3NbukdHp7wi9z9ONHcvCSwyoD70R7zvHM2Dg7ujNLVL1+4sHHPK17xluTAwPfyRxAXBJnNXlLPW5IcGir74hYyq/nUAv2F4fYRUT2/d2jIhfxLbqtbWt6uZm6G9ddld9yjnndWcnBwV/6BUQPk+cclmpvfbKqPiMj/KHeNqIH+sMErZnbDxuFhN4DDSr7INDcvMJGNonpOYL+CQH/IfRF1JQlNNDdfbYeWezq0FeujHR1H2siIG017RjmbybZH/moGJvK9xoaGP+7u73+yXP8IuYe+2ZtKvTdgHHY/Rn5mueu7e+nAvn3zN+3c+VS58kT9fDKB/pBBIiOqeklyaKin3HXds+LX8+a5Jcz+ZLzJiwwgquQ5We66fI4AAggggAACtSFAwKU22pFaIIAAAggggAACCCCAQKEA7zv0CgQQQAABBBCYyUB/wbnFdsZ8O2f94D17SslfvvDyxt+8YveNohP+vlsQtnfnWNPeeV0uPJs5p8rXn9G9748wkaSubV92vcihiTSLhXarNdCf6Egcqf7+zXo46+BiBBf19G+7o1yvX9e6YpF5gWyT2Y8apant9oFNoZMrTiqs3rH0HeZ7j6jIcdnyjKjYJd3928r+/T+7vybaVpxyzH8f/1/5YeHzOzpf4/viMjC5iQ8jD/RYe3rnu8zkQRV5lbtOuUB2Ocvc53PNaLb6R7UE+hOnL2v2LDP46JXZNnM5ITdjv5u4tdSs+bq2rfMbgWfVgyK6QMTaMv2nSLg+2G/WtS//jIl9evxnJn3+vPnnRRncUnCvirzgqy1Jbt9WMNnqTAf6M8/jts7VqnKbiCzIPVfF7BM9A9v+oVxWLOq9xH4IVKMAgf5qbLU6L3M1BfpDQqVpVf1Ecmio5C+f7Kz3SZm4NFPPsQcOXHzTrl0lR6IlCgPObn8v88WhkqB6W9sJmk4PqMhvZ794Fp3RfGU8/o6YZL7g5r48R6rn6nh89cHzB385VxKWdvs+4aueuymVKrnkjgvoPjdv3g0q8l4Tuc4zuyZvsIF2xePfCAZ4ReSbrz5w4Ipy3qubmz+oqjcEbsvbe1OpS6bw5SIsVF22nmF9xg16KBboX3vaaaekPc+12QnZsr8gqst6h4YGij1isjPQ3+Ry24F9il4jaqDfnSskbL7PRC7emEptLPHI00RLy5+bmQvb51Y0cLsXBPpDnhtpE7lsYyrlZnEvtmkiHr/URP4p8AWykj5a1Cb/glEHWISsAuBeCm869sCBq0r11VXx+Os9s3tF9W3jL7hmK5LDw+4lY3wLabNI53cnCFzjBFW9LDk05EbrlxyQEeXX2WQC/e68IQONyt5H7riQ51LRe4NAf5QWZB8EEEAAAQTqS4CAS321N7VFAAEEEEAAAQQQQKCeBHjfqafWpq4IIIAAAgiEC8xkoL8gxCzygqq/rHv7PUUzDC7M/8IRv/iUiV0TzAxYyOz5rkYh19hnJhdvGNhaKpcQFjx93GvUM+98ZMszQam5EujPn9E+bIbs/BbOD1OLSNnZste2Lz1FRO+eMMt2mUC/O8ZEH1HRQ1mVMvu7XTIzxNtRXxWT9+XKbSLPmllncmDbY2XuV13btuzPRfVvTPUuGzlwRXL4gV8HjskPWbuUwzeP/u8Trig3U/ia9mUfVDmcF1KV27u3b51KXihTrDloJLPRP6ol0B+y2kewC65/xtt7abFBQuvaly83MTehq8s4Hc7ziYyY5y3d0Lf54VL9OdHe+UbvUD7PrQbgtnSUELyb3V9H9ic1kEMsdY/PRqDfDala1778c9nnd67ae9T3zuke3Bxpcl9+VyNQiwIE+muxVWu8TtUU6HdNsbql5Uo1c4HvXODYBYnDQuWZllt32mlvGFPtFh1f5sv92H0RXbJxePjfozRvSMg8d1hKDxw4N8oKARUGVbWrufmLovqRQPnc7PyfVbPr82fqTyQSMf+ppy5V1S+LyFET6lRk9nO3T1dLS5uYbQuMcnRp4cclnb5w486d3wmzWdfefnJ6bOx6Ezlv/HPVv+odGvrL4P4h504fDLvfOC+d/sQdO3e+EHJuF7w/W1VvDQ5kODja8qLeVCrSckbF2jJkpn23679qLHZpcmDgifzjXB3HxsbcgISz8j4rHrYvnE0+M0BCRVzI+4fTco3W1oXm+w8FVpkounpBZiCK6p0isiJw7T1qdpWcdFJPMpl07TG+uf19z/tfava/RaQhr7wFgf6wVQAyAx6KBM+z/eZL2X4THCzwsgb6XT0TLS1nmZkb4Ts+SnUSz5TNanZ+yCoabnDL50TE/YNHbnMvALfP8/0PFbsXEvH4u03kn0XkTdmD9vq+f86mHTuGojyzSu0z2UD/ynj8OE8yo+H/IHD+H/si6zalUt/Kv2bmufT00x/MLoWWs3XPmK8+19T0obAXrgqfk1Ol4HgEEEAAAQQQqAIBAi5V0EgUEQEEEEAAAQQQQAABBCYlwPvOpNg4CAEEEEAAgZoSmNFA/5mJo72RffeKaDz4911RWdezfWvh33fbVrzNU9/lJE7LRy4W6HcB0rXtnV8UkWC2ZY+KXtbdvyVswjoXOO00sZsDuYe0mV21YWDb1/KvO2cC/ad3niMmrj7ZrIP9QL2GP+7uu/unxTrk2rbl60TNTYg4nm0S0+v8sXnXJIeTLv8zviWaEwu8hn1XiarLa+RnfkrO0H/+4uXH+6N+f2AQQKTZ9hMdy9/s+eaCzP8jUJSfe6qX3bl9iwtBF0w2eOGic145Nq/BTRB5RaBe6/1fzf+T5BPJkdx51p2+tM3MC2aRMnmhhgNjn7hj532heaE1bUvPFvVuDawakBbTi3oGtkwpL+TKNBeNZqN/VEug37VRwWof452y9MoWIYH83JGlZvafcNuuaVt2ZXbi2bL3qjtwXcd5bzB/rFvkcA7RDYjxRJd0928JzSHOUqBfigw0eCLWkD53/aP3lpzct6Z+uVIZBAICBPrpDlUnUG2B/sDs8JfnYT8vZt3qeX1ilhbVo81sjRxawioYUI4yU/mEU69ubX2T+H6fipycd83P9qZSn4nS6JUGVVctWnSSSFtsRgAAIABJREFUxmL3qcg78s7/rLhQrWqf+7nv+82qukRETgwtR4lAv3u5KjIju/sy7b5kfFNF3PUk4ynSJWanT5hdXeQhPXAgETKoIWxQgjvTXlG9X0UeELPfZM/9xmxb/WHezPDFzh2FPLhPsXqOidkuE3nAU/2ub/Z7qtoqIu0hoXZ3vpIzxK+Oxy9SEffiGQysuxexe1T1fhPZL2anitkiUV1Y6TUqmaHfFXZ1c/MfuusGBkhkTA7OpP9TVX1ARAbE7GgRcctNuT6UWbYsZCsI9Lt9wgaEjJ/fbLupHlCzeaLakh3NOjHIf/hCDy048siVtz344EvBa4fMnj/tM/Rnr1esf0R7ppRZ2aLIag/u0q5vbBbVbWp2IGOn+hYxu1BEfjf4Yh9lJZKoN8VkA/3u/Inm5lNN1f1DRW71EPfjgueFifyRG4wT8lwqeU9X+pyMWmf2QwABBBBAAIHqFSDgUr1tR8kRQAABBBBAAAEEEECgtADvO/QQBBBAAAEEEJjJQL/TXdO2/CLVTHg++Lf69MFQ//fFZEfmb71qrzTzWlXspKItovL1nu1b/zTs8yIBUrfr9830Vk/8/3L/4Yv3FlVzs627v4UHt5uOfumEq8Jmb58zgf78WfBd6c1+JOJtFrGfqtjvpSX25eTA5vEJJVcuXnls0+iYC7XnD5DYa6IPq9gv3WlU5PdM5J15OZygz698L31Wsu/e/xvmf1lHx/x9dlRSTJYFPt8rIltNLCXineKJn+ru37Y+//g1bZ2rVeW2kGtPaDtTmaemS00z1wgOOCgWFA4b6OEu78o1IS9kbmZ0VZftmpAXMpGHrGl+Ivlw8lCuaArbXDSajf5RTYH+vJn2c639ZMz3O9YP3vPjYs2fWW3CP8r17UTePslnvL0XFJvZP7ivW5nkN0fsdhMLT8ghmsjznmi3iN8n5p6VmdxceA6xzMoksxXod/U6v6Xz7X5MHhSR1wXqWfQ5O4Vbi0MRqAoBAv1V0UwUMihQbYF+V/bM7OMibgZ798JQLCQc1tB7xeyq3uFh94W0YDRpqS8Ax46O3qJmFwT2iRwudsdMJqiaDWT3BmbpLtd595nZelW9WESaMjuXDvS7PdzM+B9Q1b8v8YIQfl2znb7vd23aufOpsB2ygy+u00NfeippJ9c43zaRFZtSqWkZIejK8uv58689OIjgoxWU5TETmReYkbxkm5cYbFK03UzkB2rmBjm4gL/biq8CUMEM/bkLJuLxpSaZF7BjynWe7OfPugEOKuL6UG4LDfSXGBBS6lJ7VeTBCTP1m+1sisXOWT84uCd44CwG+mWS/cMV98dm1lVutY9MqL+p6absi2jEpsjs5l4KvvTq/fs/edOuXW55sClvUwn0u4sn4vFmE3HPpeCX/yjlekhHRy9Jfutbvyi282Sek1EuzD4IIIAAAgggUL0CBFyqt+0oOQIIIIAAAggggAACCJQW4H2HHoIAAggggAACMx3oLxZULSP/cxH5toicE9ivZDj2wo5zThrzY73BGaujtK6KbEg3zb+8WGh7rgT6M6FhO+qrYvK+IvXa4/v+WcnBe3YFP0+0LTtVVbcGZp0vx+Im03Oz5r89MHneS75nS5J92waLHby2ffkqEbtzPCeUt2OJFRZkXdvypaZWSaYkd/Yfq2hXsRnJM33vFbuvE608LyQq347F0iumc0bxuWg00/2jmgL9F7QufVPaTeAbnGhXZdsC3Zu4ua9vf6kbZ237sgtF1K2GEdhKz+yffz63Skas8cAXTazyHKLYVT3920rmEGcz0O/qFjJYp+hKKOUeSnyOQLULEOiv9hasw/JXY6DfNVMikYj5Tz21RlWvE5HfKtd0JrLDi8XemxwYGB8RW+6Y4Odd8fg6ETm8HJaZmz1/dXJ4eMJSWMXOOdmg6rr29pPHxsbcsmZnlSnv99XsSonFXjTff2g8wF0+0J85baKt7W1+Ov0NDVk+LeS6+8TsRp03738n+/peLFWuSttJRMZE5Kvz0ulr7ti5M2yprUqabcK+riz29NMfEJHPFyxTNvGs7iXpVh0d/aQ1Nt6RXeXB7VF2EEc2hH79waC3G1leahBDWkXultHRq6yh4W9F9dJsEaY10O/OuXrRot+XWOyOkNUeJn6dFdnR4HmXjon8jvr+lsCHxQL9bhc3u/0aM/vHCPfhv1s6fZkXi3luNLWIvCZ7jd0x31/cs2PH94IFms1Af/a6ldSl4n46iXvhaVX9f5JDQxsqGYBU7gaZaqDfnd89l9JjY1+aMDCj+IX3qupfie/fUO55OdnnZLk68zkCCCCAAAIIVK8AAZfqbTtKjgACCCCAAAIIIIAAAqUFeN+hhyCAAAIIIIDATAf6nbALVr9wxO4Pm8hflstJmMlDnnqXm/rvEBO3cnsu8/Adz5PFd/Zt/VWxVkt0JI5Uf//nVcRlMhrKtO4vTeXDdtz8Dclk0uUzQre5Euh3hbvgjHNfn07HNovJH4QUNjTQ7/Zb23ruW8WL3RIyU/+E02RmAzf56H/7unF+zDbqxIzQlT39W28s5lQuPF8q0O/Oua59xckm/pdE5LwIE2S6rMRG30t/JNl3b9HJ/Nx5XUZCn92/Rk0i5boyeSGTrzaMjF1zx877pjUvNFeNZrJ/VFOgv8gqCiX7fe5+yB8MYGK7VWxxT/89EzJI5X7jTKK/7vDNe29wZY5i15jtQH9mEFL6qOtF5f25MpnIs2bWmRzY9lg5Cz5HoJYECPTXUmvWSV2qNdCfa57MrOgLFixRs4vFrP1gGPz47GdjJvIzNXtIGxr+MTkw4H5RR56VP7/5E83NJ5qqGw34ZveZmV21cXj4K1G7yRSDqrq6tfVU9f0Pi8jZInJs9rrPidljqvp/xOweF5ZNxOPvnBCWjhjoz55PE21tp/jptJtR/2wVeUNg1v7nDq7M858m0uOPjd1x12OPuf+OvOW1U1xEXht4EZjSuSMXIrvjylNPPbahoeFSX+QSPTSy2b1MHu4vnvfl5NDQf04hUJ5xtLGxPzPVJXpoBKl70Q3tk13NzTfPZKA/96IkTz+9xMw+KKqtgRf1Z0TkUfP9/+OdfPK/uJflrpaWc8Qs+HJeKtCfUXVW/sjIeSqZL4O/l39+3/e/Ejv55B3u/Be0th4zkk7fJ6qLxtvO7Mre4eEJL6BT8JeC0LrIo9rUtKLcABRXnhJ91b2Y/tBENjY2NNzY3d//ZKV9r8z53T9U/EJUU6Z627H79t0/XbPyB8s5HYH+3PlcsH90dPR9qtqZXRpxwfiz6dDz4qteU9PdUdzdcVN8Tk6mOTgGAQQQQAABBOa4AAGXOd5AFA8BBBBAAAEEEEAAAQQmLcD7zqTpOBABBBBAAIGaEZiNQH8Oa+Xilcc2jY1eKvb/s3cu8HGVZf7/PWcySQu9cJM7rijoCrjqVikzuTTQa9okhTbTptwKoqDC4mX9i3fRVVZdb7CwSsUVBErSSVua9N7CprlMWrTrHS+roCJUKqVAqW0mmfP8805m0snMmZkzuZHM/N7PJ5+2mff6fZ5zOu85v+d55eqEd7vmHfUzAtkaUfnPYPuGqK7GIVt2WC1r0ZrWDTuzwTfjlPT2XKWK5Qp5ixzTtxwC9Beq1nfUU/JosDWYMXmkGWc8CfrNfK6aWTWtt9hzE0SMpubcmA7kEFT3iKfofQ2tj/7RiU9UKPzX7kss6M0quCxB1+TIZFl5zZdF8KmBvlxkKjdjeP7avUBFPw7g3TGtT7/GQfHJNe0tj2azXVTYr/Z7IVgE4M0Juo9DfTENv4Nik4h1X0Pbhpy0EkZM/9KU5xaIyjUABumFFDgg0N+KoLG7yPvw+sfW56RFyramxM/HK6PR8o+JJOg3dlpeUXNTn5bsu+bvRnwulj27sXXTL7PZODkYQI0Gypq02M09xqnvJH8dpEOE6p9ErB2J98ts8zOfj7WgP3r/nBOYLuGjwaTgoN1hb1H1aF5nbniwDgmMJQEK+seSNsciARIggVEksGLmzNPCHk+b9G9UTHnBfNEJhkI/HcVh2TUJkAAJkAAJkAAJkAAJkECMAAUudAUSIAESIAESIAESIAESIIF8JcD9Tr5alusiARIgARIgARIgARIgARIgARIgARIYDwQo6B8PVuAcSIAESGAECFzh91/kAR4DcKrpToHfFUciFY/s2WOy2rOQAAmQAAmQAAmQAAmQAAmMMgEKXEYZMLsnARIgARIgARIgARIgARJ4zQhwv/OaoefAJEACJEACJEACJEACJEACJEACJEACBUCAgv4CMDKXSAIkMPEI3DhjhveFkpJ3rAuFftyvzc9e6vx+cxTZVxNqbpxSXBy4v7X1aPbWrEECJEACJEACJEACJEACJDBcAhS4DJcg25MACZAACZAACZAACZAACYxXAtzvjFfLcF4kQAIkQAIkQAIkQAIkQAIkQAIkQAL5QICC/nywItdAAiSQbwQkUFr6MbXtzytw29qurv/KJuoP+HwXq0hLPDs/gAiAq5tCoYZ8g8P1kAAJkAAJkAAJkAAJkMB4JUCBy3i1DOdFAiRAAiRAAiRAAiRAAiQwXALc7wyXINuTAAmQAAmQAAmQAAmQAAmQAAmQAAmQQHoCFPTTO0iABEhgnBFY6vcvFeDBvmz7k2PC/Hsjvb2fW//EEwecprrE73+3BRjh/hvjnyuw2+7trU7XZpwtmdMhARIgARIgARIgARIggbwgQIFLXpiRiyABEiABEiABEiABEiABEnAgwP0O3YIESIAESIAESIAESIAESIAESIAESIAERo8ABf2jx5Y9kwAJkMCQCDhk2zf9HIHILgGaoPqy+YUCpwK4HsA7AXgSBtsvqjXBrq4nhjQBNiIBEiABEiABEiABEiABEhgSAQpchoSNjUiABEiABEiABEiABEiABCYAAe53JoCROEUSIAESIAESIAESIAESIAESIAESIIEJS4CC/glrOk6cBEggnwkE/P7LtD9L/5k5rvMQRK5r6uxcl2M7VicBEiABEiABEiABEiABEhgmAQpchgmQzUmABEiABEiABEiABEiABMYtAe53xq1pODESIAESIAESIAESIAESIAESIAESIIE8IEBBfx4YkUsgARLITwJXzZw5rdvj+TcA7wMwOdsqFdhteTw3BNvbn8xWl5+TAAmQAAmQAAmQAAmQAAmMPAEKXEaeKXskARIgARIgARIgARIgARIYHwS43xkfduAsSIAESIAESIAESIAESIAESIAESIAE8pMABf35aVeuigRIII8IBCorp2h3dxUsKwBVP4DTAXgAHFHgjwI0eyzrvxs7Ov4PgObR0rkUEiABEiABEiABEiABEphQBChwmVDm4mRJgARIgARIgARIgARIgARyIMD9Tg6wWJUESIAESIAESIAESIAESIAESIAESIAEciRAQX+OwFidBEiABEiABEiABEiABEiABEiABEiABJwIUOBCvyABEiABEiABEiABEiABEshXAtzv5KtluS4SIAESIAESIAESIAESIAESIAESIIHxQICC/vFgBc6BBEiABEiABEiABEiABEiABEiABEhgwhOgwGXCm5ALIAESIAESIAESIAESIAESSEOA+x26BgmQAAmQAAmQAAmQAAmQAAmQAAmQAAmMHgEK+kePLXsmARIgARIgARIgARIgARIgARIgARIoIAIUuBSQsblUEiABEiABEiABEiABEigwAtzvFJjBuVwSIAESIAESIAESIAESIAESIAESIIExJUBB/5ji5mAkQAIkQAIkQAIkQAIkQAIkQAIkQAL5SoACl3y1LNdFAiRAAiRAAiRAAiRAAiTA/Q59gARIgARIgARIgARIgARIgARIgARIgARGjwAF/aPHlj2TAAmQAAmQAAmQAAmQAAmQAAmQAAkUEAEKXArI2FwqCZAACZAACZAACZAACRQYAe53CszgXC4JkAAJkAAJkAAJkAAJkAAJkAAJkMCYEqCgf0xxczASIAESIAESIAESIAESIAESIAESIIF8JUCBS75alusiARIgARIgARIgARIgARLgfoc+QAIkQAIkQAIkQAIkQAIkQAIkQAIkQAKjR4CC/tFjy55JgARIgARIgARIgARIgARIgARIgAQKiAAFLgVkbC6VBEiABEiABEiABEiABAqMAPc7BWZwLpcESIAESIAESIAESIAESIAESIAESGBMCVDQP6a4ORgJkAAJkAAJkAAJkAAJkAAJkAAJkEC+EqDAJV8ty3WRAAmQAAmQAAmQAAmQAAlwv0MfIAESIAESIAESIAESIAESIAESIAESIIHRI0BB/+ixZc8kQAIkQAIkQAIkQAIkQAIkQAIkQAIFRIAClwIyNpdKAiRAAiRAAiRAAiRAAgVGgPudAjM4l0sCJEACJEACJEACJEACJEACJEACJDCmBCjoH1PcHIwESIAESIAESIAESIAESIAESIAESCBfCVDgkq+W5bpIgARIgARIgARIgARIgAS436EPkAAJkAAJkAAJkAAJkAAJkAAJkAAJkMDoEaCgf/TYsmcSIAESIAESIAESIAESIAESIAESIIECIkCBSwEZm0slARIgARIgARIgARIggQIjwP1OgRmcyyUBEiABEiABEiABEiABEiABEiABEhhTAhT0jyluDkYCJEACJEACJEACJEACJEACJEACJJCvBChwyVfLcl0kQAIkMHIEqqqqzgbwusQf27ZPEZHTYr87AUAJAG/sp9j8KSJeVTW/i/479jM5YWZHAPTEfsIi0qOqA/9O+KwbwEuquh/AfsuyXgDwt/iPx+PZv3HjxmdHbsXsiQRIgARIIF8IcL+TL5bkOkiABEiABEiABIZKoL6i5n4FVsbbq8hta3Y1f22o/bEdcHX5kjN6EG6HyJtiPA7atj032LFpb6HySWGi+gcvissfal+3r1CZcN0kQAIkUCgEKOgvFEtznSSQhkCgvPwCjURuMh+Lx3NvsL39ScIiARIgARIgARIgARIgARIgARLInQAFLrkzYwsSIAESyBcCgUBg8quvvnquqr4BwBtE5B9U9VwAZwGIi/WnTaD1vhIT+f8VwHMi8rSq/sn8aVnWH4877rg/BoNBE0TAQgIkQAIkUCAEuN8pEENzmSRAAiRAAiRAAmkJUNA/8s5BQX8qUwr6o0xkWUVtuUCXq+IlS6zvNrRteGbkPZA9kgAJkMD4IkBB//iyB2dDAmNKYGlp6YWiuh3AmbGBn1OReWs7O381phPhYCRAAiRAAiRAAiRAAiRAAiSQBwQocMkDI3IJJEACJJCBwLx5884VkbdYlmWE+m+Ii/cBmH+brPuFVkyW/z+aH1V92vxpBP8Afrt161bzexYSIAESIIE8IsD9Th4Zk0shARIgARIgARIYEgEK+oeELWMjCvpT8VDQD6yYVTvXVt0AoP90SsHPinuK5j0YWm+eRbGQAAmQQN4SoKA/b03LhZFAdgJLy8pqxLabB9VUfX9TV9e92VuzBgmQAAmQAAmQAAmQAAmQAAmQQCIBClzoDyRAAiSQHwTmzJnzeq/XeyGAC1U1+ieACwAcnx8rHJNVvArgSRH5lW3bJnnIr1T1V9u3b2c2tTHBz0FIgARIYOQJcL8z8kzZIwmQAAmQAAmQwMQiQEH/yNuLgv5UphT0A8tm1X5cVL+aQCeslrVoTeuGnSPvheyRBEiABMYPAQr6x48tOBMSGHMCdWVllbDtzQMRjUBYbXvR2t27+QVozK3BAUmABEiABEiABEiABEiABCY6AQpcJroFOX8SIIFCI1BVVXV2XLAf/1NEjHB/aqGxGMP1vmKE/kbgb36M4N/j8fxq48aNz47hHDgUCZAACZDAEAhwvzMEaGxCAiRAAiRAAiSQVwQo6B95c1LQn8qUgn6gvqLmBgVMMlqPIaTQfQKd3di26dcj74XskQRIgATGDwEK+sePLTgTEhhzAjfOmOF9sbj4CxD5cHRw1W+fFA5/ftXevT1jPhkOSAIkQAIkQAIkQAIkQAIkQAITnAAFLhPcgJw+CZBAXhMIBAKew4cPv9O27XIA5qcMwOvyetETa3HmyPQOEWm3bbvN5/P99Pbbb7cn1hI4WxIgARLIbwLc7+S3fbk6EiABEiABEiCB7AQo6M/OKNcaFPSnEqOgHwjMCUz39By9WxX1CrwqIp9q3NX83ai2n4UESIAE8pgABf15bFwujQRIgARIgARIgARIgARIgARIgARIYOwIUOAydqw5EgmQAAm4ITB//vxLRaRURCpU1Qj4J7tpN8p1XhaR/ar6N1Xdb/4uIs+r6gsAov9W1bD5sSyrx7btsMfj6ent7e0pLi4Oh8PhHq/X29PT0xPevn374fhc582bd7zX6y3u6enxFhcXe8PhcHFRUZG3t7e32OPxeG3b9opIsflR1VMBnCoip6jqaebfIhL9XSzIYfooM3DT/WERCalqmxH6b926tdVNI9YhARIgARIYPQLc74weW/ZMAiRAAiRAAiQwMQhQ0D/ydqKgP5UpBf0j72fskQRIgAQmCgEK+ieKpThPEiABEiABEiABEiABEiABEiABEiCBcU2AApdxbR5OjgRIoAAILFy48B22bc8FsADAZWO85BcBPKuqfxGRZwH8RVWfFZFnjEjf4/Hs37hxo/n9hChVVVVn27ZthP6vU9VzROQsAGfHfuJ/P3GMF7NTRLap6vatW7f+fIzH5nAkQAIkUPAEuN8peBcgABIgARIgARIoeAIU9I+8C1DQn8qUgv6R9zP2SAIkQAIThQAF/RPFUpwnCZAACZAACZAACZAACZAACZAACZDAuCZAgcu4Ng8nRwIkkIcE5s+ff5JlWVWqeimAxQBOGeVl/gTAz1T115ZlGfF+VMC/bdu234/yuOO2+7lz557v8XiiAn8j+lfVf1TVd4jIO0Z50n8D0AzgMVXdtm3bNhNQwUICJEACJDCKBLjfGUW47JoESIAESIAESGBCEKCgf+TNREF/KlMK+kfez9gjCZAACUwUAhT0TxRLcZ4kQAIkQAIkQAIkQAIkQAIkQAIkQALjmgAFLuPaPJwcCZBAHhCorKwsmjx5cqmqzgcwr0/Q/c8ARvwZt6o+LyI/M+J982ckEvnZ9OnTfx0MBiN5gHFMlhAIBDwvv/zyWz0ez9tV9e1G4G/+BHDqKEzABrAXwDbzM3Xq1C7aahQos0sSIIGCJ8D9TsG7AAGQAAmQAAmQQMEToKB/5F2Agv5UphT0j7yfsUcSIAESmCgERvxlx0RZOOdZGASWlpXViG2bTE3xcltTKPQ184+rZs6c1m1ZKyByE4B/BDAZgHkp99e+I7nb1LLuXNvR8QQAzZVWoLJyih0OXy7AtbEXiyfH+jgC4Deq2uL1eu9raGt7JlPfSy+5ZI5Y1iYAxdF6qnuKPZ6q1R0dB93Mqc7v/3jfur4ar6uqd6/t6ro1vqYl5eVnSCTSLsCbot0Df1CPp3xde/s+N/1fcfHFJ1tFRVcJsBzAWwDE13kIwC8UaLR7ex9e/8QTB9z0l1ynvqLinJ7e3psEWArgPABFxkYKGG6tatv3ec45Z/dIvqBLZgLgcSkuXhxsbX3V+Ey4qCigqu8B8DYAU2Nzft7Us237HrfzSbGNZdWu7ehoiY1xk6reCODcmN3bI5FIXSaOUVY9Pe8VkZoEfzbNDfv/VeCHVnHxo2YdQ7GFaRPw+c5T4GYVMb59DgAPgCMK/BHAOvV47on7Tp3Pdz9EVmbyK3OdaDi8oe96uyy5XqC09C2qelvf3GtjfmXG+ebaUOgzaeYvy8vKzo/Y9nsUqBXgDbFrOs7gt7n4Y6CsbIba9g4A8aPjR8IPZGlZ2cVi2x/q85cKAKcnM/QWFd2b7b5gFpTIN8ou5j9GxBAoK/tnjUTeqyILEu1k7j0CPNTb2/uAky9Ffc/jea+qXgmRNw/yb9X/VY/nOycfObJ11d69PUPwIQmUl79Ve3v/JWlevQB+r8A2y+NZFWxv/3W2e26Ga/RwjO+nAJjMjOb6PCTAzcFQ6MF0fmPmZUciNwpgxCDx+8yIXjtD4MUmJEACJEACJEACE5QABS4T1HCcNgmQwLgmMGfOnNcXFRVVo3/fFt/vjdSczb70t0a0b9t2VLxvWdbPNm/ebJ4PsowCgYULF55u23aiwN+I/M1zRfOcaaTKKyZzvxH39/b2btm5c+efR6pj9kMCJEAChUyA+51Ctj7XTgIkQAIkQALOBAKVgSmWdldB9fqYNua0WM3evt/9CZa0qy336eklrnQdy2ZV14jKgMZHRW5bs6s5pvGpmtZbUrQCQIrGRxRtUOvOho4NOWt8bpxxo/elKc8tEJUPAChL0oH8r6jcEzm9ZKvRpYyVoD9hTtcA8CdoC6Lv1wHdZqt5v74h6/t1J8sl9W+0C8fsNgL9mzGvmH3FycW9PSsBuRaKC2N6n6hfiFg7IhF8O9jZ/NvhCvoT7afAxTJIt6S/EEFjd5H34fWPrR+SbsnttW+uBYl0Xw7RqE4sYR452yyToN8kUJC/hS+FHfkXQErj4yhwQKC/FeCeSM/k9cGuoNGn5VJkednC89XyvEf6dToDmpuBvnNgGeVhH90gMT0QVP/gRXH5Q+3r9gVKa99iWXqbSlTbY3RmZq7fbGxrGdADBcoWzbAsa0Czo8Djak1aHGwNpmiels2q/bioHtPGidau2bWxxSzesAyj9zrpt0tcD5Lih7mAyrXfpPkdtG17brBjk0lMwUICJEACKQQo6KdT5DUBJ0G/nHXWN+y//GWZiNwJ4HUZABhx/w+luPhWtyLogM83GZZ1i6p+NuFLfrohIgI86ikq+kg6Ae+VZWUnhiORLRCZGe1E9bBY1oJgZ2dHNsMli6UBhEV1cbCra2u87VAF/bG+vwzgg7Ev3Zmmc0hE/g22fXewq8vVF8bAu999OrzeuxW4PNvLPAV2F1nWysaOjt9lY+Lm8xSxsMjPvb2988KWtUilV/y5AAAgAElEQVREvu3Cru1Ftn1tw+7dRuSetqQI+kU+CttuFZGmPr9746CGZg5e7+xHWltfSO7QCPkjvb3fcsMqKm7O0RZmvBzsbTYiXyi2rHvCtt0IYG7UbdMEijj46AuqarLr+UXkPxIE+fFl39UUChkx/KASKC+/wI5Evi/AJS5sbHzwDlH9RiZ/dBT0d3cvsYuLl7r0gx3S03Nt8Ec/igoA6i+55A29lvXDvpfJ5VnmGGV4Unf3VzMJ550E/V7L+mlvb+/349wzjHMIqrc0dXUZkbuaDZ8++6y5ls01HQ9ScWyuwC+LbHtZ4+7d5sGAq7K8rOzNvbb9gAv7RO+J6Om5Jc7NaQCH+9bvvEVFc3ojkVuh+pGUe4bq+5u6uu5N7iuHeZmmJkjp03LWWf81kgFErgCyEgmQAAmQAAmQwIQiQIHLhDIXJ0sCJDCOCSxYsMC8NLzabKmB6EvfkSqvikiXbdvtADq6u7u7Wltbj45U5+xnaAQCgcDkV1991aeq5rmJ+THPeI4fWm+OrX7elwCjwbbthu3btz89gv2yKxIgARIoKALc7xSUublYEiABEiABEshIIOALTLaKjtwCETfaGNPXTyyV6x5pbzb7s7TFSdCvp5Z8Q/YfXSaK7BofxQ9tz6RbnUS/ToMGymtmWYLvxpImZpraj2FHrhLL8ykFookNTUkMOBghl5H6iuplCvnPLHomM5zRND0qsD7S0LYhYzLR+NyiYnB3LONNdttq3RBs3/Ck2/UZgf0rx+/7kAKfy6I/iCjku0Ww74wojC4qmogUgFvBcy6sTCLAL047fMadq/auGkoCw7TLz2G9sT6kXSzr2obWR9NqitIJ+rsROdES22hCsmljfgnYyxrbNrnSdQTKF1/gsl+zhiMKvUN7Jn8jU9BAiqAfeEEg82zYfkGqHkiBu9a0tQzogYYr6Nfw5J0u71G9Cv3CCYfP/Kob38jB3hHE7keWHv0WFO/N0b/dXnKsRwIkkGcEKOjPM4NyOYMJOAj6PwuR6Y6izzTwFFh1cnf3LdmyUhsRunq9RrAbFTHnUJ4T4JpgKPS4U5s6v//2vn3A5xM+u6MpFPp0tv6v8Psv8vRnouo/xtpBFD4UQf+SmTPPtiyraSDIINtE4p+rrpFw+Mbg3r0vZ2qy1Od7p6OoPfM4B2MMzWkGwyoO2b+fVdWtInJdtuCChIGfU5HFazs7f5xuMg6nJ3xfREyWucFi/v4OBrLDJ/YX8PsvU8CIss/McdGDxOaZ2gZmzJiuJSXBHP26AcDrY5HiuQj6zckTZj3pAkUGTtiIzVnqfL46iJgNS0Yhesoas/ijg6A/BMC88DVCAlcZ4xT4kQ1UWyKvF1VzEoFbO0VE5JPBzs6vp8tWnyzoN0EKAIyPuh2jV4EPntzdff+BkpI7BTAnQrhaF1SftEUWrguF/pTN7wJ+/6KYj8ZPOsjWxHz+lKrWre3q+olT5ZRrVPVpE42d7hpNOL1goLvY6ScPD9wf3cyq3xiu/j9w2R2rkQAJkAAJkAAJ5CEBClzy0KhcEgmQwJgRmDt37plFRUVXqqrZe88YoYH3G+G+iLSLSMfxxx//EwZqjxDZUezGCAwOHTr0z0bcb0T+ImIyJJ4yQkOabI0NkUikcceOHc+NUJ/shgRIgAQKggD3OwVhZi6SBEiABEiABLISCPjmnyRFxQ+LYEHWyoMrHBSVaxram9PqOlIE/TDJNGW6AKmJ3dIPvmr64TNuySbOXV5RuwTQ+91qDfrer+8XwJwIZ7J8R8tICvqjmeaP33dHjms103hKIHUNbc2O79fjc42ephA5ehcEJlO5O21Af+NDgN7S2LYxmjAwk83NGl4+bt+dkBz0B8BvYicExDUFWQX9Q2UlwJpI8aQbgzuDGXVLbv06xvS/IDAnKbguxpdUtSbYvtE8o0gpToJ+iJiTKr4CwK324klPUWTh6sc3Z9J1yPJZtXVQzVlzk42lg6D/oNGOSBo9UPK1NBxBvxgfV1QrsMylUSJQ/WRj+8a0Gh3TT9S/j993t/mry37NBbMD0CMCMacemJLVv932zXokQAL5SYCC/vy0K1cVI+Ag6H8+9vLHfDk1R+jsFctaC9WnIXKuqpoNhzlOqigBYhgiK5o6O9elA5tB9Pxs35f5hwSICru1X1xvjhp7Z9IX5P1ivqx1daV8WQv4/T4FTFb9adHxVfcUezxVqzs6jPg5bVnq890sIuaLRLykBALkKujPsM7fQOSHovp/0SmKnK+qNwgQj6Dtn3oWMWzA57tYRcyxR/1BCP3FZFTfAJGNotqtIiVQNcesL07K4G5E9PPWdnb+ajgXgIOgP7E7E+H8E1XdbIn8wthTgLnaf+T75MSKJpO5RiJV6/bs+YvTfJIF/VnmnCLoT8MqOj8AP+j7EmxeWBvm74pltDsraYwd0t0dyBRgceOMGd4DJSV3x8Teic2PCLDNfPE049iqbxPDQMS8bE+8duJ2/4N6POXr2tv3JXbikKE/m+kGCfoDpaW1qmqCBxLZvwTVBgG2WyI/j/T74MUA3g8gmcGXmkIhExWesul0EPSnXX+Ge4dp8xBU/xkiF8Q6eAnARhFpBfCqrWqOfDP+849J94RXBFgQDIW6HP3H57sfIgOR/0l1ftN3lJzx0Se03x7lsWsmef3muPltAN4TGzvFvyEyB6pzkh9iqMjqA17vytbWVnOigGNZ6vcv7bsHmE19qn0sqxWqERNgpapmE3VZou8o8DMbmLc+FIr6cWLJco2mzCVZ0B/w+c5TERPsZIJO4mXQfQYiHrXtSogYEckJCfWyBltkc2J+TgIkQAIkQAIkkN8EKHDJb/tydSRAAiNPoKam5pRwOFwv/fsvc4T8cJ9Xh42Avy9TmXmWtm3r1q0ZM/+N/IrY42gRmD9//tsty1qgquY5ihH4e4c5lqpqu2VZDUVFRcGWlpaUkzGH2T+bkwAJkEDeEeB+J+9MygWRAAmQAAmQQM4EogJmu7sJiO7N4qVfpyD4gW3rjy2P/h22vB2QKwHMS9IQ/Nm2ZHawtfn3ToMnC/oBDNb4QPdCsVYAk/TtXBVZIE4aH8iKxrbm9Bqf8uqLRaRFBmtTzJR+A5XNIvYTgEyBoNJWVMvgd8YDUx9BQb8sL6/+GET+PVE3oMBLFqQBsFuh6H+/DqwAUJmkL8go3k4nRE7Tf8r7+2hWdsU1a9pb1mZwGsc1GG2WAm1iEmlmtlu864yC5wyi6t+oyg8t2FHdkg3rfBE1wQtGi5FYvt3Y1vLRbMEJLi4Oqa+o/aJCP5NUd9A81JJToY46sbQ2SxH095/GYCc8C/kjoBv6tCZdGf1UcN/zcugD6XQd9RW1tYrBmpsBnxB7u3qKfo7eyJsURtciKZobgXypoa3ZWXNTGZgi9lEzR6MFyVpGUtCv0H0COSM26BGodsKS9WLrfoW8DYKFDrq9bEJ71/4dve+JlCbryGLzyTZOVlasQAIkkN8EhvuCJL/pcHUTnoCDoD++ph+Lx7My2N6ecixUnc/nh8j6QaJykeALXu+Vab7kmCzh34TIhxOAHVHgE9ZZZ93jkPVLAn7/pQp8LzEbezoBeIroWfWwWNaCYGeneTnpWK6rrJz0ajhssqob4bspjuLgHAX9Tus8aLJiBzs7jQh/kCjaiMFfLCm5LXa6QFzknTY4IhosUFz8KETMxqO/qO4pUq1v2L075aip+ksueUOvSEPiSQEKNJ7c3X1NttMUMjl2OrGwsQ8ikavW7tmT8iK4vqLinEhv710KXD6ob9VvN3V1OW4E0gn6jZBZgM9PKS7edn+aI9+v8PtPtYDtArw9YbynbKB+XSj0o+T1BXy+ySpya8wWA+JqBb5zoLj41nRf3utKS5dA9ZG+7O/FCX3uKCoquqGhrS3lyLZAefkFGok80CdYN0EEx8wI5Croj6hIo2XbX8HZZz/plDkvDYMmUb0p2NX1YhoGdwEDx1gZ/3pavN7Zwba2lKPWMwj6HyqJRG5+eM8eE3k/qBihuC3SlGSXeB0T0ftQiW3f6tBWlvp880TEnPAxEMyiqnev7eoydksJOHDI0G/GMVHc167t6tqe3MZktsNzz31UVU0m/5Sgi74I4udi1/LO5LZXzZw5rdvjuScWGBJfz/4IMHt9KPRLp+vJXJ89lrVNgDcnfJ7WPkv8/ndbgAnOSDyhwjHgIoOg32zE7i1SvbNh924TZe6UHcCwvktEbkm4zzwpwOJgV1fKQ6OAz3eSitwLoC5hHRnXnun+ws9IgARIgARIgATynwAFLvlvY66QBEhg+ATmzJkz3ev1LlPV5Q4voIcygNnPbbNte2tJScnjLS0tfx9KJ2wzcQjMmzfveI/Hc1ksOYtJ0OJ04mUuCzIvxh8ziSMikci6nTt3jkimvlwmwLokQAIkMBEIcL8zEazEOZIACZAACZDA6BJYVl79/lhiyXiG94MCua6hrTlFM2JmUl+x2G/DXp8onBfIFxramm93mqmDoD9e7ce2WiuD7RtSND5OYwAIPm8dctT4OGQON2McUsiH9bSSB5L1CQFfYLLHe/RWBT6fkuhR5LY1u5pN5vRhlRWzaufaqhsS+o9A5U67t+Qzwa6gSU43qKyoqLnM7k+ud+bABxnE2w52y9h/oHzxBZbYg7QfJqu8BVmQ7iSA5IzqsXn90lK56pH2ZgedzeJzVOy7oEk6mywZzOsrqpcrotqKuI7liIh+InLq5BR9ltFJePYfuVlVTGb7uFbmFRG7umHXpvbhGG155aKL1LYeS/DtCKCfsU+b/B9OOrH6itoa7T8RIiHDvt7d2LYxRRPiIOiPT/WgQG+JnDa5MdVP559kFXkbo0kbj5VnPLZdubpj01PJa73Gf8WpYW/vdugx3ZGKNGm4+6Zg1zYHzU1gslV81NjrvQl9PW0Ds4NtLamam/SCfvMMptGG9RWcVuyoBzL9DydDf8I18aiodWtD24ZkfZPUV1QvU8gPEq9pVdyxpr3l005+MVb+PRyfZFsSIIH8IEBBf37YkatIQyCNoD9rZvKlfv/VApgvUvFNyO9FtTLY1WUy7g8qKRn0gSMicn2ws3NNpojOK8rK3u6xbXOUWGLWbEcBq0O2/S80hUKOGxwzueWXXPLWiGWZDNTxiMOQdHcvTM7Gnoug30HgbIIWrlkbCmWMwA34fLf1ZdU3UcT9RXWLAEuDXV2DNh0pAnfVJ22RhetCobTHPzlk2s6Y1dzNheIoFnYzl8rKKRoOPwwgfkxSRsF4GkH/faJ6azKb5HnX+f3G9mazGGeaVpCc0Fbq/P4PADCi9rhfvwKR6qbOzpSNSuw0hs2x7HjxbrJeO0YADctq1P6s7v0mz03Q7+r6iWXnNxH10bUosNvu7a1e/8QTB9LZ+YqLLz7ZKiraKMAlA3VErm7q7DR2G3xdl5XNUNvekXRc2Q9O6u6+KVPASIZAgKxtl5aWvl9Uzaka/fYR+bnX6539SGtrSoY4B0H/QbWsqrUdHXvSrb+ysrLolHD4O4OCGvorZ23rGECh+v6mri4jdh9U0oyT1XfqSkvNSQIbE04jcQy4SCPo3w/VK5q6ukKZrvMVlZWn9PT0PAbVf+p3Tj1sW1bNus7O/8nJb4BBp0VkGpOfkQAJkAAJkAAJFBYBClwKy95cLQmQQG4EqqqqZqmqyea1JCl5QG4dAa8C+B9V3RaJRFp27txpTqBjKWAC8+fPPw/A/FgG/0sBHD8MHN0AmgB8d+vWrWkTqgyjfzYlARIggQlLgPudCWs6TpwESIAESIAERoSAgxA+oirXrWlvfijTAMvKa68WiQqZYzoF3eOxtWp1x6aDye2cBP0K7NDiSYHgzmDa4OvUMfB7u0grg49vTNH4LC+vrYeomXNcNzHk7PMjkaE/TYDBqumHz7hl1d5VPenY1pctnqmWvSWuaTCCe7Hs2Y2tmwYl5QtU1JxrAUY/dG6sr0zC84HhrqqsOrvXLnoUwIyEOTROP3zGNcnzMhqB0+ypJgDAnMoQLxlPDTCVAnMC0yV8NCjA3IR2aTOY11csPkdhb+sThL91YC2qn2xs3/j1DPosp0z6q5+3Dq1Ml/zSzQWzvKLmJvPsIKHuuumHz6jPZDO3fuok6Df2VdWaYPvGJ9LNL1BZe55lq7H16+N8BLKkoa25OblNLDv/gOYGwO6wt6h6/WPr02tuZl9xcnFPr9F0HNPcQK9ubNuYqrlxFvQfEej1DW0bM+rpor5RtmiGZVkDmh0FHldr0uJga9A8FxxUls2q/biofjXp19muoRS/SDfGkP3b5xgEwQz9bi4w1iGBAiZAQX8BG78Qlu4g6H9OReat7ez8Vab1L5k582zLstogEv9Ce1Asa26wo2NvUrvUbM9AVuFuvI+UwIE0GcOv8Psv8vR/wY5n73YU6Mf7rfP5boJI4hdHR/FpLoL+Or//TgAmMjRe7nuhuDjt0UzxSg5C4BSWK2bOPC3s8ewU4KJYu7ComozZ5nj0jCVF3A7c0RQKOUZMZuvLfJ4iFnYh+B2wZ2nphaJqsqMfi4JOI3pOFvS7EaSbcRxZiVwb7OxszLY+c2rCgZKSBwUwGfCiRUVWH/B6UzYqgdLSMrXtrRCJvwBNdw2kDLu0rGym2IM2jrlk6HcMakkepK609FNQ/fLA70U+3dTZabLPZ/MX0+ZTCZXuagqFPpTcyEGY7yore1TM3tOzGqqBhD5dtV1aVvZG2HarAOfE2r5gNq7BUOinKev3+e6HyMoBO2bI5p/Y1sGuyHQSQGLbOr8/md19TaHQ+5Ln5nC/crV+w+7knp4HRPXYJt8h4MJB0B9R4Lq1oVDGB0VmnsnBTumCTRx4D76nqj7Q1NV1XTZ/4+ckQAIkQAIkQAKFR4ACl8KzOVdMAiSQmUAsG//1qmpeciYfcZ4LPvPSvllEglOmTNkWDAbDuTRm3cIhUFVVVaKq882731jijWnDWP2vVPW7JSUlDzQ3Nx8aRj9sSgIkQAJ5QYD7nbwwIxdBAiRAAiRAAkMmEBN4tyUIw58usnorHm7d8pdMnV5ZtuiNEctqRew9uEL3CXR2Y9umXye3cxD0P2dFMO+RzpaMGh+HuTmKZq+rrJx0RKcGoageGDtDZvvE+d0440bvy8fvM6fOm0QF0TISgv5llYvnSH8y0HjG+V8LrPkOWcWTccnyippvAvhwpvksq6i+WSAmsWBs0mi1SyZdnilAIl61ftaiclXrWFI+4BVbdEFw18auxMksr1j0VoU8JpB40tEwICsa25qNYDxjubKi+vwIxCTgiydDTSt4TlkLsMXumbTU6RSDxEEdghrSZq7PNt/458sqau6UBA2VG19YUVlzim1HtV/9CQjTnEbgIOiPqOota9o3JurAnKYq9bNqfqiKq7P5aP2smk+pYkBzI4JPN+xqyaq5WVZe82WRY5obBe5a09aSqrlxEPQL5EsNbc2fy5QcNz7vYQn6BT8r7ima92Bo/f5M9lw+q+bdqtguwAn9F7T+wYvi8ofa1+1LbJd8D+vTHLn27/rKy9+gdu82QN6cyeZu/Y71SIAE8p8ABf35b+OCXqGDoP+hplDo2mxfDgL92dbNcVaXxQBGIFLT1NlpolsHSqCi4lw12Z6PCf9zyhDvkAXdHC10dVMoZDYBA8VsKl4Nh4PAwKYi7TgOguK0Ylq3gv4ry8pODEciWyAyM/Yl5rBY1oJgZ6erLFUpQuAkkW5ytnUAj0tx8eJga2tKZGWyQzsIr3dMnjLlige3bz88FOd3EAu7FrKbnOpLfb67ROSWgbFFgi94vSlHuaVk6HcvSK8HkBgtnjG4I4WX3+9TwARK9L/MTBNE4mAzx3U4MXbrVw7X2Us2MG9dKPSjodjOTZu60tIlUD12qkQaYXayX7kVfps5OAQbuGJXW1o6tVjVHEU4K/5FPk0gERwy9LvKGJ8SrKTq+lp2y87h9IkfNIVCN2S775o1O9wLUoIGHIJunrZtu2Ldnj0ZHxSZ/h2CtVwFGwR8vrMg4ov7mFrWCy8UFXUMJ2Lfjb+yDgmQAAmQAAmQwMQjQIHLxLMZZ0wCJDA6BBYsWGD2UEbEvyz5OPocRjSZ+jaoatMLL7ywfe/evWmz0uXQJ6sWEIFAIFD8yiuvzBWRgKouFpH+F7S5l7+raoOImKz9o/bcKvdpsQUJkAAJjC0B7nfGljdHIwESIAESIIF8IVBbWjt1kkdbJOE9uG3bc4Mdm5ITaiJZ0C+Chxp2tbjQ+ASmiH10gwzS+KCmcVfLII2PgzDXUaCejn19Rc39ChxLvCdy25pdzV8bjq1SBNKKO9a0t7hKYhmorC6zbDH6j3iixuDz1qEBfYrJgG+Fj2wGxB+bYwQqVze2Nw/SJKWbv1NmcoF8oaGt+fbENssrqq8CJCEBn4bs4skL3QQNOIjXHQX9TidEpMs+77AeWV5e830Irh/gIKn+kYsdkwXxgN7d2LbRJEnVTDxPx5QyRHBKvE7Ei67kkyQcmLgKnjF9pmSrF9zXuKslJVFjLmsdbOvaJcAxzY0ADzS0taQkQ0y2lwIviWBe464WV89VhiPodxuc4MD5BduKzA22bh6UdNPBv9OeMpLM1cFvmaF/qM7HdiRQIAQo6C8QQxfqMlME/S6zKjsIjaGWVbu2o8OIbQdKXWlpFfoFuP1HcanuKfZ4qlZ3dKQcDZbOBm6zXtf5/clC7i80hUKDviSbMVKyfKtuEWBpsKvrSPIcXAuv/f53mGPMgNiXSpGfe73e2Y+0tr7gxrccAisGiY9Tsv+7FLebsVdUVp7SY4IqVKMRrLkIr53mPkxBvxFzD/aJNKwcRM+uBNl1fv/3ALw3Ye45nUiQEpwBpASrOASQAA6Z0tPZ3rVfpQbO5BI84cb1Uuq4vScMS9Dv93+8T6xw7Divod930vIYsqC/vPwMiUTaBXhTDI5r5m7YpfGdpU2dnVkj7818kjPoOwX3uPUvJwdxurcDaBLVm4JdXS8OyanYiARIgARIgARIgAQSCFDgQncgARIoZAKVlZVTJk+efI2qvj8h01iuSA6oqkmyEezu7t7JQOpc8bF+OgIzZszwnnrqqXNMPgFVvRzAiUOk9RMA3/V6vQ+1tLT8fYh9sBkJkAAJTEgC3O9MSLNx0iRAAiRAAiTwmhPIRdCaIuhPIxZOXpTDGFDR2jW7Ng7S+KRmw1fXwlwz5kgL+q+ZN+/47qMl6wWYG1tTWC1r0ZrWDTvdGC5ZkKzA42pNWhxsDUaTZwYqF77Dsj3HtD5Azpnpk8XMRjtUMql7UJLNlGz1OQQluBX0O5wC4Frkblgsr6gxiScGMty7yaifyQb1FbW1CjU6iH69GHBQINc1tDUbn0sr6h+KXdNljnfqK1nQn05w72Yezv1X14hKc/wzt4L+dKcRpJvHcAT9bm3r1veG49+53P+GahO2IwESyC8CFPTnlz25miQCbgSoTtBcC/qThbtASjbpbEZJEYCnyU7vcBqAY2b2utLSq6B6LPJV9f1NXV33Os3DrTDWQZC/cUpxceD+1taj2daX7XNHATDwVQF+nK2t+dwGJgnwib4XvRcOfEm2rLnBjo6UaG43/Q1X0J8sSFbgGVhW5dqOjqcSxx+KoN/tyRHZ1ukQFDAomMBB9J9T5ny3fuWwHtfi8mxrTPe523sCBf2pBN2wSw6wgephiHxRgEH+n84+NnCiAF8CcKqp4xSg49a/0m78SktrTVa9pAyRL0H1fo/qKvucc34XDAbNaSksJEACJEACJEACJJAzAQpcckbGBiRAAnlAoKqq6mxV/SiAGxMywuWysoMmC79lWU1btmzZnktD1iWBoRKoqqqaZ9t2ndE3DDFz/yEA90Uika/v2LHjuaHOg+1IgARIYCIR4H5nIlmLcyUBEiABEiCB8UMgF0HraAv6k0Xdbk8AiNMcaUF/qiBf9wl0dmPbpl+PhAWTeTqJ8bONkxIUoPoHL4rLH2pft8+0NZqfIzo1CEX1sb5kaWNbs6ukf65F1ZWL54htbwJQHB1H8Cu15SsWbFe6JVvkXQLcFp/jcIXuxq8tu7sJ0PkJDI3O4EcQ+abtLdnu5oQCJ/4pTJKYZ7IZBf3ASAr6Y6dUrDbPj4bi37nc/7Jdi/ycBEigMAhQ0F8Ydi7YVboRoDrByUHQn5wt3VWW9cQxcxAOS53f/31g4AioVwRYEAyFuuL9mS8SJ/f0PCCqV5rfpROTx+u7FcbW+Xw3QWQgUhUuM467cbza0tKpxf2nHMxyU99FnWGJwocr6HfbfiiC/hUzZ54W9njaBHhzjMOQ1poydpI9Hdawz2Pbsxt373a1aXTrVyMp6L9xxgzviyUll0JkCVTL+iKrTwdwclZ/SePLOVyXKUNk45tuTrnwGK8Z+pfMnHm2ZVltEDk3K3sXFUZF0B8IePCXv/w/FTGBA/Fo+cTZmNNMfgNgi8e2H6LA34WhWIUESIAESIAESGCAAAUudAYSIIFCIlBVVfVOVTWn1BlRdFGOazcvOLcZQfTUqVObGVidIz1WHzEC5nnqpEmTTPD/e0XEvIS3cuy8V0TWiMhXNm/e/Isc27I6CZAACUwoAtzvTChzcbIkQAIkQAIkMCYE6isWn6MSCajKAgHeAuBMF88IDtq2PTfYsSklSeNoC/pTxM6CTzfsarnDLayRFvSnZJ3PQbjtZs715TUfUcE343WHImLPJrhPFiwr8JII5jXuavmRmzlm6z/ex/KK2iWArnXTp5s6Q2GR3G+gsvY8y46eNHlBmjGfB2D0E8FcBP6vhaD/xhk3el8+ft+lAJZAUKaK08WF5ibfM/Q7CPJzOkWDgn43VyPrkAAJJBKgoJ/+kNcERl3Q7/PdD5GVCRBHU9CPgM+3QEXMl8H+iFNg0HjJWfxVZPUBr3dluuPJ3QqvhypQduNcDuJxN80y1RmSyD3eoVtBfroJOAQoOM5nKIL+4c4tPuds9nTrF+kYuG2fi4A93VimDyYJ70gAACAASURBVDsc/pAAHwNwQs7OQ0G/6+vFzf00ORAiZ3skNRgNQX9sCAn4/ZcqcA+Af8wyz5cAfN/2eL6xrr09mmWAhQRIgARIgARIgATSEaDAhb5BAiRQAASkqqqqWlX/dYjJGf4kIv8tIqs2b9781wLgxSVOIALV1dVn9fb2GmH/e1T19UOY+v8A+PrWrVs3D6Etm5AACZDAuCfA/c64NxEnSAIkQAIkQAJjRqC+svZdauu3AVySJolaprmMG0G/20ze8cWMtKA/ULZohmVZOwCcGB1jhAX9I5GtPZvgfriC5Wz9x9knr2W4zj4Sgn4zh6tmVk3rLS76EgQfyBLMEs3eLypfipxesjVTcouxFPT3nzRw9EMKfEyGoLkpQEF/2vuXk08O9/oYrp+zPQmQwMQjQEH/xLMZZ5wDATcCVOf/UCunaDhshPOXxT9Xy6pd29FhMskPlKFmyU7sI5dM4LEM7TsFuCjWx+NSXLw42Nr6qvl3oLTUZJMyx1aZrNPmy+DVTaFQQzpkboXX2QTgOZgkpSoF/QNIsgaDUNA/2H0CPt95tkiTAG9P44NHoPpXiGjC58cDOG3g3xT0F6qgP+oCgUDAE3nmmUssy7oZiB4BODXD/ewQVL94Ujh856q9e3uGc99jWxIgARIgARIggfwlQIFL/tqWKyOBQidQVVVVoqrXAfgI+jPu5VLCAJpNNv6tW7du7z9UkoUExi+B22+/3erq6ppnWdZ7VbUWgDeX2arqr0XkG1OnTn0wGAwa/2chARIggbwgwP1OXpiRiyABEiABEiCBYREw71etvx75KERMVvt0p/WZrOSHEwYy2rTTAUyO/Y6C/hgICvqBiS7oj/v5FbOvOLm4t2clIO+BRpMKGt1WurIbdmRlY8fm3zlVGCtBf/SEAdUmaAbNDWAScqTV3FDQn/mWSkH/sP7LYWMSKEgCFPQXpNkLZ9GjLuj3+78H4L0JRLOKspPp5yLoN23r/P47Adwa3+iIZc0NdnSYo8ikzu//PoDrY5/9XlQrg11dz6azuGtBv893E0S+O9BPGhH0UDwrFqTQJsCbHdY0lC6H1Wa4onm37YeSoX+kWGUL0HBYwz6Pbc9u3L37127guvWr4WTov8LvP9UCtieJ+Q8B+IGKrDr56NHfOYmu3d4Tcr0uE7lk45uOYS48hhpM5NY/nebohl3A73+HAiaDwCmmD6cM+258KFMdt/6V6zjRh0/PPvuGXpEyARZB1QR0nZzcjwKrTu7uvoWi/lwJsz4JkAAJkAAJFAYBClwKw85cJQkUEoHZs2ef7PV6/wXABwG8Lse1/0ZEvm/b9n9v27btxRzbsjoJjAsCNTU1p/T09JjnreYZcPz5pau5qerzInK3x+O5Z9OmTQddNWIlEiABEhjHBLjfGcfG4dRIgARIgARIYIwILCuvfr/Z5ySJlX8Mka9Zov/zSGvLC8lTyUXQumxWdY2omKQA0eI2i7rDGFDR2jW7Ng5K2pmSsV7w6YZdLSY4wVUZ6Qz9yysWvVUhjwnkjOgERjhDf315zUdU8M1ceSbCyCa4T2avwEsimNe4q+VHbqBm6z/ex0isxc18RqKOYeLBkXfZEZkrltEe4MLkABgF9qtqTbB94xPJY46FoP8a/xWnhr2925PE/IcU+IEnglVTj57xu1V7V6UkOnR7jeZy3TsxTw52UeBxtSYtDrYGowlvE0vyde325A03vuewjrBa1qI1rRt2uvGV4XJwMwbrkAAJ5BcBCvrzy55cTRIBNwJUxy8GlS4z9Pv9H++LIv5qQh/3NYVC78vFEHWlpVVQNZuIeHTmoKz7yX0FSkvL1La3QsRkGjclGkQQ8PnOUpFWAOf1f8/Xu9d2dRnhf9qsZ26FsSkcgY1TiosD97e2Hs1lrS5Zh9W2F63dvdvVl5/hjp/cfjiCZ9PX0rKyN8K2WwU4J9q36tO2bVes27PnL4ljDUXQ7yD4jkCkpqmzc0suHOqyBKJcWVZ2YjgS2QKRmbF+X7KBeetCIVcbLrd+lYuAPXl9dX7/7X10Pz/we9UnBVgc7Or6fSYWbu8JFPSnUnTDbrjBIG782K1/uekrU5149n6xrK9L/1GR8RJR4Lq1odBDwx2D7UmABEiABEiABPKPAAUu+WdTrogECpXA/PnzTxKRTwAwYv5JOXJ4yLbt723fvr0tx3asTgLjmkBVVdUsVTXC/qtznOiRvuQHd6vqVxjckiM5VicBEhhXBLjfGVfm4GRIgARIgARIYMwJBCpqzrWAxwCcGxs8Auhn7NMm/0cwGIykm1Augla3YuHksdwK+pdX1NzUd1rAQDJLtwED8fFGWtCfLChW6D6Bzm5s2+Qq2WI2J0jmaZLzlUzqvuLB7dsTT1DI2E2gcuE7LNszkNQvOejgusrKSUd0ahCK6nhHTsEU6QZxI6o2bZPXAsHGyXJoRHRL2TgO9/P+7P29N0PxMQBTE/rbHfYWVa9/bP2BxDHGQtBfX1F7u0KPaW6AJ21LFgdbmzNqbtxeo7lc9058x4ugv7Kysug0e+pqAIFj85SljW3N69z4xXA5uBmDdUiABPKLAAX9+WVPriaJgBsBquMXA7eC/hzF+E5j1ZWWfgqqX074LGNQQGDGjOlaUrIZgD/WJhoAgO7uMhXZAKAYQFhUjbh5ayancCuMTc66DZGfe73e2Y+0tqZEVw/BCc3JAj9MehGW80kHQxjXscmwBf2XXDJHLGtTzA5G0L+n2OOpWt3RMSgL11AE/WbC2cT42TjUlpZOLe4PIJkVq5sSFGC+kJ7S07Maqse+kIpc3dTZ+XC2/s3nrv0q9To7mHDiRNqhUgIOVA/bllWzrrPzf7LNz+09gYL+VJJu2Dn5l4gsCXZ2DmRRyGajbJ+79a9s/bj9/MYZM7wHSkruFuDGhDYjFtTkdh6sRwIkQAIkQAIkMDEIUOAyMezEWZIACaQncPnll5/Q3d39/1TVJImYkgOrVwDcJyLf2rJly6CkBjn0UTBVT+vUUz2CkwCcJIoTbeAkSP/fITgZihOl//PjbGCy9D/vMz9e86cCxQm/S3wRbBiaTGUmg1o49mf07wL0KBBWoMcCjtrAqyLYLzb29QVuHLCB/QLsh+BvFrD/L35Je+rnaBpKVU0WfJNk4l1A9Mj3EwFMi/0YJibByEuxH/Ns8s8Afhr7+V8RGfQSfDTmWlVVdbaqfiSWtd/MzW05JCLf7ru2vr5lyxZzzbCQAAmQwIQiwP3OhDIXJ0sCJEACJEACI05geUX1VYAkJj1bN/3wGfVOWbwTB89F0OpWLJy8OLeC/mWVi+eIbR/Tc0D3eGytWt3h7lS1kRb0XzNv3vHdR0vWCzA3tqacsn9nM3KKGB/4vV2klcHHN7re8y+vqF0C6Nr4WE5BAcsqau4UwDxLihZV3LGmveXT2eZnPncr6F8+q+bdqtguwAmxfnNei5v5jGadQHn1xSLSIsCpmew92oL+K8sWnRixZAswkOTzsIrUrNnVnFVz4/YazeW6d2I+XgT9Zm7Lymu+LIJPDcW/h8thNP2RfZMACYxPAhT0j0+7cFYjRMCNANXxi4FLQX+gouJc7el5DCLxCORXBFgQDIW63CzBQZwPuBBOJ2UnP6gi82DbK0XkluiXY+CXxZHInEf27Hk+0zzcCmOdBNRiWQuCnZ0dbtZZV1q6BHrsC378VIF42zqf7yaIDERBAwhJd/fC4N69L7vpfyTrDFPQL0t9vrvidojN6wdNodANySclDEPQX993CoPZJMdPdMiJVcDv9ylgAj2iLxsVeAaWVbm2o+OpRI7J81OR1Qe83pWtra292Xi79auhZuhPPgVBgT+ox1O+rr3dvIDOWNzeEyjoT8Xoll2d338nEjfrOfhONvuZz936V3Jf5mHIkVdf/V5MFGA+fllUVwa7un6Rbdwlfv+7LWA7Yg8HcvG5bH3zcxIgARIgARIggfwiQIFLftmTqyGBQiJQWVk5ZdKkSf/at1cyIuXpbtcuIn+2bfuu7u7ue1tbW1OOvHbbT77VOzukkzWCN9sWzhMLb4KN81VwngDnAzhrAq33JWhU5P9XKJ6BwDw/+qMleCpi4+l9pfKn4a5FVQ2T+bGfivgzq2H0uwfADwCsFpFDw+gna9Oqqqpptm2/T0Q+hPhpnVlbRU9WfUlEvnH06NFv87pxAYxVSIAExg0B7nfGjSk4ERIgARIgARJ4TQikiFpFbluzq/lr2SaTi6DVrVg4eUy3gn6HUwZesUUXBHdtdKXxGWlBv1nHcMTCV1VWnd1rF5kTEqOaJQUeV2vS4mBrMPqMJjAnMN0KH9kMSDxhaAQqVze2Nzdks5v5PJad/AEAV8brO4n1l5fX1kM0QceiIbt48sLgzmBWzY9bQf+KyppTbDt6QsQ/xeaS01rcrNdtnVhgyL0D9VUebWxvNs/VshWpn1XzQ9VjJ/+pw3U0BoL+N0Ysq3XgWYbqH7woLn+ofV1WzY3bazSX694J2ngS9NdX1NYq1GTkj+m03Pv3cDlkcyh+TgIkkH8EKOjPP5tyRQkE3ApQU7/sV07RcNhku79s4EupZdWu7egwmc0HivnyenJPzwOiOvDl1bwwOqm7+6ZVe/ea7FcZS6C0dLmqmuz0JsOWeZvztHi9s4NtbU9nauggNv6miMyBavyL611NoZB5kZSx5CKMTRbpmqxrLxQXf8CFwDtZ5B5Jzth9hd9/kaf/aLaBKFQRuTbY2dmYbQ2xzyVQXv7WE//+9/9zwz1TnymCftXDboMXAj7feSpi1vH6gTHSBGgMVdDvEEQSdsvKZBp/saTEbCquH/DrNGLrZOE/AFfZ802/gdLSuapqrp/JUbdOI7gfqqDfwf8dgxIc7CwBn+82Ffn3gc9UH2jq6rou5R5QVjZDbdscG2eywKVdg5Mvpdg2zRgu7jtpmdf5fPdDZGVCH65OtRhOwIrb+2nA51uQcFqImeJBtayqtR0d5oV61mL89OBxx50fbG83xwhqcoNc7luJbc1Rf6+Gw0Hg2FF/bgKoTB9LZs4827KstnjwFgX9Wc3ICiRAAiRAAiRQsAQocClY03PhJDBhCdTU1BzX09NjniGZI79N9nO3ZW/fEeHfmDp16ppgMBhx2yjf6p0d0vNswVtVcZEoTGb58yA4D8Dp+bbWdOsR4CkFnoLgaVU8LYqn1cLv9vnkf53aqOpxsWeuRsRfDeANo8TKZPI3zwFM8o0fj9IY0W7NM+KSkpJlfQEE5uX9P+cw1oE+Hl+bNm3afwaDwSM5tGNVEiABEnhNCHC/85pg56AkQAIkQAIkMG4IpIjZXWZhr6+8/A1q924DxOybTTlo2/bcYMcm82xhUHErFk5u51bQ7yRQB/TuxraNJrt8yrvpxHECvsBky3vUZKqviv/eSYydq8FSTw3ArwXW/Ia2Dc9k62tFWe0C24pqM2KaI/ygsb1lUMLJ+ora2xX6+YG+FK12yaTL3Yjt68sWz1TL3hLXTQBwDIBwCJQIW7YsfqSj2SSbzFiWVy66SG3rsYSs9en8Q5ZXVN8F9Cc6jZYc1mKqm6AAC72THm4d3umSwznpoX5WzadU8eVMPjTagv5ksTyAZzy2Xbm6Y9OgRKAOhjM2uA04prkR4IGGtpZUzU1lYIrYRzfIMd1d2uveyUHGk6Dfyb8BWdHY1mxE/hnLitKaC21PNHnkmdnuf9n64uckQAKFQYCC/sKwc8Gu0q0ANfXLvjtBv2nnIHw+0if2vGZtKDRw5JSTAZb4/f9gqW6GyAUJn3+pKRT6XPaNgm+yAmshEt8omOABKxoNmIMAPRdhbLKIui/Lvqt1LvX7lwrwYIK4O+X0ALNpOiUc/k7smOo4jv2iWhPs6noiiwNLoLT0Y6pqRNrrRfWmYFfXi0N1egfBs+lqh3R3BzKdGGBEyAdKSu4W4MZjm4f0ARpDFfSbvpNOaDCBIE/aIgvXhUIZs6Il28JstiBS3dTZ2Z5yDfhSfMwVBye/HmlBv4ONIgpctzYUSjzeL3lJEvD7VyrwX3Ff7N/gUdAvljU32NGR8rAkGaDb+6lDoIZrH024jm5Q4E5L9TPBrq5BL7RzuW8lr8Eh2KJVwuHLs50G4hCksCssUtPc2Tmqmf6Geh9jOxIgARIgARIggdeOAAUurx17jkwCJJAbgUAgMPmVV175oIjcBuB1LlubF9sb+zKof3Pr1q0mi1dhFFU5rQPneopwIWxcIIILFbgQwFsHPWMoDBruV6nohuAXCuytORl/veUsTL/oeLxNgDIAJe47GpGa5tnX1wG0iEhGgcZwR5s/f/6lMWH/QgCu3r+o6vOWZX0FwHe2bNnSPdw5sD0JkAAJjBYB7ndGiyz7JQESIAESIIGJQWDZrNqPi+pXE2a7O+wtql7/2PoD6VYQqFx4uhXxPAJBZUKd10zQb+aQIoI32hfFNWvaWzJpfGR5efXH0J88MJalGxgJQb9TMEKf+HfV9MNn3LJq76q0iUSvvGzhP0R6PZsBxDVHjiJ6BzFyBKqfbGzfaPbJaffIJru/hI8GBZibYLvG6YfPuMZhXqlie+BJT1Fk4erHN6fVsaQZI61/OAjRzdSysjKVEnidIZDrGtqaTULXIT0jCFxWfZbVK+bZmEnqYEpYoNc2tG3MmLTUKSgEkKXJwvDRFvQ7nIoQUZXr1rQ3Z9Tc1JfXrFQZrLkpBEG/eb6TEkwyCv49Mf4n4CxJgARGm4CrB8qjPQn2TwKjRcCtADV5fCdBqjpk6I+1kzqf75sQ+XBCP0bs/gnrrLPuccpStsTvf7cFmCOs3hhvo8AvNRKpWrdnz1/c8Fjq890sInc71A1Jd/fCbAJV0y5HYazTOg+KyHXBzk6nL7pGaF+jqvcnROtGVOSWtZ2d301h7pTdHngu1v9Opy/SV82cOa3b4zEbppvimyYVWW0dPHh98Mknw244JtdJI+g31XYUFRXd0NDWlhIFHZ2HZd1lsn0nbt76gh7SZk0fjqD/Cr//VAvYLsDbE+b/lA3UrwuFfpTCNhDw2M8+e7MA5sVgNGu+KQp850Bx8a3pTllIzrRv2gjwqKeo6FYnDktnzvwneDwPC3BR4hxGWtCf5mSMtL5YX1FxTqS391sKXJ5kHwr6czh5IZf7aV1paTlUjchjWuI9DpHIVWv37Pm507UZs9NdMTv1VxH5t6bOThPkNFByvG8NGsrpFI1MPm0ax/zaPKiIZ4wwv/5CUyh0e8q1NmPGdC0puQPAAqj+TYDbgl1du4ZyL2IbEiABEiABEiCBiUmAApeJaTfOmgQKjIBUVVVdqarmGcHZLteuImIyTn1uy5YtT7psM2GrndGlbxUbl8DCu6CY2Zfl3Yj3J03YBb0GE5/qASpOACpjP2f25wkcD+W3JqFI30mnHaM9mYULF77Ntu0voP95lKv3MCLyZwAf37Jli9tTS0d7GeyfBEiABAYR4H6HDkECJEACJEAChU0gMKvaZ6mYjOvH3gGLNGm4+6Zg17ZBSRcDgYBH9h9dJoo7HRIJvKaC/pio+hEAixMselCgt0ROm9yYrPGJ1i8++v+g+CyAokQvGAlBv+lvxazaubZGM+3H9RwRqNxp95Z8JtiVeqJb7NSDBkDMc4t42WD3TFrhVH9ZefX7Y/qieDBCzv0rsN+CLGhoa/6J05XgkIncVPuxrdbKYPuGlOdJ9RWLz7Fhfz8pYMC0yZTJXeorar+o0M8kzCEiwEOe7t5bH96z5RWHucmKippLbeB7CRqtQ6pStaa9uXOIV7XTPNL6kBkj6kdFRz8BwacTdCtP28DsYFvL04nzGG1Bv/NJFTiYLtDB2Ephfyv2jGMgoMXMuUAE/Rgr/15WUXu9iH4Uql4I7p3+6pn/mSmwZ4j+y2YkQALjmICrB8njeP6cGglkJJCLADWxoxwF/Qj0izjNEc6Jkammy2f7IjIfEiB6rHNfdvBTAVwP4J1JwmK32egHprm0rOyNsO1WAc5JguAoNHUClaswNsM6fwORH4rq/0XXKXI+VK8F8I+DNjPAqpO7u29ZtXevYxSxQwb5ePPk/kuguih2LPfUgTFcZqrP5DQZBP2mmckUvklEtkL15T6xsUdtuxIi9QBOGNSvasbM38MR9Pd/2fddrCImkML4VLyYI+7N5ukHAuyP+dy7AJhAg7OS1j20Uwf6OzkiImZjY46F+rOqmqPEL3Pw62jlkRb0mz6dBOOxsf4oqrtUpFtUSyBSCuDcFCH/MRg7Jk+ZcsWD27cfHnQPKCuboba9Ix6Mkm4NTr7kkAX+gaaurpQjxpLbOtx3DqbLnl/n890PkZUJfaQNHkkcx8G/046RPL8c76eJJ2ckbuhSfBQi0/sCmuqgOisps6Gjj+Z630pZR2np+0XVBEMlzivq06q6PuHaMdfWUgAVgx7MpL/PpAQ9mUCt4khkziN79jyf6b7Dz0iABEiABEiABPKHAAUu+WNLroQE8pHAvHnzZliWdW9flvIZOaxvg2VZn928efMvcmgzYaqetFunldjwi+ISCC4BogL+wc94JsxqXruJmpcMFx0PXBoT8M+YChSN3zcPNoBvAPiMiAwpIUgupKuqqt6pqkbYX+O2naruUdWbt2/fnvVERbd9sh4JkAAJjAQB7ndGgiL7IAESIAESIIGJS+DGGTd6Xz5+34MAliet4ghUOyHylPm9AucKonvsY1qOwQ0iENQ07mrZkkxj2azqGlFpjv8+nVg4uZ1TlnsVrV2za6PRVKSU+orad9rQrTJYb2Hq/RHANkDbzXtsQMtVZYGkeVYwUoL+aAZwpxMAgJcsSANgt/YFFERi79aXxfQZicEFGbPhx2xn3pHfmAhD3ffv5hQDLJ9V/VGofC3pXXwvoHuhsk2gv1DI21RQJsnv4Y9NLJOgH2my+pvWRyC6AYqNYk4N7MtMYcM6Xyy9ChrVLiUEM2Q/oSDblXqN/4pTw97e7dBBiThjPqQbBOjqtxk8CvgAqUvS7aQ9KWG0Bf1mkvWzFpWrWoOSNMbW/EcBdinQLUCJAhk1N32f7yiZ1J2quakMTBH7qOFgtESmZLRryjVdtsg8x0zU7Dyu1qTFwdbgq6n3jcGnh7i9Lh1OKsgYTOJ0jfY9Xxox/3YI7HE8dSObb/JzEiCBiU1g/D5Wn9hcOftxQiBHAerArHMV9JuGAZ/vJLWsh6G6IMflPyfANcFQ6PFc2qXNUm5Zc4MdHa5e9gxFGLtk5syzLctqggyK9M0+ddU1Eg7fmO3kgIDfv0gBswk8MXung2o8pap1a7u6HKOB3faVInhWPRzbeL7NbR8K/K7Iti9v3L371+naDFfQH/U5v9+nQFPfEWJnup1brN4O6em5NvijH/01W7toEEdx8SqImE2hu6K6BSL/FN+MjIag32xoA6WlH1PVQUfaZZngIQG2D8rUr7qn2OOpWt3RcTCxbYCC/hSUQ7ifylKf74Mi8h9JQv3sfqS6x7btOqcTS4Zy30oaUAJ+/0cUMMdBDsqgkH1ieE5FFq/t7IwGaQ3ymcrKKRoOm6wJ8Q2p+dh1wISLsVmFBEiABEiABEhgAhCgwGUCGIlTJIECJDB//vwzYnuzK91mCo8lNPjsli1bhvWcZbzhPqdDz+y1UN13EmNpTMSfeBrbeJvuuJ7PSUX9GfhnnQBcdiJg/j0Spbe3Fy+++OLAz6FDh9Dd3Y1wOIyjR49i8uTJmDZtGqZPn44pU6bghBNOiP7b/D3H8iuTBENEfppjuyFVN8J+27a/LCJVLjvQvsyBP1TVT27btm2fyzasRgIkQAKjSoD7nVHFy85JgARIgARIYEIQuPKyhf8Q6fVsBnCB2wkbYbMKpkGjJ+DFil7d2Lbx4eQ+xkrQb8atL69dpKKutSkmQ70otkFwzcAqRG5bs6vZCNiHXYzo/qXj990hwEcyJCx0GucpgdSly5wfb2AyxHu83d9U6Pty7P8QoLc0tm00rMxeNW0Z4ho6TdpQQPyxjrMKv42o3xM+ukoB9zqW/s4jCnzrhMNnfGoksp5Hr4eIxwQRvD1HB4hAsWr638/4kNM8xkLQny6IJMs6DsUSf5rTCGMBErrHY2vV6o5NgzU3+Sfox1D8W4AnVFCS4CMZTigZHJhgbOE2OCFH/2N1EiCBcUyAgv5xbBxObfgEhiBAjQ46FEF/tJ3PNxmWdYuqmqO20kUbxxdmjn161FNU9JGGtrZnhrLaOr/fZIZ/aOCLkuoWAZYGu7pMJvmsZajC2BifLwP4oAtB7N9U9UPW2WevST6aLN0E6ysqzon09n5rkPA6/Wp6FVhr9fR82I1APRsUxwzmwCJVLYXI51zYdUdRUdEN2Ww6EoJ+s5YcWR0SkX+Dbd/t1kfifm0DXxARs3HM9Hq2t+9L/xds4EEBHhPgTdEvmMAf1OMpX9fePujlYy4Z6dPYzYj6l6nqfzoc05fc5CcaiVxneTyWiRAGcEqswj6Pbc9ODr6goD+V+JDvp+XlF9iRiDkqz2RhyFZM9oZ7paTks8HW1pTIatN4qPetpIGNqP9SBe5JPkkkzQTd3K+lzu//fuwUlv5uVJ8Wr3d2sK1t0BF52SDwcxIgARIgARIggYlLgAKXiWs7zpwE8pFAZWXlpEmTJt0G4OMAjnO5xm2WZX1m8+bNKYHMLtuPq2pn/liPk25cqhbmQTHP5R5wXK1hvEzGMkczTj2Whf/tUwDzu+EWVcWBAwfw3HPPRX/M383vci1erxdvfOMbcd555+HEE13nCTGniJrs+V8REXOq4KiXhQsXvktV71DV5JNe0419WET+/ciRI99obW09OuoT5AAkQAIkkIEA9zt0DxIgARIgARIgAUMgULnwdMv2mGzvCaJeRzZHFHqH9kz+hlV89C4o3huvpcBda9paPpTcaiwF/WbsFeW1/2SLmsCCi7JYdzfsyEr1WG9JPEFgFMS2Ul9RvUwhbjQQvVB8pyjc+5mH92x5xY13BgIBj+w/ukwU4M5qfwAAIABJREFUd7rQWJgud9tq3RBs3/Ckm/6j/mHGeL57pUC/nUVfY7Q+/6XWpE977KN3K7AyNkZWQf/AOLmt5VmB/mtD28Y12QIT3K7V1LtqZtW03uKiL0HwARf6KdPkbyr4kJ46Ka2GaowE/WYuufjbTyyV63o9vZZlewY0NwrdJ9DZjW2bBiU8dTg1w5Vd4+wD4y9Df3Rqxr+tv/5/9s4DPq7qyv+/82ZUDHI3uEEghFASEpKY2JZk2QJjW7ItGWyNbTpJCLAJCelsSHPqbso/bUlYyibUuIxswE2SgUTI1sgmeJNNSDaVkAVb7gZXtXnn7zvSyCNpyhvpjTQj/e7no48Tzb3nnvO99w167/3uOU0fgcBo5uLpAs2hjcdsT/BesT1POqlUsHxmeblC13WtJiE3rt66flUye5J9SYAEMpsABf2ZvX70PgGBXgtQo2RaVssqX7ttW9RyXN3dMEJlu6XlGgFuBvA+AGM7+pzU9hJd67K83gcSib4TLbAvP3+yitSeEvVfaPqq6l1rGxqMQNVR66sw9tqpU8daXu8N0l5S7eKIOM2pzN8rcL+Vnf10LGFuIieNWL21tfU2ARZAxGRMC/8xdBSqf1FgU1ZW1sN95RjpR1RBf0fVg27xmoz9YX/2Avilbds/8Zx77nYnBxfcEvSHfe9kJWLKd5tyYcM6Pjt46j70z31dC2MrNEdb2x0d6/3Wjj8iO/e0ejw/MaJ9p/vKBUF/+x/Mp683c4MUd12unzFjdEswaCoITOtcd9U7KxsaHojcBxT097w6e/t92mFJfEVFl9rBoCnhN1eA86Ps0dV2W9uTT734otmzMZvT/ZXo+yW0d3w+T/C116aLZZmHR0UCnBdxk53090xHBZPHIVIEYA9EPlxZX9+jVKQT39iHBEiABEiABEggMwlQ4JKZ60avSWAwEigtLb1BVf8dwDkO43teRL5YVVW13WH/9Oymak2sx/vgwVxLMbe9pDmy09PZ9Pfq7Ox2Ab/5mTkSGOlSFn6TaT8s4Df/muz7braxY8eGhP3nn38+jNDfQXsaQEV/ifqNP6WlpdNV1bz8jaz0F9NVEfk/27Y/W1NTY4QHbCRAAiQwIAR4vzMg2DkpCZAACZAACaQrAfEVLbrUI/oxhZYAODesHzglLfgTRJ9o8WY9+tTzT4Xe/S6bufAGQEyyynD7nWVh9sraDQciA+xvQb+Z27wz9uxpLlHRjwKYEakDEcUvbY/1Mz0r+1dGB7JsVlkpFEY3FMpOngJBfwhHKBN43u4SUTHVAEzm+gkdc5oki387pYtYK7AeWFX3TK+Sh3azPxPA+I51aIPqP0WsZ4Mq/+Hf+owRaSd/6j4sdM/13AbIzR3VGcxThZD/Cjyjljzsr11vYsGyWWUPRRz4SEr4HYeVObi/55Q+IWAqMYw6Nqnajaz8sS7Ia2dfOzanrfUGVSxTyMVyWieWtB/9KOgPhRMS3webrxGx/wWQLpqb0DUA+YlOyAlpoa6fsWB00JIqIEJzA9y5um5DV83NIMzQH7n2Zr2z21pv6bG/w9dPED/016//czIHG8xePpK3+6uq8gkzl4j+cMSxSV9J5b5N1//A0C8SGMoEKOgfyqvP2EmABHoQiCfoJy5nBHwFBe+JzIKvwF+yg8GZK3fsMAcf2EiABEiABEiABEiABEhg0BKgwGXQLi0DI4GMITB37twpIvITiTzIHt/7PwC4u7q6+vmMCTKKoxMDeq0lWGwrygQYmcmxDLTvBSOBWSOBq0cDlzit6+DA6X379nWK+A8dOuRgRN+7eL1evPWtb8Xll1+O3NzcRAZ/ISI3JOrk9uclJSWzT1WSNJktTYKOhE1Vd6jqR7ds2bIzYWd2IAESIAGXCfB+x2WgNEcCJEACJEACJEACJEACJDCoCVw3u3y83WrXAaEktqYdsK3gHH/t5t8O6sAZHAmQQK8JUNDfa3QcSAIkMBgJUNDf91X15eeXqMgzERnwnh2Wl3ft41u2HO+7dVogARIgARIgARIgARIggfQlQIFL+q4NPSOBwU6gvLx8eEtLy/cAfNgkcHIQ734R+cq0adMeWLFihe2gf1p1Of9XmtuajYUKVECwAEBeWjmYQc6ck3M6C3/hSCAvlGOw7+348eNobGzErl27sGfPHrS2tvbdaC8tZGdnY/r06XjLW96SyMLjAG45dW30KvtgIuOxPjfZII8ePXoHgK9FVECNZ87499Ps7OzPr1+/3lRKZSMBEiCBfiHA+51+wcxJSIAESIAESIAESIAESIAEBgmBZcULLlPbel6As9tD0r9YWdbMlc+vZ0LUQbLGDIME3Cbg5OWO23PSHgmQAAmkLQEK+rsujW/KlJHIzn6Lv6Hh904Wrbi42DuupeV+ALdF9P9xZSBwt5Px7EMCJEACJEACJEACJEACmUyAApdMXj36TgKZS2DevHkLROQhABMdRNEiIv+RlZX11UwTAo//Hz3TcwILVVEhwHwALuaPd0BukHTJtoDCEUDxqHYh/9uGuRNYMBhEZBb+N9980x3DLlo5//zzMXXqVBiBf5z2kIjc7uK0jk1dffXVI71e71dOZWu7C0CWg4GNqvrhmpqaTQ76sgsJkAAJ9JkA73f6jJAGSIAESIAESIAESIAESIAEMpTA7VNuz3ozr/E9q1/Y8JJR5jsJY+ms8s+J6rc7+wo2DpOjvkdqa5ucjGcfEiCBoUeAgv6ht+aMmARIIA4BCvpPw7l9ypSsgzk59wngE+AmfyCQ8OXgkoKCJQKYbGbh18FHBCjxBwIN3HgkQAIkQAIkQAIkQAIkMNgJUOAy2FeY8ZFAehGYO3fu2R6P56equsSJZ6r6tNfr/fSmTZtecdI/XfpMCuh1AJYBWJQuPmWaH0a0b8T7RsSfPwLItdyJ4OjRo9i9e3foZ+/evWhra3PHcAqtDBs2DIWFhZgwYUK8We4TkY+l0I24pufMmfN2j8djKm6UO/FBVVdnZ2fftWHDhgNO+rMPCZAACfSWAO93ekuO40iABEiABEiABEiABEiABDKcgCwrWvgZiHxFofesqdv400Sifl/RwqkisuF0dn4EoXLj6q3rV2U4C7pPAiSQQgIU9KcQLk2TAAlkHgEK+jvXTHyFhZ9R1X8DYIqtnxTVryEn5z5/be2xKCtr+pep6iMARoc/V2D12Obmmx7cuXPg6qpn3jakxyRAAiRAAiRAAiRAAhlKgAKXDF04uk0CGUhg3rx5pjLed0VklAP3/yAiH62qqnrBQd+06DJhu75DbNwmipsgGJcWTmWQE2d6gBkjT4v4z81xx3kj2DfCfSPg37VrF44di/aIyJ25Um2lqKgI5513XrxprheRlan2I5790tLSWar6EwDvdODHIQCfqq6uftRBX3YhARIggV4R4P1Or7BxEAmQAAmQAAmQAAmQAAmQQIYTWFpUtkSkM7lp8FSl1Adasrxffur5pw5GC23ZrLL3Q2GE+xdEfL69Jcu7MNaYDEdE90mABFwiQEG/SyBphgRIYHAQoKD/9DpGybZvPjwKYCNENolqs/mFirwdqjcDuKTLLlD9oy0yf10g8M/BsTsYBQmQAAmQAAmQAAmQAAnEJ0CBC3cICZBAqgksWLDggmAwaA7TFyWaS1X3Wpb1pWnTpv3XihUr7ET9B/rzs36led5sXAfBhwSYNtD+ZNr8l57RLuA3P+8fAWS59OT/jTfe6MzCv2/fPth22m8lR0snIpg9e3a8TP2NAC4WEfMsbMDaihUrrO3bt5sDPN8AcJYDR35lWdYHNm/ezOdxDmCxCwmQQHIEeL+THC/2JgESIAESIAESIAESIAESGBwEomTbN4GdVMULlqASqm+aX6glZ0PxAQDv7UieGgKgwD5VLfNv3fji4CDCKEiABFJFwKXH+qlyj3ZJgARIoH8JUNDfhbdU5OffBJH7AAxPciV2q8iitfX1LyU5jt1JgARIgARIgARIgARIIGMJUOCSsUtHx0kg7Qn4fD7PsWPHTCW9rwAYlsDhU9304ZycnE+vX79+QMXITsBO3K4zJIgPQeA7VXXgTCdj2AcY6QVmRmThH5/tDpXW1lY0NjZ2ivhPnDjhjuE0tOL1ejF37lyMGTMmlnffPyXo/3Q6uH711VeP9Hq9/w/Ahxz4YxbtS9OnT/9hJhzmcRAPu5AACaQJAd7vpMlC0A0SIAESIAESIAESIAESIIF+J3DdzLKrbISy9E9KcvKjgNy6um79uiTHsTsJkMAQJEBB/xBcdIZMAiQQmwAF/T3ZLJ8589zWtrbvCrDkVDYwb4L9ExTgaY/X+8lVdXWvca+RAAmQAAmQAAmQAAmQwFAiQIHLUFptxkoC/UegIyt/ZUdmp7gTi8hfAdxcVVW1vf88TH6mcdt0eJaFD4riIxBclLyFoTfCPMi/PA8oHgVcNQp4Tx7gcenp/qFDhzoF/Pv374eqDhnAZ5xxBsrLy2HE/VGaKaF+mYj8KV2AzJs3r0hETJWOyJLtsdz7tWVZPmbrT5fVox8kkPkEeL+T+WvICEiABEiABEiABEiABEiABHpP4IZppSNac7xfF+DDDpKumIm222p9yL/1mT/2flaOJAESGEoEXHrkP5SQMVYSIIHBTICC/tire+3UqWO9WVnXqOoyAO8GML6j91Go/kUsa7XH41lFIf9gvkIYGwmQAAmQAAmQAAmQQDwCFLhwf5AACbhNYN68ebeJyA8dZK5vFZHv5uXlfdXv97e47Ydb9iZt04shuBuCmwDkuWV3sNoZm9Uu4L9yFDBrFDAmUZoFhyCam5tDWfh37doV+repqcnhyMHZ7aKLLsLUqVOjBnfcxm/yPPK+dIq8tLQ059ShixUAPuMg+Yap0vGx6urqR9MpBvpCAiSQmQR4v5OZ60avSYAESIAESIAESIAESIAE3CXgK/blWdpcClVTcbQAwAQAHgAnAbyqwHqxgz9bvW2zSb4ydDJnuIuZ1khgSBKgoH9ILjuDJgESIAESIAESIAESIAESIAESIAEScJsABS5uE6U9Ehi6BK655ppRTU1NjwEoc0DhJY/Hc/OmTZv+10Hf/u+iak3cjmtE8VEAV/W/A5kzo1eAKcNPi/gvOxNw4wG+ybh/4MCBziz8Bw8ezBwo/eRpSUkJxo0bF3W2D/wJ//3sIXx5VwE2QyRtXsLOnz//XcFg8DEReY8DTOtyc3M/9PTTT7/hoC+7kAAJkEBUArzf4cYgARIgARIgARIgARIgARIgARIgARIggdQRcON9QOq8o2USIAESIAESIAESIAESIAESIAESIAESyBACFLhkyELRTRJIcwJz586daVnW6o7MTvG8PQ7gS9XV1SaDf9qIjMMOnxPQMUHgdgH+BcBb0hz7gLk3IRu4alS7iL9oFDDC5PJyoZ08ebJTwG+y8Le0pG3hBhei7buJ4cOHo6ysDJZl9TBWuR+4+2+hX/8Vih9agp+/XiAm49qAtxUrVljbt2//xKkscF8HcEYCh/bYtr1sy5YtdQPuOB0gARLISAK838nIZaPTJEACJEACJEACJEACJEACJEACJEACGUKAgv4MWSi6SQIkQAIkQAIkQAIkQAIkQAIkQAIkkN4EKHBJ7/WhdySQ7gR8Pl/20aNH/x2AEecmem67RUQ+VFVV9Xq6xXVOQCcHgS8JcEe6+ZYO/mQJMH0EcGWHiP/iRBJsh07bto39+/d3ivgPHz7scCS7hQm8853vxHvf+94eQJpt4LJfAyfszo9MiYOf2m34jz0zZX86EJw/f/55tm3/HMCVCfyxReR7+/bt++LOnTtb08F3+kACJJA5BHi/kzlrRU9JgARIgARIgARIgARIgARIgARIgAQyj0CiF0OZFxE9JgESIAESIAESIAESIAESIAESIAESIIEBIECBywBA55QkMEgILFiw4NK2tra1InJpgpBMVv5PVVdXP5huoY+v17M9Fr4AG3dAkJNu/g2kP2/JAa4a3S7iLxgJnNEzCXyv3Dt27FingH/Pnj1oa2vrlR0OaidgsvNXVFQgOzu7B5LPvQI8ubfbrxXNEDwBG9/dPUP+nA4cS0pKzEGa7zvI1v/7YDC45Nlnn/1rOvhNH0iABDKDAO93MmOd6CUJkAAJkAAJkAAJkAAJkAAJkAAJkEBmEqCgPzPXjV6TAAmQAAmQAAmQAAmQAAmQAAmQAAmkGQEKXNJsQegOCWQIgZKSko8D+DaA3AQu/8bj8VRs2rTplXQK7ZyAjrGBfwXwMQcxpJPrKfNlmNUu3DcCfvNzfqKVdehJMBjE3r17O0X8R44ccTiS3ZwSmDZtGt7+9rf36P7fR4Gyl2NbUWATbKxonCEvOZ0rVf3mzJnzdo/HsxbAuxLMcVJEPl1VVXV/qnyhXRIggcFFgPc7g2s9GQ0JkAAJkAAJkAAJkAAJkAAJkAAJkEB6EaCgP73Wg96QAAmQAAmQAAmQAAmQAAmQAAmQAAlkKAEKXDJ04eg2CQwQgblz554pIn4RKU3ggm0E/01NTV+ura1NmxTsY7briFwbnwHwCQDDBwhj2kx70TCgeFR7Jv5pw4Fsl7LwG9H+7t27Qz9GzG9E/WypI3DWWWdh3rx5USeY9VvgbycTzr3BtvCve6bLHxP2TGGHKVOmZI0bN+7rIvJZU3wgwVTrbNu+ecuWLaYCCBsJkAAJxCTA+x1uDhIgARIgARIgARIgARIgARIgARIgARJIHQEK+lPHlpZJgARIgARIgARIgARIgARIgARIgASGEAEKXIbQYjNUEugjAZNB2+v1blLVnqnAu9reZdv20i1btgT6OKVrwye9pGdoKz4hGhLzj3bNcIYZGu4Bika2i/ivHA1MynYngNbWVuzZs6dTxH/8ODXW7pB1buWaa65BXl5ejwE/eB343muO7Ngi+IUdxBcaZ8j/ORqRok5z584tsCxrDYDJCab4s4gsqKqq+nuKXKFZEiCBQUCA9zuDYBEZAgmQAAmQAAmQAAmQAAmQAAmQAAmQQNoSoKA/bZeGjpEACZAACZAACZAACZAACZAACZAACWQSAQpcMmm16CsJDByB0tLSUlX1AzgzgRfrROQDVVVVRwbO24iZVa2JDbhNgK8BGJ8WPvWzE5edCVzVIeCf6mJNgsOHD4cE/I2NjSExP9vAEnj3u98N89O9/eYYsPD3SfnWCuDBoOJrewtlX1IjXexcWlo6QlV/DmBxArNHbNu+YcuWLRtdnJ6mSIAEBhEB3u8MosVkKCRAAiRAAiRAAiRAAiRAAiRAAiRAAmlHgIL+tFsSOkQCJEACJEACJEACJEACJEACJEACJJCJBChwycRVo88k0H8EVqxYYTU0NHxLRO5JMOubAO6qrq5+ov+8iz/T5IAuVOA7AC5NF5/6w49R3o4M/KOAWaOAs7LcmbW5ubkzC/+uXbvQ1NTkjmFacYXAmDFjMH/+/B621FwALwJHg0lP06SC7+U04ZuvXikDttilpaU3q+p9AOIdRzFhfrO6uvrLAMz/ZiMBEiCBTgK83+FmIAESIAESIAESIAESIAESIAESIAESIIHUEaCgP3VsaZkESIAESIAESIAESIAESIAESIAESGAIEaDAZQgtNkMlgSQJXH311SO9Xu8zAGYlGBrwer1LN27cuCvJKVLSfWKDXmop7tfEfqdk/v42agF473DgylHtQv7L8wDzu742VcWhQ4dCWfjNz4EDB2B+x5a+BCoqKpCbm9vDwY/+FXj6QK/9fh3A53YXyMpeW+jjwPnz559n27apEPL+BKZqcnNzlz/99NNv9HFKDicBEhhEBHi/M4gWk6GQAAmQAAmQAAmQAAmQAAmQAAmQAAmkHQEK+tNuSegQCZAACZAACZAACZAACZAACZAACZBAJhKgwCUTV40+k0DqCcyfP/9dqrpRVd8SbzYR+c60adM+v2LFCjv1XsWf4eztOt5r45sAPgB3NO0DHVLM+U3WfSPgv3I0MHMkYLLyu9FM1v2wgN/829LS4oZZ2ugnAgUFBbjgggt6zFa5H7j7b31zQoEdVhB37CqS/+mbpd6N9vl8nmPHjn1bVT+dwMI/VXVBTU3NH3o3E0eRAAkMNgK83xlsK8p4SIAESIAESIAESIAESIAESIAESIAE0okABf3ptBr0hQRIIO0JVOTnPwKRW8KOqmWVr922bUMqHL926tSxXq/3FlW9HiIXRZTDPgrVv8Cy1npE1q7etu2vLIGdihWgzYEk0J/X2kDGyblJgARIgARIgAQGFwEKXAbXejIaEnCDQGlpaYWqPgEgJ4694wBurq6uXufGnH2xcU5Ah9mCz0HxWQBn9sVWuo71CvD+jiz8Rsj/DpeiNBn39+/f3yniNxn52TKXwPnnn48ZM2b0COBgK/Dul1yJS6F4NAjcs7dQ9rliMUkjJSUliwGY76dhcYaeFJEPVFVVrU7SPLuTAAkMQgK83xmEi8qQSIAESIAESIAESIAESIAE4hJYOqv8c6L67XAnFblnzQvrv0NsJEACJJAKAhT0p4IqbZJAZhGQxQUFRRawDMAbXq/3P1fV1b2WWSH0n7fJiIxvmDZtRLPXe5eqngdgizV58tN+vz+YyFtffv4w27I+K6pfApA4L5zqPwRY5G9o+H0i2/ycBDKFQDLXWqbERD9JgARIgARIgAQGPwEKXAb/GjNCEkiGQElJiXmxY4Tx8drfASyorq7+czK2U9F3UkCvOyXi/y6AyamwP5A2z8npyMI/CigcCeR53PHmxIkTnQL+xsZGtLa2umOYVgacQFZWFpYtM49Le7Z5vwNeNsdw3GknTiXq+MruAvmeO+aSszJv3rx3isgmAOb5Zcymqt+sqan5YnLW2ZsESGCwEeD9zmBbUcZDAiRAAiRAAiRAAiRAAiSQiAAF/YkI8XMSIAE3CVDQ7yZN2iKBFBIwpZDtxsYrYNvXCXA1AFOmfXjHlG0K/BPAVgFWjmlu/tWDO3c6eoPoKyyco6rPhDMxKfA/NjD3qUBgQDJDpRChK6adioyNKF9FVgJY1DFxUEXuWltf/5/xHLl9ypSsgzk59wlwu1OHFfhLdjA4c+WOHXudjmE/Ekh3Ak6vtXSPg/6RAAmQAAmQAAkMLQIUuAyt9Wa0JBCLgM/nyz569Kh5JmCyX8drNSKytKqq6shA0jy3Xt8WFDwI4KqB9MPNubMtoGAEUDyqXch/Ybz840lMHAwGsW/fvk4R/5tvvpnEaHbNNAKlpaUYO3ZsD7f//f+A/9jlejS/FcUHdhXKb123nMDgNddcM6qpqWkVgHkJuvpF5Kaqqqrm/vaR85EACaQHAd7vpMc60AsSIAESIAESGEgCS2ctLBOV9cn6oMBBAV5VRY1o8NHV2zb/9dThZk3WDvuTAAmQQH8ToKC/v4lzPhIY2gQo6B/a68/oM4BASMj/+utLRSSZDGn7VfWrY1taHkwk7K8oKPjcKTF/Z2kgAC1q2wvWbt/+XAbg6XcXnYqMFxcVTZRg0ByweFuEkxvzsrN9j9TWNsVy3FdQ8CkFTAa/yFxxJqv/Hoi8qKr7BbgM7XbHd9hJaLffQXFCEugjAafXWh+n4XASIAESIAESIAEScJUABS6u4qQxEshIAgsWLBjd1tZWJSLT4gSgIrKiqqrq6wP58vr8X2luaw6+rMCnAWRnJPAIp982rF28b0T8+SOAXMudiI4ePdop4N+7dy/a2trcMUwraU/g8ssvx7ve9a4efm4/Aiz5Q0rcDwpwX9uZ+MLey8W9GgDOXJV58+atEBFTMTTee6MGVV1YU1NzyJlZ9iIBEhhMBHi/M5hWk7GQAAmQAAmQQO8I9FbQH2W2ly3g7pV1G341kM9GekeBo0iABIYSAQr6h9JqM1YSGHgCFPQP/BrQAxKIScCXnz9GRR4AUNFLTM9Ka+vN/l//ek+s8b7Cwg+pqpkjLCBv9Nj27NXbt/9vL+cc1MOcioyvnTp1rOX1bhHgfRFAflwZCNwdcy1mznyrtrY+D5G3dvZRrZWsrA/66+r+0X2cb8qUkZqdPRciZ1UGAj8d1OAZ3JAj4PRaG3JgGDAJkAAJkAAJkEBaE6DAJa2Xh86RQMoJLFiw4IJgMPgsgAviTGay8S+trq6uSblDcSaY2KCLRfGDjgqQA+lKr+c+wwKKjIB/JHDlaODcnF6b6jLQCPaNcH/37t2hHyPoZ3OfwMiRIzFq1CiMGDECw4YNQ25uLrKysnD8+HEcOXIk9GPYD2QVhHHjxqGkpCRq8Be/CBwzKThS014XxZ27CmVTaszHtjp37tyFlmU9CWBEnLn/blnW7M2bN5uKsWwkQAJDiADvd4bQYjNUEiABEiABEohBwEVBv5khqMAPRh2feO+DOx9sJfTMJtBd9CzAo6vqNtya2VHRexIAKOjnLiABEuhPAhT09ydtzkUCSRAIibVzcvwA5nQb1qbAH6D6kmVZf1bV4wpcLoBJF/WeU9n2uxYRV91h23bFuh07Xo82fcc89wFYDuCYAPf6A4H/5Cno6IuVjMi4orCwFKoPAZgA1a22bd8Uax3MbL7CwnJVXRc+XKHAX7Jse96q7dtfTWLrsCsJDAoCyVxrgyJgBkECJEACJEACJDAoCFDgMiiWkUGQQK8IzJ8/f5pt21UARscx8AcRWVRVVfX3Xk3iwqAJDXq+R/FTBUpdMNfvJi49oz0Lv/l5/wggy6Wn22+88UZIvN/Y2BgS89u23e+xDfYJ8/LyMGnSJEyePBnjx4+H1+t1FHIwGMSrr76Kv/71rzhw4ICjMW52WrZsWeigQfd225+BqtTnqH/KbsMde2bKfjdjSmSrtLT0bapqDhNcHKfvfsuy5m/evPmlRPb4OQmQwOAhwPudwbOWjIQESIAESIAEekugu6BfgX0Q/aJl43BUmwKPKt4HC29RlasEODtKvwdHHp94F0X9vV2V9BhHQX96rAO9cJ8ABf3uM6VFEiCB2ARceuVBxCRAAi4TkIr8/O9D5BPRjog8AAAgAElEQVQRdk3Op1W2x/PZdVu3Nkab74Zp00Y0eb2fF9XPAIh8K/bzMc3Ndzy4cydPNfdxoVIpMq4oKPgmgHsjXIyb0b+PoXA4CaQ1gVRea2kdOJ0jARIgARIgARLIaAIUuGT08tF5Eug1gZKSksWnhK8rAWTHMfKrrKyshRs2bDjR64n6OHBig94rCvPsIWPaSC9QZDLwd4j4x8cjnERUra2tIfF+OAv/iRMDtixJeJ1ZXT0eT0i4b0T85sdk4u9rO3z4cEjY/8orr8BUUuiPVlRUhPPOO6/HVE/sBe55pT88wCEB7txVICbxS7+18vLy4S0tLSbxyNVxJm1S1eU1NTXP9JtjnIgESGBACfB+Z0Dxc3ISIAESIAESSAsCPTL0q/49C9lFT2xdF1XDEum0z+fzePc1X2WrmgSTkdUNWwR686q6javTIkg60SsCFPT3ChsHZQABCvozYJHoIgkMIgIU9A+ixWQog4fAtQUFl3mA59H1dPKXZPLkf/P7/YmKOYuvsHCpqv48Ilt/C0Suq6yvNy9h2PpAIJUi4+62IXJjZX29KXHNRgJDjkAqr7UhB5MBkwAJkAAJkAAJ9BsBClz6DTUnIoG0IVBSUvKvp4T83wIQ8zmrqj42YsSIDzp4ppOSuM4J6IU2sArAlJRM4KJRA/HyPKC4Q8D/3jzA49IT7EOHDnUK+Pfv3w9VddFzmjIEhg8f3iULvxH1p6I1NzejoaEBr78etSCpq1O+7W1vQ35+fg+bjS3AFTtdnSq+McXq7Bbc+eqV8kZ/zWrENkePHn0UwA1x5jQX0meqq6u/319+cR4SIIGBI8D7nYFjz5lJgARIgARIIF0I9EXQH47h+qvmnxds82wG8I7TcWnAzh423/+c/810iZV+JEeAgv7keLF35hCgoD9z1oqeksBgIODS65DBgIIxkED6EKjIz78DIuZUcqgp8HJ2MHj1yh079jr0Upbk5/9YRO7q7K9aJcASf0PDSYc22C0KgVSKjFNpm4tJAplGgNdDpq0Y/SUBEiABEiABEjAEKHDhPiCBoUPACF2PHDnyMxG5OU7UKiJfqqqqGrCs+JMa9GNQ/DuAM9J1dcZmnRbwzxoFjImsOdkHp43oOzILf1NTUx+scWg0AkawP2HChM4s/EbQ35/t1VdfxYsvvoiWlpaUTZubm4uKioqo9ot/C/y1f5+07oXgxt358lzKAo5iuLS09Muq+tV4c6rq/fn5+XetWLHC7k/fOBcJkED/EuD9Tv/y5mwkQAIkQAIkkI4E3BD0m7ium1U+x1Y11b6GdcTZopa1YE3tM/16v5OOjDPVJwr6M3Xl6HciAhT0JyLEz0mABNwkQEG/mzRpiwRcItAjUzvwcGUg8OFkzPtmzJiitv0sgNEd4xo9tj179fbt/5uMHfbtSiCVIuNU2uY6kkCmEeD1kGkrRn9JgARIgARIgAQMAQpcuA9IYGgQmDJlSta4ceOeEZHSOBG3AlheXV09INUSz92mk9osPClAcbqtism4PyUPuHIUUDwaeNeZccobJOG8ybh/4MCBziz8Bw8eTGI0uzolMGLEiE4B//jx45GqLPxO/Tl27Bi2bNmCEydOOB2SdL8FCxZg9OjwI9bTw1e8CjzUmLQ5Nwb8LHgmPr73cjnuhjEnNkpLS2/oqAibFaf/U/v371+2c+dO8/3HRgIkMAgJ8H5nEC4qQyIBEiABEiCBJAm4Jej3FfvyxG56RoCrwi6I4AurXthgqiCyZSABCvozcNHosiMCFPQ7wsROJEACLhGgoN8lkDRDAm4SiCLov6cyEPhOMnNcP2PG6JZgsAoi08Lj1LLK127btiHSThTh/y8lO3uRv7b2WGS/xUVFEyUY3CrA28zvFfi7ejxF67ZubfTl5w+DyAJV/SBEpgIY2zH2IFRfVI/n/rEnT1Y/GOVljq+w8GK17U+oyBwBzgNg8rC1KfBPUX1WvN7/8G/dag4hxK2DXlFQ8LlTp7e/HSVW8c2Y8T4NBm9TkRIBzgVg6n2b/Fl/EuCJtra2R5968UVHb3mTERkn6tvdZwfre1gsa45/27ZQQW9fcXGetrSYU+vhm9wunzuwJ76ioku1re1j3di0AfibAjWWx/OgE/7d5zK+2S0t1whgMhW+L2JP9Nm2g7i6dDFZE4OvvTZdLOs2AEUR+yyowGsAatW2H/ace+52v98fTNb+7VOmZB0cNqxEVG+C6kwA4zts9CpWXmvt9BJdPwnWqc97O7SuOTn3CXB75/cK8LIGg6Xrdux4Pd78S/Lz3ysi1QDO7uyn+sPKhoZPJfouS3b/sT8JkAAJkAAJkEB6EaDAJb3Wg96QQCoI+Hy+YUePHjXPVmbHsW/Kwy+srq7elgofEtmc3KC3quJHAEYk6ttfn0/MBq4a3Z6Jv2gkMNw8mXGhnTx5MiTg37VrF/bs2ZPSTO0uuJuRJrxeL4xwf9KkSZg8eTLy8vJcicNk1TcHMI4fP975Y6ooGPvmx2T7P/vss2Ey5CdqRtT/7LPPhuykor3nPe/BZZdd1sN07RvADQOXOuWfAK7fXSCBVMQczWZpaeksVTXffzFLMYiISTBTVlVV1dxffnEeEiCB/iPA+53+Y82ZSIAESIAESCBdCbgl6DfxLZ1Z9iMBPh6OVYBHV9VtuDUy9u7zqcg9a15Y/x1fvm+YlXXSB5FPQfHODp3JH2EHr129bfNfYvELHSQINl8D0ZCOQU5rW0L6ESg2iFgPr6p7xugIEjbfjAVTLMvqTLSpwC/Vyl3kr/Ufu2Fa6Yhgjten0A8C8q6Ie6m9ovilDfmJTsiJplGQ5TMWTYXYd6vA6A8mRGhcXgWwTmA94NTH7kG4wSDagYyEsFT/noXsoie2rkt0NF58RYsu9Yh+TKElOK3xCekvAK2x1ehYnkmoI0oi9j7bThh/1w6hGC0J3g7IPAAXduxhI4wy2qX/hspj6sl52uylJG2HuofXWcT+l8j954Z9Y9vS5lKofqBDD3RaI6P6T1iyVW15OMb+7hFOPMG8r7j8QrH1NgEWRXDqWC+sjXUtmO8IT9bJaxX4qEIuDl/rJn6B/lnVut8p374K+pfPXHSuwr4DwJKIGIw26TWI0Ss5ZxUJz2ihZE/zdLH0NmgoqUtYD2e67T2lJatT0cdHHZtU/eDOB5NNvpDyPdqbfc0xJDAUCFDQPxRWmTFmHIGKgoKHABjxcbj9vDIQ+FAyQtAoYm9A9c7KhoYHuvwHvmcmf8eCfkt1FizrHar6CIBJ8UAr8LLXtpeGKwT48vPH2CI/FcDUrI73Gtf8EfOYZGd/vPshg8j5eojjVe/0ZmVtbmtr+y8AcxJsgqMAviCTJ/80kaA7GZFxor4DKehfNmPGRW22/agA0xOwCQrwNFpb7/L/+td7El1MRgR9KDv7boh8Od7LvQg7W722ffOq7dvNjafrzZefP0tF/hPAJYmMK7Dd8ng+5N+69Y+J+oZugHw+j/3660tFxIgkzko0xqn9aIJ+XmtAtANJ0Zi7ubeXT59+fqtl1QhwUcRc36gMBMz+jnrIqOMgwOMCLAuPUeB/bGDuU4HAvkT7hJ+TAAmQAAmQAAlkNgEKXDJ7/eg9CSQiMHfu3DMtyzKl3+PdS++yLOuqzZtjvzxONE9vP59Qp2d5vHhUgXiVA3prPqlxWQJMG9GRhX8UcMkZSQ2P2dm2bezfv78zC//hw4fdMUwrXQiMHDmyMwu/EdW7lYX/0KFDocMX5hCGEfObqgrxmmVZOO+883DxxRdj3LhxcfuaDP0mU78R97vdzIGGOXN6Pl5ssYGLfw2YfweomZm/MzEbX955hST7YrZXLs+bN++dHUkMzoljoHb48OHz/X6/EcSwkQAJDCICvN8ZRIvJUEiABEiABEiglwRcFfTPKv+cqHYmbXQi6IfgYa+0fbXN9lQCp5NbmnAU2ijQ2avrNvU4eh06AOA9eRdEvuRAx2A0Kk8LrE8mEs1HFfRn5y6WluYlAv1horkUeFat4M3+2s0hLcby4mvOV9t+DNCiBEvUptCvjjo+6dtOhbpuMkiVoH/ZjPkXwfI8muDZm0ETWiPbCt4VZheP1+1Tbs86cmbj3Qo41LHIVrGsm1fVPu26jiWJGE1IR6H4gj0hN6GWKRx/krHuF+jHVtVtXONEj5bkHjIu/cZSuXXl1vW/i7c+0QTzWU2t/xnM8f5YgRsTaMq6XwuybEbZAlj4mQMdz24LuGll3YZfJuufOViU6GvUVzx/gmV77gNwTYIYjKntsIO3xDuQFDmfr6hsliVwpIUCsB82Prh624ZNTtY51Xs0ETd+TgJDnQAF/UN9BzD+tCRQkZ9/B9pFyOG2W0Xmrq2v/4PbDvc2Qz9U/2H+QIbIx8InRRP5ZrKhe217XqtlnRDAlE+7PNGY8OcKPDi2ufmuaFn+TZ8o4vgnFXh/NyFuvOlMtnYzx92x5gjNk5//CERu6fQrStWD8GeJ+g6UoN9XULBAgccB9KwVHpvQK6pasbah4TexunRk5TeHNG5yuq4d/faJapm/oeHFJMfF6y5L8vM/IiLfPVW5YVgSdg8b//2BgPlDNmbrODDzY7RXIEgmr+BRqN5V2dBg+Ed9a91d0M9rrX0ZnAj6U7G3fYWFy1T1MQDZHRsibiWMKP1Pisgif329yczARgIkQAIkQAIkMMgJUOAyyBeY4Q1pAqWlpSNU1bzcmRIHxO9aW1vnPv/88yYDUr+2CQGdZQF+By+qUubXW3KA2aPbRfyFI4Fcy52pTNb1sAjcZOFvazNJuNjcJGCy8E+YMKEzC/+ZZ57pinmThb+xsbFz/UwG/t62s846C4WFhXErBLz55pvYsKFLcdLeTtdj3PLly2E4dW83/i/wqzdcm6a3hn6vgmWN+dIv9QLmz58/wbZtc7jJZMGM1QIiUlpVVXWkt0FxHAmQQPoR4P1O+q0JPSIBEiABEiCB/ibgpqB/+ayye1XxzXAMjgT9QBUAc9NqMtd3bTEywBtRrdiexyRxIsjuFhOKfbsL+gE1VdT+AcjyJHQEv85u8y5szQ6+RW19JlEyzQgng1D9/OqtG7+XSKTrNoNUCPqXF5UvMNnEk9WxCKRiVd36ODoWX54VbPopJDkdiwL71OhYtm50TceytHjR1bDtJwU4O8lr98GRxyfelejwhu9q30hPS9ODCixNwr7RSv1g1PGJ98az78ufN0a82U+KwFRNSKYdFpWbVm1dH1OD013Qf+oaeBCCaVDHmjJzwOOH9vjce6x9J++Gijko1PMhThSvnaxzbzL0L59Z/l6FVp5KYHtBErASsoL5cikqu0UFP01SC+Xo+yLVezQJFuxKAkOWAAX9Q3bpGXg6E/DNnPlWbW19HiJvDftpMjxbqhX+hoa/uel7rwX9XZ0wb1LrQtmZVP+hwNnmZkgBUxqqq5ja9LHtXIiYcj+mnRSgxpw8FmCfrfouMeNEzAvyyD+wzB9gN1YGAquixZ9AHG9eq20UkVoAx2zVqQLMj5K13WSj/5w/EPh+LMaJRPqR4xL1NaLwYDDYWaLaamv7IURO/2Gteovt9XaKgHNaWuzhbW2HwgcOolRhiCs0Nr4tKShYIu1i/sh1eQOqq8SyaqEahMhIVTV+XBW5BgmyjEtFQcHXAHyxG7s/QeQxUf2r+b3ZGwBM2a33drmBVf2jLTJ/XSBgyoX3ucWI02QFewYiG0W1WUVyYNvlEFncba/FPWDQkYH9PgFu7+aoI45mzytw09pAYG20QHsI+nmthQgkEvSnam+Hqk7k5JjKJmbfhtszonqdv6GhS6a5awsKzraALZGHlRS4/2B29sdra2upOOnzlU0DJEACJEACJJD+BChwSf81oock0BsCs2fPHpuVlWXE/O+OM36rbdulW7ZsOd6bOfoyZmKD3isKc0+ezIHzvkwZGjvMAvJHtgv4rxoFnJ/bZ5MhA8FgEHv37u3Mwn/kCPXA7pDtasVk4Z88eXJIxG+y8Jts+H1tJuO+ycJvMvCbQxgHDx5MmIU/mTmNoH7KlCl4+9vfHnPYH/7wB/zmNzHf4yczXZe+s2bNwrnnmsrlXdt/NQJfdj1fX6/cbFLFPY2FYhJQpLx1HHIyQpqCWJOp6m+9Xu9VmzZtYimNlK8IJyCB/iHA+53+4cxZSIAESIAESCCdCbgl6L+1uDj3pA73Q7EwHK8qvrVm64YvRMbfY754cKII+o3AWVqa/FHE/LsUeMJSfcmYVEvOhvbUMSQS+/YU9Hdx8CQENTBaGFv3KfBWFSmR9sMIXcTGInhCFe8D8I6QP8AblmAjFLWAHlO1psLSeVBc0u35zxFbtMT/wsaGWGhSxECuKy4b6wlmZYXnbZO2jyi0Uy8iwBqvZn0i/LkENdg02XvQ7/cb7U+XtrSobIlIVx1LiAFkFWDXQtGuY2kXqnfRsUDwP9mt3rmPB57aF4WBLJ9Z/rVIvzr6/ElVHrNgt+tYYqw/gD96vMH5v/jl5j7rWHzF5Rdatj4P4C0Rfp6E6DNQbBRFM8Q827OKbehyAUZF9Esoxo6xzob1byD4udmDxp4tcoW0Z72fHGlfVe9as3VjZOLZzo/NAQ7Lbq4E1GjAwq3Ttm3rS5ZHT8CWywG5HsDcbnv8/2xLZvtr10fVu0UR9Ecu5S6j9wJ0qwBtoWtBNJre64gCjwjw4Qg91J+gslnEfhGQPAiKbcXcngcqNGBnD5vvf87/ZrTrKFlBv69o4VQR2dBtni5rrYIcCBZCZVE3/dZuK4i5K+s3RE34u3zWgiJVayOAEZ3fnd2ulTi2T6ripjVbN0TVKqV6j6bzf9voGwmkEwEK+tNpNegLCZwmIL7Cws+o6r91+2P8KIBvSnb2T/y1ta7Uj+6zoF+11puVdfOqurrXui+gLz9/jFrWk1CNdULzWa/X+6FoY5dMm/ZueDzmxuqiTruqVQIs6S6iNZ/HEPS3qcjXLdv+bvcxPp/Pg9dfX6YiprxRZKb6uNUQEon0Ixkk0zcUQxLZ/03/ZAX9y6dPP7/Vsmq6VS2oFNU7/A0Nh7qv3+KCgvdbgDlAEXli9BuVgYApQ9Ylu/y1BQWXeQBz8xE+SRwU1S/inHO+G+WGzOzvMlV9JJK9qt63tqHh44lOjyf6olhSWPhOUd3S7eR6zDiXTZ9+aZtlrRHgsgjbv5Ts7EXRrrMlhYV3iqrZN2GhhDmx/CNL9YvR9qavqOgdGgyasnBXRNg3p7lLolU8iCno57VWvnbbtqhp9lK5t0PXWn7+hSoSeXPdIiI3++vrV0esaY9DLQq8rMFg6bodO15PtG/5OQmQAAmQAAmQwOAgQIHL4FhHRkECkQTmzp17tsfj2aaqsRXEwPMisqCqqqq5P+ld8JKOPNkCk9VrQX/Ne9EwoHgUcOVoYPpwILvvGvCQ60a0b0Tg5seI+Y2on81dAkYMP3HixE4R/xlnnOHKBM3NzZ1rZ9bP/P9Ut0suuQRXXBH5mOX0jOZQwebNm3H4sLsa8osuughTp07tEdorJ4Gi36Y64qTsPyceLN81TQ4mNaoXnX0+37CjR49uBhBO3BLNyh+ysrKKN2zYcKAXU3AICZBAmhHg/U6aLQjdIQESIAESIIEBIOCWoH9Z8YLL1LaejxC8BgWyeFXd+vWRYcUR9L8mii8Hc3KfiiXCNZmsl80sM8kcO0XloYSTov8aPHvYT6LpGK6bWXalDTzUTSPxstdqK32ytqrHO99Ygn4j0Pc0tX30yR09q5aFRLOqlTGyj5sklE94mts+HmWsLC1aMBdimWoDERne9b7VdRtj6SxSziC8Xt1Fz9EqLkTbssuLrzlf7bYaQDq1QSpSqS3Nd/gbanroWJbNKnv/qYMNXXQsAvnGqrr1PXQs0fYZoF+0xw+LqmNZPrO8TNFVxwLE5ev0KpRlMxf+GJC7Igb80bZkUTSReygbfnbOA6JaEe5vDpeIZc9eXbvp5SiTGvv3AGI0ZuF2WCC3rqpbbzQWXfQ9vnzfMMvb/A2I3h2he4kpul9atPBOaddWhTUyMW2byZfPXFRgw34qcp8K5Kur6taviAYshqDfJIf9WHB87iPRrtVls8oroPpfADqTqEbYPqqQT+j4nEe7j22PvelfITCHh8LxtFi2LFq5bX21E/9U5J41L6z/TrS+5mCF1dz0tDk8cPpz3SGWd/mq2qd7pITo2P+rAJkWYW/1yOMTb+peMSHke1aTEeOXdvZVfc5ua10W7VqJYftlK0uuXvn8+u4VZlO9R51eK+xHAkOeAAX9Q34LEEC6EujIAv6jjizg3TOshTKNi8hPRjc17QhnbO9NLH0S9KvWSkvLNf6dO6OeUmz/Q23mua1tbUZEfmkX/xyM9RUWzlENlRQLZ5Nv9Nj27NXbt/coHx1F0B8Ukc/76+vjlhfzFRQsUOAXkacXT93YfbUyEIj6h2Qyovtk+ho2yfZPRtBfXFzsHdfScj+A2yLW4VlpbvbFW7+KwsIiqJ4+3an6D8nKmu2vq/tH5HpW5OffAZHTp3VV141paVkeb28uKSi4UQAj6g/v77+JarG/ocGcsO1V622cUQThLaK6yN/Q0OUP9ijVM+IdXOiMYfG0aedYlvV0R+WJ0O8VWD22ufmm7oyiCvodXC9D9Vrr7Zo73dvhRey+X7tXrIjyXXpSRJb76+u7PHTq1cbmIBIgARIgARIggYwhQIFLxiwVHSUBRwTmzJkzyYj5AXRWUOw+UFWrDhw4sGjnzp2tjoy61OmcgL7LDmWn6pLVyyXrp80MP3V6v2hku4jf/EzOcWeK1tZW7NmzB42NjaFM7seP93thA3cCSXMro0ePDmXgNz9nnXWWa1n4Teb9yCz8A4EhlsDe+PLmm29i48aNrlYHMAcgFi82RR57tit2Ao0tA0Eh5pyvSxALdxXJ/6Taq9LS0hxVNS+T4x0s+rPX6529cePGXj/zS3UctE8CJOCMAO93nHFiLxIgARIgARIYzATcEPTHyCT+DxuY7a/b0EWHEFXQH0fAGsneN2thvqVi3veHM1mfFOgHVtVtXBMvyeCyGQsvhyWbIjOYxxKMRxX0K34+8sTEO7qLcbv4NmPBFMuynu2WfNKICBKOjSKu/p1lYfbK2p4HqfuDQTiu3gj6zbv+8Tr8fuhpHYsCz2p2ri/OQQ1EyVIedf8sm1l2B4DIrPPrRh6fuDze2iwtKr9RJCTq79Sx2F4t9v+y9/e01xWXjbPtUILMcPXP4ypStuaF9b+K9X1x7exrx2a3tplnf9PDfWIJyaPsw7iZ2I2926fcnvXmmY2PA1gWth9NdG+y84vd9Iy0V0YwLagqt67Zuv6JeN91PTnqDo+tpb/Y1rOKXxRBf4tAb15VtzEywWKP6WIcBEg4tkMYv/JU9QKTHT/UFPjxmroN5oBDwnniCfqj+JSwykOUzPhRK28sm7ngUoU8L5CJHU7u8kCv/EXdxlCliWgtiu2oh6dSvUcH838XGRsJuE2Agn63idIeCbhIwGSR1127PmKy8sc4VWhma4PqTrGsh9paW59+6sUXk8q+1AdBf1TBc7TwKwoKjP/3RnzmaOz1M2aMbgkGqyCdJxFNGa2yyvp6U865S+sh6HcgKO8wIBX5+d+HyOlT2SK/y8rKmr2ytrZH5qhkRPfJ9DW+JNs/GUF/lAz6+4LA7KcCgWindzvZmhuosa2tj4qqKYvV3kRurKyvfzJyASoKCn4EwJz6Drd7KgOBqCdSwx2uKy4e19ra+jxUwzcth8Wy5vi3bdvZ28vIZNsPWpa5EQr/AevYZpTM+z+vDAQ+FHkzvyQ//6MdJ4/bXXQgtA/H0kNADhwRoMQfCHQpfxdF0O/oegntoSF4raV6b4fXr+OQ1eMScUN7qkxcqGKFLz8/V0W63/A9OLa5+a6+HLjq7XXAcSRAAiRAAiRAAgNHgAKXgWPPmUnAbQLz588/z7btrQDOjWN7ZXV19en7ZbediGFvYkBvF8WPYUozp6BddiZwZYeA/4rhgNelJ8gmY3o4C//+/fth23YKvB/aJrOyskJZ+MMifrey8Dc1NXXJwt/Skh7q9enTp+PCCy+MuuiBQACvvPKKqxuivLwcI0Z0VjTvtP35V4DHuuc1c3XmXhhTNMPCLbvzJe7L715YjjqkpKTECGJ8cey9allW8ebNm//p1py0QwIk0P8EeL/T/8w5IwmQAAmQAAmkG4G+Cvp9RYveYYltsmp3ipRNjLEEslEE/TGziHdj1TPbtAOxfNhGFFF3VMF4dyF1gizqnS6GhOz2cJN4svM+yunY62csuCBoWbURz6wO2FZwjr92c/f6cf3CoJPZrPLPieq3w//fSYb+7hn0nTLo4PcogIjncnrj6rqNXXQsS2eWmSSqnTqWeELssN9RhM2Hbdue49+2qfc6lu5CbNW/ZyG76Imt6xrjXePdDyTEYBols7qzqgI9D3z0FN3fUFx6TpvtrYtIePIPr9U2M1rFishYuu9ThTYKdPbquk09ErhGEcFX2a25S/wNfpPsNmaLci2Yvo7GLpu58AZAOg8lmIMkObnN1z6+ZUuPrCPd/Yu1j66bXT7ebtXnAFzW4XTczP+RgS2fWb5CoV8J/04V31qzdYOpItDZlhYvulps2xw2yg59bwK/VCt3kb/WfyweJyfXQY/DAu7u0XT7Txn9IYG0JuDS65i0jpHOkUDGE+jIvP1dAZacEpB64wRkxP3bbNUves49d3uUskM9hvZB0O9YKF1RWLgY7Zma2pvqjmyPp/QX27Ylqn0tFQUFjwG4sXOoZZWv3bbNlITq0qII+h+tbGi41cni9xAEqx4Xyyrx19ebLHxd58nPfwQityTyx3yerEA/2f7JCPqjVDDoIVaPxcpXWFiuqusiTiA/XBkIfDiyf0Vh4b1QNQc3OpZY71vb0BCrrFuoTyizelvbDLHtcRF7o6EvGforCgtvgOrpk8Ai/gNZWdfX1ta2JdoLS2bMuAC2XSthsdC2vIgAACAASURBVEa3feqbMmWk5uSYMuIFHbaCZm9WBgKmnFvCFvVwRJRqEFEE/bzWzNeG02sfcHVvRy7sksLCd4rqFgCTOn6/T1VLIPLOLtUmVP9oi8xfFwjwJXXCK4MdSIAESIAESGBwEaDAZXCtJ6MZugTmzZs3UUR2JBDzP1ldXX1TvIxubhM8J6DDbODhri8r+z7LKG979n0j4p81Cjgrq+82jQUj+jYZ+MMi/pMn476Dc2fSIWjFZOGfPHlyZxZ+kb4/8ldVHDhwoDML/6FDPSrcpwXp7OxslJWVYdiwcHHP026ZChDPPWfeobrXrrjiClxyySU9DG45DHzgT+7N46olxX/s3oVPYqmY51gpayYxzZEjR34mIjfHmeS1U1VNptXU1MQVLKTMSRomARLoMwHe7/QZIQ2QAAmQAAmQQMYT6C6wNwJsiH7RshFT+6GWnC2KqacEs4UdouBw5vMQj3gZ2bvPJ4InVr2wwdx3aDyYvpllb7UQyogerroYNeN1LBumioDVcnIzIKe1ASo3rt66vos2oEdmdIciWDPv8lll96qGknuGm3+vdTShtqG8sHx4rkc3CDCrY2BUwXl/MQg735sM/T2E3Iqfr966oUvSxVhrtHxmebkiQscieHj1Cxu66Fh6Mk4sdDe6jgnIm4EgOnUswSw09CVDf3dRvNODC76rFk72tCK/k4EHB/bg2LZI/YvpY7WJOeARznjg+ABClOz7sQ6HJP3d5XSfGsO92TtmXJQ5zFdDj4Md0ZxfNqvs/arYIsCoju+hmOJ4p4L+7nvSqeDezB/lcFCPAwbdfT4lS3vZypKrVz6/Pm6aCSPWF5V3dnJQz2urtj1jnn13tlTu0aQ3DweQwBAn0Pen+0McIMMngf4kYIT9bW1tpsSP+QM29EdFnPaSDXx6XSBgssnFvJnpD0H/khkzysS210f4+kvJzl7kr62Ne0rQ9Hcqcu+LoP+muXPPPHns2FMA5pz+A0bvrGxoeKA7X6f+JON7eI5kbIf+oCsuztOWlmdwurRVVOH3rcXFucdaWvwAFnbGI7Kksr7eiPQTtihZ73usXxTR/2ERudVfX28OX8S9mU7oQBIdKgoKHgJOl2ODRl/HaCa781Tg7+rxFK3bujX0ktFXUPAe8zABaL9xU+A1WFbx2m3bHKd763HgAHh2WF5el1O+fRH0D7VrrT/2dve90r2SgwLbAYwR4KKOvidP7Z2b1gYCpw8xJbGH2ZUESIAESIAESCCzCVDgktnrR+9JwBAoLS0969TzgXpVfXssIqp6f01NzUf783530ot6LlqxAYLL+7pSFoD35AFXjm4X8V+eB5jf9bUZEbgRfocF/EYQbn7H5i4Bk4U/nIHf/BtNzN6bGc2Bi/DamYMY6ZKFP1EsRmBvhPbR2rp163DixIlEJhx/bnhfdVW4wvzpYSds4JIXTc15x6b6taMAL8CDJbumSVKVXXvhpJw6EPWAiHQRUETaERFTBr6wqqpqfy/scwgJkMAAE+D9zgAvAKcnARIgARIggTQgECVjfp+8Con5reDN/trNe6IZ6iHoBx5dVbchYWLHZbPKSqEwWoWOwwM9M48ncnxpUdk3RXBvZ78ogvG+CPp7K2KOIsKOKuDuLwZhPsnGY971n9ThfmiEjgWyZHXdemc6lm5Z76OJp3uI/oHDArl1Vd36ftWxRFkzU5WiUlua7/A31PQpi0KUrO0vNAWlbH39+qOJ9rj5vGf2di1f88LGHklWndiK7ON0n4Z86EV1BzMuOldn/kcR0PdZ0N+dpQi+sOqFDd9ywq5HZYgoh4OiHN4IQuVHdlvOFxNVM0jkQyr3aKK5+TkJkEBXAhT0c0eQQAYSMBmP8Prr77BFjLB/0anM0OfHCMNkJf9/Y5qbv/Tgzp2t0fpQ0N9OpaKg4EeIKLV1qkTRtyoDgS7li0L9MjBD/3XFxeNaW1ufh+q7Q8GqHofI1wRwJES3gdECfAPA2aHh3YTu7X8oF+ehpaVSgXkR+8y8x/y1qH5fWlq2+HfufDOVl1uUAw4tatsL1m7f7ko6tihi+R5i/ETxRTkU0OXQgBk/mAX9bl9r/bG3u6+pLz9/mIqsNN+9Mdb752Oam++I9Z2baI/wcxIgARIgARIggcwmQIFLZq8fvSeBefPmjQGwTUQujUVDVX9YU1Pzyf6kNSmgJhuceZFm/OtVM1n3r+oQ8M8cCYyMV/8xiRmam5uxa9euUCZ+82+miMCTCDEtuo4ZMyYk4jeZ+M86y5w5caft378/tG5GyJ+uWfgTRWoOOFRUVMDj6ZLgMTTst7/9LV5++eVEJhx/bua47rrrovav+APQcMSxqYHouEsF5Y358t+pnrykpOS7AD4T53v0f4PBYP5zzz2X0meFqY6T9klgKBLg/c5QXHXGTAIkQAIkQAJdCbgo6N8Pla/ZbTn/FU+I2ltBf4/M71HE+InWtrsgPppgPJ0F/f3FIMwxWVF2DwEzcFxFvmbZtjMdi4XRUPmGdOhYEE0AXezLs+zmSkC76FgA/Boi37ezcrb4n/P3y71px+ECU+Ghs8ygAm+c0ns9AtgP2uPP+Ivf70+6ut6ymWV3APjPzv2sqBXoTxLt787PLVmkihvD/19F7lnzwvrvOB4fo+NQE/RHO6CiwLct1ZecsLRh5Yql/wpFOJN+jIM6Cz8FFbM+kQ/CdqnKTyyPtXJV7dP/7G0SmlTtUSfxsw8JkMBpAhT0czeQQOYTkOXTp5/X5vFcB1WTHW5y95AUeHBsc/Nd0QSmFPS303Ka4T8TBf2Lp007x7KsOoiEy8n1addHE/Qbg778/AsVeAYi74gxwV6I1MG2/akQ+PcQd5vT1ZY1x79t284+BdwxeElh4SfN4YTTN0L6aGVDQ8LT/5FzOxHrO+kTK550z9Dv9rXWX3u7O+8l+fnvFZHq8CGXzptb4C9Ztj1v1fbtr7qx52iDBEiABEiABEgg8whQ4JJ5a0aPSSBMoLi4OC83N7ceQPth+ChNVb9cU1Pz9f6kNrFBbxDFz04lHshOZl6vAO8fDhSPAq4aBbzjzGRGx+5rMu4bEXg4k3umisDdoZE6K9nZ2V2y8Ofm5royWTgLf/gQRmtr1PwfrszVn0amTZuGt7+9Z1ENs1drampcdcVk6DeHK7q3n+4GvmlemaZ3azqV4OPmXQViKnmmtJWUlKw49QL5K3Em2dnU1FRc66CCa0odpXESIIGkCPB+Jylc7EwCJEACJEACg5JAHwT9RyH4P6g+B0tWjTw6ceeDOx9MeFPaW0H/slllD0FxW3gReiNSdiLWd9In1kZIVgAftuNUKN1fDMJ+JRvPDcWl57TZ3joAruhYogn6jW++4vILLVufARBbxwIYPY0/lQJ/k7jV2nvys4CYZJo9sxIAJwH8SRVVIvYTTgX+y2eV3auKb7r1hePkWlk+c9G5KkGfqpQIcDEA86AkUfqQqAJ143eyeyfOtQCVgcnQX15YPjzXoxsEmOXSWkTl5cv3DbOym34c+f3Wbb6jgP4egrUi3nXJCPxTtUdd4kEzJDBkCFDQP2SWmoEOBQK3T5mSdSg3dylUfwAgMl1XUEXuWltff/pUZgcQCvrbQVQUFi6G6trOfaLRxdqZKOiPssZ9uhxiCfqN0RumTRvR7PGYG5B/SfAHeyh7v2Uy/0+eXN2bk8bdg+iLEN4JEKeHPuLZcuKjkz6x5sgIQb+L11p/7u3uzHvsB6BFRG7219evdrKf2IcESIAESIAESGBwEqDAZXCuK6Ma/ATKysrOCFW2A6bHilZEvlJVVfW1fqOhak3aju9A8Wmnc07KBq4e3S7iLxoFnGE5HRm/nxGBh7O4m0z8g0UE7g4d96yMHTu2Mwv/uHHjXDO8b9++0AEMs4aHDx92zW46GTLsSktLo7q0Zs0aVytHXHLJJbjiiit6zPXH48Cc36UTlbi+fH13gXw51d46EPVvb2pqurK2trYp1b7QPgmQgDsEeL/jDkdaIQESIAESIIFMJtBD0B8lK7qb8fVW0L98ZtkjCtwS9sWJSLm7307E+k76xOLhoog5qvC3vxiE40s2nh7s+rpx4uzFG6aVjmjL9n4DkljHYrL3i8o3ghNyXNGxdAtLrptZdqUNmAz6l8QLuSN7/39ladb/e2LrusZYfbuvc58xxsnQv7y4/Aq19Ycdz1CjHUqIN/2gFvTfWLR4YitatkLkbX1dg47xMXkZ4b3sa1oqih910wZGm3oXVH/kbQk+8OSOKie1JV3foy7xoBkSGDIEKOgfMkvNQIcSAd/73z9Bvd6VECnuvEEBXs4OBq9euWPH3kgWFPS306Cg3/kVEk/QH7Zy7dSpY71e7y0KfLDjRiTmH/MKbPda1i2rt237i3MvevbsixDeybwU9HdcKwUFnztVBu7bncxiHH6JxdTNa22gBP3m8NTBnJz7BLi9W5zfqAwEzAtxdbKn2IcESIAESIAESGDwEaDAZfCtKSMa/AR8Pl/2kSNHnhWRmbGiVdX7ampqPtZfNM76leZl5eApAFfHmzPbAgpGtAv4rxwFXNhZsLtvngaDQYRF4EYI/uab/VJ5vG9OZ+DocBb+yZMnY+LEiXArC/+JEyc6KygMpQMYFRUVURlu27YNr77qXiG9ESNGoLy8POqOe/dLwMGE+SXTZrM+g2xcv/sKOZFKj0pLS3+oqnfHmeO54cOHL/D7/S2p9IO2SYAE3CHA+x13ONIKCZAACZAACWQyAQr6s4sixdUU9J/ezeks6A97ee3sa8dmt7XeAsgHoSFBfTxR+nbYwVtWb9vcJx1LtOs9JMje0zzdgn5UBQsBDI/zvXBUgK+NOD7xR9GqWvSHoD+UuX3PyU9B5FtxEnsaLdrxiDiMJnXCKW1J+IklBf3JffnH5BU2c/uU27PeyNtdAls+IhKqDBDv6fB+gX5sVd3GNU70LG7u0eTCZm8SIAEK+rkHSGCQEogidG1R216wdvv25yJDpqC/nYZTsXZGZugvKHiPAs8CCKV3cyLId/Oy8BUX52lb2xWw7TmnsvIvEOCdUf7I3yeqZf6Ghhd7O/d1xcXjQhkVVd/dYeOwWNYc/7ZtO3trM3LcksLCT4rq9zt/l6SQ3YxzcujASZ9Y8WREhn6HBwKcXGu+AdrbSwoKlgjweJQboiMQWVhZX7/VjT1HGyRAAiRAAiRAAplHgAKXzFszejy0CRQXF3tzc3NNye35sUio6kM1NTXdD/OmDNyEBj3fUlTFytJ1QS5wZUcWfiPmz3UpC//Ro0c7ReB79+5FW1tbymIcqoZFBJFZ+MeMGQPzu74227axf//+zioKb7zxRl9NZuT4goICXHDBBT18f+WVVxAIBFyNafHixTjjjDN62Pzk34A1+12dKqXGBHhZvZi/e6q8lsqJSktL71fVO+PMsXn48OHlblTwTGUctE0CJADwfoe7gARIgARIgARIIFME/ctmlT0ExW3hFRuKGfr7i0GYcdKC/uL577FsT6eOBSmu9tD96vUV+/I8OHmFHZQ5YmEBtKeORYF9anQsWzf2WseS6FsjJJY/2Hq+ttkzBLpAgasEGBtl3IMjj0+8q7uo3411TuTj0qKFd4rIfd0OQLwEke9Yor9aWbvhQDS+Yjc9I8BVHZ8NakH/dbPLx9utdh0gFyWKNxHv3nxuxP1Hcxsvsr2YpYprpL0SbfeDIkGofn711o3fcyLqD/vR1z3am3g4hgSGMoG+vzEYyvQYOwmkgEB3ESuAeyoDge8kO1V5YeHwbNUNQOgUXqipyKfW1tf/INIWBf3tNCoKCr4J4N5ONiJfqKyvN6dLuzQnIuPwgGT6hnzIz38EIqfLvllW+dpt28waRm0hoXxLixEedP4BHE3AHkUg3uix7dmrt2//32T3lRv9TfZ+Kyvro6L6mcg/IE2mfrutbeFTL754sDfzROER9RBLb2ybMVHE8s8Oy8u79vEtWyJPGcc170SAPgQE/a5dawOxtxcXFJxnqW6GyDuiLXZf93Fv9yfHkQAJkAAJkAAJpAcBClzSYx3oBQk4IbBixQqroaFhrYhcE6f/49XV1eY+vV+qcE3crjPEhnkOMCrs0xkWMGNkewb+4tHAW3KcRJe4jxHsG+G+ycBvfoygn819Aibr/qRJk0I/Jgt/To47C3j8+PEuWfh5AAM4//zzMWPGjB6L2NTUhMrKSlcXd+rUqbjoovD72dOm1x8E/sX1vH2uuh7N2CFLMP/1fNmRwpmkpKTkSQDXxZpDVVfn5+dfv2LFCjuFftA0CZBAHwnwfqePADmcBEiABEiABAYBgUwR9HcXl0Pw8OoXNnw4mSVYNqusFBp6ThPK4q7AL9XKXeSv9R8L20nnDP39xSDMIllB/41Fiye2omUrRN7WzlcbBTp7dd2mgdGxhLL3t30Uii46FgDbW7K8C596/qle6ViS2XOmbzgzuoga0bURZYdbUFVuXbN1/RORNrtzV+DHa+o2xKuUl5RLvpllb7WA5wG8tWNgENAv2uOHfTfewXxzYGIoCfqjxNuilrVgTe0zXZLuJgW/D51D2fvPaFwggn/rljjmiIi9cNULm3qdpDLZPdqHMDiUBIYkAQr6h+SyM+h0JlBRUPAjAB+P8PHhykAgqRuLjrFSUVDwGIAbI2z1OBxAQT9wa3Fx7rGWFj8QKmXV3kRurKyvNy+aurRkRPfJ9DWTJNvfqaA/yuGOoIgs9tfXrx/Ia8GXnz9VRcwN8NkdfvRZgF9RUPAQcPqkPVTvrGxoeMCNOLuL8U9dW38T1WJ/Q8Mup/YrCgsXQ3VtRP8ehwIGs6Df7Wutv/e2yd45tqXlxwL8S8R3xWOw7TyILI5Y129UBgJf7i/Rj9P9x34kQAIkQAIkQAKpJ0CBS+oZcwYScItASUmJuVeMmXlfVZ/Oz89f0l/i0gkNWmrZeAqCnEvOaBfwm5+pI4Asl57gmsztRrzf2NgYEvObzO5s7hIwGffHjRvXKeI3GfndaGat9u3b15mF/80333TD7KCykZWVhWXLlkWNafPmzTh06JBr8Z5zzjkoLi7uYe9IEHjHi/10Asi1aEKGmmzB4j35YqqDpKSZl73Hjh1brapLYk2gqvfX1NR8JCUO0CgJkIArBHi/4wpGGiEBEiABEiCBjCaQKYJ+J2L8RAuxfFbZvaowyeraW5RDAeks6O8vBmE8yQr6ywvLh+d6dIOcTlIaFMjiVXXrB1bHUrRwqogYv07rWAZAmG0E2W+e2Wiy4p9+finYOEyO+h6prW0Kc182s3wxcFqDEu3gSaK9Hu/zZTMX3gBI5CGCdSOPT1zevVJAdxtDTdBvviGWzyp7TPW0Rq83lUH6slbRxvqu9o2Ulia/AHPCn7t16MPpHnU7JtojgcFOwKXXQYMdE+Mjgf4jUFFYeANUO/8YUuDl7GDw6pU7duxNxosoYm8znIL+KBCvLSi4zNN+ojT8B/nhaJnuzdBkRPfJ9E3WtunvVNAfst3toIiK/OJgVtYttbW1bcnsq2h9l0yffrVYVqdoXoGn1wYCn3Zg19GhEwd2Ort0v34g4j+QlXW9kzi7i8MV+Lt6PEXrtm5tDPGeMmWk5uRsBlDQMWHQHJipDARWOfExJAZvbX1UVK+P6P+tykDgC5HjB7OgPxXXWir3do+bzsLCclU16z2s47P/E9XZtmXliOoWAJM6fn8EIgsr6+t7farZyZ5iHxIgARIgARIggfQjQIFL+q0JPSKBaARKSko+C+D/s3cu8FGWV/7/nXeSEBBQQUEuXqquLd4VCySQEEXJBQIqDMGqrd222u66vf33X9tud9e9tN3ubrut22631v5b640wAYEAGfAWEpIAileqQhVR7jcBQXOd9/x5hkyYzLyTmUzeyfX3fD75tDLPe855vud5Ie+8v+ecjrohrm5oaJibyLOkG4SzX9GvXDkEv7nxLEjeWcB5GW5YBZqbm4Pi/VAV/k8++cQdw7TSjkCoCv+4ceOCVfgzMtxJ4IkTJ9pyt2/fPrAKf/yNV1BQEDxQETleffVVbNmyJb6BBGekpaUFDw+YAxyRo/gN4OW2Wo0JGuwd08wJn6/syZb/l6pwzHdjmZmZqwDMjOVDRL5VUVHx81TFQLskQAJdI8Dnna7x49UkQAIkQAIk0B8I9BVBv0NV8Y9s0QLfupV1ieTBiGCtpvrVgIS0AaaW212lVSvbFYXszYL+7mIQ4tlZQb+5bkFu8S+kfcHTJ/dbx13RsSzIm3uz2Pbp4o8qy0qrVySkY3FTmH33zJlnNNcP+q0KJreyOmbD+oKvavkb8fZiyfTiz6pirYS6eaq+m46MnMerlwY1LGaU5M6aoJDnBDKm9Y86tdfjxbAgp/iHIvh+aF6iIvUBKOhHSW7xfQD+9zRTrbUzBhf5nvV1uTLH3dm3jWpMa1kswPnGvgI7B7WkLXis9ukD8XIY79BHqvdovPj4OQmQQHsCFPRzR5BALyPgzc39lDY3PweRtnZFAnzHV1v7s86E6iCcDUCkuKympl2lpX5boT9xIbcRlf8zgB+08VXdmOHxFD65fv2RSOadEel3Zq7x09n5nRH0e7OyClRkOYDQW+UjalmFS9avT6id9r0TJ6YfGTLkL3zV1aa9mYZzaRX0m5dxp2x3wC+K59Sp34fq6VPtDodOOrPvS6ZMmRCwLHM4I/SwEvNwRqRdh3vmecnImOurrGx7DTs/O/vBkyv8x7C9UilNTbf6Nm+O+wv4vGnTJottm/vv7NCDlAAFvtradl8a9DlBfw/fa6nc2+F75PbJk8eLx1MhwJWtfx5QkfuX1NQEH8jmZ2d/56TQ/yfJ7I3O7HHOJQESIAESIAES6N0EKHDp3flhdCRgCBQUFNwGwHROc/xeVFWrhg8ffovP52tKFTFVNb4nmnB2NuDesYNwvselb2lNFfKQgP/gwYNQbfcIn6olDSi7RsR97rnntlXhHzFihCvrDwQC7arwf/TRR67YHUhGrr76apifyGHuhTVr1riK4pZbbsHo0aOjbP5sF/DTna666m5j/7wnW05/9+Wy97y8vMzMzEzz/Vh0i4NTvmzbtueuXbt2pcuuaY4ESMAFAnzecQEiTZAACZAACZBAHyfQVwT95kDxaHvYowBOF9tT/P7MT8bcF6+yuEnRwtzZJQr5Y5i+4j0bmOGrKn8vPIW9WdDfXQxCPJIR9N8xbU6BbWk7HYvYVuGi9csT1LHcm35kyP6/8FUvj9KxtAr6T+tYoBs9thY+uX5VlA4o8raM7M6QqIjd6fa+Jy8vs16H+aCYffrz6MMhTtfemVc4vsVOqwJwSj/mIOj3ZnkHW+kN5rvOwjYbndjr5hrjx0Zaw1OV5YeiWOQW/0GBL4T+XBU/Wlxd3q5opVPsC/NuvUjtljWAXNb6+RHbtm/xrV+1OXJ+MnvH2HA4NAAVnbN43cryeH/VRt67HXU2iIwv1n4oyZt1pdrWc+HdHQT6+UVVK0vjxdP6uXhz5k44+5PRf478e+qOvOJzbDtYqDb0xdfHtqUFvsqV6+PZjjwYErnWVO/RePHxcxIggfYEXHpVRKwkQAIuEogWmAPHofqlsrq6skgxtZNfb1bWYFvkfwS45/QvbPqepKfP8FVVRTxgTJuotv1MmMg4SsRsbPQ5kTFQf7LC+t1LamvNL64xhzcra5KKmF/mQtX5zdx/KqutNcLtqNEZ0X1n5hpHnZ3fKUF/Xt5QbWoyD0I3he2JN22RoqW1te93xMiI+Q8PGvRLAb6kwC8s1R/46urqQ9d4s7LGqUglgEtb/6xJRD7vq6np8JdSs0/ViChETj9YiMwrq6lZmuz9ZB5Kz2lq+jWAL4fZeEYaG70die5bq+/7EN5mSvX+JXV1vwqPxfHAjcj3fDU1/9nRveloHygd2dh498ObNzeH++C9dopGoveDYzcSVVf2digvwe4KTU0PCfC1sFy1+7vytkmTRlppaSsFmBKaI6rf89XVGZE/FTTJ3tS8jgRIgARIgAT6GAEKXPpYwhjugCNQWFg4RVXXhb2MjWSwIT09fUZ5eXlKStmrqqnqZr6ruR3ASDcS0NjY2K4Kf0NDW8dtN8zTRiuBwYMHw1TgHzt2bLAKf3p6uitsTBX+3bt3Bw9h7N+/n1X4u0h15MiRKCw8/TVTuLnS0tJg1wq3xhVXXIHrrrsuytzLx4Fi95oBuBVu5+wontizG1/AAjHdKV0fxcXFQ5qbm813iZ+NYbzesqzc1atXv+S6cxokARLoEgE+73QJHy8mARIgARIggX5BoK8I+g1s7/TZWZaKH8DwVvj1qrh7cXV5hxqSz91UdGGgxbMawOWhpAnkXxdVrfiHyPe+vVnQ310MQowiq5ML8OiiqvLTmiWHO8BJkH2ycP+bnrRA0ZPPr46jY7k3/dgZe38J4EtQ+YXdMugHvjrfaR3LTbPHWS0ROpYExNWOAnnIvNKqFUnrWCIF4VBU2oMyb41XuT3ywIMC6xoCUryiZsXxcJytFdifCvvOMwDV75VWr+xQxxLcIzmzJ4lIuQAnIFhYuq78xXDbUbEDG5rS02Y//dzTh2P9pebNKzrPCniegrQ7zN/vBf3BQzQ67NfQ03olBQ6oarGveuWmOP8ISEnO7L+FyI9V5GltarzPV7fmw7BrpCSn+HcQfLHtzxI8uLEgd/ZfC8TcK8EhgscXrSv/fPjfZ6neo/3iH0AuggS6iQAF/d0Emm5IoDMEnMS/JyvItyjw2/S0tB8vqqqKWefJm5NzuR0I/C5cVNrq+4Gy2tqodvL9tkL/qUUfV9VvWuPHP+rz+SJfQIl36tSbVfUPAMaG8qPAW+lpafmxGCcqMjb2OjM3mfmdEfQH7U+dmgNVU90q9MBqVMZbEAjcuWTjxted9ujC3NzzAy0tDylwa9vnIv9SVlNjHlbbft+L6nIAHBHV+zF+fKkDewQPnQDfFRFzctcTNKTOh046c++YufOmTr1CVNeG5xVAMt6UJgAAIABJREFUmaje56urC/+FN2jam5U1QkVMq7X5YfvgNRuY+XRtbVR7qnlTp35VVM0vu6fiBgJOBx1CthZOmXJRi8giiIRaqJmPzC/tBUvq6l6JXF8fFPT3/L2Wur19ao9MnXqLarAywODWfH0EkdllNTXV4flzmNepThid3eucTwIkQAIkQAIk0PsIUODS+3LCiEggRCA/P/9SETEvTkJd0yLhvC0ikysqKlwti66qpoCAqWL1lwA+09WMmIr7hw4daqvCbyryswp/V6lGXx+qwh8S8Z99dqxt0znfpgq/Ee4bAb8R8h8/3u79a+eMcbYjgZKSEscDF9XV1Xj//Q61AJ0iavbErFmzoq4xJ/onbAKOp0QK36kQuzRZFas9gvm7sqVNDNElgxEXz5o162zbtjeq6l/EsGuqAn7W7/fvcNMvbZEACXSNAJ93usaPV5MACZAACZBAfyDQlwT9Rrdaklv8MwDfDGNfL6LfDYwa/CsnHYOpZA3FIgAXh12zJc1qKXyismJXZA57u6C/OxiEmJRMLy6EwhTTbNVR6Dax0vIXVS7r8Llu4fRZOapWOx3LSe3GFkvlzqeqV8TQscw9X8V+CHpax6KCf1m8rrydjmVh7px/VugPwvJ2RKD3B0YPjqFj8Q620hq+C8FpHQvg2J2hM/ezN2/OpZatprr6BW3XCZaJWl9fVLXcUf91R86cq22xfWEV7iGQf1pUtSKqOOm9E4OHGx4DUBIWVwsE/2I3Zf5H+EGH0Oder9fj2V9vOlEY7Uvoi6/3bEtm+ipXvNM2L/pgDFSkzEFwDmNTDjQsEMUvAJwbwajfC/rNeh1zDeyxRO55at2KZ52KQd45uXB4y6C0HwO4L0yH9KR9KPOLvjdPd5F1uFfMt0+/SWts+d4TGx2/05YFObNmQqw/hnUNCEDlrtLqFebvubaR6j3amfuFc0lgoBOgoH+g7wCuv9cSuD07+0JLdTVE2k79tgZr/kF+D6o1ENkkRhhsqsurmkrz0wW4yGFRMSuU93NBfwjF2yfbDi0VICieDvJC8NSiKaMVEmWbj+JWlu+MSL8zc43zzs7vrKDfPKx5p079W1U1vwiGr9vsKcPm92Y/BaGJnHlS7D8fqtPDRMzmE8e9dFt29igLWCvANeH7TwHzcLbcEqmDagAiHls1S06J58eFzQ1IApXuE71h52VnzxPAPLCEBNjmUvMCcjlEVp6snN6oIoOgatqazY2Yd0DMCdm6OscTsmEdC+6NiOcoVBeJZVW2rvVMVV3Q2hUhLWxuh90j+qigv0fvtW7f26o/L6ur+3bkw5ZjhwjVSmlqurWjDhGJ7mvOIwESIAESIAES6P0EKHDp/TlihAOTgBGOBgIB89x7oRMBVd2fnp4+ceXKlbvdIKSq5hmwuPW7B1MuPPyZsNMu6uvr2wT8e/fuRVNTU6dt8IL4BIYMGRKswO92FX4j2g+vwm9E/RypIzB16lR86lOnOtGHj3fffRd1dXWuOp4/fz4yMzOjbP7Vn4HlUU3qXXXdXcaez2jErB03SkpafxQUFJjvsU3lv3OcFiQif7Ysa/KqVauOdNeC6YcESKBjAnze4Q4hARIgARIgARLoY4J+eG/2nilNDT4BbonI3m4FHrdUg53B1JJR0GgNSbzq2n1A0J9yBiGuJbmzJijkOYGMaWOt+i5gLQd0h0CvCsDzc1/18jcjctFWmdxRxyL4vdjapmOxFfNF0E7HosAzmpHpjax4f3f2baOa0lvWQtvrWE520NwB6HIB6qAInBS+exTIAiRKx5Jopft4fzssyJn9VZGgeD5cq1Mf1H5Z8nRojWYvqsLoXXIjvlPssHOBU2eJ4N4GjlqQRYBdGVwrAFvkBjkl/g/Xlzl2sIhxWMCYORW7yPZWP59qLTw7LAYLw7m4dF15ReTnkdXhE+nuYGw4dXhQ0TmL1600B0s6HJH3rgLPq5U511fpOxEvPhV5YPG6FVEFdUPXLcgpnicSpVcyH7+tKn+0YP85yEwwSFRmqcDolsK5xcq10yElY8pUDPELsAaqx0L5gIjRK7XTxcW6V8w1qd6j8XLCz0mABE4RoKCfO4EEejEB72c/ex7S03/drjp65+I1v4wtlsbGr8USk/ZjQb85MWoq0RvxfiLDsPrXEY2NP3x48+aY/bc7I7rvzFwTYGfnJyHoD/69Py8r669E5D8iROzxGalutG17/tKNG6NOnpuLzSEUAcxDTztRf3zDwQr3D49sbPxGR+wTsBM+Jdl1HhHgbl9t7aqO/JkOAwr8DCJfiXjgihfmcajeX1ZXZw4bmKJtUaMPCvp7/F5rhZhszk13iFh7W+ZnZZk8t1VtiNfFw5uVdamKhJ+ud/WwSrwNxs9JgARIgARIgAR6lgAFLj3Ln95JwImA1+vNOH78+LqTLzWmxCBUbwSjq1evfsMNgie7e5mXJKUAYlWdjuvGtm0cPHiwTcR/5Ai1rHGhJTHBsiyce+65CFXhP+uss5KwEn1JS0tLuyr8J05EvQd0xQ+NOBMwYn4j6o8cDQ0NKCsrcxVbVlYWLrnkkiibvoPAN9tq2bnqsvuNKZ7ZM1VmpspxUVHRDbZtV3XwPWWdiNxYUVHRmKoYaJcESCBxAnzeSZwVZ5IACZAACZBAfyXQ1wT9Jg/erPwRkpbxhAgKOpmXPRZw91NV5c/Huq4vCPpTzSDExhS/G63Dfg3Fl2Pwilmh3ehYFuTO/itBEjoW6MY0KzDfqYOCiSModA94ljuI+uNthwAUD5/5yZhvPLz54ZgaonhGwj6XkumzvwWVnyRR/GOPWDJ3UeWK4AGUWOPOvMLxLbanDJDJnYjLTK1X6P9dXLXyf5x0LLEOC3TkwxyWUMFwKK44PU/vKq1a+UTkdf1N0G/WtzBnziwVNbqgzrb93C6Q+YuqVgQL1kaO4AGLIXt/AYEpQBp+OCR+ygWveTyBuU8+vzpWC8uU79H4QXIGCZAABf3cAyTQywmYlkTYs+cmW/VnAlyZaLgnq6tvEeAHMm7cSqdWYSE7/VbQr/qox+P5UYttP9p6CrQjdMdV9ZvW+PGPdsTKGOiM6L4zcztr28xPUtAf5ODNybncDgR+lwCb4C/vUP2NDBr0977Kyg7fQt85efLwRo/nXwF8LcGHkIOq+g1r/PjF8dgnuvfD53mzsqaryP8C+Eyc6wMCLPOkpX1rUVWVY0uzyOvNvWnv2rVARJzahUW5U2CD5fF8yVddHXnivN3cPifo7wX3Wrucu7i3vVOn3nJSjLM87KWyOXxyz5La2sc72k/zpk79qqiGn67vsOtDMnub15AACZAACZAACfROAhS49M68MKoBTUAKCgqWALgtBgXbVNL3+/2ru0qptSq/aeFtWnJ3uiK/EX3v2bMn+LNv3z4YUTiH+wRMFf6QgP+880wdjXRXnHz00UfB3JlK/Pv374c5lMHRMwRMTktKwjvMn45j1apVcPOAzIUXXoicnJyohR5uBq7u8BV7z7Dpglf/WcMx980rJSXtQWbOnDnbskzFRlhOMYrIkoqKClMlkYMESKCHCfB5p4cTQPckQAIkQAIk0AsI9EVBv8HmzfIOttLq74fI30dUwnaiaopBLhNY31pUtbxD7UBfEfSnkkE4wDji+Y4E/UEz3py5l1ti/66Dwhzh7uoB/Ma2Mv/eqap6+MQ7JxcOb8lI+1dIJ3Qsgm/oqEy3dSxyR27xjTbwqwQ0LGYJCe/F0Ho7udfNZVtsxf2+6nJTECXm8OYVnWfZHqOBuDWOkNwcDviRNg/+qZXR8FD4AQ8FHlpcVf6NSCf9UdBv1rgwd+75Cvu/EmBmppsvg5fYVuCbvsrV+zrMhdfrkQMNC0SRkFYpaFvx67Smlh88sbHiozj/lKR8j/aCf8oYAgn0agIU9Pfq9DA4EmhHQBZOmXJhwLJuV2AeAFP+aXTYjP0A3lXVZ9M8nidK1683LXocK4CHW+3Pgv6yurp7jOg6sHPnFLEscwo4T4DzW3+5NL/cvy3A4y0tLY8+vWnT4UT2W2dE+p2Za3x3dn5XBP2taxVvTs4EOxAwJzdnyql2WoNbPzM8tipQare0PJEonxDD2yZNGmmlpd3Z2qbr0wBGtn5mHjj2QaRWRR4bWV/vd7Eqv2MKI/ZAjgAXtoorjDh7p6j6JS3tv33V1W8lcs9EOrl34sT0w4MHF4jq3VA1bc9C92WLAu+L6jOdsd8XBf09fa85JL7Le7t1D6+MOPSyXFTv8NXVmb8/OniYzRuqTU3mRfRNYZOekcZGb6xuKYn8/cM5JEACJEACJEACvZ8ABS69P0eMcGARKCgoMN3p/raDVd/n9/sf7ioVVTXV+E1VflOdP6ERCATaqrgbIbgRhHO4T8BU4R81ahTGjh0bFPKfeeaZrjgxBy7MwYuQiP/jjz92xS6NuEOgsLAQI0eGvoo6bfPVV1/Fli1b3HECBA+ExDo8MPN14E/9a1ukVNRfWFj4NVU1lQBjjR/7/f7vu5Y8GiIBEkiKAJ93ksLGi0iABEiABEigXxHoq4L+UBK8ed6hEmi8FaKfB3C9nNYxmPe/OwAsFVi/iSfkb7M3bdZEy7KeaavCrfpuOjJyHq9eujde4l0UMccVyofH4jaDyHWeEs977oOI0aF8qlWfcxyqG8WT9pVFlcsM546GeHPmTrDE6FiCHePadCwKHBboVhGUNqalP/H0c08npPMJObttxm0jB7U036mKEoV8Oiz/p3QsQK2pqn7WibF+l6ryO67TaFhkX+MUsfTLsDUHIiENi5l//GRjgW1QrBKxHkl0L0Y6Cs+zAFeH61ig+j4sqVZbHtHzBm3oRPHNYG48on+jUNPxop3+CqKPN6WlPxrKS0nu7DsBCS+W+LplYcZTleWHwuN18V6Ais5ZvG5lebz7L/IwjgLPq5U51+lwSGR8KvLA4nUr/j2ej9DnQWG/2l+GYBaAy8IOFXUp16Za/9GhewpE5W4A2QDOCx226Oq90h17NFF+nEcCA40ABf0DLeNcLwn0UwLzs7O/c1KMblpTnRqqjxqRcT9dLpdFAj1GgPdaj6GnYxIgARIgARIggT5AgAKXPpAkhjhgCOTn539ORKJaOIcB+A+/32++S+jSUFXzsmQNgKGJGDp8+DD+/Oc/Y8eOHazCnwiwJOacccYZ7arwp6V1umGCo9djx44FK/Dv3buXVfiTyEt3XnL11VfD/ESOAwcOYO3ata6GUlBQgHPOOSfK5o8/AH6521VXvcGYf08jinGjpKSFSH5+/n+JyDc7WOg8v9+/tDeAYAwkMFAJ8HlnoGae6yYBEiABEiABEiABEiABEiABEiABEugOAhT0dwdl+iABEkg5AYqMU46YDkggSID3GjcCCZAACZAACZAACcQmQIELdwcJ9A4CRUVFV9m2/SKAQTEietrv95vuh3E7G3a0IlXNA7A6rNud4/Tm5ma899572LZtG44ePdo7IPWjKEwV/tGjR7dV4R8+fLgrqzN5C6/C/8knn7hil0ZST8AI7I3QPnKoKkpLS109THPVVVfhmmuuifJV9xEw/0+pX2sPeFi2J1tuS5FfKSwsXKGqs2PY/8SyrCmrV69+I0X+aZYESCAOAT7vcIuQAAmQAAmQAAmQAAmQAAmQAAmQAAmQQOoIUNCfOra0TAIk0I0EKDLuRth0NaAJ8F4b0Onn4kmABEiABEiABOIQoMCFW4QEep7AzTfffGZ6evrrqnpBjGg2DBs2bLrP52vqSrSqegsA07451qEBGPGwqcb/yiuvwIjDOdwjMHTo0LYq/EbM71YVfnPgYs+ePcFK/AcPHoRt2+4FTUvdSqCkpATp6elRPquqqvDBBx+4FsvIkSNRWFgYZS+gwGc2AZ/0xy2kWLGnCfNSUanf6/UOPn78eBWAG5ySJCIfNDc3X/3ss88ecy2JNEQCJJAwAT7vJIyKE0mABEiABEiABEiABEiABEiABEiABEig0wQo6O80Ml5AAiTQGwlQZNwbs8KY+iMB3mv9MatcEwmQAAmQAAmQgFsEKHBxiyTtkEByBB588EFrw4YNawDcHMPCOx6PZ9KqVauOJOfh1FWqOgvA0wCi1cKtho8cOYK6ujp8+OGHXXHFa1sJeDyedlX4hw0b5gobc9Bi7969QRG/+WEVflew9goj06ZNw0UXXRQVyzvvvIMNGza4GmOswwNf2gr4++tfAUbUvxu3Y4EEXIUJoLi4+Jzm5mbTZSU6gaecPev3+2d2tcuK23HTHgkMBAJ83hkIWeYaSYAESIAESIAESIAESIAESIAESIAEeooABf09RZ5+SYAEXCVAkbGrOGmMBGIS4L3GzUECJEACJEACJEACsQlQ4MLdQQI9S6CwsPCHqvr9GFGcEJFrKyoq3u1KlKp6BYCXAWQ42TEC8VdffRXbtm0LVujnSJ6AEe2PGzcOY8eODYr5jajfjWEOW4QE/AcOHGCe3IDaC21cfPHFyM7OjoqsoaEBZWVlrkYc6/DAY/uB72531VWvMqZA2d5dWJgKUf/MmTM/Y1nWZgBDYiz6n/x+/4O9CgiDIYEBQIDPOwMgyVwiCZAACZAACZAACZAACZAACZAACZBAjxGgoL/H0NMxCZCAmwQoMnaTJm2RQGwCvNe4O0iABEiABEiABEggNgEKXLg7SKDnCOTn588SkZWxIlDV2WvWrFnVlQhVNRPAKwA+42SnqakJa9aswbFjx7riZsBeawT75513XlDAb37crsK/e/fuoJC/vr5+wDLu6YWnpaUFczxmzBicc845GDJkCAYPHhzMyYkTJ7Bjxw5s3brVlTAHDRoEr9fraGvlypU4evSoK36MkViHB/Y2ATcYSXo/HqkU9RcUFNwOYEkMfKqqM9esWfNsP8bLpZFAryPA551elxIGRAIkQAIkQAIkQAIkQAIkQAIkQAIk0I8IUNDfj5LJpZDAQCZAkfFAzj7X3p0EeK91J236IgESIAESIAES6GsEKHDpaxljvP2FQGFh4SWq+iqAoTHW9G9+v/97XV2vqv4GwL1Odkxl/rVr18JUf+dInMDw4cOD4n1Tid+IvN0aJg8hAb+pws/RcwQ6m2NTQX/9+vXYt29fl4MuLCzEyJEjo+y8/PLLePPNN7tsP2Sgo8MDua8C7/bzMyQpFvX/B4C/jZGsYyIysaudV1zbCDREAgOAAJ93BkCSuUQSIAESIAESIAESIAESIAESIAESIIEeI0BBf4+hp2MSIAE3CVBk7CZN2iKB2AR4r3F3kAAJkAAJkAAJkEBsAhS4cHeQQPcTKC4uHtLc3GxqYDtWzVfVqqysrBsffPBBuyvRqeptAJY62WhpaQmK+T/88MOuuBgQ14YqtIeq8A8dGusMRudwmO4Ie/fuDVbgN0J+Iwrn6BkC4Z0WzEGNZHKsqnjppZe6XK3/mmuuwVVXXRUFYv/+/XjmmWdcBVRUVIQRI0ZE2XxwB/Dbva666q3GHt2TLfe4HdyDDz5o1dXVvSAiuTFsv52enj6xvLz8E7d90x4JkEA0AT7vcFeQAAmQAAmQAAmQAAmQAAmQAAmQAAmQQOoIUNCfOra0TAIk0I0EKDLuRth0NaAJ8F4b0Onn4kmABEiABEiABOIQoMCFW4QEup9AQUHBEgC3x/C8R1WvWrNmTZeU9qo6HoAp5z3Myc8LL7wQFJFzOBM488wzg1X4zc+oUaNgBN9uDHOAIlSF/9ChQzAicI6eIWBE+0a8b35Gjx7tWo6rqqrwwQcfJL2oc889F/n5+VHXm71SWloKcxjHrXHttdfiyiuvjDJXeRS48y23vPRuOyL4we4s+aHbUebn548QkTcAjI1he6nf75/ntl/aIwESiCbA5x3uChIgARIgARIgARIgARIgARIgARIgARJIHQEK+lPHlpZJgARIgARIgARIgARIgARIgARIgAQGEAEKXAZQsrnUXkEgPz//fhH57xjBNKpq9po1a17uarCqWgsgy8nOtm3bsGnTpq666FfXh6rwG3G3EfGfccYZrqzPVOE3FfhDP6zC7wrWpI2EDmmY/x0+fHjSdjq6sL6+HsuXL++S8H7BggXIyMiIcrNu3Trs3LnTtbjNYZWZM2c62htX55qb3m9IsHBPlpS6HWh+fv71IrIBQHoM21/1+/2/cdsv7ZEACbQnwOcd7ggSIAESIAESIAESIAESIAESIAESIAESSB0BCvpTx5aWSYAESIAESIAESIAESIAESIAESIAEBhABClwGULK51B4nUFRUdJlt268ByHQKRlXvXLNmzZNdDVRVZwMod7Lz0UcfYdWqVQgEAl110+evP+uss9pV4bcsq8trMlXUw6vwHz58mFX4u0w1eQPmYEZ4FX5zcKM7xtatW/Hiiy8m7WratGm46KKLoq5/5513sGGD0Ye7M0QEJSUlcOJy11vAC0fd8dMHrDSr4ua9U6XK7Vjz8/O/KiK/jmG3AcC1fr9/q9t+aY8ESOA0AT7vcDeQAAmQAAmQAAmQAAmQAAmQAAmQAAmQQOoIUNCfOra0TAIkQAIkQAIkQAIkQAIkQAIkQAIkMIAIUOAygJLNpfYoAa/Xm3HixInNqnqlUyCq+ts1a9bc60aQqvo8gBudbBkx/5EjR9xw0+dspKenY8yYMcGf8ePHY/Dgwa6sobGxEbt378bevXuDlfjNf3P0HIHwHLtVhT+U41CnBdN54cILL8R1112HoUOHOi52xYoVMAdokhkXX3wxsrOzoy411f+XLFmSjMmY10yfPh3nn39+1OeP7AX+cYerrnq7MZOsyXuy5W23Ay0sLHxCVT8Xw+4bDQ0N11dWVra47Zf2SIAEThHg8w53AgmQAAmQAAmQAAmQAAmQAAmQAAmQAAmkjgAF/aljS8skQAIkQAIkQAIkQAIkQAIkQAIkQAIDiAAFLgMo2VxqjxIoKCj4GYBvxQji5YMHD07ZvHlzc1eDVNVrAbziZGfz5s146623uuqiT11/9tlnB6vwmyrto0aNci32Q4cOBcX7RshvqvBz9ByBIUOGBPNr8mzE/G5V4Td5NfntKMcZGRm49dZbYf43crz66qvYsmVLUmAyMzMxf/58x2vLy8tx7NixpOw6XXTppZdiypQpUR+9Uw9Mf9U1N33F0O4WCxMPTJH9bgZcWFg4SFVNy4arnOyKyL9XVFQ84KZP2iIBEjhNgM873A0kQAIkQAIkQAIkQAIkQAIkQAIkQAIkkDoCFPSnji0tkwAJkAAJkAAJkAAJkAAJkAAJkAAJDCACFLgMoGRzqT1GID8//2YReSZGAMdt275i7dq1O90IUFUfA3BXpK2GhgaUlZW54aJX2zBV+I2wO/TjZhX+Xbt2BUX8phK/qdDO0XMERo8e3SbiP+uss1wJxFThD3VZMCL+RDstXHPNNbjqqmid9oEDB7B27dqkYysqKsKIESOirnf7YI65R+bNm+cY56SXgd0Dr+HEy0OOIvudInF15bNmzbo4EAi8DuAMB9gqIjdWVFSsS3rD8EISIIGYBPi8w81BAiRAAiRAAiRAAiRAAiRAAiRAAiRAAqkjQEF/6tjSMgmQAAmQAAmQAAmQAAmQAAmQAAmQwAAiQIHLAEo2l9ojBGbNmnV2IBDYBuCcGAHc7ff7H3cjOFUdA2CPk62uVAt3I7ZU2jCi55CA380q/AcPHgwK+M0Pq/CnMoPxbZuDGhdccEGbiN+tKvwffvhhsAK/ybHJdzJj5MiRKCwsdLx08eLFSR/+iHVQYN++fXj22WeTCTXmNbNnz4bTwYgHtgOPu1qr3tWwU2nsyT3ZcqfbDvLz878oIv8vht29Ho/nilWrVh1x2y/tkcBAJ8DnnYG+A7h+EiABEiABEiABEiABEiABEiABEiCBVBKgoD+VdGmbBEiABEiABEiABEiABEiABEiABEhgwBCgwGXApJoL7SECBQUFKwHMcnIvIksqKirmuxWaqv4EwHci7dm2HazO31+qymdkZGDMmDGuV+Gvr69vE/CzCr9bu7JrdjIzMzFhwgRcdtllMKL+rg5zD5jchkT8pnOFG6OkpMQxvurqarz//vtJuTj33HORn58fda2qorS0FC0tLUnZdbpo4sSJQc6Rw/8h8KWtrrnpU4ZE8be7p8pP3Q66oKBgBYDiGHbL/X7/HLd90h4JDHQCfN4Z6DuA6ycBEiABEiABEiABEiABEiABEiABEkglAQr6U0mXtkmABEiABEiABEiABEiABEiABEiABAYMAQpcBkyqudAeIFBQUHAfgP+N4XpnRkbGFStWrDjuVmiquh3ApyLtbdu2DZs2bXLLTY/YMVXQjYh/3LhxMEJnt8aBAwfaRPymWjtH7yEwfvx45OXldTmgI0eOtAn4Tb5TMbKzs3HxxRdHmd6+fTtqa2uTdhnroEBlZSV27dqVtN3IC829NWPGjCh7JwLAp/v2Xx1dYWRDkL8nS1xth9DateVPAExHlaghIl+qqKiIVcW/K+vhtSQwYAnweWfApp4LJwESIAESIAESIAESIAESIAESIAES6AYCFPR3A2S6IAESIAESIAESIAESIAESIAESIAES6P8EKHDp/znmCnuGQFFR0WW2bb8GINMhArUsK2v16tUb3YpOVc8BcNDJ3rJly3DixAm3XHWLHVOFf+zYsW0/plK7G8NU4Q9VZzeV2pubm90wSxsuExg6dChmzZqVVFV+k9PwKvwm56keF110EaZNmxblxnQAMN0xkh05OTm48MILoy7/85//jI0bXfvrAx6PBwsWLAj+b+SY/yeg7qNkV9C3r1PgWJpi4s6p8q6bKyksLJyuqi8AcHrX9bHH47l61apV5oAWBwmQgAsE+LzjAkSaIAESIAESIAESIAESIAESIAESIAESIIEYBCjo59YgARIgARIgARIgARIgARIgARIgARIgARcIUODiAkSaIIEIAnl5eWmDBw9+RVWvjAHn3/x+//fcBKeqcwAsj7RpqpOvWrXKTVfJRbXkAAAgAElEQVQps2Wq8BsRv6nCb/6/SNe/BrZtGwcPHmyrwm94cPRuApZlobCwEGeffXbCgR49erRdFX5VTfhaNyamp6fDVNN3GhUVFTh8+HBSbi655BJkZWVFXfvJJ59g6dKlSdmMddGNN94YvPcixy93Az/+wFVXfc3Ym4EzMGn/NfKxm4EXFhb+p6r+nxg2X25oaJhcWVnZ4qZP2iKBgUqAzzsDNfNcNwmQAAmQAAmQAAmQAAmQAAmQAAmQQHcQ6PqbnO6Ikj5IgARIgARIgARIgARIgARIgARIgARIoJcToMCllyeI4fVJAgUFBQ8C+McYwb/S0NAwyW2hpqr+K4C/i/S5bds2bNq0qVdyHDRoULsq/Oa/3RimIvuuXbuCIn5Tqb2lhZpYN7h2l40JEyZg4sSJHbozOTW5NTk2HReMwL2nR35+Ps4999yoMF577TW88cYbSYVnOlPMnz/f8dry8nIcO3YsKbtOF33605/GZz/72aiPtnwM5L/umps+aUgUS3ZPFedEJLkir9ebcfz48ZcAXOVkQkR+UFFR8cMkzfMyEiCBMAJ83uF2IAESIAESIAESIAESIAESIAESIAESIIHUEaCgP3VsaZkESIAESIAESGCAEZifnf0dAD9pW7bqo2V1dfcMMAxcLgmQAAmQAAkMWAIUuAzY1HPhKSJwyy23/IXH43kTQJqDiwbbti9fu3bte267V9VnAcyItFtXV4d3333XbXdJ2zvjjDNgqo6HqvAnbSjiwv3797dVaDfV2jn6LgFTnd90aIgczc3N2L59O3bu3Il9+/b1ugVeddVVuOaaa6LiOnToEPx+f9LxFhUVYcSIEVHXb968GW+99VbSdiMvHDZsGObOneto7+qXgMPNrrnqk4ZE8X92T5WfuRl8QUHBpwG8CiDTwW6jbdsTUvHvhZtroC0S6AsE+LzTF7LEGEmABEiABEiABEiABEggZQTEmzN3gkf0bxRaAOB8AB4ApgLI67ADd5SuX70tZd5pmARIgAQGAAEK+gdAkrlEEiABEiABEiCB7iFAQX/3cKYXEiABEiABEuitBChw6a2ZYVx9lIDk5+fXicjkGPF/1e/3/yYVa1PV4wCGRtpeuXIlelrg7vF4cMEFF+DSSy/F6NGjXVn+xx9/3Fad3Yi7WYXfFaw9bmTo0KG49dZbo+Iw+TaieNN9obcOI7o34nunsXjxYjQ1NSUV+rXXXosrr7wy6lrToeC5555Lymasiwx7k4PI8Y13gLKDrrrqi8ZaRJG7e6rUuRl8fn7+/SLy3zFsVvr9/hvd9EdbJDAQCfB5ZyBmnWsmARIgARIggfYEvFnewVZ6w90ATDu4zXZz5mO+Ol/vfcBkAvsiAVmQOydHoCWqOGqJ9b+Lqpbv7IsL6U8xe/O8Q61Aw0MQfL5VxB+5vCO2bd/iW79qc39aN9dCAiRAAt1NgIL+7iZOfyRAAiRAAiRAAv2WAAX9/Ta1XBgJkAAJkAAJJESAApeEMHESCSREoLCw8Guq+j9Ok1W1as2aNdMTMtTJSapqyncfjrwsEAhg0aJFUNVOWnRv+oUXXogbbrgBgwcP7pJRs5YDBw4ERfzm59ixY12yx4t7J4HLL78c119/fVRwf/rTn/DKK6/0zqDDopo/fz4yM6OLrdfU1OC995JrzDFq1CjMnDkzau3mnvD5fK4eZpk0aRIuu+yyKF/LDwF/9edejz/lASqwN2DhugNTZL+bzgoKCl4AkBfj346vrFmz5hE3/dEWCQw0AnzeGWgZ53pJgARIgARIIIqAlOQWm25b3wz75OelVeXfBtBzX5gwUf2KwB3T59xiqy4HcOoLMMFrGc1pMx+rffpAv1poH1qMOcgjGY1/FNX5HYT9XprVkvtEZcWuPrQ0hkoCJEACvY4ABf29LiUMiARIgARIgARIoK8SoKC/r2aOcZMACZAACZCAOwQocHGHI62QwIwZM0anp6e/41QlH4Cp+na53+/fkQpS//auXvXAxXg90vbx48exfLl5l9j9wwj4J0+ejPHjxyft3FRl37VrV1DAv3//fleFy0kHxQuRlpaG8847D2PHjsXIkSMxZMiQ4IENUz3/xIkT2LFjB7Zu3ZoUKSPmN6L+yPHaa6/hjTfeSMpmd16UlZWFSy65JMqlEfMbUX+yo6SkBOnp6VGXv/DCC9i9e3eyZqOuGzduHG68Mbog/NEW4IoXXXPT1w3V7cnCNIjYbi1k5syZn7Is6y0AgyJtqupRj8czYfXq1fvc8kc7JDDQCPB5Z6BlnOslARIgARIggfYETIVusRuWC3BT2CevWxZmPFVZfoi8SMANAgumz/mOqP4kzFaTWtasxZXLn3XDPm10nsCCnNlfFZFfRlTmr4dgDYBnYOsZEBnRaHl+sqxy2dHOe+AVJEACJEACIQIU9HMvkAAJkAAJkEAvIuCdNm2i2vYzAM42YSnwrno8OUurq/f2ojAZSgwCFPRza5AACZAACZDAwCZAgcvAzj9X7x6BwsLCclWd7WRRRP5vRUXFf7rn7bSliS9pugVs3jQRV0Xa/+ijj7BixYpUuO3Q5tlnn42bb74ZgwZFaVPjxrJ3715W4Y9LqfsnDB8+PCjgN4LvMWPGxA2goaEB69evx759ndMgX3rppZgyZUqU/Z07d2LdunVx/fb0hAsuuAC5ublRYTQ2Ngar6Sc7cnJyYLpdRI5t27Zh06ZNyZqNus4c1li4cKGjvVlvAK+ecM1V3zak+Pc9U+UBNxdRUFDwPQA/imHT5/f7F7jpj7ZIYCAR4PPOQMo210oCJEACJEAC0QTuycvLrLeHPQHg9rZPBSsHy3HvHyorG3qK2cLc4j8o8IWQfxV5YPG6Ff/eU/HQ7ykCd+XcPqYZTdUQCZ3WP2Lb9i2+9as2d8RoYW7xlxT4TUg8rtC9Ap1RWrXKHN7m6GYC3pu9Z1pN9asByW5zrai0PYE7fJU8MN/N6aA7EiCBAUCAgv4BkGQukQRIgARIoO8QoKC/7+TKKVIK+vt2/hg9CZAACZAACXSVAAUuXSXI60kAKCgoMC+Fl8Rg8cqwYcM+6/P5AqlgNaZWfz1+EL666fpo6z1Rof+cc87BjBkzHKuJO63fxGgq8JsfI/4OBFKCKRXo+7VNj8fTVoXfiPiHDh3a6fWqKl566aVOVesfNWoUZs6cGeWrpaUFpaWlMDZ78zBV9BcsWACR6FcYfr8fhw4lV/zRVP031f8jxyeffIKlS5e6isQcxjEdGCLHT3cCP2MD+jYstqBoX5ZUuAXf6/V6Tpw48aqqXhnDZoHf7zdVBDlIgAQ6SYDPO50ExukkQAIkQAIk0A8JLMydc51C/wjA/L69RSCfX1S14pWeXCoF/T1JP7bvZAX9RkDuaW74pSoWKnBCRL5fum7F/56qhcjR3QS8eUXXWrbHFKQ8x/hW4IBY9ozSylVbujsW+iMBEiCBgUCAgv6BkGWukQRIgARIoM8QoKC/z6TKMVAK+vt2/hg9CZAACZAACXSVAAUuXSXI6wc6gby8vKGDBg16R0RGO7AIqOo1a9as+VMqOI2t02IoVlwwCKhzEPR3d4X+0aNH48Ybb4Sp8t3RMHFt374dH3zwAcz/5+gdBIxof/z48QlX4U806qqqqmCuExnmIMEdd9zhOPWZZ57B/v37EzHTo3PMgQRzMCFyvPHGG3jttdeSim3w4MGYN2+e47WmC4eb99Hll1+O66+P/gtl83FgDl97h+fgcHMarjw4STrXhqKDHTBz5syJlmW9CMDpHdiuhoaGCZWVleyTkNRdxIsGMgE+7wzk7HPtJEACJEACJNB7CVDQ3ztzk6ygv3euZuBGtWD67GJRaWtbqsAzgzIbb3ts7dqPBy4VrpwESIAEUkeAgv7UsaVlEiABEiABEug0AQr6O42sV11AQX+vSgeDIQESIAESIIFuJ0CBS7cjp8N+RqCgoMC0077XaVki8u8VFRUPpGLJ51XpuVYazEGBcz+VCay/LtpLdwr6jRh89uzZHYr5jxw5gg0bNuDw4cOpQEKbSRAYO3YsQj/Dhw9PwkL8S0wV+fLycjQ3N8efDOCmm24KxhQ53nzzTbz88ssJ2ejJSVdccQWuuy76hjT7vqIi+YLus2bNwtlnnx21NNMF4e2333ZtyWeeeSaKi4sd7U14EfioxTVX/cHQ2j3Zku/mQgoKCn4G4FsxbP7K7/ff76Y/2iKBgUCAzzsDIctcIwmQAAmQAAn0PQIU9PfOnFHQ3zvz0tmoIgX9Ajy6qKr8ns7a4XwSIAESIIHECFDQnxgnziIBEiABEiCBbiFAQX+3YE6ZEwr6U4aWhkmABEiABEigTxCgwKVPpIlB9lICRUVF19q2HatF+45hw4Z92ufzNaUi/LG1ugbATGP7DA+wbVK0l5aWFixatCgV7qNs5ufn49xzz43p66233sIrr7wC27a7JR46cSZwxhlnBCvwmx/TUSFeNwW3OG7duhUvvmgKj8cfn/nMZ3DDDTdETTx27FjwYEBvH0Z0b8T3TqOsrAwNDQ1JLcEcEjCHBSLH3r178dxzzyVlM9ZF8+fPR2ZmZtTHX9sGrOB5nHZcFPjm3mz5hVsJ8Hq9g48fP74NwHgHmyoiEysqKmL9u+NWGLRDAv2KAJ93+lU6uRgSIAESIAES6DcEKOjvnamkoL935qWzUVHQ31linE8CJEACXSNAQX/X+PFqEiABEiABEnCVAAX9ruLsdmMU9Hc7cjokARIgARIggV5FgAKXXpUOBtPHCOTn528QkclOYdu2PX3t2rVVqVjSuDq9RxW/D7f98kRgdEa0t2XLluHEiROpCKPNZiwBdmjC+vXrsWPHjpTGQOOxCYwZMwbmZ/z48XCrCn9jYyN2796NPXv2BH+ampowYsQIXHnllbjgggscg1mxYgVM14h4Y9iwYZg7d67jtKVLl8JU/O/tY968eRg8eHBUmLW1tdi+fXtS4Y8aNQozZwbP8EQNc3DHHOBxa0yZMgWXXnpplLnSA8C333XLS7+x0wQbV++ZJlvdWlFBQYGp+u+PYW+D3+/PcssX7ZDAQCDA552BkGWukQRIgARIgAT6HgEK+ntnzijo75156WxUFPR3lhjnkwAJkEDXCFDQ3zV+vJoESIAEHAncNmnSSCst7U4BSgB8GsDI1onHAbyhQKnd0vLE05s2JVWLa2Fu7vnNzc1fFhHTt/szAEJvNo29lxX4o5WRscxXWZmQ0mDetGnFYtsrwhbzQFlt7b+b/75z8uThjZZ1B0TuC/MVALDvZPf2KrWsXyxZv34TAO3sdugWTi0t9wkwD4B5e5oGIKDATgCVatuPeM4/f4PP5zPriTluz8kZI4FAtQCXtE56XjIy5hq+hk9TWppXVf8SwFUAhrXO2Q/gedu2f9WRjygBeAIQ1bLmLFm/vqNSeuLNyZlgBwL3CmBeXIbWbqwntUcSCMtxitfr9dh7994ggcA9KnKLABe25sHMN4xe78x+7SgXQV87d94olvU3AKaG3XdmzVtF9VcAnvbV1dV3Zj3GbmDnzimWZf11a9XO0P0cZZeC/s6Q5VwSIAESIAES6H8EKHDpfznlirqHQH5+/udE5IkY3v7g9/u/mIpIxm7S89GCt0xh/nD7T04App8V7XHdunXYudM8TqZmDBkyBLfffruj8UAggMrKSpgK4hzdR8DkxIj3x44di/POO8+1KvyHDx/Grl27gvk8dOiQ44LS09Nx6623YtCgQVGfv/rqq9iyZUtCIIyNoUOHRs3dtGkTtm0zxct794gliH///fdRXV2ddPAlJSUwjCPHCy+8EDxg4dYwhzJyc3OjzB1oBq57yS0v/crOG2cNxw1vXimudWQpKCh43HzFGYPSAr/f7+tXBLkYEkghAT7vpBAuTZMACZAACZBAHyGwYPqc74jqT0LhqsgDi9etCOoKwoc3zztU7IblAtwU/HPVd9ORkfN49VLzxYZ4p8263hLrryEoAjC69VqjpdgG0SfTGgKPPLGxIuoku4NIPC45BZ5XK3Our9LXoXbi3on3ph8duqdAVL6mwCRpp/HQN0RQ2piW/sTTzz3daY2Hed8sB5tuhB34G0CmhmwrcFigWwX4VaB58NO+Ol995BoFeHRRVfk9kQuNnBe2zo8XTps7ybYC3xfIja36heMi+OtF68ofcwJm8mVpYyFUzXdw14flpOXkn70PS6rVlkf0vEExtRWRwu+4iTHbwmH/eKfNmmhZ1jMAzg5unQTzF/IX3HuBxlsh+nmzlrA8Go3A21CUi1iPLKpantCXfB1wPtGZvCbCowtzxJszd4IlgXsBidSHGE1GlYo+dtaJsf6HNz/c3JGfSP6JxBRrjyZyLeeQAAmQAAm0J0BBP3cECZAACbhIwJuXN1Sbmn4I4K/CRMuxPBwXkX+Bbf8yUYGxEfIHWlr+S4FbAXjihJ6wfSdBv4wb91N7164FIsFW1+d24MuI4f8oGRlfT/QAQao5eT/72fOQnv7LRDgpsCHNsr5Qun59zLfYUSJykdfTW1pmNlnWLBH5eZiIPxam6jTb/vyiDRuiyii6LegvmTbtshbbflSAKQlsbfOlyN/JuHH/E+9QQwK2IqeINzv7RgWMiN4cOok3jgrwLYwb91hHscQS9CMQuMAOBH4Xb90KbEmz7QWlGzYY0U7c0Qme20X1L/VURdG2L7Gg+mhZXV3UFyxxHXMCCZAACZAACZBAnyRAgUufTBuD7mEChYWFg1T1PQBjHEI53NLScsmzzz57zPUwVWVsLWoh0c9O/3AhcN/YaI+vv/46zE+qxsSJEzFhwgRH83V1dXj3XZbzThX7cLujR4/GuHHjgiL+s85yONmRRBCmCr8R75sK/EYsbv47kXHNNdfgqqtM7YD248CBA1i7dm0iJnDDDTfAdH6IHOZAgTkk0tvH+eefj+nTp0eFaToZLF68OOnwjcjeqQPC1q1b8eKLLyZtN/JCc2jAHB5wGje/BrzV+5skuMYiUUMC/GJ3tnwz0fnx5s2YMWNkenq6qfofKtAQfsn7IvLpioqKxG7KeM74OQn0cwJ83unnCebySIAESIAESCABAl0V9LdIIE1h/xfi6x32WMDdT1WVPx8eVooE/bIwd/YChfx3HF2ECeW4AP88/OMxv4gnjA7FXTKt6DJYnkdPdg+L9/4+uOYWK/ChZXuMoP0cYyNRQT+g2wSem23YXw++d4/Wk3y1tKr8N+E8vVnewVZa/f0Q+fsENA/m0lcslXueql4R9QVZTwv6O7kWo3FZJrC+FU/YH0vQj0DTBZbYv0sgr1sAe0Fp1aqE9AkJ3Ibtpnhz5l6eYBzmuoMq+IaOylwcS5NBQX9nM8D5JEACJOAuAQr63eVJayRAAgOYwO2TJ4+3LKsMpwS9iQ/VxdLUdK9v8+YOBQre7OybFDAnph1kBR26e0aamz/ve/FFU1HfcTgI+v8eImdC1elBz9GGAg+PbGy8/+HNmzs80ZtqTvOysq4TkbKThwwuTjwJOCLA3b7a2lVO1ziIyHerql9EjFA73sGKkMk9KjJ3SU1Nu/prbgr6502ZcrNYlqlqOaoTazen2hPKXaI2zUl07NnzbVX9UQIHW8LNBk7uu/8a0dDw/Vj7yEnQD+C3J9f8P6FT+nHjVH3TFilaWlv7fkdz502deoOoLu/EPXfqVD9wXZtdCvrjpoMTSIAESIAESKA/EaDApT9lk2vpLgIn75t/POnrwRj+vuj3+/+QiljG1ei3VfBTJ9sLzgX+y/Q5iximOr+p0p+KkZaWhvnz5ztWgN+/fz+eeca8x+VIBQEjuDbCblOJf8yYMa5V4f/www+D4n0j4j948GBSoY8cORKFhYWO1xoxuxG1xxtmTTNmzIiaZro+PPXUU/Eu7/HPzb2xcOFCxzjMoQZzuCGZcckllyArKyvq0hMnTmDZsmXJmIx5zcyZMzFqVPRXNT98H/ifPa666j/GBNP2ZEmNWwsqLCz8iqo+7GRPVf9uzZo15jssDhIggTgE+LzDLUICJEACJEACJNAVQb/A+oaKPpToe3wFDqhqsa965aYQebcF/cGq/Gfs/VEMAXzMhAuwOJCRea/vWV/HGo+c2ZNEpFwSf39fD5FfQvXLoXffiQv6YQpmmAMQjhoGFZ2zeN3K8tCivFn5IyQt4wkRFHRyZx8RlbsXVa9op63oSUG/N6/oPLE9fxTglk6uxfHgSLgNJ0G/qPwWoonrE4A3PWmBoiefX92hPqGTsUtJ7uy7AfllgocxQuYDUPzR9mR+3alrBQX9ncwCp5MACZCAywQo6HcZKM2RAAkMTALeiRPP1EGDTHvmyAeEtyHyR1H9syGjIn+hql8S4JJwUvEE1d6srEkqYh6uwt/+mVPDrwD4vQDBt5cK3ADgrpMC53ERmXhGGhu9sQ4NOAj6Tdstc+LbiNVNG7XNYllLYKominxKVc1DnekXnhbmpwkid5TV1CyNtQt6iJMRWS+HyEpRbVSRQVCdfZLd3JOV1AeHxWoE9zOX1NT8KTJ+BxF5+JRgHlR1tSXyhgKjzIOiAqaVWbh9k58tGggULt24cVfbg3Je3tBAIDAs9N/S0nK1iCwCECwDqMAOC7gt4PGYnATHcI/nyB8qKxvCg/BmZV2qIs8BuCDsz9utHSIete08iJg34eFlBgMi8j1fTc1/nnLZteHNzv62Aqa1YvhhB9Ov3rQ4f94DvNtiWZdLIHATTh2KaBfLyTXfs6S21syNGg65OAbVNIicEeJl8m2J1AEYqqp5AEy+I8sqPnIoI+NrlZWVLY5+srMvtFRXQ+TyiM93m70EoLr1z3Na91PkPXfqYwr6u7aZeDUJkAAJkAAJ9DECFLj0sYQx3B4nkJ+fP0ZEzMvGQZHBqOqra9asMS2+u/yMEml7bK2acuUxq2JdMxRYHV0UHfX19ViyZElKuJkK6qaSutNYsWIFPvooqst8SuIYSEYzMzODHRE+/elPuyLib25ubqvAb0T8DQ3tHtuTRmsOephYI0d1dTXefz+x98BGEG+E8ZHjueeeC3YO6O3j5ptvxnnnnRcV5pYtW/Dqq68mFf7gwYMxb948x2uXL1+O48dNU0N3xpVXXolrr702yljtMcD7pjs++qGV9wNn4Ir918jHLq1NCgoKtgCI/J7HmP9ERC6qqKhI7uSNSwHSDAn0BQJ83ukLWWKMJEACJEACJJBaAkkL+gHz3to8KJ9tIjRifRGshuqzpyKWnNZ3uu3euSrwvFqZc0PCY1NYLnN3y0j1SNt76BZp/rkCC0IrF8i/pmmaEVsHR8DT3PxUZfnhyO+YjJj/2Bl7jRj63ghqb6vKHy3YQY2HDesvRPTzDl3pf15aVf7tWN9dfe6mogsDLZ7VDs8h5r35SkBb3zcH1260BRc5Za8Tgv4Okx8u6PfmeYdadmMZoMZvG6qg/kTwe9vWlyyPfgJbrgHkcwBmRmhDPrAtmeGrXPFO6OJ78vIyWwIjgvk1o9HTMNqyPU+H1qXAUai9MAOD2qr7N3o8xyNF5ZGC8sg9ELlI783eM6Wpwecg5t+twOOWarDgoloyCoovthbna9s/TgdHwn1EHyLRY4CYL1mC+oSTByh2ALpcgDpAhkKQZytmS6Q+QfDIfjkeU5/Q2Tt3QU7xPJFgQdBwTYrRPjxvDpycLN55DGL0GlaeDV0YFQ/w8Jkfj7k/stOEuS+On7VvhKcpzTIxNUvTLYCYDhPBYWynaXq7rnonPHb9ssplRzu7Bs4nARIgARKIJkBBP3cFCZAACXSdgMzPyvoZpF0r6COmeruvpsaI8NuJD+6dODH9w0GDHjj556YKYehtakwx/G3Z2aMsYK0A14SFut0GFi6trY3qAe7NyhqsIl9vtd/2y7sCvz6ckfF1JwGzg6A/5Ool8Xi+4Kuujnq9OD8rKxsi5gHs9CEDEd+h9PTPxRBJp5RT8LBARsYyiBgB96mhujFNdeGiDRt2RKZ54ZQpF7UY4XxYRwUFSkc2Nt4dWR0+lqDfCPQRCNy5ZOPGqJZyC3Nzzw+0tDykp9oFnh6qPy+rq4v5YO+dNm2i2rYpvRj6MuNd9XhyllZXd/SGXeZlZT0kIveHrf1NAeb66uraHqJDn3mzskaoiGmnNz8ssgMBYMbTtbXm5WbSY97UqVeI6tqwqvYBBX5hqf7AV1dnvqhpN0wssKxSVb057INaaWwscjqA0sHhiiOiej/Gjy+NbA/n5EOBnbCsvCXr12+PjCkvLy/tnKamXwMwlQ9Co0VF/sWy7f+IXEewI8GuXSVqqiW05i0sD4+W1dWZQwscJEACJEACJEACA4AABS4DIMlcoqsECgsLn1BV81IwaliWNWX16tUbXXVojKnKmDpsEGBSLNuZJ/ubvxuj996qVatw5MgR18MqKCjAOecEO6m3G6nsCuD6IvqQQVONPy/v9NcHyYZu9kKoCn+yleLj+c7OzsbFF0c3Idy+fTtqa2vjXR78/MYbb8S4cdHn0N9++2289FK7RoIJ2evuSZdffjmuv96c72k/DH9zTyY7Zs2ahbPPbtMatJl58cUXsXXr1mTNRl03YsQIFBUVOdq7bBPwsSkVwRFFQICHd2fLfW6hKSwsnH6y8ENlDHuP+v1+fn/jFmza6bcE+LzTb1PLhZEACZAACZBAwgS6IOgP+agX4J8CzZkP+ep87d4de7O8g62Mhoeg7d7RfmxbWuCrXLk+VpALc4v/oMAXQp+ryAOL160wxec6HAtzZ5co5I8AMlon1ovodwOjBv8q6n2z1+vxHKj/a1X5tzAB9Uci9uxF61aFCsG1+TPvm0frsF9HrKXlpMD6X+ymzP+IWruxv7/exBP1vjkJQb/h+huxPL9YVLnMVAKIKpaxIGf2V+XUu+2QsP2IQO5ZVLUiSt9iFrUwd262Dfvp8E4DAvmnRVUrYnXdhEM3hSO2bd/iW79qc0eJ6aSgX0pyi38GIFxgHjOPRkH19HsAACAASURBVI9+R27xjTbw24hOEVvSrJbCJyor2gozhmLsoCvEEYHeHxg92EGfkD/CSksvhUi4BmKnx7bznly/KkqfEG+vRn5+x9TiK2wPwjUZJs0bxUpbuKhyWZQ25s7JhcNbBqX9GIB5xg7lPADR75SuW2n4xRyRnRdi7cfOroHzSYAESIAEnAlQ0M+dQQIkQAJdJBApwAZQr8DdS2prOyrbJ96srAdOVos3vzSfGqoVAsyLFAvPz842D0FG/B+aF1OoHbYUmZ+d/TUApmVd6BfyjyAyu6ymJuqBMoagv8Oq/sbXvOzsuwT4Q5iPd0Q1z1dXZ06VtxvdwOk7Jx+efxLOyRYpWlpbG7NcnUNV+48EKPDV1prq7m3DUUSu+mZc+3l5Q7Wp6QkAc8Liek/S02f4qqpMFcqokYyg/468vHOam5ufg+rVrXvpY9uyipfW1LwQa3vfNmnSSCstbaUAU8LmPFBWWxv3y42Obpn52dnt8hDrkES4jag8qH4sllXgq6mJ+mImhqD/gJh2i3V1be0Wo/ZfdAcD05Xgdl9NzYqoudnZWQr4TTOE1s8S6mAwLzt73snuG+1PwbNCf0fbhZ+RAAmQAAmQQL8jQIFLv0spF5RCAkVFRZNt294Qw0WZ3+/3psL92Dr9G2jwWbnDUXE1cHWozlbYzFdeeQV/+lNUY7d45jr83OPxwFRQF4n+qnbt2rVIlVC8S0H34YvPOOMMFBcXJ1WV31ThNxXtQyJ+07Uh1eOiiy7CtGnTotyYDgBlZWUJub/sssswaVL0GRZThd5Uo+/t48wzzwzmzGkYBsl2Q7juuutwxRVXRJk1HRaef/55V7GUlJQgPT09yuZfbgXWfOiqq35lTBQzdk8V15JRUFCwrLVrZxQnEbm+oqLCdEPlIAESiEGAzzvcGiRAAiRAAiRAAl0U9Ner4u7F1eUxdRS3zbhtZEZzi+mW3vYOO55APxlB/8Lcuecr7DUAJrRmNQDV75VWr+yoo70szJ3zzwr9QdhOeHK/dfwLkQUPvdNnZ1kq7d43J2A/hnAejy6qKo86gOwkNDfV5i1Yty2qWh6zAoCpzi92g6kof1No7apyz+LqFY93tMMX5My5S0TDtCG60WNr4ZPrVzlWvugOQb8D53qBfnFR1crFHXX9LJk2+xpYYioEtFU/MJ0dFlWt+IfI62JxVqNPqF4ZW5+QN+dSy9bnAFwQ4iyQ2xdVrYjSJ3Tmb5bgYRF7mKmYf7pIiuqzdktzia8u9jcMwY4UQ/b9G0RN8cnQiOq0EBkLBf2dyQ7nkgAJkEDXCVDQ33WGtEACJDDACczPzv4FAFMRPzQeOZSREbdVlkPl/SNiWbf41q9vO5F8x+TJo5s8nmcFuLLVeJOIfN5XU1MaD7vpBHB40KDHBCgJzVWRJw+np0c9UDoI+veoyMwlNTUdqhRunzx5vGVZVRD5VKuPqDWEfHc7J1VTnd48JHc4og5MAD8qq639u/CLokTkqnEF86HrHSrWm8MbXy2rqzMV8qNGMoL+kilTJgQsyzwMjjEGTx4oSaSqP+ZnZd0Hkf9tC6Lr4nNzkMRUMbirzabIvLKamqUdJSFYEb+5+UmonhbsxGDkIOgPqMj9S2pqTq/D2Vl0bIDjAQaHvfq8ZGTM9VVWnoiznYwPc0jHdOA4NbrONN4W5uckQAIkQAIkQAK9iAAFLr0oGQyl1xPIz89/RUSudQi0uaWl5dJnn332A7cXMb5Wx9mAaZce3ora0c0D5wNfHx/90f79+/HMM6apmntjzJgxmDFjRpRBIxZfsqSjWgHuxTBQLFmWhcLCQseq7LEYHD16tF0VftWownYpxWdE4EYM7jQqKipw+PDhuP6HDBmC22+/3XGeEfQbYX9vHyZ+s47IsWHDBrzzTlRzwoSWM3r0aNxyyy1RcwOBABYvXgzzv26NqVOn4lOfCn19dtrqY/uB73a5Np9bUfZKO3saLEz4cIp85EZ0RUVFF9q2bf4diD5dAWzw+/1ZbvihDRLorwT4vNNfM8t1kQAJkAAJkEDiBLoo6P95aVV5zE72oSgWTi/+vip+GPrveBXBkxH0L8id/ddyqhp+aFTYzZnzIivnR5Lx5hZ/ygLMe/nQA55j1fUFOcU/FMH3Q9cr8LxamXN9lb6475tLcmc/AJwuDNmJCv2BRIT5d+YVjm+x06rC1vBemtWS61SdPnz9n5s26+KAZZmuZ+ebP1foXoHOKK1a9ZbTDuoGQb+U5M5+CJD72/wrfn/mJ2Pue3jzw83xdnX0AQW8ZwMzfFXl7QozOqwjoKr3L65eGVefsHB68R9VT2sn4h1OiRez+bwkb9aValvPhXVLOCK2Vbho/fK4nU6dDszE67RAQX8iWeEcEiABEnCPAAX97rGkJRIggQFI4HPTpp3dFAhUQGRycPkdVBZ3wjM/O9s8iLY9yEHkrrKaGlPRPTjmZ2cvBGBOQoeq7NdKY2ORb/PmY4ng9kZWGld1rA7vIOh/vKy29vMdnVo2/r2nKtCbUm5tp7chUlxWU1PR/uEutZy8U6fOUVUjGg9xSlSADYfOAc8MHjr0tsfWrv04tAYHEXnMgwsOeZF5WVkPiYQ9SIr4DqWnfy7ypH6Q6bRpE9W2jTok2PM9EXG+w8GKAwFgxtO1tVs62iferKxxEGl7UamWdehQWtp6p7gS2W9dmTN/6tTvQ7XtixkjinfqFuBwuOI927Zzl27cGNX+LjKeyO4BAB4pq639Sod7FTBv7+8qq61dlMj6onxQ0J8INs4hARIgARIggX5DgAKXfpNKLiTFBAoLCz+vqqaSlNP4N7/f/71UhDC2Vp8FEK2cd3D22WHAstDR+ojPFy1ahJaWFtdCvPrqq2F+IseOHTuwfn3MjvKu+R9IhiZMmICJEyd2uGSTW1OF31RpN5X4P/nkkx5HlJ+fj3PPPTcqjtdeew1vvPFGQvGZCvem0n3kePHFF7F169aEbPTkJNNhwHQaiBwffPABqqqMDiG5EatyvqnQb/aAW8OI+Y2oP3LsbASmvOyWl35qR/D7PVnyl26trqCg4KcAwisShpv+nN/vf8otX7RDAv2NAJ93+ltGuR4SIAESIAES6DyBZAX9ChwVwczSdeUvxvMaKSBW4JlBmY3t3t+H2+isoN+pQn0nKqdLSU7x7yD4YmsMAQiKS9eVt+kjPjdt1tkBSyqAVg1JcKLeVVq1sk0H0hGDRAXUDkLzhIT58fjH+nzO1DnDMj1aLsD01jlHbNu+xbd+VVvByvBrUy3odzhc8ZEtWuBbt7IukTV6b/aeaTXVrwYkuy2XKneVVq9opwvoCufI+wWCR0rXlbfTJyQSa/v9PudBhf5j2J85domIZbckZ85CiIZpkLTWzhhc5HvW56hBSnQ/dnYdnE8CJEACJOBMgIJ+7gwSIAES6AIBb3b2teYBEsA5QTMir6enp894qrLyUCJmHYT07UTM87Ozfwvgy2G2oqrHd+Qn6sCBESc7CO6j4khQhOwg6Ida1pwl69eXh8fVDZzad0kQ+buympofJZKDO/Lyzmlubn4OqkH1hJOAvouCfsyfOrUQqobJqQMHHeyTZAT9TnkAUCaq9/nq6vpE43YHsX1Cgv5EDjyE9kEiYnuHbgc7YVl5S9avT6heXiI+EtmXnEMCJEACJEACJNA3CVDg0jfzxqi7l4DX6804fvz4+wDOc/B8MD09/aLy8nLXFdTj6vQeVfy+M6t9exIwLHRsPOzCyspK7NoV90xxwq5iVe7etGkTtm3blrAdToxPwFTnHzlyZNTE5uZmbN++HTt37sS+ffviG+rmGVdddRWuueaaKK+HDh2C3x+3OWHwOnOQwRxoiBxGtG7E6719jB8/Hnl5eY65Ky2N28gy5vKmT5+O888PFhdsN95++2289NJLrmEZNGgQvN7TjQnDDee8AmxvcM1V/zSkyN8zVda6sbjCwsLhqrojVEwj3KaIfFBfX39JTxS7cGNttEECqSbA551UE6Z9EiABEiABEuj9BJIV9APoUPwdvnIHQX+H1e07K+gvyZ01QSHPCWRMq99OCeFLcovvO/m9Vlt19siq6w72Hav4x8p2ogLqKKG56rvpyMh5vHrp3lTsJIeDED0q6C+ZXlwIxWkNBnSjx9bCJ9evOpLo+iM7KTgJ7rvCOfJ+iddtIl7cd8+ceUZjw6CnBQhrN5j4YRFjP7LTAoBDthW4xVe5+lUn/4nux3ix83MSIAESIIHECFDQnxgnziIBEiABRwIOgvyVQzMyvH+orOzya7hEq9/HS43DoYAooXSqBf2p5HRPXl7miaYmH4DZYSx+IkBCb11tIFOA7wK4ovX6qOr7XRX0d0Yknoyg38Td2qXAnBYfHMbhKFT/4FF92D7//G0+n8+9XvHxNl4nP+8tgv55U6bcLJa1CkBG6xLWNYkUr6ipOZ7IkijoT4QS55AACZAACZBA/yVAgUv/zS1X5h6BwsLCv1HVh5wsqupX1qxZ84h73k5ZGl2joyzBNgGiy5N34Ozhy4BZ0drvoMjeiO3dGjk5ObjwwgujzLldIdytePuqnaFDh+LWW2+NCv/jjz8OiuLr6+t77dJGjBiBov/P3pvAR1nd+/+f82Qh7CDKEjYVEBCsIGsCgbBIJkIAgZDQut3bVlvr1ba/Xr313tt/29v21m5Wa297rb1d1LJMQCBIZlhDQhJAoiKKLIqsYZN9C0lmzt8zZEIyzzOZZ/I8SWbC5/t65UXrnPP9fs/7nAk8M5/v9zzwgGF+S5YsQUVFRcjcu3fvjqlTpxqOW7hwITyeiP3IwJdzTEwMFixYYJj/2rVrceLEiZAMjAb0798fY8eO1b104cIFrFy5skE+g00KVlDygwPAnxtFbmFr+s3t7JMe8bi7dKSotCOR9PT0b0op/yfI30XfdLvdNeIcO+LRBwm0FAJ83mkpO8l1kAAJkAAJkEDDCbQEQf/81FlThdd74/tggY+kV/xcg9eUxsMrxEgBPOenGCjSzkydMV7zClV931aNkcCmco/6vnmlqe+bzQqorQjNG3ICIk3Qb0f3+8CiAAnoikescLZb0G9wW0C9YnyjfTYqCpBCzlyyaVWdpp3+uWbPY0POFOeQAAmQAAnoCVDQz1NBAiRAAhYIzEtKegJC3PiCx2RnezMhF4wZ060iJqZAAP77xHVCczN+zAiMG1vQ35icZo4b1z7+evd7/9VuZrDUN8Z2QX84BQENFvRnZsbgyJF/lUL8pOYmgLqrVMqE3QDyYrzeN5pK4O8rTLl2LR1CzJTAaAGoTgftTWxSs3ToNyg+eSOnuPiR65+1hDYz77fQXjiCBEiABEiABEggWglQ4BKtO8e8m4pAampqQkJCwmdBuvPvcrlcQ83+2zucnHsUS6cA5oUzR439clfgl/30s65cuYJly5aF6y7o+EmTJqFnz56619evX49jx6jytQv0kCFDMHz4cJ27jz76CO+9955dYRrNz7x585CQkKDzX1RUhM8+U2+r+k0IgaysLMTGxuoGbty4EUePHg3lotlfnzJlCnr08DdQvJHOrl278O677zYovzZt2mDOnDmGc9X7XL3f7TJ1y4K6bSHQNpwDHv7Yrigt2I/Ev5WNEy/YscLMzMyYixcvfgDgbgN/x9q3b3+70+kMXSljRzL0QQJRRIDPO1G0WUyVBEiABEiABBqJQEsQ9GdNmDkHkEvtQhQo6A8UQENgVWtx0XRTSLMCaitC88C1Z0+Y1VsKT6aUwiGAgQASAeg/QKg7sbk79P8JEl/zpxR4U4KZ/c0cP32Epmlra25wM7jlwApnuwX9makPDNO8MSrfW33ra+CtDOHcamH2PJrhzTEkQAIkQAKhCVDQH5oRR5AACZBAUAKNKd4NRwRe3xaZybHRBf3Jyc9+0Tn+xhduNhY+GHCyemJtF/QbFB0ELc5oqKC/etEiMzl5kgR+D2BQCBDnAPzZGxPz62WFhbYrRBakpt5aWVn5Q0j5zwG3Bpjdn8gQ9Id5Vs2838wC4DgSIAESIAESIIHoI0CBS/TtGTNuWgLp6enfk1L+0iiqlDLd7Xar7mW2Ws9iOUUC6xritHs8UDrCeKbq3K06eNthwUTKVrqO25FXc/po3bo11I8SoStBtR3d8++77z7cfbdeu7tjxw7s3LmzOZdrKnZSUhL69dNXmCgxvxL1m7GJEyeid+/euqF79uzBO++8Y8ZFs44ZNGgQRo4cqcvh3LlzWLVqVYNzmzFjBjp16qSbr27iUDdy2GW33XYb0tLSdO6ueYE7t9oVpUX7uRJXhf4HJwhbPsdKT0/PkFIaXsMgpfy22+1+qUXT5OJIoAEE+LzTAGicQgIkQAIkQAItjEBLEPTrOrtb3KNQgv7A10OFMyugtiI09+eQnTpzpPTK3wJQV9fFhMot4PVmFfSHI0oPtq6oE/SbKEAws4fhsDN7Hs3E5RgSIAESIIHQBCjoD82II0iABEggKIHGFO9S0G/u4FHQr+ekuox5Dh8eq2natwDMCNER/yKk/PEtFRUvvVpaasu15ZnJyUkSyKmu3DfaSHWd4KmAFzoC6FLrv1HQb+4twFEkQAIkQAIkQAIRRIAClwjaDKYScQSmTZvWVtO0gwH/7vfnuc3lco2xO+kR22Xc8QrslsCdDfW9/l5gUBv97O3bt2P3bnUJmnVLSUlB3759dY4KCwtx8KBC1vKtbdu2vlsKEhMTfR3YY2LqfodcXl7uY6HE1efPn28QkP79+2PsWPX9dF07fPgwNm3a1CCfTTmpT58+mDBhgi5kRUUFlixZYiqVYAwuXbqE5cuXm/LRnIPat2+PWbNmGaZgpZu+urlB3eAQaOrWAnV7gZ2WnZ1teEvCgl1AQcOOtp3pRYOvhWXJ4st2JepwONTVDvqrO4DP27dv38fpdKobL2kkQALVBPi8w6NAAiRAAiRAAiRAQb/+DESjoF/pCbTjV78LIX5WTyf+EwAu11qx0hh2r9XMj4L+EL8SbO/QT0E/fwmTAAmQQIsnQEF/i99iLpAESKAxCcxLSnoCQvyxJkaY3bzry23BmDHdKmJiCgRwV/W4oF3d6/Njpuig0Tv0RwGn+hhaLa4IZ77FDv26Zfgexo8evb1KiPECmA4pJxsJaCTwapdr156yKuqfO27cECHlmgAx/ykI8WKMlEu8PXsecDqdnsBEdecUiAxBP/BGTnHxI+rCOjO/S8y838z44RgSIAESIAESIIHoJECBS3TuG7NuGgLp6en/LqX8iVE0IcSUvLy8DXZnklgin4WsdVtcAwL8oC/whLpkPMDKysqwYYM9Kd9zzz249957dTF27dqFd99VWtOWZ5qmoWvXrj4BvxLyd+yoarxDm8fjQXFxcYMKHVS8adOm6YJUVVVh8eLFkNLUY1/oJBtpRFxcHObPn++7tSDQXC4XPv/885CR27Rpgzlz5hiOs/PWiZCJWBig8lfrCLStW7di3759DfLcrVs33H///bq56rypYgn1p12mijJUcUagvXoM+NEBu6K0bD9SYuKxcaLAjlU6HA51ZYLh7TBSyufcbvcv7IhDHyTQUgjweael7CTXQQIkQAIkQAINJ9ASBP3ZKRnfkQK/8VMIt4N+KHqBHc0hsKq1uJj51/z88lBz1etmO6Jb6dA/P2XGN4QQrwR05d8OIX6hCblxYX6u7kOGzNTMdsJbvkIASm+grFkF/VkTM/4Eia/5mUohnluyaWVYz3BR16E/9YFhmjdmLYBbfeuW8tM4xKe8UbgsrJvs2KHfzDuRY0iABEigeQhQ0N883BmVBEighRDQCeGBVe3i400/jNWHITM1tZ2sqFiBGw9EHgiRkVNUlBcOvnnJyX8CbjzIwEAo3diC/ibmVCG93ulLt2xZFw6n+saGI8g38jN3/Pg74fXmC+D6vfZSfub1eics27r1SOB4uwX9Ov/V3fuFpv1KXL86z28eCTy2tLj4jYZyS01Nje1SWfk3IWVNpzQhxDp4vVnOkpIz9fmNGEH/2LFThaa9DSC+Ot8NIj5+ljM//5IZLhT0m6HEMSRAAiRAAiTQcglQ4NJy95Yrs0Zg6tSpHWNjY1WreZ1qW0pZ4Ha7J1qLoJ/dt0D2qIzFJwAM+uubjza+I7D4bv14JfBduHCheUf1jOzduzcmTtQjOHHiBNauVd/RtQxTIuzaXfhjY2MbvLCdO3dix44dYc1X8VR3dCNbt24djh8/Hpa/5hisChJUYUKgffDBB1A/ZmzGjBno1KmTbqidt06YyaOhY0aNGoWBAwfqpqsbHNStFg21rKwsqKKJQFu/fj2OHQvre/F6U+jXrx+SkpJ0Y/ZeBSa939Dsb7p5u8qSMBRC2FKF84Wov+QLUb/u+g4p5blr1671zjf5mdBNtwtc8E1JgM87N+W2c9EkQAIkQAIkUIdASxD0WxXchzoSmakzxmteoQqH26qxEthU7hEZK4tWqlvsQ1pjC/ozJ2TcoQHrAdxRnYwHkP/h7db6l0aN+fwJR5qgP/AsQuC1xZtyvx4ScK0BWRMz0iGR6y9skMAGqSXMcuY7a7QBlgonJs58Vkj5gj+k1eIRXS7A517Nc78zf7XpTxQenjat7bXyVm8JoKazgRRy5pJNqxQHnZk9j+Fw51gSIAESIIHgBCjo5+kgARIgAQsEMpOTh0ngRgWsEB/ExcVNWZifH7otmom4ZsT49bmZOW5c+3gp1T+8/coAw6KAxhb0NzInMS85+e8AHqrFwrC7uwnkhkMsC/oDReJSbo2PiUn/x+bNZwMDNrag3x/v8REj4k63avWKAB6vlYOlghRd4QJwVHo8k5Zu3RqyRV6kCPqzxo4d7NE09QFGD8VFAoehaalLN2/eb+b8UNBvhhLHkAAJkAAJkEDLJUCBS8vdW67MGoH09PQfSyn/08iLlHKM2+3eZi2CfnZikXwDAl+x6jdeAz4aBbTR9J5Uh37Vqd+qtW/fHrNmzdK5UR3jVed41UE+Gk11kr/tttt8In71YyQit7Iu1al//35Tj2o1YSZPnuy7FSDQouU2hCFDhmD48OG6/M+cOYPVq1ebwqnmKz+BpkTrSrwe6abO0qRJk3RpqhsK1E0FDTVVVKOKawJt9+7dUMUOdllCQgLmzZtn6G5kKXCswq5ILduPkHjy6DjxBztW6XA4Ur/47HRjkL+jfuB2u//Ljjj0QQItgQCfd1rCLnINJEACJEACJGCNQEsQ9GdNzBglJdYIwF/t/ok3VqY6N6w6ao3O9dlfHj/9To+m5cPf7A84HOP1pv5j89umPsQwK6BuqNA8a8KMrwCidpO/ZR0v98h+tfTVyvrWH2mCfjNi/FD7mT0x43kp8dOacQZFAQ3lrHwGvl+sCvoNxPgeATFnUcHKlaHW6n/9K6npvaq8serWO39BR71FAWbPo9n4HEcCJEACJFA/AQr6eUJIgARIwAKBL48f37nC48mDEGN8bqS8LDTN4Swq2mzG7bxx4+ZAyqW1xtYRos9LTlat49TDVEz1mGJx7doDztLS82b8ZyYnJ8nr10Z38KUXRJzc2IL+RueUlPQEhPhjLSZhcQrF0qKgX8xNSnpZCPFUrTh/ySku/ur1Lalr4Qr61UPb1UuX1C0M188gcF5I+aizpGRnyHUlJ4/SgDWo/rBCAp/KmJiUZYWFDWo9lzlu3Hjp9boghK/bAADT3e0jRdCfOWJER9mqlVJBJFevwaOKRXKKixeF4qlep6DfDCWOIQESIAESIIGWS4ACl5a7t1xZwwlUd+dXX4j6nxNqO3O7XC5Hw70bz0wskeMgYeq53Ezsvw4C7u+sH/nxxx+jtLTUjIuQY4J1B8/Pz8eRI7rL3UL6a64BSqzcq1cvn2i+R48ehh3P7crtwoULWGn++0pfWNXZXXV4D7Tz588jN9ewEZld6drip3Pnzpg+fbqhr5ycHJSXl4eMozr8q07/RrZo0aKILyAJdtPCpUuXsHz58pDrDzZgwIABGDPG/9HKjVENOWehkgh2S8Kz+4E3T4SazderCZwp13DHmbHigh1EHA7HBgC6ShHVpb9169Z3LF++/JwdceiDBKKdAJ93on0HmT8JkAAJkAAJWCfQEgT9C1IzbvV6fR3qv1RNxAMpHlpcuNLU98GhKBoI38Pyb1ZA3VCh+fyUjJ8Kgef965BCPLdk08pfNGBdZ71e7/3OzW8bfjhm0E2+3vH++Jnjp4/QNE011fR9GmfUNV/9d4ObBi54hXQ4N61St7CFtMypmR21iqurAeHXBahoDy0uWPVm7ckN5ax82C3oVz6zJ8z8oYT8/2rl+I8T2sVH8/PzTXUEyUqZmQ0ha2mQ5NYYr0z/x+a3dc0or69hRoaQoqZgwGpRQsiN4QASIAESuMkJUNB/kx8ALp8ESMA6gXnJyS8BeLqWp9c+j4//pol/MAcKvT1CiDnOoqKafwxnTphwh6ysXA8h/NWxFUKIR5xFRYtDZa46sJ9p1ep/AfxTrYexf5yOi9P9Y76xBf0qfmNyejA5eWjM9Wvh/PfOm+ZUzUZkpqQM7nzlyr5XS0t1lec6QX8YhRuZSUn9pRAqtz41eybEQzlFRXUeBG88oI4fIb3e2g+o9YrsH0tNTbhUUeEEMMOM/9rnZs6YMb00TSvwny+rgn6DcxT0JoLaeRidVQCGtywE7kU4OZsV289LTv7hF0/rNx6CpcwTwFxnScnVEO87ffGGlH/LKSl5LNT7la+TAAmQAAmQAAm0DAIUuLSMfeQq7CWQnp7+gpTyWSOvUsphbrd7h60RpRSJJdgFYJBdfh/tDvzM/1Rey6mdIvAJEyagT58bj43+MHv37sW2bbZfYGAXGp8fJRBXAn7VOV0Jzu2wyspKnD171lcQUJ/PgoICHDp0yHTIYLchKAfLli3DlStXTPtqroFz585F69atdeHDubEgWAHJxo0bcfSoLQ0JGxVPdnY2lLC/tqmbLFRBQkOtTZs2mDNnjuF0UTlBRwAAIABJREFUVSigCgbssvvuuw933323zt3qM8DX99gV5abw8/OyZPF9O1aanp4+VkppKPqQUv7U7Xb/hx1x6IMEop0An3eifQeZPwmQAAmQAAlYJ9ASBP0ARNaEGS8DtRrySeR7WyXMdq5zmmqsqIoCNFQlvJmfZ9iFIVB0HUyUbrAjImtCxm8AfNv/WjABdUOF5tkTMv4qgUf9/qXEz5YU5v57qNORnTr7dumtcgPiruqxzSroT01Nje3mbf83dSlCTe4Sf+l4pccToW4bUOOzJ8zIkhB/BxBfPf8zLzDFWZD7WW0WDeWsfDSGoD9z4owkTYqapp4Azgqvlr5o84qtofbQV8RwrXw5BNRNdT4TED9aVLBS6SMMjYL+UFT5OgmQAAnYS4CCfnt50hsJkMBNSCCwo/oXQuSrX4iMH15aXFy7876OzNzk5LkCeB2A71tYCXwY7/FMXbh1a51eXAbi4l1eIR5YVlx8sD7cgf4BXIAQM3KKigoD5zWFoL8xOamHtVsrKtQ121+rtbaTQsoMZ0lJKOWDyBw37ntSyv8G8JaQ8glnScmZ2owMOvSrl9eKa9cy67stQQnVT7dq9YoAHq/xJ+VnIi5uirOgoM6DoP/1rLFjB3s0TRUA9Kg+FyG75hsI1fNFRcXsUDc5ZCYlOaQQK2o9pG6qECJjZVHRxYa8lQ32OOiZ8/uvFvOrDwjUF6P+myjUy80m6DcoEFHFNt93FhX9yuhWBf9aDN5z6tYOCvobcpg4hwRIgARIgASilAAFLlG6cUy70QhMmTKlS1xcnPpiM8EgSK7L5Zppd/CeJfIbUkI9H9pmfVoBJfcZu7NLBN6/f3+MHTtWF+Ty5ct46623bFuLHY5UF36/gF914Y+P93/vac27EvCXlZX5BOUnT56scabE61OmTEGnTp10AU6cOIG1a1VNvHmbNWsWlLA/0FThhCqgiHRT50Sdl0A7cOAANm82dzFFtBeQGN0wYEcn/WCd8+0+G927d8fUqVN1e3jRAwwK9SlWpB/QJs5PaOh9dKyw5RoTh8ORB8Do1phLcXFxd+Tm5n7exMtjOBKIOAJ83om4LWFCJEACJEACJNDkBCJR0D9/QsZLolYDRjMd5wO7wFeDfLXj5R5PhRKDf3nyA309VTHqxvceAuKxRQUr1ZV/svZmZKVOHyq92npxoyGhB1J+f3Hhqnq/b56fkjFXiBsaEuXTbkF/4B5+8Ry0pSIudsZb6986HexAZaY+0F3zxCysLQRXQvL6OvQb3IRga4d+lauBuP2qlHh4SWFuvVqdWntYU20vIH6yqGDlDwL3MtIE/UaFDBJYK+MTMkMUpIislBnfgxBKF+PXZRzyamKKM3/lJ8H2noL+Jv81y4AkQAI3OQEK+m/yA8DlkwAJ2EJAzEtK+g2EqKmS9lXBCvGYs6hI9/Cmnrkyx43LkFL+1X9NGACPFOKppUVFfwzM6MHk5K4asEYA99Z6bb8XyF5WXPxO4PjMzMwY79Gj3xLAz/3FAmqMBP5wOj7+aaObA5pC0K/W3ZicDDvhA2XV+7DOSIj9lTFjOlyLiVEPLE/4H1qkEP/Qzp79J+euXRV+tkEE/erltbGxsV9dVFBwOHAffL417WUI8ZAZobp//oIxY7pVxMQUCMBf2R7ytgGjtQtgeUxs7NNGualYc8eM+RJiYpy14qj//KOc4uKg1deh3i2ZI0Z0lK1aqQ8val1Lh+BnNSXlbq/H82cB6FUrzSjoD3JWVXf+HwkpXw7s1O97zx058qgQ4rcA6qpCKOgPdWz4OgmQAAmQAAm0KAIUuLSo7eRibCCQlpb2cyHEc0auGqM7/+0bZUJFKxwA0M2G9Ou42DwcuMOgLGHr1q3Yt2+f5XD1dQdfuXIllFi5Oe22226rEfHfcssttqSiOqofO3bMJ+I/cuQIrl4NfinarbfeCofDSGcLLF68GKqjv1kbOXIkBg3SX+CgcsjPzzfrptnG9e7dGxMnTtTFVwwUCzPWr18/JCUl6YZGYgFJ7SRVAcmYMWPQrl07Xe4fffQR3nvvPTPLDzomWOf8xjgbRrcMqMTmfARsbd63uyWGTT1ZCLxxNEk8bEfc9PT04VLKd4P4+onL5fpPO+LQBwlEMwE+70Tz7jF3EiABEiABErCHQCQK+rNTMr4jBVRX++tmrtu+yJ4w88cSsvZtXB4BvBFzrerpN7fmGT2ZiQUTMiZ5gT8BuLM62kUpRfqSwpVFAYR1nfZVY0gB/MhTmfCys8RZ50MQ9X2zOHHtUQGp+77ZbkG/gQgeUogcWXHtCWeJu07jQ19eJ8vnC4mXANwWsMZ6BfoPT5vW9lp5q7cEcP+NefL7iwtWvVBfE73AYosQtxsYcxby3zxdW//e6XR6Ak9+1sSMUZBQV/z591AN+TBWq0o3unEh0gT9KtkF4zKGeGOwBkBiLbZbhRabvSh/ufpstI5lJmW21mKv/QRCPlNLu+KBkM8u3rTqxnvH4NcEBf32/O6kFxIgARIwS4CCfrOkOI4ESIAE6iFQLWR2os7DiG/CbgjxdyGl79t9KcQASPkIgDrfHEvg1S7Xrj31ammp4TfQmUlJo6UQqjiga6001MOH+qbyLwLwta6TwEgASkDeMyDdervJN5GgH43NybBD+nUQgfvQClJOBzCjjgBbSsPbD+oR9Cvf6mH7bSGEC1KehxAx0utNhRDZAOq2D5QyZOf8x1JTEy5VVKizpHLz20Xf/nu9xULTBguvt9hZUvKP2ns8d9y4bwgpXwkoHrgqhCiSUqoHZf8ZUWdoLoAJAG7cTx9k7eG+8ecmJz8kAFWsUrvbvjqru6WUWyCE+iCkA4DxAHrV4/+1nOLirwe+HrgXX9yGEfIGA78Pg5sMgnbPnzNmTC8RE5MngKEBOSiOa4QQPpWH1+tNEkIoVUnge+76NAr6wz1CHE8CJEACJEACUU2AApeo3j4mbzOBzMzM1hcvXlQ30OlaoQshlubl5c2zOSR6lMjnhcRP7far/P3kDuCfuus9Hz58GJs2bbIlZLDu4KWlpfj4449tiWHWieq637NnT9+PElG3atXK7NR6x507d66mC/+pU6fUM5Vpv8E66xcWFuLgwXovMawTQ90uMHnyZF1clcuiRYvCysl08jYOjI2NRVZWFoTQf7S/Zs2aOrcbBAurblmYN8/4LZibm4vz58/bmHHDXam1qvOnzqHaN1X4EsxcLhc+/9xaA/VgnfNV8YkqlpCyTsPFhi8MwKRJk3zrCrTfHQV+fsiS65tushQYcSxJBBPih8XD4XComyyNbo85I4RIzMvLuxaWQw4mgRZGgM87LWxDuRwSIAESIAESaACBSBT0z0+dNVV4vW/XupVetbXfAS9WAPIShLg9vir2R68Xv3XjOkDV3X1qZkdRUa4a4NUSnPugXIWQKyCxSkj4ngG80AYITX7lCyG40nn4vwevt+u+URd45UsCJzWBNarwoPr/q4r7oN832y3of3zE43Hn2x57HUBWwBG4CimLIMT+6rzuqG7Mp7/m8PpEDwQyFm/KVbedGVrg7QkAqiTkaiHFOkD2gsDZxQWrVKPKGgtT0F/fPh6VwBualNt969FEV0j8E4DhtbUMaj+klBnOwlWGd+ZFoqBfrcfoNgfF9wsdyAYBLLmuXVFnVUv1QmaLQO0KYOpGCgr6G/CLklNIgARIwAIBCvotwONUEiABEqhNQAmANU3LgRBjwiIj5RJRUfG4s7S03m9LM5OTkySQU7fK1lSktaKy8hHnO+8cDza6qQT9Kn4TcJou4buGrrMpOjcG7ZdSzltaUqJr56YT9Et5ufpB9h6zMSSwN9brnb14y5aQKox548bNgZQL63zoUDfQcznFxb8IiC0yk5O/IwFV0X5DqG8uwTIpxKylRUW+h1kr9viIEXGnW7V6RQCPh+GnDFLugBDpNXOEcH4eF/flwBslmkrQr/KYm5Q0XAih3nO1q/PrW9ZVKeU/hPB1hov3DaSgP4xjwKEkQAIkQAIkEP0EKHCJ/j3kCuwj4HA4nv7iuUx179KZ1+u9Z82aNR/aFw24c7vseLUCBwXQ0U6/fl+TOwOv65u6+zrDm+2KHiqvYN3BVRf79evXh5pu+XUl4h8wYAD69OmDLl26WPanHCgh9PHjx2u68F+5cqXBfkeNGoWBAwfq5u/fvx/FxcVh+Q3WHV1xVrwj3e6//35066a/iOLDDz/E+++/byr96dOno3Nn/Ucn7777Lnbt2mXKR2MM6tSpU81tEEZrNIqpbrBQN1nYYcHOxrp163xn2S676667MHr0aJ27Dy8DaR/YFeWm8VNclizG2bFah8MxCoChiEMI8WReXt4f7IhDHyQQrQT4vBOtO8e8SYAESIAESMA+ApEo6M9MzWwnvOUrBKCv3ldLl/LTOMSnvFG4TPfAr0T9MRXlr0pgfpiUPBJ4sdPlHs+/Wvpq0GsDsyfMHC4hw/q+WUgslwIL/PnYLehXfoMVG9THQAAlX9yE0AESQ26Mkw8tLlj1ZrB5geL8wHFGawtX0K98Zial3SJi498UwlcYEY6VacDDCwtyNwSbFKmCfgAia+LMeZDyz0YNVeqB4IHE370xCU87852XQsGioD8UIb5OAiRAAvYSoKDfXp70RgIkcJMTyExNbScrKlQ3wCdNiKpPSSmf0Xr1WmJ01ZcRyuwJE3p7qqpelMDsgA7oRsMvCiH+C17vK86SkuD31ivh8vjxGcLrvfHNp0kRcvV6VeeqmodjqWkzl27erG4TCGoRxqlKAku1yspvByt6MOjQf1YA06WU4yDED0w8IK2NjY396qKCgsNm3iLVoviXqkXxtTvd+6cbCfrVa0rUP0kCvw+8BSJIXNUtf3lMbOx3zOZmNv8z8fHPmGDjgRBrY2NiHq/yeIZCSnVurq9XiA/i4uKmLMzPr9NerykF/SoN9Z6rqqpSD8GBnRkCUewWUn4DMTGXpNe7tqagxOR7yQxXjiEBEiABEiABEoh8AhS4RP4eMcOmIfDDH/5Q27JlyycA7jCIuM7lcoX693XYiSYWS1X0/K9hTzQ5IV4D9owC1J+BtnbtWpw4oS4jsGbBuoN7PB4sWbIE6s/GMNWt/e677/aJ+ePi4iyHUOLqo0eP+kT8iks4XfjrCx6ss355eTlyctR34+YtWHf03bt3Y/t2y7Xu5hNp4Ei1X6oAJNDOnj2Lt99WTQlD27BhwzB0aOCldPDtmTrTTWWqC786+2p/Vcf6tm3bhhVaFdWsXr0aFy9eDGtesMGpqano1Ut/oaAqclDFDnaZum1gzpw5hu6+tB04HVQOYlcGLcyPwMyyJN/tppbN4XCoLpkTDRztd7lc/a831KSRwM1JgM87N+e+c9UkQAIkQAIkUJtAJAr6VX7ZqTNHSq9UuoVE3Y7VI+hXYzMzM2PEyfL5QvoaU9xmYsePCsj/t6hg1RIzzwfZqbNvl17v3wGZEsK3T1zuEbKtkKJGu9EYgn7fulMf6K55Y15BaO3JVQn5M1nZ+tdafPnLkPiafx0SeHlJQe4z9axLZE2c8R1IYdiU0C5Bv289SZmttdirT0GI/zSh31Afsi0X0L6zqGBFvRqOCBb0+7Bnpsy6WxNepWcYa+LsnpICz8iuCaY1ShT0m6DKISRAAiRgIwEK+m2ESVckQAIk4Cfw4OjRXbTY2K+I69eUqfZx/tZ26tvFnRL4gxYfv9yZnx+y4tWIqhIZV1ZWfk0IkVEt3G5dPe40gD3h+m9qQX+TcwKmQ4i7aj24XYSUeyXwdlxc3GuhxOyGgn5Nu9+5eXNpwF6rjv3+K+eUmmOD1+v9fUzv3lvMFm342agPDnD0qKogf/aLPFV3MLXH6oq0T6SU319aUrI82DtOzfUcPjxWaJp6mE4RQN9aBSZhrd3Ku1qxiY2NfVQCD9U6p6pbwWEhpUvExv7OWViobiyQc8ePvxNeb74AelfHrJBe7/SlW7asq51DUwv6q2OLuePHjxZer/owYlqt9/NpSLlNCPF/kPJtVTiTmZw8TAJK+XCrby4F/VaOEOeSAAmQAAmQQNQRoMAl6raMCTcSgfT09HlSSqeReyFEWl5e3ho7Q3fdIrvFenEAQIKdfgN9LbobSDHo///RRx/hvfd0l72FnYoQAllZWVAC50DbuHGjTyRvtylR8YwZM6C68zfUVBd+JQJX+amfy5cvN9RVvfM0TYPqnq7+DLS8vDycPq0+EjFnwbqjK1H4ihXq+//Ito4dOyIjQ30kpDdV3KCKHEJZ165dMW2aesSta1JK360Tal8byzp06OAT7ysRv+rCb7SnZmKrXFXnfDsKavzxgp2N8+fPIzfXFr14zdJmzZqF9u39HyPdWPEznwA5p8wQ4JhaBHaXJYvBdhBJS0ubLoRYZeRLSjnb7XZH/i8JO0DQBwkYEODzDo8FCZAACZAACZBApAr61c74hNei8v9JiCwB6avUlsBpTWJNeUzMk8vzl5+rbwcfH/F43Ll2ZQ4hfbexJwPoXt2MTom/1ZVtxVLI1ztdSnTV15XfKIavaOD4tbEa5Le8AtNEtX5E5Scg9wjg957K1m85S5xXzQqorQjNa+UoMlNmDY4R8l8kpNImqO/qVQM+1TByN4R8oyI27m9vrX/L96FL1oQZXwHEG7Xmf6BpmLIwP7dOk74ABiJ7/KzRXs3zvICYVK2nUEwPQ+KlxYW5v609viEd+uvMVzc2eK7NhpCPALjPz7p6Terzw2UC2v+GEvL7fVrhHPh+CVacYcNvFt8+asLzOCDSAKhidP8HjEq38q4U8g8NObtmz6MNa6ALEiABEiAB1f+WFEiABEiABEiABOonUJ+gn+xIgARIgARIgARIgARIwE+AAheeBRK4TsDhcGzD9cLkOiaE+DAvL08VQttqiSXyVUh83VanBs6eSAR+oMqlAyycruihcpw4cSJ69/bXOd8YvXfvXmzbprDaZzExMXjggQegxOHhmhK+1+7C31i3BwTmNXnyZJ8IPNB27NiBnTt3ml5Gfd3RlaDfrm7vphNqwEDV3V2tI9C2bNmCTz5RF2SENlVAYnQrQ0FBAQ4dOhTagckR6qzV7sLfrl07kzODD1PnT3XMV0J7O62+s7Fs2TJcuXLFtnCjRo3CwIGqD0hdW/458K19toW5mRx9uSxZLLRhwcLhcKgGFPrNAQpdLtcEG2LQBQlEJQE+70TltjFpEiABEiABEiCBKCOQnZLxHSnwm5q0BV5bvCm30T/3ijJMTJcESIAESIAEWiQBCvpb5LZyUSRAAiRAAnYSoKDfTpr0RQIkQAIkQAIkQAItlwAFLi13b7ky8wSmTZuWrGlakdEMIcRDeXl5b5r3Fnpkt63yjhgPlPRVdQ9rVBvQGsgfZhzCbFf0UAkOGDAAY8aM0Q27dOkSli8PelFbKLeGr48fPx6333676bllZWVQP0pI3VyCdyV+ViLoQDt16hTcbrfptaiBqsO9UTHDO++8gz179oTlqzkGjx49GqqbfKApIb4S5JuxlJQU9O2rr1JRBQGqMMCKqc7z/i78RkUYDfV97NgxfPDBB1B73lgW7Gxs3boV+/bZp7RXXFSRSqCdqwKGvNNYq2u5fgWw/+gR3IX5QnV6tGQOh+MxAH8xcqJp2vDVq1e/bykAJ5NAlBLg806UbhzTJgESIAESIAESiCYCImvCjJcB8ZQ/aSHx3UWFuS9G0yKYKwmQAAmQAAmQQMMIUNDfMG6cRQIkQAIkcBMRoKD/JtpsLpUESIAESIAESIAELBCgwMUCPE5tMQQcDsdSAHMMFlRWXl7eNz8/v8rOxSYWyUUQyLLTZ32+to8AesTrRxQXF2P//v2W06ivO/jKlStx4cIFyzGUg/ri+AOoIgJ/F/7jx4+jqbrw17dAJRKfNWuW4ZDFixejsrLSNJ8RI0Zg8ODBuvGqaGHDhg2m/TTXwF69eiE1NVUXvqqqCoqFlDJkanfeeSeSk5N148rLy6GKVMIx1YW/W7duvhsUlJBf7ZUddvXqVV8hif8nnD1uaPxgZ+Pw4cPYtGlTQ93q5ilm8+fPh/oz0KbvBN6/ZFuom8nR18qSxZ+tLjg1NTU2ISHhKICugb6klIvdbne21RicTwLRSIDPO9G4a8yZBEiABEiABEigOQlkTZ7dz+utuOzMX33cTB7ZE2b1lvCqjgX+DywqpKZNX5K/Yp2Z+RxDAiRAAiRAAiQQ3QQo6I/u/WP2JEACJEACTUCAgv4mgMwQJEACJEACJEACJNACCFDg0gI2kUuwRGDatGl3aJr2CQDNwNF3XS6Xrd3Eem2RA7xeqFbqTfYZ5wt3Ag9106/uwIED2Lx5syV+/skzZsxAp06ddL62b9+O3bt32xLj7rvvxn333WfoS3Wn37t3L86fP29LLLudzJ49G+3atdO5VfzVPpi17t27Y+rUqYbDFy5cGBEFDPWtRYnAFyxYYDhk7dq1OHHiREgUCQkJmDdvXoN9qH3wd+FXPI2E6SGTMBiguu/7b4M4c+ZMQ1xYmtOjRw9MmTJF50MVSyxatMiS78DJKo6KF2i/PAz89oitoW4OZxKHO3VE/11DRYXVBaelpT0rhHjBwI9XCNE3Ly+PO2QVMudHHQE+70TdljFhEiABEiABEiCBZiTw5ckP9PVUxawG5MVYzTPvzfz6nyEeH/F43Pm2x14B8PiNtGWxN771A851zsj8kKYZ+TI0CZAACZAACbREAk32ZVdLhMc1kQAJkAAJ3BwEKOi/OfaZqyQBEiABEiABEiABqwQocLFKkPOjnUBaWtrvhLhxJXit9Vxs3759N6fTedXONSYWyb9A4DE7fYbylX4L8NpA/aiKigosWbIk1HRTryuhvRLcB5qdnePT09PRpUsXXQxVMKAKByLZRo4ciUGDBulS/Oyzz1BUVBRW6koQbyRCVx36Fe9It2Bi8I8++gjvvfeeqfSDnYXTp08jLy9P50OJz5WIX/3ZsWNHUzFCDbp27ZqP95EjR3Ds2DGo91NzW7CzYbZYwmz+6pYIdSNAoG2/CMz60KwXjqtDQODpsiTxO6tUZs6c2b6iokJ16Te6buJFl8v1XasxOJ8Eoo0An3eibceYLwmQAAmQAAmQQHMRyJya2VFUlDsFcH91Dvs1Ib5R1bXVBqfT6QnMKzMps7UWe+0nEPIZAP5r3DxSiseWFK58o7nWwbgkQAIkQAIkQAJNS4CC/qblzWgkQAIkQAJRSICC/ijcNKZMAiRAAiRAAiRAAs1AgAKXZoDOkBFDID09vYOUUrUETzBI6r9dLtfzdibbY7PsIzQctNOnGV/tYoA9o41HKvGzEkFbtaboHK+6sqvu7IG2bNkyXLlyxeoSGnV+YmIiJk+erIuhROFOpzOs2BMnTkTv3r11c9QtBe+8805YvppjsCpsUAUOgXbu3DmsWrXKVEr9+/fH2LFjDcdeunTJJ7JXAvtbbrkF6mzGxsaa8htq0Oeff46jR4/6hPx2vG9CxQv39dTUVPTq1Us3LZxiCTMxO3TogJkzZxoOHbQNuKiTeZjxetOPOVGWLLrbQcHhcPwSwPcMfF0SQvTMy8u7YEcc+iCBaCHA551o2SnmSQIkQAIkQAIk0NwEjLvt+7I6IIHFmpTXuykIJd7XUr2Q2QIIvK7x1Y6Xezz1aumrlc29HsYnARIgARIgARJoGgIU9DcNZ0YhARIgARKIYgIU9Efx5jF1EiABEiABEiABEmhCAhS4NCFshoo4Amlpad8SQqhrwQOtQgjRKy8v75SdSScWS9V9+Sk7fZr1tWwIMKaDfvQHH3wA9WPVhBDIysoyFE5v3LjRJ4K2ahkZGYbd1dUtA5HQHb2+9WmahuzsbKg/A83lckEJxc3agAEDMGbMGN1wVdSgihsi3eoTg5stzlDnbfbs2Wjbtm2jLlcVXKju++r8qp9IP2d33XUXRo/WV++EUyxhFuicOXPQpk0b3fBv7AVyrdcImU2jRY0TEk8eHSf+YHVRM2bM6FlVVXUAgK6SRQjxZF5enuUYVnPkfBJoSgJ83mlK2oxFAiRAAiRAAiQQ7QQyUzPbaZ7ylyHwSK2u+2aXtdobn/Bl5zrnebMTOI4ESIAESIAESCD6CVDQH/17yBWQAAmQAAk0MgEK+hsZMN2TAAmQAAmQAAmQQAshQIFLC9lILqNBBBwOxw4AXwqcLKX8P7fb/dUGOQ0yKXG7vBUVUKr2eDv9mvX1dE/guT760UpIrgTldliw7uB2dY6fNm0aunbtqkt17dq1OHFCXbQQ2aY69KtO/YEWblGFElErMbWRrVy5EhcuRH7z7WBi8K1bt2Lfvn2mNrK+Lv2mHAQZpDrvqw78SsCv/reU0oq7Jp1b39kwWyxhNmF1Q4Lag0BbfBL47qdmvXBcAIHPypLQH0J4rZJxOBx/BfCowd9v77vd7uFW/XM+CUQTAT7vRNNuMVcSIAESIAESIIEIISAWTMiY5AVeAjDURE4XIeV/eatav+IscV41MZ5DSIAESIAESIAEWhABCvpb0GZyKSRAAiRAAo1DgIL+xuFKryRAAiRAAiRAAiTQ0ghQ4NLSdpTrMUvA4XCMArAtyPjRLpfrHbO+zIxLLJE/h8RzZsY2xpihbQG3rnTheiS7OtwH6w5+8eJFrFixwvKyUlJS0LdvX52fXbt24d1337Xsv7EdDBw4EKNGqWNX1xpSVDFjxgx06hR4qz2wfft27N69u7GXYtm/4qB4BNrBgwdRWFho2n8wP6YdAL6u+6oLv1/EX15eHs70iBs7c+ZMqFsQAm3Lli345JNPbMu3d+/emDhxos7fiQrgvlLbwtx8jiQWlI0Ti6wuPC0tbbQQYquRH6/XO3LNmjXcJauQOT9qCPB5J2q2iomSAAmQAAmQAAlEHgGRNf6BAVLEPCoE0gDcBaB9dZqqs8K7EOIvXtEqz5nvvBR56TMjEiABEiABEiCBpiBAQX9TUGYMEiABEiABEiABEiDYmg7HAAAgAElEQVQBEiABEiABEiCBFk+AApcWv8VcYBACaWlprwohvm7w8kcul8tM9zHTbG/bKNvFtcIxAO1MT2qEgR+MBLrE6R0rAbUSUlu1+rqDK0G/EvZbsUGDBmHkyJE6F+fPn0dubq4V100yt3379pg1a5ZhrJycHIQjJB8+fDiGDBmi86WE6evXr2+S9VgJ0rNnT0yaNEnnoiHFDUOHDsWwYcPCSufMmTM1An4VM5q68IdaqHqPqPdKoB06dAgFBQWhppt+PTY2FllZWRBC/3XN1B3Ax1dMu+LAugQ+KEsW99oBxeFwfADgnkBfQog/5uXlfdOOGPRBAtFAgM870bBLzJEESIAESIAESIAESIAESIAESIAESCBaCVDQH607x7xJgARIgARIgARIgARIgARIgARIgAQiigAFLhG1HUymiQhkZGS0qaysPAWgTWBIKeVTbrf793am0rNE/ruU+ImdPhvi66X+wLzb9DM//fRTlJSUNMSlbk5GRgY6duyo++/vvPMO9uzZYylGfYL4ZcuW4cqVyFcQK0G/WkegFRUV4bPPPjPNp2vXrpg2bZrh+EWLFqGqqsq0r+YYGBcX5xODB9qlS5ewfPnysFNSNzcoYX/nzp0N51ZWVvq68B89etT3E07xRNjJNPOEHj16YMqUKbosFIPFixfbmp06g+osBtpPDgJ/KLM11M3lTMO0srFirdVFp6en/4uU8mUDP5eFEF3y8vKuWY3B+SQQDQT4vBMNu8QcSYAESIAESIAESIAESIAESIAESIAEopUABf3RunPMmwRIgARIgARIgARIgARIgARIgARIIKIIUOASUdvBZJqIQFpa2teEEH8yCHdNCNE1Ly/vgm2pbJSxia1wBEA323w20NGsW4H/GaCffPXqVSxdurSBXutOGzFiBAYPHqzzpUTUGzdutBwjmCB+69at2Ldvn2X/je1g1KhRGDhwoC7MgQMHsHnz5rDCK0G8EsYHWn5+Po4cUUcuci0mJgYLFizQJejxeLBw4cIGJ96hQwefqL9t27ZQHeSViP306dM4efJkg31G48Ts7Gzf+gNtzZo1trJQt0So2yICbfN5IGtXNJKLmJw3lCULfVVGmOlNnTq1Y2xs7AkArQKnSin/2e12/yVMlxxOAlFJgM87UbltTJoESIAESIAESIAESIAESIAESIAESCBKCFDQHyUbxTRJgARIgARIgARIgARIgARIgARIgAQimwAFLpG9P8yucQg4HI6tAEYbeP+by+V6zM6oPYrkw0Lg73b6bKivTrHAR6OMZ7/99ts4e/ZsQ13XzAvWHdyqUNsfIJggXgnYlZA90i0xMRGTJ0/WpVlRUYElS5aElf6ECRPQp08f3Zy9e/di27ZtYflq6sH9+vVDUlKSLuzFixexYsWKpk6nxcWbNGkSevbsqVvXRx99hPfee8+29ariienTpxv6G7AVuOK1LdRN50hqGHlsrCi1unCHw/E6gIcM/BS7XK5xVv1zPglEAwE+70TDLjFHEiABEiABEiABEiABEiABEiABEiCBaCVAQX+07hzzJgESIAESIAESIAESIAESIAESIAESiCgCFLhE1HYwmSYgkJaWNkQI8aFRKCHE+Ly8vCI700gslko9O8xOn1Z8rboHGN5O70GJfJXY1w4L1h18w4YNKCsrsxQimCC+qqoKixYtsuS7KSYH60yvYrvdbpw6dcp0GsFE8VeuXMGyZctM+2nqgb169cL48eMNO8jbLThv6rVFSjx1C4Qqfgk0VbSjinfstHnz5iEhIUHn8tHdwDrrNUJ2phpVvgTw+tFk8YjVpKdNmzZB07RNRn40TRu4evXqvVZjcD4JRDoBPu9E+g4xPxIgARIgARIgARIgARIgARIgARIggWgmQEF/NO8ecycBEiABEiABEiABEiABEiABEiABEogYAhS4RMxWMJEmIpCWlvY7IcRTBuE+cblcA+xMo8dmmSI0FNjp06qv7/UGvtNL7+XEiRNYu3atVfe++cG6g+/evRvbt2+3FEPTNKiCAfVnoK1fvx7Hjh2z5L8pJqsO/aowIdB27tyJHTt2mE5BiaiVmNrIcnNzcf78edO+GnNgbGws1M0NqmO8WnebNm2ChnO5XPj8888bM52bwrdiPGfOHMO15uTkoLy83DYOycnJuPPOO3X+/nYceP4z28LcfI4krolY9Dw6Rpy2uniHw7EHwF2BfqSUv3W73d+x6p/zSSDSCfB5J9J3iPmRAAmQAAmQAAmQAAmQAAmQAAmQAAlEMwEK+qN595g7CZAACZAACZAACZAACZAACZAACZBAxBCgwCVitoKJNAGB9PT0VlLKkwA6GIT7rsvletHONHoWyRwpMNdOn1Z93dcOyL3H2IvqcK863Vu1YN3BL1y4gJUrV1p1H7Rg4OOPP0Zpaall/43tYNCgQRg5cqQuzJkzZ7B69eqwwk+fPh2dO3fWzXn33Xexa9eusHzZObhTp04+8b4S8Xfr1s2Ua7vOh6lgN8GgWbNmoX379rqVlpSU4NNPP7WNwO233+67cSHQDl0Dkt61LUyNo06xwJfaAomtgG7xQPe4638maMC5KuBsFXCyEthxCSi9CFz02J9Dk3kUeK4sSfzCajyHw/GvAIz8nD916tRtpaWllVZjcD4JRDIBPu9E8u4wNxIgARIgARIgARIgARIgARIgARIggWgnQEF/tO8g8ycBEiABEiABEiABEiABEiABEiABEogIAhS4RMQ2MIkmIpCWlvawEOLvBuGqhBBd8vLyLtiVSs8tspf04iAAfSt5u4I0wI/6YHXXaKBDjH5yfn4+jhw50gCvdafU1x182bJluHLliqUYjV0wYCk5E5OVyFqJrY0s3O7pw4YNw9ChQ3Wu7LxxwcSSoLrwd+/evUbE37ZtWzPTasZUVlbi7bffxqVLl8Kax8HBCaiiEVU8EmiHDh1CQYF9F4fExcUhKyvLMJHx7wGfWbwM4JZY4P5bgNHtgfvaA3e1Dm/X914FCs8Ba88ChZFxaUU4CzhUloTbIYQMZ1Lg2IyMjFsrKyvLAMQZ+FngcrkWWfHPuSQQ6QT4vBPpO8T8SIAESIAESIAESIAESIAESIAESIAEopkABf3RvHvMnQRIgARIgARIgARIgARIgARIgARIIGIIUOASMVvBRJqAgMPhWAtgqkGoRS6Xa4GdKSQWy18C+J6dPu3y9Ye7gJld9N727t2Lbdu22RJm5syZ6NBBfxGC8q/iWDElFn/wwQcNXSxfvjwqROHBuqcXFxdj//79pvF07doV06ZNMxy/ePFiKKF8Y5naX9WBX3Xi79Gjh6Uwa9euhSpCuFnMXwChuN16661QRTCtW7fG1atXfef3wIED2LNnjyUcal8mT56s86HOhDobdprD4fCtI9D+4zPgL8cbFkkJ97+eCHy5a8PmG8265AGWnQJ+dQQ43XhvDfsSVhVhXkw/Ml6Ed3WHQQbp6ek5UkrdjTFSyjy32/2ArUnTGQlEGAE+70TYhjAdEiABEiABEiABEiABEiABEiABEiCBFkWAgv4WtZ1cDAmQAAmQAAmQAAmQAAmQAAmQAAmQQHMRoMClucgzblMTmD59emePx3MKgK43vRBiSl5e3ga7ckrcLtugAkcBdLLLp51+5t8GvNhf71EJiZUg3g4L1h386NGj2Lhxo+UQwQoG3nnnHctCaMvJmXAwatQoqJsGAu3gwYMoLCw04eHGENUdXXVJD7RNmzbh8OHDYfmqb3BMTEydLvzt2rWz7FvdCPH+++/j3Llzln1FugNVAKFE9qoIwkwBRHl5OTZv3ozjxxuoiAewYMECqH0LtDVr1uDkyZO2IfvSl74E9RNo688Cj+wOL8yX2gLP9wVSOoY3L5zRV73Aq2XA/5QBSuQf4baqLFlkWM3R4XCkAXAZ+PHEx8d3Xrly5UWrMTifBCKVAJ93InVnmBcJkAAJkAAJkAAJkAAJkAAJkAAJkEBLIEBBf0vYRa6BBEiABEiABEiABEiABEiABEiABEig2QlQ4NLsW8AEmoiAw+F4AsAfA8NJKU+43e7udqaRWCy/CuA1O33a6atrPPDeCGOPK1euxIULFyyHC9Yd3OPxYOHChZb9jxgxAoMHD9b5satgwHKCIRwE41NVVYVFixaFFT4lJQV9+/bVzfnkk0+wZcuWsHwFDm7fvn1NF36Vs1127NgxfPDBBzh1StXYtEyzqwDCSpHKpEmTfPsXaB9++KGvkMIuU935VZf+QLvmBe7cai5KnAC+1xv4RiIQ20TfAJ2sBP59P7D6jLkcm2uU9KLvsfHikMX4wuFwlH3x96Du7zshxFfz8vL+z6J/TieBiCXA552I3RomRgIkQAIkQAIkQAIkQAIkQAIkQAIk0AIINNHHuS2AFJdAAiTQaATmJSc/C+CFWgGeyyku/kWjBaTjFktgXlLSXyHEo/4FSk2buXTz5twWu2AujARIgARIgARIgARIIKIIUOASUdvBZBqRgMPhWA9gskGIF10u13ftDJ1YLIsAJNvp025f6+4FBrfRe92+fTt27w6zpbZBckrMPH/+fMPu4OvXr4cSdFsx1eF8ypQpOhder9cniFd/RrJpmobs7GyoPwMt3O7pd955J5KT9cdNdXjPyckJC4Pat27dutV0kleCfjvs6tWrKCsrq/mprKy0w23E+VC3FigBvfpRHI264zck6YKCAhw6FL6eW90CoW6DCLSzZ8/i7bffbkgqQecEuyliwS6g4Hz9oe5tB/x+AHBHgq0pmXambhL43n7gZIXpKU06UEj87Og48e9Wg6alpf1OCPGUgR+3y+XSV2RYDcj5JBAhBPi8EyEbwTRIgARIgARIgARIwCKBh1Lm9KhERSGE6Fft6qzX673fufntUouuOZ0ESIAESIAESMACAQr6LcDjVBIgAXsIUNBvD0d6ASjoj5xTkJmU1BrAw14hRmhSqgf/150lJVcjJ0NmQgIkQAIkQAIkQAL2E6DAxX6m9Bh5BKZPn97Z4/GcBqD7XFEIkZSXl2etjXmtJffaIgd4vdgbeRTqZvR8H+Bb+sbdPsH1hg0bbEk/WHfwjz/+GKWl1r9rVYL42NhYXa4qf7WOSLfJkyf7hPOBFm739FatWiEzM9NwuWaKA9q2bYtevXrZLkJX3ffVPqhbE86cifAW6BYOi9pD/0+HDh0seAo+9cqVK8jNzUW4hRCqIGPWrFmGjpcuXQpVaGGXBbsp4n/LgB8fDB4luyvwa78Uw2wy1y7Ce/Jj4MJRyAvHIC8cBTyVEJ36QHTsBXTsBdGpN0S7bmY94mwV8LU9wBbrF5SYjml2oASOHUsWlq/ISEtLSxFCFBjE9Ugpu7rd7pb7RjULm+NaJAE+77TIbeWiSIAESIAESIAEWhCBzKTM1lpc+cMA1H2Spd7KhNedJU7dAysF/dc3/Stj0jt4EmKfkhJ9pcQa2T1hudPp9LSgI8GlkAAJkAAJRBkBCvqjbMOYLgm0RAIU9LfEXW2eNVHQ3zzcDaKKeUlJv4EQ3655Tcrf5pSUqE6dMmKyZCIkQAIkQAIkQAIkYDMBClxsBkp3EUkgPT39m1+IFf/HILnDLperj51JJ5bIn0PiOTt9NoavpA5AzhC9Z4/Hg4ULF9oSMlh38PPnz/vEyVZt4sSJ6N27t86NumFA3TQQ6WZn9/T09HR06dJFt2TVid3tdqOqqqrOa+qGAyVCV53k7RKhX7t2DUeOHPGJ+NUNDBUVEdru3OLB8BdAKH7du3e3rQt/qLQaeq6VoN/opoXi4mLs378/VFjTr/fr1w9JSUm68XuuAJN3GLt5phfwrP4tbDjYe6AQ3k83QZ7YCXnusKm8ROtO0IbMgTZ0DkSbW0zNef4z4G/HTQ1t0kESSD+WLFwWgwqHw6GqnboH+pFSft3tdr9m0T+nk0BEEuDzTkRuC5MiARIgARIgARIgAT8BkTUh4zcAbnxHD/x2cUGu7jt6CvqB6uIH9cGdv3pfFWg/taRw1R95pEiABEiABEiguQhQ0N9c5BmXBEighgAF/TwMdhGgoN8uktb8ZKamtpMVFSsATK7xJMQHcXFxUxbm539uzTtnkwAJkAAJkAAJkEDkEqDAJXL3hpnZR8DhcOQDmBjoUQjx67y8vO/ZFklKLbEYJyBwq20+G9HR3tFA2xh9gPXr1/sE2Vatvu7gb731Fi5fvmwpxIABAzBmzBidj0uXLmH58uWWfDfFZDu7p/fv3x9jx441TPvcuXM4fPgwpJS45ZZbfCJ0o5sNGrLm06dP14j41f9uqaYKIPxFEJ06dbJlmaoAQt1eoAog1I8qgOjbty+GDx+Odu3aGcZYuXIlLlwIr4X8qFGjoIpHAu3gwYMoLCy0ZS3KSevWrTF37lxDfyNLgWO16jvUFzy/6geo7vz1mvTC+8kGeLb/BfLsZw3PVYuF1n8KYu7NgrhtUEg/i08Cz+4HqiKrvYOzLFnMD5l8iAEOh+MlAE8b/H24Ni8vb5pV/5xPApFIgM87kbgrzIkESIAESIAESIAErhPITM1sJ7zlK0Tt7+iBDzQNUxbm59b5jp6CfsCAgbqPdFVrcTHzr/n55TxXJEACJEACJNAcBCjobw7qjEkCJFCHAAX95g9EoGAdwHM5xcW/MO+hZY+koD8y9vex1NSES9euvQkh5tTKaFW7+Hg+/EbGFjELEiABEiABEiCBRiJAgUsjgaXbiCEwZcqUbnFxcUqdrvtMUUo5xu12b7Mr2Z7FcoYErLeetyuhEH7+PBBwGDSt/vjjj1FaWmpLFrNnzzYUJ2/duhX79u2zFKM+AfGKFStw8eJFS/6bYnKw7uklJSX49NNPw0rhwQcfhOoe35imROiq2EMJ0dVPS+3C36ZNG/Tq1ct3i0FTF0DEx8dDnYtWrVrptvL999/Hhx9+GNYWqzVMnnyjd4F/stq7JUuWhOUr1ODp06ejc+fOumH/+inwj5M3/vOL/YH5t9XvTZa9j6qCX0Gese8WARVR6zUSMROfg+jYs94E3GeAf94TasVN+3qsB7ccShFnrURNT08fJ6XcbOBDdXXs6narldNIoGUR4PNOy9pProYESIAESIAESKBxCcyfOPNZIeUL/igC+NuigtzHGiuq+o7+qrf9mwBufEcfRKDe0gT9DWH94JQHu8RXVq0BcJ9/TyTw8pKC3Gcaa4/olwRIgARIgARCEaCgPxQhvk4CJNDoBCjoN4+Ygv76WVHQb/4sNfbIuUlJwyHE3wUwVAIfQspHlpaUvNfYcemfBEiABEiABEiABJqTAAUuzUmfsZuCQFpa2lNCiN8ZxDrscrn62JlDYrF8C8BsO302pq+HugEv3KmPcP78eeTm2lOXEKw7uOoYv2nTJsvLmzFjBow6pm/fvh27d++27L+xHQTjc+jQIRQUFIQVvl+/fkhKSgprjpnBZ86cqekkf+rUKTNTonJMt27d0LNnT5+I384u/KoAQnXgVwUQqiDCjN1777245557dENPnjyJNWvU9/bmLSYmBgsWLDCc4Ha7YeeeqtsFhgwZoov19mng8b3X/3NIMX/5OVQV/gbefevMLzLckTHxiBn9NcQMf6jemQtPAt8Lr64m3EzCHf8vZcnilXAnBYwXDoejDEB3Az/fcLlc/2vRP6eTQMQR4PNOxG0JEyIBEiABEiABEohgAg0RmVtdTvaEmcMl5N8BDAXwoYB4ZFHBSt139BT0XyedNTEjHRJ/8j3XSRTGxlQ9/GZ+3hGr+8D5JEACJEACJNBQAhT0N5Qc55EACdhGgIJ+8ygp6K+fFQX95s8SR5IACZAACZAACZAACdhPgAIX+5nSY2QRcDgcShWdYpDVL10u17N2ZZu4Xd6KCkSV2rlnK2BbTT+vuiSWLVuGK1euWMYTrDu4x+PBwoULLfsPJiBWIur169db9t/YDoLxqaqqwqJFi8IOH6xAIBxHqnO7vwu/EqKXl7fMG9vj4uLQp0+fGhF/bGxsOJiCjrWjAKJLly5IT083jKG66od7M4Lq0K/OWqDt3LkTO3bssGXdyokqirj//vt1/i57gLu2hRbzy0snUbXiKcjzTaNDEF3vRtz0XwGtOwVl8LujwM8P2YbIqqPSsmQx0qqTtLS0F4UQ3zbws8Hlck2x6p/zSSDSCPB5J9J2hPmQAAmQAAmQAAlEMoHmEPSb5UFBv1lSHEcCJEACJEACTUuAgv6m5c1oJEACBgQo6Dd/LCjor58VBf3mzxJHkgAJkAAJkAAJkAAJ2E+AAhf7mdJj5BCYMmVKt7i4uGMAdJ8napo2avXq1dvtyrZHsfy2AF60y19T+dk0DOjfWh9t69at2Ldvn+U06usOvm7dOhw/ftxSjGACYuVUCeKVMD6SrT4+q1evhhKHh2tDhw7FsGHDwpp29uzZmi78qgt8S7aEhAQMHjwYAwcOhB0i/srKypoO/HYWQMybNw8q10ArLCzEwYMHw9qiQYMGYeRIvQ789OnTyMvLC8tXqMHZ2dmGXDeeAyYF181Dnj14Xcx/5XSoELa+LtreitiM30LcYnBdSXWkJ/cBKz63NWyDnXk1DDk+VuxqsAMADodDXeVRbOBDSilvdbvd4f/isZIQ55JAIxPg804jA6Z7EiABEiABEiCBFkWAgv6m285IZt10FBiJBEiABEigJRCgoL8l7CLXQAJRToCCfvMbSEF//awo6Dd/ljiSBEiABEiABEiABEjAfgIUuNjPlB4jh0BaWto3hBB/MMjosMvl6mNnpolFsgQCY+302RS+fng78PUe+kiHDx/Gpk2bbEkhWHfwXbt24d1337UcIysrC6rbeqBt3LjRJ1KPdAvGx0r+ffv2hRL2d+7c2XD5SoTu78KvGLXULvyBi+/VqxdSU1MtH4mmKIBITk7GnXfqReb79+9HcbGRFjv4stq3b49Zs2YZDsjJybF1/ydOnIjevXuHxVh+vheVK54Crl0Ka55tg2MTEDv1B9DuND4bV7zA1B3AwQi4rEIA/300WTxvde0Oh0MVu3UP9COE+GpeXt7/WfXP+SQQSQT4vBNJu8FcSIAESIAESIAEIp1AJIvM2aE/0k8P8yMBEiABErhZCVDQf7PuPNdNAhFEgIJ+85tBQX/9rCjoN3+WOJIESIAESIAESIAESMB+AhS42M+UHiOHgMPhWA5Ap2KVUr7gdrv/za5Me26RvaQXh+3y15R+UjsBbw7WR1SC78WLF9uSSrDu4OfOncOqVassx5gwYQL69NHXZ+zduxfbtm2z7L+xHQwfPhxDhgzRhdmyZQs++eQTS+E7dOjgE/W3bdvW1zVd7avqyt7Su/AbQWvXrh2mT59uWPwRCnLtAgjVhf/q1auhplh+/fbbb8f48eN1flTxhRLhh2uzZ8+GYhBoqjhAFQnYZQMGDMCYMWNMu5Of70Pl8ieBisum5zTOQIHYGb+B1sc4948uA9N3ApWycaKb9SqBT48li/5mxwcb53A4fg3guwav57hcrkyr/jmfBCKJAJ93Imk3mAsJkAAJkAAJkECkE6Cgv+l2KJJZNx0FRiIBEiABEmgJBCjobwm7yDU0BgGRNX78AI/X+88SmCmA2wH4L01XdxXvkcBib1XVm29t29agu4szMzNjPIcPjxWa9jUAKQLoCyAWgEfC98V1vvR6X4vp3XuL0+n0hLvIB0eP7qLFxn5FAFkABgLoUu3jIoCdlvNPTW3nraiYLYBvArgHQPtq/4rHuxL4uxYfv9yZnx+yHZRVQX/2hAm9K6uqnhDAXADqS5gGcZyTktJDeDyFAuhXvZYNIj5+ljM///Lc8eNHC69XdWyaVL3WiwL4lrO4+HWjvVH76z12bKTweB6TQtxfa3/V8BMAPgjFyCAfM8fAn3O93B8fMSLudOvWDuHxfBNCjLbzfAScvdpnQ31Du1tKmRsXF/faooIC2wUaVgT9jckEgK2/UzJTU9vJiooVACarQ6G+gJQxMSnLCguPZY4bN1BK+dwX78OZ1ft6VQK/WVpc/B/+AxT4npOaNnPp5s256nV17jSv9zFI+Uit91OVBA4KKdcKTfuts6hoT6jDaPZ9Xd9aFLfM8ePvk17vtwA8AKBbze8xKfcKIf4R7/G89ubWrRdC5RP4emZSUn8JfEsKoX6PqXZ3MQAUqwMAlsmYmN8rnmpe7XNVm3W4MTmeBEiABEiABEig5ROgwKXl7/HNukL1jHvx4kX17+42BgySXS5XiV1sehbJ70oBJY6MOmulAfuDaG/XrFlji/BbicpnzlSPe3pbtmwZrly5Yolbv379kJSUpPOh/Cr/kW6jRo3CwIHqY7C69v777+PDDz+M9PSjJr8HHngAt9xyi+l8VcGJEu8fOXLElveB6cDVA+Pj4zF//nzDaatXr8aZM2fCchnsnB04cACbN28Oy1d9g1XxyIMPPmjKX+SI+avTjWuNuHmvQXS+wzD/P33xicsP1ScwzWzCg2FHU8QOK2lMmzZtgqZpRtewnG/fvn2Xhny2byUfziWBxiTA553GpEvfJEACJEACJBCdBNRnRuL4tbFCk1+DV6ZAiBrdC5TuRSjdi3hNdm/VIN3L4yMejzvXrswhpHgYwIRa3xdXAfgEkG6vjHnVWbji4+tfm4e2QPG3FHLmkk2rfN+Vq871Fah6TIi635VDyoNCaGs9HvzWWbRS9115ZmpmO+EtXyGqv78PnYXKVn4ah/iUNwqX+b6T9sevREUhhPBpViSwQWoJs5z5zsvZ42eN9mqe5wXEDc2KwLcWbcqt0azo1yaeW7Jp5S8C86mvQ79vLZ5rs4XwfhMQNXoPCZwGZBG0mN/J2+I3mnnWyZ6Q8VcJPOqPX5t1fYx0+dViZRdrFb+h+VXnLjJTZg3WhOdxQKTV0laol5UmqEAK+XqnS4muV0tfrTRzJuZPnJEhpFh5g9eN/fvKmPQOVa1iFwB4AsCgag2b0pIdFxIFkNpLizavUN04TL0P/FnMs+MAACAASURBVDEenPJgl1ZVlV+RUmnLbuy30k4ofQ8kcoXQXltUsMJ2fY8ZJhxDAiRAAjcbAQr6b7Yd53pDEshMSbnb6/H8WcDU1e7qHzA/E1L+2llSYrqdVGZS0kQpxB+r/5FVb04S2KLFxHzVWVi4K2TyAKrFsT8F8GS1sL2+aReFEP8Fr/cVs/kr0fOZ+PhnIMQPaon4g8U4JYT4F2dR0ZL6/tFoVvgbGCRz1KjuiIt7RQKzq8W4QdeqOMZq2qOLN2/eG2xQoIBeAnvjYmOnVnk8T0PK7+hiSPmNnJKS/w3wJzKTkydJ4Pdm9hfAOQF8Bz17vh74wNNIgn6ROW7cfCnl7wDcFuJMXYSUP76louKlV0tLQz5ghHn2VOFKjiblk86SkvC+Na0n6QYK+huNiUq1MX6nBIrgAXwupZwGIFkI8ctaBUh+Wi/nFBc/4/8/RoJ+zeNZB017Skr5nyHe2+rDkR/dcu3aC/WdC7Pv62CC/nghYj1VVS+aeH+XCeBhZ3HxBpt/R/rWGa9pv6/welUrzfuVfwr6zVDmGBIgARIgARK4eQlQ4HLz7n1LX3laWtokIYTRv7nPu1yuzuF+UVQfr8QiWQJh6jOZiMT++mBgcid9akpMrkTldliw7uB2dKFv3bo15s5V/RL0lpubi/Pnz9uxhEbxoXLPyMiAEm8HWmFhIQ4ePNgocW82p4MHD8aIESPqXXZVVRWOHTvmE/EfPXrUcqGJHYzT0tJw2236j8J27NiBnTt3hhWiZ8+emDRJ6Sfq2rVr1+B0OsPyFWqwKuBRhTz1mfx8LyqXfysCOvPXzVJ0SERc1utAnL9PTt3XJ+8A9lirQQqFL+TrUuKnx8aJmiYYIScYDKguelO/HNsavJzicrnsq/JoSIKcQwI2EuDzjo0w6YoESIAESIAEWgCBzJSMiZqAKd0LgC1eqX3VWbjCnO5FFQqcLJ8vJF4yoWtQNE37NxL0y4rW67TYq09BiJDflUvIH3W6nPhCbZG2XSJzvdBe7hWImeqF92mfruR6k7ra9o3FBbk1mhUrgn6hiWmySnaHhv8zwXwLvJ5HF29eHVR/o5JsqGA+0gX9mSmz7taE988wpys7JQWekV0TloQqgjAS9MuurX5t8r3ggcTfvTEJTzvznSEbr1af2Z8Kc9oyVTiQ462seNJZ4rZN39MCfg1yCSRAAiRgOwEK+m1HSodRTEDMS0qaByHUP7r83ebNLUfKJaKi4nFnaWmobzXF3KSkJ4MIbuuLdbZasPp2fYPmjBnTS9O0HAhh/i5m5dBk/pkjRnSU8fGvQgjjllbGyXkgxIu3lJc/H0z8a1b4W9v93KSk4UIIdSf2neY2yTeqXo46Ab2Un6mKZyHEY0YFA7W7mivn6ssblJV9V0r5MxPFFLXTNmRkt6DfV4yRkPAzw+KE+iCaOB+quELGxi6EEKlh7Ic6e7u8QjywrLjYlm/VwxX0NyYT1V2+sX6nGAj6zwJQlffBCnmeyykurqm8D3zPCeARKeWMMN7bHiHE951FRb8KJtwx+742EvRrwDMSeDmM9/dJIWWGs6REVZwHNd/vsFat1DfrPnG+SVsEoI8qlvD9uqx1G4LJ+RxGAiRAAiRAAiRwExGgwOUm2uybbKkOh0M9T/xr4LKllIvdbne2XTh6b5aJHg1H7fLXHH6+2gP4sbrnMcBUB3DVCdwOC9Yd/PDhw9i0yahJdHhRp0+fjs6dVZ1GXSstLcXHH6uGd5FlXbt2RWJiIvr27Yv27fUf6VVWViInJwceT9gXYEbWQiMkm/T0dHTp4r8I9EZSivP+/ft9XfiVmD/SbOjQoRg2bJgurVOnTsHtdoeVbmxsLLKz/3/2zgM+quvK/7/zRoVqbIrpjrsNtuPY2IBGBZmmESD6ILmQsklsJyF1d+NNtiX5p2w2u5u+SRxvEtuJLTEC0zWiRaiMwDbG2Ia4AW40A6YXlXnnzx1pxGjem5k3M29U0Lmfjz7eZe4999zvve9l3rzfOcf81uf1enH06NG47EXrnJubGzjbkVpAzL9yCdAQ8129bT7FY0i74T6kFajcM8a28ijwxbfisZaSvm8ccJLKbJhUc7lcy1Thy3AjzPyDysrKpAIGknJMBgsBmwnI847NQMWcEBACQkAICIHuS4AW5c36IsE00Vy0VR1XmfZLa1ZF1b0oobHmv/ALEFRF+XABezT7pwFeUla9Rr03j5ilPFz0TmoexiwGrOpg/GD+VlnNmrZ35akT9GPfxcoEKsmGuWYlpLqAApOooJ+BEyDaSMwqmWaalaPJwIes3tHXrIn4jv4yFPRTcd6sxQD9Kk5dmSWxvUHQD5WMkQZECOaItE2PDzg7fEm0qgDu/BnDNL/j2YsVNOLT9wC7HWn+Gc9sXmeLvsfKOZM+QkAICIGeRkAE/T1tx2W9EQm4s7NnM7MSboamDDoB5lIC1mtEr/gBVdZq/MWSRY8CGBlm7PvlPp/KWh/xwWCB07mAWkS3oXOozP4rQbSGmBuYKBO6PhtE6gVA6BflqILVKELV10H0FDEHXo8w0U3M/NmLfgRKdAUbA48PamhYEkl0H8G+ehO6A8AfL0ZtfhiwD9yjKpGF8fEz0ZJldXUqOtvQrAp/gwPdWVnjmUiVPLs6xJiRoxIoA3PCeB9gounL6up2hTsSr4DeIOh3Or/BgBI5hD5UKiHCn9VDlgPY06xpY8nvn4yWIIHQnH0qY/2nl/l8qm+gqQCB5v37B5HD0WZPa27+WZjo+vu6w/G/wTGZDkfTs1VVx8LPoRKuH8vM/BUBD4et23A+wIHyce1fZDH/rLy+/htm57vV9tMEVYKrrRnPBtFNpraBDdTQ4LYQEBPzDhaPoD+VTAL7l8J7iomgPxabqIL+i2XZ1Jv24a1GzhNRHTM/p65rnfkOIppx8T51V9jZPk6aNs1TW7s9mevaZC3qWr4AIKge+ZCBdUS0sXWeXLRc2+H34M2UkTHHU1Vl+gY7yn6fJ6CS1TkMrhcoAJFKN2j4sUIE/bGOmnwuBISAEBACQqBnExCBS8/e/8t59S6X6xUAqsR2ePuM1+v9k11rH+7jrxHwU7vsdYad63sBNerpyaQpUfmFC+pxJ7kWKTu4yopeWqp+2kquKdGzEj+Ht0OHDmHjxuCjWXJzJDNaZeJXAn7FYfjw4UhPT49q7q233sK2bduSmVLGthLo168fVIWI8Hb27FkoIfv585YLmHY404EDB2LGDPXzhrEtXboUjY2Ncfk0efLkwDkMb6+88grUn10tUgCPss9H3mgR8zeetWu6lNhJm/RNaLcZz42aLHsH8E7yt8Wk/PYz7jicTa8lY6SwsPDzzPy4iY2XvF5v9JIWyUwsY4VABxOQ550OBi7TCQEhIASEgBDoogQW5RYtIDLRvRCvBGMNMRqYkEmg2dwS+Nr2zjWWCPzhcQ+nn+x7UIml2+kalOBcA5UCehUYKmHigFYB/uSwd7rnmbF4ac1qFXRr2gyid/BBArW9KwdzHTR6jnT+kEF3gGD6rlzX9Wme2rXBd+V0f37RIIf/0o8UzdT8RQa3BfgSsDSN078WdIr87L8wMu1YaNZ2Y4b+6IeAbRL0m8zyOpjWEenPs9o/oqnMmEHtNTpqWFSBdyoE/Sqxoh2slfPx+hfh7DcrPZDa34vJNU+ClF5Iy9fBJdReE6SmjCq2Dxf0AzgMYHCrTqMZ4O1gLCNAJSe9jolcBOSFXQONClFZ9arlZqen9RpTujWjvofwR3Xu1Tgd2k1ERu2Q0lVwRi+3Z6MnVsLbLnoHE7eEgBAQAl2bgAj6u/b+iHcdRGCe03m1Bqwn4M6QKcuJ+RFPfb2hXJA7K6s3E6ns0Z9r68+8j9LTp3iqq1WErKEtyM6+jZjXX/yCFvqmJ+IcxRMnjrko/l5KQOgb1EiCVZUJ/H9A1PblP5CNnujTnro6JXxvF2QQyEqemfnYxX//95Avdo0gur+8rs7sSx25s7Ieuxhs8KOQhUW0r/joRN8n4KshAuD3iHmKp77+7XA48Qj6W6sErGiXCZ55WxpzSenWre+E2y6ZOPHaZqLS0KoFDJQNamhYHB68EEXQfx7Mv0tj/nnp1q0q0tQQtGGyv0qg/3ON+V889fWGt5nurKyB0LQyZp4a4rOPGhpmRBO2hwvWAbQTake6ZNzZ2cXM/BSAYN358wz8kzZy5K/Dy3qpQAJ9//4vEfAfIcEQp0A0q7yuriZ8DndWlouJVobaJqLPeOrqloazimAbzLxkWX39r5O95OMR9KeSSarvKVEE/Sp4pkzT9f/AqFG7I5VsM7nmAugJWOFIS/tKaXX1+2F7Qe7s7EXM/MewAJkflvt8/2y2b1av6yhrUdfNd4n5F+HXUIR78FnSNJenrs60jPnC7Oz5YH425JwqtzekpaV91mS9cOfmjmW//0m0BCldutVLhv5kL1MZLwSEgBAQAkLgsiYgApfLent77OKKiooGNzU1HTEDkJ6ePmT16tW2paIe4WMfgKzuDvvFccDw4NN36EO/zxfIYJ5sU9nB3W43QuL/20xu2LABhw+rd32JN5Xxfvr06QYDzIyysjKowIGObESEIUOGtIn4zaoHRPJHCcxVZYSuLDTvSJbJzjV27FjcfffdBjO7du3Cjh0q50fXbgsXLkSvXr0MTtbV1WHfPtOfdCMuaMyYMRg3zqjTPnbsGCoqKmwDobLzqyz9Zq1p5ZfB+03zLNg2vy2G0nsjY/FzQK8rDOZKPwT+fo8tsyRj5P8dcJJK1JNwKywsHHUxiU7472kBe0R0dUVFhen/jiY8oQwUAp1EQJ53Ogm8TCsEhIAQEAJCoAsRuD+76DbdgXa6FyYq58aGRzz1lQZtTXHezDGApnQDbboXBjaz1muOp8pjSNS2KHfWo0SB7OfBpId+MP1cb878F0+9x6i7yJ0zViO93TtdFTSggVyl1atMH1TDBf1teAkriLWvlFavNLwrL8mbtYhB7d6VM+OHS2tWm74rVzYNlQCAJ0urV6vEjxFbFEG/WvvvSHP8vLRqhalmxWxOJnps6ZZVKilluxZlnuNE/Fn/1b1XGXQkWe7eWsaFf7wYUPGvYQLyn5VVrzZNDhmvYD7opME/5j3pyMj9c81y05KAibBWc8Xjn9nZB3gbaWklpVUrDFqlBycUXtGcmaY0Vo+0O8/E3yzbsuZ/zA6BiaA/2O1FnbVPeWpW7g4fV5I3x6lDV8kaQxOieg5rpx+oqqoy/Ih3f85sl65xe30P+DOl1WtM9T2OD89/iZlCtUNg8JKl1WuS1vd0oVubuCIEhIAQ6DIERNDfZbZCHOlMAq2ZtJWQPfBQwMBWvbl51nPPP68ynZu2eePHD9LS0tYQMPHSF3x6qLyu7i/hA/Lz89MGNzb+pl0AgIWs5EqM3qRplQTc3GqzkZjneOrrvaFzuHNyxrGubwjJaK3E2ouX+XwRo47VuwSDSJ+5goAFBvFsAvYjZG3/brnP951wPlaFv2qcoS/zbp1oxnKfL2JJJ3dW1o1MtAnANa1znyLA5fH56kN9iSDo/xDM88rr65WoIGIL9ytS0EC7fQv3izmqIDmw/qysP4HoUyF2Ygr6S/LyRjc1N6tzNKZ1nJ+IvuWpq2srAWeyMFrodH4PQFvEOBM9cyw9/VPhX/oXOp0/B/CVEBs/Lvf5vhWlWoXBdiBiOUp2dav3B6uC/lQzSfU9JYIIXmXWNw2ksHDNqfte1Cod6p4Rfiai7ZvV6zrSWmLdw0zvwRECXForjKwD4AxhEbMyhFngjWTot3o1Sj8hIASEgBAQAj2TgAhceua+X+6rdrlcnwXwhMk6d3q93k/Ytf5RPh6pAx/YZa8z7fzoOuCTw4wevPPOO6itNY1BjtvdKVOmBLLThze7hNXFxcWmme+3bNmC99831azGvYZoA5ToetSoUQERv5Us/JFsKTH/Rx8Z9AS2+trVjKmAj2HDhgXYDRo0CH369IGqaqCCGs6cOQN1Dt94442E3FZifiXqD287d+7Eq6++mpDNjhyUlZWFG25oV7Q0ML0S8ytRfzztiiuuwOzZs02HeDweNDQ0xGMuYl9VgUJdj2bNv7MU/jqVc6brN8c9n4Fj/OdNHb13O3AgvgIJdi941wEnGcuSxDmLy+VSFWENFwgRfaqiokIlWpEmBLo9AXne6fZbKAsQAkJACAgBIZAUAaV7Gcr9fwO+lPjSSrbukvy517LeXAlQm+5F02nOs7Wr2ute8oqu0wCl67iu1VE/wP+iD+39k0iJ7FS/B/MLRzXraSsAhEZdlw04O3zx49sfbwpfdARBf9TM6epdeUne7O+FZtyPFpig5kxEZG4mtG8JUNDmlVavjKpZMZszHkF/rOoJrRypOG/WY8ClZKBqHGn6lLKqtYbKZ/EI5kP3qasJ+gNnX++vAkceaPOTeaPe3FRsFsgS7BPIht/n0H+AWAU8BNt7ukZTPFWrDMlQzQT9Vq6xRbmzHyJiVUU1GAjztp7G+Z7Na/Ybzn9e0c8pRN/DwI+XVq+Oqu+J9+wndaORwUJACAiBHk5ABP09/ADI8lsILMzO/jaYf9DGg+ify+vqfhiLz0KnU435dki/X5T7fCorfbumsu37NU09eATftB4nTZvmqa2NmUJpQXb2o8QcGoH8x3KfT71Mb8sSbyKofuJoRsYXzKItQx0zySJu5hctyMr6BREtCY5l5l8tq69XAm5DpvpQ+26nM4sB9RDWkn6JeVuGw1H4TG3t8dB+VoW/90+YMLTR4dgYUrXANMDBbN8WOp0qkEBVJAg2Q2ZxE0G/yrL/6WU+359jnAUldFYvZR4KOUMLIlQ7aOsSCPRoanoGzO62f2R+tLy+/neR5ktE0L8gK+tLrVHsLWYjBG6Ez+nOy7uOm5o2gSjwwMzA+9C0/GW1tW3pBD+dn9/rTGOjB8CstvOhabOX1daqyhARW/g1YZdI2qqgP5VM1KJTfU+JIIL/frnPp7KJRb0uA/45nd+8mGn/x217BuzUgenP+XyB8mmR2nyn815VzQStpeGi7ZvV69p0Lcw/K6+vN43ib3fvCL93Mz9ZXl9vyGrgzs7OYV33gqhv63jr9+CcnAmk6yq13lWt18Eedjhyl9fUmEb/x7hXyMdCQAgIASEgBITAZU5ABC6X+Qb30OUVFhaWM/OC8OUz848rKyv/yS4sI+r5y2B0D2VqjEVPvwr4463GTkrgq4S+drRI2cGPHz+OtWvXJj2FygiuMoOHt7feegvbtm1L2r6ZgdAs/AMHDkx6jurqarz33ntJ2+kOBpS4XAn4R44caRroEb6GCxcuBIJLDh06FNfybrzxRkyceCm3SXCwCvJQwR5dvV1zzTXIy1OV6Nu3RK/NefPmoW/f4E8Nl2wmkvE/Gru5c+eiX79+hi588gM0/WVRV8fe4l9mf2R88jkgvY/B3z8dAv45vgIJtq9ZJ1x3KIsMGRXjmcjlcv03gFCRRnD4s16v95LoIx6j0lcIdDEC8rzTxTZE3BECQkAICAEh0MEEVLZ9Bm0iUJvuRdf1aZ7atTF1L4bM+4w/ltWsbqd7WZQ360uEQHb+lsao0jN7zfVs9JyMtdSSSTNzmbU1bdoU4JRO7PJsWdMuyaOyYxD0E3ZmNKVNf9r3XNR35cWTiu5lxnpqfVeOFGSNNxH0+5np00trVsXSrAQQha8tDkG/n5mXLK1Z89tYrOdNmTcoo6lZsW77gSBSxvbLRdBfnD/zdta1TSFZ8I+TrhWW1q6M+SOZGS8Cfbe0epUhGaqJoP+A5sf0Z+tWqwDyiK01qKU6JBjmuNm1qfQ957m/Bxyi7yGevXTLmuj6nvBrP8bZj3WG5HMhIASEgBCITEAE/XI6hEASBBZmZ88H86Us+BHEpAuzsx8E86Uv2ESeo+nppuWNwt1ZkJNzPXS9ioDRLQ8t7UXxD+TkXNXo91eAaELr5zGzvIfOYQhKoPZVBtxZWSOZqArAja3jLAthTYS6RwmY5vH5Xg7zoZ24GJGybGdnz2bmtkoK8WR1N6lisKF3v37znl6//mzQF4Ogn3mfrut5y7dtS1mGQIPwO8Lagz7GK+g32QOVnX++p65ulYWjrwIV/g/AZ1r7+kFUVF5XF1o33BDMoB70ltXXRy2v5c7K6s2alk/MgbeeDDQRc42nvj6ptHlWBP0dwMQCWvMuVu8pJms4oQT5y32+F6xMbhDbWwxiMgl6Mb2mlQ9JCPotr2VBTk4R6XroWTZc162+tA++iuMeHL5mu4JPrOyT9BECQkAICAEhIAS6HwERuHS/PROPoxNwu92O06dPnwJgUGASUX5FRYVtCt4RPlYJAQouhz3powGvjwccJr+8er1eHD16NOllDhgwAEVFRaZ2li9fjnPnziU1h8pirrKZhzdlV9m3o2VmZrYToav/34528OBBvPzyyzh2LGLhTTum6VQbDoejLQu/EvGbib1jOcjMePHFF+PK1n/11Vdj+vTpBtPNzc0oKyuDstmVm8p2v2jRIhAZL85Ers3x48fj5puDCSYvrTyRjP/RuN1zzz249VaTKCFmND4xFWg635Wxt/nmmPgFOO5ebPD1tB+49fnOXQIzvnowm5IKKps+ffo0TdNUIozwdtLr9apEEV37AuncLZDZuwkBed7pJhslbgoBISAEhIAQSBGB4rxZDwIUKiz3HNZOW9K9PJAz83q/pindSYvuBbzNoXPhM7VrA8kg3VPdA7TG8+sAClZc94PpobKaVaVWlmOWQT2yaHr2N4m5LfkdEf65dMvqmAk/TcT2R3XNP81Tta6d/iXor00Z+velac15f6mqsKRZSULQbyoAj8TepMqB6Vm4XAT9JXmzv8Pg0ASizxzWTn8qVpLVIL/i3NkloIBmrDWDPvv0jN4zwoNVwgX9RPhz6ZbVn4z1POnOd/cj/cJKAia3zukHoahsy+pQbY/6iEomFT3FfClZaaRgjNC9d2e5e2sZF/JJD+p7qElvbqyJVp3AynUrfYSAEBACQsBIQAT9ciqEQBIEDGLSSIJ+p/P3wKWyY4iRhb3dF6P8/H7c2LgSrV+8wsWkbqfzE6rEEoDBgXFEr6Snp095tqrK0tthE0HsY+U+338GfVgwceJU0jSV2i2j9d+2NBIVraqrO20FXXj1ADbJ3m5V+GuoRGBRhKz8vD8/f3CTyjbP/PHA4yFgyLLdGcJdq2sPso5X0G+oDhFnkMLCrKxHQBQahd3ufCi/TNawVwdKrIrLrZwjq32sCPo7golVf8P7Wb2nmAj6LQfaRNgzw76arcFE0B9xXqtnO5m1mNy/NlNGxhxPVdWZoP9mVSQQFrgUbb86476Q6PmRcUJACAgBISAEhEDnExCBS+fvgXhgL4GCgoJcIlLZncLbuf79+18Rrdx5PJ6MeJH7oBFtAffxjO2qfT1jAecAo3c7d+7Eq6++aovb8+fPR58+xmzXW7duxdtvG6p2xzVnr169sHDhQtMxa9aswYkTJ+KyF+w8ePDgQAb5UaNGYdCgQQnZMBvU2NiIAwcOQFUQOHz4sG12u5IhJdpX3FQmfvVnV4unkkFaWhpKSkpMp964cWPcGf/tWkM8dlRAggpMCG/qulTXZzxNBVPcd999hiGJZvyPNLe6VgoLC00/bvZ+C/pe22Kr4ll+3H2p95VIX/wckGYM3sndAey9ELdJOwesP+CkpILKCgsLM5lZZQ41LFDTtInr1q2LmbnRzgWJLSGQCgLyvJMKqmJTCAgBISAEhED3IVA8qej34BDdC/BoWfXq31lZgUFwHJbh250/4xOa7rikewHed+h6/jO1a/dasa/6hAccKB1NZq+GdkkeVT+rovfweU0E/VFF8LYI+uPMhG51bfGuJZyFO39WjqaTSs4RLFv3iqZhyrNVq9vplC4HQf/i6dP7NlzIfE4lL73EgR8qq17zF6tn0xjQAtNgEIOgH3iytHr1p2PNYyLoB0fIvG8SjLEXhJKyLastJY+M5Yt8LgSEgBAQAskREEF/cvxkdA8nYEV8ayJWbWRdn7ls69aNduAzEbSu6ZeR4f5TVZUtr0AMgm7mKiKKmn09dF0MzAEuRXeaZd+3Ivw1FeUCPybgRSscdaAXAf8E4LbW/gYhcmcId62sPXR98Qr6TQIydjHwHxpg6XwwcI/aszYfTIJW5k+YMIocjgoCbg/xtZmA9WD+Zd/MzCq7zmOsvbYi6O8IJrH8jPS5lXuKGpuMCF6Nj/fcBf3tjoJ+QxUTwHIFALXuzrgvJHp+ZJwQEAJCQAgIASHQ+QRE4NL5eyAe2EugsLDwB8z87XCrzLyisrJynl2zjajnIjCsVJKza8qU2/nSSODb1xinUdn5VSZwO1qk7ODvvfcelEg72TZjxgwMHDjQYGbHjh3YtStqpe+2MRkZGe2y8KtAAbvaRx99hP379weE/IprV88OH++6NU1rl4W/f//+8Zqw1P/8+fNYtWoVmpqaLPWfPHmyaUDB7t278dJLL1my0ZmdbrvtNtx1110GF9R5WrduXVyuqQCH4uJi04z/FRUVtlaJeOCBB6DORHjT99WgueLST3dxLaATOqfN+E9o1+YYZv7a24DnSCc4dGlKv78vBhy+k5IKLnO5XGsAzDRZyXcv3vu/06krlMmFgA0E5HnHBohiQggIASEgBIRANyVgIhhuZE2bubRqpS26l3AhcyQxfjR8hqCACGJ4q6L38LniFcFfzoL+B/MLRzXraerHp+sUJwYfJPCUsuq1fwvldjkI+uOtzGB2Rs2CAswE9x0h6G/dO5W5v52+B8B6TadfZqad6jB9Tze9HYrbQkAICIGUEhBBf0rxivHuSuDhcePSP8rMvO9itvv5YFZvGIYBiJ02zETsHJ4ZHkBcmbRjMTQR3D9ZXl8fM0Izlt3g5wuzs78N5h9Y7W+hn5UM74Y+s7Oz+2cwrwYwycIcVrqkVNAfEFw3NBSCaDYD4wkYDsDKm9eomdLjitwKSgAAIABJREFUFfQvzM5WZ3iZFSCW+kSqQpGV5QTRcwCMKc4APwPvA6jSmMtSKfC3IujvKCahPO28pyi7IuhvoWslQ79JEMJBh65PKdu6td2PCZHOvwj6Ld0ZpJMQEAJCQAgIASHQSkAELnIULjcCLpfLByDLZF2Per1eSxnYrDAZ7uPfEPColb7dpc/YPsCGO829LSsrsyyejrZela09Pz/f0KW5uRlqjmQF7nfeeSfuuOMOg/0zZ85g5cqVEe2rIACVuVxlkVcZ+Yns+QlaZeE/ePBgQMCvhPwXLljKVdBdjkzAz759+wbYqb+hQ4dCCcY7or3xxht44QVridhuvfVW3HOPyv/Qvp08eRKrV6uf7rp2u+qqqzBzppneGigvL4/7XE2ZMiVQdSK8vfLKK1B/drWCggIMGTLEaK7hFBr/z2XXNCm34xj3KTgmPGKY5+nDwD9ZzruZGjcZmH/QGfh9M+FWUFCwhIh+GW6AmasrKyvt+l07Yf9koBBIloA87yRLUMYLASEgBISAEOi+BO7PLxqs69gE4OOtq4ianT7elZbkFn2dCf8THEcWM5OHzmNVcC+CfsAqq0j7+EDOzKv8GlUANCHaebgcBP1WA0VinXkjC3ps6ZZV/xk6riME/Wq+krw5Th26qjpgqu+B0vcQqjQ/lYnAP9bOyudCQAgIAXsJ2PM2xV6fxJoQ6DQCSiSrNzZ+lYB/AHBl3I6YZS/PzR1Ofn8NATcEv8iSpk3z1NZuj9u+yQBDpu0IgutE5zIRkCdqKjguIUG/iSg3WT9SIuhvDeD4Dpj/DkDvBJy0V9DvdH7zoh8/TsAP8yFRzldJXt5of3PzTxmYC8ARZc5A9n5d0763rLb2+UDAtk3NkqC/A5mk4p6iUImgv+XAJCLoZ2APOxy5y2tqDlo5diLot0JJ+ggBISAEhIAQEAJBAiJwkbNwORHIz89P69Wr13kABkWxpmm3rFu37k271jvCx/sBjLDLXlexs2MccHWG0Zuamhq8++67SbupxN4lJSWmdtavX48PP/wwqTkGDRqEwsJCUxsffPABtm3bBpXdPT09PSBoViJ0FWSQmZmZ1Lyhg48fP96WhT/Z9djmlM2GFDv1p9hdccUVtlhvaGho46YCIFQwhAq0uP3223HNNSalI4BAlv5Tp07FnF9VCpgzRxXkNLbly5fj3LlzMW10docFCxagd2/jz3Y+nw9798anKh8zZgzGjRtnWNKRI0dQWVlp21JvvvlmqKocZq3pqbngM8ld77Y5GsOQNnIc0uYY9O447QduVb8Sdm77wwEnfTYZFwoKCm4jotdMbJw/cuTIgO3bt1srhZGMEzJWCKSQgDzvpBCumBYCQkAICAEh0MUJJCsAj7W8RLLZh9u06qMI+pMX9JtUbDAN8LgsBP05M8dpmrYBwFWBMxeh8kOsM96VBP3K15K8OaMZ+k9hQd+jsveTrn2vtHalrfqeWMzkcyEgBIRATyQggv6euOuyZlMC7qysG3WicgIi5E/DeTAfAlGo+LgvgKFtBkXQb+V0XbaCfrfTmcVAeRQRwmkA4cWjB4RVf+i2gv7g5ithf1Nzs0q19SAB10Y5FH4CVqCpaYnnhRcOWTk8sfp0JUF/qu4pioEI+ltOggj6Y10R8rkQEAJCQAgIASHQ0QRE4NLRxGW+VBIoLCzMZuZakzmOeb3ewXbNPbSOb3cQXrXLXley8983ACUmea727NmD+vp6W1ydOnUqhg1ThSXbt127dmHHjh1JzxExK3ir5RMnTuDKK+PPiRHJsaamJhw6dCggRld/KmDgcmt9+vQJiPdVBQO1d3Zl4T927BhUoIUS8Kv/26yp4Iu5c+eaBl28/PLLeO01Mx2y0ZIS9Cthf3h7/vnn8eabtsX6pGzrJ06ciBtvvNFg/5133kFtrdltL7IrKghj9uzZph2WLl0aCKawo/Xq1QsLFy40NdVc/yvoO56xY5rU20jvjYzPq6Sexnb9NqBBT70LUWY4csBJZtkJ43LK5XKdBGCIzmHmCZWVlZ0fthDXaqSzEGhPQJ535EQIASEgBISAEOi5BKyK5RMlJIL+FnIGznGKx60GKyS7nyLoz8j9c81ySwkEg9dEVxP0X/IrIOwP6HsQQ98DYIWu+Zd4qtbZou9J9H4h44SAEBAClzMBEfRfzrsra7NMYJ7TebWmIgrbi/mV+PqPTPT4oAsX3nzcJHuOQUxqIuhvzdi+CcxtpcdszdCflfUIiH7btli7M/Q7nb8H8LkQmFEF55ahh3Q0VBkADHPcP2HC0EaHo5qAm1uHGjLsJzJ36JhkMnEvyM6+jZjXh4n5j4Dopw7mpfrIke94PB5/uI9W1h46xqRiQtT9WJCd/XVibitNB5vPRyzmref/XmYuIEDVM7/OkL2febdONGO5z5d0ekIrgv6OYJLKe4piLoL+lpOXiKAfwEGHrk8p27r1b7HOr/o8mfuCFfvSRwgIASEgBISAELi8CIjA5fLaz56+GpfL9Y8A2pV9bmWy0uv1qspstrQRPo40jy32O9PIrEHA74K/YoQ4okTqy5Yts8W1SNnBVWb7tWvXJj2Hyhw/ZcqUpO1EM6CCApQIXf0pMf/l2IYOHRqoYKBE/HYFQKgs/AcPHgxwU8EP6v+30u68807ccccdhq6qAoKq7GCl3XPPPbj11lsNXVVAQVVVlRUTndpn9OjRmDRpksEHJb5XIvx427x589C3r8r70r6p4AAVJGBXU4J+JewPb/zh39BUnlRiebtctGQn/VOrQH2NcWEFrwCvnbVkIpWd7j7gpKSioVwul7r5zjBx8hter1dlP5QmBLotAXne6bZbJ44LASEgBISAEEiawP35RYN1HSo6t033ouv6NE/t2u1JG1fZwnOLvs6ENl0DAU+WVq/+dDy2rYrUrYrew+e2aj84LpEghe4i6H8gZ+ZVfo0qAJrQut7LN0N//oxPaLpDZehveZCNM8gieB66qqA/9JwHrnPGvWAuAMhc3wPsdqT5ZzyzeV3S+p54rm/pKwSEgBDoKQRE0N9TdlrWGZXAQqfzOxe/dv17Wyfm3QTM8dTXvx1toBVBv4nwtpF1feayrVs32rEtJoLWNf0yMtx/qqq6YId9E8H5L8p9vq/aYTtow4qoPdUclS+JCnfz8/PTBjU1PUnMDwTXREQboevFnvr6j6KxsrL20PFxC/pzcopI11eF2LD1fMR7Dlqz93+LgM8DSAuOZ6BsUEPDYrPAmXjmsCTo7wAmqbynKB4i6G85FVYE/Q/k5FzV6PdXgNp+TDihA9OX+3wvWDlbid4XrNiWPkJACAgBISAEhMDlR0AELpffnvbkFRUUFDxHRAbhPjM/VllZaSb0TwjXCB9vAZCX0OAuPmhAGrD7XnMnldheie6TbQMGDEBRUZGpGRU0YEeG++nTp+Pqq5NOWt3mY3Nzczsh+rlz55LF0OXGq0z411xzTSATvwqKsCsL/0cffRQQ7ysR/5Ej4UUgrWEYNGgQCgsLTTtbzSgfKdDD7/fj2WefteZIJ/ZS+1FSUmLqgQpqUMEN8bTx48fj5puN0Tt79+6Fz+eLx1TUvjk5Obj2WpNimHozGn/bfW6j6cVPgQYZKyR88nVgU/K3xaR4E+Eb+7MoKdF9QUHBt4noByaOlHu9XndSDspgIdDJBOR5p5M3QKYXAkJACAgBIdCJBEwysjeyps1cWrXSFt3LokmzioipTdfAwIbMXg3znl6/3nLYr9ui8FoE/SaVAABTQX6kI/dgfuGoZj2tujWhIxh8kMBTyqrXtkuqZxSx8+ylW9asjnWU4w1sSCR4QvlgxT+TQI6juuaf5qla93KsdQQ/Xzx9et+GC5nPETAt+G9MRhbh14HVwBaT6xNm9q36G+xXkjdnNLP+LVB7fQ+AsgFnhy9+fPvjTfHalP5CQAgIASEQnYAI+uWE9HgCBrEn81ld04qW19X9NRYcK4J+ZWNheJZ75kfL6+t/F8u+lc/dTucn1MNMWzQo0Svp6elTnq2qOmplfKw+C7Oz54M5NG3cZsrImOOpqjoTa6zVzy2K2mmh0/mUqjIWYtfWagGJCncX5ORcD12vImB0q2/72e+/b9m2bW/FYmBx7W1m4hX0z3c671XVJwBc2WrkbWLO99TX74/lWyo/X+B0LiDgaQC9W+eJK2t6JN+sCPpTzaQj7iki6G85AVYE/SrgZnBT0zNgvvTClOih8rq6v1g544neF6zYlj5CQAgIASEgBITA5UdABC6X35725BW5XC71u8KgcAYXA9hzKioq6uxgc+1fuVdjJlSFxLaAbzvsdiUbq24HxvU3erRjxw7s2rXLFlfnz5+PPn36GGzV19djz549Sc/Ru3dv5OXlYciQIQnbOnnyZFsmeSWW1nU9YVtdeaDKnq6qJihxtxL1J9tUxniVhT8o4r9wwZb8HSguLjb1r6amBu++GzvBmqZpAUG8+m9427RpU8Dnrt6mTZsGVTkhvL322mt4+WXL7+QDw1XgRn5+vsGW2q/y8nLbUAwbNgxTp041tde07GHw4ddsmyuVhtLm/BLayHGGKR5+E1h7LJUzW7K9+oCTZlvqGaFTYWHhJGY2K1Vx1Ov1Jn4jTcYpGSsEbCIgzzs2gRQzQkAICAEhIAS6KYHiSUW/B+NzIe4/Wla92h7dS7gYH3hbT+N8z+Y1lnUNxXmz5wOXtC2RggJE0J+8oN+dPytH08kLIFiu7hVNw5Rnq1a30ymFC+YBfqisek3M9/RdSdBvIsb3E2h+afWq0MSaUa/q8AAIAKZBAV1N0B9c1KLcogVEl/Q9kQI4uumtTdwWAkJACHQpAiLo71LbIc50BoFwMTYDe9jhyF1eUxPzzZNlQX929oNg/nPb+og8R9PTH6iqqmqOtebZ2dn9M5hVhGqgDnS4f2biYdI0l6eurjaWbfW5iWC/nUi+eOLEMX5NU6XThrfaO0WAy+Pz1Vuxb6WPVVH7wqysR0D02xCbPmpomOHZvv2klXli9UlUuOvOzs5hXfeCKPiwYjnowerag77HK+i/Pz9/cFNT0yYwB0vf+VVQRLnPVxqLh5XPF2RnP0rM/xjsy0Q/WVZXF7pHpmbCz3XgbGva7GW1tTGjsaP5ZUXQn3ImYQEeqbiniKC/5RRYEfQH7nNO5zcvBo/8OOScPnMsPf1TVu7Bid4XrFw/0kcICAEhIASEgBC4/AiIwOXy29OeuqLCwsIbmNmsamHzhQsXelv5Lm2F3UgfT2HAlkxuVubrjD5fGwX8YzD8P8SBw4cPY8MGlZ8h+TZhwgTcdNNNBkNKmK0E2na1O++8E3fccYclcypT+6FDh9pE/GfO2JYXwtL8ndEpkqg7Xl9U5YaggD/eTPFW53I6nbj++usN3ePJKH/fffdh5MiRBhuvv/46XnzxRauudFq/sWPH4u677zbMr/irChrxtGgZ/9etWwdVWcGORkR44IEHoP4b3vTdK9Fc1fbThx3TpcxGWsH3od0w2WD/K28DyxIrPGGnr6cPOOmKZAy63e7ep0+fVr9Xm0X1XOf1et9Jxr6MFQKdSUCedzqTvswtBISAEBACQqDzCRTnzXoQoEu6F8BzWDttUfcyu38vB6+mVt0LmPekIyP3zzXLA7oc91T3AK3x/DqAnK0r9YPpobKaVZZ0DSrJ21C9/5MAHgiSYsYPl9as/udwciLoT17QX5I3+zsM/vcQtqZnITwIhIkeW7plVczKn11J0K/WaLLeZw5rpy3pDdT44tzZJaCAZszRwoy3OXQufKZ2bbs6dakW9C/KnfUoEV3S9zD/ZGnNGgv6nrDrV63ApMJA59+lxAMhIASEQPcnIIL+7r+HsoIkCbhzcsaxrqs3qFcFvjYB70PT8pfV1u6NYZrcWVmPMdGP2voxP1leX//p8HEmovjjpGnTPLW122O5P8/pvN0BKEF9sLa5QSy+0On8OYCvhNh64mhGxhcsvGCnBVlZvyCiJcGHIiKa76mra4skdWdl9WZgGYhCa3H/cWBDwyOPb99uqXzS/AkTRmX27n0hUtUAq6J2ExaNRPRJT11dWSyOrZ+TOzd3zFXnzr1l5nuiwl2TwI5tGQ5H4TO1tVGLRD88blz6R5mZKmL9MyH+R606EK+gH0D4HgPMVdTYONdqIIQSwDecP99r+bZtH4RzNgRZWA9WMVRc6ChBf6qZdMQ9RQT9LSfRqqDf7XRmMaAyBARfyFq+B7uzs6cx88pgNYl4AjQs3pekmxAQAkJACAgBIXAZERCBy2W0mT18KQUFBYuJSFXJC2/1Xq83+GI1aUojfPw9AP+atKEubOAT/YC1ETTwpaWlaG6Omesh5upGjx6NSZMCeSDaNWVbzWFn69evH6677jqoOQcOHNjO9KlTp9oE/N0hQ7vdXGbOnJlQVv6mpqZ2WfjPnz9vp2umtq699lrk5OQYPosno7yqQjB+/HiDDXUOVllPUpfytUaaYMCAASgqKjL9eNmyZYh3H1TmfJVBP7zt3LkTr776qm3rnDVrFq68MliIM8TsmcNofGqebfOk0lDazP+C9jHj/5R0kQz9YMK4g1n0UjIMXC7XNgCGC4SIHqqoqIiZjTKZuWWsEEglAXneSSVdsS0EhIAQEAJCoOsTKM6bOYZBmwgUTAZ5XNf1aZ7atTF1L8X5M29nXdtErboXBjaz1muOp8rTlgHAIJpmVOmZveZ6NnpiJngsyZkzgTW9Iqj7AXBKJ3Z5tqwxJKoUQb+poF+ppb5VVr1GRYpztNN4/5TZQ/UmVgk6bg/pZ1qtIZw1GH8sq1n92VhzlEyamcusrWl7vx8WABLuX/g8BDxZWr3aoN0KHxdeQSCSSN09aVaWxoGKBJf0BrpWWFq7Uj37RW2BYJWGCytAaCvtR6Dvllav+o5xHbOKiKlNr2V1He58dz/SL6wkoC163mwtxXlFjwAIFfBbDcqhkklFTzHjoaDPIuiPtfPyuRAQAkIgMQIi6E+Mm4y6jAiEi7gvvkj2M/DpZT5faGRx+IrJ7XR+ioH/DYo8Ax0iCPpVNPDgxsbfAO3Kj22ghgZ3NFG1e9y4AZyZ6QEwre1LEfOSZfX1vw51KFxADOD8RdHp4mU+37JoW7XA6VxACC2LhNcy/P6pz27bdjh0XGsW/2cBZLT+u5+IvuWpq/uvWF+03VlZ45lIZV0/owMly32+F8J9siroj8DxQ2Iu8tTXPx/jWJI7O/sfmFkFYDxHzI946uvbpcdKVNBvwv8UiGaV19VFTIPXKuZX0eD/cikKN7CC6IJ+Y/BG1P7KoIl/6gns8UENDUtiBWXMdzo/pjGvA9FwIvq0p65O7WXbA5yJ7eOsaYXLamujPrjcP2HC0EaHYyNdesg7oQPTzc5HPLcbKxn6U82kI+4pIuhvORWWBf3mgUkx78Eh539s2z04jiou8Zxd6SsEhIAQEAJCQAhcHgRE4HJ57KOsAigsLPwNMz9qwuK/vF5vWxanZFmN9HEVBzOzJWusC4/fdS9wZZrRwaqqKnzwgSF2Pu6VRMsOXllZiSNHUpPyWs0bFPUrEbcSg/fUNmPGDEOAQzQWJ06cCAQ/qP1PVRb+aPNnZGRg0aJFpl2sZpTv27cv5s0zF5CvWLEC3aEqg/JfrSO81dfXY8+ePXEd5zFjxmDcuHGGMer6U9ehXe3jH/841J9Za/z9VKDpnF1TpcxO+uJloP5B/c+laWa/Bmw/nbJpLRsmxt/vz6b/sTzApKPL5VLjv27y0f96vd4vJWNbxgqBziQgzzudSV/mFgJCQAgIASHQ+QQCWfC5/2/Al3QvDGzgjF7uaKJ7JWimxgseCtW9gJcsrV7TXveSV3Sd1pLs8rrW1frB/K2ymjVRdSlm9gGUDTg7fPHj2x83JKnsKEF/uHjaijg73sz04afC6toM87SIQD7UoM0rrV7pi3LaqCRv9vcYrHQuwbZPB6Z4qlfvM/iTP2cq6boqgxfUGr2nazTFU7XKrDJoYLg7f8YwTdeWhVRrUFqsdhUdwudJhLWyYVXQb1oBwsLZV8kmi3Nn/QNaEsW2ZudHRAapztDvzpk5TtO0toS3AI6ThcCE8CAOBk4QYXrZltUG/Vfn36nEAyEgBIRA9yYggv7uvX/ivQ0E1BevQU1NTxJzW+mtwJcWE/Fyyxe6vNH+5uafMjA3TIgdUdCvxi3Izr6NmNcDGBHidrmZsDzwJTUrayATqeztC4P9GdipRM/P+Xwfhi2dFmZl/Q+Ivhby7xHXoL40urOzi5j5TyERyn4mWrKsrs5QTkmJz49lZj5NQHGI/WYm+n+arv/EU19vSB3mdrsd+OCDYib6VdsczPsImO6pr2/35dyqoL+Vy41MpB7irgnx5UDrfqkoYEO08IMTJlzR4HCoL8gq2jTwJZmJntGOH/+MZ/fuxqCdhAX9LYEX6wCEppbaGymAwZ2bO1b3+/+PgIkmRziqQH9BdvbXifnSCyVr2fZVNnyV9TD0oUo9/P45U9e/8pdt206Z+KGCVu5j4PcAgjXYT+u6Xrh869a6YP8IZ2MvAZ/3+Hx/jbIf6uG8LXoXgI8aGmZYrRoQ6dK3KuhX10CqmHTEPUUE/S0nwKqgP3DvCMu0r/6NgBWOtLSvlFZXvx9+phZMmPBxOBx/CQk6CXSJlqG/NQjrhwBcYD5CwGOe+votNvxPlZgQAkJACAgBISAEugkBEbh0k40SN2MScLlcrwAwyys/3+v1PhfTgMUOI3ysfk/oZbF7t+32q5uAeYON7r/55pt4/vlY+QmsLXvatGkYOnSoofNrr72Gl19+2ZoR6ZUQgUhC7lBjqlqCqlqgRPz79+/HuXOdL7ouKCjAkCFDDGuOJ6O8ynCvMt2HtxdeeAFvvPFGQjw7cpCqMKAqDYS39957D9XV1XG5Ei3j/9KlS9HY2PYTZFx2wzv36dMH8+fPN7XRvOE70N9SPz934aalI+NR859KJrwEfNDQJXxffcBJs5PxpKCgYAERlZvY2On1ej+RjG0ZKwQ6k4A873QmfZlbCAgBISAEhEDXIHB/dtFtugPtdC9MVM6NDY946ivbJVRUHruzCgZSRubviLlN9wLCzoymtOlP+54L171gUe6sR6lFYxIUP/vB9HO9OfNfPPUegy6lJH/utaw3lwI0IUioRZhOrtLqVTvMqFkVvYePNRHBR61QUDypqBAMlTCxdS38JmlpBaVVK96JtJudKehv9ek0g77GQzOf9Hg8/lA/3Vnu3lpaw/dB/NVQrRSBvl9averfzLQh7smzRmrNVAXgxjZbzBv15qZis/Nyf+7sj+vEqqpZaPb/2IL+BFgrf6wK+lVfs7MP8DbS0krM9jQCLz+Iv1m2ZY1pEHmqBf0Pj3s4/WTfg0+jvfZrrwZ8/tnq1RH0PYVX+Hul/To0Oz/APj2j9wyzQJ7ivKLpFwM4lGbiKiasZOr1b6GVOLrGnUy8EAJCQAh0XQIi6O+6eyOedSCBhdnZuWC+VK6pde6LmfrfIeYtTNRAzJkgym6NBg4+PIR7uaF3v37znl6//qyZ++EZ8Vv7qIeOlSBaQ8wNTJQJ5lkA5rTL/g9EzURvls2/1f7rIHqKmN9S/z8T3QTmTwK4NdTHWBnbzTJVt44/AeZS0rQqMAe+0DNwDwPFBFwbMkfEqgHxCPqVvQgc1Ufha1UsZwJQPPuHPCDs1olmLPf53g1lkKigv9Wnhy6uVwVIhJ4NxeN1Zt4KIj+1lN9S9cxHRTneT5T7fJ+P9PmCiROnkqaFRjAr3jvBvFLTtDMXgzSu9QPfDQ/6iHI+2p2/kDPyYOsZaXtQjlSVIUKwSmDt6mwTEHhQVmebmadSSzBMaG1wSxUlrNwS4hD0I5VMUn1PEUF/y2mIR9DfGnzyKwIeDjtL54lIBamoH57eY+a70VKK7i5D0FZ0Qb8hsIphXvXEylmWPkJACAgBISAEhED3JCACl+65b+J1ewKzZ8/u39jYeAKAFs6mqalp8KZNm47ZwWx4LeeShvgUs3ZM3Ak2Fg4Bfn7ptWWbByqDucpkbke77bbbcNdd6jGmffvoo4+gMq5LSx2BwsJCDBo0yDBBU1MT9u7di/fffx+HDh1KnQMJWr7jjjtw5513GkYfPXoUXq+qIh+7qYz0KqAhvKnAhc2bN8c20Mk9Ro0ahfz8tor3bd6ovSsrK4vbuwULFqB3796GcTU1NXj33XY/Q8ZtO3RAcXEx0tPTDTb4/efRtDo030tS06RkMA25BenuPxpsX9CBm7YBekpmjdvomQNZGACihN0pKioa3NTUZFYeRe/fv38/j8coRIrbSxkgBDqBgDzvdAJ0mVIICAEhIASEQBcksCi3aAERlCg49AHoPIhXgrGGGA1MyARhFpja6V6U2J6Zizw1a0wzHLQKjpWgv907XZURXAOVAnoVGH4QDWBAlZ5T73VD6yKeZ8bipTWrl0VC12GC/ryZYxi0iUCXSpQx7wG0lQC/Q+A7/HD8zFOzcnfQ1y4g6A+6sh+Al4D6wD8Q8nXGLGqv81D/HjE4o9WQWUZ/pXFRGd5XgHkjgXoxcC8IOeCAjsmox4qZoT9+1sq/eAT9qn+Es98MYDMBS8F8EqT81/J1cImBF/D4gLPDl5hVjgjYnzSriJhWBTfBSlUH1ded7+5H+gWlzVHXQ6Ax8eylW9aogJJ2zTwwQV1TeJ11rNTArfoedQ3TVGbMDVtHxGvMNODHpBpHF7ytiUtCQAgIgS5DQAT9XWYrxJFOJqAy1v8DM4eWOYrl0mkC1rfL1M+8LcPhKHymtvZ4hMG0ICvri0T0k7CHm1hzHSdgscfnU0LuiG3+hAmjNE0rB12KPo5luOWbHC+lxsaHY2VHT9g+cJ6Z/3FZff3/mkXlxivoD3whdTpnMgIPiVdZWuOlTnuZeeGy+npDNHYygv4oYuFo7h0A804QFbZ1IvIcTU9/oKqqSn3pNzQTIXe7PjGzh2dkPA4i85rqkT1VD8Q/HXhR6xseAAAgAElEQVThwrcf377dUJJODVuQnX0PMa8Mq0BhZWuaA1nMfb6fmp0NKwZC+8Qj6A+cI1VdITVMUnpPEUF/y67HI+hPeL+ZK0CkatmPDNwugT3scOQur6k5GHr2Ilybx0nTpnlqa7fHe5alvxAQAkJACAgBIdA9CYjApXvum3jdnkBhYeEkZlaZs8Lb216v9ya7eA2v528T4wd22evKdoakAy/fY+7hqlWrcOqUWeG8+FZ05ZVXYtYslc/A2MrLy3HhwoX4DEpvSwT69euHuXNV3oL27ezZswFR/PnzhuSBlux2RKeBAwdixowZplNZzSg/bNgwTJ061dTGs88+C7+/XTK/jlhWXHM4HA7cf//9pmM2bNiAw4cPx2VvwoQJuOkm421yz549qK9v0UDY0SZPnowRI0KLwLZabTyLxiem2TFFymxoNxcgbeq/G+y/cBqY+1rKpo3bsKbhzg8mkqpWk3BzuVx7QiqfttnRdX3S+vXre0RAW8LwZGCXJSDPO112a8QxISAEhIAQEAIdTYAW5c36IiEB3QvT4tKaVVF1LyqzuSO94X8YrBIhRkq2abbm0wAvKateo3QkHAlKRwn68/Pz04Zy/9+A8bkIvhgy/HeioH8fE1YQ48thARLRztZeAi2MVAkhONA91T2AGi94CIjngfUlAH3aEpXGEPQnwlr5F6+gX4U2FE+avRDM/9cuqWjsK9APxlO6o9dXomWr7whBf2Dd+bPvYT0xfQ+IHyvbssZU3xPuv5rLalBCbITSQwgIASHQMwiIoL9n7LOs0hoBJcBdxMy/BGCsN93exg72+z+tORwaAxsABAunH3To+pSyrVv/Fm1Kd1bWJCb6bXiWfJMxKqv7Ckda2tdLq6vft7KMVlGpeiH+RQtftI8w81e1UaOWhpfLijSXOyurNzRtCTP/q5UvqCpDtca8xFNfb15LGUAigv6WL9d5o/3NzT9tF1QRGVIzA8u0pqaveV54wTQtWjKCfjWtEvV/lJHx1YvZm1Q5sUsVAYw+KYH8hjSH4+Fmv/92MF8qs0b0Snp6+pRnq6qORlpKNPF8NEG/sud2ux36Bx8sIqKfWzjnash+Ivp7T13d0liC+zj3Q9l+nYAveXw+09JdVs57eJ94Bf0pZpKye4oI+lt2Pl5Bf2C/s7J668B3iejrMe6RKqjmuzrwNAGbCLhBjY9yjdFCp1M9uH+m7Vwy76P09Cme6up9iZxnGSMEhIAQEAJCQAh0PwIicOl+eyYeGwkUFhZ+mZl/Ef4JMz9VWVn5KbuYjfCxSgFeYJe9rm7H+3Hgjr5GL1988UW8/roqcJd8W7hwIXr16mUwpITESlAszX4CkSoj7Nq1Czt2GHJJ2O9AkhYjnZm6ujrs2xf7UZaIoLLFp6WFJkNsceqvf/0r9u9XCf26dpsyZQqGD7+ULDHo7e7du/HSS0o/YL2NHj0akyZNMgxQATUqsMaudu211yInRxUBNbamp+aBz8QXiGCXX1bspOU/Bm2sStDZvv3fQeDf3rFioWP6MOPhg9n0+2Rmc7lcTwFYHG6DmZdUVlb+OhnbMlYIdBYBed7pLPIyrxAQAkJACAiBrknAnVs0SSNY0r0AWEHQvl5avdKa7sXtdtCHFxYRw6quYavO2mdDs91HotZRgn41/wOTZ3zM73eoygXGEnlAVxL0v5LRnDatUWseDw1/iK0loRrStE+WVq2w9CTnzp8xjHTHUxZE/UrX87+s+X9EuuMvbRnnYwj6E2GtxiQg6A8cK3funLEa6UobMNHC1XmECV/lq3vF1GV1lKC/Ze1zRjN0JcxXmSqsBM68rgFferZ6dUR9jztn5jhN05SGri0xK4G+W1q96jsWOEkXISAEhIAQaAmEkiYEhEAoASWU1RsbVcmgLwC4I0SYrd6EbNZ1/deO0aO3KgH8Azk5VzX6/Sp784Q2G8yPltfX/y4WVSWs9r///kTSNBWNm0vAx1rFpX4G3idmL6Wl/dJTU6OCAyJGD0eaZ9748YO0tLQHCSgGcAuAYO3v0xd1sK8y8BstI2OFp6rqTCxfzT4P4fRJACp79dDWfuoLtqohXcO6/kSQVbQ5EhX0B20qIXlTU9PnCJgJoptD9uw0mN+8WJ5rbXp6+hOxgiKSFfQH/VHs09LSPsXAQ61BG6rUnOm+LsjJuR66XkXA6NbxjazrM5dt3boxGjPlq+b3/z1a9ndUa99jANY3Z2R8cUVV1Ylo4wMVBXr3dhHzYjA7AQxr/ZKuUqcdApGPiZ4edP68N1JW/kj2o+xH3Gcj3rOZiKA/OEeqmKTiniKC/pZdS0TQ3+6+0dz8SOs98rrW83+eAfWjw3J2OH6tsvDHc19orWLyNIhyW6+jz5fX1VXEe46lvxAQAkJACAgBIdB9CYjApfvunXh+iUBBQcHjRKQyoLVrRPSViooKlQQh+casjajHWQBG9Xny1rukhcdGA18JPr2HeHjgwAFs3rzZFp8nTpyIG2+80WDr3XffRU1NjS1zdGcjvXv3hvpTIvRz587Zkj3/7rvvxtixYw1Ydu7ciVdffbXL48rKysINNwTi19s1JeZXon4rTQnYlZA9vL3xxht44YUXrJjo1D633nor7rnHWELjxIkTWLNmTVy+qcCGkpIS0zHr1q3DRx99FJe9SJ2jzeN/8Q/wP/+ELfOkwkjG360Del1pML3kLeC5iOlNUuFJTJt/OOCkz8bsFaWDy+X6ykURgxIfhbfHvV7vI8nYlrFCoLMIyPNOZ5GXeYWAEBACQkAIdF0CSvdChxomksafg865IGrTvUDpXkBeP9MvPTUrE9K9PDzu4fQT/Q64iEkFy+aF6lLA/C6RtiFe+x0p6Fc79+CEwiuaMxyPgOhhAMH30krLso0caZ8PFcV3VoZ+Bjaz1muOyh7vznf3I3/DXCL9CwC100wRY7MO+jUPywxopuI5mcGzooG/xITJIXupyhsG3tETtN+poI+AD/qFlfEI+uNlrfonKuhvXTe5c+eM0cj/MEAqaYn6US6Y8UDpy15i4t9ceWaE9/HtjzdZYdWRgv6gPwFhP+ufA2EmgFC9VbO6xqBRDev0hMU9VxUMHmXmHxLQjwil/vReSzwbPSetrF/6CAEhIASEgAj65QwIASEgBISAEBACQiAiAbfT+YnQSiwMvJnh9+c9u21b1013J/spBISAEBACQkAIdBoBEbh0GnqZ2EYCBQUFWyk0cUGrbWaeXFlZqTIwJd1G1vCd7MDLSRvqRgbG9weeu93c4T//+c+2rOSaa65BXp56t92+NTY2YulSVXivZ7W+ffti5MiRGDFiRCADu8PRPtmYypqugh3efPNNnDyZ2HtFFUChAinC2/vvv48tWyIWq+wyG2HHmYnE4MyZM1ixYkWXWWskR/r37485c4wZ41X/5cuXB4I/4mlTp07FsGEqb0b79vLLL+O1116Lx1TUvvPmzYM64+GNj+1BU5khKbxt8yZjSBt1L9JmG/XtKgvK2BeAM3FJQZLxJPZYAl7b7wwIVxJuhYWFk5l5k4mBeq/XqxKsSBMC3Y6APO90uy0Th4WAEBACQkAICAEhIASEgBAQAkJACAiBbkRAMvR3o80SV4WAEBACQkAICIGOJeDOynIx0UoAGa0zb+jdr9+8p9evV9lEpQkBISAEhIAQEAJCoB0BEbjIgbgcCLhcLvVdt0/4Wnr16nXVihUrolaDs7r+ET7+OwCqLHWPaQ4CXh8P9NGMS1YZ+lWm/mSbytpdXFwcyEAf3iorK3HkyJFkp+jS4zVNw9VXXx0Q8Csh/4ABAyz56/f74fP5AuL+eJuab/r06YZhzc3NKCsrA3PcRTfjdSGp/unp6Vi0aJHpmfF6vTh6NHbK9D59+mD+/PmmfqxatQqnTp1KyseOGKz8V+sIb9u2bcNbb70Vlwu33XYb7rrrLsOYDz/8EOvXr4/LVrTO48ePx803q8R5YY11NP5GFQ7semcvLf8xaGONwRObTwCLVa7OrtV0Dej3gZNUpsiE2vTp06/WNM0sIcRZr9fbLyGjMkgIdDIBed7p5A2Q6YWAEBACQkAICAEhIASEgBAQAkJACAiBy5qACPov6+2VxQkBISAEhIAQEAJBAu5x4wYgI+MaT339q1ao5Ofnpw1ubPwNgM+F9P9Fuc/3VSvjpY8QEAJCQAgIASHQ8wiIwKXn7fnltuKZM2de7/f794Svi5kPV1ZWGlNOJwhghI9/CWBJgsO77bDHbwZmDjK6/7e//Q3bt2+3ZV3Tpk3D0KFDDbZeffVV7Ny505Y5upIRJcIOzcKvghoSbSp7usqiHk9T85WUlJgO2bhxIw4dOhSPuU7pqwISVGBCeIvnzMyaNQtXXnmlwcaLL76I119/vVPWFc+k9957L2655RbDEBXkUVNTE4+pAAfFw6ypII+mpqa47EXqfNVVV2HmzJmmHzet+CL4QHxn2RanohnJ7IeMT64E0nsben1jD1D2Yco9iHsCjXDfB1lUFffAkAEul+sYgIHhNnRdv379+vX7krEtY4VAZxCQ553OoC5zCgEhIASEgBAQAkJACAgBISAEhIAQEAI9hYAI+nvKTss6hYAQEAJCQAj0YAIPjxuXfiwz81cEuAlY7PH51sbCscDpXEDA0wCCb5tPEeDy+Hz1scbK50JACAgBISAEhEDPJCACl56575fTqgsLC+cy83Mma9ro9Xqn2bXWET72Aciyy153sfPgUOA/rzd6qzKYq0zmdrRI2cE/+ugjrFu3zo4pOtWGqj4wZMiQgIhf/ZmJyJNxUGXq37t3b1wmJk+eHKgKEN52796Nl156KS5bndHZjjOjMtIrO+Ht4MGD2LRpU2csK6451Vm67777DGNUhQJVqSDeFinjvwoOSKQSRKT5H3jgAajKFOFNf2s9mjd8J163U9rfMf5zcNyjirO0b34Gxr4AnPGndPrEjDP+6UA2/TixwS2jXC7XZgDGwwXM8Xq99tz4k3FQxgqBOAnI806cwKS7EBACQkAICAEhIASEgBAQAkJACAgBISAE4iAggv44YElXISAEhIAQEAJCoFsSIHd29j8w848AOACcJ+bvITPzV56qqjMmK1L9i5j5TwCuCn7OQNmghobFj2/fbk86vW6JUpwWAkJACAgBISAEohEQgYucj+5OoKCg4F+J6Hvh62Dmn1VWVn7dlvUxayPqob6HG9M02zJB1zUyNAN4aZy5f8uXL8e5c+eSdj5a1u7y8nJcuHAh6Tk62kCvXr0watSogGh++PDhSE9PT5kLiQRXqMzuKsN7eDt58iRWr16dMl/tMmzHmVEZ/lWmf7NWWlqK5uZmu9xNiZ1IlRbOnDmDFStWxD3nxIkTceONNxrG7dmzB/X19uUIcLlcGDx4sNG/s0fR+OTsuP1O2YD03sj49BrT7PzLjwJffitlMydlmIDl+520IBkjLpfrFwC+bGLjX71e7/eTsS1jhUBnEJDnnc6gLnMKASEgBISAEBACQkAICAEhIASEgBAQAj2FgAj6e8pOyzqFgBAQAkJACPRgAibZ9hWN0wDWgGgtMTeof2Cim8D8SQC3tsPFvFsnmrHc53u3B2OUpQsBISAEhIAQEAIxCIjARY5Idyfgcrk8ABaGr4OIPltRUfEHO9Y3vJ7HEGO3Hba6o43NdwK39DF6vm3bNrz1lj2q1gULFqB3b2O8RF1dHfbt29ctsCmBuBLwq8zpSnBuR2tqasLx48cDAQHRbFZXV+O9996zPGX//v0xZ84c0/52BWpYdibBjpHOTDwVC4qLi02DLf76179i//79CXrWccNKSkqghP2hTQUiqICEeNvo0aMxadIkw7Dz589j2bJl8ZqL2H/MmDEYN848SqjxiWlA41nb5krGkCP7q3DcWWwwwQBydwD7um6c0bsHnHRtMmt3uVwPA/idiY2lXq/XCCWZyWSsEOgAAvK80wGQZQohIASEgBAQAkJACAgBISAEhIAQEAJCoMcSEEF/j916WbgQEAJCQAgIgR5FgBZmZS0G0a8A9I9z5QeYaM6yuroX4xwn3YWAEBACQkAICIEeRkAELj1swy/D5bpcrtcB3BK+NGaeUFlZ+bwdSx5exw8R4Wk7bHVHG//2MeCREUbP33//fWzZssWWJUXKDq7E/ErU3xWbysIfFPCrLPwZGRm2uKkE/AcOHAgIyj/88MM2myrgYcqUKbjyyisN8xw+fBgbNmyIa34l6FfC/vD2/PPP480334zLVmd0jnRm3nnnHdTW1lpyKS8vD9dcc42hr1q/4tCVW6QKA4lUbFDrVEEjKsDBrK1duzYQWGJHU9fJokWLTE01V/0H9N2r7JgmKRs08DqkFz8NkGaws+4j4PNvJGU+5YObGtD/yH1kVt3R0tzTp093appmuPEy898qKyvHWjIinYRAFyIgzztdaDPEFSEgBISAEBACQkAICAEhIASEgBAQAkLgsiMggv7LbktlQUJACAgBISAEhEAkAiV5eaObmpt/QoAqmd4+9Z5xkJ+AFY60tK+XVle/L1SFgBAQAkJACAgBIRCLgAhcYhGSz7sygXHjxqUPGTJE5Uk2qC7T09P7rl69+pwd/o/08U8Z+JodtrqjjdwBQKmJhFNljy8rK7NlSUpUrcTV4a2hoQEejyrC0DXakCFD2kT8AwcOtMUplVH94MGDARH/Bx98AJURPVIbPHgwXC6X6cdqL9SeWG333HMPbr21faE3NVb5UFVVZdVMp/WLlFE+nnN5ww03ICsry7CGs2fP4rnnnuu0tcWaWAWQTJgwAf369TN03bVrF3bs2BHLhOnn06ZNw9ChQw2fKXvKrl3N7XYjMzPTYI4Pvoym575o1zSJ2SEN6e4/gAbfbDre9QrwatcoIhBxfaQja38ObU0MADB9+vS+mqaZBQTo/fv37+3xeBoTtS3jhEBnEJDnnc6gLnMKASEgBISAEBACQkAICAEhIASEgBAQAj2FgAj6e8pOyzqFgBAQAkJACAiBNgLzxo8flJaePvdiRjSVMu/jAIJv2U+D+U3StDKHw1EqQn45NEJACAgBISAEhEA8BETgEg8t6dvVCEyfPn2cpmlmVan2er3eG+zyd4SPVRp6o9rcrgm6uJ0MDXjjXkD9N7yprPAqO3yyLVp2cK/Xi6NHjyY7RULjVTbxkSNHBv6UiNpMhJyI4RMnTrRl4T9y5Ah0XbdsJlJm/ZqaGrz77ruW7ajqApMnTzb0V76UlpbG5ZPlSW3smJaWFsgoT2R8XbB+/fp21Q0iTauqLCxcuND049WrV+PkyZM2epy4KbVWdf7UOVT71qdPn4jGkrlebrvtNtx1110G26pShGJqV4tUGQHNDWh8/D67pknIjuPOYjiyv2o6dtkR4CtvJ2S2Qwcx4fMHs+iJZCYtLCx8l5kN5SuI6O6KiorEIkaScUjGCoEkCMjzThLwZKgQEAJCQAgIASEgBISAEBACQkAICAEhIARiEBBBvxwRISAEhIAQEAJCQAgIASEgBISAEBACQkAI2EBABC42QBQTnUbA5XLdD+AZEwdWer3euXY5NsLHpwD0t8ted7Tz1K3AlKuMnr/22mt4+eWXbVnS9OnTcfXVVxtsvfLKK1B/HdWUiP+mm26CqhowaNAgW6ZVWfgPHTrUloX/3LnEi0fce++9uOWWWwx+7d27Fz6fLy5/S0pKoMTi4W3Tpk2BqgFdvUXKKB/PuZw5cyauusp4uF966SXs3r270xBceeWVbdUgzLLmmzl26tQprFq1KmGfFQfFw6zFWwEimhORgknUmKZn7gefsB6YkvBiTQbSoBuRvvAJwJFh+PSUH3C+BBxvtnPG1Nhi4KcHnfSNZKy7XK61AGaY2Ljf6/WWJmNbxgqBjiYgzzsdTVzmEwJCQAgIASEgBISAEBACQkAICAEhIAR6EgER9Pek3Za1CgEhIASEgBAQAkJACAgBISAEhIAQEAIpIyACl5ShFcMdQKCgoODbRPQDk6l+4vV6v2mHC0Oe52Hpzej6ymY7FhvFxmeGAd+/ztjh+PHjWLtW6T6Tb7fffjs+8YlPGAwdO3YMFRUVyU8Qw4LK1j527NiAmF9VDEi2KXH1/v37AyJ+VcUgniz80eaOJIa+cOECysvL43L7vvvuC2R9D2+vv/46XnzRrPhFXOZT3lnt1913322YJ55zqc6cOnvhTe2ZqkDRUU0FVgwbNqxNxN+3b9+4pm5qasK6detw+vTpuMaFd1YVC9S1EN6qq6vx3nvvJWU7dPCDDz5oWl1B31mG5rqf2zaPVUPUZxDSFv0J6r9m7etvA0uPWLXW6f02HnDStGS8KCgo+CkRfc3Exre8Xu9/JGNbxgqBjiYgzzsdTVzmEwJCQAgIASEgBISAEBACQkAICAEhIAR6EgER9Pek3Za1CgEhIASEgBAQAkJACAgBISAEhIAQEAIpIyACl5ShFcMdQKCgoOBxIvp8+FTMvKSysvLXdrgwzMeTNKDKDlvd2ca1vYC6u8xXoETkSkyebBs4cCBmzDBLCA3YmR3czM8+ffpg1qxZUNn5E20qC78SgSsRv/o7e/ZsoqaijtM0DSqzvvpveFOBDyoAwmq7+eabMX78eEN3JQpfuXKlVTOd1m/AgAEoKioynd/quVRVIVR1CJP7SODcqX1NVbviiisCARUqSENl4TfbUytzMzM2btwYOH/JtokTJ+LGG280mHn77bexdevWZM23jVf7pvbPwP3E+2h6pti2eSwZSstE+oLfQ2XoN2tbTwELdlmy1FU6HTrgpOHJOFNYWPg1Zv5puA0i+m1FRcUXkrEtY4VARxOQ552OJi7zCQEhIASEgBAQAkJACAgBISAEhIAQEAI9iYAI+nvSbstahYAQEAJCQAgIASEgBISAEBACQkAICIGUERCBS8rQiuEOIFBYWLiemQ1ZiJl5VmVlpS1p44f7+GECftcBy+nyU7w4Dhhuonf3+XzYu3evLf5Hyg5eV1eHffv22TJHuBGHwxEIJDATF8eaUAnfQ7Pw+/3+WENs+Xzy5MkBEXh427lzJ1599VXLc6hAhvnz55v2V4L+ZLO9W3YkiY7Kf7WO8KbE50qEbqUVFxebVmWwOyu9OmuhWfj79etnxb2ofdT5e+mll3Dy5MmkbSkD11xzDfLy8gy2EqkAEc0hVVlBVVgwNNbR+LtJgN4x1xJIQ1rhj6Bdm2vq7olm4L6dwIeNtuDtMCPkwOD9E8h6dE+YZ4WFhXOZ+TkTh71er7ewwxYiEwkBGwjI844NEMWEEBACQkAICAEhIASEgBAQAkJACAgBISAEIhAQQb8cDSEgBISAEBACQkAICAEhIASEgBAQAkJACNhAQAQuNkAUE51GoLCw8E1mvincAWa+vbKy0pZ8ysPr+L+J8I1OW2QXmvj71wGfGWZ06J133kFtba0tnmZlZeGGG24w2FJifiXqT0XLycnBtddea9n0gQMHoP6UkLqzBO+33HIL7r33XoPPR44cQWVlpeW1qI6RMqW/8MILeOONN+Ky1RmdVYUBVWkgvL333ntQgnwrLTc3Fx/72McMXe3ISt+/f/+2LPxmQRhW/DPrc/DgQbzyyitQe25nS0tLC1SAMGtr1qzBiRMnbJkuWjBJ07p/BL+Tmus93Pm0+74FbYx5lQc/Awt3Ac+ftmXJHWqENeQenEgJ35hnzJjxCV3Xd5g4/brX6x3ToYuRyYRAkgTkeSdJgDJcCAgBISAEhIAQEAJCQAgIASEgBISAEBACUQiIoF+OhxAQAkJACAgBISAEhIAQEAJCQAgIASEgBGwgIAIXGyCKiU4j4HK5mgE4wh3o379/H4/Hc94Ox4bX8VoizLDDVne3MfUq4MlbjatoampCWVmZLctTomolrg5vds4RajuaqDjY78yZM21Z+A8dOoSOysIfDagSic+ZM8e0i9oLxctqGzduHMaMMepzVdDC5s2brZrptH6jRo1Cfn6+Yf7m5ubAuWTmmL5df/31cDqdhn6JZKVXWfiHDh0aqKAwcuRIqL2yo50/fz4QSBL8i2eP451/+vTpuPrqqw3DduzYgV27bImVCtiOVBlB31eN5op/itftuPs77noIjqwvRhz3r/uAPxyK22zXGMD4uwPZ9MdEnZk7d+6VFy5cOG4y/pzX6+2bqF0ZJwQ6g4A873QGdZlTCAgBISAEhIAQEAJCQAgIASEgBISAEOgpBETQ31N2WtYpBISAEBACQkAICAEhIASEgBAQAkJACKSUgAhcUopXjKeQwLRp00Y4HI79JlMc83q9g+2aeriP3ybAmDLergm6kZ1MDdg7wdzhiooKHDt2LOnVZGRkYNGiRaZ27Joj1PjYsWNx9913m86nstO/+eabOHnyZNLrSoWBuXPnol+//8/enYBFdeV54//eggJEcQFFwV2MqGgUd3DXSN0SjXFFk87M9HTP0sv0/DPvvDPzTvfs/c5Md0/32+v0nl7TUeMWt7olcYka3HDfcI0riLuCgEBx/8+pjGlT9xZW3Tq3QOp7nocn/TTn/H7nfG5BcvV3zulgCC1uSxC3JoTaevTogZdeesm0+9tvv90qNjA0txZRQL9s2TLTLsXFxaisrHwmRVJSEhYtWmQ5hngOonhfFPELTzEnGU2cvv/kNoi7d+/KCBlSjJycHOTm5hr6ig0t7733XkgxQukkPnfCy9Dq7qP+TXv3UTmyZiDe9dWg01x/B/jc2VBW0Tr76Aq+WpGn/EMks1NV9RGA5MAYTU1N3bds2XIzktgcS4FoCvB9J5razEUBClCAAhSgAAUoQAEKUIACFKBArAmwoD/WnjjXSwEKUIACFKAABShAAQpQgAIUoIAtAixwsYWVQaMgUFBQkO9wOD4wSXVQ07QxUqawUo/L7AVxCwDb/wgsHwpM7mTkOHr0KI4fPy7FyeVyoVu3boZYMnM8Ce52u5GWlmbIVVZWhtLSUinrsSvImDFjMHiw8cqEDz/8EB98YAb0Yc8AACAASURBVPajEXwmoiDerAhdnNAvCspbe5s5cyYyMjIM0xSnyYtT5UNpwT4LYqOK2EwS2EQ+UcQv/tmpk8kPRShJA/o8fvzY733t2jVUVFSgvr7eQpTIh3Tp0gWFhYWmgZYvXw5x+4GMlpWVhby8PNNQ9T93AY+rZKQxxHD0HI34ud8GHOYbLw5XA/NPAA3PvtzBlvlJCvq78nzltUhiqap6FMCLgTF0XR/v9Xr3RxKbYykQTQG+70RTm7koQAEKUIACFKAABShAAQpQgAIUiDUBFvTH2hPneilAAQpQgAIUoAAFKEABClCAAhSwRYAFLrawMmgUBFwu16uKorwVmEpRlNUej8f8qO0w59Vjt57jcOBEmMPadPc/zQD+qZ9xieIkca/XK2Xtw4cPx4gRIwyxZOZ4Elycyi5OZw9sa9asQU1NjZT12BVEnAY/Y8YMQ3hRFP7OO++ElXbq1Kno3bu3YYy4peDAgQNhxWqJzmJjg9jgENju37+PjRs3hjSlgQMHYsKECaZ9q6ur/UX2osA+NTXVf6p8fHx8SHGf1en27du4fv26v5Bfxi0Xz8oX6vcXLlyIdu3aGbrv2LHDbyGjNXe7gq/kB/AdMfyKjzitkjoAzoU/BZzGtYngF2qBOSeAh3L2LEQ8X6sBdGBfRb5i/oEOMaiqqu8CeDmwu67rRV6vd2WIYdiNAi0uwPedFn8EnAAFKEABClCAAhSgAAUoQAEKUIACbViABf1t+OFyaRSgAAUoQAEKUIACFKAABShAAQpET4AFLtGzZia5Am63+8u6rn81MKqiKN/0eDx/LSNbRok+XwHWyIjVVmJkJwPbjLX2/uWtWLECDQ0NES9VnJgvTks3a7JyPIk9d+5c09PVV65c2WKno4cK6HA4sHTpUoh/BjZN0yAKxUNtL7zwAsaPH2/oLjY1iM0Nrb117NgRL79sqDv2TzvUzRmKouCVV15B+/btbV2u2HAhTt8XRfziq6VO4X/WIsXJ+eIE/cB27tw57Nu371nDQ/7+ggULkJycbOiv3zyNhlWfCTlOKB2V9l0Rv/iXUJJTTbvfagBcx4DKlrkYIZQlhNPnZnm+0j2cAYF9VVX9DoAvBf7/uq7/rdfr/XoksTmWAtEU4PtONLWZiwIUoAAFKEABClCAAhSgAAUoQIFYE2BBf6w9ca6XAhSgAAUoQAEKUIACFKAABShAAVsEWOBiCyuDRkFAVdWfAvhsYCpFUb7k8Xi+J2MKGSX6XyrAt2XEaksxSkcDGQnGFe3atQuXL1+WstRgJ+fv3r0bly5dkpJDBCkoKEB6erohXnFxMSorK6XlsSuQOKFfnNQf2I4dOwbxFWoTBdWisNqsrV+/Hg8fPgw1VIv1C1YYLorPRRF6KK25U/pDGR+sjzh5X5zALwr4xf/WdT2ScFEZ27dvX0yePNmQS/Ymj2AbB+BrQP2Pp8pbqzMZzsVvQuncxzRmTRMw5zhwpnVfzBGWhwNIvpav1IY16KnOqqr+FYBvBo7Xdf2HXq/381bjchwFoi3A951oizMfBShAAQpQgAIUoAAFKEABClCAArEkwIL+WHraXCsFKEABClCAAhSgAAUoQAEKUIACtgmwwMU2Wga2WUBV1WIALwWmURTlZY/Hs0FG+swS/RsApJz2L2M+rSXG1wcAr5mc+3zhwgXs2bNHyjTz8/MxYMAAQ6yLFy+ipKRESg4RRBQsi8LlwHbq1CkcOnRIWh67AmVnZ2Ps2LGG8OJ0fnFKfzhtzpw56Ny5s2FIaWkpysrKwgnVIn2Fg/AIbGKTidhsEmoLFifU8aKfOHVfnML/pIi/rq4unOGtoq/T6URRUZHpXDZs2IAHDx5ImWdzN3I0rPgD6HfOR57HEQfnvO9DyTC/XqRRB149DXwgZ0mRz1dSBMWHkdcnK0ethlNVVezyWW0yfrOmaYVW43IcBaItwPedaIszHwUoQAEKUIACFKAABShAAQpQgAKxJMCC/lh62lwrBShAAQpQgAIUoAAFKEABClCAArYJsMDFNloGtllAVdUTAHIC0zgcjhc3b958XEb6zD3629CxVEasthSjMA34ySDjikTR8qpVq6QstV+/fpg0aZIhlswcIvjgwYMxZswYQx5RrCyKllt7S0lJwbx580ynKZ5FOIXkubm5yMkx/Ej5C9O3bt3a2inQs2dPTJ8+3TBPK5sbhg0bhpEjR4a15rt3735cwC9yPg+n8D9rgcFusBCbXcSmF1nt1VdfhcPhMIRrOrUBjTv+I+I08a6vwpE1I2icPzsLbLwTcZrWGGB+eb6yzurEXC7XKEVRDgaO13X9iNfrzbUal+MoEG0Bvu9EW5z5KEABClCAAhSgAAUoQAEKUIACFIglARb0x9LT5lopQAEKUIACFKAABShAAQpQgAIUsE2ABS620TKwzQIul+uGoiiGc+KdTme3DRs23JaRPrNE3w1gooxYbSlGShxQNs58RZs2bcK9e/ciXm5CQgKWLFliGmfz5s0QxdMyWnMF8WvWrEFNTY2MNLbGEAX9Yh2B7YMPPsCHH34Ycu709HSIAm6ztnz5cjQ2NoYcqyU6xsfHY+lS4/6b6upqrFsXfk2zuLlBFPZ36dLFdDkNDQ3+zQ7Xr1/3f4WzeaIlfKzkDLaxQfYmj9mzZyM1NdUwRb3qBhp+Iw6Jt97ixv0J4sZ8OmiAr10BvnvdevxWPvIvyvOV71udo8vlylAUpdxk/FVN0/pYjctxFIi2AN93oi3OfBSgAAUoQAEKUIACFKAABShAAQrEkgAL+mPpaXOtFKAABShAAQpQgAIUoAAFKEABCtgmwAIX22gZ2GYBVVWbABj+nFDTNHHMsy4jfWaJfhkAixZNMNfkAOM7Gr9x+PBhnDx5UgY/XC4XunXrZoh15MgRnDghLmiQ04IVxO/btw/nzp2Tk8TGKGPHjkV2drYhw6VLl7B7t9iTEnorKiqC0+k0DNixYweuXbsWeqAW6ikK+kVh/9PN5/Ph7bfftjyjjh07+ov627dv748tCvnv3LmDmzdvWo75vAwU6y4sLDSdrsxNHkFvRNB11P/Q+p4qR/ZsxM/8SlDu1beAL51/Xp5G+PNUdPz79YnKl8Mf+dGIadOmJSUlJdWajK/RNK291bgcR4FoC/B9J9rizEcBClCAAhSgAAUoQAEKUIACFKBALAmwoD+WnjbXSgEKUIACFKAABShAAQpQgAIUoIBtAixwsY2WgW0UcLvdHXVdfxCYQtf1+16v1/w47XDno+tK5h7UA/hkdXC4cdpo/y/1BP7WZKtDZWUliouLpax6+PDhGDFihCHWrVu34PV6peQQQYIVxIsCdlHI3tpbZmYmZsyYYZhmfX09Vq5cGdb0p0yZgj59jA/27Nmz2L9/f1ixot052A0DVVVVePfdd6M9nTaTb9GiRUhKSjKsR+Ymj2C3K4ikje/9C5rOhv/zrmSOhHPe9wFF7PEytg8eAMtOAz4p279a6eNW8IvyPOWPI5mdqqpVADoExqirq2u3Y8eOukhicywFoiXA951oSTMPBShAAQpQgAIUoAAFKEABClCAArEowIL+WHzqXDMFKEABClCAAhSgAAUoQAEKUIAC0gVY4CKdlAGjIFBQUNDf4XBcNEl1UdO0LBlT6L1bz/Q5cF1GrLYYY3h7QHvRfGWyTu5OS0uD2+02TSIK1UXBuowWrCC+sbERYi2tvcXFxWHZsmWm0xQbH8QGiFBbVlYW8vLyDN1ramqwZs2aUMNEvV9GRgbGjx+PDh0Mdcf+GyPEzRFs1gTy8/MxYMAAw2DZmzwWL16MxMREQ56mq/vQuOGNsCavdOkL58KfAQnmh8iX1QBzjwM14p6Xtt208nzF/JdoiOt2u92XdV037PJRFKW3x+Np/dd2hLhOdmvbAnzfadvPl6ujAAUoQAEKUIACFKAABShAAQpQoGUFWNDfsv7MTgEKUIACFKAABShAAQpQgAIUoEAbEWCBSxt5kDG2DFVVxwIwOy78gKZp42Rw9CrRxzUB+2TEaqsxjo0B0pzG1ck8ubuoqAhOpzHJrl27cPnyZSm0DocDS5cuhfhnYNu6dSsqKiqk5LEziDihX2xMCGzHjx/H0aNHQ04tTmIXJ7KbtQ0bNuDBA8PFGCHHltlRnOguivh79uzpX3dycnLQ8Jqm4fbt2zLTx1Ssvn37YvLkyYY1y97kMW3aNPTq1ctoW/8I9T+bFbK5kpyK+MW/gNK+m+mYG/WAegy41RByyOe545HyfCU3kgWoqnoIgCGGrusjvV5v6L9cIpkEx1IgQgG+70QIyOEUoAAFKEABClCAAhSgAAUoQAEKUKAZARb08+NBAQpQgAIUoAAFKEABClCAAhSgAAUkCLDARQIiQ0RdwOVyqYqieEwSezVNU2VMKGOPvkDRsVpGrLYa4zsDgUUmNbMyT+6eOHEi+vfvbyC8cOEC9uzZI412+vTp/uLwwHb69GkcPHhQWh67Ag0ePBhjxowxhL979y42b94cVtrCwkJ06dLFMObQoUM4depUWLFkdu7cubO/eF88p+7du4cU+uHDh1i/fn1IfdnJXCAhIQFLliwx/aawFcYyWu/evTF16lTTUPW/nAvU3Hl2Gmc7OBf8GEraQNO+VT5gznHgfO2zQ7WRHjfK85WMSNaiqmoxgJcCYyiKMtPj8WyLJDbHUiBaAnzfiZY081CAAhSgAAUoQAEKUIACFKAABSgQiwIs6I/Fp841U4ACFKAABShAAQpQgAIUoAAFKCBdgAUu0kkZMAoCbrf7NV3XfxuYSlGU33k8ntdkTCGjRP8zBfiRjFhtNcb8rsD3XzCuTubJ3aKYXxT1B7a6ujqsWrVKGm12djbGjhUXP3yyPS8F4SkpKZg3b56ph3ASXqG2kSNHYtiwYYbulZWVKC4Wtb3RaeIU/h49enxcxN++ffuwEjc0NGDTpk2orq4Oaxw7GwVcLhe6dTPu3hGbXcSmF1nttddeg6IY//rHd/BX8O37cfNpFAfi53wLjt7ml7Q06MDSU8BeOfsPZC3Z7jh6eR7ioCi61UQul2u5oihFJuOXaJr2jtW4HEeBaArwfSea2sxFAQpQgAIUoAAFKEABClCAAhSgQKwJsKA/1p4410sBClCAAhSgAAUoQAEKUIACFKCALQIscLGFlUFtFlBV9UsAvhOYRtf173u93r+QkT6jRP87BfgPGbHaaozO8cBJYw28f7myTu5OTEzE4sWLTQnFyfPiBHoZTRSLz58/3zTUunXrnouicFHQLwr7A1tJSQkuXrwYMlN6ejoKCgpM+69YsQKiUN6u1rFjR/8J/OIk/oyMiA4W928+EJsQ2nJ7sulBWHXt2hXJyclo164damtr/Z/ZS5cu4cyZMxETiA0eYqNHYKuoqMDWrVsjjv8kwMsvvwzxGTD8br9zAQ0rXm82T9ykNxD3ovnvCjHwc2eB9SEc8i9tMa0kUFwTel6dpJRbnY7L5fpvRVE+FzheUZTPezyeH1qNy3EUiKYA33eiqc1cFKAABShAAQpQgAIUoAAFKEABCsSaAAv6Y+2Jc70UoAAFKEABClCAAhSgAAUoQAEK2CLAAhdbWBnUZgGXy/UviqL8Y2AaXdf/1ev1/pOM9Jkf6F+Dgr+REastx9g4HMjtYFxhaWkpysrKpCzd7XYjLS3NEOvIkSM4ceKElBwiSLBi4gMHDkgpipY20SCBxA0D4qaBwHb58mXs2rUrrPRFRUVwOp2GMe+//z6uXr0aVqzmOsfFxX3iFP4OHUw+TGFmu3btGsRn4/79+2GOfD66i4J3seFBbHwIZdODuJ1h9+7duHHjhuUFpqamYvbs2abjly9fjsbGRsuxnx44ZswYDB482BirqRH1P5oSNIdj2HzET/nfQb//9avAd65JmeJzF8QBvHgtXzludeKqqv4bgK+YjP8HTdO+ajUux1EgmgJ834mmNnNRgAIUoAAFKEABClCAAhSgAAUoEGsCLOiPtSfO9VKAAhSgAAUoQAEKUIACFKAABShgiwALXGxhZVCbBVRV/QGAz5uk+UtN074rI33mHv0n0PEnMmK15Rh/3Rt4o5dxheXl5di2bZuUpb/44osQX4Ht5s2b2LJli5QcIsjo0aMxZMgQQ7zr169j+/bt0vLYFUgUec+YMcMQXhRbi6LrcNrkyZPRt29fw5Dz589j79694YQy9BW3CDw5hV/MWVYTp8UfO3YMt27dkhWyVcSRtekh0o0pixYtQlJSksFE/GyInxEZrbmbMhpW/yn0SuMGHkfvcYif8y1AcZhOYe1t4IvnZMzu+YyhOzC5YoKy2+rs3W73/6fr+v8LHK/r+re9Xu8bVuNyHAWiKcD3nWhqMxcFKEABClCAAhSgAAUoQAEKUIACsSbAgv5Ye+JcLwUoQAEKUIACFKAABShAAQpQgAK2CLDAxRZWBrVZwOVyLVcUpcgkzeuapv1WRvrMEn0lgMUyYrXlGGNSgHeHGVfo8/mwcuVKiH9G2rp27QpVVQ1hdF3352hoaIg0hX+8OO185syZhlhNTU3+gnjxz9bcHA4Hli5dCvHPwCY2PogNEKG2AQMGID8/39BdnPa+atWqUMP4+4mC9O7du398qrwo6JfRamtrITaOPPmS9TmQMbdIY4ibCsSmB/El7IShjLZz505cuXLFUijxeRCfi8B29uxZ7N+/31JMs0HiMxwfH2/8OTxXjMbiT17AonTpB+einwPOdqb59zwElp4CGnVp03vuAik65lyfqGyyOnGXy/W6oii/Nhn/G03T/sBqXI6jQDQF+L4TTW3mogAFKEABClCAAhSgAAUoQAEKUCDWBFjQH2tPnOulAAUoQAEKUIACFKAABShAAQpQwBYBFrjYwsqgNguoqiqKE2cHplEUZbbH4/HISJ9ZohcDeElGrLYe4/Q4oKNJvfHWrVshTk2X0RYvXozExERDqEgKlM3mFayYWNw2IArHW3sTJ/SbnXp/4sQJHDlyJOTpC2thbtaKi4tRWVnZbCxx0nqvXr2kF6SL0/fFcxAnwt+9ezfk9TwPHcVze/LVsWNHW6ZcU1ODDRs2WNoE069fP0yaNMkwr+rqaqxbt07afAsKCpCenm6Ip9fcQcMv5/7+/09MgbPoN1A6GPuKTh/WAe5jQFXke4qkra2FAr1anq+8bTW3qqri37WGDQG6rq/zer3zrcblOApEU4DvO9HUZi4KUIACFKAABShAAQpQgAIUoAAFYk2ABf2x9sS5XgpQgAIUoAAFKEABClCAAhSgAAVsEWCBiy2sDGqzgKqqpsX2uq5P8Xq9u2SkzyzRSwGMlhGrrcf48SBgTppxlWVlZSgtFYyRN1FILAqKA9uFCxewZ8+eyBP8T4Rp06b5C9ED25kzZ3DgwAFpeewKNHjwYIwZM8YQ/t69e9i0KbxDut1uN9LSjA/2zp07CNw3I24FePoUflkF6eJGgKdP4a+vr7eLLupxxaaHp0/hNzuV3o5JWf0sO51OFBWZXYwCrF+/Hg8fPpQy3UGDBmHcuHGmsep/NAVoagQc8XC+8t9QephcDwLgQSPgOgZcfSxlSs91EEXB567nKT+yuoiCgoIpDofj/cDxuq57vF6vYWOd1TwcRwE7Bfi+Y6cuY1OAAhSgAAUoQAEKUIACFKAABSgQ6wIs6I/1TwDXTwEKUIACFKAABShAAQpQgAIUoIAUARa4SGFkkCgLuFyu9xVFmRKY1uFwTNi8efM+GdPpWaJf0IEBMmK19RhF6cC3soyrfPDggf80cBmtf//+mDhxoiFUbW0tVq9eLSOFP8YLL7yA8ePHG+LJPoVc2oQDAqWkpGDevHmm4YWT8Aq1DRw4EBMmTDDtLjyuXbsGUWCfmpqKHj16QFZButgwIGKLQn7xv9tSy8jIgPgSJ/F37txZytIeP37sv7HgycYH8Uz69u2L3NxcdOjQwTSH1QJ8l8uFbt26GWKKjTtiA4+MpigKXnvtNdNQvl3fhO/4asS/9E9wDHKZ9mnQgYUngYNVMmbTBmIo+NvyPOXrVleiqmoegBKT8Vs1TeMtNlZhOS6qAnzfiSo3k1GAAhSgAAUoQAEKUIACFKAABSgQYwIs6I+xB87lUoACFKAABShAAQpQgAIUoAAFKGCPAAtc7HFlVHsFXC7XXkVRDFXXiqKM8ng8h2VkzyzR7wLoIiNWW4+R7gQOGw+F9y97zZo1qKmpiZggMTERixcvNo0jTp4XJ9DLaO3atcPChQtNQ7377ruoqmr9VcKioF8U9gc2cZOBuNEgnDZ//nyIk+TtbKIgvaKiwl+ULr7a0in8ycnJ/hsfRAF/tDc9JCQk+Dd3iJ+dwHbkyBGcOHEi7Mc6fPhwjBgxwjBObCbYtm1b2PGCDRA/g+JnMbA1VRyFfnEH4ib+ZdBcXzwHrL0tbSrPfSBFx79fn6h82epCCgoKRjscDrOrVnZpmmbYWGc1D8dRwE4Bvu/YqcvYFKAABShAAQpQgAIUoAAFKEABCsS6AAv6Y/0TwPVTgAIUoAAFKEABClCAAhSgAAUoIEWABS5SGBkkygKqqh4CkBuYVtf1YV6v96SM6WSW6LqMOLES470RwJBk42r37duHc+fOSWFwu91IS0szxDp8+DBOnpTy2P2x58yZY3p6usxTyKWABAkyduxYZGdnG7575coV7Ny5M6zUWVlZyMsTB3TLbXfv3v34VPlbt27JDd7C0bp3746ePXtKP4VfbHoQhfNi04PYBBFKE8X3ogg/sN28eRNbtmwJJcQn+oifP/FzaNbefvtt+Hy+sGOaDRC3cYhbOQytqRFwxAfN8d3rwNeuSJlC2wmi43vlE5UvWV2QqqovAjhqMn6/pmnG60ysJuI4CtgowPcdG3EZmgIUoAAFKEABClCAAhSgAAUoQIGYF2BBf8x/BAhAAQpQgAIUoAAFKEABClCAAhSggAwBFrjIUGSMaAuoqiqqt4cG5vX5fIOKi4ulVI+zoD+8p/r3fYAv9DSOuXr1Kt5///3wggXpHaw4ubKyEsXFxVJyiCC5ubnIyckxxBMF1Vu3bpWWx65A4jT4GTNmGMI3NjZi+fLlYacNtkEgnEDi1P0np/CLovS6urpwhrfqvk6nE3369Pm4iD8+PnjBeTgLkbHpobkC/JUrV1q6DWHRokVISkoyLEWc0C+erYzW3LyDxd9yD/jjMoA7sT4ppAO/rshX/tDqcykoKBjscDhOB47Xdf2I1+s1bKyzmofjKGCnAN937NRlbApQgAIUoAAFKEABClCAAhSgAAViXYAF/bH+CeD6KUABClCAAhSgAAUoQAEKUIACFJAiwAIXKYwMEmUBVVVF0f5Ak7T9NU27JGM6LOgPTzGvI7DKWAOPhoYGrFixIrxgQXp369YNLpfL9Lsih8glo4kT1mfNmmUaShTEi8L41tzi4uKwbNky0ylu3rwZolA83DZs2DCMHDkyrGH37t37+BR+cSJ8W2uiqH3IkCH+2xBkFPGLz++TE/hlbnoIVoC/a9cuXL58OezHkp+fjwEDBhjGlZWVQdxiIau9+uqrcDgcIYU7Wwu4jwF1TSF1j7VOa8vzlQVWF11YWDjA5/NdCByv6/ppr9dr2FhnNQ/HUcBOAb7v2KnL2BSgAAUoQAEKUIACFKAABShAAQrEugAL+mP9E8D1U4ACFKAABShAAQpQgAIUoAAFKCBFgAUuUhgZJMoCbrf7sq7rfQLT+ny+nsXFxZEfEa3rjsw98EV5Wc99urPjgPZxxmVs2bIFsgq6lyxZgoSEBEMScQuAuA1AVisqKoI4eT2wbd++3V+k3tqbOKFfnNQvc/59+/aFKOzv0qWL6fJFQfqTU/iFUVs6hT9wwb169cK0adMi/hhEY9NDsAL8ixcvoqSkJOw19OvXD5MmTTKMq66uxrp168KOF2xAYWFh0M/a02MeNAIvHQXK66WlbmuB3ivPV8x3KIWw0oKCgt4Oh+OKSdcLmqaZbawLISq7UCC6Anzfia43s1GAAhSgAAUoQAEKUIACFKAABSgQWwIs6I+t583VUoACFKAABShAAQpQgAIUoAAFKGCTAAtcbIJlWFsFXC7XDUVRugcmcTqd3TZs2HBbRnKe0B++4pvZgCvVOO7EiRM4cuRI+AFNRkyePBmisDywnT9/Hnv37pWSQwSZMmUK+vQx7BnB2bNnsX//fml57AqUm5uLnBzjlQl79uzBhQuGw7bDmkbHjh39hdbt27f3n0wvCvnv3LkjbdOGmIzYTJGWlgaR6/Hjx3j06BEePnyI+vqWr9ru0KEDRLG52YaPZ0E+velBnMJfW1v7rCERfz9YAb7YcLFq1aqw44sNNWJjjVkTBf2isF9Ge/HFFyG+ntUWngT2PnxWrxj+vo695ROVPKsCM2fO7O50Om+YjL+qaZrxl6TVRBxHARsF+L5jIy5DU4ACFKAABShAAQpQgAIUoAAFKBDzAizoj/mPAAEoQAEKUIACFKAABShAAQpQgAIUkCHAAhcZiowRbQFVVe8CMBwTrihKJ4/HE3Fp58DNemJNZ9RFe13Pe77XuwP/OcC4irt372Lz5s1SljdgwACIE8cDmyiMXr16tZQcIkhWVhby8ow1sDU1NVizZo20PHYFGjt2LLKzsw3hxcYKscGiNTWxQUPMVRTviyL5uDiTax6emrAoGL9y5QqOHTuGxsbGqC9l9uzZSE012bkSZCb379+HKN6/du2a1E0PoS68uQJ88XMpfj7DbaqqomvXroZhBw4cwJkzZ8INZ9o/KSkJixYtajbWP14Cfl4hJV2bDaIAJ67nK8OtLtDlcqUqinLHZPxNTdMMG+us5uE4CtgpwPcdO3UZmwIUoAAFKEABClCAAhSgAAUoQIFYF2BBf6x/Arh+ClCAAhSgAAUoQAEKUIACFKAABaQIsMBFCiODRFlAVdVHAJID09bV1bXbsWNHxIX4maV6MuohcrCFIdArEdg3ynyAOAlcnAgefWV2HAAAIABJREFUaWuuyHfjxo0QxdMyWrt27bBw4ULTUOvXr/efFt9am5j73LlzIQq5A9vOnTv9xfAt3TIyMjBs2DB069YNDofD8nQePHiAw4cP+4vlo9GGDBmC0aNHN5tKbDKoqKjwF/Ffv34dYhNISzeXy+W3DmxHjx7F8ePHw57e8OHDMWLECMM4sd7t27eHHS/YAHETgNnnWPRffQv40nlpqdpyoEvl+Up/qwucNm1ah6SkpKrA8bqu3/d6vYaNdVbzcBwF7BTg+46duoxNAQpQgAIUoAAFKEABClCAAhSgQKwLsKA/1j8BXD8FKEABClCAAhSgAAUoQAEKUIACUgSCFbhICc4gFIiygKZpUv7csNt2vYMzEYYCxigv57lMt3MkkNXOOPWSkhJcvHhRypqCnZB+6NAhnDp1SkoOEaSwsBBduhjrVQ8ePIjTp09LyyMrUHp6OjIzMyFOvE9JSTGEbWhogNhY4fP5ZKUMK05iYqK/GL5Pnz6Ij48Pa+yzOj9+/BiiOP3s2bPP6hrR991uN9LS0kxjiNxXr171F/O3tiY2T4wcOdIwrVu3bsHr9YY9XWEgLAKb2MywfPnysOMFGzB9+nT07NnT8O0aHzC8FKhrkpaq7QbScbt8omLczRHGivnfimFgsetzJSDrvxufq0VzshSgAAUoQAEKUIACFKAABShAAQpQQLKAlL+YkzwnhqMABShAAQpQgAIUoAAFKEABClCAAs+dAIu0nrtHxgk3IyCrMGtAqd6prh5yjnqPsSf2r/2Az2QYF33p0iXs3r1bioYoTBYFyoGtsrISxcXFUnKIILm5ucjJyTHEu3HjBt577z1peawGEifxi2JnUcQvTrx3Op3Nhjp37hz27dtnNZ3lcWJe48eP9280UBR7/2hf3NCwZcsW1NfXW55vsIHJyclYsGCB4du6rvtziuL41tpSU1MhNsKYtRUrVkBs9gi3FRUVmX7mtm3b5r+dQEYLNm+fDuQcAKpaZm+KjKVFL4aOx+UTlaRIEvK/FSPR49jWLCDrvxtb8xo5NwpQgAIUoAAFKEABClCAAhSgAAUoYLeAvX/qb/fsGZ8CFKAABShAAQpQgAIUoAAFKEABCrQSARZptZIHwWlIEZBVmNVnl96lMQ53pUwqxoJM7wz8dohx0eIE9XfeeUeKhjiJvqCgwDSW1eJks2DN5RGnkIvTyKPdnpzCLwr5zW4PCDafuro6bNq0CbW1tVGd8oQJE5CVlWV7If/Ti2pqasIHH3yAy5cvS13r0KFDMWrUKENMcSr/+++/LzWXHcEWLVqEpCRjXbew+vDDD8NOOXHiRPTv398wrqysDKWlpWHHCzYg2Lw/dxZYf0damjYdqDwPcVAUS/cZLF68OKGqqupxmwbi4mJWQNZ/N8YsIBdOAQpQgAIUoAAFKEABClCAAhSgAAUAsKCfHwMKUIACFKAABShAAQpQgAIUoAAFKCBBgAX9EhAZotUIJCQkdFy/fn1VpBPqflRvH/cI1ZHGicXxiQ7g4njzlXs8Hty5I6cCd+nSpYiPjzckEoXVosBaVotWnmDzFQXY4gT+Xr16hXQKv1kcn88Hr9eLu3ejt0clJSUFqqoiMTFR1qMIO86BAwdw5syZsMcFGyCK+UVRf2A7efIkDh8+LC2PXYHy8vL8mysCmyjmF0X94TZRzC+K+gPbw4cPsX79+nDDBe0fzH3NbeAvzklL06YDOYDka/mKpd08BQUF7R0OB/992KY/IbG7OBb0x+6z58opQAEKUIACFKAABShAAQpQgAIUkCfAgn55loxEAQpQgAIUoAAFKEABClCAAhSgQAwLsKA/hh9+G1y60+nstmHDhtuRLm10qe6sqEd9pHFidfxbQ4BpnY2rP3r0KI4fPy6FZfLkyejbt68h1rlz57Bv3z4pOUSQaOV5esLdunWDOIFfFPKnpqZGvJZdu3ZJP62+uUllZ2djzJgx4Z3K72uAXnEUTTdPQb9zHvr9a9CrbgB196F06A606wxHrzFwZM+Gkmo8FT7YfE6cOIEjR45EbCgCDBw4EOLGgcD2vJzQ36dPH0yZMsUw//r6eqxcuTJsI7FZY/Hixabj1q1bh+pqOTXg3bt3x6xZswx5HjYCQw6EPe2YHFCer1j+OzWXy5WqKIqcnVgxqc9Ft2YBFvS35qfDuVGAAhSgAAUoQAEKUIACFKAABSjwvAhY/sPH52WBnCcFKEABClCAAhSgAAUoQAEKUIACFIiGAAv6o6HMHNESiI+P77Vx48brMvJllui6jDixGOOzGcC/9DOu/NatW/6T4mU0cdK4OHE8sNXU1GDNmjUyUvhjDBgwAPn5+bbmEYXRonj/SRF/QkKClPlXVFT4i9ll3YoQyqQmTZqEfv1MHr7ZYFHEf/0gGo+8Bf3awVDCf9TH2Q5xLy5B3MhlQGLHZ46TVdQvNlq4XC5DvsbGRixfvvyZ82jpDuJGC3HjhFnTNA23b4e/F8rtdiMtLc0Qcv/+/Th79qy0JRcVFcHpdBriLTgJ7HsoLU1bDdRYnq8Y8UJc7cyZM7s7nc4bIXZnNwo8VwIs6H+uHhcnSwEKUIACFKAABShAAQpQgAIUoEArFWBBfyt9MJwWBShAAQpQgAIUoAAFKEABClCAAs+XQLCCfha4PF/PMdZmq6rqOXFgduC6FUUZ6PF4LsjwyCzRawEkyYgVazGy2gE7R5qvWpwELk4Ej7S1a9cOCxcuNA2zYcMGPHjwINIU/vHNnUK+ceNG3L9/31Kerl27IiMjA7169TItiLYUFPDblpeXQ9xUUFlZaTWMpXHTpk3zr+eZrakRvqMr4Nvzg2d2fVaHuKHzEDf5r4C45uuV9+zZgwsXIvvVEBcXh2XLlplOqbi4OOrez7Ix+35BQQHS09MN3xI3Z4gbNMJtL774IsRXYLt27Rp27NgRbrig/YNtFPlhOfDVy9LStNVAj8rzlQ5WFzd79uy+TU1Nl0zGX9I0LfTrMqxOgOMoIEGA7zsSEBmCAhSgAAUoQAEKUIACFKAABShAAQoEEWBBPz8aFKAABShAAQpQgAIUoAAFKEABClBAggALXCQgMkTUBVRVPQEgJzCxoig5Ho/nlIwJZZbooiL82cd/y0jWBmMcHA30MDlofteuXbh8WU4FbmFhIbp06WLQO3jwIE6fPi1Ndfbs2UhNTTXEO3z4ME6ePBlSHnHqvjiF/8lJ/GKjgKx29+5dXL9+3V/IL25BaIk2btw4DBo06BmpdTRd3IlG7f/InaIzGc4lv4TSKfhmAl3XIU6hj/S2ghkzZvifYWA7deoUDh06JHddNkTLyclBbm6uIbJw8Xg8YWcUG1NUVTWMk31rgbj1QRT1B7bztcDUI8GnnZEAiK+eiUBmItAh7qO+jTpQ7QOqGj/6530fcOoRcL8xbILnYcCd8nylq9WJzp49e1BTU9MZk/FnNE0bbDUux1EgmgJ834mmNnNRgAIUoAAFKEABClCAAhSgAAUoEGsCLOiPtSfO9VKAAhSgAAUoQAEKUIACFKAABShgiwALXGxhZVCbBVRVPQhgVGAaRVFGeTyewzLSZ5boNwF0kxErFmP85wDg9e7GlYtT0sVp6TKaKEwWBcqB7caNG3jvvfdkpPDHGDFiBIYPH26IV11djXfffReiWNysiU0APXv29BeAi8JnRZHzx9riFP6Kigp/Ab8o5K+rq5O2ViuBsrKykJeX1+xQ/c4FNG7+G+hVFVZShDQm3v2fcPSfErSvz+fD2rVrI/IaPHgwxowZY8ghboQQN0O09iY2wIiNMGZt1apVlmyKiorgdBpvSNi6dav/cyqjifhLliwx/RnKOwRcefxRlhEdgEmdPvoalwIkOcLLfrEWKK0GDlYB2+8D1/8nbnhRWl3v8vJ8pafVWRUUFAxzOBzHTcYf1zTNeD2D1UQcRwEbBfi+YyMuQ1OAAhSgAAUoQAEKUIACFKAABSgQ8wJy/uYj5hkJQAEKUIACFKAABShAAQpQgAIUoECsC7DAJdY/Ac/n+lVVLQFgVkGcr2malGrxzBL9KoDgR34/n3RRm7UrFXgz25iutrYWq1evljKP9PR0FBQUmMZ6++23IQq4ZbS0tDS43W7TUNeuXcO+ffsg1iWKjjMyMtC7d29/Eb/MU/jv3bv3cQH/zZtir0nraB07dsTcuXOb3azg2/dj+A7+KioTjp/5j3BkG0+Mf5JcbMJYt26d5bmkpKRg3rx5puPXrFmDmpoay7GjNXDBggVITk42pCspKcHFixfDnoY4OV+coB/YxC0Z4rYMWW3WrFno3t24S+ifLwE36oG/6wP0S5KVDRDbdA5UAWtvAevvPNen939Ynq8MsCpTUFAw2uFwlJqML9U0bazVuBxHgWgK8H0nmtrMRQEKUIACFKAABShAAQpQgAIUoECsCbCgP9aeONdLAQpQgAIUoAAFKEABClCAAhSggC0CLHCxhZVBbRZQVXUbgOkmaaZrmrZDRvqMEv28AmTJiBWLMdrHAWfHma9806ZNEAXqMlqw08F37NgBUWwvq7lcLnTrFvzChvv376Nz586y0qGhoQHipgFxAr/4EhsGWmObP38+2rdvH3Rqvj0/hO/wb6I69fiCf4Nj4MygOY8fP46jR49anpMo6BeF/YFt//79OHv2rOW40Ro4YcIEDBw40JDu0qVL2L17d9jT6N+/PyZOnGgYJ/vWgiFDhmD06NGGPNU+oENc2NMOe4B2F/jPK8C51vmj2Nx6TpfnK0PDXvD/DFBVVWyeE5voAluJpmnGB281EcdRwEYBvu/YiMvQFKAABShAAQpQgAIUoAAFKEABCsS8AAv6Y/4jQAAKUIACFKAABShAAQpQgAIUoAAFZAiwwEWGImNEW0BVVQ8As2O4VU3TvDLmk1minwCQIyNWrMZYlQPkdTSu/vDhwzh58qQUlilTpqBPnz6GWKKwWhRYy2ri5P2ZM4MXicvIIzYFiOL98vJyiFP4dV2cEd56W3Z2NsaODX5At6/kB/AdeatFFuBc+haU1P6muYWruCWirq7O0tzGjBmDwYMHG8aKZ7d9+3ZLMaM5SPy8iJ+bwCY2kaxYsSLsqSQlJWHRokWm42TeWiBug3j55ZfDnp/MAT4dWH4T+MZV4FaDzMi2xjpcnq+MsprB7XZP1XXdbKPcdk3TZliNy3EUiKYA33eiqc1cFKAABShAAQpQgAIUoAAFKEABCsSaAAv6Y+2Jc70UoAAFKEABClCAAhSgAAUoQAEK2CLAAhdbWBnUZgFVVdcBmGeSZp6maetlpM8s0Q8DGCkjVqzG+Hwm8OW+xtVXVlaiuLhYCktWVhby8sQB0p9sjx49wtq1a6XkeBKkoKAA6enp0mI2Njb6T+EXBfziNoGamhppsaMRKNjtCCK3r/QX8O3/aTSmYZ4jPgkJf7QBSDC/PUDcECFuirDSgm3uEM9z+fLlVkJGdYzT6YR4dmbN6/Xi1q1bYc/H7XYjLS3NMG7fvn04d+5c2PGCDQh2O4K0BCEGetwE/Kgc+PrVEAe0ZDcde8snKsZfkiHOye12F+i6brZRTtM0zR1iGHajQIsK8H2nRfmZnAIUoAAFKEABClCAAhSgAAUoQIE2LsCC/jb+gLk8ClCAAhSgAAUoQAEKUIACFKAABaIjwAKX6Dgzi1wBVVXFMdJLTKIu0TTtHRnZMj/Q90DBBBmxYjXGkGTgvRHmqxeFz6IAOtLWrl07LFy40DTM+vXr8fDhw0hTfDxe5Jo0aRK6d+9uOaY4hV8U8FdUVPi/ntfW3On8+r3LaHh7WYsvTen6ApxLfgnA/K8Tdu7ciStXrlia59KlSxEfH28Yu3Xr1ufiub700kvo0aOHYf4nTpzAkSNHwjYZMWIEhg8fbhh39epVvP/++2HHCzZg1KhREJ+9uLi40GPWP4J+90PoD65Cr6oAxM0XjngoSR2BRPGVAqVLXygdwv+5LqsB/uIccKoV78XRgR0V+cr00ME+2VNV1QUAVpuMX69pmtnGOqupOI4Ctgnwfcc2WgamAAUoQAEKUIACFKAABShAAQpQgAJB/gSeMBSgAAUoQAEKUIACFKAABShAAQpQgAJhCbDAJSwudm4lAqqq/hrA6ybTeV3TtN/KmGbPEn2HDkyVESuWYxweDaQnGAV27NjhP5VeRissLESXLl0MoUpLS1FWViYjxSdijBw5EsOGDQsprs/n+/gU/uvXr6O6ujqkca2906JFi5CUlGQ6zYbln4J+92KrWEL81L+BI+cV07nU1dVh1apVluY5ffp09OzZ0zD29OnTOHjwoKWY0Rw0ZMgQjB492pDy7t272Lx5c9hT6dq1K1RVNYyTfWvBhAkTMHDgwGbnp1fdQNPxVdDvnId+5wL0mjuhrSexIxw9hkHpngPHCwVQOhmfb7BA37gKfFvOr7PQ5hpeL295vmJ8OCHGcLlcn1UUxey6jbc0TftUiGHYjQItKsD3nRblZ3IKUIACFKAABShAAQpQgAIUoAAF2rgAT+hv4w+Yy6MABShAAQpQgAIUoAAFKEABClAgOgIscImOM7PIFXC5XD9RFOVPTKJ+VtO0n8vIllmibwAwR0asWI7xrSygKN0ocPbsWezfv18KTW5uLnJycgyxxEn427Ztk5IjMEiHDh3Qv39/9O7dG6mpqZ/4trgVQOQWBfzP8yn8weBSUlIwb575wdxNV/ahceMbtphbDZrwGa//FHazJj6D4rMYbhs0aBDGjRtnGCaevbgZorW3Tp06Ye7cuabTXL16NWpra8NewpIlS5CQYNy9U1xcjMrKyrDjBQ5IT09HQUFB8Dj11fDt/TF8J8wOkw8//UeF/bMQl+0O+vl5OuqRauCL54AP68LPZfOIdeX5ynyrOdxu99/quv6fJuO/q2naX1qNy3EUiKYA33eiqc1cFKAABShAAQpQgAIUoAAFKEABCsSaAAv6Y+2Jc70UoAAFKEABClCAAhSgAAUoQAEK2CLAAhdbWBnUZgG32/1fuq7/L5M0/0vTtG/JSJ+5R38TOj4tI1Ysx5ibBvxokFHg0aNHWLt2rRSa7t27Y9asWaaxli9fDnFKuJ0tPj7+46J+UdAtTn5vy23UqFEYOnSo6RLr33QDdQ9a1fIdffMQX/hN0zk9fvwY77zzTtjzbd++PebPN6+RXrdu3XNxE4OYv1hHYNuzZw8uXLgQtsmkSZPQr18/w7hTp07h0KFDYccLHLBs2TLExcWZx6l/hIZVfwz9/tWI8xgCJLRH3IiliBu5DHAmNxu/pgn4TBmws3X9CPy8PF/5rFUYt9v9NV3X/yZwvKIo/+TxeP7ValyOo0A0Bfi+E01t5qIABShAAQpQgAIUoAAFKEABClAg1gRY0B9rT5zrpQAFKEABClCAAhSgAAUoQAEKUMAWARa42MLKoDYLqKr6vwF8PTCNrutf83q9fycjfWaJ/g0Afy0jVizH6BgPnB5rLiBOMhcF8DJaUVERnE6nIdT27dv9J+WzyROYM2cOOnfubAioP7qFhl+Zn9wvL7u1SM5FP4OSbr4JYe/evTh//nzYgcUJ9+Kk+8B24MABnDlzJux40R4gbhgQNw0EtitXrmDnzp1hT2fAgAHIz883jLt//z42btwYdrynBwT7zPn7ND5G/W8WArV3I8rxzMGJKYgb/YeIG/nqM7uKk/rX3n5mt6h0UID/uJ6v/L3VZKqq/gzAZwLH67r+Ra/X+wOrcTmOAtEU4PtONLWZiwIUoAAFKEABClCAAhSgAAUoQIFYE2BBf6w9ca6XAhSgAAUoQAEKUIACFKAABShAAVsEWOBiCyuD2iygquofAvilSZpfapom5VT9zBLddNOAzUtrk+HXDwNGpxiXVlpairKyMilrnjp1Knr37m2IJQqrRYE1mzyBYCelN118H43a/5GXSGIkpWNPOD9lfhJ/bW0tVq9eHXa2YDcViA0kYiNJa289e/bE9OnTDdNsaGjAihUrwp5+YmIiFi9ebDpuzZo1qKmpCTumGJCbm4ucnJygYxvXfR5N5UcsxbYySOk2GPEF/wqlU6+gw3UA//Ah8IsbVjLIHaMDb1TkK9+2GlVV1TUAzK6jWKZp2nKrcTmOAtEU4PtONLWZiwIUoAAFKEABClCAAhSgAAUoQIFYE2BBf6w9ca6XAhSgAAUoQAEKUIACFKAABShAAVsEWOBiCyuD2izgdrvduq5vNkmzWdO0QhnpMz/QPw0Fb8qIFesx3ugF/LWx1h7l5eXYtm2bFJ4XXngB48ePN8Sqrq7GunXrpORgECAuLg6ioN+sNRb/E5rOFbdaJufCn0DpPsx0fh6PB3fu3Alr7j169MBLL71kOubtt9+Gz+cLK160O8fHx2Pp0qWmaYuLi1FZWRn2lGbPno3U1FTDuH379uHcuXNhx+vevTtmzZoVdJzvyO/gK/l+2HEjHhCXgLgJn0PciKJmQ/39h8CvWrioXwdeq8hXfmd1zaqq7gAwNXB8U1NTwZYtW1rvD7zVBXNcmxTg+06bfKxcFAUoQAEKUIACFKAABShAAQpQgAKtRIAF/a3kQXAaFKAABShAAQpQgAIUoAAFKEABCjzfAixweb6fX6zOvqCgYLTD4Sg1Wf9BTdPGyHDp+YFeqCvYKCNWrMcY2QHYNNyoIAqeReGzjJacnIwFCxaYhnr33XdRVVUlI03Mx0hLS4Pb7TZ1qP/JdKDxcas1Ujr3hfNV889bRUUFtm7dGvbcRUG8KIwPbGKjitiw0trbzJkzkZGRYZjmyZMncfjw4bCnP2LECAwfbvxhv3LlCnbu3BlWPIfDgaKiIv8mErOm37mIhhWfCium7M6OfhMRX/BvQHySaegmAK+dAnY+kJ059HgK8NL1fCX8D/f/pHC73cd1XTfshNF1fbTX6z0U+kzYkwItJ8D3nZazZ2YKUIACFKAABShAAQpQgAIUoAAF2r4AC/rb/jPmCilAAQpQgAIUoAAFKEABClCAAhSIggALXKKAzBTSBQoKCno7HI4rJoGvaprWR0bCnrv1CboDe2TEYgzg1Figk7Hu2V9ELYqpZbQ5c+agc+fOhlClpaUoKyuTkeK5jdGuXTuIL0VRUFNTg9raWktr6d+/PyZOnGgcW1+N+p8VWIoZzUHOol9BSXvBkLKpqQm/+134h5hPnToVvXsbr584c+YMDhw4EM2lWco1ePBgjBlj3AN1//59bNwY/n6mbt26weVyGebS2NiI5cuXhzXHYD/P/iCNj+HfQNIKmtJ1EOLnfBNKcprpbGqagJePA6drWmayig8jr09WjlrNrqrqdQCZgeMdDke/zZs3X7Yal+MoEE0Bvu9EU5u5KEABClCAAhSgAAUoQAEKUIACFIg1ARb0x9oT53opQAEKUIACFKAABShAAQpQgAIUsEWABS62sDKozQKLFy9OqKqqMjsKvF7TtEQZ6Xt/oGf5FJyXEYsxgB+8ALzS1Shx+vRpHDx4UArRqFGjMHToUEMscVK6ODE9llr79u3Rs2dP/1f37t0Np8g/fvwYH374Ic6dO4cHD0I/PnzIkCEYPXq0gVJ/WIGG3y5s9cSOzFzEv/ID03nu27fP7xFOGzhwICZMmGAYUl1djXXr1oUTqkX6pqSkYN68eaa5V69ebWnjx5IlS5CQkGCIWVxcjMrKypDWGexn+cngxnVfQFN5+DcIhJTcQielQzriC/8LStpA09Hl9UDhMeBmg4XgEQ5xNiLz8hTF8q4pVVXFv2sND7Suri5lx44d1RFOj8MpEBUBvu9EhZlJKEABClCAAhSgAAUoQAEKUIACFIhRARb0x+iD57IpQAEKUIACFKAABShAAQpQgAIUkCvAAhe5nowWPQFVVUUVcsfAjI2NjZ3fe++90CuUg0y56249JcGBh9FbUdvOtLgb8G2TWteHDx9i/fr1Uhbfo0cPvPTSS4ZYPp8PK1euhPhnW20OhwPp6enIzMz0F/F36tQppKUKk5KSEly+HNpB2zk5OcjNzTXE1h9cRcNbRSHlbOlOCZ/dAiR0MEyjqqoK7777bljTS05OxoIFC0zHiM+1+Hy39ibmL9YR2KxscBAxJk+ejL59+xrinTx5EocPP7sIX3yOCwqC3/bgO/Qr+Pb+uPWxJqbAuehnUDoZb2wQk935AFh2KvrTLs9XLP992ty5c5MbGhoemcxa1zTNEf3VMCMFrAnwfceaG0dRgAIUoAAFKEABClCAAhSgAAUoQIFQBCz/AWQowdmHAhSgAAUoQAEKUIACFKAABShAAQrEigALXGLlSbe9dbrd7rO6rr8QuDKHw5G9efPmszJWnFmim55MLCN2rMVIcwLHxpives2aNaipqZFCsnTpUsNp9CKwOKFfnNTflpoowhbF+6KIPyMjw3Tdoa73xIkTOHLkyDO7Dx8+HCNGjDD00+9dQsPbrz5zfGvoEDf97xA35GXTqbzzzjsQtxeE0+bMmYPOnTsbhpSWlqKsrCycUC3Sd+zYscjOzjbkFps8du3aFfacsrKykJeXZxh3//59bNy4sdl4YmNKUVER4uLiTPvpdy6iYcWnwp5TtAYoKRlwLv45kGT8PIg5/FEZUHwvWrPx57lXnq+kWs3odrt76bp+1WT8DU3TMqzG5TgKRFuA7zvRFmc+ClCAAhSgAAUoQAEKUIACFKAABWJJgAX9sfS0uVYKUIACFKAABShAAQpQgAIUoAAFbBNggYtttAxss4CqqrsBTDRJM1nTNPG9iFtmiX4NQM+IAzGAX8D7IjCsvRHD6kngZqzTpk1Dr169DN86c+YMDhw48Fw/CUVR0K1bN38Rv/gyKyKPZIHipP6LFy82G+LFF1+E+Aps+oNraHhrSSTpozc2qRMS/thjmu/8+fPYu3dvWHMZNWoUhg4dahhTUVGBrVu3hhWrJTqLz9L06dMNqW/fvg1N08KeUlJSEhYtWmQ6btWqVairqwsaM9jmCP+Axseof9MNNAYfH/ZkbRjs4T+iAAAgAElEQVSgpA+G85UfAvGJhujXHwP5h4FG3YbE5iHLyvOVIVazqao6FsB+k/EnNU0bZjUux1Eg2gJ834m2OPNRgAIUoAAFKEABClCAAhSgAAUoEEsCLOiPpafNtVKAAhSgAAUoQAEKUIACFKAABShgmwALXGyjZWCbBVRVXQNgfmAaXdcXeb3e1TLSZ5bohwGMlBGLMYC/7QN8yWR7xNWrV/H+++9LIRo0aBDGjRtniFVdXY1169ZJyRHNIKI4WmxQeHIKv9PptC39w4cPsX79+mbjB/PVa++j4RezbZub7MDO11ZA6dTbELa+vh4rV64MK116ejoKCgpMxyxfvhyNjY1hxYt25/j4eIibLQJbJD8zs2fPRmqq8WB4sVlCbJowa7m5ucjJyQm6/MZ1n0dT+bNvkYi2n1k+R7+JiHd/DVAchm9/7Qrw3etRm+XO8nxlqtVsqqouBmD4gVAUpdjj8Zh/6K0m4zgK2CjA9x0bcRmaAhSgAAUoQAEKUIACFKAABShAgZgXYEF/zH8ECEABClCAAhSgAAUoQAEKUIACFKCADAEWuMhQZIyWEFBV9UcA/iwwt6Ion/d4PD+UMafMEl1UgM+TEYsxgPEdgTUm9boNDQ1YsWKFFKL27dtj/nzDPg9/7HfffRdVVVVS8tgZRBSIiwJ+cXJ6ly5dpKQSxjdv3vSvX8RNSUkxjbtz505cuXIlaM60tDS43W7j930NqP+x5bphKWsMJ0jc8IWIm/y/TId4vV7cunUrnHAoKiqC2WaL7du34/r16FVvhzXppzqLgn5R2P90ExsRxIYEK23kyJEYNsx4gLv4bInPWGBrblOE6Os78jv4Sr5vZSotNiZ++t/DMWSOIX9dE5B3CLjZYP/UdGBVRb4iivItNbfb/de6rn8jcLCu6z/1er1/aikoB1GgBQT4vtMC6ExJAQpQgAIUoAAFKEABClCAAhSgQMwIsKA/Zh41F0oBClCAAhSgAAUoQAEKUIACFKCAnQIscLFTl7HtFHC73f+q6/o/mOT4Z03T/kVG7owS/VsK8IaMWIzxkcCZcUCHOKPGli1b/AXnMtrcuXPRqVMnQ6gDBw7gzJkzMlJIjSFO4RdF9k9O4U9ISJAS//79+/5icvEVaCtOlBdF1IFN9BPPIlgLdpq76F//3/lS5h2tIAl/vgtwGD+MlZWVKC4uDmsaU6ZMQZ8+fQxjzp49i/3794cVK9qdgxXTh3JjQ7C5BotptnnH4XD4N0TExZn8YgCg37mAhhWvR5sl4nxKSg84X3vH9DP27WvAN65GnOKZARTg29fzFcv/DlNVVeyi+EJgIl3Xv+z1ev/9mRNgBwq0EgG+77SSB8FpUIACFKAABShAAQpQgAIUoAAFKNAmBVjQ3yYfKxdFAQpQgAIUoAAFKEABClCAAhSgQLQFWOASbXHmkyXgcrm+qCjK9wLj6br+ptfr/YyMPJkl+hcBGHLIiB2rMX6aDcxONa7+xIkTOHLkiBSW0aNHY8iQIYZYorBdnJjeGlq3bt0+PoU/NdUExMIkxYnqFRUVKC8vx7Vr11BbWxs0SteuXaGqqun3xW0JovA6WHv11VchirADW8OKP4B+57yFmbfMkPiXvwNHr7GG5Lqu46233gprUllZWcjLyzOMefToEdauXRtWrGh2zsjIwPjx49GhQwdD2pMnT+Lw4cOWpxPs1oLAzTtz5sxB586dzfM0Pkb9z2YBTY2W59GSA+NnfBmOwYWGKVTWA6MPArr9k/tieb7yA6tpVFXdCMCwAF3XX/N6vb+zGpfjKBBtAb7vRFuc+ShAAQpQgAIUoAAFKEABClCAAhSIJQEW9MfS0+ZaKUABClCAAhSgAAUoQAEKUIACFLBNgAUuttEysM0Cqqq+DOBdkzS7NE2bIiN9jz2626Fjs4xYjPGRwKe6A18bYNS4d+8eNm3aJIVJFCnPnDnTEMvn82HlypUQ/4x2E6fui1P4xZeYX2JiopQpiFP4RQG/2Kxw69YtNDU1hRx33rx5SElJMfTftWsXLl++HDTO4sWLTefvO/AmfAd+FnL+lu7o6DYI8Yt/aTqNgwcP4vTp0yFPUdyysGjRItP+GzZswIMHD0KOZWdHccOC+Pw9uREiOTk5aDpN03D79m3L0wl2a8HTGwVyc3ORk5MTNEfj2s+jqULORh/LC4lgoNKpN5yvrTCNsPQUsMvuj4UDBeUTlPCum3hqtqqqngBgeEBNTU0Tt2zZUhIBDYdSIKoCfN+JKjeTUYACFKAABShAAQpQgAIUoAAFKBBjAizoj7EHzuVSgAIUoAAFKEABClCAAhSgAAUoYI8AC1zscWVU+wUKCwuH+Hy+U4GZdF2v9Hq9PWTMIHO3ng0HymTEYoyPBHokAAdHm2usWrUKdXV1UqiWLl0KUbwc2LZt2+YvgI9GE0X8L7zwAvr06YO0tDQpKcUp/Ddu3Pj4FP6amhrLcceOHYvs7GzD+IsXL6KkJHitbmFhIbp06WIYp1ccRcPaz1meT0sMdP6xB0pSJ0Pq6upqrFu3LqwpBXM5dOgQTp0y/KoKK3YkncXp95mZmf4i/u7du4cU6uHDh1i/fn1IfYN1CnZrwZPNO2Ius2bNCprDd+g38O39YURzaA2DnUvfgpLa3zCVX9wAvvKhvTP0+ZBVOVm5aDWLqqriF0y7wPE+n69ncXFxdH6RWp08x1HgKQG+7/DjQAEKUIACFKAABShAAQpQgAIUoAAF7BNgQb99toxMAQpQgAIUoAAFKEABClCAAhSgQAwJsMAlhh52G1vq4sWL46qqqhrNlqUoSpLH43kc8ZK36/GZiagHwD+PjBjz9wF2jAReMJSIwl9ELorJZbTp06f7C5gDW1lZGUpLS2WkCBpDnNY+dOhQfzG/0+mMOJcorhYn8IuNCJWVlWGdwt9cclHkPWPGDEMXsalCbK4I1vLy8iCKtQ3t8UPU/1yNeL3RDBA3+a8QN9z8ZP1wN5iMHDkSw4YNM0xfPLPiYsuHpIfNITay9OjR4+Mi/vbt24cVo6GhAZs3b0ZVVVVY4wI7N3drwdq1a/Hyyy8jLi7ONId+5wIaVrweUf7WMjhu3J8ibswfGaZz/BGgHrN1lr7yfMW4qynElDNnzkxzOp1mVzQ0apqWAEAPMRS7UaDFBfi+0+KPgBOgAAUoQAEKUIACFKAABShAAQpQoA0L8C/Q2vDD5dIoQAEKUIACFKAABShAAQpQgAIUiJ4AC1yiZ81M8gVUVRXV34ajj3VdH+31eg/JyJj5gX4FCnrLiMUYHwn8Y1/gzzKNGpcuXcLu3bulMA0aNAjjxo0zxJJx8nhzExTF07Nnz0ZiYqLldfh8Pn/hvijiF1/itHg7miimXrZsmWloUdB99+5d0++JjRJiw4RZq//RVKCpwY7p2hMzoT0SPrvFdM/Os24qCJxQt27d4HK5TOe5YsUKiEJ5u1qnTp38BfziKyMjI6I07733nv8WCBkt2K0FwiLoZpfGx6j/2SygyXS/loxpRTWG0nUQnEt+acjZBOCFfUCd+B/2tDPl+cpgq6ELCgpGOxwOw+4nRVHOeTyeQVbjchwFWkKA7zstoc6cFKAABShAAQpQgAIUoAAFKEABCsSKAAv6Y+VJc50UoAAFKEABClCAAhSgAAUoQAEK2CrAAhdbeRncZgFVVb0ACgLTKIqy1OPxrJCRPqNE364A02TEYoyPBKZ2Bn43xKghinxF4bOMlpycjAULFpiGWrNmDWpqamSk+UQMUSAvivlFcXW4TZyG/vQp/KKoPxpNnNAvisAD29GjR3H8+PGgU3jttdegKMY/pm/c9f/QdPydaExdWg7nsregdDHsC/IX4If7eSwqKjItVN+5cyeuXLkibc7is/b0KfwdOnSIOLb4/B06dAgPHjyIONaTALm5ucjJyQkjno7GtZ9HU8XRMMa0/q7O11dDSTFutJhxFDgj/1fRE5CN5fnKXKs6qqqKX6CrTf79WuzxeAz/3rWah+MoEA0Bvu9EQ5k5KEABClCAAhSgAAUoQAEKUIACFIhVARb0x+qT57opQAEKUIACFKAABShAAQpQgAIUkCrAAhepnAwWZQGXy/U9RVG+aJL2HzRN+6qM6WTu0d+Ejk/LiMUYvxe4OB5IdBhFPB4P7ty5I4Xq5ZdfRseOHQ2x9u/fj7Nnz0rJ8XSQSZMmoV+/fiHHLS8vh/gShdSioL8lWnZ2NsaOHWtIfevWLXi9Yr+MeZs/fz7EbQSBTa88iYbVf9ISS7Gc0zGkEPHTv2w6fuvWraioqAg59uTJk9G3b19D//Pnz2Pv3r0hxzHrmJKSAnE7wpOT+CMK9tRgsb5jx45BPHPZLT09HQUFodd++w79Br69P5Q9jRaPFz/ve3D0HG2Yx9zjwCF7LuCAAnz7er7yhtXFq6r6VwC+afgZ1/Wfer3eP7Ual+Mo0BICfN9pCXXmpAAFKEABClCAAhSgAAUoQAEKUCBWBFjQHytPmuukAAUoQAEKUIACFKAABShAAQpQwFYBFrjYysvgNguoqvolAN8JTKPr+q+9Xu8fykjfc4/+ZV2HlM0BMubTVmL8ejAws4txNaKwWHzJaGPGjMHgwYMNoUQB/fbt22Wk+DhGczcCPOlUXV398Sn8N27cQLRO4W9uoaJIfN68eaZdxOn04pR6s5aXl4esrCzjt5oaUf+jKVJtoxEs4c93Ao54Q6rbt29D07SQpzBgwADk5+cb+tfV1WHVqlUhxxEdxSn83bt39xfwi0J+8axktNraWv9GkidfwZ6xjFziFgdxa0F8vNHW8Hv7zgU0rHhdRtpWF8O55JdQug4yzGvZKWCnvAsRAuN/sTxf+YFVDFVVvwvgLwLHK4ryFY/H83+txuU4CrSEAN93WkKdOSlAAQpQgAIUoAAFKEABClCAAhSIFQEW9MfKk+Y6KUABClCAAhSgAAUoQAEKUIACFLBVgAUutvIyuM0Cbrfbrev6ZpM0ezRNM1bVWphP5gf6Uih428JQDmlG4NM9gK/2N3Z41snw4aBmZGRg5syZhiGNjY1Yvnx5OKGe2Xfo0KEYNWqUab8zZ874bwR48MC+yt1nTrCZDqKg36xYfPfu3bh06ZLpyM6dO2POnDmm32vc8Aaaru6LZEpRHxtf+F9w9DX+ytB1HW+99VbI80lKSsKiRYtM+xcXF6OysrLZWB06dPAX74svUcwvivplNPFz9eQ2iLt378oIGXKMKVOmoE+fPs33b6xD/U9mhBzzeevo/NQqKB0zDdO284R+OFBQPkEptmqlqqrYyeIKHK8oyqc8Hk/oPxRWJ8BxFJAowPcdiZgMRQEKUIACFKAABShAAQpQgAIUoAAFAgRY0M+PBAUoQAEKUIACFKAABShAAQpQgAIUkCDAAhcJiAzRYgJutztL1/XzJhO4o2laVxkTy9irj1aaUCojFmP8XqBfEvBBrrnIypUrUV9fL4Vr6dKlpqeDb926FRUVFVJyiCButxtpaWmGeGVlZSgtbd0fn2A3GVy8eBElJSVBjYLZNl3YhkbvV6TZRiOQkjoAzqW/NU115MgRnDhxIuRpBPss3LlzBx6PxxBHbDwRBfziJP6OHTuGnKe5jo8fP/bfBiG+xOdc1s+TlcmJmxzEjQ7Bm47GtV9AU8URK+Fb/5j4RCR8xgvEJRjmOuwAcK/RniU0Keh/I08x35ETQkpVVa8DMOxCcDgcYzdv3ty6f6mFsD52iS0Bvu/E1vPmailAAQpQgAIUoAAFKEABClCAAhSIrgAL+qPrzWwUoAAFKEABClCAAhSgAAUoQAEKtFEBFri00QcbI8tavHhxXFVV1WMAhmOsFUXp5PF4HkZKMbpUd1bUow6AI9JYHP9JgZJcoG+SUWXXrl24fPmyFK7p06f7i6UD26lTp3Do0CEpOUQQcSq7OJ09sK1ZswY1NTXS8tgRSBSSz5hhPB1dFIW/8847QVMWFBQgPT3d+H1fPep/PM2Oqdoa0/npjVDapRpyPHr0CGvXrg0598CBAzFhwgTT/tXV1bh27Zq/wD41NRU9evQw3XAScrKnOt6+fdtfwC9O4hebB1pLa+42BzFH3+G34Nvzg9YyXenzcAycifiCfzPEfdgIDDkgPd2TgL7yfCXeavRXXnmlc11d3T2z8bdu3Uo4ePBgg9XYHEeBlhDg+05LqDMnBShAAQpQgAIUoAAFKEABClCAArEiwIL+WHnSXCcFKEABClCAAhSgAAUoQAEKUIACtgqwwMVWXgaPgoCqqmcADApMpev6eK/Xu1/GFHqW6Md1YJiMWIzxe4H/2x/4ox5GkQsXLmDPnj1SqLKzszF27FhDrAcPHmDDhg1Scoggc+fORadOnQzxVqxYgYaG1l37GhcXh2XLlplaiBPlgxWH9+nTB1OmTDEd17Dpb6Bf3i3NNxqB4vK+gLjc10xTrVu3DqIYP9Q2f/58tG/fPtTulvqJTQGieP/JSfwteQp/cwsoLCxEly5dTLvodz9Ew3Jzc0sorXBQvPofcAyYapjZ2tvAF8/ZM2EFOHE9XxluNbrb7Z6q6/qOwPGKopzzeDyGf99azcNxFIiWAN93oiXNPBSgAAUoQAEKUIACFKAABShAAQrEogAL+mPxqXPNFKAABShAAQpQgAIUoAAFKEABCkgXYIGLdFIGjLKAqqobARQGplUU5VMej+ctGdPpWaL/WgdelxGLMX4v8FIX4FeDjSK1tbVYvXq1FKqUlBTMmzfPNJY4dV2cvi6jBTutvri4GJWVlTJS2BpDnNAvTuoPbMeOHYP4CtZeffVVOBzGyyv0m6fQsOqzts5ZenBHPBL+/H0Axr9+EDdGiJsjQm1ZWVnIy8sLtXvI/cTmClHEL75u3boV8riW6jhkyBCMHj06aPqGdV+AXn64paZnf15nMhI+owEO42H5ny4DtpiegR/5tHTg1xX5yh9ajeRyub6oKMr3TP69utrj8SyyGpfjKNBSAnzfaSl55qUABShAAQpQgAIUoAAFKEABClAgFgRY0B8LT5lrpAAFKEABClCAAhSgAAUoQAEKUMB2ARa42E7MBDYLqKr6LQBvmKT5F03T/llG+p579Dd0HSIPm0SBJAdwYbx5wE2bNuHePTnVrqKgXxT2B7b9+/fj7NmzUlYkTqoXJ9YHtpMnT+Lw4dZfsBzsJgNRQC5O6Q/Wgm0EgN6E+p/MAHz1UnyjFcS55NdQug40pGtsbMTy5cvDmoa4GUK4RtLEqfsVFRX+U/hFEX9dXV0k4aI6Njk5GeKmAkUx/+scvfIkGlb/SVTnFO1kjuzZiJ/5FUPaah+Qc+D/Z+9MwKOq7v7/PTOTgUBYAoQlLLKIgIBAAYGwCLLMBERAFkGpS1urdvFt+3Z5Xd6q/Vd9u7xd7Ntat6KtGEAWUSATEAGBgMimgCCbgBD2sARIyCzn74nEQu6d/c7MnZnveZ48E3PP+S2fc4O5537P7wAeGaOIBB4pGaAV5Ifqzel0vgjguzr9n3K5XE+Haof9SMAsBPi8Y5aZYBwkQAIkQAIkQAIkQAIkQAIkQAIkQAKpSICC/lScVeZEAiRAAiRAAiRAAiRAAiRAAiRAAiQQdwIUuMQdOR0aTCA/P/9hKeXfdMzOd7lcE41w12KtHCIEVOluNoMJzL4RGNRAa1SJ4JUY3ojWp08fdO6sPQrg8OHDWLlypREuquwrPzXb2bNnsWiROkTC3C3QSQZz5871KyTPzs7GmDGaAzKqkvVueAXejf8wd+I1orO0Hwqb81ndmFesWFElrA+ndevWDT179gxnSNVGlmoB/4kTJ8Iaa6bO48ePR1ZWlm5Isuwo3P8y5J9nM6WsiSVj8gyIHO2mjrdOAj/aG7vQhUTekYFiXaQenE5nMQC9IyYmulyu+ZHa5TgSSBQBPu8kijz9kgAJkAAJkAAJkAAJkAAJkAAJkAAJpAMBCvrTYZaZIwmQAAmQAAmQAAmQAAmQAAmQAAmQQMwJUOASc8R0EGMCTqdzEIDVOm6+cLlc2pLpEcSTu1HWQSUuRjA05Ye0rQ10rgN0zASOVwKHK4Fjl4H9IRYSfygX+O/rtJiOHz+OZcuWGcIvNzcXqpJ8zRZJ1XV/AQUSxM+fPx+XLl0yJJdYGvEnwF67di0+//xzv64nT56MWrVqaa7Liyfhfn1cLEOOiW37gysBq11ju7S0FEuWLAnbZ9u2bdG1a1eozQ96ze12V1XhVxX41SaTZKrC7w+G2sSgNjPoNnV6w78mABdOhs0ymQZYWn4DtnH/pxvy3TuBlWdjlo3PAmQdzhPlkXpwOp3q/3d1ao73er03LFu2bE+kdjmOBBJFgM87iSJPvyRAAiRAAiRAAiRAAiRAAiRAAiRAAulAgIL+dJhl5kgCJEACJEACJEACJEACYRKQUrYFoL6G1hhaLRNT11Sr+al+duCqMdXfX/2zg1euq59VfQkhrr4eZrTsTgIkQALmIECBiznmgVFETmDy5MmZZWVlFwBYalrx+XzNli5dakiJ65bFcp8E2kceaeqM/EYW8PM2QN96QG0N9X/nWXwOmH0SWHQaqPDp59+pDvB+D/1rs2bNghLdR9usViumTZuma+a9997DsWPHonVRNX7cuHFQwv6a7cMPP8SePebXwPbt2xedOmmriR84cABr1qzxy6h3797o0qWL7nX3G5Mgz5cYwjdeRmzO52Bpf4vGnZQSM2fOjDiM+vXrV4n669atC5vNBiXkP336NJK5Cr8ejIYNG1ad2iCE/msc79q/wPtxQcQck2Wg7bY/wtKmnybcgxVA3paYZrGtJE/cFKkHp9OpnpX1dvC4XS6XdqdLpI44jgTiSIDPO3GETVckQAJxJ8D18Lgjp0MSIAESIAESIAESIAESIIEaBCjo5y1BAiRAAiRAAiRAAiRAAmlK4MpLCpW9Eu0rsYES6+uJ+ONBqFrQv/KKs1VXhP7V/x2PGOiDBEiABKIiQIFLVPg42CQEnE7nJwC61wzH5/ONXbp06SIjwswtlnMATDbCVrLaaJIBPHEdMCkHCGeBtswLLDwFzD4BbFZbL2q0T/oAjTO0P1+5cmVVxXIjmqrQryr112yffvopNm/ebIQL+BPEqxxULmZv/k4yUMLz2bNn+w3fbrdjypQputd9+96Hp+gJs6d+TXyiQUtk3P2Wbszbt2/H1q1bkyqfeAc7duxYNGjQQNetLN0P96zp8Q4p7v5Eo3bImKq/+eOxz4HXjdlDpJ+XwIySAeJbkSadn58/Vkr5js74j1wu182R2uU4EkgkAT7vJJI+fZMACRhBgOvhRlCkDRIgARIgARIgARIgARIggVgRCOd9UaxioF0SIAESIAESIAESIAESIIE4ELjywuI+AKpMZs3K+3GIIGIX1ZX8lch/pRDC/CquiFPlQBIggWQmQIFLMs8eY68m4HA4XhVCK2CUUv6qqKjoSSNItSiWjwrgWSNsJaONnlnA7BuBLGt00X9UBjx9ANhylbD/9x2AaU21dnfv3o0NGzZE5/DK6M6dO6NPnz4aW+fOncO7775riA9/gnh1ysCcOXPg8/k5psAQ79EbsVgsmDp1KtRnzVZUVISTJ0/6dXLbbbdBVWbXNM9lVL40LPrg4mwh4953IOo20XgtLy/HvHnz4hxN8rjLycmBw+HQD9jnQeWM24DL55MnoQgjtTl+DUuHWzWjSz1A303+TyyJ0F3NYT8oyRN/jdSWw+F4TAjxTM3xUsp/FBUVfTtSuxxHAokkwOedRNKnbxIggUgIcD08EmocQwIkQAIkQAIkQAIkQAIkkCgCFPQnijz9kgAJkAAJkAAJkAAJkECMCSTxC4tgZJTAX4n6WcU/GCleJwESiCsBClziipvOYkTA4XA8JIR4oaZ5KWVhUVHRaCPctiiWDgG4jLCVbDbqWYFVPYFmduMiLywFnj0I7K8AxjQGXrpBa/vSpUuYP3++IU7r16+P22+/XdeW8qF8RdsCCeKXL1+Oo0ePRusi5uP9nWSwbds2fPzxx379t2vXDgMHDtS97nH9F3z7P4h57EY6sN78AKx97tc1uXDhQpSVlRnpLmVsjRs3DvXq1dO/D977FXy7U/+fUNGgNTLuKgCEdmPM774A/mTMoSN+7xkL0O9wnoh4J5TT6VQ7Vu6o6UAI8ePCwsI/pczNykTSigCfd9JqupksCSQlAa6HJ+W0MWgSIAESIAESIAESIAESIIErBCjo561AAiRAAiRAAiRAAiRAAilC4KoXFtcBUJX406VR4J8uM808ScDkBChwMfkEMbyQCIwaNaq3xWLZqNP5nMvl0ikbHpLZazo1/0DmWGw4Ef7I5B6hFmILbgQGNzA+D48ECk4Afy8B1vQC9BZ933nnHZw/b0xF7zvuuAN16tTRJPLhhx9iz549hiQ4bNgwtGzZUmNr165d2LhR7xY1xK1hRvydZFBaWoolS5b49SOEwLRp03Sr+8uTn8H9lr443rDAjTZkscH+4CpAaO/KL774AqtWqT26bFcTaNasGUaOHKkLRZ47DPfMKWkBzDbsMVi63KbJtcIHfGMTcM4TWwwleTo3bRgunU7nKQCNdYaMcLlcy8Mwxa4kYBoCfN4xzVQwEBIggSsEuB7Ogjf8ZSABEiABEiABEiABEiCBVCJAQX8qzSZzIQESIAESIAESIAESSDsCV720uBdA27QDoJ+wEvi//iWP14QQ6ns2EiABEogLAQpc4oKZTmJMoHfv3hk5OTkXAWTouGrncrkM+X9rbrHcDaBjjNMxlfkftQJ+1tp/SPLsIcgTOyEvnoRo2AaiyQ0Q9ZqHlcNlH3DaA+TqnACgRPBKDG9Eu/nmm3HDDdqjAIwUaHfq1Al9+/bVhKs2JajNCWZvqrq6qrKu1+bOnYuKigq/KQwdOhStWrXSvV758nDAXW729K+JL2PSqxBNu2hi9nq9KCgoSKpc4hHs+PHjkZWVpevKM/8h+I59Eo8wEupDNFTV+Yid3loAACAASURBVGfrxvDSUeBpQ/5PFDDFLSV54huRQhgzZkx7r9e7T2+83W6v/8477/BoikjhclxCCfB5J6H46ZwESOAKAa6H694KXA/nbwgJkAAJkAAJkAAJkAAJpAABCvpTYBKZAgmQAAmQAAmQAAmQQHoRiMfRweWnvFVQz+y8jIor31f/TP28+vuKk1+VRbz6WmYT69cTUjvHVvX91T+r/r52E2vVz7O71IrVBKoXGVUvM4QQr8XKCe2SAAmQQDUBClx4L6QKAafT+SGAm2vmI6W8s6ioaI4ReeYWy1cAfNsIW8lgo5YF2N/Pf6Te9X+Hd/M/NR1E/VxYOt8GS+fREFlNo0q1pKQE77//flQ2qgeryvmqgn7N5vF4MHv2bEgpo/ajTgBQJwHotfnz5+PSpUtR+4i1ASXoV8L+mm3dunXYt09X61vVtUGDBhg7dqxueN5Nr8H74UuxDt1Q+5Y2/WG77Q+6NtesWYMDB2KvzjY0oRga8/e7pVyqTT/uN6fG0Lt5TNvG/B6W6/J0A1LV+Y9XxjhWiVdKBooHIvXidDqnA/hXzfFCiO2FhYXdI7XLcSSQaAJ83kn0DNA/CaQvgXish58499V6+LZDlTh5/qvvq3+mvj9+5Xr1z66+1rTBv9fDq79vpvOznPpWqOvd2+jswDZmerkebgxHWiEBEiABEiABEiABEiCBhBCgoD8h2OmUBEiABEiABEiABEiABMIncNWLiyfDH60/QgnxlSj/zK6vFBGluyqrRPzxbkrYr8T/VQL/zvavNwAYKPZXLzNWXhH3q082EiABEjCcAAUuhiOlwQQRcDqd/wfg+zruf+9yuX5mRFgt1spvCgGtgt0I4ya0cWs28K/O+oF5178A72aN7lPTWYmiLV3Hw9JuSEQZqmroc+bMgfqMtlmtVkyZMgXqs2ZbtmwZjh8/Hq2LqvG333476tevr7H10Ucf4bPPPjPERyyNqBMG1EkDNdvBgwexevXqgK4nTZqE2rVra/tcOo3K1/TF/rHMJVrb9geWAxmZGjNnzpzB4sWLozWfMuPVJha1mUWveeY9AN/xHSmTq79ELK37wTb2j7qXZxwDnvg89gikwANHBwi18Syilp+f/4KU8iGdwS+6XC69n0fkh4NIIN4E+LwTb+L0RwIkEIv1cCXEV+L8HV98tR6uBPzbD8V6t6B2LpWwX30p4X/X1vaq71UzUOzP9XD+CpEACZAACZAACZAACZBAkhGgoD/JJozhkgAJkAAJkAAJkAAJpBcBI19aXC3eT5RwP9zZq67mr4T9uYMyjarmzyOIw50I9icBEgiJAAUuIWFipyQg4HQ67wMwQyfUVS6Xa6gRKbQqli19wGEjbCWDjafaAg+00EbqO7IJnoU/DCsF0ag9rIN+BEurPmGNU51VhX5Vqd+INnz4cLRooU3q008/xebNm41wgd69e6NLly4aW0aeNmBIoH6M5Obm4tZbb9VcdbvdVZsrAp1k0KtXL3Tt2lXXsrvgLsgzyVXV3jbyaVg6jtTN580334TP54vlVCSF7YDV+c8cgJr3dGgZd82CaNhGk+pFL9B/M1D61SFxMW1eK9of7yci3jrgdDo/BnBTzSCllPcUFRUF38EV0+xonAQiJ8DnncjZcSQJkEDoBIxcD79avJ8o4X7omX/V82ph/7BumUYJ/LkeHu5EsD8JkAAJkAAJkAAJkAAJJIAABf0JgE6XJEACJEACJEACJEACJBCMgFEvLpSI/+jqSwmrvB8sz3CvV1fyb9TZXlXJP8oK/qxSFO4EsD8JkEBAAhS48AZJFQIOh6OrEGK7Tj7lLpdLv3R0BMnnFksllmwbwdCkG7KyJ9BRW5wcnhXPwbfz3YjyUVWsrXnfh2h8fcjjd+3ahY0bN4bcP1BHJbRXgvua7ezZs1i0aJEhPtSGAbVxoGZT4u9Zs2aZXgRusVgwdepUqM+abenSpThx4oRfTjabrWqsXvPtXwWP61FDGMfNSN0msN/7jq67nTt3YtOmTXELxayOJk6ciMxMnX8oALhn3wN5eq9ZQzcsLutNU6o2LOm1Xx0EXjRmP1KweA+V5InrgnXyd/3222+vV1lZeRaA5hffarV2WLx48f5IbXMcCSSaAJ93Ej0D9E8CqU3AqPVwJeJ/f3t5wirvGz1L1ZX8VeV+Vck/ygr+XA83eoJojwRIgARIgARIgARIgAQMJEBBv4EwaYoESIAESIAESIAESIAEoiVw5cXFkwBUZdywW6oJ+IMBMFDg/xqA14UQK4P55HUSIAES8EeAAhfeG6lC4KmnnrKsX7/+AgCNslQI0bWwsPBTI3LNLZbq/7/3GmHL7DaODNCP0P3aWMhLp6MK39J5DKz9H4ao0yionYqKCsydOzdov1A61K9fH7fffrtu13nz5qG8vDwUM0H7TJs2DVarVdPPyNMGggYRRQdVoV9V6q/Ztm/fjq1btwa0PGbMGGRnZ2v7eC6j8qVhUUSVmKEZ35wPUa+5xrmR92ViMovea9u2bTFo0CBdQ/L0PrhnfzN6J2a3ULsB7He/BdTK0kR66DIwwJiDP0Kh8GpJnvhOKB31+owaNWqkxWJZqnPttMvlahKpXY4jATMQ4POOGWaBMZBA6hGIdj081QT8wWbYQIE/18ODweZ1EiABEiABEiABEiABEogzAQr64wyc7kiABEiABEiABEiABEhAj8CVFxczAAwNl1C1iL9k9SWo79O5KYF/7uA6aDG4DtT3ETRVpeh+CvsjIMchJEACoMCFN0EqEXA4HKuEEEN0cnrI5XK9aESuucXyWwBeNcKW2W3s6wfU1hZpR+WLQwFvZfTh18qCbfgvYWmrLwi+2sGxY8ewfPlySCmj9jthwgTUrVtXY2f9+vXYu9eYauK33HILWrdurfFh5GkDUYMIYKBTp07o27evpseZM2ewePHigK7btGmDIUP0fg0Bz7In4duzLJahG27b2vseWPs9pGtXsVBM0rWNGzcO9erV000/Xarz24b8FJZud+gy+M5nQGFpfO4OCdx9NE+8Gak3p9P5FAC1Sb9mm+tyuSZHapfjSMAMBPi8Y4ZZYAwkkDoEolkPrxbxL99WDvV9Ojcl8B/ePRO3dsuE+j6CxvXwCKBxCAmQAAmQAAmQAAmQAAnEggAF/bGgSpskQAIkQAIkQAIkQAIkECIBKaUS8Cshf9sQh3zdbf+CsioBvxLys11LoLpyf+6gzCqBfwRNvch4WgihKhWxkQAJkEBIBChwCQkTOyUJgfz8/N9LKf+zZrhCiHmFhYWTjEij+TrZ1iLxuRG2zG5je18g26aNsvJVJ3D5vGHhW268HbZBPwJstQPaLC0thcvlgs/ni8r3zTffjBtuuEFj49ChQ/jggw+isl09uGPHjujXr5/GVllZGRYuXGiIj1gaUSJtJdbWa6GcZODvhAJ5ag/cc5LtgAsB+8OrAaHd3VJSUgJ16kI6tszMTEycOFE39eSc5/BnUTTpiIwp6tFL+8pqywXgtm3h24x0hMeC5if6i+ORjs/Pz18qpRyp8//PHxcWFv4pUrscRwJmIMDnHTPMAmMggeQnEM16+Ky1F6oE/ErIz3YtgerK/UrYrwT+ETSuh0cAjUNIgARIgARIgARIgARIwEgCFPQbSZO2SIAESIAESIAESIAESCBEApG+uKiuxr9vQVmInthNifuzu9SCEverzzAbKxSFCYzdSSCdCVDgks6zn3q5OxyOcUKIt2tmJqU8W1RU1OjL6sPRl3cHkFssj6iP1CN4bUYf9QZy7dos3a+Pg7x40tD0Rf1c2By/hsjpHNDuhQsX8O6778LrjbyiZatWrTB0qPaAKbfbjdmzZxuSV506dXDHHfpVu5WgXwn7zd7Gjx+PrKwsTZjr1q3Dvn37Aobv74QCNajylZFA5UWzp39NfBl3/B2i+U2amNXmkjffjLgoelIxqBnsoEGD0Lat/v5uz+x74Tu9J6nzCyX4jDv/BdG4g25XxyfA9vjd5jtK8kS3UGLW6/PUU09Z1q9ffxaA3nELN7tcro8itc1xJGAGAnzeMcMsMAYSSF4Cka6HV1fjL1hzIXmTj3PkStzfvY0dw7plVn2G2bgeHiYwdicBEiABEiABEiABEiABowhQ0G8USdohARIgARIgARIgARIggRAIXDlK+EkA94XQ/esuqho/RfzhENPvq8T9qmJ/+wl6+oqA9lW5SFWxX73QYCMBEiABXQIUuPDGSCUCo0aNqmuxWJQoUaeuPAwTJeYWy5kA7koldnq5rO4JtNcpkuieeSfkuS+MT99ihW3gI7B0nxzQ9uXLl6tE/RUVFRHFYLPZMHXqVN2xS5cuxYkTJyKyW3PQbbfdhoYNG2psbdy4Ebt27TLERyyN9O3bF506ddK4COUkgwYNGmDs2LG64Xm3zIR33V9jGbrhti25vWAbrx/z+vXrsXfvXsN9mt2g+h1Sv0s1m7x4Cu7Xbzd7+FHHZ+19L6z9HtS1M+ck8ON43hISfykZKB6JNCmHw9FDCLFVZ3xF//796z711FPRHYsSaWAcRwIGEeDzjkEgaYYE0oxApOvhqho/RfzR3yxK3K8q9k8dqN1gHMQ618Ojx08LJEACJEACJEACJEACJBAWAQr6w8LFziRAAiRAAiRAAiRAAiQQOQEp5VNfVrNVYv6QGqvxh4Qpok4RCvuVmP91IYSaRzYSIAES0BCgwIU3RaoRcDqdqwEMqpmXlPLxoqKiZ43It0Wx/K4AXjTClpltLLsJuLGuNkL37HsgT8dOrWrpPBq2YY8BwuIXj8fjweLFiyOudD9ixAg0b95cY3/Hjh3YsmWLIdPyjW98AzfeeKPG1tGjR7F8+XJDfMTSSG5uLm699VaNi1BPMpg4cSIyM3V2hJSXonLGbbEMPSa27d9ZBti1vxDnzp2r2mCSTq1ly5YYNmyYbsrej16B96N/pDQO0aAVMqbOBKwZmjzPe4G8zcAZTxwRSIwvGSgWRuoxPz//R1LKP+qMX+lyufQnOlJnHEcCCSDA550EQKdLEkhyAuGuh7Maf+wmPEJhP9fDYzcltEwCJEACJEACJEACJEACGgIU9POmIAESIAESIAESIAESIIEYE7hShWgFgLahuKKQPxRKxvSpFva3GFwH6vsQG48dDhEUu5FAuhGgwCXdZjz1883Pz/+llPJpnUwNEya2XiNzvRYcSXWa73QDeuscEOSe9wDk8R0xTV80vh4Zk14BrHa/fnw+HwoLC3HmzJmwY+nSpQt69+6tGadsqY0CRrRmzZph5MiRuqZmzZoFtSnBzM1qtWLatGm6IS5ZsgSlpaUBw+/Rowe6d++u28f95jTIswfNnL4mNtutT0BtNtFrc+bMQWVlZVLlE02wDocDOTk5WhPSh8q/DwFkahd0V/82iabazToKyE/3AQXGHPIR6hRJb13UO95DXAx1QM1+TqezCMComj+XUv6yqKjo/0Vql+NIwCwE+LxjlplgHCRgfgLhrodTyB+/Oa0W9t/aLRPq+xAb18NDBMVuJEACJEACJEACJEACJBANAQr6o6HHsSRAAiRAAiRAAiRAAiQQgMCVFxf3hVqVn0L+xN1OEQr7lcDxNSGEeqHBRgIkQAKgwIU3QaoRyM/P7y+lXKeTl0cIkVVYWHjZiJxzi+UnAPTVykY4MIGN2TcCgxpoA/Es/CF8RzbFPsI6jWGf9iZQS2dXwRXvStSvqqOXlZWFFU+DBg0wduxY3TFz585FRUVFWPb0On95QhLuvPNO2Gw2zeWVK1fi8OHDUfuItQFVoV9V6q/ZQolfbQiYOnUqFIeazXdgLTxLfhbr8I21n5kN+/36mz12796NDRs2GOvPxNbURg81vzWbPPoJ3AseMnHk0Ydm6TYBtiH69+6WC8Bt26L3EY4FCWw4mif6hTPm6r6TJ0+2l331D6je7qmbXS7XR5Ha5jgSMAsBPu+YZSYYBwmYl0C46+EU8iduLiMU9nM9PHFTRs8kQAIkQAIkQAIkQAJpQICC/jSYZKZIAiRAAiRAAiRAAiQQfwLhHCdMIX/858efRyXsz+5SC+0n1Au1Yj+PHTbP9DESEkg4AQpcEj4FDMB4AsLpdCpxYt2apoUQowtVSXcDWsu18hkp8JgBpkxr4vXOwIhsbXiexT+F72BxfOK21ULGXbMhspr69ef1erFw4UJcunQprJjuuOMO1KlTRzNm3bp12LdvX1i2/HUeMmQI2rRpo7mcLALwXr16oWvXrpr4169fj7179wZllJ+fj8aNG2v7ed2ofHHol3uIZVAbZuqQMX0uRH3tBgdVnV9V6U+Hlp2djTFjxuim6in8L/g+/yBlMYjMbKh7ABmZmhzdEhi2Ffg8+r1A4fL7n5I88Wi4g6r7O51OdeyE3k6Vcy6XS/0fILl+SSMFwXEpTYDPOyk9vUyOBKImEM56OIX8UeM2zIAS9ndvY8fUgVmhVuznerhh9GmIBEiABEiABEiABEiABK4lQEE/7wgSIAESIAESIAESIAESMJDAlSpEMwAoVU3Qtn9BGfYtCK8KalCj7BA1geqK/UrYH2JTLzKGsVp/iLTYjQRSlAAFLik6sWmeltPpnAfgDh0Mf3S5XD8xAk/LNbK/tEDvJAAjzJvCxt9vAMbqaLE9RU/At+/9+MVosSJj4isQOZ38+vR4PFiwYAEuXw79AIZ+/fqhY8eOGpsHDx7E6tWrDcmvQ4cOGDBggMaW2nwwf/58Q3zE0kjfvn3RqZOW+9atW7F9+/agrlu1aoWhQ/UfMTzv/xq+XUuC2jBTB2uPO2Ed+B+6IS1ZsgSlpaVmCjcmseTl5aF9+/Za29KLyhcGx8SnWYzaxvweluvydMP53RfAnxJw6Ia0YPDR/mJNpIwcDsdfhBA/qDleCPFmYWHh3ZHa5TgSMBMBPu+YaTYYCwmYh0C46+Gz1l5AwZoL5kmAkVQRqK7Yr4T9ITauh4cIit1IgARIgARIgARIgARIIFQCFPSHSor9SIAESIAESIAESIAESCAIASmlUtisCAXUmZ2XsePls1DV+dnMS0AJ+7s+0LCqan8ITb3EeFoI8VoIfdmFBEggBQlQ4JKCk8qU4HQ6HwTw95oohBDbCwsLuxuCSEqRW4wTEGhiiD0TGvnj9cCUHG1gnuW/gu8zV9wjtt32B1ja9PfrV1VJVyJ5Je4PpfkTm7vdbsyePTsUE0H7ZGZmYuLEibr93n33XZw7dy6ojUR1ULGPHTsWdrtdE4La8KA2PoTSpk6dCpvNpukqT++De/Y3QzFhqj72h1YDFqsmpmPHjuG9994zVayxCEbdz+reqNnk6b1wz74nFi5NYdNy/XDYRv0/3Vj2lQNDtiYkzNKSAWgCISKuou90OvcDaKeZTynvKSoq+ldCsqJTEjCYAJ93DAZKcySQAgTCWQ/fdqgSzy85B1Wdn828BJSw/5HRDaqq9ofQuB4eAiR2IQESIAESIAESIAESIIFQCVDQHyop9iMBEiABEiABEiABEiCBAARCPVJYCfiPrr7EqvxJdjflDq4DVa1fCfyDNB45HIwQr5NAChOgwCWFJzeNUxsxYkQbm82mqzb2+XzNli5desIIPLnF8lUA3zLClhltPNsOuLe5NjLPqt/Ct+PthIQcqEK2CujixYtVlfpDaUpkrsTmeq2oqAgnT54MxUzQPmPGjEF2dram36ZNm7Bz586g4+PdoVmzZmjRogWuu+461KunPflJbXiYO3cuvN7QRE2DBg1C27ZtddKQqHzFAVQmV6VT27i/wNKytyafL5+tMHPmzHhPV9z9TZ8+Xdend/0L8G5OUf23PQsZd82CqNNIN/fbtwObEnCAnQRePJonHor0JnA4HNcLIfbojRdCNC0sLDTmH8FIA+Q4EjCIAJ93DAJJMySQIgRCXQ9XAv73t5ezKn+Szfvw7plQ1fqVwD9I43p4MEK8TgIkQAIkQAIkQAIkQAIhEqCgP0RQ7EYCJEACJEACJEACJEACegTCOVJ4/4IyCvmT+DZSYv5qYX8IafDI4RAgsQsJpBoBClxSbUaZTzUBp9O5F0CHmkSkgVWHc9fKcRBIjLI9DlP9y+uAB3O1jrxr/wLvxwVxiEDfhW38X2HJ7eXX/5EjR7BiRUgHUGHkyJFQAvaabfv27di61ZiS27169ULXrl01PsxS0V1VW2/ZsiVyc3OrhPwZGRkB53bv3r1Yv359yPNft25dTJgwQbe/7+PZ8Kz9c8i2zNDR0rQrbJNe1g1l48aN2LVrlxnCjEkM7du3R15enq7typeGA57ymPhNtFHb8Cdg6TRaN4x/HgMe/TxBEUo4SgaKpZF6z8/P/6GU8nmd8ZtdLpd210qkjjiOBBJMgM87CZ4AuicBkxAIZz181toLFPKbZN4iCUOJ+auF/SGM53p4CJDYhQRIgARIgARIgARIgAQCEaCgn/cHCZAACZAACZAACZAACURIINQjhVVV/k3PnoL6ZEt+AkrY3/WBhsjuUitYMjxyOBghXieBFCNAgUuKTSjT+ZpAfn7+C1JKTeViKeU/i4qK7jUCVe5GWQeVOAPAboQ9s9n4eWvgP1ppo/J++CK8m15PYLgCGZNfhcjp7DeGLVu2YMeOHUFjVEJ7Jbiv2UpLS7FkyZKg40Pp0LRpU4waNUrTVVV0nz17NjweTyhmDOsjhEBOTk6VgF8J+fVOD/DnrLy8vIqL+gyn3XHHHahTp452SMVZVP5DXygdjv1497V/uwiopT29oKysDAsXLox3OHHz169fP3Ts2FHrz12OypeHxy2OeDoSLXogY8ILui5PuoGBW4CLiXlkLis5jGxMERF7dzgcS4QQ+TWTE0I8W1hY+Hg8OdMXCcSSAJ93YkmXtkkgOQiEuh6uqvI/XlAK9cmW/ASUsP+R0Q3QvU3Qx3Wuhyf/dDMDEiABEiABEiABEiCBBBKgoD+B8OmaBEiABEiABEiABEggeQmEeqQwq/In7xwHijyMav08cjg1bwFmRQK6BChw4Y2RqgScTqcqCT5fJ78TLpdLW5I9QhAtiuUiAYyJcLiph/2gJfBoG22I3k2vwfvhSwmPPePuORANdHYcXIls6dKlOHHiRMA4GzZsiNtuu023z9y5c1FRURF1nkpAP2XKFN3K96tWrcIXX3wRtY9gBmrXrv21gF9V4bfbg4paNCa9Xi9cLhfOnFF7WMJr3bp1Q8+ePXUHud+6H/LkZ+EZTHBv6y0/h7Xr+JjeNwlO0d/fDGjSpInmmjxzAO6Cu8wYcnQx2WohY1oBRL3muna+uxtYfDo6F5GOFsC/juSJeyIdP3nyZHuZ2oGisyHN5/PdsnTp0g8itc1xJGA2AnzeMduMMB4SiC+BUNfDWZU/vvMSL29hVOvneni8JoV+SIAESIAESIAESIAEUo4ABf0pN6VMiARIgARIgARIgARIINYEpJQrAAwN5EdV49/x8lmc2Xk51uHQfgIJKGF/78eaQH0GaQeEEO2CdeJ1EiCB5CZAgUtyzx+j909g1KhRdS0WixIratYSLRZL3yVLlmw0gl+LYvmgAP5uhC2z2XigBfBUW21U3o9nwbv2+cSHm1EH9vveATJ0Kr8D8Pl8UKL8ysrKgLH6qx6/bt067Nu3z5A8Bw8ejOuuu05ja+/evVi/fr0hPq42ojYRKOF1dRX+Ro0aRe3jgw8+wKFDhyKyY7VaMXXqVKi4ajbfofXwLPpJRHYTNsieBft3luq6V/eMundSsU2aNAlqc4hmDvcsg2fZkymXsnXA92DtNV03r/fOAPfuSmjKE0ryxNuRRuB0Oh0AXDrjL9arV6/BW2+9xdLEkcLlONMR4POO6aaEAZFA3AiEsh6uqvH/eck5bD8U+JkhbkHTUUwIKGH/M9MaQX0GaVwPD0aI10mABEiABEiABEiABEigBgEK+nlLkAAJkAAJkAAJkAAJkECIBKSUSoY1I5iYX4n4Nz6XoPKCIebCbsYRUGL+9hPqIXewvgDuKk+qOtEwIYT6ZCMBEkhBAhS4pOCkMqWvCTidzvfV/8d0kPzO5XL93AhUrdfIXK8FR4ywZTYb05sBv2mvjcq34214Vv3WFOGK7OuQMXUmICy68Zw/fx7vvPNOwFj79++P66+/XtPn4MGDWL16tSF5dujQAQMGDNDYunTpEubP1ztIIny3tWrVuqYKv/pvI9rRo0exdetWnD4d3bOC0+nUre4OnweVLw4FpM+IcONmI+OuWRANtUdYuN1uzJ49O25xxNPRtGnToDZn1Gyelf8D36eBf8/iGacRvkT9XKg5hsWmMXfRCwzcApx0G+EpIhvlDeuj4afdRMTKw/z8/BeklA/peF/gcrnuiCgqDiIBkxLg845JJ4ZhkUAMCYS6Hr7tUCWeKCiNYSQ0bSYCSsw/dWAWhnfPDBYW18ODEeJ1EiABEiABEiABEiABEriKAAX9vB1IgARIgARIgARIgARIIAQCob682L+gDPsWqAK2bOlEQIn6laBfCfuDNL7ECEaI10kgiQlQ4JLEk8fQgxJwOBwPCSFeqNlRCHGosLBQWy49qEX9DrnFcg2AgREON+2wiTnA81qdO3yfueBZ/ivTxG25fgRso/zHs2nTJuzcudNvvG3atMGQIUM011Vl/zlz5hiSp6pqrqqb67VFixbh7NmzEflRVfhbtGiBVq1aoXHjxhHZ0Bukci8pKcGePXtw/PhxQ+yq0wJuvfVWXVueFc/Ct3ORIX7iZcTSdQJst/xM193SpUtx4sSJeIUSNz9333237ikLnrfug+/k7rjFEQ9HtnF/gaVlb11Xj+4H/mnMr0VEqUhg7tE8MTmiwQAmT55sLSsrOwkgW8fGgy6X66VIbXMcCZiRAJ93zDgrjIkEYkcg1PXwWWsvoGDNhdgFQsumJKBE/UrQr4T9QRrXw4MR4nUSIAESIAESIAESIAESuEKAgn7eCiRAAiRAAiRAAiRAAiQQhMCVlxefB+pWfsqL3o049AAAIABJREFUHS+fharOz5a+BJSwv/djTaA+AzS+xEjfW4SZpzgBClxSfILTPD2Hw9FICHEKgGY9UUrZr6ioaIMRiFqukw9JCc3GASNsJ9LGmMbASzdoI/DtWwFP0eOJDE3j2zr4J7B21xfMSykxd+5cXL6s/zevzWbDnXfeqStULioqwsmTSvcafRs9ejQaNWqkMbRlyxbs2LEjJAd2u/2aKvxqo4BRrbS0FEeOHKkS8p86dQqKm9Ft6tSpULxrNnnmINwF04x2F3N79odWAxbt39BKzK9E/anWpk+frptS5YwxQPmZlEnX0v4W2JzP6eaz5QJw27bEpiqBu4/miTcjjcLpdA4H8J7OeOl2u1ssX748gdsVIs2K40jAPwE+7/DuIIH0IRDKeviJc178eck5bD8U8UE36QM0hTNVwv5npjWC+gzQuB6ewvcAUyMBEiABEiABEiABEjCOAAX9xrGkJRIgARIgARIgARIggRQkIKUcCmBFoNSUiH/jc6dTMHumFAkBJeZXlfpVxf4gLzHuF0KsjMQHx5AACZiTAAUu5pwXRmUcAafTuRyAXlnwP7hcrv80wlPbFbJhZS2kjpr1CpRbGwL/6qIl5DtYDM/inxqBzlAbGXfPhmjQWtfmmTNnsHjxYr/+Ro0ahaZNm2qub9u2DR9//LEhcfbo0QPdu3fX2Lpw4QIWLlzoV0CvNgG0bNmySsivKvILYczyuKrCf/To0SoBvxLyV1RUGJJnICMDBw5Eu3btdLtUvuoALifXqWG2sX+EpXU/TT5qM8TMmTNjzjOeDtR9pyr067XKv+XFM5TY+rJmIOPuORBZzTR+PBIYuhX4PPa/KgFzdF9GvZPDRMQlhR0Ox0tCiAd0nKxyuVxqLYGNBFKKAJ93Umo6mQwJ+CUQynr4tkOVeKKglBRJoIqAEvOrSv2qYn+ApkT9XA/nPUMCJEACJEACJEACJEACAQgY88aCiEmABEiABEiABEiABEggBQmE8vKiZPWlqsr8bCRwNQEl6leCfiXsD/IS4/UvBT1PkR4JkEBqEKDAJTXmkVn4J+B0Oh8E8HedHsdcLlcLo9jlFssFAMYbZc8MdvrXB+Z11UbiO7IJnoU/NEOI18Qg6jRCxr0LAaFfZXHDhg3YvXu3btxdu3ZFr169NNdOnz6NwsJCQ3Jt3Lgx8vPzdW0dPnwYH374IcrLy5GRkYEWLVqgdevWVSL+WrVqGeJfGVEbG6oF/KqKfLybOlFg0iT9kxR8296CZ/Uf4x1SVP5EkxuQMeU1XRubN2/Gp59+GpV9Mw3OzMzExIkTdUNKJUG/9ebvwNrnW7p5Pn8Y+M0XCZ+VRSV5YmykUUyePNlaVlamjh3JrmlDCPG9wsLClDttJlJWHJc6BPi8kzpzyUxIwB+BUNbDl28rx/NLzhEiCVxDQIn6laBfCfsDNCXq53o47x0SIAESIAESIAESIAES8EOAgn7eGiRAAiRAAiRAAiRAAiSgQ0BKeR+AGYHg7F9Qhn0LkqvyJSc7vgQ6TKhHUX98kdMbCSSUAAUuCcVP53Eg4HA4Gn0pUlTKZT2Vd57L5VpnRBgt1sk7hMQ8I2yZxUbPLGCxtqA85PEdcM/TK+6c+Mitve6GdcD3dQPx+XwoKCjQrYSfnZ2NMWPG6I6bO3euYdXrHQ4HcnJy/II6e/YsGjZsaBhIt9uNY8eOVVXgV19qw0Ci2/jx45GVpSOYqTiPyn84Ex1e2P4z7l8Ckamds4sXL2LBArXPJzWa3W7HlClTdJOpfOlWwJPgsvUGYBb1c5Fx1yzAYtNY++IyMHgL4JYGOIrOxISSPPF2pCacTqcDgEtnvNdqteYsXrw45U6biZQVx6UOAT7vpM5cMhMS0CMQynr4rLUXULAm4sNtCD4NCEwblEVRfxrMM1MkARIgARIgARIgARKIDQEK+mPDlVZJgARIgARIgARIgASSmEAoLy9UVX5VnZ+NBIIRCEHUr0w8zUr9wUjyOgmYnwAFLuafI0YYPQGn0/kegOE1LUkp/1RUVPTj6D0AvTfKjKOVKAUQsLSfEb7iZaNTHeD9Hlpv8vQ+uGd/M15hhO0nY1oBRPZ1uuMOHDiANWvW6F5TleNVBfmarbi4GPv37w87Dr0BqvL+8OGaW9EQ29VG1KYAJd5XlfhVFX4pE69AvjpBf6chqD7ued+GPL7TUB6xNmYd9CNYb9IXus+bN88UmyiMYjB9+nRdU+6CuyDPqMKlyd1s4/4CS8veuklM3AGsP5/g/CROleShGYTwRRqJw+F4VQihdwTBcpfLNSJSuxxHAmYmwOcdM88OYyOB6AiEsh6uqvKr6vxsJBCMQAiifmWC6+HBQPI6CZAACZAACZAACZBA2hGgoD/tppwJkwAJkAAJkAAJkAAJBCIQyrHCG587jTM7LxMkCYRMIHdwHXR9IGiFWL7ECJkoO5KAOQlQ4GLOeWFUxhJwOp3fBfCijtVjLpcrF4AhiufctfJlCHzH2OgTZ+262kBxL61/ee4w3DP1BcyJi/Yqz5kNYb/3XcCiPZRBidtVlX5Vrb9mGzBgADp06KD5eaBNAJHk63Q60aRJk0iG6o7xeDw4evRolYBfCfkvXTL3Bl6LxYJp06bhy42hmnx8hzfA886PDGMTF0NWO+wPrvhS26PN5/PPP8fatWvjEkY8nNx999268+Z5+/vwlWyJRwgx82HpOBK2kU/r2l9wCvjBnpi5Dt2wxG9LBopfhD7g2p6TJ0+2lpWVqQr89WraEEJ8t7Cw8OVIbXMcCZiZAJ93zDw7jI0EIicQynr44wWl2H6oMnInHJl2BIZ3z8QjoxsEy5vr4cEI8ToJkAAJkAAJkAAJkEBaEaCgP62mm8mSAAmQAAmQAAmQAAkEIhDKywuK+XkPRUogs4kVg/7QLNBwVYrzdVbqj5Qwx5FA4glQ4JL4OWAEsSfgcDgaCSFOANAovIUQgwoLCw1R3DYvlrdYgJWxzyg+HpragS06xarlxVNwv357fIKI0Iv15gdg7XO/7uiDBw9i9erVmmtt2rTBkCFDND93u92YPXt2hJFoh2VmZlb5ycnJidjmuXPnvhbwqyr8ehsUIjYeh4GjRo1C06ZNtZ58XlS+eAsgIy5AHofotS4ypr4B0ai95oLabDFr1qyExBQLp1OnToXNZtOY9q77G7xb3oiFy/jYtGfBPv0toLZWvHXBCwzeApxwxyeUQF6kRNujA8XBSCNxOp2jASzWGe+1Wq05ixcvVmJ/NhJIOQJ83km5KWVCJKBOoBoKQO2o9Nso5ueNEimBpg2sePmhgM9qXA+PFC7HkQAJkAAJkAAJkAAJpCQBCvpTclqZFAmQAAmQAAmQAAmQQLgEgr28KD/lxY6Xz7Iyf7hg2f8aAkrU3/uxJlCffpp6iXG/ECJlBIy8BUggnQhQ4JJOs53euTqdzmUARuhQeN7lcv2HUXRy18pDEGhtlL1E2qlvA3b21YngchkqX3UkMrTgvoUF9gfeA2y1NX1VlX4lsvZ6vddcy8jIwJQpU3QrkLtcLpw6dSq43xB7qOr0PXr0QLdu3UIaoYThx48fr6rAr74uXrwY0jizdmrevDlGjND7dQS8q34L7463zRq6blyWTvmwDf9v3Wvvv/9+1eaLVGjjx49HVlaWJhXf4Y3wvPNI0qZoG/4ELJ2U1l3bnjwAvHLUFKl9UJInbokmEqfT+RqAe3VsFLlcLmc0tjmWBMxMgM87Zp4dxkYC4RMIth5+4pwXf15yjpX5w0fLEVcRUKL+Z6Y1gvr007gezjuGBEiABEiABEiABEiABK4QoKCftwIJkAAJkAAJkAAJkEDaE5BStv3yZfzn/kBQzJ/2t4ihAEIU9Q8TQqiXGWwkQAJJRIAClySaLIYaFQGn0/ldAC/qGDnmcrlyAcioHFwZ3LJYPiuBR42wlWgbGQI40F8nCm8lKl9URTHN3ay9psM64Hu6Qe7evRsbNmzQXPNXOf6TTz6B+jK6KXF0u3bt0Lp1azRq1Oga8+fPn/+6Cv/Ro+ZQFBuZ/5133gm1iaJmk2cPwf3mVCNdxcWW/cFVgFWbj9oIojaEpEIbOHBg1f2qmbPyM3DPGJOUKVra3QJb/nO6se+6BIz6BPAa8n+H6PBIiXuODhT/itRK7969M3Jyck4DqKeZPym/VVRUNCNS2xxHAmYnwOcds88Q4yOB0AkEWw+nmD90luwZnECIon6uhwdHyR4kQAIkQAIkQAIkQAIpToCC/hSfYKZHAiRAAiRAAiRAAiQQmECwlxcU8/MOigUBivpjQZU2SSDxBChwSfwcMIL4EHA4HI2EECcAaErs+Xy+W5YuXfqBEZG0WCe7CIlPjbBlBhtHBuhHUfm3PDOEFzQG+7eXArW0FcVVxXtVpb9mUxXze/bsqfn56dOnUVhYGNRfNB1sNtvXon4l5q+oqIjGnOnHDhgwAB06dNCNs/LVUcDlC6bP4eoAbaN/C0vbQZqY1YkQb775JtRnsje18eSWW/SLxFfOuA0oL02qFEWDVsi4axYgLJq4lYg/fxuwwxyHYVywX0bOgWEi4n8U8vPzJ0kp39KZILfdbm/8zjvvlCXV5DFYEgiDAJ93woDFriRgYgLB1sMp5jfx5CVxaBT1J/HkMXQSIAESIAESIAESIIG4EaCgP26o6YgESIAESIAESIAESMBsBK68vFDV8/yWRd343Gmc2XnZbKEznhQgoET9g/7QLFAmqkI/KxOlwFwzhfQhQIFL+sw1MwXy8/OXSilH1mQhpfxHUVHRt41ilFss1eaAwUbZS6Sd3TcDdTVbIIDKl4cD7vJEhhaSb2vPu2DN+4Fu3w8++ACHDh265lp2djbGjNGvNP7WW2/h8mX+jR0S+BA61alTB3fccYduT9+nb8Oz8rchWDFPF9GoHTKmztQNKFYnPCQi++nTp+vP2a7F8Lz/TCJCitin/dtFQC1Nwfoqey+WAL86GLFpYwcK/K1kgPh+NEadTqc6JsKhY2Oxy+W6LRrbHEsCZifA5x2zzxDjI4HgBEJZD3+8oBTbD1UGN8YeJBAmASXqf/mhnECjuB4eJlN2JwESIAESIAESIAESSC0CFPSn1nwyGxIgARIgARIgARIggTAISClXUMwfBjB2NZxAdpda6PNo44AvMYQQ7Qx3TIMkQAIxIUCBS0yw0qhJCeTn5z8gpXxJJ7zLHo+n2XvvvXfOiNBbrpNTpMRsI2wl2sbHfYAmGdoo3DNGQ5afTXR4wf0LC+zfXQFYtUmcPXsWixYt0tiYNGkSateurfn52rVr8fnnnwf3yR4hExg3bhzq1dMRVF8uQ+WretrjkE0npGPGfYsg6jTS+L506RLmz5+fkJiMdup3ziovofKVEUa7i5m9jIkvQTTrpmvfJ4GOG4AKX8zch2XYAtx0OE9sC2vQVZ1Hjx7d3OfzlQDQvFuTUt5ZVFQ0J1LbHEcCyUCAzzvJMEuMkQQCEwi2Hk4xP++gWBPo1saOZ6Zp/86/yu8BrofHehZonwRIgARIgARIgARIwKwEKOg368wwLhIgARIgARIgARIggZgSCPbygpX5Y4o/aYwrwb2qpK+a+iw/5a36Us2okxtyB9dB1wcaBmKyUggxLGmgMVASSGMCFLik8eSnYeojRoxoYLPZjgOoVTN9KeUPi4qK/s8QLCukLbcWvgDQ3BB7CTTy4TeAVhpagPufEyAvKJTmbzbHM7B00P+z5M0334TPd61qd8CAAejQoYMmMSXmV6J+NuMIdOrUCX379tU16J73HcjjnxrnLA6WrP0fhvUb39T1tGDBAly8eDEOUcTWRceOHdGvXz9dJ95lT8K7Z1lsAzDAui3/f2BpNySgpREfAzsvGeAsehObS/JE72jMOByOp4UQv9SxcbqioqL5ypUrPdHY51gSMDsBPu+YfYYYHwkEJhBsPZxi/tDvIFVpvnsb+9cDjp/7ar34RI3P0C2mV8/h3TPxyOgGgZLmenh63RLMlgRIgARIgARIgARI4AoBCvp5K5AACZAACZAACZAACaQdASnlUwCe9Jf4jpfPomS1ORQHaTc5JkhYifhzB2XiajG/v7CUqH/f2xeiFvd3mFAP7SfoVFT9t2MlHFH3LRsJkICJCVDgYuLJYWgxIeB0OmcAuE/H+G6Xy9XJKKcti+V/S+BXRtlLlJ2VPYGOmVrv7oJpkGcOJiqs8PxmNYX9nrd1x2zbtg0ff/zxNdeuu+46DB48WNPf7XZj9uyUOHghPH4x7P3l34qYNm0aLBaLxos8shnuhT+IofcYmLbavzoRQmhfYRw6dAgffPBBDJzG3+Rdd92lO2dwqyr9owBpktL2Omhstz8PS6s+QaE9ewj465Gg3WLeQQIPHc0TL0bhSDidTlWdX7PBTAjxv4WFhT+NwjaHkkBSEODzTlJME4MkAV0CwdbDn19yDsu3lZNeCASUmP/lh3KC9qwW918t9j953otthyqx/VBl0PGp3mHaoCxMHZgVKE2uh6f6TcD8SIAESIAESIAESIAENAQo6OdNQQIkQAIkQAIkQAIkkFYEpJRDAazwl/T+BWXYt6AsrZgw2a8IKAF/h/FZVZ/hNiXsVxtBqqv3hzte9Q8i6j8A4H4hxMpIbHMMCZBAfAhQ4BIfzvRiHgL5+fn9pZTr/EQ02OVyrTEi2pwNsnmGp6pKv80Ie4myUXgTcFNdrXf3W/dDnvwsUWGF7Tfjnrchsppqxl24cAFvv32t2D8jIwN33nmnro/CwkKcPn06bP8c4J/AyJEj0axZM20HnxeVL95ianG4XlYZU16DaHKD5pLX60VBQUFK3ApDhgxBmzZtdHPx7V0Oz9L/NmWeGZNnQOSEtm+r+BwwOfEHRJRZgGaH80TESsX8/Px8KeUSvQmRUnYsKiraa8rJYlAkYCABPu8YCJOmSCCOBIKth89aewEFay7EMaLkdvXraY2uqc4fSTZK7K+E/ju+qExrgX8QUT/XwyO5uTiGBEiABEiABEiABEggqQlQ0J/U08fgSYAESIAESIAESIAEwiEgpWwL4HN/Y5Qoe+NzFBWFwzRV+oZQIT+kVKPdEBKCqH+YEEK9zGAjARIwIQEKXEw4KQwp5gScTucnALrrOJrpcrmmGxVA7jpZAImpRtlLhJ35XYF+9bWe3QsegjyqMCZHs/Z/GNZvfFM32DfeeEPzc4fDgZwcbQVLVc1fVfVnM45AkyZN4HQ6dQ16V/8B3m1zjXMWB0uW9rfA5nxO15Oq0K8q9Sd7s9vtmDx5MtQJC3rNs+xJ+PYsM0+ateohY8rrEPU0ReoDxnjDBuCiN4FpCPymZID4r2gicDqd8wDcUdOGlPKDoqKiW6KxzbEkkCwE+LyTLDPFOEng3wSCrYeravFPFJQSWRgEVHV+VaXfyFZdzV/Nx/vby9Oqgn8Ion6uhxt5s9EWCZAACZAACZAACZCAqQlQ0G/q6WFwJEACJEACJEACJEACRhKQUqrK/KpCv6ZRzG8k6eSy1efRxhFV5feXpRL1l6y+FFG1/swmVnR9oGGgeFYKIYYlF2FGSwLpQ4ACl/SZa2b6bwL5+fkPSyn/psPEnZGRkfvuu++eMoJX7jo5EBKGVPw3Ip5IbLzZBbiloXak590fwffFhkhMJmaMPQv27yzV9f3hhx9iz54911zr3r07evTooel/6tQpuFyuxOSQwl6nTJkCJRKv2eT5I3C/MTnpMrd/dwVg056gVVpaiiVLdIulJ12O/n5HqhKREp5FPzbFvxHWruNhHfwTwBL+YSn37wKWnknY1HgsQNvDeeJIpBEMHz68cUZGxgkAFh0b33S5XNrdTJE64zgSMDEBPu+YeHIYGgn4IRBoPTwdxPxKeD+8eya6trajWQNrlVg+2tMIjKjQH8oNq0T+jxeUolrsH8qYZOyj5uiR0Q0CnXrA9fBknFjGTAIkQAIkQAIkQAIkEBEBCvojwsZBJEACJEACJEACJEACyUZASvnUl3KIJ/XiLj/lxZqfHE+2lBivAQSUeD53cB0DLF1rIppK/UrU3/uxJlCfftrTX1bwVPczGwmQgMkIUOBisglhOHEhMGrUqLoWi0X9IVW3pkMp5U+Lior+16hAcovldgBdjbIXbzuvdgKcjbRePUt+Ad+B1fEOJyp/GfcuhKirrbp/9OhRLF++/BrbjRo1wujRo3X9zZkzB5WVlVHFwsHXEujXrx86duyoi8U9YzRk+dmkQmZzPANLB+1+1i+f7zBz5sykyiVQsBMnTkRmZqZ+F+mDZ/5D8B1X/wTGv4nsdrCN/h+IBq0DOldzojbq6J3I8dox4HG/Z+XFOCeBWSUDxLRAXqSU1wNoc+WrBQD1i1JS/eV0Ou8WQvxGx8Z5IUTTwsLCyzHOguZJwBQE+LxjimlgECQQMoFA6+FKJP7A30+GbCvZOlYL+acOzNKEHu1GBmVbVemPR0snUf8z0xoFOvmA6+HxuOHogwRIgARIgARIgARIIOEEKOhP+BQwABIgARIgARIgARIggVgTkFKqqvyqOr9u2/jcaagK/WzpRUAJ+ZWgP5SmKu5XnPIiu7MdtXNsgcT2X5uLRtSf3aUW1MkBftoBAPcLIVaGEjv7kAAJxI8ABS7xY01P5iLgcDheEkI8oBPVbpfL1cmoaHOL5bcBvGKUvXjb+UtH4I4mWq+epb+Eb+978Q4nKn+2EU/CcoNDY6O8vBzz5s3T/HzSpEmoXbu25udr1qzBgQPqTxs2owio6vyqSr9e8+1cBM+KZ41yFR879XNhnz5X19eOHTuwZcuW+MQRYy+NGzdGfn6+fy9SwrtpBrwb4vtPoG3EL2G5wRk0e5/Ph6VLl6JevXoYOHCgpv/BCiAvQVNlsaDH4f7ik+qgpJS3AlC7jFSg7QA0C5oggE8++aTqflNfn332WfWQv7hcrkdCGc8+JJAKBPi8kwqzyBzShUCw9XBV+X37odTaWFst4r+1W2YgYXjVLRBt/spX9zb2qsr/qqn/Vk2dAnD1fxtxv81aeyHqUwWMiCPWNrq1sUOJ+v00rofHegJonwRIgARIgARIgARIwBQEKOg3xTQwCBIgARIgARIgARIggVgRkFK2BeC3FmA0outYxUy7sSegqt8P+kNg3Ya6N5SQX53goNfUZgAlvA9QSb/q5Ad/44Nl2WFCPbSfUC/QS4xhQggq4IKB5HUSiCMBClziCJuuTEVg9OjR3X0+39diyRrBjXC5XNeWbI8w+uuXyFqXGuIEgPoRmkjosN93AKY11Ybgef8Z+HYtTmhs4Tq3XDcItjG/1QzzVzU9Ly8P7du31/Tfv38/iouLw3XP/kEI3H777ahfX+fXpPISKl8ZkXT8Mu55GyJL+8vjbwNJ0iV4JeDOnTujT58+AcOX50vgXvhDoOxozNIUrfrCNuB7EE1uAETor5AqKiqqKvS3atVKN7aBW4ADFTEL25/h4iMDMA6o+lIifrUTSXOiTLhRXbp0CatWrcLevXsHPPLII+vDHc/+JJCsBPi8k6wzx7jTjUCw9fBUE4gHqsbvb+7V6QSq+n0sW7XI/2qxv9oAMLy7n1OZ/ASTavMViPm0QVnQO1Xhyhi1Ds718FjetLRNAiRAAiRAAiRAAiSQcAKhr8YmPFQGQAIkQAIkQAIkQAIkQALhE5BSqsr8qkK/pqmq/Ko6P1v6EVDV75UYX68pAf6Ol8+GdGqDsqGE/f5E/dHcY8pm9aYBPzO0UggxLP1mjxmTgHkJUOBi3rlhZLEn4HQ6PwKgp0R9y+Vy6ZcLjyCslsXyWQk8GsHQhA/5VVvg2y20YXg/+D282+cnPL5wA7B/T1+Iv2zZMhw/fvwac23btsWgQYM0LpQAeO5c/err4cbD/v8m0LFjR/Tr108XiWfhD+A7sjmpcFn7fgvWvt/RjXnRokU4e/ZsUuUTKNhevXqha9euQfKRkCd2wbvqN/Cd3G1M7rWyYO1xF6zdxgO1QzvFLFzHj38OvHYs3FGR9x+VDfyuAz5rkgHDTorRiUZtUfg9gN8KIcoij5YjSSA5CPB5JznmiVGSQKD18G2HKvFEQWlKQIpEyK8SV0J+JehPZLu6wn8wgX88Nh8kksXVvhWXR0Y3qDr9wE/jerhZJotxkAAJkAAJkAAJkAAJxIQABf0xwUqjJEACJEACJEACJEACZiAgpbwPwAy9WJRoW1VPZ0s/AoGq80d6X6hq//5E/dFU6Vc2ez/WJNApAPcLIV5Lv1lkxiRgTgIUuJhzXhhVfAg4HI7vCCFe1vPmdrubL1++3JA/vHI3yiaoxCEA4ZU1jA+GgF4eawN8v6W2i7f4/+Dd+qYJIgwvBPu3i4Ba2tOEPv30U2zefK1g3G63Y8oU/X0dS5YsQWlpaoiKwiMY29533XUXLBaLxoks+Rjutx+OrfMYWLc/vAYQ2nwOHz6MlStXxsBj4kz6O9FCLyJVsd+3byV8u96FPHMw7KCt/R6EpfMYiLpNwh4b7oBlZ4D7doU7Kvz+wxoCv2gDdI+6Dn9YvpUq8GkhxF/DGsXOJJBkBPi8k2QTxnDTkkCg9XAzCNmNmpQgldz9ulEM/rzkHLYfqjQqFEPsXC3wr/7erLEaknAAIyr/Z6Y1QvXJBjpduR4e60mgfRIgARIgARIgARIggYQRoKA/YejpmARIgARIgARIgARIINYEpJTSnw9VmV9VT2dLPwIdJtRD+wla8ZkiEel9EahSf8nqS1UV/yNtyrY6UcBP41HDkYLlOBKIAQEKXGIAlSaThsCoUaPqWiyWEgD1dYL+tcvl+m+jksktlr8F8DOj7MXLzk9aAf/ZWuvNu+EVeDf+I15hGOYnY8prEE1u0Ng7cuQIVqxQh2Rd2xwOB3JycjQ/37p1K7Zv325YXDT0FYHhw4ejRQudIyGkD5UvaE9LMDu3jIkvQzTTVq73er0oKCgwe/hhx9ezZ09069YtvHE+N+S5I5Cn90Ge2Al5ZDN8J7UKekurm2ELNuWWAAAgAElEQVTt/yBETmdAxO8V0SUf0PHD8FIKp3d9G/BcO2B87PcmBAprNYAxrNYfzsyxbzIR4PNOMs0WY01XAoHWwx8vKDWdkD3ceQpB7K1rUonjZ629gOXbysN1yf4JINCtjb1K1O+ncT08AXNClyRAAiRAAiRAAiRAAvEhEL/V2vjkQy8kQAIkQAIkQAIkQAIkUEUg0NHC+xeUYd+CMpJKUwIj/5mrm3m090WgjQLL7lH6xshbINsAXhNC3B+5dY4kARIwigAFLkaRpJ1kJeBwOP4mhNCU/pZSnq1Vq1abd955x5A/wJK1Sv9DucB/X6edXe/mf8G7/oWkm3ab81lY2g/VxH3mzBksXrxY8/Pu3bujR48emp+fPHkSRUVFSZe/2QNu3Lgx8vPzdcNMxlMhLG36wXbbH3XzKS4uxv79+80+JWHHp+ZwxIgRyMjICHusWQf85z5g1gnjo+tbD3ipE9A0AlTywgng0mnIS6VffZaXAhl1INQJJLWy4KndBPbmXcIJ+hMATiHE0XAGsS8JJAMBPu8kwywxxnQmEGg9XInZC9ZcSFo8Ssg/vHsmpg7MCjkHJeJ/f3t5lYhffc+WXASCnMLA9fDkmk5GSwIkQAIkQAIkQAIkECIBCvpDBMVuJEACJEACJEACJEACyUNASqmURdqyoEBVVX5VhZ0tPQlkNrFi0B+a6SYfreheGfW3WWDNT46j/FTkL45U3F0faAhVrd9PGyaEWJmes8qsScA8BChwMc9cMJLEEMjPz79RSrnDj/efu1yu3xkVWYu18n+FwE+MshcPO/c1B55pp/Xk/WQOvGv+FI8QDPVhHfgIrD2mamyWl5dj3rx5mp8HEpjPnj0bbrfb0PhoDJg8eTJq1dL+/SjPl8D9xqSkQ2R/4L0qoXXNdvbsWSxatChh+WRlZUHd3/Xr10eDBg1gt9tx+vRpHD9+HMeOHYs6LiXqb968edR2Ijbg8wDuCkj3JeDyeaDyElC7PmDPgqiVBdhqh2zaI4Ef7wXmnwp5SNCOPbOAOTcCda1Bu1Z1UKcY+D7/AL4DqyFLtoY0yG3Lwq46/ZHdcQDa9hoKiz0z2DhVOXakEGJvsI68TgLJRIDPO8k0W4w13QgEWg/fdqgSTxSUJi2SINXaNXlVC/mTeQND0k6WgYGrTRyPjG6A7m3s/qxyPdxA3jRFAiRAAiRAAiRAAiRgDgIU9JtjHhgFCZAACZAACZAACZCAgQQCVSNSYn4l6mdLTwJKEN/n0caa5JXYXonuo21qs4AS39dsO14+i5LVl6IyH2gzAoADQggdiWBULjmYBEggTAIUuIQJjN1TkoDT6XwfwDCd5E7Wq1ev1VtvvVVpROJN18tmNh+iV8oaEUyINu5sCvyhg7az79OF8Kz8TYhWzNPN0nU8bLf8XBOQx+PBrFmzdAOdNGkSatfWin9Xr16NgwcPmie5FImkT58+6Ny5s2427hmjIcvPJlWmthFPwnKDQzfmgoICeL2Rb6ANB0RmZmYV11atWlWJ+IUI/JpFxVVRUYHS0lJs3LgRFy9eDMddVV8l6O/duzeys7PDHhvJAHn0E/iObIR3+4KqqvWBmmjUDtZv3ANL20GAvW5I7p46ALxsQP36bnWBt7oC9YOI+eWZz+HbvRS+A2sgT+8LKUZ/nURmQ1hvfgCWrhOC2VHbFlSl/k3BOvI6CSQLAT7vJMtMMc50JBBoPfzxglJsP2TIY1jc0Qap0n5NPErIr04iUBX52b4ioETxqiXrCQUq/pcfyvE3nVwP541OAiRAAiRAAiRAAiSQcgQo6E+5KWVCJEACJEACJEACJJDeBKSU9wGYoUdBCaqVsJotfQnkDq5TVem+ZjPq5AZlW/mo2YwQ9CubHSbUQ/sJ9fxN4NNfiomeSt/ZZeYkkHgCFLgkfg4YQeIJOByOEUKIZXqRCCG+V1hY+IJRUeauk3+GxCNG2Yu1nXFNgL911Hrx7S6C572nY+3ecPuW3J6wjf+bxq6UEjNnztT1l5eXh/bt22uu7du3D+vWrTM8xnQ3mJGRgTvvvFMXg2/XEnje/3VyIcpqCvs9b+vGvHPnTmzaFFvddM+ePXHDDTdUVeCPpp0/fx6bN2/G4cOHwzZTp04d9OvXD7m5uUE3EoRtXFWvP7KpaoORPBd+bMqfpU1/WAf/J0SDlkHdP/Y58HoU27LqWYEVPYEWgabDfQne9S/Cu+2toPGE20FkXwdr/4dhaTck0FC1G6KbECKKTMONjP1JIHYE+LwTO7a0TALREAi0Hq7E7c8vOReN+YSMDaE6+9dxKbG62rSQrKL1WAG+ejNEMjMKsqmD6+GxuoFolwRIgARIgARIgARIICEEKOhPCHY6JQESIAESIAESIAESiBUBqRREftqye0pi5ZZ2k4SAP0H8/gVl2LegLOos/An6jbKvqvT3fqyJ7ikAqkq/qogshFCfbCRAAgkgQIFLAqDTpSkJOJ3OjwD00QnuQEVFRceVK1d6jAi89RqZ67XgiBG24mFjVDYwQ6dYum//Snhcj8UjBGN9WO2wP7hS1+Ybb7yh+/O2bdti0KBBmmvl5eWYN2+esfHRWhWBsWPHokGDBloa7kuofHlE0lHKmD4Pon4LTdyqAv7cuXNjko+qjK+E/FZrkDLwYXqvrKzEnj17sGXLljBHftW9Y8eOVRtkGjVqFH1s7ktwL/lFlaDfiGbpcCtsQ38B1PK7GbnKzU/2AbNPROZRnXiiTj7x13x7lsK79nnIS6WROQhxlPWmybAO+nGg3ouFELeFaI7dSMDUBPi8Y+rpYXBpTCDQevi43yTfnrLh3TPxyGidv1915lhV5C9YcyGNZ18/dT2GyXqCgdrc8cy0Rl+fNlAjY66H8+4nARIgARIgARIgARJIKQIU9KfUdDIZEiABEiABEiABEkhvAoGOFt743GmoKuxs6U3AX4V+o05v6PNoY2R3qaWBbJSgXxn2l8MVp68JIe5P71lm9iSQOAIUuCSOPT2bi0B+fv54KeUCP1F90+Vy6au9I0gjt1j+H4DvRzA07kOGNAAKbtS69R36EJ5FAcWgcY81VIf27xXrdlXCaiWwrtlq1aqFyZMn645ZvHgxzpw5E6pr9guRwPXXX4/+/fvr9va8+2P4vvgwREvm6GbteTesefq/8kuWLEFpqXHi7datW2PgwIGw2WwxTd7tdmPp0qVR3f9K1N+lSxdkZ2cjMzMT6nQGi8USUtzy/FG4Z38TcF8KqX84nWyjfwdL24EBh/xgD7DgVDhWgV5ZwKLu/sd4P3oV6itezXLj7bAN/a9A7h4UQrwUr3johwRiRYDPO7EiS7skEDmBQOvhqmr99kOVkRtPwMhubexV4u1gLZkrzgfLzYjrv57WCN3baI8xUtze316edJsggmzy4Hq4ETcNbZAACZAACZAACZAACZiCAAX9ppgGBkECJEACJEACJEACJBAtASnlUAAr9OwoIb8S9LORgD8xfPkpL9b85HjUgEb+M1fXhtEbSvxtHLjiXFXp1y+XG3WGNEACJBCIAAUuvD9I4GsCwul07gJwgw6T3S6XS9Wp93uqUjgcWxXLlj7gcDhjEtX35nrAgm5a7/Lox3AveDhRYUXl1/7wWkBol5jfffddnDt3Ttd2fn4+GjdurLm2detWbN++Pap4OFifwF133aUr7pbHtsM9/7tJhs0C+8MfAEIrVj969CiWL18edT5KDH/rrbciJycnaluhGlAHzW3YsKGqYr/RbcKECahbt66uWVl2FO43JgPSZ7Tbr+1Zuk2AbdBPAIv+CQceCYzbDmwNo7junBuBgX4K9/oOrIZnyS9ilo8/w1WnEox82l+eFwH0EELsi3tgdEgCBhLg846BMGmKBAwgEGg9fNuhSjxRYNxGRwPCDcmEqsyvxNuBGqvyB0fpT9BfPTIZGQbJievhwW8L9iABEiABEiABEiABEkgCAhT0J8EkMUQSIAESIAESIAESIIHgBFidPzgj9kBV9XwlhtdrStCvhP2RtswmVgz6QzPd4UYL+gP5AnBACNEu0jw4jgRIIHICFLhEzo4jU4+A0+mcDuBfepkJISYUFha+bVTWuWvl8xD4oVH2YmWnW12g6CatdXliJ9xzvx0rtzG1a39ota54VVUbP3HihK7vm266CeqrZlP91Tg24wkocXpurs7GU+lD5QuDjHcYY4sZE16AaNFD48Xn8+HNN9+MyrsSvo8dOza8qvw+D2TF+a8q3F8u+2qzQf0WEPa6gNAXsfsL8siRI1ixQnefekR5tW3bFoMG+Zljz2VUvjQsIrvhDqoSuzt+7XfY4cvAiI+BshAexwbUB+Z21TclT+35apOKJzGn81l7TYd1wPf85VkshAh8XEG4YNmfBOJMgM87cQZOdyQQhECqVedX6QYS9LMqf+i/EqGcdJBsov6mDax4+SG/G265Hh767cGeJEACJEACJEACJEACJiZAQb+JJ4ehkQAJkAAJkAAJkAAJhEZASnkfgBl6vfcvKMO+BWWhGWKvtCCgRPdKEF+zRXuvdJhQD+0n1NPYNar6f03D/vxd6ceqRGlxNzNJsxGgwMVsM8J4Ekngqaeesqxfv15VIm6rE8dGl8vV16j4WhXLRj7gEAD9EtRGOYrSzvWZwKqeWiOy9HO4Z90dpfXEDLc/uAqwZmicr1q1Cl988YVuUE2aNIHT6dS9NmvWLHg8nsQkk8Jes7OzMWbMGN0MvR++CO+m15Mqe0vLXrCN+6tuzKrK/e7duyPKp0GDBhg9ejSs1hBE+O5y+Eq2wvfxbPgOb/Dvz54FS7shsN40BSJH79AS7dDy8nIsWbIE6jPaNnHiRGRm6le59Sz+GXwH10brIuTxls5jYLv1cb/9F58GvhvC1C3sBvTRPnYB5Wfhfus+yAv6m4lCDjTKjhkT/g7RQmf31ld27xJCFETpgsNJIGEE+LyTMPR0TAIaAoHWw5NNqH11cv6E6MmcU6JuX3XSgdogEagl20kO0wZl/X/2zgQ8iiL9/9/qmQkJct8Jl4AnxyKCq3IJImTCfQqRQ/Fe/+q6rgp4rLirArrrru5vXZRVkVtAjkRgwiXKqYIXoIiiiJAEkCOAEObo+lOBKKSrZ3omPTPdM289j0/UqXqPT9VM0jXfegvDOlTSS4n2w+O12MgvESACRIAIEAEiQASIgGkESNBvGkoyRASIABEgAkSACBABIhAvAnrViKIlpI5XnuTXHAIt7qqGjE4VpcYirdIfrGJ+eQ8K6GUtfLZ9vJb0cAKANYyx2JTbNGdayAoRSAgCJHBJiGmkJEwk4Ha77wEwWcfkTR6PZ5VZ7upv4E9x4K9m2YuGnYYVgE1Xay3zY/nwzRgcDZdRt5ly92rAmarxs3HjRuzaJc5zyNvQoUPhcmkPAqxduxY//vhj1ONORgeDBw9Gaqp2rviJ/fBNG2A7JCl3rgBEBfwy7dixY8jJyQk7n5o1ayIzMxOKogQdy385iMCm/0L9xhO2D1SqDWfnx6A0vv5sFf8gTRxsWbBgAbxeb/h+zo2oU6cOevToIR3P926GL+fBiG1HOlBpMQDOGx7VHT72e2D6fn3rl1cEVmsvZygZEFj7TwS2zos0NNPGsUp14cqeBbikByk+Z4y1Mc0ZGSICMSZAzzsxBk7uiEAQAnr74aKK/V2TD9qanRBtt2iYgrpVHdhfFMArS4sg8qIWPgFR1f657BoQP/WanW4+CJEP7YeHv0RoBBEgAkSACBABIkAEiIDFCJCg32ITQuEQASJABIgAESACRIAIhEeAc94FwPuyUdunHEX+2pPhGaTeCU+g+pUV0G5cTWme4hDIlud/hvgZTtOr+i9sbJ5wCEe+Ph2OOcN9xcEEcUBBp1FVIsMkqSMRMIcACVzM4UhWEofAkCFDUo4fP74XQG1JVqs8Hs9NZmXbYANPU4EfANQ1y6bZdmq5gC/aaa3yk4fhm9rbbHcxsZdy53IgRVshcfPmzdixY4duDB07dsTFF2svbxCHAMRhAGrmE2jbti2uvPJKqWHftP5xr2oebsbOro9DuVL+vpk7d25YQnin04mbb745uJhfDcC/+jmoOyMQ8pdNrkJluAa9DlatcdC0T58+jXfffReqqoaLp6S/EPMLUb+mcRXeN9yA90REdss7yNH2VjiuFee9tO20CmRtBb7ReYz/QwbwpAybyOlNN3A6PjmVzURp3g/OLmP0UN3AGPuwvBxpPBGIBwF63okHdfJJBCS/yoPshwvx+6qt5b/lh7gnDoFEE/WHuHmA9sMTZ+lSJkSACBABIkAEiAARSEoCJOhPymmnpIkAESACRIAIEAEikDgE9KoRiQxXjMpPnEQpE1MJBBPgC/G9OAxiRNQvDgc0618J4qesCVtC0B+tRlX6o0WW7BKByAiQwCUybjQqsQlkZmb+mTH2d1mWiqJcs3Tp0s1mEUjfwO9h+jcCmOUmYjsXOYCdv5cM956A93/yKtoRO4vRQNfty8BSq2q8ff7559i2bZtuFE2aNEGHDh00r586dapEwEzNfAJCtD5s2DCpYfXbFfCveNp8p9G0mFYNKaOXSj3s3LkTH3/8sWHvvXr1QvXq1XX78xMH4Jt/J3DyZ8M2jXR0dHwIjt/dHLRrUVERcnNzjZjT9Bk+fDgY034FpH63Cv7lT0Vk06xBzu7PQLm0u9TcFyeAnlvlnt5pDnTUfuRA3b0O/qWPmRWeKXZcw2aC1Wgis7WIMWa/azFMoUJG7E6AnnfsPoMUf6IQCLYf3m9SYaKkSXmYSCCRRP1Upd/EhUGmiAARIAJEgAgQASJABCxHgAT9lpsSCogIEAEiQASIABEgAkTAKAGqzm+UFPUrS0AI8EVleyGI12vfLzxecsODnrC/2YDKaDqgclC46x7eb+hgQHlmiKr0l4cejSUC5hIggYu5PMlaYhAYMmRI2vHjx/cBkKlll3s8nkwzM83YwL8GcIWZNs2y5WDAnusk1kRl6f92NMtNTO24bssFq6i9+Wj79u347LPPdGNJTU3F4MGDpa8vWbIER44ciWkeyeKsd+/eqFZNcruTvxje12+0HQbX8LlgVRto4vZ6vRBV+o20Fi1aoE2bNrpd+aHv4HtnlBFTEfVR6reDs/ffAUeK7vjCwkKsXLkyLPutWrVC69atZR848L7ZEyguCsue6Z1TLoJr2AywSvJLVR7dBcw6cKFXBcD31wEuybda4oCCOKhgpaZc2QfOruNkIXEAlzDGvrdSvBQLETBCgJ53jFCiPkQgugSC7YdTdf7osre7dSGEF9Xth3XQ3rBWmtuBogDumnzQ8qlSlX7LTxEFSASIABEgAkSACBABIhAhARL0RwiOhhEBIkAEiAARIAJEgAjEnwBV54//HNg5AiOCfJGfEPQXH/TjyA4vUms5SqrxBzsIUMpEHAjYtfB41BFRlf6oIyYHRMAwARK4GEZFHZOMwJn3hij9PV4n7Zs8Ho9pKsz0DXwAAxZYFfG+6+WReV9tb9WQg8blGrVQKsjdsWMHNm8OfvlCVlYWatbUHgYQBwHEgQBq5hPQuxlBePIv+TPUHzea7zSKFpVWQ+Ds9CepB4/Hg59/Dl5RX1Svv+WWW6RV7IVRXvA5fAvvi2IG50w7XHANfhOsZjNdX99++y0++ugjw7H0798flSppxVr86B74ZslvajBs3KSOLP13cA2YLLV22A+0/xQ4Hvjt5cvSgPevknT3nYL3zSwg4DUpMvPMlNwikSY5RAO8wxizxkSYly5ZSgIC9LyTBJNMKVqeAFXnt/wUWTpAI6L+rXu8eHL2Ycvn8Vx2DYh8JG0NY6yrpROg4IgAESACRIAIEAEiQASIgA4BEvTT0iACRIAIEAEiQASIABGwJYFg1YhiJaS2JTgK+gICRkX94WITlf23Tzka7rCI+1OV/ojR0UAiYCoBEriYipOMJRCB/v37VysuLt4DQHa1zacej6etmelmrOcbwSCrhW+mm4hsfXUNUNWpHeqd0g3wnYrIZjwHuYbPA6taXxPCd999h02bNgUNTVQPF1XEy7YDBw5g+fLl8UwroX1nZ2fD4dAKX/j+r+B7907b5Z5y71pA0eazf/9+rFixImg+7du3R9OmTaV9+LEC+GYMiikPZ/9XoWTIFOtnwzB62EVRFIh5FgcWyrbApskIfDotpnkFc+b4/Z1wtLtd2uV/BcDTu397aUAt4P8u1XZVf/oY/tyHLJPT+YGI3ESOOq0eY2y/JQOnoIiADgF63qGlQQTiSyDYfvic9Scwe92J+AZI3m1DILtjpaCV+u2wnqhKv22WGwVKBIgAESACRIAIEAEiEAYBEvSHAYu6EgEiQASIABEgAkSACFiHAOf8LQC3ySJaMSrfOoFSJJYn0OKuahCCeLPaka9PY/OEQ2aZM2RHVOnv+FJdvb5UlcgQRepEBMpPgAQu5WdIFhKXgNvtfhLA32QZcs6H5+XlzTIr+/rr+fWcYYNZ9sy082lboG6K1qJvam/wk9augijj4MqeCVa9iealH374AevXrw+Krnbt2sjMzJT2mTNnDvx+v5noydY5Al26dEGDBg20PLgK73872o6Ts+8rUBq008StqipmzQr+sTJ8+HB5dX7BYvpg4ERhzHm4Rr4LVjld1++6deuwe/d5KndJz0aNGqFz586SVzi8r3aIeU6hHOodDBLjbvwC+ObkWQtPNgb+kKG1pn6dC//7E0K5icvrLK0aXKJKv7w9xRh7Ni6BkVMiECEBet6JEBwNIwImEQi2H95vUuz/bjEpLTITJwJ2F/WL6vxT7q2tR4/2w+O0rsgtESACRIAIEAEiQASIQPkIkKC/fPxoNBEgAkSACBABIkAEiEAcCHDOLwbwg8w1VeePw4QkgEtRqT+9U0UIYXx5mqjKL6rzx6MFqdIvFD+jGWNr4hEX+SQCyUSABC7JNNuUa7gEunTpklqhQoXdjDHZCbQfDh48ePmWLVt84drV65+xgS8E0N8se2bZWd8GuDhVa803YzD4MfsdSnXd/DZYLW3J7D179uDDDz8MiW3o0KFwuVyafmKssEHNfAJVqlRB3759pYYDn7wB8Y+dmlL7CjiHvCkNecuWLfj666+lr1199dVo3ry5nMNXixFYMyk+GBwupAgBeMpFUv/ioML8+fPh9Xp149O7eYAfL4Rv+sD45BXEq9LwWjj7/FPaI+8wcPs3Z196/TKgV01tt8DHUxDYLM77W7M5M5+F0uxGWXB7GWMNrRk1RUUE5AToeYdWBhGIH4Fg++F2qKYeP3LkORiBYKL+A0UBvLy0CNv26P/dGW+6Qar00354vCeH/BMBIkAEiAARIAJEgAhERIAE/RFho0FEgAgQASJABIgAESAC8SRA1fnjST9xfVe/sgKa9a8E8TPcJqry71p0AuJnvFqIKv1TGWOj4xUb+SUCyUKABC7JMtOUZ6QE3G733QBek41njP1p2bJl/4rUdtlxDdfzZgGG78yyZ5adVa2BKyQXA/nmDAc/LD2vapbrqNhxDX4DrM6VGtv79u3D+++/H9Jnp06d0LhxY02/7777Dps2bQo5njpERmDw4MFITdWeLOG/HITv7X6RGY3jKNcdHrAKVTQRnDhxAosWLZJGNmjQIKSlpWlfUwPwvt4VUON4Q0SVdKTc8g6gOKWxHzlyBEuWLNElLg5siIMbZZv6/Rr4PY/Hcab0XTt7/R1K4/aaDhxAt3NV+ue3AK7XpgX/qmehfqNbBT/u+SoNfw9nH91fb30ZY7lxD5ICIAIGCdDzjkFQ1I0IRIEAVeePAlQyCVHl/sGeVdGqkeQaOQBC1P/E7MMlP63YQlTpp/1wK04axUQEiAARIAJEgAgQASIQlAAJ+mmBEAEiQASIABEgAkSACNiOAOdcqJ1Elf4LmqiMLiqkUyMC5SFQKuxPre0MWbFfrLn8dafiKuQ/P9cWd1WDqNQvaaIicpPycKGxRIAIhCZAApfQjKhHchMYMmSI4/jx49sBXC4hcdjv9zdduXJlkVmUMjbyp8Ex3ix7Zth5rxXQppLWkm/+HeAH5JXEzfAbLRuugZPB6v1OY76goACrVq0K6bZp06YQ1cTLtuLi4pIq5NSiQyBYdXrfzJvBi/ZGx3GUrDo6PwJHS3nlebGOxHo6v4nDDOJQg6wFtr6LwNp/RClS42aV9NZw9n8VYPKvcD766CN8++23UoPZ2dlwOLQ3jwXWvoTAVmu+r1jVBnBlz5IeYnjvEHDPTkDvQJR/8f1Q931qHG7MezK4Ri0AqyS7oAbLGGM9Yx4SOSQCERKg550IwdEwImACAb398FVbT+GVpaY9QpkQKZmwGwEhin8uu0aJuF/WhJj/rskHLZuWOJAgKvVLGu2HW3bWKDAiQASIABEgAkSACBABPQIk6Ke1QQSIABEgAkSACBABImArApzz2wC8JQt63cP7cepna1aLsRVkCvZXAnoC+e8XHseuhcctRypElf6ujLE1lguaAiICCUSABC4JNJmUStQIZGZm9mOMyUtmAxM8HvPKR1+ylFc4VQ1fcaBp1BIK0/C85kD7qtpBvoV/AC/4Ikxr8e/u6vdvsPptNYHs378fK1asCBlghQoVMGTIEGm/9957D0eP0mHdkBAj6CDE3sOGDQOTiMXVXe/Dn/dEBFbjOCSlElLuzAOg/bpj165d2Lhx4wXBiUMk4jCJpnEO7387xDGRC10rLQfB2fnP0nhUVcWCBQs0hxVE5xEjRkjHeKf2AU4eskx+ZQNxXP//4GgzXBpf588B8flZV1I81jdjMPixfMvmJQJzXJUNR/sH9GJswhjbbekEKDgicI4APe/QUiAC8SEQbD9cCK2tXD1dCK1FfFv3eC0bZ3xm1VpeQ1S6h5UPjoSInfbDrbXUKBoiQASIABEgAkSACBCBEARI0E9LhAgQASJABIgAESACRMBWBPSuF6bq/LaaRtsE22xAZTQdUFkTr1UF/SLQduNqQkpf4IcAACAASURBVNwyIGlrGGNdbQOfAiUCNiRAAhcbThqFHBcCbrd7LYCOEufFPp/v4lWrVu03K7D663hXrmC1WfbKa2faFUC36lor/tyHoP70cXnNx3y8s/dLUBpdp/F78OBB5OUJgXXo1rNnT9SoUUPT8bPPPsP27eJCB2rRINCrVy9Ury5bjKfhfd1+fzKK6u6suuYSN/h8PrzzzjsXIBw4cCAqVtTeasUP/wDfHLmgPBpzYMSma8hbYLVll5oARUVFyM3NvcBMRkYGbrzxRq1p1Q/v5M5GXMavT4VKSBm1GHBpK6zOP3j2s7O6Uxue93/dAe8v8YvbiOcKVZByh0ev5wTG2ONGzFAfIhBvAvS8E+8ZIP/JSkBvP9zKIuuWjVJKqr6XNiHqf3lpEbbt8SbrNFo+77JzVjZgcROEWHNWbM9m10CrRpKTnwDth1txwigmIkAEiAARIAJEgAgQAV0CJOinxUEEiAARIAJEgAgQASJgKwKccy4LePuUoxCifmpEwEwCdhT0Z3SqCHGzgKTRNcNmLg6yRQQkBEjgQsuCCBgj0LNnz3aqqn6i0/sNj8dzpzFLxnqlb+BvM2CUsd7R7fX6ZUCvmloffs84qN9/EF3nUbDu7DkJysWdNJYPHz6MpUuXGvJ41VVXoWXLlpq+Rqv8G3JCnTQEGjdujE6dtHMnOvqXjYP6g73Wo9K8L5xdxkpneuXKlSgsLPz1teHDh0tvJwis/zcCX8y21moRtw/cvhRQJEp2AJ9++im++uqrX2Nu1aoVWrdurcmBnzgA37T+1spNEo3j+vvgaCO/YUAveO+bWUBxkeVzc3b7C5TL3bI4DzDG6lo+AQqQCACg5x1aBkQgPgT09sOtLLBePKaeBpao0v/k7MPxgUheDRHI7lgJwzpUkvYVhzLEjRBWbOImiAd7Sq7CA2g/3IoTRjERASJABIgAESACRIAI6BIgQT8tDiJABIgAESACRIAIEAHbEAh2vfCKUfm2yYMCtQ8BOwr602o50PElXT0IXTNsn+VHkdqQAAlcbDhpFHLcCLjd7gUABkgCUAE093g835gVXMZmXgtefAtAeuLNLD9G7Lx8CTC4tranf8XTUL9dYcSEpfo4M5+D0kxbzf3IkSNYsmSJoVjr1KmDHj16aPqKc7yisrrf7zdkhzqFTyA7OxsOh0PL/uA38M0bHb7BOI9IufdDqfD9/Bsjqlatij59+kgjLalgr1pvvSlX9ILzxiekMauqitmzZ6P03Hv79u3RtGlTTV81/3P4F90X5xkK7Z6lVYNrtLHDQKXWfFN7g5+0vjiQ1WsJ18DX9SAMY4xdeJVEaFzUgwjEnAA978QcOTkkAuJ3/G0A3pKh6DfptwOLVkIlhNVCYF22WVkQbiV+8Y5FT9Rv5fmrU9WBKfdKHrTPwqT98HgvKvJPBIgAESACRIAIEAEiYJgACfoNo6KORIAIEAEiQASIABEgAvEmwDl/H0CXsnGIyvyiQj81ImA2ATsK+gWDduNqovqVFWQ46JphsxcJ2SMC5xEggQstByJgnIDb7b4cwHYAWjUxkOvxePoatxa6Z8Z6PhoMb4buGd0ek5oCIyTn7vxrJkL9Kie6zqNg3dn9GSiXdtdYLioqQm5urmGPQ4cOhcvl0vT/4IMP8NNPPxm2Qx3DI3DDDTegYcOGkkEc3tduBAKnwzMY597OXv+A0vh6TRRC7D5r1qwS0XubNm3QokULbaT+YnhfvzHOGei7dw1+A6zOldIOu3fvxrp160pe6969O+rW1X7IqDs98K/8q2XzOz8wZ+dHoLQcaDhW37QB4Cf2G+4fz46uYTPBajSRhfABY0yz1xHPWMk3EZARoOcdWhdEIPYE9PbDV209BVGh32qtZaMUPJddQxqWVWO2GsN4xyPE8eJQRqtGKReEYvX5eza7hibmcwnQfni8FxX5JwJEgAgQASJABIgAETBMgAT9hlFRRyJABIgAESACRIAIEIF4E9C7XnjzhEM48rW9xCbxZkn+jRGwq6BfiPmFqF/SdgMYfUYsssYYAepFBIhAOARI4BIOLepLBICsrKz/cs7vlbHgnN+Yl5cnDnOa1jLW87Vg6GiawQgMPXMxcGe6dmBg3T8R+HJeBBbjO8R541NQrsjSBHH8+HEsXrzYcHCdOnVC48aNNf2//fZbfPTRR4btUMfwCFSuXBn9+vWTDgp8Oh2BTf8Nz2Cce7PqjeHKni2N4osvvsDWrVvhdrtRq1YtTR9++Af45gyPcwZB3DsrIuVOj/QGAnFQ4d1330VxcTH69u2LKlWqaAwFPpuJwMb/WDe/8yJjldPhGj4XUGTnvbQp+GYMBj9mjxv7lJYD4Oz8qN48XMoY+84Wk0RBJi0Bet5J2qmnxONIQG8//InZh7FtjzeOkcldBxFVw6oxWw6iBQIqK+q3cnX+UlxBDpPQfrgF1hSFQASIABEgAkSACBABImCMAAn6jXGiXkSACBABIkAEiAARIAJxJhDseuEVo+zx5X2cEZL7CAjYVdCfVsuBto/Xgvgpac8wxsZHgIOGEAEiEISA2+2+GMAPki67PR6PtBQrASUCyU6gW7dudV0u1y4AF0lYfM8Ya75s2TLTTm1mrOOXQ8FWANpS8DGajDGNgAfra50FNr6KwGczYhSFeW6cXcZCaa69TOHEiRNYtGiRYUfNmjXD9ddrK6ufPHkSCxYsMGyHOoZPYODAgahYsaJmID95CL6pfcI3GOcRrtFLwNKqa6L45ZdfsHDhQgwaNAhpaWma19UdS+Bf/Vycow/u3nFVNhztH5B2KiwsxMqVKzF48GCkpqZq+gTWvoTA1vmWzu/84JzdnoJyufawkCwB38yh4EU2ucnDVREpo5cATultai8zxh6yzSRRoElJwO12i+cd8dxTtjXxeDxCMEmNCBABEwkE2w/vN6nQRE/mmOrWKq2ksrusWb26uzkEEs+KEPYLMb8dmohV3A4hfkoa7YfbYRIpRiJABIgAESACRIAIEAGQoJ8WAREgAkSACBABIkAEiIAtCHDOpV8a5q89ie1TjtoiBwrSfgTsKugXpPViB7CbMUbiYvstR4rY4gTcbncXALJq4ms8Hk9Xi4dP4RGBuBHIzMwUX6z/RRYA5/y5vLy8J80MLmMDfwaA1J+ZfvRsPdQAeLSh9tXA5jcR+Ph/sQjBVB/Ozo9AaTlQY7NUPG3UmRAgCyGyrOXm5qKoqMioKeoXJoHWrVujVatW0lG+mTeDF+0N02J8uzva3w/HVbdIgxCC/t69e8Pl0p7p8a/7J1Qb3JLhun0pWGo1aX7iEE2fPn3gcGhFTP6lj0HdvS6+kxOGd1brUrhuftvQCN+7d4Hv326orxU6ObuMgdJcejPGMQB1GGOmHWSzQr4UQ2IRcLvd4nlHPPeUbV09Hg/dBJhY003ZWICA3n64VcXxi8fU06V21+SDthGGW2DqKYQICWR3rIRhHSrJRtN+eIRMaRgRIAJEgAgQASJABIhAbAmQoD+2vMkbESACRIAIEAEiQASIQIQE9K4XXvfwfpz62R5VYiJMnYbFkYCdBf2iOn/Hl+rq0evKGKMv2+O4tsh14hFwu923AXhLktlUj8czOvEypoyIgDkEhgwZknb8+PFvAEhk7vABaOXxeMTr5rT3uTOjArYA+J05BsOzck8G8JfG2jGBz2chsOH/wjNmgd7Ojg9B+d3Nmkgiqazfq1cvVK+uraz+6aef4quvvrJAtokZgqIoyM7OxpkbnDQJqj+shX/ZGNslnnLfekBSy2j37t1o1KgRRM5lm3/JI1B/3GD5XJWmXeB0Py+N88iRI6hWrZp0Ln2zbwE/Yq/i2a7+/wHLaBNyTvzL/wL1u5Uh+1mlA6vRBK5hM/XCuYMx9qZVYqU4iEBZAiTopzVBBGJLQG8/3Iri+CBCalj1AEJsZ5O8xYKAqM4/5d7aeq5oPzwWk0A+iAARIAJEgAgQASJABMpFgAT95cJHg4kAESACRIAIEAEiQARiQUDveuEjX5/G5gmHYhEC+UhSAnYW9IspazeuJqpfWUE2e3TNcJKuaUo7egRI0B89tmQ58QlkZWVlcc6X6mS6wePxdDCTQsYGfgWALwCkmGnXiK2RdYGJTbU9A1vnI7D2JSMmLNXHcf19cLQZoYkpEkH/VVddhZYtW2psFRQUYNWqVZbKO9GCycrKQs2aNbVp+U/D+7r9LpkRld1Fhfeyze/3w+l0SqfPO2MwcCzfFlPrGjEfrEpGWLF6X20fVn8rdFYu7gRnz0khQxGHocShKDs118DXweppP+8AfMwYu9ZOuVCsyUXA7XaLA8ziIHPZNtrj8UxNLhqULRGILgG9/fCte7x4cvbh6DqPwLoQUQsxtaz1m1QYgUUaQgQiI/Bsdg20aiR91Kf98MiQ0igiQASIABEgAkSACBCBGBIgQX8MYZMrIkAEiAARIAJEgAgQgcgIcM6lXxh+v/A4di08HplRGkUEDBCwu6BfL34Aaxhj9lNnGZgz6kIE4kXA7XaPB/C0xP8zHo9HvEaNCBCBIAQyMzMXMsb663QxXSSWsYE/AuDFWE/K4NrAy5dovapf58L//oRYh1Nuf45r74ajrVbXV1xcjPnz54dlv06dOujRo4d0zJw5cyDE2NSiQ6BBgwbo0qWL1Lh/5XioO5dHx3GUrCqX3ARnj7+GZd1OgnelXis4B76WsPmdn5hr+DywqvWD5hrY+i4Ca/8RFo94d1Yuz4Kz21N6YVzNGPss3jGSfyIgI0DPPLQuiEDsCOjth89ZfwKz152IXSAGPHVrlYYHe1aV9nxlaVFJhX5qRCBWBILcFkH74bGaBPJDBIgAESACRIAIEAEiEDEBEvRHjI4GEgEiQASIABEgAkSACMSKAOf8BwAXl/UnqvOLKv3UiEC0CNhd0C+q84sq/ZK2mzHWJFrcyC4RSEYCVK0yGWedcjaTQI8ePRoqivINgLSydjnnR9PS0posWrToqGk+OWcZG7EOQEzLVvepCUy+TJuF+t1K+Jf/xbT0YmXIcc3tcFxzp8bd6dOnMW/evLDCYIxh6NCh0grqa9aswd69e8OyR53DI5CdnQ2HQ1tVlR/6Dr53RoVnzAK9U+79AFBchiPxviouAuGG+8e7o+vmqWC1JB8mOoHZLb/SNBythsDR6U9Bcas/boB/iTijZaPmcCFl9FIg5SJZ0G8wxrQfrDZKj0JNXAJBbiVb4/F4qGhA4k49ZRYHAnr74U/MPoxte7xxiEjfpV51/gNFAdw1+aClYqVgEp9Ay0YpeC67hixR2g9P/OmnDIkAESACRIAIEAEiYHsCJOi3/RRSAkSACBABIkAEiAARSGwCnHNRKvJ9WZYrRuUndvKUXdwJ2F3Qn1bLgY4v1dXj2JUxtibukCkAIpAgBNxut/TwGQDTK4snCDJKgwhoCLjd7ocBSMssM8beWrZs2e1mYktfxxsxBV+dqdQvVVSa6avUVvfqwNQrtJbV3WvhXzomGi6jatNx9Ug4rvuDxofX68XcuXPD9t25c2c0atRIM27nzp34+OOPw7ZHA4wT6NSpExo3biwZwOF9vRvgLzZuzAI9nVkToTTpbDgS72s3AAGf4f7x7shqNoVr6AzDYdjpBoILknKmImX0e4Crom6u/Fg+fDMGG2ZhlY6ODg/C0XqYLBxRtaAOY+yYVWKlOIhAKQG32623R7fb4/FQ0QBaKkTAJALB9sP7TSo0yYs5ZoJV57fi4QNzsiYrViZQp6oD4pCJTqP9cCtPHsVGBIgAESACRIAIEAEiABL00yIgAkSACBABIkAEiAARsDQBzvltAN4qG2T+2pPYPsW8Iq2WhkDBxY2A3QX9Apyo0C8q9UvaM2cq4Y6PG1xyTAQSiIDb7Ra3yAhBv6w18Xg8uxMoXUqFCESNwJAhQxzHjx//DEArmRNVVTssX758g5kBZGzg4pDAG2baDGarY1XgnebaHureT+DP+WOswjDNj6N1NhwdHtDYi1TQf8kll+C6667T2Dt58iQWLFhgWtxkSEugUqVK6N+/vxRN4PNZCGz4P1thY9Ubw5U923DM3ik3Ab6ThvtboaNr+DywqvUNhWJbQT9Q8hkjPmuCNe8bPYDTJwyxsEonVrUBXMN1Dz49yBj7t1VipTiIQCmBEM89XT0eDxUNoOVCBEwgoLcfvmrrKbyytMgED+aZ0KvOv3WPF0/OPmyeI7JEBMIg8Gx2DbRqlCIbQfvhYXCkrkSACBABIkAEiAARIAKxJ0CC/tgzJ49EgAgQASJABIgAESACYRDgnAsxvxD1X9C+X3gcuxYeD8MSdSUC4RNIBEG/Xg4A1jDGuoZPhUYQASJQloDb7ZYePgMw1ePxjCZiRIAIGCfQs2fPdqqqilLssn3Lbw4ePNhqy5YtppbRztjAPQAyjUcZec+2lYGcltrxvHArfAvuidxwnEY6Wg6Co/OfNd59Ph/eeeedsKNKS0vDoEGDpONycnJw7BgVrA4bahgDBg4ciIoVtZXQ+akj8L3VKwxL1ujqui0XrGJNQ8F433QDxfZaX8ol3eDs8Tdj+b3a3lA/K3ZilerCNfJdgCm64fkX3w9136dWDD9oTM5+/4ZSv62sz3eMsUttlxAFnBQE3G63uEVTVOov257xeDxUNCApVgElGW0Cevvhc9afwOx11jnA1rJRCp7LriHFQdX5o71KyH4wAtkdK2FYh0qyLrQfTkuHCBABIkAEiAARIAJEwNIESNBv6emh4IgAESACRIAIEAEiQAQ456Lisah8fEHbPOEQjnwtbqKnRgSiRyARBP2iOr+o0i9puxljTaJHjywTgeQhEETUMtrj8UxNHhKUKREwh0BmZuarjLE/yKxxzp/Iy8t73hxPZ63U+5DXVpz4BkB1M+3KbLW4CFj+O+0r/Oed8M3VnGGNdjjltq807wtnl7EaO36/H3PmzInIfu/evVGtWjXN2C1btuDrr7+OyCYNMkagVatWaN26tbSzb3Y2+JEfjRmySC/HtffA0fZWQ9F4p/YBTh4y1NdKnVx35IFVqBwyJDtX6BfJObMmQWnSSTfPwIZ/I/C58RsZQgKLUQel2Y1wZj6r5+0GxtiHMQqF3BABwwTcbrcQ7T8tGbDG4/FQ0QDDJKkjEdAnoLcfbjWR/IM9q6JbqzRpIv0mFdIUE4G4EQhy2IT2w+M2K+SYCBABIkAEiAARIAJEwAgBEvQboUR9iAARIAJEgAgQASJABOJCQO96YRHMilH5cYmJnCYXgUQQ9KfVcqDjS3X1Jq4rY2xNcs0qZUsEzCfgdru5jtUmHo9nt/keySIRSGwCffv2rez1er8HUEuSqVdV1dbLly/fYSaFjPW8HxgWmWlTZqtpKrC2jfYVfnQPfLOGRdu96faVy7Pg7PaUxm55BP1t2rRBixYtNDYLCgqwatUq03Mgg78RUBQF2dnZYEz7tYH64wb4lzxiL1yKEyn3fABI8imbiHfaQOCE/YRnjt/fDUe70IeB7C7oF1XsRTV7vabuzIN/5TP2Wp8iWsWBlNveA1KrymKfzRi7xX5JUcSJTsDtdouiG6L4hqZ5PB763jnRFwDlF3UCwfbDrSaSXzymnpTHqq2n8MrSoqizIgdEQI9AnaoOTLm3tt7LtB9OS4cIEAEiQASIABEgAkTAsgRoY8WyU0OBEQEiQASIABGwJgEOzlaN2tsqAKWdiFDh7GggJbDG/UbDw9aMmKKyMwG9LzDy157E9ilH7ZwaxW4TAokg6BeoRYV+Ualf0p45I9gS1fWoEQEiECEBt9stVHRvyYaToCVCqDSMCABwu93ZAGbpwPiycuXK18ybN89rJqyMDVyoRe8302ZZWxkpwCdttR74if3wTRsQTddRsa1c0g3OHn/T2A4EApg9O7Jq2XXr1kX37t2lNufOnQthm1r0CJypvIxatSRnaQI+eF+7IXqOo2TZNeRNsNpXhLTuX/gHqAVfhOxnvQ4KUu79oEQYHqzZXdAvcnNlzwSrLr9gjB/ZDd9se2rfHdfeDUdb6aEMv7hEhjFmv6sjrPdGoYhMJhDkhrKuHo+HigaYzJvMJRcBvf1wq4nkRWV+UaFf1u6afBAHiuhv9uRaudbL9tnsGmjVKEUWGO2HW2+6zIuIc9bnhf3XAup1JUZVdpSpyrKcJ+ruN88JWSICRKAsgS7jf0itWiGtn6qo6eI1JcB2FnmLV68Z36SYaBEBIkAEiEB4BEjQHx4v6k0EiAARIAJEIKkJ5I0sbMIQWAigdRkQp8DZs91npE9gYHoVapOaHSUfGQHOuRBIar7ZFmJ+IeqnRgSiTSBRBP16eQBYwxjrGm2OsbZ/rmKg+OzY7fF4psbaP/lLLgJut1tUpxRVKsu2qR6PZ3Ry0aBsiYC5BNxu92oA0t9TjLEXli1bNsZUj3O5I6M+1oHh7Be/UWjVncC2aySGi4/C+2bPKHiMrknl4o5w9nxB40RVVcyapXceI3hMojr80KFD4XQ6NR3ff/997Nu3L7pJJbn19PR0dOvWTUpBVEAXldDt1JRG18HZ+6WQIQfWv4zAF++E7GfFDs7M56A0C/4nvfd/PQDvCSuGbzgmpXk/OLvofOxzFd4pNwF++2kFWMWacN26GGCKjMVYxtgkw5CoIxGIEYEzh79EYYCnJe7EM7j85E2MYiM3iU/A7XZ3OfcMLtZbwh0g0dsPFxXvhajfKk2I+YWoX9asdpOAVZhRHLElkN2xEoZ1qCRzmpD74bGla01vAyblXxngTHyHfXmZCE8zhn8tfqzeODD6DtuasxelqDhnvScVNGRc6QDGxUn/Ngz4dbOJMXypqtihQvlwydg6P9D6iGwe+k7MvwucvQSGsh+6BeKgYu64jOWRWaZRRIAIEIHkJECC/uSc96TNesWQXVV5aupKUaQ0JhA48hlj13efnrEnJv7ISdITyBu5bxED+umCoDWZ9GukPABKPkPTUj3geuIW7mWc3dt9Rn1phdry+KaxyUuAcy4VSa57eD9O/UxVfpJ3ZcQu80QR9Ivq/KJKv6TtZowl1JftEmEBCQpi95ZJOk/BqvMDGE0HSpJuSVDCJhPo1atX00Ag8BUA2TUzXFXVjsuXL99gptu663kdB8NWAHXMtFtqK1UBdl0rsewvhvf1G6PhMqo2lQbt4Oz7isZHeQT9wtgNN9yAhg0bauzu3LkTH3/8cVRzIuPAsGHDpAcq+OEf4Jsz3HaIUu5eDThTg8Yd+CoHgTUTbZdbScAVayHltpygsfveGQl+aJc98yuN2pmKlNtygZSLpHn4cx+C+pM9Px+cPV+EcnEHWV7ie4WLGQmP7L12EzD6c4Lq93VSo+egBJxzq6QkuR3iGY/Hk1A3T+rth1ut6v3iMfWky8JqBw+ssnYTNY46VR2/HuwQB06sdDNDy0YpeC67hgx9wu2Hx2J9DXh+b00/c6xhDC1j4S+Ej4MONdBx4eMNdpb2E/EFFOdKgF+lM9YHsEdzxtZ72QLxUwhRJNBlPHdWrlDQjzH2IACxAye9uloSwmmAf8gU/G3xo+nrSNxvbJL6TczP5GDzAFTWGZEPh5KV82jdL41ZpF5EgAgQASJAgn5aA0lFgAT9STXdSZksCfqTctpjlnTeiPz+jHHxQKYtk/hbFJtZcfFN3ec1K4pZYOQooQlwzqU3PqwYlZ/QeVNy1iGQKIL+tFoOdHyprhQsE2VwE6S53W7prR4krE6QCbZgGkGq89NBEgvOF4VkTwKZmZl/Zoz9XRY9Y0wIHVstW7bsmJnZ1V/Hr+MK1gFwmGm31Na+6+VWva+2j4a7qNpk9X4H18DJGh/iz/iZM2dG7PvSSy/FtddqTz6cPHkSCxYsiNguDTRGoEOHDmjSRHbmk8P7ejfbVUF39vgblEvktw6UElH3boE/5wFjgCzYyzVqMVil2rqR+d97GOqeTRaMPLyQHO0fgOOqbOkgccOCuGnBjk1pfD2cvf6hF3oWY8xjx7wo5sQlcO5WPPH8LSqll230LJS4Ux/XzIIcqE8oUb/efriVqt6LyvyiQr+sWe3gQVwXbYI7LyuYF2L+l5cWYdseryUyF4cNptwr//s4kfbDYwXb6oL+fhMLRnHgjWDfYXOObU4e6LLw8QaHYsWN/MSOgBDyV6lQ+EcwiGvd9B+OQ4ckvpfeyRR+1+LHMtaG7p7cPfpOLFwA8AHBKDCOVxePS/9/yU2KsicCRIAIGCeQMMIN4ylTz2QmQIL+ZJ795MidBP3JMc/xyjJv5L4JDBgb1D/dAhGv6UlIv5xz8aWgptqXqMwvKvRTIwKxIJAogn7BSlToF5X6Ja0rY8z2V5RLqrSdn+pUj8czOhZrhnwkDwHJbRDnJ9/V4/HY/n2VPLNJmVqcADv3GX+DTpzTPR7PKLNzqL+eP8wZdNWV5fEnKvSLSv1lm/e1LkDAGuIHo/mxWpfCdfPbmu7lFfRXrFgRAwcOlIaRk5ODY8dMPcNhNN2k6ZeWloZBgwZJ8w18OReBdf+yF4vK9ZAyMvhBEH50D3yzhtkrr/OidVx/HxxtRujG73//eahfv2fb/EoDZ5XqwjVKzKX2qy17zyEryUvkJ2k5jDH9G1ltP6uUgF0JhKjST8/gdp1YC8cdpIiDiDoh1pzefrgQSguhvFWaEPMLUX/ZtnWPF0/OPmyVMCmOKBMQYnkhmj+/WW0NPJtdA60apchIJMR+eJSn+ALzlhf0Tyj4D2e4LwQTTWX/WDIkX9Ej0P+FvVepqmMOgMtN9KJyxt88fur0A2vGNyk20W7CmDL6ucCBVblj029KmMQpESJABIhAlAmQoD/KgMm8tQiQoD++87FiZH4jzvlGMGToRcI5G5E5IyPyEm7xTTHu3knQH/cpSOgAlo/c9xiASSGS/Mmv8vY9ZzbYm9AwKLmYEOCc3wZAVPu6oOWvPYntU47GJAZyQgRI0G+PNRBCzC+SGO3xeKbaIxuK0i4E3G639BaZM1Uq13g8TPY/jQAAIABJREFUnq52yYPiJAJ2IJCZmZnOGNsBoIosXs55/7y8vMVm51J/A3+XA3JVeTmcbb8GqCa598z7RiZw+ng5LMd+KKtaH67h4iI3bZsxY0a5AurduzeqVaumsbF582bs2CGWA7VoEujfvz8qVaqkdVFcBO+bWdF0HRXbrlEL9cTSJf548TH43nRHxXdMjDpTkXL3KqnQXfgPbJqMwKfTYhJKtJ04e74A5eKOUje+af3BTxyIdghRse+4ehQc190rs60CqM8YK4yKYzJKBMpBIMiz+G4A4pCz+EmNCJhCIEiF/lL7thf16+2Hr9p6Cq8stc6lyDIht5gEEaOIlVriE9Crfm+1wyck6DdvLRoV7prnMagljTC/38T85zjY4yH8FyqK0nHRY3V3xShOchMDAv2eL+jJFcwCIL86prwxML4efsegnCfqUqW5MiyHPH2g0um0gCjM1y4oZgZPzph0+20klXft0HgiQASIQIQESNAfITgaZk8CJOiP77yRoD/6/EnQH33Gyexh5fCCa1RFXQ5Aq6g4B4YBM2+anjGSgekJ3JIZIeUeJoEzVT3Hn9FVPF12GAn6wwRJ3ctFIJEE/Xq5nFH9PMMYE+83WzYDYn4SV9tyZq0ddIh1R9X5rT19FJ1NCbjd7iEA5uqEf4Rz3iIvL6/AzPQyNvOK8GILgCvMtLu5LZAuKRLoe7sf+C/WqbxpJGdWsSZct+VKu5ZX0H/11VejefPmGtv5+flYvXq1kfCoTzkItGjRAm3atJFa8M+/HeoBex2qcLS9DY5r79Ynovrhndy5HMTiP9R1yxywao2kgdjyZgUdpErD38PZR35LRODDfyCw7d34T0YkEaRWRcpt7wHKhZVuz5n6K2NMsz8SiRsaQwTMJEBV+s2kSbZCEXC73RefK/4ibnXVa7YW9evth1tJ0N+yUQqey64h5S9uERCCbmrJQWDxmHrSRJ+YfRjb9ljj5rnsjpUwrIPkkLLN98PjscKsLujvP6Ggi8qQA6CyPh++OGdM+gAw+g47HmsoGj77TSzsw8FFsdAg826K52XHiosHUqV+Lcu+kwpeAMejQSj7wdk9OePqvWnKTJARIkAEiEASECBBfxJMMqX4GwES9Md3NZCgP/r8SdAffcbJ7IGDs5UjC/7KwccBkH27+KPCeI+bpjXYmcycKHfzCHDORXV+UaX/giaq8wtRPzUiEAsCiSToz+hUES3ukp7JWsMYs2U1cRLzx+JdQD7KEnC73dIDZ+f62Vo8QLNNBKxOwO12i/LSI3XijMoBrobrebMAw+cApCqASJitvQpomqYd6Zs5FLzop0hMxm+MqyJS7lop9T979mwEApELeurVq4ebbtLeyC1szp07t1y24wfMPp7PHPjELbfcAvGzbOM/fQRf7p/sk4yIVHEi5Z41AFN04/aKCv3Fx+yV13nROloPg6PDg9L41Z158K98xra5XRg4g2v4XIgbQso29ccN8C95xLZ5Onv8Fcol2s89AKI6v6jSL6r1UyMCliIQ4rn8GY/HY9sCApYCTcGUEEh0Ub/efriVKt/rCfqtdOiA3i6xIaBX/X7O+hOYve5EbIII4aVbqzQ82FNatNu2++HxAmt1QT84Z30mFvyLMXa/ePqTcMqHQ8nKebTul/FiSH7NJdDv2X0NuVMR1R4uMdey1JooZPhqzph6D9CBkAv59H1uf1041KUArtaZBzoMEYMFSi6IABFILAIk6E+s+aRsQhAwJujnXg52mIGbUF2aFTqY2qfbtIb7aHIAEvRHfxWQoD/6jJPdgxD1rxi5NwtceQ6MNweYqCt5lIHPPR0IjO09q/GRZGdE+ZtHgHP+AwBReemCtnnCIRz5+rR5jsiSIQJCDC5aWi0HUmv9dqZH/LdoqbWdF9gpPuj/9b9P/XxWyFX8cwDi38U/4vXS/28ogDh1SiRBf/UrK6DduJoykrsZY03ihDhityTmjxgdDSwHgRAVKIVlqs5fDr40lAiEIpCVlVWFc74NQEOdvn/0eDyvhLIT7usZG3h/AAvDHafXf/nvgBYXaV/1vTMS/JD9bn5PuW+DNNV33nkHPp+vXNiGDRsGp/PCvzOFQVGhX1TqpxZdAj169ECdOnW0Tmxazd418DWweq10ofnX/hPq1nnRhRpl6yl/WCc9tKDuXg//0mBF86IcmMnmHa2GwNFJcqjEewLe//Uw2VvszLGMNnD1/4+ew4GMMdN+F8UuK/KU6ATOCazFHp5eG+3xeKYmOgfKL3YEElnUr7cfbqWK53WqOjDl3tqaCbfSoYPYrcbk9qRX/X7rHi+enH3YEnCC3Chhy/3weELtNeHH6g6WsgjAlWHEIfRo4kSFK8gYsWlQdOa2bsPaHA78rHKl95Jxdb+/wC7nrN/E/TdzVnL7d7Nzfo+D8fccivLQwkfrHQgjdupqcQL9JhT8hzPcZyBMsbZ2M4a5TIWH8UDJZpKqOC9XgV4MvC+AdAN2igDeN2dsxocG+iZVl6ynD1VxpnmfYsAoAOf+SOD54Oyfx07Xe3nNePbbF8ZJRYaSJQJEgAhERoAE/ZFxo1E2JWBM0I/NrLj4pu7zmokHB2omEiBBv4kwdUyRoD/6jMkDESACsSPAz9wxLPO27uH9thCCx46UuZ6EcL/6FeKsDiAE4KWCfXO9/Gat9HDGkR1eHN7htZzQP5EE/WIuO75UVzaVtvsCg8T80XpHkt1gBAyI+ak6Py0hIhADAllZWddxzoWCXLav6VVVtfXy5ct3mB1K+kb+OON4zgy7i1oC10guA/fNvxP8wFdmuIipjZT71kunY/78+SguLi5XLDfccAMaNtSe39ixYwc2b95cLts0ODSBunXronv37tKO/jUToX6VE9qIhXooDdrC2fffuhGpezbB/97DFoo4/FBcg/8HVqe5ZmDgs1kIbPy/8A1adYTe7SABL7yvdbFq1IbicmXPBqveWNZ3BWPMvqcVDGVPnexKIMQtZrsBCFH/GrvmR3Fbj0Ciivr19sPvmnwQB4oiv/nK7BksK5Km6vxmE7aHPT2xvFirYs1aoekdQDkr7rVfgRsrMA0nBiNV/TnHNicPdFn4eIND4dimvslNoP8L+5upqir+tmwQgsRBrrDbcx+r955evy7jubNKhcInwTAWQIXg9vjinDHpA6hKf3KvP8qeCBABIhBtAiTojzZhsm8pAiToj+90kKA/+vxJ0B99xuSBCBCB2BHQ+wJjxSiqxGnmLJQK+GMh3jcatxD5W0Xgn0iCfsG/+7QMvWlowhgTX7JbvpGY3/JTlJABnhMLvC+7OeZcwms8Hk/XhEyekiICFiTgdrufBzBOJ7QdLperbW5u7kmzQ8/YwGcCuKW8dt9pDnQUNerKNP/i+6Hu+7S85mM+Xq8i+JIlS3DkSPkucbv00ktx7bXXanI6fvw4Fi9eHPNck9Hh0KFD4XJpCyryI7vhm13ut0PMkabcuQJIkVyRIUpCnjwE39Q+MY/JTIdK3RZwDpqi/XyZNxrqwW/MdBV3W46rboGj/f0XxKFuWwD/h3+Pe2zlCcDxuyFwdJTcPnDW6CWMMftd5VIeIDTWFgQMiKvFfoO4zcwW+w62gE5BwsC6E5RsdfBebz+836RCy824EEqLf7bt8VouNgooNgSCiOVhpVslFo+ppwfENvvhsZlR872QoN98pmTxLIF+EwtGceANANorHc9B4sBhcLhzx6V/YoRb34mFfwT4iyFulPgZXO2RM67+Z0ZsUh8iQASIABEgApEQIEF/JNRojG0JkKA/vlNHgv7o8ydBf/QZkwciQARiQ4BzfhuAt8p6E0LvzROoUEd5Z0GI+DM6ppVU4LdDE/Oev+4UxM9TP8e2GlWiCfrbjaupN+9dGWOWr5ZHYn47vGMTL0YDIoHdHo+nSeJlThkRAesS6NKlizM1NVUo31vpRLnA4/EMMjuDtpu5q9CLFRy4oTy237oC6FFda8G/5M9Qf9xYHtNxGZtyzweAQyv4Xr16NfLzy3cYt2LFihg4cKA0LyHoF8J+atElcP3116NZs2ZSJ94p3QDfqegGYLJ1Z7enoFyeJbfKObz/7WCyx9ibc/Z8EUrj6wGmgP9yEIG8J6AWbot9IDHw6Oz8CJRLewCMIfDZDAS2vB0Dr1F2UaESUm7NBZzS5/W/M8YejXIEZJ4IRETAwCFoEvVHRJYGBSNg4HldDLeFqF9vP3zrHi+enH2YFgIRsCQBPbG8lQT9z2bXQKtGZ28kLtNssR9uyYk3GBQJ+g2Com5hE+g3oeA/nOG+oAMZXswZk/6YUeNdxv+QWiU1dQWAjkHGcM5wf+6Y9FeN2qV+RIAIEAEiQATCJUCC/nCJUX9bE7C6oD/37vyKab+wFgHG24DxdgysWglwxv0A38xU/ilOez/rPq9ZUTQmYsltB+qlBPztOccVYLiq1AcHPwrONjOGT/3Vftna89+Xno7Ef6wF/Rycrb6loJFfQUcwfi0DO3sE/zyexRUdH/d5PcP0qn0yPmJ+U06iBxjvKeZWcGXgKzicSzOn1/slEqZlx9hB0L/0gW8rOI9e1Ioz/nvG+XWAkiryKFlnDJscAWXTYW+9b26ex0xXbJasiVF7M1TuuFayzgvB2UdOh3/ToZMNd0fDv2yOlw7f28CpsH5g6ADOnID6ncKQ221a/U0MjJdnXZS+p1XwLqXrn4MXKmBrAimBNe43Glp+F7h0vYCpnQHWroRR6XsY7P0jpzK+NHOu5g7hjhophZcHGO/ImNqxdH2C43OuqF96U5XVsfrMKM/cJ8JYvS8w8teexPYpRxMhxZjnUFqJX/y0cxOi/l2LTqD4oD8m4v4kEvSPZoxNtfLaIDG/lWcncWM7Jw74IUSGotKk5Q/EJO4sUWbJSsDtdl8O4HMAJc+UZRvn/JG8vLx/mM2nxiZeJVXFZgCXRmp78mVAn5ra0f68J6HuWh2p2biNS7l7NeDUTsPGjRuxa1f5C0n36dMHVatqrzT45JNP8M03iVVxPG6TGMRxWloaBg2Sn49Rty2E/0NRwM5GLa06UkYv0Q3Yn/sQ1J8+tlFCFGoiEnDe+ASUK3rJUjsGoA5jLKL9+URkRTlZi4CB5ycS9VtryhIiGoOifsvfqqe3H75q6ym8sjQqXwsnxPxTEvEloCeWn7P+BGavOxHf4M55DyLot/x+uCUAliOIRBf0dxnPnZVSC65TuNIJDNcAPJUD/jMF5D/j4CtOFKdvWjOeif8O2krtMLDuANowwFlqR1HxUZG3ePWa8U2KQ9kJ9/WzAvYKvwdXOpTGf85GEWf8I4eKtUdPp39hJIdwfZe3f5+JBSsZ0C2InVNcYTfnPlbvvXB89Z1QeDsYfy1Y5X+AzcgZW29kOHZF3yFPH6jkSw20U4FrwHA1gJKNrl/nGmyzovo3LHy8AVW1C/meObt2OZhYAxe8Z8J57xmdQzF33jS1KxjvwDl+d3YcKwbHJypT1xp9rxv1R/2IABEgAiTopzWQVASsKOjPG1l4kcL9ozhjDwK4DIASYlJUAHvA2b/8vMJbPWfWFJv4EbeV2fvrqk7fHwF2NwDJ18ka0wEObAcwoag4Y14wIW1IcbnxqDez4uKbjB5kEAcHVPCnGTAUgPwO7d98l+TDOJ46ejpjiVFhsIG1dJgx3NR9Wv3PxBwz+J8A2EMA0sqk/Ws/4zj0e4ZkzpHPGLu++/SMPWb4M2pDCOnzRu3roqjsb2C4DoAjxNhT4GwJd+KpzKkZO4z60evnGbG3tYOxcRzobWBNCDOnwOHhDvZcj7fTPzUqrPeMyO+kML4UQCVZLBxY601jbiEIX3XrnmYB7ngNHF3Lvu/P7yfs5I3IH84Yn6GXH2f4e+a0+iXVuQTrFSP3ZgHKCwCuDPKZIj5LvgbUx7pPb7DMSI6GDuUAEzOn1x9XNtZQ7xkOFAKO9pnT65UI5t675cfqFRyOiRxseIg5+4WBzzwdCIztPavxkUjXytLhh6q4WPGfOMMDIT4LA+DIcTgCj3Z7u9Gu92/7oZovkCIUN210fIf1+RVp/Ik4jnM+/sySfrpsbt8vPI5dC6kKp9E5T6vlQNMBlWF3Eb9evuKAh1gT0azan2iCfr18zuw+PcMYE+87SzYS81tyWhI+KLfb3QXA+yESJTF/wq8EStDKBNxut6jG9R+dGFVVVbsuX778Q7NzqLeRX6xwiBsCJHX2Q3v75yXAzbW1/fyr/gr1G09oAxbr4brdA5ZaRRPV559/jm3byl8VvG3btrjySvF4e2ET1f/FLQDUok+gf//+qFRJstVRfAzeN93RD8BkD64R88GqZEitBr5ajMCaSSZ7JHNEIDwCrM4VcA1+U2/QSMaY7j5heJ6oNxEwn4Db7ZbeunmeJyHqf9vj8Vh2D8J8KmQx2gQMivotfbue3n64lYTR0Z5Hsm8/AtkdK2FYB+1zgpVultCL0er74fZbDdqIYynoH/D83ssCimPdmT0iyW7L2dgYx6uLx6X/v7KRGojzAnH4gBcL6wRU9V/grL9E+3G+eaE3eMNXnPLEsme0mp4w7PgArObAn3PHpgudTuSNc9b3hf19wLn4/lUU+AylTRIHiVeDq0/kjKv/WeSOzR1pQNB/kgODc8emLwvHc+8X8q9mKlvBgBp64ziwKnds+k1G7GY9fahKSprvPg4utFgXi2UYYhwHeD4Dez0lxf9/8x4OUpxRzOWkgoUA66dvk3vB2YiccenzjMTbd0LBEJRoUpj0WpNz76QLDjT0nVjwhzOHzoPdWKA7Fwbeez87GO+8cEzG18J3GO+ZU2B8kUNRHlr4aL0DRnKX9ek7YV8bMGUCgBsBaK8mLR3EcYIzTPafSvmbeK/3eaGwN1P5XL3PB73PokjjpHFEgAgkHoFQvywSL2PKKKkJhBKUnoMTE/GlqAJdLXXfXeCYCMa0ZcaMzBTnRYwpj940Pf1/RsS455sMITI34l30+Qkc93efkZEr8x9SXG7UC2BoToQAOEVxvALGsg0IxmXet3OF3Zr5dsaWUKEZWEsnVM56okJgu3JaySmpvi5rJgvsQzI32V8oTuL1vFvz2zKVi/uuWxjpX6ZPAJzP9qqBByMRawcTzRuMRQXD+9yB0Zlv1f8p1JhQgn6cW8tqxbTWTOUL9ITjHFicOb2+2AQoaSEF/ef6543e15AF8JbskECQ2APg7GV/9V8eD3X7RjQF/QBK3jOZM9LXrRxZcCfn6othfjb+wBgGiUM0oeap7OsrRuztxRmmACw9jLGnGMMYv6LkOvzqejDIlQAGP7/C8Js0XUnQX76prn5lBWR0TDNVyC8q4wvhfPHPgQsE9KVielEx//yWWtv563+KgwWiiZ/Vrzi7DyReL/3/5csWiKawXxyGaHHX2UuTzm+bJxyCYGK3ZkdBP4n57bbKEiNet9stPVhWJrtnSISSGPNNWdibgNvtfhfAQJ0sDgcCgVYrVqzINzvL+uv59Vwc+mGoEK7tCU2AUWfvELyg+T94Eer2heGai3t/16iFYJXqauL47rvvsGnTpnLHl56ejm7dtIXXAoEA5s6dC/GTWnQJiAMV4mCFrPnn3w71QLlrMUQ3gTLWHa2z4eggzvNrGz+yG77Zt8Q0HnJGBGQEXMNmgtVoIntpA2NMvtdMKImARQjQ85RFJiLJwrC7qJ8E/Um2YBMk3ZaNUvBctlb3SoL+BJngcqZhQKwLzrHNyQNdyluVPMqCfkHivpwx9Sb3mVT4Z8bxNJi8uJ8Osl0OxvuUipIhhNgTC+4B2Ith2ikC+P05YzMiOtzb74X8Tlxl4tTwJRFMrcrAchQH7imPQDoCv9IhfScVLANHsOoCfnB2T864erqnpGWGjawjI2tW3LpQuULhnxnwZJhz/FtYZ0Xiz+SOqfcPMMZl8Rq5USAc8Xi/CQX/4QyieIpO0x4QiLKg/+xhgDH1PBG+9/aq4Nnvjc0Qh30Mt7O3V6T+HYA4iKEv5NdaLPGngLUKdsghnDkxHDR1JAJEIKEIkKA/oaaTkglFwIAIW5gwJB4P5SvY63kjC+sAgZkMMHRyM4QvUWX7LX+1k/8vlBi31E6J6NfP5gH82vLkcW5sgIG/4at26sGy/kOKy407DzknK0bta8M5xJf40m85jLvCKQ480GN6xpvBDkkYWEu/MLBBHPxPADL1/+Y1t2J+SOYxFPSLSvErR+XfzzlEWbOyNxOEMSUlXb9TFaW/+21jp85LqtSPKhgOzv+rVy0/vAB4AedscOaM+huCjTMg6P8MCh6ACiHmr6P7KBSBoJ8ryhOKqoo74xuHl1tJbxXgk7pPr/9E0HU/Mr8R53xjEPG6uBYuogr9QtDPuNqHMyXrzL8/YqAigCzNHxXGe9w0rcFOIwxK1smIggfB1BeCnzTXnSkvwGYBEIcvtGrfs8NCfn4ZiTUZ+3DO3wIgKnpd0LZPOVoi3qYmJyCE/M36V4L4WZ4mGB/Z4f1VsB6tCvhC0C+E/TWuSCkR+pdX5C8E9mKNmB2vEPSff8uB8CME/XZsegcUzlQHmcoYG221nEjMb7UZSfx4DAoABIg1Ho9H3LREjQgQgTgT6NOnT0WfzycO5l+hE8qnBw8evG7Lli2iopmpLX09H8QY5odr9OnGwN2SI8GB9a8g8MWccM3Fvb9r6DSwmtrvgwsKCrBq1apyx+dwODBkyBA4nb8dGC01Kir0i0r91KJPYPjw4Thzo5PGEd+7Gb4ccfGonZqClD98CDBJMUI1AO/kTnZKhmJNUAJK875wdhmrl11Lxlj5qnMmKDdKyzoEjIr6xX6Ex+MRVfupEYFyEzj3TC/2lDU3v55n3JKV+vX2w19ZWoRVW0+Vmw0ZIALRIFCnqgNT7tUWRD9QFMBdkw9Gw2XYNru1SsODPaW1FS25Hx52ghYekFiCfvYQ52pTxtj9EX6HvdfBeI+Fj6Xv6DOx4F/lsHOcgQ1fPLZeruGpP1vJ/QmAPQmEX5SijJ89ZwTtg3PHpX9i2H8UOvadmP8vgP0xmGkOfOw/ldJddjtCFEL61WTvZ3+qrzgdcwHW3gQ/Qsg/71hx8a1rxjcpLmuv/wv7m6mqugZAgyC+Nlc45eg675k6J4LFM+TpA5VOpwXEbcXtgvTbBebsnDOm9q8bcdEW9DOwYZzznmC4x8ANB7LQ8+FQsnIerfulkfkY8tJPNU57nWKvN9Lvfgo58AkD+uj5I0G/kZmgPkQguQmQoD+55z/psjcgwhZMoiq+FGJ6+LGIAVebOAGGxLjCn+eOn2ooXsdSk8T8pSmIQwVz/dVO3na+qD+kuNw4gKBzkndrfudg1c6Nuyntyb2Ms3u7z6gvxKTSZnQt4ew8619VZrLAPiRzk/3p8SkR848s+CsHHxfhbQky04bE2uUXaeuumJD+DQj6j4LhIDguDfGAGVaF/jNVAcRVYWKd1Qp/vf864iRnyuDMafpXz0W5Qr8IRFyXdnmEGyGlieT5q53sZ+SA04oR+0ZzxidHJuY3TDqqv1MMR2HDjiToD2/ShDBeiM4jFfKfL+A3WwwfXib4NQdxMCFSgX80hP2CrTh4cPi8gw7h5maF/nYS9JOY3worJrliMCg4EVCoMn9yLQ3K1gYEsrKymnHOP9c70M05n5KXlyeqKpne6m/kT3COZ8Mx/FhD4I+Sr9oCH72GwBZxwZ29mqvPv8Aa/l4TdFFREXJzjX/HHCzrrl27on79+pouO3bswObNm+0FzKbRdu/eHXXram9iQIkAvvMZ3Zy0YJxls3X1fxUs4yppfP4VT0P9doVlY6fAkoSAMxUpty8FnKmyhP/LGAtSOTFJGFGalidg8BlLiPnfptvPLD+dtgnQrqJ+EvTbZolRoGUILB4juX4OKBH0C2F/vBsJ+uM3Awkl6Oc4BobKEQqKSydhAcDXA2ximFW/y07ingBXui4ZV/f7kLPLOSvnAQKZi7AE0iFjjKBD3wkFQ8D4jJDf8TN4fCdThsZK1N93woFLwAKLz2inmkeQlt4Qsdnyas6Yeg9oKvWfPayxEGD9gvg7wFV+Q+7jGUGvVhwwKf/KAGcfBtebsBk5Y+uNPN9XlAX9wtUuAE3L+d5bd6y4uLvsUMT5uZyrzC8Kc4oClFFrJOiPGloyTAQShgAJ+hNmKikRIwSMirBZcfFN3ec1KzJiM5w+Sx/4toLzSMXZYBgQzjhjfbkXTLmjxzT9K7bOCZ3fAuO3GrMZVi8/A7uv+/SMKaWjQorLjZvXFcSuHLX3MpWz5RFWJQ8WwVHG1QHdZzQUJ1o1zeBaCp2hyQL7kMxN9qeXYPSE0uwjNSXQ0/1Gw8N6vj2j9nZVOMsxpzJ/GS8Mm9ipYrfe54MBQX/oNXH2K/BwBf2G7IbuxD/gcPbKnF7vF+m6j26F/tDhGepR8lk4rMe0jIXBui8fmd8O4B4ANQ2ZjbwTCfojZEeCfuPgmg2ojKYDxD5ieE2I+PPXnfq1Cn94o2PXu/TWgUjE/aJavxD3x/uQQuxohfYkeLYbJ/3oW8MYi7TiRGjHYfYgMX+YwKh7uQgYFJmU+ujq8XikzwjlCoIGEwEiUG4CmZmZvRhjQj0u3e/knN+el5ene3C/PAHU38Bf42evYTbUHqgPjG2k7SrE/ELUb7fm7PYklMt7asI+ffo05s2bZ0o6l112GX7/e+2hgWPHjiEnR2wBUIs2gVq1auHM70ypG//al6BuDfuyimiHHNS+kt4azgHiYkdt4wVfwLfwD3GNj5wTAUHA0elhOFoNlsEQVxfWZozRFYa0VCxPwO12i2rpRv4GI2G/5WfTPgHaUdRPgn77rC+K9EICokK/qNRftllF0N+yUQqey64hmzZL7Ycn4rpKKEG/ORMkhNmiUKb2DROufYYXc8akPxZqWN+JhX8E+IvlPEAgeWjGl1CVHjlP1N0fKoZovN73uf114QiIa/cuM2D/BzD2UM5jdXM1gngDg412OSsGr5ADsO5Gx4TRz8cZHsodk/7CS10fAAAgAElEQVRq2TF9JxTeDsbFZqL2Wsuznf0MuGPx2PRpwfz1m1gwigNv6NvhXnA2Imdc+gUbfTEQ9IeBSberDwx35YxJD1pFpe+E/OfBmLgmL6paWhL0mzGlZIMIJDaBqH4IJTY6ys6OBAyKsKMmvlw+cu9tABOCd70/pkqx/sSBtWBYD44rGHA9gDYh/7hnbKvqCnTREzsvH763G5QSoXPFIPN3CuDzOcNchStfMpXVVRU1Cxz3gEFyIfwFlr5zMLVLt2kN94n/G1JcbnwRSeek5IDE0YrihGumcVNh9Awi3ja4lkI7M1lgH5K5yf5kCXpuLWihqOrqMyeF64QGEHYPlYE93316xlOykcbnhXsBbDizdjaC4WdwdADYDQbE3SoYv6/HtAZShYX9Bf04oXLW0z0jY62Ury0E/SUnIhZ2n5ExiIFJywNG/bPjQnhR+50S9rvHZgM45+Javy5lw9484ZDlBeixQi2E2aIqv6jOb7SVVuIXP+3YIhH3C0H/rkUnaN2cm3A7CPpJzG/Hd6f9Yj7vy31x2PliAxkIccloEvMbIEVdiEAcCWRlZf2Vcy59XgTg45xfl5eX96npIXLO6m/E2xy4oEqVnp+70oHxkk+ewBdzEFj/iunhRdug45o7IP4p2zjnmDlzpinuL7roIgwYIK+PsWjRIpw4EfTmcFNiICPAzTffjJSUFO1cF/0E38yhtkPkuiMPrILkcHTAB+9rYpuIGhGILwFWtQFcw+fqBXEvY8x+p8Dii5S8x4nAuecvsddn9NmLKvbHaa4Sya3dRP16++FPzD6MbXvEV1rUiIA1CegJ+q2ydknQH791Q4L+aLLnOxFwdA4mqO8zoeAaMHgYID3RUs7oOOf837njMv5YTjsRD+8zsfBxBi5uzDSiexSagZ2c8yeOn05fvGY880fsWGdgv0mFD3LO/2FAC1YAjk8Atgngl3OgLWMlFf2V4DHJ57z/C/ubqaoqChBJ7gIttaitrF/WV9+JhdMBPiJIDLvAnJ1zxtTOP7+PTQT9QkCyImdMeqbeoY4ov18uwEqCfrPffWSPCCQeASO/2BIva8ooaQkYFPtGRXyZN7LwIoaAqCTfXn8CRGVpjDt6qv7LN89jF9xBt3xkwQ1AYDbAznztq9v8nLMhmTMyFsl6LB+5dxrAgn25/BNj6Nd9Wv3Pyo5fOvxQFadSPANAnyD+g4qdVxgRA3M2InNGhqFvew0ekAiAI0dR1PGHTzXYLrh67viphnLaMRLgj4U4pKCbj8G1FPq9ZrLAPt6C/s13b3YdOlVvNgMbFDR5zosY2D+9TtdrvabWKRS3R3hG5F/mUDAGHMMApOmN50AhHKxr5lTttWB5o/YOZpzNDvagxIFPnUrg5m5vNxLXc/3aSt6jLPBvcAhRl+4Dkzhs401j7j6vZ2jUsBYQ9KsA/5Bz9ry3IlsvYsy9O79iWrHaWuV4HmCdQz8MYkyP6fVfkPE39B4GJmZOrz+u7Piw3jNifTC8qASUGTfOSt8jbK0etTcjADYUKv4CxqoGW18cfBfn/k7uGRcXSD8LR+UPAFfnhLyGj/MiMLzqV/Fqz5kN9s4dwh01K/50cUBV7gDHfaHiOOc7Kr9TQn+42L8HCfr151AI+IWQXwizjTYh4P9+4fGEqVQvcs/omFbCwOiBBiHsFxX7k71av9UF/STmN/qupn6REDjvy3yh0NMcGgtic43H47HMDRaR5E5jiEASEWBut1vsvdykk3M+57xVXl6e7q1vEbOayx0ZDSBKlPcPZWNEXWCSuCy6TFO3L4L/A+njWCiTcX1daXYjnJniO1RtW7hwIX75RXoJXNgx9+3bF1WqVNGM+/jjj7Fz586w7dGA8Alce+21uPTSS6UDvW+4gdPHwjcaxxGOLmPgaC6/md6/5BGoP4paENSIQHwJuAb8Fyy9tSyI7YyxlvGNjrwTAeMEzj2PiUr94TyLlVTtPzNGPJPRTWnGcVPPcwTsJOonQT8tW7sSeDa7Blo10h76JUG/XWfUvLgTVNB/GsBMMPWFnMcySjYi+r6Qfxm4IqrlDwdg/Is74DtwNsHB/YsXPt7g0JCnD1Typvq7c8YeB9AuxEyc5MDg3LHpy2T9sl75toLrVKVF4JBfs1c6iOPEGb3M6yr4y++NzdgDzln/F/e1VlXHE+d0QcHy+Rlc7ZEzTqstMm8V6VvKevpQFWeadwUDtNc5Bg/gFIBlKvg/TxSnbzJD3C9icaV5xd+qokirXvNxYMLx4np/K+uzzwuFvZnK3xS3sAUZL6+0zznrO6lgIcDkmxtCys7x/9k7E/goq6v//87MJIR9USALoNS9lVoVd1AQsgASwAqCJLhV29qqffu+FVBb8a1K0Lb/qq9LXZGAqFSQoCFhUSrgUqlaRW1VimJIgojsBJKZOX/ukGCYeZY7W+aZmXM/Hz/p+859zj3ne+8zzDzzO+es97BviDpnRvZ17lXAOCmgzQT9h87qwyD/Uy333qiyr/u7yH8lMX4NQifLbSd85XXz4Mr/yf0yZF6AYb16pnupxtndSMAfMxvczyy4s9eeQ/ctn8vkV/oY9T3HJjEDqiTlw4un5/xCYy2ZIgSEQJoSEEF/mm58uoatJyjlRgZ9S+pjTaSD8X5DZrvLxzzVc3eLieVTNp/OjBWwzoB9KL8890azqtLLNESoTPRI4ZzcG4Jdf+2qjd2afJmqarrZh0gvwNcVlPeZbRZ29VW1J8PHrxGQbTaHwS8Wlvcx7AOsJQbWFPQHRPlN7lVgHmC+TdxIcP1yeHnOE0ZMq0vrexG8SwCy+pD/BsNdUFiefcSvz3pn6QjP9jLwGhG/xqAdgVf85CEXf88Fvm/4HOMPz+EewUQL+jW7QHzpd7lGFT2T85FRfNUlm/MPZiGr0lPdLM7ZbwvL+4SoBTSSVr72u1wXm64dSLzxvtJcrd9s+a0Euii/PPeT4AkRCPq/AmEF++ktuDiQCU7gbswub2F57uGyjNUltZOJWCXUWAzV5sx1S/7cnAeMzrtKmlheuvlugKbaJCwsLizPMxSgaN3DUQr6VcIFPBhb+HTeV0bBrphSc6KfSQl0jrGAYdppQCWdfNuQ/RJAI23uL+tzqvf+oZYQQX+4b2TN85l5o1HVrjW/3pLWgmwLMbYh6VQT8gcHqcT83xvXWVvYr8T8StSvxP3pOhSzQX/qbRT+F0TUP5FcRMyfSPqpsXbzD/UqGFX1seW/luDuiDDKO6uqqmZEeK1cJgSEQAIIDB8+vGtGRsYHzNzPaHlmfv28884bOmPGDNXmPLbjNfbkZGIxESy/b1x6NPCggSba/+9KeFcaC+Nj62iMrWV2QuZP1Ne00LF27Vps3Kg+2kc/zjzzTJxyyikhhmpqarBqlWj8oidsbyErKwuXXWb42A/+jxfDu2qWvREnzcjqgsxrlP4h9GcSf8078FYkrNigkyiJLwkm4DphODz5/2vmxTlE9PcEuyjLCwFtApriajN7Styv/sFXIhz1v9VQf7+oqqpq+b+1fZGJ6UNA89ypc5TQ52Jmz8Ove3Qrvt55RA249Nk8iTQpCJgJ+h+o3ImVHyrdbGJHr65uqC4CBiPhz8MTSyb+q+uIhO2Exrpejrun5kSfy73GShBtJqLV8bPZj1pmjF0yPecdI7+KZ9UXg1kVHuxg47fSIS3YtX//latm9N8fPHfIjI1ZXbLaVQCUb2mH6daK6dkzjeaMnlU7trkIYpaFDct4xsysHcdEKrHSoK1ds1XCfRVTc1QyQ0JG8X1bfgiffwkAw2eAGk6pN6lXycWzFv8mZ41Z9XY7O5eU1Q5ygV4GYFqUkBjli6dlX2m2RvGsuivBeBxAhvl6JqL6mfXXgFh1b/OYXLvTD77k5Wm56h4JGfb+Kx0KlVRMz1kQfHEbCfo/BrvHVEzv9bnhvXfoHKiHO7kWe2WaBFM8c/PpIJd6sHm05V4Tqpr2ZV6+9M6jDKtZaN0z6gmUCPrtbil5XQikPQER9Kf9EUgvABGIsCMFFCLgXF5SM4EpUDncLCNvL+AaVVCe8zezRSuvruvp8QbaJamWS2ZjeY/2daMGPjawqfUEOyFuoOo53OcXlmeb/sqqBMHLSmsrCLjEYn1T8aqdD8omawr6dSqxH/zCZpkgodZbVlo7EOAqAEeZxLQPfi4umNdn5RE8x2/oyllZKkHDJjtadV2g/8fs/n1wUkCkh8vqukQK+tX5WFFaW86Hss/Nxj4m12WFc4yzxVsuWlayeSpIVZQ3uV+IPvRn+IYUPdn3cFXFxdds7dy+qWk5wOeYLc7AywXlucVmSTPquuopm28gxkMWMex3MY0bPjdXnZsjhr6gn+vA9LP8ublLrHxpMa4h6FeV+Wfll+fdZmWvcnJNH4+LXj9Y1cjqwXR093B0gv4vXcQFw+f0sSytWF1aczuBfm91L5i9lywvrT2Fwep91irDfQexf1z+3L6WihDN5AIR9Ef4ZieC/lBwx43rHBCv6wxVjX/DosN5hTqXJP2clq4FOhX7FR+V7JCO1fqdKujXEPMn/RmVAJKOgPoccLUIQ5Ju38RhIRAgMHLkyAF+v/8tix9Rn6yqqvpJPHB9fz1n7tiFVyy6BGBED+CJk0JX93++Et5lv42HW3G3mXl1JdA+NC//iy++wJo1hr8Xhu1TTk4Ohg0bFnKd1+vFc889F7Y9uSAyAmadEnBgNxqfLIzMaAKvyrjiOVA3g9/+vfvR+NjFCfRMlhYC3xHIvKYSyDKsffIMEV0lrIRAshFoFlirpGs5v8m2eantb0JF/ckg6FfC6IkXdDpcjV1VYE9UskGLL8MGmDb8brPTqhi8ur4B89fsabM1nbSQmaD/ubV7HMFEBP2JOy06QvkkEvTvJtDkxdOylXjccASq4u/tVA2C6g5rMeh9t9873KxaurpwdFndCEKgC6R5cgDRYxVTs38aspBGxXYA+xm4csm0HFVk0XQUz6y9B0TTDLPgA1fxp/C5L6y4rfeWRJ20cbNqT/ExqX05Lkof6gB+uKmh3QNmgm0z+8VltdcBpAT1ZhrMBnbRhCW3ZCvRv+EonrU1F+xVOg7zOIjXNrXfO2zpTSccUbVs5B9qj/H4aDUYfU0ZWCSAFM+snw5ipc0xGxtAngsrpvasDZ7QBoL+WrhdIyp+0/sDy7M6q+5eMH5jcwZuqJiW80hIDPbxA4wP4HcV2J314rL6mwG+zyoxQwT9Ud6pcrkQSAMCIuhPg02WEL8jkEhB/9Kr6o51+f2mvwIRcxPDU11Ynv211Z7ZCrZNqkFriOlNq4639mfZlNoSMIrNPwj6PzvQwXX36Mdy9wXP0fBBS9CvIxwPJCi4aWjh7Nx/WfHUtFVWWJ6nWiQdHnpniRspINrOU21k22TYng9GLRGdl1+euynWDumJxbmyR/v6scEJJ8G+aNgKqcCuKq9v259dCFAvs9gYvLFoTp/XrGLXEeWbicV1rlUVhHRE6619tBP06yTkKHs6STkM3sDsHVw099i6iO7hKAT9TPhD4Zw8uy9aWFZadxHgVwKZjhZ7ObWgPO/e4Nc1EjbUJbbJQC12be85qdAf8VuNCPq/Q6cE2C1idTugqvK8qkCfjkJ1xUZ1MDhubKfAX7uRrqycKOgvKipSn5XkR3y7QyuvtxUBVdlRCfml1HNbEZd1hECcCBQVFak2yS9amP9tVVVVXMrhH/saZzW2Q/XBKl8XGq0/tBswN7TQPPxfrIW30vYrUZyIRWc2Y+xDoNzQppB79+7FokWLojPe6uqJEyfC4wktOLZy5UrU1YV8jY3ZumLoOwInnHACzjnHuJaCd9HP4a/7Z1Lhcp36Y3gu/G9Dn5MxnqSCL85qE3CfdwPcp5cYzVcVPXOJaLu2MZkoBBxEoFnYr54JDHGQW+JKehOYXVVVdXUiECSDoH/x1CMbuCshe6JE/WYi8kTsXcuaqhq9qkqfbkME/em24/rxppig/7WKqdnD7Cq42wujVTFIXFMxNXeeFUkdcTcDK5dMyxkebGfsvVuO8/sDRUL7mK7B+FtTxz2FwcLwCGyZVj3XPynRzxz/p696HGh0PweQ4hGdDpKhsrP+2LQ/80+6wv7R99SeDDeKzCJxMTX5vN6XXr6972araEeX1a0gILSSRfNFVgkwxWX1CwEeZ26fl1dMzSkMOcOHEkCqrTtCGHcGUGvFXdBvlrgSFOjoe+svIT+rBBXTTD8C37N4Wu5trS8NJOI0dFwJpgss9kYrAUZdH023kOjvBLEgBIRAqhCI7h+yVKEgcaQNAT0RdkxwxK0ic6Ti0WaB9BuARVYmcG9+ee40nYrhkVCKlaC/quSLHCLPagKZZqcSMG94eW6pTiwa3RNCuh7onSU98XokLM2usT0fcRT0V5fUjiVi1WbLrJWXl4knFc7po7LJbUd1ac1fCfRjs4lM+EXhnLyHbQ2FOUFHlB+FoN8P4hsK5vRRGdraw07QjzD2tbp080wCVCa98bCwpXUPRyPoN7k22NFo/FhWWjMHoFIL+DtcflfB8HnG7RKDr7O950TQr33Ogycys2o5GTKWTwlJ/o94jWS4UAnTB043ayLzXQRKwK+E/EqkLuOQsF8lQdhV609XbvlzjLtOElFCvh8WFRWpDlHHytkVAgkmoIT8d1ZVVc1OsB+yvBAQAjEkUFRU9CcA/2VhsrSqqmpuDJc8bCp3HXfAAawE4dxg++d2AV78Qeiq/pp18FbcFA934m7T/aMr4D7/lyHrqI/18+ZZ/k4dlm9Dhw5FXl5eyDUff/wx3n333bBsyeTICVxxxRVwuUKbkHLte2h66ReRG07QlZk/ex1whT7O8n+2HN7lqoC0DCGQWALUJRcZJaaPVP+LiP6cWA9ldSEQHYGioiKV5K/ecOXZQHQo5eroCSSsSr/Z8/Axs+qjjyoGFlQl/JtGdg2xlIgq7Kf2y8Tdk3rEIKrYm0gEj9hHEZ5Fpwv6VTTBySgtESbqeXh4hJN3dioJ+s3E88G7o1GpXUsAr8XORNA/pqxuCgNPWmk2wPTTiunZT+mcruJZdUvB5mJ1GFR+H3tvzY/8fs/vAM7SWcNoDjP/ecn03GXa1x8Spk8GSBX8y9G+znxiDTNduWR69qsxsKVlIhpBv+2+E77yunlw5f/kftnaGfvq/twIppKK6TlKBxQy4i3o161mH6mQ3j7+QMjvNTVkDtFJ8IjUD60DIpOEgBBIGwIJEWykDV0J1HEE9ETYMXH7vQx348VDZ/ffERNrrYxEKh5dcn1th8wGriJgsIVP/oMtwF5jF/3SrrJ9JHFpiXCZSgrnWmckr5hSc56fqQpAF3M/+OqC8j5aYhwNAffHXo9ryMinc7a2rKdzllhTnBwJS7NrbM9HGMLvcP1aVlL7vyD+rdl1ulXkW663E54z0SOFc3JvCNdPu/ka58G0k4TGtSGdBez8Ua+LoP9ISlrvJQb33+JrtnZu39S0HGDjUoKHlgkrIcv2ngvTns55SJc5Iug/JErXEfP/Z9FubFi0O12ORlhxtnQ2sBP2q2SI2tUhzYXCWiuZJougP5l2S3yNMwEl4n/mYDXIVVKRP86kxbwQSBCB8ePHu3fv3l0BYKSJCz4iKli6dGlcfpzr+Rp3ymiHtQB+2Hr9H3UCXhkQ6hHXr0fTwusTRCvKZdt1Qua1xr+zrl27Fhs3qvy96MeJJ56Is88+O8TQzp07sWSJ6rCeHqNHjx743ve+h6OOOgrt27dHZmZmoHNBa5G91+tFU1MTDhw4gH379mHbtm2oqakJ/I12DBs2DDk5Br+P+31ofNTq0WO0K8fnek/x/XD1OSvEONf9E02Lfh6fRcWqEAiTgOeSP8LV7zyjq/5NRCeHaU6mCwHHEWiu1q8E/Vc2C/ular/jdik9HKqqUj+ltv1wuqB/0qBOmHhBpxAwiRCw9+rqxuM/69n2m6SxoupacH/lTqzf1KgxOzWmiKA/NfYxHlFoidIZ6z3sG7Lo1j5RfVGNRkSr5aeJeD6Y2+iyuhEEqEzcDiZM4y7oLy6r/TNAN1vs6Tdu4gsXTc39RGffx8yse4gJFpqM0OrtGhx0lr6hYlrOIzoTW88ZMmNjVpd2WTeCoFpgRvuPRRMIf664JXuqXXeGcP00mh+NoN9emG4szC+eWTcexHMByjSJYQPIc2HF1J6GFfeSXdA/ZuaW4Qz/IhBCP+Q0A9FNKlDTo3kvisUZEhtCQAikBoGEfCFNDXQSRTIS0BFhxySuOIqmoxGPLptS81MwqYrmoSW0jgzcD+BTgBcBroXebns/HPngCVGX/NUS4WoI+m3FzUBYounq0vr+gO8NAo7sFdnMxEiIrnOW0k3QH83ZNLrvlpXWXAWQardrOBh4uaA8t1inC0M497WGKF8E/QTj0s4HyyiZnftY3jNa7yUGgn6dTiXhJorE+tyHc1ZTfa5Zi+E1v94CVVU91Ufu4A6BCvNWI12ry4e797rV+tMpMcKBgv4ZzZX4wt1emS8EIiHQIuKfXVVVpf63DCEgBFKcwPjx49vv3r17DYAzTELdS0SDly5d+l48UPRbzd29biwHcGaL/ZM6AK+eFroaf/MZml5QGrbkHJnXVAFZobUXamtr8eqrscmZ6NSpE8aOHWsIaOHChQHheioOJdo/+eSTA90JunTpYlgdXzdu1TVh79692Lp1K/7zn/+grq5O99LD81QiwYgRIwyv8669H/5/Ph+2zYRe0CUPmZNfAIIaVnlX/C/8n6qaIjKEQOIJuI4dDM/IWWaODCOi2LzRJj5U8UAIBAg0C/xV5f6LDiZhi7hfzkVbEVCd+9RzqjYfZs/Dr3t0K5RIPNHDrEL/yg8b8EDlzjZ1Twn6VbeAAf3MtIdt6k7IYmq/bpv/rSP2rS1IqL1Q5yN4qHOhzocThlToT8wuaAnlRdBvuDla7EySDKIRhRs5M2ZW/U3MfL/FKXqtYmr2sNaC90QK+lv8HDKDPZ3b1Y0holsB/EhDI2UWIoPxl10Hsm9cNYO88bybot274rL6hQCPM/PRSJgeScJGa/vJLui376ph3aEgmLUI+uN5h4htIZA+BETQnz57LZEC0BGUxgRUmIL+qmu/6kEH3CNAPNIFnMlAdwBHAXBH4I9pdWm1jqvRXWlTndpoSSXwryPwKyB6dHtD7gcTFlDYT4+0RLg6gv7SzTMJmGbBRmU2v0ogracEDG5PwMUWmdIhCQI6ZymdBP2aPGoI9Kb2mSbuC8a5FvO1K6m/MJ7d3dvX/pCZxxNc5zL8JzOoEwGdtf1pNZFNzqlGMkBYySYtS9omsYTxnmPX+QAWtrTuYZPOFJpnpKywPG+63Z5E6odd8k7zulMLyvNUKz6tIYJ+LUwRTUpnQb8S8itBv9XY/skBrJsZVcGSiPYlWS9SFfpbqvVbxZAOon7FYtCfehth+IKI+idij1v9SH9HItaXNVOKQItAX/1V/7VuHytV+FNqqyUYIRAegdGjRx/d1NS0DsAxJlduI6Jzli5duiE8y3qze/+TO7r3YimauyYekwW8cXrotbxjE5qenahn1IGzPCPvg+vYC0I8U1Xin38+dgLv4uLigKg9eLz99tv47LPPHEgmcpf69u2LAQMGQFXkj9fw+XwBUf+7776LXbt2aS8zfvx4tGvXLmQ+79yMpnnjte04ZaL7tElwn/0TIKM90LgHvn++AN87TzjFPfFDCAQIZFy5GNTRsMjkAiKaIJiEQKoSaH5u0CLqV1X8Wz7Tqf/d8l+qhi9xtR0Blfh/ddstd+RKThf0n9ovE3dPCv1M+uGmRtw+/9s2x6ZE/UpEbtQ1oM2dMVhQifpVMkY6DKcL+i06OiTseXg6nAsVo5YoXQT9hsdBi52BoF/nOgBbALyrfw4pB2AliDccbLCHThD0t3Z2zF2b+8JDP+NAJyhShQvD1UqqRjoPLpmea9X5wJBP8d1besPtvxSMIhB+yEAXAlRFN7sirKHPW2zulzFldVMYeBKAx2S71rVrcA9dcGevPer18Xd83elAe99rAAaa7G4jmEoqpucsMNv/ZBf0aySs7PSDL3l5Wq4qFmM7RNBvi0gmCAEhoEEg3H+kNEzKFCHgXAI6glIA2iLhaCKtvPGzdu7tHa8kYiVe7RfJBzazD2G0f//w/AXHGZZDqC7ZfD4R/xVQH7wjHjsYWOgC3ZlfnrtJ14qWCDc2gn5dl3TniaDfhpTmvaXLW3ee7b1afVXtyeTF70E8CkBoeQjdlYLmiaA/OSv0ayRcmHZfMDsqIuiP8CbSuCxdBf0Dpx8FVVHeaqSD6FzjiEQ05bhxnZEzuAOUqN1sKL61q/elbCcIJwr6W/aiqKjIrlL/F1VVVQlJOojowMlFQkAICAEh4CgChYWFxxMFksyPNnKMiDY1NjaesXLlyrhkTR5fye0aumERAyN6ZwLvHq7X/503vHcrmp4Z4yhu4TjjOv5ieAruMrwkltXzzzrrLJx00kkh69TU1GDVqlXhuOzIuUokf/rpp+PYY4+Fx2P2G2x8XFeV+z/++GN8+umnUJX8rYbZPqhrGp8sAg7oJwfEJxqxKgRSj4D7rGuh/jMYqlJkXyKqT72oJSIhIASEQPQEioqKlFjNqtODKgIwNPqVIrcggv7I2SXqSiUUV0kO6q/RSET3gkSwEEF/Iqgnx5o64nIjMXgk0UUjotXy06QafrCvGkJ2VZjysiXTclTRB9MRqU8610XC1+qaZBD0t/b/O3E/qSS+cDRTuwk8fvG03Go7hkNmbMzq0i7rRhDfHGECgeESdvfLyD/UHuPx0Wow+hoZYOBbdnH+y7fkBhI6Rt9TezK56G8AepnEtAHkubBias9as5iTXtA/s+4hJtxgsadb3X7foEW39vnUbt/V69G8F+nYlzlCQAikBwER9KfHPkuUzQQ0Rce2IuFogS4rrbsI8Jerh+zR2jK43tb/5VM2n86MFwFEK4jygXl+o9930yXPHrPdLu1Xp+kAACAASURBVJZYCfqXldbMAajUbr0Yvi6CfhuYVSVf5BB5VhPouBhytzNletarS+s7Evn+DIb6IhZJpwvLtUXQL4L+lgMign672zTy15nZ8EcWVZVeVadPxaEj5k/l+NtqT1XChKrWn66ifhW/OmsGYxURJfSHS81K/SLqb6ubRdYRAkJACKQggcLCwjOISFVUMkv4fs/v9w9etmzZ3riE/xp7ctvh2S4ejP/kLIMVDuxG45OFcVm6TYy6M5H5U/UxPvSR8/r16/H+++/HxI3c3FxcfLFqtHjk8Hq9gU4AdkL0mDgRJyNnnHEGTjnlFBAl9rG9qtq/YcMGrFu3Dn6/atwZOjIyMnD55Zcbvub/11J4X/19nCiJWSGQvgSow1GBKv0gw2KOvyUi46yq9EUmkQsBISAEkAxifrVNZs/Db5v/LdZvakz4TjqtQn/CgTQ7YFH9PTDjubV7MH9NoBByyo5JgzoZdkp4oHInVFJDoofZ2T2Y5JPw5+GJZhPv9XXE5XYCZV0foxHRavmZJIJ+O0G3Ls9w5iWboP9wbMw0umzLUCL8EeDTtKr2M/7W1HFP4dKbTjD9oXr0vfWXkJ8fCzNZQAu5zv1SXFa/EOBxJgaZCb9cMjXnYfW6fUV/mlsxLdtSlyWC/iNJR/NepHUIZJIQEAJpQSCxvwykBWIJ0kkEEi3oZzAtK629hoAHY1ktPIixraBfzQ8InuG9DaBfRe8L1zHTZYVz896w2u9YCfo1BLSxPnYi6LchqrO3sd4Us24a1aX1vQDfSwScF4c1AyZF0C+C/pazpfF+pPWeHK+zmsx2003Qbyfmb/jGh48e35GyyQxtfVaVmP/MW49OS1G/kwX96hyIqL+t7wZZTwgIASGQfgSKiopGAlhi0Snx1c6dOxcsWLDAFxc6zHTc23jq83NwVYh9XyMa/2JVODQuHsXUaMaURaBOvUNs7tq1CxUVFTFZy+12Y8KECVB/g8eKFStQX598Baq7d++OYcOGISsrKyaMYmVEifk/+eQTvPfee4YmR48eja5du4a+1rgXjU/kx8oNsSMEhEArAp6imXB97yIjJurNL4+IjLNwhKIQEAJCIA0JJIuYX22N0wX9ZsL1r3f6cN2jW9PwdH0X8rAB7aGq1BsNxef+yp2OSMqI1yYZnQ0nnQsR9Mdr5+3tagnlGes97Buy6NY+UXVLjEZEq+Vnkgj6dTjY71x4M+Il6CfGw4un5/wiPG8imM1MxffWTwHjfgDGb+bfmd3tYhS/ND0ntD2ksjOr7r8AugeAdSv2CNw89FnB/n4JR6RfXFZfDnCJsTvcCKaSiuk5C6zcFUH/kXR07sE2O9sRnjO5TAgIgcQTEEF/4vdAPGhDApqC/o+9HteQkU/nxPzpw7IptePA/ucOfojL1Ahb/XC8DeCgH5Cpm40APyzx6IpJW3r7PU2q1dP1AAzLtWr4qqbsIPaPy5/b17S3uY7o20wo3doHqdBvviMa4uKtBLoovzz3E8191ZrmlAr9zYkqrwBk+KtWcDAMqNZoQaUxAvdndwtxhwj6SQT9LWdJ454L6z1Z64ZLk0npJOhX1eJzB3cw3Vkl5v/HPd9A/Y3XUCLv3EHtsf8bH2pX74vrWlYxtPih5tSuaYhrAoOuqH/Dot3xwp4Qu+qsqTNnMGYTBVqMJnyIqD/hWyAOCAEhIARSnkBRUZF6BvIXi0D/2rlz54lxE/UfEuyw0fqND5+f1PzdQ6bB/f3ikBhUuPPmzYtZbKpCv6rUHzw+/vhjvPtuoHN40oyzzz4bJ554Yvj+Nu6Fv/Z9cM0/gIZt4KYGoGkfkNUF1K4rkNUV1ONYoHMOqGsfUPvuZlW9bdduamoKiPo//fTIDuPHH388zj33XMPrvRU3w1/zjq1tmSAEhEB4BFx9zoKnWGlNDMdoIno5PIsyWwgIASGQmgSSScyvdkAE/cl9Ds2q1KuolLhddVpQf1N1KNH8xAs6YUC/zECcTkpisEi4cMzz8FQ9F1pCeQ2Bsg6faES0Wn4miaDfKRX6dfbMaXNGz6w7iwgvAeY6COUzge9ZPC33tmD/i2fVXQnG4wAyNGLzs9JXAcH/MHSxSgbQEfTbnYEWG8pHL7lXEeFUE383gDwXVkztWWsVjwj6j6QTzXuRxrmRKUJACKQJARH0p8lGS5iHCGgJ+hm1RHRefnnuplhyWznlqzwfu5TY/Xgbux8R6L+buu1dNfLB0FZN8RKPvjCe3d3b1/7QD7qOmFUJrf4AQkudWTv/kcvrGTZ8fu8tRtNiJeivLt08k4BpsdwfG1upU6EfCIklFhy17q1YLHSkjRCh9LKSzVNBUFnPhn2nmy9vYPBffH78ceS8PjXBblWV1A52EVcC6GTmslToT05Bf3VpfX/A9wYB2aZ7S/hF4Zy8QJs5nRGv92SdtVN9DjM/DYRWLVVV6pXgPFXGceM643vjOpuGs/2TA1g3M6rCJLaojHxY8+stbS7qN6oc/59FuxFPQX06ivqTQdCvDq2mqH92VVWVI5IQbG80mSAEhIAQEAKOI1BYWHgXEYX8ANfK0biK+pl5F4CQD4KNjw0FvKadux3HMdghOvp4ZEyYY+jn6tWr8eWXX8YkhpNPPhkDBw4MsbVjxw68/HLyaFlVVf6cnBxtJrzna/g/WQL/f1aBt23Qvq5lIvU8Ea4TCuHqMxDUoz/g8oRlY+/evVi5ciVUx4WWccUVV8DlCn0Mw3UfoGnRz8KyL5OFgBDQI5Ax+YVAoo7BqCSiUXpWZJYQEAJCIHUJJJuYX+2E2fPwByp3YuWHDY7YrMVTjX9aGTMr+TpkxRqoqlKvqvQrQbvRcFLF+ljH7nR7IuhP3A5pCeVF0G+4QVrsDJIMdK6L9YnQEZnHes142RtTVvc7Bu60tE+oqpiaM6L1nFEzt3zPTf7XAPSz8e1zIkzf2bD/5VUz+u8Pnju6rG4FAcPMbOiyLi6rXwjwOBM7O/3gS9RrLgSSwU26EtDcimnZpXask17QP6v+JmY2zZhn4Ft2cf7Lt+RqVQ8RQb/diZHXhYAQ0CEggn4dSjInZQhoiY7jJOhfNqXmp2BSIlEzobFqhfu0t9u+XxgJ+Vs2oa3Eo5U3ftbOvaPzCQTvFQCpNkt9NQ6CH8Q3FMzpY1jlLlaC/mWlm2852KVgloU/3xJheP6cPON+4BqB2E3ROUsMlBWW5023sxXL1zXOR1wE/Uuur+2Q2cBVBAw2/YIBrG5sT0WjH8uNixK36tqveria3KvAPMCcKdcx02WFc/PeMJsjgn7zpCate9jk3MfynonUj8rJNX08LlJ7b/p+xkSPFM7JvUH3vtS456RCvy7MoHnpIOi3EFYHaLSFmF+tkz8ntLJpW63detsH/ak3lMA+eCyfYln8IcITduRlA6cfBZVQYDbinVgQkyA0jSSLoF+FI6J+zU2VaUJACAgBIRAxgcLCwueI6HILA38999xzL58xY4Z6ZhPTwcyqGEKvYKONT40E9u+I6VptbSzz+lcBT1bIsnV1dQExeCxG586dMWbMGENTCxcuxL59cXn0EAvXD9sYNWoUundXDQJthq8R/o2r4XvnSfD2L+xmh/W666SRcJ85BdTN7jfnI8227oRg1i0B7EfjI4PC8kcmCwEhoEfA/aMr4D7/l2aTjyGimBYr0vNKZgkBISAEnEEgGcX8ilwyC/qve3RrSlef1z3ZStR/96QeUH+NhkrMUAkaMtqWgAj625Z369V0xOW6AmW7KKIR0Wr5mSQV+sff8XWnA+19SlgeWgHhO4jr2jW4hy64s9ceO65Oe11nn6M5U5eU1Q6yFrkHiITwKy6rU/qlskABf+OhunQu2LV//5VGQv6WS2Il6B9TVjeFgScBGFdxYLo1sCaxKpRpMLgRTCUV03MW2J2BZBf0F5fVXgeQ0reZ7J0+C8VK54wS4+HF03N+YcdWXhcCQiB9CYigP333Pi0j1xGUIg6C/nXXr8v4tiHnFaWZswBvWd2+5bpEiEcZTMtKa84muNSHvh9YHR4GXi4ozy0mUEjreC0RLlNJ4dxcyx7s1SW1Y4lYfXg0KyNmmVgQi8Ovc5bSSdCvmC4rrZkDkGmWLgP1cNPQwtm5/4rFHgTbWFFSW+QnXnTwy1KoauDQZCXAuKmgPO8hq/VF0J+6gv7F12zt3L6paTnA55idAQ4z8SQR78nxuH+caJOZZxz8HeOOYN9SRVhtVI2+daxtKag3EvQrX9qySr8S8itBv9FoC0G/WtcsoaDFp1TpDmHRFeJOIlL3naOGiPodtR3ijBAQAkIg5QiceeaZGT179lQd2oZbBDfv3HPPnRJrUT8zK2X2McHrNs0ZB95j2Pgwafh7ih8IVIAPia2pCc8//3zM4rj00kvRoUOHEHtvv/02Pvvss5itEw9D5513Ho477jhr08zwr38R3jV/hhLHx3V07AXPoJvh6j9Yu2r/7t27sXTp0sAeXHJJoLhbyPC99Qh875bH1XUxLgTSkkBWV2Res9Qs9JlEzQKNtIQjQQsBIZDOBJJVzK/2zOx5+HNr92D+GmdoLu+a1MOwAv1t87/F+k2N6Xz0DseuxPyP/6ynKQsn7We6bNikQZ0w8QLDpuyOfB6eSvuiJZSXCv2GW67FziTJwKY6u1rvG7C/oGJ6/IpjxuscF8/amgv2vg7A6oFKvcvlGvTSLb3DbmuoI8YOThgY8cBn7TIaOq4E0wUWcX9OXv/Fi2/P+8qKTawE/SP/UHuMx0erwcZFDhkIVNuw6AawAeS5sGJqT9uKa8ku6B8zc8twhn8RCIb/UBzixPcsnpZr1eX18LbqnCER9MfrHULsCoHUISCC/tTZS4lEg4COCDsegv6qki9yiDyrCWT6wZIJfyick/cbuzASKR4NVEBvdFdaiWEBvJfhbrx46Oz+IeXkYiXoX3pV3bFun38NgDxzXlzZo3392IGPDWyyYxrJ6zpnKe0E/VNqS8D8jGUXCosODpHsQ+tr7Do3BBIK4D6/sDx7o9VaIuhPXUG/2ne7xBMAWwl0UX557ic6ZzKR78k6/iXznFQW9FuJ19WeNXzjC4jp22qYCdnbMnnCTGTuFBYte9GWSQ7x2v9kE/QrDiLqj9dpELtCQAgIASGgCBQUFHR0uVxvArDo9oaYi/qZ+WMApwTvQtP8SeDtXyb15riOHwZPwe8NY3jppZewZ09sBElnnXUWTjrppJB1vvrqK/ztb39zLMN+/frhwgsvtPRPnQHvy/8F3l3f5nF4ht8B1wkFANn/dOD3+/H6669DJSi0axfa8Ur531R+aZvHIAsKgXQgELhXTyw0CnUbgGwi8qYDB4lRCAgBIdBCIJnF/CqGZBD03zSyK1S18+AhIvUjiVhUhA90Mri/cqckQLThW5cI+tsQdtBSWqJ0EfQbbpAWOxNB/+hZdTcQ4/9sqsVPq5iWc2/iTkdkK2t2INjPxJOWTM19KdxVxs2qPcXHpBIGjja7NljQbyeeD9gheqxiavZP7fyJlaBfrWOZ2ME49GDOVMROcyumZZsW8mwdR7IL+vX2j9c2td87bOlNJxyw20MR9NsRkteFgBDQIWD/VF7HiswRAklCQEeEHQ9Bv46QHeCrC8r7zLZDGYl41Hb9MLoSLCutuQqgp039tLBl60fggZV9hf5DHQ+yXwJopAWvfUyuywrn5JiWKjK6tvLGz9p5dnQ6N788+3WjLgMt1+icpXQT9FdfVXsyfPwaAdkW+6LViSL4+uqrN/d1N7o6D5+XowQPhqO6dPNMAqZZrG2abNL6GhH0p7ig3z7xBOHcu5G8J9u9z8vrhwgcrFh61cGKpSH/3rRl5fp47IUS859569FQf41GWwvYlQ9OENM7IalAsdDZn3/c800g6SJZxw+u64bcwaGVbAFcTUS2n0UTFbeI+hNFXtYVAkJACKQHgREjRvRkZvWD3ckWEc+rqqpSP2aFdCSMhBIzrwNwZvC1TS9cCf7G2dXldeLN/PkagFwhU//1r39h3ToVevQjLy8PQ4cODTHUFONOANF7eqSFyy+/HBkZGcZmmeF7/Q/wfaQaECZwdOyJjKJ7QL0tG3UedrChoQHt24eKu9SExjnjgCTvOpHAnZClhYApAco+FRmXPmb2+uVE9ILgEwJCQAikC4FkF/OrfTJ7Hv7hpkbcPv9bR2ylmTDaST46AhQACxF5QNSvuhqovzLiT8AsEcXpz8PjTyb+K2iJ0kXQb7gRWuzMKvTP3Hw6yLXMSpQOQKtifLBzxTO/Pt4Fb9eXpuf+I/4nyHiF4rL6coBLbNZfWDE1+zIQhfUMr3hm/TUg/gsAj5l9Vd1+ybScw50+tQTcRDcvnpr9gB2zWAr6x5TVTWHgSatYTB5MNYKppGJ6zgI7f9XryS7oVwK14ll11QDlW8S7j4HLlkyz155pnQfGw4un5/xCh6/MEQJCID0JiKA/Pfc9baPWEWEnStCvU6FfVcinRtdyAs6w2MR1tH//8PwFx+1smVN5dV1Pj9e/CsD3Ta7b72IaN3xubpXd4aguqR1LxOrDm9mH2K+8fj5/5Lw+NcG2dAT9BwsTTy0oz7PNBl42peanYHrYohq8Wv5LF3HB8Dl9PrWLS71+SMzf4SEAkxl8d0F53t1mon6dsxSOKFjHP505GuLiPX6mkUVzc1fr2AtnjmaihUr1XeDttrd05IP2Gaxq/erS+v4E38sAd2emywrn5r1h5JedoF+3Qv/y0trrGKzOlvkXNZPEE41kgIj4V5fUTibiuab7EUZSjh0nq/dAnXvY7NzH8p6Jxg/NxJOv/S7XxUXP5HxkdQ+smFJzop9JPRA5Jpz35HDuq3Sey8xDALwWzCARgvdY7sPA6Ueh+ymhlSvVGiq2RIjFlT/KL6PRFhXprToWtMX6wXHbifrbsnNBLM9eiy2z5AkAQ4lIfV507GgW9atEH/X+YDZmV1VVXe3YIMQxISAEhIAQcCwBHVE/Mz9VXV39k1iI+psTCAYHA2laeD24fr1jOek6lnHFfFC30K9Kqjq/qtIfi+F2uzFp0iRDU8uXL8eWLW3X9Uo3Huvq/Azvst/B/3mg87kjhiv7VLhH3Atq3y1if/yfVsO74s6Ir5cLhYAQMCeQcXk56CjDpsCriCg040lgCgEhIARSkEAqiPnVtpg9D1ei7+se3eqInTu1XybuntQjxBcn+egIUAB6dXVDCckH9Ms0dEmYtd1OPf6znoH9MBiOfx7edpTis5KWKF0E/YbwtdiZCPpHPPBZu4y9napBuMhmZ5fu2r//0lUz+u/XOQHN1euXAOjCzCVLpueq38jbfIyeVTuWmOYDyLJYvAmg31RMy75f18ERd2zr4mnfqLRYZ1tdQ0FibB0Bt06F/uK7t/SG2/+qhaYLwd0BrPzUqjxvbGADyHNhxdSetTrskl7Qfygp4ZaD56nMoquFQrFm1/79+Xb3S3FZ/c0A3wfApJIHEHyGdDjLHCEgBNKLgAj602u/0z5aHUFpogT9ACwrl1eX1ncEvM8Q6Mc2Gxki6GcwLS+pfRGEcabXMhZ5u++bZCeyXla6WX3ovcncB3q7ISMjf8xTPXcHz9ER4Sr9trfbvjF2fqjkBleTexWYB9jw2EiEH+fPyXvPat7KKzcd5/O7ngCoWSDGjcT0s/y5eYbdCHTOUroJ+hXfZZNrhsFFFQAMS/8274EfjMVezrpq5LyjdpntS/O5HQ3iRwHKaZ5nmqRhK1QH/OrsFpTnqaQNw1FdsjmfCKp6leUv1WadJETQHyhVWVZYnjc95P4fv6ErZ2WtADDQfM+Nr43kvcTMD3WuVpTWljMw2ea942OG+5LC8uyNRvNU1wh48ZJNgpW6NOQ9Oe3/MdYEwMzHAgjhn8yCfrNK+AqJiuujx3dAdSBIxDATedeu3hfwK57DCR0CguNLZVF//pxcs+3sT0RfxHOvY2FbRP2xoCg2hIAQEAJCwIxAW4r6mVn98BlS/clbcTP8Ne8k/Sa5z7sB7tONC6bNnWuerx5u4MOGDUNOTssjg++u/vjjj/Huu++Gay7u8wsKCtCrVy/Ddbx/mwX/R4vj7kMkC3iG3Q7XSVaNMi2sNjWg8fFhkSwr1wgBIWBDwH3qpXBf+D9ms04gos8FohAQAkIglQmkiphf7ZHZ83AnCb+VKFqJo43GmFn1qXzUIopN8VIJECZicqz8sAEPVB6uzxfRGnKRPYHFU00byyfF83D7CJ07Q0uULoJ+ww3UYmci6FcGNUXvDPCKdpm+iQt+3de8FcyhCuaTAfoTgJZ/BGrhdo2o+E3vD9r6BCrhfUb7RlWc6nSbtdUPrk80NWTeuvROc02KsjHuvvpeXh8/S8DFNqLu/Uw8acnU3MOVKrQE/TYdEQIxdWh8Howiq5jCEfQrO8Vl9QsBNteIGS5GcyumZasOpVojFQT9Y+/dcpzfHyiQ28ciaNXtYcGu/fuvNBP1N3dF+D8Ana3giaBf62jJJCGQ1gRE0J/W259+weuIsOMh6F9yfW2HzAauIiCk8tqRu8Cr3C7/T4Y9029Dy///hfHs7tahbhj8rD4g6/S5fi/D3Xjx0Nn9j1DfVU+puaw5U9Ws6rgfhGeY3TcWlmfvDT4dAXH1lLrJYH4EQCeL0/NAQXnezUavV5V8kUPkWU0gw7JBzdf4AXqR/L7fw+UOPMXwu9GhqbFpyyXPHrO9td1lpTVXAfS4RpsoHxivuFxc1pDl+ufox3L3KTsrptQc5VPVaP30KxDOBRCcnr+HgesKy/OeC45H5yw5VNCvRO3bAW6M+h2AqKpgTt41re2oKv3bGrLnaySeqKeTO0F42O3yP7ltX98vJiwgnzrvR3X46lif360SV34JoK+Bn4ZCa43uEcrUHmK+ZfuBvMfUei22V0za0tvnaZpGoJ8CMO4Rf4QjfHVBeZ/Zwb6JoN/5gn61Z5qJJ4EzSoT7XD7X3Iufzdm09MbPM907Op/gYt8UBl8Poq4a95EI+jUgmU1hZsNWiImo2h5FGIFLrargq9fXzdyWMDG/Wt8q2SDevM0E5omuhG/FRDGLN5doz5zZ9Wa8iShpvhuKqD9ep0PsCgEhIASEgCLQVqJ+ZlY//o0Jpu6tvAX+L9Yk/2a064LMa40bQb7xxhv4z3/+E5MYTz75ZAwcGJo3vn37drzyyisxWSOWRiZMmIDMzNAqnfzN52h6YUosl4q5LVfeGfCM+iPgMe44ZrWg9+Vfw7/prZj7JAaFQNoTyOiAzKtfMbsv7yeiX6U9IwEgBIRAyhJIJTF/yyaZPQ9XFfqVsN8Jw6za+W3zv8X6TdH/9OiEGGPpg1UShFrnubV7MH/NnlguKbaCCJgJ+pPpeXiybqqWKF0E/Ybbq8XOQtAfqNLf0OklO4F4YHHGnoBOCHhk9/7sf6+aQd4hM9jTOav+JBf4CgapjsihlRSADW7i0Yum5n7S1md0dFndBAKesanS3+JWA4BXGVRNbvqbu6npcEcCv8tzEoOvUo8D9TQieK+pIXNI6wSB8Xd83elAe5/qOG9a1PAQZvwdwDVLpuV81OJYgHO7ujFEpKrDH2/HkYFPvH5ctPTWHK3WPc0C8yc19FTNS3MjmEoqpucssPOl5fVUEPSrWMaU1T3NgDoLduNzMM10s3fxolv7bFP3qp9cFzKR0jap4rEuOwMi6LcjJK8LASGQNKIN2SohEAsCOiLseAj6le/VpTW3E+j3GnGoJzLbAG5+MkOqUriGwLjlMxZqiei8/PLcTa3XUhX+Cd5XALJrrbWNQa+A/K+6gTfhc3f1u32DwZgI0Jk2H0B2uPyuguHzcgxLySmx97cNOerX1JAKdDZc9viZRhbNzV3del7ljZ+18+zoWA7weA2ukU7ZQewflz+3r8rIPDx0zpJDBf2Rcgi5joHFheV5Y4NfWDGl5kQ/k6o0eEzMFgsxRG/7M30ji578Llu8cnJNH4+LXgfQ325dBnYTuPkJGalf0rvrfLhusWu2tyLoTw5Bf1iJJ3aHyf51EfTbMzKdwczqAUhz55TvpiVa/B5JSBZV0ZFo4XpLPGZV+lWFflWpPx7DKtFh+RStbo7xcOuwTbuuCv+455tAd4VkGbmDO+AH1xk2oVlFREOTJQ7lp4j6k2m3xFchIASEQPIRCEPUf22k0THzswAmBV/vXf47+D9Tzc2Sf2ReWw20Cy1KtWXLFixfvjwmAXbp0gXFxcWGthYuXIh9++LzOTYS51X+5OTJxs3ifG89At+75ZGYbdtrMrKQMe4voKNPCGtd3vIxml78SVjXyGQhIAT0CHiGTIXr+yH5Yepi1Rm1FxElphWgnvsySwgIASEQEYFUFPMrEGbPw50klr9rUg8M6BeaoCrCdPOjPGxAe9w00rg+lErUuL9ypyRDRPROYH+RBfukex5uH63zZmiJ0kXQb7hxWuwsBP3KaPF9W34In38pANO2zVGfGsYH8LsKKm7rvSVqW+EYCHQNqH8QwA02FfXDsWo3twmE6yqm5qhEgiNG8ay6e8H4jZ0BVcuUgR0EtPyw2AVAOFUTtrr9vkGLbu3zqcZaGPmH2mM8PloNNiyiaWRiA8hzYcXUnto/0KaKoH/U3fWnut2BbqpGySs6uLXniKBfG5VMFAJpS0AE/Wm79ekZuI4IO16C/qqSr453kWslgH7xpM9APeA+v7A8e2PwOsuu3HwB/HgZgKGSKwZ+PZRfnnsjgQwrKiv7YSQ2tHbHUNCvJlRd+1UPV6O7EuBzYuC/kYkvXcQFw+cc+aFY5yylq6BfQVxe8tUQJtei+J01WuDttrd05IMnHPGDVHXp5pkETIvTWThslgl/KJyTF/KlTAT9ySHoVxvZNokngSMjgv4obkizHzDiKTCPwl3TS+1E4arSuxOGEnorwXfwUGJ+xTwew4yNEsk7hYtZooPi4ZRkDN29sRD0zyYKVFlJqiGi/qTaLnFWCAgBIZB0BHRE/QDmde7c+coFCxaEneHHfB7ABwAAIABJREFUzE8ACEkI8L56N/z/cl5l+Ug20DPqPriOuSDk0qamJjz//PORmDS8ZuzYsejUKbSZ5FtvvYXPP/88ZutEa6hv37646CLjOhuNjw0FvMmjuXWffT3cA6/U/92c/Wh8ZFC0COV6ISAEDAjQ0ccjY8IcMzbXEtFTAk4ICAEhkEoEioqKnoZ1BdVVVVVVSVW4omV/zJ6HP1C5Eys/VAWGEz8mDeqEiReEfvb+cFMjbp//beIddKgHZtyUu0rUr5I2nNKFwaEII3LLQtCflM/DI4KQwIu0ROki6DfcIS12NoJ+ZXhMWf1oBs8DEFptITZnY+mu/fsvXTWj/+Gq97Exa29lyIyNWV2yshY2V9e3vyDaGYyXmzruuWzpTUfqU5TZNhSDf+MmvjCcrgjFZfULAR6nFz7NrZiWXao399CsVBH0H4ql/maA7wOQEQ6DcOeKoD9cYjJfCKQfARH0p9+ep3XEOiLseAn6FfjlJZuvZuJHgUBF8HiNvYBrVEF5zt+MFlhWWnMVQA+HVfVfx1PGWn87f3HriulGl1VfVXsyfPwaAdk6ZpvnmAr61evVpfX9CT6VqPD9MGxqTOU6ZrqscG7eG8GTdc5SOgv6D+3L5okEPA4g9MmeBn3TKYxl/nb+SUZnrQ0SPAJuMfByQXlucXDyigj6k0fQr/Yxbu+HRx5eEfRHcb8z84yDt9wdwSaSSUTd/mg3lCDcaCjRupMqvFuIvQPi+nhUojcTyztpj9Uennnr0VB/jUa82ERx65heapa0cVCJdefBirHqfku6oSnqv7Oqqiop40u6DRGHhYAQEAIpRkBT1L8iIyNjzJIlS8IqBc/MDxzs0HhjMDLv6/fBv17lxyf/cB07GJ6RswwDWbx4MXbv3h2TIM8++2yceOKJIbY2bdqE119XjfycMZSPyteQ0bgPjU8Md4aTYXjhyj0DnuI/Ay6P1lW+d56A7x3RFWvBkklCIEwCGT9+DNT7VKOr/k5E8SqEE6aXMl0ICAEhED2BoqIiw+fFrSwnrZhfxWD2PNxJ1e9P7ZeJuyf1CNlMJUa/7tGt0W9yilro1dUdqNJv1N1AhSz84rPxirkS9RuMpH0eHh9S8bGqJUoXQb8hfC12GoJ+ZXxMWe1PGfQnAKEVvaLZeuK18Lp/3ObV+Vv5HBD1t2/3FJguB+CKJhzLawlVTfsyL19651GqC5rhaCMxeAO7aMKSW7KVNkprjCmrm8LAkwBsHt5wI5hKKqbnLNAy3DwplQT9gfPULmsBCKP0K1iEQ+vQXBH0h89MrhAC6UZABP3ptuNpHq+OCDuegn4G04rSuv9l8HQAxqow6z1qYKLZxKz6c6v2S2ZjakF53r1mLy4r2VwMgvoF7agYHAk/GIu9nHXVyHnmH2Bbr7OsZPNUEO4J40O1paBf2a4ure9F8KlSRPlh2LUK/58+xuUj5ub922iSzllKd0G/4rastO4iwK96xveNwVnzgfA0s/tXheXZe83sNVdeV+UMj49oTcZauLAfjGFm1zN4A7N3cNHcY+tazxFBf3IJ+g+d0aiSnLYBUKIdq/Mtgv6IbsRDFzHzEACvBZvY/skBrJup8Dt/DJx+FLqfYtwtUcWgYnHSMBPYx6srghEfJ1Xnb9kbqy4LyXQeLQT9VxPRbCedxXB80RT1D62qqloVjl2ZKwSEgBAQAkJAEdAR9TPz+y6Xq2Dp0qXaChZmVkr3W4Ip+974P/jefzZl4Gf+fA1Aob+p/vvf/8Y777wTkzjz8vIwdGhoEdZYdwKI1tlTTz0VP/rRj0LNeA8gUKE/CQd1zUPG+GeATHtdAO/5Gk1zxiZhlOKyEHA+AddJI+AZ9lszR08novedH4V4KASEgBCwJ1BUVGTaIRxAUov5VfRmz8OdVP1eCdMf/1lPw81SVebXb2q038g0naHYqWQI9ddoqC4MqhuDjNgRsBD0J/Xz8NgRiq8lLVG6CPoNN0GLnaagXy0w+t76S8jPjwHIicGu+5mwwLsv83orgXsM1tEzwUzFs+omA6T0UbGIr/W6fiZ+anfDgRttuxAw0+iyuj8T0S8j1CsdAGgBmMeCzAtmEviexdNyb9ODA4z8Q+0xHh+tBtvqdTaAPBdWTO1Zq2tbzUslQb+KJwai/hoAKvPR9EGZCPrDOWEyVwikJwER9Kfnvqdt1Doi7HgK+gMPYw6J+icx+x8GUdcwNmMbGNf40fQOkWc1gY6zuHZ5j/Z1owY+NrDJbM4hAbz3aYAKI0wuUKa3AXz7jv15j09YQNrt5V8Yz+5uWZt/D5D64VonscFW0K+cCdhtV3c1wHeCkBsG29ZT94L5fibPPVaicZ2zJIL+Q1hfvuLL7pkez71gqEQUwzIIGnu1EYxf5c/NXRJcFd/o2ggTPA4np3hc+3920FfjMoKHFtzvYho3fG5uVev1RdCffIJ+tX8RJp5sJMKP/Yw7CBhjcYZF0K9xg5tNMfsBw4mCb6MYklEEbib4jpdoXSU7qDVbV7+PV/JAFEcxcKmFGB5O6ihgFadZwgaA/kT0RbSMEnm9hqhfBP2J3CBZWwgIASGQ5AR0RP0AvnS5XBdVVlZ+qRMuM6tOVCEdZHx/fxy+dU/rmEiKORmTngV1PzbE1z179uCll16KSQwejwcTJ040tLVs2TJ8/fXXMVknWiOnnHIKzjzzzFAzfi8aH70wWvOJu96diYySF0Ade9n60Dj3x8CuI2oj2F4jE4SAENAjkHltNdCus9Hkx4noej0rMksICAEh4FwCRUVFhsVfmj1OejG/isPsebjTqrffNamHYaV5JyUeOPUkWyVEKJ+d1I3BqQzD8Usln5gkUCT98/BwOCRqrpYoXQT9htujxS4MQb9aZNx99b28fn6AGCrT3rgSmf1hqQF4esXUnHkgskqys7cU4xkj7tjWJSOr8dcgvhmgblGaZ4D+SS7/TYtvyV2tbUslF5TV/RSg+6xE+Qb2dgL8S68Hq23F98Rrm9rvHbb0phO0K8YVl9UvBHicdRw0t2Jadql2rM0TU03Qr8IaMoM9XdrXl4GhkjN07xUGeIWL6HY/Q3VQMM5+lAr94R4xmS8E0pKACPrTctvTN2gdEXa8Bf0t9AMiZ1fG7SC+BoDVB8q9BJ53wOebdsmzx2xX1y8rrZkDkNWHqW+JMDx/Tt57drtdVVJzmgt0BwhFmmJrHwMfgeleX/e9fx35oP4Hxda+qMSG5aU1IwCXypQ9xSZLdZeLuGj4nD5v2sWjXq+88bN27u0dLwPxLQT8QDNp4Csw/dHL7Z7W6TSgc5ZE0H/kbq2YtKW339OkvkCpM99bYy99YLwFN/3vjn05K8NJGlG21RmrnrJ5CDH9gYDTLM6BH8AngP+W/PI+S1XCwPIpm09nxorm7FkTV7m8oLzPlNYviqA/OQX9ag+rS+s7Enl/DaabbbqXHJH0U126+SUR9GvczRFOYWal/NkYfHkyCPqVQF2Jp42Gk/1XAntVNd9orPn1FijfYz3Umj1OzkTW0W7UrmlwXNeClnjVnp5569FHJB+0vKa4/OOeb+LCJ5a88+eY5jumxA8YNqL+/lVVVUmdtBDLsyC2hIAQEAJCIHwChYWFqrrSSiIyKLF+2N5WVam/srLSthIyM6tqWncFe+J750mo/1JluM/9OdxnhD7CYmbMmzcvZmEOGzYMOTmhhdg++ugjvPee7eOxmPlhZUj5p/wMGexH4yOD2sSHeC6ScXk56Cir+iOA//OV8C4zrSIeT/fEthBIeQLu82+E+0eTDB9DAMgmol0pD0ECFAJCIKUJND/3CXlWnAqV+Vs2zux5uNME/af2ywxUmg8eTvPTqTfEsAHtoSrHGw3F8P7KndLpIEabt3hqtpmllHgeHiNMcTOjJUoXQb8hfy12YQr6WxYac9fmvuxxTQWgKiMY/yB4pFdKS/E+M9+z+0DO4lUzyBu3QxMDw4fE2FtGglklNavqCYZZzyZLbSNGpddP975yW/b6SN05lDzhv5uYLrdZvwHEL7ldrl8t+k12oBqFhvh+px98ycvTctfo+jemrG4KA+pho8f4Gm4EU0nF9JwFujZb5qWioL8lttFldT8g4I8ALgaQYcHmcKLLuJmbT/C53GpvRNAf7mGS+UJACBwmIIJ+OQxCIMEEVFX5Hpn1J/mIBxH5BwGurIBLjPfZjTW+LnvfjlQ0H05oSvz86hV1/bwuKD9+ALiOb7mewfUgvE9MH3i77f0w1v68ctXX2Zk+7/l+8BACNX+z9u9norfcPtc7DR35o9GP5e4LJ56WuUrc79nRcQAzzgDxQGrJxiX2AryOgU9dDQdW5y84TnoYRgI4wmtUQoS/fbvBBJwI0EAwBb48MHgHmNYR4d1YnrXD6zHObznbgbWI1/p8WDlyXh/V+kqGEAgkglSV1J7oAl10+D25+f2CQK9tb8j9oCW5ZPE1Wzu3b2paDvA5ZugYeLmgPLdYp7OE4Dd5hMCsfqQJKem5buY2xwq/VSRW1fmdXs3drIq70/1ui3somfc1d3CHQJcBo0FEKfO9sPnHXVXx+KpWsd5ZVVUVUgG5Lc6MrCEEhIAQEAKpRWD06NEdmpqaFgMYbhHZPmYeU11drZLETQczTztY5Wlm8ATfP2bD97bqgp4io+NRyLxyiWEwa9euxcaNRpqs8GM3q36/fft2vPLKK+EbjMMVmZmZmDBhgqHlpr9eC/76kzis2rYmM8Y9AspRNRVMhvcAGh8b2rZOyWpCIE0IUNc8ZEw21V/8kogeShMUEqYQEAIpTKCoqEg931HPfVpGSlTmb71lbPI8/Lb53zpG5G1VZd5Jfjr5Vpg0qBMmXtDJ0EUl6lcc1V+nDnUGWirfr9/U6Eg3rRInUul5uCPhi1NJQ+BQ4oCnAMQnAzidvhN87wTjXRC/vWv/gb+vmtF/f9IEFeSoitHv8pzPzCeDcAaA7zKqGF+zi993++l9Yt+Hi27tsy2Wcarkgm7t6k7zgy4G0XkAB7RgRPgAPry+s3H/q8nMNpasnGxryIyNWV0zsy6GGxcy44fNvu5k0BtuF1W+dEvvDS3+j5m5ZTjDv8iqQwMR3bx4avYDTo5ZfBMCQiCxBFJGuJFYjLK6EBACQkAICAEhkG4EVkyuO8vv8i+z6rLCRI8Uzsm9Id3YxDJeZn5NdbcLtulkcXmyVudvYWwmWt/+yQGoRIp0H2YJD4pLvLoYxIK5haB/NhFdHYs1nGKjWdSv3jdUMtBsqczvlJ0RP4SAEBACqUFg/Pjx7t27dz8DYLJFRD4iunLp0qWmJeiZ+X8A3Bdsw/fuHPjeejQ1YDVHkfmTZUBmqFilrq4OK1eujEmsXbt2xejRow1tvfjii2hoaIjJOtEaueKKK+ByuULM+GvWwVtxU7TmHXG9Z0QZXP1VETzj4X3lv+H/UqsJpyPiESeEQDIR8BQ/AFefgUYuf0REpyZTLOKrEBACQsCMQKvnPl9UVVWtSjVSZs/Dn1u7B/PX7HFMuHdN6oEB/TJD/Fn5YQMeqJQaanYbpcTwqkq/EUN1rZO7HQR3aHCqrxaC/pR7Hm533uR1ISAEhIAQaBsCxbPq7gXjN+arRd4NoW0ikFWEgBBwAgER9DthF8QHISAEhIAQEAJCICEEqq79qoer0fWQi/iO4XP6fKrrhKrkv7y09kEAv7C4xg+iKwvm5M7VtSvzQgkwc3DVpcAkJ4vLraq4O72zgGLb/ZR2GDjduMumkwXrbXX/WPFxcqKJqs6vRP0G42oimt1W/GQdISAEhIAQEAKpQqCwsLCMiFSLcqsxvaqqqsxoAjP/6mBVsP8X/JrvvbnwvflwqmAKxOG55E9w9Ts3JKampiY8//zzMYt13Lhx6NixY4i9N998Exs2HC6WFbP1IjE0atQodO/ePfRSvw+Njw6OxKQjr/EM+y1cJ40w9M3/1d/hXaKOvwwhIARiTcB13FB4Cu82MzuYiNbEek2xJwSEgBAQArElYPY8/MNNjbh9/rexXSwKa8Gi7hZTThV3RxFq3C5Vov67J/U4XOk+eCGnJkc8/rOeIT470VeVMKFE/QZDnofH7VSLYSEgBIRA8hMYU1Y/msk/aVfDgWvC6aAw5q7NfdnjehXA8RYUvmY/X7Tk1tx/JT8piUAICIF4ERBBf7zIil0hIASEgBAQAkLA0QSaRflKXHMLgK8Y/vGF5X3f1nF6eWntpQxWVTmNe6Ie7PvLQD3cNLRwtnwh02FqNoeZVZVtVaX/iNHwjS9QDd1pw6o6v5PF3sEczarQJ1MM8TwbFuJ4x1bpz5+Ta4akPxF9EU9eYlsICAEhIASEQKoSGDFixM+Z+SHVLdvi8+xT1dXVPzn0FeG7wcw3Aghpr+x7fz58b6jc4dQZruOHwVPwe8OAYlk9/+yzz8aJJ54Yss6XX36J1atXOwLogAEDcNpppxn64nvzIfjeM23q4Aj/w3HCStTfNH8yePvGcMzJXCEgBDQJZFy1BNTBMEl/HhGVaJqRaUJACAgBIZAgAmbPw50mlFdidCXsNhqqQr8SeMuwJ2DFUV3ttM4MZlXvnXY+FbvFU7PNNkCeh9sfTZkhBISAEEhLAsV3b+kNt1+J8r+v9AluN01c9Jvsr+1gDJmxMatru6zHmFBqOZfxt6aOewqX3nTCATub8roQEALpS0AE/em79xK5EBACQkAICIG0JrC8ZPPVTPwoQC19YRsY/Jcmn+9/L3n2mO1GcCpv/KydZ2f7X4DpLgCGpT1ariNg3vDy3FICHSHcSWvoEQbPB8sSGV3qxGr3VtX5k6m6vVkcKpHiH/d8A/U3nUeyVelXlflVEoLRICL5TpjOh1liFwJCQAgIgagJFBYWjiGiBQAyLIxV7t+///JVq1btaZnDzDcAUMkARwzfBy/At+bPUfvlNAOZP18DkCvErY8++gjvvfdeTNzt06cPhgxR+cBHjlh3AojW2cmTJ8PwI1jTPjQ+Pjxa88653pOFzKuWAJmhXRP8Hy+Gd9Us5/gqngiBFCLgPvt6uAdeZRbR0US0LYXClVCEgBAQAilJwOx5+G3zv8X6TY2OifmuST0woF/LzyvfueVEcbdjoBk4YiaSV1MVy/srdzpm342q8ys/nVah34qpPA938t0gvgkBISAEEkdAifK7ZGUtBNC65WQdAXfv3J/9l1UzyGvknarM7/e4nibgYquiLwC8YPppxfTspxIXpawsBIRAMhAQ8UYy7JL4KASEgBAQAkJACMSUwNKSzSe5CcsB9A01zOqJ+PvqGSQTfd78epaLkc+AUocYq2KPNLQNoKKC8tx1MXU8TY0xs6rQH6LMcWK1eLMq6Ns/OQCVgJAsw6rTgBMTKRLB1axKvxOTHiwSTWYT0dWJ4CdrCgEhIASEgBBIJQIjRoy4iJmXAOhsEZdqpTyiqqoq0BmHmX8G4JHg+b4PX4Rv9R9TCU8glozJC0Bd80Li2rVrFyoqKmISr8fjweWXX24oll+2bBm+/tq2oFZM/LAzopIOVPKB0fC9Oxe+tx62M5E0r7svuAnu0yaG+utrROPsYuDArqSJRRwVAslCgDr1Rkbpi4ZJVACmEZFk0yTLZoqfQkAIpC0Bs+fhTqvWfmq/TNw9qYfhPkmV/vCO76RBnTDxAuOG0ErUr5I51N9EDiuRvNP224KnPA9P5CGStYWAEBACDiYwuqzufwiYCcBj4OZuAOsYWA3iQGFIFyibGSMPNtQ52abQS8AcA3/3NmTmL73zKHkY5uBzIK4JAScQEEG/E3ZBfBACQkAICAEhIATajEDVtV/1cDW6KwE+J06L+gGelV+ed5tU548N4YMF+mcc/J57R7A1p4nkU6U6fwvnQX/qDSXsDx61q/fho8d3xGZzk9iKVZV+xUdxcsoYOP0oKH8NxtVENNspfoofQkAICAEhIASSmUBhYeEPiGgFgGyLOLYz84Tq6uoVzHwtgCeC5/rXL4T39T8kMwpD392DfgX3DyeEvKaacc2bNy9m8Q4fPhzZ2aFbsH79erz/vsrbTvxo3749fvzjHxs74vei8dELE+9kjDygLrnIKPmroTXfmw/D997cGK0kZoSAEGhNwDPyXriOHWQE5TMiOlFoCQEhIASEgLMJmD0P/3BTI26f/62jnJcq/bHZjl5d3bhpZFfDjgdqBSd0PTCrzq/8GzOrPjYgYmTF7FwCkOfhMWIsZoSAEBACqURgTFn9aAarB5RWxVqiCXk3gSYvnpatCsLIEAJCQAhYEhBBvxwQISAEhIAQEAJCIK0IBAT9B1wVIFwQn8Bpgbfb3tKRD55wID72088qMx8LYGNw5KoS+ppfb3EMEDPRdDR+KkF9ixBbJTAoW201cgd3gKpCbzQU97b0JR4xq/jUiIarWdKD05JNzDpHAOhPRIEqwTKEgBAQAkJACAiB6AmMGDGiDzOvAnCchTUfM/93VVWVqsYU0mLZ//FieFelYPHkzrnILDUWdq9atQo1NTXRbwCA73//+zjjjDNCbH377beorKyMyRqxMDJ06FDk5YV2LFC2/Z9Ww7vizlgs4wgbnqKZcH3vohBfeO83aHqm2BE+ihNCINUIuI45D55Rpt1eTiEi1TVGhhAQAkJACDiUgNnzcCeIuoORWVXpV1Xl129SDZFl6BBQon7V8UD9NRqJ5JlM1fkVu8VTTfPs5Xm4zmGUOUJACAiBNCMw5p66kezCswC6xiH0JoB+UzEt+/442BaTQkAIpCABEfSn4KZKSEJACAgBISAEhIA1gWZR/3wQCmLIyg/gaW+3fb8QMX8MqTabYlW602Csm7ktIMhO9FDCeyXuNhqRVmsPrgCvBPT/WbS7TSu/mwnWI40p0fuk1jdKVFBcNyxS3RLDG1ZV+p2S9GCVmEFE8n0wvC2X2UJACAgBISAEbAmMGjWqu8/nWwQgVMHc6urx48e/cc0115wfbND/yRJ4X1PdnVNvZF63EshoHxKYEvMrUX8sRrdu3XDJJZcYmvrrX/+K/fv3x2KZqG1kZGRgwoQJMPw4xn40PpEPNDVEvY4TDFDuj5Ax9mFDV7zLfgv/5yud4Kb4IARSjkBG6YugzjlGcd1CRPelXMASkBAQAkIgxQiYPQ9PpKjbDLFZNXQndhRw+jFRYn5VCd9oPLd2D+av2ZOQEJKpOr9V8oE8D0/I8ZFFhYAQEAJJQWD0zNoCIlKtJI3/IY4sin0E/vXiabl/iexyuUoICIF0JCACjnTcdYlZCAgBISAEhIAQwAvj2d0ta/N1YJSBKLpsa+adRK7fDC/PeYJAhsJzQR4dAWZ+DcCQYCuRCrGj8yb06uPGdcb3xoV24YumOr9ZVXWVwKAE9W1RIV9V6G+pZN866trV+wI+JNNQ4vvjxnY63PEg2PdIBfhmSQ9OP5sAZhPR1cm0h+KrEBACQkAICIFkITB+/Hj37t27/wTgJjOfVYX2W265JeRl/78r4V15V7KEGpafGWMfAuWeHnLNgQMHsGDBgrBsWU2+9NJL0aHDoW5Mrcebb76JDRs2xGydaA2de+65OP744w3N+L9YA29l6PmIds1EXZ8x6VlQd9V47cjBWz5C04vXJcotWVcIpDQB9wU3wX3aRKMY1xLRoJQOXoITAkJACKQAAbPn4YkUdZthtRJQOzEBwenHw4xnolha7e/KDxvwQOVORyGdNKgTJl7QycgneR7uqJ0SZ4SAEBACziMw7r76Xn4f/sJg1VLSFaWHnzNR6ZKp2W9FaUcuFwJCIM0IiKA/zTZcwhUCQkAICAEhIASOJFA5eVuXDNr/X0y4EcBRYfLZRowHmzjr/42cd9SuMK+V6WEQYOarVAeE4EuiEcyHsbzt1FiLuq0q/rc4o0T1SjQeT2G/VXX3SAXwtjDjMMEsMaH1UpHGY5bMoRIvVAeJRA+zswngaiKanWj/ZH0hIASEgBAQAqlMoLCwUP17+yiAzOA4L7zwQkyfPj0kfP+n1fCuuDMlsbhOGQ3P0NCYVbBK0K+E/bEYZkL5L7/8EqtXr47FEjGxoarzT5o0CS6Xwe+DzGh8ehSwP7mSaM3AuE4eBc/Ftxm+3PTCleBvPosJUzEiBITAdwRceWfAM+b/jJCoQhS9iOgb4SUEhIAQEALOJWD2PPzrnT5c9+hWRzmuqsrfPakH1N/g4UR/HQXPxJlgUXoiEznMOjAo19VZVHvspGHRTUCehztpo8QXISAEhICDCRTP3Hw6yKVaqF4MICMMV9X37Q0A37lrf85zq2aQN4xrZaoQEAJCIEBABP1yEISAEBACQkAICAEhAIDBtHJKzQA/00TAdTHAqlRi9++yr7mRQd+6QJ8wuMrHWFw0N/dTqcjfNseHmVU5x41GqynRtBJPJ2pYie8jFYmrWCyE2IdDVWJ+JepX4v54DTM/VIX+eK4bi3isEhJa248mMURV/h843TgXKJr9j0X8Vr4B6E9EX8RiHbEhBISAEBACQkAImBMoKio6C8DLSjzZetagQYNw222hAmf/ZyvgXf67FEXqQuYNSlAf+kj6gw8+gPovFqNfv35QCRPBo6mpCc8//3wsloiZjdNOOw0DBgwwtOf/6u/wLvlVzNZKqCF3BjKvXAJkdQlxI7XPfEKpy+LpToBcyLy2Csg0rFArgrZ0Px8SvxAQAo4nYPU8PFGV2q2gWVVxT6QY3fEbbeGgSpBQ/ynBfKJE88m2r6f2ywwkl5gMeR6ezDeE+C4EhIAQSACBITM2ZnXJancZQGMOPt8dCKAngI6tXNkL8A5m+icRXobPtbDitt5bEuCqLCkEhEAKERBBfwptpoQiBISAEBACQkAICIFUJmDWZliJypW4PFHDrEJ7NCJxFYuymzO4A1TCgN1QCQ2KQTyq9ZtVt3dKBXojNkrIftzYTlB/dUa0yQmx7tCg47POHIvOBKuIaKiODZkjBISAEBACQkAIRE8gPz8/1+12LwFwRou18847D7/7Xahw37/hVXirb49+UYdayJiyCNQv4sl9AAAgAElEQVSpd4h327dvxyuvvBITrz0eDy6//HKoCvjBo7q6Glu3Oqui6cSJE6F8Dh2MxmeKgb2J7/oUi41xn/0TuAdeE2rK70PTnDHgfd/GYhmxIQSEQCsCnuF3wHVioRGTRUR0qcASAkJACAgBZxMwex6+8sMGPFC501HO21XpV0kIiRKlOwpUkjljUe0eY2bVOy6am0Z2hUpCMBjyPNxxuyUOCQEhIASEgBAQAkJACBgREEG/nAshIASEgBAQAkJACAiBpCBg1mY4WuF8tMGr6uxGwnFVOX/Dot1RmVd2lShbR9SvForFmsEOO7kCvRFcswQLo7kqKWHDS3ui7vBgtmaikx4sujxINcao7ky5WAgIASEgBIRA+ASGDBmSlZWV9QyACerqc845BzNmzAgxtOWj19H9b9PCXyBJrvAMvRWuUy4J8dbv9+PZZ5+NWRT5+fno3Ts0ceDDDz/EP//5z5itEwtDP/jBD3D66acbmvLXrIO34qZYLJNwG9ShBzKmLAZcoQnLvnfn4P+zdyfwUZXn/sB/z2wEBCHIplZkcQeueMUFCMgOguzEJLQuVFFrre1t+79eq21t63Lb3uutdnOtqJUkBFkVRBYjCeBGkQLuIkJlX2SRJbO8f9+QwTDnzMyZ5MzMmZnf+/n4CTDnvO/zfM+bMTnznPcNvvFY2mNkABTINgHXOYPhGfYbs7T0Nn/5IlKTbTkzHwpQgALZJBDtfrgujJ/6mLMeUtXusVZzX7e5BveW8gHOTJqf95e0Ro+OPtOQ9QMl+sESp7UYDyDwfrjTLhbjoQAFKEABClCAAhQwFWBBPycGBShAAQpQgAIUoEBGCMTaZvidh/Y0uii7IQi60F4XTZu16h/vsG3F/DP6NUOX8S0sFfY3drV5s1ycugJ9ZKyJFPPb6eTEhx70nNEPg0Rp3F64Id/wPIcCFKAABShgg8CIESP08vu/ueyyy/DrX//a0OO61atw/ps/sWEkZ3bhanMuPNfq5xqMzc7V86MVye/duxcLFixwHI7eUcDr9ZrEpVDzzCjgSPp2JLMTyzP453Cdf7Wxy6MHUPPsaCDot3M49kUBCnjy4Ju6BBCXmcVIEVlIJApQgAIUcK5ArPvhesX79Zud91xWrCJwp8bs3BmQvshKCpqjuG9z0wAy8YESALwfnr7pxJEpQAEKUIACFKAABRIQYEF/Alg8lAIUoAAFKEABClAgvQLRthlO10ro0Qq5k7FrgH54QBf160LtWC0ZFk5dgT7SIdpuCfWP21p1GLqY3+4W7aGHdD1soov5o8yVaSIyxe782R8FKEABClCAAtYFRowYMbJXr14v/uY3v8mLPOvjtW/i7BX/Yb2zDDzSd2sl4Dau9Lhp0yZUV1fbklF+fj5GjRpl2tfMmTNx9OhRW8axq5MLLrgAvXr1Mu0utOUtBOb/yK6h0tqPtDkX3igPdAQq/xuh9+alNT4OToFsFPCMeQSub11mltpjIvK9bMyZOVGAAhTIJoFo98OduuJ9u5Zu6FXSzZpTC8Gzab7YkUv3jj48UNI6aldOfTDjzpEta3eJMGm8H27HxGAfFKAABShAAQpQgAIpEWBBf0qYOQgFKEABClCAAhSggB0CSqkBAF6L7CsZBfRW4o1W6J6sonEdk36IQBdr6wJ/s5aMgn4nrkBvlnusgn7t8umcQ0nbySFaAf3G2Qfx6eyDVqaTrccMfe6MaP1xe2FbpdkZBShAAQpQoGECK1eu/G7v3r2fjjz76GdvwrUwuwv6vZOegrS7yAB35MgRvPjiiw0DNTlr0qRJyMszPDOBlStXYuPGjbaNY1dHubJKv3f8XyGnX2xgU/s2wV862S5O9kMBCtQJuHsUwt3P9P8rW0XkTEJRgAIUoICzBaLdD3dycXys1d2XrjuCRxfsdzZ6jkcXa5cFJ1+/uXd14P3wHJ+7TJ8CFKAABShAAQpkgwAL+rPhKjIHClCAAhSgAAUokCMCsbYZ1quu60L6VLZoBeSpKOLWq6/rFfsjC/uTtSJ8tBXoU5Gr1WsazSQVc0OPrYv6I1syHrCI5xEtFn2eiPB3wHiAfJ0CFKAABSiQAoFohTmhf72DwLw7UxBB+oZw9ZwMT587TAOYPn06QqGQLcFdeeWVOOeccwx92bkTgC2B1nVy4YUX4tJLLzXtMvT5KgRe/omdw6WtL1eXAfCMeNB0/MC8HyL0r7fTFhsHpkA2CsgpbeC9IeruF71EZHU25s2cKEABCmSLQKz74bowXhdYO63pVfr1auk9Ohp35dKxlq04hNLqQ04LO6vj0dckvHp9t7N8tddGPxSyY3+w9uuGLTW1cylWMb+THyLRuek5Z9Z4PzyrpzaTowAFKEABClCAAlknwGKOrLukTIgCFKAABShAAQpkt0C0bYZTXTitC+l1kbtZq/7xDuhdA5LddAy6qF+voK/z31p9JGkr0EfbjUDnmKp8rXhqi67jmiOvrafWQhfzp6I5aReDGDsVcHvhVEwGjkEBClCAAhSwIKCUKgBQFXlo6It/IDDXvNjdQreZcYinCXy3GDbdqo39nXfewQcffGBLHh07dkT//v0Nffn9fpSXl9syht2dFBcXw+PxGLtVIdQ8PRyo+cruIVPfn7jgvW4WpHk7w9ihz1ci8PJPUx8TR6RAlgt4i56DnGZ8wAnAr0Xkl1mePtOjAAUokPEC0e6Hr9tcg3tL9zoyv+4dfXigpLVpbLow/JEF+7F+c40jY8+moOI9XJFIrveU7nXsNYvxIALvhydykXksBShAAQpQgAIUoEDaBVjQn/ZLwAAoQAEKUIACFKAABRIRiLaaqe4jWavTm8UXrYBbF/LrAvdsa/rhgUt/1sawI4DOMxUr4GeCZ7RdDFI5L7XT0OfOiMY1UEQqM8GSMVKAAhSgAAWyXUAp1RvAysg81ba18M/+XranD++UlyFN8w157tq1C4sWLbIlf10YX1RUpHcoMvT3yiuvYPfu3baMY2cn3bt3R8+ePU27DH2yBIFXf2HncGnry92zBO4+PzAZX8H/90KoA1vTFhsHpkA2CrgvvwXuXjeapfauiFySjTkzJwpQgALZJBDrfriTi6z1iunhVeEjr4cu6tex669syRGItWp9oiPq1fv1jhBObXPv6hAtNN4Pd+pFY1wUoAAFKEABClCAAqYCLOjnxKAABShAAQpQgAIUyDiBaKsSba06nLIV2c/o1wzdprYy2KUyhlRfuGgrv2dzzokY6/mg50VkS+UDD9Fi0DFxe+FEriaPpQAFKEABCiRXQCl1OYA3I0dR29fDP+uW5A7ugN49w++Hq+sgQyTBYBClpaW2RThs2DC0a2dcCX7dunVYu3atbePY2VHMVfofHwSEsmAlU28z+Ka8BHjyjHNg3UwEqx62k5R9USDnBaTdhfBOejqaw5kiwqdocn6WEIACFHC6QLT74U4utI63Orwu5p/62C6n02dkfDFWrE84HyfvBKGTifXgCO+HJ3y5eQIFKEABClCAAhSgQJoFWNCf5gvA4SlAAQpQgAIUoAAFEhdQSt0HwLAtfCpXx+86vgW6jG9hCH7j7IP4dPbBxJPKgDOiPcSgQ9e7Emj/XG7RiulT+cBDjNX5ub1wLk9O5k4BClCAAo4TUEpdqjeYigxM7Xwf/pk3OS5euwNyfasXPGMeNe127ty5OHjQnp+no614v2fPHixcuNDutGzpT6/Qr+M2a6ENcxB4/Xe2jJPuTtz9fgJ3j4nGMAJHUfPMNYD/cLpD5PgUyCoB33cXAHnGRQkAfF9E/pJVyTIZClCAAlkoEO1+uNOL4nVR/5O3tY16RZz8QEKmTqOSguYo7tvclvAzYSeFGKvz8364LbOAnVCAAhSgAAUoQAEKpFKABf2p1OZYFKAABShAAQpQgAK2CCilOgH4zKyzVBVPRyvezuaCfu1d8HB7NG3jNtCnchV6WyZREjpJ964N0R4yqUu1s4hsSkLa7JICFKAABShAgQYIKKUuBvBu5Klq90fwz7ixAT1m3im+71UBYvy58qOPPsJbb71lS0L5+fkYNWqUaV/l5eXw+/22jGNnJyKCkpISuFwuY7dBP2qeGAiokJ1DpqUvOfUMeL9TofeRMowfXPFHBNfat1NDWhLkoBRwmIBnwF1wXTTWLKpFIjLCYeEyHApQgAIUiBCIdT/c6UXx3Tv68EBJ66jXtGzFIZRWH+I1t0EgnnWiQzh9bsV5eIH3wxO94DyeAhSgAAUoQAEKUCDtAizoT/slYAAUoAAFKEABClCAAg0RiLbNcKpW6e9192nIv7CJIfR3HtqDfe8fa0hKGXFOtAcZwqvzH90VqF2p/+juIPZ+UIPw3zMiuUYGqeeDnheRTc8HPS+S3bg6f7KF2T8FKEABClDAPgGllF6CfV1kj2rPJ/CXX2/fQA7uyVv8d0jrLoYIDx06hDlz5tgW+aRJk5CXl2fob8WKFfjsM9NnhG0bu6EdXX755TjvvPNMTw+unobgm080tGtHnecZ9T9wnd3HEJM6tBP+5ydkxYMLjgJnMDkt4OrUF56RvzczqAGQLyLcFiOnZwiTpwAFMkEg2v1wp6/Sr23jrRrPon57ZuD9Ja3Ro6PPtDM9T5atP4J1m2uwfnMN9O4J+j+9mn+scx5ZsL/2eCc2rs7vxKvCmChAAQpQgAIUoAAFGiPAgv7G6PFcClCAAhSgAAUoQIG0CcRalSgVq+RHK55efP3WtJmkYuBoReuxxs6V1fv1zgV6BwOzlux5EWd1/oEiUpmK+cExKEABClCAAhSwJqCUuhDAe5FHq32fwV/6bWudZPhR7ituhfvSGwxZKKXwwgsv2JZd79690bVrV0N/uphfF/U7senV+fUq/Xq1fkPzH0bNk0OcGHbCMbnOuhye0X8wPS/wyt0IbXw94T55AgUoEEXA5YXv5kWAx/iAE4BCEZlJOwpQgAIUcLZArPvhmVAQf+fIlhjco2lU5EzIwckzRNtqY7Omi/jvLd0bNfxYD1w49YGROA+J8H64kycrY6MABShAAQpQgAIUiCrAgn5ODgpQgAIUoAAFKECBjBVI1yr96SzcTvfFipV7rNj0KvW6sD+8kn+680jW+LqgXxtFtuof70hq7tHGBTBNRKYkK1/2SwEKUIACFKBAwwSUUucC+CjybPXlZvinFzes00w7q2k+fFNeNo26uroamzZtsiWjs88+G/369TP05ff7UV5ebssYyeikoKAAnTp1Mu06WPlbBN+bm4xhU96nt2Q6JN+Yp9r6Lvxzbk95PByQAtks4Ln6t3B1Nr4fAnheRHJje5hsvsDMjQIUyAmBTF6lX68G/0BJ69pV4aM1FvU3fBpHe2DCakF+tAJ5q+c3PPKGnfnkbW2jzSXeD28YKc+iAAUoQAEKUIACFHCAAAv6HXARGAIFKEABClCAAhSgQMMEYq1KlMxV4aMVtetidV24na2tIavzR1ok87o4wT0dBf1n9GuGblNbRUufqxE5YWIwBgpQgAIUoECEgFKqC4BPI2HU/i/gf6EwZ7x8N78K+Job8t26dSuWLVtmi4PX60VRUZFpXwsXLsSePXtsGcfuTnw+HwoLC01X6VeH98A/bbTdQ6alP9dFY+EZcJfp2P4ZN0Dt/jgtcXFQCmSjgOvCa+AZ+DOz1PYDyBcRlY15MycKUIAC2SQQ6374owv2Y+m6I45Ol0X9ybs80Qrc7yndi/Wba+IOrK+NfiigR0ef4VirfcQdxKYDYu1GAID3w21yZjcUoAAFKEABClCAAqkXYEF/6s05IgUoQAEKUIACFKCAjQLpWKU/WmG7XoX+nYecWRDUWPKGrsxvNm6yV6tvbK6NOb/X3adBz4/IpueFnh/JaDFW568UkYHJGJN9UoACFKAABSjQOAGlVEcAn0f2og5uh//5CY3rPIPO9o7+P8hZVxgirqmpwYwZM2zLZPjw4Wjbtq2hv3/+85/Q/zm1DRkyBB06dDANLzDvhwj9622nhm49LrcXvhvmA3mnGs4JfbgAgaX3W++LR1KAArEF8lrB9129M4rpR4P9RaSKhBSgAAUo4HyBTF6lX+uyqD85c2zuXea/N4z97XbLA0Zb5d9pD4vEWJ2f98MtX20eSAEKUIACFKAABSjgRAEW9DvxqjAmClCAAhSgAAUoQAHLAkqpAQBeMzshWavB52JBf7RCdcsXqt6BurBdXxu9o0G2tVQX9HN1/mybQcyHAhSgAAVyRUAppasttkXmqw7thP+5cbnCANe5Q+AZ+mvTfMvLy+H3+22x6N69O3r27Gnoa/fu3XjllVdsGSMZnTRv3hzjxpnPB/Xl5/BPL0nGsCnv033lbXD/+/Wm4/qnXQN1eG/KY+KAFMhWAe+EJyAdupul93sR+c9szZt5UYACFMgmgVj3w51WeB3N3UpR/879QeiV4fVXttgC3Tv68EBJa8NB6zbX4N5S6z9LlxQ0R3Ff4w5qZSsOobT6kCMuA1fnd8RlYBAUoAAFKEABClCAAkkSYEF/kmDZLQUoQAEKUIACFKBA6gRSvUp/tCLqrVWHawvVs611Hd8CXca3iJqWLtDfWn2kdgX6vLYe6NX88y/wQTtFaxtnH8Snsw9mGxW6TW1lmneyHi7h6vxZN4WYEAUoQAEK5IiAUkovF78zMl11eA/800bniMLxNH3fWwGI8Tb1unXrsHbtWlssWrdujZEjR5r2ZeeDA7YEG9HJqFGjkJ+fb9q1v2wy1N5NyRg2pX3KKW3gvWGe6ZjBt55C8J2/pTQeDkaBbBZwX/IduHvfbpbiBhExrfTPZg/mRgEKUCBTBTJ9lX7tbrWo/5EF+7F+c02mXqqUxK0t9ar1kU0/DDH1sV2WY4hWLL903RHoh0Wc0Lg6vxOuAmOgAAUoQAEKUIACFEiWAAv6kyXLfilAAQpQgAIUoAAFUiYQa1WiZBTZ51JBvy7O10Xj0do7D+2pLeQ3a9pJPwig+zBr1T/ekXWr9KeyoD/OgxYDRaQyZd+EHIgCFKAABShAgYQElFJ6+cQ9hpOO7kfN365OqK9MP9j77QpIyzMNaXz55Zd46aWXbEtv0qRJyMvLM/RXXV2NTZucWxTftm1bDB8+3NQhtHUNAnO+b5tROjvyDPs1XOcMMYSgV+f3PzcWCHFl1nReH46dPQLSujO8xS9ES6i9iBgeNsue7JkJBShAgewRiHU/3EnF1/HErRb1L1t/xDErxMfLKV2vz71LbwJnbGN/u91ySHeObAld1B/ZnLLzQ7QdBOri5f1wy1eaB1KAAhSgAAUoQAEKOFWABf1OvTKMiwIUoAAFKEABClAgIYFYq/Tr1dGjFZ0nNEjdwblU0J9/YRP0uvs0U6ZYxfzhE2IVnSdr1fqGXFO7zklVQX+cBy0qRWSgXTmxHwpQgAIUoAAF7BdQSp0KwLjEYc0h1Dw1zP4BHdyjp99P4Oox0RBhKBTC9OnTbYu8T58+6NKli6G/jRs3YuXKlbaNk4yOxo8fj1NOOcWka3V8vtR8lYxhU9qntO8G78QnTccMLL0foQ8XpDQeDkaBbBbwXj8b0tz0wf2bRIRbYmTzxWduFKBAVgnEWqU/k1a1t1LUry/cus01uLd0b1ZdQzuTub+kNXp09Bm6TKQYP9pDAXqVf73afzpbtF0I6mLi/fB0XhyOTQEKUIACFKAABShgmwAL+m2jZEcUoAAFKEABClCAAukUiLUqkS7m18XndrVoReobZx/Ep7MP2jWMI/qJlmsiOx/QC7B7buiHLPTDFlEaVyNyxHcPg6AABShAAQpEF1BKNQNgrML2H0HNk4Nzik7yz4a3pNQ05yVLlmD7dusrSsaC69SpEwoKCgyHHD16FDNnznS0edeuXdG7d2/TGEMfLUJgya8cHb/V4LzXPgtpc67hcLX7Y/hn3GC1Gx5HAQrEEfAMuAuui8aaHVUuIsUEpAAFKECBzBCIdT8804rfdbG2Xhm+uG/zmPi6qDyTHlZI5UyKtnq9NrundG/cgvxoDwToHBJZ5T9ZOceKDwDvhycLnv1SgAIUoAAFKEABCqRUgAX9KeXmYBSgAAUoQAEKUIACyRRQSj0D4EazMexcDT7aCv12F20n08pq39EKx62szh8eI5d2NEjF3Ig2Rp33NBGZYvX68jgKUIACFKAABdIjoJTSSyceM4werEHN4wPSE1QaR/Xdsgzw5Bki+Pzzz1FVVWVLZF6vF0VFRaZ9LVy4EHv22PcAsC0BR3SiY9c5GFoocHzOqFAyhk1pn65zh8Iz1PzhBP+c26G2vpvSeDgYBbJVwNVlADwjHjRL70sArUVEZWvuzIsCFKBAtgnEuh+eyMrsTnCxWtSvY1267gjKVhyKW6TuhLxSFUP3jj48UNLadLh4Rf3RHgYIW+u5lM6mH/a4c2TLaCHwfng6Lw7HpgAFKEABClCAAhSwVYAF/bZysjMKUIACFKAABShAgXQKKKU6AfjMLIYju4Oo/vEOW8LTK6PrQvfIpvvX42RTG/rcGabpLL5+q+U0m7Zxo+Dh9obj7bwmloNJ8oGpmBvaUptGaZ1FZFOS02T3FKAABShAAQo0UkAp5QJg/MFRhVDzV+Mq8o0czvGne8c/Bjn93wxx2r16/vDhw9G2bVvDOGvXrsW6desc7dSzZ090797dNMbgO39D8K2nHB2/peBcbnivnwtpZixECm2sROCVn1nqhgdRgAJxBLxN4Zu6BIDpR4SXi8jbNKQABShAgcwQiHU/XBdxT31sV2YkUi9KXZj+w5EtoQv8YzWd37L1R1BafSjjckxWwLFWsddeeueGDVtqsGP/8V9Fe3T0YVD3pjGt9er+6zfXJCtkS/0+eVvbWDHyfrglRR5EAQpQgAIUoAAFKJAJAizoz4SrxBgpQAEKUIACFKAABSwLKKX0Cv16pX5D21p1GHqlfjta1/EtcHq/ZicKq+3cAcCO+OzqI1rxeCIPL+RSQb92T+bc6Da1FfQK/VHaFBGZZte1Zz8UoAAFKEABCiRXQCllugJyzV/6JHdgB/bu6jEJnn4/No2srKwMgUDAlqh79OiBiy++2NDXrl27sGjRIlvGSFYnIoKSkhK4XPpZkIh27ABqnh6RrKFT2q/70hvgvuJW45gqBP/zE6AO7UxpPByMAtkq4J3wOKRDD7P07hWRB7I1b+ZFAQpQIBsFYt0P1yvZp3t19YaY62J+vdp8vKJ+3bcuVNer9etcc71pL138bldzwi4PemV+vUJ/lMb74XZdbPZDAQpQgAIUoAAFKOAIARb0O+IyMAgKUIACFKAABShAAbsE6lYl0gX9AyL71CvC68L7fe8fs2U4Xaie19aDo7sCWbcyfxhI70SgV52PbO88tMeyY7RV6/V10P1kY0vG3IjmWOdXKSIDs9GSOVGAAhSgAAWyVUAppZc59EbmV/NYPyCUXbs+xb2Gbi98t75uetjq1avx/vvvx+3CygGnnXYarr76atNDy8vL4ff7rXSTtmMKCgrQqZPelMzYAgv+E6FN1WmLzbaBm5wK343zALfP0GXw3VIEV/7RtqHYEQVyWcDd67twX36zGcFyEbkql22YOwUoQIFME4h1P1wXuz+yYH/aV1hviKkuTteF3MV9m1s6XRf06xX7072avKVgk3iQNtNF8I1tejX/e0v3NrabRp2vd2vQD3ZEabwf3ihdnkwBClCAAhSgAAUo4EQBFvQ78aowJgpQgAIUoAAFKECBRgkopXQx/2tmneiifr26PJs1gWgrwm+cfRCfzj5oqRO9Yn2X8S0MxybSh6WBsvygaA9X1KU9UEQqs5yA6VGAAhSgAAWySkApdRiAYanBmscHAEFd659bzXvjfEiz0wxJ79mzBwsXLrQNY9KkScjLyzP0V1VVhc8//9y2cZLRkc/nw7XXXmvatfpyM/zTi5MxbMr79Az4L7guGmMc138YNc9cAwSOpjwmDkiBbBOQ9t3gnfikWVp6S5RWIvJVtuXMfChAAQpks0Cs++G6qH/qY7syNv1wUb+V1fp1klyxHygpaG75QQizieGUOXN/SWv06Gh80LcuZt4Pz9jvagZOAQpQgAIUoAAFKBBNgAX9nBsUoAAFKEABClCAAlkpoJTSq/TfaJYcC8mtX/Iz+jWDLuo3a/rBCP2ARKymV6oveLi96SF6t4StVbqOjS2eQLSHIurOmyYiU+L1wdcpQAEKUIACFHCWgFLqAADDU481Tw4G/EecFWwKovEMvQ+uc4cZRgoGgygtLbUtgr59+6Jz586G/jZu3IiVK1faNk6yOho+fDjatm1r2r3/hWuh9v8rWUOnrF/J7wRvyXTT8YJVDyO4bmbKYuFAFMheAYHvpkVAE9NVj8eKyLzszZ2ZUYACFMhOgVj3w8tWHEJp9aGMTTzR1fp1orooXa/Yn8l56zx07vq/RHce0Ofo1e2tPggRnhxOmStxHkrg/fCM/W5m4BSgAAUoQAEKUIACsQRY0M/5QQEKUIACFKAABSiQlQJ1Ww1/ZpacLkLXxeT73j/m6Nx1MXz+hU1qY8y/4PhKNEd3B2uL4OMV0tuVmB5frwwfzXH1g7ujxqLP1Q8D6DzMmpUHAuzKQ8cQ3iVAG+q294MaHN2lFx9Eyjwbkk+sa6D7ExH+XtcQWJ5DAQpQgAIUSLOAUmqv/jEvMoyap4cBxzK32KahrHL6xfCO/6vp6S+//DL27dvX0K5POq9Tp04oKCgw9HX06FHMnOn8QvH8/HyMGjXK1CL0r3cQmHenLU7p7sQz5lG4vtXLEIY6sBX+vxcCUOkOkeNTIOMFPMN+A9c5g83y+LOI3JHxCTIBClCAAjkmEOt+uC5uf2TB/oSLwp1GqIvTi/s2h16132rTua/bXFNb3J9oUbzVMew+rntHX+3K9DrXcNN53FO6t/ZBBastkQchnDRHdP76YYRojffDrc4AHkcBClCAAhSgAAUokGkCLPzItCvGeClAAQpQgAIUoAAFLAsopfQK/UTXhVkAACAASURBVHqlfkPTBfGxitEtD2LDgbpgu/UFPuS1cdcWv+e19UQtgg8Pl8pi+Dirw5/0cIR2DecTLqA3I0rlLgmxdgkIx6bj1sX9tV9T/NBErClkIfYpIjLNhmnILihAAQpQgAIUSLGAUmonAMNS6zV/Gwkc/TLF0ThjON9tywGXxxDMJ598gjfeeMOWIL1eL4qKikz7WrBgAfbu1c9ZOLuNHz8ep5xyijFIFULtDg8BZz+4bEXX1akvPCN/b3po4OWfIvS583dTsJInj6FAOgVcF14Dz8CfmYXwsYicl87YODYFKEABCjRMINb98IYUhDcsiuSfpQv6dbF7oqvPh4v7N2ypwdJ1ztoVzayIP1JSxz/1sV0JA4dX+W/f0o1uZ/lOuGmHsEkiDwokHEACJ+hYn7zNfEeyum54PzwBTx5KAQpQgAIUoAAFKJBZAizoz6zrxWgpQAEKUIACFKAABRIUUEq9BmCA2Wl6hf53HtqTYI/2Hh5v9fVoo+lV+vUuA6lqBQ+3j/uQgdVYdNG8fiAhVS3eAwnR4tC+2jmdTe+OEN6lwSSOShEZmM74ODYFKEABClCAAg0XUEptBXB6ZA/+aaOhDqf3Z9SGZ9W4M71Fz0FOO8fQyeHDhzFr1qzGdV7v7BEjRqBNmzaG/t59912sX7/etnGS1VGXLl3Qp08f0+6D62chuPx/kjV0CvsVeL9TATn1DMOYoS1vITD/RymMhUNRIDsFpGk+vFNejpbc2SKyOTszZ1YUoAAFslsg1v1wvVL9vaXOf4DVyhVKZPV5s/50AfuO/UHoonbtksrV+8MPIoR3Gqi/En+83Mf+dnu8QzL69ftLWtfuThCl8X54Rl9dBk8BClCAAhSgAAUoEE+ABf3xhPg6BShAAQpQgAIUoEBGC9RtNayL+juZJZLKleIjx7ew+npU+1Q/jKCLyrtNbWVLUb9+iELHn6oWpyg+Zhip3AkhMpA4DyJsEpHOqTLkOBSgAAUoQAEK2C+glNKFkmdF9ux/dizUV4mvumh/hKnv0d3ru3BffrPpwGVlZQgEArYE9W//9m/Q/0W2nTt34tVXX7VljGR3oncZ0LsNGFrgKGqeGJTs4VPSv7tHIdz9/sN0LH/pZKh9m1ISBwehQDYLeItfgLQ2/dXyNhF5PJtzZ24UoAAFslUg3v3wshWHUFp9KGvSDxf2D+reNOEV+w2/D+wP1hb366YL/XXBf2ML/SOL9/UK+TEK1uNel2wu6C8paF6780KUxvvhcWcHD6AABShAAQpQgAIUyHQBFvRn+hVk/BSgAAUoQAEKUIACcQWUUnqFfl3Ub2h6tXi9EnsqC8zDQTSmoD8dDyI0dKX7+ujpWPW+MXGnq6Dfws4NA0WkMu7k5wEUoAAFKEABCjhWQCm1EYChitL//ASog9m96mK0iyJNW8M75SXTl1etWoVPP/3UluupV+fXq/SbtfLycvj9flvGSWYnvXr1wgUXXGA6RGDJrxH66JVkDp+avj158On54G1mGC/03lwEKn+bmjg4CgWyWMDd9wdwX1xiluEsEZmYxakzNQpQgAJZLRDrfrhemf6RBfsbXajuNEBdOK8L5Qd2b9qogvnIvLRXuOkCf93q/5v++64DQbQ91X3igYL2Lb/5s51O95TuzbrrFvbp3tGHB0pax+Li/XA7JxP7ogAFKEABClCAAhRwpAAL+h15WRgUBShAAQpQgAIUoIDdAkqp+wD80qxfXdS/+sHd0F9T3Qoebp/wqvepXp2/vklDV+pP54MTOn69u8AZ/YyFQLGut45ZF/Snull40ONXIqLnMxsFKEABClCAAhksoJT6CMC5kSn4XyiE2v9FBmfWuNB9Ny0CmrQwdLJ9+3YsWbKkcZ3XOzvaCvdVVVX4/PPPbRsnWR19/fMgJk+eDP01sqmD2+B/PjvqcN1974T74mIjY7AGNdPGAMcOJIuY/VIgJwRcZ10Oz+g/mOX6FYAWIqJyAoJJUoACFMhCgVj3w3VBui4OjyxMzxYGXdyvV3of3KNpVqSkdw3QOys0drcAp2Lo6/XkbW1jhcf74U69eIyLAhSgAAUoQAEKUMBWARb028rJzihAAQpQgAIUoAAFnCpQt9XwMwD0av2Glq4ieb16/On9mkUt6tdx6cLyo7uDtV/Df0+3cyIF8lurDtfugpDuph9G0MXy+r/8C3y14eS19US1f+ehPWnZuaHX3adBxxqlVYrIwHRbcnwKUIACFKAABRovoJR6D8CFkT35pxdBfbml8QNkaA+eUf8D19l9DNEHg0GUlpballVBQQE6depk6E/vAqB3A8iENmjQIJxxxhmmofpLS6D2Of/BhHjO0rwdvNfNAsRlnBNvPIbgP56L1wVfpwAFYgm4vfDdvBhwH/8dOaL1EZHMeEPkVaYABShAAYNAvPvhukj83tK9WS2XrFX7U4Gmr8+GLTUorT6UiuHSOsb9Ja1j7arA++FpvTocnAIUoAAFKEABClAglQIs6E+lNseiAAUoQAEKUIACFEirQN2HGK8BMFbuAEhX4bku3m59ge/EDgFOKdqPd7HCcevieF0Yr5sulg/Hv++DGsc8gGAlF31M+Dqk6xrEKebfJCKd4+XC1ylAAQpQgAIUyAwBpdQ/AfSIjNZf+m2ofZ9lRhJJiNLVuT88V/+3ac/z5s3DgQP2rMjeuXNn9O3b1zDO0aNHMXPmzCRkZn+XzZo1w4QJE0w7Dn3xDwTm3mH/oGnoUc8HPS8imzq8F/7nxgKh1O+0lgYGDkmBpAl4rvk/uDpeYdY/V8NNmjo7pgAFKJAagXj3w5euO4JHF+xPTTBpHiVc3N/tLF9t8bj+u9NaLhXxh+3jFPPzfrjTJinjoQAFKEABClCAAhRIqgAL+pPKy84pQAEKUIACFKAABZwmoJTSK/Tron7TtnH2QXw6+6DTwmY8OSCgd2voMr5FrEwHikhlDlAwRQpQgAIUoEBOCCil/gHgkshk/eXXQ+35JCcMTJN0ueG79XXTFdnff/99rF692habvLw8TJo0ybSvl19+Gfv27bNlnGR3Mnr0aLRs2dI4jFKoeXIQEDiW7BCS3r+ccQm84/5sOk5g8S8Q+nhJ0mPgABTIZgH3xcVw973TLMVVImLcMiWbMZgbBShAgSwUiHc/vGzFoZxYBT7y0uqC/sE9mkIX+Ldv6U55gf/O/UHs2B+sXYVfF/Kv31yThbMvdkolBc1R3Ld5rIN4PzznZgUTpgAFKEABClCAArktwIL+3L7+zJ4CFKAABShAAQrkpIBS6j4Av4yWPIv6c3JapDXpM/o1Q7eprWLFwJUR03qFODgFKEABClDAfgGl1FsALovs2T/jRqjdH9k/YAb16P12OaTlWYaIDx48iLlz59qWydVXX43TTjvN0N+aNWuwYcMG28ZJZkenn346Bg8ebDpEcP0sBJf/TzKHT1nf3pLpkHzjRmtqx3r4X7wlZXFwIApko4C07gxv8QtmqSkALUTkq2zMmzlRgAIUyCWBePfDc7Wov/4c0AX++j9d3K+L/MN/buxK/rpwX7dcL96P/H7TD1PcOdLkweRvDuT98Fx6k2KuFKAABShAAQpQgAK1Aizo50SgAAUoQAEKUIACFMg5gbqthp8BoFfrN20s6s+5aZG2hPMvbIJedxsLyeoFVCkiA9MWIAemAAUoQAEKUCApAkqplQB6R3bun3kT1M73kzJmpnSqV4rWK0ZHtq8LkVBWVoZg8HhRTGPbxRdfjB49ehi62blzJ1599dXGdp+y8wsLC9GkSRPjeIFjqHkiO36MdF0wCp5B95ia+mfcALX745R5cyAKZKOAd8rLkKb5ZqlNFJFZ2Zgzc6IABSiQSwJW7oezqN98RtQv6A//WRf912/638Mr7ut/138OF/Ln0jyzmmv3jj48UNI61uG8H24Vk8dRgAIUoAAFKEABCmSVAAv6s+pyMhkKUIACFKAABShAAasC8T7EOLI7iA1Pfol97x+z2iWPo0DCAizmT5iMJ1CAAhSgAAWyRkAptRxAv8iE/LNugdq+PmvybEgi0rw9vNfPNj11+fLl2Lx5c0O6NZzTpk0bjBgxwrQv/eBAIBCwZZxkd9KtWzdccsklpsMEXnsQofdfSnYIye/f7YXvhvlA3qmGsUIfL0Fg8S+SHwNHoEAWC3gG/gyuC68xy/AJEbk1i1NnahSgAAVyRiDe/XBdgP7Igv1Yv7kmZ0yYaOoFWMyfenOOSAEKUIACFKAABSiQOQIs6M+ca8VIKUABClCAAhSgAAVsFqj7EOM1AJ3MumZRv83g7O4kAQvF/JtEpDPZKEABClCAAhTITgGl1BIAgyOz88/+HtS2tdmZdAJZ+aYuAbzNDGds3boVy5YtS6Cn2IcWFRXB6/UaDrLzwQHbgo3R0eTJk+FyuQxHqIPb4X9+QipCSPoY7stugv7PrPmfHQP11e6kx8ABKJCtAq6ug+AZfr9Zevy9NFsvOvOiAAVyUiDe/XAW9efktEhZ0haK+flzR8quBgeiAAUoQAEKUIACFHCiAAv6nXhVGBMFKEABClCAAhSgQMoE4n2IoYv6Vz+4G/orGwXsEmjaxo2Ch9vH6m4TgIEior+yUYACFKAABSiQhQJKqVcBDI1MLTD3DoS++EcWZpxYSp4xf4TrW5caTvL7/SgvL0+ssxhHFxQUoFMn4/O9n3zyCd544w3bxkl2R9Hy0OP6S0ug9n2e7BCS3r80aw3v9XMBl9swVvAfzyH4xmNJj4EDUCBrBZo0h++mRQBMPzY8X0Q+ytrcmRgFKECBHBOIdz9cF/XfU7oX+isbBewSaNfSjSdvaxurO94Ptwub/VCAAhSgAAUoQAEKZKwAC/oz9tIxcApQgAIUoAAFKEABuwTqPsT4LFp/LOq3S5r9aAELxfz6MF3MX0kxClCAAhSgAAWyV0Ap9TKAkZEZBub/CKEtb2Vv4hYzc50/Ap7BvzA9etasWTh8+LDFnmIf1qVLF/Tp08dw0NGjRzFz5kxbxkhFJz6fD9dee63pUKGt7yIw5/ZUhJH0MTyDfw7X+Vcbxzm6HzV/M/n3pEfEASiQPQLeiU9C2nczS+g2EXk8ezJlJhSgAAUoEO9+OIv6OUfsFLBQzK+H4/1wO9HZFwUoQAEKUIACFKBARgqwoD8jLxuDpgAFKEABClCAAhSwWyDehxi6qH/Dk19i3/vH7B6a/eWQQP6FTdDr7tPiZcwPL+IJ8XUKUIACFKBAFggopeYCGBOZSuDlnyD0+aosyLCRKbi98N2qn2803sJet24d1q5d28gBjp+el5eHSZMmmfb10ksv4csvv7RlnFR0MnLkSLRu3do4lFKoeWow4D+aijCSOoa0ORfea581HSNQ+d8IvTcvqeOzcwpks4D7ilvhvvQGsxRniEhRNufO3ChAAQrkokC8++G6qP+RBfuxfnNNLvIwZ5sEunf04YESk99RTu6f98Nt8mY3FKAABShAAQpQgAKZLcCC/sy+foyeAhSgAAUoQAEKUMBGAaXUjQCeidalLurfOPsgtlbZsxqojaGzqwwQYDF/BlwkhkgBClCAAhRIoYBS6kUAEyKHDCy4C6FNVSmMxLlDea+bBWnRwRCgLrLXxfZ2tWiF8GvWrMGGDRvsGibp/bRt2xbDhw83HSe4YQ6Cr/8u6TGkYgDv+L9CTr/YMJTatwn+0smpCIFjUCArBVzfugyeMY+Y5bZXROI+mZ6VKEyKAhSgQJYLxLsfrov6y1YcwtJ1R7JcguklQ4DF/MlQZZ8UoAAFKEABClCAAtkswIL+bL66zI0CFKAABShAAQpQIGGBeB9i6KL+bVWH8ensgwn3zRNyV4DF/Ll77Zk5BShAAQpQIJqAUqocwLWRrwde+RlCG/XK9Gyeq/4Trm7jDBBKKUyfPh36qx2tZ8+e6N69u6GrHTt2YPHixXYMkbI+9G4DetcBQwscRc0Tg1IWRzIHcnUZAM+IB02HCMz7IUL/ejuZw7NvCmSvgNsH39SlgMttlmMPEVmfvckzMwpQgAK5KxDvfrgu6l+2/ghKqw/lLhIzT1iAxfwJk/EEClCAAhSgAAUoQAEKmOxXTBQKUIACFKAABShAAQrkuMDXhUH3AfhlLAa9Uj+L+nN8olhM/4x+zdBtaqt4R08RkWnxDuLrFKAABShAAQpkj4BS6u8Avh2ZUeDVXyD0yZLsSbQRmUibc+G99lnTHpYuXYpt27Y1ovdvTo22sr1+YKC8vByBQMCWcVLRSbdu3XDJJZeYDhVYdj9CHyxIRRjJHUNcqN29oXk7wzihz1ci8PJPkzs+e6dAFgt4x/0FckZPswzv/HqV/j9mcepMjQIUoEBOC1i5H65X6mdRf05PE8vJD+7RFHeObBnveN4PjyfE1ylAAQpQgAIUoAAFck6AK/Tn3CVnwhSgAAUoQAEKUIACVgSsfIjBon4rkrl9TNfxLdBlfIt4CPzwIp4QX6cABShAAQpkoYBS6hkAN0amFlh8H0Ifv5qFGTcsJd+tlYDbZzh58+bNWL58ecM6NTmrqKgIXq/X8Mrrr7+OLVu22DZOKjqaPHkyXC6XYSh1cBv8z09MRQhJH8PdswTuPj8wHcf/QiHU/i+SHgMHoEA2Crh7fRfuy282S22WiGTHG0g2XjjmRAEKUMAGASv3w1nUbwN0lndRUtAcxX2bx8uS98PjCfF1ClCAAhSgAAUoQIGcFGBBf05ediZNAQpQgAIUoAAFKGBFIN52w7oPFvVbkczNY/Sq/Hp1/jhtoIhUxjuIr1OAAhSgAAUokH0CSqmnANwUmVlg6f0IfZgFq6jbdMm8Ex6HdOhh6O3YsWOoqKiwaRSgX79+OPvssw39ffzxx3jzzTdtGycVHUXLRY/tL/8O1J6NqQgjuWN4m8E35SXAk2cYJ7jyTwi+Oz2547N3CmSpgF6dX6/Sb9L2iEibLE2baVGAAhSgQJ2AlfvhLOrndIkmoFfl16vzx2m8Hx5PiK9TgAIUoAAFKEABCuSsAAv6c/bSM3EKUIACFKAABShAASsCSqlOAD6LdeyR3UGsfnA39Fc2CjRt44Yu5s+/sEk8DH54EU+Ir1OAAhSgAAWyWEAp9RiAWyNTDLz2EELvz8/izBNLzd1jItz9fmJ60syZM3H06NHEOoxydNeuXdG7d2/Dq4cPH8asWbNsGSNVnTRp0gSFhYWmw6lt/4R/9m2pCiWp4+h5oedHZAuufhbBNx9P6tjsnAJZK+Bywzd1qenOKAB6iMj6rM2diVGAAhSgQK2AlfvhO/cHcU/pXuivbBRo19INXczfo6NxZ7UIHd4P53ShAAUoQAEKUIACFKBADAEW9HN6UIACFKAABShAAQpQII5A3YcYrwHQxf2mTRfz69X6t1YdpmcOC+gi/l53nxZPYBMAva0wV+aPJ8XXKUABClCAAlksoJT6I4A7IlMMVP4WoffmZnHmCaamV2KfusT0pDVr1mDDhg0Jdmh+eF5eHiZNmmT64vz587F//35bxklVJyNHjkTr1q2NwymFmicGAEF/qkJJ2jjSvD28k0sNq/T7pxdDfbk5aeOyYwpku4BnzKNwfauXWZq3i8hfsz1/5kcBClCAAieK+mPeD9fF/Hq1/qXrjpAshwW6d/ThgRKT3ztONuH98ByeI0ydAhSgAAUoQAEKUMC6AAv6rVvxSApQgAIUoAAFKECBHBawWtS/reowPp19MIelcjf1ruNboMv4FvEA9IcXeiUi/ZWNAhSgAAUoQIEcFlBKPQzgPyIJgsv/F8H1L+awjDF13w3zgFPaGF7Yu3cvFixYYJvVqFGjkJ+fb+jvH//4B9577z3bxklFR23btsXw4cNNhwp9uBCBpb9JRRhJH8N1/tVwX3ELdHG/2vk+Ast/D7Xzg6SPywEokM0C7l5T4L58qlmK5SJSnM25MzcKUIACFPhGwMr9cF3Uv2z9EZRWHyJdDgqUFDRHcd/m8TLn/fB4QnydAhSgAAUoQAEKUIACdQIs6OdUoAAFKEABClCAAhSggEUBKx9i6K70av2rH9xd+5Ut+wWatnGj29RW0Kvzx2mVIjIw3kF8nQIUoAAFKECB3BBQSv0ewE8jsw2ueBTBtWW5gWAxS8/gX8B1/gjD0UopvPDCCxZ7iX9Yz5490b17d8OB27dvx5Il5rsExO81fUdMnDgRTZs2NQYQ9KPm8avSFxhHpgAFHC3gOvPf4Rn7J7MY94iI8ekqR2fD4ChAAQpQoDECVu+H68L+e0r3Qn9ly36Bdi3duHNkS/To6IuXLO+HxxPi6xSgAAUoQAEKUIACFKgnwIJ+TgcKUIACFKAABShAAQokIFD3IcYvAdwY6zRdzL9x9kFsrTqcQO88NNMEdBF/r7tPsxI2P7ywosRjKEABClCAAjkkoJR6EMDdkSkHV/0FwTV/zyGJ+KlKhx7wTnjc9MBXX30VO3fujN+JhSPatWuHYcOGGY7UDw6Ul5cjEAhY6MU5h5x//vm47LLLTAMKrvorgmued06wjIQCFHCOgNsH39SlgMttFtN5IvKxc4JlJBSgAAUokGwBq/fDdTF/2YpDWLruSLJDYv9pFOje0YcHSlpbiYD3w60o8RgKUIACFKAABShAAQrUE2BBP6cDBShAAQpQgAIUoAAFEhSo+xBDF/Trwv6oTRf1b6s6jE9nH0xwBB6eCQJdx7dAl/EtrIT6KxG5z8qBPIYCFKAABShAgdwRUEr9GsDPIzMOvvk4gqufzR0Ii5n6blsOuDyGoz/77DOsWLHCYi+xD/v6ZzYUFRXB4zGOU1lZiX/961+2jJPKTkpKSuB2G4ty1ZF98D8zKpWhcCwKUCCDBLzj/wo5/WKziG8WkaczKBWGSgEKUIACNghYvR+ui/qXrT+C0upDNozKLpwmUFLQHMV9m1sJi/fDrSjxGApQgAIUoAAFKEABCkQIsKCfU4ICFKAABShAAQpQgAINFLC65bAu7F/94G7or2yZL9C0jRvdpraCXp0/TtsEYIqIVMY7kK9TgAIUoAAFKJB7AkopXcyvi/pPasG3n4b+j+1kAe+kpyHtLjSwHDlyBC+++KJtXP3790fHjh0N/X300Ud46623bBsnVR1dfvnlOO+880yHC8z/EUJbMi+nVNlxHArksoD7ilvgvtR0Y8JpIjIll22YOwUoQIFcFrB6P1wX9t9Tuhf6K1vmC7Rr6cadI1uiR0dfvGR4PzyeEF+nAAUoQAEKUIACFKBADAEW9HN6UIACFKAABShAAQpQoBECVrcc5mr9jUB2yKm6kP+Mfs2srsrPLYUdct0YBgUoQAEKUMCpAkqpuwE8GBmfXp1fr9LPdrKAu2cJ3H1+YMpSXl4Ov99vC9k555yDK6+80tDX4cOHMWvWLFvGSGUnLpcLepV+vftAZFN7P4O/7NupDIdjUYACGSLg6nglPNc8bBbtRyJyfoakwTApQAEKUCAJAlbvh3O1/iTgp7hLXcg/uEdTq6vy8354iq8Ph6MABShAAQpQgAIUyD4BFvRn3zVlRhSgAAUoQAEKUIACKRawuuWwDouF/Sm+ODYNpwv59ar8Fhu3FLYIxcMoQAEKUIACuSyglPopgN9HGgTX/B3BVX/JZRrz3L1N4Zu61PS11atX4/3337fFLC8vD5MmTTLta/78+di/f78t46SykyFDhqBDhw6mQ/pfKILavyWV4XAsClAgEwR8p8B38+JokbYUkQOZkAZjpAAFKECB5Agkcj+chf3JuQbJ7lUX8utV+S023g+3CMXDKEABClCAAhSgAAUoEEuABf2cHxRwuMC4fiX/qaB+Gw5TIHfNqSr9ncPDZngUsCwwod93Tg8iUAWga91J+0S5hs6pnr7acic8kAIOESgsLHQf2y5XAq7vi8IgCNrXhXZEFKqlia9k9tLn9jgkXIaRBAGrWw7roXVh/+oHd9d+ZXOugF6VXxfy51/YxEqQ3FLYihKPoQAFKEABClCgVkAp9SMA/xfJEVxbhuCKR6lkIuC7cT7Q7DTDK3v27MHChQttMxs1ahTy8/MN/dn54IBtwVroqHnz5hg3bpzpkaEv1iAw9/sWeuEhFKBArgl4i1+AtO5slvZoEXkp1zyYLwUoQAEKGAUSuR+uC/vvKd0L/ZXNuQJ6VX5dyN+jo89KkLwfbkWJx1CAAhSgAAUyWKD3oMLLxYVXv76PHX7S73MVQt9Vyyq+yOC0GDoFHCvAgn7HXhoGRoHjAizo50zIdgEW9Cd+hQt7Fzb1u13XhVxyqSukVnuDoecrVlUcSbwnnmGnwMgBhR18AfdzSjA0Sr+fuuHpN6vq79vsHJd9OU/A6pbDOnKu1u+861c/oq7jW6DL+BZWg+SWwlaleBwFKEABClCAArUCSqk7APwxkiO4biaCVQ9TyUTAM+SXcJ033PBKKBTC9OnTbTO75JJL0K1bN0N/27Ztw9Kl5rsE2DZ4kjoaPXo0WrY0WWFTKdQ8PQyo+SpJI7NbClAgUwU8A/4LrovGmIX/kIj8LFPzYtwUoAAFKGCvQCL3w7lav732dvdWUtAcxX2bW+2W98OtSvE4ClCAAhSgQAYLsKA/gy8eQ89IARb0Z+RlS2/QhUMKW9Yccy8A0Kcukq9cIRkxe0VpdXojy87RWdCfndeVWX0jwIL+hGeDjOlX9LBA9EqOtU1B/WFeVfmPa//IlhaB8X2ua6fc/pcUcFm0ABTwOkKHR89bMe9gWoLkoCkXUErd9/X35S+tDMzCfitKqTsmwUJ+vQrRsyKirzcbBShAAQpQgAIUsCyglLoVwGORJ4Q2zEHgdW7OaAYp7brBO+lJU+NFixZh165dlv1jHdi+fXsMHWp8VjsYDKKiogKBQMCWcVLZSYcOHTBkyBDTIUMfL0ZgsaVfXVIZMseiAAXSLOC6YBQ8g+4xi+J1ERmQ5vA4PAUoQAEKOEwgkfvhLOx31sVLsJCf98OddfkcGU2foYXXQWEaAFddgPOO7cuf/5TvQwAAIABJREFUtHr1E35HBsygKEABClAgqgAL+jk5KJBaARb0p9Y7K0Yb37ekIORSrwA4JZyQAH+aU1V2J4tJ7b/ELOi335Q9OkuABf2JXY/CAYXN/UH3XAUMqnfmP0NuGTy/snR3Yr3xaJsEDA9ZHO9XfakgL7kElUpJR4g6uN+V96fKymlHbRqX3WSAQN3qRDeysD8DLhaABAv5dVLTRGRKZmTHKClAAQpQgAIUcJqAUuomAE9FxhV6/yUEXnvQaeE6Jh7fra8Dbq8hnk2bNqG62p71Rr5+WBNFRUXweDyGcV577TV88UVm7ig9ceJENG3a1HgtQ0HUPD4AUEHHXGcGQgEKpF9AWnWEd3KZWSB6p9DmIhJKf5SMgAIUoAAFnCSQ6P1wFvan9+olWMjP++HpvVwZM/qll97ibZK/byaA+ls97XG5XYOrF5WvzZhEGCgFKEABCtQKsKCfE4ECqRVgQX9qvbNhNBnXr/hRBegtweu3T4KB4ICXVlVk5qdZDr4yLOi3dnFYFG7NyYlH5fK1G1cw+VIlocUA8uuuzaduePrNqvr7tmjXasCAG/NaBY6+oAQTwsco4KUD7rxCFoqnZ4aP7l/Y2aXcS79eobtzvQie97mDt1dUVhxKT1Qc1WkCdR9kvPZ1AXgnK7FxxX4rSvYc07SNG2f0a4Yu41sk0qFehWjK1ysSViZyEo+lAAUoQAEKUIAC9QWUUtfrnX4iVUIfvoLA0l8TK4qAd+JTkPYXGV49evQoZs7UNQP2tKuuugpnnXWWobOPPvoIb731lj2DpLiXc845B1deeaXpqME1f0dw1V9SHBGHowAFnC7gu/lVwNfcLMweIrLe6fEzPgpQgAIUSI9AovfDWdifuuvUrqUbg3s0RXFf0/+/RwuE98NTd4kyfqSC4UUXh4Ih/bnpaScno36+csnM+52cYJ8hk+4F5DffxKhKVy6ZOdnJMedSbH2GTJoOSEm96+P4OZXq65OLRr0HFZ4pLqwAcHad934VwrBVyyoy8+ZdqieNhfFY0G8BiYdQwEYBFvTbiJkLXV3Tu/BMt8etC5fOicg3qKC+M6+q3HS5llywSVaOLOi3JpvLReHWhJx7VC5fu4YU9OsrOaZ/8SUSwnMQdIfCeuXC9fOWl61x7lXO7sjG9S26WrlkPgB3bab6mjSRIfOWlu7I7syZXaICia5OpPtnYX+iytaPb0Qh/7Nfr9h6n/WReCQFKEABClCAAhQwF1BKFQMojXw19PFiBBb/kmxRBFzdJ8LT/yemr5aVlSEQCNhiF634/fDhw5g1a5YtY6SjE73zgNdr3OEA/sOoeXJIOkLimBSggIMFPKP/ANdZl5tFqB9yn+bg0BkaBShAAQqkWaAh98NZ2J+8i9aIQn7eD0/eZcnKno1F8SfSfNsX8A+rrJzzpVMTZ0G/U6/M8bhysVg90SuSi0Ys6E90liR+PAv6EzfjGRRojAAL+hujl4PnjulXVCyQv58oWqxnoAQLm/iDEytWVejtVtlsEmBBvzXIXC4Ktybk3KNy+do1tKDfuVczNyOLfJ8G1FNzq8qn5qYGs7Yi0JAPMsKF/VurDtcW+bM1XKCBhfx6wEoRGdjwkXkmBShAAQpQgAIUOFlAKTURgGFJ+dCnyxBYdC+5ogoIfLdXAzDe2l6zZg02bNhgi12zZs0wYcKJzfFO6nPevHk4cOCALeOkupOePXuie/fupsMGq/4XwXUvpjokjkcBCjhYwH3FLXBfeqNZhH8WkcidnB2cCUOjAAUoQIF0CTTkfni4sH/puiPQf2ZruEADC/n1gLwf3nD2nD1zwIBxrWo83lcBXGaC4FdKTVi1dOZLTgViQb9Tr8zxuHKxWD3RK5KLRizoT3SWJH48C/oTN+MZFGiMAAv6G6OXY+cW9i5seszrflEUrq5LfR8UdkBwQd3fd7rcavDsynJus2rj3GBBvzXMXC4Ktybk3KNy+dqxoN+58zKRyPg+nYgWj60vUPdBxjNf3xgfkIiMLujfOPsgdHE/mzWBcBF//gU+5F/YxNpJ3xzF7YQTFePxFKAABShAAQpYElBKjQUwJ/Lg0GdVCCy8y1IfuXqQ97pZkBYdDOnv27cPL7/8sm0s11xzDVq1amXo75133sEHH3xg2zip7mjy5MlwuVyGYdXR/fD/LXzrN9VRcTwKUMCJAq5O/eAZ+Vuz0N4WEdOl+52YB2OiAAUoQIH0CzT0frgu6C9bcQi6uJ/NmkC4iL/bWT706OizdtI3R/F+eKJiPP6EQO/Bk64REb2lXXhbuA8BnAmged1BT6xcUnFb7X7nDmws6HfgRakXUi4Wqyd6RXLRiAX9ic6SxI9nQX/iZjyDAo0RYEF/Y/Ry7NzxA4q6h4KyFEA7nbqIVCCk5iuBLkRzH/83/GrO8rL7cowmqemyUNQaby4XhVsTcu5RuXztWNDv3HmZSGR8n05Ei8eaCSil9FJ3NzSksH/f+8ewtfoI9Fc2o0AjVuPXnekPLn4lItNoSwEKUIACFKAABZIhoJQa+fWqdYbq89DnKxF4+afJGDJr+nT3/39wdx9vyCcUCmH69Om25fnv//7vuOiiiwz9bd26FcuWLbNtnFR31LdvX3Tu3Nl02MDinyP0sb4FzEYBClAAkKb58E4xfVCqBkBTEQnRiQIUoAAFKJCIQEPvh+vC/nWba7Bs/RGs36z/N8QWKdCI1fh1V7wfzinVWAHpM6TwMQC31HV0WAm+Iwp311uxfwtCroErl5V/2tjBknE+C/qToWpfn7lYrJ6oXi4asaA/0VmS+PEs6E/cjGdQoDECLOhvjF6OnTuuf/F9SuGXdWkHFdR34HO9JsfUEgjC+zS/GVCuq1+unr4vx3iSli4LRa3R5nJRuDUh5x6Vy9eOBf3OnZeJRMb36US0eGwsgYauUKT71Kv2s7j/uG4ji/jDH1xMEZFKzlgKUIACFKAABSiQTAGl1NCvdwzXW9Gf1EJb3kJg/o+SOXTG9y2nngHvd2aa5rFkyRJs377dlhw7dOiAIUOGGPoKBoOYMWMG9NdMbB6PB0VFRXrBFkP46qvd8D87JhPTYswUoECSBLw3zoc0O82s9+4isiFJw7JbClCAAhTIcoHG3A9ncf83k6ORRfy6I67In+Xfa6lKr8+goq5whV4DcFbdmG/7Av5hfo9vioJ6+EQcgikrF1c4ciElFvSnarY0bJxcLFZPVCoXjVjQn+gsSfx4FvQnbsYzKNAYARb0N0Yvh84dVTA53yOhhQCuqEv7s5AEB89fXrFpXL/iRxVwR92/1yglY+dVl77SGJ7CwkL3se1ypcB1M4B+AM4G4AGgPyXb8vUKtpUKoaeadFBvVFRUJPzJ2fjB158WOlbzbQiKAJwPoO5utDoIyDoolLua+F6YvfS5PQ3JY2z/4rMAuRUhNRGCcxoTeyMLRWVsv8ILAfcPAIyo++VJ76YQgMInAlmkJPDE3KqK9+NtaxZZdC3AMq87OLaisuKrsQXFl0PwM0ANBKQFoA6Kku/PqS573syvcEBh82MB19VwyRQJ4d8haF93XADA5wCq4l3fsQUloyFqXiLXRyB3zakq/V28c2rjC3rGCdT3ANXjeE61bY8o/CMk8lwTd2BORWXFoXh9Rb5+8tw7qW+9T+QHgMyHqKfmLi/T8zyZTcYXFJ0bcsl3oaA/pe2kayDDeQL4sLHfBzrX4LFjN0DkegG61X0fhK/xYhUK/mHeiooPG1vQf8ult3h3ND04Qly4ToVU/5PmU4LzXOcfY64fuvqKb5/apEmwUCl896S5obBDCZYBoT/Hel+K/H62dIGVjJlbXTq//rGNfF9A7XuUkpsBNRrABfWvfUPmeCwz/X5es00GQlz6fajvN++30O+vH0LwZ58/OLtiVUWy90qtfT8U5blFQQ2v996sN3XcIS5ZrkJ4vv2RFq88sfoJf6xrk8z3H0tzggdlvUDdBxn6IUq9cn/CTRf3b6s6jL0f1OTMyv3hIv7T+zWrLehvYNMF/LqQX3+AwUYBClCAAhSgAAWSLqCUGgBAf9h9Ugt9sRqBufpXKLZYAr6pSwFv+FbGN0du2bIFr7/+ui14uuBdF77rAvjI9tprr+GLL76wZZx0dDJw4ECceeaZpkMH5v8HQlveTEdYHJMCFHCggOeah+HqeKVZZJNFpNSBITMkClCAAhTIIIHG3g/Xxf161X69en+urNwfLuIf1L0p9J8b2Hg/vIFwPM1coM/Qwhuh8Ez4VSXy0KrFM35WMLzo4lAwpLeBCz8hulR9hdGrLH42bFKs+7kKoe+qZRVxfyHvO2TSBAV58ZuIVenKJTMn67/37TumhWraZAGAggSuqaWxBwwobF7jUYWA6N25LwbQqm6MYxB8IgrzVSj42Mpls3RtTNxmUkxbLUeOjVyxYt7BS4cUtswTKVFKfVcBFwlwSl2HuwG8Dpc8emZLtcKkrkp6D5rUW1zy4zqDtgBcAPSW4FsUMFtCwT9bjbF+Ero+4F971BXiwk2ADAbwLQDhNysd1wZAPesLSEVllJobk+se1wnACZdYB19UWOjL36euUZDbAVwavj4K+EqA9xRkRpOAe1plZamONaEW49rrujb9+eOrCvjrqiUV6+PVaMUbOHONStoc8wRvFKhrI+aspe8P4/d1PCn9uvr5yiUz77dypMVj5MohRRcIglMFomtu9INMTerO/RLAx4nMI5P3o/rvNdJ7UOFl4pI7oetcgDa1GR2frxsVML0G+OvqJRX7LcZ+4rA+gyacrVzu74tCIQQdI98DEMIj+r2WBf2JyvJ4CjROgAX9jfPLmbPHFJSMEFFzAfh00gL8aU5V2Z36/xFjC64dAnHpPVdrX4PC9P2e7TdUVlbqwt2E2/h+JVeFlHoMUltkGrsJ3oAK3jS3quK9eIfq13Whdk3I/QAU9A9mxk/iTupEHVTAb5oEQn+yWmg6ckBhB2/Q9SdAxtX7gdQ8NMEbrpC6YXZ1+UexYm9o4e74gqLzQi55Fgqmd9rrjRkE1By/O3THgsqKqMuXmRRdfwTBECjoefAfhnxFbpu7vPTx+rkV9i5seszjukOAn9crko+V/hoFuXFeVek/Iw9KRkFtbWH4KQd+CKV+ES8+BewSwQ/mLi+bYeUH7cTmXu2DKzN9geDtFasq9lqZ24kcM7Zf4UUQ99MW5obu9ogSPNjEH/xfq98HCTgGofBY0OV6xK1qHxjqWpfHPlGuoXOqp6+OlZf+RdC/zXNtSNQjAuhfMG15vzCZ6/9UPhmGY2qUiPpDvLkBhSrx4Po5lWWGgtB0F/QfL+RX/2fpPQrW3wOjFfTXBNHR0lxTWO9yqWtnLy/XDxfZ3hKZ8/p726Xkh97TAzOiPTCWjPcf25Nmh1kh0NgPMmrfxHcHcXRXAPs+qMmqAv9wAX/+BT7kXxi+P9Lgy/6rrx9sm8ZC/gb78UQKUIACFKAABRoooJTSDz1XR56utq2Ff/b3Gthr7pzmGfsoXGf2MiR87NgxVFRU2AZx1VVX4ayzwgsMftPthx9+iLffftu2cVLdUdOmTTFx4kTTYdWBrfD/fVKqQ+J4FKCAQwXcvW+H+5LvmEX3WxH5L4eGzbAoQAEKUCDDBOy4H66L+3fsD2LDlpqsKvAPF/B3O8uHHh2Pl2Q0ovF+eCPweKq5QO/ehU3lFOgF6nTxtm57XG7X4OpF5WvrXpsDYFjda4cEuHrFkgrD/RCz3jOpoL8u1x8r4O56hfXRpk0IwAIBvr9iScXmWHPLrKDfF/CPPub26K33/tfCWK+LuCevWFy2VY9TMGRilyBc0+WbBV2jDR8UUQ/uayX3v1dRUWNh/kufoZOGQslf6tV+xDrtACA/PTNf/S3yc/kkFatL38GTJiuRRwG0jhWYLpZ2iTy4r5X6Hyu51z4k8KX8NKTUzyxcD12M/aYbocnVS17caMHV9JBMM9IPOxzzqN8LZGrcejpAf3/MC6jAzW8tnX3SQrzpLujvPaSwh354SaT2YZB47ZiI+l3okDwU6yGmaAX9LhfcCvgzgJF1xfbRxtsJUdetXDzTsBOs2QkJXAv9gM9vBHhdAS8BaFnXn6WHm+Lh8HUKUMBcgAX9nBlWBGRsv5KnATWl7uCTVuEvHFLYsuaYWz+52qfu9fDq/Z9Z6bzeMTK2f/HtUPh9vdWirXSxTwHXzasq0w8VRG0TBnz7W8FgUO/FHd5lwErfUAozmuQFb6mI8zTbmP7Fl0BhpgBdLHV8/KC4sTekoH9Mv+JRAujV8fOtxqKAjRBMmre8bI3ZOSZFzp8phWUitasHGx/9j1hVvLB3Yesaj/uFup0CrIYV1cjuglo9j48ddT8hgmsTCE4X3v9f+8On/izWit7HH/Rw65WK9Mp7CTT1njvoHjlr5XRLT2Zb6FjGFBRNEsHTcYvSIzqz+n2gi/m3NzugC+xvsfBD+PFRFD6oW1U/PF/jFvTXPiAR9DwKqOstj3N8sINQuGNudbn+/lCW5rrgCxXCK1Hnujn8VhXC2Hkryt6p/3I6C/pH9y8Z5FJK532Ghbly4hBRWFzjCV6fyAM/egePENSTgtpf1i2+D9k+33UOMrag6DoI9INW4Z02rKQfBOQ5nztwp9lOHHa//1gJiMfktkDdBxn6/7d6JQ+9o0qDW6YW+NtcwK/99ENXz7KQv8FTiSdSgAIUoAAFKGCDgFLqsq8/kHkrsiu1fT38s/Sv1WyxBFznDYNnyH2mh8ycORNHjx61BfDcc8/FFVcYbycePHgQc+fq9U8ytw0bNgzt2rUzTUDvEqF3i2CjAAUo4DpnCDzDfm0GsVBEdGEBGwUoQAEKUMA2ATvvh2dqgb/NBfz62vB+uG0zlB2ZCZgUnJ+0Cn+foYXXQWFauCA1vHq/Fc1MKejvO7T4DKWC07/eifEqK3nVOyZuIa6J79sC2aSg9FP6elX9+E1hrT+IEU18obNDIdc8AOY3A4w96cLqX6xcUvFgrIUu9WKMX+yDfthXPzSUyNYhIYj605et5P/VL5y3u1hdF9y3+lL9HkrusGx23GKuL+C/sbJyjl513bQdX5UfTwEoin8hTjpiDxRGr1xasSrB82oPzySj2u8PBCugTtQVWk35Y48Lw5e/WnGi/jCNBf3Se+i1xVC6DubEThhW84g5j0wL+pX8SEQ9AtSunG+lWZpPAwaMa+X3eCsUMMRKp3XHfFAXR7O6v7OgPwE8HkqBRAVY0J+oWA4eP7p/YWeXcustsDrXpf/PkFsGz6+3vdC4/sX3KYVfnuAR3DF3eZl+SsxyG9evZKJCbbFp/b2yjwAyV0noJVFyTIlqgpCMEcGEiBX2dwpco+dUTTd8CKoD0MXa/qPuCiUYelJACh8okecE6mP97wpyrkDdFPm0qBI80eGrU++IVrQ9rt/kyxVC+onj+j/0GmIX5bpGb2oQkePWUEiGzV9RusEMK9GCfnNH9SUgZRBUQiEogpZK1RauD6rvqIC17qB32OyVz++MjMWkoD/2ta1X0H+8+No1ExC9/U+4BSFYg5A8IyLviDt4OBjCxaIwGRD9dHb9HRQ2K3dw8LzKik/CJw8YcGNe62DgRKFwKBhqr9yh2d8UOuqcVbEbvhOr+7vdxw6aFedGmR8n4oOo4x4Cvezbd6BQfz/yoALumFdV9pgZSO1q9c0O6Hld/4d3Q9+1c0+p6yN3ptDF1N68YGG8B0qsfKON6V88RhTKTp5/dXND4VUJqX/Cg64hyOUC3BaRJ0Th/jnVZb+I8YuajOlX9FOBPBTxS1pAgOUhqFcE8pmC6uyCjFBA/yg7ZcQs6K99aOCUA38SVfvQQL1mbZ7rBasFct2cqtJ62+t9002cuX782ilZAKh1Xz9d3g4SGlo3t+u/d+k3lPVuj/vqWZUv/Cvcu/5eCAabnCgsD6Lm32q/NyHhbfY2SdA13uV27Qifs9ft2VdZOe2kKoTE3xdM36OsznF97WPOQxMzvZ2X/h4Ob+m3SZTMVS61SoDmIYUBAnVNvbzr0lVP7Xfv+F5Dd3iJ/D6I8v8VvXuMfhhphlLYD4EbSj9so4oj44n23m94/1GB25Xg3vD4+nvFJR79MMOJFu39x8r3Lo+hwEnvdErph8N0Yb8u8G900wX+uulV/PWf9Ur+4aL/8GuNHsRiB7poP6+tB60vOL7CkF59X/9d/7tNLfyhRaWI6O2E2ShAAQpQgAIUoEBaBZRSlwD4R2QQatcH8Fd8N62xZcTg4oLvtipAjLe4N2zYgDVrTNesSDi1Zs2aYcIEfSvS2HRBvy7sz9R26qmnYsyYMabhq0M74H9ufKamxrgpQAEbBSS/E7wlujbJ0LaIiNXiAhsjYlcUoAAFKJArAsrm++G6wF83vYq//rNeyT/85/BrqbLVRfv6v/CK+3r1/fZ1/2ZTDLwfbhMku4kv0HvotQ+KUneHjxTgByuWVPwp/Pc+g4q6whV6DUB4+7sP3e7gwKpFs7bF6z1ZBf26+qPf1YVtAsdwYtsLccudUOo/68U0V4Xw/fDfAyEEO7XFrsjV5HWBbI3Hq3chiCzm36Ggpos6vpiDckl7l8J3FdA9oqg8ZiGuSUF/fbZjSrDs6/ruRRJSOyDStW6Rzd6RhfUKaoZA9L2oc+s6OKCgXnGJ6zUFHFJKXSHHd1I4JyK+uLsq9B5S+F8CPBBxXm3+LnEtCSD4sUdJDwXXYEDp7b9OrZdECFA3r1wy85nwv+kHBDbtQluP65uHA8RVu1K5rrc63kR+p4JKr7Zf2zxNUFO1sGJ3ZD1LbTH/XjyO44uV1m+fQteoKXx4vD+cD8h1xt0F5C8rl8zQDwKYLRgpfYZe+98R80b3dlLfMa69oWA93vdEphnV+u9DOYBx9a+5AOtDgr/VztuY/njdF/CPCz9UoXfCQNNvdlhwe9AhpDAHCt8Kz2sAk1UI74bHcx07dmDFinmNuoHXZ8i1EwGlF7Gtv3X8AUDNVIJXQlDveuA+FwhdqZToWqb2J11Lkd+tXDxDP/RimEcmBf16ZXxdIxReEX+PAIuUYHFtn0r6A0o/XH/yGEC1HDk2MlquMb4XTnofEZGL9a4AJu9V4ZRY0G/1G5XHUaABAizobwBarp0ytn/x96H06sbHmwh+NWd52UnLX40rmHypkpD+H0dtgbUSLGziD06sWFVxxIrX6L4l3Vwupbd+qb9y9ExfIHhrxaqKvZF9jO9fdGEoJDMgtT/o1v2/Hcu87uBYk4JtXWT8sEB+VK+ffUpw47zlZboI/6T/WdYVC98lxx9QCBeV1yhRJfOWl8+KjKVuhwL9w3n91dffFDeK51SW6V+UT2rjBhR3UsHaour6S3uVtz986nVmDwwkUrhb1/ciAOfVGzSq4+irii6TkJTV31UgWtF2jCLnIwrqcZdbHplTWaZXkjf88DGmX/Ftgto5FK7Ii+qv4x7bv7gPFHRx/okHJMzmXX1Yk/jirvIenjpj+xfdBVVbhB5uUeMr7F3Y1O/x3K+gflgvH8MDB+GOxhSUjBBRerm28C+CRyCYMnd52YxIK/1LSc029/ch+O+Tiu4b8ICM4Xumz3Xtgm7/qwLoH7zCLerc0HnWeFyPAnJzveNj7r4R+T5Qe57CeiXy7XlVpScerAj3N7Z/8VlQ+hcsqf+Du3455rUzmU//n70zAW+zuvL+/76S7YRANpYQlrZACy3TZT7C0thxcGJnhdhJsGwnYZ3S0HYoXb5OmXZopzPdhvbrAqWlpXTKGi8Kie0AhcShjrewhe5hK2UnC0v2gC297/lyZcmRpSvplSzbsvO/z5MnYN177rm/e98bWfqfc2wFdVNeMHiD6c6pKPadDeW5ExIKyIi0naIw31SRIuFZz2AtAvlpc3v9lxMFQRiYveCBt3hN+z1JP7xI515YYth7XZFDLKlZt6n+ibg7Te+9x3MdVOgO7AtSEODWvZ7t15nE9knuh11QuDZ/il0f+8FGb9UOqx5Q0ZG/r3rFKrmvY1XGpeUi60nw70rCu3nBBSvG5xcEvw9R10Q927aIfLW5o/7HsZyi/z+d/Uhmh6+RQDoEwlmKIuL+NCvAuJspIujf9bT+zAB47y07JPaPtOhggNifRYvwtShft+ifRf57zHGe0M8nfST6sw93/qXRK/TFhVLKnL41DUPsSgIkQAIkQAIkQALZJCAi/wTgr7E25e0XEKjX3x+ypSKQt6IeakJED3C49969e9HcrBPOZaddfPHFmDgxEot/2OYTTzyBZ5/t/d53pLaFCxdi8mRzpfngQ1+D849NI3Vp9JsESCCLBPI/15XI2lilVHZKomTRX5oiARIgARIYXQSG4vPwiKD/L6/0hOC9ubdX9B9pWvivW/TPIv+thfmRFvlvLc6P/dnx4/uL+Adpl/h5+CCBpVkzgeJ5S6fatkeL9c8K93gVjjWr65H6F6JGqMKyqrsBWRH+WUBElm7euPr+VFwHUdAfN3VhWeUNgPr24Rektqtl9fIUPuq13QLI56L6dQvUDadMkp/EfkeuJVeFcyrnQNSvYzJvP+u1PHPa1te9GjtfIkG/Fuj3QK3c0uLXyfb6tRml1WfaylmrgLMN/msBfX031GcNY1VhmU8LhXWV62Ojxt7W1eL/jEn3cEHpJR/3KEvrxSL6HkeAX+AAvrrZoBk7v3TJsV5410CFEkBG2hP5wcDcZJnwC8sqVwFqWdT+fKOrZfV3Up2hotLKFaKUDhbIC/dNuD9as/PaLvUlBdF2I19e7leiyjs3Nuhz3p/zvOpPOLajE+RGWDla23TSRHzXuPdlVUsB+U2UUFvbS8g21dpiX89FRtNLKy9WSmmtXR9/JfKpzo2rddR4P31ZAv5QUF/ubGn4iYmH4Y7YIw7mbn7Eb0wInC5T3f+8Et+JXi82Rj9PIlhnI3jV4xvXvh33zE73jbXGqV8K5PKo10x3Y+hlg6A/MqxbRH0XB+X/xT5LOrDBMMdBC3JRR8tqY2K7orKqKoHI+xLrAAAgAElEQVTcE7UXep5NCri8s8X/Stw6ynwfs4B7BPh4zGsU9GdykDiGBFwSoKDfJagjtZsW9Xbnee5TggVhBnstS81fu6m2X8kft/1MHEtKSrwT7Cm3RguHU2WD1nYM4vUeEVXR3FH7UPQ8BsFs0uzc4bEqVuSdKEghVsgJyFaP7Vm4pmuVFrcbW3mJ74PKDlU9iGSvMXINrbN42VcFcmPEkIK6vrG99gexhjPlWHFhTTEc6F+UIhGwRtF2AsHuTigsaWqrS/hpvs5IHrA9TdJbDUA3W6CubG6v1W8SErby4mWXKoguuxb5tOOxoFgLHuhYtcs0KFNBfybnw5R1P1HAQcXMmpsguK7PZ4Ubm9rqdHS6KXpXd1OLZ9T8d79s30gYrOL6agpn59dvknt5Kjxq5eVfvHbjXXFvLiNGl5RefqwT6Lkfgk9GfiZKLm1uq9dRp/1a6PwFT7wTSldY6Oud8llIUB0hoaDfUDHEhpIb8qc4PzT8QtTnydKSFafYdrARUNOiHDcG0pjPeurnurcShUeziU5tl24QRNYF/XEVVCBbxeNURFe8MBwkVTFj2WehQhHtkWdwLyxc3LSprj22f6L7IVnlFG3DcBfaorC0ua1uQKqLBOexJT/oVJuCxCLr0c/2zqP2/Y9AdBBGpCUM2Il0cHtPu35g2ZEE0iQQVYJYZ/4YFHF/mi7lQnd+aZELu0AfSIAESIAESIAEkhIQEf1lty5Z3K/JrpcRqI36fpIcExLwFH4enn+OZyUiWLVqFfTf2WjnnHMOzj47/jvwN954A488ohPhjdw2YcIELFq0yLgAOfg2AneYXxu5K6bnJEACmRDIW14HNdGYjP//KKX6Mh9mYptjSIAESIAESCAdAvw83EiLn4enc4jYN6sE4sS6Cqu735m0fMuW2wLRE7ntF+tcrgv6i8p8MwT4HYCjw753JxIrR6/tk7Orz7Es58F+GbYTZPA2C/rVvbsnyb9s9ft7o5AMLXFm/9RjC8sqP3+ouv1PozLuPw0rWNK1fu3O2KniAyHQuHsSqpP5pgMOHBWq2hBJ+ppUiKznzESsXjh76ftheVrCVQe0GefQn292tfi/l0yzE5d1P8G5LirzXSvAz6KYPLB7EpYmW3thWeVVgLq9j63gJdu2ix9rXfPaQB/OXGQ0vazyVgWlg0FCTSA/2dyy+v+mxT9J5vmhEPSHs/PrpK1WaA2CLQW2d35ra62uCGFsJSXLjuv2BB9SCoc1SgpXdW3wax1cv5ZA0N+tBFd0bvTr6gbu54AYA13ClUR0ouXzooz1q35gmmTmXN9pQQc6sXCksofuRkH/QB9WjieBJAQo6OfxSEpgyYXLpjuOaIF8SOytkgiLK2YuuwYiv+wzqHBzU1udzmKefA6dbV+UFrdPDXd0m1kd8Zm61W+b2ms/Ff0Pf5ygGnL7Hs+Oz5qyTEc7ashqHedXeemyKapbWqIqBRiDCkwA4kW2+F5Te91/xPZ1KxRdUlL9UccOcYxEve60PFK6trU+LtNb9Bwm4atJtG0Q7LoS5vcKqe22QxG8p4XnfdHj8cxc03pv0jejl8xYfnpQOTpqMJJmbZulpHRtW/3TJp4ZCvrV4uKamwXQ5bFCTVcSaGyv0wL8pN/4xj4bAOICDkpKrhwz3n7Pr4CL+3wWVd7UUasrQyRsoQoU/Z8JVyLvZDYrimu+fijKUpc4i7T/aGqv07+kJG0VxTV6jB4bAWR8rg0+J6xqETvhxTOXf8gD5/cQnJzqDoitGHJIuNqaX2Av9huizmPnMQSvGANpDGfpgFjOouZN8RHXsXMYs8Ir9ZmmttpfGe+BmOomuvRaNjP0m+4oKFze1FaX8E1/xE9T4AoEq/Z4t18Re3+a7wdc29xed/jfBPNJU+XFNXcpQJfVCz+D5qClVGc1+nXDfbgLggVNHXWPpbJjCmRJVSHE7T2dam6+TgLZIBCVqUiL+2NLR2Zjily1ob+w0H90+tA7lFJxVZJy1XH6RQIkQAIkQAIkcOQSEJHTe0tw92+y9w0E7qk8csGksXJ1zInIuyyuoGbIQltbG155JS65VBrWD3edOnUqSktL48bato2Ghgbov0dymzdvHo4//njjEoIb/xvOs/3yp4zkpdJ3EiCBDAl4F/4A1gdmmEbXKKVSftaY4bQcRgIkQAIkQAJJCfDzcH4ezkdkeAlMm7Yyr2DyrlUQRD7EcABV1dXScF+sZ4Vzl5wAx6v1Hx8Jv/YmLGt21/rkepYcF/TrbPb6+/CVh9ebWiwf6Rsn7AaMGbwNwvy3LY9V2vFw/Z+SnYDQ/kzatTomIaGrsdPn6SSl0DqfXh2XYJflwZyO9f4tMXOq6WWVdQqqKvJzBVXd2dKgxc8Jm8k3BXy+s8V/S6JBmYjVi8qqviSQH0fZ3CgHsMhUOSB63sLZ1WfACgUc9OmVxIOZmx/2/z26X6xYHQnE1P1sxz8LWcson2uMdBZ5NQ6NAOYePh9ySWfLavOHeeFOhXOrPwrH0Rk0Ih9WJRSQD5Gg/1uHZPz/GfWc/1dXS0PKyvBFZZU/FKivRMYJ5JebW1Z/NvaMmwX96hddLQ1ay5ZUu1ZYVhXjm7myyPRS33yloBNrRioluD53RaW+OaJC+3hU2HcK+of3n1/OPsoJUNA/yjd4oMsziHmvbWqr+7nJbpwAW/BXKVBlzRtrdyTzo3xm9Qolqi9bu1LKv9vatjyV4F7bNIi++4mqL5qxfJJXOToa9oKwDwcsR81f21nb4YZN7Ppjhe6xWc+TBTzEzhebGV5XJTh4VN6S9evvPhDd161QNL5SQHxwQ6I1x2Vvh9ze1F7/6ej+BsGuK2G+G86mPuVF5cfAOmqdArQgUbekgR6ZCPovnu472eP16F8aP+hmjmg/DZUH3lK2Naexa1V0NqI4sTIUEj5DEfu64kXAskrEUuP0zxxIYEzQaU+WWTxTzqnGlc+sXqpE9f3CrYA7G9vr4gSisc/xoTfkXfkF9kI3Qnu3e6ez+fd0e3SUemHYb1sglza319elWod+3RS8YhJqu/UnwZzxQSJJ7jRDhYjsCvqLq2sUQvdrJMu+633R6zMErrit4OH6fjBUOYm7f9zsb797c2bNt0Rw+BeqBIEICe/ENLm5vafTXQf7k0A2CIziLzSiBfytSilj6cBsMKQNEiABEiABEiABEhgsAiJyCvSXtTFN9u9A4K4lgzXtqLObf/UGID/0EUq/tm3bNmzcqHNfDLwppVBdXQ2v1xtnTGfo15n6R3I7+uijsXjxYvMSuveh5zfzRvLy6DsJkEAWCCSqiHJIXPCfSqn/zsIUNEECJEACJEACAybAz8MHjJAGSCAtAnGib+BZj8ee1f7wmm0mQ7HiVgX15c6Whp8kmzSXBf0G0fd+BSzobPG70iMZMmY7ULiya4P/7mgmBkG/azFtvNgXzd27JlXGVlCI3YMLFqwY7wn06Oj+6eHXXIt/3R4igxDZmFk8Yi9dsbpBJJ0w4MTgsyosq7obkBXh1xylsKRzg18Lovuage9tXS1+nY0+oQhbBzPkTdp9oSXOcRFDtu10DEeG/iFgZAr4SP3cT/eNtY7GHHEkLCBXwSCCv39849q3Y/dqKAT9bs90bL+isqoqgUQFwJvF9oZ92KtgzetsqX801dxFZZVLBYc1XTr53dHWmItitYex9++hxMXGaiqm+QZyB6Xyn6+TAAnEE6Cgn6ciIQFDZuekGd8NYllXYtuK4upfA+rqPkeSZLOOddYgqu4nhl1cuPyfxeNsABB5I/Rnx6NK1yUpexM9R8WMZYugpO8NmUL/zNHx2f/hKuu5nmNRybLjLFv0t4ofD89pFPK6EYqaMsGLkkua2+qTRjVG1hqbXd0UmGAQObsSHmf6iBn2NuuC/ooZVWVQ1gMA8rWforP6OgcXNXc273Pjd9z+G7Lvx+6fAP8QS2rWbap/ws0cw90n/hkwC/oNz4Kx4oRpPW4F9Ibn+VWvWCX3daz6h1tOcQFEhkAat/4kmnNxUfUCsZSuwhAR0Se8dwZb0B93v8JcCSTRWgxBUbZyZFFjZ70OlOprA7kf4u848xlzu8dz51427qiDgbWiMCcyxlR1JJk9Q7CYKWCnz4Sbe9qt/+xHAoNNIOoLjSsOZbL/QPjPYE+bDfsU8GeDIm2QAAmQAAmQAAnkFAERmQJge6xTcvAdBO44XOwvp5zOQWe8F/0I1vsj3y8fdjAYDKKuzlUOAFerKikpwSmn6BiM/u2ZZ57Bk08+6cpGLncqKyvDiSeeaHTRbv8R7L/EJVjM5eXQNxIggSwT8HysEp7iL5us/q9SSldNZiMBEiABEiCBnCPAz8Nzbkvo0CgjYMh+nlTMXFTmmyGA/p756DCKJ/KDgbmtrY27E6HJZUF/0RxfuQjWArDC/j8lHszZ/LD/HbdbbQhyuKuzpUF/h9fXBiKmLSyrvAFQ3z5szSwojvXXIDAeBEF/nG9ZFfQbsry/6rU8RW3r6+KSa5j2q6jMd60AP4tiF+dfYVnVJYDoagSRM7AHUJ/qamnQWq2kmdXdnpF0+qUb9DA0jGL3Ga8oWNVuxOpu1p7bgv5Ysb1rQb/r580g6O9Q73Yv7IzSvZkqJUDhqq4N/jtcMj5fWVgPYEK4v+ugIjf22YcESKA/AQr6eSISEojLPu8ic355TFbjVNn2DaLtHohzUVNHQ0s2tiZWjCzA/Xs9Y3ytrXe8N1D7JhE9FG6EwNU3eAI1RkH+HcA/hX0xCtbdCEUNwQEHFNR/C8SV0FmASQr4DoATwr7EifUHItjNhPWQCPpnLrsGIroEWqTp7L7GChSmNQhQoYBLI6/FBnzony8tWXGKHbR/dyi68aNRNoKArBexfrbXW9CajfOYCWM3Y9wI+gcaUOJWQB/nS4KqFsnWZQgKcHPWkwaTxM4XGyCjsy0mCjwYTEG/4RkyivFTnYPYoADjOS++dKqNYDuAMxLdIYnmybag33CekorxTX6ZggJgCNiJjHVzT6fizNdJYLgIhL/Q0NOXhMX97w//rf9/qJsW7eum/z1+GUBIxM/s+0O9DZyPBEiABEiABEhgqAiIyGQAcZml8N5e9Pzv/KFyY8TPY502E94F/2NcR1NTE/btc5W3ISWHM888E+eff35cv71796K5uV+CtpS2crHDmDFjUFlZaXat5yB6bi/LRbfpEwmQwBARsE6/EN753zfN9jul1MIhcoPTkAAJkAAJkMCACPDz8AHh42AS6EfAIPg+aEEu6mhZnbCisiEjfcoxuSzojxXLK6g4MX6qY2MICogX4872ZSymPZIF/dNLffOVgv7AJi+8D88B8j8QvJtqX/TronC+gvrS4b7xYuzwc9B0KCv6rCibjgj+AEv9qCDQ87tkAStu/EinT7qC/qFgNHNuzalBx9aJeM+KWoutgN87IjfhoNq4ebPf1Z6YWFDQH5ehP+4OKZy75AQ4Xn03fyTM0HUFAN1/IEFF6Zxf9iUBEuglQEE/T4KRQKbZ9tPN6m8QoqclnE21fRUxgm2FgWV+jp6vvKj8GFhHrTv0JuPCVH64fD1jQX9ING7bbQBOczlXqm5uRM4ZZ+ivmFlzqjjis6Dmiwq9aTsJQHzN8v5eZj9Df3HN1w+9ef9uKhhuXzcJnfXYipk1heiNzI4ETESbtLXgW4sXRVT9UAn8V05bmbdz3J5Z4mAplJoBQKdgOzbVWk3PULxwXHY7Fua6rULgWtBfXKN/WfpxxMdMnmc3c7npk4xTOuMHU9Afuo97RN8LZ4b9zeh+dSO4H0jAjxv7qc5l9Otugjbc2FtcXHOHAH3ZDxI939oWBf1uiLLPSCQQ/nIjksVf/62bFvxHWuRnkb/1zyP/HRHn659F/jv6Z1qwH2mtFO2PxBNCn0mABEiABEiABAZKQESOAbA3zk7gXfT8unSg5o+c8Z485K9sBVT8R93PPfccHn/88aywOOqoo7B06VKjrTVr1uDgwYNZmWc4jcyaNQsnn3yy0QV78y9g/+Ge4XSPc5MACQwjAXXC2cirvN3kwR+UUucMo2ucmgRIgARIgASyQoCfh2cFI40cQQQyybav8aSb1T+XBf1FZVV3HkqyefnhbZekGeZNx8ONUNZNn0RHbzgE/SUlvqO789QiiLNYQZ0rwBQFjEv9eCTnl65Yvaisqkog9annddvDnF19Rmn1mY5y7gfwoQSW3gLQJUrVDbbAP1cZFZVWFotSWjNl0iQ5UHhDCdockdp0Bf7DIeg/2+fLn7RblYmgEpCisBZsYuqTNEwZ+mf7TlYWOqO+50+rWsVA7qDUTNiDBEgglgAF/TwTRgJLSqo/6thqY5QA+UVH2aXr2vwvpkCmFhfX3CzAtZF+yUSQ6QhfM9mqbAtFo30w+J6Ji9FjMhb0G0TBA/VlUAT95UU15yoLPwXwSQCeNJ3MuqA/VrCbpj9x3ZOddR3EAJGfAGpxirWHsvdD1H83ddTpb5yzWoZLi+97gtYXoPAVQLl4Q9l/me4E/UhLOO72HsjG8+xmLjd9kp0VQ7BPQh6DKegf6Doia3TDPacE/TOWTxPl6AjvSeE1ZBR8REH/QG9EjicBEiABEiABEiABEiABEkhFQETGAIasYHYPen41HAWTUnmcu6/nLa+Fmhgde9rr64EDB7B2rf6+MDutvLwc48ePjzP2xBNP4Nlnn83OJMNoJS8vD1VVVVCG4Ajoc3nbbECcYfSQU5MACQwXATX+JORduto0/ctKqehA/+FykfOSAAmQAAmQAAmQAAkMHQFVWOb7JYCVkSlFqe9v3tCgEyombTPmVX/CsR2tReoV9gpesm27+LHWNa+ZBuayoD9d8XSC9aXMvj8QMe1QCvp7s4B7vgMoHeRQkOosxL+eXUF//NrT96j/CLMYW/eZVuabMEapG0Xk6hR6oN7s/VDfOWWyrPP7/ToBaNZaumdyKBkVlfneJ8DPAegKb1aSRfdm73fkPzc/snpzKs3UUAr6Q8EqHvybUvjioWSk8R8QptzJnBH0vywOijY/4n89pcvM0O8GEfuQQFYJUNCfVZyjx1jFzJp/heCWvhUJ2gXyM6VUanGxwrmHShRdH0WjK7/AXuhv8e+JJZQtwWki8m6EqJnuGgX9cC2S9fl8nu7t1pcV1PcSZuIX7BCFA5H9UL0VRHTW+LHhn41oQX9kXSFhP9Q1EFkRlcXYdAxtQBoDHufaB1v92zM9p9Hjykt8H4TtWa2ATySwp8tYbZeoIAIlGAeFKVH7cmdje92V0ePjM/RT0B9TvYOC/iQHONv3dKZBErEuUtCfjVuHNkiABEiABEiABEiABEiABJIREBGd7CBo6tPzi0LCS4OA54KV8Ezr93FF3+j6+noEAoE0rCXueu655+LDH/5wXIfXX38dv//977Myx3AbKS4uxvvfHx8cof1ynv0dghu/Pdwucn4SIIFhIKDGTkTeVQ+aZn5LKXX8MLjEKUmABEiABEiABEiABIaJQPG8pVNt26N/CT4r7MK7gNwIQepId6X1H+rfo6rM6+zcV3Zt8N9tWg4F/cBIEPSHKzbcF5U0tt92CnBAAW/H7LEWREcloRy5gv7IukpKlh3X7Q1erYCrAHwwmXBdBFtEWZc92lL/dLYe5VwW9EfWWDh76fvF8vyrUlgGwSlJ1q4zSjyolOeazg11byTqN1SCfl2JwVbOWgWcncCXbgA7YwIQjgJw3OH+FPRn66zTDgmMZgIU9I/m3c1wbb4y34Sebo/+ZDZb3xz2iKiK5o7ah2JdWlSy7DjLFh19+/Hwa2ll9k61xIqZy7RwWkcGh5opu3gqG4leLy9dNkX1SFvULxpZ9T0yb7zYVV3f2F77g2i/Fhcu/2fxhDJSR94IuBbbu13/QDJwlxfXfEYhFCByOCu/wpPiyA/Ea/1+XWutLjHVr6UrEs8kOKSiuPrXgNIRsuHzEc/WLZ9M+unz7wk450FZ80TJRQBOi4/Wla0e27NwTdeqlzOZIzJmSeFlJ9iewPr+Yn7ZB6V+69jqtqnvHfPcbVtui/t2u2LGskVQ0pzsGYrfK9ntWJi7blP9E258drt3FcU1XzoU5frjgTzPbuZy0yfZutIZn6n43M29kK07yo3gfiD3gxv7bs5R352ZpfuQgv50qLMvCZAACZAACZAACZAACZBApgRExJg8o+fWGcyEngZUNfFU5C03V1F/7LHH8Pzzz6dhLXHXqVOnorS0NK6DbdtoaGiA/nukN4/Hg5qaGnOWfhH03LkIOPjOSF8m/ScBEkiXgCcP+ddsMo06qJQal6459icBEiABEiABEiABEhi5BArn+C6D4I4UWbbTWeBGOYBFmzf7dQLCfi2XBf1FZVV3CkRnow+35IJ0ExA3Yn03fRLBHooM/ReUXvJxj7K0XumEKD/eAeRmW8mq9020/mHKRG/w7RtdLau/k2QtqwC1zC3vwjlV10Pkf6L613a1rF6ezsEcSN+iovJj7LFjLvDAmedALVS9ATCHNVO9xt+GYFHXRr/ORD/glragf5gZFS/wHe8EMV0E8yFYAIX3Ge6V570W5rWt97+Y4Bk6WVnoBBDJTrFHHMzd/Ij/8QEDDRs4r8R3oteLjdFifh2kAsjdjsit+yZbz2z1+3ti5ysqq1wqUDrQJXJHGM+gPisytkDrNGeEO7peQ/wc6FDvdi/s7GzeF5nVcI++6rU8RW3r6151w2ggd5Ab++xDAiTQnwAF/TwRcQSWFC2b4ViixfdZ+xBWi7kb2+uuiy2FYxBt90Cci5o6GlqysTWxYmQB7t/rGeNrbb3jvYHaH2zfI/65Ee4axLTbLCWla9uyF8mZqWB30UzfaZZ4dNCGFqvrZkPJDflTnB8mKx81FIL+WLZQuLmpre4LAz0bmY7X2ftF8DUFfDqmkkH9lIPjLzMJ7t3OtXhmzbdE8J9RbxS3isepaG71/z2ZDTeC/pKSK8eMt9/zK+Diw+9DVXlTR+06N/65FcDH+SLYcPCovCXr19/dV9kh1Xxugl/c+pNorktmLD89qJxWAKeG+7zo8Xhmrmm9N65M4GAK+g3PkK0cWdTYWf+7VJyiX3cT+JLp/aDnybag3+DLW8q25jR2rfqj23XPnXvZuKMOBtaKwhw3Z9rNPe12bvYjARIgARIgARIgARIgARI4sgiIiP6yekzsqntumwUEdWInNrcE8j/dAuTpxFf921tvvYWHHorLM+LWbL9+WuxeVVUF/Xds27hxI7Zt25aR3VwblKgSgfbT2fE3BO/TH12xkQAJHFkEFPI/pzUS8U0pxe8aj6zDwNWSAAmQAAmQAAkcwQSmTVuZVzBp12oA5VnE8LblsUo7Hq7/U6zNXBb0xwrSFdRdnS0NV6TDpWiOr1wEa6NEzCYx7vnKwnoAE8K2XxYHRZsf8b+eaq7BFvSHzsPkXasgqOzzRdAWRHDp4xvXxmbk7+fuYAv6DULn9XIAi02BI6k4ZuN1nb2/xxv8ogBfVFF6PJ2pv8D2zm81JEJNd950Bf25xiiUvd/j+YYS6DKc0R++Ne6ehGqTaH4oMvRPn1P1PSXytaj9eN4S6+KOjfXPJdujXBH0F85dcgIcr9YwfSTsr+uAAd2fgv50n0T2J4GBEeCHbAPjNxpHq8XFNTcLcG2WF/eio+zSdW3xEXOxYlEo9ZmmttpfZWN+g3j3z45HlZoywmcwnyovrrlLAZdGxipkP8O7G6FoeVH5MbCOWqeAC8O+2KKwtLmtri+zegbr6zckU8Fu+czqFUrUPX2MBGtOeHd8TSpx+lAI+stnVi9VcjgaUgGP5HnsCn+rf/9AeQ1k/OLiZZcIRJeUGxu2M6AAjYtmLJ/kVY4WcV8QtndALGdR86aGlLXg3Qj6tc2KmTU3QaCDdiLte03tdf/hhoNbAb3hef67HbRL7t+c+hfViB9xe24ICnDrT6K1VcyoKoOyHgCQH+7zWFCsBQ90rNoVO2YwBf2hfRlgFQrT3WIKCsj0ftA+ZlvQbxDjp30fLi1ZcYpt27oCSyQQKWlQgJt72s2zwD4kQAIkQAIkQAIkQAIkQAJHHgER2XOoGp0uMd6v9dw+F+gZ1o8nRtxm5C24Eeq04ji/HcdBbW0tEhRDSHuds2bNwsknnxw37umnn8aWLVvStperA3SWfq/Xa3QvsPpqyM6tueo6/SIBEhgUAhT0DwpWGiUBEiABEiABEiCBEUZgxrzqTzi2oxM6HptN10Wp72/e0PD1WJsGse428WDm5oeTJy7UdtyKaSNzpit+dyPGT8WosKzqW4D0JWY0BQUMREyb7poi/rrNGD59nu+Dyob+Xn1qeOwOZePCzt/7n0299sobAPXtw/2SVzhIX6xe/UmB83Df526Cl2zbLn6sdU1cIsZUvmbz9cJS33Qo6OSYkWcoIILyzRv9A85GMVoYFZX6qkXhTgAFYfZvwrJmd62v/6uLOyItsXqqvZ0+zzdZ2dAVKM4J9z2oBIs7N/r1z5I2t3eQ2+fNNJmrDP3TfWPVODQCmNtnQ+Gqrg1+XWklZRvIHZTSODuQAAnEEaCgn4eiH4GLp/tO9ng9Oirrg+EX9lqWmr92U21a5X18031ju/M89yldEifcRMmlzW3198YijxN8K+XfbW1b3traGky1PQax6QseeIvXtN8TSodlEjJbjpq/trO2I5Vt/Xq84Lu/YL9i5rJrIPLLKFtd+QX2Qn+LX38Zm5XmVigaJ6gWrNrj3X6FG45uHM1UsFtRXPNdAH2/eLkNehgKQf+SmdUfcUTpXzYjv1xkdN4T8SsvrvkMgH+Lev2Hze110efFONRwrgFxn/E+1qghY3y/5yTZ/rsV9JcXV9cohAI3IlGyrp8FtwJ6X5lvQk+3R5eZKgz7bAvk0ub2+jo3Z7ikpMQ7IXjinVCILqMWF3jg1p8EcxqCotRvm9prPxVboUSPH2xB/0D2Rfu35MJl0x0nVLElIi551StWyX0dq/4Rvf5M74cQg4uABzEAACAASURBVOJlXxXIjRF7Crizsb1OR1xn3OIqUqR5Hxq4JQzKMK8h+8FdGcPgQBIgARIgARIgARIgARIggZwmICJvAjgu1sme/10IvLc7p33PNees0y6Ed8H3jW6tX78eO3fuzIrLZ511Fs4777w4W3v37kVzc9Zya2TF14EY+cAHPoAZMyKVvvtbkgNvInBnxUDMcywJkMCII0BB/4jbMjpMAiRAAiRAAiRAAoNAIE4grrC6+51Jy7dsuS2QznTTSysvVkqtAZAXHveUeDBn88P+d6LtFM9bOtW2PVrfc3r4567Fum7FtJH50hW/F86uPgOWo5Monhq2sV8BCzpb/K70SCUliyf2ePN05v3DHzIYRLYDEdOmu6YIC7cC4xlllSUOlE52GCmZGFdhING5GOwM/Yas5A4Uruza4NfJNQfcppf65iuFvmS1AjRvbvF/3oVhNb2ssk5BVR3umzyYwYXNUJd0Bf2DzaiwrPLzgPpK1Dr/X1fL6p+lWs8FC1aM9wR6tE5leqSvglzS2bJa3xn92mBn6DcErbiukOH2DnL7vJm4uRH063FxVQbSuLsHcgel2mu+TgIkEE+Agn6ein4EYkWMA8lYHit2F4XfFQTsS/yb/bqUeF8ziKp3KbHmNHasSpnSaklJ9UcdOyTIPkEbNPkbnzlcbt/j2fFZF0L3WGFuXJbn2PkPCdd7oHB5U1tdvcujpSqKfR+ZcnDS84ky1rsV9JfPWDZfKWmKygq+C4IFTR11j7nxZeW0lXk7jtr1oaZ2/9Mm4XGmgt3FxTV3CBBdVsxV5vbFJTUfEBs6WvbMsP9Jz0UmImxT4Amgfjvl4DHXpKogEGGqM3kH4LxnqvoQ+wwo98EqcdUfBiLoN4jGjaJswzlRFTOrr4eovm/DE4mtF830nWaJRz+LkYzmPSKqormjNmUUseE5SrjXcUJtoDW/wF7sJoimYkbNBVDQlQomhddqDOAwnKUDbgOBykt0BHqIw/siPBMFM+nXB1vQb9oXt3dU752w71eAXNV3NhII4zO9H0IMBkHQbwhEcH0fhgNHdHRySd8vhwr/1dhW961Ed6nbe9rNXcw+JEACJEACJEACJEACJEACRxYBEdHl0U+KXXXgznLIgbeOLBgDXW3eWOR/uqX3E8KY9tJLL6Gjw9X36Sm9OOqoo7B06VJjvzVr1uDgwYMpbYyUDosXL8bRRx9tdNdu/zHsv6weKUuhnyRAAgMmQEH/gBHSAAmQAAmQAAmQAAmMcAIGAboDqKqulob70l2aQUgcEJGlmzeuvj/alkHo6nZOVTin6n8g8tXD9qS2q2V1dPK/fm6nK36fNm1lXsHkXasgqDxsSN27e5L8y1a/vycVk6LSyhWi1G+jghpehWPN6nqk/oXosQMR06a7psi8bgXGBjGxMTAjlsXZPl/+xF3qfwFZEbU/3+hqWf2dRNzSFavrD4gKy3w64ebKPpsKXfmBwEWtrY2usmjoc+pFQUHb+rpXY/0KC/p1ZoekQSmm9cRWZgCGR9A/2IyKynzXChAt4G/u3jWp0kUAUFzQw7AJ+mf7zlcWdODNhPBeuq0Soorm+L4hgv9KdQe5fd5MZ8mtoL+ozDdDENJLRT7oe9vyWKUdD9f/KdVdZQjAch3UkMo2XycBEognQEE/T0UfAaO4WeHapra6n2eCyZAV3CieDWXNtqfcCqirI/MowYa8MbYvmUhXiy4D73n8ojAn6s1XnL8Gwey7CuqyxvbapL9ULC5edolAdGTm2JB9wV+lQJU1b6zdEZnP5DuAnQrWosb2VY+n4KbKi6u/ohASS6/ND9rX+Df3jzbW490KRQ0Z7bXTWz22Z+GarlUvJ/NFC3e3j9t7ixJ8SkHdlBcM3hAbeJGpYDfWfyg8auXlX7x2411vJ/JpYYnvxDzbUxstqAWQVNC/qGTZcZYtWkj98bBdV4Eh4SoMeq788Did9f1rze31/88U2BDt8+Li5ecLnHUC7BdLatZtqn+i3+szlk8T5egySxEBuStRcXnpsimqW1qg8NFee7LbsTA31r7b59Kwd7ZAXdncXqsz6idqOqDlCgF+0fcM9H4lnih7uiEzferzZ3yOk+y1QaDuar8SzFM/5eD4y2KDNwy84OZOinqODv9CCLzoKLt0XZv/RRNoQ0CTq+oJbu+F0B0ys+ZbIugr0+f2Xoi7A4G9sHBx06a69ti1ZHo/mO+4gWfoN1VjcLOH+ohH3cuRahOviMcubW5NXLYxnf1w+9yyHwmQAAmQAAmQAAmQAAmQwJFBQET074sfiF1t4O6lkH3bjwwIWVxlXs29UJMjuQYOG+7u7obf78/aTBUVFTjmmGPi7D3++ON47rnnsjbPcBuaPHkyFi5caHbD7kHPbbMBcYbbTc5PAiQwJAQo6B8SzJyEBEiABEiABEiABHKYgEHU+azHY89qf3jNtkzcLiqr/KFEZ+9OkDF6elnlrQrqM1FzNO6ehOpkovmiOVULRWRVlAhX6y6SCvrjxcfJ+2t/DCLZbiW4onOjP2kS0JlzfacFnVCCyw/1rUupH3RtaPj3WJ1KLgv6Db7tV6LKOzc26MoFxqbF/BN2q28pkesBWIc7JRe1x5+D1CJ4g39a+3XH7sm4JlXQRdQenQCoT3W1NOjs8BLx94KSpad4PJ52qL7P9QJK5KrOjavvTfY8TJ/uG6vGYR2A0kg/BVXd2dLQkMlzFD0m1xgZ+O8RRxZufmR1V7K1hitz6DN0VrjfXgVrXmdL/aOx4wzBQa6reLjhbagA4ABydVfLah2Mk6ipwrKqqwHRwQwFUWfceAcNhaDfdO4AbMoPBhYnC3Ax3lUABf1uDg/7kECGBCjozxDcaBxmyJK90/JI6drW+r9msl6joDJBluNFRcv+ybJER7RFZyRbnUjk7pvum9zj9ejSRX2RrgL8yWPnzV3bdXds/Wwt0Pyxgvpi1Dp2icKVzW11+k1S3xuu8OuqfGbNIiW4I0qIbQtwbXN7nY7e7NdMGbkPRXi+IY66srmzVqcFi7WPBResGJ9fEPw+RF0DoFc0KliV/459lX9r/0jddISiFRfWFMOBjlge3+ekDkRQakVze+2fTftYMbPmVIjcDKjFkdcF+HZze903o/tnKtg1ZMrWZo176/P5PIFt3ipHyU0KOD7G36QC/blzLxt31MHA2v4BHvK1prb6G5MJ83uzkO/VgRvVUfMFAfl2ftD5YWxgg+6j/ezZ4amG4JaoM/KieOy50aJfk20B/iFKfXpdW61+82k8G3n59s8VcGmUP135BfZCN1noTXtsehZ1gESiZyB8Jn4SPhMRUXPIdBJBP4zPscKTEPuKpnb/1ljf9DzKwW/67Vlvp6R7XV5c8xmFEPuIb3aiQBRtLFztoQ7ABVE+7BSF+c1tdX+I9csk6A+tXbBBLHyqqS0++lo/0wX59s3Su299zBTU9Y3ttT9IdIeGgjd6pC2qEoWrKh/p3AtLCi87wfYE1ivgE1HP+D9MQSh953ub51+h8D/RwRwC3LrXs/06U3WTTO+H0P4MQoZ+bTfBvyuPKQ9qGlvrXordEx3UFvB6vyOQL0SfLRH5anNH/Y8T7aF5Dcn3PZktvkYCJEACJEACJEACJEACJHBkERCRZ6K+nOpbfODeasieuORfRxacDFbrOfdf4Dm/L2dIPwuNjY3Yv39/Blbjh5x77rn48Ic/HPfCa6+9htbW1qzMkStG5syZgylTphjdcZ57GMGWqERjueI0/SABEhgEAhT0DwJUmiQBEiABEiABEiCBkUQgPts5cFtXi18L7eN0D24WZhDDGzPUF5ZVXQKIFjtHxN+OUvivkybiu36/346eS2s5XntHroZSP1LAuP5+pBD0z/GVi2Bt1Dz/sODM6Wi57x9J1qOFu7cA8rmoPt0CdcMpk+Qnsf7pPkVl1Z8UOFrw/76oMc96Lc8cYyb4+AzhrsW0g52h31C1QS/pFQWr2iS+nl7m+xgEv1UK0+KZJhfoF86puh4iWsPQ29xl2zdUaoAWZNd3Q312S4t/j2FvVeGcyjkQ9evIHglwQFlqYdf6Bq3t6PMgvgoE9ihRXzhpstxj2nstqrbG4ZsC6MoRkfNsPPdunqHYPrnGqLcSA/RZ79Oj6fMBJZ/u2rBaJ0eNuzumlfkm5ENuU1BVUet7Ij8YmGsSnmut2H7nvQcAXNi3MQr/2bnB/+1M76ZoruZKHNhjCvLofb597xNAJ07WGTKiAlb0q+Y7aCgE/SHfZlcuEEvpO64vyEAUfmcJPtPZ4n8l9jxNL7vk/yhYOkFuJLAi0sX1HZTJOeYYEjjSCVDQf6SfgKj1x2ZxVkr5d1vblpvEm26xlc+sKVcCHaUYEa3HZbmP2DJkg9YvvQuoJlHO/UpUtygpUGJdDEhFtNA0VVb8BNm59VuDZ0SpuxTk+dA/nVAfUiKXQ6HfN3KicNuJB8ZfG5vJO4Xv8faVFEDURQpyMaCi0nglzmSejnA3QXZp7aYNhT/AUb+FklDAg1KYIL2lv/Sbmt4qBGHRsqk6QqaC3QSC+fDeSqcoFfrlx3Jwmij5ZH8u/U6arRxZ1NhZr0sAGVvFzJqbILgu6sUggAcVVIsD5xSlsKuprf7wG/xwx6WFy99ve+wHAXV2f8OyG1B1UGiFoPcXQYVzISHxf3T2vIRVHxKIirUt/YV9E4CQoLz3bKsyQBYDamKUH64qSqR6Jo3BHr2DXlLAJkeh2xIUCFAEQKey6yfkjz4fB4/KW7J+/d0HTHOWz6j+slJKC9ijx+t92AKohwH5C6A+piC6nNNMAF6DnaSC/gSZ8EOVDKL3K3zG9Zv82THzJGWaSNAf9vNdAA8ohYdEsAcKHghKAKmJ2TfdvTW/wF6cLBCjpOTKMePt9/wKuPgwB9kHUetgoQsOPqL/bmqr09kD+lqa9wIi1SQAnBBlJu5eCJ1vHZQgODl6vlTZ7TO9H/QcgyXoD9vuX2mld1H6PD6iFBpS7WGquz/CKN39SPW88nUSIAESIAESIAESIAESIIEjh8ChcvI6AcPHYlccqF0B2WUs9nbkwMlgperYDyKv+i7jyD/+8Y/4618zylsSZ++kk07C7Nn644b+LRgMor6+HiIZaRkyWPHgD8nPz9fJLaCU6asEQaDuMsg7ybQNg+8jZyABEhgKAhT0DwVlzkECJEACJEACJEACuUqgcHb1GbAcnbTw1LCPBy3IRR0tqzOOajeIWKGgvtzZ0vCTaA4lJcuO6/YEHzKIwF9QkLUi2AKlzhDgHNWrfznWzDG5oL9wbvVH4TiPoH/yyZcFWKeUvCT68xtRP9rc4v9Lf/8WT+zx5jVGC4rDr+8QyColeFz/v1hqiiX4FwE+GiP0fRuCRV0b/ZtNfudyhn7tb2FZ5VWAuj1mTbqc398BPKa1NqIw3gIKBTgx0RlXUHd1tjRckej16aW++UqhGUBepI8AWy2gWYD9EPWBgC3feKLV36/kZTjowLQ/3dKr/VgHR94L2VRauKyWA/hgdAAJgG92tfi/FysQP6/Ed6LXi40K6K81UngNgnVQqguOE4RleSFSCGApgOisCZqT0XYmd0EuMrqg9JKPe5SlxfvRWpXQ+VCQ5tDzq5ulxijBHOnVzhxOYgukrHphqOKhNVktULJBxDrFUrKrc4P/vzNhqscUlVbNEiX67B3dz0Zon6UdorrRqwecDhUK1IkR8veN2nS0NeaiWL3VUAn6dXBC/uRdtyrBp2JYdEPwGBTWQ6mXRTDNgsw23FWRYRT0Z3qYOI4EXBCgoN8FpCOhy0Uzlk/yKkcLpSMZrG2BXNrcXq+zWmfcQtmnu6UFKvSGVLceEVXR3FH7kMGoqphZ8zkIfhgj1k81/y4BLmtur9MRdwnb0pIVp9i2vTomS3cq2xBBQ8EYe2Wq7OjlxTUXKUBnep+U0mhUB52xHQqVpkzhulsGQtFMOerpHvN4PJVrWu99LXYNAxHsJhbMJyWlf1nRb9L+KdJLlFza3FafsDzV4hnLp4ly9BtB4x4kyy6f6fkIBZ0o/FtTW90vEkV3lhfVnKuskHg/ugKFm2MSFJHrmzvq9S+sA/0mWFeq+IqC+n4isX68Q7Lv0O9f62My9T8WFGvBAx2rdpkWEA7g0L/IfMn9POjsTf4P/QuMbkkF/bqDzqbe4/XorOmfTmMejXEfBNc2ddTrZ9XI1HDWDwDyDx2I4GbTwn2es5QsXttW/3SqMeUzq5cqUTqqNd/U15TlP4N7AeFqGfoOTOscajF/j9e+/MGYX3yjfR3I/TCYgv5QkNOM6kql8JskwUIm7Dag7sr3BK/zt/pTpm/MZD9SnQu+TgIkQAIkQAIkQAIkQAIkcGQQEJEngfisZIGGKyBvhfJPsKVJIP/TG4G8vtwVfaP37NmDdet0sc6BN4/Hg6qqKui/Y1tLSwu2b+/33fHAJxxmCxdccAE+9KEPGb2Q/TsQuGvJMHvI6UmABAafAAX9g8+YM5AACZAACZAACZBA7hIonOO7UmdWj/IwYcbsdFZRVFb1JYFEV0vfKAewaPNmv06019cKS31aKKt/qU8g1o+bVQuGdQDCdABH9b6aXNCvxa5jJu2+XSCXJ1jDHnEwd/Mj/pBAP7qdX7rkWC+8DVChZIPptJ1QclnXhtXrEw3KdUF/KAv7O/gVFK5MY+E6EakOjCiNGtPcvWtS5ZYttwVMdkwBIDH9EoqMw6L+Ow4l3NTJY9NpDpTcsnui+retfn+PaeDMub7TAg7ujxP1p57FEYXf7pmIzyWyndpE/x65ymjG3EsucBxLC+KjRf1ulmcLcMPmFv+NyTRThmckxnbyZ9+FI7pCydcPCfV1UEAisX4/M6GqDr13UHSm/qfEgzmbH/a/E915qAT9es5MngUFPCTAmQBOD/tNQb+LQ8MuJJApAQr6MyU3ysaVz1g2XynRguOIoPRFR9ml69r8A00FphYX19wswLV9yASr9ni3X5Eo8/+S4mUXOiK/jM2Sb0BuA9IIpb7U1Fbnqga5r8R3dI/j+S4EutyVKTN4lJt40xL1hbypwQZTKSTTEaiYWXMqRH4SI4BOdFp0luj7Ah77i8mEspkKRSuKfWdDeX4DwSddHNd3BfKrAo/zjUTi1YEIdvX8C0t8J+bZ1i0u2LwrCt8rCNg/6vFaNwPqcJ10hZub2uq+kGQ9Wrz7JaWUfjMXt7/JBP3aphaJd3utaxXwDVfiX8FfLaWuXdteuykV4zTPRqi6g2Opf13XVqvf4A1UzB9xTwd7VIngZ6p/VLnJ/T8I1JWWrSzxhIIkjgt32mYpKU0mVNdl7Lq3ea5QSn6agmMQCr/It+z/CNieWwSIRFunFPSH9svn8wS2eascJTe5WI8OGXgUYn+qqd2/Ndl+Gc76LstSFzkiRRD5ZqqzoQXwYuFTbu+lUMWBo/bqNaw0BSdkS9Cv15zeOZR9Any7IOjc4o/5wCSW30Duh0EW9IdcTec+FKR/92d6T6e6N/g6CZAACZAACZAACZAACZDA6CcgIl3hL5f7LTZw36chO/42+gEMwgq9878H6/QSo2WdPT8QMH4vnLYnOkO/ztQf27Zu3YqnnnoqbXu5PqC6uhp5eX1J8Pq5az96K+yndO4ENhIggdFLgIL+0bu3XBkJkAAJkAAJkAAJJCcwfbpvrBoXEtP3ia9Fqe9v3tCgBa4DajPmVX/CsZ2NUUL9/QpY0Nni74g1XDinci5E6V8+U4mC31Ei1ymP/N1xrIcBTOi1lVrUm0KcnVDQr62HOX1ZgK8pYFwKMDrg4EEF/Gtni/+VZH1zXdCvfdei/km71Vccka+nWLsDQatSuAoK/yyCtVEC6adhBUu61q/VYn9jSyEMTyoy1vqS13bJCgWlE2pOdnFwdyiR/9u5cfWqVJqdaWW+CWOUulFEtL4pPvtD/GTvCORLp0xS97rVo7nwN9QlVxkVlfneJ8DPYwTuyZb1ApR8rmvDaq1XSqWZUtPLfNcr4Dtm/qmffRd8VVFp5XJR6uaU50fhbyLOZR7LshwbG6D6ktK+Ccua3bW+vl8J0aEU9EfdVf8B4N+TnVcdlGAp9b28gOe2Hm9QP6szwpwo6HdxYNiFBDIlQEF/puRG1zhVUbzsN4BcFVmWAm5pbK+7zsU/iilJLClaNsOxRGfkj7xhdScI3q4+qWDpNzvFAN4fFmjrsjhavP8QYP+sqd2vs1+n+oc7zsclpZcf63T3rIBCNaBLJkWieHVGcvUXgbq1wBNsdJOZ2QSgVzSrhejORQhFqaljwr8g6IznzwHWA1ByuxvB7wCFoqqi2PcRJd6VomQugA9EVT94G8CzENRbBfn3rt14l/7/hG0ggt0ooyF/AM/nAcwPl2PTb2Z1dPUzInKPp6Dgzogv5TOrVyhR90SN/7PjUaXrWmvfSuKqqphRcz4Uvg7IrDD70LlRUDc1ttf+NNWh1YEf3bZ3sSVyuQAfh+oreaWDMF4+9Itqu8C5veBEeTTdN9eJzwYGbDvVuiKvR9anIJ8F5GN951OwQxQeAZyfR9ZmqN4BKPWZprbaX6Wab8EFK8bn5QWvhlKXq95KCzrIIgjB32GhSSz79uZWvy6zhori6l9HBW+4EvRH5g9VBRi7b76ycJk4MtOwXxvSuS9Mgn4l1pzGjlVb+t8dydml4hP9eigIYrtnvoL6KiDnhZ/TECul1Nca22t1Cbi+NsB7ISzs13eULALw4dh7Id07cCD3w1AI+sPgDt+HkHlQoTJ5vYE/+uxbeEo56tYp7x7z0G0Jov4T7elA9yOds8K+JEACJEACJEACJEACJEACo4uAiOhA/jj1eaDxc5A3/ji6FjtEq7E+WArv3G8bZ+vo6MBLL72UFU/OOussnHee/hW+f8tmJYCsOJolIzp4QQcxGJtjo+e3C4Fu/dEnGwmQwOgkQEH/6NxXrooESIAESIAESIAEUhMwCMrftjxWacfD9X9KPTp5D50Vv2DSLl1lvjzSUyC/3Nyy+rOmkSU6iadXfID6rABnR4nHdwN4HpBb84PK39rq3x/vtztRrxZnF+ikpYKrofA+LTgPZdsWbLGUc1VHy33/SLaqKB91QsNPAJgY7t+tdSsCrFWO/fOuR9Zo7UnKNhIE/ZFFlJQsO67bG7xaKVwKCX0fXwDAgcIbEFkvUD/d3OLXYmaZPs/3QWWjDcDU8PiACMo3b/RrfVnCNn2272RlqesVxCfAieGOev83WgV5n+54YNWuZONDwQe75GKB0vtzAXqTYeqs6zrI4k0AjynInbsmqfvTzZzfu377SgWpAqBLHUb2fsC2Ux6UqA65zKhw9tL3K8vzGQEuEuD0qGdY67peU0CnWOpXJ0+QzjT1WGr67MrpylLfFGBG2G7v2XPkZ10bV/8gHYaJ+ia5g7SObRMsdXPE9+nzfJOVFvQD50TsKeDznS3+W6LtD7WgPzK3Piew8AUl8EXuOgDdUPg7BLXi4I7Nj/hfnzv3snH7nfceOFT15MLwWAr6s3GYaIMEEhCgoJ9HgwRIgARIgASiCCQT9BMUCZAACZAACZAACZAACZAACZAACWSTgEgoCca8WJvBdV+E82pcBfdsTj16beUfjfyrzZXq33jjDTzyyCNZWfsxxxyDigpzpfY1a9bg4MGDWZknl4zMmzcPxx+vv+eOb872vyC45ppccpe+kAAJZJUABf1ZxUljJEACJEACJEACJEACJEACJEACJEACJEACJBBDgIJ+HgkSIAESIAESiCJAQT+PAwmQAAmQAAmQAAmQAAmQAAmQwFAREJFmALp6Wr8WfOArcF7uGio3Rt08eTX3Qk0+LW5dtm2jrq4OImkX/DQy0oJ+LeyPbY899hief/75UcfV6/WiqqoKlqUT18W34P1fhvPKo6Nu3VwQCZCAJkBBP88BCZAACZAACZAACZAACZAACZAACZAACZAACQwmAQr6B5MubZMACZAACYw4AhT0j7gto8MkQAIkQAIkQAIkQAIkQAIkMGIJiIgfQGXsAoIPfR3OP1pH7LqG23HPeZ+C/mNq69evx86dO7Pi4nnnnYezzjorztarr76KTZs2ZWWOXDPykY98BNOmTTO7FXgXPb+eE65Sn2ue0x8SIIGBEaCgf2D8OJoESIAESIAESIAESIAESIAESIAESIAESIAEkhOgoJ8nhARIgARIgASiCFDQz+NAAiRAAiRAAiRAAiRAAiRAAiQwVARE5F4Ay2PnC274TzjPbxgqN0bdPOqEs5FXebtxXc888wyefPLJrKz55JNPxqxZs+JsBYNB1NfXZ60SQFaczaKRJUuWYNy4cUaLzkudCD74b1mcjaZIgARygwAF/bmxD/SCBEiABEiABEiABEiABEiABEiABEiABEhgtBKgoH+07izXRQIkQAIkkBEBCvozwsZBJEACJEACJEACJEACJEACJEACGRAQkf8FcFXs0OAj34XzzAMZWOSQXgIK+Ss3At4xcUAOHjyINWvWZAWUx+NBVVUV9N+xbcOGDdixY0dW5sk1IxMmTMCiRYsSuhV84CtwXu7KNbfpDwmQwIAIUNA/IHwcTAIkQAIkQAIkQAIkQAIkQAIkQAIkQAIkQAIpCFDQzyNCAiRAAiRAAlEEKOjncSABEiABEiABEiABEiABEiABEhgqAiLySwDXxM4X3PQDOH9rHCo3RuU83nnfhXVGfPZ8vdjGxkbs378/K+uePXs2TjrppDhbW7duxVNPPZWVOXLRyPTp03HGGWeYXQt2o+d/5wHBnlx0nT6RAAlkRICC/oywcRAJkAAJkAAJkAAJkAAJkAAJkAAJkAAJkAAJuCRAQb9LUOxGAiRAAiRwZBCgoP/I2GeukgRIgARIgARIgARIgARIgARygYCI3ATgulhf7I6fwP6zPxdcHLE+WGctgLf0G0b/t2zZgqeffjora/vwhz+Mc889N87W7t27cf/992dljlw0opSCz+dDfn6+0T15448INH4uF12njdgKTAAAIABJREFUTyRAAhkRoKA/I2wcRAIkQAIkQAIkQAIkQAIkQAIkQAIkQAIkQAIuCVDQ7xIUu5EACZAACRwZBCjoPzL2maskARIgARIgARIgARIgARIggVwgICI/APBvsb7Ym38O+w/35oKLI9YHNXYi8q560Oj/W2+9hYceeigraxs/fjzKy8uNttasWYODBw9mZZ5cNHLsscdiwYIFCV0LbvgmnOdbctF1+kQCJJA2AQr600bGASRAAiRAAiRAAiRAAiRAAiRAAiRAAiRAAiSQBgEK+tOAxa4kQAIkQAKjnwAF/aN/j7lCEiABEiABEiABEiABEiABEsgVAiLybQA3xPpjP34b7CfvyBU3R6wfeTX3Qk0+Lc5/EUFDQwMCgUBW1rZ48WIcffTRcbYeffRR/P3vf8/KHLlq5LzzzsNZZ51lds8JoOfXcwC7J1fdp18kQAKuCVDQ7xoVO5IACZAACZAACZAACZAACZAACZAACZAACZBABgQo6M8AGoeQAAmQAAmQAAmQAAmQAAmQAAmQAAmQAAmQAAmQwEAJiMh/APhOrB37yd/CfvzXAzV/xI/3XLASnmlXGjm0t7fj5ZdfzgqjRKL2V155BW1tbVmZI5eNXHLJJRg7dqzZxe59CNQugxx8J5eXQN9IgARcEMj/XJexl1KK3zW64McuJEACJEACJEACJEACJEACJEACJEACJEACJJCMAD9k4/kgARIgARIgARIgARIgARIgARIgARIgARIgARIggWEgICJfBXBj7NT2H+6BvfkXw+DR6JpSTf0E8pbcalyUFvNrUX822sknn4xZs2bFmdIVAOrr67MxRU7aGDNmDPTap0yZgtNPPz2hj7LtTwis/WxOroFOkQAJuCXADP1uSbEfCZAACZAACZAACZAACZAACZAACZAACZAACWRCgIL+TKhxDAmQAAmQAAmQAAmQAAmQAAmQAAmQAAmQAAmQAAkMkICIXAfgplgz9p/9sDt+MkDrHK4J5K98BPCOiYMRDAZDYnsRGTAor9eLmpoao53W1la89tprA54jVwwcf/zxOOmkk0J/jj32WNduBe//v3Be2ey6PzuSAAnkGgEK+nNtR+gPCZAACZAACZAACZAACZAACZAACZAACZDA6CJAQf/o2k+uhgRIgARIgARIgARIgARIgARIgARIgARIgARIYIQQEJGVAH4V667zt0YEN/1ghKwit930zv8erNNLjE6uX78eO3fuzMoCZs+eHRK5xzYt5tei/pHa8vPzQ1n49R+9Pv3/GTUniJ47FgHv7cloOAeRAAkMP4H8z3UZnVBK8bvG4d8eekACJEACJEACJEACJEACJEACJEACJEACJDDCCfBDthG+gXSfBEiABEiABEiABEiABEiABEiABEiABEiABEhgZBIQkSsA3BHrvfPs7xDc+O2Ruagc89o6uxzekn83erV161Y89dRTWfH4tNNOQ1FRkdHW6tWr8d5772VlnqEwojPvRwT8xx13XPamPPg2eu6sAMTJnk1aIgESGCICzNA/RKA5DQmQAAmQAAmQAAmQAAmQAAmQAAmQAAmQwBFKgIL+I3TjuWwSIAESIAESIAESIAESIAESIAESIAESIAESIIHhJSAi1QDqYr1wXngEwYdvGF7nRsns6ugpyLt8rXE1+/fvR2NjY1ZW6vF44PP54PV64+w9//zzeOyxx7Iyz2AY0Vn3p06dilNPPTX0d0FBwWBME7LpvPIogvd/edDs0zAJkMBgEaCgf7DI0i4JkAAJkAAJkAAJkAAJkAAJkAAJkAAJkAAJaAIU9PMckAAJkAAJkAAJkAAJkAAJkAAJkAAJkAAJkAAJkMAwEBCRCgBxinLnpQ4EH/zqMHg0OqfMW14LNfH9xsVpQb8W9mejnX/++TjzzDONplpaWrB9+/ZsTJMVGzoLvxbv60z8xx9/fFZs2rYdWqNlWSHbiZr96K2wn7o7K3PSCAmQwFARoKB/qEhzHhIgARIgARIgARIgARIgARIgARIgARIggSOTAAX9R+a+c9UkQAIkQAIkQAIkQAIkQAIkQAIkQAIkQAIkQALDTEBE5gF4KNYN59XHEVz3xWH2bvRM7ym6Dp5P1BgXtGXLFjz99NNZWawWyS9YsMBo67333sP69euxd+/erMyVrpG8vDycdNJJoT9axD9mzJh0TRj779u3D6+//jreeOONkJjfcZxQv0WLFmHChAkJ5whu+Bac59dnxQcaIQESGAoCFPQPBWXOQQIkQAIkQAIkQAIkQAIkQAIkQAIkQAIkcOQSoKD/yN17rpwESIAESIAESIAESIAESIAESIAESIAESIAESGAYCYjIhQBaY12QbX9CYO1nh9Gz0TW1der58C76qXFRO3bswIYNG7K24FmzZoUE86b27rvv4ne/+x0OHjyYtfmSGZo0aVLIFy3i11n4lRr41wE6C79mpkX8+k+i6gZerxeVlZXQfxubCAKNn4M+62wkQAIjgQAF/SNhl+gjCZAACZAACZAACZAACZAACZAACZAACZDAyCUw8E/wR+7a6TkJkAAJkAAJkAAJkAAJkAAJkAAJkAAJkAAJkAAJDBsBETkPwOOxDsjOZxBY/S/D5teom9iTh/yrWwBPXtzSRAQNDQ0IBAJZWbbOfF9RUQGdEd/UdKb+9vb2kCg+203POXXq1D4R/9ixY7Myhc7CrzPwawG/9luL+t20yZMnY+HChYm7OjYC9ZdBdr3kxhz7kAAJDCsBCvqHFT8nJwESIAESIAESIAESIAESIAESIAESIAESGPUEKOgf9VvMBZIACZAACZAACZAACZAACZAACZAACZAACZAACeQiARH5JwB/jfVN3nkRgboVuejyiPXJe/GPYL1vutH/jo4OvPRS9kTlp512GoqKipKy+tvf/oY//vGP0AEFA2kTJ07sE/CfcMIJWcvCv3PnzpCAXwv59+7dm7GLZ5xxBqZPN3MPGQ12o+fuJcC7uzOegwNJgASGggAF/UNBmXOQAAmQAAmQAAmQAAmQAAmQAAmQAAmQAAkcuQQo6D9y954rJwESGIUEFhfX3CHAFX1LE1Xe1FG7bhQuddQsaXHxsq8K5MbIghRwZ2N73ZWjZoFcCAmQAAmQAAmQAAmQAAmQAAmQQEICInI6gBdiO8ie1xG410dyWSTg+bgPnhlfMlrUYn4t6s9mO+ecc3D22WcnNXngwAE899xzeP7559HT0+Nqeq/X2y8L/1FHHeVqXKpO+/fv75eFPxgMphri+vWPf/zj0H8Stvf2oOfOxYDd7domO5IACQw1AQr6h5o45yMBEiABEiABEiABEiABEiABEiABEiABEjiyCFDQf2TtN1dLAiQwyglQ0D/yNpiC/pG3Z/SYBEiABEiABEiABEiABEiABLJFQEROBLAt1p4ceAuBO8uzNQ3tAFATTkXeinoji0AggIaGhgFny481fv755+PMM890xf+FF17AW2+9hX379kGL6/WfSNOZ9/WfqVOnYsqUKa7suem0ffv2viz8e/bscTMk4z66YoGuXJCoyf4dCNxTBTiBjOfgQBIggcEkQEH/YNKlbRIgARIgARIgARIgARIgARIgARJwSUAVzvXNgq2WKeXsBtTPOlv8r7gcy24kQAI5ToCC/hzfILpHAiRAAukQoKA/HVq50Xc4Bf3lxdU1CuoeAB5NQynl321tW97a2ppRGr6lxZdOtRFsB3BGmnTfFeA1BXQqJbUnHJjw+9u23ObqG/zFM5ZPE+VsADApPOcuJdacxo5VW9L0gd1JgARIgARIgARIgARIgARIYMgJiMh4APFK6u796PnN3CH3Z7RPmHd5I9TRJxiXuX79euzcuTPrCAoLC3H66boQw/A3XRHgjTfeCIn4tZg/m1n43axu/vz5OO644xJ2lX3bELi3hqJ+NzDZhwSGnAAF/UOOnBOSAAmQAAmQAAmQAAmQAAmQAAmQQAyBotmVC8RSawEU6JcE2BoMovSJVv92wiIBEhj5BCjoH/l7yBWQAAmQQB8BCvpH3mEYLkF/SUmJd6IzdZWI+KKo7bQ8Urq2tf6vmZAcgKA/ZjrZDaW+mx+wf+7f7H83mS8U9GeyUxxDAiRAAiRAAiRAAiRAAiSQKwRExAsgPqDZsdHzy+JccXPU+OGd+RVYH11qXM/WrVvx1FNPDcpaP/ShD+Gcc85BXl7eoNhPZNRxHLz55pshAb/+M9hZ+FMtTimF8vJyHHPMMQm79or6daZ+O5U5vk4CJDCkBCjoH1LcnIwESIAESIAESIAESIAESIAESIAEDAQKyypvANS3o14KiKB880b/QwRGAiQw8glQ0D/y95ArIAESCBMYLmF0Lm0ABf25tBvufBmuc7ukpPqjjq02AuiXmlBBXd/YXvsDd97375U9QX+f3cc8Hk/lmtZ7X0vkDwX9mewUx5AACZAACZAACZAACZAACeQSARHpBpAf61PPLy9kpvIsb5T1gWJ4F95otLp37140NzdnecbD5saOHQudrX/q1KmDNoc2fPDgwb4s/Nu2bRvyLPypFmdZFiorK5GfH3fk+4ZS1J+KIl8ngeEgQEH/cFDnnCRAAiRAAiRAAiRAAiRAAtknUFhWuQpQyw5blm90taz+TvZnokUSSExg+mzfycpCJ4D3h3vtEQdzNz/ifzwZt6I5VZ8RkZ8DsML93oRlze5an1niTu4RCZBAbhGgoD+39oPekAAJDIDAcAmjB+By1odS0J91pINucLjObey8UQvtyi+wF/pb/HvSXbxR0K9wIwRPJrIlkNMg6iyl8EkAHwbg6d9Xtnpsz8I1XateNtmgoD/dXWJ/EiABEiABEiABEiABEiCBXCMgIu8AmBTrV89v5gHd+3LN3ZHtT95Y5H9ax7abW2NjI/bv3z+oazz11FNx5plnZlXYv3Pnzj4R/65duwbV/2wYLygowJIlS+D16gIV5iZ7daZ+HyBONqakDRIggQEToKB/wAhpgARIgARIgARIgARIgARIICcIUNCfE9twxDuRqaC/pGTxxG6v91cK6hIAByDqG10bG34GQI54qARAAqOAAAX9o2ATuQQSIIFeAsMljM4l/hT059JuuPNlOM6tr8w3oafb8yCAQoOXPSKqormjNu1yXEZBv6jypo7adW5oLJrpO80S68eAWty/v/rtlIPHXHPbltsCsXYo6HdDln1IgARIgARIgARIgARIgARymYCIvArglFgfA3cthuzfmcuuj0jfvBU/g3XyNKPvW7ZswdNPPz0k6zr66KNDwv4zzjgDWuCeTnv33Xf7ZeEPBOJ+XU7H3LD0HTduHBYtWpRc1L/ndQRW1QBiD4uPnJQESCCaAAX9PA8kQAIkQAIkQAIkQAIkQAKjgwAF/aNjH0f6KjIV9I/0ddN/EiCB5AQo6OcJIQESGDUEhkMYnWvwKOjPtR1J7c9wnNvyGcvmKyVNAHrr2wv+CoX3ARiv/1cBtzS2112XbgTvQAX9eu6V01bmbR+39xYlWBlFb69lqflrN9VujiVKQX/qM8YeJEACJEACJEACJEACJEACuU1ARJ4BcFasl4HaZZBdxmJlub2gHPfO88/L4Sm81ujljh07sGHDhiFfwfjx4zFhwgRMnjwZEydODP055phj+vzQgn2dhX/79u3QPr7zji7qMPKbK1H/3jcQuLeKmfpH/nZzBSOeAAX9I34LuQASIAESIAESIAESIAESIIEQAQr6eRBygQAF/bmwC/SBBHKPAAX9ubcn9IgESCBDAsMhjM7Q1UEbRkH/oKEdNMPDcG7V4uKamwWIqBcOWCI1jlJfi8rY/6Kj7NJ1bf4X01l4NgT9er4lhZedYHsC6xXwib75FW5uaqv7Qqw/FPSns0PsSwIkQAIkQAIkQAIkQAIkkIsERORJAHEp4wOr/wWyU2v92bJJQB37QeRV32U0KSJoaGjASMx4n01GQ2nLlaj/wJu9ov5g91C6xrlIgAT6EaCgnweCBEiABEiABEiABEiABEhgdBCgoH907ONIXwUF/SN9B+k/CQwOAQr6B4crrZIACQwDgWEQRg/DKpNPSUF/zm1JSoeG+twumuk7zRLPRgCnhZ3ryi+wF/b0eC6F4JaIw6Lk0ua2+ntTLiCqQ7YE/dpkLBcBNsE5uKi5s3lftE8U9KezQ+xLAiRAAiRAAiRAAiRAAiSQiwREpBXAhbG+BZuuhfP6U7no8oj3Kf+qB4GxE43r6OjowEsvvTTi1ziSFuBG1I+e/ei5twZ4d3RUJxhJ+0NfSaCXAAX9PAkkQAIkQAIkQAIkQAIkQAKjgwAF/aNjH0f6KijoH+k7SP9JYHAIUNA/OFxp9QgmUDFj2SIoaY4gUFDXN7bX/kD//4ILVozPL3CWQeQaAB8GMBaADYXtImhTgpuaOuoeByDpIvSV+I7utr2LFeSzgHwMUJG63G8rwVOOUncVeIKN/lb//kS2K2bW3ATBdSbfk/kTM+7vdtAuuX+z//VkYy6Zsfz0oHL0F9anhvv92fGo0nWttW+5Wbteb8D2NAkw203/cJ8XPPAWr2m/Z1uyMSunrczbMXbffGXhMnFkJhSmhPsHIfi7gnpYVPC2pnb/05nsVWTuipk1p0LU1YAsijoP+mXXexa7jkwF/T6fz9O9XX1SwboaQEl4Xzwh+4IdylJt4uDuKe8e89BtW24LpME87a6hsxy0FsBSVykH5/TjD7wMoF3g3F5wojzq9/vtVBMMxzMZ4QlY/6qAuQCODfv5NoBn8f/ZOw/oOKqrj//v7Epyw4ViG0xvAUISEoeiimLJxoAtua2KwWCnUBIgJF8SQgIJhAD5EhJKIJSEgBNjSV7ZluQGtmRkVZo/EkLovRkbcJGrpJ25n99qVx7NzuzOqlnlvnNycqx95d7fe2/Y8r/3Eh5IbNWX+xv9e3tb0J+TkX8JMS1qv+eEW8tqim+ZmZl/pqGTEvqPDW47YU1Sqz5b2RiLcfj17hT056blZYO0VQASo93fLgr6KTfddzqx9woGXwDCyQC84b1y++x0y0f6CQEhIASEgBAQAkJACAgBISAE7Agw80oAF1tfC6y+AcZ7tQKtBwh4J/0S2mkRyIMrKTG/EvVL610CQ4cORW5uLrze8Mdym/UDzWj1LwBvk4CL3t0dWU0IKAIi6JdzIASEgBAQAkJACAgBIRBJQP0u/vEOSiWDr2QgFcDRAJTOwADhE2LUsEYPTxjF9W5+27eucIbPlzhmG09j0OWhavOHh/oonYD6cLiWgQcbK/0vu9VuWMXcBJ5dX1m6TL3pTZ7kO5s0vhJEU8A4CoAGoBmEt5ixKCng/Vu1jaZlYrZvVCJwNQFzGTiRgOEhO5X+5d8E/su2MbTyFb+/Jdo5Sp7kO4c0rAUwKtSvjvY2X1RfX7FTrTGEqJCZv83AGZY1NkCj+xw4U/KkOcmk0Y8BpAE4ot0v4EMGlpOhP9CwfpnSYsTdMjN9I1q87APoaotd25XvAC9MDJC/OopWSS2amppzCA9NWh2yUf3pfTaQ2rg+qD0K7Q1dB/W7PhA8BwzsJuAdBha3AA9urPTvsDpgI5p242M7dzed3fRJy8o/1SD+IYhzOpyt0B7AwL0hX2E5o2YOMZdKmTTrONY8SqcyC8Dxnb2PNtzamah7/9FWTCbC9QDOBRDOmqH2/E1iesDYw0sa49CamByj5GzfmQS+3nIP477zqdlzZjFo6YG5+eaGytLfJif7hmrDMNcg/JiAL4UYvWlAy32mskTpwCKaOufNCTSdmL8D4GvhMxjU/AEfEVAf61kXaU/M7VSnPGizuWe054SbGdUZIc1zFROmg4MamaTQuLjubHitg3hW3LgrfYRAvyMggv5+t2VicF8nYCceThgf+GPrJm+eQXwvtb05dmo6QP9I9ASuiya8Nw8Ois+HN/0QzL8yifht52fgMyJcW15TvMTuw4xVQEtE/u3aprnV1dUBJ4MvTps7xkvGmtCbNNWthZlyK+qKnoy2VzkZBTnEUB+K2kTjoMfKa4vUGx9XwQw9IehXbzpd7lPIZDwD1r9TXut/JZ5z2Sbk57sBmnHAf6cZeCcDtyUFjPvdCKs7I+ifmV54vsH8ECgYZBK1qTPkYf728roSJbR2tVex5gy/7kv2DW32atcQcHOssxwa8yKD5lfUFr0UbY3evpMz0/JPNTRaCMZ50exi4B0PSH3YPpfB/xvuS8DCstri+W65xdMvyDjBs5QYF4bGbdE8nLW8uuTlzMz5Q0bq+/wETAu91qRpNHX5hqJGt2t0p6DfRqhvG5DTWUG/231q8513ErRfJowP/KUzXzS55Sf9hIAQEAJCQAgIASEgBISAEBicBJh58f7g70Kr94Gq22C8rr5ykdbdBLSTs+CdcpvjtEuWLEFLS9Tf2LvbJJlPZT5xI+o3dASrV2z6tzATAkKglwkkfr/BdkUikt8ae3kvZDkhIASEgBAQAkJACPQFAsmT52QR08MAToplDzM2grCgsdL/n1h91etBwfA2voRAdwM4NNaYeOa3E/QD9MJ+If4/7CoomtdWAnKN8cP6Kv/f1Y/IwYCG7Xw9M91qEtg7mfs6NG1Ow9oSFXxg2+yEuomB1unNHm8+iP7oYo0NRJ659euKP1ELpGXPPlGHtpjaRNfRmk7Ed2wbTb+NFXQQniQYbLGdfmIw/8KFXVuJ+br6qlL1HZitzsRJ0K9p8DDwAICLQoEITn5sAfG8hnWlKiCivR1sQX9QCO7lPxDoezH0QcE9MDS6h/SglipczdOVoD91csFRzLq6j7E4Qd0XJm2ek3hdwXMSaRtDk44H4zEiTIxxpmKed+v487LzTyc2/ulibgPAaiLPleGzbmeLVUBPoH94NO2mgKGXAfiGZcxn0LRJ1vupxP80HD9m4EYX51zFwv+X2ZjXWLn0RatNB1vQn5rtO9blXQoHy9zJu/GnWIEZB+OsxPpvgrwuBPozAfmSrT/vntjeJwlYxcNMuJk4GD37o9ji7TaXmPDI+N0jr4mVCd2X7RvVvM/zCBHy4oChogPvHrdn5C+s809L9k3weD0qa76KwFMtZrb9mecXJhsGK/H+yHYbCPeV1xT/MJpNuekFt+8X//8i3IeJL62oKXnCrR/dLehX87Xo3vsAvsztPoV2aycY15TXlfzTjcB9ekbhJI1Z9VXR3K4bMda1ePXLVlf7P402KE5BP81IL7icgb+EqkW4tUdn8I0VtSV3ufHZzaS+ZN+hLV6P2v+pbvqb+mxjYF5FbbEKMLBtvXknc1ILvkkayuPYX5X9/jUAXw8b35OCfqv43ZqFPyc9v4AQzN4fDLShUPZ+t3vSnYL+6efnn60ZKvsAhaO5u03QHwpeUuctWI3AbXP7bHY7n/QTAkJACAgBISAEhIAQEAJCQAgoAsysPpdfbaWh190N/SW/QOoJAokjkPjdp4IZp+3a888/j9dff70nVpY5YxBQov7p06cjMTFcsM9mADMCa2+C8fbTwlMICIFeJCCC/l6ELUsJASEgBISAEBACQqBvE6DU7LzrGXynKbOzG4t3MNP8xqolSkzr2NoyvtNDAKvkBypDvqtmFds7DbIR9N/FIKUTcfvbsQ7m67YfSn8btR1/IcaCOOx806vhgpq1/nft7LMR9D9PoPcYPNv1Gox/t+qYmpRoHGcYWkUcfimR9K8aKv13xNKBZGbOGN3iTXgcQK6rzWnrZID4/u2j6ad2QQO2gn6m64n4XgDHulznCzCmN1T525MWHkxBf4iTOu9hcX5MNxhYRsAxAM4OdY4p6E+b4ptoGMEgALec1NRR76OdSBuER8D4s6mCRCx/op538+DkrLwZRKzOVLg6Ray51esfaBpm1a31b7TrbCOgr0Jb9Qy75JwRnM/JmnmYF94lIExyY4ypjy3bgynoT5k8ZwqYlFbN7XMu7E6HICGH59YE0lAP4LjQ63U9eVbi3AvpLgT6HQER9Pe7LROD+zoBq3gYjM2gYLknJZBVme43Mngpgd5l8AkaaCoDGQDM9aRbmLiwoqZEveGybUrM37rP42fCZFMHHYQXYdBjIN4S/Dvhm/uF+ZeCMcHcj4FrKmqLHzJPnpmZ6R1tHLmYWZXDCrYWsHFxed2SSic7ZqQX/sycXTzU79kAaxeuqlu8zW6cjRh/k0actbzGvnSRw9o0PbPwsATdkxB+3eDA95lwU/jfzFjiJa8q8RRsrJPunbDvC2uGbVXl4NPhTfcT44qOa/F2gIpBqAZDJ8Io5mDwhHqzZt6vvQSaV1ZbZCrVFGn1jPS55zCMFZY3SG73DErUnzBE9/ltyoSFV4tH0J97fkE6DKzsEIyBjj4zcRKxNg1g9UFsqMkrVz67ua9twRRaKUCqNFq4tXMhohfIo+/RDXyNGHMBmmLh/wF79KyKav9bduv11p2clTL3ON2jrwbojA52ED6GwStZQ23wShpIh0bTLHeyfUiPCvozCm5hxq8PLEZXldcUqSjtYJue4TtBY4/6EHNC26XBy5xE2RVVRZvd7GV3CvpzMwqvhKoccaDZPlfizdCfk+k7mfSgj+YPs3sBKmcyVhKTKpnoASMT4AJTQIGypNuDWdxwlT5CQAgIASEgBISAEBACQkAIDGwCzKzKJv/S6qW+cSH0Z9s/sg1sCAfBu4RZj4DGn2m78rZt27BqlWPugINg7eBa0uPxIDc3F8OGDYvqeKDuHhgvqUKk0oSAEOgNAiLo7w3KsoYQEAJCQAgIASEgBPo+gdQsXz4TFlrE/M0MrNqfWXsFDN4HjYaAMQNt1eGDyeRCLUJwbfZYZX0fvRUPg2CtaN8EcClIexqGESBNG20w5xOQbpm/mRiX11f5S5xIWgX9ln5vM7CGiJ4F2AumDIBVxvNxln6fMPE6YpoXEtobBKjM+6uZ+d+s0ThiTGHg/Iis3oTS5q1j5m7c+Eir1UYbQb+5SzMT1u9Pnv4UGbwZRKoygkqYmGxNWsngJQRSSQU0Sb/KAAAgAElEQVRPCU3QxOAnNdKeZmAXM59LgNJdqGSf5qCJXQRcWF/pr3Pi5yBSD/pvEP4etK0tkek5BJprYWcAfH1DZakShXdoNoL+ZgD7TALvLwh4ignrggOd96aO9jZfVF9fsVN1U1UU3vsMR3i1A+eQtGDG/wPBCES/Z53vCxvkTUJL7Rr/57ECG6Ld1ihnucM+EtHXuG0vvuaQfDSqoD8ly5cMde+Aw0z2RNzH/Vn5pxNwseXebtHZmPxs1dKXbM5iR5E2Y2dQRwG0fVlD+AiMFSBqIGCEwca3CKTO44FksMFu9I9920Z/1+68h9d0eKa4uvMMvBIIIOt5m+SocQroO3AOnUeVzPNbJjamc47nNK+2xzCMrxPjEm7rZ37WfaKx9q26qpI3wuNVtn8MPVBxxOPFeINRBsbR4XsKYC4b+Fd4jNbc3BQ+y+3zTPKdQ5pKjtke/NDhzFv30uGMuL2zaroNiYHWGdXVZdvtznxE8EcPnpVod05eEwIDhYAI+gfKTooffYZAhHg4bBnhBbB+eXmt/xWrsbkZBSlgLDcLvYnIv13bNLe6uloFAVgb5Wbk3wAmFfEcbtuYML+ipli9UetQosqX7Bva6vX+lsEqa374DYStCNpGRPvL8tpiFYEb0aJkyd+tGTR1eX2R7Zv82WlzTwyQoSoBqKhS9UZ+TVKrPtvf6FfZyjvdrMEFboXROekFVxFwv4mNTqB7EwKBm+xsyk33nQHyLAQHgyXCbQsTplbUFEeUTVIdZqbMG6t7WtdS25vwYGPgHda4YMWGkuetTqs9a/F4rgMFxdftQnoGHmzyfHqdw7mAW0G/mr85wbOUGBceWJsrEwNGvr/Rv9Vqz4zMguNZRzHMpdjiFHs7bawNf8ezrOawvy+4taym+Ba7NXrjTqpgmFH6uAcB+q7JhgDAtyUGjD9Yz5H60Niy2ZMPDp67MWa73Z7beC9KTlbhOGrmShDCaoV3DdKzVtR0iP6n3PTCRwFWWQRUa2Gm3Iq6IlWFI2brLkG//fmkx8pri75jfb7FKehXVSnuUwFNpnP/CnuMXLuAkFDlCKWemWO+65qHs5ZXO5dCjAlKOggBISAEhIAQEAJCQAgIASEgBEwEmFl9lvyrFYrxVhUCa28WVj1EwPPNBfCco6qd27fVq1dj69aIr0h6yBqZ1o6AytQ/alT0xGz6//0D+jMdcpYITCEgBHqIgAj6ewisTCsEhIAQEAJCQAgIgX5E4Nys2V/1kKYE1e1ZnpmxQkdgwXNVy7+wupIyJf9MGEYpgC+ZXnMUn6Zkz7l2f8K1e0wic4OBv2A3ftZooydJzvZ9RQMW7c9q/lXT/F8QGVPr1y19wQ6tg6Bf2X55Q6V/dYTexufzfLwNP9+vTb7VQXC9hQyeX7++VP2m3kGrMzHbNyoR/AiBVOLIcPtC82hZdU+V/Ntqn5OgXwn0W0BXbLRJ/piWlX+qTsZyAjomHmybXAnoS5pBV9uMpZRsnwpWUMEZZjH4Iw2V/qscxOyUOtl3M3OQRbjtAOg7DZVLVMLSDv4HBczD8XsCvm/a0wihs5rIRtAfnr+ZmW7HHr7LegbU/NpweojBqsJCuO3RwBfXVZYqTZJtizwDfHNDZalKuNFtLTU7L4/BiwC0JylVwmgCLquv9H8Qsff2Z1l1cxT0B4MrEhJWgZFimu//NBi+usql71jXSMuefaIBTZUD/YbptbLtY5BvrZoQpbLBDmL64VGH8iJrMtVQRvtloGBS23DbxB5kND5ln6AzZJN6ppwYHhDtmZKanX8ew1ABOwcSOBL9vmHdEnVHO5y/KIL+TQD9OjHQ4ncSqds8ixzPefD8Zs1JZyKl+2u/S0x0Z+O6Jb9wOlQ2jHewgSmN6/3PRTuINs8Jx2fq2Zm+8V4vqizPhw8IWn59ZckzEedQ3dlh9BMiVslnktr3hPBoy9YxVzsEIlkz9Lc/G7rzrHTb5ZSJhEAfJyCC/j6+QWJe/yNgJx52k1k9J73wUkKwfFBYcP+WHtAzVzb6P7ZSsBGwxsyWrrLQbx7WpMrn5IfnI4oUQVvnZmBlk2eIr7r6cRX52qHNzMw/09BJZbqOKMljN3d4cE5GQQ5xsNxT0FcC3VBWW/T7ru52ZwT9ERnJAR3ENyWOM/5gffNptm9W5iVH63qgDKCJpr+XjNszct4jNpHUM6yZ0cGOImLTfJSbVng1KBgJHD4XTdAwrXxDcTDbe8TZSC94nIHL2//OlFNeV6SCPDruXUb+6QYH9+7I4AuEj3Vo31pZs/hNp32wyWyuM2FWRU2xKtPWqWYTFKIzaH5FbZH6YOPYbO6LY1WI3riTM88vTDYMVh/Qw9HGrjK5z0gvnM1gdS/bgzZ6TNCfVjiViFUEcVvNesbiHd5PL7cGh+S47Ge3Od0k6Kec9PyfEIIBS+Fzr3heWlFbooJKOrR4BP3TMwsP13RW5z78hc5u1ozpFRuWPO102GZmXXaY0dqyEnyg7Fp3PbM6dWlkkBAQAkJACAgBISAEhIAQEAIDjgAzZ+4vvR3xuYS3vIbW0m8POH/7ikM09nQkzHnU0Zw33ngDzz0X9fezvuLKgLTD6/XiS1/6Es466ywQRf8ZQ3/uEegvqK9VpQkBIdCTBETQ35N0ZW4hIASEgBAQAkJACPR9AhMnXpEwZMz2v1nE01EzNyuvbAS7rcw8q7GqdKXZ65RJ+SdBM9T3I8HEkEqMrnQnR43G7dG0GxlTCo4JGLoqs/cV03y2ImX1uo2gfwcbfFHj+tIGp11w8F11jznWTlBLwLX1lX6V/K9Dsxf00xPbx/C3rYJr80DnzP6xx9oIl1+FFshsWLt8iwv7YlZECGaq3wYlwFYVG4LNTujsIOiPOX9mZuHhzZ7Ak/urQ5i0O9EF+j0t6A9VMVAZ1M82MYx5VxwE8Y6C/pTsOTcBdJtpjTe9Gi6oWdshqWOHbVQBIAYF79lRoRdsqzI4CPqjVtgI3vfI+Q2A8hoqlyy1nqfOPlNSs/K+xcRKpzQiNOeHMLRvNawvedu8hq2gn1ETQGCWXQBSeKzNWVSBMd9tqCx9LNqTOiV7zgKA/mYKXvk/9mBy41ORSVXVPL0h6E+enHcHMd9oPiMaa9PMlQNsfKLkyb7riPEnky+7iCmnvipSW9MbZyUad3lNCAw0AiLoH2g7Kv4cdAI24uFPDIOmrKgv+m8049oE4nrN/ujXE0L9thFrk8vqFm+0jIvIMK2yy5fVFl8Xq9yTjeg4QgRtI7D+0Mta5tK6xRHRm+Zs/vtLMz3PwCYAOcpeAtYnePRcf7V/l9Xv3PSC2/dn/g5HIUbN5h/PhnZG0J+bUfCDUJb08FLViUn6DL9NZHOEH+cXpMOA+pAZFnE3aRpNXb6hqNHc1yYzegsIl5XXFDuWeQuPtwvEcBJiqzFuM/TnpuVlgzT1oTYo7o62X2ZfcjMK7gVDnbVg66qw2ebcv+vxeDKWVT/xUbS9t1Z5ALBJI85aXlPyasQ+pRVOR9ub+XDr7jupqgZYuDiff+t9zs0ouBOMGw4wxcKy2mJrCcF4rkJE32AFgcD4hSCoknaqOQZj2IjeHdlaF+qqoP/Ccy8ZmZgY+C1AVwPwmpg4Pk/iEfTPtAayAG974E1fVrtIPbscm7VySU8FXXRpk2WwEBACQkAICAEhIASEgBAQAv2WADOrH6ojMnOheRdaHlUVt6X1FIHEb68Ghoy2nV7XdSxfvhz79kXkuOgpcwb9vEcddRROOeUUjB07FklJ7UnAXHEx/luGwIYu5wtxtZZ0EgKDlYAI+gfrzovfQkAICAEhIASEgBBoIxDKtr8ewBEhJq6ySQfHRmTepycaKpfMM2tcUrPzfsRgJSBta4SGxNbWi50yaJv3xUbgaytSDtmyGKBC0/hoGenbu6Vlz8k0QEpjMSzesanZc/7AoJ8ccI3+UV+55ECixtALNsJ8x2z+Zv+VMDppzDZVCSGo1wk1V2OTL/CdTDqUVqktGSRjm+bB5Lq1/gitUkq2T5XIuyJ+/31pDKwxCbAjhM72gn76S0PlkmtiaaFSsvNuAfjXB+zioobK0rA2IuIK97Sg3+asuL4ryZPmpJBGqlJEuGShraA//YJZR+q6Rwnzw9UvbANl7J5fVpE3ge+qryz9qbmvjUhbidqvb6gs/XOMZyIlZ88p7liVwj7AIu2C/K8ZuqESMoaz2rs6s8Hzfui2xWDMMT0vFjSs83fI9mAj6LetDmH1JxQkVG8KLvrQq3lSa9YWfxjN94i7BHwGTZvUsLbkZdt9mOSzZrZ3dU7cZui3OyPEvKC+qvSJGHsIu0AcEEqbt46Za83S3xtnJZa98roQGEgERNA/kHZTfOkTBKyCfgYWVdQWq/JOHUr7WI21y1ROBk8vqy9Rb2rb27Rk3wSP16NKQ50c+qOT8D+Ch80an5OuTS5rWPwvc2eL4F63syMzc/6Qkfo+PwHTgmMJ9zFQZcq8b2uXjQ0vGR7KWlFd9HlXNzBeQb8v2zeqpdmj3giHy085ZgG3s81GJA27ygQ56fkFBFIZ58PZxhsSk/SL3AQNqHVtAjHeNUjPWlETGVXrVtA//fz8szUDa/eXq2v71ZrxMidRdkVV0eZo+xASRH+5vQ/jw/K64me7unfxjs9JzTkE2rAVBJwf6x709J28OG3uGC8Z6p6eG7IlrnMU77mNl5XqHxEAEWO/Lc8Adb+vKa8pfiDW2raCfsL/gmFbzjB49IiTCHQOOBidfpa5WkFovS0EbXpZ7WLbtIjxCPptAki2aB7OWl5t/wEq7G/ouZsc/jcxPt/u/bTOWt0gFh95XQgIASEgBISAEBACQkAICAEh4ESAmW2/N2p5dCrQ3CTgeoiAJ/1/4PnKbMfZX3/9dTz//PM9tLpMm5iYiNNPPx3HHHMMRo0aFTMTfyxixofPIfDkjUDr3lhd5XUhIAQ6QUAE/Z2AJkOEgBAQAkJACAgBITCACKRM9s0Hw5yhuqJ525g5VnGnncs2QtcOgm6bjOYGCPMb1vlVtfuYzU7ga5cFXk3UWTG3jch3jwa+uK6yVOl3orbU7Lw8BpsSPtoLzm2Euo7Z2a0LRora4Wp/zr3wkpGe1pYnVcLw0Jy2ouJzM2cd7fF4akE4Plo/OxARYn2boAEbQX8TQbugvrLkmdh858xikDkD/IYR2pCL16795267sZ09A7HsCL9uDeAA3O2FGm8jjrY9AynZebMBXmLKoF5He5svqq+v2BnLTptzFsHLxg5XovbQHetQOYBgH8ASWWEgMtDHyRer/3ZrWAX9DF7SWFlaEEu/F4uf0+tu71J4fE9n6E+Z7JsHhgpy0EJrPp8YaJ3iJkhK9U/NjgjEsa2E0BtnpbN7IuOEQH8kIIL+/rhrYnOfJmAVD7vN5GwjdFdK15zyuqIVZoetmdUZ2ABjz/QKF2/K1DzWTOJu1tifxf2O8triX5rtsAiEW8DGxYbGb2vsUdGTbVUGiK4qryl6OMo41emx8tqi73THG6Z4hdEzUuaexR5jHYDDQzY6ViNwOnQ5GfmXEAfF+m0uM9btGZYw0/zBIDc9/68Afdc0RwTPaIfaTjBuF2Sh5nAr6LcJDNEJdG9CIHCTv9Hf53/1tLkvjoEtPX0nbbK+x3WO4j23nXkAWitRxKrqYRNE4ioIxVbQ3xmDD4z5xCCat6KmSGV6sG3xCPptn7NAaWJAv9LfaF/mrGvmy2ghIASEgBAQAkJACAgBISAEhIA7Asz8OoBTrb0DK66HEilL6xkCdMRpSPD9PerkKkv/7t22v//2jFEDfNYJEyYEs/AfccQRcWfhd4OGt72LwMqfgHdGLcbnZirpIwSEgIWACPrlSAgBISAEhIAQEAJCYHATSM3OW8hglcwy2Ai4tr7Sf78bKjZi7Q4i5bQpvomGjnUgjAnNt4k9yGh8yv+Wm/lVH5uAA1tRd2fF3J0V3yrbIjOF94Sgf04HETUQPUt9mKvN3tgK+pOzfFOJUAEgITS2UU9InPrsmidcZaJIzp7zIIGuOnB+eHZ9ZemyeO2wOw82mdijits7ewbcnMXkZN9QGo4yAAfKbhIissc7zeVW0G/luV+gdWtD5ZJb3NiYMmXmWBheFYhyeqh/RNCAWzvs1osU6keeRTtOBMqvr1yighRiNpuKIRF77vbexVzMZQe3dyk8XWefKW4z9Ec+syMrMURzLfkC36GknsvAN0L9DCLMrF/nV8+B9tbTZ8UlfukmBAYMARH0D5itFEf6CoGeFg/nZhReCWZVxirc1JusmJmzw50ZyCXg0vC/CXRDWW1Rh3rUVrE3AesTPHquv9q/KzzOknX+LT2gZ+5K+mzzqMD4hSAES1cxsLLJM8RXXf14e23ynIyCHFMWf5Wd+9KKmpKY5Xzc7G+8wuiIvbIR48da1yYo4G0PvOnLahcFfzV0W3kh1jrWoAC7fVNzuBX0q745afk/JiK19+HKAepT98fM9IDm4aKy6uL3uyPQIpZvnXm9Lwn6uxpkE++5jZeXDavdmkFTl9cX1TnNZVO9IuYYNVc3CvoDAP0TxL8ur4letiweQX/w3Lc9g4o7VgLg7Qw87iE84h1nvOH3+/V4OUt/ISAEhIAQEAJCQAgIASEgBIRAVwgws6ogeKF1Dv3FJ6A3uv7apysmDNqxCQWLQIee6Oj/22+/jcbGxkHLp6uOH3LIITj11FNx9NFHY8SIEV3Owu/Knn070Lr6p+BPbSuau5pCOgkBIRBJQAT9ciqEgBAQAkJACAgBITB4CdgIVVuZkdNY5VeZ3bvcbATZUTOs2y1oExTgkNl8zmKACg/MwTc3VJb+NpYTnRXfqnndCou7lqG/ZwX9qdm+axj4czsnQgMMPvDvGACZMJNAeU7c4xVDm5frU4L+SBG060oDyic34mg7MTyD7yaGu6wghKEA/dyUXCQiiMONHU5b7kbQbxNUsAfgO8FwG8RzKIh+A+CwkB0R993tvYt1992+Hu8Z7uwzxY2g38YWWzF+LN+sQQFA5POyp89KLBvldSEw0AiIoH+g7aj4c9AJ9LigP73gF/sjXm/vLkfthOGZmZne0caRi5nZF1pnk0actbym5NXQvyk3vfBRgBe0/ftAln1LxvqITOW56QXKduWDanFlMo/lc7zC6Nz0gh8B+FN4XrfVFMx22AiYO2SKz8kqHEctXGN6I+yYST6af259i0fQ70v2DW3xavdZqgeYzOCdAP2HmZdqXlrWWwL/3IyCY9hgnwaayoQvATgKgDfG/h+0DP3WO8/AooraYpWZgGOdWfW62711M5ddn85m2483q79auwuC/gCAT4joWcMw/ElDjLX+Sv8ONz7HK+j3+Xyels3aT8GkvpQ5EMxyYDFVoeI1AGs04kUi8HezC9JHCAgBISAEhIAQEAJCQAgIga4SYGaVQevX1nn48zfQumR+V6eX8VEIeL6WD0/qD6MyqqioQFOTq4Rzg541EeG0007Dcccdh9GjR8PrjfWVTs8hC1TdBuP1NT23gMwsBAYZARH0D7INF3eFgBAQAkJACAgBIWAiYCO+tc3i3lloKZPzbgDz7w6Md5dd3ryeW3FsZ7Ozu53fjoFbYXFfFvSnZOfdAnDEd1ed3XOrMDheMbR53T4l6J/km0Aa6gEcF7LxM2japIa1Ja6yDrgRR5974SUjPa0tKpgmufP8O4zsdUF/xpSCYwKGrjgd000+9KigP2XSrONY8xQSMBXAKQDGOehNzO5EfU529pniRtCffsGsI3Xdo5J8hrOYdOqZ7SY4w82ZddpjN/N30/mQaYRAvyEggv5+s1ViaH8h0NOC/gjBdhfBOGV6t1QC0Jkwq6KmOFg2x5LBX2fwpRW1JSrjNWanzT0xQIaqGhB802XOwG/NFG6Xwb8r7sQrjI63v51tsQT9sV53669bW+MR9Ku1lbi5dZM3zyC+l4AjotoTzN7P97a2eB9e86y7smlu/VP9clILvkka7gFwnos3vtap+4ygP97AELd7Gw9LU1+akV5wHwPXhP9GhFvLaopjllqbmZl/pqFTFYCxobHBShwrG/0fO9liK+hnyimvK1rRSftjDotX0B+akKZnFH5LM/gBEE6LvghvZ8ajXkr4Y7jyRkyjpIMQEAJCQAgIASEgBISAEBACQiBOAvsz9J+zP0P/s3bDWv5+EbBve5wzSnfXBJJGIHHBakBzFp5v3rwZ69apCtPS7AgceeSROOWUUzB27FgMGTKktyC9AGAngG9FW1B/cRH0xr/0lk2yjhAY0ARE0D+gt1ecEwJCQAgIASEgBIRAVAKdFZ66xdodok63Noqgv+OuuBXSR3Jzu7tO/Tpm+nZrh91sfVzQb1spwomKG3G0TZ+ubkavC/ptROld9aFHBP1pU2afa7B2HxjfBKDFaeRBE/S7fR7G8sfNs9nNmXVax838sWyU14XAQCMggv6BtqPiz0EnMFAE/TMz8k83OCjmPTIIlXBfeU1xMF1ZTlrhVCIuB5BozbKfmTl/yEh9n5+AaW2bcSB7v1Xs7xRM0NlNjFcYHW9/O7tiCfZjve7WV7e2xivoD69/xcQrEjYP3TkVxN8HcD6gSmzZNwY+I8K15TXFS9xmoY/mpwoqaP5U+zGB7nDMxM/YzITd4XlInUhgvMlOEfTbQA5WiGjmShDODL28h0G/JfCbsc4eg4YQWJVZ+3Kob4fgHZf3QUX19EVBf9D8trNH5wHaDwg8DaBDnLnwTlWybdzukfc+svGR1lj85HUhIASEgBAQAkJACAgBISAEhEC8BJj5CwCHWscF1t4M4y31FY20niLgveAOaCdlRp3+hRdewGuvqYJu0pRoX2XhP/roozFq1CiorPzd1lr3gj97Ddz0CbTTLnaado/6voKI3mPmhwBcGW1944NGBJ66CWhVRfmkCQEh0FkCToJ+AF8hIlfZJju7towTAkJACAgBISAEhIAQOLgEuksc6uRFd4g63doogv6Ou+BWSC+Cfnd3sCviZrWCm/Ei6Lfdi24V9CstycfboPQyt0ZJSPo5APUdVbipL8hUwsyk0B9E0B/j2nTHs9/dzZReQqD/EOjGb9r7j9NiqRDoSQI9LejPTc//K0DfPfBugG4oqy36fXf7ZM2mr7LEBVi7cFXd4m25GQX3gnGdWpOI/Nu1TXOrq6sDYRss2f3bs3rnZBTkEGNZ6M3Obs2gqcvri1SJn25pbkXv7XamF/wIwJ9M76wWltUWx1XHPpZgPyiobuEaAKeG1nEUnkeD4Na3zgr6zWsrcf+mITtP1QjnE3gGE59nI3RW4u4bK2pL7uqqqD8nveAqAu7v8CaY8AIb/Hv2ak+vqC5Sb4I7NJvz2WcE/QwsqqgtvswtF7d725lLkpOeX0CgRZ2oeGC7HBPWJLXqs/2NfttfwPtRhv4I/4LVKj7Wjje8WpoGXMzMkwAcZu3IhEfG7x55jYj6O3MiZYwQEAJCQAgIASEgBISAEBAC0Qgw82IAhdY+xjsbEHjyRoHXgwTosJOQkLcQoOiJtioqKtDU1NSDlvTdqY877jicdNJJOPzww5GYqHJ8dFdj8M7N4Pcbof+7CLzjIyBhKBIKF4NGqOrltu1qIlJC/mBj5g7f8dmN4G3vIbDyf8A7N3WX4TKPEBh0BBJm/xU0Lpz7o4P7DxBRe4XQQQdGHBYCQkAICAEhIASEwCAgkDJl5lgY3moAp4fcjSpUjRdJyuS8G8D8uwPjuKihsnRuPPOIoH/OTQDdFi9Dt4L+1Oy8hQxWOojwp/GbGypLfxvPHkXr69YOuzn6eIb+z6BpkxrWlrgKgnYj6E+/YNaRuu5RWqsTe+I+qjnd2OG0n25E2mlTfBMNHetAGBOaJ65KBm7OXeS5cP9cScmecy1A95iz8hPwkkH0O6+XK2vX+D+z2hDvGXb7zLKuY1PdoI72Nl9UX1+hKlkGW3edETd72dNnxc1eSx8hMJAIiKB/IO2m+NInCPS0oN8q/jVnzu9uALnpBbcD+EVo3k0acVZA0z7TdFZp4b4a/DvRVeU1RQ+b17Zk929hptyKuqInzYEAUG90PJRlJ9burB/xCqMj9oqxbs+whJlr1/6zPRN8LFtmpMw9iz2Gqrl+eKjv2x5405fVLgr+OmgjPNfJ4Oll9SVrYs1tft1tIEd3CPqtdimB/5ZhO5XA+U4QTjO93gQN08o3FNfG44u57/QM3wkae9R5OiH0dx3ENyWOM/7g9/t1p3n7lqA/LxukrQpVrFClA9YnePRcf7V/lxsu8Z5bN3OqPpmZmd7RxpGLmdnndoyLfls0D2ctr7b/sNmfBf1W38PZ+4m0u8A4z/S6zqD5FbVFKlBCmhAQAkJACAgBISAEhIAQEAJCoNsIMPO8/T/E/cNuwtbHp4P3qAT+0nqKgCflWnjOioin6LDc1q1bsXr16p4yoU/NO2zYMJxxxhmYMGECRowY0c1Z+PeAt7wO/Y0nYby6IsJvb+bPoZ2R48SjioiyrS8y81QApQCGO4Js3hUMjjE+3tinWIsxQqC/EFD3Ut1Pm7aDiEb3Fz/ETiEgBISAEBACQkAICIH4CdgIVVuZkdNY5X8y/tkiR9gIsjeM0IZcHI92w61AWDL0d+TvVoRsFfYy+KHGytKru2P/1Rxu7bBbr08J+i/wHUpKqA58I2RrE0G7oL6y5Bk3rNyIo3v6Pio73djh5E8nReBxBT64YdlZQX/KpPyToBlPAzgmtI5BhFuPGo3bo+mY4j3DPSnot7FF+TCzfp2/wg27cB83gTw9fVbisVf6CoGBQEAE/QNhF8WHPkWgpwX9ORn5s4hpadjpeMXD8cDKTesoVGbiSz269r6hsfpQpn4cC4r8l9eUvGqe15fsG9qc4FlKjAuDfyfcl6jpv2zVPeUMqKzXSvR8f1ltscryz/HYFK1vvMJoGzF+ezUBtzZF7IdNUIBbMb7TmjmpOYdAG7aCgPNDfRyDAnpC0B+2y5ftG9W6z+Nnwp+/LZYAACAASURBVOR2Wwn3ldcU/9AtL2u/nIz8S4iDGeTbjgpj2di9IwtiZT/vS4J+SwCLcuNDL2uZS+sWv+OGS7zn1s2cqs/MzPwzDZ1UsIQq6dVtTX1QKaspvsVuwoEk6A/7pwJaPh3edD8xrgj/jYGVTZ4hvurqx/d1G1iZSAgIASEgBISAEBACQkAICIFBT4CZR6rvWgAMs8LQn38U6n/SepCANwkJc4ujZYUPLv7222+jsbGxBw05eFMff/zx7Vn4ExISus8QIwDe9j6M9+pgvLwMvDsiiVn7WtqxyfBO+6PT2qo8wulE9IldB2ZWiShUEo3jHY03dOgN90F/yd99/slMQmCwEEgYisT5K4NVNGzaAiJ6fLCgED+FgBAQAkJACAgBITAYCViFnQRcW1/pv787WESI8Rnv6bqe/mz1so/czp+anZfH4BJTf9ugABH0dyTqVoRswzciK7jbvbLr59YO27HZc2YxDuioAES1rbNnwI1/EydekZA0ZptKOHAgUwFhQcM6v6vPSy7F0ZScPaeYQHkHbOJurZjg0g5bJG4E/edeeMlIT2uL0p4lhyYxAMprqFzSrodzwztan04L+if75oPxmGnuVdvHYNYrfn9L1PVScw7hoUkqE0haqF/USiY9KehX67sR40fzx26P7IICevqsdPUcyHgh0N8IiKC/v+2Y2NvnCfS0oN9GPNykaTR1+Yaibv8lcVqyb4LH61Fl005uA0/qDcuHAP8q+K8omcgtIuWXmIxribViAEcC0Jkwq6KmOK7Iv1ibH68wWgnUW5o96s1USmhuncGXVtSWKDtjNpUBfVRg/EIQzKXe7iivLf6leXBOen4BISha94T+3pCYpF/kr/TviLmIEmafX5hsGMEgCvXDvmqOgnE3gv6ZKfPG6p7WJaZo0g89ekLe8oZ/bollT3cHlFiqQIBAN5TVFv0+lh19SdDf1XMU77mNxSb8ekQ1D8biHd5PL6+urg64nUP1y0krnErE5eEKBACeDbB24aq6xdus8/RlQf+UKfOGD9nb+tf9P+yfG3p+7QB5Li+veeI/sXhMPz//bM3A2v0l1cKZxjpU4og1Xl4XAkJACAgBISAEhIAQEAJCQAi4JcDMjwD4nrU/7/4crQsdM5a7nV76xSAQQ0zePvqFF17Aa6+91u95qsz7Kgv/kUce2f1Z+PftgPHJizD+tRjGp66qygOJw5FQWAQaHi6EGYF4PhEtjAaemVWp9uU4kBjDtrvxxlMIVN7a7/dQHBACvU0gSgWNeiIKixZ62yxZTwgIASEgBISAEBACQqAXCKREilwrmreNmbNx4yOtsZa3EYa+zwZSG9f7P1ZjMzNnjG7xJqwFcHZoLgOE+Q3r/P+MNbd6PSiiPnTbYjDmhPsT+K76ytKfWsd3VszdWfGtWt+tsDh5ku8c0tTv0hgVsrsDp2gs3Iio7ca7FdKnTMk/E4axHsARoXl2EXBhfaW/zs0exerj1g5bH/qQoF/ZF7EXhNLmrWPmurkrbsXRqdm+axj4s4nH84mB1inV1WXbY7F287pbO+zmcnsWk7PnPEigq9rniIOTGx/c3jvrXKnZc/7AoJ8c+Lu7YIl4z3Bnnyk2zwnbAJaUyb55YKhAEi3kS1xnJDXbl8ZtiTNGhMZvYg8yGp/yv2Vm1htnxc1+Sx8hMFAIiKB/oOyk+NFnCPS0oD8i+33Qc3ps3J5DroyV1TwMaVbmJUe3wti3orro82jgIgTrjNdA3ArQV4KrRhFfz0ibO5HJUGWk1I9ouxn8VwJdGxK1x5XB3O3mdkYYPSOj4BZm/Nq0RnVikj7Djdg+N63gXFDwzYvyUTXb4IrpGb4TNPaoTOknhPq1gHBZeU2xOTrc1k2VHXzzsJ0PA7ygvUMUYbYbQf/0zMLDNZ2VPV8NzblbM2jq8vqimB+0rMLmrlaIiLAXiAiIsAMzI7PgeNbxFIBTQ69vI9Yml9UtjqiZ3tN3Uq1vPUdMWJPUqs/2N/r3xji/NCO94D4Grgn3I2BhWW3xfLfn3q6fbZBBJ4NobM5LCzPlVtQVRZRP7MuC/szM+UNG6vv8BEwLM1NVRypqSp6IxVo9M3VdrzHdYRH0x4ImrwsBISAEhIAQEAJCQAgIASHQKQLM/GUAturnwJM3wnhnQ6fmlUHuCXgvuAPaSZlRBzAzqqur8fHHQd1Bv2mapuGUU06BysQ/ZswYeL3e7rN9/xdsvOMjGO88Df1fxcC++H8/9k6+BdopU5xsWkNEF7kxmJlVUg0V1H/g+zSbgfzZawis+il4zxduppU+QkAIqN8Exn0ZCbPV9bJtpxLRmwJKCAgBISAEhIAQEAJCYGASsBF0R80+baaQdkH+1wzdUBqFw0J/jxCgJk/Ou4OYb2wfR2hIbG292I1AOXnSnBTSSCVzDAvhHcXmIujveD7dipCTk31DaThWAMg6MAM9sX0MfztW5vJw/4wpBccE0NzcsHZ5RLJJt3bY3a5I4fbBy9Cv7LMRQru+K6mT5lzIGqlEBUkhX22DOmzuVCsxL6ivKo2pfwjNS8nZvjN3jMHrdvvXGyLt5Kw504hoGYBwmcgdbPBFjetLG9w8Rc/w+RJHbcOXGiv96rtUto7prKDf+oxwCg6yrpeWPftEA5rSyZ0Yeu2gZuhPmZR/EjTjaVOyV9dnRLEdvY3+DvAlpmeybWBKb5wVN+dB+giBgUJABP0DZSfFjz5DoDfEw6Es6UWmjNkqs/yNFbUld9m9STHDmZE+9xyGsYKBXaxxwYoNJc9Hg5eTkX8JcTC7vLVFrQxgk0FdlR5KVJMwsLLJM8RXXf34vu7cuNyMwivB/FB4TjfCaBuxvSuWSjDdus/jZ8Jkkw8l4/aMnGcXWBEZOMCveHTPRcsaFr8fjcGM9MLZDFZR5+E6xk3QMK18Q3Gt3Tg3gn71u0tueuGjHYIEXAaF5GYU/ACM9rJ5DCyqqC2+LNa5c/IxIos84RktIXHa8qp/OP6SelGmb3yC7lHn3/zr+kEV9M/MzD/T0El9ATE25Kurc2Szv6ryRZcF/RFZ9RkvcxJlV1QVbe7MnbNWUoBDUElfFvQrvyPOG+AqgMfKk4ENMPZMr6iv2NkZnjJGCAgBISAEhIAQEAJCQAgIASEQjQAzqx+twuWm27vyllfRWvodgdfDBGjYYUi4pARIGBZ1pUAggLVr12Lr1q09bFHXph87dixOPfVUjBs3DkOHhr9e6tqc7aNbdsHY/F8Yr1TAeK8e0KNWHo+6qHZiJrxT73Dqo6oEfomIPovHcmb+/v7MgQ9EvW97tiLw5M/BbqsIxGOA9BUCA5RAQsEi0KFhfUIHJ+8hoh8NULfFLSEgBISAEBACQkAIDHoCKgv+kDHb/8ZgpQ8Itw2JgdYZ0UT3oez7ZeZKagT6cX3lkrvNUG3EpwaAXzVU+tWHxQixbnis3fwAyraPQb6dUFkE/R2PcjxC+tTsvDwGK/1QWIDtao/UiilZvmRQMCBgN0HLr68secZsSTx2WC9jvIL+iMzwcJeB3e1DwD74ATHvSsYU3wkBI5jY8hTTWraCfof7+AUY0xuq/I0xbKWUbN8v9mdu/w0zVukILHiuankHjU5viLRt9lyZ/aZXwwU1a/3vRvMhKDjfiodVMlUG/oLd+FmjJeFmFwT9NwF0W3h9ZmxM0r1Tq6MkzU2dXHAUQ/eDkWKyO6qgP2XKzLEwvNUATg+NcRX44TZDv5ozIlDKJd/ULF8+E1SVzHBgyS5iyqmvWqICBDq03jgrbu+e9BMCA4GACPoHwi6KD32KQG8I+tuytjcpkXe+yfkAwLclBow/2GUF9/l8npbNnvyQGDucUf5d9uhTKqo7lsMxA52ZkX+6wUGh8pEW0M8GWLtwVd1i9YOabbPJfh/sFy2zf1c2c0ZqvopUVR8AVBYu1d4gDy4oqy5+L9q8OekFVxGCIvXwOJ1A9yYEAjfZsQxlhy8GcK5p3i1MmFpRU/yi3VozU+aN1T2tawn4WvubPuAdp6CK4H5t8vwAhN+ZxPzqU+qDTZ5Pr6uurg7YreNS0I/c8wvSYWAlgJGheXQQP9zS7L1xzbNPNNnMTbnpeVMA7R8W0fqlFbUlikWn2szzC5MNg1Wm97Adap7SxIB+pb/R3+EXccWkdZM3zyC+lw6UcQuve1AF/epY56Tn/4lA15tA7AXj1kRdv896jpQvzZs8lxPxPQAdYobXDYJ+u6z/95fVFl/X2cALm3161yA9a0VNxw9RfV3Qn5PpO5n0YLWMYw8w5zIQXVdeU/yh3SHOSS/8KoH9pmoQIMKtZTXFt9jdk5y0ggVE+LH6EoOZHx6/d9Sf3VZP6dQlkkFCQAgIASEgBISAEBACQkAIDDgCzMEfxtUPJhEtsPZXMN6qHHA+9zWHtAkT4Z32R8ATzE3h2HRdx4YNG/DJJ5/0GRcSExNx2mmn4ZhjjsGoUaOgsvJ3W2MdvP1DGO/UwPjvcvCuTuUNiDCHho5BQmERMMT89VCHbjOJSIk/4m7MfD4Aldku/H1o5ByGjkD172C8tiru+WWAEBiMBDxf9cGTZqvb3wFgHBE1D0Yu4rMQEAJCQAgIASEgBAYDgXOzZn/VQ8EM1OFEd2DGCjtBsOJxTtbMwzzwPkaE6WE+DLwSCCDr+Wr/p1ZmKdlzrgXonv1C4/CHWcNJrKvGhjJiq99yv2Ga6wsiY2r9uqUv2O2JCPo7UolHSN+WtRslKpeeaRYdwO94N263CqpVH6WN+GQrXcrE95oqKHyosZZdV1XyRnieeOyw7mu8gv6UyXk3gFlpcdpaHNUg3N5zm0z7YMIajXFVfaX/A+s8ydmzv07QVGLLL1lesxX0B89/Vv6pBgUzsB9lGrOFDJ5fv75U6XAiAmEmZvtGJTHdBeJvt98zQuko765L16xZ0/5ZrrdE2qlZed9i4goAI0w+vM4wChsrl9rqr1KzfccahIeIceGBMfy/DZWlPzez66yg36bCguNzTp3vj7bxJQRSAUqHWvYuqkB/ypR5w3cZ+9SXUeq7q7ajSPh1/Tq/CiZwDGKKR9B/dqZvvNeLKgLOMNn2gV1QTfi+frSNfkTg35rE/OrsPtqydczVGzc+0hpxdif5JpCGegDHhV5zPLPWsSnZczoETwBc1FBZOtfunqVOzruI2+7tKGJekaDTz6ur/bvc3knpJwT6CwER9PeXnRI7+w2B3hD0KxizUuYep3v01QCZ/6Or/pu+HaBiEKrBUG+c1ZvPb4KD4v/jTSD3EmheWW3R0mhwbTLth7vfUV5b/MtoY2emFqYZWlCsPdzUb7dm0NTl9UV13b2pDsEHbxOoHMB7DP4KoN9TXut/xby2CpD4dHjT/cS4oqNNHVkSYRQz8gBMAmCuSe6KZbg6gvnDLQAdhBdh0GMgbisrpvYLuBSMCWZ7iLEuYYju81f61Q8jts2toN9BgK7Oz04i7UmAn2JGcB0Gn0BEeWB83RT0ADf2xNpjh+AUNWwvwPVM9I76h2bgBCY+zyp+N82vk8HTy+pL1ljX7LU7mXnJ0XpAXwPCmRYbtjCwVlN3cn8KAcNAMmmYat3f8JiuCvptqk50+c7ZPgcI15TXFHfIctfXBf2KsU0AT/t5A2vL2+8h01gins1ARsf77lxdIye1cDJprJ434ZSHLcyUW1FXpJ6D0oSAEBACQkAICAEhIASEgBAQAq4IMLPKfPSxqQx9+zjeuQmtT+QDhm2cv6v5pZM7AkFR/8V/ALxDog5gZrzwwgt4/fXX3U3cA72UeP/kk0/GEUccASXo777G4N2fgz9+EfprK4L/D1bJ97q3qeAJ7diIohThRUqIqKArKzKz+k5UfWd0WrR5jJeXIVB3N2C0faUqTQgIAQcCiSOQuGClU9DTpUT0hLATAkJACAgBISAEhIAQGLgEbDI3K2ebGVhFKgO7wfug0ZD9Wa2nE3CxWRQKIGoGcVPW7fkWgk0Al4K0p2EYAdK00QZzPgHpZg2DsoMYl9dX+ZXo3LaJoL8jlniF9A5Z5NWkHfZI/YEJ5xCRD4yjTava7lG8dpi9iFfQn5zlm0oEJSIPVxpQ6ulXNKCCgV1gOr5V55vtgk7c3uwoZ7kZjGdBWAui9/cHxEzUwJMYQZ2JXVaGqOJoh/uozHwb4H+C0faFlUZDwJjGwFTqqOGyzYjfW4J+pV0KVwuw+G8Q8LJB+DsZHMwooe49G+wDIdXyXLGtftBZQb9D4ErwORfcOyCoYwLhBAa+aeFpPiIGEWbWr/Ors2bbIqtFBHV+lSBex6wdrRFvq1/n/415cDyCfjXOVB3jMNM8EXyD9xWkxPTjLMZGrS7RG2fFLpjMrtKL2/sp/YRAXyYggv6+vDtiW78k0FviYQVnlhIQ63qpJVO8G257QfhpeU3xX9xk7M5NL7gdgCq3FG4tYOPi8rolUVPCXZw2d4yXDPVjmTmTfczM/m4csOuTmZnpHaWPexCg7zrM4ZjF3ZfsG9ri9fxp/w/m37N84IthDu8E45ryuhJVMcExQjI8SSjTudozc4RsTJeVeL7Fq1+22iZK3Tw4DkE/goEMw5pUtnsVyBCuThDTFtWBgX97dS13WcPi910NiNLJOTgl6syqRJhK2/blcC8mvrSipiTix6LevJM5GQVfB6OUANua0zYe7WXGYiLMAxD8xb2rgv6cjPxLiEmVuQu3hsQk/aJogSBu9jA3o+AHoQofwe4qejypVZ9trj7QHwT9wWCWtPwfEdH/WgJz3GD4hA3kVtQX22ZzmJFe+DMGq3nbW09VJHFjrPQRAkJACAgBISAEhIAQEAJCoP8SYOYbVHYzOw/0unugv7Sk/zrXjyyno76OhGl/Arzh6tLOxn/wwQeora2FEvj3dBs+fHgwC/+ECRNwyCGHgKgbv+Zv3gne8gr0N9fBeGMdYEQk3upW97RTL4A3+9dOc6rkF6cTUYcqjp0xgJlVpjcl6Lgo2nj+9D9oXf0zYJ9jPo3OLC9jhMCAI+CdfAu0U6bY+VVDRO3ZBQec4+KQEBACQkAICAEhIASEgCJAqdl51zP4TouoNhadHcw0v7FqSdQKbMnJvqE0nO8HSIn6XZedY2C3xvhhfZX/79G0GyLo77hNnRHSZ0wpOCZg6GofzZURYu2/er2ZQDfWVy5RVRg6fIHSGTvCC8Yr6LdZy2q76wzj0ZzOzJwxusWb8DiAXDdwQn2q0CbuD4uqY9qSnJU3g4jVOqPiWEd1/UDTMKturX+jdVxviLRNa3b2maKm+D+v5plRs7b4Q6sPnRX0q3miBK5EQ6x0JErHdGp7J8KChnV+tTe2zUacb+kXmbE+XkG/mjBUdUAl/G2vruLyrGwg8sytX1fsWJ60N86KzR1XjxDHbP4ufZNuQqBPEujGb/r7pH9ilBDodQK9KR5WzikherNXu4aAm6NkLz/AgfGyRnTN8tqiDW7h5KblZYM0VeYnnOLrJcNDWSuqiz6PNUdEMADhvvKa4h/GGtfZ15U4POAxygn4ms0cjoL+IEufz9O6yZtnECuR+xExbSA8A9a/Y834H2tcbkbBMWC+GyBVhiyGkJ53MnBbUsC43yycdlojHkF/p3wGAgA/2NLivWnNs080xfLV7esXZfrGJ+ia+lAei8leJtyR1Kr/scWr3dcheMPhbPX2nVT7SwYeZcLkqP4zXtOIrmKmXUyGKksYLP3eFUF/8HmQ4FlqLi1GhFvLaopvcbsXTv1mZuafaeikPjyG3+A3aRpNXb6hSAVXBFs/EfQHMU/PKPyWZvADoOjZ+UKu6QCXgehH5TWRHwTD/udkFOQQY5npXusMvrSitqS4q/xlvBAQAkJACAgBISAEhIAQEAKDiwAzqwxhb5pKFR8AsK8JLYtmAy27BxeUg+QtHfk1JEy/O2amfmVeIBAIZup/6aWXoOvdl+VdCfZPPPHE4P8OPfRQJCS0J5DrOhWjFbz1PRjvbID+n1Kgudu+7olpGw0/HAmFRUCiubhnh2EXEVFENcaYEzt0YGb1e4jKanZTtDl412YEVv4PeGtbwjVpQkAIRBLQJnwD3tz7ndCcSkTqv2HShIAQEAJCQAgIASEgBAYwgeTJc7KI6WEAJ8VwU5V6W03AD+or/R+4QaK0Gx9t40sIdDeAQ2ON2V8NYCMICxor/f+J1VcE/R0JdVZI3xZ4gR8zcGOUDOXmxV5n4h80ritVmoOI1lk71ETxCvrVmLQps881DE1lTrcTOMcU0cc6Z+HXg5yG4U4QromhD9KJ+A4P0WMBA0+bvhN0ZUtqtu9YBh4IJTKIFQijvrRaQeT5gZNQuzdE2laGydm+r4Dx2P5KHxNd8G0G6NHEAN9QXe3fZXumsufMYpASsYdafALw1MkFRzHr6hmnkkNEY9pMxL83dtGd2nB6iMGXta8IfqixsvTqKP5QcrbvBgJ+a38+ukfQ33ZP3J8RFSBFwJ28G39qbPTvjbYfvXFW7AIfmOjOxnVLzMmJXRwb6SIE+j4BEfT3/T0SC/sZgd4WD4fx+DJ9I5p17wyN+TIGvgpqj9ZUNdhVFvVahvG3pPH8jN/vj+sXxemZhYdrOqs31V9V6xFwf1lt8XVuMtJbggF0JsyqqCl2LCfUHdt94bmXjExIDFxJIJV5/oS2Nz28E8Cz5KHvlVUXvxdtHZW5fvPQnVNJwzw2OMOG5TpA/3N5rf9VNwyc1moT9qtqAjw9VPJ7aKjvFwBeZ9CDSZ5Amd/hzafdvPEK+sNzdPAZnALGeNObxaA9YJRoSYlPLK/6h/p3TzTKTfedDniuBTAVwDEhG9Sbw9eYeZEnKWlheH2bTPS2gSYH6U5SblrBOUz4IQEqVVW4dNUXTHiOGH9PDOirVJDGjJS5Z7EnKOg/PHS/FpbVFltLCLriPSNt7kRzcACALZqHs5ZXl7zsaoIonVQFjNHGkYuZ2dfezRJE0Y8E/UEX1BdBzZ/SeQRNVfVQ5RiPO5C1P/jMeAPQVoH4b9GE/OZ79OmwplsJuF79jYF7xu8Z+etHNj7Ss+kMu7q5Ml4ICAEhIASEgBAQAkJACAiBPkkg9PnLNhW/8d/lCGz4Q5+0eyAaRaOPhcpGTUec5so9wzDw7rvv4uWXX8bOnerjZfxt7NixOPnkkzFu3DiojPzd1xi85wvwxy/CeGkJjM3/7b6p45zJO/0eaMec4zTq70T0nTindNU92t1qn6B1LwJVt8F4p9rVnNJJCAxGAgmXLAGNOtrO9T8Q0c8GIxPxWQgIASEgBISAEBACg42A+r314x2USgZfyUAqAPUGUSU1NED4BMxrGXRPY6Vf/V4dd0m7M3y+xDHbeBqDLgeQEv5NHYDSvHwEcFW884ugv+Mp7YqQXs2Umekb0eJVGoLgHn3ZukcE1LNGD08YxfXRtEpdsaMzgn5le5sQmW4gsI8R1Miotn2/dqBKS0r4Xt2qxdu6606nTJp1HGueHxDDB8KxIYF4M4APGVgOA/c2rvd/3BVxtLJVrUOa5yoGLmbgxHCwRUig/Q4Bq9jQH2pYv0zpyBxbV+xIyZ5zE0C3HZg8LiG9ErifSYASwaskmko3FC6dqfbmTQYtSQp4Hq+OkYS2Kxn6TWBC9vD1IJoCxlHte0d4ixmLkgLev4VtSZnsm6+CEkzjX4UWyGxYu1xVoXRqlDxpTjJp9CsG0kJ71vYMNfjPDVWlvzcP7EyGfvP49jNCmA7GyVa+KslrYoD8ToESVid66axQSlbetSBW52o4g5cmBQJXVleXqTMhTQgMKAIi6B9Q2ynOCAEhIASEgBAQAkJACAgBISAEhIAQEAJCQAgIASEwUAgwc4P6fdHOn8C6X8F4s3KguNov/PBMvByec6+My1aVtb+pqQnbtm0L/r8S+O/atQs7duyApmlITEzEqFGjcNhhh+GII47AmDFjMGTIEKis/N3WAvtgfPY6+K1K6P8xJSbrtgXin0g7IwfezJ87DVRl0k8noh4rQ8HMZ6lsdCGxiaMD+nOPQH/BsTJ6/I7LCCEwgAh4vn4pPMnft/PoCyIKJi+RJgSEgBAQAkJACAgBISAEhIAQEALuCaRN8U00dKwDYUxo1Dsej55W+9SyTe5nkZ5CQAgIASHQXwl0468C/RWB2C0EhIAQEAJCQAgIASEgBISAEBACQkAICAEhIASEgBDoewSY+RsANtpa1roXrf4F4O2uqtX3Pef6qUV06AnwTv0daLRKENZHGzO46WMYHzwD499F4Ka+9ZsvHTIeCQVPAAnhYpURHLOIaH1P02VmJThWEQ4Z0dYyXluFwPrbe9ocmV8I9DsCNHQMEhascrI7n4hsq8z0O0fFYCEgBISAEBACQkAICAEhIASEQC8RSM6aM42IlgFICC25YYQ25OK1a//ZY0kPesk1WUYICAEhIARcEBBBvwtI0kUICAEhIASEgBAQAkJACAgBISAEhIAQEAJCQAgIASFwMAgw86MAvm23Nm97F63+7wCBfQfDtEG9piflGnjOmtt3GDTvgrH5ZRivr4Hx5rq+Y5eNJQkzHgAd9XUnGx8gomt60wFmfghA1NILxvsNCKz6SW+aJWsJgX5BwHvBHdBOyrSztZKIJvcLJ8RIISAEhIAQEAJCQAgIASEgBIRADxDIzJwxuiUh4fiGdf5/uZl+4sQrEoaM2f43Bl8W7s/ghxorS692M176CAEhIASEQP8nIIL+/r+H4oEQEAJCQAgIASEgBISAEBACQkAICAEhIASEgBAQAgOUADOPBPAfAMfauWi8VYXA2psHqPd92y0aMRbeybeAjjyr9w019GB1BuPdWugvlQB7t/W+DZ1Y0fPVPHjSrnca+T6A04io1yNUmPkqAH8G4HUyjj95Ea1rbgSamzrhuQwRAgOTgHbsefBO+5OdcwzgBCJS91qaEBACQkAICAEhIASEgBAQAkJgUBE4w+dLHL0VD4Mwk5nmN1YtKYsFIDXLl8+EhQCSQn13EXBhfaW/LtZYeV0ICAEhfPIcMgAAIABJREFUIAQGBgER9A+MfRQvhIAQEAJCQAgIASEgBISAEBACQkAICAEhIASEgBAYoASYOQ1ArZN7gafvhPHqigHqfd93iw47Ed7Jt4EOPaFHjeV928GfvATj1QqojPH9rdGoo5FQsAjwJDqZnkpEB80xZj4fwHIAY5wM5F1bEHjyRvCWV/sbfrFXCPQYgYR5y0CHjLeb/04i+kWPLSwTCwEhIASEgBAQAkJACAgBISAE+iYBSsn2qc9Cv9n/Pw1AMxHuSGjFn6qr/btsTKaU7LxZQLBK5yjT62XbxyD/Fb+/pW+6KVYJASEgBIRAdxMQQX93E5X5hIAQEAJCQAgIASEgBISAEBACQkAICAEhIASEgBAQAt1MgJnvBPBz22n1FrQu/S7487e6eVWZLi4Cw4+A9+wF0E7MBIaMjmuo/b62gre/D+Ptp6G/5Ada7H7z7foyvTIDaUiY/VfQ2NOdlruLiH7aK7ZEWYSZjwewRlUKcOymtyJQfw+Ml5X2X5oQEAKes78D9T+b9jmAo4ioVSgJASEgBISAEBACQkAICAEhIAQGEwGbbPtgYDcBT4KwEga3VSckfAmgeQBOsvB506vhgpq1/ncHEzfxVQgIASEw2AmIoH+wnwDxXwgIASEgBISAEBACQkAICAEhIASEgBAQAkJACAiBfkGAmasBqCzikW3fDrSu/LFkDu8jO0kjj4LnrEugnTwJGGJOrhbFwMA+cNMn4E0vQf9vOfjz1/uIN103w/ONefCcd7XTRK8RkaPSv+urxzcDM48EUAng7GgjjTeeQqD6d0CgOb4FpLcQGGAEaPgRSLi83MmrOUS0dIC5LO4IASEgBISAEBACQkAICAEhIARiEaDULN+3DcK9BAyP1dny+hZNM3Lq1i59Ns5x0l0ICAEhIAT6OQER9PfzDRTzhYAQEAJCQAgIASEgBISAEBACQkAICAEhIASEgBAYHASY+VAALwA4wcnjwFM3wXh7/eAA0l+8TDoENOxw0PDDgOFHgIYdBoDBzTuBfU3gfdvBn78JtOzuLx7FZScdegISCp6INuabRLQxrkl7uDMzjwCw0jGAJrQ+f/E2AmtuCAZiSBMCg5mA9+K7oB2XYofgKSKaOpjZiO9CQAgIASEgBISAEBACQkAIDF4Cqdm+Yxm4F8B0AJ4YJAwAqwn4QX2l/4PBS008FwJCQAgMXgIi6B+8ey+eCwEhIASEgBAQAkJACAgBISAEhIAQEAJCQAgIASHQzwgw85kAGgEowbFNY+jPPgJ948J+5pmYOyAJaB4kzPk76PBTnNy7jYh+1Rd9Z2b1Q/sdAH4W1b7WPQisuxXGe7V90Q2xSQj0CgHtxPPhnXqn/X+UgBOI6P1eMUQWEQJCQAgIASEgBISAEBACQkAI9EECmZmFh7cm6HOYuQDAlwEcrsxkYDcB7wAogaEvali/TD479cH9E5OEgBAQAr1FQAT9vUVa1hECQkAICAEhIASEgBAQAkJACAgBISAEhIAQEAJCQAh0AwFmvhDAKgCO3+8ab1YiUHUbYLR2w4oyhRDoHAHPOd+D55sLnAb/e38WfJWdP9C52XtnVOi+lQA4JNqK+otPQH/mQYBVQj1pQmCQESANiQtWAkNG2zl++/57ftMgIyLuCgEhIASEgBAQAkJACAgBISAEhIAQEAJCQAgIgbgIiKA/LlzSWQgIASEgBISAEBACQkAICAEhIASEgBAQAkJACAgBIXDwCTDzZQAejyrq//A5BFb9D2DoB99gsWDQEaDDT0aC73GANDvfWwCcRUSv9gcwzHxCKIjm9Gj28qf/QWDNDeC92/uDW2KjEOhWAp7zrobnG/Ps5twE4Oj91Tgk2qVbictkQkAICAEhIASEgBAQAkJACAgBISAEhIAQEAIDiYAI+gfSboovQkAICAEhIASEgBAQAkJACAgBISAEhIAQEAJCQAgMGgKhMt2LAHicnA6s/imM9+oHDRNxtI8Q0BKQkL8QNOZ4J4N+QUR39hFrXZnBzEP3i5L/BmButAG85wsEnvwFlLhfmhAYTATokPFImLfMyeUZRFQ+mHiIr0JACAgBISAEhIAQEAJCQAgIASEgBISAEBACQiAeAiLoj4eW9BUCQkAICAEhIASEgBAQAkJACAgBISAEhIAQEAJCQAj0IQLMPBOAo4JSb/wL9BeV5l+aEOg9Ap6Ua+A5y1H3/hwRndt71nTvSsx8DYA/x5pVr78P+r+LY3WT14XAgCLgzf0ztAkT7XxaRUTTBpSz4owQEAJCQAgIASEgBISAEBACQkAICAEhIASEgBDoRgIi6O9GmDKVEBACQkAICAEhIASEgBAQAkJACAgBISAEhIAQEAJCoLcJMHMGgKUADreuLYL+3t4NWY/GfwUJsx52ArFv/1n9ChG91Z9JMfM3Q4E0x0Tzw3i7GoH1vwVa9/Rnd8V2IeCagHZyNrxTfuPU/xgi+sj1ZNJRCAgBISAEhIAQEAJCQAgIASEgBISAEBACQkAIDCICIugfRJstrgoBISAEhIAQEAJCQAgIASEgBISAEBACQkAICAEhMDAJMPPdAK63eqfX3QP9pSUD02nxqu8R8CQiYW4x6JDxTrZdT//P3nkHxlFcf/z7dk9ywRibZkw3oQRCCXHAUUVYxTZgSbZ1KgZTkvwoCSGQUEICqSSQkASSQCCEBNNs2SdsSQaMbdkIy5IooYMJoTfTccFN0u2+n+d0J6329u72ivqbfxJ0M2/e+8zs+vb2+94Q/WXgOR6/R8y8J4BFAAqijebN78H/8FXgjW/HP4mMEAKDjYDmQfq3HwbSxzh5/ksi+hUzqxM6jgJwAIAvACiRfzMRbRps4Yq/QkAICAEhIASEgBAQAkJACAgBISAEhIAQEAJCIFUERNCfKpJiRwgIASEgBISAEBACQkAICAEhIASEgBAQAkJACAgBIdBPBJj5NgAX2qf3P/YHmC/X9pNXMu1wI+DJvRzasbMjhd0MIIeIeKhwYWb1juWXAK4FEPl9i78N/tW/hvnGo0MldIlDCEQkoGdfCv34cqfP1QkdfgCOan8A9wK4kYheFLxCQAgIASEgBISAEBACQkAICAEhIASEgBAQAkJguBEQQf9wW3GJVwgIASEgBISAEBACQkAICAEhIASEgBAQAkJACAiBIUeAmf8N4Dx7YP7Vv4H56vIhF68ENPAIaAdMhqfkb5Ec2wbga0T0zsDzPHmPmHnarorjCwGMj2bNeMEHY506TEOaEBi6BGj8JKRV3Z9ogErw/xsAvyMi9f+lCQEhIASEgBAQAkJACAgBISAEhIAQEAJCQAgIgWFBQAT9w2KZJUghIASEgBAQAkJACAgBISAEhIAQEAJCQAgIASEgBIYyAWZeAKDKHqN/5bUwX189lEOX2AYCgbTRSKtaABqzbyRvzieifw4EV3vLh11JNQcDqAPw9Whz8CevwL/8KvC2z3rLFbErBPqFAO13HPQTz4RK7kH6bsn68CyACiJ6LVlDMl4ICAEhIASEgBAQAkJACAgBISAEhIAQEAJCQAgMBgIi6B8MqyQ+CgEhIASEgBAQAkJACAgBISAEhIAQEAJCQAgIASEgBKIQYOalAErtXZRw2HyrSdgJgV4l4Jn6M2hfPT3SHGuIKL9XHRggxpk5HcAtAP4vqks7t6DjkavBG5RmWZoQGLwEaOLx0E88q1PEnzYq1YFs3HXyxVFE9GmqDYs9ISAEhIAQEAJCQAgIASEgBISAEBACQkAICAEhMNAIiKB/oK2I+CMEhIAQEAJCQAgIASEgBISAEBACQkAICAEhIASEgBCIkwAzPwxghn2Yf9mlMN97Mk5r0l0IuCegHZIBz+l/ijRgM4BjiGiDe4uDvycznwNgfqxIjMdvh/HMPbG6yedCYEARoAMmQ//6XGgHnAh4Rva2byuJaFpvTyL2hYAQEAJCQAgIASEgBISAEBACQkAICAEhIASEQH8TEEF/f6+AzC8EhMCAJVCaU3Ulg38fcpCAu2ubqs8dsA6LY71KIHw/0FW1TQv/0KuTinEhIASEgBAQAkJACAgBISAEhIAQEAIuCTDzowDy7N39dRfD/OAZl1akmxCIk8CIsUibuxA0anykgfOI6L44rQ6J7sx8HIA6AJOiBWS+2wr/yl8A7VuHRNwSxNAkQAeeBP3rVdD2VyL+EUkH+coG4LVPgIP2BE48OKa5S4jobzF7SQchIASEgBAQAkJACAgBIdBHBDILyq4B6Dfd0/HCloaauX00vUwjBIRAPxLILChbAFBVyAUCz2luqFnSjy4lOjVlFHiPJfClICoCY38AGgADwCsmtPLHGxa9Esm41+vVP9hMWTD5EgCn7Dqxcu9g3zYAj6f7PWWNjQs/S9Q5GScEhisBEfQP15WXuIWAEIhJQAT9MRENqw4i6He/3DOmnDk2Pd24mAmHaEwr0/bz1/p8PvWlX5oQEAJCQAgIASEgBISAEBACQkAI9BIBZl4HIMtuvqPmu+BP1vfSrGJ2uBPQsy6BfkJlJAx1RFQ6nBkx8x4AVELDGdE48JYN8D/yE/Bnrw9nXBL7ACNAB2dA/3oltIknAHp60t69vxGo+Q/w5JvA9vZuc+NGA+dmA3lHRZ3ia0Qk/5glvQpiQAgIASEgBISAEBACQiAVBETQnwqKYkMIDE4CQ0HQn5fnHdPuodsBVokJSsRvb5vZRFHrGp/jsa9ZhZX7MxsLgkJ+p4V8h01kta7xfTA4V1m8FgL9R0AE/f3HXmYWAgOWgF247MJRA4SPwHhnV+WpBzQPLaltrH4HALsYO2C7iKB/wC5Nvzgmgn532L0Z3lEdHn0hAyXBEQYDF9c3Vd/uzoL0EgJCQAgIASEgBISAEBACQkAICIFECDDzfwBMto/tWHQ2+HMRCSfCVMZEJ6AdlgfP9N9F6qQqcB1DRJ8KR4CZrwYQEVaIkX/Nb2H+9yFBJgT6jQAdktVZiX+/4wA9LWk/PtwMrP0fsPRpYGdHdHOZhwNXzojYZwURTU/aITEgBISAEBACQkAICAEhkBSBrIKy2Qx6IE4j6vnwQwKvYE2/+4A9zFcGezE4EfTHuQOkuxAYQgQGu6A/I8M7CqOxiAgzoyzLex5Nz1q7svo9e5+T8rz7pel4BIQTooxvNdLSpz+x/P4tQ2jpJRQh0CcERNDfJ5hlEiEwuAgkIOi3B6gqcT8OGOfXNfkGbdUcEfQPrn3b296KoN8d4dk5Z0004G8C8JXQCAYe3KKP9DY2zt/pzor0EgJCQAgIASEgBISAEBACQkAICIF4CTCz+g3maPu4joVV4I2q7oI0IZA6ArT7RKRV3gukjY5kdBYR1aZuxsFviZnV8eM+APtEi8ZcXw9/058AI4b6efAjkQgGAgHSoE3KhXZ8ObT9vgZoyYn4mYENm4FHXwEefD62iN+O4OxMYHZYalpXr68Q0ZsDAZv4IASEgBAQAkJACAiB4UogQUG/HderIL6kZVXNqsFaJFIE/cP1CpC4hQAw2AX9mQVlPwDoZltl/jYmrAGwghhjQNhTS0+7bt1DCzba1pwyC8pvAfh7tr9vYfAjGmmPgvkQEH1pbuWbWlt9O2TPCAEhEB8BEfTHx0t6C4FhQSAFgv4Qpx0gXFG3tvrvg/FBTAT9Q3O7OwjONxJrhbXrFjwdLeLhKOhP5BqYlX/2XtzevpKBb3TxJPy1bm31D4fmjpKohIAQEAJCQAgIASEgBISAEBACA4MAM78B4DC7Nx33zgZ/+dHAcFK8GDIE0srvBu19RKR47iKibw+ZYFMYCDPvD0BVs/xWNLP82WvwL/8J+MsPUzi7mBIC3QS0w/OhH18B2vdoQNOTQhMQ8W8CHv0vsOw5oM2flDn86zxgrzGONm4loouTsy6jhYAQEAJCQAgIASEgBJIhkCJBv3LBBPEtm8bRFet9vvZkfOqPsSLo7w/qMqcQGBgEBrOgPy+vdFy7J20lgJO6aBJaCLq3eVX1hliEM6dWfAWa+SiAgyx9F6X78d3GRt/WWOMHw+dyfx8MqzS0fRRB/9BeX4lOCCREwEHQ/zKDbiBweHVtpn1Z4xM0E5OY+FsA7W6b1GDw1fVNi/442ET9iYiZEwIug/qUgAj63eNO9BoozaqYwTr9E4z9ADTpuj5vSeP977ufWXoKASEgBISAEBACQkAICAEhIASEQLwEmFm9dJloH9cxfyZ4++fxmpP+QiAiAU/u5dCOnR3p8+fVS0EikvLyEQgxswfAnwBcEnWbtW+F/5GfwXz/KdmNQiB5ApoHARH/cWWgfb6aEhH/+xuBhvXAIy8mL+K3Bjjnm8C8DMeQt6t/54hoS/JAxIIQEAJCQAgIASEgBIRAIgQcBP2fg/nnu55vvrDbI00bxyYmgwKJzZkAxoXNyZi/aU9cMNhE/SL4TGT3yBghMDQIDGZBf3aRd7JpYBUI44Or8bmma/nrVixSv+fFbFmF3mJmLLVU939V141Tm1YsGTIVKeT+HnMbSIdeJiCC/l4GLOaFwGAk4CDiXZOmGyW+GNl03gzvqHbdcx7IvMEm7P+ECdPr11Y/O5h4JCpmHkwxDkdfRdDvftXlGnDPSnoKASEgBISAEBACQkAICAEhIAT6mwAzq5fnoZcxXe60/2sa0PZlf7sn8w8RAtqkHHhm/D5SNGqjHU9Ebw+RcHs1DGYuAzAfwG6RJ2IY/5kP46l/AWz2qj9ifAgS0NKgH1EI7bg5oH2OBCj5SvzvfgGseAloeBloN3qH2ZiRwF3fBtKc3f0REd3UOzOLVSEgBISAEBACQkAICIFYBBwE/e+wiazWNb4Poo31er36ho00h8F/A7CvpW8bQGe2NCxWJ5kNmiaCz0GzVOKoEEg5gcEs6He4hz82Rht5+sqV925zA8p+7yPQPc0Ni89xM3aw9JH7+2BZqaHrpwj6h+7aSmRCIGECiQr6QxOW5FZmojMjr+tBjIBbapuqVdUpTtixPh4oYuY+Bt5H04mg3z1ouQbcs5KeQkAICAEhIASEgBAQAkJACAiB/ibAzOrFy2i7H+3/yAOMQXd6fX/jlPkdCNDovZB25iIgLWybhXrPIaIlAs89AWY+GkA9gMOjjTLfexL+lT8H2qQwuXu6w7Snng79qOnQvjYLtPcRAGlJgTAZePfzoIh/PdDRSyJ+u5M/yAfyj3F0XZ0CejARDZr3DEktgAwWAkJACAgBISAEhMAAI5CooD8URnZ+xZEmmQ8COMIS2mrehpmtrb4dAyzciO6I4HOwrJT4KQRST2BoCfp5YUtDzVy3lBzufde2NNRc53b8YOgn9/fBsEpD20cR9A/t9ZXohEBCBJIV9AOg0uzKXzPhGosDL5g65S9rXPhZQk71wyARM/cD9D6YUgT97iHLNeCelfQUAkJACAgBISAEhIAQEAJCQAj0NwFmdhQ3tv9dnWovTQgkT0A/zgs957JIhm4jou8lP8vws8DMqkL/AgDF0aLnbZ/C/9AV4M/+N/wgScTRCXhGQv/qDGjHzALtdVhKRPxvfQYsfxFo/C/g7yMRvzXIA/cEbjkzYtglRKQSYaQJASEgBISAEBACQkAI9DGBZAX9yt3MgrLzALoTQCj79FNo2tSWlYte6uNwEp5OBJ8Jo5OBQmDQExBBP/2mexFZBP2DfkdLAAONgAj6B9qKiD9CYAAQSIGgH6XZcyczmassR71vJNYKa9cteHoAhOjKBREzu8I06DqJoN/9ksk14J6V9BQCQkAICAEhIASEgBAQAkJACPQ3ARH09/cKDP359ZPPh/7Nc50CfXaXuPYbQ59A70bIzD8EcHOsWYy1f4TxkhyEEIvTkP88bRT0r57eWYl/z0lJh6sq8b/1KfDwi8Bjr/aPiN8exPVzgKP3dwxtNREVJB20GBACQkAICAEhIASEgBCIm0AqBP1T8mYfqOt6EwiHhhwg8JzmhppB86Ajgv64t44MEAJDhoAI+kXQP2Q2swQyIAmIoH9ALos4JQT6l0AqBP0z86r21gxeDeD4rmiYiuvWLVwWK7rzJ5+f9vGoL6ezxhcR42QAe3WO4S8BehGMRdqI9PuXrr7n81i27J97vV697SP6FqB9n4CibttQtl4F4db0DmOpr9W3w62Y2Z68QMCaNN0o8TX6tsbyL3wOuqq2aeEfYo1Tn4c4kYZ5DM4EYz8AOgA/GK8TaAWT/466Jt8rCp4bm9Y+3jzvmDbDU0rgiwA+DqDdg59/ToxnTKJ7Ruj+Wjdx2uamkhzv0cSe8xk8DRQ4UtyTItthYZZkV80EcVwVmwjh6xBtrVSSgB/GucR8tiUeP4B3AKxi07i5vtn3arxroPqX5FYeBNAFMHmOxbaqi/UegEaGeeeI/fhxn8+XVK0std4dhl7HwNQ4/HxDhydnSdN9H1rHlOZUzt/1DvCcWNd+tGtnxpQzx44YYXiZ8e0e+4/xMRPWAOatEeKmkuzKk5nwQyLkWq4LdUTj2yBaAvA/6tZWK35xt75aj7gdkwFCQAgIASEgBISAEBACQkAIDGsCzDwGwJdhENq3ov1O9fOHNCGQPAE96wfQT6hyMnQZEcUUoifvwdC3wMzqSI0aABOjRWv+bwX8jb8H/DuHPhSJsJtA+m7Qjz4D2jEloPFd2qeECRkm8KYS8b8ArP0foP57ILWsI4Arpkf06BgiUr97SxMCQkAICAEhIASEgBDoQwKpEPRnZHhH0W6oRadeI9hcV3mmjALvsQS+FERFYKgUUFXpX70rf3vXAQArGbittcGnqv3HpZFQWpIPNlMWTL4EQP6uhOtxQec2AXiNmG41t/Pi1lbfDreC/oyp3gNIQzOAQ4K23mETWa1rfB/EWrZw1rywpaFmbqxx6vNjvN708Rv5DAapd/ZTAOyTKk7Kfl6ed0y7h70AXcTAMQSok+dUU6yeB/judD/5Gl1oZuzx5OVV7d3mMc4lcLnNdhsIrxNjGZvG7S1rligtRsqaw5p2VR7Pzq840iDjQgKpk/XUw5jS5QT2HANLyDRudfJH7XVtNJUz8fcBHGHfUwDfljgn75i2NJpJzN8BcAKAvYMwlF/vE9DMGv3jgD242Y2WxGG/dcU/ucC7x0hgHhMuBAf0PSMAqCfITwGsY5P/3LqmpjXWNZeoED6Z60hd1+9/zlNIw3cAUtf1gcH1U7g+A/ByvPs10TgS2KxJ3+8ypnpPJg0rAezhfv7ue43DPd+FGXf388ypsw8hTb+QCTMt+yrh+0ikPdx5HWKuSfgRAUcF1/81E1qJvmPH+zxqxMMAsl0EFuri+j4eh03pKgS6CIigXzaDEBACYQRSIeh3FAfHFvRTSW5lOTP+Rp0PFFEafwmiX0/YNvYvdzx9R4ebZZyVXXGkqdHdYHwrqmXgTR30bQamMPj3ob4E3F3bVB1WhqwfBP1xcFIPEVwLosvcCpgDiQK7bfkhmH9uEfE7ImPgUyL8oG5t9eJYX86VAbdr0DkZf0nQfpa2n//vbh4wIq1pbwr60/z+v7V5tIsJuDYGKz8TfrXftrG/d7tfT8vz7pdmaLcAVGp5oHAOk/C4ZvI5S9ctSvjM9QEj6B9hzG7bqc8h4ptj7T9irGr3GGc/3Oj7SIEpzas8lP24B4ScGPeEAb8ebu5p0kcICAEhIASEgBAQAkJACAgBIRAiwMzqd5RPwojs2IT2u04TUEIgJQQ8eVcFhMQO7UIi+kdKJhEjCF7PStyixP0RG298G/6HLgdv2SDUhjKBEbtDP7oY2jFngPY4GKDkXusp0f7rHwMPvgC0vD7wRPzWpVSh3vVtYNxoxwX+BxFdOJSXXmITAkJACAgBISAEhMBAJJAKQb+Kyy6IBWILQL9VUHE0sXkvESbHYKOExg8T6Rc0r6p29cAUh+13mfjbxMgAelSpdhTbJyNETlDQT1n5ZXOZ6K8A9nTFCfh+c4PvXTf7LZAosIkuN5l/ahHxRxr6BTFf0ry6ZoEbLYlKEmjz8I0E+r+Y+ohOMXm9n/3ffXL10rgLgTo57CTobwP9bQT4NoAqggkRkWI1iPh3G8fRdet9vnYAlFHoLSXGnS7W4RMQz2tZVaNE1zFbMCHmRwxc7WINAMLLzOa81oYHno1m3EkMfcB4uv79jXwmgW6KEYcJ0MJ0P18YLYkjUSF8gtcRZRaWFYLp7wC+EhMssAWgyw8Yz/+OpU9KNA4XPnR1ieOeFPV+NxAF/VkF3oMZuBWA+tFaJWRFbAxsI+B63oY/q2SqePYwge7RNe0av2mo39jsJ4t+Ck2bStt2vCOC/nh2pvTtCwLJ/fLXFx7KHEJACPQ5gVQI+uOt0B8QkY/e8jsAl7n4ct7FhBmLR4w0zvc1+DZHA1WcVflN0lAHBDK03TT1ReC/AE4MdR4Igv6EOQFvglBWv7Y66pd0b4F3j7ad+h1EKHcDKdhHZfjeNGH72J9GE6uXZJcXgLT7Aewbh20w4Y79to292K0Q3m67twT9YLqBwYfFwcpg8NX1TYv+GOuBtTi38kQwagg4LA5WGxmYV99U/VAcY7q6DgRB/64qDC0AvQVwpdv7AAFPkZF2hkEdB8d5jQ/o9UhkDWWMEBACQkAICAEhIASEgBAQAsOXADMfBCDs5Stv/Rgd98wavmAk8pQS8BT8AtqR05xsnk1E96Z0smFujJlVtT/1W+mVUVF0bId/1a9gvt00zIkNsfBHjIV+7CxoXz0NtIcqHpjcqzy/CbymRPzPAY+/ObBF/PaV9J4EnOlcnme7OsmCiLYMsdWXcISAEBACQkAICAEhMKAJpELQn0iF/oz88lIinh9flWm8q2mYvW6l7+loULOL5kwxTa0+Dh1DoFI8GF/rtutcPT9BIXLAbLyCfiW2H7eJbwTTxbFEsjYerjjl5ZWOa/ekqTVwzPSPwNgE8S2bxtEVQaG7Y7eswsr9GYYPHD2x3WHwax4N09au9L2V7IUTJuhnzGfCyQQc49K2ErXfesB4vuz9jbiCgOvcah4AfA5cuHCDAAAgAElEQVTGzJbVPlXlPmI7OX/WXh54FoMw1aVPoW6bmenc1tWLlbDZeQ0KymYz6IHQh0T8G1ZV3ePZT4z5m/bEBZHWOlEhfLzXUeC0jY34ya6H6V/FsQYqdFf7NdE43K5ZKu93A03Qn1lYVgQO/IYYl24MwGNE+txoSVoO/z6tRufpIU6/KgSq7GttbVtE0O92Z0q/viKQ3K+AfeWlzCMEhECfEkiFoN9etV4dVUSGVljbsuA5ezBKpP7RbltuIcb5PT5j/JeJ7iHwa+rvDDqCmM8G4avWfgy+ub5p0Y8iiaRnZ849xNCNhwHq+UWb8AFMfpA1BN54kYkcaHQGGAc4AR8Agn4qzqm4nEDX9/zSyZsAqgahEQyDCHswQ51/nmfrt1439NOWtCxwPHpMifk7duo+JhRa4jdAeBYm3QXizkp/hG8COMvGyWDg4vqm6tud2BXneQ8nQ1dflg62fL4DoDom80FiUg+9Olj5rMTcFDq+TnV3Lbx2mjsv79yRexr+8aHPTMOcwLq5NHgUmto2m9ScOtJfCPXR9bYvfbbj3+zXBQCVWZ0eHLMD4GawtrSTEx0H4tPAgYQQ9QI21DYSa4W16xZE/NGgNGfuyQxzme0LbA9WTDyCWDsDYPWwPMpif4NpUtGy5oUvJ3DToJl5VXulGXpaFyv2f48J14T+WyXQeMhzadd/G2R4Dtj5uT1DuTSncj4D6vi+zhbhdA6H+4TVbcV0BVhbpZgyeJIGms5ALgBPz3sA7iPwN7qvcd7EoAc1QiMDW4npZAYrxYG6d1jXY4um0fSljy2M+GDcj+uRwBLKECEgBISAEBACQkAICAEhIASGKwFmVsd2h53axpvfQ8f9qoiYNCGQPAHPjBugTVKP5WFtDhEtSX4GsWAnwMwzACwCsHs0Osaz98N4/DaAVWE2aYORAI0aD+1rpZ0i/rGOP0/HFZbfAF5VIv5ngSfeAkyOa/iA6TxmZGeV/jTrL3rd3l1JRDcOGGfFESEgBISAEBACQkAIDAMCqRD0T8mbfaCu600gHBpEZhJhVvMqnxLVh7WsfG8FE+4GMMLy4RaAa0DaozBNP2naOJO5ghA4yb3r2yMD6/1+5D8VPPHdbjy3yDvJb2IFAPW7irV9DNDDIF4b+CNTLsCqmvQE52Xud0E/ZRZ4f7pLyP9rm5g/jBMzz1X5ArZ+UYXxQTG/EoOfYonfJOAlk/BvMvnjTkxKAE/KvpWTuUuTcWlLQ83fnNgFEhE2Bp57S6PZBuEogOY5VFt/LN3fUdrYWLspmUswvEJ/pP1AfmaeQoB6XrdXft/K4PsIdJ5lv77BwHIieoKAMSabpxIoH8BeNn+fSvd3FEWKIyureHceNUIVMT3VmROe1DzadtM0TyTGmdzZz/oktUFj7dR1qxeF/X6o7Dlc258Fq/KrCuqqyOfzAJaA+Q0QqbinA+qkih5zdBDorOaGxYud1iJRIXy8gv6MAu9PCPitbY9/zOAFGmkNfhiveZiOY2j5AJ8FYKyVKcDfbWmouSvSfko0Djf7M9X3O3V97bXF2MvfoQcq4WuE6UyBkyNCrY5NfN/qmz4qbfu6hxZsVH9TCVgY1X3aB+l0CZi7i08Q/YENVieCdDUlkm9urv/SHm9mvjcDBKWFsu59t/cRZS7qte6wh6MhDwj6W9f4NuTM8O7tb+vSfiEsRqAHI78J49B98GmskxzcrLf0EQJOBETQL/tCCAiBMAIpEPRTaXblr61CYABP+Fmb8dC6zn/0ra0kt7ICjHt6iKMZP0mfaNxq/wdQZVK2f6h/H4QbLELmLdBwRt1j1WGlqPLy8jx7GBPUEVjftczpB/g36X7zRp/tSJ6A/Y915c8tALpE4Gpsfwv6i7OqCklj9QU9JOA2CPSXNL//Gnscyt+ZuVVTNWaV2Wg5lYDv3Kx/fFFjY6PftgxUkltxFTiQLBBqG5lwbv3aavWFqscrH2+Gd1SHx3Mdg39o+YL+LutGfn2j73W77dKcyr8qwX/333k962aJQ194M7x7tnt0dUx7mcXOJ5rO+UsbF72U7CU7O+esiQb8aq+EHq5iiuzVnA6C/qArXAuiS+rWVr8XzrSyHAz1Rd8quv9dXVP1z5ziUEkV7W26ehBWyRih9gTpqKxtrH7bPqY0r/JQNlANYIrls0UTto+dl+iJBtY5HO4Fd9c2VZ8baw2SFfQzcF9Hu/795U/cH1ZhSyWHwNDV6QUnOPhhEHBfW7t+icNYKskpLwI0da/pyvYl4JbapupLnBKCBtp6xOIunwsBISAEhIAQEAJCQAgIASEwfAkw83EAuhLVQyT48zfQsUi965QmBJIn4Jl5M7SDTnYyNIOIHkl+BrHgRICZJwFQJzIeHY0Qf/Qi/MuvAu9ISsMgi9CHBGj0XtCOnQ3tqOmg3ScmPbMS8b/yIbDseeA/g1jEbwdxSQEw1Xn3vw/gECKSTJakd48YEAJCQAgIASEgBISAOwKpEPRnFpSdB5ASlAYEpgA+ZB25rSvCdAbILphzmAltFSwn2zNjmQH/eU+uXvq53eusgopvMUwlDu8uNEj0h5ZVi1W17h6ah8mTz08bOX7TnQw+22JHCZdv4G34bauDlmTDF3QWE/8l/KSA/hX0Z00tm8EaqaKGoaQHldP7d2zDlfY4VKxOVbIJdM/OjeO++/TTd3TYuFJWofda5kC181DbDNB3WhoWq+T+HlwDAuDd8AcCvmdZ44hi8oz8sjOCRQJChQfbiPk7zatrFoTpVLxe/f2NdBmBVfX7rgQPAv2ouWHxTe52sXOvCIL+NiK6dP9x/E8H8S5lFJZXgvmf1FkFvEdjYBuYf3zgnnSnfaxipO2Gn3PnqXyh66CDmWe3rq550MnDzIKyH+wqjHmzpX/ENVDjs/LLcpgCe6JLPM1E17euWqwSP8JaJDE0AS+YwFmtDb4Xw643hzkA1LdtHF/msI+QqBA+HkH/lPw5x+sUuGeENCFRr4XgqQdLQIHCkqEWNbki0Thi7c/evN+F5o735A+7z+HXCV/b0lCjrseo7aQ8734eD1bbTrx4l6BVNDcsetw+OHAfGU2XE7HSVnVd60z4V/sX4y9y2l9RBP0fAvSLdH+7z03ij0OMC1saalSikjQh0CcERNDfJ5hlEiEwuAgkK+gvzamawwgIybtEzAS6qrZp4R/sJEpyKw8CBzKeQz/Ju6nGHp4wwFiw2fPROXah+qxTqjJMk9ULxVBGpRv7SrztEAMcxcz2KuMErEnTjRJ7hXenXRDO2pmTN887psPQ6xjdR2cx4Y79to29OJpwuyS7cgoIyy3JCY7CeIdK6TsINK+2aWHXkVp2/9XJCh+P3qLWuavUHxF+Vbu2+pfWvjPzqvbWDFbV+Y8P/n0ba+bM+scWPxrpypiVf/ZeZkf7g+Duo48i7aF4r65UCvpdrEHYXo22P8KTBjjqqQoqdofTD2JWnXfLrH8E/XTXhO27XxBtX0eu7B97bHFO5YVKxG9JRHnB1Cl/WeNClWHeow209XC7btJPCAgBISAEhIAQEAJCQAgIgeFHgJlPAvCkPXL+5BV01Hxn+AGRiHuFQNqs20ATnfLrkUtEYYU2esWJYWqUmdXvrErwEvUFIm//HP5Hfgol7pc2MAnQbntDO94L7Ygi0JgIxT3jcL3DANZvAOqfA555B+BBWok/WsiT9gFuqozYYzZ1ilSkCQEhIASEgBAQAkJACPQBgWQF/U4VmiMJySMI7mNWY8/KLz+ViVW1/zFBJO/B1E5tWbPoDSuirAJvtqqcbumnEkV/3tLg+51TMbjQWOcK2v0n6A9Wbn8YQHZXfIz5m/bEBet9vvZI2yJjalkmaaTG7RHs87mma/nrVixSldi7WsZU78mkYaWlXxsxzmle7VOJE47Nqep+JDF5RkHZbQS6MGSIwTe1NtT8OMoaUGZh+Q09qoQD62hH22lOVcHdXhYOgv4OYj6veXXN/dFsREgEiDk2KOpfwp2V7gONwbe3NtRcZJ/PYY3VqQdRq8grGw7JM8+wjsLWFb4vwuYoKJvNILs+KOb1FjYH423DMHKeaFyiErB7tESF8PEI+h3Wo3bTeFREuxay8yuONMlU+qVQsdTtGvj0dQ01jU5rn2gc0fZRb9/vuu5fYevsfO+K5Guigv6MwvLfEfPVFruvaaydEenEiGA/yij0XkKMP1sSWbYSU3Hz6nC9maOgn7HWD/9spwSwOGIUQb/bG6n0SwkBEfSnBKMYEQJDi0Cign5Vtb3No11MwLUAdR0DzcDzupFWtLTl3k/spEpyK78frIbf+QWVsHxEhzHHqeK8dezMXO8kjXUlElcVqlR7z8Na3gPrFrxp7VeSW/kXMFT17UCLQ2xPJbmV14NxlWVsvwn6S7LLC0CaqsSVHvTnFRCmOVSFtyOm4pyKPxPo0u44wpIGyF5BP1rVcusEDgkTYScxzMqtONpkUmsVKjP1hg5PzpKm+z6MduWU5FZdAObbY/GP9+pLlaA/2r7usVdPqThJM9UDLo0L/t0x/uL8qgnUxg0gHBvs185MJfXrFsascFeaW/lLZvzCMm/EUwDi4dUPgn5XJzGokzfGmRMXMLPXEo+rsXOy5x7mJ1M9eB0UHPsZGVphbcuC56xsBuJ6xLN20lcICAEhIASEgBAQAkJACAiB4UWAmdWR8p3HwFsaf/g8OpaGvQccXnAk2pQRSCufD9r7SCd73ySip1M2kRiKSICZlchBVYMM/UYY3tc0YLTeCuN5daijtIFAQAn3tePLoR1RANptn6RdajeAlz/oFPE/9+7QFPHbId1QBnzV+RCDRiI6NWmoYkAICAEhIASEgBAQAkLAFYFEBf3eQGV1PpNAqor6npbJPjHYLHxi9QNhpw5mT6s4wTRMpTMIVRh3FJzbHVfC2BF7blwARlnXZ4TzWlb55lv72oXkcC8Kp4yCsj8R6LJue/0n6M/I904ngkpgCFW4fx2mUdCyZsk7MRaVMgvKbwFYVdIPtrBq25RZ4FWajfMttu5oafCpZ9Oo6cQOCRNhYnIlaqfdUAugKGSfwHOaG2pU5f+ILbOo4liY5hoAoQesd9hEVusa3weuNrJDJwch+GrehplOJxz02EfTvIeTEfhNzvrE4mpsZqH3XDDusth7bIw28vSVK+/dZp0jt6jyIL9pNFs0Du95ND1r7crq96LFmxHu26fQtKktKxe9ZB/ncG1HvDZj+LaZTRS1rvGFFR5JVAgfh6BfXZvVBCrv3k9U0dyweHE0ToF7xviNNaqeZvc4/KC5wacKRYa1ROOI5kNv3+9Cc/dHhf6cabMnGoauEiaOCvoRM+El5K9TctAuTVVN2xfj59qr9Dvs4Ygng0S9vxSUXQPQb2Ld3xO918g4IRCLgAj6YxGSz4XAMCQQXpUaLzPoBgLvdMLB4ElElAHmAquQP9j3E4I2s7ZpQdiXNYeq8wYTZtevrVYPG7EaleRU/Qvg84IdDTJ5Zm3zIpVBHWinZ88d7yFT/feUUB8Gn1XftMjV2yy3Yua+qNBfklP5WwDWo69cC7ZnZVVlm1rglILAMV9E5NukfTg3dJrBGRneA3SPrgTOhwc5bSTWCmvXLYj5ItZhDcPE0bPzzjzQMAz1ABNKvnAlvA76lRFaT2J8tsnz0Tr7KQyxNor981QJ+gH8rK6pWmXnR20O8zkLyHMri4mhHkz1wDrFc9JD9tzJTKY6Nmx8YCxj1fbRabPsD3qxfLV/7vYaCB9XOZ+Bc7r+zlRct27hsrB+Nr8BuEr2UHZKcirV9aCui0Cz7+tIsRZnFe8ObfQyAk6Jtt+LB+B6xLt+0l8ICAEhIASEgBAQAkJACAiB4UOAA7/JQD0X9mjm+0/BX//D4QNCIu1VAmlzq0HjDnaa42gi+m+vTi7Guwgw84kA1O8sB0TDYr7dBP+qXwIdO4RePxCg3SdCO6EC2uH5oNEh/VHijrT7gRff7xTxv/BeDOVM4tMM2JE5RwI/nhbRvWOI6JUB67w4JgSEgBAQAkJACAiBIUTAQTD5OZh/DiCs4rcKmzWaAEZu8N2s/Ytx1Erv4QJrur+lYfG8WEJyNW9mQfkcgJWIV1P/rU4BaG5Y3PX+OmOad08yAr+jfCO4PCYI57as8t3rZrkcqlQ7VnCOQ4gcNq1b4W1WQdmNDLo8ZIDAf2xuqLnCTRzZBWV5JkgVlhwd7F/ftnF8WUgoOyVv9oG6rjeBcGjw84hibft8YVXlGRs1HYXrVvqsOhQnAfaPmhsWq8SPiC1Q3X4MCtnkoN/k98P/aDxVuO3G3a6pfdyUGWeO1TvalR6nS9sChwQSp2CyCiq+xTBXABgb/Dzpkwas8zj4FnH97PuNwYtbG2rUWWnREzeyinfnUSOsJ0SYRJjVvMoXpvtKVAifzHXk5joI3jN+uStd3lJEMyy5pctUonFE86U373fWed3eVyL5mkiF/sxC7zwwVEJV4H68S873VLq/o6ixsXaTm/VxSA6KcOpKz1Mm3O7hVN0L3MQifYSAGwIi6HdDSfoIgWFGwEHQnxABBt5kjSuXPbboKScDDpXb39J1PXdJ4/1hRy85jQ+v4N6z8ryDfccq/pGCcytm7m1Bf1HRvN1Gb+9YyoTCoK/tYPP0unWLG9wsjF1QbheK26v/M/AYzO0z65vrv3Rj334KAmzibQfRvzJbk+43LvC1hh/l5WbOZPqkStBPCDvpwNEtt/OFcXSZMKAmnZlXtbdmsKpOcHzQCdfC+Ggs3V4DdhulOb0v6E/UN4f96JjAMhDXI5l9L2OFgBAQAkJACAgBISAEhIAQGNoEmPl0AA/aozTfXgf/w1cO7eAluj4jkHb2UqhK4w7tYCKKWhWuz5wcJhMxs6poqcQp+dFC5s3vwf/QFeBN7w4TMv0bpkp4CVTiPywPNNpadDQxv9r8wAvvA0ueBv67YfiJ+K3UdA3413nAuJDMqCfSO4no/xKjLKOEgBAQAkJACAgBISAE4iHgIOiPZ7i172aAvtPSsFgVvAsTDDtXbo9daTs0gUMF9x5CaYfPP2Qdua0rfK+7Ccit+DsZIbIb4a3Skmw1dypBfqiYXQcziltX+5TAPGZz8K8HJ4fq/61GWvr0J5bfvyWmcaVwLyi7jUCqmn+gOVXfd6iM/y5Bq2huWPS4mzlS1cftmtrnC0tciBCnk58ZU70nk4aVAPYIfp5SQb+Db64F/YDzqRPJxJ+oED6Z68jt/ohHqJ5oHJF86e37nXVeN/eVaMzi4RSyk1VQfjeDz7bcB1wnHakxTglYTkkjycbW9e+HVOh3e9lIv14iIIL+XgIrZoXAYCaQvKCfvwS029vbteuWPxH5i7xdSA5EPwkgjCnhm2Bc1f2PPu6ubao+N/TfyQrV3QqGe1vQ7yAI/1Ajzl+6dlFKqg7ZEyMAqGr9t7rdwwyUEHBW9zqEC92D1c7VyQijuu3yJgbm64Q7PBPM//l8PsPtnMn0cyuwt88Rvh9SJ+jPyzt35Fhjp4+AM7rmJfwejP+4iXXXCRojd52g8RMAXwv2d33KQjT7bq+BcFaDW9A/UNfDzV6QPkJACAgBISAEhIAQEAJCQAgMTwLMPEclz9ujN99YA/+Ka4YnFIk65QTSv70cGBl6x9zD/J5EtDHlE4rBmASY+Ze7xC+WCnIOQ3ZuQceieeBtn8a0Jx3iJ0B7HQ79uDmgSaeARo2L34BthBLxP/cusPQZ4L8fJm1uSBkoPwmY+y3HkNoA7E9EjlVhhxQECUYICAEhIASEgBAQAv1MIAWCfgOgagL/tLnBFzHzOLNo1r4wPUq3cHQw5O0AXw+GK8E9gD1B9GsAoVMB3mETWa1rfB8oe8kK1d2Kv5MRIrsRpzrY/xSaNrVl5aKXUrFVsgq8FzPwty5bhBaY3P3fMSZhwiwClXd3C696nltUeZDfNNRpCUdZzBm7TnV41GT+C7bT6tZWX68fPed2Te0hi6A/rEK/Y+KG4paoED6Z68jtdRCPUD3ROCL50tv3O+u8bu4r0ZjFw0nZcbg+Ip7gEG1ee1IAEH4vSTa20PyJ3gvc7jXpJwRiERBBfyxC8rkQGIYEkhb0Ey6uW1sdUxBenFsxm5geSBVigl3QXzUTxF3HODFwX31Ttcr6i3okVMgft2Lm3hb0O5w0kJLq66E4S3Iqfwrgt6lbh3Chu9fr1ds/1q4A03UAdIe51AOYOpp9uUZ8X28K/AeioL84q3h3aKOXBY8aTMVSiKA/AkU3FfoH6nqkYmOIDSEgBISAEBACQkAICAEhIASGJgFmVon2YcfCm/9bAX/Dr4Zm0BJVnxNIv6AR0NOd5h1NRL3+cr3PAx4kEzJzQTChxzHbQoVhvFgDo+nPgySige8m7a1E/F5ok04BRo5N2uGdHcCz7wL1zwKviIg/Is8xI4G7vwOoav0O7WoiuiHpxRADQkAICAEhIASEgBAQAlEJpEDQf0dLg09VbI+q2QiKvJsBHJSiJekh6LfHweDFrQ01lbH8CvniVvCZjBDZjTjV4aSBHnEmyy6zoPyXAEdPIo9rknARrhqelV+Ww0RLLQkYVqsmCBuIsdZkXthbAn+3a2oPt78E/ZlTZx/Cml5FwHQARwBQRyo6aXGsLg+7Cv15ed4xbWk0E2yWEuibDEwgYLfY29Z5r6pxqRb09/b9zhqrm/tKNDbxCvpzps2eaBj6OgCHBe1G3INxzruwpaFmbipji/f+HnsPSQ8hkBgBEfQnxk1GCYEhTcBByL4mTTdKfI2+rU6BF+dUXkjALZYvh6+AMK1ubXXUo7aTThywORNL0G//PNYiDhRBvz1hAEBKBf2lObZq6rHAxPicELFyPc3MrTpVM/lWEL4a3QxvYsa/PJT2pyVN96X0NdZAFPQ7+JTkKkAE/REIuhH0D9T1SHZTyHghIASEgBAQAkJACAgBISAEhi4BZv4ugH/aIzTX18PfKPrGobvyfRtZ+vdaHCckInnP0LdLETYbMx8MoBbAiY6u+Hei/a4zgI7t/ezp4J2e9vlqUMSfDYzYPelAdrQDz7wD1D8HvPpR0uaGjYFLC4E851+W3wdwCBGZwwaGBCoEhIAQEAJCQAgIgX4g4CDojyogz5paNoO1gFB7RNBdV2LOjKnek0nDSgARE5fjDD+qoB/gMHFoNPtuxd+9Leh34JRiQX/ZAoCq4mQdpXtkkXRWgfdgBlTh0NMAOKfxdlrurN5v8i9a19S0uk3CiBWD2zW12+lrQX920ZwpJmt/BeObMTg5hTxsBP2dVe/16wBSRV9D959Y28Dyed8J+nv7fmcNuq8F/Q73QFf/BtgXys31mWxsoTndzBXHRpKuQiBuAvJDe9zIZIAQGPoE4hX0z8o/ey+zo/1BMLoOvCXGdbXrqn8e7cuzCPqBcNbhYvghJOgPXDyqWn/bR/QtQPs+gc8AKMobMP5SHYU3YdvYv9zx9B0dqbj6RNDvnqLbpBa7xbAkEabiunULl4X1y547mclUx+eND37mOlklUd9E0O9+/aWnEBACQkAICAEhIASEgBAQAoOHADN/D50vPXs040UfjKabBk8g4unAJZA2Cun/t9rJv61E0X7bGbghDUXPmPk2AKraZVgz1t0E4wXfUAy712KiCV+DflwZtEOzgXQXBfxieLI9KOKvfQZ4/ZNec3tIG560D3CTqpvq3LxEVDOkAUhwQkAICAEhIASEgBDoZwLxCvqP8XrTx23EIgClFtdrN41HxXqfrz1SOL0tcE1W+OlW8CmCfvsKRxZJh3oGK89/nwhVYBwYZcurZN6HifQLmldVb0j20nC7pvZ5+krQr3Q2H2zETwCoozgjVeL/DIA1k1/pQvd1k1CT6DURT/yJVraP9zrKKvBmM/BAMPawrcHANgI+t32gjt8b1/03EfQ7XVPxVugXQX+ydyYZPxwJiKB/OK66xCwEYhCIV9CvzBXnVJ1F4PmWL44bTJOKljUvfDnSdCU5lZcB6DrrOd4K+rEWsiS7aiaI60P9GLivvqlaZV9GPb4t1N+tYNguuCcg6okGVr/dCPpn5VYcbTKpN6YTg2Ndi55jMVKfl+RU/BMgVckv0KJU2HdjLq4+6qGj4wPtUNOjZWvA6cw81ekYNSbcsd+2sRenQtQ/EAX9xflVE6id1wI4MggwJRX241oMh85urwH70MEu6B+o65Hsesp4ISAEhIAQEAJCQAgIASEgBIYuAWb+MYA/2iM0nlsAo0UdqihNCCRHgEaNR9p5DzkZ+ZiI9kvOuoxOJQFmVpX6S+w2ecsGdNxXlsqphqQtmngC9GPnQDs0E0gbnXSM29qA/7wN1D8LvPFp0ubEAIDfe4GjnO86TUSUK5CEgBAQAkJACAgBISAEeo9AvIJ+5UlWfvmp3KnbGBP0rI1MntW8pmZ5JE+zi7yTTQOrQF2F4VJaed4eB4MXtzbUqNRRV1oSt+LveIXIVh5uBNaZRRXHwjTX7CrysE9wbIo5ld/NYKWxCbbYgvxU7r6cGd59TD8ymDEdjBkgqNPp7NX7X/NomLZ2pe+tZOZ2u6b2OeIRtNvHOiSurKMdbac1N9d/ae+bWVD2A4ButsZPwAsm0Q0eDzc0LfeFPXE6+DbkK/RPyZ9zvE6aKiqpEhlC7QuA/2oQLzh4nPamz+czHPheA9Bv3Oz1RBMT+ut+F+99Jdp1FK+gP2fa7ImGoa8DcFjQrlToT+ZGJWOHBQER9A+LZZYghUB8BBIR9DtUvVbPOndu1j++qLGx0e/kgYPg/sEt+khvY+P8nfF57Ny7JLu8AKSpN43pqkc8QnvV362YubcF/Q4C9A814vylaxe9kgpOYSclEP5at7b6h6mwHa+NUPV+Iu2P1hMf1LFpDDq3vmnhffHatPcfiIJ+h+unHWyeXrducUOy8SYz3u01YJ9jsAv6B+p6JLOWMlYICAEhIASEgBAQAkJACAiBoU2Ama/ZVWTB8tKpM17j6fkwnrhjaAcv0fUJARq7PyglmGYAACAASURBVNLOcix8/TYRTeoTJ2QSVwSYuRDASqfO/oevhPm2eo8qrZsAgfb/OvTjvdAOmgKkjUoaztY24Mk3gWXPA2+JiD9pnnYDuUcCP5oW0eyJRPRcyicVg0JACAgBISAEhIAQEAIBAokI+idPPj9t5PhNd/YUhiOicFnN4yCE/xSaNrVl5aKXUrEUGfne6URQSQZpQXtR/bHP6Vb83duC/t7mZI+Twbe3NtRclIo1SMRGoHq/rl9LjHNtVepjnvoQaz63a2q30xeC/sypFV+BZj4K4KDg/CYRfrX/OPzWSZwe8nG4CfrVvWbEnhsXgNFdzYCx1g//7CdXL7VX5O+xlPEI1VMt6O/t69gaqJtEoWjXSjycAv9mZBXvzqNGPAwg27J3ZzWv8nUV5411bXb+2xM7uSjZ2EJ+JHovcBOH9BECbgiIoN8NJekjBIYZgUQE/QpRcXbVdCKuCwnoAWyBhjPqHqtuckI485SKkzRTvVyi0LFFrxt+I+/BVt8HqUDuUNn+PQ9reQ+sW/CmG/tuxcx2QT+AJ/yszXho3YKNseZxU6G/qGjebqO3dyxlgnoZp1pKxd7FuRWziUkdNxVo8SY+xIoxkc/Pn3x+2ke7bbmFGOeHxjOQkoSPgSjoV9iLcyrvIeCs7nWgq2qbFv4hEX6pGuP2GrDPN9gF/QN1PVK1rmJHCAgBISAEhIAQEAJCQAgIgaFHgJmVmF+J+ns048k7YPxHHagoTQgkR4D2PAxplY51FtYT0deSsy6jU02AmdcDONpu13z/P/DXX5Lq6QafPdKg7f8NaMeXQTvoZMAzMukYvtwJPPEm8ODzwNufJW1ODEQhoGvAv84DxjkfoDCfiM4TgEJACAgBISAEhIAQEAK9QyARQb/yJHtaxQmmYa4GsFfQMxPg77Y01Nzl5OmUGWeO1TvaH1Ha/u7+VN7SsLhL15BMhA6V7T9kHbmtK3yvu7HrVvDpINR1PY8bcarSkmw1d6oil6cE/e5gRnHrap9il3TLKigvZ/Aii6G4Eh+SdiCCgax8bwUT7gYwItgl6YQPt2tqd6lPBP2F3nPBsF4rD20aj9nrfb72aIwHuqAfhPNaVvli/nDpNjEmY5r3cDKwFsDEIJePycApzY/6Xo21F+MRqqda0N/b9ztr7G7uK9FYxcMpZMeNGD/anE58iBCWFJBsbCEfEr0XxNpj8rkQcEtABP1uSUk/ITCMCCQq6PdmeEd1ePSFbDnSmYC6NL9R5Wv17bAjnJlXtbdmsHpoOz74mcHgs+qbFlWnAre3wLtHe5uuMv0yE7HvVsxcmjn366yb6simvYPzvKHDk7Ok6b4PY8XhRtCvbJTkVP52l5D/pxZ7v6trqv5ZLPvq89l5Zx5oGIb60hqolmYX7DskPmzRNJq+9LGFrW7sR+ujHiBH7uj4J4Apwbk3g/Rz6tbe/2Is2w4JH665RrM9QAX9KMmtugDMt1t8b0kfYZzma/BtjsWqtz53ew3Y5x8Cgv4BuR69tc5iVwgIASEgBISAEBACQkAICIHBT4CZbwRwuT0So+UWGM8tGPwBSgT9ToD2PQZpZXc6+fEUEZ3c7w6KAz0IMLMqkvEPJywdC+eCN749/IgpEf9BJ0M7bg60A74JeEK6j8RRfLkDaH0DePAF4N2otf4Sn0NGOhOoPBmoDPziHNbaAOxPRF8IOyEgBISAEBACQkAICIHUE0hU0K9kCpkF5bcA/L2QVwys9/uR/1Sj7yMnTzMKym4j0IVdnxFq2r4YP/fpp+/oSDayvLzSce2eNHWy2UlBWyYI57as8t3rxrZbwWfOtNkTDUNXx6QdFrS7mU0Uta7xPRlrHrfi1KyCshsZ1PWbEIH/2NxQc0Us++rz3KLKg/ym0Wyp/N5DsO+Q+LCVgBnNDb6UHP2WWVD2A1h8B/iPLQ01f4vlu4PAFwSe09xQsyTW2Eifu11T+/i+EPTb1xjga1saaq6LFetAE/QnKux2K+jPLijLM0EqwSWU/u06ASUeoXqqBf1qHXvzfmfdJ27vK3FcJzH3Ymahdx4YKnFDC9p9Kt3fUdTYWLsp1h5Wn2cVeLMZWA5gTLC/Y2JUsrGFfEn0XuAmFukjBNwQEEG/G0rSRwgMMwKJCvoVppJTKnNg4kEAY4PY2pm4qn7tIqcvzlSaU/lXBi62IG5MH2GUuhUxq6SANGgjlzTe/77TMpXmVv6SGb8IfcaE5SM6jDlOCQa28WG+EXB3bVO1OrqrR0tUIK6q0H88eot6IKwIGSQ4V2UvyS4vAGnqi2d6sO8rIEyrW1v9XqztGX5yAt1V17TwOwBYjVWJGG1p+gPEmNFti+6asH33C+5w+TCskgY6YO5c1riwR/2pvLxzR441dvoIOKN7Dfis+rWL7o/ltz0RAcCQFvTPyqs41jRIJbjsG7p2QDi7bm21NeM9GjYqyfEePWH7+NfcrlusNRjOgv6BuB6x1ks+FwJCQAgIASEgBISAEBACQmD4EmBm9bLT+vtKAIbR9GcYL9YMXzASecoIaAd8A56SW5zsPUZEeSmbSAylhAAzK7X6BgB72g2a6+vgb/x9SuYZ8EY0D7SDpgRF/N8A9NBPq4l7vnkH0PI68PALwHsiGU8cZJIjVXV+VaVfVet3aNcQkSqQI00ICAEhIASEgBAQAkIgxQSSEPQjO7/iSJPMR1UCZrdbkYXJGfllZxCR0pmkBftvZpNPa11T0+ImrGO83vQ9NuKo1gbfSyFthHVcRmH574j5asvfVvM2zGx1KFZpm48yC7yqUJ9KpA42XtjSUDPX7peDoNoEXJ00QJmF5TeA+cpYc2Tke6cTod7C6XWYRkHLmiXvxOIUzpjub2lYPC/EKyPDO4p2wzIA+d226P5N4/nbsarDh/oHkgbQ1taycuknYXwKvBczYBXw17dtHF/mImmDMgrKqglUHrI5lAX9DgJyV0kb2QVzDjOhqeKkMRNKEhVDx5PQEC6U7rnfIu3XrPzyU5lY7fGQoPsdNpHVusb3gXWMw/3pGdZR2LrCF/XpXd0rxm2kfwN8ppt7U68I+nv5fheKK9F1Do2PJ/Gha8zUiq9AC9z7Dwr+rYOYz2teXRNTN+a4NhGSu5KNLUqMjvf3WPdX+VwIJEpABP2JkpNxQmAIE0hG0J+Xl+fZw7/f3SB0P6wQHtfS0s9YuvqesDpFpdlzJzMFqtuP73rUIdyx37axF8cSJc/OnHuIoRsPAzSRCefWr61WDxIBkXqoOYhy1SkAV9c3Lfqj00NbaFxpTtUcBiux/ajuBwBnQb+TaJ0Y19Wuq/55lDmoNLfy28z4u0Wkj0iCfm+ed0yHodcxMDUeThZGxwTHtTNTSf26hT2OWCvOrZhNTAstvrjipGyW5sw9mWEuY2Ara1y57LFFT1nXwL6fALhK2rAnIjDwGMztM+ub679M5vJzOBliI7FWWLtuwdPR7Lo9TcFuw23CR+DaMSbcBtB3LTY+IWgza5sWxMrQp+KcissJdD2Apel+4wJfa/SHEjcM7acGREpqsdsaChX6B+J6uFkz6SMEhIAQEAJCQAgIASEgBITA8CTAzOp0POvzZACEv/EGmOvV+y5pQiA5AtohmfCcrn5OC2sPE9HpyVmX0b1BgJl/B8AqTumcxmhH+79PAzq298a0/W9TS4N2SAb04+aAJn4d0EPan8Rd27QdaPofsPxFYIOr+nGJzyUj3RO4rAg45SjH/h8DOJCI/O6tSU8hIASEgBAQAkJACAgBNwSSEfQr+w4i+g0aa6euW73of/b5nYTCAF7zaJi2dqXvrWj+BkSgX+AfqoAeA3/HNlxpF+pnT6s4wTRMVXBvr6AtE8DPWxp86lmqh+7EOldWvreCCXcDsBz75SzoD8RsP2kAqN00HhXRBPFZheWnMbM6cnGP7rldJw0o7+dv2hMXRJsjt8g7yW9iBYAjgnN0MPPs1tU1qoBnV8sqKC9n8H2WhAFXnJSBzHxvBiiQELCNoFU0Nyx63Go7Y6r3ZNKgTkoIxekqaSN48oESCIeeCLYQtGl2+272dKhPolW54xG02/1xiN+xorzdN2Y8PcLwTG+0FdzssW6FlfszDB8YmZa/RzwhIlExdDzxOySfRLz+Qz5nqTjYqLWcpqE+chT0O/DcSkzFzasXq73i2AKJP5vol8R8laWCvLoFRKw83xuC/t6+33XxLCibzaAHYt1XIvFKRNAf4d7v6l7ucL+NuKaJ7uGwf3vCEo0i39/jucdIXyHgloAI+t2Skn5CYBgRSEbQrzA5iPQNVYW/vqlaZSnbG5VmV/6aCddYPjAIuK+tXb9k+RP3b3EaMzO36lRi/id1ZZLylwyeUd+0WB0HZm1K6PxnAl1q+eMOMH6Vbhh/tVfq93q9etuH+jlEfDNAu/cwFKFCfyDmnKorGWwtbbUDhPPq1lYvtj/sqYr47R7tCoCuBeDpOYdzhX7VpzirqpA0rrMkGRgE+kua33+N04kDpXmVh7KBagBdhw8TUJfmN6rs/Z1OC1Dv/QH+TbrfvNHJvmLV/rFeAYYqzxZKyHiLdaOovtH3eiiu4jzv4WTo6kH4YMuXwloQXRLphIHinKrjCewDcGRoDBF+Vbu2+pfJXopFRfN2G729YykTCrtsEV9dt3aRWr+ID+a9LegPrLEjK2xgk86tb17Y4OTfjClnjk0f4b8eTBcA0AMxMRakf2Gc51vva0+GV2lWxQzWSD1gd9oF/kc6ptU2Vkc9l30oCPoH4noks5YyVggIASEgBISAEBACQkAICIGhTYA5UJTgLHuU/oZfwfyfejcrTQgkR0A7PB+eot84GakhIm9y1mV0bxBg5gm7En3UqaY9fn9Ucxmtf4fxrNJjDJGmpwdF/F7QxOMBLSzkuAPduA1oeg14RET8cbPrqwFHTABu7KrHGTarOhVXnXibC+ArAA4N/q/K8FCnVygB2CNE9Gxf+SvzCAEhIASEgBAQAkJgKBBIVtCfOXX2IdB09d778G4e9PeWhsXq1MGwd/UOlbnVsFcZZlVrwwOO3+WyCrwHm4TbiTGjew7+fUtDzU9sa0CZBeW3APw9y9/bmOm32M5/tCcAKH3E+1/wd0H0JwJ262krsuAzs6B8DsBKNxI6X8pU2of9x+G3Pp/PsNpJdI6sqWXqvf5SS5KBGSmRQc0XrNyu9BjfCM1PwCPmNsy2x91ZIRuLlCzG4qvy+wbeht86nWig4tjwBZ3FxH+xiPXf01grsCZvRLD9Loj/r2VVjSoMGrYnJhd490gH32Gtzg/gqXR/R1FjY23CKdgDWdCfVeDNZmC5pUI9mLHMgP+8J1cv7VFYNbCHNvKZBLrJ4dS+fhX0T8mbfaCu602gwPNZZ2Os9cM/2x6H+iijYM6JBE0VJrWncjsK+vPySse1e9JUgshJlr36rlMySad973Fg3EWEyeH3574V9Kv5e/l+FwgxWdF7ooL+k/K8+3k8WE1AqBitcifi2nTuY7qMwNdZk6eY8K/2L8Zf5HSKR7KxhfZAVqG3mBnqfhq6Z7+pwSxc1/DAm0Ph33GJYeATEEH/wF8j8VAI9DmBZAX9AKg0p/KvSsRvcf4VEKY5Cbi9Bd49Onbqvh4C686BOwCqYzIfJKa2zu9ydAR1HnP0VYvIOGo1+dl5Zx5o+I3lIBxrg/kJAys1QqP6u2kigzRMB+MAJ+jRqpNHEGIbIDzLzIsJ9BZAx4H4ODAX2JMFuh+SIgv6FVdLFfaQwFpR2QRQNVQcDIMIezBDvcpQ1fwtb694vW7opy1pWeB4tJpDNf/QN+ge9gN/JHwTDPVSpPuLNrCDQPNqmxZasjk7TRTnVF5ICAj/LX6r9eVmsLYUxJ3HqzHtS8RzuPNFi2vf471ISnIr/wLGJZZxqlrTwwRqMGEeSISNdWsX3WC12xeCfjWf0+kQnWzwXya6Z9f+f60TFY8A0+kEPqPnfoq+zvGwmpVbcbTJpJIxJlrGvUEglVjyNoOPA4yb65p863uyqpzPwDldf2Mqrlu3UCUG9GgOyT9v6PDkLGm678NYfjrcp+6ubao+N9Y4h9Muop7QMJDWI1Zs8rkQEAJCQAgIASEgBISAEBACw5cAcyApvsxOwL/iGphvrBm+YCTylBHQvno6PFN/5mTvHiLq/g0gZTOKoVQQYGb14rvSbou3foKOe2cDrAorDtLmGQl1coR+XBlov+MAzfqzY2IxfbENeOxVYMVLwEebE7Mho/qWgBL0K2F/hLZzl8hoZAyPVOGSq4hICaykCQEhIASEgBAQAkJACMQgkKygX5nPKii/jMF/tkwVUWSslAmZBd6f7hJW/rpn9WyYBLxkEv5NJqsTmkCaNo5N9oKQ1bN6Ph5L93eUOom9c4sqD/KbhhKO2wXDnzN4tUZaoLI3M6sq50UAInz7jCzoz8ur2rtN9z/iIBp+g8BLVbV1EH2FgW8QcIrlxADbakStEh2J0xaAa6DiME2/YmQyVxCQY9NuRK2W7VDNP+RbD/sBVoSTA4n/jAMtAbQR45zm1T6VGNCjTcmfc7xOmlqDfS0fqIfV1wlcH+CjmkYjiVHIwBkAxrqxHc8FPZAF/RESH1R4bWA8AaBTaEyYxMA3wxNOukioZJJZzat8Ycd5JiqGjqdCf+B6Liy/AcxX2tZmCwEPMmEVgUYy42SA1XWsEn9ComrrEEdBv+qQWVB2HkB32u8Xaj8BeEJpqpgwVgMyGdgv0h4h0D3NDYsdf+/qjQr9QT969X7Xef/tnwr9gbXpPrEjdCqK+nPYvTxwDwHNdbjfRryXpyK20F7ILKo4FqapflDfx7I/3mFgGRG/zcBxYPpTa4PvxXjuMdJXCLglIIJ+t6SknxAYRgRSIOjHzKyqr2kaq8zH/UPoiHFd7brqnztl0SpRf9tO/Q6igBA9nqYyf2+asH3sT+94+o6OSAOLcytPBKOmu6J/zCl2MGMBEeYBSO/87ouoguGIwt/IU+3Y9X1JPZgUdzFCVEE/gpX01RFvl9kesKIGxOoLPKGsfm111IpDgeQHw6ixVvWPSaqzgzqR4Iq6tdV/j1DlnoqzKy4jIlUFP94SWRvYREl9c/V/XPoSs5uDkLzHGKe17itBv3KkOKfydAJUdcXQyQcxY1Id3K6zK2MA8vLyPHsYE24D6LsRxjiK4YdKhf5QzANlPdyum/QTAkJACAgBISAEhIAQEAJCYPgRYGaVRK1eaPZo/oevhPn2uuEHRCJOOQH92DnQc3/sZPc2IrJWM0z53GIwcQLM/HUAjr8H+lf8DOYbEU+dT3zS3hyZNgraodmdIv4JxwCUvIj/s61A43+BVeuBj0XE35ur1yu2c48EfjQtJaaVsOgiItqYEmtiRAgIASEgBISAEBACQ5RAKgT9ESo1124aj4r1PscT6CmroPxSBl9vE+q7ofyMR9NL166sfi9S5+wi72TTxBIAB7sxGBBRAyohVCVPqxOg1Jv6hS0NNUqA6tgiCFmjTacE7eqBLQPAaDdzBETfm/hGMKnCm04i6EjzvatpmL1upa9TOB+hBZMfaq1V/d3yItDVzQ2Lb46gJUF20ZwppqkpkblV1O/GvMHANa0NPqVDCavm78ZAqM9AFvQrH6MkVUQLU2lsVPLDkV2dCOe1rPLNtw9KVOgdp6AfwSr6ah+p5BW37SUAo4KnrqkxEQX9gevgC/wDhJjFIC2TqwKkSpydb/lbfdvG8WVOleB7UdCvpu/V+12i6xzlOrm2paFGVdF31YKnTagisfFe648R6XObV1WrE/ccW7KxhYxOnnx+2sjxm+5k8NkRpoqWhOaKg3QSAtEIiKBf9ocQEAJhBFIh6A9U6c+u/DUTrrFMsME0qWhZ88KXnbCrI3M6PvSUm8R/oZ6Zbs6rRPgAwI/r1larh6WYX85LcisPIhP/cjgJoKd9xn81oguZaSuTqQT3AVF1LEG/6lKSXTEPpCrR0+5Rt1ZwDpMxFsRd2a8UQ9AftEkluZXlzPibC05+gG9rb/dcs/yJ+7e42e7eDO+oNo92MQHXxoxDGWS8pBFdvLRp4WMx7NPM3KpTNZNvBQVOWIjVDIBrQXSZ08kOsQbH8iVagkF/C/qV72q/gvkmdSm5SN5QJww80KEblz7c6PsoSTY9hquTG/y6WUfACQ52h4WgfyCtRyrXVmwJASEgBISAEBACQkAICAEhMHQIMLP6/aLAHpF/2aUw33ty6AQqkfQbAf3EM6FnfN9p/j8R0eX95phMHJMAMz/uVLyDP3weHUsvijm+3zuk7wZtUg5UUgnte7Qqu5m0S599CTS+Cqx8GfjE1S+mSU8pBnqBwNH7AyceDJSflDLj6nfV7xDRwymzKIaEgBAQAkJACAgBITDECKRC0K+QOFTRbiOTZzWvqVkeCVlGgfc4MO5yqHTvNKQNoH+l+/mqxkbf1ljLkFXgPZiBe1yIjN9g4gtg0JekQRW43KPTdnRBfyDmwrIiMKmifrGErF8Q8yWk8+umqa2IZ46AGDi/bC4T/RXAnjHiNojozp3MVz3d4HOV3pyR4R1Fu+FHDFwdpQq8ddpXmfj7ratqVrtcg1sBnOYyIeENEH+vZVWN+k0spl4o1vwDXdCv/M8qrNyf2fiHC0ZtRPwHcytdr+1Gt1uFyQy+vbWhJuzHgETF0PEK+i1xLHBxvRkM/qdGnt8wGyoJOzu4jhEF/epzJeofv4kuN5l/GmOfmmA0EuE8EL7OjKWWvfcKNH9ey8qlSuzfo/WyoD8wV2/d7xJd5xAAh+skLkF/YP0777eurnUGthFwPW/Dn1tbfapobsSWbGxWwyqBpsPEgwQc4zChCPpj3VDl86QIiKA/KXwyWAgMTQIpEvRjZq53ksa6+mI+qZsU37lZ//iixsZGJUB2bIEq9KO+nE4a5jE4Exw45kiVWzJA+IhALWzi3gk7dn8kWlX+COapJLvyZCb8kDqPRAsd5fM5E54kxr/T/cZDvlbfjtLMuV9nPSDo31vZciHoD0w5K//svYy2tnOI6CwgIFxXmaLqEeJj1vAMmXRbyPeS7P9n70zg46yq/v87z6RNF+jGUvatC8uL+moVSNKE2KalLE3atNOmLZuCgIK8+L4voAiuKCj+VRYXkJcdknZCaVoQaVMMSZOAWlFEEFoWoexLN7pkmef8e2dJJzPPZJ7Zkkzyu59PPsHMveee8713xs7M75yzaHYKgv6AuR44dUKxEZY8DOjtqYrhvaXefdr8eXMs1XMV+DSkq32cObt/78lObVLYd+YfpE/7fD7TKcHVMIkbbe/KKQLLVH03rdyO3Fu1X7cDeBmwHoPonan67sqRQAJG1UkQXAPoF0PJCyaONwVy84qmapMh3jV6s0J/5L5BYb+pkG+fGcycDieL9B6r009eMmrI0M6LBXJR6PnsAQL7PyMe+cqKhhrTmjqCVdU9CuxtP6ZSXreu2lSL7DYcOiW84kFe8fKmB95JdIYOr1M9dtAI2zP3usPvqVNgWuhvjkkJ8fbvD+eRiA0fJwESIAESIAESIAESIAESGHwEVLUx9B67W/BGrGtEuxwkkC4BzxcugPlxGD8Qke+ma5/rs0dAVU3VyGqnHTqWnQf9cEP2Nk/V8tB9YB1zalDEf4D5OCx9Ef/724E/vgjUvwB8YD7V4shJAscdDBROBIomAvvtk7UQCkTEJMJwkAAJkAAJkAAJkAAJRBHIlKA/VKXbCOIj0zPXya62M5qbV/b0L3YpKPOeKIARJM8AcHhE1f4tADYoZFl+p+eehobqD5M8QCmYNr9ALPnvUKXuMaH1xu56qN6pO6XOiEoDVf39WAMJFod0I+g3s0pLvfu056kXkK8qcEKE2DjguynWOLRTfCYJoWCa96RkkwbC8QYEzZv1LIWY7+xPRrCgpnljZfQQr+/RfywX2/+rlieXG91H0iMiDmP/P8KampD9TQI0qyW3Hzpam5PRkhhHCqdVHimW5xIFztyTZHFMBCPje1q2ewo0FwT9If9DzwG9AiIzoTgkdLZtEGxUxQP5nXl3hu9/4Qzv+SYRJiJ2R6F6qmLoVAT9xhejG3prqxTB1stDwv6ALivUAeNNBR4J31GHPXoU9IdjLS1dtH9bXueFIjgbiomh1wobgrehulohv2yt95nq/1pwmnei+GE+Xz04tL5DFeWta31/iL43vSHo737WmXu9S/WcwwwyIejvshV+rgtmR5yPeTjm9dDNi1S6sUXvMaXMOzofuAyKCyGBDi5WIMFAsd4S+0vr6h9+1Y1fnEMCyRKgoD9ZYpxPAiRAAiRAAiRAAiRAAiRAAiRAAiRAAiRAAiRAAv2IgKqaMvwxNYo7ai+Avv9iP/KUruQqAVOd31TpdxjfFBHT2p6jnxJQ1TwjegC6inV0eWq/9Ht0rnXdGT27EeaPgjWhNCji328iIOl/ffXeNuDJkIj/o4Q1ObMbHq2nTuDYg4Ii/pLJwNiRqdtJYuXfReQ/k5jPqSRAAiRAAiRAAiRAAiRAAiRAAiRAAiRAAiSQNoH0PxFN2wUaIAESIAESIAESIAESIAESIAESIAESIAESIAESIAESSJWAqj4H4FPR6zuWngP96JVUzXIdCXQR8BT/DzyfmudE5OsichtR9W8CqvrNPZXobojx0vaj/e4zgbZtfRPAsDGwJnwRnhPnQvabEOyRmuZ4Z2tQxG9+KOJPE2YfLp88PijinzoZ2D+NSvxtncDf3gBeeBt4fxtgWYCx/dkjgCPCvXud47xURH7dhwi4NQmQAAmQAAmQAAmQAAmQAAmQAAmQAAmQwCAjkP6no4MMGMMlARIgARIgARIgARIgARIgARIgARIgARIgARIggf5EQFVfBjAp2qeOhxZCt7zZn1ylLzlKIG/at2Edd6aT9xeIyF05GtagcVtVxwF4O9Revlvc/j/dCf9feu8IZcR+sCaVwTq+HDLuqIyI+N/eEhTw//FfFPHn8qUOi/iLJgEH7Jt6JFt2As0bgb+8Bjz7vTh+8QAAIABJREFURnw7lVOAcwvjPr4FwNEiYn5zkAAJkAAJkAAJkAAJkAAJkAAJkAAJkAAJkEDWCVDQn3XE3IAESIAESIAESIAESIAESIAESIAESIAESIAESIAEnAmo6qcBjAXQBmC304+ImL/HHapqJIuHR0/ouG8u9JP3iJ4E0iaQN/OHsCZOd7JTJSJL096ABrJOQFVv3yPqvyh6I935MTruqwBsf9Z8kJH7w5p8GqzjzoKMPTIj+2zaDNS/ADz1ErB5R0ZM0kgfEDAifiPgN9X40xHxmzvQ+grQtAF40aSuuBylxwFXzIg7+QoRudmlKU4jARIgARIgARIgARIgARIgARIgARIgARIggbQIUNCfFj4uJgESIAESIAESIAESIAESIAESIAESIAESIAESIAH3BFS1AkAlACPk/0/3KwMzt8UR/X8WwJBoW/rhS0BnO2B3AmoHBbt2J9TfDnS2hX52Qzt2Af42oH0XtHMX0LETaN8JDf1G2zbA3wE1c/wdwXUcg4pA3hk3wTqqyCnm2SLy6KCCkaPBqupxAF50cr9zzfdgb1id0chkn/Gwjp0V6Owgow/LiO03PwbWGBH/v4CtuzJikkb6gMCk8UEBf8lkYL99Undg+25g3QageQPw/Fup2/nmGcApExzXvyQi5nnDQQIkQAIkQAIkQAIkQAIkQAIkQAIkQAIkQAJZJ0BBf9YRcwMSIAESIAESIAESIAESIAESIAESIAESIAESIIHBTkBVTQX93wE4bWCwUEDDPzagJlkg/NsPtTtCCQQdwSSArp/2vQkFJkHAJAd07IZ27gbMT8euYIJB4GcHtN0kF+wATKJBIDmhA2p+m6QE88PRKwTyKm6FdegUp72mi8iTveIEN0mbgKoa1X5MPXL9cAM6lp2Xtn3Z9+C9Iv5Rh6RtTwG88RGw+vlg5fVtFPGnzbSvDEw4EJgaqsQ/flTqXphEDlOJPyziN/83lO44Yhxwy5K4Vvgaly5gricBEiABEiABEiABEiABEiABEiABEiABEnBFgIJ+V5g4iQRIgARIgARIgARIgARIgARIgARIgARIgARIgARSI6CqVwH4SWqruapnApFJBaEuBIHkglA3AtOdwN8ZSAQIJBV0SwgIdylog3aEEgoiEwtMMkFHuFPBjr1JBIMwsWDI/DshB57gdBQFIvI0b2luEFDVMwA85uRtx8Nfgb73z6QDkdGHwzr2NFjHngHZ96Ck1zsteP1D4PF/AM0bgU92Z8QkjfQBgQkHAFMnB6vxpyPi/6QNePoVoOll4O9vZieQG+YDxx/saNsnIguysyutkgAJkAAJkAAJkAAJkAAJkAAJkAAJkAAJkMBeAhT08zaQAAmQAAmQAAmQAAmQAAmQAAmQAAmQAAmQAAmQQJYIqOqPAFyTJfM0258IdHUpiOxUYJIJQj/hLgXRXQZMl4JO06Ug+Nt0LAh0JDCdCzqCSQWmS0Hg8YCNiA4F/g6o6XRg/m4ez9IYsvB+yH4TnKx/SkSez9K2NJsFAqr6EoDJ0abtDWvQuea7rnaUccfAmjQD1rGnQ/Y50NWaniaZKuuvhUT8pvo6RfxpI+0zA8ccABRNAoomAgeNTt2N7buDIn5Tif+5TYCdgUr8PXlz6rHAN2Y6zrD3dNc5VETeTT0ariQBEiABEiABEiABEiABEiABEiABEiABEiCBxAQo6E/MiDNIgARIgARIgARIgARIgARIgARIgARIgARIgARIIGkCqnoBgDuTXsgFJJAOAdOdoCu5wA8NJxQEuhWYLgXmt0kKMMkA7YDpOGASCcx/d+wKJgiYpIKOXYHEAtO9IK/06ngeHSMir6XjLtf2LgFV/RqAXznt2nHPbOjOjxwdkv0nw5o8E9bk0yAj9suI0698APzhH0CrqcSfvXyUjPhKI/EJGBG/qcJvRPEH7Js6qZ3twLqXgadfBf7679TtpLry/q8A+w5zXP0dEflhqna5jgRIgARIgARIgARIgARIgARIgARIgARIgATcEKCg3w0lziEBEiABEiABEiABEiABEiABEiABEiABEiABEiCBJAioqqmA/XcAzvJABAWs720FdncA+UOAoR5gSB4wxPz2BP/38KFJbMqpJND7BDaaqwxgd+j32wCMFPcPItLS++5wx0QEVHUEgLcAjIme619/D/zP3NH1ZznwOFgTZ8Bz3BnAsDTKrUdstPE94Pf/CFZfNwJujtwkYET8BROA4snpVeLf1Q6YrgzrNvSNiD+S/rmFQOUUx/PYJCKH5+ZJ0WsSIAESIAESIAESIAESIAESIAESIAESIIFcIUBBf66cFP0kARIgARIgARIgARIgARIgARIgARIgARIgARLIGQKqugZAmZPDW3YCN68Bnn3DfTj5Ruift1f0b8T+5icvLP7PAw4bC4waDpi5JkHA/B4a/gnNM4kC4TV5VvC/PRbgkeBvy/xI8EfCP+7d5EwSiCRgKvf/PxFxrAZPVH1HYI+o/6cArozxYPcWdPzhGlgTpsGaNAOSIRH/S+8CTzxPEX/fnXhmdj5q/2Al/qmTgENi0kHc72FE/C0bg0L+v7zufl22Z44fBdx+Xtxd5ohIXbZ9oH0SIAESIAESIAESIAESIAESIAESIAESIIHBS4CC/sF79oycBEiABEiABEiABEiABEiABEiABEiABEiABEggCwRU9VgA/3IyvWkz8M1a4BNTzzzHxoihwQQBkxQwMj/YPWDEEGDYkOB/m9/hn66EAs/e7gPhtdFJBR6TZGCSCkKJBZFJBeHEghxDRXe7E3gTQKWI/IVg+gcBVT0UwKZsevPiO0ER/59eZSX+bHLOtu1MifhNJxoj4jc//UnEH83vO+XA5450pPqEiMzKNm/aJwESIAESIAESIAESIAESIAESIAESIAESGLwEKOgfvGfPyEmABEiABEiABEiABEiABEiABEiABEiABEiABLJAQFWvBnBjtOmd7cD/1ADvbM3CpoPApEkWCCcFmO4EpmOBSTIwyQT5oSSDyIQC89/hbgVmfmSXg3CXgkByQSiZIKZbQahTgUkw4MgIgfki8nBGLNFI2gRUtRbAvLQNRRh44W3gD/8A/vQaYATcHLlJICziN9X4TeeXVEdbJ/CX14CnXgreiVwYXzga+PZZcT2dKCKv5EIc9JEESIAESIAESIAESIAESIAESIAESIAESCD3CFDQn3tnRo9JgARIgARIgARIgARIgARIgARIgARIgARIgAT6MQFVXQGgItrFh9cD97f0Y8fpWo8EwkkETr/DiQVd3Qrygp0JhuUBQ8O/zX+Hf0xCQujHJBKYpIJwQoH5b5NE4DEJBea/Q4kFA+B4/ABmiMgfB0AsORuCqu4PYP6eCv0XApiSTiB+G3jhHWD188CfKeJPB2Wfrz1iHFA0CSgyIv5xqbtjEjnMXWjeCKx/Hegwz/ocGiLAXV8Gxo5wdPpnInJlDoVDV0mABEiABEiABEiABEiABEiABEiABEiABHKIAAX9OXRYdJUESIAESIAESIAESIAESIAESIAESIAESIAESKD/E1DVTQAOjfb0ymXAhvf6v//0sP8SMIkDJhGgq1NBXuh/R3Qs6EoqCHUo6OpUEEom6OpUEFo7xAp2OwgkFZhEApNgEEom8IQSCszvDI3tAI4TkbczZI9mXBBQ1QMBeENC/lIXS+JOMSL+f74NrH0BePoVwFRh58hNAoeMAUqPA4onAwePTj2G9k7g6VeD98FU5G/PMRF/dOQLvgAsPsWRx8cisl/qpLiSBEiABEiABEiABEiABEiABEiABEiABEiABOIToKCft4MESIAESIAESIAESIAESIAESIAESIAESIAESIAEMkhAVdXJ3JxbM7gJTZFAHxAwyQHhZIJAYkEokcD8HjMCOO5g4LNHAqbadw/jNyLytT5wf1BtqaoHhwT88wCcmk7wRsT//FvBSvx/eZ0i/nRY9vXaQ8cGBfwFE4Aj05SmGwF/08vBivy5LuKPPJdRw4H7TP8K53GuiNzf1+fI/UmABEiABEiABEiABEiABEiABEiABEiABAYeAQr6B96ZMiISIAESIAESIAESIAESIAESIAESIAESIAESIIE+IqCqRwF4LXr7j3cAX76rj5zitiTQiwREgLmfAxadHOwe4DBMTfcJIvJGL7o1KLZS1YMALAgJ+YsApNxbodMPPLcJWPNPYP3rA0uwPSguQ0SQphK/EfEXTQSOSEPEbyrxr/830LwhKOIfyN0Zrjw9yMthPC0iBYPtDjFeEiABEiABEiABEiABEiABEiABEiABEiCB7BOgoD/7jLkDCZAACZAACZAACZAACZAACZAACZAACZAACZDAICGgqkZEuy463JfeBa72DRIIDJMEAEw7Hri8LC6Ka0TkBoLKDAFVNSL+SwGUpGOx0w4Ktte+APzp1XQscW1fEzhoNFASqsR/9AHpefPMq0ER/59eA3Z3pGcrV1afeChwfWVcbz8jIs/lSiz0kwRIgARIgARIgARIgARIgARIgARIgARIIDcIUNCfG+dEL0mABEiABEiABEiABEiABEiABEiABEiABEiABHKAgKpWAaiOdrV5I3DT4zkQAF0kgQwS+OFc4FOHORp8QkRmZXCrQWlKVWcDuA3AEakCMALtlo3A068EBdscuUsgkyJ+U4F/3QbAiPkHi4g/+uR/dTZw6FjH+3C7iFySuzeFnpMACZAACZAACZAACZAACZAACZAACZAACfRHAhT098dToU8kQAIkQAIkQAIkQAIkQAIkQAIkQAIkQAIkQAI5SUBVrwTw02jnV/0N+L+mnAyJTpNAygSKJgFXOsv2/y0iR6VsmAuhqiZxyCQQJT12tQOtr1DEnzS4frjgwFFA6bFA4UTgqP3Tc/AvrwfvhBHyD1YRfyTBsz4DXOjc82IXgINEZFt6xLmaBEiABEiABEiABEiABEiABEiABEiABEiABPYSoKCft4EESIAEBhiBOVMXT1Gx1wAI1w96xYO84uVND7wzwEJNOZw5xVX3KHBe2IBArl7RVB0jtkh5Ay4kARIgARIgARIgARIgARIgARIYtARU9RYAX48GcPc6oO7ZQYuFgQ9SAoeMAX59jmPw20Vk1CDFklbYqmq+1/EBmJeMoR1twWrrphr/s28AfjuZ1ZzbnwgYEX/xZGDqRODoA1L3rNMG/v4GYDrIGCH/zvbUbQ3ElSOGAvdeCAzxOEZ3mYj8aiDGzZhIgARIgARIgARIgATiEygsm/8QIIv2ztDrWuprryczEiABEiABEiABEsgEAQr6M0GRNkiABPoVAW+Bd3iHxzrHtmSKZev6IX77fl+rz1TNGRSDgv7Ex0xBf2JGnEECJEACJEACJEACJEACJEACJJAaAVWtdRLa3vR4UDTJQQKDjcCKmPSWIAER4fcTKVwGVf0mgBvcLDUCbSPgNz9//bebFZzTXwkYEX/J5GAl/mPSEPGb+ExCx7qXg10aKOLv+cQvmw6UneA45wUR+Y/+el/oFwmQAAmQAAmQAAmQQHYIZEvQP6XMOzof8g2oHinAHw4Zh1qfz+fPThS0SgIkQAIkQAIk0F8J8APz/noy9IsESCBVAlJevPDnArkibEChv1zZtPS/AWiqRnNpHQX9iU+Lgv7EjDiDBEiABEiABEiABEiABEiABEggNQKq+mcAn49e/c1a4F/snZcaVK7KaQIU9Gfu+FTVSLlfBzAintXtu/dW4v/7m6zEnzn6vW/pgH2DlfiLJgET0hDxm24M/9gErNsQrMT/SVvvx5KrOxru/68qrvenikhjrsZGv0mABEiABEiABEiABJInkA1Bf0GBd7g1EssVmBXyyAb0ipb62luT95ArSIAESIAESIAEcpkABf25fHr0nQRIIIaAt9S7T4ffU6fAtIgHn7M9Mn1VQ/WHgwEZBf2JT5mC/sSMOIMESIAESIAESIAESIAESIAESCA1AqpqZPsHRa++8G7gw09Ss8lVJJDLBCjoz9zp7RH0/wrA1+JZfOhpYJlJKeLIWQKZEvEbAM+9CbS8EqzGTxF/6lfipgXApPGO66tFZHHqlrmSBEiABEiABEiABEgg1whkRdA/zXuoWGgGcGQEj9W6A3NaW327co0R/SUBEiABEiABEkidAAX9qbPjShIggX5IoLT0/GFjOnc/qILKsHsKPLrNM8zb0HDP7n7ocsZdyqagP5u2Mw6iB4MU9Pcmbe5FAiRAAiRAAiRAAiRAAiRAAoOLgKo6dgicw7pqg+siMNouAhT0Z+4yqOoWAKOjLW7bBVzpA97bmrm9aKn3CIRF/IUTgYkHprfv828BjS8DLRuBTwbFp+Hp8XKzetrxwOVlcWeOF5H33djhHBIgARIgARIgARIggdwnkA1Bf2npov3b8zr/CODEMCGF/ra1vvaruU+MEZAACZAACZAACSRDgIL+ZGhxLgmQQE4QKC+p+qzYuA+CE6F4Xi2cu7Kx5tmccD4DTmZTdJ9N2xkI3bUJCvpdo+JEEiABEiABEiABEiABEiABEiCBJAio6lEAXote8tEnwAV3J2GIU0lgABGgoD8zh6mqXgDLoq112sC3aoEN72VmH1rpHQL77QMUTwaKJsat/u7KEZNC9sLbwLoNQPNGwCR3cGSWwBAPcO+FwIihjnavEZEbMrsjrZEACZAACZAACZAACfRXAtkQ9JtYi2Z4y1VxB4ADIHg6TzxVjatr3uyvHOgXCZAACZAACZBAdghQ0J8drrRKAiRAAn1GIJui+2za7k1gFPT3Jm3uRQIkQAIkQAIkQAIkQAIkQAKDh4CqFgNojI745XeBq3yDhwMjJYFIAhT0Z+Y+qKrp83FZtLX6F4Db1mZmD1rJLgEj4p86KfgzaXzqexkR/4vvAM0bgkL+rRTxpw7T5coLSoDZn3Gc/AaAo0TEsTuPS/OcRgIkQAIkQAIkQAIkkCMEsiXoz5Hw6SYJkAAJkAAJkECWCVDQn2XANE8CJEACvU0gm6L7bNruTU4U9Pcmbe5FAiRAAiRAAiRAAiRAAiRAAoOHgKpWAaiOjthUTb7p8cHDgZGSQCQBCvozcx9UtQ5AebS1Hz8G/OnVzOxBK5knMG4kcOqxQGGalfiNZ/96B2jZGBTxf7wj877SYnwCB48GfnNu3MfPEpHHyI8ESIAESIAESIAESGDgE6Cgf+CfMSMkARIgARIggb4kQEF/X9Ln3iRAAiSQBQLZFN1n03YWUMQ1SUF/b9LmXiRAAiRAAiRAAiRAAiRAAiQweAio6pUAfhod8aq/Af/XNHg4MFISiCRAQX9m7oOq/hnA56OtXe0DXno3M3vQSmYIGBF/8WSgaCIw+aD0bJqzNSL+xpeAzTvTs8XV6RH4wVzg04c52nhMRM5KzzpXkwAJkAAJkAAJkAAJ5AIBCvpz4ZToIwmQAAmQAAnkLgEK+nP37Og5CZAACTgSyKboPpu2e/M4KejvTdrciwRIgARIgARIgARIgARIgAQGDwFVvRnA5dER39UErPzb4OHASEkgkgAF/Zm5D6q6BkBZtLUfPwr86bXM7EErqRMIi/hNJf5j0xTxb3gvWIW/6WVW4k/9RDK/0pztVafHtXukiLyR+V1pkQRIgARIgARIgARIoD8RoKC/P50GfSEBEiABEiCBgUeAgv6Bd6aMqB8T8JZ69+nwe+oUmBZy8xUP8oqXNz3wTnmR91ix8q4G1LRN3g/ALoj8vK6x+toeQpKKYu/xgOfrAGYBOByAB0AnFBsF8oRK5x11Tb4XAWiyaII+ea5wsg1LHgb09rrGmjd7iit6z2ghNVTK69ZVr0rkW2Xx2Qf70Wlq2U2IZhe7x6KrFPqT8N8FcvWKpuqY6ni5dh4VJVWHA3IxVBcCODp01rsAvA6R5R71/MrcpUyK7ucUd2eZ6JwCj7s404umXDTkveHbZ4mFc9TWEgjGh2xn5O4m8jOeoN/r9Xra3pVTAOtSUUyL8Mtw/hdEbm9vs6off+bBbYn2cHo8HLda+lVRnBR6rhto2wH5BxRLrfyhDz6y9r6PUrE/d/q5+9lt7UsgMHfk2EzbD9xBlQsBnQ3gOADDQ35+JIq/2iL35Xs6V/gafJ+48T/6rgrw5BCPv8KsP/3kJaPy8/1eVXwZ0E8Bsm/wfuE9FTwJ2L/KP0if9vl8/qi9pGJq1Ukq+C8RlEBhvkI1r4tdz5Xwa5cbH6PndD0PbZ0HwUQAeQCMD28CaFDYd8bxK5XtuIYESIAESIAESIAESIAESCDHCKjqcgBzo92+6XGgeWOOBUN3SSBDBCjozwxIVX0AwJJoaw+vB+5vycwetJIcgf32AYzIu3ACcPwhya2Nnv3yu0DrK0Eh/wfb07PF1dkjcO+FwOjwJ6Ldt/mxiHw7ezvTMgmQAAmQAAmQAAn0TwKlpd592obIbFG9AMBnAOwf8tR8f7pJgGa15PZDR2uzw/e6MUEVlc2vVBgtSnjodS31tdeb/zWlzDt6GHCOCi6BBr6nzQdgA/hgT/LzOrX1561P1rYmq405wesdOnaznqWQrylwigAjQ7t/uOcznr+rym2HjdNVxv9sCfqj7Qp0XnN9rfmMqdsomOY9VCw0Azgy9MA62dV2RnPzyu1G67DpY8wQgdH4nAxgTGjOlj3vJTeIyq/snbqstdVnvjdPakQwOi9k+wAAVuh78tcBrFbgN631vucT8S8sm38tID8MOxCO1ZxvPnAZFBdCcETgccHTQzvyKhoaqs1ZOI7CaZVHquW5VIBKAEeFtAE2BG/v0Xw0JnP/ojfI9P12st+ep15ADFfz/AmfmXn+JMXVCU7k3TZPobB9BXYI8IJCluV3eu7piW887oZNNn1P6oJyMgmQAAkMIAIU9A+gw2Qo/Z+Ag4D8QxXMFKAQipsixLHBYAS31DXW/JdTZHOnLpxsW3IvFKckiNwP6IoOj33Z7xt8rpovh4S0v1DFuSGxarwtOiH4dYflv2Go3/OgU6JC9MJ+Lujvl+dh7k277fkRFF9LcB67FPpdj2Wts219DMDYEP+uxJFknyWZFvSbN5Ed7+QtsEVvFsC8yet5CJ6G+i+oa/K9kGhqMo87Cfrh0WXaifsgKO7JlgIfiODrdY01yxK9GY2wIxUlVQtUcWviuHU7RH4wfseom+9Yf0eHm7iSuCOB5AEFfpjfad/mc/lmPSjk118AMif0BrgHt9zbdxT05/sr23Z75onoL7tE/HF2E8Wa9jz/ueHXtjmlVUe5OUOT9KSC7x+0Y9RP3DI+o9R70BC/dZsrBoKnLVvPe2Td0pfdnB/nkAAJkAAJkAAJkAAJkAAJDBwCqvpnAJ+PjuhqH/CSq09lBg4LRkICYQIU9GfmLqiq+Zz4l9HWPt4BXHBXCtVcMuPWoLMydgRQNCn4c9zB5iP81Mcr7wcF/BTxp86wt1cuPgVY8AXHXU2BloNEpLO3feJ+JEACJEACJEACJNAXBAoKvMNlJP5bgW9FCODjuyL4p6p9Tmv9w8/25K+ToP/QsXLDps26RCC/ADCuh/U2INVDO/WSBpcF6ApmzJ8uKrdHFJZ0NL9HLP6cH1aVBf91gCzaO2lvwkE655CuoN8enn8UFHeLBETbPY2XYFnzW1YvNcJ7N0OKps9frCK3JGBvbJnkit8LcGlzvS9u96poQT9EvmmJ1ts2TAJDUMi/d7wIq7O0ZfUj70c7WzSj6hBVvzm7M0LJBXHjUcV6Feucp+uXmmKoCUe27nd444DQfov8r616jZvnjwLPeGAvXlf/8KsJnQ9OcH1uRtxvifx48xj92Qs+X3si+73geyIX+DgJkAAJDGgC6XzWOKDBMDgSyAYBB0H/ZgjujyfUjldZvry46kwB7o8QbCd0V4FXIZi/srGmxzdIQdGqp3pPpenShEa7Jug/ADnMjYC8nwv6+915eMu8o9vbrIcAMW9CXI7AeRyDvZnj/ULQHxCd+/NuAdQkipiK6S6Hbofisrp1S82dT7rThNMmMfcQugIQUzHfbS0tv0K/tbJp6c8S+RSoyj9i248BfCOZuFWxLH+Y/yJfvW9rT6AqS5cc5vf7a0OZ8C6ZAm7tzy5ZNM1SNezdsgm+Q4wS2zuew9TFU1Rs0y4+nHzSsif7/DVAq9yyEuDP4h9yll86jhALdUn46foMy0uqPgtFrQDmeeV2bFbgnJVNNSa5hoMESIAESIAESIAESIAESGCQEFDVd4ygLzrcC+4GPnLVy2yQgGKYg4oABf2ZOW5VPdRUuHSydu1y4Pm3MrMPrcQSGDsSKDKV+CcCJyT1CVmsrVc+AFo2AuteBt5LqQcoT6gvCYwbCdz15bgeLBKRmr70j3uTAAmQAAmQAAmQQG8QOGn63P3ykLcMgmlJ7rdVVc5vXbtsRbx10YJ+Ef2hAqOhclki0XaXTcU9W8bh4kTi5KKyBQts6F1uBNUh2x9BsR0SqAIfGn0v6IfgDihuheHkbmzIs3Ba42rfaz1NN8LtMVv0pqTYBw2+YVmoXLfat97JfoygP6h9OtVBzG+Wd3UgiLQ1daZ3SpwEgJ5CSnj/zOJs3m9jP1jZHncCWOjuuLpmmfs3u2Wtz3ShiDvSOLe6oZ0d5zc0rDAdHRxHtn1PkgenkwAJkMCAJEBB/4A8VgbVXwk4CPp7dNVJ0D+neNE8RUBcG9HYVbcAUgNBAxR+EYxWxQIg8AYqL7yJAn/3+IfMfKTl/pjsVTPHW+Ad3pHnqVagortjul1FqgV40thX0XxR6yxAzTynBrNxBeT9XNDfr87DCMHfHbntNlFcFOXYLkCfgFprIPo+IJ+C6BlQfDaOCDplQb+5s35//r7h/f1o/3TgrkHCrb5eF7811/JY74XnfOzJ29zQcM/uSJ/jx+Lu7gLYJZBzVjRVR7TXS/2ZHivoj7SlWxTyqCVoUIUR0xuu5q4fF8U3oU9x41b8S0XuE+gGs7NCJonquZDAHl1Dob9c2bT0v+MlDZiEj47dHp9IdMfcAAAgAElEQVQKZnSj4WQfgTaHE7rZF9xx0I5Rl8WrUj+nePFJCnsVgAMj1vkheBa23B28f4FuIqb65NlQmC+Wu4YR9Q8Z5vfGS0qIrtDf0z1X6NEWZJYCJdGdKhR4QKCfA+SEoI2IMwQ+EZWTFHqawxlusyyZ9chT1XHf9MZhsAuQOhX7UVFp6+E18W3blpmrmqv/mfpt5UoSIAESIAESIAESIAESIIFcIaCq5jMYU8mq22euJjO98tYMZajnCgz6SQIRBCjoz9x1UNW1oc98uxl98kXglvrM7UNLwOjhwNRQJf7jTSX+NL5Ne/3DYBX+xpeB9yniz/nr9a0zgZOdy340iYj57JKDBEiABEiABEiABAYsgaKi8n11eL4psvbFiCBtAZ63BXeJjT9ZedZO27Y/K4olGpwXWezvbUutL65b69zpPLZCPz4MVYa3APgB/B3Acqi+AhHz3fcsAAVRe3QI5Ozm+mXL4h1E4XRvAQTme/D9oua8osDjIvKMAPvYan9RIGaPUc62+ljQH0wwMHxHBPwTbIJiFURaevJfIPft3jzmwvXr7+iIw0gKy7zX7Emi+EFUIsU2QGsh1h9h251iWWNUdTGAoqh5cZMGHAT9PT1fYgT9cc6uTYHH9nQoWAVbd8OSYXuq8s/eUxzwTAD5ERu871d7xjNrH37OadNs329zQoUzFtwI1aui7x2MDkzxkvm7WjLeUnxZgRPdcjXrAmL+j3E7BOf3ZB+CYwE5J7Yzhfy6pX6ZSZ5xKrSZVd8H7IsmAyMBEiCBJAmk8RFkkjtxOgmQAHoQ9PuhWArLc+PQ8e0v+Hw+80YkZswprTpK/XgCwOSIB2uHdvov9rX6Po5eMPvUhV8QW2oiq0qL4voV62q+4/QPsPLiRWcL9J6oNztx7VeUVB0O1VsAmRP9j0EP8oqXNz1gqtJ1Gzki6O8f51GysFJUTLeEoWGIRiCtFi6oa6x5M5ptRbH3BIjnXmhAXB05Uhb0x5xfbEV1V7bLi6suEeC2iLvlF8jNQzo7r/W1+na5jOV9FcxK1GXCzUtNHEG/qdh+a77Hvs4X24JPyosWlYkVeH501eFKlCRTUVK1EIr7Is5wFxTfHHqw/1fRz3Ov1+tpf8dzKQQ3RiTKbIOFs+qeqmlyiEvKixf+XCBXRDy2WQXnr2ysMR8+dHuTFUouuFoU340QxLer6KKVjUtN+7puY27hOQf6PR2rBfhM+AHT6UMtrVr11NI/R883CUHtHs/lkID9rkQfBX6zzfPu5Q0NDTHtpuMJ+o1Av6Pdc+njzzwY8xVneal3IvweUy2/y68IX/wCPNDW7rncYa1UFC+YCVjmPLoSFMy9XNFUc7nTa2KwQ4bHVIiI7FjyjHhQtaKh5vWY50fwNdpU4To54rGl43eOOide0oSb+8o5JEACJEACJEACJEACJEACuUFAVY+G6ZAYNUxlflOhn4MEBisBCvozd/Kqar5wN59tdBvtfuDc3wG740kxMufCgLZkRPxFRsQfqsSfjoj/3x8BzSER/7s99t8c0EgHZHCfPQL4blRJpIhATxQRFvcYkCfPoEiABEiABEiABAyBwrL5X99T/O+XESLjrYBc0FK/zHzfHCMCLpo+v1hFHokUzqvIDa1rlhmxeMxwEPQH5gjwnA2c3Vrv+0f0Iqc9AKxs2zx2vpNgPSTa/j2AqWFbCuyA6v8cNk7ujP4ev6DAOxwj5H9F9NtR4nAT8nUt9bXXp3s7CsvmPwTIorAdgc5rrq+N+Q6/YJr3ULHQDODIqD23isp/HTJOH4j2P1RxfjkkUDgvPN5RD0pan/BtdDyHafNPVytwbmExvK3Ar7EDV7U66DsKZ8yfCRVTmDTie3jnpIF4gn4FXjBaBt2Jx5z2MH6Wls4Z0z5kyGNQFEb4/VcLtndd/cMxn8lNLZt3jA3Lt+c+fC5i/ootY7HQqYNDtu/31NMWfsb22yZRP5xIYovg+4eMwY8cdGJSWLagEtD/i+q+cEdLve+SOM+3JSpiPoUcEoq3TSHXHjZWf+GkT9m0Wb4hUHN/w+dsiiWWN69d9sfoe5Ft39N9DnE9CZAACQwUAhT0D5STZBw5QSCOoH8XBF+qa6wx2cFOWY6B2EpLS/NG+8f/BpALu/4Rn6D6tZlXcWpVMWw8GpEx/Jot/umrGru3zwoJV82blq5/+Caqrm3sB0S8eZYR9Xf5BSCXK/Tn9HlUFi4+0u/x/35vpfLAbXElunfzJHIQYCe0PbvEe7SlHvOmxAgbzPBD9Nqh4+2b4iWvmEmVpUsO8/s7VwAyJcK3jIijHQT9Rsz/rZVNS3/W0/OwYmrVyRA8DmBsl0+Cy+oaa34VzS+Y8BJIwDk+HLeLPWTO1KofqODaLnuKh7bmvXtetCDe4SwSdgwwn3VUlCy8Gio3hO2r4PH8Dv+86MSKOSVV39Og+D809AX12BUrG5zf1IcmScXURV+FmESfrkoLcZMSnAX9cvf4nfte3JMAPn5l/8RrHZJLnrM9Mn1VQ7Wp7tBtzCledJVCfxLJwOP3nLG85aF/x3u+mIQD8Qfu+xGhOQm7ALh57nEOCZAACZAACZAACZAACZBA/yewp3J28Z7K2Y3Rnr70LnC1+eqQgwQGKQEK+jN38Ko6DAhUqBwZbdVU6DeV+jmSIzDKiPgnBqvxn3BIepX43/g4KOJvehl4e0tyfnB27hAwX6zecT5wQFdf226+/1pELs2daOgpCZAACZAACZAACbgn4CCEtwG9sKW+tscyBoVl878EyJ0RSQB/VQ9mtD4RW7QyjqD/qaGdHXMaGlbE/Vd2zB6K1/1+f/EzDcs3RUdYOMN7DhSmkJ+p+m9GmyjOa17rW9oDjTgV6/uFoP8jKGa3rPXF7Uo/dfrCybbYRqQdLl5oA7KgpX7Zw9ExOyU8GF5bxuFiJxF8eH3BtPmFYonRHI0O/e0jy2NNX/fEUtNVoWs4CfpNxwB7h14ST8gfXuywNm4ngPAah9g/EeD05nrfuki/eud+ey9T4NaIfR/bMhaVPXF1e7cLp1UeCctjevdNDNm3AXynpd734x40MLFV9wW1bR+PXRydDFNUlj3f3b8KcSYJkAAJDHwCFPQP/DNmhP2IgJOgv6eK+ZGuzy1deKLtFyMSDWe0vm95dPojDUuf7ynEQCJA50H3QmDaXAWGip69snHpg5HryqcumiWipjVauBr8ZlFrxop1D61PhNB0ArBsrN6TiT0mNDdnBf395Twqpi4og1iPpXIe5acu+KLYlqnQHv5iL6HoPtEZhx9PRdBfUVJ1KTRQnT88Gobm++f46n0Ja1M5JKRkRBwdLegXoG5Ip3+RU7eAKDYxgvt4gvjouOPNi2bvkADxZp5apQ+ve6hbRnlFSdXNUJjK8uFn9p1bPe991akSfrfXktjK+zHP9fLpi8ZLm9ZDAi3czGiH4Ny6xpqePsQITDSdAN4bsc1k3y/c65rrpATXr2tj7IMfUlVvRGyu1s6buviYTrEbABweWvuh+K0ZK1oe+lu310QHBqpSsXJd9R8SPV9ikyHw47qmGlOxgYMESIAESIAESIAESIAESGAAEwi1GO/2eYsJt2Uj8FOTGs5BAoOUAAX9mT141UB1vi9HW/3nW8C3Y+o3ZnbvgWLNiPgLQyL+/0hTxL/pY2DdRqDxJYr4B8r9cBPH3M8B5xU5ztwJ4AARMb85SIAESIAESIAESGBAESiZWXV4p+031eHD37O+mWd5ihpX17zZU6AFp5mCaIECCAeH5n0Ay5rWsjpW6+Ig6H/fr/aMZ9Y+/FxPezj4tlVtzGx90venyHWm2r6MhOnQPjP8dyMm3715zIVO1fwj157g9Q4dsxnmXdeZe//e54J+k1RxRUt9baRI3AmVFJTNrxHIgkS+F0z3zhLByogq7xth+8tanlwet+hdyKapKH8boF/raY9oUb4q1uf782Y1OBTgiwyk+LTKg/1+j0lKODb09w5VrWxdW2sKnPY4CmYs+LGofmvvmevPmutrr4xc1Bv3u6Bs/m8EYqrrh0bi+1M4c+6BsPOMviFcSNLxbheVLfiGQn8eEdNa3YHZCZMkpi2cACuQ7BF+Xjt2b8im74nOj4+TAAmQwGAiQEH/YDptxtrnBGIF/brFtjBz1VNL/5zIudhK0XJ3XVP1BT1VEw/bLC+pKhcNvLHwBP+md9Y1Lf1K5J4VxVU/2iPa3dvWLE5VcCc/kxF5x1RGVymvW1dtxOc9jsrisw/2o7MJwITQxB6SBrpX1RbI1Suaqn8avQHPIxH12MeTOWuz2qHzg6mEf/bKpqU1bnZ3SkgxLcdWNNZ8z836eHNiBf3Od8TlfY8R3Dsk7/hVULmysca88U00pKJ40f8B+qXQRL/YOntF89Iu+ceZUxePzRPb/O+TQ3N2WLbMeqS5ulsWebyNop/v0Uk+5cULqwTyQESV/Zah+f4z3CRhmD3nnrqowLbVCN9HhXxw7AyS7H2Kes0yr1fmdSswRMS3xXpncaKEhvKi8n1hjVglwKmhpY7JS9GvmwI8OcTjr/A1+D5JdIDRcZluJztHDJm7evX9OxKt5eMkQAIkQAIkQAIkQAIkQAK5S0BVrwIQ0eUrGMvKvwF3mU80OEhgkBKgoD+zBx+vG4jZ5eJ7gfe2ZXa/gWItIOKfABRNAv7jUMBK49uxtzYDzRuBdRuANz4aKIQYRzIE9h0G3PVlYEjoG5eotZeIyO3J2ONcEiABEiABEiABEhjIBE4+fckoT0e7+e64IBSnoyDZPBYt6Ffostb62qpEuhin6uoimNu8xtft+3mH5ALHau3xzqOwbP5DgCza+3hiQbabs422K9B5zfW1MSnbBdO8h4oFk1RxZMiuq6QKMzdaSG8SGZrrl50X7V9R2fybFPK/4b8LYsXv8WKaWja/1IaYwpUjQnNWtm0eOz8yWSK2yr58v6V+WUL9R2HZgnmALovorLBOdrWd0dy8cnsixgXTvCeJZYqUdnUPeGofa9iZmfj+Ppn7XVi24HuAfjfC3zta6n1G4K/xYpgy5aIhQ8ZuOdVSe//wHL/fXhfZfcK5u4BzBwaHfUwixv2ALgk9Zjs9d7Lle6Kz4+MkQAIkMNgIpPGR5WBDxXhJIH0CDiJfV1XwS0vPHzbKv9snwFlhL1R03srGpa5qLs0tWXi8rYHq/oGM52hh6syZ54wcsbPjERXMiLAfU8U/HoFkRLn9W9CPfnEecc47K+eR7K1O5qyN7TmFi/9TPfYaAOE3F47V5nvyo7xk4RLRgLg8MDIhjk5H0O8gpm+H2mfWrVtm2pcFRvRzDsBrHo+nZHnDgzEt/ZxiryhZdDFUf9sVc1RSigPX52yPTF+VIGs9bK9i6qLZEO368CI66aWieOHvALkwwrekKsw7MIpJSgjcj6mLp6gE7sfY0F6uu0lEJzkJcO+KpprzE91pt6/DsR0Q8O26phrTji7hmF26aH/Lr+Y199PJxpXQOCeQAAmQAAmQAAmQAAmQAAn0WwKqaqqhXRbt4N3rgLpn+63bdIwEsk6Agv7MI1ZV08nx6GjLNc8ANd3qT2Z+71yyuM8woGhiUMR/Ypoi/re3AM0bgkL+1z/MJQr0NVsErpgJlIZrg3bf5J8iEu58mq3taZcESIAESIAESIAEcoaAg9jYtaAf0OqW+trFiYJ12ANOoniH6vN/VQ9mtD7h+zjRHubxfijo/7faKGp90vdWIv9jhfSxbI126BN7txHkh4vjdaiivHWtL2EXe7O/Q8JBjOjewY/rWuprr0/kf2yFeHeJAIFzi61y75pbIr+Sud8OSQlbAbmgpX6Z0X7FFfUn8qFw5sITYdtPmm5hobmuEz3M/KIy72UKRHR5iE1UyZbviWLj4yRAAiQw2AhQ0D/YTpzx9ikBt0LSaCcdxKE7BPIDReCLm4RDgbECmH8AHxia3E00Wz590XhpV9PibHLwcfedA8zsZES5A0HQn+3ziLWfvfNIeHmiJiRz1mZpjHA8hUrlDuJ116LvePGlI+g3OQXlxVX3CXB2l32RS+oaq7uqLlVMXVAGscwb3aGhOf9UyI0C3e2KueDzUFwdnhstVo/mqsCj2zzDvA0N97iz34MTTt0FojsEuIkhOinAqVNGsvcpct9sCvqdkmog+AkUf3ET+56zHrbnrL8J4D9C810lC7mxzTkkQAIkQAIkQAIkQAIkQAL9l4CqPmI+Jon28KbHgwJQDhIYrAQo6M/8yavqdXuqEv4g2rKpzm+q9A/mYUT8hROBqROBEw9LrxL/u1uDVfjNa/hrHwxmqozdicBxBwM3zo/LplBEWkmOBEiABEiABEiABEgASEbwHF2hP9OC/mjhstsOAOFzHOiCfgdB/gewrGktq5c+n6m7nIqgv6DAO1xGYgWAmWE/FPoLUbhLaRcMB8R8fx/SRCFuUkmycSZ1v4vK99Xh+XUAvhixj62KZ2HJ/8vvaH+8oWHFlmR9cEhUeRnQG/doTna5saWCkwTyjb1zY5M9QnFm3Hc3/nEOCZAACQwmAhT0D6bTZqx9TiBVQX9l6ZLD/H6/EdzHVF1KMahugujK4rMP9qPTNH+fELKXVDXxZES5A0HQP5DOI9n7k8xZG9sVxVXmH/0/D+/jtop6pF8O9zNtcXSagn4T148AXLM3Lrl6RVP1T8P/u7xkYaWoPJws33jzYwT9MRX83VWnd+NPbIKPu84V0bbdCO6TvU+Re7ix7xSvm9fh8qLyfWGNWCV7Kw+4QdfTnLTvbLoOcD0JkAAJkAAJkAAJkAAJkED2CaiqSQKeEr3T1T7gpXezvz93IIH+SoCC/syfjKoeAsB0goz5jufby4F/JqzNmHmf+tLiPvlBEb+pxP+pNEX8JikiUIl/A/AKRfx9eaw5sfctS4Ajxjm6+oCInJMTQdBJEiABEiABEiABEkiDQOG0yiPV8iwSYBaASQDGA/AkMNlnFfpjxeTuq7ybmAa6oN+h0nvGKtmH70Qqgv6TT18yytPRbroEFKRxXSOXuhL0Z/p+GwemTl842Rb70dDzxSkc0xOuRUVq3Ar8i8oWLFDo0gyxMUVgHTtjZMP3zPlMSyRAAiQwMAhQ0D8wzpFR5AgBN0JSp1AcRK/pRpxI0J9UBfRkRLkDQdA/kM4j2YuUzFkb26mKriP96o+C/ti4ugv6ox9PlnP0/GhBfya4xvMpU7zd+JjsfYr02Y19pxjdvA47MEj3CCnoT5cg15MACZAACZAACZAACZBADhBQVSPbN19cdxsX3A189EkOBEAXSSBLBCjozw5YVX0yqqpfYKMnXwRuqc/Onv3JqhHxFxgR/8SgiN9jpe7dB9tDlfg3ABvfT90OVw4+ArNOBC6JrK25F0EbgENF5KPBR4URkwAJkAAJkAAJDAYCU2fOO9lW6xYoPr+ne1iy/xrvR4J+va6lvvZ6t2c20AX9BdO8J4mF1QBGh5j0C0G/Q+cAt0cWb16Pgv5s3e+wM1PKvKOHifxEVS9MkAATrN4Puf6wcbrK5/P5nQKKTZJIF4+zoN9YzbTv6XrK9SRAAiQw0AhQ0D/QTpTx9GsCboSkTgEMJAE5Bf2OV7TPEiySfcIkK8BOVXQd6VemBOaRNtOt0E9Bf+Kb4+bsk71P3c9w0VUK/Un4b267P7h5HaagP/H5cgYJkAAJkAAJkAAJkAAJkEB3Aqqat6eTW3t0tWwFUHkrYH5zkMBgJUBBf3ZOXlXP3dPR9d5o67s7gHN/B7Q7fs2fHV96y6oR8Z8yAZgaqsSfroi/ZWNQyL/hvd6KgPsMNAL5ecB9XwHMb4dxlYjcNNBiZjwkQAIkQAIkQAKDm4DX6/W8tRnf3PP5x/d7ECKbCuM7I0gZbdqBAPJDf6OgP+oaRScKCHRec33t8ujb5iBsdy24d6iMH1OFfbAL+rN9v6PPs7R00f5teZ0XCvAlABN7So5RxXoV65yn65e+GG2nNwX94b0z5fvgfkVl9CRAAiQQS4CCft4KEuhFAm6EpE7uzClc/J/qsdcA2D/0eFIV9BOF6CBefc3j8ZQsb3jQtG1OOJIR5Q4IQf8AOo+Ehxs1IZmzNksriqu+AeDnYTNuRdeR2/ZHQX9FcdWP9gg1rtkbV/cK/ZmIu6ezqShZdDFUf5sO13j2y6cvGi/t2ghgcmhOStXlc1nQnykGyT6/OJ8ESIAESIAESIAESIAESCB3Cajq0QBejY7AVOY3Ffo5SGAwE6CgPzunr6rDABihzMjoHUyFflOpfyCMEUOBQlOJfxLw6TQr8ZvX5OaNQPMG4CXTU4WDBDJA4OJS4PRPORp6A8BRIsK8vgxwpgkSIAESIAESIIH+QaCwbP7XAfllpPBYgOdskRvz8rS+6XHfB9GeFhWV76vD838PYGrosX4k6Jfvt9Qv+55bugO9Qn/hzIUnwrZNN7gDQkxcJwwkwfBaQH64d37iLgnFp1Ue7Pd71gE4JtEdcuuH07xs3++efDPPE//wYSd7YJ9mQ84Q4FiHpJmPoJjdstbXGmmrcMaCq6F6YwTTmGSNdLgkWpuO74ls83ESIAESGGwEKOgfbCfOePuUQKqCfgdB8zuW6PRHGmMzL1MJcHbpov0tv64F8Onget1iW5i56qmlf3ZjLxmR90AQ9Pf+eSApQXUy5+HmfCPnJGu7Yuqi2RBdGbYhijU7RwyZu3r1/Tvc7p2NhJY0K/RLeXHVfQKc3RWDyCV1jdW3h/93dNwKPLrNM8zb0HDPbrdx9zQvm/YdXqf8YuvsFc1LH0/G94rihb8DxLSICwxB96QH87dk71O3u1icvQr9DgzaofaZdeuWDYKG9cmcMueSAAmQAAmQAAmQAAmQAAmECahqCYCnookYwejVPnIigcFNgIL+7J2/qt6FYCW/buP5t4BrY2o5Zs+PTFs2Iv6CCSER/+FAnpX6Dh/v2Cvi/9c7qdvhShKIR+CIccAtS+LymSUiT5AeCZAACZAACZAACQwEAoXTFk6AZf8RwOGheGwRfP+QMfiRz+eL2yOsPwn6i8q8lylw697z0KSEzwNd0O/QAeADWNa0ltVLn8/UHXboFHBdS33t9T3Zd7hDHaoob13r+0PG/OqF+52Mr6YCfnte5xUKXCERifymUn++P29WQ0O1SfAPjKKy+ZUKeTjC/mrdgTmtrb5dyeyZqbnJ+J6pPWmHBEiABAYKAQr6B8pJMo6cIJCqoL+8qHxfWCNWCXBqKFC/CipXNtZ0CaXTAVBaev6wUf7dPgHOCttR0bNXNi590I3dZES50UJqt/s4iOjjdimIrQweKyQ2cfE83Jxu9znJnLVZ6SDG3+jv9Jc+2up7y+3u5SULK0X3vvlIJSkgeq90BP1nTl08Nk9sI24/OWQ3Ruw9+9SFX7BsrN5TnWBMaE7ScffEx4Hrc7ZHpq+KeNPmlq/TPDdi/J7sO71mOSUFJHufIvd00wHAyUeXz/uYpA2nhIR0GHMtCZAACZAACZAACZAACZDAwCKgqosBxHyOYipB35RUevTA4sJoSMAQoKA/e/cgXjKRKQd+wV2AEbPnyjAi/lOMiH8i8Jkj0hPxb94BtLwSrMT/4tsAy6Pnyi3IXT9vmAccf4ij/3UiMid3I6PnJEACJEACJEACJLCXQOEM7/lQRPYhfGzLWFS+4PO198SpPwn6C6Z7Z4nA6GyGhHz+q3owo/UJ38duznqgC/pnzjxn5Cf27sewV5uUeeF82fykK/Sb+oEFZfNrBLJg7zklruzv5kzDc3rjfifjT5df070FEKwCsF/obzFnUlS28BSFbRKJRwXmKF73+/3FzzQs35TKnplaU+jC90ztRTskQAIkMFAIUNA/UE6SceQEAZdCUsdYKkqqbobi8q4HFQ9tzXv3vIaGhs5MBF9RXPUjANekYj8ZUW6qQuH+JOg3jLJ9HnNKqr6niu9m+zySvTvJnLWx7S3zjm5v85j2eYWhvfwKPXtl09IaN3uXlpbmje486F4IjDAiPH5c11TzbTfr481JR9A/99RFBbatJtM7+GYIeDNPrdKH1z30ani/2K4XSCruRLE5JBXssGyZ9UhztWkzl3DEJElEVc8vL15YJZAHIlq4tQzN95/hq/dtTWgcgBtGxk6y9yly7ywL+lFRsuhiqP42Ys+kGLjhxDkkQAIkQAIkQAIkQAIkQAIDh4CqXg0gorV1MLaVfwPuaho4cTISEkiFAAX9qVBzv0ZVzWdSR0evqH4GWPon93b6YmZYxF84EfhPU4nfk7oXW3YCra8A6zYAL7xFEX/qJLkyFQIlk4H/Ps1xpQ3gUBF5NxW7XEMCJEACJEACJEAC/YlAUdn8mxTyv3t9cieo7k+CfocuA58IcHpzvc/V9+wDXdBvzjb6nAX6s+b62ivd3MWSmVWHd9r+5oguDutkV9sZzc0rt4fXp1KhP+hXdHcF/HloZ8fMhoYVW9z4lmhOtu93KJnk9rAfCqxsrfd9PZFfbpIZCmfOPRB2XgOA40P2bAjOb1nju9+F/YRTsul7ws05gQRIgAQGGQEK+gfZgTPcviWQjqC/fOqiWSJaB2BoKIrNUJxet67mGTdRXTTloiHvjdg8qa7J92IgHzNqzC1aNNW2AiLlkaGH3rc8Ov2RhsStsxyqkbuung/I3XVN1Rc4+RTpYsWpVcWw8WiEiNr1HvEqa/fr84gVjbs+D4e7EpeVm7sTOScVAXZMcgLQMDTfP8eNOLxiatXJEJhahmNDfmyzLJn1yFPVrcn63i2O4qp7FDgv4m9ufZI5xVW3KHBZxButR7d5hnkbGu7ZHWEvZh6SiNvYMUkBQ2ANW97woGPWdExSCfTOrZ73vuoiySfat5iOH7NLvEdb6lkb8WVwOwTn1jXWLE3EPfhas/12QPe2e4+TgJTKfQrvn21B/9zShSfafjEMDgzt6ZpBaL5UFHuPH79z7IY71t/RkYgbHycBEiABEiABEiABEiABEshtAqpq2rV3vVcMR2PE/EbUz0ECg7jJjg8AACAASURBVJkABf3ZPX1V/c6eL/i/H73Le9uAi+/N7t6pWDci/pOPAYyI/7OmEn8aIv6tu4IiflOJ/3kj4mcp/lSOhGsyQMBjAfdcAOw7zNHY9SJyXQa2oQkSIAESIAESIAES6FMC0WJ2t0LvqWXzjrFhrQFwTCiArWpjZuuTvpgU5KKy+ZUKeXhvoFrdUl8bWfzPkYFD0gAEOq+5vnZ55IIpUy4akj9u80NQzI/4+x0t9b5LEmlWCgq8w2VkoFL69Aj/rmupr70+3YNxYBvju9mjYJr3ULFgBPNHhvb8t9ooan3S91YiHxyE9I5sHboYbITtL2t5cvm/E+1RMH3+WSJimIc6IMiDLfXLzolkm6qgf+ppCz9j+23z/X1XpXpR/VLz2tqYjplx/JSCMu+JW8fiJaeuEtm+3+l0hygsW/C9Pe949xYERUwyjRSWeU2xwou6Yhe0DO3oONNtwoNJCshDfn7j6po3o/ll2fdE14qPkwAJkMCgIkBB/6A6bgbb1wTSEZA7rDX/5n3B4/ecsbzloR7/4WwEtu+O3HabKC4QyM1DOjuv9bX6dkXycLIvijVDhvm9PQmvTQX2jt0enwpmRNiLKyCvmLqgDGKZFl3hxIQ31OOfvrLBtzHe+ZxR6j1oiN9j3rSFq7ybqX0q6M/6eRR4h7cN8TwsitPDXNycR2Xh4iP9Hv/vATnBzXkk+5yYW7LweFsDIueDQ2sTJgs4iMNNtfpvrWxa+rOe3hTHuVtLx+8cdU66AunoCv0A/BC9duh4+yafz+ePx8UhsSRu5X0HsTpUcMdBO0Zdlsj/iHM8WAXnr2ysMR8MdPtK0sH+LoGcs6KpOuIDjthI5hQvmqdQk4k9PPCo4nnNl7KVa6vfi5wdm4jh7vUmxj6wDRbOqnuqJqYmZX8W9Ae6Q/jH/waQCyO4vC+wZq9oeihRfTspL174vwK5AcAjQzv9F/ta3bVpTPY5yfkkQAIkQAIkQAIkQAIkQAL9g4CqrjAN/aK9uelxoDnuJx79w3d6QQLZJkBBf3YJq+ohAExBiJjve779MPDPt7O7vxvrw4YAp0wAijIg4t+2C3jaVOLfCPxjE0X8bvhzTu8QOLcQqJziuJepzn+4iGSk23LvRMNdSIAESIAESIAESCCWQLQQWxXr8/15sxoaqj+Mx6toRtUhCr8P2k3r0WeCfuNnrOgcbaI4r3mtr6fidkYwfQ2AH+z5sfbG665LQaL71J8E/U7JEVDcs2UcLnYSwodjK5npPbrTxhMAJoX+1qGqla1ra03hzq6RqqDfJGMMG7vlToWeG2HuIyhmt6z1JSoI2XV+qnjMj84v/WntIx/15Fem7/fJpZWHeTyeJgiOCvNxk5DglEgikIXN9cuWRfpfMM17klhYDWB0199dnJuZG3F2BwJyQUv9MpOU0aVPybbviZ4ffJwESIAEBhMBCvoH02kz1j4nkI6g3zjvICYOinFFlqxsqn7OKcCKkqrDoXoLIHPCjyvww5VNNaZyU7dRXrKwUlSqI8T25vHaeGLUoNDeMoLXLtshg3FF3mcVeA/15HlMq6eJEW9y6od22gudBK/lxYs+LaoPQnBilLt9KujvlfMoWjRDrEBXhqDwOjB0BUQur2uMzYpNhVWyT4ry6YvGS7s2ApgcWuuqanl5cdUlAtwGIFxzyx8vucTYnVNadZT6UQPg5Agf31fBrJWNNc8m63f0fAdBv5niF+CBtnbP5Y8/8+C2qDVSXlI1WxT3RHQLMF+TPm0NGXrWI2vv6/ZmL7RW5kyt+oEKro2w1dMeZprMLln0RVH9nXRVKNDtCj19ZdMyk2kfOYxo/OcCuSLij5vjJQAY2w4x+E23gZVNNSZbu9uYW3jOgX5Px2oBPtN1+4BX1dKqVU8t/XP0fK/X62l/x3MpBDdG3lkFfrPN8+7lTp0D+rOg38RXXuqdKP5Ap4IjIuJ9W205f2Vzdb1TQsrpJy8ZNTS/8waoXNx13xUPDf3Y/yXfC772dO8u15MACZAACZAACZAACZAACfRPAqr6FwAxMr6rfcBLRsbHQQKDmAAF/dk/fFX9457ukKXRO619AbjVfLLRB8OI+E0l/qJJwUr8Q9KoxL99d1DEbyrxP7cJsFmJvw9OlFsmInDAvsAd5ztk1gQXLhARXyIbfJwESIAESIAESIAE+jOBojLvVAUeB7BP2E9VrHISR5vvjjdt1iUC+QWAcVFx9a2gv8A73BqJ5QrMivBrq6j81yHj9IHoAoAhQfW3AXwzQu8QWjrwBP0msKJp809XSx4BkB8K1LwN+zV24KrWqOKh5vFQFwbz793PhZkK8Ad7Byqj56cq6A/sM33hZFts8/7XJLaHx/ti6/nNT9b+wen7+yll3tH5Kj+D6Je7kjEEtaPzPjn78ccfbwsb6YX7LYUzFtwI1avc3Dszx9w9ayS+o4BZE04keRO29cWWJ5e+EvW8crJvA7q0DfLV9fW+rQ6vL1I4Y/4MqPwurIlQYIdYckbL6mVGF9R1nFn2vT+/9NE3EiABEuhVAhT09ypubjbYCaQr6A8IcvdWfY78CsQPwbOw5W6Ivm84i2C0BtuEnRopru2pyntEJf+9bZgCh6ZbAKmBoAEKv4rmi1pnAWoqz0WIzbtOuKeq7U4i5/AeK1S03oIMU1u/AJGpAI6LfVMU2KfPBf3ZPg9TIXyU/6BbBPhq1HNnF6DNCqwWkTdU9XMiMg2KzybLKtnnZGnp+cNG+Xf7BDhr71rdDpVVsNACG8eb33WNNQ9F2nZ7t0L3dgGAaQDyImy4qj7vNp44gv7wcsP3CQVaDF9ROUlVz4AE7mLk2KW2VKxsrjbtAR1HnC4DZu4uQOpU7EdFJfAmUSGTBLok6s732M0grn3Fv1Tkvj32NnTZVj03OoZEHQPmFC8+SWGb7gAHRgQY83oDwecBnA3FoZEgEnWV6O+CfhOLQ8eBYIjRjEXzoXKmQM8CZN+I54erTipu7y7nkQAJkAAJkAAJkAAJkAAJ9E8Cqmq6nkW+dwo4esHdwEef9E+f6RUJ9BYBCvqzT1pVzwMChSi6jd0dwLm/A9rj9qPMrG9hEX/hROBzR6Yn4v/EiPhfDYr4//4mRfyZPSlayxaB75QH777D+GPgM3wOEiABEiABEiABEshhAid4vUPHbIapYh9d8LENimcAvBoIT3C0Ap8XYGSccG0RzG1e41sZ/XhR2fxKhUR0pNfqlvraxYmwOVWVF+i85vpaU2k8ZhTNmPd5VcsIwPfr9qBgE1TWQLRRTaVzRYkAZQBGOfswMAX95hSdOxJgG6C1EOuPsO1OsawxtupCAYqjtCob8iyc1rja91o0t3QE/cZW0XTvQhXcG5FsEN7iFUDvh+KlwB8sGQbFWSZxI+ouOvrWG/f7C6Xeg/LysFaAE2LvHVZBpMVwhWXlQbUQQCWA8RFzbQDfaan3/dgpeaG0dM6Y9rwhpouo0YlFjjYFHhPBKti6O/Q8PRYQ89wyxVjDyQJx7Wfb90TPcT5OAiRAAoOFAAX9g+WkGWe/IJABQX/g7U9FSdXXoLgpjpi+p1if8Xg885c3PGhaMDsOIxBub7MeAuSMJKCZ6uRGwDo0tKYnQT96EDnH3VKAv6piRIQguT8I+nvlPNp2e+4QgRG5uxoC1ClwfEQV/R7Pw5XRiElxOjl0zRDI1Suaqn8abddb4B3enuf5OYCvxEk8iOOKSRjAZXXrlt7v9KYkWf/NfAdBv3nDc35UJndPpndBcGVdY82vE/lk7nuyZxja2HzV+ovxO0ddc8f6OzriOVNZuuQwv99fG9XNICEWVSzLH+a/yOecid21fu6piwpsW439yCz3hPaNmL89z3/u7xt8cWtR5oKg3wRaXlx1pgDm/o1NGHjEBDUfWgnmZ6KrRDL7ci4JkAAJkAAJkAAJkAAJkEDvElBVk5BuOnJ1+6zVFJCuvDWiP3XvusXdSKDfEKCgP/tHoarDAHwIB8HMzWuAP/4rez4YEf9JR4cq8R8JDE2jEv+ONuCZV4F1IRG/30gJOEgghwh84Wjg2xGlcKJcnyQiG3MoHLpKAiRAAiRAAiRAAjEESmZ6j+608QSASUngMV0NjSB+ctcawZda1vhikpJ7S9Bv/CiYvmCOiBofRruMxehiTBf3hXvnD1hBPwIC9y16E1QuixB8u0H1hmWhct1q33qnyekK+lM8u7ArPfqW7fttnDB7dNh4NEbUn5isrYK7t47B117w+cznkI4jJOo399oUaE1m2BC9bcsYuTKe/Wz7noyznEsCJEACA5UABf0D9WQZV78kkCFBfyC2imLvCRDP/0Fxiotgdyn09nyPfZ2vwZewLpzxs932/AiKr0VVSY/eqhOCX1sqy22oabcVFrsmFJCfUeo9aGin5z4VzEjgf2CPDst/w1C/50ENVm43o78I+rN/HgEhvHUlINf1fB66HSI/sIYMvVvb25e5YeXi7sRMCVTbH7HtZgFMJ4eYr+jiCfqNIdNar+OdvAW2qFl/QML9BU9D/RfUNfleSDg3iQlRgv52qH2m5FkbtRP3QQLZ43GHAh94VL/8yLqljyUS84eNpBD3WwD+p66xZpmbPZJ4zsL4b6n815CDO5dFtwuMF3RFSdXhUP0FIKbaQoKvZXW7Aj/M77Rv8zm024vcI1cE/YHX3KQYoBPAwx0e/xU9JTQkcWU5lQRIgARIgARIgARIgARIoB8TUNVjzOcU0S6ayvymQj8HCQx2AhT0984NUFXzimMKVnQb/9gEXGc+uc3gMCJ+I1wuMpX4j0pPxL+zPSjiN5X4n30DoIg/gwdFU71OQAS468vA2BGOW98sIlf0ulPckARIgARIgARIgAQyTKBoRtUhqv7bAZgikeHK3k67tInoT+1P5AZrpPxWoeeGJyn0t631tV+NXtSbgn6zd0HZvM8KrGoAx/aESRXrVaxzPPAfH9VB4LqW+trr00VcWDbfFN1cFLYTr7tAwTTvoWKhGUC4L9S/1UZR65M+oy/ocTgI6d10P5Ci6fMXq8gtAMYl2MIvInfuVr16fQ9FBTMh6Dd+FJV5j1DgVy7uoZluiimuEvFc2rym5u2e4sjm/Q7vO6XMO3qYyE9U9cLE+ovAqo8V+o3DxsqDbjQeRp+yabMuEcgvXJybsf+eqP5P89rahxLpU7Lte6J7zMdJgARIYKAToKB/oJ8w4+tXBDIp6A8FJhXF3uNF8y5S0Zl72iofFVG132QHvwTFUit/6IOPrL3P/O+kRkDACrkYqibD+OjQPyQ7odgIy7Q509vrGmveTFWUa/4R2faunAJYl4piGqSrVdSuPV8+vQ6R5eE9HNj1K0F/b5xHZfH/Z+9OwKOq7v6Bf38zCWETxBUU96XV+toFhSYhGCEJoJJEYEIAUayK+9L3bWvr0tra2qqtfbXWBTdQIQmDkIDSCoGGrC5/bGtbrftWFfVlUdaQzPz+nDATJnfuZGaSTDLL9z5PH59m7j3ndz7nJg8z873nXDDCI56rLfNhrP6t0LI0pD+9rO7pTwsK5gwauLNlecDDEmEfsIjqxvAF85s3OicJ5EeAnum779ruDRH5SWVdmdnGK+RhHgr4bMC2SeLAHPXquIC5N0HoD/a+/1oDeP5QVed+PdwbhmhrN+dbAv1bRB35lfWLN4S+J3UbIP9QyIMZztbKSB6Msaurw7ihWVAM9/1eeSDYKJBG9eKpw3cd8OfOVuUPNebzJ1x4sLd5z2xI26oA5kMH3xaBPVP/vlC7XAroFABft/69idanq3879s3hzB8p9E6/hQALK+vKg760tlp19+/wfgPvuftWkRCzO4m5TbcBeBNwPAfRR83fxq7cm7yGAhSgAAUoQAEKUIACFEg8AVUdB2C9tfI3NgI3uhNvPKyYAj0twEB/T4vat6eqZwGosb5qdgu55HFg847u1ZGRBow+Hsg6ERhlVuI3e5N08TAh/pfe2xfif+UDhvi7yMjL4lTAdSYw234Zpq8AHLb38/PmOC2dZVGAAhSgAAUoQIFoBCQzz3WaQG+ASAG0bbd3E+5vhuBtVTyd0Zr2aE1NmdlJDFn5rrlQBC578DocrbmNq5d/Hthpbwf6Td9t4efNMkVEr1Hgu7J/5zNT+3pVPDryIKwxQersfFehKswj074HGZJ3hf7AeTGr9Q/boucp5CIAY7Bv8UZjYILy7yuwTLyePzauW2ayHp0ePRXo93eSNX7qMeJwXqHAuQoc758/BXYI8K4Az6nX81AktQUUHpP72wqTmzvzkOY0z1yBlvh2vTjQd47Zr+4LAC8KdOGWYfJsZ6vyhwLvZN663X6saw93H/F1ClCAAskqwEB/ss4sx0WBXhToTii3F8tkVxSgAAUoQAEKUIACFKAABShAAQpQoMcFVHU2gKetDTe8Ddz9px7vjg1SIOEEGOjvvSlT1Xd9C7N06HTxC8CSl6Ovw4T4/SvxjzIr8XcjxL9rD/Dy+0C9L8TfamIfPCiQhAIH9AcWXAI47deqvVREHkvCYXNIFKAABShAAQpQgAIUoAAFKEABClCAAt0UYKC/m4C8nAIUABjo511AAQpQgAIUoAAFKEABClCAAhSgQKoKqOqNAH5jHX/VX4En6lNVheOmwH4BBvp7725Q1Z/t7e02a4+ffQVcvjCyOkyI/4zjgGyzEv+xgPn/XT12twAvm5X43wY2vA+0MMTfVUpel2ACP5wEZJ9kW/QrIjIqwYbDcilAAQpQgAIUoAAFKEABClCAAhSgAAV6QYCB/l5AZhcUSHYBBvqTfYY5PgpQgAIUoAAFKEABClCAAhSgAAVCCajq/Xu3wb7a+vrjdcCKv9GNAhRgoL/37gFVPQ6AWaU/6LjpGeC1T+xr6efctxJ/1knAGd0M8Te3Av/vvX0r8ZsQ/x6G+HvvBmBPcSNw2pHAL6eGLGe0iHRhz4y4GR4LoQAFKEABClCAAhSgAAUoQAEKUIACFIiBAAP9MUBlkxRINQEG+lNtxjleClCAAhSgAAUoQAEKUIACFKBAcgio6ncAnAhgJIAhXRzVdADfsF7b9A7wwaYutsjLKJBEAqWjQw7m55ZXWgB8CuAjAA0isjOJGHptKKpaA+Asa4fVrwH3r93/UxPiNyvwZ54IfPd4oF83VuI3rb7wDmD+7jW9zRB/r002O4prgftnAyMPsi3xcRG5JK6LZ3EUoAAFKEABClCAAhSgAAUoQAEKUIACvS7AQH+vk7NDCiSfAAP9yTenHBEFKEABClCAAhSgAAUoQAEKUCBZBVT1DAA3A5gIYECyjpPjokASCCwH8EcRCYihJ8GoYjwEVZ0L4AlrN7v2AJcuAE4fCWSdCIzpgRD/S+8BdW8CL70LmJX5eVCAAvsFzj0duCzo0Zq213cDGCEiW+lFAQpQgAIUoAAFKEABClCAAhSgAAUoQAG/AAP9vBcoQIFuCzDQ321CNkABClCAAhSgAAUoQAEKUIACFKBAjAVUdeDelfgfBTAzxl2xeQpQoGcFXti7cv/lIvJqzzabnK2p6mAA22I1uhffBRreAkyYf7fZU4EHBShgKzCwH7D48pA4N4jIvaSjAAUoQAEKUIACFKAABShAAQpQgAIUoIBfgIF+3gsUoEC3BRjo7zYhG6AABShAAQpQgAIUoAAFKEABClAghgKqOgLAKgDfimE3bJoCFIidwA4AF4nIM7HrInlaVtUFxqunRvTye0D9W4AJ8zPE31OqbCcVBK4aDxR8w3akb4jI11PBgGOkAAUoQAEKUIACFKAABShAAQpQgAIUiEyAgf7InHgWBSjQiQAD/bw9KEABClCAAhSgAAUoQAEKUIACFIhXAVUdAsCs8H1KvNbIuihAgYgFZojIkojPTrETVXU8gFIAZwE4uTvD3/A+UPsmQ/zdMeS1FDj+UOAe8xtpf4wXkb9QiQIUoAAFKEABClCAAhSgAAUoQAEKUIACRoCBft4HFKBAtwUY6O82IRugAAUoQAEKUIACFKAABShAAQpQIEYCqroGQF6MmmezFKBA7wrsNmF1EXmpd7uN3958Dy1dAuA6AMd2p9JXPti3Ev8L7wA793SnJV5LAQr4Be5yAScPt/Vwi0gJpShAAQpQgAIUoAAFKEABClCAAhSgAAUoYAQY6Od9QAEKUIACFKAABShAAQpQgAIUoAAFKEABCiSlgKpOBfBMZ4P7z2bgzc+Az7clJQEHRYGEEchIA046HDj5cKBfWqdlvywioxNmYDEsVFXNw0plAA7pajcmxN/wFtDEEH9XCXkdBToVGH8KcF3oxwpHiMhGElKAAhSgAAUoQAEKUIACFKAABShAAQpQgIF+3gMUoAAFKEABClCAAhSgAAUoQAEKUIACFKBAUgqo6tsATrAb3H+2APeuAd76LCmHzkFRIKEFLswCpo7qdAjFIlKV0IPsZvGq+kMAd3Wlmb99CDS+AzS+BWxv7koLvIYCFIhG4Ol5wOAM2yt+KiK3R9MWz6UABShAAQpQgAIUoAAFKEABClCAAhRITgEG+pNzXjkqClCAAhSgAAUoQAEKUIACFKAABShAAQqktICqngWgxg7BrEj9ixUpzcPBUyDuBU49ArhjWsgynxOR8+J+EDEqUFUvB/BQNM2/+h+g/k2g8W2G+KNx47kU6AmBi8cCRd+2beljERnZE32wDQpQgAIUoAAFKEABClCAAhSgAAUoQIHEFmCgP7Hnj9VTgAIUoAAFKEABClCAAhSgAAUoQAEKUIACNgKq+giAS60vfbEN+H4ZA628aSiQCAKX5ABTvmVb6U4RGZQIY+jpGlU1G0B9JO2+sXFfiL/uLWDrzkiu4DkUoEAsBIYPBR66MGTLKb/jSCzM2SYFKEABClCAAhSgAAUoQAEKUIACFEg0AQb6E23GWC8FKEABClCAAhSgAAUoQAEKUIACFKAABSgQVkBV/wngG9YTn6gHqv4a9nKeQAEKxIFA/3Sg/IqQhZwuIv+IgzJ7tQRVfQnAmaE6/WQrsPY1oPZNwDzAxIMCFIgPgV8UA6cfZVvLahGZGB9VsgoKUIACFKAABShAAQpQgAIUoAAFKECBvhJgoL+v5NkvBShAAQpQgAIUoAAFKEABClCAAhSgAAUoEDMBVf0UwHBrBze6AbNqNQ8KUCAxBO6fDYw8yLbWfBGpToxR9EyVqno+gGV2re1uARa/AKz4W8/0xVYoQIGeFcg8AbjxnJBtniAi7/Zsj2yNAhSgAAUoQAEKUIACFKAABShAAQpQIJEEGOhPpNlirRSgAAUoQAEKUIACFKAABShAAQpQgAIUoEBEAqq6HcAg68kzHgSaWyNqgidRgAJxIPA/E4Gck20LmSki5XFQYq+VoKqVAIrsOvxBBfD2571WCjuiAAW6IPDE94BhQf8yaWvotyLywy40yUsoQAEKUIACFKAABShAAQpQgAIUoAAFkkSAgf4kmUgOgwIUoAAFKEABClCAAhSgAAUoQAEKUIACFNgvoKpq51H8BypRgAKJJPDfE4Fx9oH+C0RkUSKNpTu1qupgAJsBpFvbWfQC4H65O63zWgpQoDcEZo4BZoy27ekrAIeJSHNv1ME+KEABClCAAhSgAAUoQAEKUIACFKAABeJPgIH++JsTVkQBClCAAhSgAAUoQAEKUIACFKAABShAAQp0Q0BV+wPYZW2ixQO4HuhGw7yUAhTodYEfTALGnmTbbUqt0K+qZwNYZ5XYtQe44BHA4+31qWGHFKBAlALDBgKPfw8Q+29nLxKRJ6NskqdTgAIUoAAFKEABClCAAhSgAAUoQAEKJIkAA/1JMpEcBgUoQAEKUIACFKAABShAAQpQgAIUoAAFKLBPQFWH+Vay7kCyvRm4YD6VKECBRBL44SQg2z7Q7xKRpYk0lu7UqqqzAATtSPDCO8BvVnWnZV5LAQr0psCPzwG+e4Jtjy+ISGZv1sK+KEABClCAAhSgAAUoQAEKUIACFKAABeJHgIH++JkLVkIBClCAAhSgAAUoQAEKUIACFKAABShAAQr0gICqHgHgY2tTm3cA33u8BzpgExSgQK8J3HgOkGkffp0mIst6rZA+7khVrwVwn7WM1f8CHghat7+Pi2X3FKBASIFvHQ3cVhT6ZRH5O/koQAEKUIACFKAABShAAQpQgAIUoAAFUk+Agf7Um3OOmAIUoAAF+ljA5XI5mzfKdwHH1SIYB8VwAE4AHgg2qqJWVMr6pbX+xV3j3t7H5bJ7ClCAAhSgAAUoQAEKUIACCSegqib++7a18I1fAlc8mXDDYcEUSGmBn5wLjDnelqBYRKpSBUdVZwJYbB3vi+8Cv34uVRQ4Tgokh8CDFwIjhtqOZb6IXJ4co+QoKEABClCAAhSgAAWsApnjXaPFgdUA/P8a/EC9yG5a5w5alIJ6FKAABShAAQqkngAD/ak35xwxBShAAQr0oUBhzszTRXURBKdFUEarqPyxsr7shgjOjdkpk8fMHtKvn+caFRzjUFmdPry10u12e2LWIRumAAUoQAEKUIACFKAABSjQTQFVNe+5/mFt5oNNwPVBcdhudsbLKUCBmArcdB4w+jjbLqaIyLMx7TyOGlfVswDUWEva3QLMfQww/+VBAQokhkDRt4GLx9rWugvAYSLCRV4SYypZJQUoQAEKUIACFIhKgIH+iLkkq8B1NjwyU8S7FZA/NFS7P4z46h44MTPTNQCD5Xvi1TPUIf8P2/Xxpia3+fc6DwpQgAIUoEDMBBjojxktG6YABShAAQp0FCjOmTVa4V1pvpSJwua/q+rKfx/F+T16qivTNaAlzVmmgH8jaI8C16yoK3+oRztiYxSgAAUoQAEKUIACFKAABXpQQFVHA3jR2uRbnwE/XNKDHbEpClAg5gK3TgFGHWvbzXkikjJr06vqYABfAOhv1XjwL8Dz/4z5VLADClCghwQG9gMWXgqkmz1bg49rReT+HuqKzVCAAhSgAAUoQAEKxJEAA/2RTUb2+OmT1SHLAWSYS8CahQAAIABJREFUKxR4rbUVE16ucW+MrIVunyVZeSX3A3rV/pbkgcbqJdfsK4cHBShAAQpQIDYCDPTHxpWtUoACFKAABToITM2dPdLT6vlT8Mr8ug3Am6ryNxEZpNBRAowEMADAHqj33Kr6JdV9xTk154IRHrTWATjBX4MCz37l7O+qqVmwu6/qYr8UoAAFKEABClCAAhSgAAU6Ewi1kvW/PgZuXkY7ClAgkQR+Wgh85xjbiieLyJ8TaSzdrVVVzR4jM63tfLgJuI67j3SXl9dToFcFbsgHcr9u2+XbInJSrxbDzihAAQpQgAIUoAAFekWAgf7ImLPypt8CyO0BZ7eoorBprbtXPgPIzi48QAdkrAIQuK/W63C05jauXv55ZKPgWRSgAAUoQIHoBRjoj96MV1CAAhSgAAWiFigeV3qbKn4WcOEuBa4fvnPIgvkb5nfYFN3lcjlbP3Oc7PFKicOrT1c2VrwTdYc9dMH5Ey48WPfsWa3Ad9qbFNxXVVt+fQ91EXfN2DzEsEXUkV9Zv3hD3BXLgihAAQpQgAIUoAAFKEABWwFVnQzAfPHW4fjrh8DPq4hGAQokksBtRcC3jrateKKIrE6ksXS3VlUdD2CtXTtm9xGzCwkPClAgMQS+Nhy40xWy1lwRWZ8YI2GVFKAABShAAQpQgAKRCqRaoD9zvOtIcaABgP8x/S/Vi4Kmde6XOjPLzi+5QlX/CMDhO+8LOBzjG1dX9MredJmZrgEyCG4A5wbUuVp3oLipyb3LrvbghxC0rLF66axI7w2eRwEKUIACFDACDPTzPqAABShAAQrEWMCV6xrc4nFWKWC+dN13iP6kqrbizkTYkq04e8ZkdcojUAwHUOd0Oucsq1n0nxiz9VnzDPT3GT07pgAFKEABClCAAhSgQI8JqOpUAM9YG3zhHeA3QTH/HuuWDVGAAjEQ+MX5wOlmL8PgI09EbMPtMSgjbppU1TcBBK3eXf0acH/KacTNtLAQCnRJ4L7ZwNEH2V5aISKlXWqUF1GAAhSgAAUoQAEKxK0AA/2IKNCfm1t8YHNa2sMCmQZgB1RubVy75A+9ma0YW+Aa5fViEYCv7d0p7w2HA7PrV7tDLgDIQH/c/tqxMApQgAIJJcBAf0JNF4ulAAUoQIFEFJg2dtbxreKtAXCUr/5PHaITltdWvJ6I40n2mhnoT/YZ5vgoQAEKUIACFKAABVJBQFVnA3jaOtbaN4F7nk8FAY6RAskj8MupwGlH2o7nbBExn7ek1KGq/wPgt9ZBt3iAOY8AuzvsA5lSNBwsBRJOYOJpwJVn25bdCmC4iGxKuEGxYApQgAIUoAAFKECBkAIM9EcW6E/EW4iB/kScNdZMAQpQIP4EGOiPvzlhRRSgAAUokGQCxWNnjVLxrgEwzDe0F1vVMfm5+sVbkmyoSTEcBvqTYho5CApQgAIUoAAFKECBFBdQ1UsBPGJl4ArWKX5jcPgJKXDHNODUI2xLP0tEahNyUN0oWlUPBrARQJq1mfnrgVWvdqNxXkoBCvSqQEYa8ORlgPmvzXGziNzRqwWxMwpQgAIUoAAFKECBmAow0M9Af0xvMDZOAQpQgAIJL8BAf8JPIQdAAQpQgALxLmAN9AuwLt3pKXLXuLfHe+2pWB8D/ak46xwzBShAAQpQgAIUoECyCajqtQDus47ruVeBR9Yn22g5Hgokt8BvpgNfH2E7xrEi0pDco7cfnaouAjDL+uqHm4DrFqeiCMdMgcQVmHcWcM7ptvV/COA4EfEm7uhYOQUoQAEKUIACFKBAoAAD/Qz08zeCAhSgAAUo0JkAA/28PyhAAQpQgAIxFmCgP8bAPdw8A/09DMrmKEABClCAAhSgAAUo0AcCqvojAHdau17+CrAwJeO/fTAJ7JICPSRwpwv42nDbxjJF5IUe6iahmlHVHAC2uxPc6AbeMOv386AABRJC4OiDgPtmhyx1iog8mxADYZEUoAAFKEABClCAAmEFGOhnoD/sTcITKEABClAgpQUY6E/p6efgKUABCsROoDhn5o8Uuj88oVJYVV+2EoAUj531HRXvpQAmATgKgBPALgD/VtWnnRkZC5evfXJTuOqsweuAle93FI0tHQ3BTYCeDcgBgG4Tlasr68ufCtXuvFHz0j8bsG2SODBHvToOgsN957ZC8bZAnldpnV9V534dgIZqxyYQHm4oEGBhZV35XP+JRWNnToHoCv//t74ersGicaVHQeVSwHsugJP3GbQdm0TxilfkyQxna2UkuwQU55QuUOCi9j73z2W4MszrUpTjOgVwmtUxA+c7KlPTULCJ3FhZV3aXeW3ymNlD+mV4Z0L1cgBf3xvcGQDAA8FGVdSK4t6q+vKX7ObN2m5Eg8L+viM5n+dQgAIUoAAFKEABClCAAr0roKq37f33/8+svVa8BJS92Lu1sDcKUKB7AneXACf5P6Hp2NQYETHv9VPyUNU3AZxkHfxf/g3cuyYlSThoCiSswB3TgFOPsC1/lYiYz3d5UIACFKAABShAgT4XyBzvOlIcMMskHOMrpl52NZ/T0LBi26g819D+IjNV9XsKnCrAIN85/wdgPRxy35FDtcHtdnvCDSQrb/otgNzuP0+g0xqqly4zfWQA10BxKQRHt70ueKFfS1pRTU2Z6cf2yBo/9RhxOK9QwRQoTgSQ4TtxK4C/A7qwX6u4a2rc28PV1lkf6nBeLQqXrzYHgGYAHymwHF7c27TO/XGkgX4b6w/Ui2zTRrgas/OmT1XIM/vP07LG6qVBO7zZteNyuZwffynZ4tXLFcgGMNKX5fBC8IkoatUhD4eay+C+w1VrXtdbG6uX/jLwTBun9nvNnJeZ6Rogg1AJoKD9OsHFjWvcCyLpcUzu1JFOp7MOgmN9529yOB0T6p+v+Lv/eut9GFhndnbhATogYxWAsZH05zunbQ4dzc1fWa9V6ENN1UuvjKStzAmuSSIwOZJ03/mfqhPjmp53vx3J9TyHAhSgAAXiW4CB/vieH1ZHAQpQIGEFggL9IlcAukq8eEwF+Z0PTLcJHDenD299oLM39TbB+TchyIPiOgDf97253N+VyBVVtWUPW/s2b0xbPk0r8YreK8ChYdEFL0A9l1TVuV+zO7cvA/3n5LqGp3sc95vnJoLGbylWgS8cKtenj2hd0plzVwP954+dcbLXIQuh+G4YUw+glS1O7zWratwh15CzC/SnD2/9XYRz5wHkyX7O1uusDzEw0B/2jucJFKAABShAAQpQgAIUSDgB1bYHzM0q/R2OJxuBZRsSbjgsmAIpLfC7GcAJh9kSnCEiKfsbrarXA/hfq0yLB7joUWDnnpS+bTh4CiSUQM7JwP9MtC3ZLCpzrIh8mFADYrEUoAAFKEABCiSlgE3I/HWn0zOhtdVRCJHfBYT4Q/3D5kUnvLPqq595tzOgoCC1yI8dotVeL5YBviD//gZeh6M1t3H18s+tbWbnuY5W4I8AzgFgAvYhDwV2CPBr3YF7mprcZiHCiI7cXNfg5jS9WyCXhflu3oT7bxdgvQJmB6ahvg5sg/p9EejPzJ8+QVRMluKEcINXxQYILm6qdv8j8NzeCvSbPrPyXXOheCKg/xXNW4ZN37Bhfku4+rPySqYBuiTgvlirOzAlcO5jFeg3D2Vk55V8X6H3BNQZ8j4Ovq+n362QH7T/XLC0efOwWZGMO5wLX6cABShAgb4XYKC/7+eAFVCAAhRISoGgQD9kEaBn7lstPqLDo8D84TuHXD8/xJsum+D8e6pYJwKz0r1Z9b/jYbOyvCvXNXiPJ+0+QC8MF4C3NLYNimuq6ivMiv8dVuvvq0B/4bjSb0OxVIDjIxLed5JZBeH3h+8cclMo564E+gtzSs8VwNgMi7QWBd6FYPqK2vK/2l1jDd6r4FbRtg87gh/eCNGpCuYP3zHkmsCxMtAf6QzxPApQgAIUoAAFKEABCiSOgKret3eHMrNTWIfj0Vrg2fa1thJnPKyUAqks8PtS4Dj75Re+IyK2nyGkgpeqms9EPgtYXbJ92I/VAiv5ty4VbgOOMUkEnA5gwSXAAf1tB3SniPw4SYbKYVCAAhSgAAUokMACNiFz835kNYDZ4QLzAcP+3OHwFtavfibk/onBQeq275zPsgnzm2Y7rNzu7ycrf3oBVMx19o+Hh56H9SLOWQ1ryj8JN1W5ucUHtqSluxXIC3duwOv/9o1joO9n8RDol+y8khsU+mu795edjO1LVZnbtHaJWSm/7ejVQP/4GSfA4f0LgKN83Ue6Ur1k5bkeAjDPX7cA1zZUu+8PHGssA/1ZBTNOg9e7DvsXm2xRRWHTWvefO7uXMie6DhIPzJ583/GdZ3ZOmNu4xm3udR4UoAAFKJAEAgz0J8EkcggUoAAF4lEgONAfWKVuVcizDkGNAttFZbSqngPB1y1j8ajqj1bUVwQ+ndx+StTBeUugf96oeekbB311v+j+N2v7GtetgJRDUAOFRwRDVVECYDyAtIAadwlkTmVdWcCWdYBZ8b/14/4Hi1PbHirwYM/pbe1BDvRd26BOz9w0T8YOf1teZ9quypoFZlu/tiN4NXosrKwrNw8q2B5Ts2Yd43F6VgFyasAJHgj+Cq88AdF9qxIIzlDF9yw7EXgU+pMVdRW/tT6cYC6JNtBfnDNzmkLNm8YB+2uJzFSBvzs96QXLG58KWkUhKHiv+AyCQ3wPYrQC2KDQZwTynkKPc0AmKTDOMmd7VHTmitoKs4JD25GbO7f/QZ7W9gcPvB7v4er0LjerX+2/H7TUiX6v+q9xOpu3WVf6j8ffQ9ZEAQpQgAIUoAAFKECBVBVQ1UcAXGod/wPrgNX/SlUVjpsCiSlw7yzgmINta/+miLS/V0/M0XWvalVdAOAiayufbAWu4tf53cPl1RToZYE5WcC0UbadbgIwXETM5588KEABClCAAhSgQJ8J2AT6A2vxCvBPAKtU9e/qkMMBTBRt+349w1L0G2kOZ37t6vKP7AZjE+jvbMxBgf6sCa5MCFYCCHwn2VafV/C4eNU8iAAVjBbILACm1sBjfb/WluKamsr27+6tBZzqcvU7cDMeNmFqy2vNKjBB7edNPyLyTbNDgAKnhXjooc8D/dkTXDNUsNAyT80KPCfG0au74ZD+UBQDOM+ySOImKKY0rnU3GYfMTNcADMBBfhNnGoZ7FZVQjPT97CsAs9SLv/nPcTQ3f9XQsGJboGPmeNdocbQ9LOLfySBonkeNmpeecdCWxVBMb79WcHHjGrd5nxzyyJk4dYTH4zQPAnzNd5LtgwCdBfpN6iJnsuuQ1mb083ckTrkOqoG7hVapF1f7X2/1wnPsofjC7XZ72moftmUpgEL/6wp9qKl66ZWd1Z6d5xqrwJ8ADPad9xG8jrMb11W802d/GNgxBShAAQr0qAAD/T3KycYoQAEKUMAvECLQ3wro7f1avXe7LVvVmRD8ns+cM6AwTz4Hrur+idcrBSsbyoIiF50E+ncp9GGHU+6trCn/wC6kbuoszCm9QtDWn381f49A7k1vbb3FWp85vyjHdSrEuRCKMwJm+nMVTAq1qrw5r3jsrFEqXvOkdNu4BFiX7vQUdRYIjybQ78p0DWhJc5YpULT/DR/eVYeWrlxf8bL1rgyxK8EWUUd+Zf3ioK3qown0F+eWHqsePG/ZiWFpv1bP5e4m92ZrLVPOmnGmeKU8cFcBUfyysr78p9Z5C7mSvuD/QT0XVdW5X7O2XzSuNAsKE85vX31BRNxbHZ/Oqqmpsf0SzOa+CmnD33gKUIACFKAABShAAQpQID4FVPVp3wpxHQr8/Wpg/RvxWTOrogAF7AXumw0c3R4H6HDOaSKS0o/oqGomgEY7uZueAV4Lu6Yk7zoKUCBeBA49AJg/t+2zY7tjtogsjpdaWQcFKEABClCAAqkp0Emg/w2Fd2ZT9TNBO6hl57mO9goeEsXkjmryQGP1kmvsvscPFehX4DVR/Ex34rkmS9bA3/aZua7haWlYK0DgIngfChwzGqorXrDOXFsAfaD8QERvDgy0q+CxPZuHXblhw/wWu9nOzispUbR99pQe8Pp6AS5sqHZ/GNRPnuu/HMDTCpxuea1PA/1jJkw73SkOk2No/y5dFSs9aL34pbXLzYOlHQ7fyvImiO4Pw5vXbXdJMC/Y3DNfqhcFTevcL3X2WxRJoN9cn5VXMg3QJQEPS6xo3jJseqh5a6tpgmuSCFa0z51gafPmYbOs14QJ9AeVb3N+WWP1UvPAiO2Rle+aA4V5+MDhO+F1OFpzG1cvD1r40N9AZn7JHaL6k/0NyqLG6iVzQuVhUvMvFUdNAQpQILEFGOhP7Plj9RSgAAXiVsAm0N/pKvD+gRTmlJ4rgPlyYoj/ZyL4eWVt+W3WwYYI9H8OwflVteW2X2b625gyznWcQ51rARzn+5kHorf0O9x7t3kqOhTs1NzZIz2e1kpAAtdLqjh855A580O8oY91oL9w3IypolIGtD8B/rnAMaWybnHIN8Jmd4LPBm57GNCL252B+yvryq+zvuGLNNCfm5ubNtRz+IOAtK+CKYo16f09Lne1+8tQpkVnlebAi2cD5vw9r3gmrKx1vxd4jV2gP5L2C3NmXiBoW7HO/+DG255WT+6zTe6P7WpioD9u/6ywMApQgAIUoAAFKEABCkQsoKpmJ7Wp1gvuXAU0cc2qiB15IgXiQeD+C4CRgUs/7C/qVBF5PR5q7MsaVPUf2LfaY4ej9k3gHrPkAg8KUCBhBG6dAozy7RlqKbpeRHISZiAslAIUoAAFKECBpBQIEeh/K82BibWrO36vGwiQm+savCcNJgQ+MeDnIVcWtwv0C+RJ7w69IlSQ399ucOAZbznUcV792oo3O5kUycx3XSeKewLC1dtFpbBh7RKzknuHIze3+MA9aelm9fgzA14Iu6r/uALXca3etoXxTgq4rs8C/WaV+P7Dtj6q0AujGcfYvGnHe9H2EMDxvutaVHVq09ql5vv+DkesA/02q+2HXbE+M2/6gwK5wleo1+yy0LjGHbTHXawD/WNyp450Op11EPjfAYR0NLVmZxceoAMyVgEYG849Kf8AcVAUoAAFUkSAgf4UmWgOkwIUoEBvC1gD/aJYdtiuIaWhQu8B9Ulhzox7BHJDwM9e9Tplwsqasv8LHIdN8NqjkLkr6srM0/CdHkXjSq/27QbgP6+mX4anuLPguf9EmwD6Vw6HTFq+vqxtKznrEctAf27u3P5DPLvdsm97u7ZDIDdW1pXdFc5gSvbMbzgcaj5sOMJ3rm3QPdJA//m5M07zesQ8JOF/gv9zh1MnLK+pMNsrhjzaHgRoHb4QgvYn1FX0ghW1FYsCL7IJ9IfcvaHDfdL2EIanNuDhjU5X3GegP9ydw9cpQAEKUIACFKAABSgQ/wKqarafnmSt9PaVwIb3479+VkgBCuwXeGAOcMSBtiJfE5HOQhkpwaiqVwH4o3WwHi8w9zFg2+6UYOAgKZAUAmccC9wyJeRQUn5XkqSYZA6CAhSgAAUokMACNuHsnaIobljrNuHuTg+7leAFuLah2n2/9UJrkFoVGzI8aZNqLFkB63U24e4WUb24Ye3SDt852xV6qsvV78AtqABQ3P56iJXbg1Z4ByJadd60mz3Bla+CSgADff30WaDft9r+ur3vJw/11RLxOLLypl8LyP/ufwDCfqX4WAf6TTQiK8/1EIB5vjGEDOib17MKzj8M3rQaAKe0na943+Px5LxYs+w/4e5DQG9trF76y1A3erQr9NvUbpqe31jtNg8bqLUfm10L3nA6PWfXPb/s03C/f3ydAhSgAAUSR4CB/sSZK1ZKAQpQIKEEggL9wMLKuvK5kQzCJhi+w+GVScsbyuoDr7cJXr/ndDrHLatZFPSGK/A6V55r6J5mp3l6Ocv3c7N7wAUr6irKI6nPLoAeahcB014sA/3Txs46vlW85k3nUb7aP0pTR+4z9YvfDTcWM44DvSMWq6rLd66tc6SB/uBdGeSJqrqySyLZ4q1wXGmheehj/yr6+mhVXcVlgWOwBvoVeHpFXblZMSDoDW2H+c51DW7xOKsUGO+fb/HqlMqGChPwCToY6A935/B1ClCAAhSgAAUoQAEKxL+Aqpr3SWdZK71lGfBP27264n9MrJACqSrw0IXA8KG2oz9RRFJ+zw1VHQTgMwDmvx2OJ+qBqr+m6p3DcVMg8QTMl7bz5wKHHmBb+4MiYh7g4UEBClCAAhSgAAX6RKCr4WxfsdbgtfnxiuYtw6Zv2DC/JXBAwcFo+Xlj9ZLbwg06K981Bwqza7vDd+7L/VpbCmpqKreGu9a8np3nGquA+f54sO9829Xes/Om362QH7S3GSL4b9enTSi77wL9+a65UDwRUKftfNiOY6LrRPHALKg3wvf6K+pEftPz7s2B53f1nrFxqpddzec0NKzYZq0n6AGLTuZjbN70XC/kuYAHKkIG6GO9Qr8ZR+aE6eeJiMlIpPvGFTKkn51X8n2Fml0k/EfI2iO533kOBShAAQrEpwAD/fE5L6yKAhSgQMILdCfQX1AwZ9DAnS3LVZC//42wXFFVW/ZwIIxN8PodJ9JyltU93elTyMVZs76lTq9ZKeAQ/5vxSEPw/v4Lx82YLSrtOwGIYs3Ogennr1791A7r5MUy0F+cPWOyOmSlPwivwLNfOfu7amoWRLT+WlAIX6Wwqr7MtNd+RBLot9spQEWnraitMG9Awx7nj5txilfbVvdve9MvwLp0p6fIXePe7r/YGuiXCB8ScQUH+gGbcfr7YaA/7HTxBApQgAIUoAAFKEABCsS9gKq+CGC0tdAfLQHeNLFXHhSgQMIIzL8IOGyIbbnHi8h7CTOQGBaqqo8CMIsqdDg+2Qpc9VQMO2bTFKBAjwtMPwO4INO22Z1m9VQRMf/lQQEKUIACFKAABXpdoKvhbH+h2fmuQlUsDwjcvw5Ha27j6uWfBw4m2iB1e/t5JQsVahaDazsE+tuG6qU/jBQqc6LrIPHAZAi+47vGK4LzG9a4V/jbyMx0DZBBbSvsF7S3K7i4cY3bPEgQ9oinQH92kJf9jgl2g8rOLjxAB2SYBRTH+l6P9MGEiHYBiCbQn5tbfOCetPTVAM701WL7IIZ5zfIwRouqTm1au/RZuzFGex92YYV+2NxztjXZ3HctqihsWuv+c9ibjidQgAIUoEBCCTDQn1DTxWIpQAEKJI5AdwL9ZpRF40rvheK6gBHfUVVXfnOgQFcD/UHB8E7C+KHEbR4KCPkwQUwD/Tkzf6TQOwM+MLivqrb8+p68UyIJ9E/JnXmIw6MmkH+6r+8dAvnF3g9Nwu4UYM5XYJgAZou6w3zXB3ky0N+Ts8q2KEABClCAAhSgAAUokNwCe7+QexXAf1lHeUMZ8P7/JffYOToKJJvAI6FXqz5GRD5MtvF2ZTyqegaAl+2u/ely4NVO97LsSo+8hgIUiJXAAf2BBZcATv+6sh07ulJEHopV32yXAhSgAAUoQAEKdCbQ3UB/VsGM0+D1rjMPKfr6+VSdGNf0vPvtwH6jDVKba20C5kFh/Ehm1xpyB/TWxuql5jvstiOr4PzD4E0zu0Ke4vvRVwLHxIbqihciaT9eAv02XjEJiHf1nokm0G/cM/NL7hDVn/jmwAvB3MY17g6Pt9uE520fKGmf67zptwBy+/557XgvWOe7K4F+m9rNj4JW3rf53bHdESGSe5DnUIACFKBAfAsw0B/f88PqKEABCiSsQHcD/ZFc3+VAf07p9wG0b0cW6UrvgZMRzSrusQz0Wx98EMiNlXVld/XkjRNJoH9q7uyRHo/HbKt3XA/1zUB/D0GyGQpQgAIUoAAFKEABCqSigKq+BeBE69jNStVmxWoeFKBA4gg8djFw8GDbeo8SEUbVfTSq+g8Ap1mlGt4C7uaafYlzw7NSCgD4wSRg7Em2FP8SkaDfc6JRgAIUoAAFKECB3hDoajjbX1uk13cl0J8zceoIj8dZD+B4X38RrQRvdQsXyrYZw0dpDmd27eryjyKZg3gJ9Ns8mNAlr3BjjnTOre1EHegf7xotDphV+oe2tSVY2rx52KwNG+a3+NvOznONVeBPANo+YQi3g0O092G4eyeUlbUuAG84nZ6z655f9qn/mqx811wonvD/fxX5ddOaJTeF8+frFKAABSiQeAIM9CfenLFiClCAAgkhEEkgv7OBFI6bMVVUnvGfYxe672qgv7u1mZriJdBvDdv3VaDf+tBCD9ykDPT3ACKboAAFKEABClCAAhSgQKoKqKoJ+R5pHf8lTwCbtqeqCsdNgcQUeOISYNhA29qPEJH2L7gTc3Q9V7WqzgPwsLVFjxeY+xiwbXfP9cWWKECB2Ap840jgV1ND9pEtIo2xrYCtU4ACFKAABShAgWCBroaz/S2NmTx7iLNlj3ncONP3M9sQebRBatNWd2vz1xgulG3TzwfqRXbTOvfHkdwz8RLo7ymvcGPuaj9RB/ozXQNkEFYCmNBWk+J9j8eT82LNsvZFACyr+G8XYHJDtds8BGJ7RHsfhrt3QvWTaa0daNm78+jUprVLnzXXjBo1Lz1j2JalAAp9bYStPdy88HUKUIACFIhfAQb643duWBkFKECBhBbobmiegf6ZUyC6wn8ThNpFgIH+8rnhflFcua7BLR5nlQLj289VKayqLzNv6oOOaB7WCNc3X6cABShAAQpQgAIUoAAF+kZAVTcDGGbtfc4jDLX2zYywVwp0XWDhpcDQAbbXHy4in3e95eS6UlUHAfgMgPlvh+PJRmDZhuQaL0dDgWQXePBCYMS+9UWtx9MiMifZx8/xUYACFKAABSgQfwJdDWf7R8JAf9uDBx1XkgdsHwjozoMD2XnTpyr2L5wIaFlj9dJZgXdUd+cy0ruzq/1EG+g39WTnlXxfoff4avMCUtJYvaRtAcns7MIDdEDGKgBjfa+/3K+1paCmpjLkPp69Fei3qd38aH5jtfsK82hC1vgZJ8Dh/QuAoyKtPdL54XlBAUPfAAAgAElEQVQUoAAFKBB/Agz0x9+csCIKUIACSSHQ3UB/JNd3dYX+opzS7wPwv5lDqLB8ZxMRTejbunq9AOvSnZ4id4075LqQRWMjC/QXjSu9F4rr/LX22Qr9WbO+pU7vGgCH+GoJWmG/uzd2pCbWfhjo7648r6cABShAAQpQgAIUoEDiCajqLgD9rZWXPAjsaU288bBiCqSywFOXAQcE/Ta3iRwqIv+XyjbWsavqgwDMl/4dji+2AfMWmEUKeVCAAokicO43gcvG2VZr/iUzXEQ2JcpYWCcFKEABClCAAskh0NVwtn/0kV4fbZDatJ8zceoIj8dpVls/3tef7er/4WYi3CrrNmP4KM3hzK5dXf5RuLbN6/ES6M8qOP8weNNqAJzSHa9wY450zq3tdCXQn1Uw4zR4vevMZwX72pNFjdVLzIOwGtye3tpYvfSXndUf7X0Y7t7ptC9r7QE7DGTllUwDdAkAx742wtcebl74OgUoQAEKxK8AA/3xOzesjAIUoEBCC0QSyO9sgEU5pb8CcFPAOTdX1ZXfEXhNlwP91rC8Ys3Ogennr1791I5I0YujCLDHMtBvdYbgvqra8usjHUck51l3AYDN6vY2c/GpQ3TC8tqK1yPpI5JzGOiPRInnUIACFKAABShAAQpQgAJGQFVtc6vFf6APBSiQaAKL5gGDMmyrPkhEtiTaeGJZr6qeBuAfdn3cVgX87cNY9s62KUCBnhQY2A944hIgI8221RtF5K6e7I9tUYACFKAABShAgXACXQ1n+9vNnOg6UTyoBTDC9zPbMHy0QWrTls0K7F4RnN+wxr0i3LgCX8/OK1mo0Av3/6xjeLq7Qfh4CfTbeLWoorBprfvP0XiFO7er90xXAv2jRs1Lzxi2ZSmAwra6OoTip98CyO2+ejc5nI4J9c9X/L2z+qO9D7sT6G+r/aAti6GY7qvJv8PAsqy8kqcAnR1N7eHmha9TgAIUoED8CjDQH79zw8ooQAEKJLRAdwL9ublz+w/x7HYLcJ4fQUUvWFFbsSgQpauBfpsw/tueVk/us03ujyNFLxw3Y6ro/q3qpJOHAmIa6M+eMVkdshKAc9/7Ujz7lbO/q6Zmwe5IxxLuvEgC/YXZhQfAMXClAGf52vOoYOqK2vKoPiTprBYG+sPNFF+nAAUoQAEKUIACFKAABdreF6kOALDTqrHHA5Q8QCMKUCDRBBZfDphgq80xVES+SrTxxLpeVX0BwBhrP03vAHeuinXvbJ8CFOhJgavGAwXfsG3RPJ5zrIhw442eBGdbFKAABShAAQp0KtDVcLa/0cwJrkkiMN8dp/t+9oo6kd/0vHtzYMfRBqn914YL44eb3jGTZw9xtuwxgfZM37lBDwVkZroGyCBUAihob09wceMa94Jw7ZvXuxHo/1SdGNf0vPvtcP1k502fqtifYwC0rLF66SzrdVYvAa5tqHbfH679aF7v6j3TlUC/qSsr3zUHCjMXZjX7tlC87tBVMggmTzHBV/ta3YEpTU1us7tnyCPa+7A7gX6b2tt2GFCv3igOrAXwtWhqj2aOeC4FKEABCsSXAAP98TUfrIYCFKBA0gh0J9B/fu6M07weMW9MDvOBbBF15FfWL94QCNTVQL8rzzV0T7PTfIWZ5WvPo9ALVtRVlEcyAbm5uWlDW4cvhCDwje8dVXXlN9tdH8tA/7Sxs45vFa/ZDu8oX98fpakj95n6xe9GMpainFKzC4LZDWHfYbP6fiSBfnNp0bjSe6G4bn9bWPxl2saLampqzDbQ3T4Y6O82IRugAAUoQAEKUIACFKBASgio6kEANlkHu70ZuGB+ShBwkBRIKoHyK4D+/rhHx5EdICLbk2qwPTAYVb0YwOPWpsy+Jd97HNgS9LhTD3TKJihAgZgIHH0QcJ9/Lc7gHiaLSI+uoBqTQbBRClCAAhSgAAWSRqCr4WwfgGTluR4CMG8/iCxqrF4yZ9+adfuPaIPU/istYW7z45f7tbYU1NRUbo1kErLzXGMV+BOAwb7zbUP0mfkld4jqT9rbFCxt3jxs1oYN81vC9RNpoD9n4tQRHo+zHsDxvja/VC8Kmta5XwrXR6SB/qx811wonghob0XzlmHTIxmHzcMPH6gX2U3rOi6g2NV7psuB/vEzToDD+5f92QlZpPD8TuBYA+BgM1aB/HdD9ZLfh3OM9j7sbqB/TO7UkU6nsw6CY9tqU7wvDv2VqpjlSdo+FYm09nBj4+sUoAAFKBC/Agz0x+/csDIKUIACCS0QFOgXcW91fDorgnC3FI8t/YUKbgkAeLFVHZOfq1/cYRv1rgb6TbvF40pvU8XPAvqo6ZfhKXZXu78MB180tnQMpO3N/DDfuV85HDJp+fqyJrtrYxnot9vNQCA3VtaVhd1y2ZXpGtCc7nxGFJN9dds+OBFpoL9w7MxJIloFwL9u3hYoJlfVl78YztS8Pm/UvPTPBm45qarO/br1gxvzOgP9kSjyHApQgAIUoAAFKEABClBAVY8E8B+rxOYd+8KsPChAgcQSWHIl0C/NtuaBItLpinqJNdKeqVZVMwB8BmCotcVFLwDul3umH7ZCAQr0jsBdLuDk4bZ9rRCRot6pgr1QgAIUoAAFKECBttXljxQHGgAc4/PY6YCeW1+91Cw+1+kxdsKMk73SFrQ+ov3EECvbRxuk9reXFRTmRouoXtywdumicPWd6nL1O3CLPA7o/scpQwT1bYL/mxxOx4T65yv+Hq6fzAnTzxORZQG7FNgG4bOzCw/QARlmgcKxvjbbVptvrF7yTJg+JCu/5DdQ/dH+8+xX6M8qmHEavN51AA71nRvxQwNjJ874ptfjNQs0toXkAdTLruZzGhpWbAusr7cD/SbznpVX8lT7PCreV4FbgB/66voCDsf4xtUV/ww3V9Heh90N9O+rvcNDL14AZveKQ6KtPdzY+DoFKEABCsSvAAP98Ts3rIwCFKBAQgtYA/0AdglkTmVdWadvMotzZo1WeM2WZ/7V+SGCn1fWlt9mBelOoH/KONdxDnWaN5nH+do1q/T/ZEVdxW/twuT+vs3q/i27nW4V5AfUU3H4ziFz5od46j6WgX5TQ+G4GVNFpSwgSP+5wDGlsm5xZ0/oS2HOjB8I5NcAnKYdFfwpo8UzzW3ZXi7SQL8r1zW4xeOsUmB8wAcErzk9znOWNS7+oLMb2oT5Nw766n5RXCKQe9NbW2+x1tFbgf4puTMPcXjU3Bun+2q2fdAhoX9BWTwFKEABClCAAhSgAAWSWEBVTwLwpnWIG78ErngyiQfOoVEgSQWWXgWktX1yEXT0F5HmJB12t4a1d6eS+/buVHKttZEvtgHzFliWv+xWT7yYAhSItcD4U4Dr8mx7MQGfI0VkY6xrYPsUoAAFKEABClDACNiEs82P1/drbSnubBX8trD8ZjwMwdwAyY/gdZzduK7iHatutEHqwOuDVs8H3kpzYGLtavd7nc1i9gTXDBUsBGAekDbHdlEpbFi7xDyE0OHIzHQNkEEweYYJAS+EdRhX4Dqu1YvnAZjPrfyHbaC/zTtv+oMCuSLg3MqtwzDjNbd7T6ixZOeXnKOqizs+4G0f6B81al56/2FbH1XohdGMIze3+MA9aemVAM7yXxdq5fisgvMPgzfNPPBxiu/ciB4a6OoK/W1uHR+aMP9mNv/zLxMQ8S4E0d6H2XmuaxT4w35Le/fO7sPMCa5JIlgR8MBH4OkR186/WBSgAAUokLgCDPQn7tyxcgpQgAJxLWAT6DeR8W2qckPGCM9Ct9vtsQxACrNn5olDF3R4Mh94HYKJVbXlH1kH3J1Av2mrMKf0CgHu9wfaAXhChcnN+cW5pceqB+UAxgTU8rkKJq2oLf9rqAmJdaDfrLTfkuYsU6B9RSYF3lWHlq5cXxG07prL5XLu+dR5NQS/ATDAV/cu9UrRioYys91chyPSQL+5qOis0hx48SyAIe2NKP6pIrNX1JW9amdUNK70KLR90SzF/tcVuH1FXflPA8/vrUB/QcGcQQN3tizv8NCG6E+qaivuDPewx549jjtUZZIAXzggNy6vK1sf17+oLI4CFKAABShAAQpQgAJJKKCq5uHcoFXRPtgEXG++0uRBAQoklMCyawCH/TcZ6SLSmlCD6aViQz3YZLq/fSWw4f1eKoTdUIAC3RZIdwILLwUG+vdE7djir/b+HQzc6bbb/bEBClCAAhSgAAUoEEogRKDfnL5egAsbqt0fWq8dlecamgF9EJAZABz7X9dbG6uX/tKur2iD1IFtnJnrGp6WhrUCnBrw8w8FjhkN1RUvWPsz35v/Z4t8X6CmFn+Y3yyE99iezcOu3BBiQb/s8dMnq0OWW675k0NxhZ1DZt60bwscZoG+r1lqCBnoz8ormQbokgA3r1kI8YgD8Str1qJtHJv1Uoj8ToBBHfsIHSwfM2Ha6U5xmHxA+2KLqljpQevFL61dvsnqNXrC+Qc7kfaECKb4X1PgtdZWTHi5xh30oKn53n27d/dzHcL/gp81rHHf3tn37t0J9OdMnDrC43GaBzGs1l7zUEnjGvdTkfyWR3sfZue7ClVh7gn/ff6uA978+upn3o2kP3NO5kTXQeKBmY/vBF0TYkeLwPN8D3SYDMhQUV2Z7pEf19S4t0faP8+jAAUoQIG+F2Cgv+/ngBVQgAIUSEoB+0C/b6iKf0NgtpLbF4JXOQwOvRiKbweE680reyC4sKq2vMIOqbuB/oBV4edZ3tRuBaQcghooPCIYqooS7Ft5PnCT98h2HRg7a5SK17zxGmb6EWBdutNT5O7kzVO04fWpWbOO8Tg9qwAJ/HDCA8Ff4ZUnIPp52xgFZwC4AIojA8bc6e4E0QT6TQ/Wlf99/QTV4nOd7nsD73+wAKJYk97f43JXu78MnJdoTfzX2u4coFJYVV9mVk6wPYrGld4LxXUBL5qAwCqBVHvhHSmCLVW1FebNsP8w475HIDe0/8Q8yJAheSvWlplt7nlQgAIUoAAFKEABClCAAr0koKrmIeygL2nf+gz4ofkalAcFKJBQApVB68y3l+8QEU2owfRisapaDyDb2uVL7wF3mKUYeFCAAgkjcPFYoMh8ch58mJDVcD7clDBTyUIpQAEKUIACCS3QSaDfjKtZFasdDlmlXu9WOBxpUO/ZgJjvgvcvBGfOFDT2a2k5N9Sq/tEGqa2oWRNcmZC2FfQPDnjNK8A/vYLHxatt392qYLRAZgE43NJG2NX2zer2/Q7a8qDZfd5ybTMUL0KwGiIf7A3Hj3JAxytwWscHGtqvChnoz82deUizs/XPIhhl6eMdgS5XxQaInKDAd2TfavmB4w24pPOV4m12J9g3n8Bze/teCa/uhkP67+1vigDnBj7EsHdnuE1QTGlc624KdXPb7DRgFn6shugaVcdIh+iWhjXuXwRe351Av2knO2/63Qr5gaWmkLtC2NUe7X2YVTDjNHi96wAcGtDeBwqsFNH3FfgvqPyuqdr9j87+ENjsMmFOD1u73cMZoXZOSOg/RCyeAhSgQJILMNCf5BPM4VGAAhToKwGbQP/bvjfr7U93h6nNBOl/ediOIb+aH+LJ9+4G+k3/ZnX7PWnOewBcZnmYIEx5ug2Ka6rqK8wT3J1+eRzrFfr9hRaOK/02FEsFOD6KeTdvmH9/+M4hN4VyjjLQb7qWonGlV0Fxd8AOAJGW9KLT6Zy+rGbRf6wX9Gag3zpn1loEWFhZV96+LaTtQwPAFlFHfmX94g2RDp7nUYACFKAABShAAQpQgALdF1DV3L0PDgdtif6vj4GbzaPlPChAgYQRMF9gLA8R6BcRfr/RyUyq6hwAT1pPUQW+9ziwZWfC3AYslAIpLzBiKPDghSEZZogIH1lM+buEABSgAAUoQIHYC9gE+s27CrMq/9ej6P1dOBxFjasr/hnqmmiD1HbtZOe5xu4NUD8TuPJ8hDWuF3HOalhT/km483Nziw/ck5a+wGxiH+5c/+sC/FmBk/e+V/N/nx8y0G+uCfFwQmfdeX2fiWUCGLjvxM4D/ea7/ey8khsU+mtLWD/csL5UlblNa5dUdnaiTTjfcnpwfd0P9LfN/58ADN7fmSxqrF5i3idHtDBAtPehecij/7Ctjyo01L/cv1QvCprWuV+K2kuwtHnzsFmhdoww7WXnTZ+qEHPPBxxh5z7cHPN1ClCAAhToZQF+4N3L4OyOAhSgQKoIWAP9JgAtqnd4HbIQiu927qDbVOWGjBGehdbt4gKv64lAv2nPbEHX8mlaiVf0Xun4xLR9mYIXoJ5Lqurcr0Uyn70V6De1nJPrGp7ucdwPSHHYBxQU//Y65OqVtWUm6BLyjWsXAv1tLEU5rlMhzsfCz3fb6bsU+nCG03trqJ0LejPQ37bTwNgZ3xeROy27MrQVaw30tz3EkDPzMUAvDrgn3vOKZ8LKWvd7kdwnPIcCFKAABShAAQpQgAIU6BkBVZ1sdtiytvbKB8AvVvRMH2yFAhToHQGHAMuuse3LIyKBuyj2TkEJ1IuqZgAwK08OtZZd/iJQ3mmEIIEGylIpkCICPy8GvnmU7WBrROTsFGHgMClAAQpQgAIU6EMBm0D/lwKcB5FxXtWbBBgUprz1AlzYUO02DwGEPKINUodqKDvPdbQCfzRfoYdYHb/9UgV2CPBr3YF7mprcuyJlzsx0DZBBuBnAjzv7bt607xC5I73FOX9PWuvyvSvUj/X10Wmg35yTlT+9ACpmkcFwCyduFtXrxKlve72O5/e/F4ws1J2ZP32CqDwM4IQw4zcPDawS4Opwc+lrRzLzXDcK8Et7o54P9PsetlgN4ExfDS2qOrVp7dKI96vryn04rsB1XIsXzwpwqo1hZIH+ffeU2WFigq8NLyAljdVLLGH9jj3YPTihIr9uWrPkpkjvZ55HAQpQgAJ9L8BAf9/PASugAAUokJQCdoF+s6K5Cc83b5TvChyXAjCrJpqvIZwm0A3g36r6tDMjY+HytU+a7YI7PXoq0O/vZN6oeemfDdg2SRyYo14dB2nfXq8VwAd7H2xeA3j+UFXnfj3SJ7dN270Z6PePpWhc6VFQuRTwmm3vTgbkAN9rm1TwknjlwcN3HfDnUKvyB8J3NdDvf4NelOM6RTRtnooWADg2YNV+M8dvQFHhyOi3KNyc93Kg35QvRWNLR0NwE6BmS0hjaHY0+Egg91bWlf1voNPU3NkjPR6P+TAlB4KN4tHLKhsqzJP/PChAAQpQgAIUoAAFKECBXhQwX9Bh3ypsHY4X3gF+ExTz78XC2BUFKBC1QJoTWHqV7WV7RMQE1nl0IqCqZlfK71tPMavzm1X6zWr9PChAgcQQyDwBuNFE0eyPk0TE7JDLgwIUoAAFKEABCsRMwC7Q719xPDd35iHNaZ65Ai1R4NSAcP//AVgPh9x35FBt6GwxP3/hXQlSdzborPFTjxGH8woVTIHixIBV6LcCeAvQB/u1irumxr29q3jGBg5cLwoXBEf7HiBohuBtKMrUiwVN69wfFxTMGbTdu/u5vavon+XrK2yg35yXm+savCdNXYBcafENGkNwsDuyQL/px2Q5Pv5SssWrlyuQDWCkL8vhheATqK5WyP82VbvNDgvRvKOUzPHTM8UhP1VgrO/+2NemV//QuHbpXYH23V2h37RluY/ecDo9Z9c9v+zTSOe4q/fhqDzX0AzgGigu9d8LbQ+MKDY4xHtxffUz74apQbLyXA8BmOc7L9LaJWtCybUQvR3AIIU+k9HaenlNTaW5R3hQgAIUoECCCDDQnyATxTIpQAEKJJpAqEB/oo2D9VKAAhSgAAUoQAEKUIACFKBAYgmo6gV7VxMzD9t2OGrfBO4x65PxoAAFEkagXxqw5Erbcnfv3VVvQMIMpI8KVdWTALxp1/0dzwIvcU/BPpoZdkuB6AVEgMe/BwwbaHvtfSJyffSt8goKUIACFKAABSgQuUBngf7IW+GZFKBAZwJjcqeOdDqddZC2hRLNMb+x2n1FlA9QEJkCFKAABRJUgIH+BJ04lk0BClAg3gUY6I/3GWJ9FKAABShAAQpQgAIUoAAFklNAVS8zX3ZZR7fmX8Af1yXnmDkqCiSrQP90oNx8bR187BCRwck67p4cl6r+xbdLZodmN7wP3L6yJ3tiWxSgQKwFSscApaNte/kKwGEi0hzrGtg+BShAAQpQgAKpK8BAf+rOPUfeewJZ+a45UCzw7fLQYnYibVq79Nneq4A9UYACFKBAXwow0N+X+uybAhSgQBILMNCfxJPLoVGAAhSgAAUoQAEKUIACFIhjAVW9DsC91hKf+zvwSG0cF87SKECBIIGB/YDFl9vCbBORISQLL6CqpQDKrGcqgHkLgC+2hW+DZ1CAAvEhYFbnN6v0m9X6bY7LROTR+KiUVVCAAhSgAAUokIwCDPQn46xyTPEkkJnpGiCDYB69n+Cr63U4WnMbVy//PJ7qZC0UoAAFKBA7AQb6Y2fLlilAAQqktAAD/Sk9/Rw8BShAAQpQgAIUoAAFKECBPhNQ1RsB/MZawPJXgIUNfVYWO6YABbogMDgDeHqe7YVbRWRYF5pMuUtUNQ3ARgAHWwe/5GVg8QspR8IBUyChBX58DvDdE2yH8C8ROS2hB8fiKUABClCAAhSIawEG+uN6elhcEghk5ZVMA3QRgAwzHBX5ddOaJTclwdA4BApQgAIUiFCAgf4IoXgaBShAAQpEJ8BAf3RePJsCFKAABShAAQpQgAIUoAAFekZAVW/b+53Xz6ytlb8ElL/YM32wFQpQoHcEDugPPHWZbV+bROSQ3qki8XtR1TsB/Mg6ki07ge89DqhZrp8HBSiQEALfOgq4rThkqWNE5KWEGAiLpAAFKEABClAg4QQY6E+4KWPBiSMgWXmucwAsDHgY/3OPevNfXPvMq4kzDFZKAQpQgALdFWCgv7uCvJ4CFKAABWwFGOjnjUEBClCAAhSgAAUoQAEKUIACfSEQKrj6ZCOwbENfVMQ+KUCBrgoMHQAsvNT26i9E5LCutptq16nq0QDeBxD0ndCdq4Cmd1JNhOOlQOIKmF/iBy4ERgy1HcMCEbk4cUfHyilAAQpQgAIUiGcBBvrjeXZYW6IJZOeXXKFeHQPRDIjkQDGywxhE7mpcs+THZqH+RBsb66UABShAga4LMNDfdTteSQEKUIACnQgw0M/bgwIUoAAFKEABClCAAhSgAAX6QkBV7wNwrbXvR2qB5/7eFxWxTwpQoKsCwwYCT1xie/VGERnR1XZT8TpVXQMgzzr2v30I3FaViiIcMwUSV6Do28DFY23rb96b9z9MRL5K3NGxcgpQgAIUoAAF4lWAgf54nRnWlYgCWXnTFwMyM0Tt6/u1thTX1FRuTcSxsWYKUIACFOi6AAP9XbfjlRSgAAUo0IkAA/28PShAAQpQgAIUoAAFKEABClCgLwRU9VEAQRHgP64D1vyrLypinxSgQFcFDh4MPGa/1vTHItJx9bqudpIi16nqNABLrcM1S/3NWwB8sS1FIDhMCiSBwMB++3YvSXfaDua/ReT3STBMDoECFKAABShAgTgTYKA/ziaE5SS0QCeB/vUizlkNa8o/SegBsngKUIACFOiSAAP9XWLjRRSgAAUoEE6Agf5wQnydAhSgAAUoQAEKUIACFKAABWIhoKqLAMyytv371cD6N2LRI9ukAAViJXDoAcAjc21b/0hEjo5Vv8nYrqqmAdgI4GDr+JZtAJ5sTMZRc0wUSF6B6/KA8afYju9tETkpeUfOkVGAAhSgAAUo0FcCDPT3lTz7TUaBzAklt4rodQAOAeBRwHxq+auRw1Dhdrs9yThmjokCFKAABcILMNAf3ohnUIACFKAABShAAQpQgAIUoAAFKEABClCAAgkioKrLAJxvLffOVUDTOwkyCJZJAQq0CRw2BJh/kS3G+yJyHJmiE1DVXwG4yXrVtt3A3McAjze69ng2BSjQdwInHw7cVRKy/3wRqe676tgzBShAAQpQgAIUoAAFKEABClCAAhSgQLQCDPRHK8bzKUABClCAAhSgAAUoQAEKUIACFKAABShAgbgVUNU/AZhkLfAXK4BXPojbslkYBShgIzB8KPDQhbY074rICUSLTkBVza4G7wMI+m7o7j8DDW9F1x7PpgAF+lbgvtnA0QfZ1rBMRKb1bXXsnQIUoAAFKEABClCAAhSgAAUoQAEKUCAaAQb6o9HiuRSgAAUoQAEKUIACFKAABShAAQpQgAIUoEBcC6hqDYCzrEXesgz458dxXTqLowAFLAJHHAg8MMeW5S0ROZlg0Quo6ioAk61Xvvof4KfLo2+PV1CAAn0nUPAN4Krxtv2b/TaOFJGNfVcde6YABShAAQpQgAIUoAAFKEABClCAAhSIRoCB/mi0eC4FKEABClCAAhSgAAUoQAEKUIACFKAABSgQ1wKq+iKA0dYif7gEeOuzuC6dxVGAAhaBkcOA+y+wZfm3iJxCsOgFVLUIQKXdlVc9BXyyNfo2eQUFKNA3AhlpwJOXAea/NsdtIvLzvqmMvVKAAhSgAAUoQAEKUIACFKAABShAAQpEK8BAf7RiPJ8CFKAABShAAQpQgAIUoAAFKEABClCAAhSIWwFV/QeA06wFXr8Y+GBT3JbNwihAARuBow8C7pttS/OaiHyDaNELqKoDgNmvZLj16qq/Ak/UR98mr6AABfpO4LKzgHNPt+3frM5vVuk3q/XzoAAFKEABClCAAhSgAAUoQAEKUIACFIhzAQb643yCWB4FKEABClCAAhSgAAUoQAEKUIACFKAABSgQuYCqvg3gBOsVVz4JfPpl5O3wTApQoO8FjjkYuHeWbR3/EBH7CGvflx33FajqbQB+Zi10225g7mOAh/HfuJ9DFkgBv8CIocCDF4b0mLb3b+UyalGAAhSgAAUoQAEKUIACFKAABShAAQrEvwAD/fE/R6yQAhSgAAUoQAEKUIACFKAABShAAQpQgAIUiFBAVc3K00dYT7/kCWDT9ggb4RYnWowAACAASURBVGkUoEBcCBx3KPD7UttS/iYi346LIhOwCFU1q/Obv5Vmtf4Oxz3PA7VvJuCgWDIFUljgV1OBbxxpC1AtIvkpTMOhU4ACFKAABShAAQpQgAIUoAAFKECBhBFgoD9hpoqFUoACFKAABShAAQpQgAIUoAAFKEABClCAAuEEVHUzgGHW8y54BNi+O9zVfJ0CFIgngRMOA343w7aiV0RkVDzVmmi1qOoKAFOsdf/rY+BmruedaNPJelNcIOdk4H8m2iIogJNFxOxexIMCFKAABShAAQpQgAIUoAAFKEABClAgjgUY6I/jyWFpFKAABShAAQpQgAIUoAAFKEABClCAAhSgQHQCqroLQH/rVSUPAntao2uLZ1OAAn0rcNLhwN0ltjW8LCKj+7a6xO5dVc8B8JzdKK56Cvhk6/9n787jdqvn/fG/PiU5OZ0OvjllSIZtzJShaFCKRCokqdRuROigE5ITMoRwyJDmEklEIUMSSqYcUxIJCSnpGHI6aXr/upx+v9+3tdeufe99T+u6nuufy8O91uf9ej3XtXf78bg/17qG3U96ApMksPxyybG7JSsv8q+fvyu8s7W2zyR56EqAAAECBAgQIECAAAECBAgQGKKADf1DvGsyEyBAgAABAgQIECBAgAABAgQIECDQK1BVo6fRLnJs/R5gBAgMTeABqyVvfXZv6m+11tYdWp/5lLeqRr8fujjJGt1cn/5BctRZ8ymtLAQI3JbAjo9Ltnl071l/SXLX1trfbmsNPydAgAABAgQIECBAgAABAgQIEJg7ARv6587eZAIECBAgQIAAAQIECBAgQIAAAQIEplGgqlZK8t/dJUdP5h89od9BgMCwBB60enLQNr2Zv95aW29YbeZf2qp6TZI3dJNdfW2y85HJdTfMv8wSESDQL7DqysnhC5PF/OJ3YWvtOHYECBAgQIAAAQIECBAgQIAAAQLzV8CG/vl7byQjQIAAAQIECBAgQIAAAQIECBAgQGAKAlV1lyR/6F7y12uSHY+YwkJOJUBgXgg8+G7Jm5/VG+Xs1tqG8yLkgENU1WpJfptkuW6Nd38x+fJPBlxOdAITKPCapyePXrO3+Ldba+tMIInKBAgQIECAAAECBAgQIECAAIHBCNjQP5hbJSgBAgQIECBAgAABAgQIECBAgAABArcmUFX3SPLr7jlX/jXZ7Rh2BAgMTWCtuydvfGZv6q+21jYaWp/5mLeqTk6yiPJPfpe86uPzMbFMBAgsTmC0mX+0qX8xx1qttfPpESBAgAABAgQIECBAgAABAgQIzE8BG/rn532RigABAgQIECBAgAABAgQIECBAgACBKQpU1YIkF3Yv+92fkxd+cIqLOZ0AgTkXeNg9kgOf0RvjzNbaJnMecAwCVNWTk3yhr8reJySXXDkGJVUgMCECo1/6Hr4wWXXl3sJHttb2mBAKNQkQIECAAAECBAgQIECAAAECgxOwoX9wt0xgAgQIECBAgAABAgQIECBAgAABAgT6BKrqYUl+0P3Zr65M/vUEZgQIDE3gEfdMXrd1b+ovttZGG9EdyyhQVaPfE12cZI3uUp/9YXL4V5dxgMsJEJhVgWc9Onne43pHXp1k9dbaX2Y1kGEECBAgQIAAAQIECBAgQIAAAQJLJGBD/xIxOYkAAQIECBAgQIAAAQIECBAgQIAAgfkuUFXrJPlmN+eFlyWv+Nh8Ty8fAQJdgbXvlRywZa/LF1prTyE2PQJV9cokb+mudvW1yc5HJtfdMD1zrEKAwMwLrHyH5NjdkuWX6521d2vtPTOfwgQCBAgQIECAAAECBAgQIECAAIGpCtjQP1Ux5xMgQIAAAQIECBAgQIAAAQIECBAgMC8FqmrjJGd2w/3ot8lrPjEvIwtFgMCtCDxqzeTfn957wmdba0+DNz0CVXWXJJcluV13xfd+KTnjx9MzxyoECMyOwD6bJRvcv3fWRa21BbOTwhQCBAgQIECAAAECBAgQIECAAIGpCNjQPxUt5xIgQIAAAQIECBAgQIAAAQIECBAgMG8FquqpSU7rBvzur5IDPzVvYwtGgMBiBB5z72T/LXp/+JnWWv9Wf5pLJVBVH02ybffin12e7HvSUi3pIgIE5kjgwXdL3vysxQ7fqLX21TmKZiwBAgQIECBAgAABAgQIECBAgMBiBGzo99YgQIAAAQIECBAgQIAAAQIECBAgQGAsBKpqtH3t490y3/h58tbPjkVFJQhMlMA690n2638O/6mtta0nCmOGyy7uG05GY/c+IbnkyhkOYHkCBKZV4NCdktVX6V3ypNbac6Z1mMUIECBAgAABAgQIECBAgAABAgSWWcCG/mUmtAABAgQIECBAgAABAgQIECBAgAABAvNBoKp2THJ8N8tXf5r8x+nzIaEMBAhMReBx901eOfrejUWPT7TWFv/86akMce7/J1BVFyZZ0CX5wo+SQ78MigCBIQk89WHJnk/oTXx9ktVaaz6mM6QbKisBAgQIECBAgAABAgQIECAw9gI29I/9LVaQAAECBAgQIECAAAECBAgQIECAwGQIVNUeSQ7vtv3i+cn7zpwMAy0JjJPAevdL9t28t9HHW2vPHqeu86FLVe2T5O3dLNdclyw8Khm9OggQGIbAirdLPrhHMnrtOV7TWnvTMJpISYAAAQIECBAgQIAAAQIECBCYDAEb+ifjPmtJgAABAgQIECBAgAABAgQIECBAYOwFqmrvJO/uFv3MD5Ijzxr7+goSGDuB9Rck//aU3lofba1tN3aF57hQVa2S5A9JFtkC/P4vJ6f/aI4DGk+AwJQE9to4efJavZdcluTurbUbp7SgkwkQIECAAAECBAgQIECAAAECBGZMwIb+GaO1MAECBAgQIECAAAECBAgQIECAAAECsylQVa9KclB35if+M/ng12cziVkECEyHwIb3T16+We9KJ7TWdpiOGda4pUBVfSjJIraXXJnsfQItAgSGJLDGnZNDFv835ZattU8PqY+sBAgQIECAAAECBAgQIECAAIFxFrChf5zvrm4ECBAgQIAAAQIECBAgQIAAAQIEJkigql6f5IBu5RO/lZz47QmCUJXAmAhs9MDkpU/qLfOh1trzxqTmvKpRVRsk6f1Ok31PSn52+byKKwwBArch8NZnJw9Yrfekz7XWngqQAAECBAgQIECAAAECBAgQIEBgfgjY0D8/7oMUBAgQIECAAAECBAgQIECAAAECBAgso0BVvS3Jvt1ljjsn+eR3l3FxlxMgMOsCT3xQsvemvWOPa60tnPVAEzKwqi5MsqBb94wfJ+/90oQgqElgTAQ2fmDyr/0fjKoka7bWLhmTqmoQIECAAAECBAgQIECAAAECBAYtYEP/oG+f8AQIECBAgAABAgQIECBAgAABAgQI/L8CVfWeJC/uihxxVnLaDzgRIDA0gU0fnLx4k97Ux9y0CXXXofUZSt6q2jvJu7t5r7kuWXhUMnp1ECAwDIEVlk+O2z1Z6fa9ed/WWnvlMJpISYAAAQIECBAgQIAAAQIECBAYbwEb+sf7/mpHgAABAgQIECBAgAABAgQIECBAYGIEqurIJLt1C4+eKD16srSDAIFhCTzpIcmLntib+cjW2h7DajOctFW1SpLLk6zYTX3YV5LPnTecLpISIJDssn6y1SN7Ja5Mslpr7XpOBAgQIECAAAECBAgQIECAAAECcytgQ//c+ptOgAABAgQIECBAgAABAgQIECBAgMA0CVTVh5Ns313unV9IzrpwmoZYhgCBWRPYbK3khRv3jjustfaCWQsygYOq6pgkC7vVL7ky2fuECQRRmcCABVZdOTl8YbKYXwrv2Fob/fvJQYAAAQIECBAgQIAAAQIECBAgMIcCNvTPIb7RBAgQIECAAAECBAgQIECAAAECBAhMn0BVfTLJ1t0V3/LZ5Js/n745ViJAYHYENn9o8vyNemcd2lrba3ZSTOaUqlo3yTf62r/yY8lPL5tMF60JDFXgdVslj1ijN/05rbX1h9pLbgIECBAgQIAAAQIECBAgQIDAuAjY0D8ud1IPAgQIECBAgAABAgQIECBAgAABAhMucNMG1M/ftAF1sy7DgZ9KvvurCcdRn8AABZ72sGSPJ/QGf29r7SUDrDSoyFV1XpK1uqHPvCA55IxBVRGWwMQLrHvf5FVPXSzDWq218yceCQABAgQIECBAgAABAgQIECBAYA4FbOifQ3yjCRAgQIAAAQIECBAgQIAAAQIECBCYPoGq+mqSDbsr7v+J5PzfTt8cKxEgMDsCT394stsif6L/PvvdrbWXzk6KyZ1SVaNvQXhfV+C6G5Kdj0yuvnZybTQnMDSB1pKjd03utFJv8g+01l44tE7yEiBAgAABAgQIECBAgAABAgTGScCG/nG6m7oQIECAAAECBAgQIECAAAECBAgQmGCBqvp2ksd0CfY9KfnZ5RMMozqBgQps9chkl/V7w/9Ha+3lA601mNhVdccko789R6+3OI48K/nMDwZTRVACBJJs99hku3V6Ka6+6cM7q7bWRq8OAgQIECBAgAABAgQIECBAgACBORCwoX8O0I0kQIAAAQIECBAgQIAAAQIECBAgQGD6BarqvCRrdVfe+4Tkkiunf54VCRCYWYGt104Wrtc74+2ttX1ndrrVRwJVdUSS3bsal/4p2et4RgQIDElg9HT+0VP6R0/r7zn2aq0dOqQ+shIgQIAAAQIECBAgQIAAAQIExknAhv5xupu6ECBAgAABAgQIECBAgAABAgQIEJhggaq6KMl9uwQv+GBy2Z8nGEZ1AgMVeOajkp0e3xv+ba21Vw601qBiV9Wjk5zbF/rVJyc/vnRQdYQlMPECr9w8edz9ehnOb60t8qHIiQcDQIAAAQIECBAgQIAAAQIECBCYJQEb+mcJ2hgCBAgQIECAAAECBAgQIECAAAECBGZWoKpGW0tX707Z9ejkv/57ZmdbnQCB6Rd41qOT5z2ud92DWmuvnv6JVuwTWNy3n3z1p8l/nM6MAIEhCTzsnsmBWy828fqttXOG1EdWAgQIECBAgAABAgQIECBAgMC4CNjQPy53Ug8CBAgQIECAAAECBAgQIECAAAECEy5QVX9M8s9dhh0PT/76twnHUZ/AAAW2fUyy/bq9wd/YWvv3AVYaZOSq2iPJ4d3wN9yYPO+I5OprB1lLaAITK3DoTsnqq/TW/3BrbceJhVGcAAECBAgQIECAAAECBAgQIDCHAjb0zyG+0QQIECBAgAABAgQIECBAgAABAgQITJ9AVV2TZMXuitu+P7n2humbYyUCBGZHYLvHJtut0zvrwNbaa2cnhSlVdccklycZvd7iOOZryanfY0SAwJAEtnxEsusGvYmvT7Jaa+3KIfWRlQABAgQIECBAgAABAgQIECAwDgI29I/DXdSBAAECBAgQIECAAAECBAgQIECAAIFUVfUxbP0eOAQIDFHgueskz3lsb/LXttYOHGKnoWauqvfftKn/hd38l/4p2ev4obaSm8BkCqx0++S43ZMVlu/t/6rW2lsnU0ZrAgQIECBAgAABAgQIECBAgMDcCdjQP3f2JhMgQIAAAQIECBAgQIAAAQIECBAgME0CVbVSkv/uLve365PnHDpNQyxDgMCsCuywbvLsx/SOfE1r7U2zGmbCh1XVWknO62P4908m5/1mwoHUJzAwgb03TZ74oN7QlyRZ86ZvQen9kOTAaopLgAABAgQIECBAgAABAgQIEBiMgA39g7lVghIgQIAAAQIECBAgQIAAAQIECBAgsDiBqrpLkj90f37VNcnzjuBGgMAQBZ73+ORZj+pN/urW2kFD7DTkzFX1zSTrdDt87WfJ2z8/5GayE5g8gQX/khy87WJ7P7W19rnJU9GYAAECBAgQIECAAAECBAgQIDB3Ajb0z529yQQIECBAgAABAgQIECBAgAABAgQITJNAVd0zyeipsrc4rvxrstsx0zTEMgQIzKrAzuslz1i7d+QrW2tvm9UwhqWqFiZZ5G/UG25MFh6VjD5A5SBAYDgCh+yQrHHn3ryfbq1tOZwmkhIgQIAAAQIECBAgQIAAAQIEhi9gQ//w76EGBAgQIECAAAECBAgQIECAAAECBCZeoKrun+SnXYhL/5TsdfzE8wAgMEiBXdZPtnpkb/R9W2tvH2SpAYeuqhWTXJ5klW6ND349+cR/Dric6AQmUOBJD0le9MTe4jcmuXdrbZEPSk4gk8oECBAgQIAAAQIECBAgQIAAgVkRsKF/VpgNIUCAAAECBAgQIECAAAECBAgQIEBgJgWq6uFJvt+dcfEfkpd+ZCYnW5sAgZkS2HWDZMtH9K7+8tbaf8zUXOsuXqCqDknyku4ZV1yV7HlsUvAIEBiMwArLJ8ftnqx0+97Ib2qtvWYwZQQlQIAAAQIECBAgQIAAAQIECAxcwIb+gd9A8QkQIECAAAECBAgQIECAAAECBAgQSKpq3STf6FpceFnyio8RIkBgiAK7b5hsMfqozqLHv7bWRhvLHbMsUFULklzYN/Z1pyTf//UsBzKOAIFlEthjw+Rp/X/PXplktZs29V+/TANcTIAAAQIECBAgQIAAAQIECBAgsEQCNvQvEZOTCBAgQIAAAQIECBAgQIAAAQIECBCYzwJVtXGSM7sZz/tN8u+fnM/JZSNAYHECez4heerDen/6ktbae8nNjUBVnZ1k/e70b1yUvPVzc5PJVAIElk5g9VWSQ3da7LXbtdY+unQru4oAAQIECBAgQIAAAQIECBAgQGAqAjb0T0XLuQQIECBAgAABAgQIECBAgAABAgQIzEuBqnpqktO64f7z4uQNn56XkYUiQOA2BJ6/UbL5Q3tP2qu1dijAuRGoqh2THN+dXpXsdGRy1TVzk8tUAgSWTuBNz0wecvfea7/aWtto6VZ1FQECBAgQIECAAAECBAgQIECAwFQEbOifipZzCRAgQIAAAQIECBAgQIAAAQIECBCYlwJVtU2Sj3XDeWL0vLxdQhFYIoG9Nk6evFbvqc9vrR2+RIs4adoFqmrFJJcnWaW7+Ie/mXzs3GkfaUECBGZQYP0Fyb89ZbEDFrTWLprB8ZYmQIAAAQIECBAgQIAAAQIECBBIYkO/twEBAgQIECBAgAABAgQIECBAgAABAoMXqKrnJflgt8hXfpq86/TB11OAwEQKvHiTZNMH91bfo7V25ESizJPSVfWOJC/vxrniqmTPY5OaJznFIEDgtgWWXy45drdk5Tv0nvue1tret72KMwgQIECAAAECBAgQIECAAAECBJZFwIb+ZdFzLQECBAgQIECAAAECBAgQIECAAAEC80KgqvZMclg3zOnnJ+8/c15EFIIAgSkKvGSTZJP+Df27ttaOmeJyTp9GgapakOTCviUP/FTy3V9N4zBLESAw4wI7Pi7Z5tG9Y/5y07+vVm+tXT3jIQwgQIAAAQIECBAgQIAAAQIECEywgA39E3zzVSdAgAABAgQIECBAgAABAgQIECAwLgJV9a9J3tXt85kfJEeeNS4t9SAwWQL/+qRk4wf2dl7YWjtusjTmX9uq+nKSjbrJvvWL5KDT5l9eiQgQWLzAqisnh++ctP7fHO/ZWjuCHwECBAgQIECAAAECBAgQIECAwMwJ2NA/c7ZWJkCAAAECBAgQIECAAAECBAgQIEBglgSq6lVJDuqOO/k/k+O/PkshjCFAYFoFXvrkZKMH9C75vNbah6Z1mMWmLFBVz0lyYvfCqmTXo5M/ep73lE1dQGAuBfbfInnMvXsTnN9aW2sus5lNgAABAgQIECBAgAABAgQIEBh3ARv6x/0O60eAAAECBAgQIECAAAECBAgQIEBgAgSq6vVJDuhW/ci3ko9+ewIAVCQwhgL7bJZscP/eYtu31j4yhpUHVamqbpfksiR36QY/8VvJif7uHdT9FJbA2vdKDthysQ7rtta+RYkAAQIECBAgQIAAAQIECBAgQGBmBGzonxlXqxIgQIAAAQIECBAgQIAAAQIECBAgMIsCVXVwkn/rjjzunOST353FIEYRIDBtAvs+JVlvQe9y27XWPjptgyy01AJV9dYkr+guMHo6/+gp/aOn9TsIEBiGwOiXxocvTFZduTfvca21hcNoIiUBAgQIECBAgAABAgQIECBAYHgCNvQP755JTIAAAQIECBAgQIAAAQIECBAgQIBAR6Cq3pvkRV2YI76anPZDXAQIDFHgFZsnj79fb/Jnt9Y+PsRO45a5qtZIcnGSRX7f9KbPJOf+ctwa60NgvAWe+ahkp8f3dvxbkru21v4y3gLaESBAgAABAgQIECBAgAABAgTmRsCG/rlxN5UAAQIECBAgQIAAAQIECBAgQIAAgWkUqKqjkuzaXfK9X0rO+PE0DrIUAQKzJvCqpybr3rd33DNba5+ctSAG3apAVZ2e5Endk75zcfLGT8MjQGBIAivfITl2t2T55XpT79Nae+eQ+shKgAABAgQIECBAgAABAgQIEBiKgA39Q7lTchIgQIAAAQIECBAgQIAAAQIECBAgsFiBqjohyXO7J7zzC8lZF4IjQGCIAvs9LVnnPr3Jt26tnTrETuOYuaqelWSRb0yo0aesjkr+ePU4ttaJwPgKvHyzZMP79/a7KMn9W2ujP94OAgQIECBAgAABAgQIECBAgACBaRSwoX8aMS1FgAABAgQIECBAgAABAgQIECBAgMDcCFTV6GndW3enH3Ra8q1fzE0mUwkQWDaB/bdIHnPv3jWe3lr7zLKt7urpEqiq0bO8f5/kLt01Tzo3OeGb0zXJOgQIzIbAg+6WHDT6mE7/8eTW2hdnI4cZBAgQIECAAAECBAgQIECAAIFJErChf5Lutq4ECBAgQIAAAQIECBAgQIAAAQIExlSgqj6fZLNuvdefmnzvkjEtrRaBMRc4YMtk7Xv1lnxaa+2zY15/UPWq6o1J9u+GHj2df9ejk/I870HdT2EJHLJDssadex0+2Vp7JiECBAgQIECAAAECBAgQIECAAIHpFbChf3o9rUaAAAECBAgQIECAAAECBAgQIECAwBwIVNVXk2zYHb3/ycn5l85BICMJEFhmgddulTxyjd5lntJa+8IyD7DAtAlU1ehOXZxkkd87veWzyTd/Pm2jLESAwCwIbP7Q5Pkb9Q66McndW2uXzUIMIwgQIECAAAECBAgQIECAAAECEyNgQ//E3GpFCRAgQIAAAQIECBAgQIAAAQIECIyvQFWdm+TR3Yb7npT87PLx7a0ZgXEWeP3WycPv2dvwSa21M8a5+xC7VdXoWxM272YffUvK6NtSHAQIDEdgxdslH9wjGb32HK9vrb1uOG0kJUCAAAECBAgQIECAAAECBAjMfwEb+uf/PZKQAAECBAgQIECAAAECBAgQIECAAIHbEKiqHyV5SPe0vU9ILrkSHwECQxR4wzOSh96jN/kmrbUzh9hpnDNX1ZZJFtm6X0n2PDa54qpxbq8bgfETeOHGyWZr9fYaPZ1/9JT+0dP6HQQIECBAgAABAgQIECBAgAABAtMgYEP/NCBaggABAgQIECBAgAABAgQIECBAgACBuRWoqp8nuU83xfM/mFz+57nNZjoBAksn8KZnJg+5e++1G7XWvrp0q7pqpgSqarkkv02yWnfGyf+ZHP/1mZpsXQIEZkJgjTsnh+yw2JW3aa2dPBNzrUmAAAECBAgQIECAAAECBAgQmEQBG/on8a7rTIAAAQIECBAgQIAAAQIECBAgQGDMBKrq0iSrd2vtcnTyx/8es7LqEJgQgYOelTzobr1lN2itfW1CGAZVs6pel+S13dBXXZMsPCq5wfO8B3U/hSXw1mcnD1jkIzp/d/nSTX8Pb0qIAAECBAgQIECAAAECBAgQIEBgegRs6J8eR6sQIECAAAECBAgQIECAAAECBAgQIDCHAlX1xyT/3I2ww+HJf/9tDoMZTYDAUgu8ZZvkgYt8TOfvy63XWvO896WWnbkLq2q09Xf0lP7R0/pvcRz8ueSci2ZutpUJEJh+gY0emLz0SYtdd0FrzZ/q6We3IgECBAgQIECAAAECBAgQIDCBAjb0T+BNV5kAAQIECBAgQIAAAQIECBAgQIDAuAlU1TVJVuz2evb7k+tuGLe2+hCYDIG3PTu5f/+ToddtrX1rMhSG17KqTk2yZTf5D3+dHHDK8PpITGCSBVZYPjl612TlO/Qq/Edr7eWT7KM7AQIECBAgQIAAAQIECBAgQGC6BGzony5J6xAgQIAAAQIECBAgQIAAAQIECBAgMGcCVVV9w7d+z5xFMpgAgWUUePtzkvvdtXeRx7bWzl3G5V0+QwJV9dQkp/Utv8exyRVXzdBgyxIgMCMCC9dLtl67d+m/JLlra813Ic2IvEUJECBAgAABAgQIECBAgACBSRKwoX+S7rauBAgQIECAAAECBAgQIECAAAECBMZQoKrumOSv3Wp/uz55zqFjWFglAhMi8I7tkvuu2lv2Ua21704Iw+BqVtXod08XJ1mjG/6U7ybHnjO4SgITmGiBVVdODl+YLOaXyru01o6daCDlCRAgQIAAAQIECBAgQIAAAQLTIGBD/zQgWoIAAQIECBAgQIAAAQIECBAgQIAAgbkTqKr/k+SKboK//E+y05Fzl8tkAgSWTeBdz03WHP3pXvR4RGvtB8u2uqtnUqCq9k/yxu6Mq65JFh6V3HDjTE63NgEC0y3w2q2SRy7yEZ2/T/l2a22d6Z5nPQIECBAgQIAAAQIECBAgQIDApAnY0D9pd1xfAgQIECBAgAABAgQIECBAgAABAmMmUFX3THJJt9Yf/prsfsyYlVWHwAQJHLJ9ssZdegs/rLV23gRRDK5qVY3u3O+TLNcN/44vJGdfOLhKAhOYaIHH3id59dMWS7BWa+38iQZSngABAgQIECBAgAABAgQIECCwjAI29C8joMsJECBAgAABAgQIECBAgAABAgQIEJhbgaq6f5KfdlNc+qdkr+PnNpvpBAgsvcB7dkjueefe6x/SWvvx0q/s7xiRnwAAIABJREFUytkQqKqTkzyzO+v83yb7f2I2EphBgMB0CbSWHL1rcqeVelc8qrW2+3TNsg4BAgQIECBAgAABAgQIECBAYBIFbOifxLuuMwECBAgQIECAAAECBAgQIECAAIExEqiqhyf5frfSxX9IXvqRMSqqCoEJE3jfjsnd79Rb+oGttUU+xDNhPPO+blU9KcnpfUFHH7YafejKQYDAcAS2fUyy/bq9ef+W5K6ttb8Mp42kBAgQIECAAAECBAgQIECAAIH5JWBD//y6H9IQIECAAAECBAgQIECAAAECBAgQIDBFgap6XJKvdy/76WXJKz82xcWcToDAvBF4//OSu/1zb5z7t9Z+Nm+CCtIrUFWj30FdnGSN7gmf/n5y1NngCBAYksDo6fyjp/SPntbfc/xra+2QIfWRlQABAgQIECBAgAABAgQIECAwnwRs6J9Pd0MWAgQIECBAgAABAgQIECBAgAABAgSmLFBVT0zype6F5/0m+fdPTnk5FxAgME8EPrBTstoqvWHu21r7xTyJKcatCFTVK5O8pXvK1dcmOx+ZXHcDPgIEhiTwis2Tx9+vN/FFrbUFQ+oiKwECBAgQIECAAAECBAgQIEBgPgnY0D+f7oYsBAgQIECAAAECBAgQIECAAAECBAhMWaCqnpbkM90Lv3Nx8sZPT3k5FxAgME8EjliYrLpyb5h7t9ZGT353zHOBqrpLksuS3K4b9V1fTL7yk3leQDwCBG4h8LB7JAc+Y7EoG7fWvoKMAAECBAgQIECAAAECBAgQIEBg6gI29E/dzBUECBAgQIAAAQIECBAgQIAAAQIECMwjgaraJsnHupG+flHyts/No6CiECAwJYEjd0n+zz/2XrJGa+3XU1rMyXMmUFUnJnlON8BPfpe86uNzFstgAgSWUuDQnZLV+7895WOttW2XclmXESBAgAABAgQIECBAgAABAgQmWsCG/om+/coTIECAAAECBAgQIECAAAECBAgQGL5AVT0vyQe7TUZPfh49AdpBgMAwBY7eNbnzHXuz3721dukwW01e6qraOMmZfc33Oj659E+TZ6IxgSELPP0RyW4b9Da4PslqrbUrh9xPdgIECBAgQIAAAQIECBAgQIDAXAjY0D8X6mYSIECAAAECBAgQIECAAAECBAgQIDBtAlW1Z5LDugue/qPk/V+etjEWIkBglgWO3S3555V6h67eWrtsluMYtwwCVXVhkgXdJU77YXLEV5dhYZcSIDDrAivdPjlu92SF5XtH/3tr7Y2zHspAAgQIECBAgAABAgQIECBAgMDABWzoH/gNFJ8AAQIECBAgQIAAAQIECBAgQIDApAtU1UuT/EfX4dM/SI46a9J19CcwXIHRhtFV/qE3/11ba1cMt9nkJa+qlyd5R7f51dcmOx+ZXHfD5JloTGDIAi/ZJNnkwb0NRh+2Gn2Lyo1D7ic7AQIECBAgQIAAAQIECBAgQGC2BWzon21x8wgQIECAAAECBAgQIECAAAECBAgQmFaBqtovyZu7i578n8nxX5/WURYjQGAWBT60R/KPd+gdeJfW2n/NYhSjllGgqlZJcnmSFbtLveeM5EsXLOMAlxMgMKsCC/4lOXjbxY7cqrX2qVkNZBgBAgQIECBAgAABAgQIECBAYOACNvQP/AaKT4AAAQIECBAgQIAAAQIECBAgQGDSBarqwCT/3nU44ZvJSedOuo7+BIYr8OE9kzsusv37733u1Fr703CbTWbyqjo+yY7d9j+7PNn3pMk00ZrAkAXesV1y31V7G3y+tbb5kLvJToAAAQIECBAgQIAAAQIECBCYbQEb+mdb3DwCBAgQIECAAAECBAgQIECAAAECBKZVoKoOTvJv3UWPPSc55bvTOspiBAjMosBHnp/8w+17B/5Ta+2qWYxi1DQIVNX6Sc7uW2rvE5JLrpyGIZYgQGDWBDZ9cPLiTXrHVZI1W2uXzFoYgwgQIECAAAECBAgQIECAAAECAxewoX/gN1B8AgQIECBAgAABAgQIECBAgAABApMuUFXvTfKirsPhX00++8NJ19GfwHAFPvrCZMXb9eb/x9bafw+32eQmr6oLkyzoCnz+R8kHvjy5LpoTGKLACssnx+2erNT/wauDW2uvGGIvmQkQIECAAAECBAgQIECAAAECcyFgQ/9cqJtJgAABAgQIECBAgAABAgQIECBAgMC0CVTVUUl27S743i8lZ/x42sZYiACBWRY4aa/k9sv3Dv2H1to1sxzHuGkQqKq9k7y7u9Q11yULj0pGrw4CBIYjsPuGyRYP7807+s6N1Vpr1w+njaQECBAgQIAAAQIECBAgQIAAgbkTsKF/7uxNJkCAAAECBAgQIECAAAECBAgQIEBgGgSq6iNJtusu9Y4vJGePngXtIEBgkAIff1Fyu+V6o9++tWbr9wDvalWtkuTyJCt247//y8npPxpgKZEJTLDA6qskh+60WIDntdY+NME8qhMgQIAAAQIECBAgQIAAAQIElljAhv4lpnIiAQIECBAgQIAAAQIECBAgQIAAAQLzUaCqTkmyVTfbQacl3/rFfEwsEwECSyLwyRcnrf+3GLdrrd2wJGs4Z/4JVNUxSRZ2k11yZbL3CfMvr0QECNy6wBufmax1995zvt5aW48fAQIECBAgQIAAAQIECBAgQIDAbQvY0H/bRs4gQIAAAQIECBAgQIAAAQIECBAgQGAeC1TVF5I8uRvxdacm379kHgcXjQCBWxU45SX9P25tMdv8eQ5CoKrWTfKNvrD/9tHkot8PooaQBAjcLLDe/ZJ9N18sx1qttfNhESBAgAABAgQIECBAgAABAgQI3LqADf3eIQQIECBAgAABAgQIECBAgAABAgQIDFqgqs5KskG3xKtPTn586aCrCU9gYgVGW/ZHT+jvOW5srS0/sTBjUryqzkuyVrfOF89P3nfmmJRUg8CECCy/XHLsbsnKd+gtfFhr7QUTQqEmAQIECBAgQIAAAQIECBAgQGCpBWzoX2o6FxIgQIAAAQIECBAgQIAAAQIECBAgMB8EqurcJI/uZvGk5/lwd2QgsHQCow2iJ7+o99rrW2srLN2qrpovAlX1wiTv7+a55rpk4VHJ6NVBgMBwBLZfN9n2Mb15r06yamtt9OogQIAAAQIECBAgQIAAAQIECBBYjIAN/d4aBAgQIECAAAECBAgQIECAAAECBAgMWqCqfpTkId0Se384ueS/Bl1NeAITK7DC8snH9uqt/7fWWv9zoCdWa3jFq+qOSS5PMnq9xXHYV5LPjZ7f7yBAYDACd1opOXrXZPTtKj3Hi1pri3yAZzDlBCVAgAABAgQIECBAgAABAgQIzIKADf2zgGwEAQIECBAgQIAAAQIECBAgQIAAAQIzJ1BVv0hy7+6E538wufzPMzfXygQIzJzAirdLPjp6hvuix/+01laauclWni2Bqjo8yR7deZdcmex9wmylMIcAgekSePUWyWMX+dfY31c/v7W21nTNsQ4BAgQIECBAgAABAgQIECBAYBwFbOgfx7uqEwECBAgQIECAAAECBAgQIECAAIEJEqiq3yVZrVt5l6OSP149QRCqEhgjgTuskJz4gt5Cf22trTxGVSe2SlWNNvj2Pov/lR9LfnrZxNIoTmCQAmvfKzlgy8VG36C19rVBFhOaAAECBAgQIECAAAECBAgQIDALAjb0zwKyEQQIECBAgAABAgQIECBAgAABAgQIzJxAVf0pySrdCdsfllx97czNtTIBAjMnsNLtkxOe37v+n1tr/zxzk608mwJV9Z0kj+rOPPOC5JAzZjOJWQQILKvA6JfOhy9MVu3/yNUJrbUdlnWG6wkQIECAAAECBAgQIECAAAEC4ypgQ/+43lm9CBAgQIAAAQIECBAgQIAAAQIECEyIQFX9Lcntu3W3eX9y/Q0TgqAmgTET+McVkw/t2Vvqj621O49Z3YmtU1W7JzmiC3DdDcnOR/pQ1sS+MRQfrMAz1k52Xq83/vWjb1NqrV052HKCEyBAgAABAgQIECBAgAABAgRmUMCG/hnEtTQBAgQIECBAgAABAgQIECBAgAABAjMvUFXVN2Xr98z8bBMIEJgZgX/6h+SDo63eix5/aK2tOjNTrTrbAlV1xySXJxm93uI48qzkMz+Y7UTmESCwLAIr3yE5drdk+eV6V9mvtfaWZVnftQQIECBAgAABAgQIECBAgACBcRWwoX9c76xeBAgQIECAAAECBAgQIECAAAECBCZA4ObNoH/tVr3mumS7D0wAgIoExlTgn1f6302hPcflrbXVxrT2RNaqqvfftKn/hd3yl/4p2ev4iSRRmsCgBV725OQJD+itcEmSNVtrvR/EHHRp4QkQIECAAAECBAgQIECAAAECyyhgQ/8yArqcAAECBAgQIECAAAECBAgQIECAAIG5E6iq0ZO6f99N8Jf/SXY6cu5ymUyAwLIJ3OmOyTG79q7xu9ba3ZZtdVfPJ4GqWivJeX2Z9js5ueDS+ZRWFgIEbkvgQasnB22z2LOe1lr77G2t4ecECBAgQIAAAQIECBAgQIAAgUkTsKF/0u64vgQIECBAgAABAgQIECBAgAABAgTGSKCq1kjyq26lK65K9jh2jIqqQmDCBO7yj8lRu/SW/k1r7Z4TxjH2davqG0nW7Rb9yk+Td50+9vUVJDB2AofskKxx595an2mtPX3sCitEgAABAgQIECBAgAABAgQIEFhGARv6lxHQ5QQIECBAgAABAgQIECBAgAABAgQIzJ1AVT0gyU+6CX77x+RFH5q7XCYTILBsAquunByxsHeNS1pr91q21V093wSqanS3j+nmuu6GZOcjk6uvnW+J5SFA4NYEnvLQ5AUb9Z5RSdZsrV1CkAABAgQIECBAgAABAgQIECBA4P8XsKHfu4EAAQIECBAgQIAAAQIECBAgQIAAgcEKVNUjknyvW+CXVyQvO3GwtQQnMPEC//JPyWE79zL8srV2n4kHGjOAqloxyeVJVulWO+ZryamL/C0/ZgDqEBgzgRVvl3xwj2T02nO8ubW2/5hVVocAAQIECBAgQIAAAQIECBAgsEwCNvQvE5+LCRAgQIAAAQIECBAgQIAAAQIECBCYS4GqelySr3cz/PSy5JUfm8tkZhMgsCwCq6+SHLpT7woXtdYWLMvarp2fAlX17iR7d9Nd+qdkr+PnZ2apCBBYvMALNk6eslbvz69Mslpr7Xp+BAgQIECAAAECBAgQIECAAAEC/ytgQ793AgECBAgQIECAAAECBAgQIECAAAECgxWoqicm+VK3wA9/kxzwycHWEpzAxAvc7Z+T9z+vl+HC1toDJh5oDAGqavRBjQv7qr3mE8mPfjuGpVUiMMYCa9w5OWSHxRZ8bmvNdymN8f1XjQABAgQIECBAgAABAgQIEJiagA39U/NyNgECBAgQIECAAAECBAgQIECAAAEC80igqrZI8ulupO9cnLxxkf93HgUXhQCBWxW4x52T9/ZvBL2gtfZgfOMpUFVnJ1m/2+7sC5N3fGE8O2tFYJwF3rJN8sDVexue1Vp7wjh3140AAQIECBAgQIAAAQIECBAgMBUBG/qnouVcAgQIECBAgAABAgQIECBAgAABAgTmlUBVPTvJSd1Q51yUHPy5eRVVGAIEpiCwxl2SQ7bvveBHrbWHTmEppw5IoKpGH+P4UDfyDTcmC49KrrpmQGVEJUAgT3hA8rInLxZiQWvtIkwECBAgQIAAAQIECBAgQIAAAQKJDf3eBQQIECBAgAABAgQIECBAgAABAgQIDFagqnZKcly3wJd/krz7i4OtJTiBiRdY8/8k73puL8MPW2sPn3igMQWoqhWTXJ5klW7F485JPvndMS2uFoExFVh+ueTY3ZKV79Bb8L2ttZeMaXW1CBAgQIAAAQIECBAgQIAAAQJTErChf0pcTiZAgAABAgQIECBAgAABAgQIECBAYD4JVNXzk3ygm+kLP0oO/fJ8SioLAQJTEbjPqsk7t+u94nuttbWnspZzhyVQVe9I8vJu6iuuSvY8Nqlh1ZGWwMQL7Lxe8oz+v7WvTrJqa2306iBAgAABAgQIECBAgAABAgQITLSADf0TffuVJ0CAAAECBAgQIECAAAECBAgQIDBsgap66U1Pcv6PbotPfz856uxhd5OewCQL3O+uyduf0yvwn621R0+yzbh3r6oFSS7s6/naU5If/HrcBfQjMF4Cq66cHL5wsV8b//zW2uHj1VgbAgQIECBAgAABAgQIECBAgMDUBWzon7qZKwgQIECAAAECBAgQIECAAAECBAgQmCcCVbVfkjd343z8O8mHvjFPQopBgMCUBRb8S3Lwtr2Xfbu1ts6UF3TBoASq6swkG3dDf/2i5G2fG1QVYQkQSHLAlsna9+qlOL+1thYkAgQIECBAgAABAgQIECBAgMCkC9jQP+nvAP0JECBAgAABAgQIECBAgAABAgQIDFigqt6Q5DXdCid8Mznp3AEXE53AhAs8YLXkrc/uRfhGa+3xE84z9vWravT9DCd2i95wY7LwqOSqa8aeQEECYyXw2Hsnr95isZUe11r75lgVVoYAAQIECBAgQIAAAQIECBAgMEUBG/qnCOZ0AgQIECBAgAABAgQIECBAgAABAgTmj0BVvT3JPt1Ex3wtOfV78yenJAQITE3gQasnB23Te805rbX1p7aas4cmUFW3S3JZkrt0s4++fWX0LSwOAgSGI9BacvSuyZ1W6s38wdbazsNpIykBAgQIECBAgAABAgQIECBAYPoFbOifflMrEiBAgAABAgQIECBAgAABAgQIECAwSwJV9b4ke3XHHfaV5HPnzVIIYwgQmHaBh9wtedOzepc9q7X2hGkfaMF5J1BVb0nyym6wK65K9jw2qXmXWCACBG5NYNvHJNuv23vG35LctbX2F4IECBAgQIAAAQIECBAgQIAAgUkVsKF/Uu+83gQIECBAgAABAgQIECBAgAABAgTGQKCqjk6yS7fKe85IvnTBGBRUgcCECjz0HskbntFb/suttSdOKMtE1b7p7/c1klycZJHfZR34qeS7v5ooDmUJDF5g9HT+I3dJll+ut8q/tdbeMfiSChAgQIAAAQIECBAgQIAAAQIEllLAhv6lhHMZAQIECBAgQIAAAQIECBAgQIAAAQJzL1BVH0myXTfJO76QnH3h3OeTgACBpRN42D2TA7fuvfZLrbVNl25VVw1NoKpOT/Kkbu5v/SI56LShtZGXAIF9N0/Wu1+vwyVJ1myt+fINbxMCBAgQIECAAAECBAgQIEBgIgVs6J/I2640AQIECBAgQIAAAQIECBAgQIAAgfEQqKpTkmzVbfPm05Jv/2I8OmpBYBIFHnHTs9lft8if7L9LnN5a22wSTSaxc1U9M8nJ3e5Vya5HJ3+8ehJVdCYwXIFb+faVUanNWmujD/E4CBAgQIAAAQIECBAgQIAAAQITJ2BD/8TdcoUJECBAgAABAgQIECBAgAABAgQIjI/A4p7e/LpTk++PnvXqIEBgkAJr3ys5YMve6J9vrW0+yFJCT1mgqpZL8tskq3Uv/si3ko9+e8pLuoAAgTkWOHSnZPVVekOc0lp7xhzHM54AAQIECBAgQIAAAQIECBAgMCcCNvTPCbuhBAgQIECAAAECBAgQIECAAAECBAhMh0BVnZ1k/e5a+52cXHDpdEywBgECcyHw6DWT1zy9d/JprbUt5iKTmXMjUFVvTLJ/d/ro6fyjp/SPntbvIEBgOAJPf3iy24a9eW9McvfW2mXDaSMpAQIECBAgQIAAAQIECBAgQGB6BGzonx5HqxAgQIAAAQIECBAgQIAAAQIECBAgMAcCVfWdJI/qjt7no8nPfz8HgYwkQGBaBB577+TV/dv2P9Va22pahlhkEAJVtUaSi5Ms8jutN346+c7oJw4CBAYjsNLtk+N2T1ZYvjfyga211w6mjKAECBAgQIAAAQIECBAgQIAAgWkSsKF/miAtQ4AAAQIECBAgQIAAAQIECBAgQIDA7AtU1flJHtyd/JIPJ7/+r9nPYyIBAtMjsM59kv2e1rvWKa21Z0zPFKsMRaCqTkvy1G7e0Wb+0aZ+BwECwxJ48SbJpov86+3vHUZP5x89pX/0tH4HAQIECBAgQIAAAQIECBAgQGBiBGzon5hbrSgBAgQIECBAgAABAgQIECBAgACB8ROoql8kuXe32fOPSy7/y/j11YjApAg87r7JKxfZvv339ie31raZFAc9/1egqrZMcmrXoyrZ9ejkj1eTIkBgSAL3XTV5x3aLTfzs1trHh9RHVgIECBAgQIAAAQIECBAgQIDAsgrY0L+sgq4nQIAAAQIECBAgQIAAAQIECBAgQGDOBKrqd0lW6wbY5SgbPOfsphhMYBoE1luQ7PuU3oVOaq09ZxpGWGJAAlW1XJLf9v19f9K5yQnfHFAZUQkQ+LvA25+T3O+uvRhnttY2wUSAAAECBAgQIECAAAECBAgQmCQBG/on6W7rSoAAAQIECBAgQIAAAQIECBAgQGDMBKrqz0n+qVtr+8OSq68ds7LqEJgggQ3un+yzWW/hE1trz50gClVvFqiq1970P1/XBRk9nX/0lP7R0/odBAgMR2CTByUv2XSxeRe01i4aThtJCRAgQIAAAQIECBAgQIAAAQLLJmBD/7L5uZoAAQIECBAgQIAAAQIECBAgQIAAgTkUqKrRtv0VuhGe9b7khhvnMJjRBAgsk8ATHpC87Mm9S3z4pk2eOy7T4i4epEBVjb6NZfSU/tHT+m9xHHRa8q1fDLKW0AQmVmCF5ZPjdk9Wun0vwbtaay+bWBzFCRAgQIAAAQIECBAgQIAAgYkTsKF/4m65wgQIECBAgAABAgQIECBAgAABAgTGR+CmJzb3PpN56/eMT0dNCEyiwEYPTF76pN7mx7fWdppEE51HT+GvU5Js1bX43iXJ608lRIDA0AR22yB5+iN6U/8lyV1ba38bWid5CRAgQIAAAQIECBAgQIAAAQJLI2BD/9KouYYAAQIECBAgQIAAAQIECBAgQIAAgTkXqKp/THJVN8g11yXbfWDO4wlAgMAyCDzxQcnem/YucGxrbZdlWNqlAxaoqs2TfLZbYfTJrj2PTa5Y5L8IAy4rOoEJEFh9leTQxX9Ea9fW2jETwKAiAQIECBAgQIAAAQIECBAgQCA29HsTECBAgAABAgQIECBAgAABAgQIECAwSIGqWjXJ77vh//w/yc5HDrKS0AQI3Cyw6YOTF2/Sy3FUa213UJMpUFWj32tdnGSNrsDHv5N86BuT6aI1gSELHPiM5GH36G1wbmvtsUPuJjsBAgQIECBAgAABAgQIECBAYEkFbOhfUinnESBAgAABAgQIECBAgAABAgQIECAwrwSqarSh81fdUKMnNO9x7LyKKgwBAlMUePJDkr2e2HvREa21Pae4nNPHSKCq9k/yxm6lq65JFh6V3HDjGJVVhcAECDz+fskrRt+90X88qrX23QlgUJEAAQIECBAgQIAAAQIECBCYcAEb+if8DaA+AQIECBAgQIAAAQIECBAgQIAAgaEKVNUDkvykm/83f0xe/KGhtpKbAIGRwFPWSl6wca/FB1prL6Q0uQJVdZebv51lua7CwZ9Lzrlocm00JzBEgeWXS47cJbnTSr3pj26t7TbEXjITIECAAAECBAgQIECAAAECBKYiYEP/VLScS4AAAQIECBAgQIAAAQIECBAgQIDAvBGoqkcmWeSprb+4Inn5ifMmpiAECCyFwFMfluz5hN4L39dae/FSLOmSMRKoqo8neVa30g9/nRxwyhgVVYXAhAhsv26y7WN6y/4tyV1ba3+ZEAo1CRAgQIAAAQIECBAgQIAAgQkVsKF/Qm+82gQIECBAgAABAgQIECBAgAABAgSGLlBVj09yTrfHT36XvGq01dNBgMBgBZ728GSPDXvjv6e1tvdgiwk+LQJV9aQkp3cXqyR7HptccdW0jLEIAQKzJDB6Ov/Ruyat/zfXL22tvXuWohhDgAABAgQIECBAgAABAgQIEJgTARv654TdUAIECBAgQIAAAQIECBAgQIAAAQIEllWgqjZJckZ3HU9oXlZZ1xOYe4GnPyLZbYPeHO9qrb1s7hNKMJcCVTX6/dbFSdbo5vjkd5PjFvmo11ymNZsAgSUR2O9pyTr36T3zotbagiVZwzkECBAgQIAAAQIECBAgQIAAgaEK2NA/1DsnNwECBAgQIECAAAECBAgQIECAAIEJF6iqLZJ8ustw7i+TN31mwnHUJzBwga0emeyyfm+Jd7bW9hl4PfGnQaCqXpHkrd2lrromWXhUcsON0zDEEgQIzJrAI9dIXrvVYsc9sbX25VkLYxABAgQIECBAgAABAgQIECBAYJYFbOifZXDjCBAgQIAAAQIECBAgQIAAAQIECBCYHoGqenaSk7qrnXNRcvDnpmeGVQgQmBuBZ6yd7Lxe7+yDW2ujjdyOCReoqrskuSzJ7boU7/hCcvaFEw6kPoGBCYx+aX34wmTVlXuDf7y1Nvp3n4MAAQIECBAgQIAAAQIECBAgMJYCNvSP5W1VigABAgQIECBAgAABAgQIECBAgMD4C1TVTkmO6zY984LkkDPGv7+GBMZZ4FmPSp73+N6Gb2mt7TfO3XVbcoGq+kiS7bpXnP/bZP9PLPk6ziRAYH4I3MqHua5Pcs/W2uhDPA4CBAgQIECAAAECBAgQIECAwNgJ2NA/drdUIQIECBAgQIAAAQIECBAgQIAAAQKTIVBVL0hyaLft53+UfODLk2GgJYFxFdjm0cmOj+tt9+bW2v7j2luvqQlU1UZJev/G3+v45NI/TW09ZxMgMLcCK98hOXrXZIXle3Mc0Fp7w9wmNJ0AAQIECBAgQIAAAQIECBAgMDMCNvTPjKtVCRAgQIAAAQIECBAgQIAAAQIECBCYYYGqelmSd3bHfOr7ydFnz/BwyxMgMKMC2z4m2X7d3hFvaK0dMKPDLT4ogaq6MMkC/y0Y1G1NNcPoAAAgAElEQVQTlsBiBV765GSjB/T+ePR0/rvf9N+AG/ERIECAAAECBAgQIECAAAECBMZNwIb+cbuj+hAgQIAAAQIECBAgQIAAAQIECBCYEIGqenWSN3Xrfvw7yYe+MSEIahIYU4Ht1km2e2xvude11l4/prXVWgqBxX246+prk52PTK67YSkWdQkBAnMm8MDVk7dss9jxW7fWTp2zcAYTIECAAAECBAgQIECAAAECBGZIwIb+GYK1LAECBAgQIECAAAECBAgQIECAAAECMytQVW9I8prulBO+mZx07szOtjoBAjMrMHo6/+gp/T3HAa210Z99B4G/C1TVKkkuT7Jil+RdX0y+8hNQBAgMTeCQHZI17tyb+guttacMrY+8BAgQIECAAAECBAgQIECAAIHbErCh/7aE/JwAAQIECBAgQIAAAQIECBAgQIAAgXkpUFVvT7JPN9wxX0tO/d68jCwUAQJLKLDj45JtHt178v6ttTcv4TJOmxCBqjo+yY7duhf8Ltnv4xOCoCaBMRLYbK3khRv3Fqoka7bWLhmjuqoQIECAAAECBAgQIECAAAECBGJDvzcBAQIECBAgQIAAAQIECBAgQIAAAQKDFKiq9yXZqxv+A19JPn/eICsJTYDAzQLPe3zyrEf1cuzXWnsLKAL/t0BVrZ/k7D6VvY5PLv0TLwIEhiSw4u2SD+6RjF57jre31vYdUh9ZCRAgQIAAAQIECBAgQIAAAQK3JWBD/20J+TkBAgQIECBAgAABAgQIECBAgAABAvNSoKqOSbKwG+6QM5IzL5iXkYUiQGAJBXZeL3nG2r0nv6K1dvASLuO0CRKoqguTLOhWPu0HyRFnTRCEqgTGROD5GyWbP7S3zJVJ7t5a+9uYVFWDAAECBAgQIECAAAECBAgQIOAJ/d4DBAgQIECAAAECBAgQIECAAAECBAgMU6CqTkzynG76t38++drPhtlJagIE/ldgl/WTrR7Zq7FPa+2dnAh0BarqJUkO6f7/V1+b7Hxkct0NzAgQGJLAGndODtlhsYl3aq0dP6Q+shIgQIAAAQIECBAgQIAAAQIEbk3AE/q9PwgQIECAAAECBAgQIECAAAECBAgQGKRAVZ2aZMtu+Dd/Jvn2LwdZSWgCBG4W2G2D5OmP6OV4WWvtXaAIdAWqapUklydZsfuz95yRfMk3t3jTEBicwEHPSh50t97Y32itPX5whQQmQIAAAQIECBAgQIAAAQIECCxGwIZ+bw0CBAgQIECAAAECBAgQIECAAAECBAYpUFWnJ3lSN/zrTkm+/+tBVhKaAIGbBfbYMHnaw3s59m6tvQcUgT6Bqjp69AUP3Z9deFnyio8xI0BgaAIb3j95+WaLTb1Wa+38oXWSlwABAgQIECBAgAABAgQIECDQJ2BDv/cFAQIECBAgQIAAAQIECBAgQIAAAQKDFKiqs5Os3w2/38nJBZcOspLQBAjcLPD8jZLNH9rL8aLW2vtBEegTqKp1knyz72d7n5BcciU3AgSGJLD8csmxuyUr36E39eGttecPqY+sBAgQIECAAAECBAgQIECAAIHFCdjQ771BgAABAgQIECBAgAABAgQIECBAgMAgBarqO0ke1Q2/z4nJz68YZCWhCRC4WeAFGydPWauX44WttQ+AIrA4gao6L8ki757PnZcc9hVuBAgMTWCnxyfPXORfe39vcXWSVVtro1cHAQIECBAgQIAAAQIECBAgQGDQAjb0D/r2CU+AAAECBAgQIECAAAECBAgQIEBgcgWq6sdJHtQVePGHk9/81+S6aE5gHAT2emLy5If0NtmztXbEOHTUYWYEquoFSQ7trn7NdcnCo5LRq4MAgeEIrLpycvjCZDG/1H5xa+19w2kjKQECBAgQIECAAAECBAgQIECgX8CGfu8MAgQIECBAgAABAgQIECBAgAABAgQGKVBVv0yyZjf8nsclv//LICsJTYDAzQIv3iTZ9MG9HLu31o4CRWBxAlV1xySXJxm93uJ4/5nJ6eezI0BgaAIHbJmsfa/e1Oe31vq/z2VoJeUlQIAAAQIECBAgQIAAAQIEJlrAhv6Jvv3KEyBAgAABAgQIECBAgAABAgQIEBiuwE1PYb7spqcw/0u3wegJzH+6eri9JCdAINl70+SJi3z/xt9ldmmtHcuIwK0JVNXhSfbonnPJlcneJ7AjQGBoAo+5d7L/FotNvWFr7eyhdZKXAAECBAgQIECAAAECBAgQIPB/C9jQ7/1AgAABAgQIECBAgAABAgQIECBAgMAgBarqz0n+qRt++8OSq68dZCWhCRC4WeClT0o2emAvx06tteNBEbg1gaoaPbH7vL5z9vlo8vPf8yNAYEgCrSWH75ysunJv6o+01rYfUh9ZCRAgQIAAAQIECBAgQIAAAQJdARv6vScIECBAgAABAgQIECBAgAABAgQIEBikQFWNtu2v0A3/rPclN9w4yEpCEyBws8DLnpw84QG9HDu21j4MisBtCVTVuUke3T3vi+cn7zvztq72cwIE5pvAsx+T7LBub6rrk6zWWrtyvmWWhwABAgQIECBAgAABAgQIECCwpAI29C+plPMIECBAgAABAgQIECBAgAABAgQIEJg3AlW1fJLRBq5bHDdW8sz3zpuYghAgsJQC+2yWbHD/3ouf21o7cSmXddkECVTV7kmO6Fa+5rpk4VHJ6NVBgMBwBFa+Q3Lsbsnyy/VmfnVr7aDhtJGUAAECBAgQIECAAAECBAgQIHBLARv6vSMIECBAgAABAgQIECBAgAABAgQIEBicQFWtnOQv3eD/c23y3MMGV0dgAgQ6Avs+JVlvQS/Ltq21jwEjcFsCVXXHJJcnGb3e4vjAV5LPn3dbK/g5AQLzTeBW/ttwSZI1W2s13zLLQ4AAAQIECBAgQIAAAQIECBBYEgEb+pdEyTkECBAgQIAAAQIECBAgQIAAAQIECMwrgaq6680bNW+R68//k+x85LyKKgwBAksh8MrNk8fdr/fCbVprJy/Fki6ZQIGqel+SvbrVL7ky2fuECQRRmcDABda6e/LGZy62xBattdMGXlF8AgQIECBAgAABAgQIECBAYEIFbOif0BuvNgECBAgQIECAAAECBAgQIECAAIEhC1TVvZJc3O1wxVXJHscOuZnsBAiMBPZ7WrLOfXotntFaO4USgSURqKq1kvQ+i/8VJyUXjp7f7yBAYFACh+6UrL5Kb+TTWmtbDKqMsAQIECBAgAABAgQIECBAgACBmwVs6PdWIECAAAECBAgQIECAAAECBAgQIEBgcAJV9cAkF3SD/+aPyYs/NLg6AhMg0BF49RbJY+/dy7JVa+1TwAgsqUBVfSPJut3zz7wgOeSMJV3FeQQIzBeBpz082WPD3jSVZM3W2iXzJascBAgQIECAAAECBAgQIECAAIElFbChf0mlnEeAAAECBAgQIECAAAECBAgQIECAwLwRqKpHJvluN9DPr0j2OXHexBSEAIGlFHjN05NHr9l78RattdOWclmXTaBAVe180ybfRb675bobkp2PTK6+dgJRVCYwYIGVbp8ct3uywvK9JQ5qrb16wPVEJ0CAAAECBAgQIECAAAECBCZUwIb+Cb3xahMgQIAAAQIECBAgQIAAAQIECBAYskBVPT7JOd0OF/wu2e/jQ24mOwECI4EDtkzWvlevxeattc9TIrCkAlW1YpLLk6zSveaIs5LTfrCkKzmPAIH5IvCiJyZPekhvmiuTrNZau36+ZJWDAAECBAgQIECAAAECBAgQILAkAjb0L4mScwgQIECAAAECBAgQIECAAAECBAgQmFcCVbVpki92Q/3g18lrT5lXUYUhQGApBF63VfKINXov3Ky1dvpSLOmSCRaoqncn2btLcOmfkr2On2AY1QkMVGCNOyeH7LDY8Nu31j4y0GpiEyBAgAABAgQIECBAgAABAhMqYEP/hN54tQkQIECAAAECBAgQIECAAAECBAgMWaCqnp7kU90O5/4yedNnhtxMdgIERgIHbp087J69Fpu21r5EicBUBKpqQZIL+64ZfavL6NtdHAQIDEvg4G2TBf/Sm/ns1tqGw2ojLQECBAgQIECAAAECBAgQIDDpAjb0T/o7QH8CBAgQIECAAAECBAgQIECAAAECAxSoqm2TfLQb/ZyfJQd/foCFRCZA4BYCb3hG8tB79KJs3Fr7Ci4CUxWoqrOSbNC97is/Td7lOx+myul8AnMu8MQHJXuPvq+p/1irtXb+nIcUgAABAgQIECBAgAABAgQIECCwhAI29C8hlNMIECBAgAABAgQIECBAgAABAgQIEJg/AlW1c5Jju4nOvCA55Iz5k1MSAgSWTuBNz0wecvfea5/QWhttzHYQmJJAVe2Q5EPdi667Idn5yOTqa6e0nJMJEJhjgRWWT47bPVnp9r1B3tdae/EcRzSeAAECBAgQIECAAAECBAgQILDEAjb0LzGVEwkQIECAAAECBAgQIECAAAECBAgQmC8CVfWCJId283zuvOQwz+6eL7dJDgJLLXDQNsmDVu+9fP3W2jlLvbALJ1agqm6X5A9JVukiHH128qnvTyyN4gQGK7DrBsmWj+iNf3WSVVtro1cHAQIECBAgQIAAAQIECBAgQGDeC9jQP+9vkYAECBAgQIAAAQIECBAgQIAAAQIECHQFquplSd7Z/f9P/V5yzNd4ESAwdIG3Pjt5wGq9LR7fWvvG0PvJPzcCVfX2JPt0p1/6p2Sv4+cmk6kECCy9wOqrJIfutNjrX9BaO2zpV3clAQIECBAgQIAAAQIECBAgQGD2BGzonz1rkwgQIECAAAECBAgQIECAAAECBAgQmCaBqto/yRu7y33s3OTD35ymIZYhQGDOBA7eNlnwL73j12mtfXvOghk8aIGqWpDkwr4Sr/lE8qPfDrqe8AQmUuDArZOH3fP/Ye/Owy2ryjOBvwsQFC1REASJSCQQCUTj0CYEjXECoyGoKKIGKEBQcWolhqDGeUijJAYVRBkKRQQEBcQ4BrXBKSgOiCghSlARJDYq3YhMqz3GHti1S6Hq3HP2Put3/rl/cM5a7/v7qKfqee539+2tfmEpZfsmUZQmQIAAAQIECBAgQIAAAQIERidgoX90IxOYAAECBAgQIECAAAECBAgQIECAAIFa62SZf7LUf4vXZJl/stTvRYDAuAUOe0qy1Sa9HR5USvnSuNtJP0+BWuvZSR7ezXDOxclhH51nMncTILA6AjtslRz82FV+0m91WR1UnyFAgAABAgQIECBAgAABAgRmLmChf+bkLiRAgAABAgQIECBAgAABAgQIECBAYE0Faq2HJXlR95zjzk3O+PKanu7zBAjMW+Dv90juvXFvigeUUvwpn/eARnx/rXX3JCd3K9x0c7L8mOSa60ZcTnQCDQqUkhy7b3LX9XvLv7uUsleDLCoTIECAAAECBAgQIECAAAECIxOw0D+ygYlLgAABAgQIECBAgAABAgQIECBAgEBSaz0iybO7Fm//VPKRCwgRIDB2gTc/Ndnybr0t7ldK+drY+8k/P4Ff/IaXdZJckWSjborjP5N84Pz5ZXMzAQKrJ/DUP0ye8uDez/48yeallB+t3sk+RYAAAQIECBAgQIAAAQIECBCYjYCF/tk4u4UAAQIECBAgQIAAAQIECBAgQIAAgSkK1FqPS7K8e+Thn0jOvmiKFzmKAIG5CBz+tGSLldatfxll+1LKhXMJ5dKFEai1/l2Sg7uFrromOWBFUhemqSIE2hCYPJ1/8pT+ydP6e14vLqW8qQ0JLQkQIECAAAECBAgQIECAAIGxCljoH+vk5CZAgAABAgQIECBAgAABAgQIECDQsECt9aQkT+kSvPEjyWf+tWEY1QksiMBbn5781oa9ZX6vlOLHdhZkzvOqUWvd4hc/FHZpkpW+T/aK05OvfndeydxLgMDqChzyuOQP79376cuSbFlK8bM6q4vrcwQIECBAgAABAgQIECBAgMCSC1joX3JiFxAgQIAAAQIECBAgQIAAAQIECBAgMG2BWuuZSXbpnvu6s5LzvjPt25xHgMCsBY7YM7nHXXpv/d1SysWzzuO+xROotX40yU7dZp+9JDn0w4vXVyMCiy7wB7/4MZ1X7rrKlo8ppUz+zHsRIECAAAECBAgQIECAAAECBAYpYKF/kGMRigABAgQIECBAgAABAgQIECBAgACBXydQa/14kkd13+PJyv6/IbAYAkfulWy2QW+XrUsplyxGSy3mKVBrfWKS07oZbro5WX5Mcs1180znbgIEbqvA5Jve71iebLys95NnlFIef1vP9H4CBAgQIECAAAECBAgQIECAwKwELPTPSto9BAgQIECAAAECBAgQIECAAAECBAhMTaDWem6SHbsHHnJqctEPpnaNgwgQmJPAUXsnd79z7+X3LqX4PRxzmssiXVtrXSvJ95Ns2u317s8lp31xkdrqQqANgV3vn+zzkN6uNyfZvJRyRRsSWhIgQIAAAQIECBAgQIAAAQJjE7DQP7aJyUuAAAECBAgQIECAAAECBAgQIECAQGqtX0rygC7FQScl/3YVIAIExi7wzlU/ZflepZTLxt5P/mEI1Fpfk+Rl3TRXXZMcsCKpw4gpBQECt1Jg/XWT45+R3G7t3g+8ppTy8lt5lLcRIECAAAECBAgQIECAAAECBGYqYKF/ptwuI0CAAAECBAgQIECAAAECBAgQIEBgGgK11m8k2bZ71nNPSL539TRucAYBAvMUOGafZKM79Sa4Zynle/PM5u7FEai1Tp7Of3mSlb5f9uozk/P/fXG6akKgFYEXPDp5+H16206ezj/5O+TGViz0JECAAAECBAgQIECAAAECBMYjYKF/PLOSlAABAgQIECBAgAABAgQIECBAgACBXwnUWr+TZMsuyP4rksmTlb0IEBi3wHH7Jne9Y2+He5RSfjDudtIPSaDWelaSx3UzfeHbyRs+NKSkshAgcGsEfnfT5L89eZXvfHIp5dRbc473ECBAgAABAgQIECBAgAABAgRmKWChf5ba7iJAgAABAgQIECBAgAABAgQIECBAYCoCtdYrk2zSPWzvo5Of/GwqVziEAIE5CqzYL7nL+r0B7l5K+eEco7l6wQRqrbskObNbq9Zk32OTq69dsMLqEGhA4PCnJ1ts2Fv0k6WURzRAoCIBAgQIECBAgAABAgQIECAwMgEL/SMbmLgECBAgQIAAAQIECBAgQIAAAQIECCS11p8mWda1eOpRyc+uJ0SAwNgF3vWM5M536G2xcSnlP8beT/7hCNRa10ry/SSbdlOd+PnklPOGk1USAgRuncBO2ycHPnyV7926lHLJrTvJuwgQIECAAAECBAgQIECAAAECsxGw0D8bZ7cQIECAAAECBAgQIECAAAECBAgQIDBFgVrrDUnW6R75xLcmN9cpXuQoAgTmInDCAcmd1uu9esNSytVzCeXShRWotb48yau6BSdP5588pX/ytH4vAgTGI7DeOsm79k8mX3te/1hK+a/jaSMpAQIECBAgQIAAAQIECBAg0IKAhf4WpqwjAQIECBAgQIAAAQIECBAgQIAAgQUSqLWuneTGbqWbbk52e9sCFVWFQMMCJz4zWX/dXoC7lFJ+0jCN6ksgUGudPJ1/8pT+ydP6b/F67QeTL166BJc6kgCBJRU44GHJY+/be8XktzxtUkr5+ZIGcDgBAgQIECBAgAABAgQIECBA4DYIWOi/DVjeSoAAAQIECBAgQIAAAQIECBAgQIDA/AVqrcuSTJaxbvG69vrkaUfNP58EBAisucBJz0puf7vec5aVUv7nmt/gBAK3FKi1np5k167Led9JXncWLQIExiawxYbJ4U9fZer9SinHjq2TvAQIECBAgAABAgQIECBAgMDiCljoX9zZakaAAAECBAgQIECAAAECBAgQIEBgIQVqrZskubJb7sfXJsuPWcjKShFoTuCUZyfrrtNbe/1Sys+aA1F4yQVqrX+W5J+6F9Wa7HtscvW1Sx7BBQQITFng9bslv3eP3kPPL6U8cMrXOY4AAQIECBAgQIAAAQIECBAgsNoCFvpXm84HCRAgQIAAAQIECBAgQIAAAQIECBCYh0Ctdcsk3+ne/cOfJgccP49E7iRAYNoC7zswud3avafevpTy82nf5zwCtdbJ98wuTbJFV+Pkf0ne+wVGBAiMTeCh2yQH7bzK1A8upZw3tk7yEiBAgAABAgQIECBAgAABAospYKF/MeeqFQECBAgQIECAAAECBAgQIECAAIGFFai1bpvkG92C3/sfyXPfs7C1FSPQlMBpz0nWXqu38u1KKTc2haHszARqrS9J8rruhZOn80+e0j95Wr8XAQLjEZj8PbJiv2TZ7XszH1dK2Xc8bSQlQIAAAQIECBAgQIAAAQIEFlnAQv8iT1c3AgQIECBAgAABAgQIECBAgAABAgsoUGt9QJIvdav921XJQSctYGGVCDQo8IHnJqX/OxhrlVKsVTf4/8QsKtdaN0pyRZJ1uve94UPJF749ixTuIEBgmgJ7/nGy2wN7T5z8tpdNSik/neZ9ziJAgAABAgQIECBAgAABAgQIrI6Ahf7VUfMZAgQIECBAgAABAgQIECBAgAABAgTmJlBr3THJud0AF/0gOeTUucVyMQECUxQ4/Xn9h5WyijX/Kd7tqLYFaq3vS/KkrsL5/568+sy2bbQnMEaBjZcl71ierOKb4i8spbx5jL1kJkCAAAECBAgQIECAAAECBBZLwEL/Ys1TGwIECBAgQIAAAQIECBAgQIAAAQILL1BrfVSSj3eLfuWy5JVnLHx9BQksvMBaJXn/c3tr3lRKWenJ6QsPouBMBVb1d8zk10IcsCK56pqZxnEZAQJTEPjbXZIHbtl70CWllK2ncIUjCBAgQIAAAQIECBAgQIAAAQJrJGChf434fJgAAQIECBAgQIAAAQIECBAgQIAAgVkL1Fp3SbLSc5L/5TvJ68+adRr3ESAwbYG110pOe07vqTeUUtad9n3OI/D/C9RaJ987uzTJFl2ZU7+YnPA5XgQIjE3gQVsmL5v867H/9chSytlj6yQvAQIECBAgQIAAAQIECBAgsFgCFvoXa57aECBAgAABAgQIECBAgAABAgQIEFh4gVrr7klO7hY991+TN31k4esrSGDhBdZdOznlwN6a15VS7rDwAArOXaDW+uIkh3aDXHNdsvyY5Kab5x5RAAIEboPA5Bvi71iebLys90OnlVKedBuO81YCBAgQIECAAAECBAgQIECAwNQFLPRPndSBBAgQIECAAAECBAgQIECAAAECBAgspUCtdXmS47p3nH1RcvgnlvJmZxMgMAuB9dZJTn52703/q5Ryp1lkcEfbArXWjZJckWSdrsShH04+e0nbPtoTGKPAbg9K9tyhN/nkR3Q2L6VM/sx7ESBAgAABAgQIECBAgAABAgTmImChfy7sLiVAgAABAgQIECBAgAABAgQIECBAYHUFaq2TVd8jup//8AXJUZ9a3VN9jgCBoQjcYd3kvc/sTXNNKeXOQ8kpx2IL1Frfm2SPbsuvfjd5xemL3V07AososOz2yYr9krXX6m33ilLKqxext04ECBAgQIAAAQIECBAgQIDAOAQs9I9jTlISIECAAAECBAgQIECAAAECBAgQIPArgVrri5Ic1gU548vJcediIkBg7AJ3XC95zwG9LX5cSrnr2PvJPw6BWuvDkqz0Y2I1yQErkquuGUcPKQkQ+H8CB+2cPHSbXpHJ0/knT+mfPK3fiwABAgQIECBAgAABAgQIECAwcwEL/TMndyEBAgQIECBAgAABAgQIECBAgAABAmsiUGt9aZLXds845bzkxM+vyck+S4DAEATudPvkhP17k/yolHK3IWSUoQ2BWuvFSbbutv3A+cnxn2nDQEsCiySw3T2S1+22ykZPKKX4/RuLNHBdCBAgQIAAAQIECBAgQIDAiAQs9I9oWKISIECAAAECBAgQIECAAAECBAgQIJDUWifL/JOl/lu8TvhccuoXCREgMHaBO98hedczeltcVUrZZOz95B+PQK31hUn+vpv4muuS5cckN3mW93iGKSmBXwkcuVey2Qa9HB8rpewMigABAgQIECBAgAABAgQIECAwDwEL/fNQdycBAgQIECBAgAABAgQIECBAgAABAqstUGs9LMmLugcce05y5ldW+1gfJEBgIAJ3XT85br/eMFeUUjYbSEwxGhCotU7Wfq9Msl637mEfTc6ZPL/fiwCBUQk87r7J/g/rjVyTbFlKuWxUhYQlQIAAAQIECBAgQIAAAQIEFkLAQv9CjFEJAgQIECBAgAABAgQIECBAgAABAu0I1FqPTPKsbuO3fzL5yNfbcdCUwKIKbHjH5Nh9e9tdXkrZfFF76zVMgVrru5Ls2U339e8nL3v/MDNLRYDAqgXWX/c/f2hsvXV633NYKeWv+BEgQIAAAQIECBAgQIAAAQIEZi1goX/W4u4jQIAAAQIECBAgQIAAAQIECBAgQGCNBGqtK5Ls3T3k8E8kZ1+0Rkf7MAECAxC4252So/fpDfLdUsoWA4goQkMCtdYdk5zbV/nAdyeX/7ghDFUJLIjAgY9Idtqut8xPk2xSSvn5glRVgwABAgQIECBAgAABAgQIEBiJgIX+kQxKTAIECBAgQIAAAQIECBAgQIAAAQIE/lOg1npykt27Hm/8cPKZSygRIDB2gY2XJe9c3tvi0lLKb4+9n/zjE6i1Xpxk627yM7+SHHvO+PpITKB1gS02TA5/+ioV9i6lTH4zhxcBAgQIECBAgAABAgQIECBAYGYCFvpnRu0iAgQIECBAgAABAgQIECBAgAABAgSmIVBrPTPJLt2zXvvB5IuXTuMGZxAgME+Bu2+QHLVXb4Jvl1K2mmc2d7cpUGt9bpK3dNtfe32y99HJDTe16aI1gTELHPrkZJtNext8vpSyw5i7yU6AAAECBAgQIECAAAECBAiMT8BC//hmJjEBAgQIECBAgAABAgQIEI16XFQAACAASURBVCBAgACBpgVqrR9P8qguwstPT7723aZplCewEAL3uEtyxJ69Vf61lLLNQpRUYlQCtdYNklyZZL1u8H/4WPLpb42qjrAECCR5xLbJ81f61+T/pdm+lHIhKAIECBAgQIAAAQIECBAgQIDArAQs9M9K2j0ECBAgQIAAAQIECBAgQIAAAQIECExFoNZ6bpIdu4f9zanJN38wlSscQoDAHAU2v2vytr/sDfDNUsq2c4zm6oYFaq3HJtmnS3DR5ckhpzUMozqBkQrcbu3k+Gck66/bW+AdpZRnjrSa2AQIECBAgAABAgQIECBAgMAIBSz0j3BoIhMgQIAAAQIECBAgQIAAAQIECBBoWaDWen6S+3cNXnRS8u2rWpbRncBiCNxzw+QtT+/t8o1SynaL0VKLsQnUWh+c5At9uQ98d3L5j8fWSF4CBPZ5SLLrSv+i/KXLtUk2LqVMvnoRIECAAAECBAgQIECAAAECBJZcwEL/khO7gAABAgQIECBAgAABAgQIECBAgACBaQrUWi9Kcp/umc89Ifne1dO8yVkECMxD4F4bJf/4tN6bLyil3HcemdxJYCJQa70gyfZdjQ99NXnnf2dEgMDYBDbbIDlir2QV3zB/XinlrWPrJC8BAgQIECBAgAABAgQIECAwTgEL/eOcm9QECBAgQIAAAQIECBAgQIAAAQIEmhWotV6a5F5dgP1XJFdd0yyL4gQWRmDLuyVvfmpvna+WUv5gYYoqMjqBWuuzkhzZDX7t9cneRyc33DS6SgITaF7gVY9P7nfPXoZLSilbNw8EgAABAgQIECBAgAABAgQIEJiJgIX+mTC7hAABAgQIECBAgAABAgQIECBAgACBaQnUWq9Mskn3vL2OTn76s2nd4hwCBOYlsNXGyWF79N5+finlgfPK5V4CtdY7Jpn8HTT5eovX4Z9Izp78/hgvAgRGJbDDVsnBj11l5IeVUvz+jVFNVFgCBAgQIECAAAECBAgQIDBOAQv945yb1AQIECBAgAABAgQIECBAgAABAgSaFai1/jTJsi7AHm9PrruhWRbFCSyMwO9skrzpKb11ziulPHhhiioySoFa61FJDuiG/9YVycHvG2UloQk0LVBKcuy+yV3X72U4qZTS/ztjmlZTngABAgQIECBAgAABAgQIEJi2gIX+aYs6jwABAgQIECBAgAABAgQIECBAgACBJRWotd6YZO3uJY9/y5Je63ACBGYksM3dk0N3773sC6WUP5pRDNcQ6BWotW6f5IK+//j8E5PLfgSOAIGxCezx4GSPP+xNPfk356alFH+yxzZUeQkQIECAAAECBAgQIECAwMgELPSPbGDiEiBAgAABAgQIECBAgAABAgQIEGhZoNZ6uyTXdw1uvDl50ttaltGdwOII3Gez5O+e1Nvns6WUHRenqSZjFai1npfkQd38H74gOepTY20lN4F2BSZP5588pX/ytP6e10tLKa9vV0dzAgQIECBAgAABAgQIECBAYBYCFvpnoewOAgQIECBAgAABAgQIECBAgAABAgSmIlBrvXOSn3QPu/b65GlHTeUKhxAgMGeBbe+RvGG33hDnlFL+ZM7xXE8gtdb9khzdpbjuhmT5McnkqxcBAuMSOPixyQ5b9Wa+LMmWpZQ6rkbSEiBAgAABAgQIECBAgAABAmMSsNA/pmnJSoAAAQIECBAgQIAAAQIECBAgQKBxgVrr3ZNc0WW4+tpkn2Max1GfwIIIbLd58ron9pb5dCnlTxekphojFqi13jHJlUkmX2/xetvZyccvHHE50Qk0KnC/eyavevwqy+9SSjmrURq1CRAgQIAAAQIECBAgQIAAgRkIWOifAbIrCBAgQIAAAQIECBAgQIAAAQIECBCYjkCtdcsk3+meduVPk2ceP507nEKAwHwF7vtbyauf0Jvh7FLKI+ebzu0E/lOg1vq2JAd2PS75YfJXJ1MiQGBsApNvmh+xV7LZBr3J/6mU8rixdZKXAAECBAgQIECAAAECBAgQGI+Ahf7xzEpSAgQIECBAgAABAgQIECBAgAABAs0L1Fq3TfKNLsR3/0fyvPc0zwOAwEII/JqnJH+ilPLohSipxOgFaq3bJ7mgr8jzT0wu+9HoKypAoDmBXe+f7POQ3to1yZallMuaQ1GYAAECBAgQIECAAAECBAgQmImAhf6ZMLuEAAECBAgQIECAAAECBAgQIECAAIFpCNRaH5DkS92z/u2HyUGeiDwNYmcQmLvA/bdIXrFrb4yPllIeM/eAAhD4lUCt9bNJduiCfOzC5IizMREgMDaB9ddNjn9Gcru1e5P/XSnlkLF1kpcAAQIECBAgQIAAAQIECBAYh4CF/nHMSUoCBAgQIECAAAECBAgQIECAAAECBJLUWifPTT2ni3HR5ckhpyEiQGARBB5wr+Tlf9Hb5J9KKY9bhI46LIZArXXvXzy1e0W3zXU3JMuPSSZfvQgQGJfA8x+VPGLy+6BWfk1+78ampZQbx9VIWgIECBAgQIAAAQIECBAgQGAMAhb6xzAlGQkQIECAAAECBAgQIECAAAECBAgQ+KVArfXRST7W5fjKZckrz4BEgMAiCDxoy+Rlu/Q2OauU0v9fFqG4DqMTqLWul+TKJBt0w7/9k8lHvj66SgITaF5gm7snh+6+Soanl1JObB4JAAECBAgQIECAAAECBAgQIDB1AQv9Uyd1IAECBAgQIECAAAECBAgQIECAAAECSyVQa508t3ul1f0vfDt5w4eW6lbnEiAwS4EH3zt5Sf9z+M8opTx+llncReA3CdRa35zkBd33Xfaj5PnWfn8Tn/9OYJAChz892WLD3mjnllIeOsjQQhEgQIAAAQIECBAgQIAAAQKjFrDQP+rxCU+AAAECBAgQIECAAAECBAgQIECgLYFa61OSnNRtfc7FyWEfbctCWwKLKvBHWyV/89jedu8vpey2qL31GqdArXXrJBf3pf/rU5KLJ8/v9yJAYFQCO22XHPiIVUbevpRy4agKCUuAAAECBAgQIECAAAECBAgMXsBC/+BHJCABAgQIECBAgAABAgQIECBAgAABAv9HoNa6PMlxXZF//kbyln/mRIDAIgj88e8kf/1nvU1O/cUS5ZMXoaMOiyVQa/10kj/xd9NizVWbdgXWWyc5br9k/XV7DY4opTynXR3NCRAgQIAAAQIECBAgQIAAgaUQsNC/FKrOJECAAAECBAgQIECAAAECBAgQIEBgSQRqrc9OckT38A9fkBz1qSW50qEECMxYYMetkxc/pvfSk0spe8w4jusI/EaBWuvTkryn+8Ybbkr2Pjq59vrfeIQ3ECAwMIH9H5Y87r69oa5NsnEpZfLViwABAgQIECBAgAABAgQIECAwFQEL/VNhdAgBAgQIECBAgAABAgQIECBAgAABArMQqLUelORN3bvO+HJy3LmzSOAOAgSWWuCh2yQH7dx7y3tLKZPFaS8CgxKota6T5IokG3WDvfPTyYe+Nqi4whAgcCsENtsgOXKvVb7x2aWUt9+KY7yFAAECBAgQIECAAAECBAgQIHCrBCz03yombyJAgAABAgQIECBAgAABAgQIECBAYAgCtdaXJXlNN8sp5yUnfn4ICWUgQGBNBR72u8kLd+o95YRSyp5rer7PE1gKgVrr5IfNJj90dovX5T9ODnz3UtzoTAIEllrgdU9Mttu895YLSynbL/X9zidAgAABAgQIECBAgAABAgTaEbDQ386sNSVAgAABAgQIECBAgAABAgQIECAweoFa6+uSvKRb5N2fS0774ujrKUCAQJKH3yd5waN7KY4vpSyHRGCIArXWrZNc3JftkFOTi34wxNQyESDw6wR+zW+MmXxsx1LKZwkSIECAAAECBAgQIECAAAECBKYhYKF/GorOIECAAAECBAgQIECAAAECBAgQIEBgJgK11r9P8sLuZceck3zwKzOJ4BICBJZY4JHbJs97VO8lx5VS9l3i6x1PYLUFaq3/nOQR3QM+9c3kzR9f7WN9kACBOQmsvVayYr9k2e17A/itMXOai2sJECBAgAABAgQIECBAgMAiCljoX8Sp6kSAAAECBAgQIECAAAECBAgQIEBgQQVqrUcmeVa33pGfTD769QUtrRaBxgQevV3ynJVWon+JcHQpZf/GONQdkUCtdfckJ3cj33BTsvfRybXXj6iMqAQI/FLgL3dInvSgXowbk2xaSvkRKgIECBAgQIAAAQIECBAgQIDAmgpY6F9TQZ8nQIAAAQIECBAgQIAAAQIECBAgQGBmArXWFUn27l74jx9PPvnNmcVwEQECSyiw0/bJgQ/vveCoUspKP9CzhFEcTeA2CdRa1/nFD51dkWSj7gf9JpnbROnNBAYjsPGy5B3Lk1V8U/2vSylvHExYQQgQIECAAAECBAgQIECAAIHRCljoH+3oBCdAgAABAgQIECBAgAABAgQIECDQnkCt9ZQkT+42f+OHk89c0p6HxgQWUeAxv5886097mx1ZSjlwETvrtDgCtdY3JPmbbqPLf5wc+O7F6akJgZYEXvrnyX/57d7GlyXZspRSW/LQlQABAgQIECBAgAABAgQIEJi+gIX+6Zs6kQABAgQIECBAgAABAgQIECBAgACBJRKotX4wyZ93j3/tB5MvXrpElzqWAIGZCjz2vskBD+u98q2llOfNNIzLCNxGgVrrFkkmfyOt9D24l74/ufD7t/FAbydAYO4CD9wy+dtdVhnjz0opH5l7SAEIECBAgAABAgQIECBAgACBUQtY6B/1+IQnQIAAAQIECBAgQIAAAQIECBAg0JZArfUTSR7Zbf3yDyRf+15bFtoSWFSBP79f8ow/6W13eCnlBYvaW6/FEai1TpZ7d+42Oufi5LCPLk5PTQi0IjD5hvo7licbL+ttfGYpZddWLPQkQIAAAQIECBAgQIAAAQIElkbAQv/SuDqVAAECBAgQIECAAAECBAgQIECAAIElEKi1fibJH3ePPvh9ybeuWIILHUmAwMwF/uIPkn0f2nvtP5RSXjTzQC4kcBsFaq1PSPL+7sduujlZfkxyzXW38UBvJ0Bg7gK7PTDZc6V/gf4y1s1JNi+l+Jfo3KckAAECBAgQIECAAAECBAgQGK+Ahf7xzk5yAgQIECBAgAABAgQIECBAgAABAs0J1FrPT3L/bvEXnpR856rmOBQmsJACu94/2echvdXeVEp58UKWVmqhBGqtayX5fpJNu8VWfCY5ffI3mRcBAqMSWHb7ZMV+ydqTP90rv15bSvnbURUSlgABAgQIECBAgAABAgQIEBiUgIX+QY1DGAIECBAgQIAAAQIECBAgQIAAAQIEfp1ArfWiJPfpvuc5JyTfv5odAQKLIPCEByR779jb5NBSysGL0FGHxRf4xVL/q5OstOB71TXJ/isWv7+GBBZR4KCdk4du09vsR5Mf4Cml3LiIvXUiQIAAAQIECBAgQIAAAQIEll7AQv/SG7uBAAECBAgQIECAAAECBAgQIECAAIEpCdRa/z3JFt3jJsuRkyVJLwIExi+w24OSPXfo7fGGUspLxt9QgxYEaq2Tp/NPntK/0vO8X3568rXvtqCgI4HFEvi9eySv322VnXYvpbxvsRprQ4AAAQIECBAgQIAAAQIECMxKwEL/rKTdQ4AAAQIECBAgQIAAAQIECBAgQIDAGgvUWn+YZOM1PsgBBAiMUeC1pZSVnng+xiIytyFQaz0ryePaaKslgeYFPlVKeXjzCgAIECBAgAABAgQIECBAgACB1RKw0L9abD5EgAABAgQIECBAgAABAgQIECBAgMA8BGqtP0ly53nc7U4CBOYu8KpSyivnnkIAArdSoNY6WeafLPV7ESDQhsB9SinfaqOqlgQIECBAgAABAgQIECBAgMA0BSz0T1PTWQQIECBAgAABAgQIECBAgAABAgQILKlArbUu6QUOJ0BgyAIvL6W8ZsgBZSPQFai1fjfJb5EhQKAJgZeWUl7fRFMlCRAgQIAAAQIECBAgQIAAgakKWOifKqfDCBAgQIAAAQIECBAgQIAAAQIECBBYSoFa638k2Wgp73A2AQKDFXh2KeXtg00nGIEegVrry5L4QRT/dxBoQ8BvkmljzloSIECAAAECBAgQIECAAIGpC1jonzqpAwkQIECAAAECBAgQIECAAAECBAgQWCqBWuupSXZbqvOdS4DAoAXuU0r51qATCkegI1BrXZbkwiT3hEOAwMIL/H4p5esL31JBAgQIECBAgAABAgQIECBAYOoCFvqnTupAAgQIECBAgAABAgQIECBAgAABAgSWSqDWulmSNybZOcndluoe5xIgMCiBLyU5tJRyyqBSCUPgVgrUWh+Y5PVJdrqVH/E2AgTGJfDlJMtLKV8bV2xpCR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0Fmp0AAAIABJREFU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4H+3d29HkSPbGoCl6hiaV1zABVxoF9oFXOjhhRLz0rtdaBdwARdwARd4peiY0j7JKdVWJakbV10+InacM42UWvmtFE9/pggQIECAAAECBAgQIEBgUQIC/Ytqt8kSIECAAAECBAgQIECAAAECBAgQIECAAAECBAgQIECAAAECBAgQIECAAAECBAgQIECAwFgEBPrH0gl1ECBAgAABAgQIECBAgAABAgQIECBAgAABAgQIECBAgAABAgQIECBAgAABAgQIECBAgMCiBAT6F9VukyVAgAABAgQIECBAgAABAgQIECBAgAABAgQIECBAgAABAgQIECBAgAABAgQIECBAgACBsQgI9I+lE+ogQIAAAQIECBAgQIAAAQIECBAgQIAAAQIECBAgQIAAAQIECBAgQIAAAQIECBAgQIAAgUUJCPQvqt0mS4AAAQIECBAgQIAAAQIECBAgQIAAAQIECBAgQIAAAQIECBAgQIAAAQIECBAgQIAAAQJjERDoH0sn1EGAAAECBAgQIECAAAECBAgQIECAAAECBAgQIECAAAECBAgQIECAAAECBAgQIECAAAECixIQ6F9Uu02WAAECBAgQIECAAAECBAgQIECAAAECBAgQIECAAAECBAgQIECAAAECBAgQIECAAAECBMYiINA/lk6ogwABAgQIECBAgAABAgQIECBAgAABAgQIECBAgAABAgQIECBAgAABAgQIECBAgAABAgQWJSDQv6h2mywBAgQIECBAgAABAgQIECBAgAABAgQIECBAgAABAgQIECBAgAABAgQIECBAgAABAgQIjEVAoH8snVAHAQIECBAgQIAAAQIECBAgQIAAAQIECBAgQIAAAQIECBAgQIAAAQIECBAgQIAAAQIECCxKQKB/Ue02WQIECBAgQIAAAQIECBAgQIAAAQIECBAgQIAAAQIECBAgQIAAAQIECBAgQIAAAQIECBAYi4BA/1g6oQ4CBAgQIECAAAECBAgQIECAAAECBAgQIECAAAECBAgQIECAAAECBAgQIECAAAECBAgQWJSAQP+i2m2yBAgQIECAAAECBAgQIECAAAECBAgQIECAAAECBAgQIECAAAECBAgQIECAAAECBAgQIDAWAYH+sXRCHQQIECBAgAABAgQIECBAgAABAgQIECBAgAABAgQIECBAgAABAgQIECBAgAABAgQIECCwKAGB/kW122QJECBAgAABAgQIECBAgAABAgQIECBAgAABAgQIECBAgAABAgQIECBAgAABAgQIECBAYCwCAv1j6YQ6CBAgQIAAAQIECBAgQIAAAQIECBAgQIAAAQIECBAgQIAAAQIECBAgQIAAAQIECBAgQGBRAgL9i2q3yRIgQIAAAQIECBAgQIAAAQIECBAIJcnjAAAgAElEQVQgQIAAAQIECBAgQIAAAQIECBAgQIAAAQIECBAgQIDAWAQE+sfSCXUQIECAAAECBAgQIECAAAECBAgQIECAAAECBAgQIECAAAECBAgQIECAAAECBAgQIECAwKIEBPoX1W6TJUCAAAECBAgQIECAAAECBAgQIECAAAECBAgQIECAAAECBAgQIECAAAECBAgQIECAAIGxCAj0j6UT6iBAgAABAgQIECBAgAABAgQIECBAgAABAgQIECBAgAABAgQIECBAgAABAgQIECBAgACBRQkI9C+q3SZLgAABAgQIECBAgAABAgQIECBAgAABAgQIECBAgAABAgQIECBAgAABAgQIECBAgAABAmMREOgfSyfUQYAAAQIECBAgQIAAAQIECBAgQIAAAQIECBAgQIAAAQIECBAgQIAAAQIECBAgQIAAAQKLEhDoX1S7TZYAAQIECBAgQIAAAQIECBAgQIAAAQIECBAgQIAAAQIECBAgQIAAAQIECBAgQIAAAQIExiIg0D+WTqiDAAECBAgQIECAAAECBAgQIECAAAECBAgQIECAAAECBAgQIECAAAECBAgQIECAAAECBBYlINC/qHabLAECBAgQIECAAAECBAgQIECAAAECBAgQIECAAAECBAgQIECAAAECBAgQIECAAAECBAiMRUCgfyydUAcBAgQIECBAgAABAgQIECBAgAABAgQIECBAgAABAgQIECBAgAABAgQIECBAgAABAgQILEpAoH9R7TZZAgQIECBAgAABAgQIECBAgAABAgQIECBAgAABAgQIECBAgAABAgQIECBAgAABAgQIEBiLgED/WDqhDgIECBAgQIAAAQIECBAgQIAAAQIECBAgQIAAAQIECBAgQIAAAQIECBAgQIAAAQIECBBYlIBA/6LabbIECBAgQIAAAQIECBAgQIAAAQIECBAgQIAAAQIECBAgQIAAAQIECBAgQIAAAQIECBAgMBYBgf6xdEIdBAgQIECAAAECBAgQIECAAAECBAgQIECAAAECBAgQIECAAAECBAgQIECAAAECBAgQILAoAYH+RbXbZAkQIECAAAECBAgQIECAAAECBAgQIECAAAECBAgQIECAAAECBAgQIECAAAECBAgQIEBgLAIC/WPphDoIECBAgAABAgQIECBAgAABAgQIECBAgAABAgQIECBAgAABAgQIECBAgAABAgQIECBAYFECAv2LarfJEiBAgAABAgQIECBAgAABAgQIECBAgAABAgQIECBAgAABAgQIECBAgAABAgQIECBAgMBYBAT6x9IJdRAgQIAAAQIECBAgQIAAAQIECBAgQIAAAQIECBAgQIAAAQIECBAgQIAAAQIECBAgQIDAogQE+hfVbpMlQIAAAQIECBAgQIAAAQIECBAgQIAAAQIECBAgQIAAAQIECBAgQIAAAQIECBAgQIAAgbEICPSPpRPqIECAAAECBAgQIECAAAECBAgQIECAAAECBAgQIECAAAECBAgQIECAAAECBAgQIECAAIFFCQj0L6rdJkuAAAECBAgQIECAAAECBAgQIECAAAECBAgQIECAAAECBAgQIECAAAECBAgQIECAAAECYxEQ6B9LJ9RBgAABAgQIECBAgAABAgQIECBAgAABAgQIECBAgAABAgQIECBAgAABAgQIECBAgAABAosSEOhfVLtNlgABAgQIECBAgAABAgQIECBAgAABAgQIECBAgAABAgQIECBAgAABAgQIECBAgAABAgTGIiDQP5ZOqIMAAQIECBAgQIAAAQIECBAgQIAAAQIECBAgQIAAAQIECBAgQIAAAQIECBAgQIAAAQIEFiUg0L+odpssAQIECBAgQIAAAQIECBAgQIAAAQIECBAgQIAAAQIECBAgQIAAAQIECBAgQIAAAQIECIxFQKB/LJ1QBwECBAgQIECAAAECBAgQIECAAAECBAgQIECAAAECBAgQIECAAAECBAgQIECAAAECBAgsSkCgf1HtNlkCBAgQIECAAAECBAgQIECAAAECBAgQIECAAAECBAgQIECAAAECBAgQIECAAAECBAgQGIuAQP9YOqEOAgQIECBAgAABAgQIECBAgAABAgQIECBAgAABAgQIECBAgAABAgQIECBAgAABAgQIEFiUgED/otptsgQIECBAgAABAgQIECBAgAABAgQIECBAgAABAgQIECBAgAABAgQIECBAgAABAgQIECAwFgGB/rF0Qh0ECBAgQIAAAQIECBAgQIAAAQIECBAgQIAAAQIECBAgQIAAAQIECBAgQIAAAQIECBAgsCgBgf5FtdtkCRAgQIAAAQIECBAgQIAAAQIECBAgQIAAAQIECBAgQIAAAQIECBAgQIAAAQIECBAgQGAsAgL9Y+mEOggQIECAAAECBAgQIECAAAECBAgQIECAAAECBAgQIECAAAECBAgQIECAAAECBAgQIEBgUQIC/Ytqt8kSIECAAAECBAgQIECAAAECBAgQIECAAAECBAgQIECAAAECBAgQIECAAAECBAgQIECAwFgEBPrH0gl1ECBAgAABAgQIECBAgAABAgQIECBAgAABAgQIECBAgAABAgQIECBAgAABAgQIECBAgMCiBAT6F9VukyVAgAABAgQIECBAgAABAgQIECBAgAABAgQIECBAgAABAgQIECBAgAABAgQIECBAgACBsQgI9I+lE+ogQIAAAQIECBAgQIAAAQIECBAgQIAAAQIECBAgQIAAAQIECBAgQIAAAQIECBAgQIAAgUUJCPQvqt0mS4AAAQIECBAgQIAAAQIECBAgQIAAAQIECBAgQIAAAQIECBAgQIAAAQIECBAgQIAAAQJjERDoH0sn1EGAAAECBAgQIECAAAECBAgQIECAAAECBAgQIECAAAECBAgQIECAAAECBAgQIECAAAECixIQ6F9Uu02WAAECBAgQIECAAAECBAgQIECAAAECBAgQIECAAAECBAgQIECAAAECBAgQIECAAAECBMYiINA/lk6ogwABAgQIECBAgAABAgQIECBAgAABAgQIECBAgAABAgQIECBAgAABAgQIECBAgAABAgQWJSDQv6h2mywBAgQIECBAgAABAgQIECBAgAABAgQIECBAgAABAgQIECBAgAABAgQIECBAgAABAgQIjEVAoH8snVAHAQIECBAgQIAAAQIECBAgQIAAAQIECBAgQIAAAQIECBAgQIAAAQIECBAgQIAAAQIECCxKQKB/Ue02WQIECBAgQIAAAQIECBAgQIAAAQIECBAgQIAAAQIECBAgQIAAAQIECBAgQIAAAQIECBAYi4BA/1g6oQ4CBAgQIECAAAECBAgQIECAAAECBAgQIECAAAECBAgQIECAAAECBAgQIECAAAECBAgQWJSAQP+i2m2yBAgQIECAAAECBAgQIECAAAECBAgQIECAAAECBAgQIECAAAECBAgQIECAAAECBAgQIDAWAYH+sXRCHQQIECBAgAABAgQIECBAgAABAgQIECBAgAABAgQIECBAgAABAgQIECBAgAABAgQIECCwKAGB/kW122QJECBAgAABAgQIECBAgAABAgQIECBAgAABAgQIECBAgAABAgQIECBAgAABAgQIECBAYCwCAv1j6YQ6CBAgQIAAAQIECBAgQIAAAQIECBAgQIAAAQIECBAgQIAAAQIECBAgQIAAAQIECBAgQGBRAgL9i2q3yRIgQIAAAQIECBAgQIAAAQIECBAgQIAAAQIECBAgQIAAAQIECBAgQIAAAQIECBAgQIDAWAQE+sfSCXUQIECAAAECBAgQIECAAAECBAgQIECAAAECBAgQIECAAAECBAgQIECAAAECBAgQIECAwKIEBPoX1W6TJUCAAAECBAgQIECAAAECBAgQIECAAAECBAgQIECAAAECBAgQIECAAAECBAgQIECAAIGxCAj0j6UT6iBAgAABAgQIECBAgAABAgQIECBAgAABAgQIECBAgAABAgQIECBAgAABAgQIECBAgACBRQkI9C+q3SZLgAABAgQIECBAgAABAgQIECBAgAABAgQIECBAgAABAgQIECBAgAABAgQIECBAgAABAmMREOgfSyfUQYAAAQIECBAgQIAAAQIECBAgQIAAAQIECBAgQIAAAQIECBAgQIAAAQIECBAgQOCTBYqiOM3z/HuWZXdHR0c3FxcX959ckscTmLWAQP+s22tyBAgQIECAAAECBAgQIECAAAECBAgQIECAAAECBAgQIECAAAECBAgQIECAAAECBPoL/PPPP2fb7TYE+rM8z+/LsrwtiuKm/wiuJEBgiIBA/xAt1xIgQIAAAQIECBAgQIAAAQIECBAgQIAAAQIECBAgQIAAAQIECBAgQIAAAQIECBwI/Pz58+Tx8fG8+sclBcDD3DebzVme5ye7ed+9ZnnUTsd/GibP85vLy8vb14w59N56oL+6d2zB/qIovlW1rVar+6FG9fvDOFPcsBD6VJbl3qEsy+uiKF60/oJHWZbhywx3U7QYusbHdr1A/9g6oh4CBAgQIECAAAECBAgQIECAAAECBAgQIECAAAECBAgQIECAAAECBAgQIECAwIQEQgg9y7J9oD/LspulhIKvrq5+lGV5EtoVQu/r9frXa1oXh+lXq9X10LD6a54f7k0F+qsxwxw/Y5NBPKfYfWiYvX5/GLsoir9f6/bR9+82JewD/VmW/X5JoD/R78W8vx/ds6bnCfSPpRPqIECAAAECBAgQIECAAAECBAgQIECAAAECBAgQIECAAAECBAgQIECAAAECBGYjEALD1WReE4COT2w/Ojr6fXFxcT8mqKUG+hPzDm15Uai66ufYA/21NX3/mWsxDuQP3Uwh0P+/vyDr9fo8z/OwKefpZ6jlmP4WTbUWgf6pdk7dBAgQIECAAAECBAgQIECAAAECBAgQIECAAAECBAgQIECAAAECBAgQIECAwGgFiqL4T1VcCMi+JPz88+fPk81ms98YEMb7+vXrL4H+cbQ91Z/USe8hpP/vv/+e1dZDOAH9LjWLKQT6w3ouy/L2M7/CEAfyg2We57fr9fq6z+oQ6P+fkhP6+6yY971GoP99fY1OgAABAgQIECBAgAABAgQIECBAgAABAgQIECBAgAABAgQIECBAgAABAgQILFCgHugP03/JqdfxydlhHIH+cS2mEOp/fHz8FqrahdyfBfWLogi/f7pm99N4iv8EAv1hM8JNvQvB4M+fP6eXl5e3H9WdVKA/PHu1Wl33qUOg/3+d2m1MOSvL8jTP87vP3KjxUetnbM8R6B9bR9RDgAABAgQIECBAgAABAgQIECBAgAABAgQIECBAgAABAgQIECBAgAABAgQITF4gDvTvJvQsDN000UQI/OlSgf7pLY05BPqbTr+vzy1sWsnz/KZPoP61XWwK9Pf9GoZA/2s74P63FBDof0tNYxEgQIAAAQIECBAgQIAAAQIECBAgQIAAAQIECBAgQIAAAQIECBAgQIAAAQIE/k+gIdAfbBpPZ6/giqI4zbLsPAXZN9C/O3X7JIxRFMWzU+Nf0qRqzHi8RL29Ny6EOprGfUmNY7snzO3h4eF7nuehp9XPi07of4+eprzqXwkIAfmyLK9TPc/z/HtZlk9rrP7TN1T/ml41BfrDmH2+hvHSQH+9B2/1br20r0M2irzGuu3eUHv4/cXFxf17PWMJ4wr0L6HL5kiAAAECBAgQIECAAAECBAgQIECAAAECBAgQIECAAAECBAgQIECAAAECBAh8qEBToL9P2LktrNwW6N8Fg8+yLPsWT3YXzL4tiuKmL0Q1XlmWp/VAehgrjFGW5dN4QwP9fcftW2d1XagjhMyr/95ut/dXV1e/m8a5uroK1+6D9uv1+lfTtSE8ned5sK1+7tbr9fV6vT5frVb7UHs1RnV9U+C9/px6YL4epg/XrFar6+12G8Y/6GnoQZhfOBH/rTZsVDWFGsqy/Fb1t15rwwaFZ2zVevv69evte4S9296RUEzTFwWqQocG+pv62ee9itfO0dHR05rcbDbP3tXq3cqy7O7o6OimzW5IoD/07fHx8WCTULV+dl779ybue1x/WK+792a/JuO/CUPf3aVfL9C/9BVg/gQIECBAgAABAgQIECBAgAABAgQIECBAgAABAgQIECBAgAABAgQIECBAgMCbC7Sc0B+C8HdNQfMQEI9Ocz+orSnQ33aqf32APhsKwvWJsHDSqBYsr59A33hC/5BxU4HytkbtNgr8qK7pOqk90aPGk/MTAfKna+v/Xn9e2CxQlmV9A0Bb6fvnxoH+roXZJ1DeNUb8++AYB8nbNos0jd90uv/QelLXx/0IAf6Ed+9+FkXxd+o5VRA+tTEjfq+a1mu8Fhpqffb4rt72DfSn/jbUe5NYcwfv78C1/PSFhKHv7lusiSmPIdA/5e6pnQABAgQIECBAgAABAgQIECBAgAABAgQIECBAgAABAgQIECBAgAABAgQIEBilQD0svgu47k9x3xX8LPSeCrvH96YC/X3D/BVUV6i/a1NBD/BkoH/ouKHOcAL95eXlbY9nPl0SPyOccJ+6vyE4n6w7dW0VAP/sQH+tp7fhiwF9nYZc13cTRn19NZ3u/1an9ac2WISvCsRfkgin4aee2eeE/pe8V/WvLVQeQwPxcW+aNqb0CfR3hfnDs9460B/GfM/NHEPW7lSuFeifSqfUSYAAAQIECBAgQIAAAQIECBAgQIAAAQIECBAgQIAAAQIECBAgQIAAAQIECExGoB7oDyfyf/ny5Xa73X6vJhAHXlPB2xBGL8vytH7yeBzoj0+lD+NXJ2SvVqv78N/xGLt/S34lIBU+rp3Cf5fn+cl2uz1p+4pAlmXPgvGpUHyfOocGg+PnNH0NoWme6/X6V7zIUiesV+H5pkB/CFsH9zDWarU6qZ/wXnlWzzk+Pr6uQudNJ/RXVrv+hs0hYV3sN4kMderzIoU1med5+NJAvBml7fbkpogqfB5Opz86Orp5bbA/DuSH9yIUtdls9l9o6FjnP+rzSp3Q37AB5WbX03AK/cG7Wb178RpqC/SHvmVZdleW5f5dbXi3+mwAOvgiQZ8wf6j5pYH+ak02/U3o+kJGnzW4lGsE+pfSafMkQIAAAQIECBAgQIAAAQIECBAgQIAAAQIECBAgQIAAAQIECBAgQIAAAQIEPkwgDvRfXV2FsO23LMvC/55+6iflx+HhKogeh4HjQH9qzFQoPQ7+p8K2qQBwUyA+jPf4+BhC62cJ1IPwccOmg+SJ8rtxz+th66YaUs3sM89wX70/0TgHoejwu1R4vAqkNwX662P2OUm9ur5h48Mzq9c6tb0IYeyHh4fvHZs2DoZo+upDalNAFQQviuIpHP+Sn6ae9P3yQtcJ/fE4TRsmUn3IsuxgDbUE+pObH1LvVur5beuqKcyf+tvwwkB/aoNB2MBy3vU+vaTfc79HoH/uHTY/AgQIECBAgAABAgQIECBAgAABAgQIECBAgAABAgQIECBAgAABAgQIECBA4MMFUoH+VFA6hNVDcfXwdD1s3xXoD/eG8G5Zlt92YzwLpFeTT5w4fnBt06aCNrymU8zrYe22E+5TY/cJSQ+pKXzp4PLy8ra6p+kU/N3vD4LKXSf+v3egv+2U876bF4Yu/g6fg+FCfXme39R9wwV9NgW8JtjfsckifFVgv9EkFYbvCvQn5tD4XsXB+ni9NQT6k2H+Crfpb0XYGFRd0xToHxLmD2MNDfSHryxUX6iI11bXWEPX4lKuF+hfSqfNkwABAgQIECBAgAABAgQIECBAgAABAgQIECBAgAABAgQIECBAgAABAgQIEPgwgVSgPzw8dVp9oqh9eLhPoL+6PwR5i6J42iBQ/YTn/fnz53S73Z7keX5WP/k+Pkk8PrU+/hpACq8hfH8QVm4LXzc15DXB4DjQHJ/w33JietZ1bSKs/aMybQrfv/KE/tbgd7yhoiiKv1+7yPsE+pvC+Lv1HcL0+y9RtNXTtmGh7b62NZVak/Fz+gT66+9Q9UWG+r9tNpuTLMtO8zw/ib5UEa//ZxsMUiflx/Pt2rCRWler1epku91+r4/VZdz1riXel8bNDXHNQ76u8dp1O+X7Bfqn3D21EyBAgAABAgQIECBAgAABAgQIECBAgAABAgQIECBAgAABAgQIECBAgAABAqMUaAr0h2KHnBA/JNBfhanLsjwNwd4ovJ9y2gdz4xB82ync8UCJU/oPAs11ixAu7tOwuPYh9TRsmqjP9T9VDWHc3WaH0+rf6hsZujY5vPcJ/fEGgi77Ppswuvx7BPqTmwwSAfPWR6VOzu+qrfp91yaR1Bqor6Ghgf7NZnMWgvvxWmmotzXQ39XT+pjxuxWtzbBpYr9xIswv2lgQvvxx37V5YGigv2uNxe971/P79nzO1wn0z7m75kaAAAECBAgQIECAAAECBAgQIECAAAECBAgQIECAAAECBAgQIECAAAECBAh8ikBboD8UlDolPnWadZ9A/9BT0Wsg+5B7V6i3DTER5N4HmuONAi9txtCTvhO+TzXF8wzh6u12GzYZnFe1VYHr+NrUpoLPDvT3WR9DzZsC/SEcfnR09Ds+rT70OM/zcAp9OLG+70/rlwe6BukK9If7GzYYPD23b6B/6CaFXd3vFuivf1WjT219Nk10vftD15hAf9fqff57gf7hZu4gQIAAAQIECBAgQIAAAQIECBAgQIAAAQIECBAgQIAAAQIECBAgQIAAAQIECLQKdAX6Qwj/8fHxvB6CTp183RWmbTiNvm936qfWH5z2nWVZ78B1WyD4rQL9Q07oD5OPn1ttCEh5hus3m82PCq3p2tTJ6ksI9IdQeJ7nN5eXl7f1hRXW3sPDw/c8z/dfN+haeMH2+Pj4Ot4U0HVf/Ps+gf5UfVXAPd6AUBTF3/EzEl+e6Ftma6C/HsrvGjBer/U12CfQH8Zv2ohRPVugv6sL7/97gf73N/YEAgQIECBAgAABAgQIECBAgAABAgQIECBAgAABAgQIECBAgAABAgQIECBAYGECXYH+wBGF8ffh+jpVV6A/FToOAd5w6nye53er1erp/y+K4i5xan090B9C2ftT6ocE6NtO6E9tOAih7qHL4cuXL7dxoLxrjITN76Ygd/3a4Lder3/VexielQp9zznQvwu/34YT7evWL/kiRJ+T4rv6Gb0XP7o2w1TvWLxxJtQSfle/P+5t6gsa9fdqV8tdeK+GBuKHbJZpe/+bAv3h/VqtVif1+bV94WJo/amNR/XeOKF/yEr+/2sF+oebuYMAAQIECBAgQIAAAQIECBAgQIAAAQIECBAgQIAAAQIECBAgQIAAAQIECBAg0CrQJ9AfBtiFcsP/PQhNV4O3BXoTQdxwW+PJ+m2B/jh43xYAjieeCM7va4jHrcLyH7F84sDzLlR+Uj27vmkhtgy/K8vyLHVtvfYZB/pPUmuy76nwNbf7siyTmwLCNS89qb/PCf1VDX2+EhEH+uPNHAPfq9YT+oe8W/E863WmelGN3fDljuTfBoH+j/hr1P4Mgf7P74EKCBAgQIAAAQIECBAgQIAAAQIECBAgQIAAAQIECBAgQIAAAQIECBAgQIAAgZkJ9A30h+BtW6i5LdAf/261Wl03nWLfEPA9+CpAHGJuG69qV0NY+iA4nDopP5xs3tXy3fzC1wWSmx267m+Yc/22/fyHXFsfYI6B/pRr6HP8dYMu/1QIPjg/Pj5+24X8O9dA0zOGBPrDGF0bEepB+dTmjvV6fd23lnje8Xva92sFqQ0p4csRtXfvW5Zl4X9PP/FGgYYNP8++BCLQ32Mlv/MlAv3vDGx4AgQIECBAgAABAgQIECBAgAABAgQIECBAgAABAgQIECBAgAABAgQIECBAYHkCfQP9XTJtgf5ESLnxdP5EqD48Og70HwSEQ/D46Ojod9OGg5YQ/EEdiYB067ihsHq9oY48z2+aNiu0GTbM++mW+FT2IddWz5x7oD/0+OHh4Xue56dda7X2+2frcLdWzvI8PyvL8rrPho625w0N9HfNIzr5Psz1vHp+/UsOcU2Jr16ES1pP6A8XdL1bqY0y8QabxPv/LKyf2kwQv9MC/QNW9jtdKtD/TrCGJUCAAAECBAgQIECAAAECBAgQIECAAAECBAgQIECAAAECBAgQIECAAAECBJYr8EGB/jh4fB+HpTuCzAcB4N3p6edlWZ5UndudJn6bZdldFcKuwtn108GjTj8LdMdh+Wrc+PT9ppPg4/B935XVcEp5CFTfxqeuN53i3hHo/lF5hTnVT1CvaozD2U3Xhevjeru+ktC24aOvUeq6Hj1+dlvTyfOVa9u8h9Y6NNAfxm/7CkN9fcXXpTaUdLxXnYH+UM+Qdys+fT/c3yfQ3/RO19epQP/Q1ff21wv0v72pEQkQIECAAAECBAgQIECAAAECBAgQIECAAAECBAgQIECAAAECBAgQIECAAIGFC3xEoL8poByCwtvt9n61Wp3Uw/mJljw70Tt1Mnh13y6AvA/7t7S46YT2H6l7qnpbToF/Vmff5dUS4n425pBrq+f3OaG/LUgexqmH9scQ6G9bA039S31Bob454y3D/KGGlwT6w31NGzziQH/qqwTVOg3jdHyxoFegv+8a3l2XelcPvqgRf3GjGj+1/uqbVAT6B3biHS4X6H8HVEMSIECAAAECBAgQIECAAAECBAgQIECAAAECBAgQIECAAAECBAgQIECAAAECyxb4iEB/EG4KKPfUTwblm06qbxozEfR/FugP96ZOC++qs+uE+q77w+/jrwOEf2s68X/ItWGcPoH+rj6NLdDfd001fWUhPr3+rcP8sXv4769fv/66uLi477Me4q8apNZD1yaMjue0BvoHbIypTvG/rr6OUX9unxP6q+tTPa3WnUB/n1XzvtcI9L+vr9EJECBAgAABAgQIECBAgAABAgQIECBAgAABAgQIECBAgAABAgQIECBAgACBBQp8VKA/0BXs6PQAABKUSURBVIZAblmW3zpO47/ZtSGc6l39NJ58vws0n2VZVr8+1ckw7l2WZee1XyYD/eH3fcfdhZ6TQeahyyk+cb5+Onk8VhyS7tpQ0DfQH57TtFFiooH+pq8wHKyZ9wjzB8uXntBfrcHHx8fz+vuS2uDRZwNKWZZ3eZ6H9V9/T7pO6P+dZdlpn3erKIrqvX227IcE+lPrL/Tm6Ojo958/f0632+33pvc33gDRtXmi/rfvvfo/9G/A2K8X6B97h9RHgAABAgQIECBAgAABAgQIECBAgAABAgQIECBAgAABAgQIECBAgAABAgQITE5gF7Z9qnu1Wt1fXl7evmQSuzB6CP8+/Xz9+vU2dRJ5CB+HYG5ZliGce1I9tyzL+yoU3Hesep19xq2F9Ktb71Inisfjbjabk9VqdVLVHJxCvWGDQNf9QyyrOVT3/PXXX3dNp7nH13b1bXe6+d676/q6526uBz0davmSnnbZtZ3QHwLsx8fH17FfarPCe4a56+5t70XTXGPnpuB82/qv3sWunjUF4lNj7zYH9Fr/Q3tfPa/6+1D9jQjvw2azCRsxku/v0Oe81d++rnU6p98L9M+pm+ZCgAABAgQIECBAgAABAgQIECBAgAABAgQIECBAgAABAgQIECBAgAABAgQIECBA4BUCqUB/0xcTQtg7z/Pv8dch3jPM/4qpfcqtQ0+4/5QiPfRTBQT6P5XfwwkQIECAAAECBAgQIECAAAECBAgQIECAAAECBAgQIECAAAECBAgQIECAAAECBAiMR6Ae6N8F+W/jE+zDae8PDw/f8zzffz2imoEw/2EvBfrHs7bHWolA/1g7oy4CBAgQIECAAAECBAgQIECAAAECBAgQIECAAAECBAgQIECAAAECBAgQIECAAAECHyxQC+vfpYL8m83mLMuyb6myhPmfqwj0f/ACnuDjBPon2DQlEyBAgAABAgQIECBAgAABAgQIECBAgAABAgQIECBAgAABAgQIECBAgAABAgQIEPhogRD232w2P1LPFeZPd0Og/6NX6fSeJ9A/vZ6pmAABAgQIECBAgAABAgQIECBAgAABAgQIECBAgAABAgQIECBAgAABAgQIECBAgMCnCFxdXf0oy/Kk/nBh/uZWCPR/yjKd1EMF+ifVLsUSIECAAAECBAgQIECAAAECBAgQIECAAAECBAgQIECAAAECBAgQIECAAAECBAgQ+DyB9Xp9nuf5aVVBWZZ3V1dXvz+vonE/uSiKb2VZ7r2Oj4+vLy4u7sddteo+UkCg/yO1PYsAAQIECBAgQIAAAQIECBAgQIAAAQIECBAgQIAAAQIECBAgQIAAAQIECBAgQIDAhAWKogjh9PMwBWH+CTdS6aMREOgfTSsUQoAAAQIECBAgQIAAAQIECBAgQIAAAQIECBAgQIAAAQIECBAgQIAAAQIECBAgQGDcAj9//jx5fHw83263907mH3evVDcNAYH+afRJlQQIECBAgAABAgQIECBAgAABAgQIECBAgAABAgQIECBAgAABAgQIECBAgAABAgQIECAwMwGB/pk11HQIECBAgAABAgQIECBAgAABAgQIECBAgAABAgQIECBAgAABAgQIECBAgAABAgQIECBAYBoCAv3T6JMqCRAgQIAAAQIECBAgQIAAAQIECBAgQIAAAQIECBAgQIAAAQIECBAgQIAAAQIECBAgQGBmAgL9M2uo6RAgQIAAAQIECBAgQIAAAQIECBAgQIAAAQIECBAgQIAAAQIECBAgQIAAAQIECBAgQIDANAQE+qfRJ1USIECAAAECBAgQIECAAAECBAgQIECAAAECBAgQIECAAAECBAgQIECAAAECBAgQIECAwMwEBPpn1lDTIUCAAAECBAgQIECAAAECBAgQIECAAAECBAgQIECAAAECBAgQIECAAAECBAgQIECAAIFpCAj0T6NPqiRAgAABAgQIECBAgAABAgQIECBAgAABAgQIECBAgAABAgQIECBAgAABAgQIECBAgACBmQkI9M+soaZDgAABAgQIECBAgAABAgQIECBAgAABAgQIECBAgAABAgQIECBAgAABAgQIECBAgAABAtMQEOifRp9USYAAAQIECBAgQIAAAQIECBAgQIAAAQIECBAgQIAAAQIECBAgQIAAAQIECBAgQIAAAQIzExDon1lDTYcAAQIECBAgQIAAAQIECBAgQIAAAQIECBAgQIAAAQIECBAgQIAAAQIECBAgQIAAAQIEpiEg0D+NPqmSAAECBAgQIECAAAECBAgQIECAAAECBAgQIECAAAECBAgQIECAAAECBAgQIECAAAECBGYmINA/s4aaDgECBAgQIECAAAECBAgQIECAAAECBAgQIECAAAECBAgQIECAAAECBAgQIECAAAECBAhMQ0Cgfxp9UiUBAgQIECBAgAABAgQIECBAgAABAgQIECBAgAABAgQIECBAgAABAgQIECBAgAABAgQIzExAoH9mDTUdAgQIECBAgAABAgQIECBAgAABAgQIECBAgAABAgQIECBAgAABAgQIECBAgAABAgQIEJiGgED/NPqkSgIECBAgQIAAAQIECBAgQIAAAQIECBAgQIAAAQIECBAgQIAAAQIECBAgQIAAAQIECBCYmYBA/8waajoECBAgQIAAAQIECBAgQIAAAQIECBAgQIAAAQIECBAgQIAAAQIECBAgQIAAAQIECBAgMA0Bgf5p9EmVBAgQIECAAAECBAgQIECAAAECBAgQIECAAAECBAgQIECAAAECBAgQIECAAAECBAgQIDAzAYH+mTXUdAgQIECAAAECBAgQIECAAAECBAgQIECAAAECBAgQIECAAAECBAgQIECAAAECBAgQIEBgGgIC/dPokyoJECBAgAABAgQIECBAgAABAgQIECBAgAABAgQIECBAgAABAgQIECBAgAABAgQIECBAYGYCAv0za6jpECBAgAABAgQIECBAgAABAgQIECBAgAABAgQIECBAgAABAgQIECBAgAABAgQIECBAgMA0BAT6p9EnVRIgQIAAAQIECBAgQIAAAQIECBAgQIAAAQIECBAgQIAAAQIECBAgQIAAAQIECBAgQIDAzAQE+mfWUNMhQIAAAQIECBAgQIAAAQIECBAgQIAAAQIECBAgQIAAAQIECBAgQIAAAQIECBAgQIAAgWkICPRPo0+qJECAAAECBAgQIECAAAECBAgQIECAAAECBAgQIECAAAECBAgQIECAAAECBAgQIECAAIGZCQj0z6yhpkOAAAECBAgQIECAAAECBAgQIECAAAECBAgQIECAAAECBAgQIECAAAECBAgQIECAAAEC0xAQ6J9Gn1RJgAABAgQIECBAgAABAgQIECBAgAABAgQIECBAgAABAgQIECBAgAABAgQIECBAgAABAjMTEOifWUNNhwABAgQIECBAgAABAgQIECBAgAABAgQIECBAgAABAgQIECBAgAABAgQIECBAgAABAgSmISDQP40+qZIAAQIECBAgQIAAAQIECBAgQIAAAQIECBAgQIAAAQIECBAgQIAAAQIECBAgQIAAAQIEZiYg0D+zhpoOAQIECBAgQIAAAQIECBAgQIAAAQIECBAgQIAAAQIECBAgQIAAAQIECBAgQIAAAQIECExDQKB/Gn1SJQECBAgQIECAAAECBAgQIECAAAECBAgQIECAAAECBAgQIECAAAECBAgQIECAAAECBAjMTECgf2YNNR0CBAgQIECAAAECBAgQIECAAAECBAgQIECAAAECBAgQIECAAAECBAgQIECAAAECBAgQmIaAQP80+qRKAgQIECBAgAABAgQIECBAgAABAgQIECBAgAABAgQIECBAgAABAgQIECBAgAABAgQIEJiZgED/zBpqOgQIECBAgAABAgQIECBAgAABAgQIECBAgAABAgQIECBAgAABAgQIECBAgAABAgQIECAwDQGB/mn0SZUECBAgQIAAAQIECBAgQIAAAQIECBAgQIAAAQIECBAgQIAAAQIECBAgQIAAAQIECBAgMDMBgf6ZNdR0CBAgQIAAAQIECBAgQIAAAQIECBAgQIAAAQIECBAgQIAAAQIECBAgQIAAAQIECBAgQGAaAgL90+iTKgkQIECAAAECBAgQIECAAAECBAgQIECAAAECBAgQIECAAAECBAgQIECAAAECBAgQIEBgZgIC/TNrqOkQIECAAAECBAgQIECAAAECBAgQIECAAAECBAgQIECAAAECBAgQIECAAAECBAgQIECAwDQEBPqn0SdVEiBAgAABAgQIECBAgAABAgQIECBAgAABAgQIECBAgAABAgQIECBAgAABAgQIECBAgMDMBAT6Z9ZQ0yFAgAABAgQIECBAgAABAgQIECBAgAABAgQIECBAgAABAgQIECBAgAABAgQIECBAgACBaQgI9E+jT6okQIAAAQIECBAgQIAAAQIECBAgQIAAAQIECBAgQIAAAQIECBAgQIAAAQIECBAgQIAAgZkJCPTPrKGmQ4AAAQIECBAgQIAAAQIECBAgQIAAAQIECBAgQIAAAQIECBAgQIAAAQIECBAgQIAAAQLTEBDon0afVEmAAAECBAgQIECAAAECBAgQIECAAAECBAgQIECAAAECBAgQIECAAAECBAgQIECAAAECMxMQ6J9ZQ02HAAECBAgQIECAAAECBAgQIECAAAECBAgQIECAAAECBAgQIECAAAECBAgQIECAAAECBKYhINA/jT6pkgABAgQIECBAgAABAgQIECBAgAABAgQIECBAgAABAgQIECBAgAABAgQIECBAgAABAgRmJiDQP7OGmg4BAgQIECBAgAABAgQIECBAgAABAgQIECBAgAABAgQIECBAgAABAgQIECBAgAABAgQITENAoH8afVIlAQIECBAgQIAAAQIECBAgQIAAAQIECBAgQIAAAQIECBAgQIAAAQIECBAgQIAAAQIECMxMQKB/Zg01HQIECBAgQIAAAQIECBAgQIAAAQIECBAgQIAAAQIECBAgQIAAAQIECBAgQIAAAQIECBCYhoBA/zT6pEoCBAgQIECAAAECBAgQIECAAAECBAgQIECAAAECBAgQIECAAAECBAgQIECAAAECBAgQmJmAQP/MGmo6BAgQIECAAAECBAgQIECAAAECBAgQIECAAAECBAgQIECAAAECBAgQIECAAAECBAgQIDANAYH+afRJlQQIECBAgAABAgQIECBAgAABAgQIECBAgAABAgQIECBAgAABAgQIECBAgAABAgQIECAwMwGB/pk11HQIECBAgAABAgQIECBAgAABAgQIECBAgAABAgQIECBAgAABAgQIECBAgAABAgQIECBAYBoCAv3T6JMqCRAgQIAAAQIECBAgQIAAAQIECBAgQIAAAQIECBAgQIAAAQIECBAgQIAAAQIECBAgQGBmAgL9M2uo6RAgQIAAAQIECBAgQIAAAQIECBAgQIAAAQIECBAgQIAAAQIECBAgQIAAAQIECBAgQIDANAQE+qfRJ1USIECAAAECBAgQIECAAAECBAgQIECAAAECBAgQIECAAAECBAgQIECAAAECBAgQIECAwMwEBPpn1lDTIUCAAAECBAgQIECAAAECBAgQIECAAAECBAgQIECAAAECBAgQIECAAAECBAgQIECAAIFpCAj0T6NPqiRAgAABAgQIECBAgAABAgQIECBAgAABAgQIECBAgAABAgQIECBAgAABAgQIECBAgACBmQkI9M+soaZDgAABAgQIECBAgAABAgQIECBAgAABAgQIECBAgAABAgQIECBAgAABAgQIECBAgAABAtMQEOifRp9USYAAAQIECBAgQIAAAQIECBAgQIAAAQIECBAgQIAAAQIECBAgQIAAAQIECBAgQIAAAQIzExDon1lDTYcAAQIECBAgQIAAAQIECBAgQIAAAQIECBAgQIAAAQIECBAgQIAAAQIECBAgQIAAAQIEpiEg0D+NPqmSAAECBAgQIECAAAECBAgQIECAAAECBAgQIECAAAECBAgQIECAAAECBAgQIECAAAECBGYmINA/s4aaDgECBAgQIECAAAECBAgQIECAAAECBAgQIECAAAECBAgQIECAAAECBAgQIECAAAECBAhMQ0Cgfxp9UiUBAgQIECBAgAABAgQIECBAgAABAgQIECBAgAABAgQIECBAgAABAgQIECBAgAABAgQIzExAoH9mDTUdAgQIECBAgAABAgQIECBAgAABAgQIECBAgAABAgQIECBAgAABAgQIECBAgAABAgQIEJiGgED/NPqkSgIECBAgQIAAAQIECBAgQIAAAQIECBAgQIAAAQIECBAgQIAAAQIECBAgQIAAAQIECBCYmcB/AXsaLjBNesXCAAAAAElFTkSuQmCC"/>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1444" name="AutoShape 4" descr="data:image/png;base64,iVBORw0KGgoAAAANSUhEUgAAC/QAAApoCAYAAABB2gXMAAAAAXNSR0IArs4c6QAAIABJREFUeF7s3QuUZVdBJ/y9b1fnYfp28gHNAI768RhmYHAUWmAQkIQkde+tJrENNGgcJUAc0AFFB+TxoYjyFj9xyQj6McNL0FABQydd994ikfAQBrQZQL5RkMcAKkIDku4OSeiqu6d2r6pMp1K37tm3Hqer+3fXYi1Wap+99/ntfR691n/vE4MfAQIECBAgQIAAAQIECBAgQIAAAQIECBAgQIAAAQIECBAgQIAAAQIECBAgQIAAAQIECBAgsOkCcdNb1CABAgQIECBAgAABAgQIECBAgAABAgQIECBAgAABAgQIECBAgAABAgQIECBAgAABAgQIECAQBPpNAg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LL0DJbAAAgAElEQVQ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sIpA7HQ635tSekRK6UdjjN8fQvjhGOPE0jEppZtCCJ8IIfxDCOEvY4wf63a7+f8nsgQIECBAgAABAgQIECBAgAABAltHQKB/64yVnhIgQIAAAQIECBAgQIAAAQIEtoTA4x73uO+dm5v7ixDCD1To8J/0er3LK5RThACBmgQuvfTS5ne/+92ZEMKjKnTBNV0BSRECBAgQIDBEIE5NTT1ofn7+2THGHw8h3HUMqdtCCH8dQnjX/Pz8u84777wvTE9Pz49Rj0MIECBAgAABAgQIECBAgAABAgQ2SUCgf5OgNUOAAAECBAgQIECAAAECBAgQOF0EBPpPl5F2nqeLgED/6TLSzpMAAQIE6hSYmpr6wcFg8MYQwo+EEBrr2JebY4xXdLvdq9exTlURIECAAAECBAgQIECAAAECBAiso4BA/zpiqooAAQIECBAgQIAAAQIECBCoT6DT6exKKT00hPDoxZ3hd8cYz1rqUUrpphDCJ0II/xBC+GCj0fj4zMzM10IIqb5en5otC/SfmuPqrE5fAYH+03fsnTkBAgQIbLzAvn37zjh69OhzU0q/FkI4cwNaPJZSurTf7/c2oG5VEiBAgAABAgQIECBAgAABAgQIrIOAQP86IKqCAAECBAgQIECAAAECBAgQqEdgamrqBwaDwX8KIfxUCOFfjtGLb6aU3rNt27bXzszMfFq4fwzBFQ4R6B/fsd1uXxZCeNf4NfyfI1NK3240GodTSp+OMX44pXRts9n82+np6e+uR/3qOH0EBPpPn7F2pgS2okC73X7H4rvgenb/thDC10MIt4QQDqaUPhpCuHHnzp2fnZ6ezv/Nj8C6CJx//vk7zjzzzDfGGJ+0LhWuXMmhwWDw2NnZ2fzvHT8CBAgQIECAAAECBAgQIECAAIGTUECg/yQcFF0iQIAAAQIECBAgQIAAAQIEVheYmpr6wcFg8HshhMeEEBrr5PWZGOMv79ixY3Z6enp+neo8LasR6B9/2Ncz0D+kFzmg+BchhP/SbDavE+4ff6xOpyMF+k+n0XauBLaewAYF+odB5HfET6aUXnfbbbdN33jjjUe3npgenywCeWf+I0eO/GEI4YoN7tPHU0oX9/v9b21wO6onQIAAAQIECBAgQIAAAQIECBAYU0Cgf0w4hxEgQIAAAQIECBAgQIAAAQKbL3DRRRedOzEx8aoQwpUhhG0b0YO8A+vExMTlBw4c+MJG1H861CnQP/4ob0Kg//bOpZS+FmN8dbPZfL3dhscfs9PhSIH+02GUnSOBrSuwyYH+E6FuizG+6dixY8+//vrrb9q6gnpel0Cn03lWSum167hAedip7D906NATDh48eKyuc9UuAQIECBAgQIAAAQIECBAgQIDA6gIC/WYIAQIECBAgQIAAAQIECBAgsCUEJicndzcajatCCPfdhA7fHEL4pV6v999CCGkT2julmhDoH384NzPQv9TLxWD/z/d6vWvM9/HH7lQ+UqD/VB5d50Zg6wvUGOhfwvtWjPEXu93uOzxHt/582qwzmJqauv9gMHhfCOFem9DmS3q93m9sQjuaIECAAAECBAgQIECAAAECBAgQGFNAoH9MOIcRIECAAAECBAgQIECAAAECmyfQ6XT2ppTeHEI4d/NaDfMxxhfv2LHjldPT0/Ob2O6Wb0qgf/whrCPQv9jbQUpp/9zc3JU33HDDN8c/A0eeigIC/afiqDonAqsLFDyPbkopTfb7/Y/VZXoSBPrzqQ9CCK9rNpvPnZ6e/m5dFtrdOgLtdvvlIYQXbEaPU0pP6vf77xy3Le8B48o5jgABAgQIECBAgAABAgQIECBQXUCgv7qVkgQIECBAgAABAgQIECBAgEANAq1W64kxxrxT/jk1ND+IMf56t9vNgRs79VccAIH+ilArFCsIUI7fyOpHfmYwGDxhdnb20xvVgHq3noAg39YbMz0msFaBgueRQP//wc6h/jc1m81fEOpf6ww8tY9vtVr3jDHm3fn/dcGZ3hZCeHdK6a3bt2//60ajcfjMM8+cu+WWW+6S6zh27NjdYowPjjFenFJ6bAjhHot1H44xtrrd7n8vaOsORb0HjCvnOAIECBAgQIAAAQIECBAgQIBAdQGB/upWShIgQIAAAQIECBAgQIAAAQKbLNButx8RQrg2hHDXTW76xOZuizE+udvtXlVjH7ZU0wL94w9XQYBy/EZGH/n1RqNx6czMzEdHF1XidBAQ5DsdRtk5ErijQMHzSKD/jnT5izdX9vv9N5lTBIYJtFqtdoxxfwhhe0Wl98/Nzf3s9ddf/+WK5cPevXvPu/XWWzsppfa2bdueNzMz809Vj11eznvAuHKOI0CAAAECBAgQIECAAAECBAhUFxDor26lJAECBAgQIECAAAECBAgQILCJApOTk9/XaDTeW7hz5Ub18B8bjcYFMzMzn92oBk6legX6xx/NggDl+I1UODLG+OX5+fnLZmdnD1YorsgpLiDId4oPsNMjsIJAwfNIoP/Oft4bXVWrCrTb7d8OITynItP7zzrrrL3XXHPNtyuWX/di3gPWnVSFBAgQIECAAAECBAgQIECAAIE7CQj0mxQECBAgQIAAAQIECBAgQIDASSewe/fu7bt27Xp9COFpJZ1LKX0txvj6+fn5d5x33nlfmJ6enl86ft++fWccOXLk3nmXyhjjs0II9y2pO4Tw9maz+dTp6envFh532hUX6B9/yAsClLmRL4YQ3j+ktZ0hhAeHEO4VQjhznB7FGP9ufn6+NTs7m9vxO40FBPlO48F36qetQMHzaKsF+t8XQvjSiIHNz83dIYTvDSGcM+YkeEWv13vhmMc67BQWWPx3ztUhhEsrnObRlNKl/X4/z9vaft4DaqPXMAECBAgQIECAAAECBAgQIHAaCQj0n0aD7VQJECBAgAABAgQIECBAgMBWEeh0Op2U0p8VBJFvSym9bOfOna+Znp6+pcJ5xk6n004pvTmEcPcK5XORkyJQU7GvtRYT6B+fvyBAmRv5k16vd/lqre3bt2/bTTfd9IBt27b9p5TSz4wRTHxzs9l8uoUs44/pqXCkIN+pMIrOgUCZQMHzaKsF+h/f6/XeXVEj7tmz595zc3O/HGN8SskzNKX0Nyml82dnZ79esS3FThOBwmfqx1NKF/f7/W/VyVPY55Hvp3Wei7YJECBAgAABAgQIECBAgAABAiergED/yToy+kWAAAECBAgQIECAAAECBE5TgX379p195MiRHLRqVyS4KcZ4RbfbvaZi+duLTU1N3T+ldF1K6V9VPPbqQ4cOXX7w4MFjFcuflsUE+scf9oIAZW6kKDA1NTV1j/n5+dfHGPOOsI2KvRyklK7s9/tvqlhesVNQQJDvFBxUp0RghEDB8+hUDvTfrjQ5OfmgRqPxnhDCfSpOnu+EEPb0er0bK5ZX7DQRaLVa94wxfqjiXHpnr9f7yRBCqpPHe0Cd+tomQIAAAQIECBAgQIAAAQIEThcBgf7TZaSdJwECBAgQIECAAAECBAgQ2CICk5OTj2s0GjnQv71Cl2+LMT652+1eVaHsikUmJyd/tNFozIQQzq1QxzdTShf2+/1PVih72hYR6B9/6AsClLmRokD/Yq9iu91+9sLXL15R8AWMzzUajYtmZma+NP6ZOXIrCwjybeXR03cC4wkUPI9Oi0B/Vmy1WhfEGPeHEHZUUY0xPr/b7b6qSlllTh+Brfie7D3g9JmfzpQAAQIECBAgQIAAAQIECBCoT0Cgvz57LRMgQIAAAQIECBAgQIAAAQLLBHbv3r19165d7wghPKEiztubzeZTp6env1ux/ErFcsD5DSGE/1ixjl/r9XovrVh21WI5HHPbbbc9PMZ4YQjh/iGEH44xTiwdlFL6dIzxyymlDyyU+WC32/2Hzdyhc9++fWfcfPPNDx4MBntDCI+IMd479y2lNBdC+ERK6X0TExMzBw4c+OKJ/aozqLSa6VK/QwifTSndcOaZZ350//79R9ZjLNerjoIAZW5ynEB/Pi52Op0XppR+s2Cn/lf0er0Xrtd5LtaT+/G9C2Px6Bjjj6WUHrA0xxbn2U2L8+xgjPF9zWbzb9d4ra9z9+upbvErJvle8diU0r8NIeyOMZ514n0jpfTZbBZj/Ei32z201p7WGeTbt2/ftm9/+9v3aTQaj4kxPjyE8EMxxn9xwvkenycxxs+klP682Wx+Ynp6+pa1nvN6HJ/H6qabbrpw27Zte1JKeZyO9zuldGsI4WBK6cODwaB/3nnnfWF6enp+Pdoct47sfNNNNz1g27ZtP758XqWUvpZS+ouF50B/586d7y/17XQ6uxav84uXORx/lix8NeTj8/Pz7zn33HP/ZrMc6riOxh2bE4/LO3vnLxg1Go1HL3xh6EdijMcXI544p1Z6Lo/TdsHz6LQJ9C/Om2tDCPm9beQvxviGbrf78yMLVixQ4X74tRDCJ1NKHx0MBu8/Ge4t+dSy2+HDhx+T10TEGB+87Fn/6RDCpxqNxjXnnHPO/9is53yd74t1vidXnGp3Klbne8BSZ/K/S44cOfJvUkp5Yc0PhxD+7bL3gePP1hBCXoD6wRjjX67HO9C4Zo4jQIAAAQIECBAgQIAAAQIECJQKCPSXiilPgAABAgQIECBAgAABAgQIbJhAq9W630JI9QMhhBxYG/VbtwBZu91+VAihW3HH1Q+dccYZU+MGwRfDYJeHEH41hHC/gkB1Dux9Lcb4pu3bt//Otdde+41RQOP+/aKLLvr+iYmJvGjhiRV3cf9MjPEXu93ue3OucLODSmswHYQQ/kcI4eXNZvO6zQqRrTYuBQHKXM24gf4crsuhqD8MIVxRcZ58JcZ4Qbfb/XzF8kOLLc6P5y0srMjXwV0L6rsthPDuRqPxipmZmRwATKOO3bt373m33nrrbAjhoaPKhhDGvqe0Wq324q7NVb4ssv/QoUNPOHjw4LEKfTpeJIc4jx49eklK6QU5wB9C2Fb12BDC52OMr7rlllv+5MYbbzxacNztResI8nU6nQemlPIikryg6JyCfudgfA7yvWLHjh03rCUgXnAvm11YSLB3Keheeg9dvLe/utlsvr40LJ9dCvr5pYmJiUded911eXHY8d8ll1xyt2PHjmXnp4UQdlZwztfhO+fm5l50/fXXf3mV8nnBzgUppVeHEB5c8Vl3OMb4e8eOHfud66+/Pi/UWNdf3ddRu93OCxZ/qsJJPb7X6+UvFS2//l9U1TLPqUaj8as7dux4+6hroGD+VOj6nYrcac6NU8moYwpsc1V38B1V9/K/dzqd56WUXlnxuLGf0yfWv4b74eEQwlsajcbvjPuVnYL3kjud62K/87y9rOL7ZP7y1puOHTv2/A26B5x95MiRcd7Bx3pfLHx2VpxSdyp2p4XGrVbrYTHG/O5T5etjd7oe2u12HrPfGrdDI44rXRgdJycnH9FoNP5zCGFPxXl0Yhf+Pr8vT0xM/N6Jz74NOjfVEiBAgAABAgQIECBAgAABAgTWJCDQvyY+BxMgQIAAAQIECBAgQIAAAQLrKdBut3O4+E0V67z60KFDl5eEYofV22q17hJjzGH0h1Ro+6sLu0D/WL/f/1yFsrcXWQwS/nRK6XdDCHcpOXaFsjmw+sa5ubnnrWfgKQfjjx49+iuLoeGSAG3u4iCltH9ubu7Ks88++6y5ubm8m/MPVDjPscNu62laEn6scE5jFykIzuU2xrbLB09NTd1/MBi8L4Rwr4od/pVer5fn71i/iy666NyJiYlXhRCuLAykL28vB+v+qtFoXDkzM/PXozrTbrdfHkLIQfiRv5TSs/r9/utGFlxWoN1u/3YI4TkVj3tKr9d7c8WyORSddzX/gxDCfSseM6zY4ZTSq3bu3Pm7paHxwlDimuZlDsNv3779v6SUpiqGwFdjyYsZfmFpsVGpX0HQ+fhCrzPPPPM7R44cyfP7dwoXIRzvWv4iSwjh50r7W9DPfx4MBhfPzs4ezPfPw4cPPzvG+JJx+rq4AOZp/X4/B8/vsLgmj+G2bdveEGPslJovOaSUntrr9W4Y5/gVjjkprqOC0PntAds9e/Y8YH5+/m2LC3mKOfJO7RMTE5cfOHDgC8MOLpg/xe3nnbKXLyIZp5JRxxTY5qrWFOjfzOf0Ot4P5xe+jnHt/Pz8L41YiHMn6oLzvf3ef/755+84++yzfzul9HNjPu+/ld8Ver3eNVUW742aH3W9LxY+O0edxrC/n7KB/qmpqR8cDAb534V5IeNaf/nfTn86Nzf3wtJrYK0NO54AAQIECBAgQIAAAQIECBAgUFVAoL+qlHIECBAgQIAAAQIECBAgQIDAhgrs3r17+65du64OIVxasaGSUOzIKlut1ltijD87smAIOUz8E71eb3+FsseL7Nmz5z5zc3PviDE+vOoxFcutW+DpwgsvvOv27dvfGUJ4bMW2hxX7nyGEpy98feCPNzLQv7gD9ltDCI9ZY39PPPz2RQk33HDDN9ex3spVFQTncp1rCk7nCkrC7iGEcb9OkcO07ZRSDrHfvTLG6II3p5RevHPnzteutgN14Rc4infPn5ycPKfRaByoOBcrLwhaXADx+hDCk9Yh2H67ZpWA73L6wlDiWPNyHQLmw2bM2Nd1QdD5S4PB4IJGo/HsEMIz1zhe8zHGF+/YseOVo3ZWXzrhgn4e/wrF2Wef/dlbb701X48/PvoyW7VE3q3/Bb1e77VLodtOpzOZUsoB9LVe6/n6fmq/38/PpbF/J9N1VBA6zwHdl7VarctijP+14i7bQ41ijH8XY3zczMzMZ1cqVDB/xhkHgf5eL+8IX/TL98O1LA5apbHi98aC95Lj7wjz8/O75ufnpysukl3NJe/W/7Rut5u/bDHyizzDKqrzfbHw2Vk0R04ofMoF+vNXpI4ePfqixa/0lHyRqIph/vrLM3u93tvXMq+qNKQMAQIECBAgQIAAAQIECBAgQKBUQKC/VEx5AgQIECBAgAABAgQIECBAYEMEJicn7x5jvDHG+IAKDRwaDAaPnZ2d/XSFspWKdDqd56WUXlmlcIzx+d1uN+80PvK3GCZ+1zqEG4e1lcOfL9+xY8dLp6envzuyQysU2Lt373m33npr3gV1vcLx31jYoboZQjizQn+Kw79TU1MPHwwGeUHFWgOjw7r38cFgsHd2dvYrFfq/rkUKgnO53WK75Z1ttVo/FGPMu2DftcKJHA8D9/v9j1Uou1Qkttvt54UQXjrmLr2jmsoLbF7XbDafO2z+L87v2RDCQ0dVFkL4Xwsej+52u39foezxIq1W634xxg+EEO5Z4ZhKCwYmJyfv3Wg0rgshPLBCncVF8k7w8/Pzl+Wd2qscXBhKLJ6X+esghw8ffl2MMX+lpVGlT2OU+cxgMHhCyXOjatA5f+Ejxpjn2E+vU/8HMcZf73a7+esSI4OsVfuZv6QSQnhqCOE/LCzQuWgMw5UOOZpSurTf77+v0+nsXVy4c+461f3NRqPRnpmZ+atx6jvZrqOSQH8O4aeU3lLxOVqF58NnnXXWnmuuuebbywsXzJ8q7Swvc1oH+mOMb+h2uz9fApfDzEeOHMlfZXnKOt1Pljd/p4U4q/Wv4L3kQymlZzYajemU0r8qOedVyt40GAymZmdnPzxOfXW/LxY+O8c5xXzMKRXoz193OPPMM98YY8yLGTfql5+Fr2o2m78x7r+dNqpj6iVAgAABAgQIECBAgAABAgRObwGB/tN7/J09AQIECBAgQIAAAQIECBA4aQQ6nc6/Tyn1Qwg7K3TqIzHGdrfbPVyhbKUiBYGlkFJ6a7/ff/KoilutVjvGmHeqrxKWHlXdan8fGWoednAOjh0+fPiqGOPetXRgDccWhX/b7fYjQgjXboLp+88666y9K4Uf13CuIw8tmYfrEejPQeojR47kxRyTIzuXk8UpPavf77+uStkQQt6Z/4Uppd/coFDiUjdGhp8LvkRwbDGc3Kt4jjnQ//gYY95FvEoQfeSXRXIIedu2bf11DESueCo5MDw/P9+anZ394qhzLQwlFl3TmxTeO36KpQsZNjjoPIo970795G63e9WogoX9PBRC2DWqzsK//2WMMe+mnHfSXu/nXa/ZbF42PT19S0mfTsbrqGqgfzHMf5f1towxvrrb7T5/+SKRwvlTMgy57CkX6C9ZAJpD+b1eL38No9JvMcz/hwuLy/Lipo38Vb6/FLyXfDPG+K0NeHYd3L59e/vaa6/Ni0Ur/06G98XCZ2flc1tW8JQJ9G/i/M+EI98dxx0QxxEgQIAAAQIECBAgQIAAAQIExhUQ6B9XznEECBAgQIAAAQIECBAgQIDAugq0Wq0nLuzOPzK4uNjoO3u93k9W2bm4aidzsPmWW27JAbqRv5TSdw4cOPDPqxXcxCDRUjfGCqa02+0c7ntZxTDySJsxClQO/25WQPOEc3hzs9l8+mbu3lkQnMvdrGw3Yq6+aGH3/N+qOHaVr71Op/Okdd5herUurhpOXPxSRjeEsKPCeb6m1+s9t0K540U6nc7rU0rPqFD+qymlH+v3+58bVnYDvpYxqluVFq4UhhIrz8tNDu8dtyhZyLDBQedRY5P//o+NRuOCmZmZz65W+CToZ15Ulnf9PrvKSRWWOTYYDPLXJPIXKyr9TtbrqGqgv9JJjlfoKzHGC7rd7udPPHyD588pFehfXASXFxVeWGEIvplSurDf73+yQtnjt6dNWgS31J1vhhAu6fV6HxnxjnBZCCF/aaqu3yCldEW/339b1Q6cLO+Lhc/Oqqe3vNwpE+hvtVpPiTG+cRP/TZLfHX+i2+3m90M/AgQIECBAgAABAgQIECBAgEDtAgL9tQ+BDhAgQIAAAQIECBAgQIAAAQJZoN1ul4SKX9Lr9X7jZJWrIUy4RHF0cXfx91WxmZqauv9gMMhl71Wl/AaVqRT+XQxFvSeEcMEG9WOlanOI7Mp+v/+mzWqzjkD/4pck9i8s7Nhe4Tw/nlK6uN/vf2u1slNTUz8yGAzyLvfrvVv3as0ODT8vXpOzIYSHVjjHD51xxhlT+/fvPzKqbKvVukuM8b0hhIeMKrtQZv+hQ4eecPDgwWMrld29e/f2Xbt2vT6E8LQKdVgWBj4AACAASURBVK1bkWG7dp/YQGEosdI1nevf5EUft59SSumanTt3PmnUYp0NDjpXGsP8RZhvfOMbVw6bN7mSk6GflU5m/EJXHzp06PLVDJaqPpmvo5Mg0J+ZfqXX6/3uiUOxwfPnlAr0dzqdn04p5XeCKs/LG5rN5iVVvy6x+LWXt4cQzhz/Uik+cuTu94XvJcUdqHhAZcuT6X2x8NlZkeJOxU6JQP/U1NQPDAaD60MI96sIMR9CyItlPnVC+XuHEH4khHBOxTpyscrvfAV1KkqAAAECBAgQIECAAAECBAgQGEtAoH8sNgcRIECAAAECBAgQIECAAAEC6y3QarXeEmP82Sr1ppSe1e/3X1elbB1lChcnLHXx70MI70spfTjGeGtK6UdjjI9ZDLY0Cs5jZDhrsa7Ybrez4S8U1J2L3rwQqn9/jPHDg8HgaIxxdwjh4WP0c6nZSuHfTqfzrJTSawt37fz8wo7of577mhsb0/R/NhqNC2dmZv6p0Gms4oXBuUp2ozrSarXuF2P8QAjhnqPKhhBG7jK/uIPxu/M6nQr1LRXJway8S/CHckArpfQvYow/tnBN5GugZFHAH/R6vWeu9PWOdrv98oVdxF9QoU8jz3Gpjlar9bAYY14ocG6Fep/S6/XePKxcp9PppJT+rCTMmVL6Wm5/8b6RF/TsXnT7oYWvLmyr0Kdc5OshhIt7vd6Jobg7HFoYSqw0L8cI7+U+3ZZS+ujiNf3JGON983W9OE9KAnyVFuusMeicd79+fwjhsymlLzUajYellB45xr3yaF770Ov18rWx4m8t/UwpfXvR81MLX5r4pxjjD4cQ/l0IoWQODeva8fEKIXw8hPD/NxqN3YPB4IExxvzMKAktV74mT+braA2B/uPB1RjjxxY9/3UI4f4hhDz371HxOl8qNttsNveeGDJfvGdfHEL4nmV1PSyE8MsV6v/Owni+IoSw0tdHvtNsNt9bNdReoa0VixTaPr7X6+VnVNFvcfHbH1d8Jh1LKf2Hfr//ziqNTE1N3WMwGNwQQnhglfKLZfL19eeNRuMvUkqfH/N+mL/u9Oxut/v7w9otfC9ZXk1+t/3g4rzNX0jJ74z5f3kOV31G5ToPDQaDx87Ozn56lM/J9L6YFxjd7W53e0yM8W7L+p2/CPabFedSfocdOj6DweDTy10K303udD1MTk4+qNFoPOjEPqeUzl7490n+qle+94z6De3zSv3NlbXb7Xyv+X9HVZz/nlLqzs/PP+P666//8vLy+X52+PDh58QY/5+Kz5nir8BU6aMyBAgQIECAAAECBAgQIECAAIFxBAT6x1FzDAECBAgQIECAAAECBAgQILDeAjlc/qchhCdWrHisMFbFutdUbIxd778eY7xyx44dM9PT0zm0d4ff1NTUDw4Gg7wbbA5AVfmNDGflSjqdTg7C5t35v69KpYtB2pft3LnzNSsF8zqdzgNTSn8UQsiB1ZLfyPBvafA3xpgDPj/X7XbzzulpWWfi5OTkQxqNRt4FNwfKqvzutKNxlYPGKVMYnBtpV6UPrVbrnjHGHBa+T4XyNy2Exyf7/f7HhpVttVpPjDHm0GOVHYxHBbPOOHz48FNjjK+puOPqN1NKF/b7/bxr6x1+7Xb7UQuLT7ohhB0jzjOHvZ/Y7/ffNcqj1Wo9M8Y4NGh3wvGrBpILA/O52ptCCL/UbDb/eKX7xuL1/V8Xg+6jTiP//Y96vd4zVloIkf9Y2L8q8zJ2Op1XppR+tUrnQgiDEMJV27dv/8Vrr732G8uPyQG+o0eP/kpKKS/YqBrsH7lYZ8ygfA7WPmvHjh2z63RPHzk+Y/Zz1Tl00UUXff/ExMRbC+bQicOSn2VvnJube97111+f27nD76KLLjp3YmIif43iSRUXaeXx/4ler5e/JDL0VzhPN/06Kgyd5/7l8/5v27dvf8FK8z6EkK+jHMT//1JK31/xWqq8OKLgeTTyuVCxb2MXK7QteYeMe/bsuff8/PwLQwhXFITQe81m87KqCxkKF4Ienxdzc3PPWen6Ov/883ecffbZL0gpPa9ifz+TUrqg3+9/daUBKJgHJx7+qRjjFd1u9xMrPVfy/WXbtm1viDF2CgZ91UVxuZ6t8r5YeM+u8ky9A+NaA/0rjUnh/bWoz4uLiq4JIUxWmA/7m83mT464tvK98YUppbxoosqi6Lf3er2fGfYOVKFPihAgQIAAAQIECBAgQIAAAQIE1kVAoH9dGFVCgAABAgQIECBAgAABAgQIrEWgMCSSmyoJY62la8XHFuwCnncq/bsY4+NmZmY+u1pDi7tN5uBTpS8YLCyMGBlULQgi567dFmN8crfbvWpEP884cuTIH4QQnlIxQJOrGxn6Kdm1M5vOz8+3Zmdnv7haXy+88MK7TkxMvHtxN/NR4/yXZ5111uQ111zz7VEF1/r3wuDcSLsq/Sm8/lYN1i6Gsq5d2JH3wipthxDe3Gw2nz49Pf3d1cq3Wq1Hxxjz7vVVdut/Ra/Xy+HLO/z27t173q233pp303/oqL7FGN/Q7XZ/frVyeefdXbt2XZ3z7qPqCyHsP3To0BMOHjx4bKWyk5OTj2s0GnnH6CqLIPLO75f0er38RYOhv8L7xldijBd0u93Pr1Rh4RwZOS8LFxTlRUov2bFjx8tWCsif2N/CeTJy8VNh6DIvTvnA3NzcZTfccEMeo6G/xbmYw4v5CxRVfquOT2k/QwhfGAwGPz5qt+tLLrnkbseOHesVLChbel48rdvtvmO1cOS+ffvyYp2rYox7qwAshNdf0uv1fmO1sif7dVQYOs/P3Wd1u903jgqZttvtRyyMUb7vVrk/5t309/R6vRtHuRc8j7ZaoD8vZvzSqPMPIdx74aspPxRjPK9C2duLVH0PWTpgcVFd7lOVRYb5vvXr3W43f3Fm+YLFE7uZA82Xp5Tywq5RX8PIi9iu6Pf7b1vpPAvmwfHDU0pX3XbbbVfeeOON+esi63kffE2v13vuanVulffFwnv2yGfqcpOtFuifnJz8vvyliQqLjIcu2lxuUPLOl1L6m5TS+bOzs/mLRX4ECBAgQIAAAQIECBAgQIAAgdoEBPpro9cwAQIECBAgQIAAAQIECBAgsCRQGBbNh52Ugf7CUNZNg8FganZ29sNVZkJhsHLVcFbhTph54cGru93u80eFCvN5LI7le0IIF1Q5r1GB/pJATt61vMS03W7/u4UvCuRd/O8+oq+VA5AVz3loscLgXHHIa6WG1/P6K9gFP3flw2edddaeqgslOp3Os1JKr62wWOTjKaWL+/3+t5afb8GCm6F1LNXZ6XT+5cLXAD64sCjh/64w7kN3Fl5cGJDDz0+oUM+xGONTut1u/sLEyN/U1NQ9BoPBDSGEB44sHMLQPhbOkZHzsiR0GUJ4e7PZfOqoRR9L59dqtZ4SY8wh6Cq78q66WKcwdJmDgBf3er1PVbAOe/bsuc/8/Hy+/1T5MsaqX40o7OfRlNKl/X4/B4hH/lqt1s/EGN9c0TM/L17c7XZ/q8rzot1un7+wwOZACOF7RnZkxOKvrXAdlQT6SxzzTv3tdvsNIYT/WMExFxm503kuVPA82mqB/opMYxX7zGAweMKoxTIn1lx4jZXcD/O8eF0I4RcqnMnQRWcF86D4uV64CGfVhXFb6X2x8J498pm6fHy3WqC/oL8j381OtGi323kR2IsrzP9Dg8HgsSXXbYU6FSFAgAABAgQIECBAgAABAgQIFAsI9BeTOYAAAQIECBAgQIAAAQIECBBYb4HCsGhu/mQN9D8+xvjOisHHP+j1es+sEnpc8i4MPl196NChy1faEbzVat0vxviBEMI9K4zl5xqNxkUzMzNVdrM9Xl1BMCcXXzWo1Gq12jHG/RV3Lv+jXq/3jALTkhDkyJ1hK1iOLFIYnCsOea3UgdIFHqtdf51O5/UppTwGo37HBoPBZbOzs9eNKrj094IFM0MXYBQsOBgZUC2Ym6vurj45OfmgRqPx5yGEXRUsbmg2m5dMT0/fUqHs8SIF4fmhYcnCe/Sq87KwrqKQfD7fwq9E5B2kO71e70MreRaGLovvEQVjk4PyQ78aUdjPd/Z6vZ+sep8sfF58JqV0Qb/f/2qV+Tk5OXn3GOONMcYHVCj//sFgsGd2dvbmlcpuheuoIND/lcFg8MjZ2dmvVHBZeu6WPCt/rdfrvXRU3QXPo5H3y1FtrfXvBbZrbWrY8XnRzf65ubkrR32h48QKCp+/lXcnP+G5mb8wkBd1jfp6w1dTSj/W7/c/t/wEC+ZB3p3/Sf1+P78HV/oV3gM+dMYZZ0zt37//yEqVFzyT8+G1vi8W3rOL3/UK38Mr/Zuq8Nld1OeC/n4kxtjudruHq0ywVqv1xIXny6pfF1usp/Z7WJXzUYYAAQIECBAgQIAAAQIECBA49QUE+k/9MXaGBAgQIECAAAECBAgQIEDgpBcoDInk86kUPtnkE8/h8LeFEH66QrvFoaxcZ+Huo/9rIcT16G63+/fL+9Nuty8NIfxZxYUHxSHV9QwqFQTExwrjFATAZpvN5t6SIHWFeXCnIiXBuVGLIUraLwxDrnj9rWcwb1jfq86HlNKz+v1+3pn4Dr+Sa2hYHUsVttvt3w4hPKeC89DFNfnYVqv1zBjj71eoZ9Vd2ocdXzXovBDE/JuU0vmzs7M5RH+HX+E9etQinYfFGGdDCOdWOOfS0OXxKgt3vB4abi68l1UKSZ94zoVh+aFBxsJ+lgYt7xJjzF8SeEiF8Sqqe3Jy8pxGo5F36H9MhbpHhXlP+uuo4D77pYmJiUded911/1DB5XiRqtf5Yn0v6fV6eefqVX8Fz6Oxnr+j2i/5e4FtSbVVyg5CCH81GAx+eXZ29iNVF8osVVw4bm/v9Xo/U9JGwYKBY4tf7ugtP+mCeZAPLXo/L+hfrnvVMHfV94P8NaeU0mS/3/9YlQFeKrOe74sbec9efAaWPGcrjdl6vgcsdy8I9I/176eScVaWAAECBAgQIECAAAECBAgQIFCngEB/nfraJkCAAAECBAgQIECAAAECBI4LFIZE8iGVwiebydtqtUpCj2OHwwt2dF4tnJWDfC+u4DO0jtWOXa+gUqfT2ZlSyuGyR1To66phz2HHFwRqv5BSelTVnacr9HfFIoXBuaLw7Gp9KgxDrnj9dTqdf59S6ocQdlY4/+Lwc66z3W5fEUJ406j6U0pv7ff7T16pXLvdfnkI4QWj6lgIMK/HjvU5hH9Fv9/Pi31W+uWFQH8aQnhihf4MXaSz2rEF96Z/HgwGF8/Ozh5cXl/hPXrVeVl1DEMIY91/ct8LvuaQiw+9Hxfey4rn9O7du7fv2rXr6vwYrDD+Q3fQLuxn0X2jcOxX3UV/yPX4jhDCT1U4/9Xu8VviOiq4zxYH+jdiDhQ8j8YKSFcY88pFCmwr11lQ8LYQwoEY40u73e4nSgL3BTuIj7Wga/G5WWnxWYzx+d1u91XLz7tgHoz1fl4wdkOvi632vrgR1+uJ41YQkK88ZoXPgqLnTMG7eP4KxAfm5uYuK/kSRsG1rCgBAgQIECBAgAABAgQIECBAoFYBgf5a+TVOgAABAgQIECBAgAABAgQIZIHCkEg+5KQL9E9OTu5uNBp5F+P/q8KoVtodd6V6SkLTq4SzqgYovzIYDB45Ozv7lQrndHuR9QoqlQR8QgjFXxLIHS7o66YEFguDc0WBqdXGsCBQN/T6KwhqfyeEsKfX691YMq9y2QKfoeHfgqDb0AB9wdz8Sozxgm63+/mVzrUgbJ8PH7rAYDXHwvvrivfWwjpG7dD/lhjjz1YY+7HuP4v1lgS8hy7WKbg/5GaLA/35oE6n87yU0isreAy9bgr7WXTfKBz74oVVBfee1a7pkgV1tV1HBecq0F/hgjixSIFtYc1FxQcxxpm5ubmnv/e97/3HKkcWfOll6IKeUe202+0XhRB+a1S5YV/9KXjujvV+XjB2Q6+Lgmdy7mPt74sbec/OJ1jwnlN5zAqfBRv5nMl9/lYI4T83m813TE9Pf7fC3FaEAAECBAgQIECAAAECBAgQILAlBAT6t8Qw6SQBAgQIECBAgAABAgQIEDi1BQpDIhnjpAv0t9vtvMPyn4UQGiNGaxBC+Iler7d/nFFdawio0Lo4nJnPaa19XHJpt9vn511vQwjfM8oqpfSkfr//zlHllv+9oK9rGreq/SoMzhUFpob1oXCX8KHXX0EwceygdoHP0JB2wTUwdIf4Vqv1+Bhjnm+jrverDx06dPnBgwePreRfGEIcayFQwfmGYYuASuoYFgrN5z85OXlOo9HI1/RjKlwTxbu9n1hnQYh16GKdgvtDbnqsQH/Bs2PotVfYz6L7RuHYFz8zCsK8qwX67xdj/EAI4Z4V5lVt11HBuQr0VxjIZdd71YWKhTWXF48xfnl+fv6ylb52cmJthc/ej8QY291u93BpjwruhSvecwueu2O9n6/HdbHV3hc38p6dB2GrBfpznwu+QHbiJXBzjLGXUnpHjPGD3W73UOn1oTwBAgQIECBAgAABAgQIECBA4GQSEOg/mUZDXwgQIECAAAECBAgQIECAwGkqUBgYzEonXaC/1Wo9M8b4+xWGcE07vRda3SmcNTk5efcY440xxgdU6GtR8HOpvvUKKrVarScu9POqCv3crCIbPu8Kg3Njjc9yrMI5Nez6K9kRfTPGa9VAbEHAccWdfDudzutTSs8YcSKDlNIV/X7/bcPKlXxxYzPQhoXSC+fI0Hm5GfefJaeCa2noYp3Ce9lYgf7C4OWKbRT2s+i+UTj2tQT6t8p1tB7B5WH3gY2YAwXX0Jrea9bj3lZgux7NVanjmyGES3q93kdWuf/vTCn1QgiPqFLhJpRZ8fotmAdjvZ8XjN1qO/RvqffFjbheT5wfhc+VSu+2hc+CoudM7vvU1NQ9BoPBDSGEB65hrt+8sK74r1JKV09MTMwcOHDgiyGEtIb6HEqAAAECBAgQIECAAAECBAgQ2FQBgf5N5dYYAQIECBAgQIAAAQIECBAgsJJAYUgkV1EpfLKZ2gUB4bF3J188n5Lg9J3CWYUhohXDzKNcC9sYGvopMB3VpXX5+7hfAShpvDA4VxyY2qjrb4xruIRlnLKrXmcFYbc7XUOtVusuMcb3hhAeMqJjX4kxXtDtdj8/rFzheI/jUHrMiruXF47v0HlZeG8Yayf1pRMuDHmv+Ewp7O+4gf6S3eUF+vfvP7J8Um+V62g9gsvDLujCuVrp2VHgutUC/ZXfIfft23fGkSNH7pVSelyM8dkhhPsW3FQPbt++vX3ttdd+Y6VjCsesoNmxi674FYCCeTDW+/l6XBdb7X2xcOwrXa8njnrBO07lMVuv94DVZufi14/eHkI4c+xZfMcD88Kaq7Zt2/a6AwcO/K1w/zqpqoYAAQIECBAgQIAAAQIECBDYMAGB/g2jVTEBAgQIECBAgAABAgQIECBQIFASUs/VVg5jFfRhTUULwkSr7hxepRMF4acvpJQe1e/3v7pUb2GIaKyAamEbWybQP2z38v/N3r2AWXYVdKJf61Q3aYauJDzaMcxAAHG8M5cb1ObqCAJpktSjQ8f4aF6CdLyYqB++URG9k0YUQbiiDjMQxiGJIBdolJgOdU5VAjRE4XOknZHLMBcviDFOMtpiku4wSdPVZ91exalYVKrqrHXqVO2qrt/+vnzV6bP2Wmv/1tr77O7+77VLxqy0TGVwrjrktVQ/xsfHL4gx/lEI4SkF/VwyuFkZ9CpoZtVFVgyYVvT3WLfbfd7MzMxn5ntUEZT7wLFjx15y9OjRU8sdTeV4rxqloIIl51SFV25iWIH+ga4/A4xTiDG+ut1uv3GxT+W1bKD+DqONyjqqrhuVY9/ICv2b5Tyq+O6uvk9YizlQ4XrWBvoXXhP2798/cvz48R+KMf5mReD4pzudzluWuvZWjlnB5XvVRZacdxXzYKD782GcFxX34KtGKqxgxe+DyrGvumbn/lXcpxSPWeV3QXWfe675z4P5wZlfqzjHCock5IcrD46Ojr7/0KFDXyndSTkCBAgQIECAAAECBAgQIECAwHoKCPSvp7a2CBAgQIAAAQIECBAgQIAAgWUFKgI9IaX0Y9PT02/dSJwVYaLqoN7i46ywelhblSGi9QioCvQvGODK4NyggamvmVJjY2NPa7VaHwkh7Co4p+5OKT1nenr68wvLVga9CppZdZG+AdOKc/aqTqdzw3yPxsfHXxlj/Ld9ethNKR2Ynp5+10rlKsd71SgFFWzJQP9yD+tswOulFfo3xwr9S55Hq/nu7nfuVs7Vou+OiutT3+ttv/6v9vMK29zUah4KnQ8cvzmE0Cro9+dSSnsWPlg5v0/lmBU0teoiAv2rJnyoAoH+TuclA3LG8fHx74kx/scQwnkD1rHSbl+IMf5ou93Ob1pKa1C/KgkQIECAAAECBAgQIECAAAECAwsI9A9MZ0cCBAgQIECAAAECBAgQIEBgmAIV4drc7Gs7nc7BYba/2roq+i/Q/7XYAv0LPCoClHmvolBmv7k9Pj4+EWO8OYSwvV/ZEMKfpZQum56e/oeFZTdjoL90BdsY49vb7faP5OPdvXv39l27dn3gjMMVfazujDHuabfbeUXYZbfK8S4YnlUXEehfQFgZuF2PB6AE+gX6lzzJK+dq0XdHxfVpKwX6w/79+x954sSJwyGESwquuKe63e73zMzM3LK4bOWYFTS16iIC/asmfKgCgf7BA/1ziJdeeukTt2/f/u9SSnsLH56pGb3TIYTfHh0dfbXV+mvYlCVAgAABAgQIECBAgAABAgTWWkCgf62F1U+AAAECBAgQIECAAAECBAgUCYyPj78gxvi+osJDCjIXtlVUTKD/H5kqQ2oC/QtmWEWAMu9VFMrsN4Er5m6u6v2dTudFi1c13YyB/oo+P/QQw+Tk5D9PKd0eQnhSH9cPHDt27CVHjx49tVK5yvHuN5TD+Fygf4Fi5bVMoD+EP3rEIx6x9+YlQvfLTc6KldWXrXuznEcVx1r94F/lXC367qhw3VKB/jyXC9/UMj/t39zpdH528TlQOWbDuL73q0Ogv59Q+ecC/asM9Peo4+Tk5DenlH49hLAnhDBSPgRFJW8YHR29Rqi/yEohAgQIECBAgAABAgQIECBAYB0EBPrXAVkTBAgQIECAAAECBAgQIECAQH+BycnJf51Smg4hnNu/dPhkjHGi3W4fLyhbVCSvuPrAAw88pqRwSul/fuhDH7pnYdmKUHR1UG9xnypCgQ8LQFYGyAZ6E0JlGwL9Cwa4IkCZ9yoKZa40pytXGg4ppR+bnp5+6+I6K8LxJafYMMoUBUwLz9uH6ip8m0E3pXRgenr6Xf0OpHK8+1U3jM+3aqD/ezudzh8sBqy8lg0U6B8bG3taq9X6SAhhV8EAWqHfCv1LTpPKuVr03VFxfSq63hbM74GLVNwX5TaWPN9rGq+8Z50ZHR298tChQw8sbKNyzGq6N2hZgf5B5R6+n0D/cAL9D8nu27fvcadOnXpFCOGqEMJTh7RqfzfG+G/a7fbrFz+oOrypoCYCBAgQIECAAAECBAgQIECAQLmAQH+5lZIECBAgQIAAAQIECBAgQIDAGgpUrHyde3F3Suk509PTnx9WlyrfEPCw1VYnJiYOhBCuL+jPqoJvlcHpj3W73ctnZma+PN+v8fHxx8QYbw0hfGtBX4tCf4vrqQypDSPQvyrTAod1K1IRoMx9Gmh8Fh7M+Pj402OMHw4hPLbgIJd1rpyX1at4F/RtoCLj4+PfFmOcCSGct1IF8w8yTExMvCmE8Ko+jd0ZY9zTbre/0K9TleO96hBqv/4s93nl+C47L9fj+jN/DBW23RDCd3c6nZtXeS0bKNBfOgdz35Z7oGZY19ylxr9y7KvP7Yog9rBW6G/sPKo41uoH/9ZiDlScQ41/B1fY5mm+6jkwPj7+1Bjjx0MIFxRcV5ecu2sxZgV9qS5SMQ8Gsq0Yu2XPi8KH83L/Gp+ruRNrPfY13yul50Pld8Gq709XmqhXXnnl+Q8++ODzYozfm1J6Xgjh66sn9j/usCHmxCr6b1cCBAgQIECAAAECBAgQIEDgLBIQ6D+LBtOhECBAgAABAgQIECBAgACBzSzQWyn8phDCWMFx5BWwXzA9Pf37BWWLikxMTBw8k5e8tqRwjPHV7Xb7jQvLTkxMXBFC+GDBipHLhkdL2h4fH78gxvhHIYSnFJR/WKCmMpCz5Kqy/dodVlCpJkSWUnrh9PT0+/v1baN/XnPMQwj0x8nJyTeceePEzxW6rBjWrQjl3dntdp81MzNzZ2G7a1as4ny4OaV0VYzxD0MI39mnQx84duzYS44ePXqqX8crQ3cDvTGjXx9KPq9wytUtG+QbGxt7VKvV+lAI4bkF7T7sgaSCfR4qMjk5+fMppTcU7LNsmK/yWjZQoL/iuyMfyjDeJFAVtKwc+0YC/ZvlPKq4Rgr0F5y4i+7B3hNCeHHhbqsO9FdeG/4ypfSd09PTdy/sX+W5NfQ3UxVahcr7kmrbYZwXNX3cCPeLlfOn6pqdx7Xymlg0ZpXztbrPpfNxqXL5z5D33XffJSMjIwdSShMhhEdV1veOTqfzw1bpr1RTnAABAgQIECBAgAABAgQIEBi6gED/0ElVSIAAAQIECBAgQIAAAQIECAwqMDEx8VMhhN8o3P/3Op3Oy4YRvqh8mOBUSumK6enpzsJ+jo2NPa3Van0khLCrX/+XeiCg3z7zn1eGdJYMmJaGp86Env5bSunimZmZvyvtXy43rKDS5OTkv04pTZ+ZE+cWtP+wtyYU7LPhitSE0lYb6N+7d++/6Ha7Hw0hPL4Q4qc7nc5blitb8VDM/wwhXN7pdI4UtrumxQpX9v2rGOOPppRu7HOO54eNDkxPT7+rpNNjY2NPaLVafxxCeEJB+ZuPHTv2fSUPChTUVVVkmEG+ycnJt6WUcnCu37ZkCLbfTr3P48TERB6DCylQHwAAIABJREFU7y8ov2x4uvJaNlCgv4EHD6qClpVj30igf7OcR6XfvSEEgf6CE3dhkQrbvFtRgHmlLtTc853JVy8Xxs/XqfeGEF5QcLhDfzNVQZtzRSrvS6ptK8Zu2fNis90vVn63VF2z85hV/lmhaMwqvwuq+1w6H/uV6/2Z7gdCCK8PITymX/n8+aB/3impWxkCBAgQIECAAAECBAgQIECAQI2AQH+NlrIECBAgQIAAAQIECBAgQIDAmgpUBlDuarVae6ampv5itZ0aHx9/aozx4yGECwrqWjJUNT4+/pgY460hhG8tqGPgYO74+PgrY4z/tqCNJR88yPsVBphz0WVXrl6p/WEFlSrfRvC5lNKexSvgFjhtqCKVwbmBA1P79+9/xIkTJ95ZGHjORnfGGPe02+0vLAdWudL4hlkNtfC6k8+nd8UYD/R5C0dfp4V+lSvWfymldMn09PSfr/ekHWaQb2JiIhteX3AMAz/4MTY29nUxxiMxxn9Z0M6ybyKpvJZVB/p37969fdeuXR8IIeQ3vPTbln2zRWU/q64blWPfVKC/5s0PjZ1HwwguLzdJ1mIOVHwfDXSv0G/C13xeYZurLQowr9T++Pj4RIzx5hDC9oJ+LnteVDzQk5tZ8aG6gn4MVKRiHgxkWzF2ywb6N9v94lqcrwsHt/C+Zn6XovOh8rug6ntmoInZZ6f80GpK6ZaU0jcW1H9Pt9u9bGZm5mhBWUUIECBAgAABAgQIECBAgAABAmsmINC/ZrQqJkCAAAECBAgQIECAAAECBGoFeqsqHg4hXFK477/vdDqvXO0q/RUB99ytD4+Oju47dOjQA4v6WLMi9EArrVb65BXFn91ut/9msWVlEK06pDqsoFIv7PqeEML3FcyHqpXRC+prpEhlcG7QwFScnJx8TUrpl/uE0xca/Fqn03nNSiiTk5PfkFLKK/6XrDZfFXxfy8GoDKn168oHjh079pKaVfQnJibyKrK/0K/i3ud9x6GwnqpilUYrzsvKoOFAb94YGxt7fqvV+oPCsO2y17jKa1n1tbLynPlYt9u9fGZm5suLB6+yn1XXjcqxbyTQnz02w3k0jODycifuWsyBiu+jrRboz/d7bw8hXF14IV32Ic6JiYnvDCG0Qwg7C+r60x07dozddNNN9xaUHVqRinmQ2ywKhy/s3DDOi812v7gW5+tC08rv2aIxq/wuKP6e6T0M+t0FE/aDnU4nP0RTvFXcCwz8AGFxZxQkQIAAAQIECBAgQIAAAQIECBQICPQXIClCgAABAgQIECBAgAABAgQIrJ/A+Pj4y2KMNxQGje9PKV0xPT2dQ8QDbRMTExeFEPLK+l9XWMGyK6SOj49/b4zx/YV9rw7mjo+P7+mtCFsS/Fo2WFz5RoKj27dvnzh8+PDfF/qE8fHxp595mODDIYTHFuzTL/xbMx8+22q1LpmamvofBe0uWWRsbOzJrVbrF3fs2PGq9Q7N5Q5VBueKA1PzB7t///6R+++//6dSSr8SQjin0OnzrVbr0qmpqTtWKl8ZqMtVrfqBnPHx8RfEGC/sdDpvXs2DPZUP9SzHMNBDJZWBzr8LIVzW6XQ+XTh2Dyt25ZVXnv/ggw++udvt/urMzMwXS+oZZpCvsq7qBz/y2yeOHz/+vhjjlQXHdn8IYbLT6fzRUmUrQ5dv6XQ6P1MzDycmJn4qhPAbBf3MRZZ9uKGyn1XXjcrxajLQXxOMbuQ8GkZwebm5shZzoOL7aEsF+sfGxp7ZarWmQgjnFZ67r+10OgeXKtu7Hs+EEP73grq6McafbLfbJW9pWq66/DDCq1JKd0xPT+f71b5bxTzIdRWFwxc2OqzzovLPD43eL67F+brQdDMF+kvfPBZjfHu73f6RvhN2QYFK5+q5W9MXZQkQIECAAAECBAgQIECAAAECJQIC/SVKyhAgQIAAAQIECBAgQIAAAQLrJrBv377HnTp1qhNC2F3Y6F92u93vmpmZ+Uxh+YeKjY2NPaHVat0UQvjWwn1XDJeOj49fEGPMDxd8U0F9VYHCXqjyD0MIewrqXjFY3FvpPx/3WEldIYRf7HQ6bygoG3p155WxJ0rKn7HqF+ivMc1N3jA6OnrNoUOHvlLY/kPFLrvsssePjIwcCiE8M4Twhzt27Diw3qH+yuBcVTB37969X3/69Om3xRivKHzoJNvkufSK6enp60s8K1ZDzdWdjDG+vN1uv6+k7sVlem+aeHdvZeNf6HQ6v1kTpl5YX2X4bbnuVofPc0WVb97Iu3xsx44dVw4yNy+++OKd55xzzu/EGF8YQvizbrd75czMzJ39/CtD3X3nZWWQverBj96DVb9X+MDKiiteV4YBv9RqtSampqY+1c8zf54fHhoZGZlOKX1jQflTvYfX8nfjw7bKfvYdn4UNVI59Y4H+zXAeDSu4vF5zoOL7qBtC+O7a1bML5n1xkQrbXOfAwd2xsbGntVqtfC/2lMLOrXju5joqr4dfCiHs63Q6nyxsf2Gx/HaeV6SU8gMBD8YYD7Tb7XwvuOJWMQ8Gsq0Yuzu2bdv2rFtuueW/L9XhynvwXEVj94trec3OB1Z5T1N0PlR+Fyz7RpnFY9dbof+DBfel1d8vFc5W6O93IfA5AQIECBAgQIAAAQIECBAgsC4CAv3rwqwRAgQIECBAgAABAgQIECBAoEZgfHz8qhjj7xSEO+ar/YcQwis6nU4OJqWCtnKo6bIQwn9IKT2xoPx8kb7B0omJidefCSr/QmGdRYHavOL0iRMn3hRCeGWhSd+VRycmJg6EEIpC2iGEL6WUXjo9Pb1kmHT+WAfoZ961b7i00jSklN538uTJVxw5ciSvvl2yLTcfBg57lTS6VJnK4FxfuxBCvPzyy588Ozv7UzHGq0IIj6rpW0rppnPPPfeFpQ9IVK42nLuSQ/0/1m638/lecu7OBeCPHz/+qhjjLy4Iba/q4YDKoNpyhMu+FaOfeeXKwrm6T5w+fXr/rbfeele/uuc/37t37//W7XbzAxD5rSTzW9HDAZU+fefl5OTkN6SU8sNPTyjo/8l8TS15YGNsbGz3yMjIHxRe1/uudl0RBpw/jM92u93n93vzQW8Ovz3G+AMFx5+L/FlK6bLp6en8XfewrbKffcdnYQOVY18duKwI8/ate6OfRxXHumJweb3mQOX3UfVbhwrnflGxCttcX1GAeWHD+WHTr3zlKz+ZV8iv/B79XEppz/T09N3LHUjl9TBXU3RPtrC9Sy+99Lxt27blN9n84IL7yKKHAyrnQbVtxdj1PS82y/3iWl6z87hvgEB/8QOOFW8NO5lS+v7p6enfL7oofPXBuct6D27/kz77HOt2u88b5OHw0r4oR4AAAQIECBAgQIAAAQIECBAoERDoL1FShgABAgQIECBAgAABAgQIEFhXgQFWeZ/v36dDCG+IMd7WbrePLez0/v37R+65555/NjIysjcHiEMI/6ryoO5qtVp7pqam/mKl/fbu3fsvut1uDqo+vqT+GONfhxB+qN1u37pUoPnSSy994sjISA5+TpbUl1dUz4GzdrudV2BddhsgQPbllNKrzj333HcuFe6enJz8VymltxSu+r+wX33DpXv37r2w2+3eFkJ4aqFBLvaFGOOrd+7cefNyYfQ8J+67775ntVqtgyGE5y7xsERedfito6OjP1saaK/o35JFK4NzX8yrtS/T5kgI4Zt7qwhXhfjn64sx/n+nT58e7xdOXtz++Pj4C2KMOTi+vdAjvwVgemRk5OenpqbymzaWDPbn1eUf+chHvjillIP8Fy5R932lKw4v1a+JiYlfCiG8rrDPi4ut+FaMfnVWhqbnq/uHbHHy5Ml3r/DwSty7d+/Tut3ua/LLAM4cX54Xi7e+b6Oo7F/fczo/aDI5OfmGlNLP9bPpfZ7PxXfOzs6+6rbbbrtv8T75XD5x4sRLQwi/FUI4r7DOvg8+VYYu55rtXdN/eOfOnTOHDh06vbgvA1zTcxUrhqUr+1kyPg91u3Ls+4buF3tUhHn71l3Z13U/jyqOtW9webHjWsyBiYmJi0MIHwoh9AvD5u7kkPl3T09P3154/g21WIVtbjffo91R2IGvSyntjjHuKnygcnG1RQ86DPD9k68tN7RarddNTU0teyz5QYTZ2dlrUko/HUJ4zOLO5evV6dOnv2dmZuboch6V9yWNBvo3y/3iWpyvC8dvLQL9u3fv3r5r164PnHnALL/lqe+WUvrdc88994cPHTr0wEqFe/W+J4Twff0qLZmv83X0HjDND3rn+/t+24oPzfXb2ecECBAgQIAAAQIECBAgQIAAgWEJCPQPS1I9BAgQIECAAAECBAgQIECAwFAF9u7d+4xut5tXhH/soBWnlO7trQA+aBBrvumikPx84QGCWXnXv4kx3ppS+ngI4cEQwtN74fj8c6kQ7nIsR7dv3z5x+PDhv+/nVruSaa++L/dC5H/X+/9zQgjfcSZsm9900OrX5hKfF4VLB3hrw3xT8/3ND3v8eQhhWy+c9y0hhGcUrLSbx/7ftNvt/OaFohXkBzB4aJfK4Nxqmuq3b9HKvUtVkt/UcPz48ffFGK/s18gSn/9NCOH2lNKfxBj/NqV0fqvV+raU0refeZvDNxWcCwP3uzIAt7jrxavRLmcyPj6+J8Z4cwhhZ6VbXrX2T/Iq7jHGHMqc7V0/LkopPTPGeH5BfSu+jaIyKF10Tg8YvJw71larNZNS+kKeHzHGPWfmzCWV3xX5AYxXTE9Pr/iWksrQ5WLmPBc/lq/peS7HGPNbCSZ618uaa3rfh8kq+1k0PvMHUzn2fUP3i5EqgthFdW/k86jiWDdEoH9sbOxprVbrIyGEfA9VsuUHb/JbQ/5TCOF47w0qu0MI13U6nd8oqWDQMhW2gzYxyH59z935SnPw/tSpU/meN3vVbNn88zHGP+52u//pzAOd96aU/mmMMX9nFt2b9Xt4r/K+pNFAf4bbDPeLa3nN7hl8W4xxpvABt+Ixm5ycfFtK6YcrJmi+B//smQcK/2tvnyeHEB6ZUrpy4VsrJicnJ1NKH1zw1qWVmsgPGL/x5MmTb1nmYcb8wOA3p5RuWPRGopXqLHrwpuK4FSVAgAABAgQIECBAgAABAgQIDCQg0D8Qm50IECBAgAABAgQIECBAgACB9RCYnJx8YUrpxsKAx1p2acWw6+KGK1eFHGa/7zsT6No7MzPziZJKBwzUllRdU6YoXJpD4idOnLguhHCgpvIhlT2dUvqhfuHfYbRVGZwbRpNL1fF3rVbriqmpqRwSH2gbGxt78sjIyHRK6RsHqmB1O93ZarUu7fc2jcVNVAaXF+/+gWPHjr3k6NGjp1bR9RxCe01K6ZcHfDhmFU3Pvdnjze12++eXqqTSpuiczu00eI3/vdHR0R/s9+aNytDlavyX3TfG+OvtdvvVKz1QVNnP4vHJnaoc+6LQ/cKDrQhil9a9Yc+jimPdEIH+8fHxx+QHDUMI37rKyf1/djqdX1llHSvuXmG7lt1YWHfRQ0OLzoUcwD9c+XDSsI7nT0+dOjX54Q9/OD+I9DVb5X1JcTh8vpGKsSs6LzbD/eJaXrOza+UDisVjNjExke/BV3wQrmBCPmwce2P2zhDC9xfsP18kv6XicyGE/CDj/Ntwzg0hPDOE8PUV9eQHlC/rdDr5wV8bAQIECBAgQIAAAQIECBAgQKBRAYH+Rvk1ToAAAQIECBAgQIAAAQIECPQRaDKYN9+1j+3YsePKm266Ka/2X7xNTEysdzBroJXkV7GSabFFn4LF4dIGH5QYaA4MAlQZnBukiX77fK7b7X7fzMzMZ/oV7Pd5A+dA7tJA58H8sQz4do0c3DwwPT39rn4m/T5vKojYb4XmylB38TndxPH2O9aFY1QZuuw3vIN8/tlWq3XJ1NTU/1hp58p+Fo9PbrNy7EtD9w8dTkWYt7juJuZVPqB+c6viWIuCy6uYq8VzYIAVuZeaqlsx0F/1IOg8WkMPOZ2MMb683W6/b6nBq7wvKQ6HL/jefc+ZYPaLCy6QxefFRr9fXMtrdnZcq0D/AG/tWGpYlxzHhh4EzW+4+MVOp/OGgvmnCAECBAgQIECAAAECBAgQIEBgzQUE+tecWAMECBAgQIAAAQIECBAgQIDAKgXixMREXjU6r+46ssq6anf/yKlTp16w1IqlJRWNj48/O8b4wXVYbTUHUq4fHR390X4rTi/ud1PBxwX9KA4W5n3Gxsae0Gq1bhrCisElQ5jLfLbb7T5/Zmbmi6U7rKZcZXBuNU0t3jeH0m+enZ19xaDzfanOTE5OXplSuiGEcN4wO7tMXQOfB/P1VYbg5ne7M8a4p91uf2EYx9gLImaz7xpGfQV19H0jQ2Wou+qc3r9//yOPHz/+9hjjDxT0dbVF+h7rwgYqQ5er7dvi/fNK2fs6nc4n+1Vc2c+q8akc++LQ/fwxVYTcq+reiOdRxbEWB5fnHddqDgx4TVw8ZbdSoH+130P5nvcnz7yZ6tfW6e1UeWXzX+p0Om9c7i0glfclGyLQv9HvF9fqfB3wXqZ4zHbv3r39cY973O+s8vt62etbAw+CDvTgTb/vZJ8TIECAAAECBAgQIECAAAECBAYVEOgfVM5+BAgQIECAAAECBAgQIECAwHoKxPHx8e+JMf7H9QoGp5T+/bnnnvtzhw4demA1BzoxMfGdIYTfDyF83WrqWWHfHB574+jo6MHaMP98ncNeyTSvUpxSuj6E8PqCY64Kl+b6Lrnkksdu3779/SGE5xXUv5oiHzt9+vRLbr311rtWU0nNvpXBuZqqVyr7DzHGH2+323mV3DSsSufrWYdzIDd1Osb4+p07d/7KoOdBrqQyvDx/iB84duzYS44ePXpqWHa9kPtbY4wHQgitYdW7RD1Fb2SodKk+p9fpeP+y2+1+V83bJypDl38fQnjMkMZrxRWzF49jZT+rxqdy7KtC9/k4KkLu1XWv07zKh1F0HlUc64YJ9OcA765du94WQvg/VnEd2iqB/i+HEH5mdHT0dw4dOpSD8oNuOdT/ohDCfwghPGrQSgr2y/39iU6n886Vvvsr70uKw+EL7hGGvkL/fN0b9X5xLa/Z+dgrH8SpGrO9e/c+o9vtdlbxsPKK17d1umcMKaX3nTx58hVHjhy5v+BcUYQAAQIECBAgQIAAAQIECBAgsC4CAv3rwqwRAgQIECBAgAABAgQIECBAYBgCl1566RO3bdv2uyGE5w6jvmXq+EKM8Ufb7fatwwo3X3755U+ZnZ19T4zx24fc76EFsYe4mvHcivatVuvCEMKHQgj/pM8xV4VL5+vKbxY4fvz4q2KMr1mDwNvplNIbzj333F9d7QMdteNdGZyrrf5ryqeU/jbG+Oujo6NvW+vjvOyyyx6/bdu261JKe4cUeF54LH+Xg+/tdjsHzFb9QMLExMQvnXkbyOsKcfObDQ5MT0+/q7B8TbE4OTn5kpTSb/eC4jX79iubHwR63+zs7I/cdttt9/UrXBnqHvScHjl+/PhPxhhfO+RzuhtjnJqdnb2m9uGcmtBljPF1KaX8JopXrnKO55DtD3U6nfeWzueafoYQqsancuyrQ/cVIffqunvzesOcRxXHumEC/dlwCA/9ne2B/nzPcPj06dM/cdttt/11v+tp6eeXX375vzx9+nT+btlduk9Fuc/FGF/cbrf/c799Ku9LqsLhue21PC9y/RvxfnEtr9n5mNcy0J/rn5ycfGFK6cYB3yLR9/q2hn9uyt3PD8y9bufOnW9azQOg/c4bnxMgQIAAAQIECBAgQIAAAQIEBhEQ6B9EzT4ECBAgQIAAAQIECBAgQIBAkwI5nHdZL+T6TcPqSC/cfO3o6OjvrkW4ef/+/SP333//958JfL5lCOHcvPLrDdu2bbv2lltu+e/DMlhl6CkHm2+enZ19xYc//OEvjY2N7W61WvmhiEf36V9VuHRxXfkhj5GRkd+KMe47E8IeWaVFPobpVqv1qna7/dlV1jXQ7pXBuUHaOBlC+NiZcfmt0dHR29Y5zDTsc/fLKaXfPH369JtKQumlWJVBuDtjjHva7fYXSuuvLXfppZeet3379jeklK4aMDy3uMmj3W73x2dmZj5ZGhivDHWv+pzevn37vxvSwx/5Aa1X79y584ODrJhdGbrMoeVfnZiY+MF8fg34UMKnW63WS6empv6fmnlS2c+q8akc++rQfUWYt7ruhYYb4TyqONa+gdfF82Mt50BuKz+UNTIykldSH+SByrM10P83Mca354fVDh8+nN/QMfRt/t6x2+3+eozxnw6hgX8IIbym5l638r5kwwX658020v3iWp+vlfcx1WMWQshvkRj0u67o+rYGc7/xe/whnL+qIECAAAECBAgQIECAAAECBM5yAYH+s3yAHR4BAgQIECBAgAABAgQIEDiLBeLevXuf1u12fz4vIDtgePLLMcbO6dOnf/u8887740ECn7W+OTR/4sSJ5+dAVQjhWypXcv5SCOE927Zte+Mwg/yLj6H3JoRfCSG8oDBAnFd6/fGFbzWoCCtVhUuX8+619xMhhBeHEP555bjMubZarf9ramrqjsp9h1q8Mji3YtsppXvPjEsO7/2XlNLHY4wfHR0d/X/XOcS/VB/j2NjYd4yMjPx0Smmi8tzNK8t/Psb45gceeOD/PnLkyP1DHYAQQmWA+QPHjh17ydGjR08Nux9LnJfnbdu27UdCCDnY/9TKa0de9f2mVqv1xqmpqc+UBvnn+1BpMpRzeu/evRd2u92fCSG8PIRwboVvfuDpaIzx13bu3Hl4Ndf1iutY7t5DoeUBrqH5gZCDo6Oj7x/k/KzsZ9X4VI59dei+IuReXfdScyYH+5s6jyqOtSjwuvD41nIOzLeTA7bHjx9/YYzxl0MI31B6TuaHatrt9htLyw9SrsK2uvr8XdpqtY6nlL6YUvrP+bs0xvjJdrt9rLqyAXfohZv3pZR+LITwrMJ7s/nW5q6JIYQ3jo6O3lJ7jam8L6kOh1eMXfV5sRT3RrhfXOvzdR0C/XO0A3zX5d3+MqX0ndPT03eXnA4L/tyU/7yX31ZR+/DuhrnHLzleZQgQIECAAAECBAgQIECAAIGtLSDQv7XH39ETIECAAAECBAgQIECAAIGzRSCv/P3Pzqyu/h0ppWfGGJ94Jrz6zTHGbfMHmFK6LwebQwh5RfvbW63Wn01NTf1tbbB1mGA5KHny5MlvjzFeEkK4MAdVYow7FvT5izHG/9YLY9/ebrdz39Mw+7BSXfv373/k8ePH82q84zHGb4kxPjmXTynN9kLiH922bdvUhz70oS+uZ7/6Hf/k5OSu3lzYs8xcaNS1X/+30uc5pHjvvfc+pdVqPTfG+O0hhG+cn2cL51oI4S9SSh8+55xz/uTmm28+sZWMljrWgmtHvrb9eUrpT7rd7sfOP//8v1xNsL1J74I58mAvwP9fU0ofGR0d/S/DestKZejyYauQL7qGPmt+he2U0lyfU0qf2IjX0CbHez3b3krn0ZBd4+WXX/7k2dnZ57VarWemlJ4RYzxvwb3LZ1JKf9FE8H3Ix7khq+sFnP+XlFK+x/nmEML/unD1/vnrS4xx6NfEDQmyik65X1wF3oJde991+Tsu/3nmohjj0xb/+SullB+0W9WDpbmdEydO5D/fPS+llN/Sln+98Noz99165sHH/HDu7THGP13PB2+Go6kWAgQIECBAgAABAgQIECBAYCsLCPRv5dF37AQIECBAgAABAgQIECBAgAABAgQIECCwpMBqA/1YCRAgQIAAAQIECBAgQIAAAQIECBAgQIAAAQIlAgL9JUrKECBAgAABAgQIECBAgAABAgQIECBAgMCWEhDo31LD7WAJECBAgAABAgQIECBAgAABAgQIECBAgEBjAgL9jdFrmAABAgQIECBAgAABAgQIECBAgAABAgQ2qoBA/0YdGf0iQIAAAQIECBAgQIAAAQIECBAgQIAAAQJnl4BA/9k1no6GAAECBAgQIECAAAECBAgQIECAAAECBIYgINA/BERVECBAgAABAgQIECBAgAABAgQIECBAgAABAn0FBPr7EilAgAABAgQIECBAgAABAgQIECBAgAABAltNQKB/q4244yVAgAABAgQIECBAgAABAgQIECBAgAABAs0ICPQ3465VAgQIECBAgAABAgQIECBAgAABAgQIENjAAgL9G3hwdI0AAQIECBAgQIAAAQIECBAgQIAAAQIECJxFAgL9Z9FgOhQCBAgQIECAAAECBAgQIECAAAECBAgQGI6AQP9wHNVCgAABAgQIECBAgAABAgQIECBAgAABAgQIrCwg0G+GECBAgAABAgQIECBAgAABAgQIECBAgACBRQIC/aYEAQIECBAgQIAAAQIECBAgQIAAAQIECBAgsB4CAv3roawNAgQIECBAgAABAgQIECBAgAABAgQIENhUAgL9m2q4dJYAAQIECBAgQIAAAQIECBAgQIAAAQIECGxaAYH+TTt0Ok6AAAECBAgQIECAAAECBAgQIECAAAECayUg0L9WsuolQIAAAQIECBAgQIAAAQIECBAgQIAAAQIEFgoI9JsPBAgQIECAAAECBAgQIECAAAECBAgQIEBgkYBAvylBgAABAgQIECBAgAABAgQIECBAgAABAgQIrIeAQP96KGuDAAECBAgQIECAAAECBAgQIECAAAECBDaVgED/phounSVAgAABAgQIECBAgAABAgQIECBAgAABAptWQKB/0w6djhMgQIAAAQIECBAgQIAAAQIECBAgQIDAWgkI9K+VrHoJECBAgAABAgQIECBAgAABAgQIECBAgACBhQIC/eYDAQIECBAgQIAAAQIECBAgQIAAAQIECBBYJCDQb0oQIECAAAECBAgQIECAAAECBAgQIECAAAEC6yEg0L8eytogQIAAAQIECBAgQIAAAQIECBAgQIAAAQIECBAgQIAAAQIECBAgQIAAAQIECBAgQIAAAQJDWabzAAAgAElEQVSLBAT6TQk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JoXSCk9KYSQ/7t4UW8u7P1//ixvi3/m3/urBfvM/3rh793R+zz/3tx/McaFnzcPoAcECBAgQIAAAQIECDQuINDf+BDoAAECBAgQIECAAAECBAgQIECAAAECBAgQIECAAAECBAgQIECAwFoJ9EL7ufoc2s/B/BzWXyrEv1ZdWFjvfKD/SO83P9YL+s///3r0QRsECBAgQIAAAQIECGwgAYH+DTQYukKAAAECBAgQIECAAAECBAgQIECAAAECBAgQIECAAAECBAgQILA6gV6A/0AI4blLrLy/usrXdu/5lfxzyP9IjFHIf2291U6AAAECBAgQIEBgQwgI9G+IYdAJAgQIECBAgAABAgQIECBAgAABAgQIECBAgAABAgQIECBAgACBQQQ2cYC/3+HmgH8O9VvFv5+UzwkQIECAAAECBAhsYgGB/k08eLpOgAABAgQIECBAgAABAgQIECBAgAABAgQIECBAgAABAgQIENhqAgsC/BeGEPJK/FtlE/DfKiPtOAkQIECAAAECBLaUgED/lhpuB0uAAAECBAgQIECAAAECBAgQIECAAAECBAgQIECAAAECBAgQ2HwCC0L8Lw8hPGnzHcGa9DgH/G8843FDjDH/2kaAAAECBAgQIECAwCYUEOjfhIOmywQIECBAgAABAgQIECBAgAABAgQIECBAgAABAgQIECBAgACBs11gQYj/uSGEi9fieGfvu2uu2gfv+FSYve/uuV+fuverP/M2//nsvV8tN///+dfbznv8Q+W2nf/VXy/8ve3nX9D7vQvmfn/Hhc9Yi0PIdeYw/1y4P8Z4w1o1ol4CBAgQIECAAAECBNZGQKB/bVzVSoAAAQIECBAgQIAAAQIECBAgQIAAAQIECBAgQIAAAQIECBAgMIDAgiD/tQPsvuQuOYifQ/kP/vXRuc8fuOPoXIh/vbcc7M/h//zzkRd+60MPAAwx7J+D/Ud64f7800aAAAECBAgQIECAwAYXEOjf4AOkewQIECBAgAABAgQIECBAgAABAgQIECBAgAABAgQIECBAgACBs11gmCH+heH9poL7teM1v7J/DvaPXvT8Ya3mP7dqfwjhhhhj/rWNAAECBAgQIECAAIENKCDQvwEHRZcIECBAgAABAgQIECBAgAABAgQIECBAgAABAgQIECBAgAABAltBYFhB/hziv//ThxtbeX/YYzW/kv8jL9wddjxx92oD/lbtH/YAqY8AAQIECBAgQIDAEAUE+oeIqSoCBAgQIECAAAECBAgQIECAAAECBAgQIECAAAECBAgQIECAAIH+Ar0g/7UhhAP9Sz+8xNkW4O9nMMSA/w151f4Y45F+bfqcAAECBAgQIECAAIH1ERDoXx9nrRAgQIAAAQIECBAgQIAAAQIECBAgQIAAAQIECBAgQIAAAQIEtrxAL8h/fQjh4lqM+RD/iT8/HPKvt/KWA/6jT98Xdl60L+RfD7DlVfuvEuwfQM4uBAgQIECAAAECBIYsINA/ZFDVESBAgAABAgQIECBAgAABAgQIECBAgAABAgQIECBAgAABAgQIfK1ASikH+HOQ/0m1Nvfefl04de/d4f5P31y761lffn7l/tGLnh92XnTFIMebg/2vjTHmlfttBAgQIECAAAECBAg0ICDQ3wC6JgkQIECAAAECBAgQIECAAAECBAgQIECAAAECBAgQIECAAAECW0Fg0CD//Gr893z8uq3ANJRjzOH+HRc+I+Rwf/5ZuVmxvxJMcQIECBAgQIAAAQLDEhDoH5akeggQIECAAAECBAgQIECAAAECBAgQIECAAAECBAgQIECAAAECBOYEUkp5Jf5rQwgHakjyavxC/DViS5fN4f7Rp+8L5z/7mtrK8kr9ecX+HPC3ESBAgAABAgQIECCwDgIC/euArAkCBAgQIECAAAECBAgQIECAAAECBAgQIECAAAECBAgQIECAwFYRSCkd7IX5iw7ZavxFTAMVGjDYn8P8N8YY8zjaCBAgQIAAAQIECBBYYwGB/jUGVj0BAgQIECBAgAABAgQIECBAgAABAgQIECBAgAABAgQIECBAYCsI9KLGYlUAACAASURBVFbl/2gIIa/O33cT5O9LNLQC88H+nRftC/nXhVsO9l8VYzxSWF4xAgQIECBAgAABAgQGEBDoHwDNLgQIECBAgAABAgQIECBAgAABAgQIECBAgAABAgQIECBAgAABAl8V6AX5D5Suyi/I39zMGTDY/9ozD2ncEGPMAX8bAQIECBAgQIAAAQJDFhDoHzKo6ggQIECAAAECBAgQIECAAAECBAgQIECAAAECBAgQIECAAAECW0UgpXRQkH/zjXYO9u+48Bnh0c+5unTF/hzmvzHGmMfbRoAAAQIECBAgQIDAEAUE+oeIqSoCBAgQIECAAAECBAgQIECAAAECBAgQIECAAAECBAgQIECAwFYQ6K3Kf30I4eKS47339uvCPR+/rqSoMusoML9i//nPvqa01Rzs32O1/lIu5QgQIECAAAECBAj0FxDo72+kBAECBAgQIECAAAECBAgQIECAAAECBAgQIECAAAECBAgQIECAQE8gpZRD/B8tAXnwjk+FY4cPhtn77ioprkxDAjnYv2vfwblV+wu2HOp/bYzxhoKyihAgQIAAAQIECBAg0EdAoN8UIUCAAAECBAgQIECAAAECBAgQIECAAAECBAgQIECAAAECBAgQKBJIKR0MIVzbr3AO8N//6cNW5e8HtcE+33nRFeHRz7k65IB/ny2H+m+MMeb5YCNAgAABAgQIECBAYBUCAv2rwLMrAQIECBAgQIAAAQIECBAgQIAAAQIECBAgQIAAAQIECBAgQGArCKSUnhRCuD6EkFfnX3G79/brBPn7IW3gz3OYf/Tp+8L5z76mpJc52L8nxph/2ggQIECAAAECBAgQGEBAoH8ANLsQIECAAAECBAgQIECAAAECBAgQIECAAAECBAgQIECAAAECBLaKQEoph/g/2u9486r8d7/r6pB/2ja/QA7279p3MOy48Bn9DiaH+V8bY7yhX0GfEyBAgAABAgQIECDwcAGBfrOCAAECBAgQIECAAAECBAgQIECAAAECBAgQIECAAAECBAgQIEBgSYGU0sEQwrX9eKzK309oc35esVp/DvXfGGPM88VGgAABAgQIECBAgECFgEB/BZaiBAgQIECAAAECBAgQIECAAAECBAgQIECAAAECBAgQIECAAIGtIpBSyqvy59X5l93yavzHDh8MD97xqa3CsiWPMwf7L3jZO0L+2Wf7qxjjk/sV8jkBAgQIECBAgAABAv8oINBvNhAgQIAAAQIECBAgQIAAAQIECBAgQIAAAQIECBAgQIAAAQIECDwkkFJ6Ugjh+n5h/hziv/vdV5PbIgI5zP/o51wddl50Rb8jzqv174kx5p82AgQIECBAgAABAgT6CAj0myIECBAgQIAAAQIECBAgQIAAAQIECBAgQIAAAQIECBAgQIAAAQJzAqVh/ntvvy7c8/HrqG0xgRzqH336vnD+s6/pd+RC/f2EfE6AAAECBAgQIECgJyDQbyoQIECAAAECBAgQIECAAAECBAgQIECAAAECBAgQIECAAAECBAjMh/m/uBLF7H13hWOHD4a8Or9t6wrkYP8FL3tHyD9X2IT6t+4UceQECBAgQIAAAQIVAgL9FViKEiBAgAABAgQIECBAgAABAgQIECBAgAABAgQIECBAgAABAgTORoGU0sUhhI+udGw5xH/3u68+Gw/fMQ0gkMP8j37O1WHnRVestHcO9V8VYzwyQBN2IUCAAAECBAgQILAlBAT6t8QwO0gCBAgQIECAAAECBAgQIECAAAECBAgQIECAAAECBAgQIECAwNICJWH++z9989zK/DYCCwVyqH/06fvC+c++ZiWYHOq/McZoApk+BAgQIECAAAECBJYQEOg3LQgQIECAAAECBAgQIECAAAECBAgQIECAAAECBAgQIECAAAECW1QgpXQghHD9Sod/7+3XhXs+ft0WFXLYJQKPfs41Qv0lUMoQIECAAAECBAgQWEJAoN+0IECAAAECBAgQIECAAAECBAgQIECAAAECBAgQIECAAAECBAhsQYGSMH9elT+vzm8j0E+gINSfq3itlfr7SfqcAAECBAgQIEBgqwkI9G+1EXe8BAgQIECAAAECBAgQIECAAAECBAgQIECAAAECBAgQIECAwJYXSCldHEL46EoQd7/76vDgHZ/a8lYAygV2XnRF2LXvYL8dhPr7CfmcAAECBAgQIEBgSwkI9G+p4XawBAgQIECAAAECBAgQIECAAAECBAgQIECAAAECBAgQIECAwFYXEObf6jNgbY9/23mPD0945S0rNfJXIYQbrdS/tuOgdgIECBAgQIAAgc0jINC/ecZKTwkQIECAAAECBAgQIECAAAECBAgQIECAAAECBAgQIECAAAECqxLoF+afve+ucOzwQSvzr0rZzjnUf8HL3hHyz2W2HOq/KsZ4hBYBAgQIECBAgACBrS4g0L/VZ4DjJ0CAAAECBAgQILCEQErpSSGE/F9+5fLC7cLe/+TP8rb4Z/69/Jfw89v8rxf+3h29D/Pvzf0XY1z4uTEhQIAAAQIECBAgQIAAAQIECBAgQIAAgTUQ6P3d7xeXq1qYfw3Qt3CVhaH+Pf6NYAtPEodOgAABAgQIECAwJyDQbyIQIECAAAECBAgQ2KICvX+4yUefQ/s5mJ/D+kuF+NdDaD7QP78Sz8d6QX8r86yHvjYIECBAgAABAgQIECBAgAABAgQIEDjrBYT5z/oh3pAHKNS/IYdFpwgQIECAAAECBDaYgED/BhsQ3SFAgAABAgQIECCwVgK9f6w5EEJ47hIr769Vs8Ood34l/xzyP+L1u8MgVQcBAgQIECBAgAABAgQIECBAgAABAltJoPf3w9ev9HfDd7/76vDgHZ/aSiyOdZ0Ecqj/Ca+8ZaXW8r8DWKl/ncZDMwQIECBAgAABAhtPQKB/442JHhEgQIAAAQIECBAYisAmDvD3O/78F/t55X6r+PeT8jkBAgQIECBAgAABAgQIECBAgAABAgRCCCmljwrzmwpNCuy48Bnhgpe+Y6Uu/FWM8clN9lHbBAgQIECAAAECBJoSEOhvSl67BAgQIECAAAECBIYssCDAf2EIIa/Ev1U2Af+tMtKOkwABAgQIECBAgAABAgQIECBAgACBagFh/mqyuR3yqvLbzn/8Qzvn/8/b9vMvmPt56t67595oMHvfXYM1sAX32nnRFWHXvoMrHXl+S++eLUjjkAkQIECAAAECBLa4gED/Fp8ADp8AAQIECBAgQGBzCywI8b88hPCkzX00Q+t9DvjfeMbjhhhj/rWNAAECBAgQIECAAAECBAgQIECAAAECW1IgpZTT09cud/DHDh8M93/65i1pkw96PrT/yAt3zxnseOLuuRD/fHi/H0wO82fDHOy3lQk8+jnXhPOffc1KhV8bY1wx9V/WklIECBAgQIAAAQIENo+AQP/mGSs9JUCAAAECBAgQIDAnsCDE/9yVXpG8Gq7Zk3fO7f7giT8Op7/y1V/P9n7O/br3+exX/vqrn/X+P/962zlPeKjpbY944tyvv/b3vvr5yCOeMPf7O0aftZqurrRvDvPPhftjjDesVSPqJUCAAAECBAgQIECAAAECBAgQIECAwEYUSCldHEL46HJ9u/f268I9H79uI3Z9zfqUg/qjT983V3+fUHlxH3Ko/863Pr+4vIIh9An157/XvyrGeIQVAQIECBAgQIAAga0iINC/VUbacRIgQIAAAQIECGx6gQVB/mVXU6o9yBzEz6H8kyc+Mbfrgyc+MRfiX+8tB/tz+D//PGfnMx96AGCIYf/8DwD5L/9zuN8/Aqz3AGuPAAECBAgQIECAAAECBAgQIECAAIF1Fej9ffIXl2s0ryh/97uvXtc+NdXYjgufEfIK/MMK8C8+DoH+wUa2INS/x1t4B7O1FwECBAgQIECAwOYTEOjffGOmxwQIECBAgAABAltIYJgh/oXh/aaC+7VDN7+yfw72P+qxLxzWav5zq/aHEG7wjwG1I6I8AQIECBAgQIAAAQIECBAgQIAAAQKbQSCllFfmzyv0P2zbCmH++ZX41yrEvxD1/k/fHI4dPrgZpsWG6mMeo137Dob8wMUy25EY454N1WmdIUCAAAECBAgQILBGAgL9awSrWgIECBAgQIAAAQKrERhWkD+H+L/8pfc2tvL+agyW2nd+Jf8do88M54w+c7UBf6v2D3uA1EeAAAECBAgQIECAAAECBAgQIECAQOMCKaWcLl/yTa9n82ry6xninx/k7JnD/PkhCVu9QB6zC172jpB/LrO9NsboaYl6WnsQIECAAAECBAhsMgGB/k02YLpLgAABAgQIECBwdgv0gvz5H1oODHKkZ1uAv5/BEAP+N+RV+2OMR/q16XMCBAgQIECAAAECBAgQIECAAAECBAhsVIGUUl6VP6/Ov+R297uvPuvC5+sZ5M/B/Rzin73v7jnfez5+3UadCpumX3mF/gte+o7l+psX5rnK391vmuHUUQIECBAgQIAAgQEFBPoHhLMbAQIECBAgQIAAgWEK9IL81y/3CuSV2poP8d//pfeG/OutvOWA/87Hvig86rEvCvnXA2z+cWAANLsQIECAAAECBAgQIECAAAECBAgQINC8QO/vmb+4XE/uvf26syqAnoP8j37O1WHnRVesKX4O8T/410fPKrs1BRug8kc/55pw/rOvWW7P/Pf2e2KM+aeNAAECBAgQIECAwFkpINB/Vg6rgyJAgAABAgQIENgsAr3VknKQ/0m1fb7vrjeF2a/cGe7/+/fW7nrWl59fuf9Rj31h2Pm4Fw1yvPkfBvKrfPPK/TYCBAgQIECAAAECBAgQIECAAAECBAhseIGUUl6ZP6/Q/7Ath9Lz6vxnw5aD/Lv2HQx5ZfdBtrzCft5yPSttudyxwwfPujcaDGK21vsUjOmRGOOete6H+gkQIECAAAECBAg0JSDQ35S8dgkQIECAAAECBLa0wKBB/vnV+O+9601b2q/m4HO4f8fos0IO9+eflZsV+yvBFCdAgAABAgQIECBAgAABAgQIECBAYP0FUkoHQgh58ZiHbTmYfudbn7/+nRpyizn0Pfr0fSut5L5si9ng/k8fnltlPz8IcMFL37Fi7862txkMeSjWpLo8vhe87B0rPWhxlUV41oRepQQIECBAgAABAhtAQKB/AwyCLhAgQIAAAQIECGwdgd4rj68NIeR/XCne8mr8QvzFXMsWzOH+nY99UTjv8T9bW1leqT+v2O+VvrVyyhMgQIAAAQIE/n/27gW+qqvO+/9vHQKkNmnCUGCgUpLQ1hltKde20xYMVkuiUK2KMmM7lpnH8uhgnRmHUUmYpgPBC8/411o7f5hnbNU6VuulQqcJ1UqG2r60QKBYdXqBhNKG4SZEUhua5KyHX5rUcLL3Pvucs/c5+5x81uvlC19mn3V5rx1sk+/6LQQQQAABBBBAAAEEEEAgdAFrrXUbRCvza4X+fG7jFqxIOcg/NMQ/uHYNjU9d+ZArBVX5c/uWJDlsoT+fX8jP6XO7R4yOAAIIIIAAAgggEI4Agf5wXOkVAQQQQAABBBBAAIFhAmd+n9IgIhrm99Woxu+LKa2H0gz26y8Lvm6M0X2kIYAAAggggAACCCCAAAIIIIAAAggggAACkRCw1m4TkWqnyeR7pXkN4E9Y0tBfVd9v0zWfemqLaDg/sWllfre+CPP7FQ73uSSHN+41xiwPdwb0jgACCCCAAAIIIIBA9gUI9GffnBERQAABBBBAAAEERpjAQFV+/YVKhZ+lE+T3oxTMM4PB/nPHLxP97z6bBvv1at8Wn8/zGAIIIIAAAggggAACCCCAAAIIIIAAAgggEIqAtVaD/Prz52FNq/Jrdf58balU5Xeqxp+4bj0YUDLjBleOQrjJIF/3eui8fRzi0Cr9/Hy+EDabNSCAAAIIIIAAAgi8LkCgn5cBAQQQQAABBBBAAIGQBAaC/Lf4rcpPkD+kjfDRbZrB/jvOHNLQakAa8KchgAACCCCAAAIIIIAAAggggAACCCCAAAJZF/Cqzp+vAXUfge7Xnf0E+fVhrcqv1fndWr5aZf2Fy9KA+g5MXfmQ22jtxpjKLE2FYRBAAAEEEEAAAQQQyIoAgf6sMDMIAggggAACCCCAwEgTsNY2EOTPv13XYH9x6TVSNnmV34r9Gub/ujFG95uGAAIIIIAAAggggAACCCCAAAIIIIAAAghkTcBaqwVl7nEasGvvZjm6Jf9+bJkseD90rScf2ygntm/05a1hfu3bqaXSj6/BeCgQgSQ3NNzBz+UDYaYTBBBAAAEEEEAAgYgIEOiPyEYwDQQQQAABBBBAAIHCEBioyq+/QNFrjpO2zo4NcrJjQ9LneCC7AoMV+8umrPI7sAb79ZpfqvX7FeM5BBBAAAEEEEAAAQQQQAABBBBAAAEEEMhIwJ6pLOPWQVvj7Iz6zsWHkwS4X5+SVuXXwwrdB3b6mqZXv9qHVuenRU9Aq/RPvnmT6J8OjZ/JR2/LmBECCCCAAAIIIIBABgIE+jPA46MIIIAAAggggAACCAwVsNZqiH+bH5XuU4/L8fbbpPf0QT+P80yOBDTYP77izv6q/T6a/gJBqwLd6+NZHkEAAQQQQAABBBBAAAEEEEAAAQQQQAABBNIWsNbqz6IdC8toQN1v2D3tCQT8Qa8K+oNDaZC/a+8W31X59XMaBp+68iHH2Wp/B+9aHPBK6C5IgZIZN8iEJa43TdxrjFke5Hj0hQACCCCAAAIIIIBArgQI9OdKnnERQAABBBBAAAEECkrgTCEk/Yny7ckWpQH+l4/fT1X+ZFAR+3rJ+cukbPIq0YB/kqah/q9z1W8yJr6OAAIIIIAAAggggAACCCCAAAIIIIAAAukKeBWXybeK8xq418B28bS5nhzprsvroEA+HnxI953J588lOeyhN+e25PP6mDsCCCCAAAIIIIAAAipAoJ/3AAEEEEAAAQQQQACBDASstRUico9bJaShXXd2bCDIn4F1rj+qYf6S8cukbMoqP1Phul8/SjyDAAIIIIAAAggggAACCCCAAAIIIIAAAikLFEp1fr9h/pOPbUypKv8gqB4S0DC4U0v3gEDKm8UHMhbwumVBRNqNMZUZD0IHCCCAAAIIIIAAAgjkWIBAf443gOERQAABBBBAAAEE8lfAqwrS0FVpVf7Dz75H9E9a/gtosH98xZ1SXHpNssVoqP8OY8y9yR7k6wgggAACCCCAAAIIIIAAAggggAACCCCAgB8Ba+0tA0Vmhj2ebvDdz7hBP5MkpN0/XG9nhxzd0iAavk+neVV2P3jX4v7+afkhMG7BCimfv8JtslTpz49tZJYIIIAAAggggAACHgIE+nk9EEAAAQQQQAABBBBIQ8Ba2yAityf7KFX5kwnl59dTqNavof6vG2P0faEhgAACCCCAAAIIIIAAAggggAACCCCAAAIZCbhV59dwuobU86F5Vc4fnH+mFfS9xsingw/5sJ/ZmKMeAJl88ybRPx1aizFmYTbmwRgIIIAAAggggAACCIQlQKA/LFn6RQABBBBAAAEEEChYAa/rjAcXrdX4j7ffJt2nHi9YBxYmosH+SZc82P9nksa1v8mE+DoCCCCAAAIIIIAAAggggAACCCCAAAIIeAp43Rqrley79m6OvGA2wvyK4FWdv61xduSdhk5QQ+ylly95/X8qvnBO1uevB0ZObN+U01sNSmbcIBOWuNbOoUp/1t8KBkQAAQQQQAABBBAIUoBAf5Ca9IUAAggggAACCCBQ0ALW2oqBq4yrvRaqIf7Dz9xY0BYs7g8CGuYvm7xKSs5floxFq/XrLxX0TxoCCCCAAAIIIIAAAggggAACCCCAAAIIIJCSgFexmXwIqWswferKhzzXrIcS9HBCJq0QqvMPhvg1vK/riULL9S0QVOmPwlvAHBBAAAEEEEAAAQTCEiDQH5Ys/SKAAAIIIIAAAggUlIDfMH9nxwY52bGhoNbOYpILaKi/ZPwyKZuyKtnDhPqTCfF1BBBAAAEEEEAAAQQQQAABBBBAAAEEEBgmkO/V+f2E+U8+tlFObN+Y8e5rFXet5u7U8uHgQ5JK9Bn7ZNLBoftule4DOzPpIqPPUqU/Iz4+jAACCCCAAAIIIBBhAQL9Ed4cpoYAAggggAACCCAQDYGBMH+b12x6Tx+U4+23iVbnp41cAQ32T7rkQdE/PRqh/pH7irByBBBAAAEEEEAAAQQQQAABBBBAAAEE0hLI5+r8GubXkL1XpXmtyq/V+YNolXWtjt0EOUYQ80zsw49TGOOm0meuDanSn8pu8SwCCCCAAAIIIIBAPgkQ6M+n3WKuCCCAAAIIIIAAAlkX8Kp6NDgZDfEffubGrM+NAaMpoGH+ssmrpOT8ZV4T1FD/cmNMSzRXwawQQAABBBBAAAEEEEAAAQQQQAABBBBAICoCXj+nDqqqfZhrnXzTJs8wf5BV370quB+8a7H0dnaEudS0+/Zzg0HanQf4wSgYUqU/wA2lKwQQQAABBBBAAIHICBDoj8xWMBEEEEAAAQQQQACBqAn4CfN3Hbu/vzI/DYGhAhrqLxm/TMqmrPKC0VD/140xDeghgAACCCCAAAIIIIAAAggggAACCCCAAAJuAtbae0TkFqevtzXOjjRcNsP8CuE2nlb/1+ryUWz5EObXgxAntm8K7BaFTPYhiVeLMWZhJv3zWQQQQAABBBBAAAEEciFAoD8X6oyJAAIIIIAAAgggEHkBa63+ckR/SeLaOjs2yMmODZFfCxPMnUD5lFWE+nPHz8gIIIAAAggggAACCCCAAAIIIIAAAgjkvYC1tkJE2pwWEvXq/OMWrJDy+Stc90AD9hq0D7JV1rU6dhfkLQBBzlf7SnboQZ/RQH3X3i3Sc/JQTm4Z6D6wM+hlZ9SfR5V+bsfNSJYPI4AAAggggAACCORKgEB/ruQZFwEEEEAAAQQQQCCyAn7C/FqVX6vz0xBIJuAj1K9d3EGl/mSSfB0BBBBAAAEEEEAAAQQQQAABBBBAAIGRJ5Cv1fmLp83tD6q7tTAq5k9Y0iAa9HZqUb3JIFmYP0qV8aP03ZekSv+9xpjlUZovc0EAAQQQQAABBBBAIJkAgf5kQnwdAQQQQAABBBBAYEQJWGurRWSb16IPP3OjdJ96fES5sNjMBErOXybjK+5M1gmh/mRCfB0BBBBAAAEEEEAAAQQQQAABBBBAAIERJmCt1er8WqX/rBZGID4o2iRha9Fq71oxP+g2deVDomPni1WyQw9Rv4Eh6P1LtT+PAxztxpjKVPvjeQQQQAABBBBAAAEEcilAoD+X+oyNAAIIIIAAAgggECkBwvyR2o6Cm0zR2KlywWW7vNalVwF/nUr9Bbf1LAgBBBBAAAEEEEAAAQQQQAABBBBAAIG0BLxukz1412LR6u1RbF5V58MK82tlfg14O7WoWrkdQNA1HN3SIHpog+YukOTgyEJjTAt+CCCAAAIIIIAAAgjkiwCB/nzZKeaJAAIIIIAAAgggEKpAsjB/7+mDcrz9Nirzh7oLhd+5hvonXfKg6J8uTUP9y/lFQ+G/C6wQAQQQQAABBBBAAAEEEEAAAQQQQACBZALW2ntE5JbE56JcnX/cghVSPn+F49L0AIKG68NobtXao2rldQCByvz+3xCPwyMtxpiF/nviSQQQQAABBBBAAAEEcitAoD+3/oyOAAIIIIAAAgggEAEBa61eV6zXFjv/koEwfwR2qXCm4DPUr9WDNNxPQwABBBBAAAEEEEAAAQQQQAABBBBAAIERKmCttU5Lj2r19uJpc0UD1m7t0H23ilboD6NV1rU6dhtVK7cgepiHHsJwz3WfHgcj2o0xlbmeH+MjgAACCCCAAAIIIOBXgEC/XymeQwABBBBAAAEEEChIAcL8BbmtkV8Uof7IbxETRAABBBBAAAEEEEAAAQQQQAABBBBAIKcC1lqtzK8V+oe1tsbZOZ2b2+Ae1dIlzKrzXtXuo2hVVDZFpq58yJExzEMPkXxpMpyUl6WIaOGclgyH4OMIIIAAAggggAACCGRFgEB/VpgZBAEEEEAAAQQQQCCKAgNhfv2FSLXb/A4/c6N0n3o8itNnTnkuoKH+Cy7b5bUKrdBPpf4832emjwACCCCAAAIIIIAAAggggAACCCCAQDoC1tptTj+77tq7WbTqfNSaV6heq/JrUD2sNmFJg+j4iS2qVuMWrJDy+SscOaJ4ACGsfQuqX4+DJC3GmIVBjUM/CCCAAAIIIIAAAgiEKUCgP0xd+kYAAQQQQAABBBCItIDbL0QGJ02Y33n7NIheMn6ZjC29WopLr3Hd497TB6X31RdE/zzd9YR0Hbs/0u9D0JMrn7JKyqas6l//y8fvl5MdG4YNoX6T3vRDr6G5FjjojaE/BBBAAAEEEEAAAQQQQAABBBBAAAEE8kDAWmudphnVCu6Vda2uqmGH1LXavVZqT2x68EFD/VFrbgcQwrzFIGoGQc6neNpc0VC/Q9OiOcup0h+kNn0hgAACCCCAAAIIhCVAoD8sWfpFAAEEEEAAAQQQiLQAYf7Ut2cwyK8h9XRaZ8cGx1B7On1F/TMa0k887KAHGo633zZs6iXnL5PxFXd6LYkqQlHfcOaHAAIIIIAAAggggAACCCCAAAIIIIBAgALW2ltERG+XHdbCDsenswy3gLr2lY1QvdthgoN3LZbezo50lhTqZ9wOIER1vqFiBNC5HuaYfPMmx0MdInKHMSZ6V1oEsG66QAABBBBAAAEEECgsAQL9hbWfrAYBBBBAAAEEEEDAh8CZwkb6w9vb3R7V0PVIqyafjM1HJflkXfR/XavVq2/3qcd9PZ+PDw1W5k+cu679pV/OcVyS22eGPMwvHfLxZWDOCCCAAAIIIIAAAggggAACCCCAAAIIpCFgrW0TkYrEj2q1eQ3IR6l5VEeX7gM7RW8UCLOVzLhB9EBBYsvG2Omuy+0AQhQPa6S7xmx/btyCFVI+f4XTsNyCm+3NYDwEEEAAYx0I2wAAIABJREFUAQQQQACBtAQI9KfFxocQQAABBBBAAAEE8lXAWlstItvc5j+SqsinsocXXLZLtEJ/EM0r2B5E/7nsI9nBhwM7J7pOL0mon6uBc7mxjI0AAggggAACCCCAAAIIIIAAAggggEAWBeyZqjROw0WxgvvkmzaJhvqdmob5NVgfZnO7HSCKhx/Uwe0ARJQPIIS5f0H1rVX69eYDl7bQGNMS1Fj0gwACCCCAAAIIIIBAGAIE+sNQpU8EEEAAAQQQQACBSApYa7WikVY2cmxaNf7wMzdGcu65nNSkN/1QNKgeZNMbELRSfyE1PfCgBx/cmp/DIj5C/fqLBw330xBAAAEEEEAAAQQQQAABBBBAAAEEEECgAAWstbeIyD2JS4ti4NurOn+2AvUa4tYwd2LTmwx0DlFrbjcKZMsrah5BzsfjcAk34AYJTV8IIIAAAggggAACoQgQ6A+FlU4RQAABBBBAAAEEoihgrdXK/Fqhf1gjzO+8Y8kqzmeyz3p4Qt0LpXkdfPD7fumhgPEVd3odoGgxxiwsFDPWgQACCCCAAAIIIIAAAggggAACCCCAAAJnC1hrNcyvof6z2snHNsqJ7RsjxeVVnb+tcXZW5lpZ1+o4ThRvM9CJEugP77UYt2CFlM9f4TQAP1cPj52eEUAAAQQQQAABBAISINAfECTdIIAAAggggAACCERb4MwNxQ0icrvTLHtPH5SXfjkn2gvI0ezcKsarWeehDaKV9t2ahtP1QEDZ5FWi/z2x+alYn6NlpzysV5g/1fdLrSZd8qCj2cDEqCaU8g7xAQQQQAABBBBAAAEEEEAAAQQQQAABBPJDwFqrt8zqbbNntUP33SpapT8qzas6f7YOH7iF46N4m8HgvrmFzrNlFpX3J4x5eLyT7caYyjDGpE8EEEAAAQQQQAABBIISINAflCT9IIAAAggggAACCERWwFqrVfm1Or9jK7RK8UFuhFaLLzl/2bAuUzFzq/Lvt2p9kOsJoy83o8GxUrEa/EySmxHaRWS5MaYljPXQJwIIIIAAAggggAACCCCAAAIIIIAAAgjkRsDrZ9nZqnjvd+UTljT0V5t3atmaq9scuvZulqNbtMZP9BqB/vD2pKhsikxd+ZDbAAv5mXp49vSMAAIIIIAAAgggkLkAgf7MDekBAQQQQAABBBBAIMIC1lqtZKQVjRxbIVWJD2MbLrhsl2OleL3RQCvP+2lacV77SWypVq73M1a2n0kSvJd0wvyDa3C7HWHg6xrq119A6J80BBBAAAEEEEAAAQQQQAABBBBAAAEEECgAAWvtLSJyT+JSohZQ9wpOZ7PSvIa3dS6JTcP8ahbF5narQNT2OIp2fuY0+aZNopX6HRo33/oB5BkEEEAAAQQQQACBnAkQ6M8ZPQMjgAACCCCAAAIIZEPAWquV+bVC/7BWKBXiw3ScNveIY/cHdk5Madig+klp0JAfThbmz/SwiB6E0Or/Oo5LazHGLAx5mXSPAAIIIIAAAggggAACCCCAAAIIIIAAAlkSsNZqmF9D/We1bIbk/SzVqzr/wbsWS29nh59uMn6msq7VsY9s3RCQzgI0bK6h88TWfWCnHLrv1nS65DNDBNxuQDjzeyJ+ns6bggACCCCAAAIIIBBpAQL9kd4eJocAAggggAACCCCQiYBbNSPtsxCqw2di4/ezQQXxg+rH77zDfs7t1oHBcYM6LKLjTLrkQcdbEgbGWm6MuTfs9dI/AggggAACCCCAAAIIIIAAAggggAACuRaora39qIi8Mx6PP7V169b6XM8njPGttXrbrN46e1bToLcGvqPS3Crja5C/a++WrEyzqGyyaLX7xBbmHHpOHsq48r/b7QY6bz0MQctMwO3AxJmDMu3GmMrMeufTCCCAAAIIIIAAAgiEJ0CgPzxbekYAAQQQQAABBBDIsYC11rpN4fAzN4qGrmneAkEF8YPqJyr7NelNP3StnB/0YZEkNwG0i8hCY4z+SUMAAQQQQAABBBBAAAEEEEAAAQQQQKAgBWpqar4jIh8YsrhHuru7393S0tJdKAv2KlATpYrzGqLXCv0jtXXt3SxHt6S/fgL94b45br4Do+rP0lvCnQG9I4AAAggggAACCCCQngCB/vTc+BQCCCCAAAIIIIBAxAWstdvOXKFa7TTNzo4NcrJjQ8RXEI3pBRXED6qfKKh4hfl1fmEcFimfskrKpqxyW/69xpjlUbBhDggggAACCCCAAAIIIIAAAggggAACCAQtUFNT814R+X5iv8aYH7/yyis3FEqo3y3Qn2mAPOj90DC/U2X8oMeJcn+Z3pgw+aZNopXkE1um/UbZLJtzc/MVkTuMMemfxsjmIhgLAQQQQAABBBBAYMQJEOgfcVvOghFAAAEEEEAAgcIXsNZqkF8D/cOaVuXXwDXNn0BQQfyg+vE36/CeShKsDyXMr6spGjtVxlfc6XorwECVfioLhbf19IwAAggggAACCCCAAAIIIIAAAgggkCOB2traf7LW3uE0fCGF+q2194jILYnr1GrwGuqPSpu68iHRKugjuZ18bKOc2L4xbYJxC1ZI+fwVwz7ffWCnaKiflpmAm++ZIlAtxpiFmfXOpxFAAAEEEEAAAQQQCEeAQH84rvSKAAIIIIAAAgggkEMBr+r8YVRPD3OpGuQuLr1GisZMlbGlV0vv6YNyuuuJ/j/1cELYLaggflD9hL1er/51H7Q6v1s73n6bdB27P7Qp6rtwwWW73PpvN8ZUhjY4HSOAAAIIIIAAAggggAACCCCAAAIIIJAjgeuvv/7qWCzm9cPQ5ubm5tocTS+wYa21bSJSkdjhwbsWS29nR2DjZNKRVubXCv0jvWVaSV+r82sV+cSm+6z7TctMwM33zIEZfo6eGa20N86qjVv5noi8wb0rc3dVfevfZDgUH0cAAQQQQAABBEacAIH+EbflLBgBBBBAAAEEEChsAbdriXXVGrbW0HW+tGTV4DXUr+sJM9gfVBA/qH5ytXfJwvzZuvkhyTvBdcG5ekEYFwEEEEAAAQQQQAABBBBAAAEEEEAgVIHa2to6a+06j0HyPtRvrbVO62trnB2qbSqda5hfQ/0juQVRRV9vONCbDpya3sagtzLQ0hfw8jXGkJNKn5ZAfwZ2fBQBBBBAAAEEEEgmwD+oJhPi6wgggAACCCCAAAJ5JeD2Sw9dxIGdE/NiLVqJfdIlD4r+6ad1dmyQkx0b/Dya8jNBBfGD6iflBQTwgWT7ka0wvy4lyVzaRWShMUb/pCGAAAIIIIAAAggggAACCCCAAAIIIFBQAosWLfr/jDF/67Go5tLS0nc/8MADr+bbwq211SKyLXHeUavYriF0DUsnNg2h93Yeyip7+fwVjuOdfGxjaPN45cAu0UB/EE0r9Gsleac910B/UOMEMdd87MPNd+Bn6C35uKYozJkK/VHYBeaAAAIIIIAAAoUqQKC/UHeWdSGAAAIIIIAAAiNQwFqrv/DQX3wMa4efuTHUSvZBcSerBO82jlbrf+mXc4Kaxuv9BBXED6qfwBfoo8NJb/qh6L44tbDcvaZVcv4yGV9xp9sj9xpjlvtYFo8ggAACCCCAAAIIIIAAAggggAACCCCQdwKFGup3u3k2atXaK+taHd+Zg3ctFj18kK2mQXgNbCe2IKrnZ2sNXlXk82kd2fJKdRwC/amK+XueQL8/J55CAAEEEEAAAQTSESDQn44an0EAAQQQQAABBBCInIBbBSOdaDYrqGcCk26Yf3DMMMLlQQXxg+onE990PusV5tf+cnVQJMm8tEo/FYbS2XA+gwACCCCAAAIIIIAAAggggAACCCAQeYFFixbdbYz5qMdEm7u7u5e0tLT0Rn4xAxO01jaIyO2J841SoL9kxg0yYYlO8+yWi/C521yi5OXn3VNPXYtT05sGTmwP77YBP/PL52fGLVghLrc43GGMGf4i5/Niszh3Av1ZxGYoBBBAAAEEEBhxAgT6R9yWs2AEEEAAAQQQQKAwBfK9On+mYf7BXQ061B9UED+ofrL59pZPWSVlU1a5DpmrML9OqGjsVLngsl1uc2s3xlRm04qxEEAAAQQQQAABBBBAAAEEEEAAAQQQyKaAj1D/5u7u7vflS6jfWnuPiNySaHh0S4NoSD0KzS18nosQvVtYO2oheK3CX3r5Eim+0Pl23aLyKaLPODW98aD3ZPZuPQjiHdM5n9i+Kau3NbjN2+3Qx5lbnluMMQuDWO9I7INA/0jcddaMAAIIIIAAAtkSINCfLWnGQQABBBBAAAEEEAhNwO06Yh2ws2ODnOzYENrYQXTsJ8yv6+g6fn//cJMuebA/0O3WMg31a98l45f1d+8WaD+wc2JKS3cL9Hcdu19Odz3Rf4uCzjsqLdmeROG9SnLggCr9UXmZmAcCCCCAAAIIIIAAAggggAACCCCAQCgCixYt+ndjzF95dJ43oX5rbZuIVCSu5dB9t4pWwI9Cm7ryIcfweS4OHbgdLsjFXLz2xs0sCvsZ1hw01H/wrsVhde+73+Jpc2XyTZucnqcgjm/F4Q8S6M8Aj48igAACCCCAAAJJBAj084oggAACCCCAAAII5L2AW3X+TIPt2YBJFhzXOSRWgh8M3HtVj09l7dpf0ZgLpbj0ajl3/DLPwwKDJkEF+oca65w12K8Bfw3656olqX7fP0fdk1w3nafH4Q6qDOV6gxgfAQQQQAABBBBAAAEEEEAAAQQQQCBsAVNTU/NNEfmQx0B5Eeq31lqnNWgwWgPSUWiVda2O08jFHN2C8lE6AOFRIT4K2xnqHKKwD3rzgb4nDo1Afwa7T6A/Azw+igACCCCAAAIIJBEg0M8rggACCCCAAAIIIJDXAtbaahHZ5rSI4+235TQYngw2nTD/YJ9+Qv0ailcDt6Z9lE1eJSXnv1aNP5UWRqB/6PiD4f6Xj3+nP0CfzTbpTT8U3RunFpUw/+DcdO/GV9zpxkOV/my+OIyFAAIIIIAAAggggAACCCCAAAIIIJB1gYaGhtjPf/7zbyQL9ZeWlr73gQce6Mv6BH0O6Bbob2uc7bOHcB/zCqfnYo5ugf5cHC5wkx+3YIWUz18R7sZEtPeo3JTgdghFRCqNMe0R5Yv0tAj0R3p7mBwCCCCAAAII5LkAgf4830CmjwACCCCAAAIIjHQBt+r86pJq6DyblpmE+QfnmU6of/AzfivxO5kkOyjg9BmvkHwydw33v3z8fjnZsSHZoxl/3WueOo/Dz75H9M+oNKr0R2UnmAcCCCCAAAIIIIAAAggggAACCCCAQK4EBkL93xGR93vM4XulpaXLohjqt9beIiL3JM69+8BO0UrnUWhugf6uvZtFw9vZbm5B7VwcLnBbu0eF+GxzZX28qBysmHzTJimeNtdp/RTDSfOtINCfJhwfQwABBBBAAAEEfAgQ6PeBxCMIIIAAAggggAAC0RTI1+r8QYT5B3fEb6i/89AGKRm/TMqmrMp4Mw8/c2PKVfN1nhdctiujscOu2l8+ZZWnTzrrzmjBPj9MlX6fUDyGAAIIIIAAAggggAACCCCAAAIIIFCwAkuXLh116tSpH4jIDR6LjGSo3y3Qn6uwvJPfhCUNoqH+xHbysY1yYvvGrL9X+RDoV5SRVqW/t7NDTmzfJPruRqF5BPqXG2PujcIc820OUQ/0Wyvmhc/Nq4zHexbE4+ZPxMiMQWMjcsRa+UXcxre/GB/3zMKGlt5s+e/73JwLY319b7PWVFuRiTquzscY22Klt6mq7unDQc7lxfVXjD8d77neGHuNtaaqv28rnWLML2Im3lKxes9TxogNcswo9/X07W8uObdozFwbk3k2bmaLkbKBPei1IruNmJ1jYkVPvHH1k8fDWEfU9uP191Fk7uvvx2vvyF4x8tTY2OhHwrIIw5c+EUAAgUISINBfSLvJWhBAAAEEEEAAgREmkI/V+YMM8w9ut59Qf6avRhBV8nWeuv5zx3+w/89Mms5HDynobQFBtGT7EtUwv66dKv1BvAH0gQACCCCAAAIIIIAAAggggAACCCCQ7wLV1dVFxcXF38+3UL+1Vkvc357on6uwvNN74Bbo1+r8uQhv50ugv//nt2VT+kmLyl/7M1k7Z9ocKZ+/Itlj/TcjaIA+Sk1vlYhS8zhQcYcxJvtXS0QJJ825RDXQ//y6mVfHJLZaxL5NRM7xsbzTIrJdYmZt5Wdaf+Y33L5v7ayPGiN3u/dvN1XV7+n/BtbDBe2Nsz9gxa4TkemvZfgdmwbr9xkx9RV1rd/1O5fEnnS8fetmLzTGbjAiM0Uk5uFwVIx8/kBP2Zf1YEPbulm3WZEvuz1vrXxs+prd/5r49f3rZn9VxH7Maxwbi187ffVTzybbkyD70rGeu/3K82KjX/2YEdGrbio8/AenZq1IR0xkU1Hvq3dNbfjVb5PN2evrudgPr/k83zBjYmx07J/Emg+JSHmStfVbGGO/bHrKv1LZ0NKdiQWfRQABBBDwL0Cg378VTyKAAAIIIIAAAghESMCrOn9nxwY52bEhQrP9w1S0Sr0GsN1ausHxoEP9gwH+7lNPpFyN3w+8zrdozIVSXHq1jC29Ou2Avwb6j7ff5mdI12eShfmj/D4NLooq/Rm9AnwYAQQQQAABBBBAAAEEEEAAAQQQQKBABAZC/VtEpMZjSZGq1J8Pgf6pKx96PZg+1PXgXYuzHirXgLzOJ7FpuF3nUwhNb0PQQxReTdfbtXdLTm5IyBdjAv3B71TUAv3P/fPlbxllYv8mRq7yEdh2ArFi5efxIvOXF32m9flkYskD/fJoVf3utz//2dkXxXrtN1KcV1xEvmZ6yz6eaoD6YMNb/qhn9Jh7xMqSFB32xkeZ98X65O+8gvn5FOjf1lBdVDG685PWSr2IlCTbU5evd4nYOyrr9vxLOgcscrUfTmvRgw2jxpxeL9b8LxEZm4bHITHmHytXt34rHYs0xuMjCCCAwIgWINA/orefxSOAAAIIIIAAAvkrYK29R0RucVrBgZ39t1VGrk160w89g+vphvkHF5pJqH8wwK995eIwxGD1/rElV4uG01NpmbjpuHrIwq11n3pctP+otyTraDHGLIz6GpgfAggggAACCCCAAAIIIIAAAggggAACQQgsXbp0zKlTp5rOVF/WSs1u7XtXXXXVBxsaGjRAmdPm9rPuXFW/d8Jwq4hPoD+8V8ft4ELiiBrsP/TNW7N+sCK8lQfXs8fBiHuNMcuDG2nk9BSVQL9WP9/fOPOjRoxW93pDADtwVGz8pqo1Tz3i1ZefQL+N28+YUeZBseLvWo6zB7Ri7N2Vq/d83G94Wg8PmD77IyPy5nQcrMivjZVOMfJnbp/Pl0D/wXWXX/CqxL5rRK5OxyLhM1asfcD0lX84lQMWudyPxDX3Hyzps3pz0YwMPeJi7L8e6Cn/W73RIcO++DgCCCCAgIcAgX5eDwQQQAABBBBAAIG8E7DW6tWIbU4Tj2o19WTB8UxC6UMddJyyyat8h+IHg/y5CPG7vXiD4f5zx3/QV+X+TPbc65CF2rz0yzl58/3hUaW/XUSWG2Na8mYxTBQBBBBAAAEEEEAAAQQQQAABBBBAAIEMBKqrq4uLi4v/M0mo/1tXXXXVX+Y61B/1QL9XsLytcXYGu5TeR0dChf5BGV3r5Js3Od6OMFSPav3O7xKB/vS+x7w+FYVAv4b52xtnrbHSX4F9dGCrNNIhYmqr6lr3uvXpI9D/24EK+eMymFe3GPPhqrrW7ybrY3/jpZPEjtZDCJkGtj2HyodAf6ZBeheAlA5Y5Ho/hq5hf+PsGRK3W8TIhcneI59fT8nCZ588hgACCCCQIECgn1cCAQQQQAABBBBAIO8E8rE6v0fYur8CvFaCD6ppIH58xZ2eYXgNwXcdv180tB7l5ueAwvH226Tr2P0pLyPsGxNSnlCGH0hyaISKQxn68nEEEEAAAQQQQAABBBBAAAEEEEAAgfwSGAj1/1hErvWYec5D/VEP9BdPmyuTb9o0jLD7wE45dN+tWX8pojafsAE01F96+RIpn78i6VAa7NebHXRvaCJu74qIcKttmi9IFAL9+9fOukGMfDugyvyJEnvGxEa//Y2rnzzuROQj0J+m7LCPPdnXM+YdF9/xi9+5ddh/sGH9rO9ZK+8NalCPsT42fc3uf038+v51s78qYj/mMf5RG4tfO331U88mm2MmfbU1VBfbos7NIvKOZOOk8fUeK/Zvp9fvudvrs1HYj8H5hXiwoMdYu6pyzZ4vp+HIRxBAAAEEfAgQ6PeBxCMIIIAAAggggAAC0RKw1mp1fq3Sf1bTULeGu6PYNGCvof5szVnD3SXjl0nZlFWvDxnFavx+92pwPeeOXyb63webHoTQAxGptvIpq86ySfx80IcsUp1fus+7vWci0m6MqUy3Xz6HAAIIIIAAAggggAACCCCAAAII5EKgtrb2PBG5ylo7RUQmD/znjxP++7m5mBtjFpTAD2Kx2N88/PDD/5OLVVlrt50JGFcnjq1h+SgEs6MWoI/afLL1zui6JyxpSFqtX+fTtXeznNi+STTgP5Ibgf7gdz/Xgf4X118x/tV4b4uIvTTJ6npEZLcYu8Nac9yIXCmv/ac8yeesEfPpyvrWLzg9l8VA/+9jRt5fUbe7yW2++xtnf0Cs/bqIFAe/02f3GPUK/W3rZt0WF/kXI1KUxOKQGNlhxf7cWPMmETNHxL5ZRGJJPvesmJ4FVXVPH47yfujc9GBBW+MsfS9uDuW9sPJiTMz1FWtafxNK/3SKAAIIjHABAv0j/AVg+QgggAACCCCAQL4JWGtvEZF7nOb90i/nRLbivFs1+HSry/vdt8EgfPepJwK9BcDv+EE/p+spGnNhf6hfDyikc7NBcek1ovvh1vT2gpMdG4Keelb6S1Klf6ExpiUrE2EQBBBAAAEEEEAAAQQQQAABBBBAIE2Bd77znZf19fXVGmMWi8j8NLvhYwikKnB/c3Pzn6f6oSCej3qgv2TGDf1B8sSmoXGtBp/tFrX5ZHP9qVbr79q7RU5s35jNKUZqLAL9wW9HrgP9+xpn/ZVY2egV3LYiv47H4x+4+J+e+tVQgeduv/K8UUWv/rsYeZ+IeOXldv6+5/TCS+/4dVeiYAqBfisiO+JiPtfd0/1j7evp299cck7R2KuMkUYRmZdkDvrl9VX1rXVOu9i/ltGv6g00VyTZZZ3HU2Kl0fSVPVTZ0NLdfyjC9l4n1n5GRC5PPo/+kHhkK/S/ZtGjhzxmeVj0WJHPvtBbtnZhQ0vv0Of2rZ292Bj7NRGZ4PZ5K9JrjPx1Vd3ub0R5P3Ru/r5Hpf+9MNZ8RvrOa9H3Qt/PNxQVf1iM/aSIeBYIs2LunV7fujz4v2HoEQEEEECAQD/vAAIIIIAAAggggEBeCbhdPxzl6vwK7Bboz+fweF69OAOTTRJ47z8gkE7F/yhZuL1rXCMcpV1iLggggAACCCCAAAIIIIAAAgggMCiwdOnSczo7O68zxrwzFou9y1p7IToI5EAgXlpaWvLAAw+8ku2x3W6kPXjX4khUWI9agD5q88n2+6LjjVuwQsrnr/A1tFbpP/TNWyPxLvmacIAP6QGIqSsfcuqRG23TdPYXFjZ3V9W3/k2aQ3h+bN+6mT8wYryubf6tjdua6f+0Z4dTRz6D8L+Nmdg7Kup2tSb24TPQ33PmwMG6irrda43pD06f1forqK+f+RWx5mNJwvSPVtXvfrvTOtrWznyPNebbSarzWyuy8YXeso8nhti1z9cquc/8pB4cEJHRXvBRDvTvWzfnWiNx/UYv81jDNyvrdn/YaT/0M23rZn7Yivk3Twdr76tas8ex6n1U9uO5Oy8aO6qzdKsYeauHhed7MfA98h0RqXHtw8qLfRKrvnjNrn1hfJ/TJwIIIDCSBQj0j+TdZ+0IIIAAAggggEAeClirP2cY3sKudJ8pVfmUVVI2ZdWwbrTKvN4sQMuOgEfYvSDC/KpYcv4yGV9xpxMov6TIzmvGKAgggAACCCCAAAIIIIAAAggg4FNg0aJF/yginzHGlPv8CI8hEJqAMWZiU1PT0dAGcOmYQH9q4gT6X/OiWn/y94ZAf3KjVJ/IZaD/wGcvG9fXV6S3EM9wm7cVu62qbs91bsFt/dy+xpmfMbY/xO7WXhWxN1XV73kg8QEfgX4rxt5duXrPx73m8NzaOdNHSbxFjLzRfRrm6TGxouo3rn7yeOIz+9fO/KYYc5PX/lmRplhv2Xu1+rqrl8/DBVEO9O9fO/MjYoxeReKWgXzFWvOB6WtaHU/3qM0Lt8+a0jNathuR6a6mVh7vKzt13cW3PX86qvvRtnZmtTWyWcSUur8b9memt/wdXu/Fgc/Oq+rr7d0mRtwO2Voj5tOV9a1fSPXvEJ5HAAEEEPAWINDPG4IAAggggAACCCCQNwLW2ltE5B6nCR/YOTHS6yguvaa/Sr9Ti/rtApGGTWFyXmH+QjpYkeQWgoXGGP2BNw0BBBBAAAEEEEAAAQQQQAABBBDImUBNTY1W190gXsGpnM2OgUeowObm5uZ352LtBPpTUyfQf7aXeoxbcGt/wD9Z02r9XXu3yIntmn0t/EagP/g9zmWgX6uPx35X+l4RM8ltZcba/VVrdm/2WrmfNbgF2H0E+o/FrFlQsab1N15z0Or4+xtnPmrELPR47qCIzK+q331g6DO+wucinjcVDO0vE4/962Z/VcTqTQNu7aiNxa+dvvqpZ5O9jen21bZ+zp/E49a1mryx0jPa9D04tf6pl7zmsH/drJ+IyHXuzzgfsIjUfqyd/QUxdnh1uT8sqttY++eVa/Y8mHQ/kvf148q63Yu8Dq4kG4OvI4AAAggMFyDQz1uBAAIIIIAAAgggkDcC1tptIlKdOOF8CMRryHrSJQ+K/unU8mENefOiOExUK9Zr5Xq3dviZG/sr9BdK8zi80GKM5w+IC4WAdSCAAAIIIIAAAggggAACCCCAQAQF3vnOd86Mx+NfEpG3RnCH58yHAAAgAElEQVR6TGnkCjzZ09Nzw6OPPno4FwRut9K2Nc7OxXSGjTluwQopn79i2P9+8rGNOQmGR20+UdikVKr163xztXe5sKqsa3Uc1hhDXiqNDfET/hYxd1fVt/5NGt1n5SN+1pBBoD/0APu+dXOuNRLXavNlHmA/qqzbfaOfsHUmHumG8J3mHWRf6bxI6Qb6o7IfT9/+5pI3jB6rv0ef675+s7uvZ3T1xXf84nfJjPatnfV2Y0Qr1ZU4PWvPXHYxukcWXHjH7o5kffF1BBBAAAH/AvwDqn8rnkQAAQQQQAABBBDIsYDbLzbyJYztVaVfaQn1h/OCJXPPl/cnFR2PNbeLyHKq9KeiybMIIIAAAggggAACCCCAAAIIIBCEQG1t7aestZ9Loy9NYz5srf0fY8xxa+2xWCx2vKen53hvb++RlpaW7jT65CMjRKCmpkZDj+/yWO5OY8x1TU1NScNtYZER6E9NlkC/u5cG+ycsaZDiaR55zoGPj5Rq/QT6U/v+Sva0n/A3gf5wK9LvXzvzI2KMXrPhlvmzVuzK6fV77k62n/p1P3vqdsAhyBB+kH35WXfiM+kG+qOyH8+tnTN9lIn/TET+2H39dlNV/Z7hJ/QcPrBv/eWXmHhM+5vg0t9vYyb2joq6Xc6nptLZBD6DAAIIIOD6f+7QIIAAAggggAACCCAQKQFr7S0ico/TpA7snBipuXpNpnzKKimb4n7bIaH+YLcyWZi/s2ODnOzQ290LqyW5EeKOM8WHGgprxawGAQQQQAABBBBAAAEEEEAAAQSiKlBbWzvWWvsfIvLeFOb4pIh8r7e39zs/+clPXkjhczyKQL+AvncissVa+w4Pkh3d3d1va2lp6colm7W2TUQqEudw8K7FoqHrXLeoBeijNp9c70/i+FTrP1uEQH+wb6if8DeB/nAD/fsaZ3/JWPsJj51NKWjtZ08J9Ku2eXpMrKj6jaufPD7UPir7kck+Or1Lz62fNWFUXP5LRP7U5V17xVrzgelrWvXgJA0BBBBAICABKvQHBEk3CCCAAAIIIIAAAuEKuP1SI98C8Bq0Hl9xp2jQ3K3l25rC3fn0e1frCy7b5dpB96nHRavzF2rzODzSboypLNR1sy4EEEAAAQQQQAABBBBAAAEEEIiOwKJFiyYbY7acCVbP8TGr/xGRLxpjvt3U1PSij+d5BAFXgZqamh+LyNs9iH7e3d39jlyH+XV+UQ/0l8y4ob/qe2Lr2rtZjm7Jft2QqM0nqt+GqQT79eDIoW/eGokDJEF6qsHUlY5ZU35Gnia0n9BwLgL92xqqiy4sOnWVMX3LJC5zxZgqEXmDiJybzlLdAuz71s76qDHiVfn+qI2FG+jfv27mRhFzq8e6DorI/Kr63Qf8rN3PnuZroH9/46WTbHz0e01MasTKjDP/nHmeiJSLSMyPzdnPOAf6o7Ifyd5NK9JrRHZakRN+1m5Eis7ckHWFiJS5Pe/2Xvjpn2cQQAABBJwFCPTzZiCAAAIIIIAAAgjkhYDbtcMv/XKO9J7Wn03lTyPUn529mvSmH7oenNB3Rt+dQm5JDjQsNMa0FPL6WRsCCCCAAAIIIIAAAggggAACCORW4Prrr58Ti8WaRGRCkplopdPPG2PubGpqOp3bWTN6vgssXbr0nFOnTj0sItUea4lEZf7B+RHoT+2tI9CfmlfxtLn9BzI03O7VNNTftXeLnNi+MbUBIvw0gf7gN8dP+Dubgf72f758Vl8s1mhE3iYiejNLIC3agf5ZPxGR69wX6hw8d3vez57mU6C/raG62I4++XFrzSeMiP7FF1A20i3QH439SBboD+QbI6ETAv1hqNInAgiMdIGA/k9rpDOyfgQQQAABBBBAAIEwBay1t4jIPYlj5HOFdUL9Yb4xIl5hfh1ZK/Pr+1PozcPhDmNM9stnFTo460MAAQQQQAABBBBAAAEEEEAAgX6BRYsW3WyM+b8iMsaD5JRW5O/u7v4/UaiSztblv8BAmF+Djld7rCZSYX6dp7V2m9MBhEP33SrdB3bmfGM0ED75pk3D5qFz0zlmu0VtPtlefzrjpVKt/+RjGwsm1O/2rpz5fmsxxixMx3Kkf8ZP+Dsbgf7nbr/yvFGjX9W/mJamV23deycJ9J/tky+B/n1rZy82xup7MTn479VoB/r3r5vdKGJXB79u9x4J9GdTm7EQQGCkCBDoHyk7zToRQAABBBBAAIE8FrDWaphfQ/1ntc6ODXKyY0PersxPqD+fDy3kamPKp6ySsimrXIcfKWF+BfCw4BcWuXpBGRcBBBBAAAEEEEAAAQQQQACBAheoqalZKyL1SZa52xhzQ1NT04sFzsHysiRQXV1dUlxcvDVJmP9n3d3dtVE7QEKgP7WXhEB/al5Dn9Zg/+SbN/mq1n/om7eKVu3P50agP/jdi0Kg/+C6yy/okdhDIjIz+BW+1iOB/rNlox7ot1bM/sZZf2dE1gd5U8PZCpEP9H9VxH4srO8Jp34J9GdTm7EQQGCkCBDoHyk7zToRQAABBBBAAIE8FnC7crgQgtl+Qv29pw/KS7+ck8c7mL2pF5de01+d360db79Nuo7dn70J5XgkD492Y0xljqfH8AgggAACCCCAAAIIIIAAAgggUGACixYtWm6M+ZrXsqy134nFYh9uamo6XWDLZzk5EqitrT3PWquV+ed5TOGJ0tLStz/wwAOv5GiarsMS6E9tRwj0p+aV+LTfav0a5s/3UH/JjBtkwhLHi2rvNcYsz0xyZH7aV6Df2vuq1uy5OQyhgcr8PxaRK3z2/7KI/D7h2dEiUiYirpk5Av1ni0U90N+2buaHrZh/ExHd22QtLiInRaQv4cHzvA8DRD7QT4X+ZDvP1xFAAIE8ECDQnwebxBQRQAABBBBAAIGRLGCtrRYRvXJ4WDuwc2JB0Giov2T8Ms+q8lTqT77VycL8I9FQ360LLtvlhrfQGNOSXJYnEEAAAQQQQAABBBBAAAEEEEAAgeQCtbW1b7XWPioio1ye1uDUZ5qbm/P3ys3kDDyRZQEN88fj8f8yxnhVao5smF+53G6oPbqlQbr2bs6y6PDhNAA+daUWwz67aeD74F2Lsz6/qM3HC2AwPF98YfQK9hSVT/FVqb/3pP8q/fpOnNi+KTKV/Qn0B//t6SvQL/JoVf3utwc/ukjb2lnrrZFPe4Xxz/yzxmkj8q1eG1t/8Zpd+xLn4WcN0Q70z9woYm5187Ui+0b3yIIL79jt65s3E4/962Ynqwp/1Mbi105f/dSzyd6HdPs68Nl5VX29vdvEyIVJxnherHzG9JU9VNnQ0p347P51s/Rg4HXufbgF+qOxH/vWzvqoMXJ3Mucgv06F/iA16QsBBBB4TYBAP28CAggggAACCCCAQKQFrLW3iMg9iZPUKutabb1Qmp9QfyHcSBDWfqnfpEseFP3TqY3EMP+gg95YoIcdHNodxhjH8kRh7RP9IoAAAggggAACCCCAAAIIIIBAYQrU1NRUiMhTIqLVTYc1a+3JWCz2vqampp8WpgCryoXAu971rnG9vb0/zecwv7pFPdCvc6ysa3Xc4rbG2Vnf+nwK9OtBCJ3vSGq5OujhZEygP/g3z0/4W0IK9O9vvHSS2NHbReQSj5UdFRu/qWrNU4+4PeNnDVEO9O9rnP0lY+0nPAx+GzOxd1TU7XL+izvhg5l4pBvCd5p7un21rZv9j1bs5zwykFasfcD0lX/YKcg/OJd0A/1R2Y/9jbP+0lr5dyNS5PjP4iK9xshfV9Xt/kbwfzPQIwIIIIBAUAIE+oOSpB8EEEAAAQQQQACBUATcfpnR2bFBTnYUVjGvZKF+PcCgBxlowwU8QuvSe/qgvPTL6FVAytY+lk9Z5Xb7Q4sxZmG25sE4CCCAAAIIIIAAAggggAACCCBQmAJvf/vby4qKinaKyEUuK3wmHo/XPvLII22FKcCqciFQW1s7QUR+aq291GP8baNHj168ZcuW3+dijn7HtNZq0Y3bE58/+dhGObF9o99uQn1u8k2bpHja3GFjHLrvVuk+oN/+2Wv5Euj3CJNnDytHI+XivXBa6rgFK6R8/gqnL1HsJs13w0/4O7RA/7qZS0XMfSIyxmX6VsTWV9XvWe+1PD9riHKgf//amR8RY/T/HBwzfzbF4HYmHumG8J32J52+nrvzorGjOksfFSOOVa0Gxnk+LkVvu6h+x0Gv9yLdQH9U9mPfujnXGonrdTplbuu0Yu6dXt+6PM1vfz6GAAIIIJAFAQL9WUBmCAQQQAABBBBAAIH0Bay1+os+rfB1VivUavUl5y+T8RV3OoJpKF3D6bSzBbzC/Ppkob4rft8Drc6vRg6t3RhT6bcfnkMAAQQQQAABBBBAAAEEEEAAAQQSBZYuXTrq1KlTj4rIW110jhljZjU1Nb2IHgJBCSxZsuT8np6en4nImzz61GIWNU1NTaeDGjesfgj0pyabL4F+jzB5agvOw6ePbmmQrr2bcz5zAv3Bb4Gf8Hd4gf7ZjSJ2tceqjsWsWVCxpvU3Xiv3s4YoB/r9BLfF2vuq1uy52c8bkIlHOiF8tzml09f+dbOmichjIuJ8fXf/YHZTVf0ex5M9Q+eSbqA/Kvvx4vorxr8a720R8Tzo+KyYngVVdU8f9vNu8AwCCCCAQPYFCPRn35wREUAAAQTSFHj+qUkTi3r6bpC4uVKMvNmKjB7o6oQR87Sx8ZZz3mC2Tbz0aJffIfa3Tp42qrfnejEy24r5Eyty7h8+aw4Zkeetkcf6RpsnLrr88BG//fIcAggEI2CtvUVE7nHq7cDOicEMErFeNMyvof6RtOZMtsCj+nx/tyM9zK8GevPDBZftcmNeaIxpyWQP+CwCCCCAAAIIIIAAAggggAACCIxcgUWLFn3FGLPSRaAnFotd/fDDD2e3fPfI3Y4RsfLrrrtu0ujRo/+rUML8umluPwfXyvda6TwKzS0YnatbBCrrWh1Z2hpnR4Grfw5uBw8iM8EQJ3LwrsXS29kR4gj+up6wpEH0pgSHttwYc6+/XnhqqICf8HeIgf6vitiPeezIb/pi8taLV+8+6rVrftYQ5UC/z+D2objpu/6iur1PJ3uDQ/boslZunL5m90+SzSOdQP++9ZdfYuIxPeCnt/Y4NiPyicr63c6V1IZ8It1Af6T2Y93se4z0/27drfm6xSLxw9aK2b9u9rtifef9pLKhpTvZXvJ1BBBAAIH0BQj0p2/HJxFAAAEEsiRwYOeEpTYunxIjl+vPv7yHNV+smHfkk57/kr5r/J8aG/tHa2WJiPyR23V0CX3ErchxI3avFXmob8yo/8i3gH/7rvF/KvHYTSJy3sDadr/hHPluKgcgsrTlDIPA6wJuv8joOna/HG+/rSClps11Pjuk69V10/4g4FF5vv+hzo4NcrJjA2Qi/RX61cuhcbUwbwgCCCCAAAIIIIAAAggggAACCKQlUFNTc+1AVVTHz1trP7R169b/SKtzPoSAg8DixYsv6O3t3S4iVR5AeVOZf3AN1trqM7dcbEtckwaiNRgdheYW6M/VoYN8CPTrvo20Kv36zp7YvikS1fnVf+rKh/oPVjg0Ct2k+ReLn/B3DgP9vir071838x+smM8aj9xBlAP9unX7kge39bFvVtbt/rAxYt22W4PabetnfkWs0YMSrhlCN4/9a2d+RIzZ6Jm3sGZD1ZrWf/R65Z5fN29qTHp/KiIXeTx31Mbi105f/dSzg8/4CfT7qdC/v/HSSdaO/qkRebP7+ObpMbGi6jeufvJ44jNR2Y+2tTPfY435togUu6/DnhKJfaiqvnWLn78G+t+RdbM/L8Z+Qqx90PSVf5hQvx85nkEAAQTSEyDQn54bn0IAAQQQyIJA+y8mVUosfreIXC8iMX9Dugf6jzw9oeTl38u/GyPvFpGx/vpz/dfbA8YWvWvaFf/zq8z6Cf/TdpsUHSiZ8E0ReZ/84VaDwYFfNHH70WlXHnso/JkwAgKpC1hrtTr/sEoChRpu18r8WqHfqb30yznSe/pg6ogF+okkVeel+9Tj/dX5/TTtq2T8Muk+9UT/5wqxedxkoL/gXFhoa66pqfmsMebSeDz+o61bt/7fQlsf60EAAQQQQAABBBBAAAEEEEAgCgI1NTU7RGSu01yMMV9oamr6VBTmyRwKQ2AgzK8/vJvmtiJjzI9FZElTU9PpfFq1tbZCRNoS5xylQH/xtLky+aZNw1hzNUe3oHZUKsMPhRoMlBeVOwbLI/mqjpt/q+ieO7WuvZvl1F7nXyvqAY8oNbeDHyJSaYxpj9Jc82UuEQ/0J60+/vy62TfGJP51EVPqZR71QH/b2pnV1sjmJOvoEWu+VFnf+imnUL8GtdsbZ62xIvUOGYKzeFw91s251khc/0Ioc/U00iFiaqvqWvc6PXNw3eUX9EhM+5iZ5PsgzUC/PB+XorddVL/D8Zesz91+5XmjRr/6HRGp8R7fPdAflf147s6Lxo7qLN0qRt6axLJTjFlZVdd6n9dzzzfMmBgrGqW/Y9PThZoxtWLs3ZWr93zc66BIvvx9xjwRQACBKAoQ6I/irjAnBBBAIIsCbU9O+IQx8vnMA+6pTNpfFX3pi317oCp/Cp07992+8/zZYuUbIuYtKXTm9ejeaV1H55iF0htQf6F1075j4hdF7Mc9bjdoE2PfXzH3mPP9pKHNjI4RSC5grdVfYugvM85qhRpuv+CyXaLh8sRWyDcSJH8LnJ/wqDjff/BB3xE/LbGfVA4C+Ok/Ks943GbQboypjMo8M51HdXV1cXFxsVYVefuQvu5vbm7+80z75vMIIIAAAggggAACCCCAAAIIIPAHgdra2lpr7cMuJluam5tvwAuBoAQWLVr0R8YYPUDiWpnfWtu0devWdwY1Zrb7sdY6VlCOSkBdQ+kaondqbY2zs83Vf7jAKXB+6L5bJWqh8qzjBDCg7vfkmzc5VrfP1SGOdJblFug3xpCVSgf0TAUun4F+PVT1uzSHGPqx38dMfHlF3VP9N5jsb5z1l9bKv3tV1heR31uRtS/0lv2fhQ0tr/8eXyvAj5LeBivyIT+5CCPyicr63cMqcO1bO+ujxogWJHRrw0Lnbg/uXzf7qyJWK+On3FcKwW39/5YdcTGf6+7p/vGld/y6q71xzuQ+idcaK5ofuNyzuv7AzNwC/S/cPmtKz2jZbkSmJ9nv3xqRL8eLYvdO//SuF56+/c0l54465y3xUfHlxvbvSYmP92WYrfbzhtFj9f1wPoH0h06f7IvH/+rif3rq9WKN2xqqiy4s6ny3EflckpsBBnv5TV9M3nrx6t1HE+calf3Qefn8HtVH9d14Soz57BhT9OjgzQMvrr9ifHe8d0FM7N+IyAKHwx6eB0V87COPIIAAAgh4CPAPqbweCCCAwAgXiGKgf6CivP6Ll17Xm2IbHuh/LcxvvqfVFlLszOvx/6yYdzQa95x6zHJ/6+Rpprf3x8bIxR6PWRHzpYp5R/4+QB+6QiAQAbdfYhzYOTGQ/qPUiVd1fq00X6iV49PZg2Rh/sPPvsfXbQZuIfdCvAHC60aDQvnlxUCYX3+reF3iexWPx5c88sgj3EaTzjccn0EAAQQQQAABBBBAAAEEEEDAQaCmpkYLxMxy+NLve3p6Lnz00UePA4dAUAKLFi262xjzUY/+Hm5ubn5XUOPloh9rrf5erDpx7CgF1KMUoneby9EtDaIV5GmZC5TMuEEmLGlw7OjkYxvlxPaNmQ8SYg8e8y/IW2tDpDyr6xTCwkFM6fcxI++vqNvdpJ09t3bO9FESbxEjb/TR+csa7h94bvRABfkUMnLm7qr6Vg00n9WiEujXSWVzL9wC/TqPfetm32PEDrtt3ccepfqI42GJ/Wtnf0GMXeWjs7iInBSRvoFnz/NzuGNIv56HNaKyH3rzQtv6mV8Ra/SwSArvvA/BPzzSY6xdVblmz5dT+hQPI4AAAggkFQjrL+6kA/MAAggggEA0BKIY6G/fMWGdiOhVvEWpK50d6M/scIDX6MlvGUh97sF/ou0XExeZmNUr4tyvuXvtbrTNlfOOvDv4GdAjAukLWGv1lxf9VTeGtlSqr6c/evY/Ob7iTtFQf2Ir1Irx6QqXT1klZVPcfy6XyuEHt0MUhWrucRBioTGmJd09icLnXCrzvz41Y0x9U1NTYxTmyhwQQAABBBBAAAEEEEAAAQQQyHeBRYsWvc+Y/iI6Tm1Nc3Oz/oyfhkBgAjU1NdtFZL5Th/lemX9wTW6B/igF1N1C9LkId49bsELK568Y9krkYi6BvegR7Mhtz/OhSr9HoP9eY8zyCHLnxZSyGVrWQP7QQL8C+ahqH5Cj3VRVv2fYXzJRCvRnKbjd7+kV6N+/bpZWcdeTVJ55hAA2xjFQ/3zjjEtjdtQjIjI5gDG8ujgWs2ZBxZrW3zj/80hWgvRJ90MfaGuoLo4Xdf7AiNSGY2JPicQ+VFXfqjdm0xBAAAEEAhQg0B8gJl0hgAAC+SgQtUD/i7+4YHxP7NVtRuSy9DzPDtof2DHxH63E14qYMen15/ip09bKpyqvOBr5E8f7n5ywwBj5nhGZkGT9P6iYd/R9ARoVZFc+vl/y5t3Ihw2ytr+awz2Jc+06dr9oBfVCa9PmHnFcUiFWi09379wq6g/2l0qYXz/j1l+hHhop1EC/hvnPOeeczdbad7i9W8aYP2tqavp5uu8en0MAAQQQQAABBBBAAAEEEEAAgT8ILFq06NfGmD91MDkSj8erHnnkEa2KS0MgMIGamprbz3TmVCo87yvzDyJZa3V9us6zWpQC6sXT5ooGvBNbLsLdbmHt7gM7RW81oAUj4Lbn2nuUbo9wWq3eLqDviUO7wxjjfPVAMGwF3UvOA/2Nl04SO1rD2zPChLZit1XV7bnOGLFDx4lSoF/ntb/x0knWjn7YiMwO1cPKx6av2f2vTmP0HyxonPX1M8X6b85wDlo5P+ZRVd61Qn7b2pmfsMZsEBG9jSGs9oq15gPT17S63gYdhf0YXLzOReKjvy9GrgkY5PfGmr+vXNMa7WtaAl403SGAAALZEiDQny1pxkEAAQQiKuAjoBzCzN2r27fvmPBXIvIVEXmD58BWToiR+2Jx+40Lrzy288jTE0peftlcI8Yerrzi6B797EB1fq3a8mc+FhG3IseNlResEb1urb8ZkXNEZKqIlA78C6SWsz9hJLZ02hWHH/XRb04f8WnwirH2E9OuOPZvOZ1sHgzu4/uFQH+A++j2C4xCDPS7VYpXzgM7Jwaomr9dJQvzp/NeFI2dKhdctssRJdXDAfkg63G7QV7/AqOmpkav263x2IPVzc3Nn82HPWKOCCCAAAIIIIAAAggggAACCERdoLa29q1nbtZ0vOnPWrty69atX436GphffgrU1NT8QERuHDL7HzY3N783P1czfNZuN9ZGKaBeVDZFpq50zjG2NYaaJR0G5hY0j5JXobybUbqZIRVTj0D/cmPMvan0xbN/EMh1oF9nsr9x9gyJ2y1i5MJ09saKtBorp8V4ZggO6s0wVfW7DwwdI2qB/tc8Mgr164EFXeMUEXEtkOhVoX9wDhketDgq1m4SY/7OIyfiGugfOFTwJRFZ+XqmI7WX47RY+4AY8x4RKXH/qFlfVd9a59V1FPZjcH7P3X7leaNGv6on8Zam6ZK41EPWmlu9DjWkxs7TCCCAAAKJAgT6eScQQACBES7gI6AcgpBnoP9OEfl4kkHbxNj3V8w91ur1XPuOCe8UkW+JSHmS/p4x1q6adsUx1yvBnn9q0sSinr4bxMoyI7HSPon/ZdW8Y8+EgBN4l+1PTnyvNfb/d6nSr/9+u6Wi68j7zELpDXzwAuvQx/cLgf4A99xaq9X5tUr/Wa0QK9aPr7hTNNSf2NIJqQe4BZHpyit4r5PsPvW4aAA/neZWtT6TPtOZRzY+43FwpMUYszAbcwhyjKVLl445derUj5KE+T/X3Nz8mSDHpS8EEEAAAQQQQAABBBBAAAEERrJATU2NVj/9BweDtubm5qqRbMPawxeoqan5cxH5oDHmP5uamgqqSJFboD8X1e+9dlID/RrsH/az7L2bpbfzUPgvwcAIRWWTHauvq1fXXtdf92U8v56Th6Rr7+aM+8mnDsYtWCHl81cMm3LUD0+4vasiUmmMac+nPYjSXKMQ6FePg+suv6BHzP0iRquP+82+aXj9J6N7X13WUzT2kyJ2tYftqyL2pqr6PQ8MfSaKgX6dX5rBbS1y+DVj7X9aYzRT4VpwMVmgX+fQXxHejv6uHoRIYU+0TOMzxsgyE4+djhurxRrPd9kX10C/Pq+hh/bGWSusiP6zqkcof1jvnWLMSrH2MRHR/2ixR+dm5fG+slPXXXzb86e9vi+jsB+D83vNZfYHrFgtfFWZ5t8nPVbsQ7Y3/r8vatjrfOV8mh3zMQQQQACBswX8/kMNbggggAACBSrgI6CsK+8WEc9/KUmJx8pXKq44usbpM207Jv7IiHW8//C15+2rRmJrps078oVkY7Y/OWGtGNEQ3yiPZ30dDkg2VtS/3vbkhJnGyBdFZN7Av8Dqv6B36En3aS8f+yxhfn876OP7hUC/P0pfT1lr20SkIvHhQqycrlXiNbSe2Arx8IKvzU94yC10r4/1nj4oL/1yTjrd9n/GrfJ/pv2mPaEQP+hxy0G7MSbdH+KFOGP3rv2E+a21X9q6datWc6EhgAACCCCAAAIIIIAAAggggEBAAjU1NY4/szvzO4TPNDc3fy6gYegGgREnYK3Vn4Xr99dZLWqBfrdq7SNpwzTQf3RLw4hZcpRuZkgFvbLOtS4cgf5UIBOejUqgX6fVX5V93awl1shnjcifeFQg1yD/PiOmvqKu9bvGiN23bs61RuJ65UiZG4cV+8Pp9XvOugkmqoH+wTXsXz97vo3bLxmRmd4e9lmJxT5Stbr1MT976ifQr3PY1lBdNG3U71aI2E+LkTcmedUOiZF/OdBT9uWFDS29+9Zfft75EgoAACAASURBVImJx34mIhNcPucZ6B/8zPMNMybGikY1itgPiphSjzm8YkUetL19fzsYUt+3buYPjBivCmKdVmKLp9fv0nkmbbnej6ET1L25sKjz3Ubk0yJyuYiMTroAkZNi7LfidvTnL6rfobdW0BBAAAEEQhYg0B8yMN0jgAACURfwEVAWK2Zz5bwj787GWtqfnLBDjMx1/xdnOWqtvL/qiqN6OtuztT858Vti7F94PNRjxayvnHdk5PzULRkaX/cU8PH9QqA/wHfIWqs/YBvWNLytYetCatPmOhczCHKt5VNWSdmUVf12Lx+/X052aIGK6DevML/OPtMDHl7V/zPtO2q6HmvNq0C/zzD/v27duvVjUdsD5oMAAggggAACCCCAAAIIIIBAPgvU1NS8SUT+22kN8Xj8Tx955BHHr+Xzmpk7AtkUcCtyc+i+W0WroUehFU+bKxrqH+ktSnuSjb1wq3Z/8K7FoodOotZKZtwgE5Y4//rXGENOKmobFsB8Xlx/xfjT8Z7rjbHXWGteuzHISqcReaJPYg9fvGbXvgCGyZsunr79zSXnjB67ZKiHETlijG2x0ttUVff04cHF7F878yNizEaPqvqvWGs+MH1Nqx6A8N32fW7OhbG+vrdZa6qtyMSheyLS90hl/d5n9XCF7w5TfFAD7FNjv7s8Nir+Nmvlz0RM8cAc9orY7bG+8p9WNrRoYcvQWxT2Y+giX7eJqYud+/r+vPZ9szcWs/8dHzXqp9M/veuF0HEYAAEEEEDgLAH+QZUXAgEEEBjhAj4CytkN9O+YsFteOzHu0uwBY4veNe2K//lVsq1LWu3fygkjsaXTrjj8aLK++DoCKuDj+4VAf4Cvilug/8DO137mUyit5PxlMr7izmHLCbJC/GCYf+ggXcfuF70BIMrNad5D5xtU4N7t0EBnx4a8Ofjgdx/dDo/kyzXDhPn97jTPIYAAAggggAACCCCAAAIIIBC8QG1t7T9Ya52qRLQ3Nzfn1e1/wevQIwKZC1hrt4lIdWJPJx/bKCe2a9Yy982rWnvuZ5e9GURpT7KxarebGaJ6sMEj0H+vMWZ5NswYA4F8EOi/5aBx1g9FxKu4429jJvaOirpdrtde5MNa82GO7Ec+7BJzRAABBMIVINAfri+9I4AAApEX8BFQzttAf7Jq/yL+DwdEfiOZYFYEfHy/EOgPaCestbeIyD2J3XWfery/InshNQ3za6g/sQUZuL/gsl2i1dkTW5QD68Wl14gG7d1akHN3OzhQiO+bx40HC40xLVH+3qquri4qLi7eIiI1bvO01n5t69atfx3ldTA3BBBAAAEEEEAAAQQQQAABBPJVYNGiRf9ljFmQOH9r7ee3bt366XxdF/NGICoCZy6t1ZLitw/7ufiBnaLB6ag0rXyugemR3KIaZA9rT/It0O/xji43xtwblhP9IpArgbZ1s24Taysq6vd8MpWq9/v+eeY8EzPNIvJH7nM3T4+JFVW/cfWTx3O1vnwbl/3Itx1jvggggEB0BAj0R2cvmAkCCCCQEwEfAeX8DfQHWO0/7M15/qlJE4t6+m4wVuZYMX9iRc7VMY1Ij1j5tcTsL3pHj9p80eWHj4Q9l3T63986eVos3vN+a80MY+USa2TUQD8njJinrbU/rnj56E/MQulNp/9UPzPoaa2ZPzgfY6XPGnnWiPzXG86R70689GhXqv36+H4h0J8qqsvzboH+IEPuAU21vxsNy5eMXyZjS68WDaIH0bR6vq43iOYW6Ne+gwzGBzHXQU+ds1sLOmif7PCA33XprQq9r74g+ufpricC2z+/4/t5ziPQH+lfZAyE+b8vIq6/KRwI8/+v/gtBaQgggAACCCCAAAIIIIAAAgggEKhAbW3tedba34q8/rPf1/s3xvxZU1PTzwMdkM4QGIEC1lqtzq9V+s9qvZ0dcvCuxZERKZ42VzTgPVJbd8QOWGRjH8YtWCHl81cMGyqqNxVU1rkWEq80xrRnw4wxEMiWQFvjzJnWmiYRmSQi3+jrGXPbxXf84nfJxj/Y8JY/6ikao5W1hh3WHPpZK+be6fWt3GyRDHTg6+yHTygeQwABBBBwFCDQz4uBAAIIjHABHwHl0AL97Tsm/ouI/fsIbsGwUHZ7CIcDjjw9oeTlbllprGgl4SoRiSWx0DD80yJy17Suo1/3G45v2zHxR0asV6mUThs3H6y88sjWVPZC5//7bnu7WPMXIjL5tfMHnu2VM1WVfy7W1FdcceQJP2MdePKP32JN73+KmGkuz//OxO2Hpl157CH9etuTE2YaI18UkatFZKzHGKdF5Alr5e8rrzi6x+k5H2P7WcLgM3sq5h2dlcoHRvqzbpWIohY+Hwzyl01ZFfiWHdg5MbA+3SrQ6wAaPn/5+P1yssPptvTAppBSRx6hcwk6zK8T0330OkCQ0uSHPBy191Wn5vEu3GGM0QpgkWt+wvwi8q3m5uabCfNHbvuYEAIIIIAAAggggAACCCCAQIEInKnOr7f7/dRhOcebm5sn8O/kBbLRLCPnAvbMD8edJhG1ivBuFdv18EHXXr1kM/xWVDbZ8aaAMOfwyoFdooH+kdbyKdCvt0dohX6nZs78EHyk7R3rLWyB/Y2XThI7+hERmTFkpc+LlU9W1u/e4latv/2fL58Vj8X0toqhn3PAsqeMlRsq1+yJ9A3PUdll9iMqO8E8EEAAgfwV4B9W83fvmDkCCCAQiACBfkfG0AP9B3ZMvNmK/ZyITEljI/WHuf9txHxi2rwjP072+aAD/XabFLWXTlxj4vbjYmRcsvEdvt5jxTSZuPnbiisPt3l93keovn+vKl4++tUD555/pxhzi4ick8KcjonIpyrmHf1a4md8jJ3CMEKgPxUt/e2fy9XCUQpIB1XV3Ykm6JsINLA+vuJO19sDNNSvNwJoWD7XzSvMr/N86ZdzQpmi17iZDBglW11HvgX6fYb5v3fVVVd9sKGhIZ7JXvFZBBBAAAEEEEAAAQQQQAABBBBwF1i0aNFfGGO+5fDExubm5v+NHQIIBCNgrdUK/Vqp/6wWtUrobgFvDdMf+uaton+G3YrKpsjUlf31ns5qUbvRIGyHbPSvAXkNyie2o1sapGvv5mxMwfcYbu+miNxrjKHKuG9JHoy6gLVi9jfOutuIuP1z2HEj8ou4sT8TG9PCe2JM/CJrTY0RqfRRbFCMkR9UrN79freDAVE3yub82I9sajMWAgggULgCBPoLd29ZGQIIIOBLgEC/I1NogX4Nwx8ombBRRLSK8Ghfm+T+UOeZ4tr1FfOO3uXVT5CB/uefmjSx6NW4ntZf5Odf8pOsb5+NxW6qnHPY9SpmH6H602JsncRNtRh5l49bApymdFysubXiiiM/GPpFH2Onsn0E+lPRei3Qf4+I6AGNs5qGzjXsHoWmFd01KB9GC2OdOtdJlzzoOmcNnh9+9j39Fftz1fTQQcn5y1yHP/zMjaEdOtBxdfwwWpgHEVKdr8c6I/fLjKVLl446deqU/t3sdcvM90pLS5c98MADfala8DwCCCCAAAIIIIAAAggggAACCPgXqK2t/QdrrdMVjyuam5s3+e+JJxFAwEvArdiNVoXXKv1RaW5hep2fBrw16J2N5nZTQNRuNMiGRZhj5FOg3+2dEJHlxhj9HScNgYIQaFs78xPWGP1ns0wzB84eRjpETG1VXeveggALeRHsR8jAdI8AAgiMEAEC/SNko1kmAggg4CZAoN9RJpRAv4b5Xyid8G/Wyk0iUhTQW/mKGLumYu6xf3Hd4x0Tf2TEeoUhO23cfLDyyiNbveb0Wpi/b7OIuSLN4LxT921i7Psr5h5rdfqiz1D9IRH548zmZH/VO2bU2y66/PCRwXn4HNvvNhLo9ys18FzUA/1hVXMfZNIq9GEE66Mc6k9240GYYX51T2aT4is87PGgb11Idz75EugfCPPr6Z33e6x1c2lp6XsJ86f7NvA5BBBAAAEEEEAAAQQQQAABBPwL1NTU6M+g/z7xE9ba92/duvX7/nviSQQQ8BKw1laIyLDbjaNYdd4t5J3NubqFt6N2o0G+v/Vuex3FgxOVdY6/ctQtqDTGtOf7XjB/BAYF2tbNus2KfEFExgavYk+JxD5UVd+6Jfi+C7NH9qMw95VVIYAAAtkWINCfbXHGQwABBCImQKDfcUNCCfS375iwTkQ+FWCYf3Dyx0zcLp925bHh94rqT30DCPTrYYT2konfN2KXZBacH+5tRXb0jYktHhqmH3wq4FC913dfr4h8vmLe0fqQxibQn+LffVEO9CcLnqe41LMe1xC/VufvPvV4Jt14flaD63q7gFvLRTX5ZKadHRvkZIdTAbhgmdSmbPIqz1sCMhkx7EMJfubmYd1ijFnop4+wn/Eb5u/u7n5fS0uL/v1NQwABBBBAAAEEEEAAAQQQQACBkAVqamq+LSJOVysubG5ubgl5eLpHYEQJ2DNl+p0WHLXwtFeV/mwF6ounzRUN9Se2bB4qGAkv59SVD4nud2I7eNdiUeuotJIZN4gePnBqxhjyUVHZKOYRmEDb2tkrrLFfFJE3BNapyFGx8Zuq1jz1SIB9joiu2I8Rsc0sEgEEEAhVgH9gDZWXzhFAAIHoCxDod9yjwAP97TvPX2it+Y4RmRDSW/GzaV1HF5qFMizYGESgv33nhHqxdo2IGRPC/HtFzFcq5h0ZVt0pi4F+XVbrtK6jVw4aBjw2gf4UXxxr7TYRqU78WBQC0eVTVknZlFXDVqRB+M5DG0QrsUe9eVRp7596NqvJJztgoIcbdN/zoelaNDCvhwL0vye2bB1M8LKKeqDfZ5i/ubu7ewlh/nz4rmCOCCCAAAIIIIAAAggggAAChSJQU1PzUxEZVgzAWnvp1q1bf1Uo62QdCERBwO3n49kKyadi4FYhP1uBeq9DBW2Ns1NZCs96CLhVvf9/7N0LeF1lmTb++9nZPQCtKdMmlSJkJwWZUaDHtH4I2MqhaaWoKIIDjhS1nc8BVJyq9CDBtnjoJ6OgjEVH66AOiqJSNCkHG4v4h6YnStVRaLMD0tKktQ0NtCXJfv590gTTZK/D3tmHtfa+3+vyKrrf9R5+7wo2yb2eFTTjky9cgFEXLEi2k9UiMo+HTIFCFHj2CxPeWiKRb0PwtkEW5lMonkxE5V/OuGXzc4VolYs98Txyocw5KEABChSuAAP9hXu23BkFKEABXwJ+Av0AdivwV18DOnbSdZXVe606vWuLN5ZtATDRuZM2i0bfVTHtJc9fEARprKbGsrUCXOqx/UMK3B8RfLtiauvvWraXjXjlkF4DyL8JcLbHN+CvQPSTsal7v9N/jsEG+lMItrcp5McRjdxp59O7foH8K4BzAUScbw+8iIheHpu697j3YKYwtw19SIAHE4rVsVdaH7X/oXnkmAtU5ToBrjxagf8EN38FWlXx/qppreud+vn4ehnwMIjXPc/PkwsEOdA/OnZn0gruQXjYIJX7KSih/rFn/bw7BJ+s5eNtAakYOvV1Cs0H4eGEIAf6fYb5fzNy5MjZ999//2uZOCuOQQEKUIACFKAABShAAQpQgAIUoIA/gZqamv8FcFb/3pFI5JRf//rXL/kbhb0oQAE/Aqp6HYDv9e+bq5C8nzX29nGqkG+ft297EK1rkldLT2UOr75ODxUE7Y0GXvsI6udOVe8PN2+EGQepOb1J4OivDOeJyOogrZVroUAmBVQhO5ZPnimiK+VY1sL59/IDJ04osFVVFo5fsnmdCJK+JSaT6y30sXgehX7C3B8FKECB7Akw0J89W45MAQpQIBQCPgLKGdmHQh6srG55t9dgQQrh913rYNbVvLHsSlVY0P4NLvvfB5X5sWktD/Tvo+sQjZ9U9kMRXAEg6jSGKn5SOa31qv6fDzbQ39RY/i2B2k/knP/eoIhrSeSDlVP2PJls/c0njbkTIh9zWX+XKFZWTGu9pe/1/gP98rwAH62obnkkmU98Q/kVELV3ro52OQPPML6PrxfPMby+Bvj5MQFVbQIQ6+/x4jNTYCHvfLZTz9mUtPp6ENaWqovT2wZ6x8l2RXm3ML+tIWwPSfS6Ob11IAgPKLi8ESEuIpWp3kOZ6l9bWxt58sknfwzg/S5j/ubw4cPvamhoOJypeTkOBShAAQpQgAIUoAAFKEABClCAAv4EampqXgYwsn/v+vp6/r7ZHyF7UcC3gKraz8btZ+QDWhBD6m5V+i3Qb8HvbDan+YP4RoNsOmRrbCffXD2w4Xdfbg+XAKgUkbjfsdiPAmEWeKH2rf/wWsnQqyKCyxLABAHGABjWZ0/2d7q/QbEREax59bUjD5x92x/bw7znIK+d5xHk0+HaKEABCgRPgD9gCd6ZcEUUoAAFcirgI6CckfUUc6A/vqHMXnH3UWdIfQ0iy2JTW5c79Xnu6bHl0dcSdQAc3w+qimc1Gr2kavLu5r7jDCbQH39qbCUiCQvJj3e5EQ4qdEFl9d7/cepjDyU0jyhbB+B8xz7AM0MSQ2e+afqL+3r7+Az0Oz4McZzDhrIfi+AD7je03BGrbvm0Ux8fXy8M9Gfk3xjBDvRXTG1JusvmjeUZ2n1uh8lXqN9r3rCG+XtPL6j3SRAD/XPmzHljV1fXf4rIe3J793O2AhR4pfvNUqq7RGSP/XPPf15KJBIvlpSUPFVXV2e/rGCjAAUoQAEKUIACFKAABShAgRQFampqklZrZaA/RUh2p4BPAae32AYtRG3bcQtS5+KtAk7z52Jun8cZ6m6Vi497ufbrewnawyVlc2thbxNI0hpEZGaoD4GLpwAFKEABClCAAhQoCgEG+ovimLlJClCAAs4CPgLKGeEr1kD/X586dXSndKyH6FtcIHcgEbkkNn1P0morvdc1N5Z/RpFYBsjQpGMp9gsiV1ZM2/NY388HE+hv3jDmYyrydQAnOK1fgYcrq1tned0oPsY6AOCaWHXrr1/f84Y3vlWl81eAVLiM/6tYdetlXvPHN465GSq396tAcPxlKj+KTWu5xmksH18vDPR7HYTPz4NcoT+oQW2ftAO6WcB7dOxODB/59qRDWFX5ffGbcPjgE+lOMeA6m8uq8zs1m699730Zmy8fAwX1PglioL+mpsYeCLs6H+fEOYtSYJ2q1qvqrx9++OHtRSnATVOAAhSgAAUoQAEKUIACFEhDgIH+NNB4CQUGIaCq1wH4Xv8hghpSdwlTw6r024MI2WrR0nE47YaHkg7ftMKxTla2llNQ4zpV57dNBs3W7gG7F5K0eSKyuqAOhpuhAAUoQAEKUIACFChIAQb6C/JYuSkKUIAC/gV8BJT9D+bSs1gD/fHGsjkAfghglCOPR4i897qdG8ouFMFPBShzGOtVADfGqlu/2/fzwQT64xvKfwjRf3Y52kOi+omKaXu/7XWj7Gwcc1YEYm8ZqHTo2wHgtlh164rez/1U6Pd7bzU9VT5LIvpjAKVOa/Uay8fXCwP9XjeCz89VNWnFryBUwQ9qUNsnbdJuuQz1e4X57cEBq84f9hbk+8RpbSKS8+8Pr7zyyhMOHjxor3KNhP3Muf5QCthrtu1Bwl+NHDly3f33338olLvgoilAAQpQgAIUoAAFKEABCuRAgIH+HCBzCgr0EVDVmGWmk6EErTK6rdEtVG8PIey+dz7sz2w1p+B5EK2yZZDpcd3evHDg8VXYv35VpqdMezyrzG8PlTi0ShGxnwOyUYACFKAABShAAQpQINACOQ9sBFqDi6MABShQhAI+AsoZUfEKSvdOEm8s2wJgovOk2iwafVfFtJf+4LWwIIzloyr8EYguik3de4fXfnyE25OGyQcX6C9rhGCq09oUeEEjclnVlJZtXuu3zz3PRPGd2LTWj/WO5WPP8HtvMdDv54SC04eB/tyfhYX6x775F7A/kzWr1L/nL++B/Zlu85qjUML85sNAv7+75KKLLho7ZMiQl/z1Zi8KZFVgP4Bl9fX1/5HVWTg4BShAAQpQgAIUoAAFKECBkAow0B/Sg+OyQy2gqusAzOi/icPNG2FB9aA1t1B1ttd88oULMOqCBQNI7M0A9oYAttQE3B7QsJFe+MZlWX1AI7XVojvMb/dfkrZaROalOh77U4ACFKAABShAAQpQIB8CDPTnQ51zUoACFAiQAAP92X04IN5Y/lVAb3Y58oOi+GjFtNafZOu2SDfQ7ydMD2BrrLp1kt+1xxvL7J2n73Lp/6tYdetlvZ/7WQMD/X71w9VPVa3ykFUgOq69+MyUQQXKM6EQ5KD2YPdngftTz9nkOIyF+e0M0m1jz/o5rEJ/sjbYsdNdU7auC/J9EqQK/eZfU1Pj9f8N2TomjkuBAQIi8mwikVi4du3aX5KHAhSgAAUoQAEKUIACFKAABf4uwEA/7wYK5F5AVS3Mb6H+45pVurdAdRCbU6V8W2s2q7o7VZMPslUQz8/W5BXmz+Y5pmtSuXiz06XzRGR1uuPyOgpQgAIUoAAFKEABCuRSgIH+XGpzLgpQgAIBFPAT6PcbmM7E9jwruCNcFfrTDdNnwrJ3jHTX4KeiPYDdCvzV73oFeBOAU1z6H/eAAAP9fmULrx8D/fk702yF+t3C/LbbPX9+L6xCf6G0oAb6Xc43LiKV+fCfM2fOGxOJxIMAqvMxP+ekgIPAY5FI5FO//vWvn6EQBShAAQpQgAIUoAAFKEABCnQ/kK/JHOrr6/n7Zt4gFMiSgKpa0RsrfjOgWdV5qz4ftOYWBrdwva3bqvVnurnNa28zyMacmd5DEMZzetNB79qC+ICE25shRIT/HxWEG4troAAFKEABClCAAhTwJcC/vPpiYicKUIAChSvAQH92K/R7h+n9P6CQ7l3ovQa0aUKuqpzesrbvHD4D/ekuy+k6BvozLRrS8YIc6LcK9haK7t+aN5aHVHvgskeMuRqjY3c67qd9733YF7/J935HjVuI0nELHfsXWpjfNspAv+/bo7vj7Nmz36CqjwGY6nLlg/X19e9ObWT2LiaBGTNmDI9Go+VDhgwZ3dXVNSYSiYxW1TEiMrbnDUG+3yrUx+3m+vr6/ygmR+6VAhSgAAUoQAEKUIACFKBAMgEG+nlfUCA/AqpqFfqtUv9xzQLqFlQPYnMLhVsgfPe982F/Zro5vR0gyFaZNkhnPHsYYuSEuRhx7tzu6vxuLYgPR7i8FWK1iMxLx4TXUIACFKAABShAAQpQIB8CDPTnQ51zUoACFAiQAAP9DPQDyQP98cay6wHcBeDEHN6yDPTnEDvIUzn9kiIIwW+nSvNBWFsmz9QrhN+2ayUO7FrpOeXwkW+HmTk1v+N4ThSgDk4PRKT6IEQ2tuRyHg0iMjMbc/odsyfU/6hbpX4ReaSlpeVdmzZt6vA7LvtRoFfg4osvPj0ajV4F4MoU3wjxw5EjR15///33v0ZNClCAAhSgAAUoQAEKUIACxSrAQH+xnjz3nW8BVbUwv4X6B7QghqttkRYKL5tbi+EVyWt3ZKvKu81n4e4wWPWG6IefPiVvt1h01DjPAH/fxQX1rRCVizc7Gc4UkYa8AXNiClCAAhSgAAUoQAEKpCjAQH+KYOxOAQpQoNAEGOhnoN8p0O/n3sjC1wMD/VlADeOQQQ70OwXdO4+8gLbdK2Gh7UJpgw3125sM7I0GTu3wwSdgD0IUSrP9Roee7vgAQxAeXghyoN/ugxkzZowYNmzYoyIy3em+sFB/XV3dpYVy33Af+RGYPXv2mxKJxD+LyL8DKPOxig2JRGLuww8/3OKjL7tQgAIUoAAFKEABClCAAhQoOAEG+gvuSLmhEAk4/by8fduDsJB1EJsF1k/50D2OgfFsrN3tQYJszDcY99NueCilMP1g5srEtUEN89uDIyPOvTzpFkWEeahMHD7HoAAFKEABClCAAhTImQD/Apszak5EAQpQIJgC/kLb+liseu/FudhBvLFsC4CJznNps2h2Q/jJ5k53XU2N5b8UaPKfJHVP5H8/6fp7r4EV+nttFfJgZXXLu52sfXy9HFHFZyuntX493fPidccEghzo96o4n+4Z2gMB1vb85T3o/ed0x8rUdRZQLz1lIazifLLm9RCD09sMbCy79sVn8ld9KNl+7GxLx/077M9stCC8xcHp7QEAAvP6YQv1Dx8+/DceFdTtjQI1dXV1R7JxVhyzeASuvPLKE9rb229S1c8A+AePndu74N9TX1/fWDxC3CkFKEABClCAAhSgAAUoQIFjAgz0806gQP4EVNVS+7f2X0G2Kt1naqduFfNtjgOPr8L+9asyNV33OCdfuACjLlgwYMwgWVkA3YLoYWlBDfObn0t1/sD8vDss58x1UoACFKAABShAAQrkX4CB/vyfAVdAAQpQIK8CPgLKtr7jqqZnc8HpBueTrSkIY6Ubps+kcbpraHqqfJZE9McASjO5Ho+xWKE/h9hBnkpVvwfguv5r3Be/KRAV8EfH7nQMuQ/W1YLuQQv1236dQu62XjsXq7bft3mF+YO0R1u319sEBnuu9uYGc8p3C0Og34z8hvpHjhw55/777z+Ub1fOH36B2bNnv0FVFx79XfInAYxw2dFrInJ9XV3dD8O/a+6AAhSgAAUoQAEKUIACFKCAfwEG+v1bsScFMi2gqjEATcnGDVrl+f5rdArY9/bLdKjfqvRb9ftkbfcP5uNw88ZMH0/K43mZpDxgli6whyB23zsf9mcQm4djpYjEg7hurokCFKAABShAAQpQgAJOAgz0896gAAUoUOQCDPRnt9p/vLH8q4De7HKbvSwJvaZi+t7kP13MwP2ZbqB/54ayC0XwUwHKXJbx+1h1a3ZKWQNo3vDGt6p0/gqQCqc1eFXV773OzwMKXmP5+Hphhf4M3LM2RNAD/Rb+HvvmX3SHwLPR2natxIFdK7MxdFpjeu3XQv2v7Luve83W1+0BAFtAECrV94fI9kMaQXkbQVgC/XY+PaH+tQDOc7lxf3f48OHZDQ0N7Wnd3LyIAv0E5syZU5FIJNYAOMcNR1VXvXUo2wAAIABJREFUrF27dgkBKUABClCAAhSgAAUoQAEKFIsAA/3FctLcZ1AFnN5qG6TK88nsLGBv1eitWr9Ty3So/5Rr70k6n4X5LdSf7+b20EG+12bz2z3Vvm1Nxt+ekOm9sTp/pkU5HgUoQAEKUIACFKBAvgUY6M/3CXB+ClCAAnkW8BFQthWyQn9j2RYAE52PS5tFBz4cEN845mao3A5gmMO1RyC6KDZ17x3ZuhXSDvRvPqVCOjsfEcGZjmtTvIiIXh6bundzNtbPQH82VMMxptMrhIMUdPcKuQ9G2qrdW+g9SC1T+w1imN+cTz1nU1Ye0HB6g0G+znbUuIUoHWdFyAe020QkcO959hnqbzx8+PA7GerP111VePNeeeWVJxw8ePAHAK5w252qfmzt2rXfKTwB7ogCFKAABShAAQpQgAIUoMBAAQb6eVdQIL8CblX6Mx2Iz/ROvUL9mQ6Q28MDFurv34JUcT5IVfp7K/BbiP/g02sCW5G/73l6+M0UkYZM38ccjwIUoAAFKEABClCAAtkWYKA/28IcnwIUoEDABRjoz3aF/rI5AH4IYJTjraD4Tmxa68e8bhUf4fak1eHTDfTberyv1dcEkaUV1S1f8Vp/Op/72DO8qur3zssK/emcQP6uCUOg33Qs5D5i9NVOAem0AS0EHpSK7n03Yfu14Hu6rX3vfdgXvyndy7N6XcXUloyPH8T9hi3Qb4fSE65+1KNSf6OIXFxXV/dyxg+SAxatQE1NzS1H/1W/HEDEAaFLRN5RV1f3RNEiceMUoAAFKEABClCAAhSgQNEIMNBfNEfNjQZYIKxV+rt/ll46Dqd86J7uP5O1TIb63SrgB+nhh16L6KjkJtm+Fe2NBWFtp93wkNO9tFpE5oV1X1w3BShAAQpQgAIUoEBxCzDQX9znz91TgAIUAAP92Q30//WpU0d3Ssd6iL7F6XZT4JkhiaEz3zT9xX1ut2S80fPhgIOi+GjFtNaf9B3HO5SPNk3IVZXTW9b2n7+5sfwzisQyQIY6r03/0Dm05J1nTNiTUhq2qXHM1RFE9lVUtzziNDYD/cX7LylVvQ7A9/oLBLFyva1x+Mi346TRV3UH/O2fM9GCWsl+xJirMTp2Z8pbDOrZ2UbS3VN/BHsQo/O153Hk4O/Rvu8+2H8PWrOzs/0mafNEZHXQ1tu7Hj+hflXdGo1G3/mrX/1qf1D3wXWFT6CmpmYWAPu71RscVr8/kUhMefjhh5vCtzuumAIUoAAFKEABClCAAhSggH8BBvr9W7EnBbIl4Falv3VNLdq3PZitqTMyrleo3ybJVOC+bG4tRpx7+YB124MDL3zjsozsh4PkR8DO1c7XobE6f36OhbNSgAIUoAAFKEABCmRAgIH+DCByCApQgAJhFmCgP7uBfrs34hvKvg3BR53vE30NIstiU1utAqxj6xnnIwCc/v97dwKJ91RV79vQd5DBBPrjG8dMRkIehOBUl6WpQtbE2lveJzPR6efrId5YdkNPxdtXJaHzK6bvfSjZdSEM9HdB8cXYtNalfhzYx+WrQnUGgHX9ewS1cv1gznLsWT9P+hBA266VOLBr5WCGztq19tCCBcPtAQY/LYiV6vuu2ynkHvR1+7Hv38fesOBwboH/RcfcuXNP7OjosIfPznfZ+zOqOmPt2rV/S8eH11AgmcCsWbPOEJE6AGc4CP1FRKr5hgjePxSgAAUoQAEKUIACFKBAIQsw0F/Ip8u9hUkgzFX6zTlXoX63Kv324IM9AMEWTgGX6vwNIjIznLviqilAAQpQgAIUoAAFKOAcCKQNBShAAQoUiQAD/dkP9DdvLLtSFd9xqexqd9s+qMyPTWt5INmt17yx7LOquBXACS635u9j1a0DSoMPJtBvczU1ln9LoPNdHiSwbgkAazuHRq5zq9Tfsr1sxKuH5Q6o/guAYT17aYLo+2NT927uv7cQBvoB6KMV7Xtn+324oUj+VZPyNp0qDRVioN/C8Rbq79+CvlcLhZeestCp2vvr2wnygwm9i3QKue+L3wQL9RdSq5jq+DKVShGJB32vfir1A/jDkCFDZqxZs2Zv0PfD9YVH4NJLLz0tEok8DeBkh1Wvfdvb3jantrbW/k7ERgEKUIACFKAABShAAQpQoOAEGOgvuCPlhkIqYMUskhXDse2EoUq/rdMtbN97LJmo1H/KtfdgeMXUASfNKv0hvfntbbuszh+aw7NqcDu/POU0dCbsd9f/KMAkBaKvb0CxLRLR/41Ehqw//XONTSLQ0GyOC6UABShAAQpQgAJZEmCF/izBclgKUIACYRHwGejvAPBqxvakuMupgnm8sWwLgInOc2mzaPZD+P3nH+y6mhrL1gpwqYfhIQXuF9GvW7hd1yEaP6nsYhF8AsBFAIa4uLwmiCytqG75Sv8+gw30+wnV95mzTQQ/V+h/Vxzc+7iF2p97emx59EjXJRD5IAD7QfNJA/ehf4DgX/qH+v3MrZAHK6tb3u11fzY9VT5LIvpjAKVOfb3GijeWXQ/gLgAnuszXKYrHFHKPKl7p7hdJnCyJkqdi0/c0ea2Tn/9dQFWT/vDuxWemwMLuhdIsGG+B8mQt6Hu1tdsDCcNGnNdd9T069PTubbyy71gIPqhvGOhv7RRyD7p/Ol8DTnsVkdB8b9gT6v91z/+nODH8eciQIecz1J/OXcJrnARmz5799p4qeE5/J/uP+vr6mylIAQpQgAIUoAAFKEABClCgEAUY6C/EU+WewioQ9ir95u6nUr8F73ffOx/2ZzrNwvwW6k/WWKU/HdH8X8Pq/Pk/A7cVrKudET092vZuAW4CML1PcTevhR8BsB4RWVZ5y+bfMdzvxcXPKUABClCAAhQoVIHQhDYK9QC4LwpQgAL5FvAZ6M/wMuWOWHXLp5MNOtjgfN8xgzRWfOOYmaryYwHKMozZM5z+oXNoyTuTVccfbKDfJohvHPNpqCzzeEPAoLamQGPX0MhlffcQtED/zsbR0yKI/ALAKSlutk0TclXl9Ja1KV5X1N2dfimx58/vxeGDTxSUjVXot2B8/1aIew3awY0YczVGx+4csCyrzG8V+gupOe31aDA+dK8inj179jBVrfcK9Xd0dLzjscce21NI58i95FegpqbmWgD3Oq1CVaevXbt2Q35XydkpQAEKUIACFKAABShAAQpkXoCB/sybckQKpCvgVqU/TEF1v6H+/evvge0rneZWpX8wDwuksxZeMziBky9cgFEXLHAaZKaINAxuBl6droAF+SuGtH0Cis9icL8LV0D/gkjkY1WLNj+e7np4HQUoQAEKUIACFAirAAP9YT05rpsCFKBAhgTyEuhX+VFsWss1ybYQpBB+3/VlYl3xxrLlQPcPMv7+OsHMnOM+qMyPTWt5INlwmQj027jxxjKrTP+vWVi/DW9vXlwTa295n1X1791H0AL99taE5hFl6wH8nxSPjoH+FMGO3RS6LllY10LWFrYupDZq3EKUjls4YEv24IKF+tmyJ2Bhfgu6929FFuhfLSLzsqecnZF9hvp3RqPRCx966KEXs7MKjlqMAjU1NV8FkLQSv6quX7t27TuK0YV7pgAFKEABClCAAhSgAAUKW4CB/sI+X+4ufAJuVfpb19TicPPGUGzKb6i/fdsa7F+/KuU92fhW1T1ZM6PdP5if8pi8IPcCbucYxoI1uRfM3oxNKyZOVMV9gJyVwVkSAL4rnaU3VtY2HM7guByKAhSgAAUoQAEKBFqAgf5AHw8XRwEKUCD7AvkI9Cvkwcrqlncn210mgvO94wZtLAuDPz+y7NuqsMqumQr1H4Lo0tjUvRYsS9oyFei39cdPKvuhCK7I4PptzarA411DI1f2f8NA0AL9ttjmxvLPKBLLABmawlcoA/0pYPV2VdXao/fHrf0vbdu1Egd2rUxjxOBeYtX5rUp//9Z55AW8+MyU4C68AFZWMbUl6S4K8e0ITg8vALhNROzrLXRtxowZw4cPH26/kbvIZfHPdXZ2Tn300UfbQrdBLjiwAjU1Nb8CMMdhgRfX19c/FtjFc2EUoAAFKEABClCAAhSgAAXSEGCgPw00XkKBLAq4VekPW1Ddwtplc2sxvGKqq1hn2y6kU1XfqUq/TWaB/rA8/JDF2ynwQ7udIQBW58/TCe5YNnGOiPwIQGlWlqB4ApGO91Ut3s638GYFmINmQmDn8kmPevyO6rGqJVsuzsRcHIMCFKAABQpfgIH+wj9j7pACFKCAqwAD/dF3VUx76Q9et0mmHg7oqfD+NQBW8mOI17wen7dB9AuxqXvvcOuXqUC/zdG9/pPKvwTRjwM4YZDrt8s7APzixBNwffnZre39xwtioL/nDK1y/Pkp7J+B/hSwers6/UKiEKvWR4edhlPP2ZRUqRDfSJDG7ZCVS6wyv4Xck7XmjeVZmTOfg7oE+ueJyOp8rm0wc/eE+tcAcPyBqIh8va6u7pODmYfXUqCvwOzZs8tUNQ7gxCQyG+vr66spRgEKUIACFKAABShAAQpQoJAEGOgvpNPkXgpFQFW/d/QFy9cl249V6W/f9mBotmqh/pET5mLUBQtc12yh/lSr9btVd7fxXvjGZaFxKsaFjjj38u4HPhxaKN8+WwjnuHP55LlA4oeAjMzmfhSoi3SWXsFK/dlU5tiDEWCgfzB6vJYCFKAABfoLMNDPe4ICFKBAkQsw0J/bQH/v7dbcWP4hhX4JwLg0bsGEAn9AJDK/csqeJ72uz2Sg//X1bxgzV49Vc54IIOK1hiSfK4AXj/7vtbHq1v9yuj6IgX5ba/ypsZUS0fsUamE9P3+fYqA/nZtEdQYAe3jiuFaoVeutQr9V6i+W/aZxS2T8EnuIwh6m6N/a994He5Ci0JrTfgFUiogFk0Pdampq6gHMctjEuvr6+neGeoNcfOAEZs+e/QVVXZpsYSJyeV1dnT1owkYBClCAAhSgAAUoQAEKUKAgBBjoL4hj5CYKTEBVYwCakm0rjEF1v6F+26/tzx5a8Ftd3y0Ubg8+2FhswRQ47YaHYPeGQyuIn20HU955Vc8trz4tgs7fADgjB2tXiN5duWjrjSKw3y+zUSBQAgz0B+o4uBgKUIACoRfwE0AL/Sa5AQpQgAIUcBZgoD8/gX47kZ5q95+EqJUbqfIRjLdq9s+o4M7Kqa3f93tfZyPQ3zt3U+PYdwOJmwWwYLufiv2dALYD+EZFe+v3ZSbsvzu2oAb6bcEt28tGvHoYX0YCH4TgZNfzUOwXRK6smLbnMb/nxn6A0y8jCjXQb2F+C/Una3v+/F7YmwnYMifgVp2/UL0rprY4ARbMLz1qamrqANT036iILKmrq1uRuTuII1EAuPTSS0+KRCLNAEYn8Ximvr7+XDpRgAIUoAAFKEABClCAAhQoFAEG+gvlJLmPQhM4+gZBq9BvlfoHtLAG1S28fcqH7nELcXfvNZVq/TamVXkfXjE16S1w4PFV2L9+VaHdHqHfj52ZPYzh0EL95tkwH87O5ZO/CXS/zd2rWQA/roqfRKD1iRLdZRdIouQsFX2XKOxwT/EaBEAbgMurlmxZ76Mvu1AgpwIM9OeUm5NRgAIUKHgBBvoL/oi5QQpQgAIUCIPAc0+PLY92dF2OhEyH4C0KDOn+gQbwigXgFfrESSfIQ+Vnt7YHdT/NG8vOV8VsezhBgfF91rkfgj9B9cmg7yEdW3swI35S2cUAZovgXAVO6nt2tu/OYSWPnDFhj2OSNp15i+UaVbXqQlZl6LhWqIFrpyr9Fua3PbNlTqDYrN0eYBCRgvq+cPbs2WtU9fX3ZIvIz+rq6t6fubuHI1Hg7wI1NTWfAnBHMhMROb+uro5PY/GGoQAFKEABClCAAhSgAAUKQoCB/oI4Rm6iAAV6CuNYoN/eeHtcS7WKfZB4LIB/8oXz3cLcry/Xb7DfwvynXHtP0m2G2SpI55bJtbid19H7vUFEZmZyPo7lT+DZZVPGlyDRAMGbPK5oVZXrxy/d/JBTv3W1M6Knl7y8REQ/B2CYx3i/rFy85b2s0u/vnNgrdwIM9OfOmjNRgAIUKAaBggpuFMOBcY8UoAAFKEABClCgmARUdV2yX0S07VqJA7tWFhyFU+ja3kqw5y/vgf3JlhkBp2r1++I3oX3vfZmZJECjuAT6V4vIvAAtNSNLqampmQ9gjqr+aO3atT/JyKAchAIOAjU1NfYv52S/wPpifX39IsJRgAIUoAAFKEABClCAAhQoBAEG+gvhFLmHQhVQVQvz28/SBzQLqr/wjddrX4SKwEL9IyfMxagL7EXX3q032H/w6TXd1fuTtZMvXOA4HkP93sa57GEPXzi9UQHATBFpyOV6ONcxgZ0rJv2LKv5LgKiLyd80oTXjP7+10Y9b07KJn1AR+6Vfd8E7h7Y3kkhcGvv801v8jMk+FMiVAAP9uZLmPBSgAAWKQ4CB/uI4Z+6SAhSgAAUoQAEKhFJAVWsB3Np/8YVasT467DSces6mpGdVqA8x5OPGHB27ExZwT9aaN5bnY0lZn9Nlz3wtcdb1OUGhC8yaNWupiHyh/z5V9U9HHyh5S6Hvn/ujAAUoQAEKUIACFKAABYpDgIH+4jhn7jK8AqpqVfqvS7aDA4+vwv71q0K7OQv2l82tdQt3H7e33mD/oeZNONy88bjPvMaya3ffO9/xgYDQIoZs4W4PXhx9q3NBFqkJyxHtXD75m4B+3HW9Kiurlm7+jN89NdXOGK7RA48Acr7LNarQG8Yv2Xq333HZjwK5EGCgPxfKnIMCFKBA8Qgw0F88Z82dUoACFKAABShAgdAJOFUWskr1Lz4zJXT78bNgp+B1Ie/Zj0sm+9hDE/bwRP9mlfmtQn8hNqc3EgCoFJF4Ie6Ze6JArgTmzJlzTiKR2JZsvkQiUfXwww835WotnIcCFKAABShAAQpQgAIUoEC2BBjoz5Ysx6VAZgRUNQYg6c8gCqXyvEfIOylkb7i/7wMNFuo/5UP3wP5M1uya/evvQfu2BzNzOBwlJQGrym/V+Z2aiDDnlJJoZjv7CC8fUpUPjF+6+aFUZt6xYtL1UKxyrfyv+oOqpVs/lMq4Qe67c8XZYwXR2aoyQ4HualMiulOAjYrOuqrF2/fkYv3PLpsyvgSJOQqcB0Fp95yKbRA8fajjyJqzb/tjezbWsf3Wt4w4KTp0aiKC/wNFNSDDe+Zuk4huhspT0lm6obK24XA25k82pj1ckig58E4R+cCxM9HDgPxOO7t+cEbttpZk1/j4mnisasmWi3O1B85DAQpQgALhFuBfdMN9flw9BShAAQpQgAIUKHgBPVqmP9km9/z5vbBK/YXW3Kr0F+qec3mGVpnfHppI1uwhEXtwotCa2575y49CO23uJ18CNTU1O+0BmSTz31xfX/8f+VoX56UABShAAQpQgAIUoAAFKJApAQb6MyXJcSiQPQFVtQr9Vql/QCuUyvMWwh85YS5GXbAgJUjbf+eBXTi47aHuoL5XaDzZgwApTcjOaQnY+Z52g2sOnG+cTUs2cxf5CC+/GhG8P7Z4S10qs8ZXTJmc0MQjAP7B5boBwegdt094syQivwNQ5nyd3F21ZPO/ea1nMGPFV0yanVD8FMCJDvO8vvbnlk88L6Ly/yCYDiDi0N9+N7pDIEtiizf/RARJf1fa/9odyyb9XxG4vMXgmIUqpGn5pLkQ/Qogb7ZnCRzWkVBgq0Tkk1WLNj/uZej1+braGdFYycsfUUl8CpAzXfbfO1QHgKehWFa5ZMsavw69F7vdrwp0iuAjVYu3/Hf3uoa0fVoVSwCM6LuPvv28fb0EXv88ra8T36OzIwUoQAEKhFaAgf7QHh0XTgEKUIACFKAABYpDQFXXAZjRf7dtu1biwK6VBYcw9qyfY/jItyfdl1WPtyrybOkLuIXbC7VC/6hxC1E6bmEyNL6aOP1biVdS4DiBmpqarwK4OQnLuvr6+neSiwIUoAAFKEABClCAAhSgQNgFGOgP+wly/cUi4PTzdNv/4eaN2P2D+QVBYcHvsrm13cH8dJoF9p0q9Pcdr1DebpCOUT6uscr8LmfaICIz87Euzvl3gZ3LJ1lQv8bJxMLPECwYv3jLd1Nx8xmm3z40Ep3xpkUb9vWO7fO6IAT6N3Z1DL0oEn1tkQg+CWCYTx8F9Ikh0KtPW/L0i17XeAXOFfrzSOeof05E274rwFU+AvW9UyYA3N/VMXT+mbc99bLXOvp/3v0Awe2Tr4HaAwQ4JdXre/o/h4hcn8qDBV4PoKji45Gu0u9p9MD9gLzL4cGG18P3Xr4p7IuB/hSw2JUCFKBAMQkw0F9Mp829UoACFKAABShAgRAKHC3QX3v05Y639l+6Vee3ivWF1NzC/LZPVugf/GnbwxLm7NQKMdTvcl+xmtHgbymOQIFugVmzZl0gIuuTcHR1dnaOfvTRR9tIRQEKUIACFKAABShAAQpQIMwCDPSH+fS49mISUNUYACuSY38OaAceX4X961cVDImF8k++cD5GnHt5VvdkVf0PNW/uru7Plh2Bky9c4PbmhbiIJHs7ZnYWw1EdBXasmPw1Uf2EB9GGro6hl6QT/E6VPiyBfgX+KMAmANe6VMN33L4CO0pU5saWbv6Tm5GPwPl6BV4RYHaq1t39FU8g0vG+qsXb9/i9vql2xnCNtt0F4PoUHiBwGv6IKr5WtWTLLX6q9XsF+kX1kyoy5ejbED7ksh8G+v0eNvtRgAIUoMCgBRjoHzQhB6AABShAAQpQgAIUyKZAzy8gmvrP0XnkBbz4jP2MpTCaV5i/EIPm+Tq5YrOumNriRF0pIvF8nQPnpUCBCUhNTY19sY3pvy8RmVFXV/fbAtsvt0MBClCAAhSgAAUoQAEKFJkAA/1FduDcbqgFVNXeeGuh/gGtUCvO5yrYb36dB3bB/rRmIX9780Hvfw/1jZPHxVtVfqvO79JmHv0ZW0Mel8ipewR2Lp94JSA/ADDUA6W+q2PoVdkO9Ycl0J+hG2gbpONStzC9j0D/oJeiQF2ks/SKytqGw16DWZg/EW17IO0HCJJPoAqser6z9MaZtQ2dbmvwCvQD+mdAqgAMcRmHgX6vg+bnFKAABSiQMQEG+jNGyYEoQAEKUIACFKAABbIloEfL9Ccbu1Aq1nsFzAvxbQTZulf8jBsddhpGx+6EVet3aoXyAMWIMVd37zVZExF+P+jnhmEfCvgUmDVr1n+JiFUZ6t/+ub6+/n98DsNuFKAABShAAQpQgAIUoAAFAinAQH8gj4WLooCjgNObb+0CC5/vvnd+QYbQLdg/csJcjDh3Luyfc9EK9SGJXNjZHHZOp93wkNt0tx39Uba9yZktAAI7V5w9FjrE3lT6Zh/LaYLik5VLtqzxU03dx3gDuhRZoB8KfKtq8ZaPO3nmKNDfKdBbqpZs/X9uZ6YKabp94l1Q+Xg6byXwuB/s98Z3VS3Z4vq2CO9Av6+7joF+X0zsRAEKUIACmRBggCMTihyDAhSgAAUoQAEKUCCrAqpq1YSsqtBxrW3XShzYtTKrc2d7cIb5sy2cfPxiCfWPGrcQpeMWJkNYLSLz8qPPWSlQmAKzZs26QUTs1cH926fr6+vvKMxdc1cUoAAFKEABClCAAhSgQLEIMNBfLCfNfRaKQM+bb7+X7OfqtkerKr/7B/MLZbtJ95Grqv02uYX6X/jGZQXtma3NWWV+q9Dv0BpEZGa25ua46QnsXD5xESDLfYa0FdC/KGTx852lv/SqqJ7qioot0A+gDcDlVUu22EMVA1ouAv3dkyqeL4lGZ1bc0rjT6cyalk/8sEK+7VH9PtUj79NfDwKRa6qWbF7jNAgD/YPg5aUUoAAFKJAXAQb688LOSSlAAQpQgAIUoAAFUhFQ1esA2C8fjmudR17Ai89MSWWoQPVlmD+/x1EMof5Tz9kE22eSNk9EVuf3BDg7BQpLoKam5moAAyrxi8hX6+rq/r2wdsvdUIACFKAABShAAQpQgALFJsBAf7GdOPdbCAI9oX4rlhNLtp/2bQ+idU3hFz63YL8Fxk+omNz9ZzYq9zPQn95XjEeYPy4ilemNzKuyKfDsrdPfUDLktUcATEtxnkMiqEto5D+e7xz5ZCbC/SEM9Ftl+ach8sWhEn3sTYs27GuqnTE8MaTt7aK4HUC1jwclflm5eMt7k1XpTyHQn1CgAYovHuo88uTZt/2xffutbxlx4tDhc6C6AsAZnmersrJq6ebPJOv33PLq0yLo/I2PcdoVuAPRyH+N/9ym57ur+i8/980iJZ9R4BoAwzzWsaGrY+glZ9721MvJ+mU60J/mHI9VLdlysacnO1CAAhSgAAV8/CWASBSgAAUoQAEKUIACFMi7QM8vHpqSLWTPn9+LwwefyPsaU10Aw/ypimWnfyGH+oePfDvsPnNolSISz44qR6VAcQpceumll0QikYf7715EflRXV2e/fGCjAAUoQAEKUIACFKAABSgQWgEG+kN7dFx4kQuoqr351kL9SduBx1dh//pVRaXUN+Df+8+DBSiWhyMG69T3+pMvXIBRFyxwG3KmiDRkck6OlTmBnSsmn4uEroHg9DRHPQTIbxDBlytv2fy7ZOF0P+OGLNCfgOh/NneM+mSyhxnW1c6Inh5tu0sA+8JwK9DbIpHIOyoXbfrf/kY+A/1HFFhUtXjLfyRz73lg48cAatzPQLYPjURn2EMJ/fs1LZ/8GYV+yW0fCuwoUZkbW7r5T8nm2blswqWQyA8AlDmtQ4FOCBaMX7zlu0nHWD7pUQAX+bmXAHQA2KKKdRB56e/X6FkR0VWVi7duTXMOBvp9HgC7UYACFKCA+18A6EMBClCAAhSgAAUoQIHACKiq/dLBfvlwXGvfex/2xW8KzDr9LIRhfj9KuetTqKH+0bE7MWKMFQwf0Pia4tzdXpypiATmzJkzMZFIbEmy5d/U19f7/aVBEYlxqxSgAAUoQAEKUIACFKBAmAQY6A/TaXGtFDheQFWtDP+tTi7FGOrva2Gh/uiocd1zTsmUAAAgAElEQVSV+62Kf28Ff6vm76dZdX5708Hh5o1+urMPgBHnXo6yua5vh7hNRAr/9REhvxviyyb/U5foGgHGD3IruwHc3dUx9E6nSutO44cp0K9AXaSz9IrK2obDTvuxav0aPfAIIOe7mKpCbxi/ZOvd/fv4CPQrRO+uXLT1RreHKHxW2H81Inh/bPGWur7rOPZAQEcDoJNc9tAG4PKqJVvWu907Tcsnflgh3wYwxLGf4rddpQdnnXnTc0f69/FZod/emvBQorPro2fUbmtJ9V72MQcD/amisj8FKECBIhZwe6KviFm4dQpQgAIUoAAFKECBoAmo6nUAvtd/XZ1HXsCLz0wJ2nId1+MSsu6+xt42YG8dYMutgJ9Qf9uulTiwa2VuFzaI2U49ZxNsX0naPBFZPYiheSkFKJBE4NJLLz0tEok83/8jVf3T2rVr30I0ClCAAhSgAAUoQAEKUIACYRZgoD/Mp8e1F7tAzxtw7WfrAwrm9NoUe6jf6R7pDfv3ft4b9rf/PmTUKd3/c7G94WCwX0/2oMQp197jNgwL0gwWOYfXv1D71n/oiA69D8DFHlXl/ayqXVW+mugccoffYH+IAv2HVOUD45dufsgLomnZxPeoyP8AGO7UV6E/H79k6xX9P/cR6N8bUbnQqSp+3/H8VNkH5PaqJZsX970uvmLS7ITipwBOdF6/rB6/ZPM8L4tn7zxjWEnbyLUQvMOl798iErkktnjT5v59fITtfT3g4LZOH3Mw0O910PycAhSgAAVeF2CgnzcDBShAAQpQgAIUoEAoBHp+6dCUbLEWgLcgfNDb8JFvh1Xnd2oM8+f3BL1C/fbwiL0NIgz3mlXmt4dHHFqliMTzq83ZKVB4AnPnzj2xo6PjlSQ7a6uvrx9VeDvmjihAAQpQgAIUoAAFKECBYhJgoL+YTpt7LUQBr1A/q8wX4qkHb08M8wfvTDKxIlVI0+2Tr4HqVwAce9JlME3x1wTkw2cs3fwbr2FCFOhPWs0+2f52rjh7LHSIVa5/s8v+t5WUdM6ouOWZ/X37+Aj0t2okcf74RU//xcs2/oUJkxKRyMMAxrj0ra9asmV23893Lp+8AtBFztfoQVFcXrl0a4PXGuzzHSsmXQ/FKgGiDv0d31jgI2z/F0jHhVWLt+/xs5ak57V80qMA3N7Qy0B/uri8jgIUoEARCjDQX4SHzi1TgAIUoAAFKECBsAqo6rpkVYTCEoR3qZjOyvwBuSn9hPrD8EYIlzdBrBYRz6onATkOLoMCoRNgwCV0R8YFU4ACFKAABShAAQpQgAI+Bfj9jk8odqNAgAV6Qv32M/ZYsmUy1B/gwyuApfkI88dFpLIAtlq0W2iqnTFchxy4ESoLAZQNEqIDKl+rXLL5syJQp7EKMdBve92xfOIDAnF7nXfSYH4mA/3bb33LiBOHDLP/z5jqfJayfWgkOuNNizbs6+3jHaIfeI3bvdJ0+5R/1ETitwDKHfup/qBq6dYP9f/cey0YdNg+F3MM8muJl1OAAhSgQIgEGOgP0WFxqRSgAAUoQAEKUKDYBVTVXglsPzw6rlnl9KCHrN0qpoflgYRiuf+8Qv1heCNExdQWp+OaJyKri+UsuU8K5FqAAZdci3M+ClCAAhSgAAUoQAEKUCBXAvx+J1fSnIcC2RXwE+rffe98WLifjQKZEoiWjsNpNzzkNpy9UXYm3yybKfH8jrOudkb09GjbuwEsEmAigEiaK1IFVj3fWXrjzNqGzmRjFGygf8XEW0Tldhe3dlW8d/zSLVYd/vWWyUC/Dbpz2cR7IXKtyzpe6tLI+Wcu3bTD+vz19mmjX0t0NgB6tss1A6r6u90fvh4sUDzRVXrwojNveu5I37FyEbbPxRxpfv3wMgpQgAIUCKEAA/0hPDQumQIUoAAFKEABChSrQM8vG5qS7X9f/Ca0770vsDROgX6G+YN5ZBbqH/vmX8D+7N/Ceq/ZPkSE3wMG85bjqgpEgAGXAjlIboMCFKAABShAAQpQgAIUGCDA73d4U1CgcATcfs5uu7QwP0P9hXPe+d6JjzC/LdHC/A35Xivnz7zAc8urT4ug618V+mEBxtmvKVKcxarz31W1ZMsnkl1XqIH+ncsmfgwiq1y8Xo0I3h9bvKWur0umA/07Vkz+mqgmte+Z97g3BWTyPPrua+fySbbPGud7J3nV/1yE7XMxR4pfM+xOAQpQgAIhFkj1L0oh3iqXTgEKUIACFKAABShQCAKqahX6rVL/cS3owfjRsTthof7+zd4sYG8YYAuewPCRb8fYs34+YGFtu1biwK6VwVtwz4pszbb2JG21iMwL7MK5MAoUgAADLgVwiNwCBShAAQpQgAIUoAAFKJBUgN/v8MagQGEJ+An1t66pxeHmjYW1ce4mpwLDK6bilGvv8ZqTYX4voQL5vDfcD6j9nuIU/9vSgyKRKysXb17b/5pMBsgHM1Z8xaTZCcVPAZzosK+kAXwnAx/jKVQXVC3d+u2+Y2Q80L9s0v8Vwd0uZ3XcmwL8GKroovGLt37R//kDO5dP/iagH3e55rg3BfT2y0XYPhdzpGLFvhSgAAUoEG4BBvrDfX5cPQUoQAEKUIACFCg6AVW1ML+F+ge0PX9+LyzYH8TmFLLOdqDfKsxbuNseGgiqTarnZfuxfWV7TzbHqedsGrA8exOEVekPaquY2uK0NP5iJKiHxnUVjAADLgVzlNwIBShAAQpQgAIUoAAFKNBPgN/v8JagQOEJqOp1AL7ntDOr1L9//T1o3/Zg4W2eO8q6AMP8WScO7QSqkB3LJ8+MiH4VwARfVfsVv+0qPTjrzJueO9J3434C5IDcXbVk8795gQ1mLB8B/EwH+qGKj49fuuU/j/PwDuAfV1Hf08R7vOP25ccw2bq91uEj0J90X7kI2+diDi8ffk4BClCAAoUjwEB/4Zwld0IBClCAAhSgAAWKRsCpSn+Qg9ajxi1E6biFA84om9Xe+z9EYAH4V/bdh/Z994XurQAWrh8x+uoBhtk883yc2WC/iJ3eBGHjigi//xssMK+ngIcAAy68RShAAQpQgAIUoAAFKECBQhXg9zuFerLcV7EL+An1t29bg/3rVxU7FfefggDD/ClgFXFXC/bHV0z8F4V8HUCpO4UeFMXllUu3NvTt5ydAzkD/cbIM9B9/oz1WtWTLxYP5MmSgfzB6vJYCFKAABfoLMNDBe4ICFKAABShAAQpQIHQCqloL4Nb+C7fAulW8D2KzqvIWsE+2Zqv2nunq+U5vBOid34LwR9p/D/szyM0pyN93zdk4d6fzsnntvILq5lKdf7WI2Gts2ShAgSwKMOCSRVwOTQEKUIACFKAABShAAQrkVYDf7+SVn5NTIKsCTj9v7zvpgcdXMdSf1VMonMFHnHs5yubar3Bc2zwRWe3ViZ8Xh8COL0yslhL5BRTj3Hcst1ct2by4b59iDfQr0CmCj1Qt3vLfx3l4V9TPdKC/TRG5bPySTb+zdfg5DxVdNH7x1i+mcnf7qND/UpdGzj9z6aYdfcfNRdg+F3OkYsW+FKAABSgQbgEG+sN9flw9BShAAQpQgAIUKEoBVY0BaEq2+WxWbB8MtgXTTz1nU9IhLJCeyVC/V5i/7yJ6q/Yf2LVyMNvL+LVWHf+k0VfD3Py0TJ67W5jf1mIPjZhb0JrTGwV61lkpIvGgrZnroUChCTDgUmgnyv1QgAIUoAAFKEABClCAAr0C/H6H9wIFCluAof7CPt9c7e7kCxdg1AULvKZjmN9LqAg/b1o+6fMK3Oax9fqqJVtm9+3jJ0Aexgr9O5dN/BhE7NUoTrm+VyOC98cWb6k7ziPTgf4Vk78mqp9wOZfjHhDI5Hn0nXPn8km2zxrndcj2oZHojDct2rCv33WPArjIZf2s0F+E/77hlilAAQoEWYCB/iCfDtdGAQpQgAIUoAAFKOAooKrrAMzo3yEb1dozdQxugetMhfpTCfP33ZfNb28JsKr9vf+cqX37Gae3Er/1LR230M8lA/pkItTvFeZv27USQXv4oReC1fnTum14EQUyKsCAS0Y5ORgFKEABClCAAhSgAAUoECABfr8ToMPgUiiQJQFVvQ7A99yGZ6X+LOEXwLBWld+q83u0mSLS4NWJnwdPwGdQO2mo2s9udiyfcr4g8ZD9isil/8ZXO47MPPu2P7b39vG5rrurlmz+N691DGas+IpJsxOKnwI40WGepAF8pzXtWDHxFlG53WXNx1XGf90jw4H+ncsm3guRa13WYdWvLqhasqXZ+vz19mmjX0t0NgB6tss1Ax7McDub7be+ZcSJQ4bZ74SnOvZTPNFVevCiM2967kjfPrmonp+LObzuXX5OAQpQgAKFI8BAf+GcJXdCAQpQgAIUoAAFikrArUp/UEPXFlofHbsTFhpP1gYb6k83zO+0lt6AvwXls9HMYfjI81KqxO+1jsGE+r3C/GF9WAQAf0nidePwcwpkSIABlwxBchgKUIACFKAABShAAQpQIHAC/H4ncEfCBVEgKwJuP3fvnbCzbRd23zsf9icbBaKl42Bh/uEVzlnbHiX+nDrEt8vzt04a1zEE6wUY77KNl7o0cv6ZSzftSHWrPsP0Ax4Y8Hld6AL9PoL0Sa13ZDDQ/+ydZwwraRv5GATJf6l57JC3lZR0zqi45Zn9vWfuI+A+4Bq3+2Xn8kkVR6vsPw7A+ZXeqj+oWrr1Q/3H8bEWVuhP9YuV/SlAAQpQIKsCDPRnlZeDU4ACFKAABShAAQpkUyCMVfot1H/qOZscWdIN9WcyzJ9scbauV/bdh/Z993VX8E+n9VbhHzbyPMeHGtIZt/816YT6vcL8NseeP7+3+y0GQWx2T5lvkrZaROYFcc1cEwUKUYABl0I8Ve6JAhSgAAUoQAEKUIACFDABfr/D+4ACxSPQE+q3asgxp11bmH//+nvQvu3B4oHhTgcIWIj/lGvv8ZKJA5jHyvxeTMH+3FeVdOCwqH6wcunWX6S6m/iyyf+UEF0PYIzztVIUgX6fVe4HvK3A3DIZ6G+6fco/aiLxWwDlTmei0J+PX7L1ir6f71w+eQWgi1zugaRvF3Dqv3P5xCsB+QGAoQ59VKE3jF+y9e7+nzPQn+pXIvtTgAIUoEC+BRjoz/cJcH4KUIACGRZo2V424pVDeplA7EnpsxU4yaYQ4BUA26H6ZOewkkfOmLCnJcNTczgKUIACORdwqxa0L34TslVZfrAbzXSo3yvMbyF08xgx+mqUjls4qOWn+8CBn8C818J6Hyo4fPD33ZX93faSSqjfz9qCHOYfMebq7jc/ODRWPfK6sfg5BTIowIBLBjE5FAUoQAEKUIACFKAABSgQKAF+vxOo4+BiKJB1Ab+h/vZta7B//aqsr4cTBE/g5AsXYNQFC7wWZmF++xm1/ckWcgEfVeMhggdii7a8XwSaynZ3rJh0PRSrBIi6XDegmrrP8Ht91ZIts73WM5hq//EVk2YnFD8FcKLDPIdU5QPjl25+yGsdTcsmvkdF/gfAcMe+DhXpfQT690ZULowt3fwnz3Usn/wZhX7pWNQkeVPRReMXb/1i3099WAAqK6uWbv6M1xpUIU0rJv0cwLtd+v4tIpFLYos3be7fh4F+L2F+TgEKUIACQRNgoD9oJ8L1UIACFEhTIL6h/DyILgdwHoBhbsMo5MHK6ha3b3rSXAUvKwYBXYfo8yPKP6jQaT37fRmiP4tN3Tvgm+Ri8OAe8y8Qxir9puYRwu6ugm8hfK+K8H7C/BZG7232MIEF2E8afVXaVfJtbS8+MyWlw/dap9tgvUH+A7tWHrcPrwcU/IT6wx7mNxCX6vwNIjIzpYNiZwpQYFACDLgMio8XU4ACFKAABShAAQpQgAIBFuD3OwE+HC6NAlkS8BPqt6mtWv/ue+d3/8lW+ALR0nEom1sLq87v0fjzaS+hkH3uK2gOdIjqwsqlW7/ud3vP3jr9DSVDXnsEQO/vnh0ulburlmz+t74fNn/xnJO7uqINAM51nE/x1y5EZpy5dNMOtzXtXD5xESCWt3DJ0g1cg43pK8QOPCKdpZdX1jYcdlpHU+2M4Ro98Agg5zv1UaBTBB+pWrzlv/v38RHotyctvlW1eMvH3R66eG559WkRdP4GwBkuZkkr7R87z44GQCe5XPuSiM6uXLx1q+uZLJt0OQT2cIPTgxKA4rddpQdnnXnTc0f6jxWQQH/Styn4/fpgPwpQgAIUKC4BBvqL67y5WwpQoAAFjlXkxzcF+CCAIX62yEC/HyX2SSbQ/NSYyzQi/wngTf0+7wDws4r21g/JTHRSjwK5FFDVGQDs9b8DWpCr9NtiBxvq9wrJ28MAfcP8/YEs3O8Vik/mmk6gv2Jq6i+GsUD+kfbfO75pwdZfesrCbken5hbqL4QwP6vz5/LfNpyLAt4CDLh4G7EHBShAAQpQgAIUoAAFKBBOAX6/E85z46opMFiBnlD/rUfzqte5jWVh/v3r70H7tgcHOyWvD7CAhfhPufYePytkmN+PUsj6+Axq266OQPQ7Xa8NW3TmbU+97LbN52rPLY9ES34E4J3uQXocFtUPVi7d+ov+4+1YPvEBgfy9stXACRWid1cu2npjshC7VYHfuWLSpwS43atwIjCoQL8qsOr5ztIbZ9Y2DPh9enc1+tsn3gWVj7tWxQd2DOnAhafftmXAU1R+Av0AOgBdVLl461eTedhDBYlo2wMCuL/VQPFEV+nBi5IF6Zt8VPcH8MwQJGaftuTpF5PdIzu+MLFaSuQXUIxzuofs4QYIFoxfvOW7yfoEJND/N01ozfjPb20M2Zc8l0sBClCAAnkQYKA/D+ickgIUcBdo3vDGt6p0/gqQigxYHYbiEAQvQmUbBA9UtLf8slACx889Pba85LXEvQJc4vEN7nGUDPRn4M4qwiGOfW122U9iqxy2bz94+FasuvXGIuThlvMsENYq/cbmJ9TftnvlcaF2C7KPjt3pWmHfK8zf98hsvOjQ0zF85HkYNvI8X5X7mzeWp3TqfgL9vZX4Dx/8veebCXon92ORLNRfCGF+M2B1/pRuQ3amQNYFGHDJOjEnoAAFKEABClCAAhSgAAXyJMDvd/IEz2kpEACBnlC/Bfot2O/YLNTfvm0N9q9fFYBVcwmZFjj5wgUYdcECP8PeJiK1fjqyT/gEdq6Y/AGofh/AcB+rPwTIb6C6FhH5rUrX65XpJVFylohep9odGj/BeyzZ0tUxZEayBwR2rJh4i6hYGN+tKRTrNYJlkY7SJ2K3NhzZ+eUpp6ErcbEo7HfbE/zlLQYV6O9d33MQWfzqa4d/ffZtf2xfVzsjGou+PFVV74Dgbd7rSL4GG9xnoN+6KoBGFSwyD3trgAX5UfLyDBW9y6Myv13cGQE+Xblky53J0H1W+LdL2xW4A9HIf43/3Kbn7X94dtmU8SWRrk9B5cP2a1SPc93Q1TH0EqcHR3IR6PfxQIltoQkin1Pp6n4jQUlXSYn9GVu6+U/e9z57UIACFKBAMQkw0F9Mp829UiAkAhkO9Cfb9SsKeUwUX45Na/l9SFiSLjPeWP4jQK0scUr/PmegP8ynnr+1xzeULYPgFvse03kV2iwafVfFtJf+kL+VcuZiFHCr0u9WoT0oVl6hflunhd0t2B8dehpKxy10XXoqYf5kA1lI3gLvw0ac51j9PlOBfjufrtdewIFdK9M+Dj+hfvOzNzZ0vva8r7cS2JsNzDHIbdS4hW73wkwRsdfMslGAAjkUYMAlh9icigIUoAAFKEABClCAAhTIqQC/38kpNyejQCAFeoL99rbcmNsCLdi/+975sD/Zwi8QLR2Hsrm1sOr8Hi0OYB5/Lu3FFO7P/VaRz/AuOwT6scolW+1BggEt/oUJkxKRyMMAxmR43iTDZSTQP5hl7k5I16VnLN62PdkgKQT6B7MGi6dsHxqJznjTog37nAZqWj7xwwr5NoAhg5zM4XI9CESuqVqyeY3T+DkJ9Pt7oMT3vZQdK45KAQpQgAJhEUgpABqWTXGdFKBAuAVyEOjvBbJv/H7dMbRk/hkT9rSETS2+ccxHofI1ACelunYG+lMVY38TaGos/6VAL/fQaNOEXFU5vWUt1SiQawG3Kv0W5A56ONtPqN+P6WDD/P3ncKqsn6lAf6rjOBn4CfX78bM+YQjz236tOr9D4+uM/R42+1EgwwIMuGQYlMNRgAIUoAAFKEABClCAAoER4Pc7gTkKLoQCeRXoCfVbpX6r2O/YWK0/r8eUkcktyD9ywly/Vfn5M+mMqIdjEKvknoi2PSDorq6fg6YPdb2h/f1n3vTckWST2UMG8dsn/VQVV2R/MXkN9KsovlS5dMsip33mKNDv+oBF79qy/PCHQvTuykVbbxTpfttA0paLQH/TsokzVPAgICNTu/+c37SQ2jjsTQEKUIAChSTAQH8hnSb3QoECEchhoL9XbIdGItdWTtnzZJgImxrL1gpwaTprZqD/eLWmDWWfEMGXAQxz8Dyiis9WTmv9ejrehXJNfEP5DyH6z677UewXRK6smLbnsULZN/cRHgG3Kv2ZDrlnS2Wwof5s7DMsgX47k0yE+sMQ5re9jj3r591vUXBorM6frS9SjksBDwEGXHiLUIACFKAABShAAQpQgAKFKsDvdwr1ZLkvCqQu0BPqt0C/BftdG4P9XkLB/HzEuZd3V+X32W4TEd+dfY7JbgEX6An1f1eAqwBEsrjc+q6OoVededtTL7vNseMLE6slIvUA/mEQa7FgeML9bfX5C/QrUBfpLL2isrbhsNMecxDo9xWk711flh7+sGcFvh/pfMP/dbOwNeQi0P/snWcMK2kbuRaCd6R27zHQn5oXe1OAAhQoDgEG+ovjnLlLCoRKIA+BfvNpguj7Y1P3bg4D1s4NZReK4KcClHms95AC94vo6oqDex+3vs+PLHtbQjVaWb23IQx7zcUaGej3p9y8YczHVMQeajjB5Yr/r6K99UKZiU5/o7IXBTIroKrfc6oMZFX62/fel9kJszBauqH+bIT5bXthCvTbegcT6g9LmN/jHlktIvOycGtySApQwIcAAy4+kNiFAhSgAAUoQAEKUIACFAilAL/fCeWxcdEUyKpAT7B/HYCY10QW7N9973zYn2zBFbCq/BbkH14x1c8i4wDmiQh/5+xHqwD7HKvAPvkaqH4FwCkZ3qIF678rnaU3eoW2e+dtWjbxEyqyEsCQNNaiUL0fIm8EcKHz9WkH+g9BdRtEpgFIOaunwGaRjjlVi7fvcdubj0D/AUCaAJ2UlhH0V9I56kq/Z2JzWKhfo213HY2qXJ+Bhz86ANzV3Fn62Zm1DZ55hFwE+m2PO5dPsnvmQQCl/l0Z6PdvxZ4UoAAFikcg5b8kFA8Nd0oBCuRLIE+BfnsPV2PX0MhlZ0zY05KvvfudN75xzM1Qud2lorwNtQ8q82PTWh7wO26x9mOg39/J6zpEm08q+wkE73b4Zpv3nD9K9sqiQM8vEJqSTdF55AW8+MyULM6euaEtlD72zb/oDqf7aW27VuLALvsZZeZb2AL9JmBuI0ZfjdJxC32B2L1hD3zYQxFhaKees8nt3qgUEftFChsFKJAHAQZc8oDOKSlAAQpQgAIUoAAFKECBnAjw+52cMHMSCoROoOdn8lap3yr2uzZW6/cSyu/nJ1+4AKMuWOB3EQ0iMtNvZ/YrbIFnb53+hki042YR/QSAUYPcrVXJfxoRualq0ebugoWptJ3LJn4MIncAGJHCdUeg+EZzV+nnKqIHvgnIfOdr0w70v6qqVwJihRs/6ZHz6Du9Pdhwf1fH0Plebymwi3wE+lshcrGqfi7Ftyu8buQnSN/fL0MPfzyHiFyfyn2Rq0C/7bdp2cT3qMhq/6F+BvpT+BplVwpQgAJFI8BAf9EcNTdKgfAI+Az02zcur/S88izZ5uyp6xNT3HUnIHfFqltuTvG6nHePN5Z/FVC3ddr3RPdUVrf8a84XF8IJGej3f2jHQv1jblGRj8mxSgtRAIcAPKmKmyuntW71Pxp7UiA7AqpqvziwSv0DmlXot+B2GJqfUHouguhhDPT3nq+fByOy+TBENu6z0bE7YRX6HZpVQ7IfFrJRgAJ5EmDAJU/wnJYCFKAABShAAQpQgAIUyLoAv9/JOjEnoECoBVS1FoAF+z0bg/2eRDntkGKQ34rJfF9E7LzZKHCcwLraGdGKkrY5EAvEJy4EZGQKRPsA/DohXV85Y/G27SlcN6DrjtsnvFk0shKK2R7V+q3a+2+6EolPn/n5p/9gA+1cPvmbgH7cef70A/0Rwftji7fUPfeFyVMiondBMN2lYn1Cga0SkU+mEmD3E+jXSOL88Yue/suOZRPniOAOQN7s8taAAUaDORu7R2IlL39EJfEpQM70UbG/2wHA7c93lv4y1YcJchnoN5dnvzDhrSWRyFcBvNPrTREq8vXxizfbwx1sFKAABShAgdcFGOjnzUABCgROwGegv00TclXl9Ja1bhto3jD2ooToTQK9BMAJPja7A4nIJbHpe5JWd/ZxfU66xBvLfgbgCpfJXj1aof/GWHXrd3OyoJBPwkB/yA+Qy6dAP4GeikAW6J/RHycXAfhMH4iF0oePfDuGjTivuyr7kYO/757i8MHf56SifJgD/eZkZtGhp3f/2dew87UXuv3snghLs/tg7Fk/d1ouKyKF5SC5zoIWYMCloI+Xm6MABShAAQpQgAIUoEBRC/D7naI+fm6eAr4Een42bwV3GOz3JZbfTikG+W2xq0VkXn5XzdnDJPDX26eNfi3ReR4k8Y+akMkQlPauX4AWhWyNaGLrkJKhz7xp0QYL9Ge0NdXOGK7RtmkKXCTAJD1WqA5QbBORJ17tOLzu7Nv+2J6JSeMrJs1OKH7qUnTy1d5Af+985nMk0XGpALMUKLf/XUR3qsoTwyJDHk7HJJVAf+86dnxpyunS0TVLIe98/YyyYNTfefutbxlx4pDhM1USZ0NRDcjwnvNpk3zQM3wAACAASURBVIhuhspT0lm6obK24XAmziiXY7y+N9W3Q3Du63MrtkHwdIlEGmKLN+3O5Zo4FwUoQAEKhEOAgf5wnBNXSYGiEshkoL8Xrrmx/BIFvgPo6R6YR1Tx2cpprV8PMnpTY/kvBXq5yxp9PfAQ5D3mcm0M9OdSm3NRIDcCqmph/nXJZrMA94vPTMnNQgpglrAH+gvgCF7fgoX5LdTv0GaKSEMh7Zd7oUAYBRhwCeOpcc0UoAAFKEABClCAAhSggB8Bfr/jR4l9KEABE+gJ9tvP52N+RFix349SZvpES8dh5IS5GHXBglQGtKr89nZY/vw5FTX2LSqBdAL92QBKJ9CfjXVwTApQgAIUoAAF0hNgoD89N15FAQpkUSAbgX5bbryx/H1Q/TYEJ7suX+VHsWkt12Rxi4MemoH+QRMeNwAD/Zn15GgUCIqAqlqVfqsGNKC17VqJA7tWBmWpgV4HA/3BOJ5R4xaidNxCp8WwMlIwjomroAAYcOFNQAEKUIACFKAABShAAQoUqgC/3ynUk+W+KJAdgVSr9dsqGOzPzlnYqIMI8n9fRGqztzKOTIHCEGCgvzDOkbugAAUoQAEK5FuAgf58nwDnpwAFBghkK9BvEzU1lq0V4FJXdsXG2LTW6nSPpnlj2fmqmK2QswE9pXccAXYI9H+h0Z9WTHvpD+mOf2wfuavQr+sQbR455gKoXAygSoHxfda+XyDbRRMNJ5wo68rPbs3IK+n62zz39NjyaEfX5aKYopB/VOAk6yNABxR/RESf6hxS8uAZE/a0pOOay0B/y/ayEYde1ZkqkRkKPRs49oCJKLpU8JcIdGcm7pFUHLrPeET5u4++XvAKFT2zx3aHQh+srN77P6mMlem+vWevKheI4s0qKOm1EuC3J56An2TyvrPzeeWQXhYB3qGQcxUY0uthX79dJUNWV03e3ZzpfXK87Aj0/MKgKdnoVqV/X/wmHD74RHYmL6BRGejP/2FaVX6rzu/U5OhvVPK/Sq6AAhQwAQZceB9QgAIUoAAFKEABClCAAoUqwO93CvVkuS8KZFdgMMH+g0+v6Q75s6UvkGaQ3yZsEJGZ6c/MKylQXAIM9BfXeXO3FKAABShAgWwJMPiRLVmOSwEKpC2QzUB/vLFs8dE3Pd6KnpBuskWq4lmNRi9JJbTbtKFsIkRuE+hF6AmbuwAogL8J9P6OoSW3eoXQfYTNU7SWO2LVLZ/2uqhpY9mHIyofV+gEAMO8+sPC9cAzAO6uaG/9vsxEp49rHLt0B6sP4wZRfMQeJAAQ8RjP5tsO4Btu8/u8v/wufWusunWSn87mKYqbAJzjdv/1jNV9jwD4JRKR5bHpe5IGkp3mjTeWfxXQm13W9ftYdevb7fN4Y5n5fgHAuCT9X+9nnzU9VT5LIvpjAKVOYyvkwcrqlnf3/9yH+8uS0Gsqpu99qHuuDWUTRXAHgPM87r8jAH6vipsrp7Vu9XMWyfrEN43+JyQi5jDb42s4AWCrqNZWTNu7Zuem8nMloQ8JcFryubVZNPquwT7Ek+6+eF33q32tQr9V6h/QLNS/5y/vgf3J5izAQH9+747osNNw6jmb3BZhrzpend9VcnYKUKBXgAEX3gsUoAAFKEABClCAAhSgQKEK8PudQj1Z7osCuRHoCfbbz+pnpDKjBfr3r78H7dseTOWyou7bG+IffvoUDK+YmqpFHID9zLkh1QvZnwLFLMBAfzGfPvdOAQpQgAIUyJwAA/2Zs+RIFKBAhgR8BH9tpjZNyFWV01vWpjJt81NjLtOI/BDAG5yv8x/AjT81tlIj+jWBWgi4u5J3Sk2xXyNyV+xgyzKnAHyuA/3NG8bMVZEvA/jHY0XwU24WRv9fgXyiorrlkZSvPvpToubG8g8p9EsOIXOvIV3n93l/ec3R+7lnoD8DnocUcu9JJ+in/Vai9xHo7153vLHsTgD/6nTv9g/nZznQf0QVn4290vrN5pPG3AkRC2Gf4PcgAOwF8NlYdet3U7imu2vzhjGfVxF7AMLxQYUkY9oDLPcefUDjZwB+5Hyt/3+fpLpu9vcvoKrrnH5JYBX69/z5vf4HK8KeDPTn99CtMr9V6HdorJKU3+Ph7BQYIMCAC28KClCAAhSgAAUoQAEKUKBQBfj9TqGeLPdFgdwK9BTh+XA6wf7DzRtxcNtDsD/ZBgoMohq/DWZB/ttYPIZ3FgXSE2CgPz03XkUBClCAAhSgwPEC6QQ1aUgBClAgqwI+A9dpBfr9BJIBfwHc5sbySxS6CkDlIEESCnnopBP0mmSB7VwF+nUdos0jyr8C6Md9VuT32nYbgCWx6tZveHXs/fzYGsrM9ENpPSBx/ERJ5/d5f/ldsmugv2lj+W2iam9DOMnvgA79VIHtInpdbOrezV5j+Qj0bxPVn6lgMSBDncbLdaAfoouRkBkQvCvNh0n2QWV+bFrLA15G9rndb8+PLPu2Kq4FEPVzTb8+9laIJwFMcX74wN+/T9KYm5ekINBT+cdC/bFkl7XtWokDu1amMGJxdbXq8FYlvn9r3lieEkSmHgxIadKQdx41biFKxy102kVcRAb7d5CQC3H5FAieAAMuwTsTrogCFKAABShAAQpQgAIUyIwAv9/JjCNHoQAFjgmkW7HfrrWq/Qz3H3McZIjfhmBFfn5RUiADAgz0ZwCRQ1CAAhSgAAUokFblZbJRgAIUyKqAz8B11gL9qnhWo9FLqibvbnbaaHxD+RUq+i0ByjKEoQpZE2tveV//Sv25CPRnINjsxOA7YJ2lNRyC6NLY1L1f7V2gz/vL77E6BvrjjWV39VS/Tyconnx+RVxLIh+snLLHQuSOzTPQr9gPQYn7myqAHAf6bT+7AbwxzTB/j4f+oXNoyTvPmLCnxesQs3JGAyZloN/rHHL1uaraa3wt1D+gdR55AfviN8Gq9bMNFHCqEG9vNvBrNmLM1Rgds5eCHN/a997Xbc82UMCq8pu9S5vJ1x7zzqFA8AQYcAnemXBFFKAABShAAQpQgAIUoEBmBPj9TmYcOQoFKHC8QE+w/9ajwXJ7c3PKzcL97dvW4FDzpqKp3N8b4h9x7tzuQH+areHoS6zniYgF+tkoQIFBCjDQP0hAXk4BClCAAhSgQLcAK/TzRqAABQIn4DNwnVagP75xzM1Qud21Ar1iY2xaa7UTTHzjmMlQ+WkGKvP3n8KqfX8rVt16Y98PchHoj28o/3eILs9QZf7++9opWnJ5xbSX/uB2s8Uby2z+z6ZZKd1t6L2S0HkV0/c+ZJ183l9+vy6SBvrjG8d8GirLnKu2+x0+aT9PT89Av8/p8xDo97ky1272dfTlWHXrEtf7beOYj0Llaxl4e4LHmhnoz8ShZmoMVa09WvjHfjEwoFmof89f3gP7k+14Aacq8WbVtnslLJTv1Kyyf3To6Y7BdL4dIbmcudmbEVyavfrY7mc2ClAgYAIMuATsQLgcClCAAhSgAAUoQAEKUCBjAvx+J2OUHIgCFEgiMNhgvw1p4f7OA7tw+PlNBRXw7w3wDz99Cv5/9u4FPq66zv//+zNJeqMI2iYIikmRldX12lwqIjQp19K0IlJAWASURXS9IC66+tNVFhVdFC+4yiKreEGBsoBNAnIpSZHLkksVVt2/N5qCgm3SVaQX2iTn++93MlMmkzNzziSTdJK8zuPho5D5nu/5fp/f7zlxyvv7PXOq68Y7fy7b8zbj6wnyj5eR8xEYKUCgnxmBAAIIIIAAAsUQINBfDEXqQACBogrEDFyPKdC/savyLpNOyNtgZz+sadhydlgZv4v8pvkL75TsuKJ2+vnKRoTP/Y8nOtAf0zv592CSfu9kv5bcX8zp72T62xiBaP/2gWsX1W+5KJdZb/fCJufspiK+8SD7Ug9Ub+tr8m8/KKC/cYZ4VKB/EvqS820O6QbP8EC/Z9hQva1vSfbbLtI+v3v0oKry3UP3SfZ3cQZ5fGUI9I/Pr7hnR73C1+8273ed5xgpEGOn+DGTFbLL/5gvMgVPzPVWhFRXOsysaQp2iyYjMCMECLjMiGGmkwgggAACCCCAAAIIzEgBvu/MyGGn0whMukDq7/H9bv3n7gme14ynAVM14F/kAL8n9Lvwf5cg/3hmE+cikF+AQD8zBAEEEEAAAQSKIUCgvxiK1IEAAkUViBm4LjjQ39tV9TY59y2ZXpinwbuc00cXNfR9NaxMzHC98zl8M311oCJx4+Gv27zl8Q0HV5cNDV7spDP37ML/4nxgTrp7UX3fifnKbOyq+rHJrcpTJrbPps7KK5zpUkllueuzJ8wF76tu6G/JLNP7yEGLnAXfNdOb8731xTn91pWXH3/Y4qc3hbrGWWgh7XTSmoTpW9V1fQ9s+UXl/O073dmS/aNJr45468x2mbu4pq7/ujGOa955ka6zgAUfgeS6nPSV/eZaa9Wr+7YNz/uhd8vp7yPmqL9c3v5Mg0D/TpPWBk7X12zvu9d3eNP+C492zs4zaXXUmw+c1OecTjusoe/+sPEu4G0QO53snoSzr1U3bF7n59zOHa4psMQFJnd8VDuGr02gv6i/IIpQWeo/BrTn+g8Bfrf5rb0fKMKVplcVC2q+pvkL/a+w4h1Yh1tGhPl7zWxR8UaBmhBAoNgCBFyKLUp9CCCAAAIIIIAAAgggUCoCfN8plZGgHQjMHAHnXGMq2O8D/uM+fMDfH34Xf//POzdt2Lurf/qzcV8kZgU+tF9+4CGaW12bPMPvvu//3f+8SEc6xO83iOkoUp1UgwACOQQI9DM1EEAAAQQQQKAYAgT6i6FIHQggUFSBiQj0b+qqOt5J10nuZRGN/b2CxPE1SzZvzC73h0desmAgsbvdpNfkqcPJqW3ePL3dh7Szy/kAvCy4WaZ870PsN5c40weIc12nmIH+3q7KByW9KU+fnnVy715U3/+jsDLJPiWCn0h6Rb46zOmC6oa+m7PLbOquXO2cHxu9IM/5W+XswpqGLbdml/Eh+t79Km8w06mSynPV4ZxuXtTQd0bY5zEWasQK9Mfsyy6Zu7qmrt8vohh19HYvXCyn78XYPf7h6m19x4TtQl9goN8vQNnspMdM+k1GgxY6uScW1fd/NP2zjY9UnWgJd5OkA3I6y9Yuqt/yllHjnFywMNgmWXX+e9CeMOmC6vot94T6dFadKnPXSlqQp56c4xXzPvZVb3Vy78817zf2HPRGGwp+JIvaHYZAf1F/QRSpstR/BPCh/tDjmaeu1F+eurJIV5se1ZTPPlQHveJ2+T+LcQzuelJ//J/h/1DB8bzAgYdcqgMOCf31kC7UxH98YcYgUNoCBFxKe3xoHQIIIIAAAggggAACCIxdgO87Y7fjTAQQGJ9AaqOedLjf/1n0Ix3of25Td7LuwWee1sBfnt57nczFAOkfpn+WGcL3oXx/ZP6s4sCDUz87OPnzOdX5/jPxuLuWDPKb2afHXRMVIIBAbAEC/bGpKIgAAggggAACeQQI9DM9EECg5ASKGej34Wjn7INxdvWWNCTpGzX1faFbM2/qXPgPzszv3D83N5r75eCssmV+V/5cZXq7FzY5ZzeZVJmjjHOyaxfVb7koVx3FCvQ/3rXwiITszj1/sZNvt9/Hqrf11YYFx9Pt6+2s9G8+uCDPZBrYs4P+ZTX1fZ/NLhN9rtsts8tr6vo+k6v+3z16UFX57sD3Y3GuMvneElCsQP/GzsqbzHR6Hgcn2Y019VvOynfjxZgj/vS/mumC6rq+NaNMu6q+JLlLYtzcf9rzd5KfqKnv+88YZTUJgf6cCzcy2xfD2b+w4aqa+i0fzu7Xps7K050lF5Dsn6fPO2XukzV1/V/KO06xFhcQ6I8zt/ZFGeec/8vsT+W6NqH+0TLFCvX7ML9/C8Jzz/r1ZBxpAf8GBP8mhDzHZfxHGOYLAqUvQMCl9MeIFiKAAAIIIIAAAggggMDYBPi+MzY3zkIAgeIKpML9fsf+pZImJNxf3BZPSm2E+CeFmYsggAACCCCAAAIIIDCxAgT6J9aX2hFAYAwCMQP9gaTtkvyfuY55kiriNsFJXUOzEs25wvjRIWK325T4ZHX9ln+LumZ0XdpQva1vSa4QfbEC/X638qHErvc52cKcbXa2qaZhyxfz9SlGID40YO2vP2gD98vcq/LUn/OtCZnnbOqq+ohTcLlks0LrcvqzKbE67M0HMdofuUN/rHnr9Ecl3Kqauv4NkXOkq+oak7vQw+UeG11X09D3D9mfx9yhf6PMnRanLen6JyHQ31ZT39ccZdPbvfASOfucpNl55u0Paxq2nD3KJnrxyZ6Mt7u3elv/8nyLWNL19nZV/kzS63O3mUB/1Hjuq89Tf+n/nXx/4U+of/To+FD//AVnRu0in3NYt/XfmAzzc4wUmLP/UTroiNvysfjXIjfhhgACpS9AwKX0x4gWIoAAAggggAACCCCAwNgE+L4zNjfOQgCBiRPI2Lnfh/t9yH+mHD7A7/+3XtL1Zub/mQMBBBBAAAEEEEAAAQSmuACB/ik+gDQfgekoECsYXfyOP22Bu7B6SX9rWNWPbzi42gYH7zHT3+S5dKzguT+/t7PqvTLnd/+ek6O+pwMFpxxWv7Uz7PNiBfqLxRgjEB8a6O/tqjxZ0g2SDszZFmehwezs8o93Vh5jplvyvPlgh6T319T3fTv73Bjtjwz093ZVvlPS1ZL8QpLQwzndvKih74w47ps6DzrWWXCjpNyLLRS+8CM60B9/8UlmWyc60O9kaxfVb3lLlM942tHbVem3BH9TnmvsNOc+WN3Q/62odiTvZQL9cZhKtkxUqJ+d5HMPnQ+g77fgDPmAv//nXIc3HNz9hHY9+5C2bb1R/t85RgoQ5mdGIDC9BAi4TK/xpDcIIIAAAggggAACCCDwvADfd5gNCCBQ6gLTOOCfGeD3m790lPpY0D4EEEAAAQQQQAABBBAoXIBAf+FmnIEAAhMssA8C/XnD/L67yXC1gjUyvTBP92PtLu7PjxFIftacLqhu6Ls57HrTJtAfvdP6Lpn7eE1d/1VR0y7GvMkZyi9OoL/qS5K7JE87IxcFZJ7r2lW+aX7lI5IW56kzdOFHdKBfz7jAzli0ZMtdUa6Zn8eYt8oVyo8xPjnPzW7jWNvxeNfCIxKyOyUtyt3vwnbUJ9BfyAwqzbKpv+Bv37OLTU1YCwn1l+a4TZdWxQjz95pZnmfWdJGgHwhMHwECLtNnLOkJAggggAACCCCAAAIIjBTg+w4zAgEEpppARsD/3NR/Awj97wAl2C8C/CU4KDQJAQQQQAABBBBAAIGJFiDQP9HC1I8AAgULxAn+Flxp+AmBpJ8qSJxfs2Tzxnx1xgh8h+5An6vOx3uqXmuBazXp0Bxl8gbZp02gvysyBJ93YUOR5oFijG9kGD9yTJz+bEqsrm7YvC5uu3s7q26QubPylA/1IdCv0MUB8RbmuHU19f3HxR4jduiPS1XS5eKE+jf/5hR2ly/pUZx6jfNvN3jJa3ryNdz/R5smXpc89caWFs9sAQIuM3v86T0CCCCAAAIIIIAAAtNZgO8703l06RsCM0Mg9d8CfGcbUwH/6tSf/t8n+/B//+sPv9v+Jv9SaP8/dt+f7GHgeggggAACCCCAAAIIlI4Agf7SGQtaggACKYFJCPQ7v0m+pM/V1Pf9Zxz4GAHpIUm/ddKzceozqUzSEZL2y13erqqp3/LhsM8jw+Ma2w7smdfa8ovK+Tt26nQne4vJvULSwZJmS5oTp4+jy4zuz2T0I05bixHon4id2jd2LfyCyS71q0Vy9CN0oUGM+Tojd+jf9MjCZpewGyS9IOe8cPbDmoYtZ8eZN77MRIx73GtTrrgCqb/Iz7m4y+/UT6i/uOYzubYYYX7P48P8vDp5Jk8U+j4lBQi4TMlho9EIIIAAAggggAACCCAQQ4DvOzGQKIIAAlNWIPXfCPwO/un/+b74wH/6SO/un7nLf/qf0+F8Xzb9z5k/84H99NHB3/tO2WlCwxFAAAEEEEAAAQQQmFABAv0TykvlCCAwFoFJCPSH7t6dr60xAtJj6WrEOfsm0L+pu3K1C/QRmV4nqaJ4HRtLoN9tMle+orrhT78sXjtG1zQpgX5nvyp3Fce8dMkft8btS4x2OSd35aL6/o9m1hljvs7IQH8Mz4LetJH8W1l26I87nadEuTih/q29H9Bzzz44JfpDI0tTYM7+R+mgI26Lahxh/ighPkegRAUIuJTowNAsBBBAAAEEEEAAAQQQGLcA33fGTUgFCCCAAAIIIIAAAggggAACCCCAQE4BAv1MDgQQKDmByQj0S/Z/TvbORfWbfxwHoLez6gaZOytO2eKVmdxAf+8jBy1SIviOpKMlJYrXj3RNMzzQL/28pr7vDYW4jjWATqBfoYt2xuqZb8wI9Bcyo6dGWefceXt23fHPwtDD79T/zNNXalv/jVOjQ7SypAQI85fUcNAYBCZEgIDLhLBSKQIIIIAAAggggAACCJSAAN93SmAQaAICCCCAAAIIIIAAAggggAACCExbAQL903Zo6RgCU1cgZqA/5w7jMc+Xk+5eVN93YhypjV1VPza5VXHKFq/M5AX6N/Yc9EYLgh9Iennx2p9dE4F+Av2DbZJlvp50xCRxsrWL6re8JWoObnyk6kRLuJskHZCrbFhdBPqjZPk8LRAn1L996436y1NXgoZAbAHC/LGpKIjAlBYg4DKlh4/GI4AAAggggAACCCCAQB4Bvu8wPRBAAAEEEEAAAQQQQAABBBBAAIGJEyDQP3G21IwAAmMUiBnIzxno95ft7ar8mqT3SirL04xnndy7F9X3/yiqqdN5h/7Uzvw/kfSKKIfU589J2pVVtlzSPEl5fq/M8EC/s1+Vu4pjXrrkj1tjOitGAN05uSsX1fd/NLNOduhnh/64c4xyuQWcc5+W9Kl8Rs88dSWhfiZRLIH5C8/Ughr/f03yHueb2fVRhfgcAQRKW4CAS2mPD61DAAEEEEAAAQQQQACBsQvwfWfsdpyJAAIIIIAAAggggAACCCCAAAIIRAkQ6I8S4nMEEJh0gWIE+mPWsSer6e6t3ta/3Jo0mK+jMQLSE+A0OTv093ZV/VByZ+YP42tA0jpziS9WN2xel93ZGMFzX/1VNfVbPpx5bow3H+RduFEs9Bjt3+WcPrqooe+rua7Z21X5M0mvz90mt8lc+Yrqhj/9Mm67N3Yt/ILJLs0zNqHtijFfx+Q61p3xfX/j3JMTvUP/pkcWNruE3SDpBTnHwOm6moa+f4g7RhMx7nGvTbmJFyDUP/HGM+EKBx5yqQ44xD/K8x6E+aOE+ByBKSJAwGWKDBTNRAABBBBAAAEEEEAAgYIF+L5TMBknIIAAAggggAACCCCAAAIIIIAAArEFCPTHpqIgAghMlkCc4K+kyEByzF36t8vcxTV1/dfl619vZ+XlMn0sz47/Q3K6oqah75OT4VSsIHxv98LFCmytTC/J0+5nJH2ipr7v67nKxAjEhwb6YwTP/2qBO7t6SX/rRLrGaH9koD9yTJz+bEqsDlsQkatvMd4M8aw5XVDd0HdzZh0xXCPvn7A2TflAf+dBxzoFa2R6Ye755NbV1PcfF3e+EeiPKzV1yznnzpP0nXw9YKf+qTu+E91yvyu/350/4mgys46oQnyOAAJTQ4CAy9QYJ1qJAAIIIIAAAggggAAChQvwfadwM85AAAEEEEAAAQQQQAABBBBAAAEE4goQ6I8rRTkEEJg0gWIF+mPW4/v1QPW2vqZ8u/T3dlW+U9LVkublgnDS3Yvq+06cDKjI8HiMBQ++nb1dlf9vz2sKPiWpIke7nZz+M2rH8hiB+PBAf/fCS+Tsc5Jm57j+Lpn7eE1d/1UT6Rqj/ZGB/hgh+ufk7MM1DVu+EbcvvV2VD0p6U57yTwcKTjmsfmtnZpkYbZmRgf7HuxYekZDdKWlRzvvY6beuvPz4wxY/vSnOOBHoj6M09cs452okbczXk8FdT2rzb06R/5MDgfLZh8qH+efsf1QUBmH+KCE+R2CKCRBwmWIDRnMRQAABBBBAAAEEEEAgtgDfd2JTURABBBBAAAEEEEAAAQQQQAABBBAoWIBAf8FknIAAAhMtEDOIHyuQHHOX/p3m3AerG/q/latvsdrk9Ecl3Kqauv4NE21UtEB/Z9UNMndWnvbG2iE/RiA+xw79lSdLukHSgTnb4HRd1IICf26MMcoZyo/R/hiB/uhFH3L2w5qGLWfHmR+Pdy1oSChxu6SD85TfUL2tb0n2YhQC/ZKTrV1Uv+Ut2XYxFkmEvvUg1xgQ6I8zm6dHmVSov12SD/eHHj7M/8zTV2pb/43To9P0YkwCPsR/0BG3RZ3bu+dX1/nszB/FxOcITD0BAi5Tb8xoMQIIIIAAAggggAACCMQT4PtOPCdKIYAAAggggAACCCCAAAIIIIAAAmMRINA/FjXOQQCBCRWIEcz2148X6H/koEVKBPdIenneRjt1l7tZJ710yR+35iq3savyLpNOyFNPrN3ss8937SrftP/CDwxWlP3g8Ndt3hIHt1iB/qh6nPSkS1jzYbVbHsvXrhiB+NBA/x8eecmCQRu4X+Zelat+J/1PRTCrKd/Y+HN7uyIXB+QMasdof2SgP+a8/b2CxPE1Szbn3enb92dTZ+UVznSppLKc9jkWOxDozxfor7pKchf7CZl7zoUvBggrT6A/zhNr+pSJG+rfvvVG/eWpK6dPx+lJbIEDD7lUBxziH915Dx/m9zvz+z85EEBgmgkQcJlmA0p3EEAAAQQQQAABBBBAYK8A33eYDAgggAACCCCAAAIIIIAAAggggMDECRDonzhbakYAgTEKxAxGxwr0+ybECkZL0YHtrqqPOAWXSzYrT9d2ytwna+r6vxSn+z7M37tf5Q1mequTHh6alVgdJ9QfFcSPu+AhRj2xdujv7Vz4DZldmDd8Lruqpn7Lh7NdejsrvyXTBbm93G6ZXV5T1/eZfKapet6VJ6j9dKDglMPqt3Zm5DX/tAAAIABJREFU1xMj0D8kpytqGvo+ma8NGzsrbzLT6XnKDMm5a2sa+t+bty/dCxfLJW6T3MvylPurmS6orutbM8q0q+pLkrskz7mx75/MOjY+UnWiJdxNkg7IVXeunfHj3Ne5zh01XuNpR3flaud0naQX5PF51sm9e1F9/4/yz7mqU2XuWkkL8szfTebKV1Q3/OmXcZ4JlCl9gTihft8Lv1v/5t+ckvyTY/oLlM8+VAtqvia/O3/E0WFmTVGF+BwBBKauAAGXqTt2tBwBBBBAAAEEEEAAAQTyC/B9hxmCAAIIIIAAAggggAACCCCAAAIITJwAgf6Js6VmBBAYo0Cc4G/cwLpvQm/MXfqjdoL3u8kPJHa3m/SaiK5td2ZfWlS35VP5ym3srHy9Sd+UaUkqhO6crKVm25a3WZMG857bVfVjk1uVp0yswHaMQH/kWwc2dVd+1Dn5vs7N7xIe6N8UL2C9Vc4urGnYcmvYNWK24aGa+r7QpGWMQL8kd2/1tv7l+cYmZl92mumy6rq+L4T1JTlfLbhZprqIefZw9ba+Y8Laww79uXfoT74RY37l/ZKOjPB92gJ3YfWS/tbQOddVdbyTXxiQd9GFnzcE+sf4u6CUT0uF+v1z77x87fRh/meevlLb+m8s5e7QtnEK+BD/QUfcFqcWwvxxlCiDwBQXIOAyxQeQ5iOAAAIIIIAAAggggEBOAb7vMDkQQAABBBBAAAEEEEAAAQQQQACBiRMg0D9xttSMAAJjFCh2oN83I94u/dE7wccLfic77iRtlOk7FpTdlt6d2/dNiaFm53SmpFdLKs9iGnROt9Zs7zs7X3A8RhA/VqC/t7Pycpk+ln9nfe2S2ffmzXGXVL26b1u6vb2dVW/ybyOQdKykihjDfXVNfd8Hwspt7Kq8y6QTIurY6aQ1Zu6rNXX9G1JvNzjOTB+MboPbbUp8srp+y7+FXaO3q/Kde3ZZv1rSvDxtGDSndU52rXPaniyXCF5oQdkjNUs2b0wOejIsvvBOyY6L6EsguS4nfWW/udbqXR/fcHB12dDgxU7JufHiiPO3y9zFNXX9fqf5UQeB/tyB/uTzIN7bNnzRnSatDZyur9ned+/vX3TQi8p3DR0vs7dLWha9iCU5Kwj0x3g4TMUiqVC/D/TnXbzlQ/3bt96ovzx15VTsJm2OEDjwkEt1wCGXxnG6zMw+HacgZRBAYGoLEHCZ2uNH6xFAAAEEEEAAAQQQQCC3AN93mB0IIIAAAggggAACCCCAAAIIIIDAxAkQ6J84W2pGAIExCkxEoD/uLv2S++XgrLJlh79u85aw5idD5POr/svkVqZ21R9jL/Oe5nfnv6amvu/9uUoVK9C/qfOgY50FfuvohTE68pykXalyfiGCD7/H/j3iZGsX1W95S9h1ersXNjlnN5lUGaMdYyiSf1wf71rQkFDidkkHF1j5qIUTE98XRb7JgUB//kC/f9vGoO3+SYy3IBQ4HUKfGgT6i6BYylWkgv3tkmrytdMH+zf/5hT5PzmmvkD57EO1oOZr8rvzRxy9e9YRnW9mHVEF+RwBBKaHAAGX6TGO9AIBBBBAAAEEEEAAAQRGC/B9h1mBAAIIIIAAAggggAACCCCAAAIITJxA7CDmxDWBmhFAAIGRAhMR6PdXiLdLv3yY/gs19X2fyDUuv3v0oKqy3UGrSfUTNHY7/c73NXX9X8pVf7EC/b7+GHUVq5ttNfV9zbkq6+2q/MyeHdE/GvLWgvFef6ucXVjTsOXWXBUN76xfeb+kIwu8WOibEHq7F35Yzi6Pt4N7gVdMvvnBnebfUpDbsupLkrskT82x3uCQff7GR6pOtIS7SdIBOS1zLNyIc1/nW/SReb3xtCNdT29n1akyd+2eNzMsKHgECjqBHfoL4pqihVOhfr9Tv9+xP+fBbv1TdIAzmu2D/PMXnBl3V/4OM2ua+r2mBwggUIgAAZdCtCiLAAIIIIAAAggggAACU0mA7ztTabRoKwIIIIAAAggggAACCCCAAAIITDUBAv1TbcRoLwIzQCBO8FdSwYHk1C79P5H0igjG3yhInFSzZPPGXOV6uxcultP3JPu7Ig/JLpm7uqau/9J89cYI4cf2Ge6L3SJpUZH7kl3dY9Xb+mqtKbloYtThQ/VP7F/5Lef090UM9Ucujkg3ZFNX1Uecgsslm1WAQ07n3q7KqyVdVMS++BciPGHSBdX1W+7J10Z26M+/Q3/arrer8mupMaooYMwLLEqgv0CwKVs8Fer3gX4f7M97EOyPEirNz+cvPDO5K3/M4zIz+3TMshRDAIFpJEDAZRoNJl1BAAEEEEAAAQQQQACBEQJ832FCIIAAAggggAACCCCAAAIIIIAAAhMnQKB/4mypGQEExigwUYF+35yYu8APmdOV1Q19H8vXhdQCge9IOlpSYozdff40pz8r4T5TU9d/VVRdxQz0J106q0515q4xqTLq2jk+/52kAUmvzHW+k/qc02mHNfT5nfBDj9RO+V+RdKGk8Yasn5G5f43j6RuTuna7pDcXYJB34cTG7qrLzLkPS9qvgDpzFf1fl0i8c1Ht5v+OqotAf7xAf+qZMJ5Q/3Y57ZbphbnHhEB/1Hydbp+ngv3+WVIT1Tcf7N/8m1Pk/+QoXQG/K78P8s/Z/6g4jezd81Kg882sI05hyiCAwPQTIOAy/caUHiGAAAIIIIAAAggggMCwAN93mAkIIIAAAggggAACCCCAAAIIIIDAxAkQ6J84W2pGAIExCkxooP+RgxYpEcTYpT9eCDcZAt9v4cdk9l5JLx5jl/2O9Z3O6R8XNfT9PE4dxQ70+2tu7DnojRYMXSfZq/xW8HHa4XPwkn6mRPD3Gir7hMydlec8H/i/rKa+77NRdW/qqjrHyX1e0iFRZUM+D5z0SyUSF8YJv2ee7xdpWMLd6OTqYxpEvglhU+fClc7sC5L+Nmad2V3a6WTf32+u+3DVq/u2xfEg0B8/0O89e7sXXqLAPpE/mD9Kvl/SRyW9X9Lrc49LvGdJnHGlzNQRSIX6/U79fsf+vAe79UcJ7dvPDzzkUh1wSN6X5mQ2sMPMmvZti7k6AgjsawECLvt6BLg+AggggAACCCCAAAIITJQA33cmSpZ6EUAAAQQQQAABBBBAAAEEEEAAgfiBTawQQACBSROYyEC/70TcXfrldEVNQ98n43R8yy8q529/Tu9ToHeaaZGk8hjnbXeydeb0hZqGLQ/FKL+3yEQE+n3lwwsUqi6W+ZCye2meNw/4IP/Tcu6a6u39V1iTBnu7Kt8p6WpJ8/L05aGa+r5YWxw/3xb3bkmHxXgLgl8w8D/O9LVFdX3fLcQzs6wfyx3P6QsK9PbIgLfTn02J1dUNm9dFXW9jd+W55vQBSa+J9fYBX3dCP3YW/FtN7db/jao/83MC/YUF+pPPheHFPn7hxckRb1TYZXI/cUHZh2qWbN7Y21X5MwL9hczOmVXWOffpPY9WH+yPPAj2RxJNaoECg/x+V/7vmpkfbw4EEJjhAgRcZvgEoPsIIIAAAggggAACCExjAb7vTOPBpWsIIIAAAggggAACCCCAAAIIILDPBeLuwLzPG0oDEEAAgakikAz373TNMnujnF4p6YXptpv0e0mPm+nO6rq+B0q5T35hhWzwtECJxZI72LfVpO3O6bGEEmvjhNiL1b/fPXpQVfnA0CoFtkSmVzmpIt0eSb9wcg/uN9da4+5gH6ddfkFB736Vx0labqbXOmm/zGvKuf8enF12z+Gv27wlTn3pMrnmhzkNOdNvEnKPy5XfUt3wp18WUi9liyOQXEgyv+otpuA4J/PjXpEeG5PWz5urm9Pz7PGuhUckZHfuCfL6RTy5jseqt/XV+kUvxWkhtUw1gdRu/X6nfoL9U2DwCgzy+x5db2bnT4Gu0UQEEJgkAQIukwTNZRBAAAEEEEAAAQQQQGDSBfi+M+nkXBABBBBAAAEEEEAAAQQQQAABBGaQAIH+GTTYdBUBBBBAAAEEiiewqXPhPzizr0qam7tWt66mvt8vDOGY4QKpYH/7ngB4TRwKduyPo1ScMuWzD9X8BWfqgEMuLaRCvyv/+WbWUchJlEUAgekvQMBl+o8xPUQAAQQQQAABBBBAYKYK8H1npo48/UYAAQQQQAABBBBAAAEEEEAAgckQINA/GcpcAwEEEEAAAQRKUqC3e+FiOX1DLvFvNQ1bbo3byOGd/BfeKVm+sL6T7Cs19VsuiVsv5aa3QKG79XsNgv0TNyfGEeT/rpl9euJaRs0IIDCVBQi4TOXRo+0IIIAAAggggAACCCCQT4DvO8wPBBBAAAEEEEAAAQQQQAABBBBAYOIECPRPnC01I4AAAggggEAJCyRD+ftV3iZTs5z+7BL28UV1W66J0+TersrPSvqwpNl5yv/VTBdU1/WtiVMnZWaOwHiC/du23pgM+XOMXWCMQX5/wQ4zaxr7lTkTAQRmggABl5kwyvQRAQQQQAABBBBAAIGZKcD3nZk57vQaAQQQQAABBBBAAAEEEEAAAQQmR4BA/+Q4cxUEEEAAAQQQKDGB3q7KqyVdJKk81bQBSeuc08cWNfT9PKy5v3v0oKqy3cGVJr1dUkVElx6u3tZ3jDVpsMS6TnNKRCAV7P/OnqB4YyFN8oH+Z56+Utv6byzktBldNh3in73/mzRn/6MKteiVdL6ZdRR6IuURQGDmCRBwmXljTo8RQAABBBBAAAEEEJgpAnzfmSkjTT8RQAABBBBAAAEEEEAAAQQQQGBfCBDo3xfqXBMBBBBAAAEE9qlAb1fV2+Tct2R6YUhDBuX0B2f2mMk9kfzcaY5MtZL+VtLcGI3fLnMX19T1XxejLEVmuIBz7jxJ544l2P/csw9q+9ab5P/kGC0wjt34fWU+yH+ZmV2PLQIIIBBXgIBLXCnKIYAAAggggAACCCCAwFQT4PvOVBsx2osAAggggAACCCCAAAIIIIAAAlNJgED/VBot2ooAAggggAAC4xbo7V64WM5ukbRo3JWFV+CcrKVm25a3sTv/BAlP02rHumO/5/C79hPuH54Y4wzx+yrYkX+a3mN0C4HJECDgMhnKXAMBBBBAAAEEEEAAAQT2hQDfd/aFOtdEAAEEEEAAAQQQQAABBBBAAIGZIkCgf6aMNP1EAAEEEEAAgaRAKtB/k6TDJ4LESV1DsxLNh79u85aJqJ86p79AKtj/qT3T1e/cX/Dhw/3bt96o5559aMbs3J8O8e+34MxkoH+MR4ek883MB/o5EEAAgTEJEHAZExsnIYAAAggggAACCCCAwBQQ4PvOFBgkmogAAggggAACCCCAAAIIIIAAAlNWgED/lB06Go4AAggggAACYxUYDvXre5L93VjrCDnPOemnQ7MSqwnzF1F1Blc13mC/p/Ph/sHdT2hXMtw/fQL+6QD/7P3fpDn7HzXeWXKZpOsJ8o+XkfMRQMALEHBhHiCAAAIIIIAAAggggMB0FeD7znQdWfqFAAIIIIAAAggggAACCCCAAAKlIECgvxRGgTYggAACCCCAwKQLbPlF5fztO+1LJneOpLnjbMBOOXd99fb+D1iTBsdZF6cjMEIgFez3u/Wfuyd4XjMenqka8C9ygN8T+l34v0uQfzyziXMRQCBMgIAL8wIBBBBAAAEEEEAAAQSmqwDfd6bryNIvBBBAAAEEEEAAAQQQQAABBBAoBQEC/aUwCrQBAQQQQAABBPaZQG/PglcqSPyrpOWS9iuwIdsl3alE8C81tVv/t8BzKY5AwQLOucZUsN8H/Md9+IC/P/wu/v6fd217aO+u/unPxn2RmBX40H75rJdpzv5vSp7hd9/3/+5/XqQjHeLvMLOOItVJNQgggMAIAQIuTAgEEEAAAQQQQAABBBCYrgJ835muI0u/EEAAAQQQQAABBBBAAAEEEECgFAQI9JfCKNAGBBBAAAEEENjnAq5d5U/Mr3p7IJ1mcq+RVCVpnqT0/1/yO+/vkPSUnG2Q6dbqbVt+zI78+3zoZmQDUrv2p8P9/s+iH+lA/3PPPpise2j3kxrcPbwAwB+ZiwGyf5YZwvehfH+M/NlwSL9s1qHJn8/Z/6iitz+jwmSQ38w+PZEXoW4EEEDACxBwYR4ggAACCCCAAAIIIIDAdBXg+850HVn6hQACCCCAAAIIIIAAAggggAACpSBAoL8URoE2IIAAAggggAACCCAwRoFUuN/v2L9U0oSE+8fYtH15GiH+fanPtRGYwQIEXGbw4NN1BBBAAAEEEEAAAQSmuQDfd6b5ANM9BBBAAAEEEEAAAQQQQAABBBDYpwIE+vcpPxdHAAEEEEAAAQQQQKB4Ahk79/twvw/5z5TDB/j9/9ZLut7M/D9zIIAAApMuQMBl0sm5IAIIIIAAAggggAACCEySAN93JgmayyCAAAIIIIAAAggggAACCCCAwIwUINA/I4edTiOAAAIIIIAAAgjMBIFpHPDPDPB3mFnHTBhP+ogAAqUvQMCl9MeIFiKAAAIIIIAAAggggMDYBPi+MzY3zkIAAQQQQAABBBBAAAEEEEAAAQTiCBDoj6NEGQQQQAABBBBAAAEEpoFARsD/3D072dek/jcVekaAfyqMEm1EAAERcGESIIAAAggggAACCCCAwHQV4PvOdB1Z+oUAAggggAACCCCAAAIIIIAAAqUgQKC/FEaBNiCAAAIIIIAAAgggsA8EUgF/f+XGVLi/OvWn//fJPnxo3x9+t/1NkpIhfnbfn+xh4HoIIDAeAQIu49HjXAQQQAABBBBAAAEEEChlAb7vlPLo0DYEEEAAAQQQQAABBBBAAAEEEJjqAgT6p/oI0n4EEEAAAQQQQAABBCZAIBX2T+/i7//0hw/8p4/0z9J/+p+n/zkdzvc/S/9z5s98YD99dBDan4ABpEoEENgnAgRc9gk7F0UAAQQQQAABBBBAAIFJEOD7ziQgcwkEEEAAAQQQQAABBBBAAAEEEJixAgT6Z+zQ03EEEEAAAQQQQAABBBBAAAEEECimAAGXYmpSFwIIIIAAAggggAACCJSSAN93Smk0aAsCCCCAAAIIIIAAAggggAACCEw3AQL9021E6Q8CCCCAAAIIIIAAAggggAACCOwTAQIu+4SdiyKAAAIIIIAAAggggMAkCPB9ZxKQuQQCCCCAAAIIIIAAAggggAACCMxYAQL9M3bo6TgCCCCAAAIIIIAAAggggAACCBRTgIBLMTWpCwEEEEAAAQQQQAABBEpJgO87pTQatAUBBBBAAAEEEEAAAQQQQAABBKabAIH+6Tai9AcBBBBAAAEEEEAAAQQQQAABBPaJAAGXfcLORRFAAAEEEEAAAQQQQGASBPi+MwnIXAIBBBBAAAEEEEAAAQQQQAABBGasAIH+GTv0dBwBBBBAAAEEEEAAAQQQQAABBIopQMClmJrUhQACCCCAAAIIIIAAAqUkwPedUhoN2oIAAggggAACCCCAAAIIIIAAAtNNgED/dBtR+oMAAggggAACCCCAAAIIIIAAAvtEgIDLPmHnoggggAACCCCAAAIIIDAJAnzfmQRkLoEAAggggAACCCCAAAIIIIAAAjNWgED/jB16Oo4AAggggAACCCCAAAIIIIAAAsUUIOBSTE3qQgABBBBAAAEEEEAAgVIS4PtOKY0GbUEAAQQQQAABBBCYCQLNy+oaXKC7TTog1d9NSlQc1Xrfw3+cCf2fSX1sbqz9hGSXp/vsTD9qa+8+ayYZ0FcEEJAI9DMLEEAAAQQQQAABBBBAAAEEEEAAgSIIEHApAiJVIIAAAggggAACCCCAQEkK8H2nJIeFRiGAAAIIIIAAAghMYwEC/dN4cLO6Vkigf/WRR87dOXvgnU6uzmTdc3dVfHvNww/vnDla9BSB6StAoH/6ji09QwABBBBAAAEEEEAAAQQQQACBSRQg4DKJ2FwKAQQQQAABBBBAAAEEJlWA7zuTys3FEEAAAQQQmLICK5fWneOk62VKJDvhtPbpbe60np6egSnbKRqOwD4SINC/j+D3wWULCPTbiqW1Xzez96ab6Zz7Rtv6nvcln7gcCCAwpQUI9E/p4aPxCCCAAAIIIIAAAggggAACCCBQKgIEXEplJGgHAggggAACCCCAAAIIFFuA7zvFFqU+BBBAAAEEpp9AbW1txcHz7RaZVmX0bqsscWxre+ej06/H9AiBiRUg0D+xvqVUe9xA/6qjjto/qNh1h6Q3Z7T/fytm7W687e7HtpRSn2gLAggULkCgv3AzzkAAAQQQQAABBBBAAAEEEEAAAQRGCRBwYVIggAACCCCAAAIIIIDAdBXg+850HVn6hQACCCCAQPEEmpsaXicXrJO0YGSt7pOtHT2fKd6VqAmBmSFQaoH+5mVHvkTBwIOSqv0IOOkZS+iE1vu6O2fGiExcL+MG+lcfeeTcnbMH1khasbc1TnfP3V1xypqHH945cS2kZgQQmAwBAv2Tocw1EEAAAQQQQAABBBBAAAEEEEBg2gsQcJn2Q0wHEUAAAQQQQAABBBCYsQJ835mxQ0/HEUAAAQQQiC2QHUjNOLGrXIMn3N7x87/EroyCCCAgAv0zZxLEDfR7kRVNi2vNJW6QdISkXzsLzm5r39Azc7ToKQLTV4BA//QdW3qGAAIIIIAAAggggAACCCCAAAKTKEDAZRKxuRQCCCCAAAIIIIAAAghMqgDfdyaVm4shgAACCCAw5QROaXz9gYMqv1tSfXbjnTSQUHBqS8eG1inXMRqMwD4UINC/D/En+dKFBPonuWlcDgEEJlGAQP8kYnMpBBBAAAEEEEAAAQQQQAABBBCYvgIEXKbv2NIzBBBAAAEEEEAAAQRmugDfd2b6DKD/CCCAAAII5BdY2bi4OVDiVpMqUiV/Leklkub7fzena1vWd18kyWGJAALxBAj0x3OaDqUI9E+HUaQPCIxfgED/+A2pAQEEEEAAAQQQQAABBBBAAAEEEBABFyYBAggggAACCCCAAAIITFcBvu9M15GlXwgggAACCBRFwFYurbvGmS5M1ua0Q0r8vSz4WMaO/U8OJVzTnff1/L4oV6QSBGaAAIH+GTDIqS4S6J85Y01PEcgnQKCf+YEAAggggAACCCCAAAIIIIAAAggUQYCASxEQqQIBBBBAAAEEEEAAAQRKUoDvOyU5LDQKAQQQQACBkhBYvqz25WWBtUs6NNWgrnINnjDkys93pqvSjTTZ+S0dXdeXRKNpBAJTQIBA/xQYpCI1kUB/kSCpBoEpLkCgf4oPIM1HAAEEEEAAAQQQQAABBBBAAIHSECDgUhrjQCsQQAABBBBAAAEEEECg+AJ83ym+KTUigAACCCAwXQRWNtaf5+S+s7c/5q5obe/5eHNTw+vkgnWSFqQ+Wzd3V8XKNQ8/vHM8fT952RuqE0H5RSa3wkmHSdovVd9fJD0qZ9+da9vXrOn41bZCr7N69eqy7Vt7j0oM6d0yd5Skl0oqk1Mg01Nydn9Qpv/Yb0HNg2vWrBkqvP5XzdrRv1+zBe5cmd4kaWGqDl9Xr5ndPTQUfPOO+3t+kXzXQYxjRVPdD83p7emizuxtbe1dt0qy5mV19Ur2RSfI6RCZEpJ2Sfqd5H5g0nUtHT392Zc57rjaA+YM6j0mOyvL2Jd91Jl9Y97C7a1r1vxqd74mZoeUJffJ1o6ez/hzTj624RUWBBeZ0ypJNUlnKekg062BDf37Hff9bFN2/auPPHLujtm7TzfZP0r6G0kHZoz/b+Xsm2Md/2S7UvNLcislHS5pdrHmV7ovyWu4sn90zq02Zy/LGJcnZbpNVvHV1vse/uN4Av2rG181/zk3b6UzvUvS67Lm2h/k7MGoubyiqf5Uc+6/YkzDjCLPj3G+83z7drr9VsvceyS9qpj38crG2oVSwj+XTs+qOzX3rSVIDF4TNr8K62v+0nufJ4H7gKRjs+eqk/v3ebtm3eyfiYUE+vPdV8k53Fh/ksmtNaki2UKnDQNzKo6/666H/y9O/7LrN6drW9Z3X5TvmbR6derZ5tx7JdVm9HW7pF+Z7GYpuD7seZPdptEWw880/1yaO2jvC+QuSN43w8d/m7m35Ko3Y56dm7oP0s+LMT9zs9prJx9T++qE2cVZz9li1R9nyCgzjQQI9E+jwaQrCCCAAAIIIIAAAggggAACCCCw7wQIuOw7e66MAAIIIIAAAggggAACEyvA952J9aV2BBBAAAEEpqqAD1fvnD3Qkgqr+m5slSWObW3vfDT52ayB25Mhx+Fjm+SWt3b0PDCW/q46/g2HBAOJ/5Czk1MB6NzVOP2fEvrQ3IWLbogbvG9uqj9Wzv2HpJfHaF9PELjz77i/539ilJUP9u7s33i2An1ZphfFOCd2/WGBfisLujVo35O0NOJa2530wbaO7m/7sK5v546+xy822WUZAetcVfzaSae1dXT7xQehR1jw+LlyXT17yL5pgc6IGMchM/vcnIXbP5NaOGDNSxtOkYLrIg2dbbGy4JyW+3rujmGdLNJ8XO3LNKh/jzW/pO0mXTFnV8VVhSxQSYaLNe9KSf+QWsCQq3m7TLrcya13slaTDkgV3KRExVE+7J/rRH/fPTd74BInfSzGGPpqfpkIdM7a+7t/ll3nRAT6h4Pf8/7JnD4e2T5/H5t9oLWj64dxFrgU4OtD7n6RztqKssQFt63r3Bp3nsQtt+KYxa+0ROL7qXB7vmfVE0rYO+WCIyW7PF3QmX7U1t59VtiJUYH+E0888kUVzw3cs6d/i5PnO+2QaUVrR3dHVPtXHXXU/kHFrjskvXn4VA0kFJza0rGhNce51txYf5ac+1rkfSltd6bPzVu444v5FgONCvTL/bPM3WtB4laZ0kH+dHP+t2LW7sbb7n5sS2b7Cppnwyc+4srtrLZ7ux6PMkp/XsAYBzJ3R6IiePfae372VNz6KTczBQj0z8xxp9cIIIAAAggggAACCCCAAAIIIFBkAQIuRQalOgQQQAABBBBAAAEEECgZAb7vlMxQ0BAEEEAAAQQ6LmzkAAAgAElEQVRKSiBkB/ERu/CvXFp3jpOu3xvcTu3eX2gnVjQtrs0R5sxdlQ/syr4+t2r7pRE7ydvKpXUXO9MVGbuxRzbRSc8k5M5r6ei5PV/h4ZDx3Gvk7O2RCxFGVjQibJ/rGqMC/XJfNJd4h8xVRXZiuIAPzn9gzsLt1+3om/cNczo/fjvdby0oO7Hl/s6NYdcKCeZeL6cGM/M7skcfToFL6N/nLVz0oZ19j18qmd/d3+/kH+fYKpdY2bq+8+GowiuX1Z7ghhLfL8AsXeX6RMXQWXFCuqc0vv7AQZWvkXRcVHsyPv//5OR38J+X+lneQP9bj21YMDDobpa5ZQVcw4e2Q+dysQP93mBA5deb9JbY7Yt5HycX/OwuW5N680Xs6qX8c7iAivYWPbmpdkkiSKwtYD6l3hygv0tXMp5Av6+juan2c3LmF3UkDyf3xbaOnkuj+hPyZpXQwLyvx4fmd27Z70rJvS/+MyO5SODHFRo87/aOn/u3qow6Ri1YMH1fgZaGhPn9uQ8kBmafvPbBB59NV5Ra2HGdpDOi+pv1efxnRmPtKYHMz+X0YpvoSzk94RLBqW3tG3qiC1NipgoQ6J+pI0+/EUAAAQQQQAABBBBAAAEEEECgqAIEXIrKSWUIIIAAAggggAACCCBQQgJ83ymhwaApCCCAAAIIlJBAdmh0zw7972/t6P56uonLl9W+vCywdkmHpn7264Eh13TXT3uejtuNlcc0LHKJobsk+5u95yRDvvqFzL7t5DYnf25qsEDnjtgl2ikw07+0dHR/LtcO382N9WdI7rtZYf5d5tQms5ZA7rmEbE4gd4pJzVmB8rwB0OQu0X1z/8Nk543or9NfJd3izNu4QZM7UDIfPj06q/5dkp3b2tF1Uy6v7EB/VrnfS7rTyR5JSOXO3DFyOlnSQVntecrM7nHOnZMM5j7ve4eTe9RkB8m5E2TJHf/3y7rGLU8/687q6ekZyG7j6J3ER5TYvGfM7jBn9weSN1iyZ5fs5SFvSNgm6QeSzs8Yo739MgXznVOTmR0raUFWG7rKNXhCruCwL9u8tOFIWeDfMvH8ubnml5PfMX2knbS+XIOn5LtGznkg+SD3fZLd5eexyV4n5/z4vDpHQDpnoN/vrO4qdv3YSU1h98meNw90KqEd5twbnNzZGi73/OIIp6eC8kTTHes6f5M+P/mWjbnPv1HCuV0vNpfwC1hemizj9FeXcGeZzfp5+pzErsRfM8PV6Z+nFjT4c59/a0RcZ7+wQ+7itvU9V4fdB8lged88f4+cku8ZYdIRks4JmWORYziu59XwyXvne5Iu172YutC4A/2NtW+W7E5J81NjtWFgTsXxd9318P/l68vKpXUfcqar0mVyLQTIM6f9vfl9J/16+LEcbu6c+0bb+p73hT2XI54b2c3PDvRb89K6z8v0kZBnYUa7ks+0d46+16IXeIT+zoj5THfO/cpZ4tg7Orr+FHdOUW5mCRDon1njTW8RQAABBBBAAAEEEEAAAQQQQGCCBAi4TBAs1SKAAAIIIIAAAggggMA+F+D7zj4fAhqAAAIIIIBAyQmceHTtwRVlybC+D8n648mhhGu6874eH+hMH9bcWPt9yXyA2O/MPJBQcGpLx4bWOB3ygeLnZg/c6qST9pZ3esIsOKOlY8N/Z9cRthu+333cEjqh9b7uzuzyq45d/NpgsOyerJ20WyrKEufftq5za3b5FY11rzbplow++yKjdohOn7diae37TfaVveFsH2A2fWPuroqPrHn44Z3Z9Z98TO1rEmY/kOm1GZ9tDZQ46Y6Ozu4wsxyB/q3O3Llt7T13ZAdmV69eXfZc38Z/dtJlobvdO9ti/s0D67t/kn3uccfVHjB7QNea2emZ7ZMljm1t73w0u305grm7JHfx3MrDvrVmzZqhrHP82xLOdKZvhSwc8EW3m/ThOZWLrss+Nxk+nz34L3LuI2nvqPl2cmP9i80F60a8MSDf/DryyLk7Zu3+JzP7f5kLQJz0n3961r0nbFGDb/TKpvrTA+d+YFJFRn/Xq9y9o/XenidizgNfLGegP3uuJXfdN72rpb371rDQ9Iqli482S9w2YiFDxBs0mpcd+RIFAw9Kqk7dzznvrVHj2lT/Seecn3PJI1/7hsdy4N/k9N6Me2fUgoN0XSsbFzcHStya4esXwryrtaPrh+Hzv/dDTs6/7WH23geV0yUt67u/HOe5lKtMbW1txcHz7TqZ3pFRZshJn5+3q+Kz2fe8vxd39D3+95J9NXun9/EG+v0Cj6Bil7//35wC3yHTitaO7o5c7U+6zxq4XaYTUmW2SW55a0fPA6Pv7fqzndx3Ms1N9ok5lTVfHnVvJp85o8y3OedWta3v8b9DRhy5Av0+DG9mn5q7q6It7PnpKxn1hgG/qCthl81ZWPPZ0OdNU92pgdN/Zvqb07Ut67svCr1vjqs/zAbcPTIdltHonL8zVjYufqNziZtGvF3A6d9a13f/c65FZuOZg5w79QUI9E/9MaQHCCCAAAIIIIAAAggggAACCCBQAgIEXEpgEGgCAggggAACCCCAAAIITIgA33cmhJVKEUAAAQQQmNICISHa0J3a45YLwwgJQufdEd/XMbxb99xvpxcR+J+FBTRzhG8jd+pekRXozBUaH/V2gvzB0r3df8sx9YcGCdfmpNdkmNw+t3LHGWvW/Gp3tlN2oN8HpZWwk9vu63oo1wTL0fdkyDrq3NAQfNabGdLXzQ7meiuTnd/a0XVDvskfFuiNc27oAhDpmtaO7veEXW/0Gybcb4OysubMXepDzrPmxvoPyLmrMnbRzxlOTu1Mf7ek+oy6IudZ6JspcgT6Q8LbgWQXtK7v+k5e56X150vOB9ATyXJOeXdxH2ugv3lZXYMLdHdGaDryzROhu+7nWHDQ3Fj3TUk+gD3cDdOX29q7P5wnMB22i3vOhTlxH9TNo3fFj3xDiK87bMf38Qb6fb3Zu+0rYsFGasHSfZIqU30OfcPFycveUJ0Iyu7d8+aMw1PzJk4/w8xDf2eEBvqdvjd3d8VFuYL8zz9z6vyu/5lvcmibW7nj1LBn595zsu4DJ9cbqPzoOzse+UPm2I/5d8bSWv8GkbV735YQvvgt7jSj3DQXINA/zQeY7iGAAAIIIIAAAggggAACCCCAwOQIEHCZHGeuggACCCCAAAIIIIAAApMvwPedyTfniggggAACCJSyQDLYuL/53a9PS7YzGVbX6S3t3f+V3e63nvDaqoHds/yu0K9MfdbnpGVtHd2/yNfHkN2i/YU+2drR43fWzntk77wfFtDMDq/m28k/+2Kjdt6Xu6G1o+eczADxqDCt00PlNrji9o6f/yWq/StGB0Bz7pSdHejPt7t05nWbG+sa5dQm07z0z+Oeu6Kx9kqT/dPe+py+17q++9zsfoUEc9fN3VWxMiqUu6px8eGBEvdLOjijzljnrmysP8/vHJ5x3vrds3avuPvux7Znti/7DRNxFgykzw8Nm0uh4eSTG+tPMrm16Z3MC5lnq5bWHR9Ifsf09BiF7tDvF4EMJZzfOf/QVBufLAvsqB/f3/VkvrkW4pz33hxjoN+/deEaZ7qw0HkWEpAfteAg7DnhzN7W1t7l30yQ8wgJr+d8+0HU/Zr+PHthQb63d2TVaSua6r5kTh9K/7wYgf5Ru9VLoQH9jPZnheHDn7ejnm1SrHtz1CIn6emEgmPWdmz43chnU+0nJLs842c9JndSS0dPf9RYjB6D6N8Z2b+jct2jIZ5bc72dJLOdo35f+kVmsvNbOrquj+oPn888AQL9M2/M6TECCCCAAAIIIIAAAggggAACCEyAAAGXCUClSgQQQAABBBBAAAEEECgJAb7vlMQw0AgEEEAAAQRKRiAkCPzrgSHXdNdPe54Oa2R2ANycLmlZ3/3lfB0KuUZo+DOsjtROyrfItCr5udMOmVa0dnT7hQXJY1Tw22nt09vcaT09PQNR0KPalrWz+ahd2f2CB+m8lvXd34+q238eFgDNtbt2dqA/7qKHUSHwEKNcbfVvTnDO3ZT+PFf4eNQO/aYftbV3nxVlsHz5kheU7Rz6iaQj02XjBmBXNi5+o3OJu2R6Qerc0J3XVy6tO8dJ12fssp837Jzd5lFh8xy7bo9a/JAj+B9mErKz/bhD55nXyXaOWmwwlkD/8sYlL01o8Kcmqxm+FfWMJXRC633dnVHzYNSbB6Q/OwuOb2vf0JNxrq1YWnujmZ2+d67EeL74hQA75gwcLze8WMKkwYqyRPtt6zq3RrUr7PMTTzzyRRXPDdwj0+LUM6ege76Qe2X0Qpnw0HrIYoecC4NGPTOl0LB62Nsgci3mCnGy5sba7+99e4pT4BJ6a1t7t9+9fu8RshDostaO7k/HGZfmxjpf7lMZc+HalvXd/u0NLtf5vu8v3j+xVHIL02UClT2QvUN/iPuohVy5n5l1b3OBbs54G0boIqg4faTM9BYg0D+9x5feIYAAAggggAACCCCAAAIIIIDAJAkQcJkkaC6DAAIIIIAAAggggAACky7A951JJ+eCCCCAAAIIlLRA9g7NUTu7h4SfI8PTK5rqVlmg2zICkHfP3V1xStTu7mm40QHZkbt2Ny+t+65M78iAfn9rR/fX48CHBI1HBK1XNC2uNZe4R9ILU/XFXoyQvn7cnebHGugfSzg73bYVTfWnmnN738ZQ7EB/iK/i7Lru2xcSgg8N9GePv5P7YltHz6Vxxt+XCQtwZ4eTw3aPj7swIUdfihroz3aOCtuPZc5kv6FgD93DQ3PLTrrzzkf+Gsc6e8f1sHkwKmjt9IRZcEZLx4b/jnONYpQJ2fG/oHt+IgL9vl+jFq6Yu6K1vefj2X0OWUAVuut+SD9jvQ3i+edyXeRbAOIuWAgbt5VNI4Pzfk4nTO9qae/2b2zIGeqPmgOh97LZGS3tXTdHnes/D3ELfS7FqYsy01uAQP/0Hl96hwACCCCAAAIIIIAAAggggAACkyRAwGWSoLkMAggggAACCCCAAAIITLoA33cmnZwLIoAAAgggULICITs0j9r9PrvxITvWR54TskvzNa0d3e8pBkxIkHnAyVbd0dHld4Uf95EdeJe0fves3Svuvvux7XErD1kUEBrmJtA/UjROoD9sl/GwncKjxmr0opCRO6W/9YTXVg3snuXfCvHKZF1OfzULTowbNJ/oHfonI9Df3JgV4HZ6yJmujrLd+7lzb83cfT/sDRSpt034BTRHZNQ7JKndFHx1zq7Z6+IuBIrdrqyC41+4UPsJyS5PV5trkYz/vJDA+/JltS8vC6xd0qGpukMXU4UsIApd4DSqn06/kezzztzOWHamBnP6UL5+FtK/7Gv6Oe0qdv3YSU3PzyEFMv3MnL5UZoN33t7x87/EamtGoZB7eYd/a4qT/S5OXQmzFznn/lXSglT5oi7OidMGykwNAQL9U2OcaCUCCCCAAAIIIIAAAggggAACCJS4AAGXEh8gmocAAggggAACCCCAAAJjFuD7zpjpOBEBBBBAAIFpJzCW3fY9QuG7+td9U9JFzwOODEuPBzY7nBm1M3mh11rRWPtRk30+fV6+cG6uuuPuhk6gf6RgnED/iUfXHlyRsAdkOsyfPdbxj9pVPXsMJRW2m/myugYX6G6TDkj1MnYI+ORlb6hOBIm3S3aSnP5GpoMkleWby1EOcedk5jWaG+s+vYf4U4XeQ7nLhz8HVixdfLRZ4raMwHTGoyMZ6H5Kzu43G/rRRAT8R721wrmb29b3nBl3V/iouTTSdGT4P2yRQ0Z5a26s/b5kZ6d+tk1yy1s7eh5Il6mtra04eH/7oaTTUj/L+XaBlU31pzvnbirWeIY9G8cT6PftOvnYhlckhoZaJfubHO3sl9NDJt0YN+CfWjTyYMbCiPESxL6Xx3shzp9aAgT6p9Z40VoEEEAAAQQQQAABBBBAAAEEEChRAQIuJTowNAsBBBBAAAEEEEAAAQTGLcD3nXETUgECCCCAAALTRcBWLq27xpku3Nshc1e0tvd8PKqDzU0Nr5ML1qUDt06uN1D50Xd2PPKHsHPHGlSPaof/fCzB5Dj1pssUEs7NVW/cNo7VKW794WNTf6o591/pz3ItWBirw6gd9H0q2uxtbe1dt0aNQ5xA/3j6nnn9qP6FBPoLCvGOZYf+k5tqlyQC+5qkOpkSUV6Zn09EoH/0/CykRWFlcy/saT6u9mUa1L/L2ckRfU/u3u8S9qm2+7oejhu6z9fyUYF+04/a2rvPitvbqLmUb95FBPq1snFxc6DErSZVDNcz0jBkF/9bnn7WndXT0zOQ3f6QN6fE7WJouYkI9PsLHXdc7QGzB+0LJl2QdyGLS+3eL/eZOZWHtaxZs8bPjVFHyL04rn5LKuhZMN6Lcf7UESDQP3XGipYigAACCCCAAAIIIIAAAggggEAJCxBwKeHBoWkIIIAAAggggAACCCAwLgG+74yLj5MRQAABBBCYNgLJnc3LrF3SEalO7ZT0BSf9OqqT5myu5P5ZplckyzoFJp3Xsr77+2HnjjWoHtUO/3mxAt25rlVIODdnHcuOfImCAb8jdPUwl56xhE5ova+7M/OcsTqNxyBueHmsDgT6h0e4kED/6tWry57r2/jPTrosT4DZ70y+Y+/8MfnsaJWk2fnmWLr8WObMZAb60+1Mvp3Alf2jnN4u6aU5nwnJMLe7I1ERvHvtPT97Ks6zI1eZuPdEMZ4Zhe5gH/LcfiAxMPvktQ8++Kxvz8qmure5QDcnF0FEPJenSqA/7byysXah86F+Z+dLOjxioUePC4Jz2u7f8L/Z40Sgfzx3B+cWIkCgvxAtyiKAAAIIIIAAAggggAACCCCAAAI5BAi4MDUQQAABBBBAAAEEEEBgugrwfWe6jiz9QgABBBBAoDCBlUvrznHS9YXu/J3nKuvm7qpYuebhh/3CgBFHc2PdNyVd9PwPc+/MXVgvpLee8Nqqgd2zOiS90p8btTN5ofWvaKz9qMk+nz4v1w72+eqNG54m0J81b5bVNbhAd5t0QOqTEeFl/7NkwDlhD8h02HjGP2rBQsgO/U+WBXbUj+/vejLOnCok0L9iae37TfaVEfem02MmfX4wGLr3zp/+rC/7mtkLJ6Lug7hzMvM6zUvrvivTOybiPo5juPzoN1QmysuOTMhOClyw3Jy9bPTzy/3WgrITW+7v3BinzrAyowL9zt3ctr7nzLi7/0fNpRGmjbWfkOzyQkwzn6dZ42zNjbXfl+zs4Xsh4s0pRXi2RRkXumAhqr70536+D1XsXiIFJ8rpZDPzC9PKss7fKpdY2bq+07+5Ye+xomlxrbnEPZJemPohO+zHhadcQQIE+gviojACCCCAAAIIIIAAAggggAACCCAQLkDAhZmBAAIIIIAAAggggAAC01WA7zvTdWTpFwIIIIAAAvEFamtrKw6eb7fItCr+WZElt8oSx7a2dz6aXTJkJ+hrWju63xNZY4wCIUHmASdbdUdH109inB5ZJDvcK2n97lm7V9x992PbI09OFYgbICXQP1I0JAQ/KtA/6g0AToFL6K1t7d1r446PLxcVVh/vwpG4gf7ly2pfXhYk35xxaLL9fpf1hF02Z2HNZ9esWTOUq0+TEugfFT5X0e7jQsYqXdbv3m9B2Sf920Gywty3z63cccaaNb/aPaZ6G+tPMrm1JlWkzh817/LVOwmB/kY5tck0b7gdwwukljcueWlCgz81WY3/qTld27K+2y+kcmHtHfVsc7p77u6KU8IWZY3FMXlfjWHBwliu5XfvD2QXm3SxpP0y6ugxuZNaOnr60z8LWZzT56RlbR3dvxjLtTkHgVwCBPqZGwgggAACCCCAAAIIIIAAAggggEARBAi4FAGRKhBAAAEEEEAAAQQQQKAkBfi+U5LDQqMQQAABBBCYVIHmpobXyQXrJC0o6oXNXdHa3vPx7DpXNNWtskC37d1Nu8jB0dFhbL2/taP768XoW3YYP2rX67BrrmyqP905d1PGZ6GLAgj0j9SLE+j3Z0SF8aPmwfLlS15QtnPILwA5Mlk2ZFHA6iOPnLtz1sDtMp2Qrs9k57d0dF0fVX+yjaPfNhC6K/jKxvrznNx3Mupsm1u549SocPpkBPpD5nFBQfc4TmMp09xYf4bkvitpdur8cQW0VzTWvdqk+yRVpup7OqHgmLUdG34Xp30THeg/pfH1Bw6q/G5J9an2JMfBVexcGihxq1+I4KSBhIJTWzo2tOZq88rGxW90LnGXTC8Ynvb5d/SP0/fsMpMV6E9ft3lpw5GyoCX9u807ZC/wCrvfLaHTW9q7/2ssfeQcBHIJEOhnbiCAAAIIIIAAAggggAACCCCAAAJFECDgUgREqkAAAQQQQAABBBBAAIGSFOD7TkkOC41CAAEEEEBgUgVCdsy/5eln3Vk9PT0DhTRkZePi5nSANHme04aBORXH33XXw/+XWc+qxsWHB0rcL+ng1M8LDMjWfXpP7Z9K1+nM3tbW3nVr+t9HhaCd1j69zZ0Wpz+jwp3SiKD1qPCs3zFdOq9lfff341gl34awv/1Q0ml72y/3xbaOnkuzzyfQP1IkbqB/5dK6c5x0/d4FI1JXuQZPuL3j53+JM0bNjbVvluxOSfPzzc/mptrPydnHMuqMfd/EDfSvaKy90mT/9Pw1hndfj+rHZAT6Q4Lu2yS3vLWj54Go9sX5fMXS2vdn9t35+2R9z9VR54bcw8p+RkTVkfn5eO/5iQ70+7ZmzkUnPePMnVgW2Dud6cJUX349MOSa7vppz9O5+p791onk2yAKeLbFMR1roP/kxvqTEs79x95rmNa2dnS/P8Y1bcXS2hvN7PR891BzY903Jfm3F6SP2PdyjDZQBIGkAIF+JgICCCCAAAIIIIAAAggggAACCCBQBAECLkVApAoEEEAAAQQQQAABBBAoSQG+75TksNAoBBBAAAEEJk0gNKw6xt2JswOhuXaFDtvdXIoXVE6eO3vA77h8rEfy4VVL6ITW+7o702jZQeOwMrmAQ95WMGrX8VFBbqeHym1wRZzA+Ipl9W9S4O4w6YBUG3KGoAn0jxyluIH+5ctqX14WWLukQ1NzZMDvnt/a0XVD1I21evWrZu3sm/ttyc7OKBsa7g0J/m+VJY5tbe98NOo6oxa/ZC0c2TuXm+p+aE5vT/97MtQesvgj+3orjqs/zAbcPTIdlus+yTynedmRL1Ew8KCk6jjlfZnse3G4PnfD3Mqd74x6g0D62m85pv7QxJxdu267+7Et2X1obqx7356d1Z8P8MdfmDMqxD2eQL9vV8jijXVzd1WsXPPwwzsjxtpWLq27JiNYL2f6UVt791lh54018B5yb/g3kvhn5CtT17mmtaP7PYW2VQU823zd/ndA8Nzs2T++v+vJYvbPB/pNbq1/28DwNAtfLBZ+zZELwMJ+12Tfj/53hhJ2ctt9XQ9F3cvJe2H1q2Zt3zz3iDvu7/nF8K8lDgRGCxDoZ1YggAACCCCAAAIIIIAAAggggAACRRAg4FIERKpAAAEEEEAAAQQQQACBkhTg+05JDguNQgABBBBAYNIEQoLFkTs552vc6B3FFRqGXtlUf3rg3A/2BjSlrXKJla3rOx/OU7+tbKz7uHP614zd10cFa5O74M+362R6R0Zd68s1eEq+0H1qccPtkpamzzOnS1rWd385s03ZgfHkTtamf2np6P5cvjBnWP2Sbp9bueOMsAA0gf6RMyFuoN+fNTqA7X5rQdmJLfd3bsw3f5sb68+Q3HclzU6V2+acW9W2vscvEBhxhAfaFTnPVh7TsMglhu6S7G8yKhzxJoj0z0PentFjcie1dPT05+rHquPfcEiwu2yNTG9Kl4la1BKyGGfUQpmw6426j2PeC8kxWtpwpCxokdN2s+CMlo4N/515jezxjhuyPvHo2oMrypILOo5I1uf0V7PgxOz6C3nIjlroE7OfIfNpQgL9IXNxUE6J5HPSaYdMK1o7ujui+hxyj8nJXT+vcue7oxZppOe1k1UlTO9qae/2b00ZEW4f64KF5Y1LXprQ4E9NVjM8pIq1SCfsHjWzM1rau27OtMh+o8XwZ/GeGT7Mv6Nv7n+Ys3fI9I25uyo+EmOhR9RQ8Pk0FCDQPw0HlS4hgAACCCCAAAIIIIAAAggggMDkCxBwmXxzrogAAggggAACCCCAAAKTI8D3nclx5ioIIIAAAgiUqMCo3aPN6dqW9d0XjXWX4ZBdy58cSrimO+/r+X2mgQ9aPjd74FYnnbT3505PhAV7/eerV68ue66v90NO7jMZYetd5vTWlvXdd2b7rjp28WuDwbJ7ZK4q47OWirLE+bet69yaXf6txzYsGBgKviNpZfoz59yvnCWOvaOj60/Z5VcsrX2/yb6yd2GBU5AvzJnaMd2HrBdn1LU1UOKkOzo6u8PmB4H+kSqFBPpPbqx/sblgnZm9ahzzyweH//NPz7r39PT0DISN0cqldcud6baMOemL3alyd1HrvT1PjJqXx9S9IUjoR3vD5s8XyBXof7Nkfn7Pj5rH/h7Z2b/xbAX6skwvyrx2VKD/hBNeu9+s3bPaRixmMftUS3vX5fmeBcNvNJh3k6RTMq435KTPz9tV8dmwYLNv546+x/9esq9mvKniyaAscdwd6zp/k64ntG7/jChz/9ByX889Ye067rjaA2YP6FozOz2jPV3lGjwhzhs08jyn/a7/Xzez92aU2eWc++y83bO+mN3P4efVxguc9CVJ+40YiwnYod/Xv3Jp3Yec6aqQPhTSf2teWvd5mT6Scd8ELqGbdpW599x7b88zIfXbymW1x7sh+5ZML0t9vj1I2Ml33Nd1f2b5sQb6JY1qV3KBh9wH51Ue9oM1a9YMZbdrOMw/+C9y7iMZC8BCfx/5c1csrW0ys7VZ99qvE4Hevvb+7p+FzY3m42pfpkG7RtLy9Ocm+0JLR9c/55lLfDRDBQj0z9CBp9sIIIAAAggggAACCCCAAGr9xJsAACAASURBVAIIIFBcAQIuxfWkNgQQQAABBBBAAAEEECgdAb7vlM5Y0BIEEEAAAQQmWyBkp/nYOznnamvYTsdhu9z780N3KvfBeOkXMvu2k9ucvI6pwZzOknTQ3uvG2CE7bHdsSX4RQJvMWgK55xKyOXJupTOtyApl531jwN5dmWXnjbBw+qukW5z5HcLdoMkdKNkZko6WVJZRdpdk57Z2dPkwdOhBoH8kSyGBfn/m3h3gpQWZ8ybW/Bo+IXK3ff82iBfvb9806V1Zg7jLOT2SMN0dyDYl5Gqd07I9c+PVGeHizFNCA/05AvP+vGT9Mvf48C1iiyTVZYfHM/vtEnprW3u3DyyHHs2Ndd+U5BfzpI8hye51Cu5JyF4qsz+3tHf9a/bJOd44kNwZP/NeyLiXV0t6aZx7IXRhzvAz4nfO3FrJenw9/j52TsdLrlmmF8SpO5dDrp+/5Zj6Q4cSzi8kGN75//ljq3NunZmG3+Jg9iY5nTDieZVR2E1QoH9V4+LDAyV8gP7gEa0zd0Vre8/H4/Y3x5tEknMu89k5PO90hIafzYdnLm7K9caScQT6FbpIZ7hTfzD/PHd6yD9zJSvfc9+9yTl3aoG/M8LeAOPn8ajfScnnukuslrmjsn5vRD4z4o4D5aafAIH+6Tem9AgBBBBAAAEEEEAAAQQQQAABBPaBAAGXfYDOJRFAAAEEEEAAAQQQQGBSBPi+MynMXAQBBBBAAIGSFFjZWH+ek/O70qePQnZyztmnkJ2i183dVbEybLfuFU2Lay1I3Jqxs3O0VTJgaV+fW7X90jVrfrU7zwn+DQQXO9MVWaHLvNfwOz8n5M5r6ei5PV/B5A7Qswa+Lum8HCHtXKdvd9IH2zq6v51v93MC/SP5Cg30+7OTb4xwif/KelND9ByT1icq/n/27jy+rrrO//j7c27S0gVaC+qgAu5IaVohLfw6RZomaQLdRDQwMgPCiApug86mjjjjyMDozM8dRX8uoAIzBAHbtNDbJE0ZapU2aNtYZHADFGaAIktLSZN7Pj9OetPe3Nzl3GzN8rqPh3/Q+z3f5fn9niunvL/fk7pg9YafPVqscBSA7lLZ9Sa9tVjZ3u9Nustdb5Tptek/yxnoj77LG5gv0JhL28x1lExvPNSmXbKmbev1+S7L4dunaKEgek/Y3fyOrDdQxOGIQuIfX7Np2xfz3QvLllSeHoTB6gHMYerFgPcnm9raPzvQN45kD2AAv1edMt3irj8zqTyqb7gC/dHmkmOPtJte3LDyjt5+F3szQ74JGsia7qmryG/zYAL9vfdCaKmmPm/eiLPKXKGbvjv1pc+/fzj+PyM99vsSbuf86O6tj8TpEmUmngCB/ok354wYAQQQQAABBBBAAAEEEEAAAQSGQYCAyzCgUiUCCCCAAAIIIIAAAgiMCgGed0bFNNAJBBBAAAEERlygJ4w+uWuNpJqDjZd4knO+Tq9Ycto8ediiQyej75H87Ka29ntyXbNq6SmvCLuCb8htWYxg/K8t8PevaW2PTsr2OHArliyokfs3JL2uYPkojGq+TmX6QFNz+8Nx6m5oaEjse/K3f65QX5BpVoxr2sPQL1l3d/vOYmUJ9PcVGkigP6phRW3l8erWtTHX116Trjmis/zzuTag5Juz6H56fnLXP5j0saw3MWRfstdNVwfu33TZ7ZLOSBfIG+iPvi/hHuk0s88d8ULZNfsmdV0n00UZHbiuqW3b5QXWna2oqvz7F084vyrXGAoF0aM6I4MXJnd91KWP531TQN/GH5DZB5o2bo1+Kwp+SpzDqK6SfyeK9aH3+wN9se9JWlzkml/L7H0yf85DJU2aEZUfrkB/VPfKxfMvdOn6jN/RvJupio13AL9t/yvZXze1bY02FeT8bR5soD/qc21t5YzJ3fZZky4tcq8dGKLrKQX6yJRjXnNjY2Njqti4o++XnVlZEQQWbXarjFG+092/PdX2/X1j2649McpTZIIKEOifoBPPsBFAAAEEEEAAAQQQQAABBBBAYGgFCLgMrSe1IYAAAggggAACCCCAwOgR4Hln9MwFPUEAAQQQQGAkBXKEo3fLgpqmjfduH2w/ek6Knm63yrQqo65iYWItqz7lhCAsu8zky109J5dPS1//9ItZ1XY3+9rUY/Y2FTlhOWf3o3Dq3t2/WxSkFAVsF0l6VU8YtCfEr0flSobuX1x3d3tH3I0CmQ01NMye9PyT01ZY6O+S6U8lHZP+PgqQ/l6ullLrJ9DfdyoHGujvraV3fUm+UtLrM97aEK2vB+X29Sm2t3EwodwV1QtfKe/6K3dvMLfj08HqTkm/MulmD8qvb2rd8oe6urnTJu2ftDYjFF4w0J8egy07s3JOYHaFTHVyvSKzfsl/YNK31rS1PxmVz/EGjvvLJ+2vuj254/EC97gtr16w0EJ9SvJos8G0g/eI6StNG7d9rtjvQ0PV7On7fFqDzN8l6eT+94JtDhP6xrSjX705bsA6ew5z/Eak77OB111sXFnfp538o+lNUTP7/FZJ35raWf6jaFNIz6n+HkQbkF4SlRnOQP/ZVae/KlD3f5ns1VFb5vromk3bvlDi2PoUz/ptO12ul/asuwO/nU/I9VMP7IY4v81DEejv7dzKqspjpCB6y8x5kt4g6cAcDKBfeXx67rdEIrjc3ZdKOi77N8Nkt0jh9b333GCcuXb8CxDoH/9zzAgRQAABBBBAAAEEEEAAAQQQQGAEBAi4jAAyTSCAAAIIIIAAAggggMBhEeB557Cw0ygCCCCAAAIIIIAAAggggAACCEwQAQL9E2SiGSYCCCCAAAIIIIAAAggggAACCAyvAAGX4fWldgQQQAABBBBAAAEEEDh8AjzvHD57WkYAAQQQQAABBBBAAAEEEEAAgfEvQKB//M8xI0QAAQQQQAABBBBAAAEEEEAAgREQIOAyAsg0gQACCCCAAAIIIIAAAodFgOedw8JOowgggAACCCCAAAIIIIAAAgggMEEECPRPkIlmmAgggAACCCCAAAIIIIAAAgggMLwCBFyG15faEUAAAQQQQAABBBBA4PAJ8Lxz+OxpGQEEEEAAAQQQQAABBBBAAAEExr8Agf7xP8eMEAEEEEAAAQQQQAABBBBAAAEERkCAgMsIINMEAggggAACCCCAAAIIHBYBnncOCzuNIoAAAggggAACCCCAAAIIIIDABBEg0D9BJpphIoAAAggggAACCCCAAAIIIIDA8AoQcBleX2pHAAEEEEAAAQQQQACBwyfA887hs6dlBBBAAAEEEEAAAQQQQAABBBAY/wIE+sf/HDNCBBBAAAEEEEAAAQQQQAABBBAYAQECLiOATBMIIIAAAggggAACCCBwWAR43jks7DSKAAIIIIAAAggggAACCCCAAAITRIBA/wSZaIaJAAIIIIAAAggggAACCCCAAALDK0DAZXh9qR0BBBBAAAEEEEAAAQQOnwDPO4fPnpYRQAABBBBAAAEEEEAAAQQQQGD8CxDoH/9zzAgRQAABBBBAAAEEEEAAAQQQQGAEBAi4jAAyTSCAAAIIIIAAAggggMBhEeB557Cw0ygCCCCAAAIIIIAAAggggAACCEwQAQL9E2SiGSYCCCCAAAIIIIAAAggggAACCAyvAAGX4fWldgQQQAABBBBAAAEEEDh8AjzvHD57WkYAAQQQQAABBBBAAAEEEEAAgfEvQKB//M8xI0QAAQQQQAABBBBAAAEEEEAAgREQIOAyAsg0gQACCCCAAAIIIIAAAodFgOedw8JOowgggAACCCCAAAIIIIAAAgggMEEECPRPkIlmmAgggMBICFRXz3tlwnyzyU+I2nPZQym3Ra2t2/8wEu3TBgLFBOqr553mFiYlzWCNFtPiewQQQAABBBAoVYCAS6lilEcAAQQQQAABBBBAAIGxIsDzzliZKfqJAAIIIIAAAggggAACCCCAAAJjUYBA/1icNfqMAAIIjFKBUgP9tbUVFSZ7fzQcl3+tuXnnzlE6NLo1TgQI9I+TiWQYCCCAAAIIjFIBAi6jdGLoFgIIIIAAAggggAACCAxagOedQRNSAQIIIIAAAggggAACCCCAAAIIIJBXgEA/iwMBBIoKNDQ0JJ7Zff/pkv7CzGpceqWkaekLUy77vblvdteNM49JNTc27tpftFIKjEuBUgL9Z9XMmRvKNkh6WRrj8UC+9K6Wjh3jEodBjQoBAv2jYhroBAIIIIAAAuNWgIDLuJ1aBoYAAggggAACCCCAwIQX4Hlnwi8BABBAAAEEEEAAAQQQQAABBBBAYBgFCPQPIy5VIzDWBaIg/7N/fODP3f1zkl4eczxPyXTVjJekriXYH1NsHBUrKdBfO+fc0O2HmcM314fWt+786jgiYSijTIBA/yibELqDAAIIIIDAOBMg4DLOJpThIIAAAggggAACCCCAwEEBnndYDAgggAACCCCAAAIIIIAAAggggMDwCRDoHz5bakZgTAvU1Lzp6ITKvivZygENxLXJE2UXbNjws0cLXU+4dkC6o/aiUgL99bUVte5qkjQ5PaAuk61a37LjrlE7QDo25gX4zRnzU8gAEEAAAQQQGNUCBFxG9fTQOQQQQAABBBBAAAEEEBiEAM87g8DjUgQQQAABBBBAAAEEEEAAAQQQQKCIAIF+lggCCPQTqKp688xJQeoOmRZnfZly6QGZtVuoB9y0J5C/2aU5kioygtm9l92nhJ+TTHY8ko+ZcO34WoClBPobGmZPevqpsqtN/sFIwWVfnTmr+xO82WF8rYnRNhp+c0bbjNAfBBBAAAEExpcAAZfxNZ+MBgEEEEAAAQQQQAABBA4J8LzDakAAAQQQQAABBBBAAAEEEEAAAQSGT4BA//DZUjMCY1XA6mrmfFWy92cMIDTTD7vC4COtrdv/kGtgtbWVMxK+/1Mu/ZWkREaZG2fMSv1lvpA24dqxukxy97uUQP/4GjmjGSsC/OaMlZminwgggAACCIxNAQIuY3Pe6DUCCCCAAAIIIIAAAggUF+B5p7gRJRBAAAEEEEAAAQQQQAABBBBAAIGBChDoH6gc1yEwTgXql5w8z4OgRdLRvUM06TNHzXrTpxsbG1NFhm11NRUXSPp2xmn9XWb+F+ubO27JdS3h2vG1kAj0j6/5HI+j4TdnPM4qY0IAAQQQQGD0CBBwGT1zQU8QQAABBBBAAAEEEEBgaAV43hlaT2pDAAEEEEAAAQQQQAABBBBAAAEEMgUI9LMeEECgj0B9dcUH3fSVjD98wMq6l6xff/9jMamiUP91kt7bW95cLc/um75yy5Yt+7LrIFwbU3WMFCPQP0YmagJ3k9+cCTz5DB0BBBBAAIERECDgMgLINIEAAggggAACCCCAAAKHRYDnncPCTqMIIIAAAggggAACCCCAAAIIIDBBBAj0T5CJZpgIxBWor624yV3vPFTev5ds6XhX3OujctmBWbmeUJlVJ5M7OrLrIVxbiuzoL0ugf/TP0UTvIb85E30FMH4EEEAAAQSGV4CAy/D6UjsCCCCAAAIIIIAAAggcPgGedw6fPS0jgAACCCCAAAIIIIAAAggggMD4FyDQP/7nmBEiUJJAv0C/6cpk886rSqmkvv7kWd4dbJB0au91gfnb72ruuK2utuKTcn2mlPp6r+29ZtWiE4/sPKJ8ncvOiP7MZQ+l3Ba1tm7/w9k1J89OKfiEpOWSZkrqlPzLyZaOvyvQptXWVswJXFdIqpP0CkmBpJSk38k9GQb29ebmndGGBC+l75KstnbOm4LQ3qNAK+U6TtLkdB1Pu/Sgud+yP5x8fVtb+5PF6i4UmF+4cOGUI6fufau5X+qmyvT4oyqfNle7Bf61I18SNjU27tqf3U7a7a9dVmPyV0lKRON32e9N3hKavhhn/KUE+kspe1btnHNDtx8e7HfGuqytrZyRCPdf6KbLJL0+7RtKekLye+T6fLK1Y8sA5k5VVbOnTw4SDaHpcpNmS5rWO3dybTfphs4w1djWtmtPsbnL/r6qqvKYSUHnxW52XlbdnZJ+JdeaMnVft671/odKrbvU8ll9eUPG2tnr0q5S1miutpdVn3RCt8ouk2llxhz1rM3BOva219OGJT4gWYOk49P3cKdMj8j99m5PfCn6jRhsoH8410Sp80Z5BBBAAAEEEBh9AgRcRt+c0CMEEEAAAQQQQAABBBAYGgGed4bGkVoQQAABBBBAAAEEJq5AlG85ots+4vITTMFdU1766lsbGxujbBIfBBBAAAEERKCfRYAAAn0E6mrm3CDZRRl/eGOyZeeFpYShswP3UV3m+tD61p1fHY5Av6Q/euB15vYWua7JCMz3DMPNrtvQvOPyXFNdWzvnpMDt+1JPAL7QJ5RsnQeJ923Y8LNH4yyb2tqKisD13Rh1R9V1mvS5Z5+ffs2WLVv25as/Vwi+LKUzUoFXyHS9pJcV6dsDStg7et+WUFPzpqMTKv+WpFXpAHS+y6OA/M37U6nLCoXXSwnpl1I2V6B/xkvedM2zf3zgz939C5JmFRh3rL5nXt/QMHvS00+V/Y3Jo80hvSH+fE08JenDyZadN8W5T6JAeHlZ2b+Z+3vSGyeKrDutTqnr0paWX+6Os+5KKVNiX/bK7Zrn9k37fKE1mtl+be3s4wMvu1byZUXWV3RZyfVHF5Uwhk65fSYMbFPgYZOkGT2/DxkbggrZDeeaKGXOKIsAAggggAACo1uAgMvonh96hwACCCCAAAIIIIAAAgMX4Hln4HZciQACCCCAAAIIIIBAw8KFU16Y3HWbS2f1aLhCl1+xdlP7V9BBAAEEEEAgEiDQzzpAAIE+AvXVFR90U+a/LD4eyJfe1dKxYyiohinQ/4yb3Zw3IJ3nLQN1NRXnSD0h+J5gb8zPwwp1bnLjzvYC5W1p9dw/M/P/FyMMnl3Nj/anEhe3tf386Vz1Z4fgJT1i0mpXz+n00an6cT6PKWHRmwj2esqb0qfDx7ku+j+N64+alXpfrlP+owpKCemXUjY70G/SZ1w2Q/IPxgiK94ytWN97Aaqq3jxzUiIVrYu3xkI5UCja8PHVGbO6/zafTVRo6dJTXmFhd6OkPy2h7uhJ7kElgvpkcsdvS7suf+m6ujnHKWV3ZL5JI2bdBddobx1Lq+fUmfVslim2yaRvs65Nnii7IM7GmfRcRZ61MfsePRT/UtZzgv/U6Jo4gf7hXBOx+01BBBBAAAEEEBgTAgRcxsQ00UkEEEAAAQQQQAABBBAYgADPOwNA4xIEEEAAAQQQQAABBNICK6oXvlJh12ZJJxxEcSWn7C8/p7HAwZ8AIoAAAghMHAEC/RNnrhkpArEEzq6e87qU2UZJx/Ve4NKuUMHbWlq2/3esSgoUik7v3zP5iKN6i5QHqTe7W3Syee+f/V6hzum24H96y+zbN/WpzBPBc70BoGC/cgT662rmnC/ZDVmn+T8r6VaXbzQF3ebhzNDsfJPekhmWjzzKU6madW27DvYxs/362rlvd/cbc9btukuJxM/VnXpDEOj/uPReSS/PvD46qX99y86P5TrtPUegP/PSlMm3uAd3yfRrl17+4j/XRzn77LcWSGqVdERGsLwz+jOXrTfpf+U+T6Yo9D8va6NAaO4Xr2/tiILa/T6lhPRLKZsd6Hf5kyaLTuUPJEWvH9sut9uiccv1OrPwrBfHsjCr711m/hfrmztuybdeeoLbQeoOmRZnlIlO+O9w2Xd6bKKP+2kyXZA1d6HMr0g2d+TcPR2d8P7MU4n/lBRtJOn95Kg7PFFm0VsxXtenn65N+8PEOfk2e5Ryb+YZZ1TFr+X+fVnwwIFxhie6BZeY/NADZYzNEWfVVCwMpTWSjh6AY5SyLzrWyPPZpxLfcOnirLHnWsvRGwLm5Nr8USzQP5xropQ5oywCCCCAAAIIjA0BAi5jY57oJQIIIIAAAggggAACCJQuwPNO6WZcgQACCCCAAAIIIIBAr8DKqspjXD15rCi70Pu5rqlt2+UoIYAAAgggEAkQ6GcdIIBAtoDVVc/9hMz/OSv8utelz3alUl9oa9u1Z6jY6qvnneYWJntPyS8Wro3aLRDoj8LRt3mQ+peZM0/e2djYGAW9+31qayteG7g2SHrtoS99TUrdl7S0/HJ39gW1tXP/T+AeBbGjU717PvlC98uqZv9JVyLR0vfU+/x1L1y4cMqRU5+7TrKLMtp9JOG+5M7Wjl9n96VAoP/HoaXe2dy86+Hsa2pq3nR0QuVRiD0K9vf/uDaFQeqiXNfW1s47JfDw1kwrc7U8u2/6ysxNFr2VlhLSL6VsdqA/YxA7QtNfNDfv3Jk9sPqauW9x+e2ZoXIzrX7yj5Pe0d7e3pVDwuprKq506dMZ3z1jZu9e37zjtuwNFtHcTZ+253Pmen/GvfJoSsGSXJtf6mrmrJAsqqc8XX8UPH93smVntKHFM/vT0NCQeGb3/R+R2VV9NmOYPpps3vmFQd5/Vlcz56uSRf3u/eQdZzo4/0mXPpGxQSLv5ojc94AejjbHNDfv+El233scp+75G5P+oe/GE/v27qfLL88zV6qvnXOeu/0gw7NnI0D+tVxREbii8nMz+1DkN2dY18Qg55HLEUAAAQQQQGAUChBwGYWTQpcQQAABBBBAAAEEEEBgSAR43hkSRipBAAEEEEAAAQQQmMACy5fMX2Wub8r1Ukk/Sbj92Y/u3vrIBCZh6AgggAACGQIE+lkOCCDQT+DASeJlX5P8khwnWne621ol/MszZ6a2NDbu2j8YwiEM9OcNR2f2r7KysvzomZ3f6hOgj3EaeH3NyUtcwWpJ09P15Qzdp0/nj8Lz0cnx0ad9f2rSWW1t7U/mc6qqqjxmUmL/XZIqe8u465INrTuvz74mT6D/x/tTieWFTm5fVn3SCd1BWbNcr8+qs+i1ddUVZ8sUBeMn91zrekJlVp1M7ugo1r9CYelBB/rjzFt1xSVu+lbGfPwukbK33Nm24/fZfc9ei5I6JX9XsqUj2syR85P71H27JtmyIwq/9/ksrZ37dXO/7OAfur6QbN3517nexJAuE4XJ/9Wlv+u9xuT3TH6ha9nqzQ88N9D7biDjjPawZG92yLexo65m7tWSf/xQ//zBlBIrirzhw5bWzP2wyT+fMVd7TOGq9S2/iHao9/lEp+aXJ1JJkxZkeBY91b+ubu5rlArXS/aGg/ea7KGU26LW1u1/GOk1MdA55DoEEEAAAQQQGL0CBFxG79zQMwQQQAABBBBAAAEEEBicAM87g/PjagQQQAABBBBAAAEEEEAAAQQQQKCQAIF+1gcCCOQUiE4If/ap+69wWXRa+bQ8TNEJ+NvN/f91hpNvLRRaz8c8VIH+fCfmZ7dbv+TkeR4ELRmntu+2MKxZv/EX2wsthQMbAfZHJ6m/o7dcrtB9Xe3cf5L7Px6sy+zTyeYd/1RsmdXVzv03uf/NwbrNrtvQvKPfa7VyBPq7JD832dLRVGobkmJdW19/8izvDqI3GpyabiP00N62YeOOaINDn08pIf1SyuY4of/xQL70rpaOHYXGXVc35zilbLOk49LlnjEP6ta3br836zqrq6m4TtJ7M/78m8mWnVEAv8/p+dnt1dbOOyPw8M6MzR73WVm4dP36XzzVW7bnTQzT9twhV13vnwXmb7+ruSM6sT/vp65u7hx1e6usZ3e24rzBotg66LexQP693U9PvjTfSfi99eU4eb+fZX39Scd6d1kUwD8xfV30JoRLki07byzWr9ybI3Tr7qcnXZDdt/qauWe5PFp/vW87yDev/Zqtq5mzVLI7JE0tYjqsa6KYB98jgAACCCCAwNgUIOAyNueNXiOAAAIIIIAAAggggEBxAZ53ihtRAgEEEEAAAQQQQAABBBBAAAEEEBioAIH+gcpxHQITRKC2dvbxgSe+9OJJ8yslJQoMOwr3/1Suj884+k2bGxsbo38u+hmiQP+zoVl9c/OOnxRrsK624pNyfSaj3I3Jlp0XFgttR+X7n77v30u2dLyrWJtxvq+vnXOeux08Cd5MN69v3nlB9rU5Av2xg8zZbUjqFzzP01dbWl3xH2Y6r/f7fGH0UkL6pZTNDvS765YNrTv/rNi8rVp04pGdR5Svc9kZ6b7n3IxwdtXcV6US/l+SXp0uF9s1Rxt/VKilyY072zM8+xnK9NFk884vFFof0UaA6UfsXWrBgfC5pO6U9m9safnl7jjrKrtMjs0Zzwfmy+9q7miLU1+/jSdZb5Kor55zoZtFb5boeUOFS1u7Uom6Qm+PyGw3x+aInG/CyO6HlDv4n2tMcX9zRmBNxCGnDAIIIIAAAgiMMQECLmNswuguAggggAACCCCAAAIIxBbgeSc2FQURQAABBBBAAAEEEEAAAQQQQACBkgUI9JdMxgUITEyBZdUnndCtsr+WKQqwH1VEYYfcPpJs3RGd1F3wdPO44drM9nIEqGOFr3Odkm7m569v7rglzqxmn5Zu8nsmv9C1bPXmB56Lc32hMtmB9eEI9Pdro4T+19dW3OSud/aO4XAH+vP5ZBvnWCvK1fccJ75vSUzad9add/7q2Thzm33qfa42cmwmeTg0Oz/ORpQ4fYhTpm5JRaUCRW9beEm6/P1KWFUyuePxONf3e1OC6cpk886req+tq5lzg2QXHazL7N+TzTv+Nk7dUZk4b4PIdR/neltGvjbj/uaMxJqI60I5BBBAAAEEEBg7AgRcxs5c0VMEEEAAAQQQQAABBBAoTYDnndK8KI0AAggggAACCCCAAAIIIIAAAgiUIkCgvxQtyiKAgBoaGhJPP/2LCksF75VZdGr/q/KwpOT68oyjUx9rbNy1Px9d3HBt5vUDDfTX1c19mVIenUR+Urq+52W6Rm6/ijm1syT/Z0lHR+Vd9lDKbVFr6/Y/xLw+bzEC/YU94/pkA8cO9FdXfNBNX8m4/seSZf5zwSl297dlvsFAWUH36OK6ujnHKWVRmP7EjMqiN1lslPxLzz1/ZMuWLVv2DXYtFbo+RyA/+dze40qXtQAAIABJREFU6ecMRbtx34ZQbHz9NwVkbRrofx/HfkNH1Hbc35z6EVgTxSz4HgEEEEAAAQTGngABl7E3Z/QYAQQQQAABBBBAAAEE4gnwvBPPiVIIIIAAAgiMV4EV1QtfqbBrs6QT0mO8J+iavGz15s3P1dZWzjiiOzog0P5S0mxJ09JlnpS0KQzsy9OOfvXmxsbG6L+PF/ysqKr8pGSf6S3kZm9fu3HrbVEbU7rtg6H8UnM7Pv39T8z8rWva2qN2cn6WVZ9yQhCWXSZ5lG95vaTJ6YJPS9outxum2N7GxrZde4r1LW8bNae90bpTf2Vmq+R6haznjfadkh6R6XZZ+ZeaWrf05EqWL5l/kx06TPEhBeWLer/rrX/VokVHhuWd6ySdkf6zg+XeWnP67FSq+xOSLZc0s6cd05ebNm77uzz9s+VnnvomJYL3mCsyOC7L4EGT3SKF1xdy7K17RfX80zxU0qQZQ7gObHn1goUW+kd7xux6abZhaKlr17X+7KFic5Tlq971I8lWVM9foJTeJ1Nd1jz9SvIfmPStXAbp9X25yS5w6bVZ63u7m31t6jF7mwplo3r7XaB/fYZW6H6Lclt7n/jd0kC6QvLT0+sguj5a0w+6/NqpnZNuaSwxf1JKvdn9c9PNazduu6DY/PA9AggggEBhAQL9rBAEEBiMgNXWVrwmCP1CmV0u6eXZlZl0/VGzUu/L9y+uccO1mfUOPNDfE6iOHjCjB5RBf+IE+hsaZk96+slErUzvCEyLXHpZxr9M5+0DJ/T3pRnuQH9d7dx/kvs/DnpR9FaQI9AffVVfM/ctLr+9d1NIVnuhpEflulvmNw9HwD87pB73TQdxXOrrTzrWu8vu0YEH2OgT680Z2XVnv8kgu4/V1fNemTDfbPLevyh6RAlflEx2PBKrn9XzTnMLk0r/BUO++3ik1kScPlMGAQQQQAABBMaOAAGXsTNX9BQBBBBAAAEEEEAAAQRKE+B5pzQvSiOAAAIIIDDeBHIEjO/vSnnNpIStcun/ZoSc8w39p15mF6xt3vqbQjb9Av3yj8m82cLgNpl6g/y9VdxfPml/1e053ki/orbyeHXrWrktS4fDCzW716Rrjugs/3wpIeiGqtnT92nqv0l6j6REgQZSZnb1/kllXyzv7LrtxUP/FqfLxg30/zFUUJfw8C0eHVp5aFNCb5PXNbVtizI7fT7LzqysCAL7rqTKGOux08w+d8QLZdcUMsgV6C9T98qUys6PuQ42BeWpC1Zv+NmjUZ+W1y54rXX7TZKiYHqhT4/hEcfsvapQcD5XYN4S4TZ12/cy3PO1s9elv1rbtu070RmfUcD9+Sd+c4XJPh1jfT/g0jvWtm3rKDSIwQb6uxMvvDrmnMbqT29fl5956kkWBN8vulbcHrdEeGHovts8iA60fElUB4H+GHcYRRBAAIEYAgT6YyBRBAEEigv0BNd3Jy4w63lQm5VxRSjzK5LNHTlPOx/JQH92W8VHVbhEoUB/VdXs6eWJxN9az45YHVVqWwT6+4oNd6C/vrbiJj+0C77U6epfPk+gPypYWzv7+MDLrpV8mdSzMz/f58Dp/e7/mGzt2NLzUohBfoqF5QdTfY6g/YgE+uNsrMkcV9zfnJFcE4Nx51oEEEAAAQQQGF0CBFxG13zQGwQQQAABBBBAAAEEEBg6AZ53hs6SmhBAAAEEEBiLAjkC/f8rU1Kh/jxGYP7AkN0eD4Nw1bqN7T/NZ5Ad6Jfp+wq1OEeYP6ri4FsCMutbWV1Z56ng+zKPDlws5dMnbF7ownOq3jyzW2V3xAiJH6zGXLe59RxAuSD9h7EC/R4dpifdnH/jgF/Z1NZ+VUZ/beXi+X/mpv8XI4jeZ5gu/ahc3Rff0fbz6LT3fp8cgf6tZvY7D/3tsdeBfHuo4CxZeEIQBqtjz5MrNNOn1rRtuzpffqJfYF7+7+bBRbHbkKKNAx8+4pi933r+ialfM9clJYzrQQsT9Wvuvve3+dbOYAL95vpmaPpKxtsRiqxtL9qfqIIVi09bKAvX5DmYMlcbnZJf57KLe/tCoL+UnxnKIoAAAvkFCPSzOhBAYEgFli495RUWdjdK+tOMih+wsu4l69ff/1h2Y3HDtZnXDfSE/pEK9NfUzHtjoPB2O/AquTz/cqvHMx8wXD7VZMf0FibQ35dtPAX6e0e2rPqkE7ot8QHJ3inpVQVuxFCydR4k3rchvUt9oDctgX4p7m8Ogf6BrjKuQwABBBBAYGILEHCZ2PPP6BFAAAEEEEAAAQQQGM8CPO+M59llbAgggAACCBQXyBHoP3SRK3obfYfM1rl8u8leLnm9pOocp8k/kAht6Y/u3przDez9Av2Fu9Yv0J8znHyof99x+f/2VGk6zVwXSHp5VhObytR9Tr5Ae1Q2OvDy+SemfMNkF2dd2ympVbL1UTsmmyf3Opnm5TnBP1agv/js9A30r1wy/+3uurGPvetZSbe6/C7zsp8rkXqDyf6Pu7+3n4Hrc02btn0sV2g+R6A/s3t9xh9Ir3PpLEkLs8fv7reY6RTJ3tBTgevZnr6ZNrqCPSY/Xa46Sa/PCtTvkfzsprb2e3K5ZAfms8r8+sU3Adzpsp8GUpmbnylXdBBj3zXgetTMNrj7hT1t51rfB+Y1etPCtKw2bn3sOb+gvb29K07/3Oztazdujd7a0OeT4357Tq6ETFPTBX9vZmtC149N4XR3LTHZWbKsA0dd33tsj1+arz8rzzztNR6k1h+ch0O9iDbsrDO3u3um54DV0nzZFgL9xe9SSiCAAAJxBAj0x1GiDAIIlCSQIzjfZbJV61t23JVdUdxwbeZ1Aw301y2pqFSgQ698kj2UclvU2rr9DyUNsEDhZVWz/6QrkWjJCvPvdbPvJzz8+pGzwl/mev1X3MD6YE5B79eG/J7JL3QtW735geeKjT873ByYv/2u5o5+DxXZ/St0enopZeP6ZI8jx1pRrr7X1cy5QbKLDl5f4IT9YlYD+f7ss095afcLqYVm4VkyO1vqeVVg1un9/qASQX0yuSPvbu5ibddXV3zQTQfflpFv40ixenJ9X19/0rHeXRY9NL82/f2InNAv6RElfFEy2ZHzL3wG+ptzuNfEQOaAaxBAAAEEEEDg8AsQcDn8c0APEEAAAQQQQAABBBBAYHgEeN4ZHldqRQABBBBAYKwIFAj0PxCEeufqu7f9LHssK2orj1e3XScp+m/gBz/u/rW1m9o/mDMwXlX5Sck+k12Xu+8ys3+c0lm+tnHLln253JZVLfgT87DFzA4dvuh62Cw8f03bfT/JvqZh4cIpz0/a/zdm9g+Z4XeXvv0/z/nleUPQSxacF7r/wKTyjDo3qcwvampufzi7nWVnVlYEZj+QaW7Wd6UF+qNguem2UPYv01766p2NjY2pfm3lMpDWlCeCS25vuXd3LoN9k7quk+lQXkJ6JBX4kjtb26MAfJ9PvkB/FNDvLNd7m5vbn+nXp5rT3mjdqdv7zEtvIVfogf6zM+GX57jWli+pXGZuN2SeHh+dVL9m07bLcq2fPIH+3W7+rrUb29dlX9PQ0JB44YnffsylT+fcdOH2uMkvXrNpW5R38syx1dZWzpjcpW+a2XkZf75bFtQ0bbx3e641OogT+nuqi97WIPlfTX3pa3+QPf9vqznt6P3d4W1mOjOj7ccChWeubrvvV9n9qaysLD92un0ra+5TLv3r1M7yf8m+zyKr55/4zV9I9qXstwQQ6B8rv+T0EwEERrsAgf7RPkP0D4ERFOh3IvUAQ81nn/36o1L7p0T/Mhvtsu35mOtj61t3fjZ7OCMZ6O8Xhnc9oTKrTiZ3dAwVc13N3Ksl//ih+vzBlBIrWlq2/3ehNuIG1gn0p9eT6eb1zTuj3fIFP7ED/bUVn3xxN/PBvxRws+s2NO+4vFj9w/X9gdP7y6+UPNrRn8ho544Zs1Ln59oUEqcv2essegXic3unn7Mlz194xKmzt0wO69BDe9uGjTtWl1JPsSB9Xd3clynlbZJOStdb0saBuL852W8zONxrohRDyiKAAAIIIIDA4RMg4HL47GkZAQQQQAABBBBAAAEEhleA553h9aV2BBBAAAEERrtA7kC/P2hhon7N3ffmPZSuoWr29H2admv6xP7eYeYPjOcK9Lu+N2V/+WX5gvy9la5YUnm13PrkNcJEYsW6lnsL5TVsRdWCD8v98xknwe9x91VrN7VvzJ6Xc6rePLNbZUlJCzK+K3qqf56wdSmB/k7J3t3UtvWmXEH23r70nM4f6paMsbSb/Kw1be1P5ltjK6sqj3FZlPGp7C1jskvWtG29Pvua3IF+v3HKS/f9ZaEcQ/6T/Ytfu3xx5YdM9sWMMd1fPml/1e3JHY9n969fYD4KwAe2bG3r1h/nG3+eYPuB8HyRa3NuIpE+1NS27au52htkoH+3PFjZtOneLfnGsqzmtDcG3eFGmV7RU8YVWqDz1mzc9sN+c1lVeYZkd0qafrCs6VNr2rZdXWiNLV986lvMgtszN1kQ6B/tv+D0DwEExooAgf6xMlP0E4EREFhaO/fr5h7tYk1//HvJlo53DaBpW1pd8R9mOrQLNc/mgLjh2sw+DPSE/hwbDcJop+z65h39/sV1AGNWff3Js7w7iN4AcGr6+uclPyfZ0hH9WcEPgf7oOSL/GxPi+mQjxw3019fOOc/d/vPQw2n8txcUm9vBfF9XM+d8qWe3+eT0A9SgNqFkv6VC0v1KWFUyx4PuQPpdLIxfrM5c92j2poCFCxdOOXLanjvSr9c7wOK6ZEPrzn5/mZCrvbi/OaN1TRQz5HsEEEAAAQQQOLwCBFwOrz+tI4AAAggggAACCCCAwPAJ8LwzfLbUjAACCCCAwFgQ6Bfodz0fSOes3rStaB5iVc2pc8PuxAaZvyxjrDlDzyv6B/qLBtKjOuvfUnlsecKiAP6J0T+71BWF0pvatt5YzLehYfakfU9MjfIC52SUvfWx5/yC7FP6V1TNr5JrrUxT0+08Y4Hqmlq33VusneXVC/5Uoa/LON08fqDf9bmmTds+VihoHbW/omr+P71Y5h8z+vLpprZt0Z8V/Cyvqvw3k/1NRqHrmtq29TsEMUcwv+CJ9L31pUPzt8q0KqONWNeuqjr19aGCuyUdm772j27h0rUb72vPHlR2YL7Qaf6Z12bPa/Rd3Gv72bm+17RpW86s1YAD/dGbDORXrN3U/pUiU2nLF1f+R9+3BviVTW3tV/Wz6j/n9wRdk5et3rz5uWJtrFyy4Ep3j95q0PMh0F/sDuN7BBBAIJ4Agf54TpRCYEIILK2uuNhM380Y7ANW1r1k/fr7HysFIFeIWqMg0B+Nof+mBd26++lJ/R7CShlvb9n6qpNf74lDDxGFAurZ9ccNrHNC/wE5G+oT+uvmzlG3t8r00vTc7AktOLu5efs9A1kL2dfU1c75kDzj4df835PNHcUetJTrbReB+dvvau64bSD9yrXpJDBffldzR3TifdFPdsg9+76ur55zoZtFwfqg56FN2tqVStS1tf386aKVS6qtnXdG4OGhHeDSY5YKz1zf9os+r3/r/yaM+Pdx3EB/3TCviTgelEEAAQQQQACBsSdAwGXszRk9RgABBBBAAAEEEEAAgXgCPO/Ec6IUAggggAAC41UgO9AfnV4eN8ge/Sf+lYvnX+em9x70ca1+bI+/o39gvvKTkn0mwzFWIH3l4vkXunR9xinuW8vUXXdHzP9WvSL7tHIp51sEcoS3c44j1zrI8ZaDeIF+17NmYf2atvt+Mlzra+WSBee5+8FDEPMFtHME+nOOIef4szcb5FkD2deeffbpRyX2paI3CCyMviu09rID81LuMHt2G289c8FxqcA3Szqu5zvX8zItb2rbVjRLEdcuqnbAgX7pkURoi35099ZHiq2BfpticmwwqK9fOKv8ha4NsoMHlirfWxlytbd8yYJzzf3g4akE+ovNCt8jgAAC8QQI9MdzohQCE0Lg7Oo5r0tZz47lA/+CKoUy/UOyeee/lgJQv+TkeR4ELRmvVwqzT9nurS9uuDaz/YGe0B/VUVczZ4VkURi6PF3nM3JflmztyPt6rcy2o53Zf/xj4sTm5p0d2Tufs8eiPGHkHJZWX1NxpUsHd6/mC6wT6D+gN9SB/ujU96Om7FnjppqM+blxxqxUwdfCZc5lXd2c46SgM9dp9/XVFR9008EAv5lWP/nHSf3+ciLX2sh+28VgAv1R/bnexLH76cmXZv9FSa6+1NVUXCcd/EuWfm+4yPEb0iXpkmTLzlinHjzzVOI7kv48o+2cG25yBP93WxjWrN/4i+3FfquyfwPybbwZ7jVRrJ98jwACCCCAAAJjU4CAy9icN3qNAAIIIIAAAggggAACxQV43iluRAkEEEAAAQTGs8AgA/1RkHmVhbo9I3B/f/mk/VW3Z71Nvv8J/fEC2SsWz79Bpot658Dl/762rf1v485Jv4BzdCJ6oLet3bhtdW8dDQsXTtk3qesOmep6/6yUEPRAA/0lbp6IO+Q+5eIGtAcX6O+7WSNuCHzVokVHhuWd6ySdEXV6OAL9g1nfce2ivg8i0F/Cxonizsur5s8xqVU6eOjlY4HCM1e33dfnsMV8i6mUMQ9oQXIRAgggMEEFCPRP0Iln2AjkEYiC5f/q0t9lfL/X3d6zoXXHfxR7dVd0TRSCPXLKnm/JdEFGHY8k3Jfc2drx6+x2s0/BjnOq/WAC/TnfHiB/UImgPpnc8dtCKyMK8z/7VOIbLl3kpq/t2Tv977Zs2bKv95ocYfvQXJeub92Z+daD7CasvrbiUveesPfkgw99eU6gJ9B/QGioA/1RnenT53+QsdkjlNunkq07ri629s+qqVgYSmsk7Q3Nzm9u3tFnZ3yOzR6xNpLU1590rHeXHXwtoKRnQ7P67PpL+UXL0ZdOyd+VbOk4uNs+V311NXPOl+yGjHWa8w0e/U/Pj3d/5ah/jylctb7lF9H4+3xyhu1dm/aHiXMKvQ2grm7ua5QK10v2ht4KC/3mDOeaKGXOKIsAAggggAACY0eAgMvYmSt6igACCCCAAAIIIIAAAqUJ8LxTmhelEUAAAQQQGG8Cgwk8RxZxA8QDCfRnB76VI4wfZz6yNwVkn+6eI/Rf0sn5BPqLB81zzROB/h6VIQ30r6iaXyXXWpmmps23pKYkzrrzzp8+G+deIdAfR4kyCCCAQOkCBPpLN+MKBMa1QFXVm2dOClLRjuLFGQNNSXZ9mXd9Zl3r/Q/lA6itragIXFF4vbJPGdOVyeadV+W6Lh1YvkfSa9PfFz3RezCB/qiN+pqTl7iCaBf19Iw+PRBa8M7m5u0/y9XP2trZxweeiE4nP7v3ezd9dkPzzo/1/nNlZWX50TP33yTpHRl1PGNm717fvCN6K4Bn1n2gzrJrJV8mKcj8jhP6+87CWbVzzg3dDr6uazgC/dGGjWeeSkSh9nP6rH3zf31u75H/krl5o/f7hoaGxDNPPfAXkn9J0oz0nz+SUlDb0rL9vw+Vy1n3w+7+ng2tHRtybRiora2cYeH+b5rpvINrTtralUrUFQqtx/iBsrqaOV+V7P1x1mm0f6K+du657v7tjDGGMr8i2dxx8K0DvXUtq5r9J12JRItJszPqfzjXRofo+x7D3fd/RGbRb8TBTS2SfXv30+WX53tzQF11xdky3d73Gt0ZWuqy5uZdD2c71NbOOyXw8GZJJ2Z+VyjQP5xrIsY8UQQBBBBAAAEExqAAAZcxOGl0GQEEEEAAAQQQQAABBGIJ8LwTi4lCCCCAAAIIjFuBwQb6414/kEB//Vsqjy0P7B7ZgdzJQE+0z247+wT5HIH8J1yqXtu2rSPOxB+OQH/037z3PTm1tifHEmqRTC+TNLNYf/Odns8J/f3lSgm3j5oT+pcsONfcD2Zw5EpO2V9+TmPGoaaF1kgpYy621vgeAQQQQOCQAIF+VgMCCPQTyHWKdbpQKOlhM20J3X5q0v+69PLA/HR3vUXSq/pVVuTU7J4T/aftuUN+6JVk0Snnku40t80uny2zzcmWHdHJ4D2fwQb6o4ByXfXcT8j8n7OC9NH4Olz2nWhsUVvm4Uw3a5C0qE9wOM+48mwWiKr6vZn+S65OmSa7a6Gk47OD/Af9XJtUZsuTyR2RxcEPJ/QfoBiOQH9Ub4G1H+1CvtXlG01Bd08n3E+TKVobmes+72n3Z9XMmRvKovB+9IDc+wlN+pWbrZar/UC1foRJS2VaIemojLKxTtKP85OWZ+NOdOmv5f59WfDAgTGGJ8rsQkmvy6zXpOuPmpV6X2Pjrv252st4Y8HRmWPNvr/ShtHbPF7ep54Yp+0f2EDT9XXJ353Vh84XN978VG5Jt/AhM6uUq/rF+ZuT634r9laQ4VwTceaKMggggAACCCAwtgQIuIyt+aK3CCCAAAIIIIAAAgggEF+A5534VpREAAEEEEBgPArEDeTnG/vZZ59+VGJf6i6pJyuRN3Q/kED/YPvW2+cBBPpjn5oetTGSgf6GqtnTn/cpf2uyK2R9cgexlieBfj1jgeqaWrfdWwyslHD7aA3055vvfGMvZczF/PgeAQQQQOCQAIF+VgMCCOQUWLr0lFdY2P2tzBPpS6QKJb99f6rs0mKnidfXzjnP3X4gqTxnG1kn/A9BoD9qxupqK66Q65qsE77jDPM+JfycZLLjkRyF820WKFTvXsk2Zp3Uf5+VhUvXr//FU5kXEug/oDFcgf6o7rq6OccpZXdIOjXOYsgoE23W+HiyeecXc52431P3krmnK/Do7RCZof44zaRk+mSyeedn89Udp5LMMoMY54/2pxIXF7uva2vnnRF4GO3oLm2srk2eKLtgw4afPVpsTD0bExKp6yW9tVjZjO+jvyR6Y+9bQYoF+od7TZTQb4oigAACCCCAwBgQIOAyBiaJLiKAAAIIIIAAAggggMCABHjeGRAbFyGAAAIIIDBuBAYbmifQP3KB/mU1p73RulO3m9nsPAswOiTvcXm0ryL9MU2VdEzvPxLoJ9Bf6MeLQP+4+WlnIAggMMoECPSPsgmhOwiMJoGGhobEM7t/WSfTFySdWELfHpDskzNmnXh7Y2Njqth10Su+nnmq7GuSX5LzxPrhCfT3dKu2tqIicH1XUmWxfkqKTkj/9v5U+Pdtbbv2FChvdTUV0anjX37xf7OK1PuL0IILg1QYKFB0evtLesq7nlCZVSeTO/q8mo1A/wHN4Qz0R/X3vDliyt6PyvzjkqbFWBsPeGAf2LBhR0uxsrW1s48PvOzarA0chS77tbu/f0NrR7Q+Dj1QF2soxvdVVbOnl5eV/Zu5v0dSosglT5nZR456yYk3xrmvD9xfJY11r9yueW7ftM9vifkat4NzNe25f5Dbx4qMYa/Lru5KlX9zcqLzdpedceBWs4dSbotaW7f/odD4h3NNxJgqiiCAAAIIIIDAGBEg4DJGJopuIoAAAggggAACCCCAQMkCPO+UTMYFCCCAAAIIjCuBwQb6414/kBP6699SeWx5YPfI9NoD/w04fhg7c5IGcEL/Ey5Vr23b1ifXkW/iR+KE/mVVC/7EPGzJCvPvlfT9IBF+ffKsF37Z2Lhrf3Yf4wa0V1TPP81DJU2aka4j9lsKivnmc1u1aNGRYXnnOknp/8aff36zT8CX/Mqmtvarit2Mcddnrnri2kXXjtYT+uVKTtlffk5jzKxGKWMuZs/3CCCAAAKHBAj0sxoQQCCOgNXWVrwmkM5z17mSv8Zkh3bmyp+U7LfmagkD/15zc8cvSw0e92weeOqXKyX9vaRT0qfmR5sBfifZx5ItO27t7egQndCfOe5ofHOC0C9XYEvlOi7j1P6nXXrQ3G/ZH06+vq2t/ck4YFGZKCw9OUg0hKbLTYp2PvcEw13+pEmb5PblGUe/aXMUjq6vP3mWdwdRYPvgqfDm+tD61p1fzWyPQP8BjeEO9Pea986hS+9y85Mz1n3KZb83982SvtE7j3HXRlRuWfVJJ3Sr7DKZlqdPi+/dODDoukvpx4G1WnnMpKDzYjc7z6Q3SJqZrmOvS7sC19c7w1RjkY0seZvNGGt0j78++/4abP1Rw9G9UWapv5KsQdLx6c1B0ckCv5Lbzd2y66PQfl3d3Gnq9rUyLT5wP8YL9I/Emih13iiPAAIIIIAAAqNPgIDL6JsTeoQAAggggAACCCCAAAJDI8DzztA4UgsCCCCAAAJjVWAwgedozKuqTn19qODuF//7+rFpg0cSoS360d1bH8k0GUigPzvwLVfogd62duO21aV4r1g8/waZLjp0Td8weH39wlnlL3RtkKVzHa5nzcL6NW33/SROOyMR6F+xpPJquUUHF6Y//mCYSKxY13LvfxfqY9yANoH+/opx7aIrR0ugf0XV/Cq5otxE9GaG6LMlNSVx1p13/vTZOGu5lDHHqY8yCCCAAAIHBAj0sxIQQAABBBBAAAEEEEAAAQQQQACBIRAg4DIEiFSBAAIIIIAAAggggAACo1KA551ROS10CgEEEEAAgRETGGygf1nVgrNMvtqk8p5Ou+7rOqJ86fr1W57KHMRAAv3R9cXC+MWgzj779KMS+1J3SVqY7l+/TQGVlZXlx063W2Va1VufyS5Z07b1+mL19/SxeuErFXZFhwaekC6f83T7Uk6kz2w3x4aD5wPpnNWbtkWHSxb8xA1oE+jvzxjXLrpytAT6c2yweSxQeObqtvt+VWytHBjHgnPN/Ye9Zd1089qN2y6Icy1lEEAAAQTyCxDoZ3UggAACCCCAAAIIIIAAAggggAACQyBAwGUIEKkCAQQQQAABBBBAAAEERqUAzzujclroFAIIIIAAAiMmMMhAv61cPP86N733UIf9xqa29gt7ov0Zn4EG+lcunn+hS9fLFKSr21qm7ro72n7+dBykFVWVZ0h2p6Tp6fI5A879+6dbH3vOL2hvb+8q1s5wB/pzhLRzbhjI1c+4AW0C/f314tpFV46aQP8gc2uyAAAgAElEQVSiRUeG5Z3rJJ3RMyJXaNLFazZt+36xdXxgHAT64zhRBgEEEChVgEB/qWKURwABBBBAAAEEEEAAAQQQQAABBHIIEHBhWSCAAAIIIIAAAggggMB4FeB5Z7zOLONCAAEEEEAgnkC/MLrreZmWN7VtaytWw7Ka094YdIcbZXpFb9l8J9sPNNB/dnXl6xKhbZR0XNSGS11RG01tW28s1r+GhtmT9j0x5TuS/XlG2ZxB/ezgv0vPWKC6ptZt9xZrZ+Xi+We76XZJk9Nlh/SE/hxh+7inrtvKJQuudPdP944h34nrBPr7z3Ip4fbREuiPRrFiSeXVcvt4xojuCbomL1u9efNzRdayLV9c+VUze3+x9VLsnuB7BBBAAIG+AgT6WREIIIAAAggggAACCCCAAAIIIIDAEAgQcBkCRKpAAAEEEEAAAQQQQACBUSnA886onBY6hQACCCCAwIgJ5DhdPmp7U5m6zyl0Cn4Uln/+iSnfMNnFGZ19JBX4kjtb23+dPYCBBvqjevoHlP1BCxP1a+6+97eFoFZULThf8hsygvZ73H3V2k3t0QaBPp+GhQun7JvctUZSTcYXRR1WnnnaazxIrZfsDRnXDXGgf+ErFXZtlnRCTxuuULJLmzZt/W6B8duKxQsulflXMsYvAv3xN2qM3UD/afPkYYuko3vXi5k+taZt29XZb87IXD857pe862XEfqBoCAEEEBgnAgT6x8lEMgwEEEAAAQQQQAABBBBAAAEEEDi8AgRcDq8/rSOAAAIIIIAAAggggMDwCfC8M3y21IwAAggggMBYEMgT6I+6vkllflFTc/vD2eOora2cMTllX7dQ58sUHPrer2xqa78q17gHE+hfVrXgT8zDFjObfbBu18Nm4flr2u77SXZ7DQ0NiRee+N1HXB71pffU/Oh0/2//z3N+eXt7e1euPuY4aT8qdqfK/LJcDqvOnH9KGOhmSSdm1Tekgf7KysryY4+0myS9o7ed6A0CgendazZuuy07pL2itvJ4detauS3rOz8i0F/CmxfGaqBfUr+T9iV1uvu/TN0/6d8bt2zZl7leD9wvv73Upf8raVrmd/k2gIyF3zb6iAACCIwmAQL9o2k26AsCCCCAAAIIIIAAAggggAACCIxZAQIuY3bq6DgCCCCAAAIIIIAAAggUEeB5hyWCAAIIIIDAxBYoEOiPYDolJSVf57KnJSsz9yU9wXLTUX3kXD8us+7l+U71H0ygP2pnxeLTFsrC6AT9A6eOR5+ek+rVIbPvuPx/e/7MdJq5LpD08qyZLXrafp63DvQ4uOungSkZyh4K5JXuqpY0Jzswn25zSAP9UZ3LF1cuMbPVkqZnjev3bvovuXfKbLLcF5rb8Xn6FV26af+k/cuTyR17M+tZUT3/NA+VNGlGoTHkuluy5zZuCHzVokVHhuWd6ySdcWA685+ev3zJ/JvM9c5D7effPNJ3XH3fblCojeyxjeFAv/K8OSIa4m53bzHTgbdUmP2pXHU57pcDt5jp5rUbt0X3Ex8EEEAAgUEIEOgfBB6XIoAAAggggAACCCCAAAIIIIAAAr0CBFxYCwgggAACCCCAAAIIIDBeBXjeGa8zy7gQQAABBBCIJ9Av0O96XqboVP43xauhJ4n9Gze9dW3bto581ww20B/Vu6Kq8gx58EOZvyx23w4U3BSUpy5YveFnjxa77pyqN8/sUtn1Jr21WNmM71t6wv2HNhEMeaA/il6vrJr/CXf9c4GwfnaX90q+sc9J/a77uo4oX7p+/ZanMgsT6O8/22M50B+NZvmSUystDG6T6fiYaznawNMk6e295Qn0x5SjGAIIIFBEgEA/SwQBBBBAAAEEEEAAAQQQQAABBBAYAgECLkOASBUIIIAAAggggAACCCAwKgV43hmV00KnEEAAAQQQGDGB7EB/zwnm8hVudqa5PiFpWpHObFKZX9TU3B5tAsj7GYpAf1T5itrK49Wta/uE1PM3u9eka47oLP9845Yt++KiNixcOGXf5P3XSPZBSYkC16XM7Gql7LsehNGJ5yekyw5HoD+q2lZULbhA7l+WaVaR8fwiCHVhKhEG5sEGSS9Jl3/CperszRcE+vtrjvVAfzSi5bULXmvdfpOk0wuuF7fHLRFeGHow3dx/2FuWQH/cXw3KIYAAAoUFCPSzQhBAAAEEEEAAAQQQQAABBBBAAIEhECDgMgSIVIEAAggggAACCCCAAAKjUoDnnVE5LXQKAQQQQACBERPIGegPVNfUuu3elVWVx0jBxS4/T9LsjHD/k9Gp92FgX5529Ks3NzY2pop1eKgC/b3tLKs+5YQgLLtM8pWSXi9pcvq7pyU9KLevT7G9jY1tu/YU61u+73va8MQH3L3B3I5Pn4wfnWL+iEy3y8q/1NS65Q/93nIgDVegv6erDVWzp+/zaQ0yv7zYvNTXL5xV/kLXBplOzRjnh5ratn01c9wE+vuvgvEQ6O9ZLw0Nib27f7coCP3Dkmokzcy8V1x+7dTOSbdEm15KGfNA7yuuQwABBCaiAIH+iTjrjBkBBBBAAAEEEEAAAQQQQAABBIZcgIDLkJNSIQIIIIAAAggggAACCIwSAZ53RslE0A0EEEAAAQQOk0ChQP9h6tKYa3b5klMr+5yC7/pNV+hnrP+v9sfG3GDo8IQWWF5V+fcm+9eDCK7vNW3a9q4JjcLgEUAAgSEQINA/BIhUgQACCCCAAAIIIIAAAggggAACCBBwYQ0ggAACCCCAAAIIIIDAeBXgeWe8zizjQgABBBBAIJ4Agf54ToVKraw6dUWo4DaTytPlNu2ftH95Mrlj7+BrpwYERkzAVi6ef52b3tvboss/trat/bMj1gMaQgABBMapAIH+cTqxDAsBBBBAAAEEEEAAAQQQQAABBEZWgIDLyHrTGgIIIIAAAggggAACCIycAM87I2dNSwgggAACCIxGAQL9fWflnKo3z9yv8leva9v68zjzVVlZWX7sdPuWTBdllL+uqW3b5XGupwwCwyWw4szT3xBM3r939YafPRqnjWXVp5wQhIlmSa+PyrvU5bJV69q23hXnesoggAACCOQXINDP6kAAAQQQQAABBBBAAAEEEEAAAQSGQICAyxAgUgUCCCCAAAIIIIAAAgiMSgGed0bltNApBBBAAAEERkyAQP8h6oaG2ZOef2LKNyR7WyC/eE1b+x3FJmJF1YLzJb9B0uR02T2Sn93U1n5PsWv5HoHhElh55mmv8SC1Xm7PJdzO+dHdWx8p1Fbv2jfZxRnltpapu+6Otp8/PVz9pF4EEEBgoggQ6J8oM804EUAAAQQQQAABBBBAAAEEEEBgWAUIuAwrL5UjgAACCCCAAAIIIIDAYRTgeecw4tM0AggggAACo0CAQP/BSbCVVfM/4a5/limQ1GlmVx/hez/f2LZrT46pspVL5p8bur5t0oyM7++Y8tLnz29s3LV/FEwvXZiAAtFbJrpVFm1GWdwzfNfDJl12xMtek2xsbExlkzQsXDhl3+Suz8n1/vTaj64JJbu0adPW705AQoaMAAIIDLkAgf4hJ6VCBBBAAAEEEEAAAQQQQAABBBCYiAIEXCbirDNmBBBAAAEEEEAAAQQmhgDPOxNjnhklAggggAAC+QQI9B+SyXHafvTlXkl3mawplL8Q/YFJJ0q6UNLr+rr6gxYm6tfcfe9vWXEIHC6BPKftR935vZsa5br3QN+szNyXSHqHTEdl9tfl10996b73sTHlcM0i7SKAwHgTINA/3maU8SCAAAIIIIAAAggggAACCCCAwGERIOByWNhpFAEEEEAAAQQQQAABBEZAgOedEUCmCQQQQAABBEaxAIH+PpNjy6vm/6VJX5I0raRpc3s8DMJV6za2/7Sk6yiMwDAINFTNnr5PU66T2zsPnrofv53mMnU33NH286fjX0JJBBBAAIFCAgT6WR8IIIAAAggggAACCCCAAAIIIIDAEAgQcBkCRKpAAAEEEEAAAQQQQACBUSnA886onBY6hQACCCCAwIgJEOjvT72itvJ4dVsU6l8pKVFwMlyhzNepTB9oam5/eMQmjoYQKC5gK6srl3poX9aBt0oU++w16ZojOss/37hly75ihfkeAQQQQCC+AIH++FaURAABBBBAAAEEEEAAAQQQQAABBPIKEHBhcSCAAAIIIIAAAggggMB4FeB5Z7zOLONCAAEEEEAgngCB/vxOK6sqj3HpHZL9maSTJR2TLh0Fn38j6T9TQeoH61p/9lA8bUohcFgEbPmZp75Jgf1lIKt36bUZb6B4UtJ2c337CHt+TWPbrj2HpYc0igACCIxzAQL943yCGR4CCCCAAAIIIIAAAggggAACCIyMAAGXkXGmFQQQQAABBBBAAAEEEBh5AZ53Rt6cFhFAAAEEEEAAAQQQQAABBBBAYOIIEOifOHPNSBFAAAEEEEAAAQQQQAABBBBAYBgFCLgMIy5VI4AAAggggAACCCCAwGEV4HnnsPLTOAIIIIAAAggggAACCCCAAAIIjHMBAv3jfIIZHgKDFVi16MQjO48oX+eyM9J1PWMe1K1v3X7vYOvmegRKFLDa2oo5gesKSXWSXiEpkJSS6/4w8POamzvuL7HOMVG8vrbiJne982BnTVcmm3deNSY6TycRQAABBBBAAIEJJEDAZQJNNkNFAAEEEEAAAQQQQGCCCfC8M8EmnOEigAACCCCAAAIIIIAAAggggMCIChDoH1FuGkNg7AkQ6B97czYee1xVNXv6pETiOqkn1B6F+LM/43qjCYH+8biqGRMCCCCAAAIIjEcBAi7jcVYZEwIIIIAAAggggAACCEQCPO+wDhBAAAEEEEAAAQQQQAABBBBAAIHhEyDQP3y21IzAuBAg0D8upnFMD2LhwoVTjpz63H9KtrLAQB5Rwhclkx2PjOnB5uk8gf7xOKuMCQEEEEAAAQTGowABl/E4q4wJAQQQQAABBBBAAAEEIgGed1gHCCCAAAIIIIAAAggggAACCCCAwPAJEOgfPltqRmBcCBDoHxfTOKYHUVc750Ny+2LWyfydklpdtt5c0818Vlmnrlp7z84/junB5uk8gf7xOKuMCQEEEEAAAQTGowABl/E4q4wJAQQQQAABBBBAAAEEIgGed1gHCCCAAAIIIIAAAggggAACCCCAwPAJEOgfPltqRmBcCBDoHxfTOGYHUVX15pnliVTSpAUZg/ixB2UNGzb87NExO7ASOz5eAv3V1fNemTDfbPIT0gTPmAd161u331uMpL563mluYVLSjKisyx5KuS1qbd3+h2LX8j0CCCCAAAIIIDBSAgRcRkqadhBAAAEEEEAAAQQQQGCkBXjeGWlx2kMAAQQQQAABBBBAAAEEEEAAgYkkQKB/Is02Y0VgAAIE+geAxiVDJlC3pKJSgTZIekm60t0WhjXrN/5i+5A1MgYqItAvEegfAwuVLiKAAAIIIIAAJ1ayBhBAAAEEEEAAAQQQQGDcChDoH7dTy8AQQAABBBBAAAEEEEAAAQQQQGAUCBDoHwWTQBcQGM0CBPpH8+yM/76dVTvn3NDthwdH6tqkMlueTO7YO/5Hf2iEBPoJ9E+k9c5YEUAAAQQQGMsCBFzG8uzRdwQQQAABBBBAAAEEECgkwPMO6wMBBBBAAAEEEEAAAQQQQAABBBAYPgEC/cNnS80IjAsBAv3jYhrH7CCyA/1munl9884LxuyABthxAv0E+ge4dLgMAQQQQAABBEZYgIDLCIPTHAIIIIAAAggggAACCIyYAM87I0ZNQwgggAACCCCAAAIIIIAAAgggMAEFCPRPwElnyAiUIkCgvxQtyg61AIH+A6IE+gn0D/W9RX0IIIAAAgggMDwCBFyGx5VaEUAAAQQQQAABBBBA4PAL8Lxz+OeAHiCAAAIIIIAAAggggAACCCCAwPgVINA/fueWkSEwJAIE+oeEkUoGKECg/wAcgX4C/QO8hbgMAQQQQAABBEZYgIDLCIPTHAIIIIAAAggggAACCIyYAM87I0ZNQwgggAACCIxagRVVlZ+U7DOHOuhXNrW1XzVqO0zHEEAAgbTAiuqFr1TYtVnSCdEfufSMBaprat1271AiZbcj6SEF5YuaWrf8YSjboS4EEBifAgT6x+e8MioEVFVVecykoPNiNzvPpDdImplm2evSLnO/ZX84+fq2tvYnC3EVCfRbffW8BW7hh11eb7JjetuQ9BuZbgo16evNze3PlDolUf8nB53vCM3+Mqv/nTI9otA3hIF9vbl5Z8eBf88q/KmrrfikXAcfLAPzt9/V3HFbdFV19bxXlil1qcwulPRqSQlJKZf93uQtCYX/986WX+wq1kb296XUm9W/Z8yDuvWt22P9S2NV1ezpk4NEQ2i63KTZkqal+/K0XNtNuqEzTDW2te3aU+oYstZRZt2dkn4l15oydV+3rvX+h0qtO1f5+up5p7mFSUkz4tZnppvXN++8oFj5XieX3iXTvIx7YkBjyb43XPZQym1Ra+v2P5xdc/LslIJPSFqebqdT8i8nWzr+rlg/c7rUVtzkrnce/M50ZbJ551UNDQ2JZ3b/cpHMP+zS4ox7sGdM5rouFUz6/kDuwaithobZk577Y7DCQ3u/mypL/R3J3pARa+zpsWXfs3GuzbyvC5VfVn3SCd2W+IBk52bc86GkR+W6W9I3Zhz9ps2NjY2pQvVE93jCfLPJex74TH7P5Be6lq3e/MCeuuo5C930KZOdkb4n90bzlGzu+E6csVAGAQQQQAABBMamAAGXsTlv9BoBBBBAAAEEEEAAAQSKC/C8U9yIEggggAACCIx3AQL9432GGR8C41eAQP/4nVtGhsB4EiDQP55mk7EgICkKLZeXlf2bub8nHUwv5LJXbtc8t2/a57ds2bIvV8F8gf5U0PU/gZddK/kySUGBRh539ws3tHZEIe2in9rayhmB7/+spEtj9D8K4LaFlrqkuXnXw4UqzxXof2bvkXceOWXvR2X+8YwQfK5qUiZdfdSs1FWNjbv2FxtEFIJ++qmyvzF5FOjuDdfnuizq/837U6nLJiWCayW7KF0oVqC/hHaiap968X8fTrbsvCnOBogS11E0jtUpdV3a0vLL3cV8Cn0/HIH+hQsXTok5z1HXQsnWhdb9gWJrKse98UcPvM7c3iLXNZImZ47Vza7b0Lzj8oH45DqhP5RuCqSb5Dq9SJ0lzX26LqurqYg2SXz5xf/NKlL/XpddPXNW979n3x+jLdC/dOkpr7Aw9Y0Yv1vRkNtD8wubmzvuzzf+7EB/tJGpzLuru638o5J/MPu30VwfWt+686sDWQNcgwACCCCAAAJjQ4CAy9iYJ3qJAAIIIIAAAggggAACpQvwvFO6GVcggAACCCAw3gQI9I+3GWU840Egx4nwgxrWcJ1cP6hODcHFBPqHAJEqEEBg2AUI9A87MQ0gMHICdXVzjlPK7ngxXH1qia3+aH8qcXFb28+fzr4uV6DfpX8wKTpp/PiY7ewOpJV3tezcUqh8Tc28NwYKb0+fMh+z6p5iDyvUucmNO9vzXdTvtG/zd8ttlaS3xmwolNunkq07ri4UiI9C9s8+lfiGSxfHrDd6v8AmN3/BZPXpa4oG+quq3jxz0v9n797j4yrr/IF/vmeStimFIlBYkJuIIiUJ0rTFCLa5NWmbpJZLYEWQorgqF1fRVWDBy6rIKj/RFRFdVgGxLAQBm6RtprlMKzXSJmiTWERuAiorpUDvzWXO99dnMpOenDkzcyZJc/3M67V/2HnOc3k/zxlz3M/znED4vjT6b6o2YfW7Zh7V+2/JNib0hZ57qwF80PcYIgX1OQSssmCw/aX0rjtYergD/ZGxhHtXQrAwzT6l3IjieW+IPJRwM0305Pk0+xEpHhfoB9YAkRPzj/VZn6/1a+oya3jHmxnf9Qqkp2gr7ndkLAX6Swtz8mDBvJXD7++WGa55u8iKYGOH+V2N+3gE+l9VkZCoftRro5PfNwj4nFMWowAFKEABClBgDAow4DIGJ4VdogAFKEABClCAAhSgAAWGRYDPO8PCyEooQAEKUIAC41qAgf5xPX3s/AQVYKDf38Qy0O/PiaUoQIHRFWCgf3T92ToFhk0gEvC2wk94BJdfgOovINazkcbUPkPFukqgpzgbF+C+I44Kf8od9PYILZvT2M3/ZUSv3w5FvQLrov95gQjMqf3HDaxfn5y6v2fpqo3P7vIadHQzgqnjDMf3YQV+Y6k+DNUWsazpqnq2ipjT+89xBWbbusNTFodCbW941l+ScwsU3+j/TrENglnR/9wF4CmFPCbAP6B6NvrGkO1qI1XQXkqLcm+G6H+4rgsLtEXVWgvBC1C8G6KlQORk9QGnuEf7k7SdBHNt5qRTIT+LjCEy1zofAnPKunMubIh+LtjQ+UMvp74wd+BhAMsd33vUbZ8BkSsAvHtAPYr13XZgudfmED+LPbIhYqce3dMzJfLWhwwJLwbkXse1v+5V61pnXVnd9t66Jzvectef5J74BxQrIbIpwgQcJ9CPe8x30o0oHvdG8iEOb6Df2dZOVay1oM0q1tsQ5InqMgVOd63DLkCvDDZ2mvn1/CTZkBL3O+I5/9C7g42d5mR6NQ2YtyNkZe3tP+E/Q+1/ggUTjj8x2oGdInpZjx34Q6xDM7r27zS/E8Z399RpR8T+PdMKv19VzBsmYv/2V9hY3ivW/8XK7Ns3/U2vt40sLs7Jt4EaAEc7Bt6lKnWA1ojIflWdBkiliJa77svXLeiitY2d7W40j0B/0jXAQL+fXwGWoQAFKEABCoxvAQZcxvf8sfcUoAAFKEABClCAAhSgQGIBPu9wdVCAAhSgAAUowEA/1wAFxp4AA/3+5oSBfn9OLEUBCoyuAAP9o+vP1ikwXAJSWpx9FyDXOCrcISKfqG9oNydSR8K1sU80tHuLAjcDCET/vUdEL69v6HzEWTZJaLlLgW/t3jvjDneA1oR4D5++6x5APuaoa68lWr62oTPkMWiv/r9ii1za0ND+O+/yOSao/j+O4K0tqivqmzp/4YUad0L/wUJrbAl/uqFh6yuu66S0OK4NQOSOYEP7v3m1keB0+WdtsT7S0LDl9+5rSkpmn2xp4J4DmwmWuL5LFuiXsuKcWxX4up+5NnMx47Dd3xGFWRuRkDyAv4dhFTY2bvmzu0+lxdkVgJg1kxn9zmx2+ESwscMEqV3rqCqwY/szn4fINwcEoAU3BBs67hyOxe0+4V0ED9U3dJi5T/XxWlNdUL1l5tFn3lldXR12z/eiouxFIvLfrhPcn0VAFwWDna+6G0xyb5gNEI+pFf7WkUee1eHRVqq+x33vcUK/KWMDek932P5yKLR1d9z6LcpZDIF5i0P/Kf4KbM0Mh4tXh7b2h+Cd15UW55iT5X8+YP4TmFVVec7/boG9rL7xj81eg/QIwKfaJNNfjfv+UsjLYZXzmpq2/C0ZaPRtFnWuN048bQuqGho6Xoy/L3NOsxTmDRXON508MfOo8KXuDU9JAv1m88T/2CL/r6Ghw7yxYsC9k/YC4AUUoAAFKEABCowbAQZcxs1UsaMUoAAFKEABClCAAhSgQJoCfN5JE4zFKUABClCAAhNQgIH+CTipHNK4F/AK9KvgTigih1ym+xGgNzNgNT/euGl7uteO5fIM9I/l2WHfKECBmAAD/VwLFJgAAh5B8pQncQOIC4aLonHnvhmVzoB+gtByyvoLCvKOmRLoXgsgr584wQnlSwpyTwwH9DcATo2WTRoKjpYx/b9dgS/1/6AJVr3x1pSL29raetzT6hXoT/RWAse18W3A+00DeXl5mUcf2W1C7xcfvF6fQ8AqCwbbTaDX85Ng80PCkPNg5tr71H35drCx3WzoGPBZVJL7Y1H9dP8/Ku4MNnV8IUkg2bfRYG61wQb6S0rOPt9Sew2AGdF2E25McParrCh3joqudr7VQIDv1Dd23Og2SHxveG+AGMz4Y9d4BPptqHwl2NR+W7KweGlR9gchYsYz03Efem64WFp05im9VkYDNHKyv/n4aSNu/g+86eDR7W9PuczrPhyNQH/8vZ/6viwuPvu9AdhmU8IJsd8kW6wlDQ1bnnTOY4JA/3aBXFDf2G5+0/ihAAUoQAEKUGCSCTDgMskmnMOlAAUoQAEKUIACFKDAJBLg884kmmwOlQIUoAAFKJBAgIF+Lg0KjD0B70C/XFTXvNkc5slPVICBfi4FClBgPAgw0D8eZol9pEAKgbgQNvSB7W9PvdorUOusamnB7H/qCQQaBZgd/fe4ILl3aFnvDjZ2Xpfq1OnSktyvQfWrsTYTna5eUpL7AUu1HsAR0bItgSn7Fq9Z8/zOZENfXJJdYKuYk7enR8s9g4AUBIPtr7uvc4d6U51UHrve3bdEp4KXFZx1ugasDQCOj17r+cYDr/GUlEROBF8H4LRE8xD9d/PWAHOi/7846vlpsLHDBPCTngDuEXB/WjLsRfX1f3wzVldkc8Fhu5+AojT2b5boRWsbOpP+kV9ampuNXm2CYJa5zu/J6X5u7EEG+r2cfjnzqPDH3Sese/WhrCjnKhXc63ijwasB1cI1TZ0vOMt73RuJwv9+xpqsjEegf+2uvTMudL8dw6OO+A0XHht3zHWlJTmfh+J7/fdrgnLuNpYUZb87LGLC7ydFv3tNwvaC+tAfn3eXHelAf1nZmcdrb4bp2xmx+xLQC4ONnbWp5qS0OPc2QG/qL+fxdg6P8diiuLq+qcO85YAfClCAAhSgAAUmoQADLpNw0jlkClCAAhSgAAUoQAEKTBIBPu9MkonmMClAAQpQgAJJBBjo5/KgwNgTYKDf35ww0O/PiaUoQIHRFWCgf3T92ToFhixQVnbWUdprmTD4nGhley3R8rUNnSE/lZeW5H4Xql+MlVXFVeuaOu6L/WeP0PJOW6SsoaH9d6nqd4exoViPDCkPBtv3pLrWz/elpdknISwbY0HiZEHyuFO6Rb4ebGj/Wqp2PAK7b8HGomQsxE8AACAASURBVGBzR5vz2kVFOStE4AzxxgXmE7XlYex5Qr/HmwwSnuTvbsujDa9xyKKinP8VwSX91ws8T3N31m82AsyYtmeRWP0bK3rD6G5ubPzTkF+/NZhAv0fAfLfX6eqJ5qOg4P1HZgbCQQHmRcvYorqivqnzF85rhnJvpFp37u/jAv0J3nbhVa/HWx3iAvceY7FF5JL6hvZf+eir2UBhbD4a81JbLljX3L7Kfe2IB/pLci9S1UdimzMkwRs2fLl5/H55jOdVBPS8YLDzVR9uLEIBClCAAhSgwAQUYMBlAk4qh0QBClCAAhSgAAUoQAEKRAT4vMOFQAEKUIACFKAAA/1cAxQYewIM9PubEwb6/TmxFAUoMLoCDPSPrj9bp8CQBUoLc/JgRU53f0e0soSn1Hs1Fhe6dwWF/YbN/dSdTpjWD4w7TJteoB+3Bhs6vpmqHb8B5Li3JHic5p2oLb/GZcW5ixVqQtKZ0bp8vckg1q67j16n78dtfABesUUu9bOBI5XlYL4fTKB/UWHuMrH0cccJ+743V8T66N7oAugDwcbOK51j8Dtvgxm3+5ohBfrjN/30CGRZfWP72v7xut6yACCtYHpZUc51Kvhhf78TbDjwez95mbk3Jvh5E4THfelrI49pv7Q091iE1WyMOtP8Z6/20vkNGo51wDooQAEKUIACFBj7Agy4jP05Yg8pQAEKUIACFKAABShAgcEJ8HlncG68igIUoAAFKDCRBBjon0izybFMFAEG+v3NJAP9/pxYigIUGF0BBvpH15+tU2DIAh6B/OCuPTOWt7S07Bty5QCGElqOC2OncTq2n76nE6aNP6F/+AL9eXl5mce8o/tRVSyL9VtEL61v6DQng6f8+DWOC00DvwXkYIg6RUuqeoHr9P24TQ3Rtx6YDSJnOKoLA2gG9Ae79h7eOFxrKyWMOfGnJPtCW6X/lHgRPFTf0HFZsmvjNyXEh/FTte3eFOC1GcXvvKVqy8/3Qwn0A4h784Iorq9v6rgr1rZ7s4gAf4bidhXx9zuiOh+Czx9c/97zNJKBfvPmiMMP2/0EFKX9xoo7IbLJj7moZkFwowLvjZaPeyNGOr9BftpkGQpQgAIUoAAFxr8AAy7jfw45AgpQgAIUoAAFKEABClDAW4DPO1wZFKAABShAAQoMJdBfVTB7xn6dXqmCTwA4G8AxUVGTR/grVDbaAfzksKNP3VhdXW3+LemnvHDehaLqeOO83lobaosc6lhSkjdzWq9cAeDTAE4HMBUKG4JtB75+Ui35Xl3T5pbIuW5pfKry87P2Tu35sACfBZAL4LDo5W8A2CLQu6bNOq3G9L+iaO58tREUYGZfmYP9czY5WNNl5513uJ3ZtRrA+ZHagR1iobS2qTXl/z+8qqoqsHf7X86VsH4CgmIAJwIIOMbyR6jcnyV7qqtDW3enQdRfdGnx/PdKb/hfRWQZFCdAYAHoihwuKHgckvmD2qaWv5kLygvnrhTFR6IXvwwr87zYd6naXlp0zimWBq6F4kIAp0bG0TfXf4fKhnTWlKstWbogLzsQsD6jqiZz0Fd33+dtM99DNUo1Nr/fj0Sg36ONJ62eqUtXbdy4y6ynPdv+ssgCPgfouQCOdDg9p9AfTe+a8kj1IHJslQV5xyhwMSAfB/AeR92RtSQi68Jh+8erN7R1prqfkwX6ze/TPj2sCqKfATDbcW+/DchTNvD9w2adus7Pb5OHVVprOnlfhrbujCdgrVDoJa5xGs/nAamxrd57Vjf9/mW/64/lKECB4RVgoH94PVkbBUZcwB3y9hN4TqeTQwktDyHQLyUl2e+zbPmYCooFOBnALMeJ655DGK0T+j2M4k5AT2bu17i0JPdrUP1qOvOXtGyCU9TLinM/pIiccH+0x/U2YB58sAGiDx3qgP+gAv3F2fcD8rH+vicYZzIbP6fB+5234ZivIQb6EffGAZdJWUn2Jary8HD01dSR6HdoJAP9S5acfkS4O8u8hSB/mMbFQP8wQbIaClCAAhSgwEQWYMBlIs8ux0YBClCAAhSgAAUoQIHJLcDnnck9/xw9BShAAQpQwAgMJnxuQvD7p/bcoMBNjpBsMtA/WjauWLWh9ffJCnkF+rNmnfbtfW+89FHY5qA3HJXw+kjgWx/Kwr5P+w2sVxTOK4bqTwC8O8VqeDYSQBacJrYJrkeC7GMl0C+VRXmL1Ja7fYzD7BLYCcgXs4499Wd+gsxmlJEwMqZ/F8AnHQF4L7KwiNzWPSXj+5ldPY8dOGRyYbSQr/DzskXnnGD3WD+BytKDxglnpk1t+4q6DU8/4+dOLl8w50yxrF8AyPNRfo9Cvzp91mnf92vko860ioxmoL83sP9Uy5Kf+7CK3Bd1oVYTvE/5MZtypvbKfwpwdYp1ZNapDUgImfZVtQ1trySq3CvQr6Jllh04AbDvTfqb0Vepr3U02EB/VdXsKXvfmP5FUdyc8rdS8SZEPlsb2rwy1UaGNO/LPk/BqsyAdfXjjZu2p5wsFqAABYZVgIH+YeVkZRQYeQH3aeTjPNAvpcU5HwZwu+uEeF+wYyjQHxf8TTYAv8HwuFC3L5UkhZIE3UtKZp9sacaPAF2aYiNF3+n9ql8NNnWmvYM91RAGE+gfavjd9GniBfpzboHiG/3errmPf6tBqplJ/v1YCPR7bB4Y2qDMiQZqldY3bek/0YAn9A+VlNdTgAIUoAAFJp4AAy4Tb045IgpQgAIUoAAFKEABClCgT4DPO1wJFKAABShAAQqkG+i/oHj+0T29+ghEi9LRM6fNW9AVNaG2JxJd5w70i8g31Dan4et1PgLekWoVet/0Wfs+VV29tTtZ/yoK5l0K6P2Rk/79fbZDcT8ENxwsPron9JtT1Pdve8m8of7rKQPSzjH2haXvyjp2z7+lclpe8P4je5Fh5iwWzk+pJYrHVHASgHnRwikD/eWFc/LEth6DRA4H9fXxs6ZMRUsL5i22oA8mOAAzYVt+15KvzqZZaLQC/aL4qS344cG3UKTquD4ndqCsZsOml5KVjL7d4XERMSfl+/8oXlHLvrCu+ek2r4vinMyGFcF6M+1p3BPboVZl7fpNJh/l+RlMoN/cOz3IuE8Ak5nz9/F5b0Y2v3QHqiH4oL+KY6X8zVd6dbI0BSiQSoCB/lRC/J4CY1xgogT68/Pzsw6fvvsuACsSBMjNyfDm9WfmNT+xTwaA42J/WDHQn+Zi9XFy/dKiM0/plcC1gJjXm5nXrCX6mIe41WoFPrVu3e//nmZPEhZnoL+PZqibFOIC+wz0D2aJMtA/GDVeQwEKUIACFJhkAgy4TLIJ53ApQAEKUIACFKAABSgwiQT4vDOJJptDpQAFKEABCiQQSCfQv+y88w7XzK5fK1DYX10kgIpOiPzswMnqm2Bhr6ieo9CPoq9cwFH273aGVbi6cdOfvboTf0I/3oDiqGiYPwzFFhE8ZgMvWMC7FVgcfbt7fxsK9Fgil9c0b34k0aRXLJyfD7FrPALeLwBYo5CnBPYMVRSKSHHiIPjoBvorCvJuhMq3XJsd/qGClQI0IBx4TgN2Dmy7WCCXQ3DEwHmTq2vXbzYnsXt+IqeLb8v6iUBM5sf5MRmfJkDqFfoPgZwN1VIIzk4Qok4a6E8wH12iqINIjQ3db0GmQbVSBeUDNmGovG5lhBetany63WsQJkhu9drNEJzg+H5A3YBkiKpZq+YtDAOMRPCVmlDrbX5OTB/OH5lRCvTvOnCoZACC6dGx/FWMv+K3/fcDZPEAI1NQ8cBru/Xqtra2Hi+DDy+Yd1LY0nWuQ2DNQaO/AfRhSKAFNqZDwmcDcjUU57jWdJtAF9eE2t5w1+/l5CrTf09bQIYqFkG0LP6eTh50TzfQ77kRxvFbae6bSD8F80VxWTQn19d1ha3Qz9Wtb/uhl6e5L/dtm/4wgOVev8OxugU4A8AVHm/uWJ+B3uVPhP7w9nCuWdZFAQokFmCgn6uDAuNcoKwo5zoV9P8X8zg9oV9Ki7PvAuQax3SYgPh6wP7etP0961dtfHaXe6rSOR07VaA50TLwOOU7LtTrccJ+j0CW1Te2r/WzvPye0F9anH0/IB/rr9NHIN9P+37LLFlyzqze/eF8EXsxRJYAkd3O0dfDxWrR5xCwyoLB9qQ7av22OZhA/3A4TbwT+nO/C9UvJlo7ZUU5X1aJvBmj7zlA8FB9Q4d5EBjWj5/7KVGDfubEeW1Z2ZnHa2/GkwBOi/57Wm/O8DPwdH6D/NTHMhSgAAUoQAEKjH8BBlzG/xxyBBSgAAUoQAEKUIACFKCAtwCfd7gyKEABClCAAhRIJ9BfvjDveoF8Pxa2jZyQLvhETXPrY16B5/KFcz4kYj0+IDwr+u3a5rabveQ9Av19xRTtturlqze0dbiv82xDseq13XqxV8DYbEqwM7tWAzjfUdceAb4wbda77q2urjZB4/5PVX5+1t4p3V8UkX+PP81/9AL9y4rn5Nq9gXUQPTZqZENwd1ZX5peqW1r2uZ3MmxW6e+3HRLDA8d3mDPSWJgr2VhbOu8RWfVCATMc165GhH6ttaHvF3cbSBXk5lsiDEOS6vksY6I8EnzWjbsBJ44qnNVOq6ho2vxg33yXzTpMeNSeTz3F890TWrL2XerxtQCoXzr1HBf9ysKw+ZwcCFV6bSiJvnwjbZoNDpaPu7RCruLZ505aR/LUYpUB/dClhB6D/On3WaQ+674cE6+g1C/aCVaGnn/cwkvKFeXeJOLJjildE7EtrQk//zqt8RcG8ywD9n/77TWELsKJmfesv3OUTBfrNbxNUPzn92NMe87ynp/b8uwA3OjegqOrddevbrvP6LUsz0C+VhfNuVVXz5ox+00S/leY3Zt/Unu9AcU3/RgZFws1PlQVzKmxYjznuyy5APlEb2rzS3fe+t3j85fMK/abz90sUN9Ssb71zJNc026LAZBZgoH8yzz7HPiEE3IHnA3+4BnftmbG8xeOP7sEM2G/Y3KvuuDA29Mmp+3uWusP5JSVnn2+pvQbAjGg9ZofuJ4KNHXF/QDjbSSdMeygD/Xl5eZnHvKP7UVUsi/VPRC+tb+hMuIvbOQ6/xu4xqMg96xraPzOYeR2Oa/pO78+8FVCzw/rgTnngiZlHhb0egNJudlCB/pKcWw7sBP6G4yHrgWBj55XpNL6oMHeZWGr+x4LIhgXxWLt+5y2ddhOVHeIJ/bKoKOd/RXBJ//pUXF/f1GHeiBH5HOrfkVg7IxnoH+pGGz/zls5vkJ/6WIYCFKAABShAgfEvwIDL+J9DjoACFKAABShAAQpQgAIU8Bbg8w5XBgUoQAEKUIACfgP9cUH4yGnTyU94N7oVC+ddBei9jqDq0z3TMhfV17e86dZPEOhPeZq0uw2F/sVGxofWhJ76q7uNyoVzr1DgPscJ4CYMe2VtaLM58TrRR+JCxpGSoxfoj583JAq1948p7rR6xV4IymtDrSH3wKMnjAcBzHN8l3IuEgS+Ewb6Pdbfc2IHymo2bEp44KTHqfu7AV1SG2ozhwP2fy4ozT22p3uKGduZfdOFvRawfNX6VnNavOensiDvGIWYgz7zDhbwnudD+evhHejHnVBsSqddAXozA1bz442btruvSxCG3w61KmvXb2pJ1I7HOrLFwiU1za2/cl+zpODcEy30/kYgp0a/262qy+rWtzUnvd8Wzr0dgi/1l0mwSWewYzCRIXfoHkDCzRvpBPoriubOVxtBAWZG+5/yN8bz1P0Em58qCub+GMCnYzYquLOuufULSd4iIRVuT+BJq2fq0lUbN8YdxJvO+mJZClDAnwAD/f6cWIoCY1agtDAnDxbMH5DviHbyGQSkIBhsf304Oj2U0LLfQH9piev0cMWdwaaOZH9ARIaWTpj2UAb6TV/ixiByR7Ch/d/8zIFf47KS7EtUpf/B0Ctk7qe94S5TWpx9KSD3O3a8bkOGFAWD7Z1DbWswgX4/YfxU/Sotyf0aVL/qeOiK2xTgd95SteXn+6EE+svKzjpKey3zGxHbdR73BomSktwPWKr1QP8r4f4SCMuH1oTa4/5HCz/9TVRmJAP95qHKvZEBw/xWi3R+g4bixmspQAEKUIACFBg/Agy4jJ+5Yk8pQAEKUIACFKAABShAgfQE+LyTnhdLU4ACFKAABSaigN9A/4cXzDspbOlGACdFHV4N2HLerzdsfjWZy7KCOafbsDYAOD5abpsCRXWh1rjsQVygX+V1KyO8aFXj0+3J2nD3zZzOLRZKa5taB4SfzcGOx8+QRyEHD3aE4oHXduvVXqf5O9vsC9xm/QyQjx7891EL9JtTz/9XRA4eAChyaU3z5qQHVHqOH7i+NtTaf3BgbGwVBXMLoDAn5083/5bI1GteyovmfRC2rnYEmj0D/WUfyjs+MyAm2H1GtI0eC/aFNaGna1PdaxWFebdB5aZYOYXeURdqG5DnKS+Ymy1AE4BZ0XIJNxY426somGtOaf9hf92Ch+qaWy9L1afh/D7RyfPptpFs3uLaUNgK/Vzd+rb+sSdoL279JdrcUlkw5wOqVj2kP7fSEs4KLF6z5qmdycbiXn8Ansmc0l3wuCs3N4QxwGvzRqKT69MI9Me9FUIUP61Z32oC+Jp8zHnnA3Lw4FxF3OanyGn+U3qegKD04PqUi+qaN5u3pCT8DPZeSHe9sTwFKOAtwEA/VwYFxrmAR1h3ryVavrahM25XrNdQ3SFxd+B1KKFlP4F+r9PtLdGL1jZ0Jv0DwowlnTDtoQ70l5XkXqSq5oEncqK7Apt7woHSUOgPb6daYn6NS0tzs9GrTZD+B4jdtlhLGhq2DNg5nKq9RN+XlmRfD5Uv9n8vekewoTPVH99YsuT0I8LdWWbXcX7sWr9zmKqvgwn0LynKfndYIg9ysf9xIC2ngoL3H5kZCJsdsP27x1Vx1bqmjvuc/fU7b6nG6Of7oQT6Pd6A8ZqE7QX1oT/2v8KstDT3WIT14G5zwBbVFfVNnXGvIfPT30RlRjjQj7KinOtUHA/PadyXfsaZzm+Qn/pYhgIUoAAFKECB8S/AgMv4n0OOgAIUoAAFKEABClCAAhTwFuDzDlcGBShAAQpQgAJ+A/2DlVqy5NwjAvvC/dmDZAFjd6Df5DXq1rf9c6ogrNfbA9TCBXXNrauc/Y7bXJDkhHqv8fq18lvO3YZ7HOmE6P3OT0XB3K8d8HQehHhrbajtm+7rywvyvitwZE0SnJDu6VSU/07YPWbzxynR7z2D9JWFcy9SG4843pbg+9Rwj1PQ13dP6S4PBtv3xPrksQkl4QnsznH0nSofPv/gv8kb/7fLXp9q04ffOfBTblQC/YCvTTqm/3FrXPFA7frWK/2MzU8Zj7nzXENup3TvGY9xrHptt17snmu/gX73GwnS6U/c7xjwloq9qK756TaHWfxmHsUNNetb70zmajYC7J3Wswjat0En2Zsb/MwPy1CAAukJMNCfnhdLU2BMCiwqyf2xqPa/IgfQB7a/PTXlrmDz37ulxTn3APiX6MBssyu3vqG9/9VGQwkt+wn0e9QPr/C0F3xpUfYHIbIa0VcPKeTlsMp5TU1b/uYuf6gD/R4h8h4Rvby+oTPprmbTz8XF2bk2xJygfmy03ztErdL6pi0DdoDn5+dnHZG1u0YFxY7x/XLmUeGPV1dv7fazOEtLs08CrC6vNzi4w88iWPXGW1Pi/vj0aCfuJPTRDPSbTSJHH9m9EsDFg3EqLc4xu+R/DiAzev2rAdXCNU2dLzjHPpR7w89cOcvEBfqB33aHA+U+Noy473Hz13Zw154Zy1taWvY5/5B3/RaYr/y2EakmsikA9tRgsDPhqQojHugvPOtstazGAzvij46OtQfAVcHGjl/6nAMpKcnJfsc7ws963WMM9PtUZDEKUIACFKDAJBJgwGUSTTaHSgEKUIACFKAABShAgUkmwOedSTbhHC4FKEABClDAQ2Cw4XO/mOmE1OMC/T5PRvcIwkIl/tTqpQXzFgt0lcRyAx4nYCcbl18rv+XcbaVj5dffXc5P37xOARfIVTWhzQMOTEzUB7/h54qCuT8G4MhF4eu1oVaz4SDl54LS3GN7uqc4DziMC3x7rQsANZkB66rHGzdtT9nIKBYYpUC/rzcYGBb3OlKf96pfUt9ryLV5JJ0Afd84Br6JwvebAABPq7jfGMDXGwliLu57wut3zGMTwisi9qU1oad/59eX5ShAgZEVYKB/ZL3ZGgUOiUBZ0dnzVexgLNgOoAvQK4ONnQ8na7C0OPtSQO4HMDVa7lnJ6C2sr3/mtdh1Qwkt+wn0m3Y8wspPzDwqfGmykHrktPqw/hrAabG+jmag32NzhNn4/RwCVlkw2P5Sonkwp8FPscLmFUcLHWU8A/19VtmXqMqDjrC5DZWvBJvab0u103xxcU6+DdQA2GOLXNrQ0D7gDzSPdbQDqkuDTZ2/TbaOysrOPF57M/pfbQZgpy1S5q5/MIt/MCf0m3Y8TqX3d0+U5r4LYbsekPfE+ivAd+obO250+w7l3kjXwuMesQX4+hFHve9b1dXV4UT1lRWfVaiwzEkCM6JlEp687zH/ZqftfUccFf5Uqg0jpQfdjhWRT9Q3tJs3bMS9AszjTQAJ17p7TO43VCS732PX9m3u6LoXkI856ttuAZVrGztaUsyDlBbl3gzR/wC0Lozeqxob/zTgQZ2B/nRXMstTgAIUoAAFJr4AAy4Tf445QgpQgAIUoAAFKEABCkxWAT7vTNaZ57gpQAEKUIACBwX8BLyH4pVOSP1QB/orC+atUKg5CDDy8fsGgFh5v1Z+y7ld07Ea7Jz46VtZWf5Rmft71kEwpw8KO0XsMr+BYT9hbK9NAyq4E4oBh2QmGqeoZAF6IwTv7esidoiF0tqm1gHXR94CoDCHA8YyVJHxKPRBiPx4+qx3PZMsnzFY56Fe5xXo9wp3D6UdP/OUqP6JEuj3eBPANgWK6kKtnc6x+7WqKJh73YHDKX/Yf63ityqO/5xqwlQvMIf2HiymcW/QiPbZHDB7hqM6kzFqFtg/mNY1tbF64GGgqVrl9xSgwCEWYKD/EAOzegqMkICUFmffBcg1jvZ2JAnWSllJ7oWq+j+OTQA2RD8XbOg8+McCgKGEln0H+ouyr1ARszvXivbfVsHdu/fM+JLrFHGYU+oPz9pzA0RvAnCY03eUA/1eJ+2b7rXbgssbGjo63GuhpGT2yZYdeMAV5jfFEoacq6pmT9nxZsBs1Fg+4I8t0dt37Tn8W24vU6aqqiqw481nLwf0B475fjUMq6SxccufY/UkqPsVVf3kuqZO8wdeXEC7pCRvptjdPxVB/x+JCmzuCQdKfZwen/L2GGygv2+DRdw90QXVW2YefeadXg9ZJSW5H7BUje3Jjo49i4Au8jp1fij3RsqBuwp4BPpNCVsED4cx5TMNDW07XJd43eOmSFt3eMriUKjtDY8+SFlxzu0KfMnxXbI2TDFZVJS9SET+2+G258CD89JgU8cGdxulpbmHoVfrnGtegK/WN3Z8I9WGlOjGkScdm3h8nbZfXHz2ewOwzYaTExz9eR2KFcGmDvO6Rs91HdCuOxTyccfv0qOBKfsuX7Pm+a5YPQz0p7uSWZ4CFKAABSgw8QUYcJn4c8wRUoACFKAABShAAQpQYLIK8Hlnss48x00BClCAAhQ4KOAn4J3Ia2nROadYtvURQBZD8R4IjgMQSOab7ATtQx3ojx8r7qkNtX7G73rwa+W3nLvdoQT6qwpmz9iv0ytt6HKBzI3OxYD8jfc44wPDHuFlz5BzIjc/4eclS849IrAvbP5/+/l+/Qezrky2Zv8bf/l3tfWrkP78krMqkxV4XqFrzOGpYyXgP4ED/VK+YM77xAp8DNDiSCZFMSvB3DjnyfNEfLdTuif0uzevJLrez5o2na0omGveMPHV4VjTfXXE35/mX8sXzvmQiPX4gc0DR8e1pbAh+DtUNoiEH2LAf/hmgzVRYLACDPQPVo7XUWCMCSQ46d308gWo/gJiPdv339/2GRC5AsC7nUNIdBL3UELLfgP9BQV5x0wJdJs/vvNcrHsgWC+K1yNdB7IB5AzYDTvwgrdgY1GwuaPNPT2lJTm3QGFCw30fwa3Bho5vpppGd2A3Wdg+EiLvP9F7wB/3ZnfjFiiCENkC1bNF9HyFmIcNrwfUpKeWO05D7z9FPjqOnQAeVWizwOrtm2+dD0EVgBMdY014Wv3i4uxcG2LC+8c6ypvT4J9XkVVQRGxVdZoAiyCoAHCEn7pTWXt9P4RAP5LcE/+AYiVEIrutFThOoCa4bdZXbFOJ+SrpSe5DuTfStUgQ6I9VYx4am6CyUcV+GSLnimKJ+x6PvLlDcUGwqWNNovaTmHWpSh2gNSKyP/ZbIiKXKXC6czNOqjdGLCrJ/bGoOl+FF1ZogwWsU5ETRfFWfWPHf7j7GNnMc9juJ6AodXy3B8AaMWOHzobIxmBju3nryICPx9tIYt8P+H2MrGvRisj/iDRgw5D32zYY6E93JbM8BShAAQpQYOILMOAy8eeYI6QABShAAQpQgAIUoMBkFeDzzmSdeY6bAhSgAAUocFBgMOHzpYV551q2/BcAExx3/v/jU9KOrUC/d1g20SD8Wvkt525nMIH+C0pzj+3pyfwmNPKG+4On0KeciVgBX4F+zzB1Qqei/HfC7tkI4JRombjrvQLrvrvsUTBFkFsqi/IWqS13e2QuBtZmTu+3cL9I5n/WNrX8bSh9Gsq1EzDQL5UFeR9WyO2uk+X9Mh2SQL/fe85voL+8cO5KUXzE76BSl0v8G1VRkncyevEjqCxN8TscOb1fLflqXdPmllQHc6buE0tQgALpCjDQn64Yy1NgDAuUlmafhLA8AURfZeW/r7/uDgdWeJ2oPpTQst9Av+nm4uKcfBuo8dwR6D0O+8CrizYIcCYQ2bltPnst0fK1DZ0h9yUjFOhH3yn3Gd8F1LwayefDqPxBoVMEmB3td9JAvykzhLnujDZsoAAAIABJREFUguCmYEPH9xP94VVamHsuLF3lCvX7WU1hCG4JNnT853D9UTeUQL/pcHHx+44OIPMRAEV+BuAo87qqXrGuqTOY6Lqh3Btp9gVxgX6RO6BqHrKdGy+SVZty3mMXR0L9gbB5Y8aH0+ynDchdM4/q/bfq6q3dia4tKzp7voptXGd6lRHBQ/UNHZd5fVdWkn2JqjwIINOz/iQbdUqLc8xbLcy4PNtNMtZXYONCr41CDPSnuUJYnAIUoAAFKDAJBBhwmQSTzCFSgAIUoAAFKEABClBgkgrweWeSTjyHTQEKUIACFHAIpBM+j5x2vu2lGxX4epKT+N+AYm9/EwKTYzP/P/BI2JyB/sTLz2+4OFZDRUHe+VDrVxBNlDHYA8X2AS1K5HDHIw/+26QI9EeGa9bvnu1/Oc+y9bMm0jTwQMC4edmjgtumH7P3jmRZiUP1YzKRAv1V+flZ+6b03AVghWfwvO9E+W1QmIMvY58M1xs/GOhPsNgib0rRwLXo20jgPBh24BURZ11tZdqfWrXu938/VGuX9VKAAvECDPRzVVBgggkUFMyekZmR8V1R/WSq15MBeFNEPn/EO874ZXV1tdllF/cZSmg5nUC/abikJPtMS+UXHif1u/u1UwRftDL3PRzuyloFwcJYAVFcX9/UYf64G/AZqUB/7A/7nW8+8zmFmAfTZK8lsw/sJn1IrYwvWXbPwwo5P9rplIF+Uy5yYnnWnhsgelOKdmIWz6ol165b196YatmXlMw+2dKMHwG61OfGhBdU9Zp1TZ3mdH9NVb/f74ca6B+Ekwmlr7al99qGhq2vJOvnUO4Nv+OPlXMF+nsEsiws+mcLWAnFuSnqe1NVr17X1Gk2+/iaG/NwuvOtZz+qqncCOMpHf/8B4AvBxo6VPtqQ0pKcL0Nh3pAR94aKZIH+6IaZuwG9ynNdpnjzRprr2vwm1qiVce26BA8oDPT7WBksQgEKUIACFJhkAgy4TLIJ53ApQAEKUIACFKAABSgwiQT4vDOJJptDpQAFKEABCiQQSCfQX74w73qBfH9AKFfRLsDtvXa4Yc1vfr/N3Uw6IfXywnkXiuqvYnWo4KG65lbPg+Oc7bjbMN+pyEV1zZsfc5aLHyvuqQ21fsbv4vBr5bfcUKyWFc/JtXsD6waE+RVvQvBfsAMrs447+UWvzJCfvnmEybcdOJyzqC7U2unHys9p5mUfyjs+05InITgtMl/ADrFQWtvUuslPG0MtY/IT+/7xymmwehdCpRKCBQM3OvS1oND7ps/a96mRDvVPoEC/lC/Mu0tErumfM4UtgvWA/T3pyVq/auPGXe759LOGzDXucumuo7Ky/KMy9/esg/Qdspvoet/9WTj3fgjMQZ7RT3pvARnqul7yoXNmWRmBfAuy2FZ7iaicHL+JQp8TO1BWs2HTS0Ntj9dTgAL+BBjo9+fEUhQYdwIFBXnHTLG6VqjIJQK8x/HH5B4FtlqKH3fZ4epQaOvuZIMbSmg53UC/6Yf5Q3jH9j+dB9HPKrBQIMdE++fZ79KS3O9C9Yv9YxAEd+2ZsbylpWWfc1wjGeiPtRuZg4zuq1VxhQBnRMPLYYX8VaCNAdj/b03jH7cOxdi0ZTZxTLUCVQpcqaJnOcz62lI1ryf7ycyj37cx0caNRGtgadGZp/Qi49MQlAORh6PYBoUh1+3nphqOQP/B+TjoBMHZjnvCnF7/KlQfz9Dwj1Y3PfOyn74Ndd78tBEr4wr092/4SPd+SafNvvtx9pRdb1kVCrlS+zYOzIoG6c1mlG0ieEqg9x/+Drs2zYdSKS3KzlfBV6RvI4tZV6bOvyvww3WNHd9J1NfImN/8UyWALwM4J3o6gwnf/wWQG4ON7Y+mGmeSdb0HwItQ1GWg955Ua4GB/lTS/J4CFKAABSgw+QQYcJl8c84RU4ACFKAABShAAQpQYLII8Hlnssw0x0kBClCAAhRILOAn4G2uXlKU9+6ALc0ATorUZkK5lnx92jGnfitZZmEsBforC+atUOjPYxqq+kjd+rZ/9nHAXeQSv1Z+y7lnxa9VXl5e5vGHizmY7+KDY8GGKRnWhY83bhp4Ir+rET99c4ecodgpYpfVhJ7+nZ97yU/42WOsPQpZtjq0ea2fNoa7jOP0/u8NOLDUnGoOubp2/eb+dTPcbXvVN1EC/ZG3SEDWAJgRHWcXIJ+oDW1OerCknzUUuSeL8t8Ju8fkp07p+1lKb2PIhxfMOylsRfJXfb9rgOfmFd/9Kci7BZBvOOY0rU1Dw722zOn9YgduFfN2hIGHcz6RNWvvpWlmgoa7e6yPApNGgIH+STPVHCgFKDBWBcrKzjxeezOejAbmTTffgo1FweaOtrHaZ/aLAhSgAAUoQAEKUIACFIgXYMCFq4ICFKAABShAAQpQgAIUmKgCfN6ZqDPLcVGAAhSgAAX8C/gJeJva3GF4AHVZs/ZemCoQ6jekbto49Cf0zy0wB8FBMD0ipHi6Z1rmovr6ljf9iPm1cpdT6B11obZ/S9WGX6tlBXNOt2FtOHAI5PHROv9hCRauam59NlUbfsYQ2TAwQx6FYFmsPoFcVRPafF+q+s33PsPP5uT2/xWRSw7WObKnmXuNxRyQuHdb1k8EYgLQfR9FMKs7c3m16xBSPxaDLTNRAv3lBXnfFUj/ga4quLOuufULqTbR+FxDQw70VxS4fhOAZzKndBc8Hmx/3Tl3fvtTWTjvElV92HHtk1bP1KVebyEY7NoYzHUVBfMuBfT+6OGapoq03roxmDZ5DQUocFCAgX6uBgpQgAKjLFBWeNbZalmNAI6OduVFyeg9v77+mddGuWtsngIUoAAFKEABClCAAhRIQ4ABlzSwWJQCFKAABShAAQpQgAIUGFcCfN4ZV9PFzlKAAhSgAAUOiYCfgLdp2B3MBfyFr/2G1CNtFM67UFR/FRuoCh6qa269LNXA3W2Y8ipyUV3z5sec1y4pOPdEC72/Ecip0X/fDeiS2lCbOawx5ScNqy8L5PahjiPRaeMeIWTfoWG/Y4gvh0df26WXtbW19aSC8ht+riiYe92BTM0PHfVtzkBv6ROhP7ydqo1U35eW5h42pXvK/Qc2cMyLlBXssiGXrw5t/kOqaysL5nxA1aqH4Iho2ZdhZZ5X29Tyt1TXDtf3EyHQ77UxxOu+9DLzvYaGeEJ/RWHebVC5qb8PilWv7daL3evcb3/KC+ZmC9AEYNZgfmNSrZ/yhXnXD9ggYTYLrW9z3kOeVSxZcu4RgX1h8/aL/IO/S/G/kana5/cUoMDgBBjoH5wbr6IABSjgKWB24L71Vsachob2p1LtEo1VUFqScwsUB1+jJAju2jNjecsI7tjldFKAAhSgAAUoQAEKUIACQxdgwGXohqyBAhSgAAUoQAEKUIACFBibAnzeGZvzwl5RgAIUoAAFRlLAb8C7vHDuSlF8JNY3v6fOl5fMO016dB0Ep5lrE4XUzXeHOtAfCRgfLisBXNxvrHjgtd16daqgelV+ftb+qT2PKbD44Px4b2pwjwOAr8D90uL577V67WYITkhmFVe/zzcNmOzLvm1ZPwPko6nGUFGQdz4gawDMSDVv7vVauXDuEhU87jgN3DMQX1E4/2yo3X9QpgI95k0AtaHNv/R5D8jSBXnZhx2371n3myLMfO2b0vMEBKWxuvy+ZeDDC+adFLZ0I4CTotcy0O+akLi3UHhsvvHaaON3DsqL5n0Qtq4WYGayOfDa+CAiX61p3mzyWppsHZV9KO/4zIA0AzjDUe762lDrXe7r/Ab6I+tuak8NgGLHPfbLrFn7Pp7qbSax8mb9WdO6utxvCTDfx22CSbABwWPccW/E8Lu5wue9yGIUoEASAQb6uTwoQAEKDJ+AlBbl3gzRmyG4JdjQ8f1Uf/QtLs7JtwHzB1rsdH5bVFfUN3X+Yvi6xZooQAEKUIACFKAABShAgZEQYMBlJJTZBgUoQAEKUIACFKAABSgwGgJ83hkNdbZJAQpQgAIUGFsCfgP9Hie2twl0cU2o7Y1EI1q26JwT7O5ANQQfjJUZzUC/6UNlwZwKG9ZjAmRG+9QFyJW1oc0PJ5kZqSyYe7Mq/gMC62C5BIF+j1O6VXVZ3fo2Ex72/FQVzJ6xD9PvA3BRKquKornz1UbQEXbenbJ+E+Z/I+trsOXLfsbgHUzG+gz0Lk92gn7lgvnvUitcD8h7HAP1DMRHT3C/F4KPOcpuh1qVtes3taS4U5xzUpcZsK56vHHTduc1cWtW8dsM6S1P9QYAjzXSEs4KLF6z5qmdI3X3ToQT+o2VeyMQgCeyZu29NFm4PXLKveLXsU1AUXPvTSGuE/qjZber2hfUrX/6N8nu6YqFc2+H4EuOMq+GLS1c09T2gvs6v4H+yG9M4bxLbNUH+39jFLYIvlITar0tVd6sYuH8fIhdA8UeEfvSmtDTvxuwpl33vvk9hSVL65o2/zbZ2ozbvKDYKWKXuesfqfXNdigw2QQY6J9sM87xUoACh0ygtDj7UkDuj+4ctgX6s67w1JtCCR5KS0pyP2Cpmge9kx2dausOT1mc6JpD1nlWTAEKUIACFKAABShAAQoMWYABlyETsgIKUIACFKAABShAAQpQYIwK8HlnjE4Mu0UBClCAAhQYQYE0Av0DTmyPdrHGK0hdVVUV2PfGSx+FjTshOMo5nNEO9HudtB8JxUL/dfqs0x6srq4OO/tryu+d2vPvAtwIIDBwarwD/V4nkwP6nB0IVKxu3PRn9/RWlOSdjF55AMBCP1bLC95/ZC8yggDm9ZdXvOIVADbfL12Ql2NZ8nMAefFLy3sMppzHSfvmn9cgQz9d29D2iruuZQvmnmNbeMh14rkplvCEe/dbCSJ1qrwu0BU161vXegWgS0ryZk7rte6A6scdmxMeDWe9ffmaNc93xfrlWXeS/pvrImMQPDogTC767drmtps9bkuzqeBfVHEDgAyI/nfWrH3f83sSe7LbfKIE+isXzr1Cgfv650lhQ3B3Vlfml6pbWva577X9U3tuUOAmAIe5fNIJ9JtL9wjwhWmz3nWv1z29b2rPd6C4ZsDmFsV3ate3mvs87mT/dAL9fW/CmG5yY8sdYwgrcPv0rsxvucdtypjfzL3bXrwckB84Nuq8agesEudvhmfd5t4P6CdrmtrWJbpfpvbgpyJyiaM/mzPQW5pqc8sI/lcRm6LAhBZgoH9CTy8HRwEKjKSAx2n7pnnzALBRVKtVrLcjzxPAcQL9OIBswLkjG9stoHJtY0eq3cMjOSy2RQEKUIACFKAABShAAQr4FGDAxScUi1GAAhSgAAUoQAEKUIAC406AzzvjbsrYYQpQgAIUoMCwC/gN9CcIqZr+dKniKYi+aP6DQN4FYK5HILev7wpbLVxQ19y6yj2Y8sJ5F4rqr2L/roKH6ppbL0s1aK8AvYpcVNe8+TGva/tPwQaOdn3/VwjWicoGBWaK6gIFSiA4wrsPicPwFQvnXQWoOX3ecaJ/JGsSBHS1wNqv0HOhmA/B2fGbBSI5lB1iobS2qXWTu33P+k1YGngeFp5S1bClcoT2vR3hnxIaKh6oXd96pdf3Zs73bsv6iUBWuL6PzLklCNqQly1oniqKInmZgeONXZYw0G8KVBTMuxTQ2EGbzqbMSem/UOBZ848WZJpCKwAsHri+9DmxA2U1Gza9FLemFuZdL5Dvu+fB9F9EHlPoP6Lr9jhALwaQP3AuEtft3vCgQI8F+8Ka0NO1qdZsqu+9A/24E4q4tZCqrtj3NgJPrgk99dfYf04npB63/grybgHkG6nu1cqCvGMUYjZmuDeT7IFivYq+3leHZAuQEz1s1WtIb6nYi+qan25zfunl5Lr4HwfeEBKEauQEe1UUCmSx+55W1a0qVvHq0Ob/8/zNiH8TQNI1neBNFeamNm95eFRFmgHt7Rs65ouiCsCJjrYTvjlkWfGcXLs3sA6ix/aXj977KroKkIhR5H5RLIK5Zwb+hvl5K4nfZcVyFKCADwEG+n0gsQgFKEABvwKLirJLReQXAA7+MeTv4j0i+vH6hs5H/BVnKQpQgAIUoAAFKEABClBgrAkw4DLWZoT9oQAFKEABClCAAhSgAAWGS4DPO8MlyXooQAEKUIAC41fAb6DfjDBhSDXJ8BVoFcURELw3VkwgV9WENt/nvmykAv2RsRTkLbch9zlOw041idsBaQW07GDBxIH+JGH4xO0oXhTBHu0LNicN9A+ufnkdoh0Aivs7oVj12m69uK2trcerY+ZtAD3IME4fTgXk+L4xehjmcdF/Sxp+HuR89FWteEUt+0J30NvRF6koyPsyIN/02jSRdEwqr9uWvWx1c9tTXuXi751Ih26tDbWZtob08RFUT7t+9yaXkQj0m04m2UDjPYa+U/w3ADgTQN8aUuyFoLw21BpyXuQxhlcBmM1Cn/Y936nXEAZj9eEF804Kiz4BwZw0J6tLFDfVrG/9vteJ+6aupYV551q2tWpAqN9fI+EDGwluqQ21/Weiuv1Vw1IUoEA6Agz0p6PFshSgAAV8CJhXdgl6bhfVq5LsCHXW1GYLrmpo6DAPQ/xQgAIUoAAFKEABClCAAuNUgAGXcTpx7DYFKEABClCAAhSgAAUokFKAzzspiViAAhSgAAUoMOEF0gn0G4xli845we6xfgKVpQlOY4+ZdYnId6btz/j2vik990DwMQfmPbWh1s+4cUcy0G/ariyY8wGF9eCBU+DfnWKin1XgYoEud55Kniq8XVUwe8Y+ZN0DlY8ktYoEmHW1lWl/KtwbuEMUHzH9SXZCv/k+Eup/Y/oXRXFzwjci9FVkAxJCpn2VhuX9YuNxR3+eyZzSXfB4sD16Unq8RFV+fta+qd3fBuS6FCHpsIjchrD8XC27GcAp0dpSBvpNuYqSvJPRix/5WFumePjAqe81Vmb42lXrfv/3FPMnlUV5i9SWu33MdZ+X6Gpk4NrahrZXEtVdWTj3IrXxSL+lwhZgRc36VnNg6JA+EynQbyDKF8w5UyzLuLhP6h/oFDnBXr4Ynm49HNgXNsH8hY4C19eGWu9yXuDh9IwNKbJU8gHbvCHjqBQT8ZRmyGV1DZsjbxhJ9BlMoD9yj+bnZ+2f2nODAjclvUcPNvwsRK6tbd5sNsUk/aR5v5i6XhBLr6lpalvHMH8qXX5PgeEVYKB/eD1ZGwUoQIF+gYKC2TMyrYxKy9J/VsW5AGZF3lQEdEHwKmzU2Jb+d0ND55/4BxAXDgUoQAEKUIACFKAABca/AAMu438OOQIKUIACFKAABShAAQpQwFuAzztcGRSgAAUoQAEKpBvoj4rJ0gV52ZbI5yAoheKEaKi5C8DzgD4owL01obY3TPnKgnkrFPpzh7ZniHykA/2mP32h+MMqRPUaAB9whG5N37cI9K5ps06rqa6uDg+zlQmk/xWKRlv1+6s3tHWajEl54dyVfgP9Mc/KgrxjFLgakMsBnB45pLLvlPO/QxF01r+sYM7pNixz+vnx5noFehSybHVo89pUd8PSonNOsTRwrapWicrJjjl/FWI2CWT+oLap5W+DDT/H2o+0Y2d8WqDlCpzmmJM9AryokDrb6r1nddPvX07VZ+f3VVVVgT3b/3KeFcanIHoegBMdGxTSrtusnf3bDrtNoWajAwRy17RZe26urt7anU6/vMpOtEB/370W9bf1s9Gg/jHRse8BsBUqP86SPdXVoa27zb+XF+R9VyBf7PdRBLO6M5dXt7Tsi/2bh9OTVs/Upas2btwV2VCjh1VB1Gwemu26t9fblvzXYUefutHc26nma6hr2tGXKwGcBSA29ujvgGy0A/iJ3/44+5vkfhly3alc+D0FKOBPgIF+f04sRQEKUIACFKAABShAAQpQgAIUoAAFkgow4MIFQgEKUIACFKAABShAAQpMVAE+70zUmeW4KEABClCAAhQ4FAIVC+fe73zTgEJvrAu1/eehaGs811leOCdP1DKngL8jMg7Fiz22nl//m7bXxvO42HcKUIACFKDAYAQY6B+MGq+hAAUoQAEKUIACFKAABShAAQpQgAIuAQZcuCQoQAEKUIACFKAABShAgYkqwOediTqzHBcFKEABClCAAsMtUJWfn7Vvak8NgOJI3QpbLVxQ19y6arjbGu/1VRbMqbBhPSZAZnQs67undJcHg+3mJHZ+KEABClCAApNKgIH+STXdHCwFKEABClCAAhSgAAUoQAEKUIACh0qAAZdDJct6KUABClCAAhSgAAUoQIHRFuDzzmjPANunAAUoQAEKUGC0BJYWzHv/FPT85YnQH97204eKornz1UZQgJnR8tsUKKoLtXb6uX68llle8P4ju5F56urQ5j/4GUNeXl7m8TPkXuebDADcUxtq/Yyf61mGAhSgAAUoMNEEGOifaDPK8VCAAhSgAAUoQAEKUIACFKAABSgwKgIMuIwKOxulAAUoQAEKUIACFKAABUZAgM87I4DMJihAAQpQgAIUGHMCFQvn50PsGgWezETvilShfhNq70XGEwAWOgbz6Gu79LK2traeMTfAYepQVdXsKXu3Zf0EkAss6IqaUJsxSPqpKJh3KaD3A5gaLbgb0CW1obYnU13L7ylAAQpQgAITUYCB/ok4qxwTBShAAQpQgAIUoAAFKEABClCAAiMuwIDLiJOzQQpQgAIUoAAFKEABClBghAT4vDNC0GyGAhSgAAUoQIExI1C5YP671ArXA/KeSKcU7ZZixaoNreYEenV39ILi+Uf3hO2fA6h0fLdbVZfVrW9rHjMDG/6OSGXB3JtV8R8QWAC6ROS2abrne9Whrbs9mpPKwrkX2or/cbzFwBR7ImvW3kurq7d2D38XWSMFKEABClBg7Asw0D/254g9pAAFKEABClCAAhSgAAUoQAEKUGAcCDDgMg4miV2kAAUoQAEKUIACFKAABQYlwOedQbHxIgpQgAIUoAAFxrGA52n7ChvA8xCsVOBZMzwLMg2qlSood5w2byL/tgi+UhNqvc1rA8A4ponrusdp+6bMHgBrBVJrQ/ebfxDgDABXAHj3wEr0ObEDZTUbNr00kVw4FgpQgAIUoEA6Agz0p6PFshSgAAUoQAEKUIACFKAABShAAQpQIIEAAy5cGhSgAAUoQAEKUIACFKDARBXg885EnVmOiwIUoAAFKECBZALLFp1zgt0TWAlgYVpSClsFP58+a+81k+TEeSkvmPtxAX4A4LD0rOR127KXrW5ueyqt61iYAhSgAAUoMMEEGOifYBPK4VCAAhSgAAUoQAEKUIACFKAABSgwOgIMuIyOO1ulAAUoQAEKUIACFKAABQ69AJ93Dr0xW6AABShAAQpQYGwKVFVVBfa98dJHofgOgONS9lLxJix8PuuYd/2yuro6nLL8BCpQUZJ3MnrFhPorAQSSDs287UB0NTJwbW1D2ysTiIFDoQAFKEABCgxKgIH+QbHxIgpQgAIUoAAFKEABClCAAhSgAAUoMFCAAReuCApQgAIUoAAFKEABClBgogrweWeizizHRQEKUIACFKCAXwET7N+7/S/nWorLVXURgJMATEUkmI5tAJ6E4GdZx+xtmCSn8iekqyzIO0aBiwH5ZwBnATgmWniPAC8CeDhshR9c3fT7l/36sxwFKEABClBgogsw0D/RZ5jjowAFKEABClCAAhSgAAUoQAEKUGBEBBhwGRFmNkIBClCAAhSgAAUoQAEKjIIAn3dGAZ1NUoACFKAABShAAQpQgAIUoAAFKDBpBBjonzRTzYFSgAIUoAAFKEABClCAAhSgAAUocCgFGHA5lLqsmwIUoAAFKEABClCAAhQYTQE+74ymPtumAAUoQAEKUIACFKAABShAAQpQYKILMNA/0WeY46MABShAgUkrUFaSs1IVH+kHENwabOj45miBFBWd/c6A6EaBnmL6oJCXwyrnNTVt+dto9YntUoACFKAABShAgeEUYMBlODVZFwUoQAEKUIACFKAABSgwlgT4vDOWZoN9oQAFKEABClCAAhSgAAUoQAEKUGCiCTDQP9FmlOOhAAUmnUB+fn7WjOm7P24Bc22gdffeGT9raWnZN+kgfAx4slmNVKC/pCQnRyDXmClQ6N0NDR0dXtORbqDfb70+pp5FKEABClCAAhSgwIgIMOAyIsxshAIUoAAFKEABClCAAhQYBQE+74wCOpukAAUoQAEKUIACFKAABShAAQpQYNIIMNA/aaaaA6UABSaogJQWZ9+FaJi6b4x6d7Cx87pItpofp8CksxqJQP/i4uxcG7IOwLFR7Nct6KK1jZ3t7uWXTqA/nXq5zClAAQpQgAIUoMBYEWDAZazMBPtBAQpQgAIUoAAFKEABCgy3AJ93hluU9VGAAhSgAAUoQAEKUIACFKAABShAgYMCDPRzNVCAAhQYxwLLzjvj8K5pmasVcr5jGM8gIAXBYPvr43how971yWg1IoH+kuwLbZVfOSdMFNfXN3Xc5Z7EtAL9adQ77IuFFVKAAhSgAAUoQIFBCjDgMkg4XkYBClCAAhSgAAUoQAEKjHkBPu+M+SliBylAAQpQgAIUoAAFKEABClCAAhQYxwIM9I/jyWPXKUABCuTn52fNmL67WoDyfg1BcNeeGctbWlr2jZZQaUnOLVB8I9a+CB6qb+i4bLT6Y9odq1aH0mQkAv1lJTklqqgFMDU6lh6BLKtvbF/rHls6gf506jXtuOsGsEPUKq1v2rLpUBqzbgpQgAIUoAAFKOAUYMCF64ECFKAABShAAQpQgAIUmKgCfN6ZqDPLcVGAAhSgAAUoQAEKUIACFKAABSgwFgQY6B8Ls8A+UIACFBiCQGlhTh4s/BLAGQCehY2PBps72oZQ5ZAvHYuBfjOosWg1ZOwkFYxEoL+qavaUt9/MuE2g15muKOSuI4/qvbm6emu3u2vpBPrTqde0w0D/oVxJrJsCFKAABShAAb8CDLj4lWI5ClCAAhSgAAUoQAEKUGC8CfB5Z7zNGPtLAQpQgAIUoAAuFf/9AAAgAElEQVQFKEABClCAAhSgwHgSYKB/PM0W+0oBClBgnAiM1UD/OOEbtm6ORKA/nc6mE+hPp15TloH+dMVYngIUoAAFKECBQyHAgMuhUGWdFKAABShAAQpQgAIUoMBYEODzzliYBfaBAhSgAAUoQAEKUIACFKAABShAgYkqwED/RJ1ZjosCFKDAKAow0D+K+I6mGei3SuubtmwaG7PBXlCAAhSgAAUoMBkEGHCZDLPMMVKAAhSgAAUoQAEKUGByCvB5Z3LOO0dNAQpQgAIUoAAFKEABClCAAhSgwMgIMNA/Ms5shQIUoMCkEmCgf2xMNwP9DPSPjZXIXlCAAhSgAAUmjwADLpNnrjlSClCAAhSgAAUoQAEKTDYBPu9MthnneClAAQpQgAIUoAAFKEABClCAAhQYSQEG+kdSm21RgAIUmCQCDPSPjYlmoJ+B/rGxEtkLClCAAhSgwOQRYMBl8sw1R0oBClCAAhSgAAUoQIHJJsDnnck24xwvBShAAQpQYPgEKory3wm7ZyOAU0ytCuwQC6W1Ta1827oP5oqiufPVRlCAmdHiT1o9U5eu2rhxl4/LWYQCFJhgAuWF8y4U1V/FhqWCh+qaWy+bYMPkcCgwKQUY6J+U085BU2BiCbhDy5boRWsbOh8DIGVFZ89TsT8FoBTACQAsAF0Anofgwe7eKfeGQm1vuEVKSvJmWuj+DBTmD57TABzW92Cpb1gqW8TSuw9/h11bXb21O01NKSnJfp9lyydhoRKKkwBMjdbxtgLPieoj3fbU+7z65dWWOzwPwa3Bho5vussuO++Mw7umZa5WyPl9Y5GXwyrnNTVt+ZvD6rMKLRPIMdHr9wB4EYKVNqb8uKGhbUeqev14uNpOdMmEs0plU1Awe0amlVFpQT9hi57tmIewQv4qquZ/5PjJzKPft7G6ujqcqr5Egf6qqqrAju1/Og+in1VgoaOdyL0hinvC1pRfeM23u82iorPfGRDdKNDo//gyYF0NKD6cZReXZF9oq/Q/oKSyiHwfvTeWFOSeGA7obwCcGrtOFNfXN3Xc5aeesqKc61TwQ0fZpyXDXlRf/8c3/VzPMhSgAAUoQAEKTFwBBlwm7txyZBSgAAUoQAEKUIACFJjsAnzemewrgOOnAAUoQAEKDF6Agf7B25krGegfmh+vpsBEExhLgf6lC/JyLEuuMca2rXev3tDWMdG8OR4KjKQAA/0jqc22KECBQyLgFejvhd1q2YEHIFiYotE9gP5rsLHzZybjboLOO9985nMK+XosxJ/k+mcRkIuDwfZOPwMrKcnJsRQ/B5Dno3yXAN/ZuXfGt1taWvYlKz/UQL9l9QQszfgRoEujGx4SNfe6ql6xrqkz6Czg3ijgY2zuzQRxl0xUq0Q2+fn5WYdn7bkBojf5WHemmj/aYl3R0LDl98m8vQL9NrDSAlZCcW6KuTLh9M8GGztW9h2S4P0ZzpC+s4VU9Q4l0G+i/aXFOfcA+Jf+NgXBXXtmLE91v+Xl5WUe847uR1Wx7GB/5dvBxvab/ax9lqEABShAAQpQYGILMOAyseeXo6MABShAAQpQgAIUoMBkFuDzzmSefY6dAhSgAAUoMDQBBvqH6scT+ocmyKspMLEExkqgf1nxnFy7N7AOosdGhFVetzLCi1Y1Pt0+scQ5GgqMnAAD/SNnzZYoQIFDJBAfWpY7oPoxAH1/MKT+hAH57Myjeu/d8WbG3YBelSLY7qhRn0PAKgsG219K0owsKsr9ZxH9b59hbWdVv+4OB1aEQn94O1H9Qwn0C/RzAH4A4OTUTJES2y2gcm1jR0us/DAH+ie0lZdxcfH7jg4g8xEART7nIFbMvC1hRbCx44lE18XdG8Ca6IYSv/eGDZWvBJvab0sU6k8VvHf2bTjLDjHQj7Li3MUKXQUgs+/BAtuQIUWpNuiUFZx1ugasDQfelHB8dGy7bbGWNDRseTLN+WNxClCAAhSgAAUmoAADLhNwUjkkClCAAhSgAAUoQAEKUCAiwOcdLgQKUIACFKAABQYrwED/YOX6ruMJ/UPz49UUmGgCYyXQ7+5H1Pn62lDrXRPNnOOhwEgJMNA/UtJshwIUOGQCHqFlZ1svqGANVJ+CSgaABSIwJ9Ef5+rQ3wGsA3BFNMxvA+iEYjVEtihwnIiWQiMn/h/muvbR7W9Puaytra3Ha5BlJbkXqeovAUx1fL8TgDnley0CgT+gN/wey8IHtO/E8AF9Myf11zd23JgoUD3YQD+ALgD7AcyM9ms7FPXa52A+nlYCfXLq/p6lqzY+uytaTpYsOeeYri57Smx8mWJ/VoEvOcb76161ro3952l2T/iwWWdtq66uDjvNJoHVgCViNkPsnzb114AWOr6IrD2F/CwA3aS2vdcW6xwRfBSAKRdwlP17GFZhY+OWP3uvvZyVqvhIgptvp1l/FrRZxXobgjxRXabA6a4NLV2AXhls7HzYq57hDOk7609Vr3mrQVbW3qNi12So/U+wYDY3nBj9t50ielmPHfhDrMyMrv07Y+u2rOyso7TXMmt9Tux7UVxf39SR9MGirCj7ChW5L2akwOaecKA02aabQ/bjx4opQAEKUIACFBhzAgy4jLkpYYcoQAEKUIACFKAABShAgWES4PPOMEGyGgpQgAIUoMAkFGCgf2iTzkD/0Pwmw9XlhXNXyoBsiN5aG2r75mQY+2Qc45gJ9BfMKxFobSwPp0CPQpatDm1eOxnnhWOmwHAIMNA/HIqsgwIUGFWBBIH+7SJ6ZX1D52p3EL6qqiqwY/uzN0L0665wdGwcr0OxItjUYf7AUOfgSkryZord/VMRXOL49+1i28X1zX/c4oZYWjD7n3oCgUYBZh/8TmvC6L2qsfFP293lTUj58Om77gHEvGEg9nk1oFq4pqnzBS/oIQT6Y9V1KfCt3Xtn3NHS0rLP2UaC/uy1RMvXNnSGEk28u08ieKi+oeOyZAtlMlqVlmRfD5XvOwL0O0TkE/UN7Y95beAoK879kEIfB3D0QUv5drCx/WYv2wT3hg3oPd1h+8uh0NbdruuktChnMQQmsN5/ir8CWzPD4eLVoa3/524nVfDeWf5QlTVtuOsGsEPUKq1v2rIp4Totzr0N0Jv6vxcEd+2Zsdx9H8S+z8vLyzz6yO6VBzZcXOy45tZgQwcfhEf1vwXYOAUoQAEKUGDsCDDgMnbmgj2hAAUoQAEKUIACFKAABYZXgM87w+vJ2ihAAQpQgAKTSYCB/qHNNgP9Q/ObDFcz0D8ZZvngGMdKoL+qavaU/dsOu02h15neCeSuabP23FxdvbV7cs0IR0uB4RNgoH/4LFkTBSgwSgIeoeUdUF0abOr8baIu9QVzu+51BedN8ZTXegXPE53sHT1x/hFHYLutOzxlcSjU9kaivhUU5B0zJdBtNhPkxcqo4qp1TR0mZB33GWKgP+np66Yxr/5AkDTEPJhA/2SzMqfzd03LXK2Q86OTaovi6vqmjp8nu5XKinKuUsG9jjX1tGTYi+rr//im+zqPe8OGyleCTe23JXrjg6mjtCj7gxAxm2Fib28wf3nfEGzouNPdxqEK6adTr+nTYAL9ZUVnz1exg863VCTanGPaWFKQe2I4oL8BcGrUIeFmnlH6OWSzFKAABShAAQqMsgADLqM8AWyeAhSgAAUoQAEKUIACFDhkAnzeOWS0rPj/s3cv4HFV9d74v789Sdu05XLKRfHIRcWDQFuk08JbC3Ry6aRtknItvIBIUVRA8C8crxzwclTgLypeUNDjUZQjCEHAJmnJNJcpUqtNUm0TilVUoCpHSpFLL+Qy+/eyJjPpzp49M3uSTDqZfOd5fB6bWXvttT5r7aHTfNdaFKAABShAgaIXYKB/dEPMQP/o/CbD1Qz0T4ZR3t/HQgn0Ty519pYC4yPAQP/4OPMuFKBAHgU8Qsvfj7R2X5UpsGyas7RqdshWaQIw3dE8X9eGq+beDtWP779OfxJp7bnc3c1w1dzPQ/VzQz8X+UKkZevns3G461eRu9e1bL3a67rRBfr1u5HWHrNScthJBNn6kW3H/ZEE+iebVTg8+2jEZAOAoxPeOxDQRZFIz45M86M6dPLxGrAeB3BUvJxiJ0qkIhLZ2uO+zuPZeOy1vTPPS7cDveN6qa6cc5sCn0z+TBStr+6bWee+Npfgfb7KmjaOJNBvTqA4uGx3gwoq9z+j3gsXzPvuRSfpTLI933yfAhSgAAUoQIHiFWDApXjHlj2jAAUoQAEKUIACFKDAZBfg953JPgPYfwpQgAIUoMDIBRjoH7mduZKB/tH5TYarGeifDKO8v48M9E+u8WZvJ5cAA/2Ta7zZWwoUpUBKaDnL7vFJBI9A9V5LtOaxlp5oNqjqqtkXqsoDyXLZAu7Z6nO/n0v9owj0v2qLVLe0bP11tvYtrZp9nq3y86FyivUokZpIZOser2tHEujP1oZ07090q1z7vWzZ8QfH+srMCQ4LE9e+ImqFm9u2bEqdR3PuU8XFQz/3+WyY8h671z8vMfus5uiTTzvvk6+Qfi71mvaMJNBvrgtXzbkeiq8PPctpFi6Y08HClXPuBvAhh6fnqQW5jinLU4ACFKAABShQPAIMuBTPWLInFKAABShAAQpQgAIUoMBwAX7f4YygAAUoQAEKUGCkAgz0j1Ru8DoG+kfnNxmuZqB/Mozy/j4y0D+5xpu9nVwCDPRPrvFmbylQlAIjDfSPNABsEN0B97EO9OdS/ygC/WmD4O6JktIe6BNTX+9fvnrD9te8JtV4BvonulWuD+WKRScc1DutdI1Czkhcm59Af/XJs3TAWgdgXuI+/QJZ0dy61SwmGHrlErzPV1nTmJE+zyknHgC7xLYrm9uf3OLsZzg890jE1Cz2OTH+8wwnI+Q6pixPAQpQgAIUoEDxCDDgUjxjyZ5QgAIUoAAFKEABClCAAsMF+H2HM4ICFKAABShAgZEKMNA/UrnB6xjoH53fZLiagf7JMMr7+8hA/+Qab/Z2cgkw0D+5xpu9pUBRCjDQP+cmKL44NLhpdmHPJQjunigM9CNvix9yfShzGceRPhuJNsmSijk/E8GFyTaK4rrmtu47nW3OV0g/l3pNe0Ya6A8Gg6WHHdp3H4ALHM9Qys771ZVzlyp0NYBSU04Eq1/855QLurq6+nMdQ5anAAUoQAEKUKB4BRhwKd6xZc8oQAEKUIACFKAABSgw2QX4fWeyzwD2nwIUoAAFKJAqUBcKHq7Alaq4TEROABAAEAPwVyhaAyWBr/2i9TfbRhvoX7nypCl7X5xRK6rXAAgCODTRmj0AtgnkQcC+pyHa9aLXONWE5s8WoA3AEYn3n7dgn7U6unnY6fTpxriufP75auNBCKxEmday3tK6+o0b96W7ZrRtdtY72kD/ytBJM/fpjJUQvRzAKQ6/XgBPA9JgWwN3r2n77bN+5rl7PAE8YfVPXb56w4bXqqqCh0wbwMWAvB/ASQBmJOo0Y7PetuRbMw47bkN9fb2ZJzm/HH252lX/ywC2QOXHZbKnvj66bXemylcsWnSQXdq7BkByI8VnYZUuamzb+LezK08/KRYbuBGQmoRVLwTfamzv/GTaORIKHg5YqxRq8hXOfo/IOFPbPfz9OA6NUabCyytOPdayS64CtA7A8QCmJsrn5OunQcky7udToc/YKDlzbfQ3f81UT+pzrTc3Rru+lO3eNaHg7QL5uKPcdY3RzmE5GI86ZPlZwdmBgHW1qoYBHJf4vDNFX4TiV2rJj6cfvqexvn5bX7Y2mPdrQ8GbABnKeqnI+U3tHQ+bZ6hsQK61oVeKyjGJun4tomcnP+NGEuivWTzvTBHrEQCHOdr3QBn2XpnteUnXH4+5OPQcua9xtxnYP16DnxtyGYCrhuadwoZgp/l8UUu+3tTWsTG+9SZfFChyAQb6i3yA2T0KTAaBkYaWRxoANqa57ArvHAPzpe3lFwNVEFxgCRYpcKTjy1La4cp0AkCx7tA/Waycg7684sRjB6ySi2FjKQTvBPAmx5eAdPMjLzv0m5uFq+beDtX9X2Q8FovkErzPV1nT1tE8z9UVsy9TkXuAwX+AEUXrq/tm1m10/AOMy8IW1VXNbT33TobPWPaRAhSgAAUoQAH/Agy4+LdiSQpQgAIUoAAFKEABClBgYgnw+87EGi+2lgIUoAAFKJBPgcGw+vSPi+JGR2A79ZYmkGnpf1uQr9mKZgDHmkIKvCIWwo1tnZuytFNqQwsugeq33ghUz8pSdo8Kbpl++N6vugO1ZpO3o2bKQxCsSNYhkCsaoh3md8TZXlIbCt4LyKVD1ypuaFjfeUeaC8ekzc66RxroX7lwYdnrU/tvUOAzGcdpcFBsiK5BCT7S2NL1XCYUjxDvU/0xrZwSkBUKfC3rvYDfaIlc0tTS8eds+Mn3fc+5wb68BJGPNkY7zMZ+ngFgj0D/P21Y4YDaZ6rgVkeQPdmEuxujnWYRwbBXfIEBpt8O4INZsx2DAeXVpQHrykdaN+3y23d3uXwE+murgsdgAN+BynLHwpV0TdwjwK3Teku/nmlRi9/+mXm6b0r/oxCYoLwZsb0Q1DRGO6OZ6qgLLTALKH7kKJN1oY173P18Fi0/KzjHssTcxywmyvwyc8/C9WWHv+2n2RatpAT6oZ+GaIvY1sMQJIP8yfs9VTqlL/RIZOsL5ge5BvprF5+2EGI3uML860swcM6j0d+ZxRojeo020F92xNtv3ffiXy6FjTsyfsYPfj7dX4Z9V4108cGIOsiLKHAABBjoPwDovCUFKDC2AhMh0B8KnTSzNBD4hAAfA3BwrgKTKdA/2azMXAiXzz0dlv0tQOYnQ+U5zJE8Bvqzn/6Qr5B+LvUaq1EF+qtPPEoHStoBmF0jzGuX2HZlc/uTW8wfqqtPnqUD1joA8xLv7wiolq9t6/lTDuPEohSgAAUoQAEKTAIBBlwmwSCzixSgAAUoQAEKUIACFJikAvy+M0kHnt2mAAUoQAEKuATiweqd078riit8BH+TV/9JgcMFOMT8wE+I1txn3wszbgf02hzuY+r+RSkGVrlDqnWL51+mwD1DdSlWP79bs57IXn1m8KjSgDh/l7xTgYqmaGePe3KMdZuT9Y8k0L9iyalvsfsDJtC+OKdJrPKCBOzLGtq6Iumu8wjx/gOCCGxc6nusVF6wLXvFmvau32Rr3zmhdx/aj5J7BDg7W9mh900AGHJn2ZF7PuG1Y7pnsBu4P30wP3X397hxX6D+jb6/x3e74gX1j2IHqhse3/SX3K4bLD3Wgf66imBYY9a9EDUbkubyWm+Vxi5Zve63f8/lIq+y7nC7c/d2r/LxRToHiZnfFzjeT/tsJsusCM073ob1OICjBocCm/unlS5pbt74ksd9pCY0//0CfNPHIpX9l/sMn6f0WXAvbCz2CPObuoedsJBLoL+mfF7QvUhAFY9PKbHOG83CkjRz0fcO/SLyRbXNfxP8f8Yr9J7pR+z7sN9TEEY7L3k9BQ6EAAP9B0Kd96QABcZUoNAD/ZWVp/ybBfsRGTxWy+tljtgyqyiHVgYrdLpADk8WniyB/slmtXLlysAru7abVbZfSLdaW6EvCmSvY+KY/3abL1LJo80Y6B9loN9syh+unHM3gA8NOQtuiLR0x3dVqKo65QxL7bUAZibef2jXy1Mu6erq6h/TDzNWRgEKUIACFKDAhBdgwGXCDyE7QAEKUIACFKAABShAAQqkEeD3HU4NClCAAhSgAAXM71XrQvNvVMV/uoLbsTf2SdsowGM28CcLeIcCSwEs9Po9eLZA/+CigbLvCWSVS91suHavAtvNz2Vww7bL3vjZO5zlVPW7Teu7rnVmMJZVBN8RsOPB/KMTZZ+3YJ+1Orr56UwjWxeaV2vDeliA0ni5NAsB8tHmZLtyDfSbAPwASh71CPP/QwX3QRE/GUEgb4Lq+wHMdo3nLqhV17h+00Yvm4yB8niQHj0QWaPQLfF7QKvNr/Q9dr3fHrBlyS8e79iRbgw8+7L/Hj9U6D/i1wpOE8UlAN40VJfCVujHmtZ3fdtdv8cO/Vke8OGB/vjijZ3THwBwjvN+ib4PtSvdHAUw4t3RTc5kz85njrCskkDy3mr3f2fYggfFVxAo/Vby/Vj/631rf/nbF90nFnju3O7Xd7DyEffDCV4bmh+CogmC6YnnLFLWV3pOuhMAloVOf6uFgV8K5DhnPdlO3qgrn3++2njQMd89T14wddaGFlwE6I9d89Z81v0S0AcU8jIgJaJaHl9YIMM3d80WPk9dxJBxCo4o0F931mlvUyvWDMg799c+ugUlw8atYuG/wu7fkDx9BYDvQD+AF6GYlRiLGBRbRPBwpv+GKNBviby3ob3jQf4XmQLFKsBAf7GOLPtFgUkkUMiB/uWhk97cHwi0usL8e1Tk3oDadx00y/6918rBpVWzz7NVfp4cxskQ6J+MVuGq2ddB5RuuXfm3qsptJVMDLWvX/nZn6hfLEw7qnVa6RiFnJN7LY6B/7u1Q/fhQGwQ3R1q6v+RsUy476eerrGnPaHboN9dXV85dqtDVSPxDjECfmPp6//LVG7a/Fq4adlKBLSIXNrdsHXo+J9HHLbtKAQpQgAIUoEAWAQZcOEUoQAEKUIACFKAABShAgWIV4PedYh1Z9osCFKAABSjgX8AjWG4u3m7ZuHj1452/dddUWxU8BgNiNlZb5nwvW6C/NrTgUoX+aChED/QK5KZpRxx3R319vQnUDr1MuPn1nc9cr1Dze+zkpni7VXVF0/ouE+BPvqQ2FLwXkEuHfgC5oiHacU8mgdrQ/LsAXBUvo7AFWNWwvvPelL7mp83x2+QY6JeaxcE7ReQaRxvT+sUXaVQEl2hM/su1M3jasH2GQH/uc8Fj8YVzzOrKF9ysGt8gMTEEeMUSfKChvfNhdzh95cKFZfum9n8FimscJzH83S6xyte0bvqDc8zSBvrju6ubULF8ecYRx3W751uyjpSFHkAvIB9ojHaYXeOHNvM05dPMUYjihob1nfFNBkf7qimff58oLt5fT+qJAu57LA8teLOo3Soi+zcnVTwnYl/UEN38a3d547t3St/HReQ/nCF3Bf77f1/Tq0ezIeK54blH9vdNiQI4MXHfHQFbFqVb7OERzE9OkIwnb9SEgrcLJJ6BiYfDYZ/XEN3c6O7risp5c+2BwLphpxYoNmuprGxq6fizu3xVVfCQaQPWV+MLZARW8vMCov/RGO26zWt80wX6VXWbiHyurLe0Kd2CBj879Oc7zD/42TSqQH9yzLbaqu9d83hXt9upZvG8M0WsRwAcNvSez9NVRvtM8XoKHCgBBvoPlDzvSwEKjJlAIQf6w5VzbwH0M46/NP8xhkBta+uWYV8W3BiTMdA/2ayWVcx+R0yG7QBgvvx/4eBZ7/pyui+FZp6sWDRugX5ZUjHnZyK4MDk/RXFdc1v3nc75mq+Qfi71mvaMNtAfCr370NJALCLAgkT/4gslpva+/pRrAcV2KRkob25+6vkx+xBjRRSgAAUoQAEKFI0AAy5FM5TsCAUoQAEKUIACFKAABSjgEuD3HU4JClCAAhSgwOQWCAaDpUcdJCasfMF+iew7PXvtsJ4p0L+84tRjLTvQAuD4+H1MiF7w2YZo5y3uoLRjRKR28fzbIPik42cPPf+aDjt13SOEnVLGOcpeIeOYpeVr27rMSQFDr3y22dwkl0B/bSh4BiDO0+fTBs2dfaitCM6DLWtcO9x/pXF956dTdnVPDfGaIn8UO1Dd8Pimv6R7UlaGTpq5DzMeSuzYnyy2w8s0Tb9NXy5vjHaYnfE9X54754ve2tjedaPzgjSBfl9W8bY5F3qY3gvuaGrv/Pcc5+iwXddH8wkzkkB/bXnwFqgMyzPZgUCte/GDq11SG1rwUah+3bHLvdcCmly7M2zBjQnbK2TFmmjHYx4VSd3i+Xer4EMe76WdT+4xV+gzNkrOXBv9zV+d9Xh91qni8Skl1nmPtG7alWXufe2NnefN6SCDL4XngpLBORS8CZAvDqtP8ZOyvtKr0gX5k2WzBfpXLDn1LXZfoB6C9+xvi7xgW/aKNe1dv8l1cNKVH4NAf9YTHmoXL7gC0B8k51u6cRurPrEeChxoAQb6D/QI8P4UoMCoBQo10F9dffIsHbDWAZiX6OReQM+JtPaYn2V8TbZA/2S0WlIxZ5UIfrT/7/FoOnRW7DyvExuck2W8Av0eY9IvkBXNrVuHfWHKJXifr7LGZ7SBflNHyqISwc0SsxvUslodK36/H2ntNjswDFtVn+2Z5vsUoAAFKEABCkwOAQZcJsc4s5cUoAAFKEABClCAAhSYjAL8vjMZR519pgAFKEABCuwXqAnNny1AG4AjzE/ju1uLvLehvePBbE4ryuefYCvWJ8PimQL9dYvnX6+CrzvqbC3rLa3LFnBdVhF8R8AetqHe8xbss1ZHNz+drKv6zOBRpYF4mRMSP0sb/jXvLw8tWCrQ1ftPCtCfNka7LnP/rjifbTbtyCHQ7xF01p+WHbHv/dlyCPH7uIKzADx9UkK8ir0WcM7q9Z1ZszCeO58D1zVGO4dtLBg/OcAV2hbF9xvWd2b9XX3KogbF5v5ppUuamze+lJwLnoF+hecCBvf8jp8EMKX/UQjCyfdU5Pym9g5zakDal/sZAvAsrNJFjW0b/5btGcr2fq6BfvezYJ5ngVzRGO34abZ7eS6aADIujslWp3nfveu+Qr/aFO36hPta90IbMy9swUUCHBJfAGThwob2zp+7r1sRmne8DetxAEfF30uz03tt+WmnQO2hjIj5vIIly5vaOn6VrR91oeDhCjGZmuBQWY8FJfHnLTXQ3yXQpQ3Rrhez3SdToN9rERWAXVCrrnH9po3Z6s7l/VEF+lVesEpiS1a3bt6a6Z5nn7Xg6JilGwAcnfhvzytiIdzY1rkpl7ayLAUmigAD/RNlpNhOClAgrUDBBvpDJx+vgf1/GVTIszGVRW1tW7L+ZXzSBfonoaONa2MAACAASURBVFW4au7tUI0f5RV/CW6OtHSbYwAzvsYr0F9VdcoZltrOlfvPS8w+qzn65NA/eJiG5iukn0u9Xu0AEN9hv7lti++/xFdXnHKaih2B+aIXHxJ9woa1VqBfTgxKP6DnRVp7Uo5cyzZufJ8CFKAABShAgckhwIDL5Bhn9pICFKAABShAAQpQgAKTUYDfdybjqLPPFKAABShAgf0CdaEFqxQ6tGEdgI4SDIQfjf7u5WxO7tBnukB/Ssg6QzjX457Ddvg2wV61cG5Te+dqZ9lhO6ub+oFVDes77/XqQ00oeLtA4r/Tjy9ggH1eQ3TzsN8Vj0ubK+afpjbMafPx32MD8NzZ3WNRw25AlzVGu57INkbm/UQQ2Py+fPBU+zQ+fsczzT1TFx14BKuXhU5/q4WBXwrkuIS/7xCvR1j/nyr2kqb2zV3JNnmM26sidnVDdPOvfVhJzeLgz0TkwmRZUdzQsL7zjkzXmoUAe6f1L4FiuiknwEBpwGrPtOu7j7bEi+Qa6K9bPP8yBe5x7LLv+3k29/M4CSLj4hg//UgJ3APr+6b01UQiW/c4r3cttNkJtc6G2F8BcMZguTQLb8rnn682HnT02WshCVJPLshtsYJfW49A/xcao52f92OVLtCfeIbr3/iMqErWYz5vLeiqhmjXo37qzqXMaAL9qvpg0/qu/5ttM02vz1ivz/Zc2s2yFChkAQb6C3l02DYKUMCXQMEG+l3hYACegWiPTkp15ZybFfjC0F/+Bfc3t3Rf4gUSrppzExT7j2FKEwzPJQjuvk/KAgPoE1Nf71++esP21/y0STK031zvDlJPBqvUeStfjbRsTVld7PatqprzdkthVra/PfFe2uB6yj2AX/XFAjXR7P+oIuHKOXcDjiPKBJHX9sw8Z+PGjfucbcoleJ+vsqY9Y7FD/8KFC8sOLtvdoILKRB97AbyeDPgDeAoBCUUiW1/w9eHEQhSgAAUoQAEKTDoBBlwm3ZCzwxSgAAUoQAEKUIACFJg0Avy+M2mGmh2lAAUoQAEKeAoMC8LHE5jeu2d7Xew3AO6xg/mOgC2LfvF4xw4/w1Ibmn/tGyevf3t/Wb25Mdo1bFM9jyCy587i1dULZ5W+3r8OgnmJ+rb3x7S8+ZddzzvbMi5t9hnorymfv0JsPDIUWPbYmT6bo3MRQ7ys4ieN6zsvd17ndzzT3SulncBTpVP6Qo84fg+fejoCNsbKAkvXrv3Nq9n6YN5Pma+uHfTdIeFMp0Z4zmn37uqK50Tsi3wuCPDThZzK5Bror108/8cQvC95k1yeZ3NNyvORZgFNLp3wOPkg5ZQNU9+wOaqIlPWVnrNvWt/NUPlM4n4p88l9XbrxDofnzpjSN6UJwOJk283JBQ3Rjnv89sVjYULKgpLBORq8CZD9WS+kfl6lf4YWnCeqQ6cQqOD+6YfvXbV3Z9n3BLLKcV0vIJc3Rjse8Nv+XMqNKtAvuL+pvdMzB+dsg9dpGn5OxMilHyxLgUISYKC/kEaDbaEABUYkUKiBfo+AsS2KK5vbup2r1t19luqqOVeqxr9kTh36C+IEC/RXV8y5VmX/F+Vsgf7JaJWyEAPo6otNWRrNcHzWkiWnvkXsAbOa9j2OiZNLoN/sMPCFg2e968v19fWxdA9cdeXJ5QrL7FQwM1HGFtVVzW09KTsT5Cukn0u9po3h8NwjEdMogBMTbc55h/74F0/X3B1mJP4WXYzog4wXUYACFKAABShQFAIMuBTFMLITFKAABShAAQpQgAIUoICHAL/vcFpQgAIUoAAFJq+AR9AWInJRQ3vHg35U/AbAU0Lcij8AcpuKDtt0Lu09BaeJ4vrk+ybk6g6MpuxCD3juLF4bmh+CogkyuJs6gLsbo51Xu+89Hm2u9RnoTwkIe4Txs42XR9g+5TQAv+OZ7l4eiyBSgtspizMUv3JmULL1A6rnOnfQhyssPdpA/9lnLTg6ZqnZiPEER1tMBqNdYH9zWu/U1nrXZolZ2zyKArkE+sdqx3P3ogC38Ui6M2wOe5zQkfr8DobgnQt1zGkaClmxJtrxWLINHn3e3D+tdElz88aXnO30CKh7hvEz9c1rUYBXAH0sA/0AfiZAjyr+03ECQa8oPtOwvvMb2XbBH8lYmWsY6B+pHK+jQHoBBvo5OyhAgQkvUKiB/mAwWHrYoX33AbjAgfyKiHyguWXrw+6/MFVVnXSMpSXfAXQ5AMs5MJkC8YW4Q/+S8rkrxNJHHP34sy1Y0tLS/WevCTcZraqqTjnDUnutIzRvpkRDDANXtLb+fpfTaeXKlYFX/7n9UlU1R7TNchnmEug3l9oieCCGKVe3tHS94qpLqqvmnqeq/+3Yld4USbvYIJfgfb7KmgaaL0UYUPMPKo6V0vhcc2u3WdGsfj/oqkMnH68B63EAR7mu2WuJ1jzW0mMWDXi+QqF3Hzo1MHC7QsIAXlRLPrlu3dZWv/dmOQpQgAIUoAAFJr4AAy4TfwzZAwpQgAIUoAAFKEABClDAW4DfdzgzKEABClCAApNXwCMM+6qIXe13N3K/AfC68gUXquqY7STtFeg3o5gSGgZWNazvHLa5XW158JahHb8VeyGoaYx2pvyueDza7DvQ79p1fSQBa497PQurdFFj28a/JZ8Av+OZ7onxc31taP7n3/g9/+fG7qkbvvv5aAP9pl01i+edKWKZXMxhKe1U2BD8HSqPi8Tuz3fAP5dAf/WZwaNKLXkCgrebdud6OsHQPHDtMJ/uectlDLMtpHHOT2e73ScGuE8ccO+an+5EgpryeUFRyyzU+JdEu1Pmv5/++BmPsQz0xy2Aac6NYwHkdXf++GdpxcJ/hd2/AcCx2bxqylNPFeAO/X5mE8tMNgEG+ifbiLO/FChCgUIN9Btqj53OkyPwVxH8EopeCKaqYiGAY9xB/qHhUqxHidREIlv3uIewEAP94fDc2RjQNgiOSLZXIc9CtMFSfUYhc2zB11pauruT7082q5UrT5ryyksB848R57jGtBfAbwSIL35QxdsgmA9gRprH11Zbzl3XvtXsqD/slfJsDH/b3KcNKhtU7GchcroolgF4R0p7FOdG2rrN4oOUV75C+rnUm2zUkqq5d4nqVY5GxhTaYgHrVOStovhnc2v3f2b6GEyzuMR8ie3ojwXC0ejvXk5zvYQrZ98JyDWO97dLyUB5c/NTw45dLMKPYXaJAhSgAAUoQIGEAAMunAoUoAAFKEABClCAAhSgQLEK8PtOsY4s+0UBClCAAhTILjDa8LOfALdpRWrANXvbMpVIG+gvP+0UqG02ZksEsfWnjdGuy5IbxXns4t9RgoHwox6/Kx6PNvsN9PsJEWcTHY9A/7Jlpx8c2Bczu6ebnIxnoDy1L9lanu39sQ/0x+dsVfAYDOA7UFnu2BndqzHx3fvVks81tXVszGVTwmw9M+/nMvZ+n8ds93XP/bEI9J8bnntkf98Us3DmxMT9h50Q4brnsOeyJhS8XSAfj1+nGLYDf135/PPVxoNmjLx28E/21c/8z+bidzzGMtCftk2KP2upLGlq6fDcfNVPXzKVYaB/tIK8ngKpAgz0c1ZQgAITXqCQA/0AJFwx90aImhDxsF33M8DvAaTdtVP/ZimxlzQ3PznsuCdTRyEG+gdD0b0/AOR9afrptav8pLMKh+e+DTG7GZB35vAgdgpwsAL/lrxGFVesa+u+x11H6rMhX4WqGZMjfd7PLDj5TKSlO+0RXLkE7/NVNtmX6opTTlOxI67TBYa6mumkC6dHddXc81XVHA/peGbl1kjr1hvTua1YdMJBvdNK1yjkDEeZtKcn+PRnMQpQgAIUoAAFJpgAAy4TbMDYXApQgAIUoAAFKEABClDAtwC/7/imYkEKUIACFKBA0QkUW6B/5cKFZfum9jcAqDSDpdBnbJScuTb6m7+aP6eEekVvbWzv8vxdMQP9ue/wXkyB/uTDvrzi1GMtDXwEiosBvDXth0B8535dY5XaH1697rd/H6sPi2IJ9Mefv9D8uwAkN3LcqUBFU7Szx+O5/WpTtOsTQ2MQWrBUoKsFKHWfOuAM+7ufd+cYTPhA/+DJEDaAEke/1pdg4ByvBUmjnX8M9I9WkNdTIFWAgX7OCgpQYMILFHig3/hKuHLOJQC+9cb/ZmUBf9IW6zIrZluwsP8YJ8VOlEhFJLK1x319IQb6TRtNWF1j2ijASR59Thd0nnRWS5ac+haxY99zLeDwmia9Anzl1b0zbz1o+mt3OxdLqMjd61q2Xu2+yPVs9AtkRUz0DxZwHxSnZ5mLL6nqlevaeh7NtDo8XyH9XOp19EPCVXM+BcWXAATc/fMd6K8+8SgdKGkHcEKiDj/BfDN3zTGMlzruuyOgWr62redPE/6Dlh2gAAUoQAEKUMCXAAMuvphYiAIUoAAFKEABClCAAhSYgAL8vjMBB41NpgAFKEABCoyRgDvQD8WrInZ1Q3Tzr/3cwu+O4DWh4KcEcluyzrHY8Ttd+2pD8699Y4f+b8ffV9hi4cKG9s6fmz86Q/ruYLC7vvFos98d+msXz/8xBI5NF4fvSu9vrOafpjYiAhySKP8srNJFjW0b/5a83u94prWvWPivsPs3ADh2kB+viIVwY1vnpqF7jEFfMvV3tItUMtW97MxTj7BKAgstyFJb7WWickzq7v36R7ED1Q2Pb/qLn3HJViaXQH/1mcGjSi15AoK3p/PPdj/3cxKvR3B/U3unyUaN6uXcTd9UJJArGqId99SE5s8WoA3AEVDshaCmMdppdvOPv1J39x+c/x6fX6uf360XdHV19ac8z+XzgqLW/qwWkDL//XTOz3jkY4d+hd5jqURU8CMAU4c+3wSfbYh23jLWJ0Mw0O9nNrAMBXITYKA/Ny+WpgAFClBgAgT642qh0Ekzp1qBlbbg6kTIfcbgX471RQHWQ+Vbhxz2rg319fWx6uqTZ+lA/C+J85Lkoriuua37TvcQFGqg37Szqip4iGX3XwvRKwEck9jxfA+ALltwRUtLt+exTpPQSqqq5sy2FB8zayEAvCVh1QvgaQj+p29gyg+i0a4XjeuSijmrZPAv4MnXUwhIKBLZ+oJzfriejaFQ+sqVKwOv7Pr9Ioh+VIHFAjk8cd0eBbZZirt67Vh9NLptd7ZHPpfgfb7Kutoo4YrZC1XwWRncLd88Z2YF8t8V+Pa61u6vZOvTwoULyw4u292gMrgjgyhaX903s27jxo37Ml0bDs8+GjH5GYD/A2Cn2vKhde1bV2e7H9+nAAUoQAEKUKB4BBhwKZ6xZE8oQAEKUIACFKAABShAgeEC/L7DGUEBClCAAhSYvALxnbGn9D8Kif8uO/5SkfOb2jse9qPiNwBeU77gPFGNh+oHb4JIWV/pOfVZfk/rpw3uMitC8463YT0O4KjEzX7aGO26bMWiRTPt0t41AJIns7eW9ZbWpWvDeLTZd6A/FLwJkC86/H7SuL7z8lx8asrnrxAbjzgC6E9Y/VOXr96w4bVkPX7HM919U+2xI2DLol883rFj6B7uvgB3N0Y7UzY5zKVvzrL5DPS722R27xc7cLMAq1wbEz5adsTei+rrt/WNtB/J6/wEyJNlPQLutlo4t6m9M6dsw1gsIPHqt8f8iI/9sEU4wFOlU/pCj7gyMq7d/ePP7t6p/e8YWggweMPrGqOdKdkr84ZHQP2fKvaSpvbNXX7HKByeO2NK35QmAIszfV6OdaDfhPmnH7Hvw/X12/rrQvNvVMV/Op7jXlGc27C+c63ffvgpx0C/HyWWoUBuAgz05+bF0hSgAAUoQAEKFLlAdcUpp6nYESR3HRDcEGnpvqPIu83uUYACFKAABSgwBgIMuIwBIqugAAUoQAEKUIACFKAABQpSgN93CnJY2CgKUIACFKDAuAm4grJm48KvNkW7PuGnAX4D4HWhef9H1WqG4GBTr0KfsVFy5trob/7q5z65lAkGg6VHHST3AbjAea+A6GFQu/WN3fsPMz8XxQ0N6zvT/q54PNrsN9DvJ4yfzag2NP/zb9B/bqicImVRgN/xTHev5aEFSwW6WoDSeBnF5v5ppUuamze+lLymrnzBhar6gKOOlIUF2fqS6f3xDPQn21EbWnARoD8e2jndbBIIVDRFO3tG0xdzbS6BflN+tGH8ZctOPziwL/YYgIWJMRzRogCvfqcsIFJstkoCy+2B2PchWJG4xnOBR11oXq0N6+HE3Ir7WoIT1MaDiXD7LohV2di+aYvXvVPC+K7TO/yM09lnLTg6Zqk5geLoRHnPRQFjGuhXaSuTPWfXJzbtPCf07kMHUPKoc1EBMLanQsTnkeu0DWQ40cC9+MnviQ4pC1ByXFDmZ8xYhgKFJMBAfyGNBttCAQpQgAIUoMABFwhXzr0F0M8kGrJLbLuyuf1Jzy90B7yxbAAFKEABClCAAgUlwIBLQQ0HG0MBClCAAhSgAAUoQAEKjKEAv++MISarogAFKEABCkxAgbrF8y9T4B7Hjs8dJRgIPxr93cvZuuM3AH5ueO6R/X1TogBOjNdpwrTAqob1nfdmu8dI3h/Wp0RwFzaOUcHXE/VlDP+aMuPRZr+B/mUVwXcEbGl3BIl3A7qsMdr1hB+fRAjYbHy3IFleIFc0RDvucV7vdzzT3FPqFs+/WwUf2v++xk9HiI944lUTmj/btat6Tn3J1t/RBPprFgevE8jHk/eIL25Z3/XtbPdMCcGPYTA510D/aJ5n08/aUPAMQMxu7zMT/X7egn3W6ujmp7M5+HnfGXZX4BURvQYqt8XndoaQ/bLQ6W+1MPBLgRyXuM91AE4GcFXiz1kXhtSWB2+BSjIvYi576PnX9JKurq5+P21PsfVYsJIwHH6iBvTmxmjXl/zcw084vqZqwdulX9dB8HZHnWN2KkS8Dwz0+xkulqFATgIM9OfExcIUoAAFKEABChSzQHX1iUfpQIn5R44T4v0URF7bM/OcjXk4xrGYHdk3ClCAAhSgwGQVYMBlso48+00BClCAAhSgAAUoQIHiF+D3neIfY/aQAhSgAAUokEnAHRZXoN+CfV5DdHNjNrna8tNOce56Hw/oWgg3tnVucl2bGvZW/KpEBmr8LBwwdZmAvf361Km/eLxjR7Z2ucO/onjYFhwkwJL4tYpIWV/pOfWZf1ec9zb7DfS7Tx0Y7L/+tOyIfe+vr9/Wl82jNrTgUoX+aGjnfGBHzNLytW1df3JemxLiVeyFoKYx2mkWY2R8La887d+sAbsdgrckC3otGojv0j61vwFA5f4K/ffFXGN2Srem9fY+Etn6grtRown014bmX/vGCQ77A/yK1c/v1gt8BL6lZnHwZyJyYbI9KnJ+U3vHw9ncsr2fa6Df63k249AY7fhptnutXHnSlH07y34IyKWOsjmF3rPdw71gQIDHVBE2C4qynNwhtaHgvY62mTlZBuD0wUc6+8ki7nubzytYsrypreNX2dodXxSjJU1v5EzeM1RW9NbG9q4b3deO5Q796Xa7TzkVwiyGEHy2Idp5i3MBTbZ+pXufgf6RyvE6CqQXYKCfs4MCFKAABShAAQokBMJVcz4NxZcBWABsUV3V3NaTlx0fiE4BClCAAhSgQPEJMOBSfGPKHlGAAhSgAAUoQAEKUIACgwL8vsOZQAEKUIACFJj0Al47q/9R7EB1w+Ob/pJOJ7Hr+6MAFifLZAj0wyO8bkK490w/Yt+Hs4XS68467W1qxZoVcqQl+EBDe6cJSg/t+u7RRnefBqCwkqcQeAXNvfqZ7zb7DfSbtnnsnN4LyOWN0Y4HMs3gpB0g7xwqp/hK4/rOT7sNPUK85pL1JRg4J9PCCxME37uz7HsCWeVoi+eiAfN+XfmCC23V/xlaYJBDGLl28WkLIXYDFHtE7Isaopt/7ez/qAL9FfNPUxsRAQ4xdfoNfFefGTyqNBA/QWFwc0HFqyJ2tbttI/mkqQ3Nv8uxC72pPOtu76k70WvW53lwji24CNAfA5iaaOtuVV3RtL7L9G1MXtXVC2eVvt5vdpef51FhxsUDdeXzz1cbDyae46Fn2ixCUsiKNdGOxzI10nthTPb5bbaLrAvNv1EV/zl0koni73aJVb6mddMf3Pccj0C/aVPt4vm3QfBJ5+ev3wUK2QaTgf5sQnyfArkLMNCfuxmvoAAFKEABClCgyARWrlwZeHXXUx9UkW8kv3gqsK00FqtcE932v0XWXXaHAhSgAAUoQIE8CTDgkidYVksBClCAAhSgAAUoQAEKHHABft854EPABlCAAhSgAAUOuMCKynlz7YHAOogeOdQYxVZb9b1rHu/qdjewtip4DAbkJ84wvymTKdDvFUCFwlYLD/QG9OqWlq5XPCCkriK4RGPyXxAck3h/j23J8jVtHY9ngqsLzau1YT3s2JU+WTxt0Nzr/u7Q7Fi2OZdAv/GrWRy8U0SucbSzVyA3TTviuDvq6+tj7vbXheb9H1XrAYedKbI9YMsSr5MO0gT6zTXrUaLva2zpes59j6qq4CFTY3KX2LhoKOwcL5Q+eD64E/x0sxDhHEd9MQVum95b+mWvkxPM7/337vzzewH5ZjJwD2CHHbCqnKHq0QT6PduleE4C+sGGtq51XotI4v3vx/edu/MD6CjBQNjv6ROZ5nFNKPgpgdzmeC6znmyxPLTgzaJ2q4ic5LjuOa8FEOZ9Y/v6zmeuV+iXHGF+8zz/9/++plf7OKEgp8+w1EUKg5dnW2jjPn0gedMsO/sPa1uaz7rNWiorm1o6/uzuSOJEia9AcY0jzG9D9D8ao137x8Vx4TgF+uG1qArwt3gj24Ax0J9NiO9TIHcBBvpzN+MVFKAABShAAQpMcIGFCxeWzZy+53oL+k5b5WARNTtCHOboli2KK5vbun80wbvK5lOAAhSgAAUoMI4CDLiMIzZvRQEKUIACFKAABShAAQqMqwC/74wrN29GAQpQgAIUKFiB2lDw01D58vBQNmJQbIFIRKFbBHIKoGcAWAgg4O5MlkB/mgBqvJZeUTRBpMGGvm5+IGa3c8UlAI53BmlF8NmGaOctWXboR4adwDPuAu7uk3dodmzanGOgP5PfP1RwHxSbBu3kTVB9P4DZrvHcBbXqGtdv2ug1ETME+uNjBCAC6BqFvAxIiaiWA7gAgoOH1afIGjr3PDnAVKJ49Y12P6RidrzXgXi9gtNEsRLAWx338TyhYDSBflN3msC3DeBpFV39xmbtXaacBZmmiiWA1rr67+vkBL8fBMtDC5YKdLVzYYqqbhOxVgt0t0KOs4Gb10Q7hm1mOHSSgTMroTD96IHIDxX6D4etec7e5GpT1pMZ/PbBXc61037y7ect2Getjm5+Ol298R32Z8pDEKxwzbfVz+/WC/wuPPA4icBUZxbE/BLQB7LN72wni4xXoD/dfM3WPj/jxkC/HyWWoUBuAgz05+bF0hSgAAUoQAEKFIHAikUnHNQ7rdT8I4L5h6SUlwD3HDwrlvXYxiKgYBcoQAEKUIACFBhDAQZcxhCTVVGAAhSgAAUoQAEKUIACBSXA7zsFNRxsDAUoQAEKUOCACcR3J39hxu2AXusKgadvkwmQi8neY4EplC3Qb8qYgHw/Su4R4OycOhsPI8udZUfu+UR9/bY+P9fWlgdvgcpnhsoqbLFwYUN758/9XJ8sk6825xroN+05t/K0w/oH9EGIVuTSB6i8IAH7soa2rki661JCvIq9EJhd+d/l+16KP6vg7KZoZ0+2a84+a8HRMdFHIZiXrazrfbMA5DMN6zu/4V7YMdpAv7nP8vLg6ZZtrR52YoW/BsbeWIRwU2O06//PtuDEX3WAuz8e1z0Lq3RRY9vGv7nfqw0Fz4BaPx9BP9ZbpbFLVq/77d/9tjOXcitC8463YZkTNo5yPJuRsr7Sc7xOZ3DWXRdasEqhwzZvzLazv0fbpG7x/P+rgv8CMMN3281nkOj9Zdh3VX102+60z1EoeBMgX9z/fvrTKtx11JQvOE9Uhz6fVHB/U3unWXCR9pWyQMGcfAL9WNP6rm/77purIAP9I5XjdRRIL8BAP2cHBShAAQpQgAKTTiBDoN+sNr+/Lxa7Kprhy9WkA2OHKUABClCAAhTwJcCAiy8mFqIABShAAQpQgAIUoAAFJqAAv+9MwEFjkylAAQpQgAJ5Eli5cmXg9Z1/uVKBr2UJuprdrP+rDHs/sVemf18UF5sm+Qn0m3LmPvte/MulsHEHBLN8dOcfgPx7Y7TjvlyC0vFAM2QtgJmJe2zvj2l58y+7nvdxz2FF8tHmkQT6434LF5a9PrX/BgXMYoXMgeTBEPIalOAjjS1dJpyf9uUO8cbHE1qrImeJ4sas9wLWo0Tfl+0+zgbk1JfBC7dD5CON7R2tXh0Zi0C/qbe2KngMBvAdqCz3ucDlT2LpNQ1tXetymaN+5mGWBQZpA/0j6MceAW6d1lv69WzBej/tTlfGjPm+Kf1mIUfYUea6xmjnndnq9VgMsFOBCj8LSNx1Lz8rOMeyxCwOCGa7LxQvwcL1ZYe/7af19fXm8y/9czTOgX5zcsGbD5K7BPiAo1EZT+PI1l8G+rMJ8X0K5C7AQH/uZryCAhSgAAUoQIEJLrBw4cKyg8p2fxMSP3Lv0MTRf7+Fyn9E2ra2j/WX5wnOxeZTgAIUoAAFKOBTgAEXn1AsRgEKUIACFKAABShAAQpMOAF+35lwQ8YGU4ACFKAABfIuUFUVPGTaAK5WxWUicgKAAAATYn1GBavVsu5e07rpD6YhtYvn/xiC95n/7zfQn+yAORVg74szasXWyyE4HYoj4uHpeAgdO6H4jVry4+mH72n0uyu/E8cd7hbF9xvWd141mt8Zj2WbRxroH/ILnTRzn85YCdHLAZyS+P24ebsXwA4IHrEl9p01bb991s+k8Qz0Wwg3tnVuqgsFDwcsszv6hQBOcoT7XwSw3rbkWzMOO25DtrBzunasHN6XkwEcnihr5t1fobLBDuB72e4xVoH+ZDuXV5x6rGWXXCXQIvhZ1wAAIABJREFUGgXe7uh3Tu3y45+pjBkb1f5PicZzEG9OlH0ZQKsO9H6w6Ynuf2a6PtkPQOsAHA9gqqOOP0LlrjLZU59p5/nR9sF5fW1o/rUAkjvI74JYlY3tm7Zku4fHYoAnrP6py1dv2PBatmvTvC/LzwrODgSsq1XVLDA4LvF5Z4qbub1FRb6by2dQ7TgH+k1DzSkiAyh5FMBiRz+7BLq0Idpl+pHTi4H+nLhYmAK+BBjo98XEQhSgAAUoQAEKUIACFKAABShAAQpQILMAAy6cIRSgAAUoQAEKUIACFKBAsQrw+06xjiz7RQEKUIACFKAABXITyBToz60mlqYABShAAQpQwCnAQD/nAwUoQAEKUIACFKAABShAAQpQgAIUGAMBBlzGAJFVUIACFKAABShAAQpQgAIFKcDvOwU5LGwUBShAAQpQgAIUGHcBBvrHnZw3pAAFKECBSSLAQP8kGWh2kwIUoAAFKEABClCAAhSgAAUoQIH8CjDgkl9f1k4BClCAAhSgAAUoQAEKHDgBft85cPa8MwUoQAEKUIACFCgkAQb6C2k02BYKUIACFCgmAQb6i2k02RcKUIACFKAABShAAQpQgAIUoAAFDpgAAy4HjJ43pgAFKEABClCAAhSgAAXyLMDvO3kGZvUUoAAFKEABClBggggw0D9BBorNpAAFKECBCSfAQP+EGzI2mAIUoAAFKEABClCAAhSgAAUoQIFCFGDApRBHhW2iAAUoQAEKUIACFKAABcZCgN93xkKRdVCAAhSgAAUoQIGJL8BA/8QfQ/aAAhSgAAUKU4CB/sIcF7aKAhSgAAUoQAEKUIACFKAABShAgQkmwIDLBBswNpcCFKAABShAAQpQgAIU8C3A7zu+qViQAhSgAAUoQAEKFLUAA/1FPbzsHAUoQAEKHEABBvoPID5vTQEKUIACFKAABShAAQpQgAIUoEDxCDDgUjxjyZ5QgAIUoAAFKEABClCAAsMF+H2HM4ICFKAABShAAQpQwAgw0M95QAEKUIACFMiPAAP9+XFlrRSgAAUoQAEKUIACFKAABShAAQpMMgEGXCbZgLO7FKAABShAAQpQgAIUmEQC/L4ziQabXaUABShAAQpQgAIZBBjo5/SgAAUoQAEK5EeAgf78uLJWClCAAhSgAAUoQAEKUIACFKAABSaZAAMuk2zA2V0KUIACFKAABShAAQpMIgF+35lEg82uUoACFKAABShAgQwCDPRzelCAAhSgAAXyI8BAf35cWSsFKEABClCAAhSgAAUoQAEKUIACk0yAAZdJNuDsLgUoQAEKUIACFKAABSaRAL/vTKLBZlcpQAEKUIACFKAABShAAQpQgAIUGHcBBvrHnZw3pAAFKEABClCAAhSgAAUoQAEKUKAYBRhwKcZRZZ8oQAEKUIACFKAABShAASPA7zucBxSgAAUoQAEKUIACFKAABShAAQpQIH8CDPTnz5Y1U4ACFChYgeqKU05TsSMADjGNVMizMZVFbW1b/lawjWbDKEABClCAAhSgAAUoUOACDLgU+ACxeRSgAAUoQAEKUIACFKDAiAX4fWfEdLyQAhSgAAUoQAEKUIACFKAABShAAQpkFWCgPysRC1CAAhQoPgEG+otvTNkjClCAAhSgAAUoQIEDL8CAy4EfA7aAAhSgAAUoQAEKUIACFMiPAL/v5MeVtVKAAhSgAAUoQAEKUIACFKAABShAASPAQP8kmgfuAC+AV0StcHPblk2TiIFdpQAFADDQz2lAAQpQgAIUoAAFKECBsRdgwGXsTVkjBShAAQpQgAIUoAAFKFAYAvy+UxjjwFZQgAIUoAAFKEABClCAAhSgAAUoUJwCDPQX57h69oqB/kk02OwqBbIIMNDPKUIBClCAAhSgAAUoQIGxF2DAZexNWSMFKEABClCAAhSgAAUoUBgC/L5TGOPAVlCAAhSgAAUoQAEKUIACFKAABShQnAIM9BfnuHr2ioH+STTY7CoFsggw0O8NVFFxyr8GRDcI9NhECZ5k4vNpqq6ac58qLh4qLrg50tL9JZ+XsxgFKEABClCAAhQoCgEGXIpiGNkJClCAAhSgAAUoQAEKUMBDgN93OC0oQAEKUIACFKAABShAAQpQgAIUoED+BBjoz59twdXMQH/BDQkbRIEDJsBAvzc9A/0jn5IM9I/cjldSgAIUoAAFKFA8Agy4FM9YsicUoAAFKEABClCAAhSgwHABft/hjKAABShAAQpQgAIUoAAFKEABClCAAvkTYKA/f7YFVzMD/QU3JGwQBQ6YAAP93vQM9I98SjLQP3I7XkkBClCAAhSgQPEIMOBSPGPJnlCAAhSgAAUoQAEKUIACwwX4fYczggIUoAAFKEABClCAAhSgAAUoQAEK5E+Agf782RZczQz0F9yQsEEUOGACDPR70zPQP/IpyUD/yO14JQUoQAEKUIACxSPAgEvxjCV7QgEKUIACFKAABShAAQoMF+D3Hc4IClCAAhSgAAUoQAEKUIACFKAABSiQPwEG+vNnW3A1M9BfcEPCBlHggAkw0O9Nz0D/yKckA/0jt+OVFKAABShAAQoUjwADLsUzluwJBShAAQpQgAIUoAAFKDBcgN93OCMoQAEKUIACFKAABShAAQpQgAIUoED+BBjoz59twdXMQH/BDQkbRIEDJsBAvzc9A/0jn5IM9I/cjldSgAIUoAAFKFA8Agy4FM9YsicUoAAFKEABClCAAhSgwHABft/hjKAABShAAQpQYKQCtRUL/xV2/wYAxybqeBZW6aLGto1/G2mdvI4C6QTqQsHDFbgSkPcCOB7A1ETZF1Xwqab2zh9Sb/wFakPBmwD5YvLOKri/qb3zkvFvCe9IAQpQoHAFGOgv3LEZ85blEuh3h1oV8mxMZVFb25a/LVy4sOyg6XvOFtUrVRAEcGiisS+Lokss/e5B/2I31tdv63N3YlnlySfFYP27QioF+lYAAQAxhfxVoK224BstLd09ADQTQLhqzk1QDP1H3hI9/7GWnocBSHXFKQtU7A8DCAN4CwALQC+ApyH4n76BKT+IRrtezAbsNhDoE1Nf71++esP23eGK2QtV8FmBnAFgBoA9EP1opKUn7V/6Vq48acpr/7RqFXK5rfoegRyeaEMMwDNQjdiW3JWt/9WVc5cqdDWA0sT1m6XEXtLc/ORL2fpk3nfbvWH0/Uhr91WZzEOhk2ZOtQIrbcHVApyU6LOp7mUotgjw4147Vh+Nbtvtpw3OMqFQ8PApVu8qFbnQVffgmCkaSjBw95q2p57Nte5cy7va8k7H3N6jwDZRfbDPnnqPn/njde+kowKXQ3CKo/4x6+vyihOPHZDARwBZCeCYofkv2AHVRwY08E3zHI820J/POZHLuI12/iytmn2erfLzXO4Jwc2Rlu4vOa9J95lUVRU8xLL7r4XolYnxMJf9ui825ezkPEp5Jj3q92rfikUnHNQ7rXSNDn4Omdcrola4uW3LJj/9ic8VlFwFQQ2At+fyXHssfMh6S8dn6GvJwuPR99GMTabnOB+fh1kRWYACFKAABShAgYIXYMCl4IeIDaQABShAAQpQgAIUoAAFRijA7zsjhONlFKAABShAAQqgSAL9Ulcxr1ztwMUK+2UpwbcbW7qe4/AWlIDUhOa/X4BvOvIPrgbqzY3RrmF5j4LqQRE3hoH+Ih5cdo0CFBgzAQb6x4yy8CsabaC/JIYzYpbOgeAeAEdm6fF2BOSCSGSrCeejsvJdhwVQ+gMAKxIB43SX2wDu74vFrsoUDncHNEVxXcyKrbbswE8gWJylbXsE+rmDZ534jfr6ehOm93x5BFb/XKIDFQNSegOg17r7YdrQ3NZ9p7uylStXBl795/ZLVfUOALN8zJQuW3BFS0t3t1fZ6uqTZ+mAtQ7AvMT7ey3RmsdaeqLZ6vYIAPcDel6ktafR61qzCOHll0o+LtAb0/9ld+hKs6Dgo5HW7vuyLcgwV5hAeGlJye2i+sHEwo5MzTfzYnUM/Ve2tv5+V7Z+5vp+jm3ZA5VbX9s34+sbN27c5+de8UUwZXtugOhnfDjagKyxZeAjLS3bfH/5y6EPvVD5om3JekttM+6HmD44F+1k6lM+54Qfy2SZHPprLkk7f/IV6BfFp1XRAgtmoZFZWOF8PYWAhCKRrS+YH45HqN158yVLTn2L2LHvAbo8y+exuewlEbn+4H854afOz8uJHOjPZWycboUy93N5TliWAhSgAAUoQIHxF2DAZfzNeUcKUIACFKAABShAAQpQYHwE+H1nfJx5FwpQgAIUoEAxChRDoL9u8fxlKngkudu7qm5TsSrXRDv+txjHbCL2qa58wTWq+q1MGSQRuaihvePBidi/id5mBvon+giy/RSgwHgIMNA/HsoFco/RBPoB7BBgtQJmJ3ezq76f1/MIiNklf4/GtDGx+7qf6yDAPQfPin3Ya5d/U0FKoF9Qrxo/LcDsMu3nZULTPzpk1sA16e7hEVjdoSJRUb3UKwTrOCVg6P4mdDwlELgbwMU+grPOdu8B9P+LtMZ3/E85rSBcOfcWIB4OH3yJfDXSsvUT2TpeXX7yKWpZrQAOS5QdFix2Xh8KvfvQKYGYWbxxdrZ6He8b1zsPmTXwiXSupuxgoHigHsB7cqjbUPwRAas6Etn6l9yuS186HJ59NGLyqGOBhN+qf9EXC6yKRn/3cqYL4n2NDdznY6GJu5oXVPWydW09kWwNSoyV8azKVnbofcXvIfGg+XTzMz+B/nzOCd/tHuP5k69Av4rcK6pmcZE7zA/3TvXjGegPl88JpllkkGkIUp7riRzoz2VskiiFMvdzeU5YlgIUoAAFKECBAyPAgMuBceddKUABClCAAhSgAAUoQIH8C/D7Tv6NeQcKUIACFKBAsQoUQ6A/JYwM9CtkxZpox2PFOm4TqV8rKufNtQcC6yC6f4NajW/+2AORNYD9LGAFVWJ3N7Vv7ppIfSuWtjLQXywjyX5QgAL5FGCgP5+6BVb3KAP9zt7EBLpR1XoMgj8p8KY3/lwNoCK5EtVRuA3ANEdwuxdAm0KaBfgHVE+BwIT+T3EtFLBFdVVzW8+9XowpAdjhhV5VxWMWtN0W7IbI6aJYBuAdrrpsCP4j0tJ9m9c9cg2sugP9ZjfnV18KfE+BVa76XwXwkELbBdaAqH2oLXKRAGe6DHoBvTzS2vOAu31VVaecYam9FsDMxHubpcRe0tz8pNklP+0rXDXneii+PlQgzUKAeHjVij3qCqHH/6KrkB/Gx868VE+D4BIAb3Lc1IboxyItPd/2aohxeeWlgOnTOcOuSanbPgEil6WMm2J9nx04J1uQ3s/jl6af5tI/QfVeiLV9sJ/2CSrWFQI91llvtoUnGer/BxT3QWRTvPrBZ+j9b8yL2a6FH7ssoO6x1u6N6fqTYZ55PWtmR3b3PQa7CHk2prKorW3L37zulc854WeskmXGev6Y0xPKyvYOnZxRovabYcEs8Hhr4p6viugl/Xbgd8k2zOx9/dXVG7a/5mx3ls+kYV08UIH+cHju2xCzmwF5Z+ZnL/5cX+46UcSGymcjbVtvMdPFnDyyZ+eTR7xulQ4t8CoR+zvOBUACfKVfLbP6Pf6aOtXqW7v2ty86FymNx2KG0YyNaXehzP1cnhOWpQAFKEABClDgwAkw4HLg7HlnClCAAhSgAAUoQAEKUCC/Avy+k19f1k4BClCAAhSYKAIjCeUWSaD/Kqh8BwIrMVY7Fahoinb2TJSxK+Z21pYHb4HK/o1RgV025L1ccFE4oz6Sz47CaT1bQgEKUGB8BBjoHx/ngrjLGAX6f2VL7OKWlm3PuTtVWfmuwwIoNccSmWB/6kux3rZi7/O6tqrqlFMttR9y7rAvitZX982s27hx4z53ZWkCmjGI3vbanoO+7L7GhE9feWn7ewH9JoBDHPW9YEGXPNbas9V9jwyBfhO0/29b5GstLd1mp/iUHfRNXeGq2ddB5RuOgLatgu/u3jPzk159qqqaM8dS/A+AuY627FJLl65b19PpbN+KRScc1DutdI1Czkj8fK8lWvNYS0803WQzweWDZux+FBpfQGFeu22xlrW0bHnCdY1UV865WYEvOH7+ioh8oLll68Pu/pp6Z87Y/RVRXOPo699jsMpbW7f8IWXsKmfXAmLqKU28Z4LnH4i0dt/nrjs+brueuh4iXxq2WERwQ6Sl+45RPlgSrpx9JyCm3clX2n4mgvM3KXCjY+FFv4i+t7mlx+s4Lq/6e6F60yGHnXhHfX19zO2+pGL2EhH5L9eu7tsR0CWRSM8Or/5WV82+UFXMvEl6mhmZ4VnznGfZAv15nRO5jGM4z/PH47l/RdQKN7dtiS++SPdKFxpXYJtAPvfa3hlNXs/94GfFnJug+OJQ3YKbIy3dZs5nfHl8DqRta/z5n77bPHdLHZU+ZxYTtbRs/bX7RmlOF8loUV015z7V+Gkkgy8f/RiPvo9mbEwv8vl5mG2M+T4FKEABClCAAhNPgAGXiTdmbDEFKEABClCAAhSgAAUo4E+A33f8ObEUBShAAQpQoNgFRhLKLYZA/zmhdx/ar4Hvicj5UOyBpTc3tneZjS49M0PFPg8KqX/h8NwZU/qmNAFYnGyXKG5oWN852lxRIXVzwrdlJJ8dE77T7AAFKECBHAUY6M8RbCIXH4NA/6/6YoGaTDujL6848dgBq6QFiuNdVlmvDVfMWQbBI0PBbcVOlEhFJLI1ZTWrR0Bz2O7R6cYpXDnH7Apvdv1P7mxv8pq3Rlq3mpD2sFeaQP8ugZzb3Lr1l5nmwrKK2e+IibQDODpRzhbgCwfPeteXPYLcQ1WFw7OPRkzMXzLnOOp/9JBZsYvq67f1Oe+Zstt+mn4krwmH587GgLZBcIT5mQId/bFA2D2eHvMk7UkBybq9d033dl1SNfcuUb1qqC+KOyJt3f+e4UuOCdTepsAnh/7iDX1i6uv9y927pOfyfI6kn17h3nQLTzxOUUi7cMHZ7uqKufNUdI3z1AOz03lza/en3UZm5/DSQCwiwAKHZ9YTDLx2as+0Q/9IrHKZE7mMW77nz9gG+vUnr+096Kp0Qf6hZ3McAv0eCz98nf7wykuBHwK41DFG34+0dpvnN+UfJSZWoN/f2BTS3M/lOWFZClCAAhSgAAUOnAADLgfOnnemAAUoQAEKUIACFKAABfIrwO87+fVl7RSgAAUoQIGJIjCSUG4xBPonyvhMxnZ6zK9/qthLmto3d01Gj0Lt80g+Owq1L2wXBShAgXwJMNCfL9kCrHeUgf5+QM+LtPY0ZutauGru7VD9uKOcr2urq0+epQPWOgDzEtfaasu569q3rnbf0x3oV6Dp0Fmx89yhd4+2eu2a/hQCEopEtr7gLO8R7LVFcWVzW/ePshvMuR6KrzvKZV3QkCxbXXlyucIyfU4uOvDcSb+6/ORT1LJaARxmrk0X0B+qt2LOtSowq4MHX967Z0u4cs7dAD7kaHvaAK/TwSPAvllK7CXNzU++lCzncUoALNHzH2vpMTuHp32lLkaQZ2Mqi9ratvwt21ikez8lGA79ya6Xp17Z1dXVn6nO5aGT3twfCLQKcFKinNeu5V6OPz1kVuz9PuYoqivmXKGCHzhOPNgRUC1f29bzJ2fbqivnLlWomSvJ3fl97SZv6ghXzl4CyKMApg/On7SmeZ0TuYzfeMyfMQz0d/XFpiyNRrtezNbHfO9S7+XmZ/d80+6llbPn2hDzuXxkoh/PBGJy5tro1r+6+zWBAv1+x6Zg5n62OcT3KUABClCAAhQoHAEGXApnLNgSClCAAhSgAAUoQAEKUGBsBfh9Z2w9WRsFKEABClBgogqMJJTLQP9EHe2J0W7OrwkyTqHgTYB8MdlaFdzf1N55ycRoPVtJAQpQYHwEGOgfH+eCuMsoA/2+g8KJnaAfcHQ6JdidBkSWVMz5mQguTL6fLuztDsCK4P7mlm5f/5F3B+EB7LVEax5r6Yk62+UR7N2BgC6KRHp2ZBpQj13TbVFd1dzWY04GyPoKBoOlhx3adx+AC/YXTt3t3iOk6xn8N3WYOg//l76HVLEiUecuse3K5vYntzgbtCw0962xgJrTB45L/Nz3uK9YdMJBvdNK1yjkjMS1/4SNJZH2bueK15QxhuCGSEt3xmOuTF9nTtuzRKzB8DmAgRj62ltbf78rK6hHAY/FI55zIF3d7kUrqrhiXVv3PcnyHic0pB0br3v4nUMei2ce2vXylEuyLUow93R/HqQL9I/DnMhlCPM+f8Ys0C/yhUjL1s/76Vy+A/3VoZOP14D1OICjEu15XmL2Wc3RJ5/O1j6Pz460z8qECfT7HJsCm/vZhorvU4ACFKAABShQIAIMuBTIQLAZFKAABShAAQpQgAIUoMCYC/D7zpiTskIKUIACFKDAhBRgoH9CDltRN5qB/okxvCP57JgYPWMrKUABCoydAAP9Y2dZ8DWNV6B/adXs82yVnydBBPrE1Nf7l6/esP21bEjuQGg+Av3h8NwZGNAmCBYPtVFxXXNb953O9rmDvRl2MB/WrXD5nCAsmB2t/yXxhu/wbLKiJRVzVolg/0kAivUokZpIZOse582qK2ZfpiImSG4N/jw1+G9+6g70iqL11X0z6zZu3LhvWH2pO75vDEzZt3Tt2qdfzTZ25n33rvde45cSXgaes0UuamnZ+ms/9xiLMh5j5HlKQ7p7uee4e7fzJeVzV4iljzh22Pe7qGXolqlhff1JpLXn8mQBr13X3QsLMln5DfR7nAIw5nMilzHN9/wZu0A/bo60dH/JT9/yHehPmY+CyGt7Zp7jfv7TtdXdvnSfyxMn0O9vbApt7vuZSyxDAQpQgAIUoMCBF2DA5cCPAVtAAQpQgAIUoAAFKEABCuRHgN938uPKWilAAQpQgAITTWAkoVwGrifaKE+s9nJ+TYzxGslnx8ToGVtJAQpQYOwEGOgfO8uCr4mB/v1D5A6eQ+SrkZatn3AO4kgD/Slh7zRh/EwTxh04T7t7esXsd8RE2gEcbepToKM/FghHo7972Vm/e4GAeCxgMOWrK+Zcq4JvO679FSDOP2ec56p6rvOEBXfQ3VwcDs8+GjExCx5OcFQWA9AO6Ddf23tQq9+g8UgfOo9Afk4B52z3TQ2dDw/jZ7vevO8OYbsXxoTDc49ETM2pEicm6nvVFqn2uzDCd6B/HOaEH49kmXzPn2IM9Lvno4rcva5l69W5uPspW3SB/gKb+37GgGUoQAEKUIACFDjwAgy4HPgxYAsoQAEKUIACFKAABShAgfwI8PtOflxZKwUoQAEKUKCQBVYsWnSQXdq7BsAZObTzWVilixrbNv4teU2mwPXKlSsDe3Y+s8QCPgbo6QAOTVxnci9/VOh3pvdOebDetWGln/asXHnSlL0vzqgV1WsABB11m800twnkQcC+pyHa9WK2+mor5p+mNiICHJIo+4TVP3X56g0bUjY3TQ0uy/lN7R0PV1UFDykbkGtt6JWickyinl+L6Nl+2uBuo7tNKri/qb3zElPOmIvdv0qBiwEcD2AqFDYEf4ciYqt+Y83jXT2DUaP0L485MDS+Z1eeflIsNnAjIDUJ214IvtXY3vnJDFXK8rOCsy2Rj0EQhuItkPgmpiY39IyIRGIx+65MbRureenRxlG3LcOcT86X3TUVCxaKjc8Cap6rGQD2qOCjTe2dPzTXF6J5uvGMP7+7nllk2fpRAJWZnl8G+rN9yvB9ClCAAgAD/ZNoFjDQv3+w3QFXEdzf3NId/0tt8jXSQH91xZxPqeC2ZD1edWebdjmEiiVcOefeN77EXJqoc7ct1rKWli1PJO8RDAZLDzu07z4AFyR+lvbEgHDV3M9D9XPZ2uf7ffHeCbu6cu6ZivgO9od51GUD8S8Qj0P0/nwE/N0LF0YyRpkMwpWzfwzI+4bKpHHIVEe2wL3HHNmBgC6KRHp2+BmfbPUn6xivOeGnzcky+Zw/OTx7w5o80l32TSUjvXbFohMO6p1WukYhyX88eUXUCje3bdnkbFzqAiZ/O9TnMiambLEF+gtx7uc6JixPAQpQgAIUoMD4CzDgMv7mvCMFKEABClCAAhSgAAUoMD4C/L4zPs68CwUoQAEKUKCQBMYqOJ0u0G8P9M2yLPlRImyfqevbFbigKdppAuh+XlIbWnAJVL/1RsB8VpYLTJj6lumH7/1qff22vnRlRxXoh34aoi1iWw9DkAzyJ2/1VOmUvtAjka0v+OmYs0xKmxSR/mmlF5f09t8gwKcBBNLWORjuX10asK58pHXTrnTlPObAP21Y4YDaZ6rg1vhCgeGvuxujnZ4bDNacNe9EsSyTcTKLK9K/4m3TNVap/eHV6377d3fBsZqXznrHqm3JOlPmvOLPdiBWYcVKbgD02sQiBmcTrmuMdt5pflCI5l6DlYPZc7Dk/VB7ISBfTNblXICS69xneQpQgALFKsBAf7GOrEe/GOjfj1JdNftCVXkg+ZOxDPT7WSyQbdrlEioOV86uBeRhAKXxel3h8WWuXfwBPLTr5SmXdHV19bvbkRLIzdbQbO9nCLJXVZ10jKUl3wF0ORBfbZvuNbh7v+rnIm09G7OtDs7WJPP+WIxRpvuMJNicMhYVp5ymYkeQWN3tPqVhpAtOkvfxG+gfzznhZ+ySZfI1f3J59pztHWko32s+ep1s4WXjN9A/FvPRz9iM5D4jdfPb99H4Furc9zMWLEMBClCAAhSgwIETYMDlwNnzzhSgAAUoQAEKUIACFKBAfgX4fSe/vqydAhSgAAUoUIgCYxWc9gz0A7cr8GXHjvdZCPSPYgeqGx7f9JdMBc2u/PtemHF7mtB02ksV+EUpBlY9Gv2dORkg5TWaQD8E98LGYo8wv7lP2p3+s80Jj0D/VhH8XYGl2a5Nvq+q2ywN1KZzdc8BBV4R4H4AH/ReMKA3N0a7vuS+f10oeI4Nucf/eMfTQc+pZZ/X1L65y1nfWM3LZJ1j2bZknR5zfgc0+6VLAAAgAElEQVQEUdi41CPMD5XBUxzM9YVo7h7P5eXB0y3bWg3RI33OtV4ATwM4eWjuOU6U8FkHi1GAAhQoegEG+ot+iPd3kIF+h0URBfqrq088SgdK2gGcYHoo0Cemvt6/fPWG7fFjvaqr5p6vqg8mQvO2qK5qbusxK15TXgciwLq84sRjByTwEUDMMV9vzfBI2oCsUSvw4XUeK3BzeZQZ6AcmeqA/Od5jPX8Y6M/lSRpeloH+LHYjOKlj5KPBKylAAQpQgAIUOFACDLgcKHnelwIUoAAFKEABClCAAhTItwC/7+RbmPVTgAIUoAAFClJAlp156uGB0mlThloX6/8oBJ9M/tkE4cUq/Ujyz7Y9EJtxxHE76+vrzeaN8ZfHbuVmd3gbQEmiyF9FpMFW/Epgz/x/7N19fFxVnT/wz/dO0lLa0loeXFQeRBQpSSqkLcYinSTTSdukFcGA4iLgIyi4wOqq/EB0VWQVnxYUdFnlQWElCLVJHzKdpGmlZqVNtUkAWdEVq7ICRfrcPMz9/jiTmfTm5s7MnUySTiafeb38g9xzzz3nfc7E3vZzzlFFpUCWQnDMEBXF/c/v0w97bWBpypkw/4EXp31fIFe4NH8P4AEFnjE/fzWQbvI1l736szc5y6nq99Zs6rjGa6PJnAL96Yd29AL9Q59j/NsFWG8Dv7eANyWC/hXuIL4AG6Vv6rtWb9kSzxk5P9mH54cH+uuCCy4B9L4hu/kr9pgNSVVkI6D9Ap0NyCUA3ulsn1lwoGJVr23b+n+Odg2Zl6o9/yBqrXJkjv6sYl8gMnXwHq95GZ+bo9827zmf4eudLtCf+TfDuJgPNmPF+QvfqFasGZA3u9r2NwjWispm83MVPR8Ks8nra736wB36M48sS1CAApNPgIH+STTmDPQfHmw/ge6R7oBeU1X6GRXclnya1+7/maZdtqHiJaGyu0T1qkS9u0WtcHPrjifMe0i4utSE99+fuPbHQEzeua6t889ebQhXl9wHyAcGr41zAHXZsrOP7z8UqxCxl0JkGRA/asy1e7/+DgGrJhLpTLvqOp1xTVXpNSq4I5cxSlf/aDhmCtx7zJGdCOiiSKR7Z6b5Za5nqj9Zx2j0xU97RqPMaMyfbL97g06h0pugGDwazO8u++b+sd6l3vX7YdgpHqNhH59TodIHVWEW5gx8fPz+GOu+5+I7keb+aI0h66EABShAAQpQIHcBBlxyN2QNFKAABShAAQpQgAIUoEB+CvB9Jz/Hha2iAAUoQAEKjLdAXbD8JkAG/23cTyjXY7fyeLPNbu+A/tPRx5/2Y+cCAHPt3dULj+3ttx8VwfmOPj5vwT5/ddt2s9P3sE9dcMH7FfojAYoTF3sEctNRx5/6LXf99fX1gUMv/vF6hZrd5Kcmyu9T1ZVrNnWYTTWHfEYj0G/C6SJyy7Se4jUN7e0Hcx07jzYlq9yEIv1AU7TjT+5nLD+/vNQS+TEEZYPXFLZCr1uzqWMwR5O8ljLQrzCLMh61IV+ZfvypXW7f5P21oQWnSZ9ugOA0R1saiwPWlY+1PLHL3b4VwXPermr9dMhpBoqvNW3a9lmvhRbmfs8TIKziRU2t7X9JZzyWbUs15wH0qOp/otj6xproVpN7Uncb89m8vLy8+MQZcg8Eh7NlQEyB247uKf6Ke16b79mBF//wj4B8x306g5/fHbl+R3g/BShAgYkmwED/RBuxHNrLQP9hvHCo7OtQ/dTgT0S+GIl2fsHJO9JA/9JQyYW2ys8cf/DdhCKpjUQ69/sdvnBlaTksbADwGnOPQp6LqSxqbd3h+YfNpaGSoK2yBsDR8WckgrTLgmVviAX0FwBOTTz7B5GWLhP8H/YHQnPdHa5Vkbs3RDuv9tvu0S43sPt68c2AmtXTAUf9q2bNiV3S0PBU70ieOWyMBJG9+2dc0D4KL0xejoDeH2npvjybti6pLFsplj6WXNDgPnkhHC47ATFtA3Bmol7nQo6Mj/Id6HcF1Y/0nMjYMUeBkcyfQgz0j9f3uuAC/RN47mfzPWFZClCAAhSgAAVGV4ABl9H1ZG0UoAAFKEABClCAAhSgQP4I8H0nf8aCLaEABShAAQocSYFRDPTvglormjY90Z6qP8urF77F6rc3QvC6eBmFLRYubty47XAmJ3Hz8qqzT7HsQBTA6YNlBZ9vbNt2a6qMjEnX1C2ef5vzxAGza/zze/VS9ykAOQf6FfdP6y2+ajSC/EmvFIH+TUXov2BV229eSeX6rvMXnGRbukaBUkeZrUXoD7vvSxEu7wHkQ01tWx9MY4sU4e+M7atdXF4pIqsBzEi0b2fM0sp1rR3mpIVhn5EE+se6bSkC/btU7Xev2bTd5LhSfvLZvC5Yfh4g6wbHxnwnM3/PPE9CYKD/SP4m57MpQIF8FWCgP19HZgzaxUD/AGpFRcW0mdP3rYIinGRWxZUbWrvudbKPNNDvDuMDSLsrvtdQ14RKLlaVnw5eU6RdFBAMvm12cSAWEWCBuScZ/j50VPFiQB7FwOrjPkAvjLR0N6WaXu7nukPkYzAtfVUZri65BJDDx28pXkSRVEUind2+KnAV8hijpxGQYCTS+cJI6nPfkymM7+cZ4VDZF6B6y+GyQxcF+J3HKce6at5CFTsCYJYpk2rRSL7OCT+GyTLZzJ/8CPTL7ZFo56cz9XHlojNm9hxVvFYh5yXKei7qcM9HjPIClmQ7RyfQP7p9N20b6SkAhTD3M80hXqcABShAAQpQYPQFGHAZfVPWSAEKUIACFKAABShAAQrkhwDfd/JjHNgKClCAAhSgwJEWGJVAf5od4V39k9rF5f8lIhcf/rne3NTWYXbVH/JZsXj+9Sr4puOHLdN6ildkCtAvqyp/U8AWsyP/SYl7PU8ByDHQ3yHQpY1tHS+N5vh5tOlvlmDx6o3bnsn0nBWL5y9TgdlkMn46gQJ9Clm5tm3reue9nuHyDDvmJ++vq1w4D2q3ADg28bNdEKu6aeMTO9K1Lx62nylmscB7kuUEcmVj29Yhua7B51RVvB523xYApyR+9hwy7NA/1m0bFug3JxpAPty0aeuPMo1NPpvXBeffBcBsJJv8PG71TV2+esuWvRn6JbWV878hiuuT5RjozzQTeJ0CFJiMAgz0T6JRZ6B/YLBrKs+ap5bl/AOjZwh2pIF+d7gegC2qVzS3dj/gZ7qZP5geO7t3yB9MIZlDruHqslsB/VziGbthSw0s/SCAjyZ+9owU9Vc2Nz/9fKp2hMNlJejXVgiOT5TZZ4u1LBrd8biftmcqEw6VXAsVx8kIensk2j3syC53PcuWnX5MrHeaeWmoSF6zRC9aH+02ixWy/tTUnDVH+y1zAsI5iZsPWKK166PdZsf7jJ9hCy4SJyIkb1xWVfKmmAx54cvK0WMOwWvRiWvMzeMf2fXKlGErxb065HuH/jGeExmxHQXGY/4ciUB/TVXpZ1RwW7KrInioOdp1aSYbv4H+muBZp2vA2gzgxESdz0vMPr+57UnPYwjdz3UvLkn13RtJoH+s+276MtJA/1j/Psw0vrxOAQpQgAIUoMDEFGDAZWKOG1tNAQpQgAIUoAAFKEABCmQW4PtOZiOWoAAFKEABCkwGgVEJ9AM7A7Ys+vnmrTszmbmfB8X9TZu2Xe68b1gAOs1O/h7Pk7pg+QOAvD9+zSw2sPDuNRu3mR3iBz85Bvq/2NS27QuZ+prtdY82ZQyyJ59RX1Ex7eDUvkYA1cmfKfT2NW0dQzYf9LDdI2LXNLZt/+9M7R02dtCfNLV1XJZuV/9knSsq51+kNh6GwEqMy7BxT5YdyQ79Y902jzb5nvP5al5TUzGn+FDfBkgia2W+Z8AVjZu2+crDjeR3R6Y5xusUoAAFCk2Agf5CG9E0/SnwQP/ql/4+5T3uI6+8/iBeU116mwL/4ri2XYrsJc3NT77sLD/SQL+pwyNo/cveWKC2Lc2RVslnh6tK3gGRtcmd0wH4CoMPC2gL7hSN/8H7zPg7h8jdG6KdV6eb8mbX92Om7WtUOfwHdgA/mTUn9sGGhqd6/XxdwuGSkwCrx2u3+5qq0mtUMBjgF4HvcVtSVfpfIhhcdZ1LoN/0Y0mo7C5Rdawa1ft3vTL1w37mULi69G7HQgnbrAZvjnYOHunmuSgjC8dwdal5UTSrcs3JCuazM6Dm+LDuIceHhULzzrPUPnyUFbBLbLu6eeOTaVczD8zRkjrH6Q0pd+gf6znhZ04ly4zH/DkSgf6loZILbZXB+eP3ZIzq6nlvCcA2OwUMHC8IeC5O8jrNAa5FKKnGwWP8PZ9h7h9JoH+s+x6f66HSm6D40mAfR953U8Wo/T7MZu6zLAUoQAEKUIACE0eAAZeJM1ZsKQUoQAEKUIACFKAABSiQnQDfd7LzYmkKUIACFKBAoQqMJJQ7ksB10s/P82qD80sEaAUGN6/0HZ42z6kLzr/m1V3kHZtRDj8FILdAv/epArnOkVwC/ebZtcHyzwhkcPNBKCLTeosvcJ5q4A6Xq8klWAg3tW57Il374wsGpvStgiCcLCcilzRu3Pqwn357jGnKneCznV/j0bZs2+Q0yVdzjzHxPM0i1fj6+S77mRssQwEKUKCQBRjoL+TRdfWtkAP9AHoAvTzS0v3TdEO6tLq0wgbMCtPkcU4A5KuRls4b3fflEuj32KHdhsrnI62dt6ZbaWp2Zp9ixcwfaBc72rNq1pzYJZkC9R7B234gvlLV/M/3DvSJ3ed/7AiT+2q7aa/Dd78tckk02jlkRa7XHITq8khr9y/TjVtNzZknan+RCS6fkSi3xxapcdefzdfZoy2+5lC4uuQSQO5LHjsGwPPkA4+wvb/6w2VvRMxuBuTNgy81wNeaW7o+6547nmF7xaZeO3BBusUjYY9nKOS5mMqi1tYdf3E7juWcyHHMdo/2/AmHy05ATM1JDfGFMKlC8u52jzQ0burx2gleYK9sbnnSzHnPTzA4d8aUgHUvIBc5CqQJ25dcrCrO7/UuC1ixvqWrPc0YSLiq7EaI/mvi9whE0bLn4IwV7e3tB933DVsk4yM4Px59z2Vs8mXuZ/M9YVkKUIACFKAABY6sAAMuR9afT6cABShAAQpQgAIUoAAFxk6A7ztjZ8uaKUABClCAAhNJYCSh3FzCzX6etzy4YKlAV0ty00TF/wBym4oO+3dtT2vBQlFcn7ymgofWbNx2qbNsIQb6Pdy29x1VvKS5uX1wQ9SRhsvfHS47oa93yuHsheIARL+qkGf9zHdLZI5qPKuQzHelPH0g2/k1Hm3Ltk1Ok3w1HzZfgPbYtMDSdet+tcfPmPr5Lvuph2UoQAEKFLIAA/2FPLquvhV4oN/0dr8C/zx7zlvvaWhoiLm6L+Gq0qUQ3AvghMFrgmeL7P7Q2tann3NPhVwC/aaucKjkWqh8OxmEBWCr4Hv79s/4F68wbChUepqlaAASRxMNNGiXWrp0w4bubX6majhUej0U33SXVWBrXywQ9nNCQH393Cm7Xw6YhREXOOqJQfS2vftnfsWr7fX19YHdLz/zj4B+x3GywM4YrFBLy47/SdaTou4/qepHNrR2b/Ba7BAKlc8Su/cHzt35s+lPGjcJV5fcCcjHHWV2i8iHmqOdj3q0RWpCZReq6n86+mhD9LpItNuxUvvw7PKovweqN8069sxvecxRhEJlb7dUjf3JjjY9g4AuiUS6PY+aC1eVLoPgMccCA3PrOltiV0WjT/3J3f9QaN7ZltoPORZHxIukC/SP5ZzwM6/Hc/6Ew2XT0a9rnItqBLiluaXL7PCuqdqbS2h85aIzZvYcVbxWIecdrl9/F0Ogzvn9SV4LheaebNmB+10Lf8zllIH++C79R+8z83qpow9/8lp4Y67Hv9O7nr4eIl92zK0eKN4dae0yp0IM+9RUlX5GBYdX7wMZTyYZj77nMjb5Mvez+Z6wLAUoQAEKUIACR1aAAZcj68+nU4ACFKAABShAAQpQgAJjJ8D3nbGzZc0UoAAFKECBiSQwklBuLuFmP89bUbngYh3IWozKZ7IE+v3s8D/ScPm7zl9wUszSLQBOGpVBAUYt0D8ebctlzuereW3lggtF9WfJ8VTVh9ds6nhvuiyNc+z9fJdHaa6wGgpQgAITVoCB/gk7dNk3fBIE+pMov4fIY1B0mB8o8FqBfhBAiSNcby71Abgy0tL1Ey/NXAP9Jgi65+XA9xW4wlW/WZn4iEI3Cqx+UXu2CdUK8E4AAUdZXzu6O+uuCZ51ugaszQBOHPpM71MIUs0irx3cE2WHtD3+M9WFENQDeIOfti+tLimzISa8f3hhBWAL8KyKrB4cN9WjBFgCQR2AY/zUne23IsWJCKaa30P1AYj1zEAf7TMgchmANzmfIcC9x8yJfSzV6Qlp6v8bFA9CJH4EWZo5mnEX9fLy8uJjZ/fdBeiHXP3vAfArqERU7OdEpByKKo/vwUAX0+zQb66P5ZzIZtzGY/4M22keiCk0agEbVOQNovh7c0uXWQk++MklNG4qqakqvVIF97h+R5nfARFRrLUhh2DJuWK+b8A81++KZDtSBvrTjKENoFshPxTgb47vtNlt4LWOLmY8qaOmumypQlc7Tvcwc/spUawGZJ+IfWogZt+8tu2p/xvye2uM+57r2OTL3M/me8KyFKAABShAAQocOQEGXI6cPZ9MAQpQgAIUoAAFKEABCoytAN93xtaXtVOAAhSgAAUmisBIQrm5hJv9PM9dJlfLyRLo9wi2DwvNjzRc7rFYINdhGbVA/3i0LZc5n6/mwwL9HidZpBtkP9/lXCcJ76cABSgw0QUY6J/oI5hF+ws80P9HADMdRy1lkrEB+bdZc/q/kCqMnWug3zQgsSv2nRgI9VuZGuW4vh/Qf4q0dP/Q70pGc+9AuLv3wVcDuu9x1JU25JuqTeFwyUmIySrXiQF+utADweci0S5zOoHnjubhyrJzYcWDv85Qv5+6YxDcFIl2/Vs2LukqzqGfP++NBa7IdOpBdfVbjw2g+GEgHqbP5vOCql62obU7kumm+MKBQMycPvGuTGUd19cDeAuA08zPMgX6TZkcrDLOiSzajbGePx6/K4c0TwQPNUe7hhyvl2toPM0CoHQ0fzAnkwAoTRTK+F0PV5aWw4LZqd95CkQmfvP78s5Zc/o/ner3panAe7f9w1WnmmNj3fdcxyaf5n6mgeJ1ClCAAhSgAAWOvAADLkd+DNgCClCAAhSgAAUoQAEKUGBsBPi+MzaurJUCFKAABSgw0QRGEsrNJdzs53kM9GNWYh6lDL17zTMG+gfdcv0aDnPPZc4z0J/rcPB+ClCAAhNXgIH+iTt2Wbe8kAP9JmAbg37JUnnA5Noz4OxX4J9nz3nrPQ0NDbFUZUcj0G/qrq+vD+z5+zPvV9VvAZjjY+A6bMGV0WhXl4+yw4rUVJVcpiIm3B1fQCCKlj0HZ6xob28/mG198QUJ0/bfANHPAZju4/5n1JJPbNjQ2ZKpbCg092RLi74L6HKfix1+r6of39DabXb391wokOmZqa4Hg3NnFBcVfV1UP5Ji53PnrS+LyPXHvOaMn6SbP84bsnQ04em1tvR/Ihp96k9++xR/xvS9/w8qn83Qh/0KubUvVvyDqYGexxRynnmGn0C/KZdlX8wtvueE376acmM8fyQcKv0MFF/2shyLQL/pk5mHUwKBu181e1+G70R8jqgV+Jil/berxsubT8ZAvym0ZMnZrxM79n2f372svnfpFlukm2Nj2ffRCPTn09zP5nvCshSgAAUoQAEKjL8AAy7jb84nUoACFKAABShAAQpQgALjI8D3nfFx5lMoQAEKUIAC+S7gJ2Dv7kMu4WY/z6sNln9GILcln+u1w36urh67uj9u9U1dvnrLlr3D+hssvwmQLx3+ud7c1NZh8gej+vFoU1aBfj/3jzRcXlt5TrmoZfI9r0l0Oqu2ZQOV7fwaj7Zl2yZnf/PVfNgO/aoPr9nU8V6/GS4/3+Vsxp1lKUABChSiAAP9hTiqKfpU6IF+s2O2Cc/v3vXbRQA+BsH5AF6XCMb2AHgWgh/39k+5p62t46VMQz9agf7kc8wu1Hv/btUp5HJb9R0COS5xLaaQPwu0xRZ8Oxrt6vb7hx2vPiwLlr0hFtBfADg1fl1wQyTaZRYTjPhjwrZTrUC9Aper6FnD2q66BcD3Zx371i1+Q+7JxiyvOvOUfhRdBUFtYrf45MKBAZcc6s62w8Fg+XFTrJ4rVORiAd4MYHaiDrMI5ClLcVePHWtoa3tqX7Z1m/JORwjmOeo3O9jvhOpjRRr77trWp58bSf3mHjNviyT2T4DUJ3ZhNws7Bua/ykP9kHtbW3f8JRwum45+XQPBYnOf30B/sl1jOSey6fsYzh8JV5VUqODzMrDowcxLG8BfFbhjQ0vX15ztHK3QuPnGhkKlJZbiOnMoguN3mOfviZpQ6YPZBvp9fPdeEUWHWPq9ma+xm9Ltyu81VvE5CPszEJg5+A+JMq8A2lLcIx9Z83jX31OM8Zj0fRTHJt7sfJn72XxPWJYCFKAABShAgfETYMBl/Kz5JApQgAIUoAAFKEABClBgfAX4vjO+3nwaBShAAQpQIF8FRhLKzSXc7Od57qAxFJFpvcUXNIxg48tU7gUZ6A/OD0JhciNHJ/rdHpsWWLpu3a/2JB1GGi73GPMXFaha07bNZKJG9ZPt/BqPtmXbJidIvpovDy5YKtDVAhQn2ptyUYvXAPv5Lo/qxGBlFKAABSagAAP9E3DQ2GTAHdD02jGbThSgAAUoQAEKUIACFKAABShAgfEUYMBlPLX5LApQgAIUoAAFKEABClBgPAX4vjOe2nwWBShAAQpQIH8FRhLKzSXc7Od5K4LnvF3VaobgGCOn0D/aKHrnurZf/Xm0JAs00H8NgDsGjRSrn9+n7+no6OhL/myk4fJly849JnAwth5ARbwuhS0WLm7cuO1nozUmyXqynV/j0bZs2+Q0yVfz2uD8EgFaARyfaO/zFuzzV7dtf9bPmPr5Lvuph2UoQAEKFLIAA/2FPLoF3DcG+gt4cNk1ClCAAhSgAAUoQAEKUIACE1SAAZcJOnBsNgUoQAEKUIACFKAABSiQUYDvOxmJWIACFKAABSgwKQRGEsrNJdzs53nvDped0Nc7pQ3AmfFBMOFx4IrGTdseGK1BKbRAf31FxbSDU/saAVQfNtKbm9o6vuw0G2m43NRRF5x/F4CrHPU98vxevdS5YGA0xmck82us2zaSNiUt8tX8guDbZvejKAJgwUi+Z36+y6MxH1gHBShAgYkswED/RB69Sdx2Bvon8eCz6xSgAAUoQAEKUIACFKAABfJUgAGXPB0YNosCFKAABShAAQpQgAIUyFmA7zs5E7ICClCAAhSgQEEIjCSUm0u42efzZMXi+Xer4KODyIpfFkl/7aq237ziB94sCrAPTZ36881bd3qVnyCBft87ptcuLq8UkdUAZsT7qzgAQW1T2zazMGLwk0u4fEXwnDob1qMCFA88ArthyfI1rVt/6WdM6uvnTtn/t2lnrN3c0T1wu/dnJPNrrNs2kjYle5fP5nWV5bdC5XOOkWiZ1lO8oqG9/WCGMR32HVXBQ2s2brvUz1xgGQpQgAKTRYCB/sky0gXWTwb6C2xA2R0KUIACFKAABShAAQpQgAIFIMCASwEMIrtAAQpQgAIUoAAFKEABCngK8H2HE4MCFKAABShAASNQF5x/DYA7khp+Qrm5hJt9BvrhEbiHQu89+viDH2toeKo33eitOH/hG9WKNSvkBEvwocaN2x51B8gnSKDfV58TO62vArDY4bK1CP1h9wKIXMLl7nsHnqW/EztQ07j5if9NNyYmzH/gxWnfF5UPQPC9aT3F/5IqND6S+TXWbRtJm5Ie+WxeV7lwHtRuefV3wLEDwwlbBJ9vbNt2a9pFF8EFlwB6H4Cp2fzu4G9dClCAApNNgIH+yTbiBdJfBvoLZCDZDQpQgAIUoAAFKEABClCAAgUkwIBLAQ0mu0IBClCAAhSgAAUoQAEKDBHg+w4nBAUoQAEKUIACRqC2cv5KsfEYBFZcRPEHLZYla6Jb/5BKKJdws99APwCpWzz/Ngj+ZbAdClst/LQnoFdHox27PdonK6rKl2hM/gOCkxPX99uWLF/bunWzs/xECfSbgHW6PteFyk9Gv9zvDPMr0GeJ/GPjxq0Pu41yCZfH54v7JICBBzxj2Xjf6s3bfu01ZxJtvBvAsuR1gfxbY9vWz3qWr6p4Pey+LQBOSVx/DlbxoqbW9r+k+9aOZdtymfN5bi61i8vvFJGPO2x7VPUrR/dOud296KK+vj5w6MX//bAC3wAw3TkefhYD8bcuBShAgckmwED/ZBvxAukvA/0FMpDsBgUoQAEKUIACFKAABShAgQISYMClgAaTXaEABShAAQpQgAIUoAAFhgjwfYcTggIUoAAFKEABI1AbnF8iQCuA4x0izwFoVOgfLVilMdv+xtrNHV3J67mEm7MI9CPFzvOmGT2iWAORRht6yPxAgDOguBTA6Y7FCSl3G58wgf4kumIPIE0i2GD6bEGOguoKFdQ6d0kfKK4/mXb8wQ96nWSQa7jcUK8Izr9RFf866Bx/JGwA3RD5oUL/NjAmOhtq1UN0kauNm4rQf4H79IBRmF9j1rZc5ny+m7/r/AUnxSzdAPMdGvrZpaotItgY/7HIO6AIA3it129PBvr5/ykUoAAFhgsw0M9ZMSEFGOifkMPGRlOAAhSgAAUoQAEKUIACFChoAQZcCnp42TkKUIACFKAABShAAQpMagG+70zq4WfnKUABClCAAoMC5eXlxSfOkHsg+IAXiwK7xUK4qXXbE8nruYSbswn0m+eZUH8fiu4V4F1ZDVs8YC53Tjth/6e9gu0TIdAftwdeAvAm331X/NKaEqtfveHXf/W6ZxTC5aZaWbF4/nUq+OrwxQQZWqrYHlC54Oebt+5MVTKX+TVWbculTRPBvLbynHKxrUcdJ9/pPe0AACAASURBVFtkmnI9EDysivcKUGwKM9CfiYzXKUCBySjAQP9kHPUC6DMD/QUwiOwCBShAAQpQgAIUoAAFKECBAhNgwKXABpTdoQAFKEABClCAAhSgAAUGBfi+w8lAAQpQgAIUoEBSYMX5C99oS6xJROa6VY50oN+0p76+PnDwpf99P2x8C4I5Pkbub4D8c1Pb1gfje8d7fCZCoB/Ac5agxlZcB+AjAAIp+66w1cJPewJ6dTTasTtVuVEKl8erX35+eallyY9ePc2h3MeY9Kjqfx4tBz/T0PbUvnTlcwnPJ+sd7bbl0qaJYG7c6kLlJ6Nf7gewOMN4/h4iH4PoXrUREWCWKc9Av49vAYtQgAKTToCB/kk35IXRYQb6C2Mc2QsKUIACFKAABShAAQpQgAKFJMCASyGNJvtCAQpQgAIUoAAFKEABCjgF+L7D+UABClCAAhSggFMgFCqfNa1frrGhHxaVkyGwAOxXRQeK5co10a1/SJbPJdyc7Q79zjbW18+dcuCl6XVi6+UQnAvF8fF2mt34BS9C8Su15L6jj9vf5LUrv7OuiRLoh1W8qKm1/S/Lq84+xbKLrgJ0BYDT4zvjD/T7r1BEbNVvr93c0Z1qAUOy76MZLk/UKcvPLy8JBKyrVXUJgJMcu/a/AuB3AnkYsO9tbOswpw1k/OQyv1yVj1rbcmnTRDB3uElt1YIKsfUGANUAZieumbHsUOCeo3uKf97Q3n4wvqu/WhsAvMaUYaA/49RmAQpQYBIKMNA/CQedXaYABShAAQpQgAIUoAAFKEABClBg9AUYcBl9U9ZIAQpQgAIUoAAFKEABCuSHAN938mMc2AoKUIACFKAABSiQFPBYZPBcMtBPJQpQgAIUoAAFJp4AA/0Tb8zYYgpQgAIUoAAFKEABClCAAhSgAAXyUIABlzwcFDaJAhSgAAUoQAEKUIACFBgVAb7vjAojK6EABShAAQpQgAKjJsBA/6hRsiIKUIACFKBAXggw0J8Xw8BGUIACFKAABShAAQpQgAIUoAAFKDDRBRhwmegjyPZTgAIUoAAFKEABClCAAqkE+L7DuUEBClCAAhSgAAXyS4CB/vwaD7aGAhSgAAUokKsAA/25CvJ+ClCAAhSgAAUoQAEKUIACFKAABSgAgAEXTgMKUIACFKAABShAAQpQoFAF+L5TqCPLflGAAhSgAAUoMFEFGOifqCPHdlOAAhSgAAW8BRjo58ygAAUoQAEKUIACFKAABShAAQpQgAKjIMCAyyggsgoKUIACFKAABShAAQpQIC8F+L6Tl8PCRlGAAhSgAAUoMIkFGOifxIPPrlOAAhSgQEEKMNBfkMPKTlGAAhSgAAUoQAEKUIACFKAABSgw3gIMuIy3OJ9HAQpQgAIUoAAFKEABCoyXAN93xkuaz6EABShAAQpQgAL+BBjo9+fEUhSgAAUoQIGJIsBA/0QZKbaTAhSgAAUoQAEKUIACFKAABShAgbwWYMAlr4eHjaMABShAAQpQgAIUoAAFchDg+04OeLyVAhSgAAUoQAEKjIEAA/1jgMoqKUABClCAAkdQgIH+I4jPR1OAAhSgAAUoQAEKUIACFKAABShQOAIMuBTOWLInFKAABShAAQpQgAIUoMBQAb7vcEZQgAIUoAAFKECB/BJgoD+/xoOtoQAFKEABCuQqwEB/roK8nwIUoAAFKEABClCAAhSgAAUoQAEKAGDAhdOAAhSgAAUoQAEKUIACFChUAb7vFOrIsl8UoAAFKEABCkxUAQb6J+rIsd0UoAAFKEABbwEG+jkzKEABClCAAhSgAAUoQAEKUIACFKDAKAgw4DIKiKyCAhSgAAUoQAEKUIACFMhLAb7v5OWwsFEUoAAFKEABClCAAhSgAAUoQAEKFIgAA/0FMpDsBgUoQAEKUIACFKAABShAAQpQgAJHVoABlyPrz6dTgAIUoAAFKEABClCAAmMnwPedsbNlzRSgAAUoQAEKUIACFKAABShAAQpQgIF+zgEKUIACE1ygpmreQhU7AmCW6YpCnoupLGpt3fGXCd61Cdn8cKj0Jii+lGy8CB5qjnZdeiQ6k09tMf2vqpr3+oDoFoGewrl6JGYEn0kBClCAAhSgwFgLMOAy1sKsnwIUoAAFKEABClCAAhQ4UgJ83zlS8nwuBShAAQpQgAIUoAAFKEABClCAApNBgIH+yTDK7CMFKFDQAgz059fw5lOIfrzaEgqVz7LQd72onqLQ9bPmnPlIQ0NDzD0y2Qb6Q6HSUoF83NSj0O9Fo11d+TXabA0FKEABClCAAhQYKsCAC2cEBShAAQpQgAIUoAAFKFCoAnzfKdSRZb8oQAEKUIACFKAABShAAQpQgAIUyAcBBvrzYRTYBgpQgAI5CDDQnwPeGNw6XiF6P00fj7ZUVFRMm3n0vkcBLE20yYbodZFo9x3uNmYT6F9aXVJmQzYAOCFRzwsWdMn6lu5OP31nGQpQgAIUoAAFKHAkBBhwORLqfCYFKEABClCAAhSgAAUoMB4CfN8ZD2U+gwIUoAAFKEABClCAAhSgAAUoQIHJKsBA/2QdefabAhQoGAEG+vNrKMcjRO+3x+PRFndIP942QWTv/hkXtLe3H3S2NatAf6jkQlvlZ877RXFtc2vXnX77z3IUoAAFKEABClBgvAUYcBlvcT6PAhSgAAUoQAEKUIACFBgvAb7vjJc0n0MBClCAAhSgAAUoQAEKUIACFKDAZBRgoH8yjjr7TAEKFJQAA/35NZzjEaL32+PxaEswWH7cFKt3IwQlyXapyN0bop1Xu9uZTaC/JlQaUkUTgKmJevoEsrK5pXO9V/89FhbsFrXCza07nvDrxXIUoAAFKEABClAgVwEGXHIV5P0UoAAFKEABClCAAhSgQL4K8H0nX0eG7aIABShAAQpQgAIUoAAFKEABClCgEAQY6C+EUWQfKECBSS3AQH9+Df94hOj99ni82rKksmylWPoDAMcD+G8E9L2RSPdOdzuzCfTX18+d8srLRbcK9BpTj0LunD2n/8aGhqd6vfrPQL/fWcFyFKAABShAAQqMpQADLmOpy7opQAEKUIACFKAABShAgSMpwPedI6nPZ1OAAhSgAAUoQAEKUIACFKAABShQ6AIM9Bf6CLN/FKBAwQsw0J9fQzxeIXo/vc6ntpj2ZhPo99M/ZxkG+rMVY3kKUIACFKAABcZCgAGXsVBlnRSgAAUoQAEKUIACFKBAPgjwfScfRoFtoAAFKEABClCAAhSgAAUoQAEKUKBQBRjoL9SRZb8oQIFJI8BAf34NdT6F6POpLWaUGOjPr7nK1lCAAhSgAAUoMPoCDLiMvilrpAAFKEABClCAAhSgAAXyQ4DvO/kxDmwFBShAAQpQgAIUoAAFKEABClCAAoUpwEB/YY4re0UBCkwiAQb682uw8ylEn09tMaPEQH9+zVW2hgIUoAAFKECB0RdgwGX0TVkjBShAAQpQgAIUoAAFKJAfAnzfyY9xYCsoQAEKUIACFKAABShAAQpQgAIUKEwBBvoLc1zZKwpQYBIJMNCfX4OdTyH6fGqLGSUG+vNrrrI1FKAABShAAQqMvgADLqNvyhopQAEKUIACFKAABShAgfwQ4PtOfowDW0EBClCAAhSgAAUoQAEKUIACFKBAYQow0F+Y48peUWCyC0goVPJWy5aPwMIKKE4CMDWB8ooCvxPVh3vtqfe2tXW8lAlr5aIzZvYcVbxWIeeZsgp5LqayqLV1x18ASE3VvAUq9icVWiOQ4xL17QfwBwgetDHlrmi0Y3em57ivL68685R+CXwCkHoAJwOwAPRAsBOqj/Vr4DumDWMV6HeHwS3Ri9ZHux8NhcpnWXbfNRD9cKJdpun/3Rub8q50nsHg3BlTrUC9LbhagLkApifHBIodAtzXY8ca2tqe2petlam72CpaYUE/ZIvOc4xDTCF/FtUtAL4/69i3bmloaIhlW399fX1g967fLoLoJwGpBjB7yHyCfHfvgekPt7e3H8wlRD/a/UjTFgmFSkssxXUAwgBel5hfxuaPUH2gH4F7EnM8I1dNqPRBVbwvWTA5V9w3ZhPoz1R2aajkQlvlZxkb5ywguDkS7frysmDZG2IB/QWAU5OXRXFtc2vXnX7qq6kqvUYFdzjKbpcie0lz85Mv+7mfZShAAQpQgAIUKFwBBlwKd2zZMwpQgAIUoAAFKEABCkx2Ab7vTPYZwP5TgAIUoAAFKJBOYPn55aWWJR83ZWxbv7d2c0cXxShAAQpQgAIUoEA2Agz0Z6PFshSgQN4LhEKlpZbiRwDKfTS2R4Cv7Tkw46smiJ2qfKpAv2X1BSwt+i6gyxNh6FRVvKCql21o7Y74aBPioe6ioq+L6kcABNLc0wOVL9mWbLLUbgIwy5R1LTjw80jPMsPC4IrPqiIKC486gvzJe59GQIKRSOcL7srq6+dOeeXlok8J9EZHiD9Vu0wg+pORlq4H413J8KmoqJg2c9r+GyD6OR91m9qetMW6LBrd8etMdSevh0IlZ1oqD/iYU39SSz4oqhVQfCl5vwgeao52XZrueWPVD69Af7/2XRtA8T0AVmaYt/sVcuvsOf23NzQ81Zuu/RMt0G8W4oSrS+8G8NHBfgkie/fPuCDd7wJTtry8vPi41/Q+ohr3S3zkq5GWTjO/+aEABShAAQpQYJILMOAyyScAu08BClCAAhSgAAUoQIECFuD7TgEPLrtGAQpQgAIUoEBOAiurzymz+wMbIHpCvCKVF6yi2JLVLds7c6qYN1OAAhSgAAUoMKkEGOifVMPNzlKgoAVkSVXZe0X0P3wGu50YP++NBa5oa/vNK15CXoF+gZqdzb/jEWxPhbzLAlasb+lqTzcKweDbZk8JxBoAhHyPluK3kPgO/kfH3w2HniDguxp3QXcYXEUeENXFXn0W6ONTD/UtX73lmb3OehL9uRfAu7JoiA3InbPm9H86XZC8uvqtxwZQ/DCAqizqNkXNaQlXRFq6VmW6L1xZdi4sXQ1g4MU786cHwLMAzkoWzRToH8t+DBtDYKv5fiROSMjcG5N8B+49Zk7sY+nGYgIG+lFTXbZUER/b4jiE4kUUSVUk0tmdDqYmeNbpGrA2v3riw4mJcvtssZZFozse9wXKQhSgAAUoQAEKFLQAAy4FPbzsHAUoQAEKUIACFKAABSa1AN93JvXws/MUoAAFKEABCqQRqK1ccKGouk+Xv7apbZuvE+KJSwEKUIACFKAABYwAA/2cBxSgQEEI1ITKLlLVnwCY6ujQHgBmJ+31CAR+g/7Ymy0Lb9eBXblf6+y42am/uaXrs167wrsD/QBMaPtQckd8ALugaFZgQ6LO80Vgdu13PcM79J5sh9nJfs/Lge8rcIVrUMzzWhXSLMDfoDoPA/WXeO2wPlaB/nQTxSvQHw/zW7FVEJhFAMmPDaBbIT+M98V8VBdCYHawd3rZEL0uEu2+w+u5ZkwOHTX154BWetUdgD6htn3AFutsEbwfgCnnPO3grzFYlS0tO/4nVb/C4bI3ImY3A/JmV5m/qWLtqwsJTKjbfDzHO3lPukD/WPfDHehPP6/wJoheCGCey8qGyucjrZ23pjo14UgE+s2pBtOmHZiT7FOR2v8AC2aRxhsSP9sjopf22YHfJMvM6Dm0J7nopKbmrDnab5nv7DmDY6W4trm1K+1fqtRUlVymImaRihWfvsDWvlggnGpBUEH8gmUnKEABClCAAhTwLcCAi28qFqQABShAAQpQgAIUoAAFJpgA33cm2ICxuRSgAAUoQAEKjJtAbXBBSKBNybyKAn0KWbm2bev6cWsEH0QBl0BdsPwmQL6U/LEKHlqzcZvJ5vBDAQpQgAJ5KsBAf54ODJtFAQr4F1genPsPfYFAy9Bdx7Uxhv4rW1p+u8tdkwkCzzx6792AfMBxbWdAtXJda/fv3eU9Av3JIj0KfGXfgRm3t7e3H3Tel+IZByzR2vXR7jav3tWESi5WlR8P7hhuCik22VbsA9HoU39y3xMKlZZaClO+zHltrAP9CjwlkFv2Hpi+xt1vRzukprr0ZgW+6PjZbhH5UHO081F3MNx4zZi+72ui+LhjkULK0H04VHItVL7tKJuybvP8muqydyr0MQDHHm6PfDXS0nmj11iUl5cXHzu75x7XHIlB9La9+2d+xd3v+vr6wO6Xn/lHQM2pDbOcdaYL9I91P1IH+rWxKGZ/dG3bU/83fF7NO9tS+yEAZziuvWBBl6xv6fY8EvBIBPrd7a6qmvf6gOgWgZ6SuLZb1Ao3t+54ItVvk3B12a2Afm7wuiCyd/+MC1LN64F50fvgq4tS3uO45+ZItOvL/n9jsSQFKEABClCAAoUswIBLIY8u+0YBClCAAhSgAAUoQIHJLcD3nck9/uw9BShAAQpQgAKpBczmjYdenH6rQq8xpQRy51HH77+xoeGpXrpR4EgJMNB/pOT5XApQgAIjF2Cgf+R2vJMCFMgTgcTu/A87wt0dvbEpS9vaOl5K1cRgsPy4KYFesxq6PFlGFVduaO0yO28P+aQI9PcAenmkpfun2TwDAs/wr9nNvjgQiwiwYLA+xaZeO3BBup2/vXaRH9tAv96/98DMq9IE+ePNr6mat1DFjjjC7Rm9zEvu7pcDxvOCw6bDQ/ce42GL4sPNrV0/Sjcla6pKr1TBPY55sl2K7CXNzU++7L4vFJp3nqX2OgAzEtcy7lJvyoWrSy4B5D7nSRGpAv3j0Q+vQL8A9x4zJ/axdH95EAqVnmZp/MSJ0xw2P4i0dF3ltUv/RA30e8zTXWLb1c0bn9zhNZeWBcveEAvoLwCcmrietnye/IpkMyhAAQpQgAIUGEcBBlzGEZuPogAFKEABClCAAhSgAAXGVYDvO+PKzYdRgAIUoAAFKEABClAgJwEG+nPi480UoAAFjogAA/1HhJ0PpQAFRlMgHCr7AlRvGaxT5IuRaOcXMj0jHCr7OlQ/lSynIndviHZe7b7PO9Cv34u0dJvV1ZruOe62pQp311SXLVXoasfu/Bl3F08+N1xdsgSQVQCONj8bw0B/xoUSiTZJuLr0bgAfddikDIM7/TyC9MNC9+FwyUmIyRYAJyXu3YmALopEunemG4ua4Fmna8DaDODEeDnFiyiSqkiks9t935JQ2V2iasLr8Y9AH596qG/56i3P7M0wryRcVfoNCK4fvFfwUHO0a9ixZePRD3eg35yuUByLVXvtzO/ul8cCiGekqL+yufnp54eVDZU+qIr3JX9uiV60PtptTmIY8nHvop9urmZT1jxkJDv0m5Mhjpm2r1EF1Yd/f+CGSLTrW17j7F48JIqWPQdnrMi0wCXT7yJepwAFKEABClCgcAQYcCmcsWRPKEABClCAAhSgAAUoQIGhAnzf4YygAAUoQAEKUIACFKDAxBFgoH/ijBVbSgEKUCApwEA/5wIFKDBpBWpCJReryuAO+1nspL7HFqmJRjv/OxPe0lDJhbbKzwbLKTahSGojkc79znvdiwsAPLLrlSmXdnR09GV6hnuX8TEL9PtcKOGxi7nvxQkeiyf+DhtLIhu7OjI5ZLq+bNnpx8R6p5lTGSoSZT3bVVNz1hztt8zu9OckytmiekVza/cDmZ5hrrtD9KnmlZ+6vMr47UeubfEYxwOWaO36aHebu10TdYf+hNH1UHxz8A9GqUP6wxeqSOrw/0jHl/dRgAIUoAAFKDCxBRhwmdjjx9ZTgAIUoAAFKEABClCAAqkF+L7D2UEBClCAAhSgAAUoQIGJI8BA/8QZK7aUAhSgQFKAgX7OBQpQYNIKuMP2WQT6fQfUhz3DY6d3s0v4zOn7VkERTg6GKq7c0Np1r5/BGb9AP26ORLu+nKlNHqcNtAemHFy6bt2zezLda667d8dPtdu7n7qcZTwWC3iOYzhcVoJ+bYXg+MT9z0vMPr+57cln/TxzrAP9fvth2ppLW8rLy4uPe03vI6pYOfiHBsW1za1dd7odJnKgf9jJDcAuse3q5o1P7nD2MxwuOwExNYsZzoz/PM0JD37mCctQgAIUoAAFKFCYAgy4FOa4slcUoAAFKEABClCAAhSgAMD3Hc4CClCAAhSgAAUoQAEKTBwBBvonzlixpRSgAAWSAgz0cy5QgAKTViBfAv3DgsKA7xMAzODlXaC/qvQaFdzhmFi/BMT532nnnKq+WwQXDxYSfwsJMk1kv0H4XBck5BKiz9QHc91vP0zZXNsSDpV9Aaq3JNulIndviHZe7W7nRA70m4ULx87ufRDAexxz7oZItOtbzn6654UIVr/09ynv8XOKhp9xZRkKUIACFKAABQpDgAGXwhhH9oICFKAABShAAQpQgAIUGC7A9x3OCgpQgAIUoAAFvASWV519iqWBT0BxIYBTAQSgsCH4K1Q22wF8f/qxp25paGiIpROsq6p4Pey+LQBOSZR73Oqbunz1li176+vrA/tf/OMSC7gO0HMBzE6UeQXA7xT63aN7pjzc0N5+0LONwQVLBbpagOL4dcX2vqOKlzQ3t7/sZ1TdwWhR/KBx07ar4jUB8Gj7c7CKFzW1tv/FXX9t5YILRfVnh3+uNze1dXy5vqJi2oGpfZdC9QYROSPuCP2d2vquNZu3P52qnfXBuTMO6vR6iF4OYJ7DpgfAs4A02lb/3Wtbf/2cn76uXLRopl3csxbAeYnyzr5IXdX8BbD1k4DUADguUWa/AH9Q6IOHinBXNNqxO/1Yz1+oNiICzHKPdShUPuuofrwPkA8CmAtgeqLMSwA22Zb8e4r5JLVVCyrE1hvibVccD4EFwDjshOAxW2Lf9evgbr/D2eQlnO0yc3AHVO6bJvsbGtqe2peu72Pl61Gvn+FOOU/93MwyFKAABSgw+gIM9I++KWukAAWOsEB9/dwpr7wUCEHwHkuwSIETHC8tKVt3pHbor6qa9/qA6BaBJl9MdyKgiyKR7p1+KPMt0O8OgfvpQ9oyPgL9y6vOPKXfKnofbCyF4M0AXjvwgpv247lDv3uhhyoe3tDa9d7ky3im/uQSoh/Nfph25tIWc/+SqtIrRPCjZJ9TfUcmcqDf9K2mquQyFTEnYpgXeoiiZc/BGSvaHX/hEw6VfR2qn0pY2KJ6RXNr9wOZ5gOvU4ACFKAABSgwuQQYcJlc483eUoACFKAABShAAQpQYDIJ8H1nMo02+0oBClCAAhTILLByydmvs/us70NleSI4ne6mDrXty9IF01MF+vsDh061LDH/Zl2eoVXPKPCeNW3but3lamoq5hQf6tsAwTnxa4oDENQ2tW0zJ7Sn/biD0gr0WbAvbGzb3pS8MadAv+L+gMpNMdFVg+073KIXFajy6pNZAHBoat8NCnzOEXr37kt8gYWuRRE+0RTt+FO6DqcKnMPqDaAf38043iovSMC+rLG1I5LqOXVVwwP9RehfEUPRJQp8I2N/gE1WcezS1Rt+/VfzjNrQgtOkX80mfmaxR7pPTERuPeq4/V9uaHiqN9PYm+smf3TgpaM/JYobM7ZL8TJEPtnUttW0Jb7Yw/0ZK18G+v2MJstQgAIUyH8BBvrzf4zYQgpQwKdAMDh3RnEg8GmJr8rGMT5vGyyWL4F+hTwXU1nU2rpj2Gptrz7lW6DfHe7OdhyGlU8T6A9Xlp0Ly/53QOYnw9hZPM9XoD/VvEj1nJGE6MeiH6Z9I2mLs19+T7GY8IH+mjNP1P6ijQDMTgfms0tsu7p545M7zH/U1Jw1R/utDUDiL3iAnQHVynWt3b/PYr6xKAUoQAEKUIACk0CAAZdJMMjsIgUoQAEKUIACFKAABSapAN93JunAs9sUoAAFKEABD4HaynPKxbYeheBkv0AK7LagVzS2dazyuscr0G92wrcFdzh2cs/wOP2d2IGaxs1P/K+7YF1l+a1QMeH3+Eeht69p6/h0pvbXVS6cB7VbABybKPt08ZTe4GORzheS9+YU6AdaAJkO6Ns92uK5g/rAYoqACY0vztT+Idd9hO29AucCvU5VvpPFeO+CWiuaNj3R7j3WwwL9W0Xkj2rrRT4WhyRHcIcNaynEPsWyrdUQNRt9Zv4obBF8vrFt262ZNnW8IPi22X0ouleAd2WueHBi2YDcOe2E/Z/2WjQwVr4M9PseIRakAAUokNcCDPTn9fCwcRSggF+B6up5b7FgPyYDR1t5fcwxWuaFanAVrEKPFkjyCDAw0D+UzR0Gh4+d8k0N4xHoN0fq7d71zGch+sVUO/Er9CWBHHD0yvx/nnmJm5r42REP9I9lP0wfGei3ws2tO57w8XtEwtWldwP46GBZwQ2RaNe3zH+HQvPOs9ReB2BG4voju16ZcmlHR0efj7pZhAIUoAAFKECBSSTAgMskGmx2lQIUoAAFKEABClCAApNMgO87k2zA2V0KUIACFKBACoG6xQsrIHajI+BuSvaIYg1EGm3oIQtyFFRXqKDW8e/zgMoLVlFsyeqW7Z3u6j1C8XuhCEBwdKLsn8XUr/ilwJ6hikqBLIW4NntU3P/8Pv2w+99y64Ll5wFy+N98Fdv7jipe0tzc/nK6wV6xeP71KvhmsozXQoAcA/3pHj8s0G9C5v0oMosi3GH+v6ngQSji/z4ukNdC9YMASlwh+bRhe49geI8ChxyLKnZBpVkEZkM8qOj5rz5zOYDXujryuNU3dfnqLVv2Dh/rYYF+ZxGT7WkFpFmhf7OANymwFECFOxuiqg+L4GxA3hyvQLFHoetFsFFh7RPouVCEAZzuMtgH6LKmto7HU+F7OpuTDoBuiPzQtC1+r2ChKC4d0n+FrdDr1mzquMNd/xj6yrJ3nn1coPioKYPPjPV9EoJ/OTx38XOxij+R/G/b7o9NP/7UFxsaGmL8hUcBClCAAvkhwEB/fowDW0EBCuQgsDw49x/6AoEWV5h/v4o8EFD7rplz7N96rXz1u/v4ykVnzOw5qnitQs5LNNMzCO7VhWHPgD4+9VDf8tVbnhl8aamqmvf6gOgWgZ6SqGMnArooEune6Ycl33boi60k/gAAIABJREFUD1eX3AfIBwbb7nMhgJ++JsuEQyXXQuXbrl35O1XltqKpgei6db9+cfiLkb9xdI+ZKh7e0Nr13kyrsw+3rfSmV/9i4UvJ/063w/9Y9sM8P9dA/5Kq0itEYI4vHHgXFTzUHO0yL6NDPhN9h37TmZrqsqUKXQ2gON5Xx3fV5WiLyMXN0c6fZTNnWZYCFKAABShAgckhwIDL5Bhn9pICFKAABShAAQpQgAKTUYDvO5Nx1NlnClCAAhSgwFCBeMhZi9ZA8I7BK4rtWiz1a6Jb/+D2qg0tOE36tAEyeBK6KbJq2vEHLnFnODxC8fHqzM7+gP7T0cef9mN38Pjd1QuP7e23HxXB+Y5nP2/BPn912/Znne0ZFqRWHICgtqltW1uqca6vqJh2cErfKkg8FG4+nkHwUQr0P/9qOv6WIulrWNX2m1dStElqF5ffKSIfd1zvEchNRx1/6rc8gtmyoqp8icbkP1y76z8TsGXJzzdvHZZJSbPTe4+qfuXo3im3N7S3H3S2L+F0NwSHcyJpfOuqvAP9JqDfU4yPRqMdu939X1698C3SH3tMRIZv8mkC9BZ+2hPQqz3uldrK8uWicp9zEYo5/aFx07arUuRAZEXlgptV4xtMDs5DS/Chxo3bHnXfE+//1L6vQfHxwYUDir/aRVbl2pYn/iftPDx8cdR8k1XWBctvAmQwu6KCh9Zs3DYs78HfcxSgAAUokD8CDPTnz1iwJRSgwAgFwtVltwI6eDQaoL+LIVDX0rJjyB+M3dXnS6A/HC47ATE1L4lnJtroe8GAKZ93gf7Q0EC7ity9Idp59QiHd9hty6pK3hQT2QjgpMRFW4AvHjPnrV9Jt3LY78KMdMFuP33wG6If636YtvptS6p+hUNlX4DqLYMvqSnGshAC/cHg22YXB2IRARY4v4dTew497VrQ84wU9Vc2Nz/9vJ/5wDIUoAAFKEABCkwuAQZcJtd4s7cUoAAFKEABClCAAhSYTAJ835lMo82+UoACFKAABbwF3AFhk80QO1DTuPmJ/01lZoLYVr+9EYLXJcr4DcWb4ml3kzcFhtWvsMXCxY0btw3boM292z5Ev9q0sePGVG2vDc4vkfhu8Tg+UWZrEfrD7sB9roF+VWyeUmRd+FjLE7vSzb1hpwwAPYB8qKlt64PpNiisqyo/B7asde0i/7WmTds+674vRaDfPOfypratP03VvhXB8uMUsh5A+eEyenNTW8eX3fd4B/r1J9OOP/hBr806k/enWggAZL63dnH5tQL5tmOn/qeLp/QGH4t0vuCjfRn7X18/d8rBF482PhcM1ucxv8bDd9CLgX7+KqcABSgw4QQY6J9wQ8YGU4ACToGamrPmaL9ljvI6J/HzA4BeEGnpjh/vle6TL4H+ioqKaTOn71uVOOor3mRVXLmhteveTH0w1/Mt0F8TKrlYVQZf5Jw7nfvpT6Yy7l3jFVgze07swnQvdqZOv4H+cLisBP3aChl8KX9eYvb5zW1PDlnBn6qdfkP0Y90P0z6/bfHqS3l5efFxr+l9RBUrk9dFcW1za9ed7vKFEOiPe7kXBwlulpjdqJbV4lit/4NIS1eqlfqZpi+vU4ACFKAABShQ4AIMuBT4ALN7FKAABShAAQpQgAIUmMQCfN+ZxIPPrlOAAhSgAAVMLuGd5ScWB+Ib751hQBTos2Bf2Ni2vSkTUF1l+a1QGdykUaG3r2nr+LTzvmGheLPrOvS6NZs67shQv9m1/r/MKeuHy6UIklcunAe1nf/26xnQT9ZTF5x/zav/Tux4fqqAesXrYfdtAXBK4t7nYBUvampt/4u77bWVCy4U1cOLDVLs5O7RZ1mxeP7dKvioo58ZQ/CDfVm84EpA73EE2nfGLK1c19rxe+ezvALnqvq9NZs6jIWmG4u64PwvvFrGsWGg947wHsH8XRCrumnjEzvS1W8yDCfOkEcghzMM8UUfPu5dGTzndBvWZgAnJp7xdxV7yZqN2ztczxzmnGE3/8Hbhy24UGzvO6p4SXNz+8vJQuPhe3j+cof+TL+beJ0CFKBAvgkw0J9vI8L2UIACWQnUBM86XQOH/9CtkOdiKotaW3cMezFyV5wvgX7TruGnDOCRXa9MubSjo6MvE0i+Bfo9AvH7bLGWRaM7Hs/UFz/Xw6Gyr0P1U4NlBTdHol3DVnW76/Ib6PfYqd0W1SuaW7sf8Ne+oScUiOCh5mjXsGPLxrof8XnlOi0hVVu8+uVxgsABS7R2fbR72JGDhRLod3+XzGIUG9Y6gX4lYdQH6IWRlu6MfynlZ66wDAUoQAEKUIAChSfAgEvhjSl7RAEKUIACFKAABShAAQoMCPB9hzOBAhSgAAUoMLkFVlTOv0htPOwIhD9u9U1dvnrLlr2ZZDwC3Jt6p/TWRiKd+5P3euxyvzNgy6Kfb966M2P9rp3Iobi/adO2y9331VdUTDs4pW8VBOHENc/TAsw1j/B4yuB4Ljv0q+rDazZ1vDdTWH5ZVfmbAnZ8QcVJmdru5XVB8G2z+1EUQfLEenOSAXBF46ZtQ3IQwwLnij0idk1j2/b/zjQOwxYrAMPG2dThMR9SLoBwP9O9aACK1c/v0/dkytYsW3buMYGDMXOCQIWpU4HdYiHc1LrtCeczlgXPfYOF/l8I5NR05bwsPML6wxYNjIfv4HeKO/RnmrK8TgEKUCDvBBjoz7shYYMoQIFsBNwBXAB+d1OXmurSmxX4YvJ5qcLOfoPgXu0etmgA+vjUQ33LV295ZshLbSg07zxL7XUAZiTq2SW2Xd288cm0K5BN2XB1SR0gjwIoHnih8L+oIZ21OwwOn8F5c+LAMdP2Naqg2lH/T2bNiaU9Hs3ZlnC45CTA6ol4HG/mDo9D5PZItHPI6n2vfoVCpadZCnNyw2mJ67tFrXBz644hL2gDpmW3Ajq4Q4AoWvYcnLGivb39YIb5KeHq0ruBw6viU82rcemHK9AP4A+2YEk02vWHTN+zcKj0eii+6Sj3NAIS9DMmluhF66PdZk4O+VRVzXt9QHSLQOM7E6Sbq9mUNXW5y8O8gKcY31R995i7PQAOAZiVuCelQSZPXqcABShAAQpQYHIIMOAyOcaZvaQABShAAQpQgAIUoMBkFOD7zmQcdfaZAhSgAAUocFigLjj/LgDmJPPk54tNbdvMjuwZP+8Ol53Q1zvFbBx3ZqLwsAB3NqF49wPrsggur1g8/zIF7h1cmCD61aaNHTe66/TY0b1lWk/xigaPzEA2bXeH3lW8d7F3t6e2cv5KsfHYYLs9dn/PNBC1wfKvC+Tw5okeCx/cgfNUwXevZ3kE+j0XfeQW6B/ZrvN++7U8uGCpQFdLIn/z6uEU7bFpgaXr1v1qTyZfc939PVGRi9Zs3DqYnfDbjlx8k/dm873w0zeWoQAFKECBsRdgoH/sjfkEClBgDAU8Qry2KD7c3Nr1ozSPlZpQ6YdV40ejTU2WO5KBfs8QvGJTrx24oK3tN6+k6ks4XPZGxOxmQN6cLHOkA/2mHTWhkotV5cfJRQYAbKh8PtLaeWumleVLq0srbKARwH5b5JJotHPISu9hCw2Ajt7YlKVtbR0vpXJasuTs14nd3wDgHY4yKQPfNZVnzVPLch6156v94eqSSwC5z8+8Go9+eDzD8N+/98DMq9ItTqiunveWAGyzuv91h73kq5GWzmF/kTEw3qUPquJ9ybJHItAfDpedgJg6/xIo60B/vC9VpdeoOI9NdMwYn4tHxvBXHqumAAUoQAEKUCDPBRhwyfMBYvMoQAEKUIACFKAABShAgREL8H1nxHS8kQIUoAAFKDDhBTx2tocKvgXFsM3zvDorKtMA/SwEbzHXvULi2YTi3c/IJrjssdP91iL0h1e5chkrgguuUKgzd3JtU9u2O736l03bRxrod/cx1SkE6SbbsEUBwLDA/XgEzvM50F8XnH8N4MgLKH6ZMj/gha36bhG5+PAlvbmprePLyf8eD9/ks7L5Xkz4X1LsAAUoQIECEWCgv0AGkt2gwGQVMMecHTu790EA73EY7BaRDzVHO80qV3XahEJzT7a06LuALgdgOa8dyUC/aUe4qnQZBI85w+AA1tkSuyoafepP7jEOheadban9EIAznNfyIdBfXz93yu6XAz8FcIGjbTGI3rZ3/8yveIXJ6+vrA7tffuYfAf2OY0f0nTFYoZaWHf+TrMfjNAMzzI0x9F/Z0vLbXU4LU+eevz/zflX9FoA5LsN0gW8JV5fcCcjHHff0KPCVfQdm3O5uv3nOKy//9sMCfAPAdD/zajz64R3oj38rNtlW7APe86rs7ZaqGbuTHf34awxWpXMcnH3Mk0D/dPTrGggWJ9smwC3NLV1fyrSIZEhfgmedrgFrM4ATXfPlgCVauz7abRYNpPrIkurSj1rADQoUQfAfs14T+2ZDw1O9k/V3NPtNAQpQgAIUmGwCDLhMthFnfylAAQpQgAIUoAAFKDB5BPi+M3nGmj2lAAUoQAEKuAWWLTv3mMDB2HoAFaOhcyQD/QCkLlj+ACDvT/RlH6DLmto6Hk/2zeRQTpwpzhzK8xbs81e3bX/Wq//jEuhfPP8+CD5w+PlDg+J+xsVPkH48Aud+2pGqPyMNqfvtV11wvjl14hY/nv7KMNDvz4mlKEABClDACDDQz3lAAQpMeIGa6rMqFdZqADNcnfmzCH4BRQ8EU1XjL5cmpDwkyD94j2ITiqQ2Eunc76xn5aIzZvYcVbxWIeclfu575++loZILbZWfJesT6ONTD/UtX73lmb1u+IHFCX13Afoh17UeAL+CSkTFfk5EyqGoAlDi1Zd8CPSb9nudHpDolzmK7BGFbhRY/fGfqS6EoB7AGxx97wH08khLtwmXD35SLBYw1+NOAvxhoEq8EYL57oC9oypbbXn3ho2dZu4M+4TDJSchJhvcCyYA7FJFiwU1O9jDtqx3iGoYwGu96km1UGQ8+pEy0D/Q0JhA21XlcYjsgOo8CMxCF/e8siF6XSTabU608PzkQ6DfNGxJqOwuUXUe8xhTaNQCNqjIG0Tx9+aWrn9N1Q/z8xSLhMzKoK19sUA47YkZwxfl9AF6YaSluyndM3mNAhSgAAUoQIHCEWDApXDGkj2hAAUoQAEKUIACFKAABYYK8H2HM4ICFKAABSgweQU8Aus5YRzhQD9WBM+ps2E9KkDxQEeGhq49dvF/5Pm9emlHR0efV8fHI9BfWzn/QVG87/DzGeiPj5zgoTUbt12aaUL6DfQPd85Uc6brDPRnEuJ1ClCAAhQ4LMBAP2cDBShQCAISriq7EaImqOsd1h/ey/2AbHTt1L9diuwlzc1PvuwsPl6BfvPMYPBts6cEYvcCeFcWA2NWwpuj6U6Lv7BAnoupLGpt3fGXLOoYVnRYGFxwcyTaNXgUmJ+6E6H4VQDO8VPeUcYswvhcJNr1ba/d1dMsFkj3mG0CHKMDVvGPKq7c0NplvD0/4crSclgwJz04d6tP94weFXlYVN+LxMt/qkC/qWSs++EeQwHutYGFAsz1OR42IHfOmtP/6XS7zOdLoL+mat5CFTviOOFhSDfTjYWzYE2o7CJVfXjo7xP5aqSl88Z0bp4LKEbwvfE5NixGAQpQgAIUoEAeCjDgkoeDwiZRgAIUoAAFKEABClCAAqMiwPedUWFkJRSgAAUoQIEJKVBogf6ad5afWBwweRGckRiQx62+qctXb9kS35hxReX8i9TGwxBYUNgCXNG4adsDqQaPgf4BmdrKBReK6uCGlwCGuCb98nmHfgb6J+SvKDaaAhSgQMEIMNBfMEPJjlBg0gtIuLrUrLr991f/NyeDxpO2WJdZMduCBbMD+2vi5RUvokiqIpHObuf94xnoN8+tqKiYNnP63v8Hlc8CCKTpy36F3NoXK/7B1EDPY8kTBPIp0D/Yn2n7b4Do59Lslu/s5jNqySc2bOhsSTeOS5ac/TqxY993LcrwuqVHgK/tOTDjqzOP3ns3IIPH0KnI3RuinVene04oNPdkyw7cD8HiDPPq92rJx6yY7HWGyjOFyMeyH8MC/Ypr+6XvoQCK7wGwMsMCmP0CveWYOWd+u6GhIZau7/kS6DcnD4VDpZ+Bwiw8GfbdyTQWyT7W1Jx5ovYXOf8Cx9epHB4LAWxRvaK5tTvlX+5M+t/cBKAABShAAQoUmAADLgU2oOwOBShAAQpQgAIUoAAFKDAowPcdTgYKUIACFKDA5BWIB+Atc/J7cpNB7BYL4abWbU+Mlko2oXj3M+uC5TcB8qXkz/3s2l4XnH8XgPjp764TA6QuWP4AIO8fuKZ/tFH0znVtv/pzqr5m03Z36N1PW81z6xbPvw+CwayD+1QBP+PgJ0jvdyd7r+cVQqB/NJzTjcV4+CafP5LvhZ95xDIUoAAFKDB2Agz0j50ta6YABY6AQDA4d8ZUK1BvC65O7EI+PfGS9ZIAm6Dy77OOfesWE1CuqTlrjvZbJtA/uHu8KK5tbu2609n08Q70J59dVTXv9UUS+ydA6hM7xJvTB3oAPAuVh/oh95pd+MPhsuno1zXJwHm+BfqT/UmOjQKXq+hZAjkucS2mkD+L6hYA30+Oj8/pI6FQaYmluM5seA/gdYmQ+oCT4Me9/VPuaWvreMnUt6Sq9AoR/MhR99MISDAS6Xwhw/MkXFVSAcENgFQDmJ0o/4ooOlTknr0Hpv+8vb39YGJX/8GFIj5D5GPSD3eg3xK9aH2025w4kNXzMo1FHgX6TVPjY6WCzwvkvMQiEhvAXxW4Y0NL19cy9ccsqjlm2r5GFZixhiha9hycscKMb7p76+vnTnnl5aJbBXrNwO8duXP2nP4b051ukKktvE4BClCAAhSgwMQSYMBlYo0XW0sBClCAAhSgAAUoQAEK+Bfg+45/K5akAAUoQAEKFJqARwi5TyEr17ZtXT9afc0mFO9+5kiCy3XB+UEoTM7i6IH69Oamto4vLwue+wYL/b8QyKnmp6L4QeOmbSb4r6n6mk3bRxzody1agOL+pk3bLs/Gv7Zy/kqx8Vj85IGBz7Ad9McjcO5nYUFK6xEs3jB1+e2Xey4BuLupbVvaTSKzGQO/7fCq0++CieS9I/leZNMXlqUABShAgdEXYKB/9E1ZIwUoQAEKUIACE1igpmreQucpC2YhRyTa9a0J3CU2nQIUoAAFKECBcRJgwGWcoPkYClCAAhSgAAUoQAEKUGDcBfi+M+7kfCAFKEABClAgnwSkdnH5f4nIxYcbNRCAH61GZhOKdz9zJMHlC4Jvm92PogiABYn64uF2LT642Ib1qADFCvRZsC9sbNvelK6f2bR9pIF+P2H8TGNRF5z/hVcXJtwyWM5jUcB4BM7zOdC/onLBxar6U4flsEUPmZzTXR8P3+TzR/K9yKVvvJcCFKAABXIXYKA/d0PWQAEKUIACFKBAAQmEq8tuBfRziS7tEtuubt745I4C6iK7QgEKUIACFKDAGAkw4DJGsKyWAhSgAAUoQAEKUIACFDjiAnzfOeJDwAZQgAIUoAAFjqhAXXC+OaX8DkcjthahP7yq7TevjEbDsgnFu5830uByXeX/Z+/eo/Qq7/vQP89IgBBSLQIDxQm2aJJmWUpOm2BI3aTMKHYCGJM6kURwLg2kPQmYY6+V/tOkLSBgtUnTc9rULobT5BR8ktgOEo4TwKBc0IhcnAJOutIjZeWKbBKIGROUCAQy0uzjZ5hBw+i97Pey97svn72W1sia/e7n+X1+m7R7v9/97Iv/fcji4vfCWQh/k8Xs8jUL8YeyGH54aYw/evVEtm3vb3722V41DjL3YQP9V37bxV+9ZiHuCyFcuDSXF0PIrnxw7rO/lce/wwMMIYZ4/QNzT9y78vNlBM6rHOi/avbtXx9DeDSEMD2Mc79elOG7PIdh/7voV4PfEyBAgEBxAgL9xdk6MgECBAgQIFAzgcsvf9sF2fG16UbI1y1OPYZfPfLShvd+5jOfeblmpZguAQIECBAgMAEBAZcJoBuSAAECBAgQIECAAIFSBFzvlMJsEAIECBAgUFmB92y79B+EbOE3vhzqPydNMq1enwLhD8498Qs5Jx3ffdnFX3/W+S//0e7dB7+0+jODhOJP+ezsxf82hHjH8r9nMXz8oX1Pfm+/eXUIlv/XEMI7QwhvW/rs3Q/OPXlj/+O84yvDwqu/HUJ469K+nwtTp33Lg49+5i9Xf3bYQP/FF1982gUb48dCCDtOHjP7hTOnX/6hTp6nGl3yfVnI7klvHlj63dMnprJtDz/62T9buW8ZgfMqB/p3vuMdZ758xqsPLJ0HSzT5ndMH/ulll1w4te7YsV/61T94bnUfyvBdHlOgv99/uX5PgACB6gkI9FevJ2ZEgAABAgQITEjgO971DT8WsvDvQghTIYSFmGXX7X30//u5CU3HsAQIECBAgEDNBARcatYw0yVAgAABAgQIECBAILeA653cVHYkQIAAAQKNFFgMlG+IPxti+GcrCnw+ZFNXP7j/8c/0KTpePfv2f51l4fYQw0OnrZm6/pd+4/HnV35mEoH+DuHt4yELUyGGqZCFoyGGqx6ce3KuX0MHmfuwgf40h/fMXvytIcSHQwgbluZ0LIT4gw/OPfGLveZ49WWXXpRNndgbQvza1/fLwk89uP/JH3vt2YyTWxmB8yoH+pPE1dsuuWYhy37+9YcfsrAQY7jlgbkn//1qr9Xu75m59B0hLjwQsvBSjAvf88Dc7/1u2b7L461+q0beB136ne9+T4AAAQLFCQj0F2fryAQIECBAgEBNBHbu3Lnmb5//w/89i/GnQwhnpGlnIRw87cSJd3567uBf1aQM0yRAgAABAgQmLCDgMuEGGJ4AAQIECBAgQIAAgcIEXO8URuvABAgQIECgNgLvfuelf3/q+MK+EMObX590Fp+LIbvugf1PPtIp7Pyud138pnXHp/7PkGU/tBiUf23bc+LMw9//8MN/emz5OIOE4leDjbIS+dUzb//RLIb/1KEJT6wNx7/jU3P/83C/Bg0y91EC/en98lfNXPxfY4zvXzGnYzHEf7tuevN/3r1794nVc7169pv+UZZN/WKI4S0rfvdHaxbit//yY088vXp/gf4Qdu7ccvrL8+vTQxLvXeFzIgvhJ9cfO+3f7f7MZ15e7ZbyBkfn//z7Q4j/JYbwpqXfP72wZupdn/6Nx/94ef8yfJfHumrb278zLoRfev2/uyz8eXZa/PaHfv2JP+91Tqc3DJyYyu4KWfiGEOPnsoUTP/LQY7/3h/3+O/B7AgQIEBhdQKB/dENHIECAAAECBGom8I53vOPMDetf+tGpkH3tQhb/TozZzPLrIZdKWYhZ+Bd7H/1f99SsNNMlQIAAAQIEJigg4DJBfEMTIECAAAECBAgQIFCogOudQnkdnAABAgQI1EbgPbOXfE8I2UeXF0lbMfE/CyH8XBbCH6V/mwpxXRay94QQrgghnHVyv+xP4sKayx947PGnVhY9SCh+NdYogf7vnP2mr1kIU4+FEC54w3Fj9hMP7vvsv87TmEHmPmKgP7x39h9uOh7WfiqEkL7fXrl9IYvhYyELj6d/jCGev/gQRQhfv+JBivSrnm9VKCNwXvUV+hNSx7capF9k4W/TAylZjPtCyI4vNiCGS2MWdoYQvmpFQzq+PaEM3+U5XDX79q+PITwaQpheMa/PhRAeyEJ2aCpMfcOJhYX/69OPffZ/Lf8+vbXilTNe/WT22n+3y9tvnHnstKs7PciQ578P+xAgQIBAfgGB/vxW9iRAgAABAgQaIvCd3/J1G4+tO+3TWYjf2qmkGMK9f+crTvzI7t0Hv9SQkpVBgAABAgQIlCAg4FICsiEIECBAgAABAgQIEJiIgOudibAblAABAgQIVFLg6tmL37sQ4r0rViLPN88sfD6bWvjuh/b93mdXf2CQUPwpn529+N+GEO9Y/vcsho8/tO/J780zqYsvvvi0CzbGj4UQdrz++RD+Jk6F73jw0ScXw/H9tkHmPmqgP83lu9556TmvHs/uCzH7tn5ze8Pv09sU1iz8wAOPfvZXu32ujMB5HQL9yWdxpfqYfSrE8E0DOYdwLGbhxx/Y/+RPr35rRRm+y3NdPLc3xJ8NMfyzTvPPOpznHc7l9NHPhanTvuXBRz/zlwM62J0AAQIEBhQQ6B8QzO4ECBAgQIBA/QV6BPoXQggf/9KJEzfMzR18sf6VqoAAAQIECBAoU0DApUxtYxEgQIAAAQIECBAgUKaA650ytY1FgAABAgSqL/Ced138lnA83Bmy+O5VK8B3mvyJtCr41GknbvqVX/v9ZzrtMEgofvXnR1mhPx3r6pm3/0AWwr0r6hhoRfJB5j6OQH+a89JK6v8yC+HH3/gGhA66WVgIMft0WBtuevDXP/v5XmdXGYHzugT6B3Z+DfaPQow3Pbjvid/o5FyG78px05sGFuKJB2OMW1bPp1Ogf/X8lj7zxNpw/Ds+Nfc/D1f//zKZIQECBOotINBf7/6ZPQECBAgQIDCEwDve8Y4zN5754n8JcfHVd5tCCMe+/JD974cs/ptfffQP9q1+Un6IIXyEAAECBAgQaKGAgEsLm65kAgQIECBAgAABAi0RcL3TkkYrkwABAgQIDCjw7m/7xrdOLay9IYbsqiyEv7ciXP5SDOHPsxAfWpg6fvenH/39z/U69CCh+NXHGTXQf+XsN3/VVDj+mzHEzenYMQv/8oH9T/7nvBSDzH1cgf7lue2c3bLh5eysnSFmPxhC+AdL332nX6fvv58OMfzSQjxxZz//5eOVETivU6C/i/PWEMK5S79LD6v8Rcjiby+sCf/3Weds/u3du3enf+u4leG7euB3veviN515PP4fCyH7FzGLb1l6cOWlLAufDafF6x/69Sf+fOVnrtr2TRfHbOoXvrwQ4telBxSyuPB9nd6qkfe/D/sRIECAQH4Bgf78VvYkQIAAAQIECBAgQIAAAQIECHQVEHBxchAgQIAAAQIECBAg0FTfJaUaAAAgAElEQVQB1ztN7ay6CBAgQIAAAQIECBAgQIAAgSoICPRXoQvmQIAAAQIECBAgQIAAAQIECNReQMCl9i1UAAECBAgQIECAAAECXQRc7zg1CBAgQIAAAQIECBAgQIAAAQLFCQj0F2fryAQIECBAgAABAgQIECBAgECLBARcWtRspRIgQIAAAQIECBBomYDrnZY1XLkECBAgQIAAAQIECBAgQIBAqQIC/aVyG4wAAQIECBAgQIAAAQIECBBoqoCAS1M7qy4CBAgQIECAAAECBFzvOAcIECBAgAABAgQIECBAgAABAsUJCPQXZ+vIBAgQIECAAAECBAgQIECAQIsEBFxa1GylEiBAgAABAgQIEGiZgOudljVcuQQIECBAgAABAgQIECBAgECpAgL9pXIbjAABAgQIECBAgAABAgQIEGiqgIBLUzurLgIECBAgQIAAAQIEXO84BwgQIECAAAECBAgQIECAAAECxQkI9Bdn68gECBAgQIAAAQIECBAgQIBAiwQEXFrUbKUSIECAAAECBAgQaJmA652WNVy5BAgQIECAAAECBAgQIECAQKkCAv2lchuMAAECBAgQIECAAAECBAgQaKqAgEtTO6suAgQIECBAgAABAgRc7zgHCBAgQIAAAQIECBAgQIAAAQLFCQj0F2fryAQIECBAgAABAgQIECBAgECLBARcWtRspRIgQIAAAQIECBBomYDrnZY1XLkECBAgQIAAAQIECBAgQIBAqQIC/aVyG4wAAQIECBAgQIAAAQIECBBoqoCAS1M7qy4CBAgQIECAAAECBFzvOAcIECBAgAABAgQIECBAgAABAsUJCPQXZ+vIBAgQIECAAAECBAgQIECAQIsEBFxa1GylEiBAgAABAgQIEGiZgOudljVcuQQIECBAgAABAgQIECBAgECpAgL9pXIbjAABAgQIECBAgAABAgQIEGiqgIBLUzurLgIECBAgQIAAAQIEXO84BwgQIECAAAECBAgQIECAAAECxQkI9Bdn68gECBAgQIAAAQIECBAgQIBAiwQEXFrUbKUSIECAAAECBAgQaJmA652WNVy5BAgQIECAAAECBAgQIECAQKkCAv2lchuMAAECBAgQIECAAAECBAgQaKqAgEtTO6suAgQIECBAgAABAgRc7zgHCBAgQIAAAQIECBAgQIAAAQLFCQj0F2fryAQIECBAgAABAgQIECBAgECLBARcWtRspRIgQIAAAQIECBBomYDrnZY1XLkECBAgQIAAAQIECBAgQIBAqQIC/aVyG4wAAQIECBAgQIAAAQIECBBoqoCAS1M7qy4CBAgQIECAAAECBFzvOAcIECBAgAABAgQIECBAgAABAsUJCPQXZ+vIBAgQIECAAAECBAgQIECAQIsEBFxa1GylEiBAgAABAgQIEGiZgOudljVcuQQIECBAgAABAgQIECBAgECpAgL9pXIbjAABAgQIECBAgAABAgQIEGiqgIBLUzurLgIECBAgQIAAAQIEXO84BwgQIECAAAECBAgQIECAAAECxQkI9Bdn68gECBAgQIAAAQIECBAgQIBAiwQEXFrUbKUSIECAAAECBAgQaJmA652WNVy5BAgQIECAAAECBAgQIECAQKkCAv2lchuMAAECBAgQIECAAAECBAgQaKqAgEtTO6suAgQIECBAgAABAgRc7zgHCBAgQIAAAQIECBAgQIAAAQLFCQj0F2fryAQIECBAgAABAgQIECBAgECLBARcWtRspRIgQIAAAQIECBBomYDrnZY1XLkECBAgQIAAAQIECBAgQIBAqQIC/aVyG4wAAQIECBAgQIAAAQIECBBoqoCAS1M7qy4CBAgQIECAAAECBFzvOAcIECBAgAABAgQIECBAgAABAsUJCPQXZ+vIBAgQIECAAAECBAgQIECAQIsEBFxa1GylEiBAgAABAgQIEGiZgOudljVcuQQIECBAgAABAgQIECBAgECpAgL9pXIbjAABAgQIECBAgAABAgQIEGiqgIBLUzurLgIECBAgQIAAAQIEXO84BwgQIECAAAECBAgQIECAAAECxQkI9Bdn68gECBAgQIAAAQIECBAgQIBAiwQEXFrUbKUSIECAAAECBAgQaJmA652WNVy5BAgQIECAAAECBAgQIECAQKkCAv2lchuMAAECBAgQIECAAAECBAgQaKqAgEtTO6suAgQIECBAgAABAgRc7zgHCBAgQIAAAQIECBAgQIAAAQLFCQj0F2fryAQIECBAgAABAgQIECBAgECLBARcWtRspRIgQIAAAQIECBBomcAVV1zx1yGEs1eV/dePPPLIOS2jUC4BAgQIECBAgAABAgQIECBAYOwCAv1jJ3VAAgQIECBAgAABAgQIECBAoI0CAv1t7LqaCRAgQIAAAQIECLRD4PLLL/9cjPEtK6vNsuzze/fufWs7BFRJgAABAgQIECBAgAABAgQIEChOQKC/OFtHJkCAAAECBAgQIECAAAECBFokINDfomYrlQABAgQIECBAgEDLBK644ornQwhfsapsK/S37DxQLgECBAgQIECAAAECBAgQIFCMgEB/Ma6OSoAAAQIECBAgQIAAAQIECLRMQKC/ZQ1XLgECBAgQIECAAIEWCbjeaVGzlUqAAAECBAgQIECAAAECBAiULiDQXzq5AQkQIECAAAECBAgQIECAAIEmCgi4NLGraiJAgAABAgQIECBAIAm43nEe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CBeghkWbY5hJD+zK6a8VuX/nf6XdpW/0z/dmjFZ5b/vvLfPrf0+/Rvi39ijCt/Xw8ksyRAgMAqAQEXpwQBAgQIECBAgAABAk0VcL3T1M6qiwCBJOB+uPOAAAECBAgQIECAAIFJCwj0T7oDxidAgAABAgQIECAwIYGlLynS6Cm0n4L5KazfKcRfxgyXA/1zS4PtXwr6L//vMuZgDAIECIwkIOAyEp8PEyBAgAABAgQIECBQYQHXOxVujqkRIJBLwP3wXEx2IkCAAAECBAgQIEBgQgIC/ROCNywBAgQIECBAgACBsgWWvrC4LoQw02Hl/bKnM8h4yyv5p5D/XIxRyH8QPfsSIFCagIBLadQGIkCAAAECBAgQIECgZAHXOyWDG44AgZEF3A8fmdABCBAgQIAAAQIECBAoUUCgv0RsQxEgQIAAAQIECBAoU6DGX1j0Y0oB/xTqt4p/Pym/J0CgVAEBl1K5DUaAAAECBAgQIECAQIkCrndKxDYUAQJDCbgfPhSbDxEgQIAAAQIECBAgUBEBgf6KNMI0CBAgQIAAAQIECIwqsOILi7eGENJK/G3ZBPzb0ml1Eqi4gIBLxRtkegQIECBAgAABAgQIDC3gemdoOh8kQKAgAffDLXhT0KnlsAQIECBAgAABAgQmIiDQPxF2gxIgQIAAAQIECBAYj8CKLy1+MISweTxHrf1RUsD/o1/2uDfGmP5uI0CAQCkCAi6lMBuEAAECBAgQIECAAIEJCLjemQC6IQkQOEXA/fCOJ4X74f5bIUCAAAECBAgQINAAAYH+BjRRCQQIECBAgAABAu0SKOPVwSfmn1tEPXbwQDgxP7/49+Wfr/39td8ff/13r/3vtK2ZPu/1v6+dnj7l39a8/m/Ti/uesWVrUQ1MX2QsfpkRY7y3qEEclwABAssCAi7OBQIECBAgQIAAAQIEmirgeqepnVUXgeoLlHE//Pj8S4sQrxycD8e/+NrfX136t/T34/NHF/9teb/ln+nf1k6f9Tri8t/XTq9//d9OW/r92nPPCunf1205ef98zPruh48Z1OEIECBAgAABAgQIlCkg0F+mtrEIECBAgAABAgQIjCCw4ouLW0c4zBs+moL5KZT/pYMHFv89/Uwh/rK3FOxP4f/08/QtW15/KGCMYf/0ZcbcUrg//bQRIEBg7AICLmMndUACBAgQIECAAAECBCoi4HqnIo0wDQItEijifngK4qc/r/zha4vYvHxwPrxy8ORiNWXxpuD/a3/WhzPflu6Nv/YAwBjD/u6Hl9VM4xAgQIAAAQIECBAYk4BA/5ggHYYAAQIECBAgQIBAEQLj/NJiZXh/UsH9QY2WV/tPwf4zZ2bHtZq/VxAP2gj7EyCQS0DAJReTnQgQIECAAAECBAgQqKGA650aNs2UCdRQYJz3w1eG9ycV3B+0Bcsr/K/bMh02XrZ5XAF/98MHbYT9CRAgQIAAAQIECExAQKB/AuiGJECAAAECBAgQINBPYFxfXKQQ/9H9cxNbeb9fnYP+fnkl/9O3bA3pz4gr+FulaNAG2J8AgZ4CAi5OEAIECBAgQIAAAQIEmirgeqepnVUXgWoIjOt+eArxv/jYoYmtvD9uzeWV/M/cMh3WvW161IC/++HjbpDjESBAgAABAgQIEBijgED/GDEdigABAgQIECBAgMCoAktfXNwaQrhumGM1LcDfz2CMAf97QwgfjTHO9RvT7wkQINBNQMDFuUGAAAECBAgQIECAQFMFXO80tbPqIjBZgVHvhzctwN+vG2MM+Lsf3g/b7wkQIECAAAECBAiULCDQXzK44QgQIECAAAECBAh0Elj64uKeEMLsoELLIf60En/6e5u3FPBfPzO7+Cf9fYgtrVJ0vWD/EHI+QoBAEHBxEhAgQIAAAQIECBAg0FQB1ztN7ay6CExGYJT74csh/iP7D4X09zZvKeC/cWZz2HDZ5pD+PsTmfvgQaD5CgAABAgQIECBAoAgBgf4iVB2TAAECBAgQIECAQE6BLMtSgD8F+Tfn/Mjrux3Zc184MT8fju7fN+hHG7//8sr9Zy6G+7cNU2/6IuO2GGNaqchGgACBXAICLrmY7ESAAAECBAgQIECAQA0FXO/UsGmmTKCCAqPcDz98/4Hw6vxL4cX96datbaXA8sr9Gy/bHDbMDPxVQzqU++FOKQIECBAgQIAAAQITFhDon3ADDE+AAAECBAgQINBOgWG/uFhejT+F+W35BFK4/4wtW0MK96efA25WKBoQzO4E2iwg4NLm7qudAAECBAgQIECAQLMFXO80u7+qI1C0wLD3w5dX439hz4Gip9iY46dw/7ot0yGF+9dtGfgttu6HN+ZMUAgBAgQIECBAgEDdBAT669Yx8yVAgAABAgQIEKi1wNKrhG/98oo31w1SSArwC/EPItZ53xTuXz8zGzbuuGbQg6WV+tOK/ZZ/GlTO/gRaJCDg0qJmK5UAAQIECBAgQIBAywRc77Ss4colMCaBYe+Hp9X4hfhHb0IK92+c2Rw2bR94oRv3w0fndwQCBAgQIECAAAECAwkI9A/EZWcCBAgQIECAAAECwwtkWbYrhJDC/Lk2q/HnYhpqpyGD/SnM/9EYY+qjjQABAqcICLg4KQgQIECAAAECBAgQaKqA652mdlZdBIoTGPR+uNX4i+vFkMF+98OLa4kjEyBAgAABAgQIEDhFQKDfSUGAAAECBAgQIECgYIGlVYj2hRA25xlKkD+P0nj2WQ72p1X7099zbl47nBPKbgTaJiDg0raOq5cAAQIECBAgQIBAewRc77Sn1yolMKrAoPfDBflHFc//+eVg/4bLNof095yb++E5oexGgAABAgQIECBAYBQBgf5R9HyWAAECBAgQIECAQA+BpS8ursu7Kr8g/+ROpyGD/bd9+SGNe2OM6QsNGwECBIKAi5OAAAECBAgQIECAAIGmCrjeaWpn1UVgfAKD3g8X5B+f/aBHGjLY7374oND2J0CAAAECBAgQIDCAgED/AFh2JUCAAAECBAgQIJBXYJDXCQvy51Utfr8U7D9jy9awccfOvCv2e+1w8W0xAoHaCAi41KZVJkqAAAECBAgQIECAwIACrncGBLM7gZYJDHI/XJC/OidHCvav2zIdzt6+Ne+K/e6HV6d9ZkKAAAECBAgQINAwAYH+hjVUOQQIECBAgAABApMVWFqF6J4QwmyemRzZc19If2zVElhesX/jjmvyTix9kbHNav15uexHoJkCAi7N7KuqCBAgQIAAAQIECBAI3kjmJCBAoKPAoPfDD99/ILyw5wDNigksr9i/afvWvDNzPzyvlP0IECBAgAABAgQI5BQQ6M8JZTcCBAgQIECAAAEC/QSyLEsh/n399ku/P3bwQDh8150hrc5vq65ACvZvuvGmxVX7c2zpS4zbYoz35tjXLgQINFBAoL+BTVUSAQIECBAgQIAAAQKLAq53nAgECKwWGOR++CsHnwvzdz8R0ur8tuoKpGD/9A2XhHVbzsszSffD8yjZhwABAgQIECBAgEBOAYH+nFB2I0CAAAECBAgQINBLIO8rhVOA/+j+Oavy1+x0Wj+zLWzcsTOkgH+fzSuH+wn5PYEGCwi4NLi5SiNAgAABAgQIECDQcgHXOy0/AZRPYJVA3vvhKcD/4mOHrMpfszNow8zmcPb2rSEF/N0P70fg9wQIECBAgAABAgTGIyDQPx5HRyFAgAABAgQIEGipwCCvFD6y5z5B/hqfJynMv35mNmzccU2eKrxyOI+SfQg0TEDApWENVQ4BAgQIECBAgAABAq8LuN5xMhAgkAQGuR9++P4Dgvw1Pm1SmH/jzOawaXvut9duizGm++I2AgQIECBAgAABAgSGEBDoHwLNRwgQIECAAAECBAgsfXkxG0LY108jrcr/xdt3hfTTVn+BFOzfdLrbAIYAACAASURBVONN4Ywtfb/I8Mrh+rdbBQQGEhBwGYjLzgQIECBAgAABAgQI1EjA9U6NmmWqBAoSyLIs1/3wtCr/s3fMhfTTVn+BFOyfvuGSsG5LrrfX3hZjvLf+VauAAAECBAgQIECAQPkCAv3lmxuRAAECBAgQIECgAQJ5XylsVf4GNLtDCQOs1p9C/R+NMe5qpoSqCBBYKSDg4nwgQIAAAQIECBAgQKCpAq53mtpZdRHIJ5D3frhV+fN51m2vAVbrdz+8bs01XwIECBAgQIAAgcoICPRXphUmQoAAAQIECBAgUBeBLMvSqvxpNaKuW1qN//Bdd4ZjBw/UpSzzHEIgBfvPvWVXSD/7bIdijBf128nvCRCot4CAS737Z/YECBAgQIAAAQIECHQXcL3j7CDQXoE898PTavzzdz8RXjnoLbVNPlNSsP+Cm2dD+ul+eD8CvydAgAABAgQIECAwmIBA/2Be9iZAgAABAgQIEGixQJZlm0MI9/QL86cQ//O339piqXaVnsL8G3fsDOtntvUrPK1OtC3GmH7aCBBooICASwObqiQCBAgQIECAAAECBBYFXO84EQi0TyDv/fAU4n/2jrn2AbW04hTmP3v71rBhJn1d0nNzP7yfkN8TIECAAAECBAgQWCEg0O90IECAAAECBAgQIJBDIO+XF0f23BfSH1u7BFKof/3MbNi445p+hfsSo5+Q3xOosYCAS42bZ+oECBAgQIAAAQIECPQUcL3jBCHQLoG898MP338gvLDHW2rbdXaExRX6N85sDpu2b+1Xuvvh/YT8ngABAgQIECBAgMCSgEC/U4EAAQIECBAgQIBAH4GlLy+e6rXbifnnwuG77gxpdX5bewVSsP/cW3aF9LPH5kuM9p4iKm+4gIBLwxusPAIECBAgQIAAAQItFnC90+LmK711Annuhx+ffynM3/1ESKvz29orkIL9F9w8uxjwdz+8veeBygkQIECAAAECBMYjINA/HkdHIUCAAAECBAgQaKhAlmWzIYR9vcpLIf7nb7+1oQLKGlQghfk37tgZ1s9s6/clxvUxRu+iHhTY/gQqLCDgUuHmmBoBAgQIECBAgAABAiMJuN4Zic+HCdRGIM/98BTif/YOtzVr09SCJ5rC/Gdv3xo2zGx2P7xga4cnQIAAAQIECBBotoBAf7P7qzoCBAgQIECAAIERBPJ8eXF0/77FlfltBFYKpFD/+pnZsHHHNf2+xPhojHEXPQIEmiEg4NKMPqqCAAECBAgQIECAAIFTBVzvOCsINF8gz/3wF/cfCvN3P958DBUOJJBC/RtnNodN27e6Hz6QnJ0JECBAgAABAgQInBQQ6Hc2ECBAgAABAgQIEOggkGXZdSGEe3rhHNlzX0h/bAS6CaRAv1C/84NAewQEXNrTa5USIECAAAECBAgQaJuA6522dVy9bRPIcz/88P0Hwgt7DrSNRr0DCJy9Y6tQ/wBediVAgAABAgQIECCwUkCg3/lAgAABAgQIECBAYJVAri8v7rozpNX5bQT6CeQI9adD3Gal/n6Sfk+g+gICLtXvkRkSIECAAAECBAgQIDCcgOud4dx8ikAdBPLcD0+r8qfV+W0E+gnkCPW7H94P0e8JECBAgAABAgRaKSDQ38q2K5oAAQIECBAgQKCbQJ7XCj9/+63h2EErETmL8gusn9kWNt14U78PCPX3E/J7AhUXEHCpeINMjwABAgQIECBAgACBoQVc7wxN54MEKi2Q5374s3fMhVcOPlfpOkyuWgIbZjaH6Rsu7Tcp98P7Cfk9AQIECBAgQIBAqwQE+lvVbsUSIECAAAECBAj0Esjz5YUwv3NoWIE10+eF8z/8kV4fT0tcfdRK/cMK+xyByQsIuEy+B2ZAgAABAgQIECBAgEAxAq53inF1VAKTFMhzP1yYf5IdqvfYa6fPChd+6Cr3w+vdRrMnQIAAAQIECBAoUUCgv0RsQxEgQIAAAQIECFRXoN+XFyfmnwuH77rTyvzVbWEtZpZC/efesiukn122FOq/PsY4V4uCTJIAgTcICLg4IQgQIECAAAECBAgQaKqA652mdlZdbRXodz/8+PxLYf7uJ6zM39YTZEx1p1D/BTfPhvTT/fAxoToMAQIECBAgQIBAYwUE+hvbWoURIECAAAECBAjkFciybHMI4alu+wvz55W0Xx6BnKH+bTHGFO63ESBQIwEBlxo1y1QJECBAgAABAgQIEBhIwPXOQFx2JlBpgX73w4X5K92+2k0uZ6jf/fDaddaECRAgQIAAAQIExi0g0D9uUccjQIAAAQIECBColUC/Ly+E+WvVztpMVqi/Nq0yUQIDCQi4DMRlZwIECBAgQIAAAQIEaiTgeqdGzTJVAj0E+t0PF+Z3+hQhINRfhKpjEiBAgAABAgQINE1AoL9pHVUPAQIECBAgQIBAboGlLy/uCSHMdvvQ87ffGo4dPJD7mHYkkFcghfrP//BHeu2eVui3MlFeUPsRqICAgEsFmmAKBAgQIECAAAECBAgUIuB6pxBWByVQqkCe++HP3jEXXjn4XKnzMlg7BFKo/8IPXeV+eDvarUoCBAgQIECAAIEhBAT6h0DzEQIECBAgQIAAgWYIZFm2T5i/Gb2saxVnbNkazrnltp5fYsQYL6prfeZNoG0CAi5t67h6CRAgQIAAAQIECLRHwPVOe3qt0uYK9LsfXocwfwqFb5zZvNikdW+bfu3nlvNCerNA2tLP4/NHw8t/+Fx4cX9aL2U82/K4a889K6ydXh/S/05/ih53PLOvzlFSry64uev6Smmih9wPr06/zIQAAQIECBAgQKBcAYH+cr2NRoAAAQIECBAgUBGBfl9eWJm/Io1qwTTWz2wLm268qVelczHGbS2gUCKB2gsIuNS+hQogQIAAAQIECBAgQKCLgOsdpwaBegv0ux9e9TD/2Tu2hhSm37AU5s/TjRS2f+Xg/Ejh/jRuenAgBdHzbuMYN+9Yddwv9XD6hkvdD69j88yZAAECBAgQIECgUAGB/kJ5HZwAAQIECBAgQKCKAlmW7Qoh3NptbofvujMc3Z8W77cRKEdg445rQvrTY7stxpjOWxsBAhUWEHCpcHNMjQABAgQIECBAgACBkQRc74zE58MEJirQ7374/N2Pj3U1+3EWm1bBTyu6p5+jbClkP3/3E+GVg8/lPkwad5Agf6cDDzNu7gnWeMf0oMSm7Vt7VeB+eI37a+oECBAgQIAAAQLDCQj0D+fmUwQIECBAgAABAjUVyLIsvc+1a1r/yJ77QvpjI1C2QJ9Qf3o/9PUxxrmy52U8AgTyCwi45LeyJwECBAgQIECAAAEC9RJwvVOvfpktgWWBfvfDD99/ILyw50DlwFKAf+PM5n6h74HnnbfeHKvIDzR23nEHOmjNd+4T6nc/vOb9NX0CBAgQIECAAIHBBQT6BzfzCQIECBAgQIAAgZoKZFm2OYTwVLfpHzt4IDx/e9eF+2tadXWnvWb6vLB2ejqkn2umpxcnmn4u//vx+fnFfzsxf3LVpBPz8+G1P8+F1K+mbTlC/dtijOnLDBsBAhUUEHCpYFNMiQABAgQIECBAgACBsQi43hkLo4MQKFWg3/3wtFr9s3dUb/2QFOafvuGSkVfH74adVs1Pdaef3bYcK8gP3Ms84w580Jp/IEeo3/3wmvfY9AkQIECAAAECBPILCPTnt7InAQIECBAgQIBAzQWyLEsr86cV+k/ZhPnLaW4K66+fmQ2nb9kaztjS85W6uSa0Mtj/pYMHax/0Tz6bbrypl81cjHFbLhw7ESBQuoCAS+nkBiRAgAABAgQIECBAoCQB1zslQRuGwBgFet0Pb2uYf5m3X7h+3ZbzwgU3d/wqYaQO9Rt3pIPX8MM5Ht5wP7yGfTVlAgQIECBAgACB4QQE+odz8ykCBAgQIECAAIGaCWRZtiuE0HH5/RQK/8IH3l+ziuoz3RTcP3NmNqyfKSeHvryif3pIYznkn1b7X7nSf5X1Uqj/3Ft2Lb6poMt2W4wxnc82AgQqJiDgUrGGmA4BAgQIECBAgAABAmMTcL0zNkoHIlCKQK/74SlU/vQHHyplHoMMksLdF37oqr4fSfN/8bFD4eWDr73hNT2ckD6btnVbpsOZbzsvbJhJL+vtvfUL169ePX7luOnv6U8R4/abd9N+nwzTwxPLlh3qcz+8aU1XDwECBAgQIECAQEcBgX4nBgECBAgQIECAQOMFsixLS+mk1fk7bs/ffmtI4W/beAU27rhmcTX+HsH08Q7Y52gp0L8c7K/6av7pIYhzbrmtW0WHQgjXxxir9z7sUjtqMALVExBwqV5PzIgAAQIECBAgQIAAgfEIuN4Zj6OjEChDoN/98GfvmFsMwVdtS6HutDJ+ty0F6F+4/0B4cX+6Pdp7S+HwFO4/e/vWXkHxxVB+r4cblo9zfP5oLrNxjduvvqb9vs8bEdwPb1rD1UOAAAECBAgQINBRQKDfiUGAAAECBAgQINBogSzL0lI8T3Ur8sie+0L6YxufQNWC/P0qWxn0PzH/2qpOo2xfOnhgLA+IJMf0p8uWvsTYFmPs/+3VKMX4LAECAwkIuAzEZWcCBAgQIECAAAECBGok4HqnRs0y1VYL9Lsffvj+A+GFPdVb3Gb1avirm5hC/PN3Pz5wb1PAfuPM5rBp+9auny3CZFLjDgxUoQ/0OQfcD69Qr0yFAAECBAgQIECgGAGB/mJcHZUAAQIECBAgQKAiAlmWpZX50wr9p2xpVf60Or9tPAJpVflNN95UmRX5x1PVcEcZx4Mi6c0GyTO5dtnmYozbhpuhTxEgUISAgEsRqo5JgAABAgQIECBAgEAVBFzvVKEL5kCgv0Cv++FpVf60On/Vtj6rs4dxBO57hcXTKv3zdz+RawX+Qe0mNe6g86zC/ukhiOkbLun1lgb3w6vQKHMgQIAAAQIECBAoTECgvzBaByZAgAABAgQIEJi0QJZl14UQ7uk0j7Qq+xc+8P5JT7ER4+cInnetM/UhPVixvDJ++rm8Yv7a6enFz6XjL2+nb9my+L/T71b+e9UgUw1fvH3XYi2jbKnGc2/Z1avW62OM944yhs8SIDA+AQGX8Vk6EgECBAgQIECAAAEC1RJwvVOtfpgNgU4Cve6Hp9D60x98qJJwF9w82zXEnVblT6vzj2PrF64vymdS447DrOxjpFB/Oh/Szy6b++FlN8V4BAgQIECAAAECpQkI9JdGbSACBAgQIECAAIGyBbIsy7qNmVbmT0Fy2/ACKWy+fmY2bNxxTe6DrAzwp1XsR9lWBvuXg/49VrMfZaihPjuucyzVdM4tt3Wbg1cND9UdHyJQjICASzGujkqAAAECBAgQIECAwOQFXO9MvgdmQKCfQK/74Wll/rRCf9W2XqvzF/FGgekbLg0bZjZ3ZCjSaFLjVq3feebT540N7ofnQbQPAQIECBAgQIBALQUE+mvZNpMmQIAAAQIECBDoJ9Dr1cIpSD5qmLzf+E3/fQrxDxrkP7p/rhT3qgT90xsgRl2hf/k86uN9b4zx+qafc+ojUAcBAZc6dMkcCRAgQIAAAQIECBAYRsD1zjBqPkOgPIFe98MP338gvLCnmovbdFudv6g3CvRaAb6IBwiWz4BJjVveGTjekXq91SCE4H74eLkdjQABAgQIECBAoCICAv0VaYRpECBAgAABAgQIjE8gy7LZEMK+TkdMq/KnldNtwwmk1eI33XhTSKH5PFsKtB/Zszsc3d+xHXkOMbZ90pyXV/AvekX/w3fdOdaa09yTe483EGyLMc6NDcuBCBAYSkDAZSg2HyJAgAABAgQIECBAoAYCrndq0CRTbK1Ar/vhRYbUxwF+0cc7v/11/u7Hw4v702Ls49/SCv1pxfxO29MffCikhwmK2CY1bhG1FH3M9ADE9A2XhLRaf5fN/fCim+D4BAgQIECAAAECpQsI9JdObkACBAgQIECAAIGiBXqtRpTC/CnUbxtMIEeg/A0HTEH+FGqvuvXygwnLQfk109ODwXTYO72JYFwr8688fJrr+R/+SLf5HYoxXjTy5B2AAIGRBARcRuLzYQIECBAgQIAAAQIEKizgeqfCzTG11gv0uh/+7B1zIYX6q7j1Crg/9b77CptyCotf+KGrOh6/SK9JjVsYZMEH7uUVQnA/vGB/hydAgAABAgQIEChfQKC/fHMjEiBAgAABAgQIFCiQZdl1IYR7Og2RVolPIXNbfoEUIl8/Mxs27ui8UtLqI6Ugewq0H9lT3Bcu+WffvD1TH3r04rYY467mVa0iAvUREHCpT6/MlAABAgQIECBAgACBwQRc7wzmZW8CZQn0uh+eVrhPK91XdTt7x9awafvWU6ZXxry7jX34/gPhhT3FLQg0qXGreg70m1c3r6XPuR/eD9DvCRAgQIAAAQIEaiUg0F+rdpksAQIECBAgQIBAP4Esy7Ju+zxz7Y5+H/f7FQJ9wuOnWKUQvyB/sadQesDi3Ft2heU3C6waLb2DOr1quJh3URdbmqMTaISAgEsj2qgIAgQIECBAgAABAgQ6CLjecVoQqKZAr/vhRa5yPw6N6RsuDWmV/tVbegghhfqL3NZtOS9ccPPsKUOktxmkVfqL2iY1blH1FH3ctEp/6lP62WFzP7zoBjg+AQIECBAgQIBAqQIC/aVyG4wAAQIECBAgQKBIgV6vFn7+9lvDsYPFraxTZF1lH7tPaPyU6aRV+b94+66QftqKF1g/sy1suvGmbgPdG2O8vvhZGIEAgU4CAi7OCwIECBAgQIAAAQIEmirgeqepnVVXnQV63Q9PofQUTq/yduGHruoY1H76gw+F4/MvFTr1FBBP46/e0rhp/KK2SY1bVD1lHDc99JEe/uiyuR9eRhOMQYAAAQIECBAgUIqAQH8pzAYhQIAAAQIECBAoWiDLsrSczr5O46Qgfwr023oLpCD/xh07QwqM59lSgP/Int3h6P6O7HkOYZ8hBc655bZwxpZTX0e9dLi0Sn9xy0gNOWcfI9AGAQGXNnRZjQQIECBAgAABAgTaKeB6p519V3V1BXrdDy96lflxqQj0n5Qs+kGCcfVsUsdJq/Sntxt02dwPn1RjjEuAAAECBAgQIDBWAYH+sXI6GAECBAgQIECAwKQErM4/mvzGHdeE9CfvdmTPfSH9sU1GID18cf6HP9Jt8EMxxosmMzOjEmi3gIBLu/uvegIECBAgQIAAAQJNFnC90+Tuqq2OAnVfnT+ZC/SfPPME+nv/V9jtzQZLn3I/vI7/R8ycCRAgQIAAAQIEThEQ6HdSECBAgAABAgQI1F4gy7LrQgj3dCpE8Lx3e9Nq/JtuvCn3OZBW4z98152597djcQJ9HsKwKlFx9I5MoKuAgIuTgwABAgQIECBAgACBpgq43mlqZ9VVR4Fe98MP338gvLDnQC3KEug/2SaB/v6n7Nk7toZN2721tr+UPQgQIECAAAECBOoqINBf186ZNwECBAgQIECAwOsC3VYjOjH/XPjCB95PqoNAWuE9BfnP2NL1BvgbPpUsU5D/2MF6fBnUhqanHp57y66QfnbY5mKM29rgoEYCVRIQcKlSN8yFAAECBAgQIECAAIFxCrjeGaemYxEYTaDb/fC6hcIF+k+eB3Xr3Whn8HCfTqv0X3DzbEg/3Q8fztCnCBAgQIAAAQIEqi0g0F/t/pgdAQIECBAgQIBAH4Esy2ZDCPs67ZYC6GlFedtJgRT+Xj8zG9Lq7nm2FOQ/un8upDcd2Kon0OcNC1bpr17LzKjhAgIuDW+w8ggQIECAAAECBAi0WMD1Toubr/RKCfS6Hz5/9+Phxf2HKjXfXpMR6D+pI9Cf77TdMLM5TN9wabed3Q/Px2gvAgQIECBAgACBigoI9Fe0MaZFgAABAgQIECCQT6DbakTp089cuyPfQVqyVwrx5w3yJ5IU4hfkr/bJYZX+avfH7NonIODSvp6rmAABAgQIECBAgEBbBFzvtKXT6qy6QK/74U+9r16Lsgj0nzzbBPrz/Zdnlf58TvYiQIAAAQIECBCop4BAfz37ZtYECBAgQIAAAQIhBKvz5zsNztiyNWy68aaQwt95tmMHD4T0doO0Or+t+gJW6a9+j8ywPQICLu3ptUoJECBAgAABAgQItE3A9U7bOq7eKgo0aXX+5CvQf/IsE+jP/1+cVfrzW9mTAAECBAgQIECgXgIC/fXql9kSIECAAAECBAisELA6f+/TIQX4U5A/BfrzbCnAn4L8KdBvq4+AVfrr0yszbb6AgEvze6xCAgQIECBAgAABAm0VcL3T1s6ru0oCTVqdP7kK9J88uwT68/+XZpX+/Fb2JECAAAECBAgQqJeAQH+9+mW2BAgQIECAAAECSwK9ViM6sue+kP60dUsB7/Uzs2HjjmtyEaQg/9H9c602ywVV4Z2s0l/h5phaqwQEXFrVbsUSIECAAAECBAgQaJWA651WtVuxFRTo+bba+w+EF/bUb5GWboH+Z++YC68cLPbtsd1WeS86WD+pcSt4So80Jav0j8TnwwQIECBAgAABAhUVEOivaGNMiwABAgQIECBAoLdAlmX3hBCu67TXM9fuaC1fWo3/nFtuy11/2x9+yA1V8R3TQxznf/gj3WY5F2PcVvESTI9AIwQEXBrRRkUQIECAAAECBAgQINBBwPWO04LAZAV63Q9/6n31XNzmgptnw7ot550Ce7iEBxS6BcJf3H8ozN/9eGHNntS4hRU0oQOnVfrTAyFdNvfDJ9QXwxIgQIAAAQIECIwmINA/mp9PEyBAgAABAgQITEAgy7LNIYSnOg3d5oB6WpE/76r8xw4eCIfvujOk1fltzRDosUr/oRDC9THGuWZUqgoC1RUQcKlub8yMAAECBAgQIECAAIHRBFzvjObn0wRGEeh1P7yM8Psoc+/12bN3bA2btm89ZZe0On9apb/IbfqGS0MK16/eUpg/hfqL2iY1blH1TPK4PVbpdz98ko0xNgECBAgQIECAwNACAv1D0/kgAQIECBAgQIDApASszn+qfN4wfwrwpyB/CvTbmiXQZ5X+e2OM1zerYtUQqJ6AgEv1emJGBAgQIECAAAECBAiMR8D1zngcHYXAMAJNXJ0/OaTV+dMq/au34/Mvhac/+NAwVLk/k1Z3T6u8r97SgwTpgYKitkmNW1Q9kzxun1X63Q+fZHOMTYAAAQIECBAgMJSAQP9QbD5EgAABAgQIECAwSYEsy9Lq/Kcsn3N0/77FsHrbtjO2bA3n3HJbz7JTkP/o/rmQ3mBga67AphtvCmml/g7boRjjRc2tXGUEqiEg4FKNPpgFAQIECBAgQIAAAQLjF3C9M35TRySQV6Db/fC0knxaUb6uW69AdpHB+l7jPvW+4u6fT2rcup4feebd7Y0HIQT3w/MA2ocAAQIECBAgQKBSAgL9lWqHyRAgQIAAAQIECPQTyLLsuhDCPZ32+8IH3h9ScL1t25s/sadnySnEX4Ugf1pBfv3MbDh9y9awdno6HJ+ff33eK/t2Yunfl38u77Ryn+XPtrHfvZrdZ5X+bTHGYt9V3bb/+NRLYJWAgItTggABAgQIECBAgACBpgq43mlqZ9VVdYFe98PTKvZpNfs6b2mF/rRS/+qtyIcVuoXA08r86UGCorZJjVtUPVU4bp9V+t0Pr0KTzIEAAQIECBAgQCC3gEB/bio7EiBAgAABAgQIVEGg2+uF27o6f48V2Rfb9fztt4ZjBw9MrHUpYL5xx85uq8aPbV7eQHCSMr2tIb21ocM2F2PsuHz/2BrhQARaLiDg0vITQPkECBAgQIAAAQIEGizgeqfBzVVapQW63Q8vMvBeJsjZO7aGTdtPvZeZHlRI4foiHli46OPXdCyxaNNJjVtmPycxVreHQkII7odPoiHGJECAAAECBAgQGFpAoH9oOh8kQIAAAQIECBCYhECWZVmncQ/fdWdIof62bd1W508B92QyqTB/WUH+1f1u63mw0mH9zLaQHvTosHnNcNv+D4R6SxcQcCmd3IAECBAgQIAAAQIECJQk4HqnJGjDEFgl0O1++Pzdj4cUQK/71muF9SIC9t0eIEiORb7xYFLj1v38yDP/DTObQ3r7gfvhebTsQ4AAAQIECBAgUGUBgf4qd8fcCBAgQIAAAQIE3iDQ6/XCz1y7o3VaPYLbE1uZPwX518/Mho07Oq9yVHST0gMM6a0Ebd5SD87/8Ee6EXjNcJtPDrUXLiDgUjixAQgQIECAAAECBAgQmJCA650JwRu21QK97oc/9b77GmOTwtgplL16G/cq/WU/PLBcz6TGbcwJ0qeQXr4hBPfD23IiqJMAAQIECBAg0AABgf4GNFEJBAgQIECAAIG2CGRZlpbgn11db1qZP63M3rbtnFtuC2dsOfV1xJMKtacQ/6SC/Mu9b+u5sPrc73ZueM1w2/6vhHrLFhBwKVvceAQIECBAgAABAgQIlCXgeqcsaeMQOCnQ7X54ESvXT9K9VyD7lYPPhWfvmBvL9C64eTas23Jex2MVuTr/pMYdC1pNDtLDeC7GuK0mZZgmAQIECBAgQIBAywUE+lt+AiifAAECBAgQIFAngW6vF04rsqcQe9u2N39iT8eSy/ZIK8JvuvGmjg8XlN2Tsmsvu76846UHPVKov8OW3sN9fYxxPN+C5Z2Q/Qi0REDApSWNViYBAgQIECBAgACBFgq43mlh05U8cYFu98NTwD0F3Zu09Qq9H77/QHhhz2j3/8/esTVs2n7q4jjJsMgHJCY1bpPOjTy1pAc10jnkfngeLfsQIECAAAECBAhUVUCgv6qdMS8CBAgQIECAAIE3CPR6vfAz1+5opVa3QH9ZHinIv35mdqBV+dMK+ifm58OXVj2AkY61vK2Znl786/LPk/9+cp+1r+/z2r+dmH8uHN0/F47sac6rpkc5qZPnubfsCitdVxzvthjjrlGO77MECHQWEHBxZhAgQIAAAQIECBAg0FQB1ztN7ay6qirQ6374U+9r3j3QXqv0h9GP7gAAIABJREFUpx6N8hBDj7D3YvtHOXav82dS41b1nC5yXun8SYH+9LPD5n54kfiOTYAAAQIECBAgMDYBgf6xUToQAQIECBAgQIBAkQJZlj0VQti8eowUED98151FDl3JY3dbgT0F27/wgfcXPueNO64ZKMif5vXF23ctBu+buCWP9HDD8laFWnv06FCM8aIm9kFNBCYtIOAy6Q4YnwABAgQIECBAgACBogRc7xQl67gEOgt0ux9e5Gryk+5Fr9Xsj8+/tBi8Tz8H3S76+DVdPzKO1f+7HXxS4w7q05T9e5w/7oc3pcnqIECAAAECBAg0XECgv+ENVh4BAgQIECBAoCkC3V4vnMLrTQ2J9+pdt0D/sYMHwvO331pY29O4m268qdvK7x3HLXpOhRWb48BpBfzkkVxWbmU9WNFrimlu53/4I9122RZjnMtRol0IEBhAQMBlACy7EiBAgAABAgQIECBQKwHXO7Vql8k2QKDb/fCnP/jQUKH2upCkVdbTyvadtmEeZuh1vFcOPrf4kEAR26TGLaKWuhyzz1se3A+vSyPNkwABAgQIECDQYgGB/hY3X+kECBAgQIAAgboIdHu9cJOD4v16U3agv1twvd88qxBs7zfHYX6fPDbu2BnWz2zr+vH0YEU6Rye5nXPLbac8bLA0H68ZnmRjjN1YAQGXxrZWYQQIECBAgAABAgRaL+B6p/WnAIASBbrdDy8ygF5ieT2HSqHsFIZPP1dvaXX+9EDDIFu3VfKHOVYdxh1kjk3ct8eDFO6HN7HhaiJAgAABAgQINExAoL9hDVUOAQIECBAgQKCJAlmW3RNCuG51bUf23BfSnzZuvVZfH2eQPI2zfmY2bNzR/bXEvfzHOZeq9DlZ5PE4fNed4ej+fROddo+5zsUYuz+NMNFZG5xAfQUEXOrbOzMnQIAAAQIECBAgQKC3gOsdZwiB8gS63Q8/fP+B8MKeyS4gUoZCr5XWBzHYMLM5TN9waccpp5X50wMSRWyTGreIWup2zLN3bA2btr/xbbpLNbgfXrdmmi8BAgQIECBAoIUCAv0tbLqSCRAgQIAAAQJ1E8iy7KkQwubV825iWHyQ3pz/4Y+EFLhfvY3rQYe8wfVec37m2h2DlFTpfbu9FaHTpKvyZoIecz4UY7yo0uAmR6CGAgIuNWyaKRMgQIAAAQIECBAgkEvA9U4uJjsRGItAt/vhRYbQxzLxMR6kWzB7kEB/CvOncP3q7cX9h8L83Y+PcbZvPNSkxi2soBodeN2W8xbf8NBhcz+8Rn00VQIECBAgQIBAWwUE+tvaeXUTIECAAAECBGoikGVZuvvacZnzJoXFh2nHObfcFlJge/U2apg8HXPTjTd1fFhgkHmm1enTKvV139JDE8mjk3Wn2pL/F2/fFdLPSW+93uQQQtgWY5yb9ByNT6BJAgIuTeqmWggQIECAAAECBAgQWCngesf5QKAcgV73w596X3veVtstmJ1W1U8PNuTZugXrU5g/hfqL2iY1blH11Om4vd7u4H54nTpprgQIECBAgACBdgoI9Lez76omQIAAAQIECNRGIMuy60II96yecFPC4qM0oteK8cOE+ocJrqfA/ulbtoa0mv/qbVxvChjFaJTPJo/1M7Mda+t03GR+dP9cSHVXaev24EcI4bYY464qzdVcCNRdQMCl7h00fwIECBAgQIAAAQIEugm43nFuEChHoNv98KJXlS+nuvyjjCPQn1ZqT8dZvRX9poNJjZtft9l7dvN3P7zZfVcdAQIECBAgQKAJAgL9TeiiGggQIECAAAECDRbIsiyF+VOo/w1b3cPi42pZj7B2yPvQw6jB9RTmb1qgv1tN3fpW5fOxRy1zMcZt4zoXHYcAgRAEXJwFBAgQIECAAAECBAg0VcD1TlM7q66qCXS7H374/gPhhT0HqjbdwuYj0F8YbeMPfPaOrWHT9lPfbBxCcD+88d1XIAECBAgQIECg3gIC/fXun9kTIECAAAECBBovkGXZUyGEzasLff72W8Oxg+35AqNbo9fPbAubbryp63mwvGp8Wjk+/X3lNmiQP322U3C9W2A89Sf1qU5beutB8kw2ebZUY3pLwWrbPJ8ta58eb3I4FGO8qKx5GIdAGwQEXNrQZTUSIECAAAECBAgQaKeA65129l3V5Qt0ux9e9Kry5Vfae0SB/qp1pD7z6XbufHnhKPfD69NGMyVAgAABAgQItFJAoL+VbVc0AQIECBAgQKAeAt1eL5xm/8y1O+pRRAmzzLua/HLo/Pj8fFg7PZ07tJ5KSJ/94u27OgbXuwXG6xToTwH+FORPteTZkkcK8tfhoZJU2/kf/ki3srbFGOfy1GwfAgT6Cwi49DeyBwECBAgQIECAAAEC9RRwvVPPvpl1vQR63Q9/6n331auYEWe7YWZzmL7h0lOO8uL+Q2H+7sdzHf2Cm2dDCnev3op+OGJS4+ZCacFOa6fPChd+6Cr3w1vQayUSIECAAAECBJomINDftI6qhwABAgQqJfD0zp1fE6eyfxyzbG2M8djC2oX9X/ULn/yLSk3SZAhUWKDbFxhH9+9bDFPbXhNIge1zb9k1UEA/r10Krh/Zszsk825br8B41d+kMOhbCpbfeJDeVFCn7Zxbbuv2sMJtMcZddarFXAlUWUDApcrdMTcCBAgQIECAAAECBEYRcL0zip7PEsgn0O1++CAh9nwjVX+vcQT6z96xNWzafuoCLofvPxBe2FPc238nNW71u1reDLs9VBFCcD+8vDY0fqQ/e98nfiJm8cd6FPpMdiK+46t3X/P5xmMosDECzuvGtFIhBAjUVECgv6aNM20CBAgQqLbA0zt3fkWcWvj5GMLlIYSpFbM9kYXw/7z8t0c/+LUPP3ys2lWYHYHJC2RZds+XX4N63eqZpDB/r4D55Gde/gwGXWE+zwxTaD1PcL1XoD8F4L/wgffnGa70ffK+2WB5Ynk9Si8kx4A9ap2LMW7LcYha7XLFFVf8RIzx6xcWFn557969P1uryZtsrQUEXGrdPpMnQIAAAQIECBAgQKCHgOsdp0cVBK688sp/F0L430IIv/Lwww//TBXmNM45dLsfnlakT6H+NmxpdfWNM5s7BvFT/YNYdHso4Pj8S+HFxw6FI/sPhfT3cW+TGnfcddT5eN0eqgghNPJ+eJ17Vee5Cz7XuXvm3k3Aee3cIECAwGQFBPon6290AgQIDCXwl9+z/VMhhH861IeXPpSF8KUYwl/HEOazGH43Wwi/fno29dh5u3f/1SjH9dkQnvzhHz7tgr/54v8bQry2i8dCFuN/+MpP7Pk3MYSMGQEC3QWyLHsqhLB59R4pIJ6C4rY3Cgy62nw3v2HegNArHF+1IPygQf5jBw8svhGizufcGVu2hrRKf4ftUIzxoqb8tzQ7O7tu3bp1D4QQ3rWipk888sgj72tKjeqotoCAS7X7Y3YECBAgQIAAAQIECAwv4HpneDufHI/AlVde+atZln37iqP9yiOPPDLSd2Xjmdn4jtLtfvjTH3yokOD5+GY+2pGWQ/zr3jYd1m05r+fBBrFIx73wQ1f1PN4rB58LRx47NNYHJiY17mhdaNan03mUVulv+v3wSXTtz6/9+D8JYerTIYQNZY2fZdn3f/UvXvsLZY2XdxzB57xS9quTgPO6Tt0yVwIEmigg0N/ErqqJAIHGC4wj0N8D6ekQsv+45vSz/vvf/bmfG/+yFI3vTgh/ee32bwxZ+PUQwlf0KPcvp+KJb73gE59qx5IqLei7EosRyLKs40Mvz1y7o5gBG3LUYVfrT4H1FFxPAfZBt16r9KdjpWN/8fZdEwvFD/Owwygeg/oVvX+v/sQYG3FduBTmfzCE8M7VnjHG73r44YfTA5E2AoUKCLgUyuvgBAgQIECAAAECBAhMUMD1zgTxDR0uv/zym2OMt6+myLLs4b179767KUTd7oc/9b77mlLiG+rotxr/6qLTWwrSCv2DbCnU3e8hgXS8tFL/KwfnF8P9KeQ/6japcUedd1M+3+uhiqbcD59UrwT6T8oLPk/qLDRukQLO6yJ1HZsAAQL9BRoR3Ohfpj0IECDQLIGCA/2LWFkIfxOy8GNfmU39TNy9+0SzBIut5pnv2fF9Wch+vs8oL8YY3/3mT+z5zWJn4+gE6iuQZVlaPmXf6gpSyDqt0G/rL7AcYl8/MxvS3zttyfPo/rnFP6OuQN9v5fvl46cHBr508ODidFaOeXx+/pR/619l9z3y1N/LJL1ZoElbWqE/rdTfYdsWY5yrc60pzH/mmWf+yqpV2l4vKcuyf7V3796fqnON5l4PAQGXevTJLAkQIECAAAECBAgQGFzA9c7gZj4xPoErrrgi3bua6XLETz/yyCO9l2Ef31QKO1K3++EpaJ5WpW/Kthzi33DZ5pD+Psj27B1zA4ft86yWv3oOyfzFxw6FI/sPDf1mhEmNO4hn0/ft8VBF7e+HT7J3Av0n9QWfJ3kmGrsoAed1UbKOS4AAgXwCAv35nOxFgACBSgmUEehfKnghhLB7zenr/7nV+vOfAs9cs/29WQy7Qwhre3zqb7OFqSu+avfuz+Q/sj0JtEsgy7LrQgj3rK766P59i6vI2wYTSOH2tdPTi8H+lcH6wY7Se+9h3wzQ7ah5wv4nlh4CWD7G6Vu2dgut5yo1hfibFuRfLrypgf5+Yf5U/9TU1CWf/vSnn8x1EtiJwAgCAi4j4PkoAQIECBAgQIAAAQKVFnC9U+n2NH5yV1xxxd0hhB/pVmgTVurvdj98mFXpq3hCbJjZHM5823kh/RxmGybMvzxOGnP6hksHHnZ51f6X//C5kPow6DapcQedZ1P3F+gvprMC/SddBZ+LOcccdbICzuvJ+hudAAECAv3OAQIECNRQoMRA/6JODGH3S3979Ae+9uGHj9WQq/Qp/8X3ffdXxePxsRDCRT0G/501p6//Dg9KlN4eA9ZIIMuyXV9+Ycitq6cs0F/tJqZQ/7m37Or6RoCqzj49PJAeFElvD2jq1uMNCrfFGNN/b7XcrrjiiodDCFf0mPyPP/LIIz9Zy+JMunYCAi61a5kJEyBAgAABAgQIECCQU8D1Tk4ouxUicPnll39FjPH3vrwAzFt7DLD3lVdeee/c3NwrhUyi4IN2ux9e50D/8mr8m7Z3fGtoLtEUqp+/+4mBV+ZfffA0l+kbLgnrtnR+k22/yQy7av+kxu1XTxt+f/aOraHLuVfr++GT7p1A/8kOCD5P+mw0fhECzusiVB2TAAEC+QUE+vNb2ZMAAQKVESg70B9CWAgx/uuv/MSe/1AZhIpP5C+u/e7rYhY/EkI485SpZuHwwlT8rgs/sSe9ItZGgEAXgSzL0ur8aZX+N2wpdJ1C/bbqCtQp1N+GIP/ymbJ+ZlvYdONNnU6cuRjjtuqeUZ1ntnPnztOPHDnyy33C/D/5yCOP/HjdajPf+goIuNS3d2ZOgAABAgQIECBAgEBvAdc7zpBJC7znPe/5yuPHj6fFlP5ej7mk+1xXPFzDBaq63Q+fv/vxoVaHn2S/Rg3yDxuez1Pz8tw2XLY5pL8Pui2v2n/ksUMDPWQwqXEHra9J+/d4Q0It74dXpTcC/Sc7IfhclbPSPMYp4Lwep6ZjESBAYHABgf7BzXyCAAECExfIEehfCFl4IQvhS6snG2O2LoR49hBFfH5hYeqdF+7e/adDfLaVH3lm586Ls6mF/xRCuGQp2P9yzOJDx+PxH3vLL37qz1qJomgCAwhkWfZUCOGU9+8+f/utjV5FfQCiSu+aQv3rZ2ZDWhW+iltaif/FPfe16lw6Y8vWcM4tt3Vqx6EYY6+3ylSuhXnC/FmW/fTevXt/tHKTN6FGCwi4NLq9iiNAgAABAgQIECDQagHXO61uf2WKf+c733n+aaed9jtNDPV3ux/+7B1zAwXHJ9msUVejT28jePkPnyvlAYY013VbpsOZbzsvpOD3MNswbw+Y1LjD1Ff3z6S3MVxw82wj7odXqRe5Av1ZOBJieHFc844xvP+ij3/Pp8Z1vHEdR/B5XJKOUyUB53WVumEuBAi0UUCgv41dVzMBArUXyBHofzHG+O43f2LPb3Yr9k+uvPKMs960/hsWsvDBGMKOjivJr/5wlv2rr7zvkz9Ve0AFECBQC4Hsy+8Y7jTRL3zg/SGtqm6rh0AK9m/csTOk1eEnvaXz5uj+ucU/bTyHUi/O/3B6ecwpW60C/TnD/Hft3bv3/ZM+54zfPgEBl/b1XMUECBAgQIAAAQIE2iLgeqctna5+nUuh/v0hhK/rMdvardTf7X740x98KKTgeJW3UVbkX16N/4U9ByZW4nLIfuNlm0MKgQ+6pQcRXrj/wMB9mtS4g9ZX1/2T74Ufuqr298Or5p8n0J/F7Ce/+uPXNv7NuYLPVTs7zWccAs7rcSg6BgECBIYXEOgf3s4nCRAgMDGBcQT6V07+L6/d/o0hC78cQriwZ1FZ/LVnN33FVW//b//t1YkVb2ACBFoj0O0LjGeuTc8g2eomkMLka6enQ/q5ZvHn9GIJ6X8vb+n3q/9tlDpTaP/4/Hz40sED4cie+0Y5VGM+++ZP7OlWy0UxxkNVL1SYv+odMj8BF+cAAQIECBAgQIAAAQJNFXC909TO1rOuq6+++txXX331t5oU6u92P/yp91X7vubZO7aGTdu3DnQiLYf4j+w/NHAIfqCBhtg5hcDP3r514FX7R30wYVLjDkFUq49c9PGubxCuxf3wKmIL9J/siuBzFc9QcxpVwHk9qqDPEyBAYDQBgf7R/HyaAAECExEYd6A/FfEX1373dTGLPxNCWNutqCyEPzt+WvZPNv/8J5+dSOEGJUCgNQJZll0XQrhndcHHDh4Iz99+a2sc2l5o3rD/8sMBySuF91OIv40r8Oc5X8655bZwxpaOX7BtizHO5TnGpPaZnZ1du27dugdCCFd0/f+rZNl/37t37z+f1ByNS0DAxTlAgAABAgQIECBAgEBTBVzvNLWz9a1rKdSf7mf1SpPPbdy48d27d+9+ucqVdrsf/srB58Kzd1Tzll0KoE/fcMlAK9qPGnovs4fLbx3YcNnmkP6ed0s9m7/7iaEfVJjUuHnrq9t+F9w82+0crfz98KpaC/Sf7Izgc1XPUvMaRcB5PYqezxIgQGB0AYH+0Q0dgQABAqULFBHoP/T9333B2lfjb8YQvrp7QfGZuBDf8ebduz8/bNHPXH31+hNnnXFpzLJvijG8PWavPUCQhfhXMYT/EdYs/NYFH/vk52P6pzFvf7Zz55vOmMr+SYjhH09l2dcsjhvD4bAQfjdkU7/95t27/7iIccdcRsfDZSHEZ7/3u9+ycDzOxqnwLTELm9KOCzH+acjC70wdPfbomx944GjRc/mTK68846w3rf+GhSxcttzfLIbjWRaejDHse/OJqT+Iu3efGPc8Jnlera5l0WDjmd+cxakdMWR/dyGEV2LM9h+fWvfJt37sYy+Mu/amHq/bFxhH9+8Lh++6s6llq4tA4QI9Av3XxxjvLXwCQw6wFOa/P4Twnd0Okb0W5v8Xi//fChuBCQkIuEwI3rAECBAgQIAAAQIECBQu4HqncGIDDCFw1VVXnX38+PFHY4z/sMfHf2fjxo3vqnKov9v98Bf3Hwrzdz8+hEyxHxk0zJ+C/C/cfyCkeuq4bZjZHDZetjn3wwup3vQgRvo5yjapcUeZc9U+2yPQX+n74VVzXDmfOgf6n7n6gfXHznrx0ixM/eOw/P9uZAuvhGzqt8JC2H/R7p1/HEPM/f3CMMHnLGTxqZ27/36YCjMhLnxriFPrsiw7HrL4ZMyyJ08c2fg/vvbhdx8b5zmQ6n55/UtbY5j6xhCzt4cYF3MEy+NOxRO/t3Bize9/9e5r/mac4/Y61p9c+ekzpt70N98QsjWXpTnFGNcuz2dNPLHvrSfW/EHcfc1YMwWL9t/7ybdkJ1791qkYt2YxLuZFFrcs+59Zlv1BWJj6zaIcXq85xktjFv5R6v3S2IezEH537Yn4u28J4Y/GXXca40++7/6vWrtw/J1ZFr5luf+p5rAQfmv1OTfMeV3WeWMcAgQItEFAoL8NXVYjAQKNEygi0D//nd+58dUzT/u1LIRv7g42XKA/27lzzTNT2c4Qsv+fvXcBk6o6873/765GWqQVNag0YmiQXOA73zlOjOOYGFATBQzx0l3d1SIZycx4wdHM+WYmiZPEoE4STebMmWi8xDnz6QSxq7u68UIUjCY2cSYXNcn5vgxkEoEmARq1o6JcbKBrr+NqKGmq92XtXbuq9q7+r+fpB7XWetf7/tbajXvV/33XlwB8EIDluSgKO5Wga5x14OaTOx5/pZQF1EL3bZnmsyyF/wHgbAApz/iAr0yx5QEtOj90a8GoCuGF8QK5srGze2WxPZ04UG/ZzwA408P3x6Z29lzq9Pn2tuavA/iC21glaump2VXDokvNdoelliqomwFM85hPv/D+VGzrs4253M/9mBrE8HLKts45JZfr07Z+d8UVx6fy+24XYDEAr1IlexSwMp8a/4VSxe2V2lc+z9uQKKQbu3oe1f5sF/svINAcjiti/G4/P/b8vHBuopa/s8VHleLf1d0F/cNGAiQQjkBDSyv0j0O7RUT0cxe7ZiLmB7By7dq1Syjmj93yjTmHKHAZc0vOgEmABEiABEiABEiABEhgzBDg+86YWerEBbpgwYJjbdtel2RRv1LO5+E7e9bjje71sVsTD5H0Eb6WWq0+boHrRIbjm+dAC+39mhbzb73xCb9uRp9Xa14j52Le6fiWOZjU7HiJR2zPw2OOFHEQ9G9Kd50mKfUTAI3OvNQvpX78+U0PXrZTf/5SW3ZmnVjfUFCfBHCUB+PXAHxrwrh9/3jKik/7ZuQEET6rdFeqz7KXQsTvO/39AvnekLI/N6szsynsfnh5yXeP2bO//tMi9o2AvM9XnwHYAH4vSv5pqG7/A7NWXvmWydyb0l3HSUrrIsRNF/GylZdzpudaD2kKVh6ft1O3A+KrKQDUypSV/8J7H15cUsG8jemu01MpdZMC2nx0DDpkW6B+bSt83X7r2O5Skyt0EsHvWrvm2RZu89eqDBPXNwo9IZL6clNHy3+arIFbn+E9l8IV75S4vAVAk4etPRD1nZTk/16zDrKvS/GPY0mABEiABJwJUNDPnUECJEACCSRQDkG/xuBvN5igX4vp+zOXL4KSb/uIzd1W4W0l8k91447+6ikrVvi+NBcbeW3x4mMHhwbvBZAxeEl9d7i+KUDJUBqqbpmXsL5agn4At0/t7Llpa3vz/23ZeNjnOtliLG8D6vONnau+7XUbgYGgf7eILJyS7f63Ha3Nf24LvukgYvd6uvogaJ6a7fll0Eew0vvK77nQ+2DPW3u6Jxx79IOAaJWsU8LKMK/GbPdzQeMdq/3dvsCgoH+s7gjGHRWBpAn6DcX83WeffXbb8uXL9YEzGwlUlQAFLlXFz8lJgARIgARIgARIgARIgATKSIDvO2WES9MlE9CifqWULrT0YQ9jsa3UnyRBv4mYv9aE/MV7yvSGgqhvWKjWvCU/oFU0QEF/9PCTIehHv8rLn9i7J76SOm6XFtD/dwBHm9NQP7Oh0qdn27d6jTEVPoueO6U6AfxXcx+wG4LrmjpaVwa5NUCLuLek1F8o4HaMLkBnOr2u1P+3TdnW/+U3t4GgfzdgL2zKZv6tL9Olb1j+ZkC/+izYzdOz7YE1BS8tfujYVL7u24Bc4V300RXLVgW5bma2NVR21sYruj6Usu1/VRDHrCKfxdDFGjtS1tCNYRIaNmY6plmQHCAexTxHebDVhp0RkUWixLX4JHDw+ZqZa/296YZiPxIgARIgAXMCFPSbs2JPEiABEogNAT+BMYDA4mGTCv0K2DQ0Tp07/aFVO/xgvLRgwfhjjp3wNQV8NuQL0uEpRP0kNU5desqKR171m7fw+fbMJdOg6h4F8EemY4r6/QKAzva+wG18NQX9sOwfIm91QTB8JV6QpgCd2X/t1M5u19sHTAT9tsgiS2EBoP4mSMLECF9/p2BfeGrnI7819b8a+8r/eZPPQKkPQXC9RxyBn0lTJrXaTyml9+dVxfHtvPdu7F33bK2GzbhIoOwEJsw9D5Ouc/x19aCILC27AwEmSKfTqV27dq0C8CmPYd0NDQ2ZXC4X6dWrAdxkVxI4ggAFLtwQJEACJEACJEACJEACJEACtUqA7zu1urK1E9e8efMm1tfXPwXgHI+oYinqdzsPH7jveWhReFxa/eyToAX9bk1XpR+47wVoQf9YaJrH5Gs/DC20d2s7buuNnEe15k3imurbFCZfe5aT67E7D08K36QI+i2lPm5DbtMF5sKxVT8bl7cWTsu1vu423kTQL0r9tRL5RwBTQvixXyl17czOjOt3+iNtblyy6iRr/4GVEHw8xFzFQ2xAPZB/89jrvarUmwj6BfYiW1kLRBBSU6B+pxQunNmZMdYUbMl0nGHD6vGpTG+Caf87WpfbmrKtX/VLbigY01X5+9o7/xJK7giWSOLozsa85C+d1XGF8XU9h2J/LFTBTYWdsPD/Q+FjHnAo6DfZOexDAiRAAiEJUNAfEhyHkQAJkEA1CfgLjIML+vvbmz+gbGiV7CmusSl5esekEy4+8/77D3jFr0XXPtXKA+PTVfPztn5pzrm+NBeMbk2nT0hZ9pMKCJJxHMInubKxs3tl8UADMbwe8tjUzp5LnSbd3tb8da+bAfRlClA4JoyY/935FF61Ujh/SkeP48ufYQy/ficz/P0hxfwFV57a+9beS2atWbPPbwGqta8Mnrf/TwEfFO8rGino91vgos8p6A8IjN1JwJBAUgT9h8T8WQAtHqE93tDQcDnF/IaLz24VIUCBS0UwcxISIAESIAESIAESIAESIIEqEOD7ThWgc8rABNLp9NG7du3Slfo9Rf2Dg4MX9fb27g48QZkGJEXQr4XRWiDt1LSIX4vXx1rTYv6GudMxqdkfD37JAAAgAElEQVS5AHO5uFRr3qStLwX90a9YQgT9g4DqB2RGiQTubsq23uAm5DYQ9GsxuP6ZWIIfr+Ylf76foFtXZBdYj0r4YodOLtrv3C5wx/Rs6xddGaS7jpOU/QwgZ3rEWLqmQOGp/FsNl3glFxTmL0nQ7hyEL4fCsGExf6brVgA3lVz08l1fzBMaNrVl3yeC7wPy3hL2nN9QCvr9CPFzEiABEiiBAAX9JcDjUBIgARKoFgEDgXEg8bACpL+t5XZAfc4jJltBlp3a2f0dr7i1re2Zlq+KUp8vUeg9ahoBcnve2rvES/yt59+RaX5AKfxpudenihX6IwlNBP86JduzVABVbNBQ0F+yH/q2AEtUpjG76pG47iuD582EQ6Bn0sRgrfehoL/WV5jxVYvA+NlzcOLNtzhN3ysi51XLr5Hzmor5BwcHm3t7e4fi4DN9IIECAQpcuBdIgARIgARIgARIgARIgARqlQDfd2p1ZWsvrkOi/icBuJeSB14YHBw8Py6i/qQI+ps6Wh03jL5FQN8mMJbb8S1zHEX9+taCrTc+UTY0bvPqCfvau8o2b1IMe9wqEZvz8KSwLPiZEEF/VFhfU7Dnz8y2v+hk0EDQH40fgpVNHa1L3ET1Ly14crx13K4OAS6LZsIjrOyH4M9mdLQ95MjATNAfhVv7bUjm9Gyrp6Zga7pr6oGU0tllp0cx6QgbnhwK/Ta1ZZeKyH3wLgQYwjX/GyPKvA9G+kxBf4gV5BASIAESMCVAQb8pKfYjARIggRgRMBAYG4uHVTqd2m7ZnwXwdZ8K4+vrrAMXnNzx+CteKHa0tSywoboBTIga2bD4W+HPGrt6HF8Y9XzlnL84nqQL+nWlf0vyH52SfXTUfa2VEvQPM1XySGNXd7NTYkGBeTnX1W9fGTxvJlvd+Jk0MTYW+iil9I0ho75wee3Wr2DfBuNbBccCKsZIAoEIxF3QbyjmXzs4OLiIYv5AS8/OFSJAgUuFQHMaEiABEiABEiABEiABEiCBihPg+07FkXPCEggsWLBgvFJqbVJE/W7n4briva7wHofmUemcwnEAumL+tDsvdlyqcq6jnnfKl+cNz1/cKOgHKOiP/rfHGBP0Q4m6fWZHRldbH9UqJugHXhZJndfU0fKfTn70ZbqusqH+WYA6nxXfKlDP2YJ/F1s+AFF/AsgZvpXkFX41zpZ503Ktrxfb31Q5Qb+uUPjIjGxrs1tiw6Hq+A+8k89UrsKPG8flhzlsd+L8UvvDc1Iq9UMAJ0X/5MF+J0ngazOybV92s70x03WZBaVvvj6qDPOPNElBf5kB0zwJkMDYJkBB/9hef0ZPAiSQUAIGAmNP8XD/okUT7Al1pwLWJwW4zi9D2U/wXMBoLgKXfqXUbfuU1TEzl3tTJxVsAz5kifoiROnTrpTb0gjwq7xtzZuWy416YXx5yZJjhvbteUJE5vosrX7heV4Ulu/ZtbdXV/zXvk+w1Dk21M0AzjK5XSAGgv68KHkElrpjz5t7f1UUxzcBON/veRjOkCikG7t6Hh398p0+rt7S1+PB63q84WEKeBPAN62UemjKw6t+r//btnS6USy7DcDNAhzntR4K2DQ0Tp07/aFVOxwPQ9KmvpRnXxk8bya/SSjoN6E0og8F/QGBsTsJGBKIs6DfUMz/w4aGhgW5XE5fU8tGArEjQIFL7JaEDpEACZAACZAACZAACZAACUREgO87EYGkmYoR0KJ+AKuVUp/wmDQWlfqTIOiffO1Z0KL+4sbq/IeJaGG9FpBXmpFTsgXX5eAqUNAf/a9cE0E/gF9D5D9Km111z+hoc7xmYlO66zRJqZ8AaDSYY6uI+iqGrMeacq0vq3RXaqNlT7cgfymCawAc7W1DPVe/55j5jasX7S3uF0DQnwfwiIJ9h/3mcb+atWbhvv5FqycMTnz7I1D4O0B9zE+boERdP7Mjc0+xDy8v+e4xew4c9X2BnOMRx36l5KYZNr4luVbty7utr71rrlKqA8AUt/EKGLIE6aaONgdNQddxktKaAvHVFEBrCpT6JlLjHmp6+PJDmoJc434LbSLDGg1fTUGqru7c6Q81O2sKMh0XCKzHfQpP5pUgVzckt50G/EbzeGlxz6lWfugvBbgewEQPjrYAf9eUbbujuM+LV39n3AlvTuqAoNlnT775jnbifyIv3xnej1DSl869T9Wpz4tCxmc/uiZ2GO4D7doR8SOXtvuuWHWa2EPXKGCZ3xocio2CfoNfPOxCAiRAAmEJUNAflhzHkQAJkEAVCUQkMDaKQIv5odRtU7tWfdWrgro2tq2t5RqB0i+SlusLn6jn68apRaeseGRUSREFyI7W5j+3Bd/2uC1gSIlqPzW7St8CcETblmm5QJTye0mzAfmHRlv+TnK5I15YtTFDH4bnraqgX2GnAEudxPjat5cWLBh/zLETVigg7bPQt0/t7BlVVcA8OQO/gAxdOjX72Faneba1XfY+gfV9AO/18MNT7F7tfRXkeRt+XoAfWyJPK1u9/G7MIu+HLf/v1FzuN0YPHjtBKdUHYNS3A6/csAz5gXhUJOIykUASCaQmn4ST7xp15qtD2SIiTdWKafny5dZPf/rTTgAtHj78cHBw8OLe3t7BavnJeUnAjwAFLn6E+DkJkAAJkAAJkAAJkAAJkEBSCfB9J6krN7b9/tCHPjRu8uTJjwBwLp1+EE/VRf1u5+Fbb3wCQwN7YrGIuvq8UxX4gfuehxaPs7mLx/Ua6rUsZzu+ZQ7qPzh5eI12/2gL3ujmTceat8fNCVU9Dy/nXii3bUNBf8lueFbGNxX0K6zO1x24ctbKK99ycqgv0zFPKesRCCZ5OOwqXjYS9CvshCWtMzpan3aa46UFT45PTdq9Akr5fKevVszIZj5dbGNLpuMMG5Yu0neCRwx3N2Vbb3CrbG9S2V1B3Tszm9GC7yOaaYV+BfxCwb709Gy7o6ZgU1v2fSL4PiCemgLAXjgj2/5csR9aUH/im5MeVYKFHhz2K6WundmZ0VX8R7WNmY5zLFhag+KR3KB+fMy4/ReesuLTR/zlvMkomUD9Li/2xbM6rnD8Bb25vesTsFWXz3788oxs29+PWgej+eEX/zSB9agAf+TzAFPQX/JvOBogARIgAXcCFPRzd5AACZBAAgkEERiXEp6uvG6JWjYlu6rDT8yvq+Pn9+/Vwm337G+FV60Uzp/S0eN6ijQsqM80P6CU+1VoCnjy5eNOvPTM++8/MDK+/rbme9TBGwdcmwC5PW/tXaKr2bt10j5sz7R8VZT6vFdyQrUE/Vo0LpBrp3Z2O75sFuLa0Xb5h20l3/d56XtsamfPpaNfvo2q4v9Owb7w1M5HfuvFfFvr5V8Skdu810WubOzsXlncJw77yvB5syHoHLLGX//ehx9+o5TnjmMPEqCgnzuBBMpDII6C/oULF56Sz+fvFZFRfx+VhwKtkkDlCaxdu5bnL5XHzhlJgARIgARIgARIgARIgAQiJOAm6I9wCpoigWoSeEFELl6zZs1ANZyIu6DfqQJ8gVNfu2MB7WpgrPqcHuJx7LitF4MbWKyo0otEQX/0xJMj6Fc/G5e3Fk7Ltb7uRmG4Onp71wooLPYgtdtNRG4g6PcUUB/+Pdr9AaXyzwI4xd0P9bP9e4/+xAcev2TXyD6b2ztboaAr7LsVXNyj/35r6mhd52b7pXTXZMtSvSKY7cHh6deP3Xnxmfdfc4Q+w0zQr36nFC6c2Znx1BRsznR+CYCnpkApdeXMzswoTcGWtuwHbREd42SPGDwTG/S4zZnOv1DAPQLUudh53YL98enZ9l8WPjfcR3stpVqmd2bWeD2VfZnOzyvga67rqfCrcbbMK97XmzOd3wJwo5dtpfCNGZ2tX3BL7NBjX2p/eE5KpX4IYPR1M4eNU9Af/a9WWiQBEiCBdwnwC2VuBhIgARJIIAFDgXEpkeVF8NABa/x/NxUnG4nHFe6c2tXzWT/HDGxttyT/0SnZR98t+bEjnZ5sW3Yv4PGiaZBQUPCtP9NyrlLqSa9r1aol6Afwy/378uc3PfroTs8XvksvnXTU+OEXrjM8+j0ne/fPb1y9+ohrAo0q9Cv8w9Sunr/1Xc/0ZXNty9KlR45x7avU56d2rfpG8ecGe0Ffq1C2faX9MXjebCVyx9Rs9xf9El/8WPHzwwQo6I/3btCicN6UEO81cvMujoL++fPn68NmfZUoGwnULAEK+mt2aRkYCZAACZAACZAACZAACYwZAhT0j5mlHsuBPr527dpLqgEg7oL+ydeeBS3qL266Mr+u0M92mMCUL89D/ezROsidPetZNb8KG4WC/uihJ0XQL5ClTdnWB/0I9GW6rlJQrkX0FDBkCdJNHW2PFtsyEPQbCZ+HBeGZ3OOA+qSbv0phg23LvFm51iMSz/oyHdNtWOe7jRPIAXtc3VOnr7jcM6Noc6brUUB5/B2oXlR56+Mzc61vjpzLTNCPf5iRbfPVFPS1d81VSnlqCkTw+aaOtlGagk3t2WWi5G7X9VbYqaB0UsELXntia7rrhAOW6oXgv7j000X+2md0tL2bzfbS4p5TU/mhHwFwvQVbFJ587bidlxYnRBTPYWBrVILJf37qsYajJrz9NCB/7BFbXz5V97FZK5u3+T0TmzOd3wTwNx79jPa13zz8nARIgARIwJkABf3cGSRAAiSQQAIGAuMoorIB/IfY1mcac7mf+xnc3nr55yByh9dLkiXqwimdqzxfkvT4gU99quHA0eOeVoDbS8egWPZljR2PrC3Mtz3TfAYUfK6TUysbO1ctMRFdx1zQ/+KgrV+Yc0e8MDuxN9grjraMBP3A7VM7e27y2xv96fRpylI/AVSjR19HW9XeV9pfP4YC/CpvW/Om5XKuFR78GPHz0QSUUsqJS3+mhbgqQECLvifMnTc8U2ryZOh/rzv058jpC6L+oYGBdwX++zdsGP7nfRt4pW8FlirUFI1ZfWPo6CYiFX8/TKfTR+/atWu31404oYLkIBKIGQEK+mO2IHSHBEiABEiABEiABEiABEggMAEK+gMj44AEEhCRk6pRpd/tPDwu1e+n3XkxtDC6uGkxvxb1sx0m4HabwdDAHmy9UetU2SpNoKmj1XHKapyHVzr2csyXFEG/WyX3YiYm8bjZikrQr32qtoi6nIJ+Jer2mR0ZX03BpnTXaZLSmgK4agqcbOmEiM2Zrh4BLnPf8+q5+j3HzG9cveiIIodO/Tdnst8FZImbreKkgr72zktthZxbVX+dFCKQ9hnZVucv54om2tzW2Q1Bs9v8StT1Mzsy9xQ+35LuarJT6sc+NzysmJHNfNrkd0KU+9pkPvYhARIgARI4kkDFBRtcABIgARIggdIJ+AmMS5/hCAt5Ab615629fzdrzZp9bra3tTV3vyNsdn2xMK0qX7DvH6O6fmrnqndfVLa1NreKeF4nZ4vCnzZ29TxkwoeC/vRx9ZatEyTO9OBVdkF/tfeVjt1/L+KxqZ09l5rsK/YxJ0BBvzmrqHoWRPxayK//udRWEPVrgf/edfqmULa4EIiToH/BggWnKqW2xoUN/SCBchGgoL9cZGmXBEiABEiABEiABEiABEigUgQo6K8Uac5TRQL2wMBA/c9//vMDlfYh7oJ+N0G0FqhroTrbYQIeFeGHBf3kVfndQkF/tMxNBPBRzOglAjcSfit15czOzEo/X0ziqYSgv9oi6iQL+vuuemSSGtz3Q0DO8Fhvo1sC9Hi/tSjem5sznbcC+LLH3C9beTlneq61z28/Gs0Pde/MbGZZwZbBzQb6VoE/ndHRZqST8YsfACv0mywk+5AACZBASAIU9IcEx2EkQAIkUE0CBgLjyN0TILfnrb1LnET9htXcA4met7c2fxPicZWXwj9M7ep592q2/tbLb1UiXi9KAwJ7bmPnI782gUNBf/UF/XHYV3qvGDxvgfa2yf5jH8DtiuFXblj2biV4ciqdQEHE39DiXKGm9BkOWtDifl3Ff/+G9djV/e4tlFGZp52ABOIk6Neuz58/X5emWhgwDHYngUQRoKA/UctFZ0mABEiABEiABEiABEiABBwIUNDPbTEGCHSsXbv2imrE6XYeHgcBeP3skzDlywdvcx3ZBje8ih239VYDV+zn1Lw0t+KmeWlubJUlQEF/tLxNBPBRzEhB/yiKZRVRJ1nQb5TgUVTVPoo9WrARlp2bD32ZrqsU1APuPsr3mrLpTwlk+Lb7TW3ZxSLiJdbfDdgLZ2TbnzOJm4J+E0rsQwIkQALlI0BBf/nY0jIJkAAJlI2AgcB4t4gsbMx2e/5PuRZMT7DUOTbUzQDOAmB5OG1D4capXT13F/fpT6dPU5a+/ky5Xn8G4NcC/IcpFAX8XwA+6NH/CBG1XwKAAjYNjVPnTn9o1Q4THyjor76gPw77Su8Vg+eNgn6ThypgHwr6AwIL2F0L+Rta0pgw97yAI0vvrsX9O++9G/s2rC/dGC0EJqDX/uS73r3gZuT4LSLSFNhgBAMWLlx4im3bjwP4cATmaIIEYkmAgv5YLgudIgESIAESIAESIAESIAESCECAgv4AsNg1iQQeO3DgwDU/+MEPXqmG83EW9E+cOx2Tr9VfIR7Zdq/bgoH7nq8GrtjPSUF/fJbI48aEqp2Hx4dOOE9MBP1eYvxwsx45ykjAzQr92JruOmG/ZS+wBAuVyIegcDyAEwGkgq+DelHlrY/PzLW+OXLspnTXcZKynwHkTDebpvvBaF1F3T6zI3PTyLmM9qThfgjKxSR+ANsg8hNj20pNA3C2e/8j18LghoBAySAU9BuvFDuSAAmQQFkIUNBfFqw0SgIkQALlJWAgMDYS9Be8VIDsaG3+c1vwbQGO8vC+T9Wpj526ctW2kX0MhddRQzlS0N/W/CiASzwmeXHQ1i+ZuSNeMt36U9CfGEF/WfeVNm7wvFHQH/UqgBX6y4B02GSlKvKb+E9hvwml6PvEUdCvo1ywYMGxtm2vE5H/5hH1EwMDA5dV49rz6FeCFmuVgJvAhYL+Wl1xxkUCJEACJEACJEACJEACY4cA33fGzlrXUqTz5s2rr6+vfxrARz3iWnn22Wd/evny5Xa1Yqegv1rkyzOvToDQiRDFTSdA6EQItsoRoKA/etZG4mkH0XWUnhgJvw0F3EbxuNiKUvgcla2XFjw5PnXs7j+FKC16P82noGOAZUm0oD9QhfoAUGAo6A9i0qDvkWsR1d4pTBy1PYOA2IUESIAESGAEAQr6uR1IgARIIIEEDATGgQT9GoEW9fe3Nt8FwfUeSGwFWXZqZ/d3RvbZnmk+AwrPADihgjgp6DdITjDYK46JDvr2hnpLZ9PDNZsewO1TO3uOyIB3Wn/DhI9RtuKwr3Q8Bgwp6C/Dg6+UehbAqHt8X7v1K4mq7F4Q0B81ew7qJk8eFtRrIfvQwMDwn2+v661YPA0trdA/UTTtu44lirZ33bPY1Z0b5lHu5rYeel59Y8D+DRug/anlNn72HJx48y1OIfaKSOWvbBjhiRb1K6X03z2ulfpF5OlXX331Yor6a3mXJjs2ClySvX70ngRIgARIgARIgARIgARIwJ0A33e4O5JGIJ1OH7Vr1641AM738L3qYn7tm9t5+I7bejG4ofznpl5re3zLHExqnjOqy86e9Xijm7ewOrEjs/j8tqiffRL0jQkOrern4fGhFMwTIwE8Bf0FqMaV0aMQUfe1d81VSq0AoCu8R9wo6HcCuuXKnin5oaHnBJgZMXAPc0EF/c5r5zZBFHuxciw4EwmQAAnUHgEK+mtvTRkRCZDAGCBgIDAOLOjX2Ha0Xf5hW8n3IZjkilHJI41d3c0ynANwsJlUsy/DslDQX+OC/jjsK71vDZ43CvrL8IAnXdCvhePvuXm5kehdC9n3ruvFru6uMpA8WJV/0nXXQwu5g7SCX/lDyQeFJISRNgqi/kKygv7s6LnzQs31h1uXl03UH4RBudcjyBqUo2+cBf063nnz5k2sr6//oZ+oH8CiNWvW7CsHI9okgVIIUOBSCj2OJQESIAESIAESIAESIAESiDMBvu/EeXXoWzGBQ2L+xwDM96DTffbZZ7dVszJ/wbc4C/pZbT7486Wr82tuxU1X59dV+tkqR4CC/uhZU9B/mGmUwudSbCko6cvkPgOou/TXdNGvurZIQb8TV5PbIqJfDwr6o2dKiyRAAiQQHwIU9MdnLegJCZAACRgTMBAYhxL091166aSjxqe0iO4MD2c2WLY1b0ouN1DoE4dK6gZMHCvRu8VpIiYXyJWNnd0ri20YVrd3FYFvb2v+OoAveKyBcSxhuRjGwAr9BxeJgn7j317mHZMq6C9UgA9TCV8L+qMW9QdNLNCi/f0b1pfsh55XC8ePmj0bE+aaFX0vl5Bez68TGoI27U85kwyC+hNVfw8eD4rI0qjmKcWOiaj/He2/rqA0n6L+UkhzbDkIUOBSDqq0SQIkQAIkQAIkQAIkQAIkEAcCfN+JwyrQBxMC8+bNq6uvr1/tJ+ZvaGjI5HK5vInNcveJs6BfVzfXomi20gno2xb0rQtRtbrJx6B+9mSMm3zMsMm69xyDuskToP+7/hka2DP83/WfQwN7D/7zH/bgwKF/r/btD1Fx8LLjllwBIDbn4ZXgEOUcRoJ+qHtnZjPLopx3pC0TEbVS6sqZnZlR3+MX+2QUj4utUkT4xX6UYmtjpusyCyoL4CgD5vrvvdcAFP/9pws+eiQDUNDvxDYZFfqxNZ+qO2fWyuZtBvsDpexFE/vsQwIkQAIk4E2Agn7uEBIgARJIIAEDkXYoQf+LV189bsrO15+AqE+4Y5F+seVPGnO53xf69KfTpylL/QRQjRXEeWSF/tbmb0LwNx7zj0pE8PKVgv70cfWW/QyAMz04lVXQH4d9pWM3eN4o6C/Dg6+UegDAVcWmd957N/aue7YMM5ZuMqxwfOTMUYrIPSqxjwq2HMkEhUkK4v6GlrTRjQVR+RKkKr/b6pcryaD03RbeQhIE/To6U1F/Q0PDwlwu93Z4IhxJAtESoMAlWp60RgIkQAIkQAIkQAIkQAIkEB8CfN+Jz1rQE3cCh8T8PQA+5cGpO05ifu2n23m4ruauq7pXs0278+JhcThb6QS0sH7rjU+UZEivRcPc6Zj4seklr4v2Z/ePtuDtDQOoVXE/Bf0lbTfHwSYCeEAem5FtvTT62Q9apKD/MNmt6a6pB1JKZwqd7sVboNbDlr8e2tXQO2vNwlG3H2/OdD0KqEvcbSRa0K//njVK8Ai6Zzelu46TlNZUiJemIqhZn/5BK/SjX+XlT2bmWt/V93hNQEF/xMtFcyRAAiQQkAAF/QGBsTsJkAAJxIGAgcA4lKBfx+Zve7Sgf8uVl0+pOyDPCTDTjY8CVpza2fPpcvHrb738ViXyZQ/7AwJ7bmPnI7828YGC/uoL+uOwr8yeCVboN3mmgvZJmqA/iHjej0UUon59Q4DJLQFRief9YtKfa4G9FvWbVOzXSRs6eaOUduLNtwzfEhBFqySnKPz1spEUQb+OwVDU/+PBwcGLent7d5ebHe2TgAkBClxMKLEPCZAACZAACZAACZAACZBAEgnwfSeJqza2fE6n06ldu3atSpqYX69SnAX9TR2tY2sjlTHasIL+goh/UnM0591OIWrfBjcM4I2e9e9W9i8jioqZpqA/etQU9B9mGqXwOaytvvbsNUrJPQAsl9W2AfVA/s1jr3cS8hfGJFnQb5LgIZClTdnWB6N+IvoXrZ4weMyetYCc625bPVe/55j5jasXHbwqJeK2qS27WEQe8jD7liUyf3pH609Mpg67F01ssw8JkAAJkIA/AQr6/RmxBwmQAAnEjoC/6B6hBP2b0iYibocK/YsWTVATjloLwPVFRYBf5W1r3rRc7vVyAN3W2twqgg6Pl9UhUUg3dvU8ajI/Bf0mewHlrdAfg32l94rB88YK/SYPVcA+Sqnl73yP8ZXiYXEVVp981z1G1edNMezbsB6v3ToqfKPhJmJ+bV8L5nXyQCVbEJG99u2VG8LdyBrFbQkjuWhfNC/NLenNY3/cIiL6uYtVOyTqfwrAOR6OvTA4OHg+Rf2xWrox6wwFLmN26Rk4CZAACZAACZAACZAACdQ8Ab7v1PwSJzrA5cuXWz/96U87AbR4BPJ4Q0PD5blcLh+3YN3Ow3f2rMcb3dU9k2SF/mh3S197l7HBSgj5i50pVO3ftW5LTQj7j2+ZA5dEiFiehxtvjip2pKD/MPwohc9hbL149XfGnfDWJH3txyfctoSuzK/EvmBGxxWveG2bJAv6+656ZJIa3PfDd26GOMMjxn+YkW3723I8Opsz2e8CssTD9ssiqfOaOlr+sxzz97V3zVVK6X3geJ2OAoYsQbqpo81IJxNmL5YjLtokARIggbFKgIL+sbryjJsESCDRBAwExqEE/f1tl31QwVoHYLIHoA2Wbc2bkssNjOyzva356wC+4DFurxL51KnZ7h+UA/72TPMZUHgGwAnuL6y4t7Gzx0gdSkF/9QX9eh2rva8O+aBfbj2uGGSF/nI800kS9PuJ1LUYfO+6XuzfoCvbHPzVqSvH62r1umq9W9OC/qACcpObAqqVFBFGZB+2Un9jttuVq9t6HDV7tuftAaUkGJTjGQlrM2mCfh1nOp0+eteuXfrveE9Rv4h8fM2aNW+FZcNxJBAFAQpcoqBIGyRAAiRAAiRAAiRAAiRAAnEkwPedOK4KfdIEDon5vwtgsQeRxwcHB5t7e3uH4kgtzoJ+D0F0HFHG2ifTBI1qCPmLwRWE/dVOKCl1QSnoL5Xg6PEU9B9mEqXwOYytLVf2TMkPDT0nwEyPlTYSsidZ0K+gZHOmq0eAyzw4PP36sTsvPvP+aw74PRV+a6FE3T6zI3NTwc7m9s4rofCvXrckiKhlTR2Z7/jNHebzLemuJjulfgzgFLfxCuremdmMkU7GL34A/SovfzIz1/r7MP5yDAmQAAmQgDcBCvq5Q0iABJXwGxIAACAASURBVEgggQTKIehXgPS3Nt8FwfWeSJQ8vWPSCRefef/9R7zsbMu0XCBKPQ5ggsf4p/a+tfeSWWvW7AuCfUc6PdtO7d81NfvYVrdxZrcL4Pe2bV0wLZfb6Dc/Bf3xEPRXe1/pfWLwvLFCv98DFeJzpdRVAB4oHlpK5foQbvgO8ROpe4nntZh/wtx50AJrpxZUQG4i5g8rkPcF4dNBx6pvMQjTgiYgeCVY+O0fvZ5eiRbV4heGm9uYSddd75a4sFREIr9uNCrfTUT9Sqn/XVdXd/4TTzzxRlTz0g4JBCVAgUtQYuxPAiRAAiRAAiRAAiRAAiSQFAJ830nKSo05P2X+/Pkrkizm1yvmdh4+uOFV7Litt6qLGgdxeVUBRDB5EHF8/eyTMOXL8yKYNRoTQXyPZsZorUy+9ixMnDvdyWisz8OjpRCtNQr6D/OMUvgcxtamdNdpklI/AdDotsoCWdqUbfX97ifJgn4d+6b27DJRcrfHbjeqkm+SHKBEXT+zI/Pul5597d0fUCr/rJeg3vSmhGL/N2Y6po3Lpxrem2vd4BZb/6LVEwaP2bMWkHPd94HZTQ16/OZM5zcB/I0HSwr6o/21SmskQAIkcAQBCvq5IUiABEgggQQMBMaBKvRrMf+O1uY/twXfFuAoHyS3T+3seTfjuNB3azp9QsqyexXwXzzG20rkjqnZ7i8KoEzQb8+0nKNs1S2CN1K29clTcrk+t3HbW5u/BcGNnnYV7m7s6rnBa37NY3um5aui1Oc9MqkhkCsbO7tXFs9nmFzgKgI3qEr/4qBtfXxmLvemH0ODveJoyzAGx71Q7FN/On2asvRhgnI9TAAQ333V1swK/X4brQyfK6X0ibU+/DiiBRW5l8G1I0xqkbpblX3TCvteSQGmAvIggvmgAvlSGfolGmiRvV5XzcGp6c923nu30W0FXnP5ifkLc2uW77l5ecnrWiq3co332LPniUh1vx30CdpE1P9OQf/1qVTqXIr6y7WDaNePAAUufoT4OQmQAAmQAAmQAAmQAAmQQFIJ8H0nqStX037LRRdd9L9E5DMeUca6Mn/Bb7fzcC2m3nrjEzW9iAzuMIEwtyEUBPfayoGBPRga2Av93/SPTsbQTf9ZN/lgPbajP3jS8D/rxIEgzfR2gSA2K9F32p0Xv8uhaL7Yn4dXgk+YOSjoP0wtjAjfjXkYWyaCfgC+Ffq3prtO2J9STwvwR+57Qr2o8lqf0HqEPmFTuus4SdnPAHKm29jiivauDAwSFNxsbWnLftAWWQdgsse+vrsp23qDQFx1Ki+1PzwnpVI/BOD2S3JQRC5r6mhdW5jnxau/M+7ENyc9qgQLPZ8pkVx+58Qls9YsNCp+qSvv5y31PREcb8NuOT3brqvwOzaD/WML8HdN2bY7vHzcnO56P1LqaQDTPPpR0B/mlyfHkAAJkIAhAQr6DUGxGwmQAAnEiYCBSNtI0K/S6dQ24ENi2XcI8DEv8fpw/Ao7LVEXTulc9YITj21tLdcIlM5Gtjx45QX41p639v6dV6V+7dt2y75agG+886I5UdsT4Gd521o4LZd73cn+jrbLP2wr+T4Ek1xfGIH9UOq2qV2rvuok6h9ObmhrvtEGvuGX3EBBv7MIv5h9KYJ+bava+8rgeWOF/jL8glRK6ZIpoxJ44iTo9xKPBxXNu1WVN43Xqyq90/IE9S/sEvuJ+QvxmdxW8Idblw8L/72aR/V5vHLDMt/xBdteCRKVYheWud+4xmy3W5cmEdniN77an5uK+seNGzdv9erVf6i2v5x/7BGgwGXsrTkjJgESIAESIAESIAESIIGxQoDvO2NlpZMT50UXXfQvtSDm18TdzsMp6E/OfizVU12V31RkH0XVfC3yr589GQ0fm2487+51WzBw3/OlhlrR8U0dzjckA0jEeXhFYRlORkH/YVAGImpj4XMYWyaCfr/K8C8v+e4xe/eP/1cImr23QLwF/Yai+v1KqWtndmZG3RCvY9+4ZNVJ1oEDqwGc5cZCAZtSdXXnTn+oecfIPpsyHRcIrMcBHMyecm62Ah6zUweumrXyyrfc51DSl8ktAtR9AKYc7Kd+pxQunNmZ+a3TOKPnUmEnLGmd0dGqBfuj2ogEgtk+vw6M97XhrxV2IwESIAESGEGAgn5uBxIgARJIIAEDgbENhTeUFq+7NBFVD8jxQcJXwJMvH3fipWfef/8Bp3GGVd0PDZV+gfpG3ra6T83l+rW4/qUFC8Y3HFs/Kw/r01D4DAQnOszzfdu22p1E/S9effW4U9587VGBT/YzoF+WfiSW/TXZPfTvjatX79122WUnYrycJ0r++tBLmldSwrBbFPRXRtBf7X1l8LxR0B/kF0mAvkopxwoJQYTZAaYL3LWhpRX6p7iZivBHjvMSkPtV+g8q5i/MW25hutfNAwUfRsamGWhBvk4CcGomXN3E6rrCv77tIEhzW1/TSv9B5qpkXzdGIpKYd8NDov4nAXjdPf2bcePGfZSi/kruLs6lCVDgwn1AAiRAAiRAAiRAAiRAAiRQqwT4vlOrK5vMuC666KJ7ROQ6D+/XDg4OLurt7R1KSoRu5+G6Qr8WcLPVJgEtrJ987YeNRPXlqpKvfWiYOx2Tmp3P5keS13txx229idmTboL+JJ2Hx23nGwmHgbcB7IzKdxEsa+po0zeqDzcTIbtS6sqZnZmVfj6YxONmK4wI382fMLb6F62eMHjMnrWAnOsdp/Tmlf3nszozmwr9VLor1WfZF4jgHxXE/+GH+qXUjz+/6cHLjljXuFToH94XZqL6vBLkZEiWN+XSv9XV+nUMVgqXKahbfSrT62nunJFt+2wxb51QcMKbkzr8EyOGR74pwD1DSv3L6ba1RXKteb0eGy17ep0lzUrhL538UAobUrZ8cnqudVRBvOHEjAPj9ZU+c332vNYPdaTy8o3TgN/ovsPzivyZApYBOM7vmQFAQb8BJHYhARIggbAEEiPaCBsgx5EACZBALRIwEBhHH7bO2IX65NSuVf/uZXxrpmWeZatHvKrkl+qcALk9b+1d4lThvz/Tcq5SSov8hqv6l7NR0F8ZQb9ew2ruK4PnjYL+Mj1oSimtwB4l2PUTuJfJnVFm3arBa+G4FpAHbW7CfC8BuUkFfC2Ud2taJK991XNE1fyq7RfmcRLZ67HvuXk53Hz2YuuVQNCfaQkcnhtbk8SCwJNVaIAHo14ROa9CbkQyzYIFC8YrpfSVpp6i/gMHDsz9wQ9+8Eokk9IICRgQoMDFABK7kAAJkAAJkAAJkAAJkAAJJJIA33cSuWw16fRFF130P0XkrzyCW9vQ0HBJLpdzLXoVRzBu5+FaPD24wfvm0jjGQ5/8CeiK/Loyv1/T6z9w3wtlF9GbCvu1qF/7E/d9OXHudEy+1rHQduLOw/32SCU/NxHAR+1PsaCegv7DhDdnOr8E4DYD5nkArwHQf+o2CcDRBuMKXRxF3HES9CvoyvZduvr+nwaIK0jXV/OSP39WxxWOX6puasu+TwTfB+S9QYwG66t+Ni5vLZyWa329eNzGTNdlFlQWwFHBbAbuTUF/YGQcQAIkQALmBCjoN2fFniRAAiQQGwIGAuNIfdWV/gVy7dTObsfrx4on297WslRB3SfleVmwlcgdU7PdX9RV/YvnVoBsz7R8VZT6PADfKvulgKKgv3KCfr1O1dpXBs8bBf2lPEgeY92+wAhTbb0cLroJ8MP65yUg/8Oty6GF5MXNqzp/QajvJZDX9rTdvet6sX/D+pKE/aZCfj2nFyOv2wq0r24sTr7rHsdEgLAJFl5+hEkQKMceDGrTQ9D/oIgsDWqv2v0NRf2b6+rqPva9731ve7X95fxjgwAFLmNjnRklCZAACZAACZAACZAACYxFAnzfGYurHr+Ya1XMr0m7nYcP3Pc8dq/bEr/FoEclEdDi+Wl3Xuxpo1rCee2bTjTQf7q1JFTq9xD0J/I8vKQNF+Hgagj6RfD5po62bxTCoKD/8IJuTHedbqXUDwCcFuEyO5l62crLOcXV4eMk6NdOb013TT2QUr0ATo+Yx36l1LUzOzOeepm+TMc8pazyFb8UyeV3Tlwya83CfcXx6VsCjt816buikIk49mJzFPSXGTDNkwAJjG0CFPSP7fVn9CRAAgklYCAwjiwyLea3gM9N6ey500lA7zTRsKi+9fIvQuTLEYv6bQAP7H1r7/VO1fkLvmxNp0+wLPtxAB+JDISDIQr6Kyvor9a+MnjeKOgv04OmlFr+zvcYXyk2v6u7C/qn2s1NTB/2BgEvAblTzF4V6UeK2P2q3o/kqAXzu7pz0ONNWxAhv7ZpkvBgGlvBR6/+r9ywzDEZwiS+xmy3Y7ekCvrdbpUAcIuI6OctcW3evHn19fX13wNwgYfzG4eGhs585pln3kxcgHQ4cQQocEncktFhEiABEiABEiABEiABEiABQwJ83zEExW5lIzB//nzPKsRKqTVPPfXUwrI5UGbDbufhO3vW443u6G5YLXMYNG9IQAvmdYV+t6ar3+vbGarVtJj/+OY50KJ4t6ZF/VtvfKJaLvrOq6vzu/if2PNw36Ar0KEagn4l6vaZHZmbCuFR0H/kQm9qyy4VkfvKXJl9j4hc3NTRum7k7HET9GvftmQ6zrBhPQZgWkSPhC3AHdOzrV8UyKiCk8Vz9LVlM0rknwFMjGj+Q2bk++PyaHeqzl+YZ0u6q8k+mODRVMLcuw/tJbdK/xT0lwCXQ0mABEjAjwAF/X6E+DkJkAAJxJCAgcA4Kq+3Wra9ZErukSNezEyMa/H1jszl7baSewQ4zmSMT5+3AdzeaFtflVyucBWc65ASRf06cWDjoUz2erdJKOivrKBfr0M19pXB80ZBfwQPuJMJpZS+a3aUsnzfhvXQovlqNzdxdCkJB242tdBeC9NHNreK9LpPseA8iKhfj9fzDQ0MvCuE379hw7tTpyZPxsGfk6BvFQjSTMT8BXtuCRPat8LtA4W+btxK2StuSQJOaxGEQTX7egj69WHvg9X0rZS5D4n6VwP4uIedu9euXfuXpczDsSRgQoACFxNK7EMCJEACJEACJEACJEACJJBEAnzfSeKq1Y7PCxYsOFsp9ROPiNauXbt2QZIjdjsPr7awO8lM4+q7n5hf38igb2aodtOi/oa50zGp2f17gLj46sTKQ9Cf6PPwau8LCvoPr8Cm9uzXRckXPNbEWPhcii0FJX2ZrlsB6KSHVIg98raCelAgiwEc6za++KYE3S+Ogn7t10vtD89JqdSjEVTq3/9OAcuvTc/L30uu1VejUmDX1941Vym1IqKkgjwUHphw1L6/OmXFp/f4re/B2K0nAHmvX99RnyvshIUboPA1D9+N93Xg+TmABEiABEgAFPRzE5AACZBAAgkYCIxLiUqL2X8NyN832pIzEc97Tfb7tktnplTdNyHqUyFfILU//yG29ZnGXO7nQQJ7ecmSY/L79/wTIEsDzJ0X4Fu2yJOilH7Jc82cpqC/8oL+wvpXcl8ZPG8U9Ad5MAP0dfsCIy6C6oaWVuif4laKiNyrSv/Iyv9eFendRPNBK+kHWCrfrk4ifL9BXiyKGbtV0g+SQFDsj5v4feTtB34xxO1zjySQJhFJ9L3dh0T9+u/ti1y4P7N27dpPxG1N6E/tEaDApfbWlBGRAAmQAAmQAAmQAAmQAAkcJMD3He6EahLwqc6feDG/Zut2Hh73KujV3BdJnPv4ljmeAnkt5Nci+Tg1P5/jeovEtDsvhk5KcGiJPw+v5v6goP8w/VJE+MVrWKotLerfnMm1C9Q9CFZs8TVAPmPVpV7IDw09J8BMj/319OvH7rz4zPuvOVDoE1dBv/bvpcUPHZvK130bkCsCaEVGht8nIkuLbyUwff5+d8XK4/P5um9AoBMljjYdV9SvD5C/asqmV5vcDlAYuzHTMc2C5AD54wDz9lmwm/P51GZJ2c8AcqbLWAr6A0BlVxIgARIISoCC/qDE2J8ESIAEYkDAQGBs6qUNhTcg+AOAnwvkybwta6blcq+bGjDttzWdPt1K2TfBxuUQTPIbpwCd7bxGbOu2KbncL2S4OHu41p9Of0hZ9rcAnO3xsnZE4kB/puVcpdSTFPTD7UVNL8btUzt73r3e0G11+tPp05SlK+eoRo8VNLJVPL4S+8rgeaOgP9yj6TtKKaXvcu0r7hgXQb+p+N430KIObpXpRwrJ3YTZJmx0VX0tVtf+V6KV48YC7XchwcEruaH4poIg8boxLiVJIMj85ejrlvigr95MuqC/wGv+/PlrtMbAgd9Na9euvb0cXGmTBEYSoMCF+4EESIAESIAESIAESIAESKBWCfB9p1ZXNhlxLViwoEUplXPw9geDg4Of7O3tHUxGJO5eup2HU9Cf9JU97H/97JOgq/O7tTiK+Qu+Tpw7HbrifZJ8b+oYXZDpkP81cx5ejaeDgv7D1EsV4Y9cv6hsDYvIVepLsOUzPpqMPYBambLyX3jvw4vf0L5szmS/C8gSj331ugX749Oz7b8s9ImzoH+Ej6dZKfUVBbQBcMzyGRFzHlDrReHr020rF6Qqvxu3ze0Pnywq9VkFfAbAyQbPrb4J4KdQ6tYm2/pBWB9UuivVl8IVgLpFfw/oMa+u+v+tCeP2fU3fAHDwxofc44D6pMsYCvoNFpFdSIAESCAsAQr6w5LjOBIgARIggdAEXk2nTxmy1DkQfABK/beCIQV5WQEvpmx58RTgN6XeDlDsYP+iRRPsCePPh+AcS6nT9ed6TgF687b0jkxk2Nba3CqCDgCWS6B7LNu+eErukXWhQXBgpASqta8iDYLGRhFQSmlBvxb2H9FGVquvJjYT8X1Q/9wE6gWxvpeA3ZRLJar1h6nKX8zKK2mikCjgJrwvpZK+F+NXblgGHVvSmldMIlJT74ULFixYrdThg0YR6VmzZk1L0taM/iaTAAUuyVw3ek0CJEACJEACJEACJEACJOBPgO87/ozYo7wELrrooqyIaDFeoa0aHBxcXAti/kJAbufhO27rxeCG5J1JlndHJM+6R8X44ar8WtAf5+ZVqT9uiSdeCQi1dh4e5z1D36pHQIu5fw+8P2/hoxD7oxCrftgbpf43bPxbflfDz2atWbiveh5WfuZhofoVq05T+QMfFV253pJTDiJRQ1DyoiX5X4zfM/H5xtWL9pbLO50AAcs+F7DeB1FnikjdoXXZqX1Qkv+F/eZxv4p6bV5a3HNqnT10gVL4CEQOFt8cw3uhXOtLuyRAAiQQBYGaEm5EAYQ2SIAESIAESEAB0t92+QpA9PVnbm1AYM9t7Hzk1yRGAiRQPgJKqWcBjCpZU0rV9yi9bWhphf4pbiaV8t388BKx6+rwR82eDS3OLm77NqwfrlofpBWE/RPmzousYr+OfVd3DlpQH0XzSnDQ8+jbBpyaaXKD01ht04lxKUkCUbAoxYaHoP9BfWVoKbbjOHb+/PlXA1iolHr4qaee6oqjj/SpNglQ4FKb68qoSIAESIAESIAESIAESIAEAL7vcBfEgYA+81FKLQDQUYtnPm7n4Tt71uON7vVxWAL6EJKAlxheJ2vopI24t7rJx2DytR+GvmnAqcUpKcFD0F+T5+Fx3zv0jwRIgARIgARIgARIwIwABf1mnNiLBEiABEgggQS2ZS6/SmBNb8x23yK6GL9h29HePMfO44cQOJ9IHbTz4qBtfXxmLvemoVl2IwESCEFAKbX8nRoBo1TqYcTrIab3HeIlvi9FUO5W+V/HXTd5sqP4Xov9SxHR61gaWtKOQnY/EFrEv3dd7/BP1NXrvRjrufTnxa3U/dGY7XYMuVTGfhzL+blbkgKApSLyYDnnpm0SGEsEKHAZS6vNWEmABEiABEiABEiABEhgbBHg+87YWm9GWx0CbufhSRF8V4daMmZt6hhdGEh7HrfK9n40tah/ypfnQf9Z3HQsOjFB/1ntNvnas6BF/Q6N5+HVXhzOTwIkQAIkQAIkQAIk4EqAgn5uDhIgARIggZoksD2dfj8s+2kAUwG5O3XU0TedsmKF7wnSa4sXH/v20GBWAF3hxb0p3Dm1q+ezNQmPQZFAjAgopXR1/lGl3kupgB91eF7i+6AV8wu+jZ89B9pukPbKDcsiEdMXBPIjEwf0rQC66c80+/zAwPC/79+wHlo8X+7mxtht3lKE9x6V7NGfaSl3qGWz75akAKBJRLaUbWIaJoExRoAClzG24AyXBEiABEiABEiABEiABMYQAb7vjKHFZqhVI+B2Hp400XfVAMZ0Yg9x+bAAXidsJKlpMf+0Oy92dDkuVfrdEih4Hp6knUZfSYAESIAESIAESGDsEaCgf+ytOSMmARIggZonsDWdPiFl2U8q4I9HBLteKXXD1K5VvW7V+vvbmz8AGw8WjRvNS2GnJerCKZ2rXqh5mAyQBGJAQL1TlsjJjVIq4EcZlpf4vhQfg4jYdWV+LWKv1dbQ0gr9Y9pKEd6ffNc9jlX/k8zYK0lBRPhOaLqx2I8EDAhQ4GIAiV1IgARIgARIgARIgARIgAQSSYDvO4lcNjqdQAJu5+FJFH4nEH/kLidB/B4maF2lv3726NtzdfLJwH0vVDVJQVfm10kUTo3n4WFWm2NIgARIgARIgARIgAQqRYDijUqR5jwkQAIkQAIVIaAA6W9ruR1Qn3OeUL0CkXVQah2UDOo+ypLTRalLALxfF6D2c1QE/zol27PULTHAbzw/JwESCEZAKaUr9OtK/Ue0Xd1d0D/VbrpqvRaBO7VSfAwiYi+lIn21+ZnMH+TGglKE917C96huQDCJN+o+HnvpQRFZGvV8tEcCY5kABS5jefUZOwmQAAmQAAmQAAmQAAnUNgG+79T2+jK6+BBwOw/f2bMeb3SX/7bU+JCoDU+8qvNvvfEJaAF8EptXooK+cUAnoFSrHd8yB5Oa5zhNz/Pwai0K5yUBEiABEiABEiABEjAiQEG/ESZ2IgESIAESSAqB7W0tSxXUfQIcVSaff6dgX3hq5yO/LZN9miUBEigi8E6B/uXv5N58pRjMvg3roSvgx6G5CabzA69CC8HDNK9EgWJ7SRabm7JpzHYbdS3lVoRJ110PLeqP814zglDUyeO2h6Ui8mAYmxxDAiTgTIACF+4MEiABEiABEiABEiABEiCBWiXA951aXVnGFTcCbufh1RZJx41TUvyZdufF0OL34rZ73RYM3Pd8SWEUhOs6KWD3j7b4JnwE7e/nnFuygvZHJytUq7ndHgCA5+HVWhTOSwIkQAIkQAIkQAIkYESAgn4jTOxEAiRAAiSQFALbMpdfJUp0qeyjI/dZYadtyWXTst3VKysReVA0SALxJ6CUmg6gr9jTUsTyUUftJb4vRWDuIcQ+IoT+TEvUIcXOngmLUpM83JIGkn4DgkcyRJOIbIndYtMhEkgwAQpcErx4dJ0ESIAESIAESIAESIAESMCTAN93uEFIoDIE3M7Dqy2Srkz0tTXLxLnToUXvTq3U6vxOonWvJAGnqvWlJhV4VenXFfp1Eko1WlNHq9u0PA+vxoJwThIgARIgARIgARIgAWMCFPQbo2JHEiABEiCBpBDY3taSAdQ/A5gYlc9KYYdY0jI12/3jqGzSDgmQgDkB9U5ZIqfepYjlzWc36+kmOC9FZD5+9hxou14tTokNZqTC9XKrnj/SWinCe12ZX8/h1JKcMOEVl4jwfTDcduQoEnAlQIELNwcJkAAJkAAJkAAJkAAJkECtEuD7Tq2uLOOKIwG38/BqiqTjyCnuPrlVsC9VSO9Wgd4r6aNcNwW4+bKzZ73vjQHlWD+vJAqeh5eDOG2SAAmQAAmQAAmQAAlESYACjihp0hYJkAAJkEBsCPy+7dKZKaS+A+A8AFYJjtkAnoUMLZ2afWxrCXY4lARIoAQCSqlnAcwrNrGruwv6Jw7NTTitBfd/uHU59J9Bm1fl/4KtUhIGGlpacdTsOdCJA9q/oYEB7O7ugrZZatO+T5g7b/in0Pau6w29XtpX/ePVXrlhWSjO2ubJd90D7XNx27vuWehEgaQ2D24PisjSpMZFv0kgrgQocInrytAvEiABEiABEiABEiABEiCBUgnwfadUghxPAuYE3M7DqyWSNvecPUcScBPRD9z3PLSoP0xzE9AXbPW1O39f4uaLHldKgoGbgL5aN0o43URwiA3Pw8NsOI4hARIgARIgARIgARKoKAEK+iuKm5ORAAmQAAlUkoACZFum+SxL4X8AOBtAKsD8eQA/tQV/fWq253kBHKuDB7DHriRAAiUQUEpdBeCBYhNxqk7vJb4vJfHArzJ9WMG5m9BbM9UC9lJF/W4C+bBr5lVpXu+LsBz0WK+bEOJ0C0SYR8htHQAsFZEHw9jkGBIgAXcCFLhwd5AACZAACZAACZAACZAACdQqAb7v1OrKMq44EnA7D6+WSDqOjJLgU1OHc4GarTc+Ab2WQZufmN8r4cND6D7sRlhRf93kY6CTBZxaNW6U8Ehc4Hl40A3H/iRAAiRAAiRAAiRAAhUnQEF/xZFzQhIgARIggWoQeG3x4mP3De1bpER9Cgpn6WLMAI4+7It6A5BXAfVjUfI43t7//cbVq/dWw1fOSQIkMJqAUmo6gD4nNnESXLuJ78OK2HW8flX6wwrZG7PdrlutlKr/2qif+D7MmnmJ7vWcYWwWALitW6kcqv0s+zBrEpFwZaCqHRjnJ4EYE6DAJcaLQ9dIgARIgARIgARIgARIgARKIsD3nZLwcTAJBCLgdR5eDZF0IOfZeZhA1JXr/cT8gxtehd4bbk0L7xvmTsek5jmufcKK+t18K+UmgjDbqH72SdC+uDSeh4eByjEkQAIkQAIkQAIkQAIVJUBBf0VxczISIAESIAESIAESIIGwBNyuGQ4raA/rh9c4L/F9KYLzE2++ZbiKvFMLU/3fL0mglAQE7aPfrQJhfPYSp5fqr1tyg76pQO+vpDaPdegVkfOSGhf9JoE4E6DAJc6rHaipKgAAIABJREFUQ99IgARIgARIgARIgARIgARKIcD3nVLocSwJBCfgdh4eVnQd3AOOKIWAW0X8MOtXqpi/EEe5RP1usXrdGFAKW7exk689aziRwqHxPLwcwGmTBEiABEiABEiABEggcgIU9EeOlAZJgARIgARIgARIgATKQcDtmuFSxdxR++omvi+l2rtXxfsw4vhyC/obWlqhf9xaGKG8l6A/jL2Cb15sX7lhGfT+Smo7+a57hm94cGi8Xjipi0q/Y0+AApfYLxEdJAESIAESIAESIAESIAESCEmA7zshwXEYCYQk4HYePjSwB1tvfCKkVQ6rFAE3cXnQqvVRifkLcZdD1O92G0GY5IVS1mfanRdDx8fz8FIociwJkAAJkAAJkAAJkEA1CVDQX036nJsESIAESIAESIAESMCYgNc1w6VUvzd2wLCjm0C8lMQDLwF+OQT9pd56UA5Bf7mE924JGKUyMNwuZevmxQsArxcuG3kaHusEKHAZ6zuA8ZMACZAACZAACZAACZBA7RLg+07tri0jiycBr/PwHbf1YnBDcguRxJN4tF5FIeiPWsxfiDBqUX/97JOgfS1ueo/qvVqJ5pZUcGhunodXYhE4BwmQAAmQAAmQAAmQQMkEKOgvGSENkAAJkAAJkAAJkAAJVIqA2zXDpVS/j9r3qMX3Bf+irvw/6brroUXfTq3UBAnN4D03L3esDh82scFNoF6K8N6r6n+pDKLeV0HteazvgyKyNKg99icBEjAjQIGLGSf2IgESIAESIAESIAESIAESSB4Bvu8kb83ocfIJuJ2HV1IonXyK1YnATYxvmoxRLjF/gUaUov44CPrdEigA8Dy8Oo8AZyUBEiABEiABEiABEghBgIL+ENA4hARIgARIgARIgARIoDoElFK6zMuzxbOHFYmXKwo3MXUpfrqJz8MmM2jR/YS586Cr6Rea9m9Xdw5aJF9q0/Y1B+13oWlfd957N/Q8QZtb1f8wNxQU5vZKaujPtAR1MVb9G7Pdbv4sFZEHY+UsnSGBGiJAgUsNLSZDIQESIAESIAESIAESIAESOIIA33e4IUig8gTczsOHBvZg641PVN4hzmhMYNqdF0OL5oubXje9fl7t+JY5mNR8+Fy9uG9UCR1Rifq1HR1vcavkPm3qOPw9R5EfPA833rXsSAIkQAIkQAIkQAIkUG0CFPRXewU4PwmQAAmQAAmQAAmQgDEBr2uGtVA8CiG6sTMeHctR+d2t8n8pSQKFELTtMCJ7E1batm6l2ncT35ey7m6i91JsmjApdx+32wz0vCLCd8ByLwDtj2kCFLiM6eVn8CRAAiRAAiRAAiRAAiRQ0wT4vlPTy8vgYkrA6zx84L7nsXvdlph6TrfcBOZ97V2+cNySAfTAqMT8BSf8RP0movxqC/onzp0OXaHfqfE83He7sQMJkAAJkAAJkAAJkECMCFDMEaPFoCskQAIkQAIkQAIkQAL+BNyuGQ5bqd5/xnA9Trz5liOq0xes6KQDLRgP2sop6A/qSzX6Ry3o9xK9v3LDspITEKrBqDCn297j9cLVXBXOPVYIUOAyVlaacZIACZAACZAACZAACZDA2CPA952xt+aMOB4E3M7DoxZ2xyPa2vGiXIJ+ncShkzmibFO+PA/1sw8W5nFqJkkIpcRbaiwe/j8oIktLtc/xJEACJEACJEACJEACJFApAhT0V4o05yEBEiABEiABEiABEoiEgNs1w9r4a7d+BVrYH4fmJhgvpaK+W0X5OMVdLvYn33UPCtX+R84RNvaoEy7KFXcYu277BMB5ItIbxibHkAAJmBGgwMWME3uRAAmQAAmQAAmQAAmQAAkkjwDfd5K3ZvS4Ngh4nYfvuK13uGI7W/wIuFXZ33rjE9BV773a8S1zMKl5jmuXKEX9fmL+nT3r8Ua393cu1a7Q75ZMwPPw+D0X9IgESIAESIAESIAESMCbAAX93CEkQAIkQAIkQAIkQAKJI+BWlShs9ftyAHCrqK/n0hX6ta9Bm5sIfVd3F/RPrTYvlmGq6XvZC5sgEBf2bjcZaP94vXBcVol+1DIBClxqeXUZGwmQAAmQAAmQAAmQAAmMbQJ83xnb68/oq0vA7Tw8SmF3dSOsvdndhPImSRhaIN8wd3rZRf1+Yn7TWyB0dX9tq7iZji9l9SdfexYmzp3uaILn4aWQ5VgSIAESIAESIAESIIFqEKCgvxrUOScJkAAJkAAJkAAJkEBJBJRSywF8pdhIKdXvS3LIZbCbAD+snw0trdA/xU3fSqCF6LXa3G47CJvA4SV678+0JBqjR3V+Xi+c6JWl80khQIFLUlaKfpIACZAACZAACZAACZAACQQlwPedoMTYnwSiI+B2Hq4rveuK72zxI1CKoF9HU25Rf1Rifu2rFtRrYX1xq0TCiUd1fp6Hx++xoEckQAIkQAIkQAIkQAI+BCjo5xYhARIgARIgARIgARJIHAGllC650ufkeFiRdzkgjJ89B1rU79TCVIJ3sxc2QaAcMZfDpltiRNibDk6+6x7oKv3FLek3HbglfByKs0lEtpRjfWiTBEjgMAEKXLgbSIAESIAESIAESIAESIAEapUA33dqdWUZVxIIeJ2HV0I0nQRGcfPRrXL8wH3PQ6+ZSSuXqD9KMb+Oo1qC/uNb5njdYsDzcJNNxj4kQAIkQAIkQAIkQAKxIkBBf6yWg86QAAmQAAmQAAmQAAmYEnC7Zjhu4nY3MXrYxAM3MXqYBAFT1tXu51Z1/pUblkGvd5DmVu1f2whjL8jc5e7L6vzlJkz7JOBPgAIXf0bsQQIkQAIkQAIkQAIkQAIkkEwCfN9J5rrR69oh4HYezir98VxjN7H5zp71eKN7vbHTUYv6oxbz60DckheCxmoM5VBHVucPSoz9SYAESIAESIAESIAE4k6Agv64rxD9IwESIAESIAESIAEScCTgVZUoTpXW3QTkYRMP3BIE9m1YDy3qL6XpqvX6FgDtm7ZXStN2tD1tJ6jofuS8XgL8/kxLYBejTrAI7ECZBvhU5z9PRHrLNDXNkgAJjCBAgQu3AwmQAAmQAAmQAAmQAAmQQK0S4PtOra4s40oKAa/z8HILp5PCKE5+1s8+CVo8X9zCJGBEJeovh5hfxzftzouhfSxuQW4jCLp2PtX5eR4eFCj7kwAJkAAJkAAJkAAJxIIABf2xWAY6QQIkQAIkQAIkQAIkEIZAEqr0a1G7rqrv1Hbeezd0pf4gTQvltSjdqZVSpX/SdddDi+cLLWxShI5X29J+6qbF/HvX9ULbC9PcbiQIe8OBWxX7MGsRJp5yjXHjBOBBEVlarnlplwRI4EgCFLhwR5AACZAACZAACZAACZAACdQqAb7v1OrKMq4kEWCV/uSslha4a6G7U9txWy8GNwS7ebZUUb+PAH7YH+1XmOZWKX/rjU9AJzCUo7klEfA8vBy0aZMESIAESIAESIAESKBSBCjorxRpzkMCJEACJEACJEACJBA5Ac+qRCHE8pE7eMhglFX1vRIEwlbpd0sS0GL8P9y63LjCvluV+LC3EXhVnQ+TvOBlL0y1/3Ltl6B2vW4xAMBqREGBsj8JlECAApcS4HEoCZAACZAACZAACZAACZBArAnwfSfWy0PnxggBr/PwclZDHyN4Iw/TrSJ+2BsV/ET9XtX/PQTwJYn5J86djsnXnjWKXZibCEwXwG3OQ+N5Hm4Kkv1IgARIgARIgARIgARiR4CC/tgtCR0iARIggdonsDWdPl0sdY4oVSci++w6e92pK1dtq/3IGSEJkEA5CCShSn/UVfW9BNxRC91NKuwXV+V3WucwfrlV0w+buBB1tf9y7OcwNj2q8/eKyOFrF8IY5xgSIIFABChwCYSLnUmABEiABEiABEiABEiABBJEgO87CVosulrTBFilPznL61YVv5Rq+H6i/r5255ty3QT9pfiiV8ItaWH3ui3QSSblaB7JCTwPLwdw2gxMYFO66zRJqZ8AaHQbrETdPrMjc5PT55vasotF5CGPiXcD9sIZ2fbnAjtXgQGbM12PAuoS96nksRnZ1ksr4AqnSBiBlxY8Od46ftcFsHGKdl1sbMzvavjZrDUL9yUsFLpLAiRAAqEJUNAfGh0HkgAJkAAJBCWwNZ0+QSz7IQEuAmCNGJ9XwL+8/dbeG2etWcP/GQ8Klv1JYIwTUErNA/CsE4adManS7yV437vuWWg/gzRt7z03L4f+s7iFqYbvlXAw0r62rcX0+zdsQGryZBw1ew70WJP2yg3LjCv9a3uTrrseOnHBqYVJDvBKggjqm0m8lerD6vyVIs15SMCMAAUuZpzYiwRIgARIgARIgARIgARIIHkE+L6TvDWjx7VJwOs8nFX647Xm9bNPGha8FzddvX7Hbb3Qf4ZpbqJ+r8r/TskFpYr5te9NHa2OIej4tP2oG6vzR020/Pb6F62e8PaEPXME1hkQdSZEJhVmFaU22kqtR6ruefuNCb+vFdEuBf0U9Jf/yaq9GTa3d7ZC4X4AxxVFt9WGnTk92/7j2ouaEZEACZDAaAIU9HNXkAAJjHkCCpD+tstXALLYDYYCNg2NU+dOf2jVjjEPLCSAF6++etyUN//wXUAyLiZsJXLH1Gz3FwVQIafhMBIggTFKIAlV+htaWqF/ilsYAb624SXk3tXdBf0TpJ148y3G4vwgdnXfoP54JRiESYDQPrglCIS1F5RBufqzOn+5yNIuCYQjQIFLOG4cRQIkQAIkQAIkQAIkQAIkEH8CfN+J/xrRw7FDgFX6k7PWboL3UivYF0T9Ez82fRjG7h9twRvd613BBO1vQnjytWdBC+ydmttNASZ2vfqwOn+pBCszfrjK9rFvtYjgc4DoqlApg5nzSuE3IrgnnzqwYtbKK98yGBPLLhT0U9Afy40ZY6c2tnZ+xBJ8D4J3E36OdFf9TilcOLMz89sYh0HXSIAESCASAhT0R4KRRkiABJJMYEfm0um2Sv0bgKkecQwpUe2nZld1JznWavq+PdN8BhSeAXCChx/bLcl/dEr20S3V9JVzkwAJJI+AV1WiuAi2dTV9Lb52amEqzntV/ddJAru6c9CxmzZtb8LceY5JB6Y2nPoFFfN7cdL2w1bTb8w6/xUel1scwjB2SxI5ZOs8EekNY5djSIAEwhOgwCU8O44kARIgARIgARIgARIgARKINwG+78R7fejd2CLgdR5eqlB8bJEsf7S6Qr+u1F/cdHX+gfteKEsV+/JHBegEAS2ud2rl2oNOtwyMmJ/n4ZVYeJ85VLortSWl/kIBtztU2Q7iob6+4lsTxu372ikrPh3uKosgs0Xcl4J+Cvoj3lI1b25zJqsLgy7xClSJun1mR+ammofBAEmABMY8AQr6x/wWIAASIIFtbS3XCJRWWFqeNJQ80tjV3czq8eH2TH9by2IF9ZDP6N0isrAx2/1cuFk4igRIYCwT8KrSr0Xb+za4V6epFDe3KvjaNy3qD9q8qvRrUX/QuKMU9YeZX8fvdVNA2OQML079mZag2GPR3yfxoVdEzouFo3SCBMYYAQpcxtiCM1wSIAESIAESIAESIAESGEME+L4zhhaboSaCgFeV/iQLxRMBP4CTXsL3wQ2vYsdtyazJ4paooNFsvfEJ6ISFKJsXRwA8D48Sdkhbm9Nd70dKdQL4ryFNOA3rE9jtTdn2n0Vos+ymKOinoL/sm6yGJtiU7jpOUvYzgJzpHZY8NiPbemkNhc5QSIAESMCRAAX93BgkQAJjmsCLV1897pQ3X3tUgIUGIF4WC+c1dvT8p0Ffdiki0N/afKkS5ADUecB5S9nW/FNzuZ/EEeD2tuZHAVzi4dtjUzt7+BIRx8WjT2OCgFdVorCC+ajBjZ89Z1iw7tTCVOnXdrwE8FpU/4dbl0P/GaR5Vf83sRO0Kn/Bplcsuk/Y6vz6ZgQdU3ELmyBgwqDcfXxYsRpRuReA9knAhQAFLtwaJEACJEACJEACJEACJEACtUqA7zu1urKMK6kEvM7DkywUT+p6ePk9+dqzMHHudMcuWtCv1ytJTd84oAX9Tq1c1fm9EggA8Dy8yhtoU6bjAoGlxfwnlsGVtwWyrCnb+mAZbJfFJAX9FPSXZWPFzOjmTMe5gPUkgIkuru0G7IUzsu2exTz7F62eMHjMnrWAnOsZokLPjM62ZFZpi9na0R0SIIF4E6CgP97rQ+9IgATKTGB7pvkMKDwD4ASzqdT1UztX6Wr+bAEJbFt8+akyJD8C0OQx9MepoyZceMqKFdGWbQjoq1t3CvojAkkzJFBGAkqpBwBc5TSFrlavBdzVbF5V1cOK4LXN99y83FGwrmPVYn4thA/atF2dgHDU7NnQFe79mp5n77re4Z+gCQTa9qTrrvecJ2zCg1d1/rAJAn4syv25V0wAHhSRpeX2gfZJgAScCVDgwp1BAiRAAiRAAiRAAiRAAiRQqwT4vlOrK8u4kkzA6zx84L7nocXVbNUn4FVdXley1xXtk9QqXZ1fJ0PopAiXxvPwKm+evkzHPKWsRyCYVEZX9iulrp3ZmdHfAca+UdBPQX/sN2kEDkYl6NeubM50fgnAbW5uKWBIIO0zsq3dEbhOEyRAAiQQawIU9Md6eegcCZBAuQlsa738SyLi+j+GDvPHWnBebl6l2t+WufwqUaITIo4eZUthp23JZdOy3bG9W5KC/lJ3AMeTQPkJKKV0mZs+p5nCCtuj9rqhpRX6p7iV4p9XooCeJ2yl/oKP2n7d5MnDSQOp4T8nIz8wMPyx/lPfgBBGxF+w7yfmLyUZw812XG5tCLO/3G4cOGSrSUT4TV0YsBxDAhEQoMAlAog0QQIkQAIkQAIkQAIkQAIkEEsCfN+J5bLQqTFOwOs8PIlC8VpeTi9RepJuVPAS8+/sWY83utdHvozT7rwYOinCpfE8PHLi5gY3tnZ+xBJ8r8xi/oMOaS2BwidP72r7d3MPq9OTgn4K+quz8yo7a5SC/q3prhMOpNTjAD7iGIVILr9z4pJZaxbuq2yUnI0ESIAEKk+Agv7KM+eMJEACMSGwKZ0+rt6ydXX+M41dUthpibpwSueqF4zHsOMRBPrT6Q8py/5HAB8+JOx/W5Q8MSRDXzit89FNccZFQX+cV4e+kcBhAkopXaHfsUqHrtCvxeHVbF7i+7BV6HU8PlXbSxb1l4OZZqEF9/omALdW6po1Zp2LNZSSJFAOFqY2fZIflopIYq6dNY2Z/UggSQQocEnSatFXEiABEiABEiABEiABEiCBIAT4vhOEFvuSQOUIeJ2H6wr9ulI/W/UJaEG6FsO7CdOTsFa6Sr5OTHBrfe1dkYP2mZPn4ZETNzd4UIBrPwnIHxuMyiuF31iCx2xgo+4vSuqUpc4WhXMBNL1TnTtlYOenKi/zZ+Za3zToW7UuFPRT0F+1zVfBiaMU9Gu3X17y3WP2Hhj//yjgGgGmHArl91Dqq0229YDkWvMVDI9TkQAJkEDVCFDQXzX0nJgESKDaBLZlWi4QNZzlOSGQLwp3Tu3q+WygMexcEwQo6K+JZWQQY4DAoapEWtA/rzhcXUVeC7l1dfZqthNvvsVRxF5q1Xi36v+FWHX8e9f1Yld39AfrQXlqMf97bl4+XPXfrZXKwyvJoT/TEtTlqvfXiQ9677i0XhE5r+pO0gESGOMEKHAZ4xuA4ZMACZAACZAACZAACZBADRPg+04NLy5DSzQBr/NwXaV/4L4XoCvAs1WfgFeVfu1duSrcRxG5n+87buuNfJ/Vzz5pOAmC5+FRrGD0NvoynZ9XwNcAWB7WbUCezSv7mlmdGdfCfi+1ZWemxPoOoPR3HJ72RNSypo7Md6KPKDqLFPRT0B/dboqvpagF/fGNlJ6RAAmQQGUJUNBfWd6cjQRIIEYE+tua71HAdUFdEuBXeduaNy2Xez3oWPZPNgEK+pO9fvR+bBFQSulT3medotai9lduWFZVIG5Cc+3bH25dPlxNP2zzE/Vru1rQX01Rv4mPUazTyXfd45gwUGrV/7BrU+o4t0SQQ3bPE5HeUufgeBIggdIIUOBSGj+OJgESIAESIAESIAESIAESiC8Bvu/Ed23oGQl4nYdrUf/WG58gpJgQOL5lDiY1O99Yq9dq94+24I3u6hYkKkblJ+YvVyKCFvNrUb9L43l4Fff0xnTX6VZK/QDAaR5u2AC+nX+z4XOz1izc5+euSnelNlvqayL4G09Rv8Kvxtkyb1quNbZaDQr6Kej32++18DkF/bWwioyBBEggjgQo6I/jqtAnEiCBshPYtvjyU2VIfnTo+rag8w2JQrqxq+fRoAPZP9kEKOhP9vrR+7FHQCmlq/Rf5RR5tQXtuiq9FpuXwzdt+/+w9y5gUlVnuv/77eoGbOQiDga6wdAgGYNPZo4ZcnOGgNdRDAp016VFomRO1Ggu5z9zouaiUZlo4nHyTExMojknXhC7Lt0NhkSdmExAM0YjJ845OZILQqNAQ4IoCDTQdO3vz2q6SF9q772quqq7qvtdz8PT0HtdvvX71i5qr/2u76uavwBGNO9XhiJav4kwP/FTN/lG5Tc2DzQyv+nDL5r93ru+MuRZGnK9IwMOQTwiIity7ZP1SYAECk+AApfCM2WPJEACJEACJEACJEACJEACpUGAzzul4QdaQQJeBPz2w4sluKY38iMw+YYPwojkvUop+SvIVpP9wUTnL3TxO/gAgPvhhQaeY39bY4kvA1jp20zxb+l3xl1pI+bP9LP5sqdGh8YfeBKCv/f8rAM6HUG4tjFasloNCvop6M/xlirL6hT0l6XbaDQJkEAZEKCgvwycRBNJgAQKT2BHbGm9qDQCqMjeu74NyATv09+6ujrRslwALbR1Gg6HdgN/mXZ0rgBzBTolM4Yr8pqjeBUh9xdTn2h5o9Djb77sstFjJ1S9D6rvV5G5oph4cn4i/wnF7ypceeGMVGp3oec90P62hMMTRjs6D9D3iMDY3uVbFzgi0BddcTaFDh39VfW6de35jjVYgn4FZEc4XB1y9EMQnA3V/5KxWSG7BXipE50vTncrt0kqlc53Prm2a1u0qCo9dvQHQ8B5GZsMXwf6C3VDG6pTqT8Uek1mxnTUnaOQDzvAGGO3CvbBxYuOOi9OAX5fLA5/CoendDp6niuY66ie1fN+cBX/96grz89KpfbnypL1B4dAd6rh1myjGTH7vu8+MKSibiNsN5H6+5ZCRKY3fdpEwTf1BkPYbw4ZmPkakX1QKYSY34zhxbdQ/QfNo5DX/Q4nmHFEhM91hQTOvkhgAAQocBkAPDYlARIgARIgARIgARIgARIoaQJ83ilp99A4EoDffriJ/L7ney/DiK9Zhp5AxeSxmHzDB/yiz2OoMyvY2FgsMb+Jym+i83sV7ocP7RreHk5OOuboegje52mJYp9CL5mViL2cq7VbGxKLoEii+51w9va6amY89vFc+zb1TSaA1xx3hgN8WCAfgiNdWgxV7YTKRsD9A1zn+VmpSN7vf0td0N+2aF3V4apD5wiccyE6FyJdmpAMA0fSv3bToVfyZbA1lpug3/jk9VD6r9IaOt/YIyIVJ/0h6efc/RN+k8vBkFzWxZZwcoITSp/rauj9mbG72ru6G9CNIdfZeGaXFiEyaJqMzcuap4XSnVcq8LeGhai+JiLr3t0YflEggfokhcqOcKq6w3E/JCJnQ+Sk1sTMS6EvucCLZ7nOtoHMq9wE/Zl1DwcfEMWHIU6X7gSq+8y9r2bdF3Gtea1LY9fRsQc/qHDOO+krdY9AnV/AxYbaVPgPNn7PZd2zLgmQQGkToPCjtP1D60iABIpAYON111VO2b93rQALPbrvVNVbReT/A1DjUWenI+m/mxpfu60QJhoB965w+P3quLcpcJkAoyz6PQyVZ1TSd05LrPk/FvWzVjEHCHY5eqFCbwfw4eOn6UOBfSn2wUGLpJ07q1OpNwLrAzCC+zGO+1MAc33qP1mTaF5s05+ps3fZsvFHO4+sUOCfAEy3aGdS+70B6DdCo8b+YMqqVYc8vzhH65cp9HGLPoOqHBSRhdXxpueDKu6ILvlrgfMFAB8DMDaoPoCuNSAqX52aSv3aVkzfFg6fqY7+EtBqjzFe6TiavqB27dp95vob0cWzHITuNXb5rk3FXnXkmxWVp3zDj23QvLoOlowfW69Qw+K9vmkVT3R2CIKEm3bumZ5KvRbUf9D116+66rSQ2/F5cfU6CE4PqN+1pgR6z6F3Dj86++mnA1NGBo3P64UloKomQr+J1N+vGCH7m3fd0SVoH4riF6W/UBHkg4TgPedtOBix++EN6wty0CGTKWDUnHOshPzGlkJmTqiON2V1qznI0b7h50Ph8rzG9Fsn3R2uEJFH8uqcjUiABApOgAKXgiNlhyRAAiRAAiRAAiRAAiRAAiVCgM87JeIImkECPgT89sONQNxEUjc/WYaegBHMG9G6+elVhuogho2Yv1jryYw9/f7L/RzE/fAhXr6tDclLVXWNn+BeFE/tnbBv8dyHrj+Wq7mbw8nJjqPrRTDHq60qNrmuLJidiuyx7X9rNP7XKvIVAS4FcEpAuxOaAtFvVFV0/GDKqo/n9MFZioL+3csfG3uoY8zHRdzPAvIei/fvJ96Bq/xrZ0XHw7NXX/2ONWtLQb/JyFAx/uANKnob4PtO/hCgqyHu7TMbr/qjrR1e9QyL9s5Rn4DKPwI404LFYQWeEdU7ZyZiOelygkXv+vyYQ2MvrV63qH1zND4rJM6DgJpocE5v+/9cz2teZo1D8AVArLUmZl7qyFdnPRH+tZ9o3Bx8kJDR+oif1sfSNfLkzHiklyZoSzS+TET8tDkHAXfhzHhDoOampxHmsMg2xw3rCS4m6lyQFqoD0JccV77y7mRkfS5C+uD7Xl+RMaMvqH1kSZcGx/i7Qpx7FWr85acP2wvgm1WVR7+R62eRpUNYjQRIoMQIUNBfYg6hOSRAAsUn0NZQd7a6MEq+k5Hv+4y6M+Q689Ki/wLRJR4WuQq5cVp/f2P2AAAgAElEQVSi6cGBWmzE0iGETD9Zvphb9W4epn6eRvr6MxNrt1i16K7UFg7/jTruowCCQyZn7zitgsa0M/qz737iibf9xi6koN8cQtgp7ich+JoAJpNCzkWB/VDcWqPO97NFd28bREF/odYApHNFTfzJ7UEwggX90iaufOTQwYN/PGXcKbd3H24J2tg4OazJIKDSGbaxpa+tO2JLLxeV71oe0OjbPK3AE6dUjPn06atXW28qZDrZvXz52M5jh78kqv/NYiMnG+btEP10dbxlne3hiiBf8XphCKiq+czPGs5lqKO1n377nVnF7oW0ywjC/+L2O2B+2paMuL9j06auAw+de/b4HnzI9F0xeTKMgL9q/oKcxjN2FeoQg+nLZD4wEfqzlT9+5sYhO8Rhy79nPa810l1nvYj0T/OQz0BsQwIkUBACFLgUBCM7IQESIAESIAESIAESIAESKEECfN4pQafQJBLIQsBvP7xYEdXpiPwI2Ij6Tc8HN2zD282vFv0whrHntLpzcOr8Gb4TKuZBA3PIwUTo9yjcD89vqRW01ZZY/DsC+ZRPpy4E18xsjOYdOC84wjvecuBeNCPe8ErQ5PxF0kGtu67vF+DWGWn5vm0082Bhr8lGr1+b1Rgzwe36lUKKm7sEzSH9pAJfQ566CsPgeIC9z9fGI//TRuAc7D950kX6Mw4kBZMlwb4chMo/1SbC37exo2+3BWDhAvLztLrXz07ErHQ5FoL+jZp2LhLRvzYBNb0PNvQXwWfmV4A13jUvF+kVZ8UbsmpNyk3Qb7IUtMZSiwD9dp66Ewj01bTjXHPWE5H/bbNELe77Nk3LR9yDp/4xNOGACbZqAsxaa3DMQQMXGvbykY2NrEMCJFAeBCjoLw8/0UoSIIECEtgZXXojIA94dqmypjrZVLcrUrdMBUbs3uf0a3dLlWd3TZx0+dyHHsr5ZHlm7J2xpVfAlR9YRAEPJNAtUL9uWrLZpKDzLSYjQFt06acB+XpuXxI9u90OkVhNvOkFrxqFEvSbqPxHjh19BKJXWpyWDkLhKvBv6jpXT0+l3upZeTAE/V2ZGU6sMyNgPzXI2KDrqtgljtT7+cH0YSXoR/oiF85KAeqCxs123Yj6066zsC9Xr75OROWvuluBz1mcjA4yadPx9Hcfm5JKtQZV/PO9eOV00YqUArlsGmTrPq0i99ak5bZsB0Vs7WG9whLoTjVsRP1Zd6ELGRU+V8u9hOdGRG+E54UqmWj54+ojA+oyk83ACPxNMQL+XA4KZL1p9vwJJmq+OcRQqOIlgjeR+c1Y5VKMv3x8tk1EastlLrSTBEYKAQpcRoqnOU8SIAESIAESIAESIAESGHkE+Lwz8nzOGZcngaD98H3Nr+LtpsLtxZYnpdKx2lbUb0T0B5/bhgMbthVc2G9sGDd/BibWBcd/M3Zs/+yPiwLwtPpz/GzgfnhRqOfWaduidVVHxh56BpB5Pi33OKrzZyRiv82t9z/X3tIQv0dUbvVqr0CnIwjXNkbX+o2xNZa8AtAfBER/tzHTBHv8t1FpXD09FemlKcjW2ELYOyiC/teWt5zhdBxbDcFFNpMMqOMC+nB6//ibZj+90DdjfaCgX/Gb49kPxgPy7jzscgX4+ox45Eu5iPo3L3t8vJOufESAQmhM9kNw3czGaKAux0LQ/4rrymecE2J+n8hs/QX9XaL1huQyaGG0JgB2uXDrz4o39NP8lJOg32R+CE18526oFEJ3cvj46/B/ro1H7glabxb3fZujepELWQnJT4NjRP2VaaPBCf4cyuPeYhMSIIESIUBBf4k4gmaQAAkMDgETgTvd0f4TAOd5jOiK4prqZPPju2KLZ7ga+gWAmqx1Ffsc0UumJlpezsf67bH6BY6rayCYmE97jzaHVfTGafGWR/z63BmtX6HQ74l/6qbczFLsFejS6mTLc9kfXMMTxjgmDRf80nA9WZNo7pVeq2df3aLvVQqEczMusPZ/uK5zRU/xebEF/V1i/mjdZ13g3oL6AXhd4V4yLbHmD16zDhb044gCbQLMDCTnV0HxQHWy+TNB0eqNX6vGVd0LwacLcEgjY1Egh0zFHdEl7xE4ZvfxrAHN98+NXRX5ek286UtBcy/QeOzGgoCqmgj9RtTfrxiReqEF5RYmdVUxYvh3fes7WasX46CBGc9Erh89J3hj3nYO+dYz3Ns3rIeZZyGLH9NCZgEopM3Z+jI+MgcTfMr5IrK+2HawfxIggdwIUOCSGy/WJgESIAESIAESIAESIAESKB8CfN4pH1/RUhLw2w8vZnR1ks+PQK6CeuPDA88ZYX87TNaFfEpmzDHvnewXEb9X18XM8GCi8pvo/NwPz8ebg9fGQrAKQLsijs9KRUxU97zKtljjuWk45/o1duD+e228YZtXnS3R+AoR+R4KqYcAfuVWVi46a9VS3xvPhlOxI/S/FmucLnDWCvD+vJyQvZGVmD5Q0D9wgzpU9YZZidjDNl1tDycnHQu5T+WYDSCo6w4Anw7KWhAo6Ffsg+geQGb7D9hb0G/E/Nuiqc+q6L2FXeP6uioumZWI9dKalIug/4SY/+AqqBZST+Sq4r6ZrnzRL0uHxX1/BNA2QAamwQEeqI1HPhN0wCBoAfM6CZBA6RKgoL90fUPLSIAEikBgV3TpB1yVn/iI6Hc6kv67qfG12zZed13llP17zUPOQi9TVPW2acmWf87V1O3hcI3juEaEVygBcU8TtsN1Lq5JpX6fza62WN1cdfFMIbICZOn/167rXJwtKnshIvTvjNXfAtW7Cyj67jEFubc60XRrRoBdbEH/jshSI8T8YSEi82fxw4tHXOfSWalU1o0SC0F/rks6e31zyMPBpdXx5o1+HRbRr74cjE3bw+FJIcd9qgCR+XtNUYEOgdxQk2iy2kgoDHD2EkRAVe84vpP4lWz1jLj8zbvuQCYCfVBfhbxuBPYmUn/fUsxo8kYsfmp9ZEiE/cUS8mf4eWU9MNfbYvWFdF3R+vI7lNA96J0iYtYzCwmQQIkRoMClxBxCc0iABEiABEiABEiABEiABApGgM87BUPJjkhgUAj47YcbQfiulesLHul9UCY2jAcJiFCfdebGl0c27cHh357QFxuRv/md+WNE+6aYnxWTq1DZ/e9TPzrj5DVbnMXM7GDsm37/5X6mcD/c1lFFrhcoTu4av38k8SKb1a/71ljjAlWn0IEVM+O8qGm51O/AgoWwt6gR+o2o2ZlwoFGAJUVg3wHBP8xsjD7u1fcgCPrN0HsV7qWz4g2+OoQiCbwzU7dg0TgPcJ4auCak9321LZI433VQNK1J3zVeDoL+rkMOseRXFbilCHoi9/jBibtnxqO3ea17m/u+QPej1dov0FjshgRIYAgIUNA/BNA5JAmQwNAR2Bmp+yYEn/W0QGVNdbKpLiPq3hGtv16gJnSyk62NAL9Ju86CbAJ2v1kG2nHiYbcN0Acd6NPqhv7oOvpXgEYEMGrEU/z6F8GjU+PNK/pGB7c5pNDd7+9E8N102vl5JXCwU9wPCGQZRM1uSshnbBciX6yJN329b52BCvrbGurOVrcruvYUn/HTUPmxQldXqPPyMeDUUMg9XxWfAnC278rrIz4vpqDfkgWMKBzACxD5JVTfBPC3ophvcRjDpP27cVqi6cFscx40Qf+Jwb9Wk2j+ghf7Ih8w8VyPxh6TJaEtUvctCG4q0qdSa8h1LpySSrUWqX92myOB7lTD5pBF1jAvRze9ChPBfbCLVyT2Ygr6zRyNaNyMfcr8BYMi7C+2kD/jNy+eJguDYVoOxUTm98misF5E+p8AKYeJ0UYSGAEEKHAZAU7mFEmABEiABEiABEiABEhghBLg884IdTynXbYEgvbDixltvWyhlYDhRtSfj+C+WKYPRkYHE5nfROj3KNwPL5Zz8+h3SzS+TEQ8hdzdXd43Mx79fB7dF6TJ9nCy5lhIixVY0dgYGKXeRthbzAj9rbHktS70+wJUBEDdLtDnXcF/iCtnQ/Qjxw9kmMwIfnoQ85L9N5WuLJieiryVrf9BEvQbO5rfmrCvYe5D1x/zmmdrLHGLAkUKGGlGzR7RPmOP3SEYm6X/Z0F/DuL6DkBeEOgvXZU3HcHfKnQ+gNMDRnRF9MbaxthJrUkOY1pMpv+hH4vPloOAu3BmvOF5rwFeiyWXONB4YTMW9BhNsU/EXVIbb8iaPd3mvreAY1XF7/PDqgNWIgESKGkCFPSXtHtoHAmQQCEJdEfiXq/A+zz67SeCthCRt6vIFdPiTT+ztXXb1UunVhyT5wWY5dNm3ZiKMVefvnr1O33r7IzVnQvFkwCm+7TfLQ7Or25s/l3POt1tfwpgkhcDKL7dfqD95tlPP320b522SN1iBR72yXAAr0MOliL2J2sSzYuz2bYzsvRmiPQ7KHCyrvkCDayoTjav7dt+82WXja4aV3UvBJ/2PY2ruL8m2fw5L647o3Wm7yt9uHva37PNjtjSelFpNEExfPr6dRrpyJmJtVt61tm9fPnYdMehbwFyTcDJ4uelvePS6nXr2vv5MRw+Ux39JaDVFut2u0K+OsqVJ89IpXZrOBza7hyb4aDi0wK9PuhwCQBPO3I4YLJdRW8/mg6tMVkHjD/Hjqta4Dp6l6h8MGAOr7knDt3s7MchVj9PVYNOxJvT1r8S1/n8oYMHXzb3RduiRVXu2Mo6UfmixUER3zVlwZ9VCkyg+yWGUXXPyNZ1sUX0XtMZVx+B+dOz/PEzNw5axoBiifszIv6OTa/CHJgYjGLmYrIe9BTEGzsMz3IoAWL+bSJSWw7zoI0kMFIJUOAyUj3PeZMACZAACZAACZAACZDA8CfA553h72POcPgRCNoPP7hhG/Z871fDb+JlPiMTsX7c/BmYWHfOkM6kmFH5MxMLEPNzP3xIV0D/wY1QXKG+2cmHUmhqInS3xpLfAgKDuaVVkKrolJVnAr+XVCRtBMtOCEsUeleADsOA8Y2QbSPsLZagf/fyx8YeOjbqJwI5z2f5dKjKF2a6+KaZe896rQ3J+apqdAxTvdor0OkIwrWN0X66DNMmB0H/YRXE1dVv6DvjN89+euHRnPyg2KfQS2YlYi9ns3VzwxPnhDT07wA8Twx1t9sukNvdNNaYzAsaTobeAP6ys0JvE0U48IAD8GhtPLJCINrXjmII+rfGkvUKNRkYPLUmCvzaVY3MTsT6aE0eG3uoc/S3RBGgNdHnxxwae2n1ukX9tCaZOVrMLVCEn+lroIL+rQ1PvEvU+ZlCgv7j3K8qdzkunqhNRXZ3fWZc1XKmpjv/mwhstC8bqiqPXj5l1ccP9fW1zX3fo812Ef0qOp0nu+wIJ0OvOe4MB/JpOzuC/VNi/33QHBIggRwIUNCfAyxWJQESKG8CXWJ0QcpHRN1PBG8jOFZg1bRE88dt6ewKL5nvOs6PAZzIc9i/vOG6zoXTU6nXvPoMyhxgToaromFasjnZs48dsaXXiorfQ/bGI65zkRFNe41tkV3gHXWdS6elUr/s2cdABP1dkdSjdSZl2Md8OPtGgrc40GEOI7xUefjYxZN/+MMD2cYpmKA/WveYAMs956L4kxPCBVMbm7OqX42ov/PooR+LiDlB7VX2CNz51Yk1v+1bIYcI/Z4HS0yf22P1CxxXA9IVSpu48pHqVOqNvnbsiNVfKKrGr1VekzA+SbvOwmxZMLoOaoyvegDACp/DDZ0q2jAt3tLUcwybe9vcR4DcV+3KFyWV6rWZYfrq8kNH+6PHD7HU+fihVSv0o9NWt+yw/YxgveITUFUTod8zVPuBpiTMn8EsPQX1RvzevmH9oIn5+84zY8uoOXO6ovibUjF58sm/Z+NiBPOmdO7Z02V3es+eQWfY0y5jd9X8BRg15xwYnoPtz3zXTraDHX36Ol9EskZ+yHdMtiMBEigsAQpcCsuTvZEACZAACZAACZAACZAACZQOAT7vlI4vaAkJ5EIgaD98METbudjLun8mMFTC/sFaEyYbQcChBe6Hl9gNsaUhfo+o3OpnlghuqW2M3jsUprc2NJ2tmjbv/6b4jH9QVD9Zm4iZSN79yvZwctKxEBoBvcR3DoLVtY2R5dlE3DbC3mIJ+rfFGs914fgFeDTTeqA2HvlMNtvNRZtI5wr97qx4LGskLUtB/y4Xbv1Z8YYXsnF+bXnLGc6xY+sABAX3u39mPJo1YOPWWOKbAD7rvxblJ5VpNHhlG2iNxmMq8n0Ap3r243OwwEL03rfb7Sr4qbjyoop2dl1UmeiIdtbGo/ebf26NxR8DxFtrAvwpLekLZjde5aE1eWxs+7HRRq/kqzVxVOfPSMT6aU0yBlvMbdAE/a0N8etV5Tt+ATFVsSnkysdmpCKtWddcrPE8B47RlPgeZhFIw8x4pJf2xPRnc9+f8CfWpSuOXT179dX9gruay62xxgWqToAGB22alo/MSkX6aXCG4rOXY5IACRSWAAX9heXJ3kiABEqUwAlB+NJVgCzzMlGBp3ZPOH3x3Ice6pWSa2d06Y2AGNGwV8lJsNsWrV+mUL9UdD+qTjRfIearnEfZHQ7Xph3XPNz4PYz2E7jvjNbdA8D7IVtxX02y2TcFnsWBBAjk6upE0+qe5g9E0G/R9pDjupdPTa3Z4LcEd0bq/gcE/927jrf43LQphKB/zxVXjDt2SuWzCnzIx9bANWCxLo+I4y6pblzzTN9xbAT9fkL6TH829xWAgyKysDre1C/9WVu07jsKfMqTQ8DBBtPOHNRwHPdZAO/3ubf7HbrZFV36AVflJ37ZJgD8W/s77Vdmy1aRGWt7OFzjOK5f2sZ+mT9K9GNyxJmlqnccf2T+itfEh0LUXw5O6CnwN/ZmBPzlYHup21g1//yuzAI+5U4RMeuWhQRIoIQJUOBSws6haSRAAiRAAiRAAiRAAiRAAgMiwOedAeFjYxIYUgJB++GDJeAeUghlPPhgCPs79xzCwee24cCGbTB/L3Y5df4MTL7BV6fL/fBiOyGP/m0E/ap69axErJdOII+h8mqyNZb48vFo6it9GrsCfLE2Hv263wDbw8maYyH1e/9rmu8WCZ1f21j/u7592Qh7iyXo39qQiEDNgQQ4HnM8JCKX1zZGPHUVm8PJyY6j60Uwx4fTs2+N33f53Ieu76WtMfUtBP0dLiR2Vjyyxs8PW2KNcwWO0Tqc7llP8ZtKVxb0FeRvXtY8LZTufA6AX9br1yrTXW13+tnRGkvcosDdfmJxAFkPFliI3jND7wLkhtp4eJ3XQQtT8XdXPDluVNXhZwHx0ZrIj2rj4Sv8+tnSEL9R1FcDdUREltQ2RvppTTIGW8xtUAT9llkpfLNqZOZkc5hFFE/tnbBvcd+1b3PfA/pSZdoEs4y85bXmurIGNCRXQeGpbTMaHMBdODPe0E+Dk9eHJxuRAAmUFAEK+kvKHTSGBEigWAR2xRbPcDX0CwA1HmN4im7bokveq3DMA81kr7YmJVV1stlPpH+yaaCgX+XZXRMnXd73YEHPsU1k8PTR9ttEMNOLmato6huhP0jQL8B3qxPNWU9SZ8b5Y8MV7zrmVt7lAKd5fskU+deaeFOv09QWonzT3ZM1iebF/R96wxPGOK45ST7XY0xP8XrP+uYwgjqOp1rShb6FDv3StDVr9mYbpxCC/hOR4d/6e1H1TO2m0NZpyRbP6OHGtrZY/TxVfcrvNHi2gxVdbcPhM9XRXwJa7e1DXTEt3vJI0D1pkfWh06Siq04290q5tyscnuyeEML7bATo6upEy3K/wy3GvqCMFdkyL+yILP2yiPht6LSryBXT4k0/C2QQ1JfKmupkU13QPILG4fXCEuhONWwylpho/VkLRf2FZc7evAmMnnMOTr/9Tj9E60XkfDIkARIofQIUuJS+j2ghCZAACZAACZAACZAACZBAfgT4vJMfN7YigVIgYLMfTlF/KXgq2IaMuH/MeydjzBzPV43BHXUF7Dkh4j+8aQ+ObDqRhXcwirF76m2er2aMCdwPHwxH5DFGKQv6t4STEyRk9ATipScw4RSzir+zobCK+C1606zGmIkK3qvYCHuLJehvjTXOcOFc4OVegRxzKyv+7axVS31v+mBRvm7UtHPRrFRkf9+xgtvC8zBAz74shc1vOXAvmhFveKVn260NiauheNRHhO+K6I21jbEHg26FrqwNjq6H4H1edU30d9eVBbNTkT297Ig1zgMcX00HoK+r4pJZidgfgmzZeN2Dlaftn/D3EPH8DyDkonVGMuqrNbEQ4yPocI5FH9ai8y3R+DIR8dNbefZlYYfB6pnJoSdzw/f0/RPXqmChjy/2ZMteYHPfC2RFbTwSqMFpjSWvVajRMWQtCnQ6gnBtY7SXBido/fA6CZBAeRCgoL88/EQrSYAEBkggSPALYI/AnV+dWNMvZZQRYE/d99aPIXqxzxemrNH9s9XfEamLiPieij6oqlcECbrzQdIWWXqXitzm03Y7XOfimlTq9/n079dmIIJ+q6j2KmvaDxxq8IumPtA5FULQP1AbMu2LLej3OgzQ1/587bBol/UgQDZ+O2N150LhmTpQgS2dlTpvxuMtu0z7tkWLqrRqlDlNPs/HHy+ERlVdMmXVqsAwJDvC4Y+I45r+xnv0t8lxnQVTU6leD/CFWgvsJ38CQS8x0nv+hH3ffQBHN2XNSJj/wGxJAj0IUMzP5UACw4sABS7Dy5+cDQmQAAmQAAmQAAmQAAmQwJ8J8HmHq4EEyptA0H64EXfv+d7LgyrsLm+iQ2+9EfePmTMZlZPHouIvxnYZVDG5Cub35k8m0r752bmnHZ1v/vmV19tNQ/Peg2L+oV83A7GglAX922KN57pwPN8Xd8/7tpnx6D/bMLCJ8K7AmpnxSF3fSOg2wt5iCfpt5mZTJ1iUPxBBvzw5Mx7pF+Qxm12tDclLVdVE8h/jZXc24fnWWPwxQJb7zLU1Har46OzVdTvseARmf8gqOLcQm1sfLLCx07aOhV1lI+hvbUjcrArvrBuKfQo1ByZetuGzNZasV2ijABUe9V0IrpnZGO11AMHqvrfMYFII/9jMlXVIgARKkwAF/aXpF1pFAiRQQAI2gnwERMXfGV16I+CbcsrzQEDfqQSJj7vrH4bi/jGVY+4+ffXqdwqFoy1St1gFKbOf4/nAA+wX6Bfb3zn8vwopjh+IoN/YuiNa95gAfg9dptqrruAfpsWbf1WMaOgU9PdfNRbCfGQ7HGAR2X93yHXOm5JKtQat/+CMA9ImrnykOpV6o2stLVs6TTrFZJCY7tm34r6aZPPng8Y214PH9z4wZNM/6xSXQPdLDBOlYEa2kSjqLy7/kd67hZh/m4j4pQMd6Qg5fxIoOQIUuJScS2gQCZAACZAACZAACZAACZBAgQjweadAINkNCQwhgaD9cIr6h9A5I2BoCzE/98NLfB2UsqB/IBG+s2E30eG3xpLNAizxcotXVHYrYa/o12Y1xr6Qre9CzyWfZVUqgv5t4WStG1LzXn+Kpx/6sLTJ1uB1GMNrDCuBdZaMDRbtrKPY5+PHAc0nQHxeyLkNZM0PZK1m49Od5eIXAtR4rjnod2fFYzf2vG5131PQX8hlzL5IYNgSoKB/2LqWEyMBEsgQ2BVd+gFX5ScQTPSmojfVJFr6pUPL1G+LLnmvwtkAYLL3A5veNi3ZEnii2xwwmLJ/71qBb5qmrmEU6BDgOSjWSoX+aOoTLW8MRKi+PRyeFHLc9QrvdGA95mfCNDwrkKYKV352Riq1eyCrasCC/lj9haL6QwBVFnZsF+BHaZFk6NDRX1WvW9du0SawCgX9/RHlK+jfGa27B8CtPtCLFtU+X5u9bG1dvHjiqNGhfwdwrkedQ47rXj41tcZ8hrCUIIGglxhG1P/mXXfA/GQhgUIRCE0+A+/6ludXDzPMNgDni4j5yUICJFAmBChwKRNH0UwSIAESIAESIAESIAESIIGcCfB5J2dkbEACJUkgaD/ciPp3rVx/Mrp7SU6CRpUdAZMxYPr9l/vZzf3wMvBqSQv6G+L3iIrfu+ft6VDFebYR2Y07AiN/A3sc1fkzErHf9nSflbCXgn6rCP024nwommcmovUZH9jwB7ByZjx6u+1tt+3q5qnpzs7nBZjl1UaziLwLKXq3tdWmnoVdZRGhP5/1EcSnbdG6qiNjDz0DyDyfus++NX7f5XMfuv5YLusuWzaJbGMUwj9B8+R1EiCB0iVAQX/p+oaWkQAJFIjAjsjSL4vISp/uAqPrW0X5B14Ijaq6ZMqqVX/OV+gx6PZY/QLH1TX+hwz6NzYCfwB/APAwKjQ5bXWLVQqwnj3tjNavUOj3BBiVI+LDAF6B6A/cdGjN9FTqrVzaD1TQv/myy0aPHV+1SoFwLuOeqKtvHv/C/TN13IcO7zvyH/lmHii2oF/D4VBbyP0rhYQd1Q+7irNFcCqAcbnPGVkj45t+LCLKe7bta0e+4ngLlhuPuM5Fs1Kp/fnM3a9NW7R+mUJ7pUDrU78TKs+J6F6bsVWlAtCPQnC6V/1sWQps+madwSPQ/RLDMyMERf2D54uRMJKFmN9gMGL+9SOBB+dIAsOJAAUuw8mbnAsJkAAJkAAJkAAJkAAJkEBPAnze4XoggeFDIGg/nKL+4ePrUpiJhZif++Gl4CgLG6wE/VmilFt0PeAqhY7SbQza2pCIQNEIwPEwMGt0dRtBuQ6BoH97ODmpw3EvcwQLVeRvoDgN6Hq/HcrdAbpR0+ZdfqTfu/xgX8iTM+MRK0H/xuserJz0zsQfA7jY28be/RVDDP27K54cN6rq8LOAfMjWjq41FGucBzhPAV2aj2ylYBH6NZwMvR5K/5XCCbuCD4vibChOheSnNQkSnxdybvlG6B/ovebly63RRBMEdd6+7r/+rWxhhP7cP2rYggRGIAEK+keg0zllEhhJBKxE5CrP7po46fK5Dz108vRkNkY7I0tvhsjXffi1q8gV0+JNPwtirIDsjCz9EkRuy0NYn+neBfAGoBiol28AACAASURBVN8IjRr7A5uDBKahEcZXja96AMAKn4fPoCmkAbwKyD3VrqQklTL/9i1WvgCerEk0ez687Q6Ha9OO+yMAc4LG87l+GCrPqKTvnJZY839y6cdChO5rv9dYbQ11ZyMtK1XUhKY4JReb/Op6icjLRNCfF0sbdhaCfptucqpDQX9OuIasctBLDCPq3/fdB3B006tDZiMHLn8Co+ecg9NvvzNoIhTzBxHidRIoUQIUuJSoY2gWCZAACZAACZAACZAACZDAgAnweWfACNkBCZQUgaD9cCPq3/O9l3FkEzPXlpTjysyYMXPOwNTbFgRZzf3wIEIlcr01lrxWoQ/7meMnVC/mNIJF5OgXUTvIHgvBsgtBw8zGaLJnX1bC3kES9G++7KnRofEHr4HoFwCcOQB9SB9cgyPoN4MG+1Zf6mg/5eKzf3jlgRP1A0X0R0RkSW1j5JmgNdDzeq52WNoyYEF/a0PT2appE+C0oFqTYSTov2lWY8w3ZXrfdWBxeKlfxg+r+56C/lxuOdYlgRFLgIL+Eet6TpwERgaBHbH6C0X1hwCqPGesektNsuXeICI7Y3XnQvFTAJO8+8L9NcnmzwX1Za4bUX9bdOmnga5DAgMScSuwH4pba9T5vo24vjva/d0KGFvzOHHda4bbIfrp6njLOumaVvZSCEG/6Xln7MrpohUpBXxOP9t4AOZAxM/TSF9/ZmLtFpsWhRb0716+fGy649C/AmIOVwzUD/2mQEF/dq9aHM6xWQ451aGgPydcQ1pZVa/tyoLiUYyo/0BTCu0bfj6kdnLw8iRAMX95+o1Wk0AuBChwyYUW65IACZAACZAACZAACZAACZQTAT7vlJO3aCsJ2BEI2g83ov63m1/FwQ3b7DpkLRLoQYBi/uG3HCyiaJtJ3zczHv38YM8+WGxtHxU+Y7uFMBzZRM9Wwt5BEPS3NiTnq+oqANML74+SEvT3yhZg4be8RPTBa6w/k2LZYvy5e/ljY9s7Rv8rpCuQZ8G1JsNG0G8pou95j1gI+ts0LR+ZlYq8kWlndd9b2mKxbrJ+9hT+PmePJEACQ0GAgv6hoM4xSYAEBo1AW7TuOwp8ymdAF4q3FegIMkoEosAkv4j6CmzprNR5Mx5v2RXUX+b6G9HFs0IIPQjg/AKciP6J6zoN01Opt2zGbwuH/0Yd91EA59jU9+UIPNz+TvtNs59++mi2eoUS9Ju+NRwO7RT3kxB8TYAJA7T94PGECZ+sSTTFg/oppKB/9/IlZ6SPyVqofCRo3HyvU9CfndzOaN09AG7Nl2s+7Sjoz4fa0LUJeolhRP3tG9bjQFOvgBtDZzBHLgsCFPOXhZtoJAkMmAAFLgNGyA5IgARIgARIgARIgARIgARKlACfd0rUMTSLBAZIIGg/3Ij6Dz63DW83MXPtAFGPqOYU8w9Pd9uITIHchfOFoBUsts7dLpv5lqKgX6HSGkt9AtBvDTSwpLdvKOjvz2bwBP2vLW85wzl2bC2AomlNKOgXPz0JBf2F+OBmHyRAAlkJUNDPhUECJDBsCexYtnSadMpzAGoHcZKdKtowLd7SlMuYJlr/rnD4/eq4tylwmd+hgaB+BXgp7ToLbUX9Rhy/y9ELFXo7gA8P5PSuAKlD77QvzybqL6SgP8Ng77Jl4492HlmhwD8N5GS5OdAhkBtqEk2+KQILJeg3kfk7jx76sYjMD/Jn9/UDqjjYs27XGhGc5ncIhIL+7HQZod9y1Y3waqp6x/HzQ1/xw2AE/RT1j/CFYjn9qvnnY+KnbgqqvUJEHgmqxOskQAKlTYACl9L2D60jARIgARIgARIgARIgARLInwCfd/Jnx5YkUOoEbPbD9zW/SlF/qTuyROw7df4MTL7hg0HWcD88iFAJXt8WTta6IX0BwBRv8/SljvZTLj77h1ceyHcK22KN56bhnOvX3oH777XxhpPpQ4IF/Xj2rfH7Lp/70PXHbO2yEPS7EDTMbIz2igBmFam7iBH6X4sllzhQE8xwlMVc0wD2AjA/e5aJ/ocBSkrQ32vNWfjtiIgsqW2MPGPB52SV4DXWf+1b2JJztoCuyPzHRv8YgJ3WRHEA0ltr0r02fLUmw0bQL3rTrMbYd3LxtUWE/u3pUMV5s1fX7cj0a3XfM0J/Lm5gXRIYsQQo6B+xrufESWD4E9gRW1ovKo0AKgZ1tiprqpNNdQJoPuO2LVpU5Y6tXCgqywD9O0D+Iud+FA9UJ5s/k6sN28PhSU4ovQSuE4WoEfePy3Fsk/HgszXJ5gf6tiuGoD8zhjkQ0RYOv0dCerWruhjAe3I+FKH4kxPCBVMbmz1DjBRK0L8zVn8LVO8OyMhwWCEPosL9l2mrW04+CGTm3Barn6eqTx1PW3iql4/KXNC/8YjrXDQrldqf4xoMrN4WrV+m0McDKxawAiP0FxDmIHZl8xKDov5BdEiZDjWuPgLzJ6Dw5UUQIV4ngTIhQIFLmTiKZpIACZAACZAACZAACZAACeRMgM87OSNjAxIoKwI2++EU9ZeVS4fE2NPqz8HEusDE8NwPHxLvDHzQ313x5LhRVYefBeRDPr3tdtJy3oxUpDXfEbfGEv8DwH/3aX9IRC6vbYxsyNSxEFtv1LR59xyxfve8tSERgcLoTRwPW7KKsa2EvUUS9G8PJ2uOhXQ9gLP8+Av0VbjyT50Hxq2f/fTCo33rDoRncFv7bAnd2QZ+COjHvOfTuz8LET2CxOp9x7Jb+/3nZWFLzoL+1ljiFgWCtSaKB92Kin/pKTr/8/3SOA9wfLUmQYwKObct0fgyEfHTbxTlXvNaU1ujiSYI6rzXXP8DLVb3PQX9+f63wHYkMKIIUNA/otzNyZLAyCGw8brrKqfs37tWgIVDMOvd4uD86sbm3xVi7C4hfEXnB+E6/wDAPKiMtei3IDbsWLLkdIyW88V1/kFFL7ARyQvwm7TrLOibIaCYgv6+PEzWge3OsRkOQlcK8Ekj8A8Qz5/oQnF/TbL5c158CyHoN4cmQo67XoH3eY2jil3iSH1NvMlEOMhahoGg/x4AfmnKXuk4mr6gdu3afRbrPacqbZG6xSpI+Rz26RRFuDrZbNLUsYxwAkHphg0eivpH+CLxmb6Jym+i8weU80XEbK6ykAAJDAMCFLgMAydyCiRAAiRAAiRAAiRAAiRAAlkJ8HmHC4MEhj8Bm/1wivqH/zrId4YmKr+Jzs/98CAE5X19ayz+GCDLvWahQKcjCNc2RvN6z7rxugcrJ70z0UQfv9iH1FsO3ItmxBteydTJJ6J2kCdaGxI3q+LrPvX2OKrzZyRiv+1Zx0rYWyRBf2tD/HpVMdHIvQ4huIA+nN4//qZsQv7MPIJF+YMToX9LODlBQu5PAZnr6QdF88xEtP7kWggnz5SQ/hJAtY/vVs6MR28PWgOZ69uubp6a7ux8XoBZ3mtfvzsrHrux5/VCit5Nv9vDyUnHHF0P8daaANjlwq0/K97gqTWxsCvw0INFH9aHFQYg6M95fQT5vG3RuqojYw89A8g8n7r9Mn5Y3fcU9Afh53USIAEAFPRzGZAACQxLAm0NdWeri5/7p3sr5tT1pppES05pm2ys2XzZZaOrxp/yDwq5W4AJfm1UdMW0eMsjNv3a1Nm7bNn4I8eOfBGCz/qnV8Mhx3Uvn5pac/JEvOl/MAX9fefTvR6+DcCoKr0eXk0zXxF5IQT9bQ1LLlXXWQNgjAd3zywHPeuXu6B/R2zptaLysM/a2x1ynfOmpFJ5R2/w6ntnrO5cKH4KYJLPg7/v4Q6be4Z1hg8BVTU70L5rMb3nT3jzrjtgfrKQQGjyGTBi/tFzAiMRUczP5UICw4wABS7DzKGcDgmQAAmQAAmQAAmQAAmQwEkCfN7hYiCBkUHAZj+8c88h7Fq5HuYnCwlUTB6LyTd8AGPmnBEEg/vhQYTK4PrWWLJeoY0CVHiaK1hd2xhZLhDNdUqblzVPC6U7nwNQ69VWFZtcVxbMTkX2ZOpYCILfcUQundEYMUJvqxJ4eCGLHaZjK2FvEQT9NochTGR+FffCmY1X/dEPQqkI+rvXgxGmT/dcD31Y5nMIIGhBbIs1nuvC8dUXqOhNsxpjvTRChRS9GxtbG5KXqqq/1gT47Mx49AF//w6PCP1mjhZr9aWO9lMuPvuHVx4I8rO5nu/hDav7noJ+GxewDgmMeAIU9I/4JUAAJDA8CeyMLL0ZIn6npYs98RdCo6oumbJqVVF2srbH6hc4rq6BYKLnRBT31SSbP1/oie6M1q9Q6Pf8ovVnO0wwlIJ+w8Achhg7vmqVAmEfJr4i8kII+i3WppWQvdwF/Rb2HxHHXVLduOaZoDXcFg6fqY45Za8ep+ylTVz5SHUq9caJTZTwhDGOOckPz5P8Xpkmgmzh9eFLoPslhjko5hlexoj5DzSl0L7BVGMZqQSMiP/02+8Mmv42ACatMCPzB5HidRIoMwIUuJSZw2guCZAACZAACZAACZAACZCANQE+71ijYkUSKHsCNvvhRsz/dvOrOLjBbHWyjFQCRsQ/9bYFQdPnfngQoTK6biO4B/CntKQvmN141au5Ts3mwIACa2bGI3U9DwzYCK5FcEttY/ReG5s2h5OTHUfXi2COV/1sdpi6VsLeIgj6bYTIAO6bGY8GakgsRNIbNe1cNCsV2d+XT3BbeXJmPLLYxg+tDcn5qmoyNoz19EMWkXTgYQxgS6iiYt6Mx+t22dixpSF+o6j4ieSzRqMvvKA/MGvEbict581IRXwD1VnYVRYR+o3vLDJp9Mvo4edzq0MTgmtmNkYf79mP1X1PQb/N7cY6JDDiCVDQP+KXAAGQwPAjsHv58rHpjvafADhvyGan2OeIXjI10fJyTxvaovXLFNrri10fG5+sSTQHPrwoIG3Ruh8C+JjPHHv1tTNadw+AW33qf60m0fyFIGatixdPHDU69O8Azs2lLxsR9fE++83fot1BEVlYHW96Psj2XeEl813H8Xvg8+2rIIL+YD/4ZgnIzNFCEA+BXF2daFrdl0uwAN6k8Mnetl9fsfp5qvrU8Yf/U734Z+trVzg82XVcI2T13ASBwipKvgWLTY7rLJiaSp2M0rAzUvfN7mwTXmZbZUro29jcm7vDSz568OCRF2c//fTRoDXJ6+VFwOYlhhH1t29YjwNNyfKaHK0tCIFx9RGYPwHFvLwwkYj4piuIFK+TQBkSoMClDJ1Gk0mABEiABEiABEiABEiABKwI8HnHChMrkcCwIWCzH25E/Qef24a3m3LW7A4bTiN5IqfVn4OJdYFZarkfPgwXydZY4psAPus7NZFUet+py2c/vdD6fen2cHJSR0ifFeD9Xn0r0CmQhpnxSFPPOjZR2RX6wtjKjkumrPp4YFBGq4MFWSKyG5ushL1FEPTbjCuQFbXxyCNByzJYlK8DEPTj2bfG77t87kPXHwu2I3CtZRVrb21IXA3FowCcbGN4raNsdXcvf2zsoWOjfiIQT/1RtqwRpi8L4XzWgwBeXLY0xO8RFR/Nj74iY0ZfUPvIkn1+bC3sKhtBv81cANw2Mx7956D1plBpbUiugmKZT909jur8GYnYb/t8Bp0pIROEEh5BKBHINNOfzZzU8nBA0Jx5nQRIoPQIUNBfej6hRSRAAgMkYCHuNSNsPOKaE8OpfieGbYbfEVn6ZRFZ6Vs3ixi5rWHJpeo6fimw+gmPvcbYEa17TIDlPg+zzdMSzfWZ6zujS28EfE4Nqzy7a+Kky+c+9JDvg1PbokVVWjXKRE2f5zW2qK6sTrbc3vsLbHBU9GyC/o3XXVc5dd9bP4boxd689aaaREuv9GXZ6u6M1Z0LhV8qtHfUdS6dlkplTbVnIeh/Xto7Lq1et67dy1aLgxV2EfojdZ9UgZmzZzrDUhb0Gz5t0brvKPApT78q/uSEcMHUxmbPneCuwy2Rum9BcJN3P/3X9o5Y/YWiag7FVPmMv891ZMn0eJNVBG1jy87I0i+JyJcArG5/p/0mivptPlHLq47NSwwzIyPsf/OuO7p+sgx/AqHJZ2Dip26Cic4fUNaLyPlBlXidBEigfAlQ4FK+vqPlJEACJEACJEACJEACJEAC/gT4vMMVQgIjj4DtfrgR9u9auR7mJ8vwJ1AxeSwm3/ABmOj83A8PQjA8r2+JNc4VOEYvcLrPDDsArKyNR77aM5K+V/3Nlz01OjTx4CqohgOovVaZlgXTU5GdfettjSW+bMb0an9CxI0bZ8aj3/cbw+ZgAYDdIqHzaxvrf9e3LxthvQ6RoN8mQr/d/Ack6O9wIbGz4hGjm/Esr4WTZzkh/RmAMz0rKX5T6Xath7d61rHJJKHAr0el5eK+bbOsq08q8B3x0WUAuH9mPPq5/m0b5wGOX3DEAgv6YRmhPxE4pyDBeJDo3NxvjiBc2xhdG/RJuCUaXyYifoFRPTnZHLgAsB1puXhmKvJ7P1u2RRLnuw6MhsQ7mKXiqb0T9i3ueyDF6r63FOEHsTVzCPJPEHNeJwESKF0CFPSXrm9oGQmQQJ4ELCJvm56totF7mWBzaECA36RdZ8H0VOrkw8Ou2OIZroZ+AaDGo+9OUdxYnWwOeIgMTwo57noF3udlY19RvYXNB1X1imnJlp/7oW9rqDtbXZg6UzzquapomJZs7hWe2iLSvukua4YCCxH8r13Xubgn62y27YjWXy9QI4LPehLbfJHXCj1v2uqWHdnaBwr6LQToFnMJjAy/s2HJxUg7SQgm+vmq1AX9NqJ6AV5Ku87CbL41Avpdkbr/6gq+LcAo7wd5vaUm2dIrfaI5KDJl/961Aiz0/ahR7IWjn6iJt5gHN8/y+lVXnVbhHn0Aimj3+nJV5Os18aYvCaB5fpyxWYkS6H6J8RUA1/qZaMT8B5pSaN/g+7FaorOkWbYEjIj/9NvvtKlOMb8NJdYhgTInQIFLmTuQ5pMACZAACZAACZAACZAACXgS4PMOFwcJjEwCtvvhRsz/dvOrOLiBiUmH80oxIv6pty2wmSL3w20olWmdrijWseS3AJ+Aayfm5iqQqHA6b3r3E8ve9ppua0PT2arudwENWlyuAF+sjUe/nq2vE/2k/XQM5q3tPjgSmdkYeTZbH0Yc3N4x+lEI6nzdI1hd2xhZnu2wgpWwd4gE/QJ9VcW9cGbjVX8c0PwxIEG/GXqvwo3OijcYwX6/snnZ4+NDnZWPQ7Ao4DbJKqQ3bawySSiaq0YdvcYra8PWhuTFcNVfl6HYdzz7wyWzErGX+9pqIcwutKDfNdkzZsajD3hxs5qThWDcYm7GhAdq45HPBB3qGYig3wzS2hC/XlX8dECm2q/cyspFZ61amjUa3+aGJ84JqfNjQN7txc4vs4PVfU9Bf5n+r0ezSWBwCVDQP7i8ORoJkECRCewKhye7jmuiac/xGeqgiCysjjc9n685luJ0I84PVyebT5447YomHl26ChC/FE0HRfGpqcnm1dmEwLuXLx+b7jj0LUCu8RGmt6vIFdPiTScfgE60a/8JAL9UYLtC6jZMTa3ZkP0BbskZ6Q5nNYCLfNjtFgfnVzc29zqNbsksq6B/V3TpB1yVnwQI2H8aGuUum7JqTdYv4LvCS+anxWkUwVSfL+BP7Z5w+mKvLAVBWRG6+/2dA/lHdaUrqrwDhMzPKalUq/nZFqlbrIKUX2R9AAcVuLnGdR6SVCqdsfePDVe865g76laBXg/glKD1q6IrpsVb+qXMawuHz1THpPtSz3RfXocB+o5pcVAEXn1Zi+rNQQvR251Dx5Im+4GGw6HdwF+6Tvo2QEyUhi7GHiXreuzyRax+nqr6nYjPdGkefH/lQO5qd+WFTGaPrjVd0flBuM5NClzW91CBAh1QXVmTbPkqRf1Bq7X8rne/xDCCfiPs9yxG1N++YT0ONPU641R+E6bFWQmMq4/A/LEod4rIHRb1WIUESKDMCVDgUuYOpPkkQAIkQAIkQAIkQAIkQAKeBPi8w8VBAiOXgO1+uBH1H3xuG95u8ky8PHIhDoOZn1Z/DibWBWapNTPlfvgw8HfQFLaFk7XuiejptUF1Yd6ZQl4A9FkFdpv6olKhjn5YFCarsYnA7hWQ72T3QRHVczhokDbv6ys6ZeWZwO8lFUm3LVpXdWTs4TrA/SIgZwfMyYjRL50Vb9iYrZ6VsLcIgv4Tczj0DCDz/O2X9Wl1/+vsRGxLpp6Gk6FWx71QBN9QiMWNrq/ImNEX1D6yZF/fsbbGkmsBvdJiXRxWQVxd/Ya+M37z7KcXHt0STk6QEK4A9HYAZ/n24SOkN+1OCLRD/w4gKJ3IdoHc7qaxZlYqsr9rHYVT79EKvUUUMQtdxqO18ciKbKJ1C9F7ToL+1obEYleRCsgWcFBVbp7p4iGztjMMtzY88S51Q7eKwEprIpAVtfFIP61Jpr9tscZzXTg/PZ6dYJKPnzpU9Ltw8R24zhFTrwI4dfSYI6/3PEQxUEG/mZuo8zOLtbtfVe5yXDxRm4p0fRaZbA4V6c4bFbgRwISAdbuhqvLo5dkOgFjd9xT0W3wssAoJkAAF/VwDJEACw4qApVh64xHXuSgjys0XgEWkdXNudXV1omV5TzFvW6xurrp4BuKbgs4IiP+gImugeMFx5f+6jv6VQD964jCAtxC7ez4vhEZVXTJl1apeuS3bYkuXuCpx32jmgPlS/4qIrEkDL1Sm5XXX0XNd6N8DiErgl9j+czY2DUTQ3xWJPVb3sCrMIQa/Yub7rECfTruhX5qKISf9EYWYE/QXBgi/O1W0YVq8pclrgJ3RpTcC4nma2cewkxkhdixbOk065TnLzY0Dqjho+u3ymeA0m82MHnZkzURRKoJ+Y6fl/ZDvbWqiLDxQnWz+TDZBvVlXO2P1XxXVW3Lkam2PEfUL5IaaRNPD1o1YsawI2KYcNsL+N++6A+YnS/kTCE0+AxM/dRNMdP6AYsJRrRARc9iQhQRIYAQQoMBlBDiZUyQBEiABEiABEiABEiCBEUqAzzsj1PGcNgn0IGC7H26E/btWrof5yVL+BComj8XkGz4AE52f++FBCEbW9dZY4wJVZ01QVvmCUFHsE3GX1MYbfN+3bA8na46F1NTxF4Pnb5TJEvD1GfHIl7yijlsJe4sg6DdT2hpLfPm4JmKlxfSMJmQvTmhDTJloIVzv2W2bpuUjs1KRN/qOlYOg38JMnyqK5rcm7GuY+9D1x7xqtcYStyhwd7G0AIC+rgoTnf8P2WwotKDfiM9D6U47rYniAOSE1gRGa4LctCbqs0ZNh5vDycmOo+tFfIOtZsPSb+0MVNBvBnktllziQOPdcx3Y2srWOuAzyOq+p6C/8H5hjyQwDAlQ0D8MncopkcBIJWAZ/d7gySpyzpWbZXTvnY6k/25qfG2v/JJtsfqVqvrFIj04tDuQ+qmJpqf7zslERJ+6/83HADEniQtfFH9yQrhgamNzv9AbAxH0G0N3h8O1ace1PeWfz9z+rf2d9itnP/30Ua/GlpkCsjXvtebsDoPkM4U+bRT31SSbP9+3p1IS9Bvbdsbqb4FqwR+kBXgp7ToLp6dSb3nR3HzZZaPHjq9apYCJ9F/4otjnOrJkeryJYt7C0y2ZHm1TDjNaf8m4LG9DjJC/av4C26j8TCmcN2k2JIHyJUCBS/n6jpaTAAmQAAmQAAmQAAmQAAn4E+DzDlcICZCAIWC7H85o/eW/XoyQf9z8GbZR+bkfXv4uz2sGW6JxE9Toe0UT0Z6wqkNVb5iViFkFUCvuQQN9qTJt3j9HPN8/Wwl7iyTofy2cPMs5kTnBZD0oZtntpOW8GalIa99BBknQ75slIWPT5sueGh2aeHAVVIuhBQhcl4UW9Jt5bWmI3yMqtxbTud193zczHu2nNcmM25XJoCG5CoplOdpSFEG/sWdbLPlVBYoRzLEwB3ko6M9xqbA6CYxMAhT0j0y/c9YkMCwJ7IotnuFq6BcAanwm2K4iV0yLN5mHmAEVS4G6q5AbpyWaHuw5mBERV40/5RFAIgUW9adF5J6p8abbs0UkNzZsD4cnOY77w+OR7P92QAD6Nz6sojdOi7dkTbtlyevJmkTzYi+72iJLP6qQloDsBvlM6zWFe/m0xJqsJ6czHZoDEVP2710rwMIcB+kl6Dc+CDnuUwp8KMd+cq3+o+pE8xV910KpCfq77odxVfdC8OkC3g+vK9xLgnza455oBHBJroAD6h88ngTgkzWJJnMSnGWYE7BNOWwwUNhfnouhav75XVH5LQtTCluCYjUSGG4EKHAZbh7lfEiABEiABEiABEiABEiABDIE+LzDtUACJJAhkMt+OIX95bluTp0/A5Nv+KCt8dwPtyU1DOudEPUmPg2Vr+cY4d2WxmFAPlMbD//AKyJ+to6KcdBAgV8r3MVnxRu2+xk/lIJ+Y1cx5p5lvodE5PLaxsiGvtcCBP0uABNRf7TtAshSL1BI37PN9nBy0rGQ+xQghdRmdIjKzTMS4fv91mUxBP1Fmk8WzPKj2nj4Cr/5bYk1XihwjPaoKgd/FkXQb8Yv0gEOs2a/nd4/7ubZTy/0DA5qdd9T0J/DMmFVEhi5BCjoH7m+58xJYNgR2BGtv16g3/ETBAvwm7TrLPCL2J0LmJ2Rum9C8FnfNirP7po46fK5Dz3UK9VXd2TwuxX43PG0Z6FcxvWoexjQW6oTLd/2EvNn2u1dtmz8kWNHH4HolQURUCv2wtFP1MRbzJf1rKUQgn7T8c5Y3blQNAOoLQAzmCjuKp3hmviTvg/embHaYnVz1cUzOR4q6JcVYkd0yXsEzo8HkO7vPwAcAXChFwcFtnRW6rwZj7fs6lmn1AT9xjYNh0M7Q7pSVG8uwP2wCa6ztCaV+r3tGtm9fPnYdMehfwVkRQHGN8Nud1x3+dTUmn6bGLY2sV55ErBNOWxmZ4T9b951R9dPltIlYKLyGyH/6Dnn2BhpMvKYaDTMymFDi3VIYBgSoMBlGDqVUyIBEiABEiABEiABEiABEugiwOcdLgQSIIG+utqhcwAAIABJREFUBHLZDzfC/l0r18P8ZCldAiYq/+QbPoAxc86wMZL74TaURkid1obkfFVdBWB6AafcKnAbauMNL+XT59ZY8gpAfwDg9Hza92qj+Kk7qnLZWauWBr7UsxL2FilCv7G565BFLHkXgC/k+d77sEIfEYiJvD7ei50IbqltjN7b93qAoP+g0ccI9HZA3p2HX9LHDwPcUxuP3J7LAY/Nyx4f76QrHxGgEPqYgxB8qrYxsjrIhmII+g2zLdH4e0RkgFoTOQKor9YkVFExb8bjdb20Jj191r3WTOaMa3LwZdEE/caGE6L+d+6GSiF0WB0C3D0jLf8sqYhZe57F6r6noD+HZcKqJDByCVDQP3J9z5mTwLAiYCKnT9331o8herHvxBT31ySbzRe3gpQdsfoLRdX/xKlinyN6ydREy8vZBt0VXjLfdRzzJTdfgbo5Efr/xHU+UZ1K/W/biSkgu2JLG9SV+3MUp/ccwnxp/Wka6ZvOTKzd4v8FNjxhjOP+FMBcn3q+Efoz7Yz4urOj/RsArj3+BXqU7Zz71Dukqt+sGD327imrVuW0e9jld1cTOXDrJ+g3tuxevuSMdIfzGACzbh3LebhQeXJM5ehrjxw7fAOkK9qBVzkijrukunHNMz0rlKKgP2PfjtjSy0Xlu/ls9ijQAeCRilFV/5irT8345p7YEam7zBH8C4CzLf3Rq1q3DYl0aPTn3v3EE2/n0wfblD8B25TDZqaM1l/a/h5XH4H5Y1mYUtgSFKuRwHAmQIHLcPYu50YCJEACJEACJEACJEACI5sAn3dGtv85exLwIpDLfjij9Zf2Ojqt/hxMrLMKbGMmwv3w0nbnkFj3+lWrT+tMV9wugusHGK3fvLv/ZlXl0bunrPp4Tu/x+058czQ+KyTOg4Cen8P7+J7d7Bfg1hlp+X6QoDfTyErYW0RBv7HDCK23xlIN3QExJ+SwIPYC8gmnIvRyurPzeQFm+bR99q3x+y6f+9D1vQJbBgj6dztpOa8zlO50IKkco+bvB/D52njkfwYJ6bPZrOFkaFtIP6nA1wDkwiTTnQvIz9PqXj87EfPVxmQaFEvQb/p/bXnLGU7HsccguWlNFHjSDR27tsKtvEEV/loTkSW1jZFeWpO+bHcvf2xs+7FR/wuQsOU9VlRBf2b9t8ZSiwD9dj66E9OHQF9NO841Zz0RsdJgWd33FPTn8FHEqiQwcglQ0D9yfc+Zk8CwIrAruvQDrspPIJjoM7F2FbliWrzpZ4Wa/PZweFLIcdcr8D6/PlX1tmnJln/23OwKh0NtjoYBNaekzU6JTcT+w1B5RlS+OjWV+nVQVH6vsbsjk38CkH8EcKbVl2zFPjhocdPOPdNTqddseBYqQn/PsbqE6SH3K3CxNMD3PR6y8IYA/zq6YszDp69e/Y6N7dnqvBFdPMtByJw4/1jQoQJRXVmdbLk964MjIDsjSxeIyH0A/trH9+bgxm9dxc3Tks1PG393ZyswhyQmea4tYNW0RPPH+3Fz9JeAVnu1E8jV1Ymm1UF82mL181T1KQCnDrSvTHsTrb/7fvgygPcGrsnu9Shp587qVOqNIJuDrpvxdzl6oUK/rMCHgvzb1Z9irzryUKV0fPNdjT/8Y9AYvD4yCKjqHcdXx1dsZkthvw2lwauTo5DfRCF6VESMv1lIgARGOAEKXEb4AuD0SYAESIAESIAESIAESGAYE+DzzjB2LqdGAgUgkMt+OIX9BQBewC5yFPJzP7yA7IdrVyYaekXnqBUq+t+s9QcmcJtik0Lvc98Z3zT76YVHC8lnazT+1yryFQEutTxssF1U/qWzouPh2auvzklTYCXsLbKgP8POHLJIa+jLcOUTAXqKQ4CuDjnpW9/9xLKuoHVbY/HHAFnu44e3HLgXzYg3vNKzjp+gX4EtmajvPQT2Rkfjl0WhyzaIe/vMxqsG/B6+S4DeOeoTUGt9TMfxgwdPuw5Wznoi/OtcDhMUU9BvmJuDG69HkgvSDu6TAK2JQH/rOnLzzCciT5s5bIs1nuvC8dWaALpqZjzWS2uSbT0YX7Y67gqIGE1MUJaO7elQxXmzV9ftyPS1JRpfJiKP+6y1g4C7cGa84flcPhe61pjjhlVMtgqx0WGZgKYvQvWuWtf5me0hHmOT1X1PQX8u7mNdEhixBCjoH7Gu58RJgARKlcDmyy4bPXZC1fug+n4VmSva45CCyH9C8TpC7i+mPtFihOlayHm0LVpUlR47+oOOunMU8mEHGNP1ICDoVMVGB7KtwpUXzkildhdy3EL09adweEqno+dBcDZU/0umTxXsE9WNaXH+EDp09FfV69a1F2K8TB8ZZiHgvJ7jQuQ/XcX/RUf6l9PWrNlrM6Y59DDa0XkQnOeontXNfp+6+A9U6s+mrW45+VBj099wqJPhezwTxvtFYO6HihMPp7JbgJeKdS+cXD/hcGg38JdpR+cKMFegU05yPXE//q5U74nh4P/hMIfu6ETXUthfHt7MUchvJvWIiKwoj9nRShIggcEgQIHLYFDmGCRAAiRAAiRAAiRAAiRAAkNBgM87Q0GdY5JAeRHIdT+cwv6h9W+OQn7uhw+tu8p29LZF66qOjj34QVdkjig+DHG69AddRfU/VfV1F3jxLNfZlot4Nl8gRuD7Rte7X3cuIHPhSNe7X1XthMpGwP0DXOf5WamIiQY/bMqf542/g7h/d9IPqv8JF79IHxj3UqEPUdjCy9jmhvQiF/iwiFSc9Iekn3P3T/hNsWzbEk5OgOPOA5z3QHSuGbvLbld3A7ox5DobzwR+Pxhr05aXV73MXByR81SkS2sC1X0i+I9Op+JnPQX0Ax3Lq705YNB6VcuZop0LVPG3EDkRkFV1nwIvquqv9J3xm4vlT795eX4Wqe4z975K+tfFXGvFYs5+SYAEhh8BCvqHn085IxIgARIgARIgARIggRIj0P0i4+fHBeAzbExjxH4bSoWpE5p8BqrmL4AR8+dQTBSiFSKyPoc2rEoCJDACCFDgMgKczCmSAAmQAAmQAAmQAAmQwAglwOedEep4TpsE8iCQ6344hf15QM6zScXksRg3fwYm1plAxdaF++HWqFiRBEiABEiABEiABEiABPInQEF//uzYkgRIgARIgARIgARIgASsCeQanch0TGG/Nd6cKw5AyP+oiNyR84BsQAIkMCIIUOAyItzMSZIACZAACZAACZAACZDAiCTA550R6XZOmgTyJpDPfjiF/XnjDmw4ACE/98MD6bICCZAACZAACZAACZAACRSGAAX9heHIXkiABEiABEiABEiABEjAikA+LzIywv72Deu7RP4s+RPIU8hvBlwvIufnPzJbkgAJjAQCFLiMBC9zjiRAAiRAAiRAAiRAAiQwMgnweWdk+p2zJoGBEshnPzwj7D+wYRvM31nyJ5CnkJ/74fkjZ0sSIAESIAESIAESIAESyJsABf15o2NDEiABEiABEiABEiABEsifQPeLjIePC8UX5NKLEfQfaEqhfcPPc2k2outmRPyj5pyD0XNySiVsuDGd8IhePZw8CeRGgAKX3HixNgmQAAmQAAmQAAmQAAmQQPkQ4PNO+fiKlpJAKRLIdz/cCPrfbn4VBzeYbVoWGwIZEf+Y907GmDln2DTpWYf74bkSY30SIAESIAESIAESIAESKBABCvoLBJLdkAAJkAAJkAAJkAAJkEA+BFT1WgDX5CPsP7rpVRzesB7mJ0t/AgOIxm86My8u7hSRR8iWBEiABGwJUOBiS4r1SIAESIAESIAESIAESIAEyo0An3fKzWO0lwRKk0C+++FG2H9k0x4ceG4bjmxiFtts3h1ANH7uh5fm7UKrSIAESIAESIAESIAERhgBCvpHmMM5XRIgARIgARIgARIggdIkkG+EIjMbE7Wf4v4Tfh2giD/z4mKFiKwvzZVCq0iABEqZAAUupewd2kYCJEACJEACJEACJEACJDAQAnzeGQg9tiUBEuhLYCD74RT3/5nmAEX83A/nrUkCJEACJEACJEACJEACJUSAgv4ScgZNIQESIAESIAESIAESIIHuFxlfOR4h3kTuz7kYcX/7hvXo2PTqiIncnxHxV81f0CXoz7MYAb8R8jN3c54A2YwESACgwIWrgARIgARIgARIgARIgARIYLgS4PPOcPUs50UCQ0tgoPvhRtx/8LltOLxpz4iJ3J8R8Z/60Rkwf8+zcD88T3BsRgIkQAIkQAIkQAIkQALFIkBBf7HIsl8SIAESIAESIAESIAESGACBgb7IMEMbcX/nnj1d4v7hJPDPCPhHzTkHo+ecMwDKXU3vBPAIhfwDxcj2JEAChgAFLlwHJEACJEACJEACJEACJEACw5UAn3eGq2c5LxIoDQKF2A834v6u6P2/3TOsBP4ZAf+Y907GmDl5B7TJOJr74aWx5GkFCZAACZAACZAACZAACfQjQEE/FwUJkAAJkAAJkAAJkAAJlDCB7hcZJlr/NceF5zMGYmq5CvwLLOA3CE0U/kcp5B/IamJbEiCBbAQocOG6IAESIAESIAESIAESIAESGK4E+LwzXD3LeZFAaREo5H54uQr8Cyzg5354aS1xWkMCJEACJEACJEACJEACngQo6OfiIAESIAESIAESIAESIIEyIaCqC7qF/UbgP+BiBP6mmCj+5u8dmzadjOqfuTbgQSw7MKL9ismTYaLum2J+mn+b3xeoZET860XEpBNmIQESIIGCE6DApeBI2SEJkAAJkAAJkAAJkAAJkECJEODzTok4gmaQwAgiUOj9cCPwN+WE0L8dh39rMty2d//7xLXBKka0b/6cMmdy15Am+n7mdwWygfvhBQLJbkiABEiABEiABEiABEhgsAhQ0D9YpDkOCZAACZAACZAACZAACRSIQHeUooy43/wseMkI+o9uerWr73SX6H/PyXF6HgbI/DLzu54ifCPKN6Xn70Inf3dCsD+6W8Rf8Emc6LDrxYWI3FGk/tktCZAACZwkQIELFwMJkAAJkAAJkAAJkAAJkMBwJcDnneHqWc6LBEqfwGDsh2fE/kc2ndgD73zzEI51HwDo+vee9hO/7/W7E4cAjBA/UzJ/r5hcdfJ3ld3XK/7CiPirMGZOwYLYZHMe98NLf0nTQhIgARIgARIgARIgARLISoCCfi4MEiABEiABEiABEiABEihjAj1SEM8HUBRxfxni4UuLMnQaTSaB4UCAApfh4EXOgQRIgARIgARIgARIgARIIBsBPu9wXZAACZQCAe6HZ/UC98NLYXHSBhIgARIgARIgARIgARIYIAEK+gcIkM1JgARIgARIgARIgARIoFQI9IhUZMT915aKXYNgh3lhYf5sAPCIiJi/s5AACZDAoBOgwGXQkXNAEiABEiABEiABEiABEiCBQSLA551BAs1hSIAErAlwP5z74daLhRVJgARIgARIgARIgARIoAwIUNBfBk6iiSRAAiRAAiRAAiRAAiSQD4Fh/EKjp4B/vYisz4cP25AACZBAoQlQ4FJoouyPBEiABEiABEjg/2fvXuDkquv7/38+Z3Y3iYCIWBCBn5eqLWpb+0sl7OyFlQANJJuQZCcJd6oWUKm3f39SlV+9tNLa9q9CsQrVn1zDbmYTyIX7pZu9zCbYtD+VorVe/4ARFIMEmmR353z++U5mNmdnzsyc2Rs7M6/zePRh2TmX7/f5/Z6zc7Lv7/eLAAIIIDBXBHjfmSstQTkQQKCYAP8eTt9AAAEEEEAAAQQQQACBahYg0F/NrUfZEUAAAQQQQAABBBCoQCDwB41LD85k/4bs/1VwhpdtVwL8Lxs9F0YAgUoECLhUosW+CCCAAAIIIIAAAgggUE0CvO9UU2tRVgQQcAL8ezj9AAEEEEAAAQQQQAABBKpJgEB/NbUWZUUAAQQQQAABBBBAYBoFsn/QcGfsyIb7X5/9X/ffs7250L7b3Gz7PxORTIif2fdnuxm4HgIITEWAgMtU9DgWAQQQQAABBBBAAAEE5rIA7ztzuXUoGwIIRBHg38OjKLEPAggggAACCCCAAAIIvFwCBPpfLnmuiwACCCCAAAIIIIDAHBbI/nEjN4u/+1+3ucB/bsv9LPe/7ue5/z8Xznc/y/3/wZ+5wH5u6yO0P4c7AkVDAIGKBAi4VMTFzggggAACCCCAAAIIIFBFArzvVFFjUVQEEKhYgH8Pr5iMAxBAAAEEEEAAAQQQQGCaBQj0TzMop0MAAQQQQAABBBBAAAEEEEAAgfoUIOBSn+1OrRFAAAEEEEAAAQQQqAcB3nfqoZWpIwIIIIAAAggggAACCCCAAAIIvFwCBPpfLnmuiwACCCCAAAIIIIAAAggggAACNSVAwKWmmpPKIIAAAggggAACCCCAQECA9x26AwIIIIAAAggggAACCCCAAAIIIDBzAgT6Z86WMyOAAAIIIIAAAggggAACCCCAQB0JEHCpo8amqggggAACCCCAAAII1JkA7zt11uBUFwEEEEAAAQQQQAABBBBAAAEEZlWAQP+scnMxBBBAAAEEEEAAAQQQQAABBBCoVQECLrXastQLAQQQQAABBBBAAAEEeN+hDyCAAAIIIIAAAggggAACCCCAAAIzJ0Cgf+ZsOTMCCCCAAAIIIIAAAggggAACCNSRAAGXOmpsqooAAggggAACCCCAQJ0J8L5TZw1OdRFAAAEEEEAAAQQQQAABBBBAYFYFCPTPKjcXQwABBBBAAAEEEEAAAQQQQACBWhUg4FKrLUu9EEAAAQQQQAABBBBAgPcd+gACCCCAAAIIIIAAAggggAACCCAwcwIE+mfOljMjgAACCCCAAAIIIIAAAggggEAdCRBwqaPGpqoIIIAAAggggAACCNSZAO87ddbgVBcBBBBAAAEEEEAAAQQQQAABBGZVgED/rHJzMQQQQAABBBBAAAEEEEAAAQQQqFUBAi612rLUCwEEEEAAAQQQQAABBHjfoQ8ggAACCCCAAAIIIIAAAggggAACMydAoH/mbDkzAggggAACCCCAAAIIIIAAAgjUkQABlzpqbKqKAAIIIIAAAggggECdCfC+U2cNTnURQAABBBBAAAEEEEAAAQQQQGBWBQj0zyo3F0MAAQQQQAABBBBAAAEEEEAAgVoVIOBSqy1LvRBAAAEEEEAAAQQQQID3HfoAAggggAACCCCAAAIIIIAAAgggMHMCBPpnzpYzI4AAAggggAACCCCAAAIIIIBAHQkQcKmjxqaqCCCAAAIIIIAAAgjUmQDvO3XW4FQXAQQQQAABBBBAAAEEEEAAAQRmVYBA/6xyczEEEEAAAQQQQAABBBBAAAEEEKhVAQIutdqy1AsBBBBAAAEEEEAAAQR436EPIIAAAggggAACCCCAAAIIIIAAAjMnQKB/5mw5MwIIIIAAAggggAACCCCAAAII1JEAAZc6amyqigACCCCAAAIIIIBAnQnwvlNnDU51EUAAAQQQQAABBBBAAAEEEEBgVgUI9M8qNxdDAAEEEEAAAQQQQAABBBBAAIFaFSDgUqstS70QQAABBBBAAAEEEECA9x36AAIIIIAAAggggAACCCCAAAIIIDBzAgT6Z86WMyOAAAIIIIAAAggggAACCCCAQB0JEHCpo8amqggggAACCCCAAAII1JkA7zt11uBUFwEEEEAAAQQQQAABBBBAAAEEZlWAQP+scnMxBBBAAAEEEEAAAQQQQAABBBCoVQECLrXastQLAQQQQAABBBBAAAEEeN+hDyCAAAIIIIAAAggggAACCCCAAAIzJ0Cgf+ZsOTMCCCCAAAIIIIAAAggggAACCNSRAAGXOmpsqooAAggggAACCCCAQJ0J8L5TZw1OdRFAAAEEEEAAAQQQQAABBBBAYFYFCPTPKjcXQwABBBBAAAEEEEAAAQQQQACBWhUg4FKrLUu9EEAAAQQQQAABBBBAgPcd+gACCCCAAAIIIIAAAggggAACCCAwcwIE+mfOljMjgAACCCCAAAIIIIAAAggggEAdCRBwqaPGpqoIIIAAAggggAACCNSZAO87ddbgVBcBBBBAAAEEEEAAAQQQQAABBGZVgED/rHJzMQQQQAABBBBAAAEEEEAAAQQQqFUBAi612rLUCwEEEEAAAQQQQAABBHjfoQ8ggAACCCCAAAIIIIAAAggggAACMydAoH/mbDkzAggggAACCCCAAAIIIIAAAgjUkQABlzpqbKqKAAIIIIAAAggggECdCfC+U2cNTnURQAABBBBAAAEEEEAAAQQQQGBWBQj0zyo3F0MAAQQQQAABBBBAAAEEEEAAgVoVIOBSqy1LvRBAAAEEEEAAAQQQQID3HfoAAggggAACCCCAAAIIIIAAAgggMHMCBPpnzpYzI4AAAggggAACCCCAAAIIIIBAHQkQcKmjxqaqCCCAAAIIIIAAAgjUmQDvO3XW4FQXAQQQQAABBBBAAAEEEEAAAQRmVYBA/6xyczEEEEAAAQQQQAABBBBAAAEEEKhVAQIutdqy1AsBBBBAAAEEEEAAAQR436EPIIAAAggggAACCCCAAAIIIIAAAjMnQKB/5mw5MwIIIIAAAggggAACCCCAAAII1JEAAZc6amyqigACCCCAAAIIIIBAnQnwvlNnDU51EUAAAQQQQAABBBBAAAEEEEBgVgUI9M8qNxdDAAEEEEAAAQQQQAABBBBAAIFaFSDgUqstS70QQAABBBBAAAEEEECA9x36AAIIIIAAAggggAACCCCAAAIIIDBzAgT6Z86WMyOAAAIIIIAAAggggAACCCCAQB0JEHCpo8amqggggAACCCCAAAII1JkA7zt11uBUFwEEEEAAAQQQQAABBBBAAAEEZlWAQP+scnMxBBBAAAEEEEAAAQQQQAABBBCoVQECLrXastQLAQQQQAABBBBAAAEEeN+hDyCAAAIIIIAAAggggAACCCCAAAIzJ0Cgf+ZsOTMCCCCAAAIIIIAAAggggAACCNSRAAGXOmpsqooAAggggAACCCCAQJ0J8L5TZw1OdRFAAAEEEEAAAQQQQAABBBBAYFYFCPTPKjcXQwABBBBAAAEEEEAAAQQQQACBWhUg4FKrLUu9EEAAAQQQQAABBBBAgPcd+gACCCCAAAIIIIAAAggggAACCCAwcwIE+mfOljMjgAACCCCAAAIIIIAAAggggEAdCRBwqaPGpqoIIIAAAggggAACCNSZAO87ddbgVBcBBBBAAAEEEEAAAQQQQAABBGZVgED/rHJzMQQQQAABBBBAAAEEEEAAAQQQqFUBAi612rLUCwEEEEAAAQQQQAABBHjfoQ8ggAACCCCAAAIIIIAAAggggAACMydAoH/mbDkzAggggAACCCCAAAIIIIAAAgjUkQABlzpqbKqKAAIIIIAAAggggECdCfC+U2cNTnURQAABBBBAAAEEEEAAAQQQQGBWBQj0zyo3F0MAAQQQQAABBBBAAAEEEEAAgVoVIOBSqy1LvRBAAAEEEEAAAQQQQID3HfoAAggggAACCCCAAAIIIIAAAgggMHMCBPpnzpYzI4AAAggggAACCCCAAAIIIIBAHQkQcKmjxqaqCCCAAAIIIIAAAgjUmQDvO3XW4FQXAQQQQAABBBBAAAEEEEAAAQRmVYBA/6xyczEEEEAAAQQQQAABBBBAAAEEEKhVAQIutdqy1AsBBBBAAAEEEEAAAQR436EPIIAAAggggAACCCCAAAIIIIAAAjMnQKB/5mw5MwIIIIAAAggggAACCCCAAAII1JEAAZc6amyqigACCCCAAAIIIIBAnQnwvlNnDU51EUAAAQQQQAABBBBAAAEEEEBgVgUI9M8qNxdDAAEEEEAAAQQQQAABBBBAAIFaFSDgUqstS70QQAABBBBAAAEEEECA9x36AAIIIIAAAggggAACCCCAAAIIIDBzAgT6Z86WMyOAAAIIIIAAAggggAACCCCAQB0JEHCpo8amqggggAACCCCAAAII1JkA7zt11uBUFwEEEEAAAQQQQAABBBBAAAEEZlWAQP+scnMxBBBAAAEEEEAAAQQQQAABBBCoVQECLrXastQLAQQQQAABBBBAAAEEeN+hDyCAAAIIIIAAAggggAACCCCAAAIzJ0Cgf+ZsOTMCCCCAAAIIIIAAAggggAACCNSRAAGXOmpsqooAAggggAACCCCAQJ0J8L5TZw1OdRFAAAEEEEAAAQQQQAABBBBAYFYFCPTPKjcXQwABBBBAAAEEEEAAAQQQQACBWhUg4FKrLUu9EEAAAQQQQAABBBBAgPcd+gACCCCAAAIIIIAAAggggAACCCAwcwIE+mfOljMjgAACCCCAAAIIIIAAAggggEAdCRBwqaPGpqoIIIAAAggggAACCNSZAO87ddbgVBcBBBBAAAEEEEAAAQQQQAABBGZVgED/rHJzMQQQQAABBBBAAAEEEEAAAQQQqFUBAi612rLUCwEEEEAAAQQQQAABBHjfoQ8ggAACCCCAAAIIIIAAAggggAACMydAoH/mbDkzAggggAACCCCAAAIIIIAAAgjUkQABlzpqbKqKAAIIIIAAAggggECdCfC+U2cNTnURQAABBBBAAAEEEEAAAQQQQGBWBQj0zyo3F0MAAQQQQAABBBBAAAEEEEAAgVoVIOBSqy1LvRBAAAEEEEAAAQQQQID3HfoAAggggAACCCCAAAIIIIAAAgggMHMCBPpnzpYzI4AAAggggAACCCCAAAIIIIBAHQkQcKmjxqaqCCCAAAIIIIAAAgjUmQDvO3XW4FQXAQQQQAABBBBAAAEEEEAAAQRmVYBA/6xyczEEEEAAAQQQQAABBBBAAAEEEKhVAQIutdqy1AsBBBBAAAEEEEAAAQR436EPIIAAAggggAACCCCAAAIIIIAAAjMnQKB/5mw5MwIIIIAAAggggAACCCCAAAII1JEAAZc6amyqigACCCCAAAIIIIBAnQnwvlNnDU51EUAAAQQQQAABBBBAAAEEEEBgVgUI9M8qNxdDAAEEEEAAAQQQQAABBBD1LRjmAAAgAElEQVRAAIFaFSDgUqstS70QQAABBBBAAAEEEECA9x36AAIIIIAAAggggAACCCCAAAIIIDBzAgT6Z86WMyOAAAIIIIAAAggggAACCCCAQB0JEHCpo8amqggggAACCCCAAAII1JkA7zt11uBUFwEEEEAAAQQQQAABBBBAAAEEZlWAQP+scnMxBBDIF+iKxz8uIl8Y/7nZLb3Dw5chhUBUga7m5ptF9dLA/lf3plJ/F/V49qsqAU20tZ1iY2N/ZqpLVORkEYmJyJiJfKfB887vGRz8QVXViMIigAACCCCAQE0JEHCpqeakMggggAACCCCAAAIIIBAQ4H2H7oAAAggggAACCEyfwJrTl39czcazMqZ69YbtW8g5TB8xZ0IAgZdBYM3pyzrVdEvu0ipyS3f/VnKAL0NbcMnqFCDQX53tRqkRmBWBRFvb2yydvsJdTGOxG5MDA09M94UJ9E+36Jw6n66Kx9s8kbUi8nxDQ8PXuvv7n5zuEhLon27RuXm+REfHkTYycr2IXJIN8ecXdI963lnJwcFdc7MGlAoBBBBAAAEE6kGAgEs9tDJ1RAABBBBAAAEEEECgPgV436nPdqfWCCCAAAIIIFCRgK5pX96mYmvN5HlPva91928OzUhUEuhPNCcWeI37LxaRhSKyyx+df1tyOLmvopKxMwIIIDALAgT6ZwGZS9S0AIH+mm7e2qzcqra2EzSdHlCR366whu7L7FMmMqQid776wIF/uWnXrtEKz1E3u69uaXm7mj0oIq/LVvrnpnr2xqGh/5hOBAL906k5t86VaGk5y8w2H1yBYYErmYl82xc5+65U6tnpLCmB/unUnJvnSjQ3LzDVW0Wkq2gJzX7i+377pp07n5qbtaBUCCCAAAIIIFAPAgRc6qGVqSMCCCCAAAIIIIAAAvUpwPtOfbY7tUYAAQQQQCAokB/UnKpOrc1Kf/7py8/yAxkJUfl202jD2bel7irISFQQ6Ne17Z1fPDiJ4kcC3l/u6d/6sUMxDDYEEEBg7ggQ6J87bUFJqlOAQH91tltdl3oKgf58t+fF7PMq8pXk8DAjV/N0Vre2dqrvjy+Bk/nY7Mre4eEbp7MDEuifTs25da6CthUZMd9funHHjoens6QE+qdTc26ea3VLy5VqdkPezPz7VOQBE3lIVY/wRV6dbmz8wt19fc/PzVpQKgQQQAABBBCoBwECLvXQytQRAQQQQAABBBBAAIH6FOB9pz7bnVojgAACCCAQFCDQX7o/5If0xWUkPG/phr7NBRmJqIH+REfiSPX3b1aRMwJX/47nyeI7+7b+ih6KAAIIzCUBAv1zqTUoSzUKEOivxlar8zJPY6D/kKTZTt/3u5jVeWLH6mpt7RDfvzc3u3rmRWMmwtjx+McPXuML41c3u6V3ePiyOu/mNVH9REvLe83MDQCJZSu0O+b7i3t27PjedFaQQP90as69cyUWLjza5s1zz6J44DnRp2Nj5ye/9a1fzL0SUyIEEEAAAQQQqGcBAi713PrUHQEEEEAAAQQQQACB2hbgfae225faIYAAAgggEEWAQH9ppXXtne81kfGMhIntVrHFPf33FGQkogb6L+vomL/PP+oOEVk1fnWVbQt0b+Lmvr79YSXKP7eK3NLdv3VO5HASrUsXep73kIgckym72Y8apant9oFNu6P0wXrYB6N6aOXarSOB/tptW2o2OwIE+mfHmatMo0CRQP8XVORfi15G9Y2+7/+Oqp4mIr+bN8uz+4L4hK967qZU6mfTWNSqPtXlCxc2/rqp6bOiemjZLrMvv3pk5NM37do1Op0VY4b+6dScW+fKBrHdrOrrRORFFflkMpX62nQv+0agf261+3SXJhGPv9PNwi8ir8me+9m0yOK7UqnHp/tanA8BBBBAAAEEEJiqAAGXqQpyPAIIIIAAAggggAACCMxVAd535mrLUC4EEEAAAQRmTyA/qGkiz4raNZ4veyZTClP7j7Cw+2TONReOSZyZODo2uv8GM1lnLiOh+sme7VtCMxJRA/2uXuval/+hid0qIu8QkcdV9JLu/i3/XqzOBPrnQm+YfBkI9E/ejiNffgEC/S9/G1CC6hYg0F/d7VeXpQ8L9JvnLd84OLg1Ckiivf2NMjb2RRM5L2//b776wIErpjuwHqVM9bwPgf56bv3pqTuB/ulxnKtnWd3a2qm+vyVQvocWHHnkytsefPCluVpmyoUAAggggAAC9StAwKV+256aI4AAAggggAACCCBQ6wK879R6C1M/BBBAAAEEygsUzNDP7Orl0YrsUUmgv9KLEOivVGxu7U+gf261B6WpTIBAf2Ve7I1AvgCBfvpE1QlMNdDvKuxmn39u3rwbVOTyAMALKrIkmUoNVx1KFReYQH8VN94cKTqB/jnSEDNUjIJAv9ktvcPDc2I5wBmqMqdFAAEEEEAAgSoWIOBSxY1H0RFAAAEEEEAAAQQQQKCkAO87dBAEEEAAAQQQINA/fX2AQL8ck9FkUEhBpyLQP333GWeafQEC/bNvzhVrS4BAf221Z13UZjoC/Q5qZTx+nCfyoIr8QQDu+t5U6sN1ATlHKkmgf440RBUXg0B/FTdehKIT6I+AxC4IIIAAAgggMGcECLjMmaagIAgggAACCCCAAAIIIDDNArzvTDMop0MAAQQQQKAKBQj0T1+jEegn0F+sNxHon777jDPNvgCB/tk354q1JUCgv7basy5qM12BfodVECYX2T6i2rllaGhvXWDOgUoS6J8DjVDlRSDQX+UNWKb4BPpru32pHQIIIIAAArUmQMCl1lqU+iCAAAIIIIAAAggggEBOgPcd+gICCCCAAAIIEOifvj5AoJ9Af7HeRKB/+u4zzjT7AgT6Z9+cK9aWAIH+2mrPuqjNdAb6V5922pnqefeISJPDM5EfWSzWtmlgYHcOsyBMKnJ1byr1d4nm5gUmkjDVj6nI20WkQcyeiMViK3sGB39QrDEuX7iw8bkFC5ao2cVi1i4ix2f3HRORH5rIA14sdlNyYOB7h4oUvuWXXcx2NsVi56wfHNwTpSPkB+nN7IaNw8Mfyl0z3znMpuiXy0Qiln7yydM8z/ugiJwtIsdm931ORP5Tzb4iInclh4f3TTHQr4m2tlNsbOzPTHWJipwsIjERqcgyrB6JbB3U894nIh2Bc7vdnxHVflO97dh9++6/adeu0Sjmk93HtYXn+5eJ2SUi8uZMXxMZM5GfqdlD6nlfTg4N/ac7f57nHvW8s5KDg7vyrx0ymCXTr8uVMdHRcaSNjGwWkTOy+xa9RqK1daH5/kMi2RcxkUe1qWlFsq/vxXLXGb9P0un3i2qriByVPeYZMfs3Vf2KnHji/clkMj2FQL+ubW19S9r332Miy1XkDSKyINhXTaTHHxu7467HHnN9t+SWb5N3z2iitfV/mu+7e+LcwH2/V8x+oKrrm9Lpr9+xc+cL5a6T/3neMyUuIq+drvvAXSuvLU4N3M9u4NN3KzGKUreQflP+MLNbeoeHLyu347r29pNHR0ffp6qdIvK7ee39byZyq9fUdHeUPuquFfL7KNfHX1rd2nqq+v4nReTd2f67V0U+mEylbitXTj5HAAEEEEAAgeoVIOBSvW1HyRFAAAEEEEAAAQQQQKC0AO879BAEEEAAAQQQmO1Av8ttxHaP/JF4dpmZf5aovj6bl3CN8YyJfEdMb7XYvLuTfcmyOYSwFly5eOWx88ZGLzSTtSb6O3o437JXxL6rKj0HGhrvuOuRu8pnBlqXLvQ8bzwjYSKPmjd/RVjZKgn0l9o30ZE4Uv39m/VwhqN8RzX7UaM0td0+sGk8G1XUZnTsPBN7T57NPhH5qYg96JvLN20umm/KL3v5womY2vIN27dtLbfvuvYVJ5v4VxzMLawOZGnSIvKkqPSZr1+3187b4XIl5c4V/Nz1O/3FgdPUs/eJSYccziJl+t3BvEy/qd32qhdfd/9Nu26acl6oGo0cRObemWL/CLqva++82UQuzf0s0A800br0f8a82PtMbEmgPVw//L6o3T7S0HhL2D164aJzXjk2P/Y+Mb1ARN46IXsk8m+m9tVS7bi2fekpJvqIip6QLdcP/QbrSD667elSfSr/OFO9esP2LWUzWWvaOj+vKi5nktuu7OnfemOpa12+8PLG54/8+RI1vVhECnKIIvZAufs0//yFz5xD92TGsyl2haheLiJvzBxnMjDS1NCV859MoH9d+4q4L/5dKnLceFlMbvNj8z8w2Wd7Jfc8+yIwlwQI9M+l1qAskQSmM9CfHxyNGOj/up9Of9bzvF5RXZRX6N0x31/cs2OH+7I6YXNf+PynnlqjqteJyG+Vq6yJ7PBisfcmBwaeCNv3gtbWY0bS6fvGy2D2knrekuTQ0GC5c4eEskfUbEVyePj+3LGTDfSvbW1965jv36Iip5Upx4/V7D12yPALh38hRwvmVnCdtIrcLaOjVyW/9a1flLNxnyeam0831a9lA7/lDvmlmL2nd3jYDQwpOgCj3EnCPndB6l83NX1YVP8y8KUybFf38nGrNjV9yEZGviQibhCC26oy0F+B/7/GPO/CdDr9SVEd/1Iv2UE3pcwTbW1v89Ppb0Top+407iXgWjX7f90glGLnLRbob1JtSI+NfclEzssG7Yud4ucqcnEylXo0Yn/RREvLGjP7xwjPlMx9EGto+Gh3f/+TM3B+NzDhc68eGbluqgNcZiLQ74L8EdvA0exV1b8S37+hVHu7HUOekz9obGg4cyyd/pCYfbSgvc2u7B0eLvmyFbFt2A0BBBBAAAEE5qgAAZc52jAUCwEEEEAAAQQQQAABBKYswPvOlAk5AQIIIIAAAlUvMIuBfj2/vfPdvoibLNJN1FZyM5HnPZOPpl87/7ao4e1sEP7zKvKBwCCBYtdxfw//K39swQ3J4WTxzECNBPoPhXYb/lpU3h/BJm0mD3nqXd7dv7kgizATYfVEx7mv9fzYDVI+g+Hac4f46Ut7Bu8tOjFrsNETbZ2neyrR80K+vKdncOuU8kLVZjSd/SNoHxbo9yz2f33xXbbnrDKPATcA56qe/m1ugkVzGT3vF/s/ICqfL5O3cqd9XMRf09N/T0HW77KOjvn77KikmCzLXv8l37Mlyb5tJbN5a9uXXSiitwfKfJ8/On91yedH4eCcPb7vn5UcvKdgEld33szAk2f3r1GTSDlEdy/45r03ObA5NIcY9M3vk2ryMVHtM7Heg/m0N+W1xXc8Txbf2bf1V+7nlQb6E23LTlXVrcEwv4k8ZE3zE8mHk78p9/zncwRqTYBAf621aB3UZzoD/avi8Xd5Ig+KyKscXaRAv9l9qnrEwZG0blTbhK3YLPbZoO/1IuJmWHczyEfd3EvBVb3Dw5kvHPkHdcXjnzn4808Hfn5tbyr1qXInXxmPvyMm8ojkRrapfqexsXHxnX19mV+ubptMoH91S8sfqZmbvf115cqQ/fzQaEmRPxzfP8JM24l4fKmJOJNjIl7H7fZjM+vaODz87yWO0UQ8fqmJ/FNg5u4ol0ir6ieSQ0P/MF2h/sys6PPm3aAiblRj1M2N9Hamy7MHVF2gv6ulZZWY3RzhC3XO5FkRcbPau5ULclup1Qa0q7m5S1S/UcE1Dp3XbIOOjFye3LUr9AtjWKDfE/mwibh7P/8LbbE2fVbNOpPDw4+VavTMYI/5868NDY2X7i1R7oPMrPyTOn8ZoygdeboD/Yl4/Izs8yLqcylXzId0dPSSUgOBCn4fmf3EzbKgqm61gIJnvXne8o2Dg2VnEojixD4IIIAAAgggMDcFCLjMzXahVAgggAACCCCAAAIIIDB1Ad53pm7IGRBAAAEEEKh2gdkI9B8K4u5z4dFrI4TJg6RpE/nSq1464ZPlZk2/sOOck8b8WK9IwSSeJZtIRTakm+ZfXixkmqiBQH+iY/mbPbNeMfmDCvvrj1W0q7t/y4RMznSH1de1L//DIqHiUsXd42Yv7x7Y4oL3xTZd19Z5qWnleSEx+0TPwLZJ54WqyEimu38EG6Mg0G9yraq47EXUrMeYqX3gVS++7ubfvGL3daKZvFXUjN4TsYb0uesfvfdn+R2kktU03LEdHR0Nx/tH3SIiblWAzGZiu1Vscdiggdw+F7QufVPa8/qyKxC4o3bGfDtn/eA9e/LL5AYkeen914tOIocYGPhQ7GYI6ZMuY/XusOxT/koklQT6Q+9ns4f9sdG1yeEHfl3hM4jdEagJAQL9NdGM9VWJ6Qz0dzU3u2Vg3MjK7G9Q29kUi52zfnBw/Jfh6tbWTvX9LVGUwwL9JYLZz4tZt7pfxmZpUT3azNYcXJrpjLyXkn0Hz3vxxlRqY8Ev6Hi82UTcrPqvPPQNoLD8YeVe3dz8QVV1o1VzW8FAgEoD/avi8dd7ZveK6tvyrvm0qG4TkYHsz9vEzI1cPDHUtEygf3U8vloPhfkXBI6PZGki3/ZFzr4rlXIh8IKtq6XFlc2V9ZDnoW3CuU11Xrb8K/LKULSdovSdvH3czOt/bmZ/k/flcswt3aWq94vZT0TVLV90tpm1FBmAUFWB/kRz86mm6sLOh5dQOgTzfRO511N1Ifcjzcwtaeb6UGYgTshWNNCfaGlZbmbdof1H5EFP9Ttpkd8WkVNF5MqQfvrXvamUWzGhYIBNyMoXbnDF/sDAk2ddPVT14TL3wqPa1LQi2ddXbEnAYv0j7D44370vTOhHZk/4quduSqUKXkRcuUo8s74vqreq2X+5/Uz1LWLmBilNnBHB7Mu9w8Mfm+zgFnf9vQ0Nrz7Q1OS563hjY27pRPeyc2gz2+A3NHwk2O5+LLbv7r6+5/P7QpE+5Va0cP+I8M2Dsy1kngUm8kciclFIez+kBw4kig3iCPt9VOp+J9A/iachhyCAAAIIIFBlAgRcqqzBKC4CCCCAAAIIIIAAAghEFuB9JzIVOyKAAAIIIFCzArMR6F97+rKPienf5WUlnjaR21XkUWmI/cjSY29TUzex22U6MTeQNtPLNgxsCc6MPaE9EmcmjtaR/cmQGb+/b6a3euJn/h7ui/cWFf+9ouryA8HtpqNfOuGqsEEDL0egX0T0/I7OY2PpxsZcIcd07AMmdk3uv91AhAZrHP8bu6Ytvf/EhufyVzM4NNCh4T4ReUegwi6n8qg7h3n+Tj+tr4ip/p6JvE9E3pXXTjtGGhuW3fXIXc/ljnfB43np9FG5/x6RA78v6nUH2u2nvpdeOS89/5ncPg2xX++5ua/PZS0mtl3ITN6ZSS/VNovJNjU5YCrzRGWZmOZnen7upeXsO4e2/kfYDbru9KVtZt6EvFBm5QfRbhG/T0zSJc69z0wu3jCwtSDXFeVhUC1GM9E/gj75gf48u++L6b2q/mMm0iCibdncUH727P9TswdM9T3ZvnkoH2Jyr4p91zw9zkzPVLEzQyYBXf+Mt/fSvr4+1+fHt0THslbPV5fNOyLzQ5VtC3RvIqyPuo8TZyw70RtTF8wPTkzqkikX9fRvu6NYn1jXvny5iW3K3VNu8tAN/Vs/nL//5Qsvb/zNEbtd5m/CBLH5/TWTQxQJzyGW6a+VDDKZbKD/gjPOfX16LHaviARzhkUHVkS5l9gHgVoQINBfC61YZ3WYrkB/orl5gYlsFNVzAoTf7E2l3hsMohYL9JvIk57IX8qBA3cVC3u6865uablSzdwv0tyoPzcq+DrP7Jrk8HDBUlyJtra3WTrtwqsuYJrbnjWzJfmzyxcEiM1eUs9bkhwaKrq0j1sO6MWRkWT2i407/wsqsiSZSg0Hu1IlgX43uvA1IyNflUNf2HPbmKn+lef7f59fTzeiWp56aq0dGlQwcZb9EoH+daed9oZRz3tARd4auE6vml2RHB4uGJmXXYHBhbeDs6OHBrLD+kMmeO37a8PO7coyptotenjEtok83pROn3nnzp3jLxqTuT3DZih355Z0+sKNO3d+J/+c69rbT06PjV1vh5YTC25VE+gPCcO7euw1s494J510S/6LZKa9VD+UXaEiOLjDHRca6F8Zjx/nVuRQmTCSvGj/yV7Dza5/uF+b/UQbGxcn+/t/kt8ORergdnP3+WfV7PqCe+FQPfKvUfI+TrS0nGWHVsLI1bv0MyV8hvqv/6qp6f35LyKZl4uWlrVmdquINGXr6Aar/IV34olfKWiHRCLmP/30B1XkbwPleUFUl/UODeUG8UzmNhg/puAZHGEVD3dwkfb+sS+yblMq9a2C9ivSp0zkq881NX0ozKpEoH+fmN3YYHZd944dbuBEwQCQKaFwMAIIIIAAAgjMWQECLnO2aSgYAggggAACCCCAAAIITFGA950pAnI4AggggAACNSAw04H+81s63+7H5MHAjNxpMb3OH5t3TXI4WZivaf7jV3sNjT2i6sK52c1SftOCc4vMoq9r2zu/eHBix+AEcntU9LLu/i1u8sEJf9d1wdnnj/j51Sr66cDEnCMuQ9/Tv8UFbydsL1Ogv6Bn5YdxVeSW7v6tbqbzUluYzY9FZV3P9q0Ff193seZ17cvWmOg3g9kFMb2oZ2CLy+mEbvlGYvajRmlqu31g0+5ShXMDMbwD++8WzUxomGvrneo1rOvuu/un+ceu6zjvDeaPdeetwtBz9EsnXJw/GCPRnFjgNe53YfzD+bESs4QXOffjXqOeeecjW6aUF3L1mItGrr1D7p1p7R9hgX5zkzSaf8mGgXvcc2HC/RlhNY+fe6qX3bl9i5t0c8KxFy4655Xp+Q1fMctM/JjZ3LXU8xf39N3zeLA/nd/R+Rrfl0dE5PezP/9JgzfWfkfffU+F9dn8YH5gn+Qz3t4LwrInbp81bZ2fV5VPZvcf8XxdcefgFjeQYMK2pm3ZldlJfMdziCWfk20r3uapPyGH6OrqiS7JX1Ejd6GigX6Vb4svn14Q2/tAsQENUWboJ8xf5mnMx3UtQKC/rpu/Ois/TYH+sBmu3ai8i3pTqQlfLMMC/aWC3kHVRHv7G2109JHsTOruo7SaXSMnnfT3+cHY4HGrFi06yfO8u0V1YeCLQ8+xBw5cfNOuXaPBfUNm2/9sbyr1mWKtu/a0005Je577onFCdp+UHjhwbv6ghEoC/Yn8lQJcPVU/kRwaKrmkVOhs+0XCukUGDZScPdvVr2DW/SKB7BCXpy2dfvfGnTszo6/DtkRz85tN1Vn+j+znrt6rkkNDkVZ0CDunq+exo6O3qNn40ktSZkZ1d57Q8LlI1QT6u+LxdQdHp7pR8rkvnFFWPCg2U31ooD87O39wNOsOf2xs2V2PPTY+Ojy/TVaeeuqxXkPDNhU5bfwz1Yt6h4YKRs0WCfSXrUfoNYoMSgi7honcdOyBA1flPxsmPCdaWxep77uR9LkBNM+mRRbflUpNeBFxg0NGx8bcoJlTAn263L2sXfH450RkfIS/qa5/rrGxYOTyZH7rTDbQ3xWPu+eg+4eVQ5vZEyqyIjk8/MMS5XB1eb+IuEEWub5YdIBCkUD/s2K2snd4ODWZ+nIMAggggAACCFS3AAGX6m4/So8AAggggAACCCCAAALFBXjfoXcggAACCCCAwEwH+kNCpKEB7GBLJDqWv9nzLZjbeMn3bEmyb1vBRJgFQWmRKDOr69r2ZVeL6N8ErnufPzp/df4gg2oO9IfMKv6Cqr+se/s9pSby03Xtyz8XXA1AREqGlicbVg/pG2Vn8g7pGy/4akuS27dNmPB0bfvSU0z0ERXN5aiejom9e33/tuJ5ocJ+l1bRVd39WyadF8r1r7loNBv9IyTQv0d975zuwc07iz19XcbqeDvqq2ITJqB1u5c99uL4yuNGGsceFJswKeiVPf1bb8y7nq5t6/yGqPxJ9ucj5nlLN/RtdgMF8jf3vLheRK8K+ewnvsjiZP/WkAlEE0eqv3+zipyRPe6HfoN1JB/d9vSE51175xs9yQwueGP252kRu8Y/fkHJHGJ2dYW7RWQ8hygiRZ+voYF+la/7I/M/FDa4KljGcoH+RMe5r/XSsTsnDs6Rn6unK7r7tvwrv2kRqHcBAv313gOqsP5TDfRfuGjRKw/EYn8tIi602RAgeFSbmlYk+/peDLKEBPrd8jyLy4RCM6coCNub9enIyHmlZvTPXbsgiF5kJv2V8fg7Yod+WR+XPTY0oD9+3ubmK0T1a4E6hoafKwn0d8Xj14mImy09t4Vahn2R6YrH3UvP1eOfFQn0h9QzNJCcf43QgHxIIHv1aaedqZ53T2BW8kh1CKl7qGfUW211a+ubxPf7VOTk3BdBUT2/d2ioYHR3/jlDVjCoikB/yKoRrmpFZ5AP1vvyhQsbf93U5FZKWFWuT3e1tHxSzD4/vp/qp3qHhq4t1zZd8bg7JjcK1u1+fW8qVbCsVWig3+zLvcPDHys3Q3tB2YrcB/n91ES+19jQ8Mfd/f1PlqmHdjU3f1FUgzMNFPTVkGfWfSqyOmw1keD18gcvuRVMxPM6Ng4O/ricb7nPJxPoP3/RouNHYrGH9fBSgCOqeklyaKin3PVcn3pu3rzbVGRtbt9iAxRCfh+51RIu25hKFV3Csdz1+RwBBBBAAAEEqluAgEt1tx+lRwABBBBAAAEEEEAAgeICvO/QOxBAAAEEEEAgP6iZmT1b7RrPlz2V6KQbZTg/qJqZ8f30zluDM2aL6OqwmfCD18oEev2j1rt5EAM/Dwvlypr2zus0mG1R+fozujd0ZfvgNUKCv3t83z8rOXjPruB+1RzoX3t657vM5EEVeZWrk4ls35/Wzi1DW/aWattEx7JWz1c3i/gR2f2+43my+M6+rb8KO24yYfXzFy8/3h81F55+R/acRWcvz7/muvblnzGx8YkAzeTaDQNbPxXcb03HijPV98fzQibyqHnzVyT7khPyY/nnzu9Ppnr1hu1b/q6Se6FajGajfxQG+u2Gnv5tLos2YXb9fLOQPugOiXRs3qz4Iipf79m+9U9D+tFyEzs8gWhIP3LHFM7mbzeI6IXZyTeLDiPQ628AACAASURBVPq4oHXpm9Ke1yeHs2KhA2PWtC/7oIreMF4+kz5/3vzziqxIMqEa605f2mbmbRORV2Y/CB3g4j4LCfTvGGlsWHbXI3cVnTA1d7FSgX630oaO7E+qyFm5/d3vETPrTA5se2yq9w7HI1ALAgT6a6EV66wORWZE/oKKFB2lZarzxOxUEXmXiLwzsNxTTu9Zdb8chocLfjmEBPpv702lLin7hWHhwqNt3rx7RSSevUjoCgDFmi80iC5SMPt+SBj6BRVZkkylJowoddfJzHI/OrpezHIvMkVD8VED/Re0th4zkk7fJ6qLJlPPrnj84wfb4wuHv2zYLb3DwwVLfRXsJ/LN3lTqveXawZ03f2Z2FxbvTaUmfAFbFY+/y5PM0m25l5PHm9LpM+/cubPkclhuZn/f896eK7/veU9uHBwsOjq03O3a1dJyoZgdDgOb7WyKxc5ZPzhY9gU4JFBeFYH+kEEMRftwmF9Xc/PNonpp4LMpDarIv0ZXS8sqMXPLqx3aioTtQ/yf90XO3pRKhS0/N+EyIc+ZhxYceeTK2x588KXgjiGDC67tTaUmvGwW62OJlpZW8/37RfXQi7Rq8leNjePLeYWUv5IVJ9zM9t8QGR+RnBbVzt6hIbcqwJS2yQT6Q1Z8KDnQKb+ABauOFFnZo+D3kdlPfN9v37RzZ+jSalOC4GAEEEAAAQQQqAoBAi5V0UwUEgEEEEAAAQQQQAABBCYhwPvOJNA4BAEEEEAAgRoTKJihf5L1M7XlG7Zv2zrJwwsOW3d65yfNZHxyv7Bg9QWtS49Je3qfyHi2pehM/mHlKgj+il3U07/tjuC+1Rzon2xbZGf+7h+fMdzsR43S1Hb7wKbdYeecTKB/XfvyiWHqiIF7d/2QNnlo3vwDE7IY+WF1EXnca9Qz73xkS+m8UPvSU9R0PC8kFnuy1GzyUY3nolHUsufvV0n/yA/0Rx0gUXANkcj39tr25atEDueBVOSW7v6tBZm1/MC9iRT0I1f34OAQE9ttJuep6t+Mz7xv8s2ega0FWbf8Pi4iBYOSXBjeG9l3r4geziGaXtQzsKU7SvtkBz/dIiIX5PZX0c9292/5TP7x+YF+VflU9/atZSdMzRicvqxTTcdXqsiZHir/fjf46tzA9fao6cXdA1vcgBo2BBBwcT4UEKg2gSKB/qlU4+cqcnEylXo07CSTCZNmvhTG4+90v8BF5DXuvyczY3VBuFukWMh3nYi4EHgsW4eC4L/7eUFw2qzo7NtRA/0u0J72PLdCQGbpqUrrGSXQHzqDu+rqKLPWuzLll1FECmbfTzQ3n2iqbrTjm7OGbqbt6zyza8rNTj6Vzpd/bMiM/9ED2x0dR9rIyGY5vARTdQT681dHqGAQg/Ob6UB/1GdAJQMq8ts9JNBf0EcvPvvsI/a9+OJdcnik6oj5/tKNO3aELeNV0C1Dnp0TrlFwn1QYTu+KuPpHpfdLVP/gebvi8X8WmbCkWuT7yJ0ndKBSyACFqM/JSuvM/ggggAACCCBQvQIEXKq37Sg5AggggAACCCCAAAIIlBbgfYceggACCCCAAAJzNdCfHz4NCwInOs59p+fHxjM8IlJyJvn81i5YnSBkNvZ6DPRf1LbqhFEZGRDV386YzUCgP38m/ErCxQUzpoeUL3HGshO9sYl5ITG9zh+bd01yOLlvtu/8yQT6Z9posgaV9I/JBvoLriESuoJGWB1KzSYf3N/l1vbZUUkxWZb9+ZMx3+9YP3jPj4P7TRj4o7Jtge5N7Pdf+ReBVSJCnzt5A4bCVwApfIaFlqFUW61tX3ahiI5PMlt0YMLpyz+uZuOT80YdXOGuHWb6ypdO+NPfHLHbrSxweaB8+8zk4g0DWw9PsDrZjsZxCNSQAIH+GmrMeqnKNAb6x0TktoaGhk939/c/WcxvMmFSd66oM26XareQQQE/slisbdPAwISRrIn29jfa6OgjovrG7PlCZ6MOmf39yt7h4RvDyhA1qLo6P4wtsn1E3bJbQyWX3cpdM0qg//yOjteMuvqZ/X72BeAlUf2cikz4YlTM0hc5RkX+WkSOy7w/iIQ7xuMfMxG3/FVuYITb/WlR/UpDOn1n944dP4uyIsBk78WQFRTcLOqRBy5UEigPWfEg0qz2lVwj0dq60HzfvRAfkzUpCKm7n4cEwSOtgjHeh2Z4hv6oz4BKbPL7SJRAf8izb3fM9xf37Njxvcn2ueBxIffyf5jI33oi+6Oc30T+SESuHt+3yEoGUc41oVytrZ3q++Ojd4utkJA7JmylgcmsFhAyKKDgHon6nKy0zuyPAAIIIIAAAtUrQMCletuOkiOAAAIIIIAAAggggEBpAd536CEIIIAAAgggUM2B/oKyZ8O2N/f1Rfp7eJTWJ9A//YH+kCC1y/x8wTP71yht4os3Xz37CzHJzaQfGpZee/qyj4lpQV7ITL/ixbw7u/vuntG8ULAulQb6Z8soinf+PrUS6Hf1yhs4lFbRVd39W8azLPkz6OdC8InTlzV7pveLyCtFZMQ8b+mGvs3jE3cmOhJHqr9/8/gs/mI7Y76ds37wnj1Bz4JBRUVWCSjVTgUDm4oMwIkySKrYdQp/T+itYv7jovo3gTzePhP7Xxv6t/3TTObwJtNnOQaBl1uAQP/L3QJcv2KBKQT6XYD/56K6U3w/qSMjDyZ37fpNuQJEDfPmn2d1S8tH1eyL4z+fRLg1pK7FZlzXrnj8GyLyJ9nrvaAiS5Kp1HDu+i4sfuzo6C1qllk6p9xM+lGDqiFB5MrC2PH4x0VkfFRfWFh31aJFJ3me1x8YsFCu2Up+XjTQ39y8wFSvz5vZO3guN0jhuyqyMeb7m6Y74B8SRK5oBvZKAuVzKtCf3wdUP9U7NBRpqSbXOJOdof/yhQsbfz1v3rtFdZWYtYrIa0Xk2LKdq8i9XIl/wfMiP7QesopEyGoYoQNTypa/yA5dLS3OYfpGvk7imRdWtEqfwecvWnT8SCzWryJvzZ6v6EoVpayiDDaK+pycbJtwHAIIIIAAAghUnwABl+prM0qMAAIIIIAAAggggAAC0QR434nmxF4IIIAAAgjUskBBULPMbOxTtXBBV88OnKNiy83sVBE9QUSOKnfesNmk17Z3XnEwE/C13LEqckt3/9bLyp2rks9rLNCva1vPfYto7EJRO1NEX5/NVAQnyCzkmeYZ+pe3LD9qfsy2qsjplbRFiX3DZz9vTizwmvZfLybvK3LsXhH7rqhsVG3YNJMB/0oD/bNllOcy7f1jLs/Q7+qe6FjW6vmZYP4R7r9N5PoN/Vs/nHPJa7fxfnZB69Jj0p7eJ6KLMseZXLthYOuncsdd0Lr0TWnP6xORk8M+z+23rq3zo6YynkOczDMs6moG0xvoFzcwYf7BbOCCQB9idv5peqBxmtoTINBfe21a8zUKC/Sb5y3fODi4dSYqX2mYNFeGKGHQcuWtINAviebmJaa6WUSasuedMJt0/iz+prr+ucbGS/v6+txAh4ItalB1sj6VOIXM9F6OruTnxQL9mS9giUTMf+qpNap6nYj8VpkLPe32axobu/GOnTtfmFKhMl/+Oo60kRHXhmdkz1VRELmS4+d0oF8k0moB432owhn6nZM/MvJhFflzEXlVxe32MgX68++DUv244jq5gRH5Aysmc5LgMS9ToL+S52apKkZ5hkd9Tk6VkuMRQAABBBBAoHoECLhUT1tRUgQQQAABBBBAAAEEEKhMgPedyrzYGwEEEEAAgVoUmK1A//kdna9J+/oZFXtPXgg0EmtYoD8/oDqZMGy5i9dIoF/XtS0/19T+VkTeUa7OBZ9Pc6A/JIBccZHyDggN9Lt9XF5In92/Rk0i5YXE7LqGkfSNd+y8b8p5oWAZKw30z6aRiMxY/5jrgX73XPJ9eUREft+1l4k8at78Fcm+5Ivuvyc+YyzlNy04N/lwMjPR8Jq2zs+ryicPtfPEGfjXtS9fbmKbsrPXF8zgn+sb0/EMe5kC/UXuWfuBeg1/3N1390+nelNzPAK1JECgv5Zas07qQqDfOys5OLgrv7mzs1I/rIe/UD+qTU0rkn19mS8OiZYWN2I59wUgLSIX9aZS3cW6TdSgaq0F+nMebvb25xYsWKJmHxAzN9I3OFIwn+2XqvpnyaGhDVNZCqiSQH5Yu1VyfL0G+hPNzW/2VXtV5A+K9P19YvYLUbXA52507fHj/02gP9pvGwL90ZzYCwEEEEAAAQRqSoCAS001J5VBAAEEEEAAAQQQQACBgADvO3QHBBBAAAEEEJiNQH/i9GXNnmmviLyuiPheEfll8DMTOVpFjs39jED/8o+r2RdyHlEHLySaEwtijQe+aGJ/mg0X5zeByxr9QkQOBD5oyLaV+183/fiPGqWp7faBTbvD2m+Oh9UzRb584eWNzx/58yXi6wdUMysDlM4Lif1Zd/+2KeWFglZz1Wim+8dcD/S7NlrT3nmdinwo09XFdqvY4p7+e77nbLzG/RtF5JxDt8HEWfjXdKw4U33/nuwkvRMGlUwM+8sP/QbrSD667en8+6cGAv3u+eGLSOP4s1rkIWuan8gNfOC3LAIIiBDopxdUnUC1BPpXt7R8VM3Gl7qRSYRbK51puised6NEM18cRCQ4u7t2xePfEJE/yX72QzXrSA4PF3wByHWISQf6RW7vTaUuiRpsjzILdiIef6eJPCQirzn0pUh+ZLFY26aBgdAXgOnu1Jlw//z5b9VDwf7zROS0kGXc0qr6ieTQ0D9ErXt+OUMC+SPm+0s37tjxcJQ61UygX/VTvUND10aps9unK+IM/Svj8eM8kQfzwvzuZf+bpnrTsfv3/+CmXbtG868bddBKJf5lryEyYUCO23/taaedkvY8N9rXLSM47ffBdDyzorZZJftF9c+dMzu4qV9F3hryLIx86SjPpqjPycgXZUcEEEAAAQQQqHoBAi5V34RUAAEEEEAAAQQQQAABBIoI8L5D10AAAQQQQACBmQ70n9/S+XY/Jg/mhfl/aaZf0kZvg39s40+TyaQLhU7Y8oOuYYH+te2dV4jI13IHRg25V9LqVT5Dv65t73QZp48E6pwW0Yc9X7481jBvMDcTedCkYMbvaQ70n794+fH+qN8vouN///d9/6zk4D0FE6FW0lZR93Xh/r3zd7/Vb5DTzeQ8LZIXErNP9Axsm3ReKFieSgP9s2Q04/2jGgL9ebPpu+TORT392+5Y2770FBN9REVdnucl37Mlyb5tg7l2LZjdX/XqDdu3/F2iI3Gk+vs3q8gZ2X2Tz3h7L+jr6xvL76Pr2jo/airjOcTJPMNe5hn6bxLVh11+MjBIJj2d907U+5r9EJjLAgT653LrULZQgaoJ9Le2dqrvbwlU4qEFRx658rYHH3wpatNWGmRPtLS0mu/fL6puRnG3Xd2bSv1dorn5RFPtE5E3ux+a2Q0bh4dd8D84C/mEYkUNqq4+7bQz1fNyowjdOQqCyKXqO5nQrIjsjvn+4p4dO74X1XI698sE/Jualqrq34jI7wbO/YKoLusdGhqYzPU6OjoaXjM6ul7MEuPHq67uHRpyKyuU3SoJlM+pGfqbm68Q1fEX50oHv0QN9HfF45852Oc/PQ5p9oSKrEgOD/+wFG7UQHkl/vnXK7hGyH0U8uyb1vsgpAzbjmxqStzc17e/bOebwR2i+ueKENIOaVHt7B0auq+SYnbF4/8sIu8LHJN5ngbPEfU5Wcl12RcBBBBAAAEEqluAgEt1tx+lRwABBBBAAAEEEEAAgeICvO/QOxBAAAEEEEBgJgP9Li9xvH+UC3peMC5t9rA/Nro2OfzAr0vpRwn0F5RdZdsC3Tutfw+v5kB/dmWE+0XklVnrfSr2J+Vmnp/pQH9I4HnEPG/phr7NkSbGnO67NjN7/yt2L1WVgryQqr+se/s9k8oLBctZaaB/Noxmo39UQ6D/gtalb0p7nsvfnezazESu39C/9cN5A4a+43my+M6+rb8Ktmtwdn8Ruc8fnb/aa/zvNwQGArjdr+zp33pjWL/Nf4a5iXHnzT9QWQ6x49x3en5sfELdYitqRHmmFru3Cp61h3a86eiXTrjqpl03ja1tW/bncihvF8s9azzVFXdu3+LKxYZA3QsQ6K/7LlB9ANUS6M8P44tI2Vnx81ujq6VllZi5JXlyW8lBAYmFC4+2efPuFZF49oBMuF4OHGg11c3ZpXtG1MyFmN0X8aJb1KBqyKzhT4rndWwcHPxxlN4VJdC/vKXlqCazrSKZpazc5mbDX5UcGgoOmIhyuWndJ+udFJGzAie+vjeV+vBkL9QVj39eRD4ZOP7a3lTqU1HOV0mgPCTQH+k6lVwj0dq60HzffeE6Jtgfk319LwbrUzAoxGxnUyx2zvrBwT1R6h0l0H9Ba+sxI+n0faK6KHNOs5d8z+vcNDT0L+WuETVQXolN/jWjBPovPvvsI/a9+OJdgf5W0QoO5eq5Kh5/l1vBQEReld234mdWuWtM5vOo/sFzRwnjlypL2DMnbFBA1OfkZOrNMQgggAACCCBQnQIEXKqz3Sg1AggggAACCCCAAAIIlBfgfae8EXsggAACCCBQ6wIzGejPD8qKyNMxsXev79/2X+Vco4RPE/lBVpHQ0G25a5X6vJoD/WvaOj+vejirYiJf2NC/9ROlJgp1FjMd6BcRXXd6561mclHOPmwFhqm022SOTZyZOFpH9ic1kBfKhbsnc77gMZUG+mfDaDb6RzUE+i/r6Ji/z45KismyQ21mO31Ld3ra8BURyUzeWqwfnN+6fInvWSa7Z2K7VWyxSuwtJuYmeY2ZyLPq+Yt7+u55PKwPhTzDfug3WEfy0W1PR+1za9uXrxI5nEMsNiggyjO12DULBh6Y3G+x+YncCh9h946IPBFrSJ+7/tF7fxa1LuyHQK0KEOiv1Zat4XpVTaC/MFzvlv26qDeV6o7SPG708bGjo7eo2eHRxyJlQ9d5s5DvMdWzxfcvVdWrsl8cHm9Kp8+8c+fOZ0qVI2pQNWQQQUX1jBLod+XsisevExG3qsChr0Sq659rbLw0bJmhKL7BfVbG48fFRDbkRlCKyJNpkTV3pVLPljtXyKCLilYoyD9/oqVludmhL2vZz1J64MC5yV27flOuLJUEyle3tHxUzcaXYoo6K34l14ga6E+0t7/RRkcfEdU3Zuv4goosSaZSw+XqnOkbzc03i+qlgX0LZlJf3dr6JvH9Pj08SvZHFou1bRoY2F3uGlED5ZXY5F8zSqA/ex9MesDHqkWLTvI8rz/gPKGvnt/R8ZpR1w5mv58tX0X3cjnHyX4e1T94/q54fN3BFUlun8x95M6TiMebTWR89gETCR2oFPU5Odm6cxwCCCCAAAIIVJ8AAZfqazNKjAACCCCAAAIIIIAAAtEEeN+J5sReCCCAAAII1LLATAb6Ex3LWj1f3d9oj3CGJvKoefNX5EKgpVyjhE8vaF16TNrT+0SykwCKvOR7tiTZt20wSpsVBGFVr96wfcuEFd6rNdCfXR1hfS6QnPFXW75h+zY38WbJbRYC/ZI3+7krXcpvWnBu8uFk2RxNufJfHF953IGGsQ2BLMmT88Ya1tyWuqtsXigkHB25z5Yq1yQC/TNqNFv9oxoC/a7d8p43e0zkShX5WxFxmae0iq7q7t9SMEFt4oxlJ3pj6mb3f3O2/a80kbdpNgtX7pnngvDeyL57RTQ3yW9aTC/qGdgSOYeYvwqKmVy7YWBrwSSzUZ6pxfpw/u8JFbmlu3/rZcH913Wc9wbzxx4Q0bcGft5z9EsnXHzTrptGy923fI5ALQsQ6K/l1q3RulVLoN/x54Xr3azgfToycl6UcPbq1tZF6vv3BWY3jxRyzg9Rm8gXVfXMQEg30gzylQRVQ+p5n4qsTg4P7yvTDXV1c/P1ucEGmX3NbukdHp7wi9z9ONHcvCSwyoD70R7zvHM2Dg7ujNLVL1+4sHHPK17xluTAwPfyRxAXBJnNXlLPW5IcGir74hYyq/nUAv2F4fYRUT2/d2jIhfxLbqtbWt6uZm6G9ddld9yjnndWcnBwV/6BUQPk+cclmpvfbKqPiMj/KHeNqIH+sMErZnbDxuFhN4DDSr7INDcvMJGNonpOYL+CQH/IfRF1JQlNNDdfbYeWezq0FeujHR1H2siIG017RjmbybZH/moGJvK9xoaGP+7u73+yXP8IuYe+2ZtKvTdgHHY/Rn5mueu7e+nAvn3zN+3c+VS58kT9fDKB/pBBIiOqeklyaKin3HXds+LX8+a5Jcz+ZLzJiwwgquQ5We66fI4AAggggAACtSFAwKU22pFaIIAAAggggAACCCCAQKEA7zv0CgQQQAABBBCYyUB/wbnFdsZ8O2f94D17SslfvvDyxt+8YveNohP+vlsQtnfnWNPeeV0uPJs5p8rXn9G9748wkaSubV92vcihiTSLhXarNdCf6Egcqf7+zXo46+BiBBf19G+7o1yvX9e6YpF5gWyT2Y8apant9oFNoZMrTiqs3rH0HeZ7j6jIcdnyjKjYJd3928r+/T+7vybaVpxyzH8f/1/5YeHzOzpf4/viMjC5iQ8jD/RYe3rnu8zkQRV5lbtOuUB2Ocvc53PNaLb6R7UE+hOnL2v2LDP46JXZNnM5ITdjv5u4tdSs+bq2rfMbgWfVgyK6QMTaMv2nSLg+2G/WtS//jIl9evxnJn3+vPnnRRncUnCvirzgqy1Jbt9WMNnqTAf6M8/jts7VqnKbiCzIPVfF7BM9A9v+oVxWLOq9xH4IVKMAgf5qbLU6L3M1BfpDQqVpVf1Ecmio5C+f7Kz3SZm4NFPPsQcOXHzTrl0lR6IlCgPObn8v88WhkqB6W9sJmk4PqMhvZ794Fp3RfGU8/o6YZL7g5r48R6rn6nh89cHzB385VxKWdvs+4aueuymVKrnkjgvoPjdv3g0q8l4Tuc4zuyZvsIF2xePfCAZ4ReSbrz5w4Ipy3qubmz+oqjcEbsvbe1OpS6bw5SIsVF22nmF9xg16KBboX3vaaaekPc+12QnZsr8gqst6h4YGij1isjPQ3+Ry24F9il4jaqDfnSskbL7PRC7emEptLPHI00RLy5+bmQvb51Y0cLsXBPpDnhtpE7lsYyrlZnEvtmkiHr/URP4p8AWykj5a1Cb/glEHWISsAuBeCm869sCBq0r11VXx+Os9s3tF9W3jL7hmK5LDw+4lY3wLabNI53cnCFzjBFW9LDk05EbrlxyQEeXX2WQC/e68IQONyt5H7riQ51LRe4NAf5QWZB8EEEAAAQTqS4CAS321N7VFAAEEEEAAAQQQQKCeBHjfqafWpq4IIIAAAgiEC8xkoL8gxCzygqq/rHv7PUUzDC7M/8IRv/iUiV0TzAxYyOz5rkYh19hnJhdvGNhaKpcQFjx93GvUM+98ZMszQam5EujPn9E+bIbs/BbOD1OLSNnZste2Lz1FRO+eMMt2mUC/O8ZEH1HRQ1mVMvu7XTIzxNtRXxWT9+XKbSLPmllncmDbY2XuV13btuzPRfVvTPUuGzlwRXL4gV8HjskPWbuUwzeP/u8Trig3U/ia9mUfVDmcF1KV27u3b51KXihTrDloJLPRP6ol0B+y2kewC65/xtt7abFBQuvaly83MTehq8s4Hc7ziYyY5y3d0Lf54VL9OdHe+UbvUD7PrQbgtnSUELyb3V9H9ic1kEMsdY/PRqDfDala1778c9nnd67ae9T3zuke3Bxpcl9+VyNQiwIE+muxVWu8TtUU6HdNsbql5Uo1c4HvXODYBYnDQuWZllt32mlvGFPtFh1f5sv92H0RXbJxePjfozRvSMg8d1hKDxw4N8oKARUGVbWrufmLovqRQPnc7PyfVbPr82fqTyQSMf+ppy5V1S+LyFET6lRk9nO3T1dLS5uYbQuMcnRp4cclnb5w486d3wmzWdfefnJ6bOx6Ezlv/HPVv+odGvrL4P4h504fDLvfOC+d/sQdO3e+EHJuF7w/W1VvDQ5kODja8qLeVCrSckbF2jJkpn23679qLHZpcmDgifzjXB3HxsbcgISz8j4rHrYvnE0+M0BCRVzI+4fTco3W1oXm+w8FVpkounpBZiCK6p0isiJw7T1qdpWcdFJPMpl07TG+uf19z/tfava/RaQhr7wFgf6wVQAyAx6KBM+z/eZL2X4THCzwsgb6XT0TLS1nmZkb4Ts+SnUSz5TNanZ+yCoabnDL50TE/YNHbnMvALfP8/0PFbsXEvH4u03kn0XkTdmD9vq+f86mHTuGojyzSu0z2UD/ynj8OE8yo+H/IHD+H/si6zalUt/Kv2bmufT00x/MLoWWs3XPmK8+19T0obAXrgqfk1Ol4HgEEEAAAQQQqAIBAi5V0EgUEQEEEEAAAQQQQAABBCYlwPvOpNg4CAEEEEAAgZoSmNFA/5mJo72RffeKaDz4911RWdezfWvh33fbVrzNU9/lJE7LRy4W6HcB0rXtnV8UkWC2ZY+KXtbdvyVswjoXOO00sZsDuYe0mV21YWDb1/KvO2cC/ad3niMmrj7ZrIP9QL2GP+7uu/unxTrk2rbl60TNTYg4nm0S0+v8sXnXJIeTLv8zviWaEwu8hn1XiarLa+RnfkrO0H/+4uXH+6N+f2AQQKTZ9hMdy9/s+eaCzP8jUJSfe6qX3bl9iwtBF0w2eOGic145Nq/BTRB5RaBe6/1fzf+T5BPJkdx51p2+tM3MC2aRMnmhhgNjn7hj532heaE1bUvPFvVuDawakBbTi3oGtkwpL+TKNBeNZqN/VEug37VRwWof452y9MoWIYH83JGlZvafcNuuaVt2ZXbi2bL3qjtwXcd5bzB/rFvkcA7RDYjxRJd0928JzSHOUqBfigw0eCLWkD53/aP3lpzct6Z+uVIZBAICBPrpDlUnUG2B/sDs8JfnYT8vZt3qeX1ilhbVo81sjRxawioYUI4yU/mEU69ubX2T+H6fipycd83P9qZSn4nS6JUGVVctWnSSSFtsRgAAIABJREFUxmL3qcg78s7/rLhQrWqf+7nv+82qukRETgwtR4lAv3u5KjIju/sy7b5kfFNF3PUk4ynSJWanT5hdXeQhPXAgETKoIWxQgjvTXlG9X0UeELPfZM/9xmxb/WHezPDFzh2FPLhPsXqOidkuE3nAU/2ub/Z7qtoqIu0hoXZ3vpIzxK+Oxy9SEffiGQysuxexe1T1fhPZL2anitkiUV1Y6TUqmaHfFXZ1c/MfuusGBkhkTA7OpP9TVX1ARAbE7GgRcctNuT6UWbYsZCsI9Lt9wgaEjJ/fbLupHlCzeaLakh3NOjHIf/hCDy048siVtz344EvBa4fMnj/tM/Rnr1esf0R7ppRZ2aLIag/u0q5vbBbVbWp2IGOn+hYxu1BEfjf4Yh9lJZKoN8VkA/3u/Inm5lNN1f1DRW71EPfjgueFifyRG4wT8lwqeU9X+pyMWmf2QwABBBBAAIHqFSDgUr1tR8kRQAABBBBAAAEEEECgtADvO/QQBBBAAAEEEJjJQL/TXdO2/CLVTHg++Lf69MFQ//fFZEfmb71qrzTzWlXspKItovL1nu1b/zTs8yIBUrfr9830Vk/8/3L/4Yv3FlVzs627v4UHt5uOfumEq8Jmb58zgf78WfBd6c1+JOJtFrGfqtjvpSX25eTA5vEJJVcuXnls0+iYC7XnD5DYa6IPq9gv3WlU5PdM5J15OZygz698L31Wsu/e/xvmf1lHx/x9dlRSTJYFPt8rIltNLCXineKJn+ru37Y+//g1bZ2rVeW2kGtPaDtTmaemS00z1wgOOCgWFA4b6OEu78o1IS9kbmZ0VZftmpAXMpGHrGl+Ivlw8lCuaArbXDSajf5RTYH+vJn2c639ZMz3O9YP3vPjYs2fWW3CP8r17UTePslnvL0XFJvZP7ivW5nkN0fsdhMLT8ghmsjznmi3iN8n5p6VmdxceA6xzMoksxXod/U6v6Xz7X5MHhSR1wXqWfQ5O4Vbi0MRqAoBAv1V0UwUMihQbYF+V/bM7OMibgZ798JQLCQc1tB7xeyq3uFh94W0YDRpqS8Ax46O3qJmFwT2iRwudsdMJqiaDWT3BmbpLtd595nZelW9WESaMjuXDvS7PdzM+B9Q1b8v8YIQfl2znb7vd23aufOpsB2ygy+u00NfeippJ9c43zaRFZtSqWkZIejK8uv58689OIjgoxWU5TETmReYkbxkm5cYbFK03UzkB2rmBjm4gL/biq8CUMEM/bkLJuLxpSaZF7BjynWe7OfPugEOKuL6UG4LDfSXGBBS6lJ7VeTBCTP1m+1sisXOWT84uCd44CwG+mWS/cMV98dm1lVutY9MqL+p6absi2jEpsjs5l4KvvTq/fs/edOuXW55sClvUwn0u4sn4vFmE3HPpeCX/yjlekhHRy9Jfutbvyi282Sek1EuzD4IIIAAAgggUL0CBFyqt+0oOQIIIIAAAggggAACCJQW4H2HHoIAAggggAACMx3oLxZULSP/cxH5toicE9ivZDj2wo5zThrzY73BGaujtK6KbEg3zb+8WGh7rgT6M6FhO+qrYvK+IvXa4/v+WcnBe3YFP0+0LTtVVbcGZp0vx+Im03Oz5r89MHneS75nS5J92waLHby2ffkqEbtzPCeUt2OJFRZkXdvypaZWSaYkd/Yfq2hXsRnJM33vFbuvE608LyQq347F0iumc0bxuWg00/2jmgL9F7QufVPaTeAbnGhXZdsC3Zu4ua9vf6kbZ237sgtF1K2GEdhKz+yffz63Skas8cAXTazyHKLYVT3920rmEGcz0O/qFjJYp+hKKOUeSnyOQLULEOiv9hasw/JXY6DfNVMikYj5Tz21RlWvE5HfKtd0JrLDi8XemxwYGB8RW+6Y4Odd8fg6ETm8HJaZmz1/dXJ4eMJSWMXOOdmg6rr29pPHxsbcsmZnlSnv99XsSonFXjTff2g8wF0+0J85baKt7W1+Ov0NDVk+LeS6+8TsRp03738n+/peLFWuSttJRMZE5Kvz0ulr7ti5M2yprUqabcK+riz29NMfEJHPFyxTNvGs7iXpVh0d/aQ1Nt6RXeXB7VF2EEc2hH79waC3G1leahBDWkXultHRq6yh4W9F9dJsEaY10O/OuXrRot+XWOyOkNUeJn6dFdnR4HmXjon8jvr+lsCHxQL9bhc3u/0aM/vHCPfhv1s6fZkXi3luNLWIvCZ7jd0x31/cs2PH94IFms1Af/a6ldSl4n46iXvhaVX9f5JDQxsqGYBU7gaZaqDfnd89l9JjY1+aMDCj+IX3qupfie/fUO55OdnnZLk68zkCCCCAAAIIVK8AAZfqbTtKjgACCCCAAAIIIIAAAqUFeN+hhyCAAAIIIIDATAf6nbALVr9wxO4Pm8hflstJmMlDnnqXm/rvEBO3cnsu8/Adz5PFd/Zt/VWxVkt0JI5Uf//nVcRlMhrKtO4vTeXDdtz8Dclk0uUzQre5Euh3hbvgjHNfn07HNovJH4QUNjTQ7/Zb23ruW8WL3RIyU/+E02RmAzf56H/7unF+zDbqxIzQlT39W28s5lQuPF8q0O/Oua59xckm/pdE5LwIE2S6rMRG30t/JNl3b9HJ/Nx5XUZCn92/Rk0i5boyeSGTrzaMjF1zx877pjUvNFeNZrJ/VFOgv8gqCiX7fe5+yB8MYGK7VWxxT/89EzJI5X7jTKK/7vDNe29wZY5i15jtQH9mEFL6qOtF5f25MpnIs2bWmRzY9lg5Cz5HoJYECPTXUmvWSV2qNdCfa57MrOgLFixRs4vFrP1gGPz47GdjJvIzNXtIGxr+MTkw4H5RR56VP7/5E83NJ5qqGw34ZveZmV21cXj4K1G7yRSDqrq6tfVU9f0Pi8jZInJs9rrPidljqvp/xOweF5ZNxOPvnBCWjhjoz55PE21tp/jptJtR/2wVeUNg1v7nDq7M858m0uOPjd1x12OPuf+OvOW1U1xEXht4EZjSuSMXIrvjylNPPbahoeFSX+QSPTSy2b1MHu4vnvfl5NDQf04hUJ5xtLGxPzPVJXpoBKl70Q3tk13NzTfPZKA/96IkTz+9xMw+KKqtgRf1Z0TkUfP9/+OdfPK/uJflrpaWc8Qs+HJeKtCfUXVW/sjIeSqZL4O/l39+3/e/Ejv55B3u/Be0th4zkk7fJ6qLxtvO7Mre4eEJL6BT8JeC0LrIo9rUtKLcABRXnhJ91b2Y/tBENjY2NNzY3d//ZKV9r8z53T9U/EJUU6Z627H79t0/XbPyB8s5HYH+3PlcsH90dPR9qtqZXRpxwfiz6dDz4qteU9PdUdzdcVN8Tk6mOTgGAQQQQAABBOa4AAGXOd5AFA8BBBBAAAEEEEAAAQQmLcD7zqTpOBABBBBAAIGaEZiNQH8Oa+Xilcc2jY1eKvb/s3cu8HGVZf7/PWcySQu9cJM7rijoCrjqVikzuTTQa9okhTbTptwKoqDC4mX9i3fRVVZdb7CwSsUVBErSSVua9N7CprlMWrTrHS+roCJUKqVAqW0mmfP8805m0snMmZkzuZHM/N7PJ5+2mff6fZ5zOu85v+d55eqEd7vmHfUzAtkaUfnPYPuGqK7GIVt2WC1r0ZrWDTuzwTfjlPT2XKWK5Qp5ixzTtxwC9Beq1nfUU/JosDWYMXmkGWc8CfrNfK6aWTWtt9hzE0SMpubcmA7kEFT3iKfofQ2tj/7RiU9UKPzX7kss6M0quCxB1+TIZFl5zZdF8KmBvlxkKjdjeP7avUBFPw7g3TGtT7/GQfHJNe0tj2azXVTYr/Z7IVgE4M0Juo9DfTENv4Nik4h1X0Pbhpy0EkZM/9KU5xaIyjUABumFFDgg0N+KoLG7yPvw+sfW56RFyramxM/HK6PR8o+JJOg3dlpeUXNTn5bsu+bvRnwulj27sXXTL7PZODkYQI0Gypq02M09xqnvJH8dpEOE6p9ErB2J98ts8zOfj7WgP3r/nBOYLuGjwaTgoN1hb1H1aF5nbniwDgmMJQEK+seSNsciARIggVEksGLmzNPCHk+b9G9UTHnBfNEJhkI/HcVh2TUJkAAJkAAJkAAJkAAJkECMAAUudAUSIAESIAESIAESIAESIIF8JcD9Tr5alusiARIgARIgARIgARIgARIgARIgARIYDwQo6B8PVuAcSIAESGAECFzh91/kAR4DcKrpToHfFUciFY/s2WOy2rOQAAmQAAmQAAmQAAmQAAmMMgEKXEYZMLsnARIgARIgARIgARIgARJ4zQhwv/OaoefAJEACJEACJEACJEACJEACJEACJEACBUCAgv4CMDKXSAIkMPEI3DhjhveFkpJ3rAuFftyvzc9e6vx+cxTZVxNqbpxSXBy4v7X1aPbWrEECJEACJEACJEACJEACJDBcAhS4DJcg25MACZAACZAACZAACZAACYxXAtzvjFfLcF4kQAIkQAIkQAIkQAIkQAIkQAIkQAL5QICC/nywItdAAiSQbwQkUFr6MbXtzytw29qurv/KJuoP+HwXq0hLPDs/gAiAq5tCoYZ8g8P1kAAJkAAJkAAJkAAJkMB4JUCBy3i1DOdFAiRAAiRAAiRAAiRAAiQwXALc7wyXINuTAAmQAAmQAAmQAAmQAAmQAAmQAAmQQHoCFPTTO0iABEhgnBFY6vcvFeDBvmz7k2PC/Hsjvb2fW//EEwecprrE73+3BRjh/hvjnyuw2+7trU7XZpwtmdMhARIgARIgARIgARIggbwgQIFLXpiRiyABEiABEiABEiABEiABEnAgwP0O3YIESIAESIAESIAESIAESIAESIAESIAERo8ABf2jx5Y9kwAJkMCQCDhk2zf9HIHILgGaoPqy+YUCpwK4HsA7AXgSBtsvqjXBrq4nhjQBNiIBEiABEiABEiABEiABEhgSAQpchoSNjUiABEiABEiABEiABEiABCYAAe53JoCROEUSIAESIAESIAESIAESIAESIAESIIEJS4CC/glrOk6cBEggnwkE/P7LtD9L/5k5rvMQRK5r6uxcl2M7VicBEiABEiABEiABEiABEhgmAQpchgmQzUmABEiABEiABEiABEiABMYtAe53xq1pODESIAESIAESIAESIAESIAESIAESIIE8IEBBfx4YkUsgARLITwJXzZw5rdvj+TcA7wMwOdsqFdhteTw3BNvbn8xWl5+TAAmQAAmQAAmQAAmQAAmMPAEKXEaeKXskARIgARIgARIgARIgARIYHwS43xkfduAsSIAESIAESIAESIAESIAESIAESIAE8pMABf35aVeuigRIII8IBCorp2h3dxUsKwBVP4DTAXgAHFHgjwI0eyzrvxs7Ov4PgObR0rkUEiABEiABEiABEiABEphQBChwmVDm4mRJgARIgARIgARIgARIgARyIMD9Tg6wWJUESIAESIAESIAESIAESIAESIAESIAEciRAQX+OwFidBEiABEiABEiABEiABEiABEiABEiABJwIUOBCvyABEiABEiABEiABEiABEshXAtzv5KtluS4SIAESIAESIAESIAESIAESIAESIIHxQICC/vFgBc6BBEiABEiABEiABEiABEiABEiABEhgwhOgwGXCm5ALIAESIAESIAESIAESIAESSEOA+x26BgmQAAmQAAmQAAmQAAmQAAmQAAmQAAmMHgEK+kePLXsmARIgARIgARIgARIgARIgARIgARIoIAIUuBSQsblUEiABEiABEiABEiABEigwAtzvFJjBuVwSIAESIAESIAESIAESIAESIAESIIExJUBB/5ji5mAkQAIkQAIkQAIkQAIkQAIkQAIkQAL5SoACl3y1LNdFAiRAAiRAAiRAAiRAAiTA/Q59gARIgARIgARIgARIgARIgARIgARIgARGjwAF/aPHlj2TAAmQAAmQAAmQAAmQAAmQAAmQAAkUEAEKXArI2FwqCZAACZAACZAACZAACRQYAe53CszgXC4JkAAJkAAJkAAJkAAJkAAJkAAJkMCYEqCgf0xxczASIAESIAESIAESIAESIAESIAESIIF8JUCBS75alusiARIgARIgARIgARIgARLgfoc+QAIkQAIkQAIkQAIkQAIkQAIkQAIkQAKjR4CC/tFjy55JgARIgARIgARIgARIgARIgARIgAQKiAAFLgVkbC6VBEiABEiABEiABEiABAqMAPc7BWZwLpcESIAESIAESIAESIAESIAESIAESGBMCVDQP6a4ORgJkAAJkAAJkAAJkAAJkAAJkAAJkEC+EqDAJV8ty3WRAAmQAAmQAAmQAAmQAAlwv0MfIAESIAESIAESIAESIAESIAESIAESIIHRI0BB/+ixZc8kQAIkQAIkQAIkQAIkQAIkQAIkQAIFRIAClwIyNpdKAiRAAiRAAiRAAiRAAgVGgPudAjM4l0sCJEACJEACJEACJEACJEACJEACJDCmBCjoH1PcHIwESIAESIAESIAESIAESIAESIAESCBfCVDgkq+W5bpIgARIgARIgARIgARIgAS436EPkAAJkAAJkAAJkAAJkAAJkAAJkAAJkMDoEaCgf/TYsmcSIAESIAESIAESIAESIAESIAESIIECIkCBSwEZm0slARIgARIgARIgARIggQIjwP1OgRmcyyUBEiABEiABEiABEiABEiABEiABEhhTAhT0jyluDkYCJEACJEACJEACJEACJEACJEACJJCvBChwyVfLcl0kQAIkMHIEqqqqzgbwusQf27ZPEZHTYr87AUAJAG/sp9j8KSJeVTW/i/479jM5YWZHAPTEfsIi0qOqA/9O+KwbwEuquh/AfsuyXgDwt/iPx+PZv3HjxmdHbsXsiQRIgARIIF8IcL+TL5bkOkiABEiABEiABIZKoL6i5n4FVsbbq8hta3Y1f22o/bEdcHX5kjN6EG6HyJtiPA7atj032LFpb6HySWGi+gcvissfal+3r1CZcN0kQAIkUCgEKOgvFEtznSSQhkCgvPwCjURuMh+Lx3NvsL39ScIiARIgARIgARIgARIgARIgARLInQAFLrkzYwsSIAESyBcCgUBg8quvvnquqr4BwBtE5B9U9VwAZwGIi/WnTaD1vhIT+f8VwHMi8rSq/sn8aVnWH4877rg/BoNBE0TAQgIkQAIkUCAEuN8pEENzmSRAAiRAAiRAAmkJUNA/8s5BQX8qUwr6o0xkWUVtuUCXq+IlS6zvNrRteGbkPZA9kgAJkMD4IkBB//iyB2dDAmNKYGlp6YWiuh3AmbGBn1OReWs7O381phPhYCRAAiRAAiRAAiRAAiRAAiSQBwQocMkDI3IJJEACJJCBwLx5884VkbdYlmWE+m+Ii/cBmH+brPuFVkyW/z+aH1V92vxpBP8Afrt161bzexYSIAESIIE8IsD9Th4Zk0shARIgARIgARIYEgEK+oeELWMjCvpT8VDQD6yYVTvXVt0AoP90SsHPinuK5j0YWm+eRbGQAAmQQN4SoKA/b03LhZFAdgJLy8pqxLabB9VUfX9TV9e92VuzBgmQAAmQAAmQAAmQAAmQAAmQQCIBClzoDyRAAiSQHwTmzJnzeq/XeyGAC1U1+ieACwAcnx8rHJNVvArgSRH5lW3bJnnIr1T1V9u3b2c2tTHBz0FIgARIYOQJcL8z8kzZIwmQAAmQAAmQwMQiQEH/yNuLgv5UphT0A8tm1X5cVL+aQCeslrVoTeuGnSPvheyRBEiABMYPAQr6x48tOBMSGHMCdWVllbDtzQMRjUBYbXvR2t27+QVozK3BAUmABEiABEiABEiABEiABCY6AQpcJroFOX8SIIFCI1BVVXV2XLAf/1NEjHB/aqGxGMP1vmKE/kbgb36M4N/j8fxq48aNz47hHDgUCZAACZDAEAhwvzMEaGxCAiRAAiRAAiSQVwQo6B95c1LQn8qUgn6gvqLmBgVMMlqPIaTQfQKd3di26dcj74XskQRIgATGDwEK+sePLTgTEhhzAjfOmOF9sbj4CxD5cHRw1W+fFA5/ftXevT1jPhkOSAIkQAIkQAIkQAIkQAIkQAITnAAFLhPcgJw+CZBAXhMIBAKew4cPv9O27XIA5qcMwOvyetETa3HmyPQOEWm3bbvN5/P99Pbbb7cn1hI4WxIgARLIbwLc7+S3fbk6EiABEiABEiCB7AQo6M/OKNcaFPSnEqOgHwjMCUz39By9WxX1CrwqIp9q3NX83ai2n4UESIAE8pgABf15bFwujQRIgARIgARIgARIgARIgARIgARIYOwIUOAydqw5EgmQAAm4ITB//vxLRaRURCpU1Qj4J7tpN8p1XhaR/ar6N1Xdb/4uIs+r6gsAov9W1bD5sSyrx7btsMfj6ent7e0pLi4Oh8PhHq/X29PT0xPevn374fhc582bd7zX6y3u6enxFhcXe8PhcHFRUZG3t7e32OPxeG3b9opIsflR1VMBnCoip6jqaebfIhL9XSzIYfooM3DT/WERCalqmxH6b926tdVNI9YhARIgARIYPQLc74weW/ZMAiRAAiRAAiQwMQhQ0D/ydqKgP5UpBf0j72fskQRIgAQmCgEK+ieKpThPEiABEiABEiABEiABEiABEiABEiCBcU2AApdxbR5OjgRIoAAILFy48B22bc8FsADAZWO85BcBPKuqfxGRZwH8RVWfFZFnjEjf4/Hs37hxo/n9hChVVVVn27ZthP6vU9VzROQsAGfHfuJ/P3GMF7NTRLap6vatW7f+fIzH5nAkQAIkUPAEuN8peBcgABIgARIgARIoeAIU9I+8C1DQn8qUgv6R9zP2SAIkQAIThQAF/RPFUpwnCZAACZAACZAACZAACZAACZAACZDAuCZAgcu4Ng8nRwIkkIcE5s+ff5JlWVWqeimAxQBOGeVl/gTAz1T115ZlGfF+VMC/bdu234/yuOO2+7lz557v8XiiAn8j+lfVf1TVd4jIO0Z50n8D0AzgMVXdtm3bNhNQwUICJEACJDCKBLjfGUW47JoESIAESIAESGBCEKCgf+TNREF/KlMK+kfez9gjCZAACUwUAhT0TxRLcZ4kQAIkQAIkQAIkQAIkQAIkQAIkQALjmgAFLuPaPJwcCZBAHhCorKwsmjx5cqmqzgcwr0/Q/c8ARvwZt6o+LyI/M+J982ckEvnZ9OnTfx0MBiN5gHFMlhAIBDwvv/zyWz0ez9tV9e1G4G/+BHDqKEzABrAXwDbzM3Xq1C7aahQos0sSIIGCJ8D9TsG7AAGQAAmQAAmQQMEToKB/5F2Agv5UphT0j7yfsUcSIAESmCgERvxlx0RZOOdZGASWlpXViG2bTE3xcltTKPQ184+rZs6c1m1ZKyByE4B/BDAZgHkp99e+I7nb1LLuXNvR8QQAzZVWoLJyih0OXy7AtbEXiyfH+jgC4Deq2uL1eu9raGt7JlPfSy+5ZI5Y1iYAxdF6qnuKPZ6q1R0dB93Mqc7v/3jfur4ar6uqd6/t6ro1vqYl5eVnSCTSLsCbot0Df1CPp3xde/s+N/1fcfHFJ1tFRVcJsBzAWwDE13kIwC8UaLR7ex9e/8QTB9z0l1ynvqLinJ7e3psEWArgPABFxkYKGG6tatv3ec45Z/dIvqBLZgLgcSkuXhxsbX3V+Ey4qCigqu8B8DYAU2Nzft7Us237HrfzSbGNZdWu7ehoiY1xk6reCODcmN3bI5FIXSaOUVY9Pe8VkZoEfzbNDfv/VeCHVnHxo2YdQ7GFaRPw+c5T4GYVMb59DgAPgCMK/BHAOvV47on7Tp3Pdz9EVmbyK3OdaDi8oe96uyy5XqC09C2qelvf3GtjfmXG+ebaUOgzaeYvy8vKzo/Y9nsUqBXgDbFrOs7gt7n4Y6CsbIba9g4A8aPjR8IPZGlZ2cVi2x/q85cKAKcnM/QWFd2b7b5gFpTIN8ou5j9GxBAoK/tnjUTeqyILEu1k7j0CPNTb2/uAky9Ffc/jea+qXgmRNw/yb9X/VY/nOycfObJ11d69PUPwIQmUl79Ve3v/JWlevQB+r8A2y+NZFWxv/3W2e26Ga/RwjO+nAJjMjOb6PCTAzcFQ6MF0fmPmZUciNwpgxCDx+8yIXjtD4MUmJEACJEACJEACE5QABS4T1HCcNgmQwLgmMGfOnNcXFRVVo3/fFt/vjdSczb70t0a0b9t2VLxvWdbPNm/ebJ4PsowCgYULF55u23aiwN+I/M1zRfOcaaTKKyZzvxH39/b2btm5c+efR6pj9kMCJEAChUyA+51Ctj7XTgIkQAIkQALOBAKVgSmWdldB9fqYNua0WM3evt/9CZa0qy336eklrnQdy2ZV14jKgMZHRW5bs6s5pvGpmtZbUrQCQIrGRxRtUOvOho4NOWt8bpxxo/elKc8tEJUPAChL0oH8r6jcEzm9ZKvRpYyVoD9hTtcA8CdoC6Lv1wHdZqt5v74h6/t1J8sl9W+0C8fsNgL9mzGvmH3FycW9PSsBuRaKC2N6n6hfiFg7IhF8O9jZ/NvhCvoT7afAxTJIt6S/EEFjd5H34fWPrR+SbsnttW+uBYl0Xw7RqE4sYR452yyToN8kUJC/hS+FHfkXQErj4yhwQKC/FeCeSM/k9cGuoNGn5VJkednC89XyvEf6dToDmpuBvnNgGeVhH90gMT0QVP/gRXH5Q+3r9gVKa99iWXqbSlTbY3RmZq7fbGxrGdADBcoWzbAsa0Czo8Djak1aHGwNpmiels2q/bioHtPGidau2bWxxSzesAyj9zrpt0tcD5Lih7mAyrXfpPkdtG17brBjk0lMwUICJEACKQQo6KdT5DUBJ0G/nHXWN+y//GWZiNwJ4HUZABhx/w+luPhWtyLogM83GZZ1i6p+NuFLfrohIgI86ikq+kg6Ae+VZWUnhiORLRCZGe1E9bBY1oJgZ2dHNsMli6UBhEV1cbCra2u87VAF/bG+vwzgg7Ev3Zmmc0hE/g22fXewq8vVF8bAu999OrzeuxW4PNvLPAV2F1nWysaOjt9lY+Lm8xSxsMjPvb2988KWtUilV/y5AAAgAElEQVREvu3Cru1Ftn1tw+7dRuSetqQI+kU+CttuFZGmPr9746CGZg5e7+xHWltfSO7QCPkjvb3fcsMqKm7O0RZmvBzsbTYiXyi2rHvCtt0IYG7UbdMEijj46AuqarLr+UXkPxIE+fFl39UUChkx/KASKC+/wI5Evi/AJS5sbHzwDlH9RiZ/dBT0d3cvsYuLl7r0gx3S03Nt8Ec/igoA6i+55A29lvXDvpfJ5VnmGGV4Unf3VzMJ550E/V7L+mlvb+/349wzjHMIqrc0dXUZkbuaDZ8++6y5ls01HQ9ScWyuwC+LbHtZ4+7d5sGAq7K8rOzNvbb9gAv7RO+J6Om5Jc7NaQCH+9bvvEVFc3ojkVuh+pGUe4bq+5u6uu5N7iuHeZmmJkjp03LWWf81kgFErgCyEgmQAAmQAAmQwIQiQIHLhDIXJ0sCJDCOCSxYsMC8NLzabKmB6EvfkSqvikiXbdvtADq6u7u7Wltbj45U5+xnaAQCgcDkV1991aeq5rmJ+THPeI4fWm+OrX7elwCjwbbthu3btz89gv2yKxIgARIoKALc7xSUublYEiABEiABEshIIOALTLaKjtwCETfaGNPXTyyV6x5pbzb7s7TFSdCvp5Z8Q/YfXSaK7BofxQ9tz6RbnUS/ToMGymtmWYLvxpImZpraj2FHrhLL8ykFookNTUkMOBghl5H6iuplCvnPLHomM5zRND0qsD7S0LYhYzLR+NyiYnB3LONNdttq3RBs3/Ck2/UZgf0rx+/7kAKfy6I/iCjku0Ww74wojC4qmogUgFvBcy6sTCLAL047fMadq/auGkoCw7TLz2G9sT6kXSzr2obWR9NqitIJ+rsROdES22hCsmljfgnYyxrbNrnSdQTKF1/gsl+zhiMKvUN7Jn8jU9BAiqAfeEEg82zYfkGqHkiBu9a0tQzogYYr6Nfw5J0u71G9Cv3CCYfP/Kob38jB3hHE7keWHv0WFO/N0b/dXnKsRwIkkGcEKOjPM4NyOYMJOAj6PwuR6Y6izzTwFFh1cnf3LdmyUhsRunq9RrAbFTHnUJ4T4JpgKPS4U5s6v//2vn3A5xM+u6MpFPp0tv6v8Psv8vRnouo/xtpBFD4UQf+SmTPPtiyraSDIINtE4p+rrpFw+Mbg3r0vZ2qy1Od7p6OoPfM4B2MMzWkGwyoO2b+fVdWtInJdtuCChIGfU5HFazs7f5xuMg6nJ3xfREyWucFi/v4OBrLDJ/YX8PsvU8CIss/McdGDxOaZ2gZmzJiuJSXBHP26AcDrY5HiuQj6zckTZj3pAkUGTtiIzVnqfL46iJgNS0Yhesoas/ijg6A/BMC88DVCAlcZ4xT4kQ1UWyKvF1VzEoFbO0VE5JPBzs6vp8tWnyzoN0EKAIyPuh2jV4EPntzdff+BkpI7BTAnQrhaF1SftEUWrguF/pTN7wJ+/6KYj8ZPOsjWxHz+lKrWre3q+olT5ZRrVPVpE42d7hpNOL1goLvY6ScPD9wf3cyq3xiu/j9w2R2rkQAJkAAJkAAJ5CEBClzy0KhcEgmQwJgRmDt37plFRUVXqqrZe88YoYH3G+G+iLSLSMfxxx//EwZqjxDZUezGCAwOHTr0z0bcb0T+ImIyJJ4yQkOabI0NkUikcceOHc+NUJ/shgRIgAQKggD3OwVhZi6SBEiABEiABLISCPjmnyRFxQ+LYEHWyoMrHBSVaxram9PqOlIE/TDJNGW6AKmJ3dIPvmr64TNuySbOXV5RuwTQ+91qDfrer+8XwJwIZ7J8R8tICvqjmeaP33dHjms103hKIHUNbc2O79fjc42ephA5ehcEJlO5O21Af+NDgN7S2LYxmjAwk83NGl4+bt+dkBz0B8BvYicExDUFWQX9Q2UlwJpI8aQbgzuDGXVLbv06xvS/IDAnKbguxpdUtSbYvtE8o0gpToJ+iJiTKr4CwK324klPUWTh6sc3Z9J1yPJZtXVQzVlzk42lg6D/oNGOSBo9UPK1NBxBvxgfV1QrsMylUSJQ/WRj+8a0Gh3TT9S/j993t/mry37NBbMD0CMCMacemJLVv932zXokQAL5SYCC/vy0K1cVI+Ag6H8+9vLHfDk1R+jsFctaC9WnIXKuqpoNhzlOqigBYhgiK5o6O9elA5tB9Pxs35f5hwSICru1X1xvjhp7Z9IX5P1ivqx1daV8WQv4/T4FTFb9adHxVfcUezxVqzs6jPg5bVnq890sIuaLRLykBALkKujPsM7fQOSHovp/0SmKnK+qNwgQj6Dtn3oWMWzA57tYRcyxR/1BCP3FZFTfAJGNotqtIiVQNcesL07K4G5E9PPWdnb+ajgXgIOgP7E7E+H8E1XdbIn8wthTgLnaf+T75MSKJpO5RiJV6/bs+YvTfJIF/VnmnCLoT8MqOj8AP+j7EmxeWBvm74pltDsraYwd0t0dyBRgceOMGd4DJSV3x8Teic2PCLDNfPE049iqbxPDQMS8bE+8duJ2/4N6POXr2tv3JXbikKE/m+kGCfoDpaW1qmqCBxLZvwTVBgG2WyI/j/T74MUA3g8gmcGXmkIhExWesul0EPSnXX+Ge4dp8xBU/xkiF8Q6eAnARhFpBfCqrWqOfDP+849J94RXBFgQDIW6HP3H57sfIgOR/0l1ftN3lJzx0Se03x7lsWsmef3muPltAN4TGzvFvyEyB6pzkh9iqMjqA17vytbWVnOigGNZ6vcv7bsHmE19qn0sqxWqERNgpapmE3VZou8o8DMbmLc+FIr6cWLJco2mzCVZ0B/w+c5TERPsZIJO4mXQfQYiHrXtSogYEckJCfWyBltkc2J+TgIkQAIkQAIkkN8EKHDJb/tydSRAAiNPoKam5pRwOFwv/fsvc4T8cJ9Xh42Avy9TmXmWtm3r1q0ZM/+N/IrY42gRmD9//tsty1qgquY5ihH4e4c5lqpqu2VZDUVFRcGWlpaUkzGH2T+bkwAJkEDeEeB+J+9MygWRAAmQAAmQQM4EogJmu7sJiO7N4qVfpyD4gW3rjy2P/h22vB2QKwHMS9IQ/Nm2ZHawtfn3ToMnC/oBDNb4QPdCsVYAk/TtXBVZIE4aH8iKxrbm9Bqf8uqLRaRFBmtTzJR+A5XNIvYTgEyBoNJWVMvgd8YDUx9BQb8sL6/+GET+PVE3oMBLFqQBsFuh6H+/DqwAUJmkL8go3k4nRE7Tf8r7+2hWdsU1a9pb1mZwGsc1GG2WAm1iEmlmtlu864yC5wyi6t+oyg8t2FHdkg3rfBE1wQtGi5FYvt3Y1vLRbMEJLi4Oqa+o/aJCP5NUd9A81JJToY46sbQ2SxH095/GYCc8C/kjoBv6tCZdGf1UcN/zcugD6XQd9RW1tYrBmpsBnxB7u3qKfo7eyJsURtciKZobgXypoa3ZWXNTGZgi9lEzR6MFyVpGUtCv0H0COSM26BGodsKS9WLrfoW8DYKFDrq9bEJ71/4dve+JlCbryGLzyTZOVlasQAIkkN8EhvuCJL/pcHUTnoCDoD++ph+Lx7My2N6ecixUnc/nh8j6QaJykeALXu+Vab7kmCzh34TIhxOAHVHgE9ZZZ93jkPVLAn7/pQp8LzEbezoBeIroWfWwWNaCYGeneTnpWK6rrJz0ajhssqob4bspjuLgHAX9Tus8aLJiBzs7jQh/kCjaiMFfLCm5LXa6QFzknTY4IhosUFz8KETMxqO/qO4pUq1v2L075aip+ksueUOvSEPiSQEKNJ7c3X1NttMUMjl2OrGwsQ8ikavW7tmT8iK4vqLinEhv710KXD6ob9VvN3V1OW4E0gn6jZBZgM9PKS7edn+aI9+v8PtPtYDtArw9YbynbKB+XSj0o+T1BXy+ySpya8wWA+JqBb5zoLj41nRf3utKS5dA9ZG+7O/FCX3uKCoquqGhrS3lyLZAefkFGok80CdYN0EEx8wI5Croj6hIo2XbX8HZZz/plDkvDYMmUb0p2NX1YhoGdwEDx1gZ/3pavN7Zwba2lKPWMwj6HyqJRG5+eM8eE3k/qBihuC3SlGSXeB0T0ftQiW3f6tBWlvp880TEnPAxEMyiqnev7eoydksJOHDI0G/GMVHc167t6tqe3MZktsNzz31UVU0m/5Sgi74I4udi1/LO5LZXzZw5rdvjuScWGBJfz/4IMHt9KPRLp+vJXJ89lrVNgDcnfJ7WPkv8/ndbgAnOSDyhwjHgIoOg32zE7i1SvbNh924TZe6UHcCwvktEbkm4zzwpwOJgV1fKQ6OAz3eSitwLoC5hHRnXnun+ws9IgARIgARIgATynwAFLvlvY66QBEhg+ATmzJkz3ev1LlPV5Q4voIcygNnPbbNte2tJScnjLS0tfx9KJ2wzcQjMmzfveI/Hc1ksOYtJ0OJ04mUuCzIvxh8ziSMikci6nTt3jkimvlwmwLokQAIkMBEIcL8zEazEOZIACZAACZDA6BJYVl79/lhiyXiG94MCua6hrTlFM2JmUl+x2G/DXp8onBfIFxramm93mqmDoD9e7ce2WiuD7RtSND5OYwAIPm8dctT4OGQON2McUsiH9bSSB5L1CQFfYLLHe/RWBT6fkuhR5LY1u5pN5vRhlRWzaufaqhsS+o9A5U67t+Qzwa6gSU43qKyoqLnM7k+ud+bABxnE2w52y9h/oHzxBZbYg7QfJqu8BVmQ7iSA5IzqsXn90lK56pH2ZgedzeJzVOy7oEk6mywZzOsrqpcrotqKuI7liIh+InLq5BR9ltFJePYfuVlVTGb7uFbmFRG7umHXpvbhGG155aKL1LYeS/DtCKCfsU+b/B9OOrH6itoa7T8RIiHDvt7d2LYxRRPiIOiPT/WgQG+JnDa5MdVP559kFXkbo0kbj5VnPLZdubpj01PJa73Gf8WpYW/vdugx3ZGKNGm4+6Zg1zYHzU1gslV81NjrvQl9PW0Ds4NtLamam/SCfvMMptGG9RWcVuyoBzL9DydDf8I18aiodWtD24ZkfZPUV1QvU8gPEq9pVdyxpr3l005+MVb+PRyfZFsSIIH8IEBBf37YkatIQyCNoD9rZvKlfv/VApgvUvFNyO9FtTLY1WUy7g8qKRn0gSMicn2ws3NNpojOK8rK3u6xbXOUWGLWbEcBq0O2/S80hUKOGxwzueWXXPLWiGWZDNTxiMOQdHcvTM7Gnoug30HgbIIWrlkbCmWMwA34fLf1ZdU3UcT9RXWLAEuDXV2DNh0pAnfVJ22RhetCobTHPzlk2s6Y1dzNheIoFnYzl8rKKRoOPwwgfkxSRsF4GkH/faJ6azKb5HnX+f3G9mazGGeaVpCc0Fbq/P4PADCi9rhfvwKR6qbOzpSNSuw0hs2x7HjxbrJeO0YADctq1P6s7v0mz03Q7+r6iWXnNxH10bUosNvu7a1e/8QTB9LZ+YqLLz7ZKiraKMAlA3VErm7q7DR2G3xdl5XNUNvekXRc2Q9O6u6+KVPASIZAgKxtl5aWvl9Uzaka/fYR+bnX6539SGtrSoY4B0H/QbWsqrUdHXvSrb+ysrLolHD4O4OCGvorZ23rGECh+v6mri4jdh9U0oyT1XfqSkvNSQIbE04jcQy4SCPo3w/VK5q6ukKZrvMVlZWn9PT0PAbVf+p3Tj1sW1bNus7O/8nJb4BBp0VkGpOfkQAJkAAJkAAJFBYBClwKy95cLQmQQG4EqqqqZqmqyea1JCl5QG4dAa8C+B9V3RaJRFp27txpTqBjKWAC8+fPPw/A/FgG/0sBHD8MHN0AmgB8d+vWrWkTqgyjfzYlARIggQlLgPudCWs6TpwESIAESIAERoSAgxA+oirXrWlvfijTAMvKa68WiQqZYzoF3eOxtWp1x6aDye2cBP0K7NDiSYHgzmDa4OvUMfB7u0grg49vTNH4LC+vrYeomXNcNzHk7PMjkaE/TYDBqumHz7hl1d5VPenY1pctnqmWvSWuaTCCe7Hs2Y2tmwYl5QtU1JxrAUY/dG6sr0zC84HhrqqsOrvXLnoUwIyEOTROP3zGNcnzMhqB0+ypJgDAnMoQLxlPDTCVAnMC0yV8NCjA3IR2aTOY11csPkdhb+sThL91YC2qn2xs3/j1DPosp0z6q5+3Dq1Ml/zSzQWzvKLmJvPsIKHuuumHz6jPZDO3fuok6Df2VdWaYPvGJ9LNL1BZe55lq7H16+N8BLKkoa25OblNLDv/gOYGwO6wt6h6/WPr02tuZl9xcnFPr9F0HNPcQK9ubNuYqrlxFvQfEej1DW0bM+rpor5RtmiGZVkDmh0FHldr0uJga9A8FxxUls2q/biofjXp19muoRS/SDfGkP3b5xgEwQz9bi4w1iGBAiZAQX8BG78Qlu4g6H9OReat7ez8Vab1L5k582zLstogEv9Ce1Asa26wo2NvUrvUbM9AVuFuvI+UwIE0GcOv8Psv8vR/wY5n73YU6Mf7rfP5boJI4hdHR/FpLoL+Or//TgAmMjRe7nuhuDjt0UzxSg5C4BSWK2bOPC3s8ewU4KJYu7ComozZ5nj0jCVF3A7c0RQKOUZMZuvLfJ4iFnYh+B2wZ2nphaJqsqMfi4JOI3pOFvS7EaSbcRxZiVwb7OxszLY+c2rCgZKSBwUwGfCiRUVWH/B6UzYqgdLSMrXtrRCJvwBNdw2kDLu0rGym2IM2jrlk6HcMakkepK609FNQ/fLA70U+3dTZabLPZ/MX0+ZTCZXuagqFPpTcyEGY7yore1TM3tOzGqqBhD5dtV1aVvZG2HarAOfE2r5gNq7BUOinKev3+e6HyMoBO2bI5p/Y1sGuyHQSQGLbOr8/md19TaHQ+5Ln5nC/crV+w+7knp4HRPXYJt8h4MJB0B9R4Lq1oVDGB0VmnsnBTumCTRx4D76nqj7Q1NV1XTZ/4+ckQAIkQAIkQAKFR4ACl8KzOVdMAiSQmUAsG//1qmpeciYfcZ4LPvPSvllEglOmTNkWDAbDuTRm3cIhUFVVVaKq882731jijWnDWP2vVPW7JSUlDzQ3Nx8aRj9sSgIkQAJ5QYD7nbwwIxdBAiRAAiRAAkMmEBN4tyUIw58usnorHm7d8pdMnV5ZtuiNEctqRew9uEL3CXR2Y9umXye3cxD0P2dFMO+RzpaMGh+HuTmKZq+rrJx0RKcGoageGDtDZvvE+d0440bvy8fvM6fOm0QF0TISgv5llYvnSH8y0HjG+V8LrPkOWcWTccnyippvAvhwpvksq6i+WSAmsWBs0mi1SyZdnilAIl61ftaiclXrWFI+4BVbdEFw18auxMksr1j0VoU8JpB40tEwICsa25qNYDxjubKi+vwIxCTgiydDTSt4TlkLsMXumbTU6RSDxEEdghrSZq7PNt/458sqau6UBA2VG19YUVlzim1HtV/9CQjTnEbgIOiPqOota9o3JurAnKYq9bNqfqiKq7P5aP2smk+pYkBzI4JPN+xqyaq5WVZe82WRY5obBe5a09aSqrlxEPQL5EsNbc2fy5QcNz7vYQn6BT8r7ima92Bo/f5M9lw+q+bdqtguwAn9F7T+wYvi8ofa1+1LbJd8D+vTHLn27/rKy9+gdu82QN6cyeZu/Y71SIAE8p8ABf35b+OCXqGDoP+hplDo2mxfDgL92dbNcVaXxQBGIFLT1NlpolsHSqCi4lw12Z6PCf9zyhDvkAXdHC10dVMoZDYBA8VsKl4Nh4PAwKYi7TgOguK0Ylq3gv4ry8pODEciWyAyM/Yl5rBY1oJgZ6erLFUpQuAkkW5ytnUAj0tx8eJga2tKZGWyQzsIr3dMnjLlige3bz88FOd3EAu7FrKbnOpLfb67ROSWgbFFgi94vSlHuaVk6HcvSK8HkBgtnjG4I4WX3+9TwARK9L/MTBNE4mAzx3U4MXbrVw7X2Us2MG9dKPSjodjOTZu60tIlUD12qkQaYXayX7kVfps5OAQbuGJXW1o6tVjVHEU4K/5FPk0gERwy9LvKGJ8SrKTq+lp2y87h9IkfNIVCN2S775o1O9wLUoIGHIJunrZtu2Ldnj0ZHxSZ/h2CtVwFGwR8vrMg4ov7mFrWCy8UFXUMJ2Lfjb+yDgmQAAmQAAmQwMQjQIHLxLMZZ0wCJDA6BBYsWGD2UEbEvyz5OPocRjSZ+jaoatMLL7ywfe/evWmz0uXQJ6sWEIFAIFD8yiuvzBWRgKouFpH+F7S5l7+raoOImKz9o/bcKvdpsQUJkAAJjC0B7nfGljdHIwESIAESIIF8IVBbWjt1kkdbJOE9uG3bc4Mdm5ITaiJZ0C+Chxp2tbjQ+ASmiH10gwzS+KCmcVfLII2PgzDXUaCejn19Rc39ChxLvCdy25pdzV8bjq1SBNKKO9a0t7hKYhmorC6zbDH6j3iixuDz1qEBfYrJgG+Fj2wGxB+bYwQqVze2Nw/SJKWbv1NmcoF8oaGt+fbENssrqq8CJCEBn4bs4skL3QQNOIjXHQX9TidEpMs+77AeWV5e830Irh/gIKn+kYsdkwXxgN7d2LbRJEnVTDxPx5QyRHBKvE7Ei67kkyQcmLgKnjF9pmSrF9zXuKslJVFjLmsdbOvaJcAxzY0ADzS0taQkQ0y2lwIviWBe464WV89VhiPodxuc4MD5BduKzA22bh6UdNPBv9OeMpLM1cFvmaF/qM7HdiRQIAQo6C8QQxfqMlME/S6zKjsIjaGWVbu2o8OIbQdKXWlpFfoFuP1HcanuKfZ4qlZ3dKQcDZbOBm6zXtf5/clC7i80hUKDviSbMVKyfKtuEWBpsKvrSPIcXAuv/f53mGPMgNiXSpGfe73e2Y+0tr7gxrccAisGiY9Tsv+7FLebsVdUVp7SY4IqVKMRrLkIr53mPkxBvxFzD/aJNKwcRM+uBNl1fv/3ALw3Ye45nUiQEpwBpASrOASQAA6Z0tPZ3rVfpQbO5BI84cb1Uuq4vScMS9Dv93+8T6xw7Divod930vIYsqC/vPwMiUTaBXhTDI5r5m7YpfGdpU2dnVkj7818kjPoOwX3uPUvJwdxurcDaBLVm4JdXS8OyanYiARIgARIgARIgAQSCFDgQncgARIoZAKVlZVTJk+efI2qvj8h01iuSA6oqkmyEezu7t7JQOpc8bF+OgIzZszwnnrqqXNMPgFVvRzAiUOk9RMA3/V6vQ+1tLT8fYh9sBkJkAAJTEgC3O9MSLNx0iRAAiRAAiTwmhPIRdCaIuhPIxZOXpTDGFDR2jW7Ng7S+KRmw1fXwlwz5kgL+q+ZN+/47qMl6wWYG1tTWC1r0ZrWDTvdGC5ZkKzA42pNWhxsDUaTZwYqF77Dsj3HtD5Azpnpk8XMRjtUMql7UJLNlGz1OQQluBX0O5wC4Frkblgsr6gxiScGMty7yaifyQb1FbW1CjU6iH69GHBQINc1tDUbn0sr6h+KXdNljnfqK1nQn05w72Yezv1X14hKc/wzt4L+dKcRpJvHcAT9bm3r1veG49+53P+GahO2IwESyC8CFPTnlz25miQCbgSoTtBcC/qThbtASjbpbEZJEYCnyU7vcBqAY2b2utLSq6B6LPJV9f1NXV33Os3DrTDWQZC/cUpxceD+1taj2daX7XNHATDwVQF+nK2t+dwGJgnwib4XvRcOfEm2rLnBjo6UaG43/Q1X0J8sSFbgGVhW5dqOjqcSxx+KoN/tyRHZ1ukQFDAomMBB9J9T5ny3fuWwHtfi8mxrTPe523sCBf2pBN2wSw6wgephiHxRgEH+n84+NnCiAF8CcKqp4xSg49a/0m78SktrTVa9pAyRL0H1fo/qKvucc34XDAbNaSksJEACJEACJEACJJAzAQpcckbGBiRAAnlAoKqq6mxV/SiAGxMywuWysoMmC79lWU1btmzZnktD1iWBoRKoqqqaZ9t2ndE3DDFz/yEA90Uika/v2LHjuaHOg+1IgARIYCIR4H5nIlmLcyUBEiABEiCB8UMgF0HraAv6k0Xdbk8AiNMcaUF/qiBf9wl0dmPbpl+PhAWTeTqJ8bONkxIUoPoHL4rLH2pft8+0NZqfIzo1CEX1sb5kaWNbs6ukf65F1ZWL54htbwJQHB1H8Cu15SsWbFe6JVvkXQLcFp/jcIXuxq8tu7sJ0PkJDI3O4EcQ+abtLdnu5oQCJ/4pTJKYZ7IZBf3ASAr6Y6dUrDbPj4bi37nc/7Jdi/ycBEigMAhQ0F8Ydi7YVboRoDrByUHQn5wt3VWW9cQxcxAOS53f/31g4AioVwRYEAyFuuL9mS8SJ/f0PCCqV5rfpROTx+u7FcbW+Xw3QWQgUhUuM467cbza0tKpxf2nHMxyU99FnWGJwocr6HfbfiiC/hUzZ54W9njaBHhzjMOQ1poydpI9Hdawz2Pbsxt373a1aXTrVyMp6L9xxgzviyUll0JkCVTL+iKrTwdwclZ/SePLOVyXKUNk45tuTrnwGK8Z+pfMnHm2ZVltEDk3K3sXFUZF0B8IePCXv/w/FTGBA/Fo+cTZmNNMfgNgi8e2H6LA34WhWIUESIAESIAESGCAAAUudAYSIIFCIlBVVfVOVTWn1BlRdFGOazcvOLcZQfTUqVObGVidIz1WHzEC5nnqpEmTTPD/e0XEvIS3cuy8V0TWiMhXNm/e/Isc27I6CZAACUwoAtzvTChzcbIkQAIkQAIkMCYE6isWn6MSCajKAgHeAuBMF88IDtq2PTfYsSklSeNoC/pTxM6CTzfsarnDLayRFvSnZJ3PQbjtZs715TUfUcE343WHImLPJrhPFiwr8JII5jXuavmRmzlm6z/ex/KK2iWArnXTp5s6Q2GR3G+gsvY8y46eNHlBmjGfB2D0E8FcBP6vhaD/xhk3el8+ft+lAJZAUKaK08WF5ibfM/Q7CPJzOkWDgn43VyPrkAAJJBKgoJ/+kNcERl3Q7/PdD5GVCRBHU9CPgM+3QEXMl8H+iFNg0HjJWfxVZPUBr3dluuPJ3QqvhypQduNcDuJxN80y1RmSyD3eoVtBfroJOAQoOM5nKIL+4c4tPuds9nTrF+kYuG2fi4A93VimDyYJ70gAACAASURBVDsc/pAAHwNwQs7OQ0G/6+vFzf00ORAiZ3skNRgNQX9sCAn4/ZcqcA+Af8wyz5cAfN/2eL6xrr09mmWAhQRIgARIgARIgATSEaDAhb5BAiRQAASkqqqqWlX/dYjJGf4kIv8tIqs2b9781wLgxSVOIALV1dVn9fb2GmH/e1T19UOY+v8A+PrWrVs3D6Etm5AACZDAuCfA/c64NxEnSAIkQAIkQAJjRqC+svZdauu3AVySJolaprmMG0G/20ze8cWMtKA/ULZohmVZOwCcGB1jhAX9I5GtPZvgfriC5Wz9x9knr2W4zj4Sgn4zh6tmVk3rLS76EgQfyBLMEs3eLypfipxesjVTcouxFPT3nzRw9EMKfEyGoLkpQEF/2vuXk08O9/oYrp+zPQmQwMQjQEH/xLMZZ5wDATcCVOf/UCunaDhshPOXxT9Xy6pd29FhMskPlKFmyU7sI5dM4LEM7TsFuCjWx+NSXLw42Nr6qvl3oLTUZJMyx1aZrNPmy+DVTaFQQzpkboXX2QTgOZgkpSoF/QNIsgaDUNA/2H0CPt95tkiTAG9P44NHoPpXiGjC58cDOG3g3xT0F6qgP+oCgUDAE3nmmUssy7oZiB4BODXD/ewQVL94Ujh856q9e3uGc99jWxIgARIgARIggfwlQIFL/tqWKyOBQidQVVVVoqrXAfgI+jPu5VLCAJpNNv6tW7du7z9UkoUExi+B22+/3erq6ppnWdZ7VbUWgDeX2arqr0XkG1OnTn0wGAwa/2chARIggbwgwP1OXpiRiyABEiABEiCBYREw71etvx75KERMVvt0p/WZrOSHEwYy2rTTAUyO/Y6C/hgICvqBiS7oj/v5FbOvOLm4t2clIO+BRpMKGt1WurIbdmRlY8fm3zlVGCtBf/SEAdUmaAbNDWAScqTV3FDQn/mWSkH/sP7LYWMSKEgCFPQXpNkLZ9GjLuj3+78H4L0JRLOKspPp5yLoN23r/P47Adwa3+iIZc0NdnSYo8ikzu//PoDrY5/9XlQrg11dz6azuGtBv893E0S+O9BPGhH0UDwrFqTQJsCbHdY0lC6H1Wa4onm37YeSoX+kWGUL0HBYwz6Pbc9u3L37127guvWr4WTov8LvP9UCtieJ+Q8B+IGKrDr56NHfOYmu3d4Tcr0uE7lk45uOYS48hhpM5NY/nebohl3A73+HAiaDwCmmD6cM+258KFMdt/6V6zjRh0/PPvuGXpEyARZB1QR0nZzcjwKrTu7uvoWi/lwJsz4JkAAJkAAJFAYBClwKw85cJQkUEoHZs2ef7PV6/wXABwG8Lse1/0ZEvm/b9n9v27btxRzbsjoJjAsCNTU1p/T09JjnreYZcPz5pau5qerzInK3x+O5Z9OmTQddNWIlEiABEhjHBLjfGcfG4dRIgARIgARIYIwILCuvfr/Z5ySJlX8Mka9Zov/zSGvLC8lTyUXQumxWdY2omKQA0eI2i7rDGFDR2jW7Ng5K2pmSsV7w6YZdLSY4wVUZ6Qz9yysWvVUhjwnkjOgERjhDf315zUdU8M1ceSbCyCa4T2avwEsimNe4q+VHbqBm6z/ex0isxc18RqKOYeLBkXfZEZkrltEe4MLkABgF9qtqTbB94xPJY46FoP8a/xWnhr2925PE/IcU+IEnglVTj57xu1V7V6UkOnR7jeZy3TsxTw52UeBxtSYtDrYGowlvE0vyde325A03vuewjrBa1qI1rRt2uvGV4XJwMwbrkAAJ5BcBCvrzy55cTRIBNwJUxy8GlS4z9Pv9H++LIv5qQh/3NYVC78vFEHWlpVVQNZuIeHTmoKz7yX0FSkvL1La3QsRkGjclGkQQ8PnOUpFWAOf1f8/Xu9d2dRnhf9qsZ26FsSkcgY1TiosD97e2Hs1lrS5Zh9W2F63dvdvVl5/hjp/cfjiCZ9PX0rKyN8K2WwU4J9q36tO2bVes27PnL4ljDUXQ7yD4jkCkpqmzc0suHOqyBKJcWVZ2YjgS2QKRmbF+X7KBeetCIVcbLrd+lYuAPXl9dX7/7X10Pz/we9UnBVgc7Or6fSYWbu8JFPSnUnTDbrjBIG782K1/uekrU5149n6xrK9L/1GR8RJR4Lq1odBDwx2D7UmABEiABEiABPKPAAUu+WdTrogECpXA/PnzTxKRTwAwYv5JOXJ4yLbt723fvr0tx3asTgLjmkBVVdUsVTXC/qtznOiRvuQHd6vqVxjckiM5VicBEhhXBLjfGVfm4GRIgARIgARIYMwJBCpqzrWAxwCcGxs8Auhn7NMm/0cwGIykm1Augla3YuHksdwK+pdX1NzUd1rAQDJLtwED8fFGWtCfLChW6D6Bzm5s2+Qq2WI2J0jmaZLzlUzqvuLB7dsTT1DI2E2gcuE7LNszkNQvOejgusrKSUd0ahCK6nhHTsEU6QZxI6o2bZPXAsHGyXJoRHRL2TgO9/P+7P29N0PxMQBTE/rbHfYWVa9/bP2BxDHGQtBfX1F7u0KPaW6AJ21LFgdbmzNqbtxeo7lc9058x4ugv7Kysug0e+pqAIFj85SljW3N69z4xXA5uBmDdUiABPKLAAX9+WVPriaJgBsBquMXA7eC/hzF+E5j1ZWWfgqqX074LGNQQGDGjOlaUrIZgD/WJhoAgO7uMhXZAKAYQFhUjbh5ayancCuMTc66DZGfe73e2Y+0tqZEVw/BCc3JAj9MehGW80kHQxjXscmwBf2XXDJHLGtTzA5G0L+n2OOpWt3RMSgL11AE/WbC2cT42TjUlpZOLe4PIJkVq5sSFGC+kJ7S07Maqse+kIpc3dTZ+XC2/s3nrv0q9To7mHDiRNqhUgIOVA/bllWzrrPzf7LNz+09gYL+VJJu2Dn5l4gsCXZ2DmRRyGajbJ+79a9s/bj9/MYZM7wHSkruFuDGhDYjFtTkdh6sRwIkQAIkQAIkMDEIUOAyMezEWZIACaQncPnll5/Q3d39/1TVJImYkgOrVwDcJyLf2rJly6CkBjn0UTBVT+vUUz2CkwCcJIoTbeAkSP/fITgZihOl//PjbGCy9D/vMz9e86cCxQm/S3wRbBiaTGUmg1o49mf07wL0KBBWoMcCjtrAqyLYLzb29QVuHLCB/QLsh+BvFrD/L35Je+rnaBpKVU0WfJNk4l1A9Mj3EwFMi/0YJibByEuxH/Ns8s8Afhr7+V8RGfQSfDTmWlVVdbaqfiSWtd/MzW05JCLf7ru2vr5lyxZzzbCQAAmQwIQiwP3OhDIXJ0sCJEACJEACI05geUX1VYAkJj1bN/3wGfVOWbwTB89F0OpWLJy8OLeC/mWVi+eIbR/Tc0D3eGytWt3h7lS1kRb0XzNv3vHdR0vWCzA3tqacsn9nM3KKGB/4vV2klcHHN7re8y+vqF0C6Nr4WE5BAcsqau4UwDxLihZV3LGmveXT2eZnPncr6F8+q+bdqtguwAmxfnNei5v5jGadQHn1xSLSIsCpmew92oL+K8sWnRixZAswkOTzsIrUrNnVnFVz4/YazeW6d2I+XgT9Zm7Lymu+LIJPDcW/h8thNP2RfZMACYxPAhT0j0+7cFYjRMCNANXxi4FLQX+gouJc7el5DCLxCORXBFgQDIW63CzBQZwPuBBOJ2UnP6gi82DbK0XkluiXY+CXxZHInEf27Hk+0zzcCmOdBNRiWQuCnZ0dbtZZV1q6BHrsC378VIF42zqf7yaIDERBAwhJd/fC4N69L7vpfyTrDFPQL0t9vrvidojN6wdNodANySclDEPQX993CoPZJMdPdMiJVcDv9ylgAj2iLxsVeAaWVbm2o+OpRI7J81OR1Qe83pWtra292Xi79auhZuhPPgVBgT+ox1O+rr3dvIDOWNzeEyjoT8Xoll2d338nEjfrOfhONvuZz936V3Jf5mHIkVdf/V5MFGA+fllUVwa7un6Rbdwlfv+7LWA7Yg8HcvG5bH3zcxIgARIgARIggfwiQIFLftmTqyGBQiJQWVk5ZdKkSf/at1cyIuXpbtcuIn+2bfuu7u7ue1tbW1OOvHbbT77VOzukkzWCN9sWzhMLb4KN81VwngDnAzhrAq33JWhU5P9XKJ6BwDw/+qMleCpi4+l9pfKn4a5FVQ2T+bGfivgzq2H0uwfADwCsFpFDw+gna9Oqqqpptm2/T0Q+hPhpnVlbRU9WfUlEvnH06NFv87pxAYxVSIAExg0B7nfGjSk4ERIgARIgARJ4TQikiFpFbluzq/lr2SaTi6DVrVg4eUy3gn6HUwZesUUXBHdtdKXxGWlBv1nHcMTCV1VWnd1rF5kTEqOaJQUeV2vS4mBrMPqMJjAnMN0KH9kMSDxhaAQqVze2Nzdks5v5PJad/AEAV8brO4n1l5fX1kM0QceiIbt48sLgzmBWzY9bQf+KyppTbDt6QsQ/xeaS01rcrNdtnVhgyL0D9VUebWxvNs/VshWpn1XzQ9VjJ/+pw3U0BoL+N0Ysq3XgWYbqH7woLn+ofV1WzY3bazSX694J2ngS9NdX1NYq1GTkj+m03Pv3cDlkcyh+TgIkkH8EKOjPP5tyRQkE3ApQU7/sV07RcNhku79s4EupZdWu7egwmc0HivnyenJPzwOiOvDl1bwwOqm7+6ZVe/ea7FcZS6C0dLmqmuz0JsOWeZvztHi9s4NtbU9nauggNv6miMyBavyL611NoZB5kZSx5CKMTRbpmqxrLxQXf8CFwDtZ5B5Jzth9hd9/kaf/aLaBKFQRuTbY2dmYbQ2xzyVQXv7WE//+9/9zwz1TnymCftXDboMXAj7feSpi1vH6gTHSBGgMVdDvEEQSdsvKZBp/saTEbCquH/DrNGLrZOE/AFfZ802/gdLSuapqrp/JUbdOI7gfqqDfwf8dgxIc7CwBn+82Ffn3gc9UH2jq6rou5R5QVjZDbdscG2eywKVdg5Mvpdg2zRgu7jtpmdf5fPdDZGVCH65OtRhOwIrb+2nA51uQcFqImeJBtayqtR0d5oV61mL89OBxx50fbG83xwhqcoNc7luJbc1Rf6+Gw0Hg2FF/bgKoTB9LZs4827KstnjwFgX9Wc3ICiRAAiRAAiRQsAQocClY03PhJDBhCdTU1BzX09NjniGZI79N9nO3ZW/fEeHfmDp16ppgMBhx2yjf6p0d0vNswVtVcZEoTGb58yA4D8Dp+bbWdOsR4CkFnoLgaVU8LYqn1cLv9vnkf53aqOpxsWeuRsRfDeANo8TKZPI3zwFM8o0fj9IY0W7NM+KSkpJlfQEE5uX9P+cw1oE+Hl+bNm3afwaDwSM5tGNVEiABEnhNCHC/85pg56AkQAIkQAIkMG4IpIjZXWZhr6+8/A1q924DxOybTTlo2/bcYMcm82xhUHErFk5u51bQ7yRQB/TuxraNJrt8yrvpxHECvsBky3vUZKqviv/eSYydq8FSTw3ArwXW/Ia2Dc9k62tFWe0C24pqM2KaI/ygsb1lUMLJ+ora2xX6+YG+FK12yaTL3Yjt68sWz1TL3hLXTQBwDIBwCJQIW7YsfqSj2SSbzFiWVy66SG3rsYSs9en8Q5ZXVN8F9Cc6jZYc1mKqm6AAC72THm4d3umSwznpoX5WzadU8eVMPjTagv5ksTyAZzy2Xbm6Y9OgRKAOhjM2uA04prkR4IGGtpZUzU1lYIrYRzfIMd1d2uveyUHGk6Dfyb8BWdHY1mxE/hnLitKaC21PNHnkmdnuf9n64uckQAKFQYCC/sKwc8Gu0q0ANfXLvjtBv2nnIHw+0if2vGZtKDRw5JSTAZb4/f9gqW6GyAUJn3+pKRT6XPaNgm+yAmshEt8omOABKxoNmIMAPRdhbLKIui/Lvqt1LvX7lwrwYIK4O+X0ALNpOiUc/k7smOo4jv2iWhPs6noiiwNLoLT0Y6pqRNrrRfWmYFfXi0N1egfBs+lqh3R3BzKdGGBEyAdKSu4W4MZjm4f0ARpDFfSbvpNOaDCBIE/aIgvXhUIZs6Il28JstiBS3dTZ2Z5yDfhSfMwVBye/HmlBv4ONIgpctzYUSjzeL3lJEvD7VyrwX3Ff7N/gUdAvljU32NGR8rAkGaDb+6lDoIZrH024jm5Q4E5L9TPBrq5BL7RzuW8lr8Eh2KJVwuHLs50G4hCksCssUtPc2Tmqmf6Geh9jOxIgARIgARIggdeOAAUurx17jkwCJJAbgUAgMPmVV175oIjcBuB1LlubF9sb+zKof3Pr1q0mi1dhFFU5rQPneopwIWxcIIILFbgQwFsHPWMoDBruV6nohuAXCuytORl/veUsTL/oeLxNgDIAJe47GpGa5tnX1wG0iEhGgcZwR5s/f/6lMWH/QgCu3r+o6vOWZX0FwHe2bNnSPdw5sD0JkAAJjBYB7ndGiyz7JQESIAESIIGJQWDZrNqPi+pXE2a7O+wtql7/2PoD6VYQqFx4uhXxPAJBZUKd10zQb+aQIoI32hfFNWvaWzJpfGR5efXH0J88MJalGxgJQb9TMEKf+HfV9MNn3LJq76q0iUSvvGzhP0R6PZsBxDVHjiJ6BzFyBKqfbGzfaPbJaffIJru/hI8GBZibYLvG6YfPuMZhXqlie+BJT1Fk4erHN6fVsaQZI61/OAjRzdSysjKVEnidIZDrGtqaTULXIT0jCFxWfZbVK+bZmEnqYEpYoNc2tG3MmLTUKSgEkKXJwvDRFvQ7nIoQUZXr1rQ3Z9Tc1JfXrFQZrLkpBEG/eb6TEkwyCv49Mf4n4CxJgARGm4CrB8qjPQn2TwKjRcCtADV5fCdBqjpk6I+1kzqf75sQ+XBCP0bs/gnrrLPuccpStsTvf7cFmCOs3hhvo8AvNRKpWrdnz1/c8Fjq890sInc71A1Jd/fCbAJV0y5HYazTOg+KyHXBzk6nL7pGaF+jqvcnROtGVOSWtZ2d301h7pTdHngu1v9Opy/SV82cOa3b4zEbppvimyYVWW0dPHh98Mknw244JtdJI+g31XYUFRXd0NDWlhIFHZ2HZd1lsn0nbt76gh7SZk0fjqD/Cr//VAvYLsDbE+b/lA3UrwuFfpTCNhDw2M8+e7MA5sVgNGu+KQp850Bx8a3pTllIzrRv2gjwqKeo6FYnDktnzvwneDwPC3BR4hxGWtCf5mSMtL5YX1FxTqS391sKXJ5kHwr6czh5IZf7aV1paTlUjchjWuI9DpHIVWv37Pm507UZs9NdMTv1VxH5t6bOThPkNFByvG8NGsrpFI1MPm0ax/zaPKiIZ4wwv/5CUyh0e8q1NmPGdC0puQPAAqj+TYDbgl1du4ZyL2IbEiABEiABEiCBiUmAApeJaTfOmgQKjIBUVVVdqarmGcHZLteuImIyTn1uy5YtT7psM2GrndGlbxUbl8DCu6CY2Zfl3Yj3J03YBb0GE5/qASpOACpjP2f25wkcD+W3JqFI30mnHaM9mYULF77Ntu0voP95lKv3MCLyZwAf37Jli9tTS0d7GeyfBEiABAYR4H6HDkECJEACJEAChU0gMKvaZ6mYjOvH3gGLNGm4+6Zg17ZBSRcDgYBH9h9dJoo7HRIJvKaC/pio+hEAixMselCgt0ROm9yYrPGJ1i8++v+g+CyAokQvGAlBv+lvxazaubZGM+3H9RwRqNxp95Z8JtiVeqJb7NSDBkDMc4t42WD3TFrhVH9ZefX7Y/qieDBCzv0rsN+CLGhoa/6J05XgkIncVPuxrdbKYPuGlOdJ9RWLz7Fhfz8pYMC0yZTJXeorar+o0M8kzCEiwEOe7t5bH96z5RWHucmKippLbeB7CRqtQ6pStaa9uXOIV7XTPNL6kBkj6kdFRz8BwacTdCtP28DsYFvL04nzGG1Bv/NJFTiYLtDB2Ephfyv2jGMgoMXMuUAE/Rgr/15WUXu9iH4Uql4I7p3+6pn/mSmwZ4j+y2YkQALjmICrB8njeP6cGglkJJCLADWxoxwF/Qj0izjNEc6Jkammy2f7IjIfEiB6rHNfdvBTAVwP4J1JwmK32egHprm0rOyNsO1WAc5JguAoNHUClaswNsM6fwORH4rq/0XXKXI+VK8F8I+DNjPAqpO7u29ZtXevYxSxQwb5ePPk/kuguih2LPfUgTFcZqrP5DQZBP2mmckUvklEtkL15T6xsUdtuxIi9QBOGNSvasbM38MR9Pd/2fddrCImkML4VLyYI+7N5ukHAuyP+dy7AJhAg7OS1j20Uwf6OzkiImZjY46F+rOqmqPEL3Pw62jlkRb0mz6dBOOxsf4oqrtUpFtUSyBSCuDcFCH/MRg7Jk+ZcsWD27cfHnQPKCuboba9Ix6Mkm4NTr7kkAX+gaaurpQjxpLbOtx3DqbLnl/n890PkZUJfaQNHkkcx8G/046RPL8c76eJJ2ckbuhSfBQi0/sCmuqgOisps6Gjj+Z630pZR2np+0XVBEMlzivq06q6PuHaMdfWUgAVgx7MpL/PpAQ9mUCt4khkziN79jyf6b7Dz0iABEiABEiABPKHAAUu+WNLroQE8pHAvHnzZliWdW9flvIZOaxvg2VZn928efMvcmgzYaqetFunldjwi+ISCC4BogL+wc94JsxqXruJmpcMFx0PXBoT8M+YChSN3zcPNoBvAPiMiAwpIUgupKuqqt6pqkbYX+O2naruUdWbt2/fnvVERbd9sh4JkAAJjAQB7ndGgiL7IAESIAESIIGJS+DGGTd6Xz5+34MAliet4ghUOyHylPm9AucKonvsY1qOwQ0iENQ07mrZkkxj2azqGlFpjv8+nVg4uZ1TlnsVrV2za6PRVKSU+orad9rQrTJYb2Hq/RHANkDbzXtsQMtVZYGkeVYwUoL+aAZwpxMAgJcsSANgt/YFFERi79aXxfQZicEFGbPhx2xn3pHfmAhD3ffv5hQDLJ9V/VGofC3pXXwvoHuhsk2gv1DI21RQJsnv4Y9NLJOgH2my+pvWRyC6AYqNYk4N7MtMYcM6Xyy9ChrVLiUEM2Q/oSDblXqN/4pTw97e7dBBiThjPqQbBOjqtxk8CvgAqUvS7aQ9KWG0Bf1mkvWzFpWrWoOSNMbW/EcBdinQLUCJAhk1N32f7yiZ1J2quakMTBH7qOFgtESmZLRryjVdtsg8x0zU7Dyu1qTFwdbgq6n3jcGnh7i9Lh1OKsgYTOJ0jfY9Xxox/3YI7HE8dSObb/JzEiCBiU1g/D5Wn9hcOftxQiBHAerArHMV9JuGAZ/vJLWsh6G6IMflPyfANcFQ6PFc2qXNUm5Zc4MdHa5e9gxFGLtk5syzLctqggyK9M0+ddU1Eg7fmO3kgIDfv0gBswk8MXung2o8pap1a7u6HKOB3faVInhWPRzbeL7NbR8K/K7Iti9v3L371+naDFfQH/U5v9+nQFPfEWJnup1brN4O6em5NvijH/01W7toEEdx8SqImE2hu6K6BSL/FN+MjIag32xoA6WlH1PVQUfaZZngIQG2D8rUr7qn2OOpWt3RcTCxbYCC/hSUQ7ifylKf74Mi8h9JQv3sfqS6x7btOqcTS4Zy30oaUAJ+/0cUMMdBDsqgkH1ieE5FFq/t7IwGaQ3ymcrKKRoOm6wJ8Q2p+dh1wISLsVmFBEiABEiABEhgAhCgwGUCGIlTJIECJDB//vwzYnuzK91mCo8lNPjsli1bhvWcZbzhPqdDz+y1UN13EmNpTMSfeBrbeJvuuJ7PSUX9GfhnnQBcdiJg/j0Spbe3Fy+++OLAz6FDh9Dd3Y1wOIyjR49i8uTJmDZtGqZPn44pU6bghBNOiP7b/D3H8iuTBENEfppjuyFVN8J+27a/LCJVLjvQvsyBP1TVT27btm2fyzasRgIkQAKjSoD7nVHFy85JgARIgARIYEIQuPKyhf8Q6fVsBnCB2wkbYbMKpkGjJ+DFil7d2Lbx4eQ+xkrQb8atL69dpKKutSkmQ70otkFwzcAqRG5bs6vZCNiHXYzo/qXj990hwEcyJCx0GucpgdSly5wfb2AyxHu83d9U6Pty7P8QoLc0tm00rMxeNW0Z4ho6TdpQQPyxjrMKv42o3xM+ukoB9zqW/s4jCnzrhMNnfGoksp5Hr4eIxwQRvD1HB4hAsWr638/4kNM8xkLQny6IJMs6DsUSf5rTCGMBErrHY2vV6o5NgzU3+Sfox1D8W4AnVFCS4CMZTigZHJhgbOE2OCFH/2N1EiCBcUyAgv5xbBxObfgEhiBAjQ46FEF/tJ3PNxmWdYuqmqO20kUbxxdmjn161FNU9JGGtrZnhrLaOr/fZIZ/aOCLkuoWAZYGu7pMJvmsZajC2BifLwP4oAtB7N9U9UPW2WevST6aLN0E6ysqzon09n5rkPA6/Wp6FVhr9fR82I1APRsUxwzmwCJVLYXI51zYdUdRUdEN2Ww6EoJ+s5YcWR0SkX+Dbd/t1kfifm0DXxARs3HM9Hq2t+9L/xds4EEBHhPgTdEvmMAf1OMpX9fePujlYy4Z6dPYzYj6l6nqfzoc05fc5CcaiVxneTyWiRAGcEqswj6Pbc9ODr6goD+V+JDvp+XlF9iRiDkqz2RhyFZM9oZ7paTks8HW1pTIatN4qPetpIGNqP9SBe5JPkkkzQTd3K+lzu//fuwUlv5uVJ8Wr3d2sK1t0BF52SDwcxIgARIgARIggYlLgAKXiWs7zpwE8pFAZWXlpEmTJt0G4OMAjnO5xm2WZX1m8+bNKYHMLtuPq2pn/liPk25cqhbmQTHP5R5wXK1hvEzGMkczTj2Whf/tUwDzu+EWVcWBAwfw3HPPRX/M383vci1erxdvfOMbcd555+HEE13nCTGniJrs+V8REXOq4KiXhQsXvktV71DV5JNe0419WET+/ciRI99obW09OuoT5AAkQAIkkIEA9zt0DxIgARIgARIgAUMgULnwdMv2mGzvCaJeRzZHFHqH9kz+hlV89C4o3huvpcBda9paPpTcaiwF/WbsFeW1/2SLmsCCi7JYdzfsyEr1WG9JPEFgFMS2Ul9RvUwhbjQQvVB8pyjc+5mH92x5xY13BgIBj+w/ukwU4M5qfwAAIABJREFUd7rQWJgud9tq3RBs3/Ckm/6j/mHGeL57pUC/nUVfY7Q+/6XWpE977KN3K7AyNkZWQf/AOLmt5VmB/mtD28Y12QIT3K7V1LtqZtW03uKiL0HwARf6KdPkbyr4kJ46Ka2GaowE/WYuufjbTyyV63o9vZZlewY0NwrdJ9DZjW2bBiU8dTg1w5Vd4+wD4y9Df3Rqxr+tv/5/9s4DPq7qyv+/82ZUDHI3uEEghFASEpKY2JZk2QJjW7ItGWyNbTpJCLAJCelsSHPqbso/bUlYyibUuIxswE2SgUTI1sgmeJNNSDaVkAVb7gZXtXnn7zvSyCNpyhvpjTQj/e7no48Tzb3nnvO99w167/3uOU0fgcBo5uLpAs2hjcdsT/BesT1POqlUsHxmeblC13WtJiE3rt66flUye5J9SYAEMpsABf2ZvX70PgGBXgtQo2RaVssqX7ttW9RyXN3dMEJlu6XlGgFuBvA+AGM7+pzU9hJd67K83gcSib4TLbAvP3+yitSeEvVfaPqq6l1rGxqMQNVR66sw9tqpU8daXu8N0l5S7eKIOM2pzN8rcL+Vnf10LGFuIieNWL21tfU2ARZAxGRMC/8xdBSqf1FgU1ZW1sN95RjpR1RBf0fVg27xmoz9YX/2Avilbds/8Zx77nYnBxfcEvSHfe9kJWLKd5tyYcM6Pjt46j70z31dC2MrNEdb2x0d6/3Wjj8iO/e0ejw/MaJ9p/vKBUF/+x/Mp683c4MUd12unzFjdEswaCoITOtcd9U7KxsaHojcBxT097w6e/t92mFJfEVFl9rBoCnhN1eA86Ps0dV2W9uTT734otmzMZvT/ZXo+yW0d3w+T/C116aLZZmHR0UCnBdxk53090xHBZPHIVIEYA9EPlxZX9+jVKQT39iHBEiABEiABEggMwlQ4JKZ60avSWAwEigtLb1BVf8dwDkO43teRL5YVVW13WH/9Oymak2sx/vgwVxLMbe9pDmy09PZ9Pfq7Ox2Ab/5mTkSGOlSFn6TaT8s4Df/muz7braxY8eGhP3nn38+jNDfQXsaQEV/ifqNP6WlpdNV1bz8jaz0F9NVEfk/27Y/W1NTY4QHbCRAAiQwIAR4vzMg2DkpCZAACZAACaQrAfEVLbrUI/oxhZYAODesHzglLfgTRJ9o8WY9+tTzT4Xe/S6bufAGQEyyynD7nWVh9sraDQciA+xvQb+Z27wz9uxpLlHRjwKYEakDEcUvbY/1Mz0r+1dGB7JsVlkpFEY3FMpOngJBfwhHKBN43u4SUTHVAEzm+gkdc5oki387pYtYK7AeWFX3TK+Sh3azPxPA+I51aIPqP0WsZ4Mq/+Hf+owRaSd/6j4sdM/13AbIzR3VGcxThZD/Cjyjljzsr11vYsGyWWUPRRz4SEr4HYeVObi/55Q+IWAqMYw6Nqnajaz8sS7Ia2dfOzanrfUGVSxTyMVyWieWtB/9KOgPhRMS3webrxGx/wWQLpqb0DUA+YlOyAlpoa6fsWB00JIqIEJzA9y5um5DV83NIMzQH7n2Zr2z21pv6bG/w9dPED/016//czIHG8xePpK3+6uq8gkzl4j+cMSxSV9J5b5N1//A0C8SGMoEKOgfyqvP2EmABHoQiCfoJy5nBHwFBe+JzIKvwF+yg8GZK3fsMAcf2EiABEiABEiABEiABEhg0BKgwGXQLi0DI4GMITB37twpIvITiTzIHt/7PwC4u7q6+vmMCTKKoxMDeq0lWGwrygQYmcmxDLTvBSOBWSOBq0cDlzit6+DA6X379nWK+A8dOuRgRN+7eL1evPWtb8Xll1+O3NzcRAZ/ISI3JOrk9uclJSWzT1WSNJktTYKOhE1Vd6jqR7ds2bIzYWd2IAESIAGXCfB+x2WgNEcCJEACJEACJEACJEACJDCoCVw3u3y83WrXAaEktqYdsK3gHH/t5t8O6sAZHAmQQK8JUNDfa3QcSAIkMBgJUNDf91X15eeXqMgzERnwnh2Wl3ft41u2HO+7dVogARIgARIgARIgARIggfQlQIFL+q4NPSOBwU6gvLx8eEtLy/cAfNgkcHIQ734R+cq0adMeWLFihe2gf1p1Of9XmtuajYUKVECwAEBeWjmYQc6ck3M6C3/hSCAvlGOw7+348eNobGzErl27sGfPHrS2tvbdaC8tZGdnY/r06XjLW96SyMLjAG45dW30KvtgIuOxPjfZII8ePXoHgK9FVECNZ87499Ps7OzPr1+/3lRKZSMBEiCBfiHA+51+wcxJSIAESIAESIAESIAESIAEBgmBZcULLlPbel6As9tD0r9YWdbMlc+vZ0LUQbLGDIME3Cbg5OWO23PSHgmQAAmkLQEK+rsujW/KlJHIzn6Lv6Hh904Wrbi42DuupeV+ALdF9P9xZSBwt5Px7EMCJEACJEACJEACJEACmUyAApdMXj36TgKZS2DevHkLROQhABMdRNEiIv+RlZX11UwTAo//Hz3TcwILVVEhwHwALuaPd0BukHTJtoDCEUDxqHYh/9uGuRNYMBhEZBb+N9980x3DLlo5//zzMXXqVBiBf5z2kIjc7uK0jk1dffXVI71e71dOZWu7C0CWg4GNqvrhmpqaTQ76sgsJkAAJ9JkA73f6jJAGSIAESIAESIAESIAESIAEMpTA7VNuz3ozr/E9q1/Y8JJR5jsJY+ms8s+J6rc7+wo2DpOjvkdqa5ucjGcfEiCBoUeAgv6ht+aMmARIIA4BCvpPw7l9ypSsgzk59wngE+AmfyCQ8OXgkoKCJQKYbGbh18FHBCjxBwIN3HgkQAIkQAIkQAIkQAIkMNgJUOAy2FeY8ZFAehGYO3fu2R6P56equsSJZ6r6tNfr/fSmTZtecdI/XfpMCuh1AJYBWJQuPmWaH0a0b8T7RsSfPwLItdyJ4OjRo9i9e3foZ+/evWhra3PHcAqtDBs2DIWFhZgwYUK8We4TkY+l0I24pufMmfN2j8djKm6UO/FBVVdnZ2fftWHDhgNO+rMPCZAACfSWAO93ekuO40iABEiABEiABEiABEiABDKcgCwrWvgZiHxFofesqdv400Sifl/RwqkisuF0dn4EoXLj6q3rV2U4C7pPAiSQQgIU9KcQLk2TAAlkHgEK+jvXTHyFhZ9R1X8DYIqtnxTVryEn5z5/be2xKCtr+pep6iMARoc/V2D12Obmmx7cuXPg6qpn3jakxyRAAiRAAiRAAiRAAhlKgAKXDF04uk0CGUhg3rx5pjLed0VklAP3/yAiH62qqnrBQd+06DJhu75DbNwmipsgGJcWTmWQE2d6gBkjT4v4z81xx3kj2DfCfSPg37VrF44di/aIyJ25Um2lqKgI5513XrxprheRlan2I5790tLSWar6EwDvdODHIQCfqq6uftRBX3YhARIggV4R4P1Or7BxEAmQAAmQAAmQAAmQAAmQQIYTWFpUtkSkM7lp8FSl1Adasrxffur5pw5GC23ZrLL3Q2GE+xdEfL69Jcu7MNaYDEdE90mABFwiQEG/SyBphgRIYHAQoKD/9DpGybZvPjwKYCNENolqs/mFirwdqjcDuKTLLlD9oy0yf10g8M/BsTsYBQmQAAmQAAmQAAmQAAnEJ0CBC3cICZBAqgksWLDggmAwaA7TFyWaS1X3Wpb1pWnTpv3XihUr7ET9B/rzs36led5sXAfBhwSYNtD+ZNr8l57RLuA3P+8fAWS59OT/jTfe6MzCv2/fPth22m8lR0snIpg9e3a8TP2NAC4WEfMsbMDaihUrrO3bt5sDPN8AcJYDR35lWdYHNm/ezOdxDmCxCwmQQHIEeL+THC/2JgESIAESIAESIAESIAESGBwEomTbN4GdVMULlqASqm+aX6glZ0PxAQDv7UieGgKgwD5VLfNv3fji4CDCKEiABFJFwKXH+qlyj3ZJgARIoH8JUNDfhbdU5OffBJH7AAxPciV2q8iitfX1LyU5jt1JgARIgARIgARIgARIIGMJUOCSsUtHx0kg7Qn4fD7PsWPHTCW9rwAYlsDhU9304ZycnE+vX79+QMXITsBO3K4zJIgPQeA7VXXgTCdj2AcY6QVmRmThH5/tDpXW1lY0NjZ2ivhPnDjhjuE0tOL1ejF37lyMGTMmlnffPyXo/3Q6uH711VeP9Hq9/w/Ahxz4YxbtS9OnT/9hJhzmcRAPu5AACaQJAd7vpMlC0A0SIAESIAESIAESIAESIIF+J3DdzLKrbISy9E9KcvKjgNy6um79uiTHsTsJkMAQJEBB/xBcdIZMAiQQmwAF/T3ZLJ8589zWtrbvCrDkVDYwb4L9ExTgaY/X+8lVdXWvca+RAAmQAAmQAAmQAAmQwFAiQIHLUFptxkoC/UegIyt/ZUdmp7gTi8hfAdxcVVW1vf88TH6mcdt0eJaFD4riIxBclLyFoTfCPMi/PA8oHgVcNQp4Tx7gcenp/qFDhzoF/Pv374eqDhnAZ5xxBsrLy2HE/VGaKaF+mYj8KV2AzJs3r0hETJWOyJLtsdz7tWVZPmbrT5fVox8kkPkEeL+T+WvICEiABEiABEiABEiABEiABHpP4IZppSNac7xfF+DDDpKumIm222p9yL/1mT/2flaOJAESGEoEXHrkP5SQMVYSIIHBTICC/tire+3UqWO9WVnXqOoyAO8GML6j91Go/kUsa7XH41lFIf9gvkIYGwmQAAmQAAmQAAmQQDwCFLhwf5AACbhNYN68ebeJyA8dZK5vFZHv5uXlfdXv97e47Ydb9iZt04shuBuCmwDkuWV3sNoZm9Uu4L9yFDBrFDAmUZoFhyCam5tDWfh37doV+repqcnhyMHZ7aKLLsLUqVOjBnfcxm/yPPK+dIq8tLQ059ShixUAPuMg+Yap0vGx6urqR9MpBvpCAiSQmQR4v5OZ60avSYAESIAESIAESIAESIAE3CXgK/blWdpcClVTcbQAwAQAHgAnAbyqwHqxgz9bvW2zSb4ydDJnuIuZ1khgSBKgoH9ILjuDJgESIAESIAESIAESIAESIAESIAEScJsABS5uE6U9Ehi6BK655ppRTU1NjwEoc0DhJY/Hc/OmTZv+10Hf/u+iak3cjmtE8VEAV/W/A5kzo1eAKcNPi/gvOxNw4wG+ybh/4MCBziz8Bw8ezBwo/eRpSUkJxo0bF3W2D/wJ//3sIXx5VwE2QyRtXsLOnz//XcFg8DEReY8DTOtyc3M/9PTTT7/hoC+7kAAJkEBUArzf4cYgARIgARIgARIgARIgARIgARIgARIggdQRcON9QOq8o2USIAESIAESIAESIAESIAESIAESIAESyBACFLhkyELRTRJIcwJz586daVnW6o7MTvG8PQ7gS9XV1SaDf9qIjMMOnxPQMUHgdgH+BcBb0hz7gLk3IRu4alS7iL9oFDDC5PJyoZ08ebJTwG+y8Le0pG3hBhei7buJ4cOHo6ysDJZl9TBWuR+4+2+hX/8Vih9agp+/XiAm49qAtxUrVljbt2//xKkscF8HcEYCh/bYtr1sy5YtdQPuOB0gARLISAK838nIZaPTJEACJEACJEACJEACJEACJEACJEACGUKAgv4MWSi6SQIkQAIkQAIkQAIkQAIkQAIkQAIkkN4EKHBJ7/WhdySQ7gR8Pl/20aNH/x2AEecmem67RUQ+VFVV9Xq6xXVOQCcHgS8JcEe6+ZYO/mQJMH0EcGWHiP/iRBJsh07bto39+/d3ivgPHz7scCS7hQm8853vxHvf+94eQJpt4LJfAyfszo9MiYOf2m34jz0zZX86EJw/f/55tm3/HMCVCfyxReR7+/bt++LOnTtb08F3+kACJJA5BHi/kzlrRU9JgARIgARIgARIgARIgARIgARIgAQyj0CiF0OZFxE9JgESIAESIAESIAESIAESIAESIAESIIEBIECBywBA55QkMEgILFiw4NK2tra1InJpgpBMVv5PVVdXP5huoY+v17M9Fr4AG3dAkJNu/g2kP2/JAa4a3S7iLxgJnNEzCXyv3Dt27FingH/Pnj1oa2vrlR0OaidgsvNXVFQgOzu7B5LPvQI8ubfbrxXNEDwBG9/dPUP+nA4cS0pKzEGa7zvI1v/7YDC45Nlnn/1rOvhNH0iABDKDAO93MmOd6CUJkAAJkAAJkAAJkAAJkAAJkAAJkEBmEqCgPzPXjV6TAAmQAAmQAAmQAAmQAAmQAAmQAAmkGQEKXNJsQegOCWQIgZKSko8D+DaA3AQu/8bj8VRs2rTplXQK7ZyAjrGBfwXwMQcxpJPrKfNlmNUu3DcCfvNzfqKVdehJMBjE3r17O0X8R44ccTiS3ZwSmDZtGt7+9rf36P7fR4Gyl2NbUWATbKxonCEvOZ0rVf3mzJnzdo/HsxbAuxLMcVJEPl1VVXV/qnyhXRIggcFFgPc7g2s9GQ0JkAAJkAAJkAAJkAAJkAAJkAAJkEB6EaCgP73Wg96QAAmQAAmQAAmQAAmQAAmQAAmQAAlkKAEKXDJ04eg2CQwQgblz554pIn4RKU3ggm0E/01NTV+ura1NmxTsY7briFwbnwHwCQDDBwhj2kx70TCgeFR7Jv5pw4Fsl7LwG9H+7t27Qz9GzG9E/WypI3DWWWdh3rx5USeY9VvgbycTzr3BtvCve6bLHxP2TGGHKVOmZI0bN+7rIvJZU3wgwVTrbNu+ecuWLaYCCBsJkAAJxCTA+x1uDhIgARIgARIgARIgARIgARIgARIgARJIHQEK+lPHlpZJgARIgARIgARIgARIgARIgARIgASGEAEKXIbQYjNUEugjAZNB2+v1blLVnqnAu9reZdv20i1btgT6OKVrwye9pGdoKz4hGhLzj3bNcIYZGu4Bika2i/ivHA1MynYngNbWVuzZs6dTxH/8ODXW7pB1buWaa65BXl5ejwE/eB343muO7Ngi+IUdxBcaZ8j/ORqRok5z584tsCxrDYDJCab4s4gsqKqq+nuKXKFZEiCBQUCA9zuDYBEZAgmQAAmQAAmQAAmQAAmQAAmQAAmQQNoSoKA/bZeGjpEACZAACZAACZAACZAACZAACZAACWQSAQpcMmm16CsJDByB0tLSUlX1AzgzgRfrROQDVVVVRwbO24iZVa2JDbhNgK8BGJ8WPvWzE5edCVzVIeCf6mJNgsOHD4cE/I2NjSExP9vAEnj3u98N89O9/eYYsPD3SfnWCuDBoOJrewtlX1IjXexcWlo6QlV/DmBxArNHbNu+YcuWLRtdnJ6mSIAEBhEB3u8MosVkKCRAAiRAAiRAAiRAAiRAAiRAAiRAAmlHgIL+tFsSOkQCJEACJEACJEACJEACJEACJEACJJCJBChwycRVo88k0H8EVqxYYTU0NHxLRO5JMOubAO6qrq5+ov+8iz/T5IAuVOA7AC5NF5/6w49R3o4M/KOAWaOAs7LcmbW5ubkzC/+uXbvQ1NTkjmFacYXAmDFjMH/+/B621FwALwJHg0lP06SC7+U04ZuvXikDttilpaU3q+p9AOIdRzFhfrO6uvrLAMz/ZiMBEiCBTgK83+FmIAESIAESIAESIAESIAESIAESIAESIIHUEaCgP3VsaZkESIAESIAESIAESIAESIAESIAESGAIEaDAZQgtNkMlgSQJXH311SO9Xu8zAGYlGBrwer1LN27cuCvJKVLSfWKDXmop7tfEfqdk/v42agF473DgylHtQv7L8wDzu742VcWhQ4dCWfjNz4EDB2B+x5a+BCoqKpCbm9vDwY/+FXj6QK/9fh3A53YXyMpeW+jjwPnz559n27apEPL+BKZqcnNzlz/99NNv9HFKDicBEhhEBHi/M4gWk6GQAAmQAAmQAAmQAAmQAAmQAAmQAAmkHQEK+tNuSegQCZAACZAACZAACZAACZAACZAACZBAJhKgwCUTV40+k0DqCcyfP/9dqrpRVd8SbzYR+c60adM+v2LFCjv1XsWf4eztOt5r45sAPgB3NO0DHVLM+U3WfSPgv3I0MHMkYLLyu9FM1v2wgN/829LS4oZZ2ugnAgUFBbjgggt6zFa5H7j7b31zQoEdVhB37CqS/+mbpd6N9vl8nmPHjn1bVT+dwMI/VXVBTU3NH3o3E0eRAAkMNgK83xlsK8p4SIAESIAESIAESIAESIAESIAESIAE0okABf3ptBr0hQRIIO0JVOTnPwKRW8KOqmWVr922bUMqHL926tSxXq/3FlW9HiIXRZTDPgrVv8Cy1npE1q7etu2vLIGdihWgzYEk0J/X2kDGyblJgARIgARIgAQGFwEKXAbXejIaEnCDQGlpaYWqPgEgJ4694wBurq6uXufGnH2xcU5Ah9mCz0HxWQBn9sVWuo71CvD+jiz8Rsj/DpeiNBn39+/f3yniNxn52TKXwPnnn48ZM2b0COBgK/Dul1yJS6F4NAjcs7dQ9rliMUkjJSUliwGY76dhcYaeFJEPVFVVrU7SPLuTAAkMQgK83xmEi8qQSIAESIAESIAESIAESIAE4hJYOqv8c6L67XAnFblnzQvrv0NsJEACJJAKAhT0p4IqbZJAZhGQxQUFRRawDMAbXq/3P1fV1b2WWSH0n7fJiIxvmDZtRLPXe5eqngdgizV58tN+vz+YyFtffv4w27I+K6pfApA4L5zqPwRY5G9o+H0i2/ycBDKFQDLXWqbERD9JgARIgARIgAQGPwEKXAb/GjNCEkiGQElJiXmxY4Tx8drfASyorq7+czK2U9F3UkCvOyXi/y6AyamwP5A2z8npyMI/CigcCeR53PHmxIkTnQL+xsZGtLa2umOYVgacQFZWFpYtM49Le7Z5vwNeNsdw3GknTiXq+MruAvmeO+aSszJv3rx3isgmAOb5Zcymqt+sqan5YnLW2ZsESGCwEeD9zmBbUcZDAiRAAiRAAiRAAiRAAiSQiAAF/YkI8XMSIAE3CVDQ7yZN2iKBFBIwpZDtxsYrYNvXCXA1AFOmfXjHlG0K/BPAVgFWjmlu/tWDO3c6eoPoKyyco6rPhDMxKfA/NjD3qUBgQDJDpRChK6adioyNKF9FVgJY1DFxUEXuWltf/5/xHLl9ypSsgzk59wlwu1OHFfhLdjA4c+WOHXudjmE/Ekh3Ak6vtXSPg/6RAAmQAAmQAAkMLQIUuAyt9Wa0JBCLgM/nyz569Kh5JmCyX8drNSKytKqq6shA0jy3Xt8WFDwI4KqB9MPNubMtoGAEUDyqXch/Ybz840lMHAwGsW/fvk4R/5tvvpnEaHbNNAKlpaUYO3ZsD7f//f+A/9jlejS/FcUHdhXKb123nMDgNddcM6qpqWkVgHkJuvpF5Kaqqqrm/vaR85EACaQHAd7vpMc60AsSIAESIAESGEgCS2ctLBOV9cn6oMBBAV5VRY1o8NHV2zb/9dThZk3WDvuTAAmQQH8ToKC/v4lzPhIY2gQo6B/a68/oM4BASMj/+utLRSSZDGn7VfWrY1taHkwk7K8oKPjcKTF/Z2kgAC1q2wvWbt/+XAbg6XcXnYqMFxcVTZRg0ByweFuEkxvzsrN9j9TWNsVy3FdQ8CkFTAa/yFxxJqv/Hoi8qKr7BbgM7XbHd9hJaLffQXFCEugjAafXWh+n4XASIAESIAESIAEScJUABS6u4qQxEshIAgsWLBjd1tZWJSLT4gSgIrKiqqrq6wP58vr8X2luaw6+rMCnAWRnJPAIp982rF28b0T8+SOAXMudiI4ePdop4N+7dy/a2trcMUwraU/g8ssvx7ve9a4efm4/Aiz5Q0rcDwpwX9uZ+MLey8W9GgDOXJV58+atEBFTMTTee6MGVV1YU1NzyJlZ9iIBEhhMBHi/M5hWk7GQAAmQAAmQQO8I9FbQH2W2ly3g7pV1G341kM9GekeBo0iABIYSAQr6h9JqM1YSGHgCFPQP/BrQAxKIScCXnz9GRR4AUNFLTM9Ka+vN/l//ek+s8b7Cwg+pqpkjLCBv9Nj27NXbt/9vL+cc1MOcioyvnTp1rOX1bhHgfRFAflwZCNwdcy1mznyrtrY+D5G3dvZRrZWsrA/66+r+0X2cb8qUkZqdPRciZ1UGAj8d1OAZ3JAj4PRaG3JgGDAJkAAJkAAJkEBaE6DAJa2Xh86RQMoJLFiw4IJgMPgsgAviTGay8S+trq6uSblDcSaY2KCLRfGDjgqQA+lKr+c+wwKKjIB/JHDlaODcnF6b6jLQCPaNcH/37t2hHyPoZ3OfwMiRIzFq1CiMGDECw4YNQ25uLrKysnD8+HEcOXIk9GPYD2QVhHHjxqGkpCRq8Be/CBwzKThS014XxZ27CmVTaszHtjp37tyFlmU9CWBEnLn/blnW7M2bN5uKsWwkQAJDiADvd4bQYjNUEiABEiABEohBwEVBv5khqMAPRh2feO+DOx9sJfTMJtBd9CzAo6vqNtya2VHRexIAKOjnLiABEuhPAhT09ydtzkUCSRAIibVzcvwA5nQb1qbAH6D6kmVZf1bV4wpcLoBJF/WeU9n2uxYRV91h23bFuh07Xo82fcc89wFYDuCYAPf6A4H/5Cno6IuVjMi4orCwFKoPAZgA1a22bd8Uax3MbL7CwnJVXRc+XKHAX7Jse96q7dtfTWLrsCsJDAoCyVxrgyJgBkECJEACJEACJDAoCFDgMiiWkUGQQK8IzJ8/f5pt21UARscx8AcRWVRVVfX3Xk3iwqAJDXq+R/FTBUpdMNfvJi49oz0Lv/l5/wggy6Wn22+88UZIvN/Y2BgS89u23e+xDfYJ8/LyMGnSJEyePBnjx4+H1+t1FHIwGMSrr76Kv/71rzhw4ICjMW52WrZsWeigQfd225+BqtTnqH/KbsMde2bKfjdjSmSrtLT0bapqDhNcHKfvfsuy5m/evPmlRPb4OQmQwOAhwPudwbOWjIQESIAESIAEekugu6BfgX0Q/aJl43BUmwKPKt4HC29RlasEODtKvwdHHp94F0X9vV2V9BhHQX96rAO9cJ8ABf3uM6VFEiCB2ARceuVBxCRAAi4TkIr8/O9D5BPRjog8AAAgAElEQVQRdk3Op1W2x/PZdVu3Nkab74Zp00Y0eb2fF9XPAIh8K/bzMc3Ndzy4cydPNfdxoVIpMq4oKPgmgHsjXIyb0b+PoXA4CaQ1gVRea2kdOJ0jARIgARIgARLIaAIUuGT08tF5Eug1gZKSksWnhK8rAWTHMfKrrKyshRs2bDjR64n6OHBig94rCvPsIWPaSC9QZDLwd4j4x8cjnERUra2tIfF+OAv/iRMDtixJeJ1ZXT0eT0i4b0T85sdk4u9rO3z4cEjY/8orr8BUUuiPVlRUhPPOO6/HVE/sBe55pT88wCEB7txVICbxS7+18vLy4S0tLSbxyNVxJm1S1eU1NTXP9JtjnIgESGBACfB+Z0Dxc3ISIAESIAESSAsCPTL0q/49C9lFT2xdF1XDEum0z+fzePc1X2WrmgSTkdUNWwR686q6javTIkg60SsCFPT3ChsHZQABCvozYJHoIgkMIgIU9A+ixWQog4fAtQUFl3mA59H1dPKXZPLkf/P7/YmKOYuvsHCpqv48Ilt/C0Suq6yvNy9h2PpAIJUi4+62IXJjZX29KXHNRgJDjkAqr7UhB5MBkwAJkAAJkAAJ9BsBClz6DTUnIoG0IVBSUvKvp4T83wIQ8zmrqj42YsSIDzp4ppOSuM4J6IU2sArAlJRM4KJRA/HyPKC4Q8D/3jzA49IT7EOHDnUK+Pfv3w9VddFzmjIEhg8f3iULvxH1p6I1NzejoaEBr78etSCpq1O+7W1vQ35+fg+bjS3AFTtdnSq+McXq7Bbc+eqV8kZ/zWrENkePHn0UwA1x5jQX0meqq6u/319+cR4SIIGBI8D7nYFjz5lJgARIgARIIF0I9EXQH47h+qvmnxds82wG8I7TcWnAzh423/+c/810iZV+JEeAgv7keLF35hCgoD9z1oqeksBgIODS65DBgIIxkED6EKjIz78DIuZUcqgp8HJ2MHj1yh079jr0Upbk5/9YRO7q7K9aJcASf0PDSYc22C0KgVSKjFNpm4tJAplGgNdDpq0Y/SUBEiABEiABEjAEKHDhPiCBoUPACF2PHDnyMxG5OU7UKiJfqqqqGrCs+JMa9GNQ/DuAM9J1dcZmnRbwzxoFjImsOdkHp43oOzILf1NTUx+scWg0AkawP2HChM4s/EbQ35/t1VdfxYsvvoiWlpaUTZubm4uKioqo9ot/C/y1f5+07oXgxt358lzKAo5iuLS09Muq+tV4c6rq/fn5+XetWLHC7k/fOBcJkED/EuD9Tv/y5mwkQAIkQAIkkI4E3BD0m7ium1U+x1Y11b6GdcTZopa1YE3tM/16v5OOjDPVJwr6M3Xl6HciAhT0JyLEz0mABNwkQEG/mzRpiwRcItAjUzvwcGUg8OFkzPtmzJiitv0sgNEd4xo9tj179fbt/5uMHfbtSiCVIuNU2uY6kkCmEeD1kGkrRn9JgARIgARIgAQMAQpcuA9IYGgQmDJlSta4ceOeEZHSOBG3AlheXV09INUSz92mk9osPClAcbqtism4PyUPuHIUUDwaeNeZccobJOG8ybh/4MCBziz8Bw8eTGI0uzolMGLEiE4B//jx45GqLPxO/Tl27Bi2bNmCEydOOB2SdL8FCxZg9OjwI9bTw1e8CjzUmLQ5Nwb8LHgmPr73cjnuhjEnNkpLS2/oqAibFaf/U/v371+2c+dO8/3HRgIkMAgJ8H5nEC4qQyIBEiABEiCBJAm4Jej3FfvyxG56RoCrwi6I4AurXthgqiCyZSABCvozcNHosiMCFPQ7wsROJEACLhGgoN8lkDRDAm4SiCLov6cyEPhOMnNcP2PG6JZgsAoi08Lj1LLK127btiHSThTh/y8lO3uRv7b2WGS/xUVFEyUY3CrA28zvFfi7ejxF67ZubfTl5w+DyAJV/SBEpgIY2zH2IFRfVI/n/rEnT1Y/GOVljq+w8GK17U+oyBwBzgNg8rC1KfBPUX1WvN7/8G/dag4hxK2DXlFQ8LlTp7e/HSVW8c2Y8T4NBm9TkRIBzgVg6n2b/Fl/EuCJtra2R5968UVHb3mTERkn6tvdZwfre1gsa45/27ZQQW9fcXGetrSYU+vhm9wunzuwJ76ioku1re1j3di0AfibAjWWx/OgE/7d5zK+2S0t1whgMhW+L2JP9Nm2g7i6dDFZE4OvvTZdLOs2AEUR+yyowGsAatW2H/ace+52v98fTNb+7VOmZB0cNqxEVG+C6kwA4zts9CpWXmvt9BJdPwnWqc97O7SuOTn3CXB75/cK8LIGg6Xrdux4Pd78S/Lz3ysi1QDO7uyn+sPKhoZPJfouS3b/sT8JkAAJkAAJkEB6EaDAJb3Wg96QQCoI+Hy+YUePHjXPVmbHsW/Kwy+srq7elgofEtmc3KC3quJHAEYk6ttfn0/MBq4a3Z6Jv2gkMNw8mXGhnTx5MiTg37VrF/bs2ZPSTO0uuJuRJrxeL4xwf9KkSZg8eTLy8vJcicNk1TcHMI4fP975Y6ooGPvmx2T7P/vss2Ey5CdqRtT/7LPPhuykor3nPe/BZZdd1sN07RvADQOXOuWfAK7fXSCBVMQczWZpaeksVTXffzFLMYiISTBTVlVV1dxffnEeEiCB/iPA+53+Y82ZSIAESIAESCBdCbgl6DfxLZ1Z9iMBPh6OVYBHV9VtuDUy9u7zqcg9a15Y/x1fvm+YlXXSB5FPQfHODp3JH2EHr129bfNfYvELHSQINl8D0ZCOQU5rW0L6ESg2iFgPr6p7xugIEjbfjAVTLMvqTLSpwC/Vyl3kr/Ufu2Fa6Yhgjten0A8C8q6Ie6m9ovilDfmJTsiJplGQ5TMWTYXYd6vA6A8mRGhcXgWwTmA94NTH7kG4wSDagYyEsFT/noXsoie2rkt0NF58RYsu9Yh+TKElOK3xCekvAK2x1ehYnkmoI0oi9j7bThh/1w6hGC0J3g7IPAAXduxhI4wy2qX/hspj6sl52uylJG2HuofXWcT+l8j954Z9Y9vS5lKofqBDD3RaI6P6T1iyVW15OMb+7hFOPMG8r7j8QrH1NgEWRXDqWC+sjXUtmO8IT9bJaxX4qEIuDl/rJn6B/lnVut8p374K+pfPXHSuwr4DwJKIGIw26TWI0Ss5ZxUJz2ihZE/zdLH0NmgoqUtYD2e67T2lJatT0cdHHZtU/eDOB5NNvpDyPdqbfc0xJDAUCFDQPxRWmTFmHIGKgoKHABjxcbj9vDIQ+FAyQtAoYm9A9c7KhoYHuvwHvmcmf8eCfkt1FizrHar6CIBJ8UAr8LLXtpeGKwT48vPH2CI/FcDUrI73Gtf8EfOYZGd/vPshg8j5eojjVe/0ZmVtbmtr+y8AcxJsgqMAviCTJ/80kaA7GZFxor4DKehfNmPGRW22/agA0xOwCQrwNFpb7/L/+td7El1MRgR9KDv7boh8Od7LvQg7W722ffOq7dvNjafrzZefP0tF/hPAJYmMK7Dd8ng+5N+69Y+J+oZugHw+j/3660tFxIgkzko0xqn9aIJ+XmtAtANJ0Zi7ubeXT59+fqtl1QhwUcRc36gMBMz+jnrIqOMgwOMCLAuPUeB/bGDuU4HAvkT7hJ+TAAmQAAmQAAlkNgEKXDJ7/eg9CSQiMHfu3DMtyzKl3+PdS++yLOuqzZtjvzxONE9vP59Qp2d5vHhUgXiVA3prPqlxWQJMG9GRhX8UcMkZSQ2P2dm2bezfv78zC//hw4fdMUwrXQiMHDmyMwu/EdW7lYX/0KFDocMX5hCGEfObqgrxmmVZOO+883DxxRdj3LhxcfuaDP0mU78R97vdzIGGOXN6Pl5ssYGLfw2YfweomZm/MzEbX955hST7YrZXLs+bN++dHUkMzoljoHb48OHz/X6/EcSwkQAJDCICvN8ZRIvJUEiABEiABEiglwRcFfTPKv+cqHYmbXQi6IfgYa+0fbXN9lQCp5NbmnAU2ijQ2avrNvU4eh06AOA9eRdEvuRAx2A0Kk8LrE8mEs1HFfRn5y6WluYlAv1horkUeFat4M3+2s0hLcby4mvOV9t+DNCiBEvUptCvjjo+6dtOhbpuMkiVoH/ZjPkXwfI8muDZm0ETWiPbCt4VZheP1+1Tbs86cmbj3Qo41LHIVrGsm1fVPu26jiWJGE1IR6H4gj0hN6GWKRx/krHuF+jHVtVtXONEj5bkHjIu/cZSuXXl1vW/i7c+0QTzWU2t/xnM8f5YgRsTaMq6XwuybEbZAlj4mQMdz24LuGll3YZfJuufOViU6GvUVzx/gmV77gNwTYIYjKntsIO3xDuQFDmfr6hsliVwpIUCsB82Prh624ZNTtY51Xs0ETd+TgJDnQAF/UN9BzD+tCRQkZ9/B9pFyOG2W0Xmrq2v/4PbDvc2Qz9U/2H+QIbIx8InRRP5ZrKhe217XqtlnRDAlE+7PNGY8OcKPDi2ufmuaFn+TZ8o4vgnFXh/NyFuvOlMtnYzx92x5gjNk5//CERu6fQrStWD8GeJ+g6UoN9XULBAgccB9KwVHpvQK6pasbah4TexunRk5TeHNG5yuq4d/faJapm/oeHFJMfF6y5L8vM/IiLfPVW5YVgSdg8b//2BgPlDNmbrODDzY7RXIEgmr+BRqN5V2dBg+Ed9a91d0M9rrX0ZnAj6U7G3fYWFy1T1MQDZHRsibiWMKP1Pisgif329yczARgIkQAIkQAIkMMgJUOAyyBeY4Q1pAqWlpSNU1bzcmRIHxO9aW1vnPv/88yYDUr+2CQGdZQF+By+qUubXW3KA2aPbRfyFI4Fcy52pTNb1sAjcZOFvazNJuNjcJGCy8E+YMKEzC/+ZZ57pinmThb+xsbFz/UwG/t62s846C4WFhXErBLz55pvYsKFLcdLeTtdj3PLly2E4dW83/i/wqzdcm6a3hn6vgmWN+dIv9QLmz58/wbZtc7jJZMGM1QIiUlpVVXWkt0FxHAmQQPoR4P1O+q0JPSIBEiABEiCB/ibgpqB/+ayye1XxzXAMjgT9QBUAc9NqMtd3bTEywBtRrdiexyRxIsjuFhOKfbsL+gE1VdT+AcjyJHQEv85u8y5szQ6+RW19JlEyzQgng1D9/OqtG7+XSKTrNoNUCPqXF5UvMNnEk9WxCKRiVd36ODoWX54VbPopJDkdiwL71OhYtm50TceytHjR1bDtJwU4O8lr98GRxyfelejwhu9q30hPS9ODCixNwr7RSv1g1PGJ98az78ufN0a82U+KwFRNSKYdFpWbVm1dH1OD013Qf+oaeBCCaVDHmjJzwOOH9vjce6x9J++Gijko1PMhThSvnaxzbzL0L59Z/l6FVp5KYHtBErASsoL5cikqu0UFP01SC+Xo+yLVezQJFuxKAkOWAAX9Q3bpGXg6E/DNnPlWbW19HiJvDftpMjxbqhX+hoa/uel7rwX9XZ0wb1LrQtmZVP+hwNnmZkgBUxqqq5ja9LHtXIiYcj+mnRSgxpw8FmCfrfouMeNEzAvyyD+wzB9gN1YGAquixZ9AHG9eq20UkVoAx2zVqQLMj5K13WSj/5w/EPh+LMaJRPqR4xL1NaLwYDDYWaLaamv7IURO/2Gteovt9XaKgHNaWuzhbW2HwgcOolRhiCs0Nr4tKShYIu1i/sh1eQOqq8SyaqEahMhIVTV+XBW5BgmyjEtFQcHXAHyxG7s/QeQxUf2r+b3ZGwBM2a33drmBVf2jLTJ/XSBgyoX3ucWI02QFewYiG0W1WUVyYNvlEFncba/FPWDQkYH9PgFu7+aoI45mzytw09pAYG20QHsI+nmthQgkEvSnam+Hqk7k5JjKJmbfhtszonqdv6GhS6a5awsKzraALZGHlRS4/2B29sdra2upOOnzlU0DJEACJEACJJD+BChwSf81oock0BsCs2fPHpuVlWXE/O+OM36rbdulW7ZsOd6bOfoyZmKD3isKc0+ezIHzvkwZGjvMAvJHtgv4rxoFnJ/bZ5MhA8FgEHv37u3Mwn/kCPXA7pDtasVk4Z88eXJIxG+y8Jts+H1tJuO+ycJvMvCbQxgHDx5MmIU/mTmNoH7KlCl4+9vfHnPYH/7wB/zmNzHf4yczXZe+s2bNwrnnmsrlXdt/NQJfdj1fX6/cbFLFPY2FYhJQpLx1HHIyQpqCWJOp6m+9Xu9VmzZtYimNlK8IJyCB/iHA+53+4cxZSIAESIAESCCdCbgl6L+1uDj3pA73Q7EwHK8qvrVm64YvRMbfY754cKII+o3AWVqa/FHE/LsUeMJSfcmYVEvOhvbUMSQS+/YU9Hdx8CQENTBaGFv3KfBWFSmR9sMIXcTGInhCFe8D8I6QP8AblmAjFLWAHlO1psLSeVBc0u35zxFbtMT/wsaGWGhSxECuKy4b6wlmZYXnbZO2jyi0Uy8iwBqvZn0i/LkENdg02XvQ7/cb7U+XtrSobIlIVx1LiAFkFWDXQtGuY2kXqnfRsUDwP9mt3rmPB57aF4WBLJ9Z/rVIvzr6/ElVHrNgt+tYYqw/gD96vMH5v/jl5j7rWHzF5Rdatj4P4C0Rfp6E6DNQbBRFM8Q827OKbehyAUZF9Esoxo6xzob1byD4udmDxp4tcoW0Z72fHGlfVe9as3VjZOLZzo/NAQ7Lbq4E1GjAwq3Ttm3rS5ZHT8CWywG5HsDcbnv8/2xLZvtr10fVu0UR9Ecu5S6j9wJ0qwBtoWtBNJre64gCjwjw4Qg91J+gslnEfhGQPAiKbcXcngcqNGBnD5vvf87/ZrTrKFlBv69o4VQR2dBtni5rrYIcCBZCZVE3/dZuK4i5K+s3RE34u3zWgiJVayOAEZ3fnd2ulTi2T6ripjVbN0TVKqV6j6bzf9voGwmkEwEK+tNpNegLCZwmIL7Cws+o6r91+2P8KIBvSnb2T/y1ta7Uj+6zoF+11puVdfOqurrXui+gLz9/jFrWk1CNdULzWa/X+6FoY5dMm/ZueDzmxuqiTruqVQIs6S6iNZ/HEPS3qcjXLdv+bvcxPp/Pg9dfX6YiprxRZKb6uNUQEon0Ixkk0zcUQxLZ/03/ZAX9y6dPP7/Vsmq6VS2oFNU7/A0Nh7qv3+KCgvdbgDlAEXli9BuVgYApQ9Ylu/y1BQWXeQBz8xE+SRwU1S/inHO+G+WGzOzvMlV9JJK9qt63tqHh44lOjyf6olhSWPhOUd3S7eR6zDiXTZ9+aZtlrRHgsgjbv5Ts7EXRrrMlhYV3iqrZN2GhhDmx/CNL9YvR9qavqOgdGgyasnBXRNg3p7lLolU8iCno57VWvnbbtqhp9lK5t0PXWn7+hSoSeXPdIiI3++vrV0esaY9DLQq8rMFg6bodO15PtG/5OQmQAAmQAAmQwOAgQIHL4FhHRkECkQTmzp17tsfj2aaqsRXEwPMisqCqqqq5P+ld8JKOPNkCk9VrQX/Ne9EwoHgUcOVoYPpwILvvGvCQ60a0b0Tg5seI+Y2on81dAkYMP3HixE4R/xlnnOHKBM3NzZ1rZ9bP/P9Ut0suuQRXXBH5mOX0jOZQwebNm3H4sLsa8osuughTp07tEdorJ4Gi36Y64qTsPyceLN81TQ4mNaoXnX0+37CjR49uBhBO3BLNyh+ysrKKN2zYcKAXU3AICZBAmhHg/U6aLQjdIQESIAESIIEBIOCWoH9Z8YLL1LaejxC8BgWyeFXd+vWRYcUR9L8mii8Hc3KfiiXCNZmsl80sM8kcO0XloYSTov8aPHvYT6LpGK6bWXalDTzUTSPxstdqK32ytqrHO99Ygn4j0Pc0tX30yR09q5aFRLOqlTGyj5sklE94mts+HmWsLC1aMBdimWoDERne9b7VdRtj6SxSziC8Xt1Fz9EqLkTbssuLrzlf7bYaQDq1QSpSqS3Nd/gbanroWJbNKnv/qYMNXXQsAvnGqrr1PXQs0fYZoF+0xw+LqmNZPrO8TNFVxwLE5ev0KpRlMxf+GJC7Igb80bZkUTSReygbfnbOA6JaEe5vDpeIZc9eXbvp5SiTGvv3AGI0ZuF2WCC3rqpbbzQWXfQ9vnzfMMvb/A2I3h2he4kpul9atPBOaddWhTUyMW2byZfPXFRgw34qcp8K5Kur6taviAYshqDfJIf9WHB87iPRrtVls8oroPpfADqTqEbYPqqQT+j4nEe7j22PvelfITCHh8LxtFi2LFq5bX21E/9U5J41L6z/TrS+5mCF1dz0tDk8cPpz3SGWd/mq2qd7pITo2P+rAJkWYW/1yOMTb+peMSHke1aTEeOXdvZVfc5ua10W7VqJYftlK0uuXvn8+u4VZlO9R51eK+xHAkOeAAX9Q34LEEC6EujIAv6jjizg3TOshTKNi8hPRjc17QhnbO9NLH0S9KvWSkvLNf6dO6OeUmz/Q23mua1tbUZEfmkX/xyM9RUWzlENlRQLZ5Nv9Nj27NXbt/coHx1F0B8Ukc/76+vjlhfzFRQsUOAXkacXT93YfbUyEIj6h2Qyovtk+ho2yfZPRtBfXFzsHdfScj+A2yLW4VlpbvbFW7+KwsIiqJ4+3an6D8nKmu2vq/tH5HpW5OffAZHTp3VV141paVkeb28uKSi4UQAj6g/v77+JarG/ocGcsO1V622cUQThLaK6yN/Q0OUP9ijVM+IdXOiMYfG0aedYlvV0R+WJ0O8VWD22ufmm7oyiCvodXC9D9Vrr7Zo73dvhRey+X7tXrIjyXXpSRJb76+u7PHTq1cbmIBIgARIgARIggYwhQIFLxiwVHSUBRwTmzJkzyYj5AXRWUOw+UFWrDhw4sGjnzp2tjoy61OmcgL7LDmWn6pLVyyXrp80MP3V6v2hku4jf/EzOcWeK1tZW7NmzB42NjaFM7seP93thA3cCSXMro0ePDmXgNz9nnXWWa1n4Teb9yCz8A4EhlsDe+PLmm29i48aNrlYHMAcgFi82RR57tit2Ao0tA0Eh5pyvSxALdxXJ/6Taq9LS0hxVNS+T4x0s+rPX6529cePGXj/zS3UctE8CJOCMAO93nHFiLxIgARIgARIYzATcEPTHyCT+DxuY7a/b0EWHEFXQH0fAGsneN2thvqVi3veHM1mfFOgHVtVtXBMvyeCyGQsvhyWbIjOYxxKMRxX0K34+8sTEO7qLcbv4NmPBFMuynu2WfNKICBKOjSKu/p1lYfbK2p4HqfuDQTiu3gj6zbv+8Tr8fuhpHYsCz2p2ri/OQQ1EyVIedf8sm1l2B4DIrPPrRh6fuDze2iwtKr9RJCTq79Sx2F4t9v+y9/e01xWXjbPtUILMcPXP4ypStuaF9b+K9X1x7exrx2a3tplnf9PDfWIJyaPsw7iZ2I2926fcnvXmmY2PA1gWth9NdG+y84vd9Iy0V0YwLagqt67Zuv6JeN91PTnqDo+tpb/Y1rOKXxRBf4tAb15VtzEywWKP6WIcBEg4tkMYv/JU9QKTHT/UFPjxmroN5oBDwnniCfqj+JSwykOUzPhRK28sm7ngUoU8L5CJHU7u8kCv/EXdxlCliWgtiu2oh6dSvUcH838XGRsJuE2Agn63idIeCbhIwGSR1127PmKy8sc4VWhma4PqTrGsh9paW59+6sUXk8q+1AdBf1TBc7TwKwoKjP/3RnzmaOz1M2aMbgkGqyCdJxFNGa2yyvp6U865S+sh6HcgKO8wIBX5+d+HyOlT2SK/y8rKmr2ytrZH5qhkRPfJ9DW+JNs/GUF/lAz6+4LA7KcCgWindzvZmhuosa2tj4qqKYvV3kRurKyvfzJyASoKCn4EwJz6Drd7KgOBqCdSwx2uKy4e19ra+jxUwzcth8Wy5vi3bdvZ28vIZNsPWpa5EQr/AevYZpTM+z+vDAQ+FHkzvyQ//6MdJ4/bXXQgtA/H0kNADhwRoMQfCHQpfxdF0O/oegntoSF4raV6b4fXr+OQ1eMScUN7qkxcqGKFLz8/V0W63/A9OLa5+a6+HLjq7XXAcSRAAiRAAiRAAgNHgAKXgWPPmUnAbQLz588/z7btrQDOjWN7ZXV19en7ZbediGFvYkBvF8WPYUozp6BddiZwZYeA/4rhgNelJ8gmY3o4C//+/fth23YKvB/aJrOyskJZ+MMifrey8Dc1NXXJwt/Skh7q9enTp+PCCy+MuuiBQACvvPKKqxuivLwcI0Z0VjTvtP35V4DHuuc1c3XmXhhTNMPCLbvzJe7L715YjjqkpKTECGJ8cey9allW8ebNm//p1py0QwIk0P8EeL/T/8w5IwmQAAmQAAmkG4G+Cvp9RYveYYltsmp3ipRNjLEEslEE/TGziHdj1TPbtAOxfNhGFFF3VMF4dyF1gizqnS6GhOz2cJN4svM+yunY62csuCBoWbURz6wO2FZwjr92c/f6cf3CoJPZrPLPieq3w//fSYb+7hn0nTLo4PcogIjncnrj6rqNXXQsS2eWmSSqnTqWeELssN9RhM2Hbdue49+2qfc6lu5CbNW/ZyG76Imt6xrjXePdDyTEYBols7qzqgI9D3z0FN3fUFx6TpvtrYtIePIPr9U2M1rFishYuu9ThTYKdPbquk09ErhGEcFX2a25S/wNfpPsNmaLci2Yvo7GLpu58AZAOg8lmIMkObnN1z6+ZUuPrCPd/Yu1j66bXT7ebtXnAFzW4XTczP+RgS2fWb5CoV8J/04V31qzdYOpItDZlhYvulps2xw2yg59bwK/VCt3kb/WfyweJyfXQY/DAu7u0XT7Txn9IYG0JuDS65i0jpHOkUDGE+jIvP1dAZacEpB64wRkxP3bbNUves49d3uUskM9hvZB0O9YKF1RWLgY7Zma2pvqjmyPp/QX27Ylqn0tFQUFjwG4sXOoZZWv3bbNlITq0qII+h+tbGi41cni9xAEqx4Xyyrx19ebLHxd58nPfwQityTyx3yerEA/2f7JCPqjVDDoIVaPxcpXWFiuqusiTiA/XBkIfDiyf0Vh4b1QNQc3OpZY71vb0BCrrFuoTyizelvbDLHtcRF7o6EvGforCgtvgOrpk8Ai/gNZWdfX1ta2JdoLS2bMuAC2XSthsdC2vIgAACAASURBVEa3feqbMmWk5uSYMuIFHbaCZm9WBgKmnFvCFvVwRJRqEFEE/bzWzNeG02sfcHVvRy7sksLCd4rqFgCTOn6/T1VLIPLOLtUmVP9oi8xfFwjwJXXCK4MdSIAESIAESGBwEaDAZXCtJ6MZugTmzZs3UUR2JBDzP1ldXX1TvIxubhM8J6DDbODhri8r+z7LKG979n0j4p81Cjgrq+82jQUj+jYZ+MMi/pMn476Dc2fSIWjFZOGfPHlyZxZ+kb4/8ldVHDhwoDML/6FDPSrcpwXp7OxslJWVYdiwcHHP026ZChDPPWfeobrXrrjiClxyySU9DG45DHzgT+7N46olxX/s3oVPYqmY51gpayYxzZEjR34mIjfHmeS1U1VNptXU1MQVLKTMSRomARLoMwHe7/QZIQ2QAAmQAAmQQMYT6C6wNwJsiH7RshFT+6GWnC2KqacEs4UdouBw5vMQj3gZ2bvPJ4InVr2wwdx3aDyYvpllb7UQyogerroYNeN1LBumioDVcnIzIKe1ASo3rt66vos2oEdmdIciWDPv8lll96qGknuGm3+vdTShtqG8sHx4rkc3CDCrY2BUwXl/MQg735sM/T2E3Iqfr966oUvSxVhrtHxmebkiQscieHj1Cxu66Fh6Mk4sdDe6jgnIm4EgOnUswSw09CVDf3dRvNODC76rFk72tCK/k4EHB/bg2LZI/YvpY7WJOeARznjg+ABClOz7sQ6HJP3d5XSfGsO92TtmXJQ5zFdDj4Md0ZxfNqvs/arYIsCoju+hmOJ4p4L+7nvSqeDezB/lcFCPAwbdfT4lS3vZypKrVz6/Pm6aCSPWF5V3dnJQz2urtj1jnn13tlTu0aQ3DweQwBAn0Pen+0McIMMngf4kYIT9bW1tpsSP+QM29EdFnPaSDXx6XSBgssnFvJnpD0H/khkzysS210f4+kvJzl7kr62Ne0rQ9Hcqcu+LoP+muXPPPHns2FMA5pz+A0bvrGxoeKA7X6f+JON7eI5kbIf+oCsuztOWlmdwurRVVOH3rcXFucdaWvwAFnbGI7Kksr7eiPQTtihZ73usXxTR/2ERudVfX28OX8S9mU7oQBIdKgoKHgJOl2ODRl/HaCa781Tg7+rxFK3bujX0ktFXUPAe8zABaL9xU+A1WFbx2m3bHKd763HgAHh2WF5el1O+fRH0D7VrrT/2dve90r2SgwLbAYwR4KKOvidP7Z2b1gYCpw8xJbGH2ZUESIAESIAESCCzCVDgktnrR+9JwBAoLS0969TzgXpVfXssIqp6f01NzUf783530ot6LlqxAYLL+7pSFoD35AFXjm4X8V+eB5jf9bUZEbgRfocF/EYQbn7H5i4Bk4U/nIHf/BtNzN6bGc2Bi/DamYMY6ZKFP1EsRmBvhPbR2rp163DixIlEJhx/bnhfdVW4wvzpYSds4JIXTc15x6b6taMAL8CDJbumSVKVXXvhpJw6EPWAiHQRUETaERFTBr6wqqpqfy/scwgJkMAAE+D9zgAvAKcnARIgARIggTQgECVjfp+8Con5reDN/trNe6IZ6iHoBx5dVbchYWLHZbPKSqEwWoWOwwM9M48ncnxpUdk3RXBvZ78ogvG+CPp7K2KOIsKOKuDuLwZhPsnGY971n9ThfmiEjgWyZHXdemc6lm5Z76OJp3uI/oHDArl1Vd36ftWxRFkzU5WiUlua7/A31PQpi0KUrO0vNAWlbH39+qOJ9rj5vGf2di1f88LGHklWndiK7ON0n4Z86EV1BzMuOldn/kcR0PdZ0N+dpQi+sOqFDd9ywq5HZYgoh4OiHN4IQuVHdlvOFxNVM0jkQyr3aKK5+TkJkEBXAhT0c0eQQAYSMBmP8Prr77BFjLB/0anM0OfHCMNkJf9/Y5qbv/Tgzp2t0fpQ0N9OpaKg4EeIKLV1qkTRtyoDgS7li0L9MjBD/3XFxeNaW1ufh+q7Q8GqHofI1wRwJES3gdECfAPA2aHh3YTu7X8oF+ehpaVSgXkR+8y8x/y1qH5fWlq2+HfufDOVl1uUAw4tatsL1m7f7ko6tihi+R5i/ETxRTkU0OXQgBk/mAX9bl9r/bG3u6+pLz9/mIqsNN+9Mdb752Oam++I9Z2baI/wcxIgARIgARIggcwmQIFLZq8fvSeBefPmjQGwTUQujUVDVX9YU1Pzyf6kNSmgJhuceZFm/OtVM1n3r+oQ8M8cCYyMV/8xiRmam5uxa9euUCZ+82+miMCTCDEtuo4ZMyYk4jeZ+M86y5w5caft378/tG5GyJ+uWfgTRWoOOFRUVMDj6ZLgMTTst7/9LV5++eVEJhx/bua47rrrovav+APQcMSxqYHouEsF5Y358t+pnrykpOS7AD4T53v0f4PBYP5zzz2X0meFqY6T9klgKBLg/c5QXHXGTAIkQAIkQAJdCbgo6N8Pla/ZbTn/FU+I2ltBf4/M71HE+InWtrsgPppgPJ0F/f3FIMwxWVF2DwEzcFxFvmbZtjMdi4XRUPmGdOhYEE0AXezLs+zmSkC76FgA/Boi37ezcrb4n/P3y71px+ECU+Ghs8ygAm+c0ns9AtgP2uPP+Ivf70+6ut6ymWV3APjPzv2sqBXoTxLt787PLVmkihvD/19F7lnzwvrvOB4fo+NQE/RHO6CiwLct1ZecsLRh5Yql/wpFOJN+jIM6Cz8FFbM+kQ/CdqnKTyyPtXJV7dP/7G0SmlTtUSfxsw8JkMBpAhT0czeQQOYTkOXTp5/X5vFcB1WTHW5y95AUeHBsc/Nd0QSmFPS303Ka4T8TBf2Lp007x7KsOoiEy8n1addHE/Qbg778/AsVeAYi74gxwV6I1MG2/akQ+PcQd5vT1ZY1x79t284+BdwxeElh4SfN4YTTN0L6aGVDQ8LT/5FzOxHrO+kTK550z9Dv9rXWX3u7O+8l+fnvFZHq8CGXzptb4C9Ztj1v1fbtr7qx52iDBEiABEiABEgg8whQ4JJ5a0aPSSBMoLi4OC83N7ceQPth+ChNVb9cU1Pz9f6kNrFBbxDFz04lHshOZl6vAO8fDhSPAq4aBbzjzGRGx+5rMu4bEXg4k3umisDdoZE6K9nZ2V2y8Ofm5royWTgLf/gQRmtr1PwfrszVn0amTZuGt7+9Z1ENs1drampcdcVk6DeHK7q3n+4GvmlemaZ3azqV4OPmXQViKnmmtJWUlKw49QL5K3Em2dnU1FRc66CCa0odpXESIIGkCPB+Jylc7EwCJEACJEACg5JAHwT9RyH4P6g+B0tWjTw6ceeDOx9MeFPaW0H/slllD0FxW3gReiNSdiLWd9In1kZIVgAftuNUKN1fDMJ+JRvPDcWl57TZ3joAruhYogn6jW++4vILLVufARBbxwIYPY0/lQJ/k7jV2nvys4CYZJo9sxIAJwH8SRVVIvYTTgX+y2eV3auKb7r1hePkWlk+c9G5KkGfqpQIcDEA86AkUfqQqAJ143eyeyfOtQCVgcnQX15YPjzXoxsEmOXSWkTl5cv3DbOym34c+f3Wbb6jgP4egrUi3nXJCPxTtUdd4kEzJDBkCFDQP2SWmoEOBQK3T5mSdSg3dylUfwAgMl1XUEXuWltff/pUZgcQCvrbQVQUFi6G6trOfaLRxdqZKOiPssZ9uhxiCfqN0RumTRvR7PGYG5B/SfAHeyh7v2Uy/0+eXN2bk8bdg+iLEN4JEKeHPuLZcuKjkz6x5sgIQb+L11p/7u3uzHvsB6BFRG7219evdrKf2IcESIAESIAESGBwEqDAZXCuK6Ma/ATKysrOCFW2A6bHilZEvlJVVfW1fqOhak3aju9A8Wmnc07KBq4e3S7iLxoFnGE5HRm/nxGBh7O4m0z8g0UE7g4d96yMHTu2Mwv/uHHjXDO8b9++0AEMs4aHDx92zW46GTLsSktLo7q0Zs0aVytHXHLJJbjiiit6zPXH48Cc36UTlbi+fH13gXw51d46EPVvb2pqurK2trYp1b7QPgmQgDsEeL/jDkdaIQESIAESIIFMJtBD0B8lK7qb8fVW0L98ZtkjCtwS9sWJSLm7307E+k76xOLhoog5qvC3vxiE40s2nh7s+rpx4uzFG6aVjmjL9n4DkljHYrL3i8o3ghNyXNGxdAtLrptZdqUNmAz6l8QLuSN7/39ladb/e2LrusZYfbuvc58xxsnQv7y4/Aq19Ycdz1CjHUqIN/2gFvTfWLR4YitatkLkbX1dg47xMXkZ4b3sa1oqih910wZGm3oXVH/kbQk+8OSOKie1JV3foy7xoBkSGDIEKOgfMkvNQIcSAd/73z9Bvd6VECnuvEEBXs4OBq9euWPH3kgWFPS306Cg3/kVEk/QH7Zy7dSpY71e7y0KfLDjRiTmH/MKbPda1i2rt237i3MvevbsixDeybwU9HdcKwUFnztVBu7bncxiHH6JxdTNa22gBP3m8NTBnJz7BLi9W5zfqAwEzAtxdbKn2IcESIAESIAESGDwEaDAZfCtKSMa/AR8Pl/2kSNHnhWRmbGiVdX7ampqPtZfNM76leZl5eApAFfHmzPbAgpGtAv4rxwFXNhZsLtvngaDQYRF4EYI/uab/VJ5vG9OZ+DocBb+yZMnY+LEiXArC/+JEyc6KygMpQMYFRUVURlu27YNr77qXiG9ESNGoLy8POqOe/dLwMGE+SXTZrM+g2xcv/sKOZFKj0pLS3+oqnfHmeO54cOHL/D7/S2p9IO2SYAE3CHA+x13ONIKCZAACZAACWQyAQr6s4sixdUU9J/ezeks6A97ee3sa8dmt7XeAsgHoSFBfTxR+nbYwVtWb9vcJx1LtOs9JMje0zzdgn5UBQsBDI/zvXBUgK+NOD7xR9GqWvSHoD+UuX3PyU9B5FtxEnsaLdrxiDiMJnXCKW1J+IklBf3JffnH5BU2c/uU27PeyNtdAls+IhKqDBDv6fB+gX5sVd3GNU70LG7u0eTCZm8SIAEK+rkHSGCQEogidG1R216wdvv25yJDpqC/nYZTsXZGZugvKHiPAs8CCKV3cyLId/Oy8BUX52lb2xWw7TmnsvIvEOCdUf7I3yeqZf6Ghhd7O/d1xcXjQhkVVd/dYeOwWNYc/7ZtO3trM3LcksLCT4rq9zt/l6SQ3YxzcujASZ9Y8WREhn6HBwKcXGu+AdrbSwoKlgjweJQboiMQWVhZX7/VjT1HGyRAAiRAAiRAAplHgAKXzFszejy0CRQXF3tzc3NNye35sUio6kM1NTXdD/OmDNyEBj3fUlTFytJ1QS5wZUcWfiPmz3UpC//Ro0c7ReB79+5FW1tbymIcqoZFBJFZ+MeMGQPzu74227axf//+zioKb7zxRl9NZuT4goICXHDBBT18f+WVVxAIBFyNafHixTjjjDN62Pzk34A1+12dKqXGBHhZvZi/e6q8lsqJSktL71fVO+PMsXn48OHlblTwTGUctE0CJADwfoe7gARIgARIgARIIFME/ctmlT0ExW3hFRuKGfr7i0GYcdKC/uL577FsT6eOBSmu9tD96vUV+/I8OHmFHZQ5YmEBtKeORYF9anQsWzf2WseS6FsjJJY/2Hq+ttkzBLpAgasEGBtl3IMjj0+8q7uo3411TuTj0qKFd4rIfd0OQLwEke9Yor9aWbvhQDS+Yjc9I8BVHZ8NakH/dbPLx9utdh0gFyWKNxHv3nxuxP1Hcxsvsr2YpYprpL0SbfeDIkGofn711o3fcyLqD/vR1z3am3g4hgSGMoG+vzEYyvQYOwmkgEB3ESuAeyoDge8kO1V5YeHwbNUNQOgUXqipyKfW1tf/INIWBf3tNCoKCr4J4N5ONiJfqKyvN6dLuzQnIuPwgGT6hnzIz38EIqfLvllW+dpt28waRm0hoXxLixEedP4BHE3AHkUg3uix7dmrt2//32T3lRv9TfZ+Kyvro6L6mcg/IE2mfrutbeFTL754sDfzROER9RBLb2ybMVHE8s8Oy8u79vEtWyJPGcc170SAPgQE/a5dawOxtxcXFJxnqW6GyDuiLXZf93Fv9yfHkQAJkAAJkAAJpAcBClzSYx3oBQk4IbBixQqroaFhrYhcE6f/49XV1eY+vV+qcE3crjPEhnkOMCrs0xkWMGNkewb+4tHAW3KcRJe4jxHsG+G+ycBvfoygn819Aibr/qRJk0I/Jgt/To47C3j8+PEuWfh5AAM4//zzMWPGjB6L2NTUhMrKSlcXd+rUqbjoovD72dOm1x8E/sX1vH2uuh7N2CFLMP/1fNmRwpmkpKTkSQDXxZpDVVfn5+dfv2LFCjuFftA0CZBAHwnwfqePADmcBEiABEiABAYBgUwR9HcXl0Pw8OoXNnw4mSVYNqusFBp6ThPK4q7AL9XKXeSv9R8L20nnDP39xSDMIllB/41Fiye2omUrRN7WzlcbBTp7dd2mgdGxhLL3t30Uii46FgDbW7K8C596/qle6ViS2XOmbzgzuoga0bURZYdbUFVuXbN1/RORNrtzV+DHa+o2xKuUl5RLvpllb7WA5wG8tWNgENAv2uOHfTfewXxzYGIoCfqjxNuilrVgTe0zXZLuJgW/D51D2fvPaFwggn/rljjmiIi9cNULm3qdpDLZPdqHMDiUBIYkAQr6h+SyM+h0JlBRUPAjAB+P8PHhykAgqRuLjrFSUVDwGIAbI2z1OBxAQT9wa3Fx7rGWFj8QKmXV3kRurKyvNy+aurRkRPfJ9DWTJNvfqaA/yuGOoIgs9tfXrx/Ia8GXnz9VRcwN8NkdfvRZgF9RUPAQcPqkPVTvrGxoeMCNOLuL8U9dW38T1WJ/Q8Mup/YrCgsXQ3VtRP8ehwIGs6Df7Wutv/e2yd45tqXlxwL8S8R3xWOw7TyILI5Y129UBgJf7i/Rj9P9x34kQAIkQAIkQAKpJ0CBS+oZcwYScItASUmJuVeMmXlfVZ/Oz89f0l/i0gkNWmrZeAqCnEvOaBfwm5+pI4Asl57gmsztRrzf2NgYEvObzO5s7hIwGffHjRvXKeI3GfndaGat9u3b15mF/80333TD7KCykZWVhWXLlkWNafPmzTh06JBr8Z5zzjkoLi7uYe9IEHjHi/10Asi1aEKGmmzB4j35YqqDpKSZl73Hjh1brapLYk2gqvfX1NR8JCUO0CgJkIArBHi/4wpGGiEBEiABEiCBjCaQKYJ+J2L8RAuxfFbZvaowyeraW5RDAeks6O8vBmE8yQr6ywvLh+d6dIOcTlIaFMjiVXXrB1bHUrRwqogYv07rWAZAmG0E2W+e2Wiy4p9+finYOEyO+h6prW0Kc182s3wxcFqDEu3gSaK9Hu/zZTMX3gBI5CGCdSOPT1zevVJAdxtDTdBvviGWzyp7TPW0Rq83lUH6slbRxvqu9o2Ulia/AHPCn7t16MPpHnU7JtojgcFOwKXXQYMdE+Mjgf4jUFFYeANUO/8YUuDl7GDw6pU7duxNxosoYm8znIL+KBCvLSi4zNN+ojT8B/nhaJnuzdBkRPfJ9E3WtunvVNAfst3toIiK/OJgVtYttbW1bcnsq2h9l0yffrVYVqdoXoGn1wYCn3Zg19GhEwd2Ort0v34g4j+QlXW9kzi7i8MV+Lt6PEXrtm5tDPGeMmWk5uRsBlDQMWHQHJipDARWOfExJAZvbX1UVK+P6P+tykDgC5HjB7OgPxXXWir3do+bzsLCclU16z2s47P/E9XZtmXliOoWAJM6fn8EIgsr6+t7farZyZ5iHxIgARIgARIggfQjQIFL+q0JPSKBaARKSko+C+D/s3cu8FGWV/7/nXeSEBBQQUEuXqquLd4VCySQEEXJBQIqDMGqrd222u66vf33X9tud9e9tN3ubrut22631v5b640wAYEAGfAWEpIAileqQhVR7jcBQXOd9/x5hkyYzLyTmUzeyfX3fD75tDLPe855vud5Ie+8v+ecjrohrm5oaJibyLOkG4SzX9GvXDkEv7nxLEjeWcB5GW5YBZqbm4Pi/VAV/k8++cQdw7TSjkCoCv+4ceOCVfgzMtxJ4IkTJ9pyt2/fPrAKf/yNV1BQEDxQETleffVVbNmyJb6BBGekpaUFDw+YAxyRo/gN4OW2Wo0JGuwd08wJn6/syZb/l6pwzHdjmZmZqwDMjOVDRL5VUVHx81TFQLskQAJdI8Dnna7x49UkQAIkQAIk0B8I9BVBv0NV8Y9s0QLfupV1ieTBiGCtpvrVgIS0AaaW212lVSvbFYXszYL+7mIQ4tlZQb+5bkFu8S+kfcHTJ/dbx13RsSzIm3uz2Pbp4o8qy0qrVySkY3FTmH33zJlnNNcP+q0KJreyOmbD+oKvavkb8fZiyfTiz6pirYS6eaq+m46MnMerlwY1LGaU5M6aoJDnBDKm9Y86tdfjxbAgp/iHIvh+aF6iIvUBKOhHSW7xfQD+9zRTrbUzBhf5nvV1uTLH3dm3jWpMa1kswPnGvgI7B7WkLXis9ukD8XIY79BHqvdovPj4OQmQQHsCFPRzR5BALyPgzc39lDY3PweRtnZFAnzHV1v7s86E6iCcDUCkuKympl2lpX5boT9xIbcRlf8zgB+08VXdmOHxFD65fv2RSOadEel3Zq7x09n5nRH0e7OyClRkOYDQW+UjalmFS9avT6id9r0TJ6YfGTLkL3zV1aa9mYZzaRX0m5dxp2x3wC+K59Sp34fq6VPtDodOOrPvS6ZMmRCwLHM4I/SwEvNwRqRdh3vmecnImOurrGx7DTs/O/vBkyv8x7C9UilNTbf6Nm+O+wv4vGnTJottm/vv7NCDlAAFvtradl8a9DlBfw/fa6nc2+F75PbJk8eLx1MhwJWtfx5QkfuX1NQEH8jmZ2d/56TQ/yfJ7I3O7HHOJQESIAESIAES6N0EKHDp3flhdCRgCBQUFNwGwHROc/xeVFWrhg8ffovP52tKFTFVNb4nmnB2NuDesYNwvselb2lNFfKQgP/gwYNQbfcIn6olDSi7RsR97rnntlXhHzFihCvrDwQC7arwf/TRR67YHUhGrr76apifyGHuhTVr1riK4pZbbsHo0aOjbP5sF/DTna666m5j/7wnW05/9+Wy97y8vMzMzEzz/Vh0i4NTvmzbtueuXbt2pcuuaY4ESMAFAnzecQEiTZAACZAACZBAHyfQVwT95kDxaHvYowBOF9tT/P7MT8bcF6+yuEnRwtzZJQr5Y5i+4j0bmOGrKn8vPIW9WdDfXQxCPJIR9N8xbU6BbWk7HYvYVuGi9csT1LHcm35kyP6/8FUvj9KxtAr6T+tYoBs9thY+uX5VlA4o8raM7M6QqIjd6fa+Jy8vs16H+aCYffrz6MMhTtfemVc4vsVOqwJwSj/mIOj3ZnkHW+kN5rvOwjYbndjr5hrjx0Zaw1OV5YeiWOQW/0GBL4T+XBU/Wlxd3q5opVPsC/NuvUjtljWAXNb6+RHbtm/xrV+1OXJ+MnvH2HA4NAAVnbN43cryeH/VRt67HXU2iIwv1n4oyZt1pdrWc+HdHQT6+UVVK0vjxdP6uXhz5k44+5PRf478e+qOvOJzbDtYqDb0xdfHtqUFvsqV6+PZjjwYErnWVO/RePHxcxIggfYEXHpVRKwkQAIuEogWmAPHofqlsrq6skgxtZNfb1bWYFvkfwS45/QvbPqepKfP8FVVRTxgTJuotv1MmMg4SsRsbPQ5kTFQf7LC+t1LamvNL64xhzcra5KKmF/mQtX5zdx/KqutNcLtqNEZ0X1n5hpHnZ3fKUF/Xt5QbWoyD0I3he2JN22RoqW1te93xMiI+Q8PGvRLAb6kwC8s1R/46urqQ9d4s7LGqUglgEtb/6xJRD7vq6np8JdSs0/ViChETj9YiMwrq6lZmuz9ZB5Kz2lq+jWAL4fZeEYaG70die5bq+/7EN5mSvX+JXV1vwqPxfHAjcj3fDU1/9nRveloHygd2dh498ObNzeH++C9dopGoveDYzcSVVf2digvwe4KTU0PCfC1sFy1+7vytkmTRlppaSsFmBKaI6rf89XVGZE/FTTJ3tS8jgRIgARIgAT6GAEKXPpYwhjugCNQWFg4RVXXhb2MjWSwIT09fUZ5eXlKStmrqqnqZr6ruR3ASDcS0NjY2K4Kf0NDW8dtN8zTRiuBwYMHw1TgHzt2bLAKf3p6uitsTBX+3bt3Bw9h7N+/n1X4u0h15MiRKCw8/TVTuLnS0tJg1wq3xhVXXIHrrrsuytzLx4Fi95oBuBVu5+wontizG1/AAjHdKV0fxcXFQ5qbm813iZ+NYbzesqzc1atXv+S6cxokARLoEgE+73QJHy8mARIgARIggX5BoK8I+g1s7/TZWZaKH8DwVvj1qrh7cXV5hxqSz91UdGGgxbMawOWhpAnkXxdVrfiHyPe+vVnQ310MQowiq5ML8OiiqvLTmiWHO8BJkH2ycP+bnrRA0ZPPr46jY7k3/dgZe38J4EtQ+YXdMugHvjrfaR3LTbPHWS0ROpYExNWOAnnIvNKqFUnrWCIF4VBU2oMyb41XuT3ywIMC6xoCUryiZsXxcJytFdifCvvOMwDV75VWr+xQxxLcIzmzJ4lIuQAnIFhYuq78xXDbUbEDG5rS02Y//dzTh2P9pebNKzrPCniegrQ7zN/vBf3BQzQ67NfQ03olBQ6oarGveuWmOP8ISEnO7L+FyI9V5GltarzPV7fmw7BrpCSn+HcQfLHtzxI8uLEgd/ZfC8TcK8EhgscXrSv/fPjfZ6neo/3iH0AuggS6iQAF/d0Emm5IoDMEnMS/JyvItyjw2/S0tB8vqqqKWefJm5NzuR0I/C5cVNrq+4Gy2tqodvL9tkL/qUUfV9VvWuPHP+rz+SJfQIl36tSbVfUPAMaG8qPAW+lpafmxGCcqMjb2OjM3mfmdEfQH7U+dmgNVU90q9MBqVMZbEAjcuWTjxted9ujC3NzzAy0tDylwa9vnIv9SVlNjHlbbft+L6nIAHBHV+zF+fKkDewQPnQDfFRFzctcTNKTOh046c++YufOmTr1CVNeG5xVAMt6UJgAAIABJREFUmaje56urC/+FN2jam5U1QkVMq7X5YfvgNRuY+XRtbVR7qnlTp35VVM0vu6fiBgJOBx1CthZOmXJRi8giiIRaqJmPzC/tBUvq6l6JXF8fFPT3/L2Wur19ao9MnXqLarAywODWfH0EkdllNTXV4flzmNepThid3eucTwIkQAIkQAIk0PsIUODS+3LCiEggRCA/P/9SETEvTkJd0yLhvC0ikysqKlwti66qpoCAqWL1lwA+09WMmIr7hw4daqvCbyryswp/V6lGXx+qwh8S8Z99dqxt0znfpgq/Ee4bAb8R8h8/3u79a+eMcbYjgZKSEscDF9XV1Xj//Q61AJ0iavbErFmzoq4xJ/onbAKOp0QK36kQuzRZFas9gvm7sqVNDNElgxEXz5o162zbtjeq6l/EsGuqAn7W7/fvcNMvbZEACXSNAJ93usaPV5MACZAACZBAfyDQlwT9Rrdaklv8MwDfDGNfL6LfDYwa/CsnHYOpZA3FIgAXh12zJc1qKXyismJXZA57u6C/OxiEmJRMLy6EwhTTbNVR6Dax0vIXVS7r8Llu4fRZOapWOx3LSe3GFkvlzqeqV8TQscw9X8V+CHpax6KCf1m8rrydjmVh7px/VugPwvJ2RKD3B0YPjqFj8Q620hq+C8FpHQvg2J2hM/ezN2/OpZatprr6BW3XCZaJWl9fVLXcUf91R86cq22xfWEV7iGQf1pUtSKqOOm9E4OHGx4DUBIWVwsE/2I3Zf5H+EGH0Oder9fj2V9vOlEY7Uvoi6/3bEtm+ipXvNM2L/pgDFSkzEFwDmNTDjQsEMUvAJwbwajfC/rNeh1zDeyxRO55at2KZ52KQd45uXB4y6C0HwO4L0yH9KR9KPOLvjdPd5F1uFfMt0+/SWts+d4TGx2/05YFObNmQqw/hnUNCEDlrtLqFebvubaR6j3amfuFc0lgoBOgoH+g7wCuv9cSuD07+0JLdTVE2k79tgZr/kF+D6o1ENkkRhhsqsurmkrz0wW4yGFRMSuU93NBfwjF2yfbDi0VICieDvJC8NSiKaMVEmWbj+JWlu+MSL8zc43zzs7vrKDfPKx5p079W1U1vwiGr9vsKcPm92Y/BaGJnHlS7D8fqtPDRMzmE8e9dFt29igLWCvANeH7TwHzcLbcEqmDagAiHls1S06J58eFzQ1IApXuE71h52VnzxPAPLCEBNjmUvMCcjlEVp6snN6oIoOgatqazY2Yd0DMCdm6OscTsmEdC+6NiOcoVBeJZVW2rvVMVV3Q2hUhLWxuh90j+qigv0fvtW7f26o/L6ur+3bkw5ZjhwjVSmlqurWjDhGJ7mvOIwESIAESIAES6P0EKHDp/TlihAOTgBGOBgIB89x7oRMBVd2fnp4+ceXKlbvdIKSq5hmwuPW7B1MuPPyZsNMu6uvr2wT8e/fuRVNTU6dt8IL4BIYMGRKswO92FX4j2g+vwm9E/RypIzB16lR86lOnOtGHj3fffRd1dXWuOp4/fz4yMzOjbP7Vn4HlUU3qXXXdXcaez2jErB03SkpafxQUFJjvsU3lv3OcFiQif7Ysa/KqVauOdNeC6YcESKBjAnze4Q4hARIgARIgARLoY4J+eG/2nilNDT4BbonI3m4FHrdUg53B1JJR0GgNSbzq2n1A0J9yBiGuJbmzJijkOYGMaWOt+i5gLQd0h0CvCsDzc1/18jcjctFWmdxRxyL4vdjapmOxFfNF0E7HosAzmpHpjax4f3f2baOa0lvWQtvrWE520NwB6HIB6qAInBS+exTIAiRKx5Jopft4fzssyJn9VZGgeD5cq1Mf1H5Z8nRojWYvqsLoXXIjvlPssHOBU2eJ4N4GjlqQRYBdGVwrAFvkBjkl/g/Xlzl2sIhxWMCYORW7yPZWP59qLTw7LAYLw7m4dF15ReTnkdXhE+nuYGw4dXhQ0TmL1600B0s6HJH3rgLPq5U511fpOxEvPhV5YPG6FVEFdUPXLcgpnicSpVcyH7+tKn+0YP85yEwwSFRmqcDolsK5xcq10yElY8pUDPELsAaqx0L5gIjRK7XTxcW6V8w1qd6j8XLCz0mABE4RoKCfO4EEejEB72c/ex7S03/drjp65+I1v4wtlsbGr8USk/ZjQb85MWoq0RvxfiLDsPrXEY2NP3x48+aY/bc7I7rvzFwTYGfnJyHoD/69Py8r669E5D8iROzxGalutG17/tKNG6NOnpuLzSEUAcxDTztRf3zDwQr3D49sbPxGR+wTsBM+Jdl1HhHgbl9t7aqO/JkOAwr8DCJfiXjgihfmcajeX1ZXZw4bmKJtUaMPCvp7/F5rhZhszk13iFh7W+ZnZZk8t1VtiNfFw5uVdamKhJ+ud/WwSrwNxs9JgARIgARIgAR6lgAFLj3Ln95JwImA1+vNOH78+LqTLzWmxCBUbwSjq1evfsMNgie7e5mXJKUAYlWdjuvGtm0cPHiwTcR/5Ai1rHGhJTHBsiyce+65CFXhP+uss5KwEn1JS0tLuyr8J05EvQd0xQ+NOBMwYn4j6o8cDQ0NKCsrcxVbVlYWLrnkkiibvoPAN9tq2bnqsvuNKZ7ZM1VmpspxUVHRDbZtV3XwPWWdiNxYUVHRmKoYaJcESCBxAnzeSZwVZ5IACZAACZBAfyXQ1wT9Jg/erPwRkpbxhAgKOpmXPRZw91NV5c/Huq4vCPpTzSDExhS/G63Dfg3Fl2Pwilmh3ehYFuTO/itBEjoW6MY0KzDfqYOCiSModA94ljuI+uNthwAUD5/5yZhvPLz54ZgaonhGwj6XkumzvwWVnyRR/GOPWDJ3UeWK4AGUWOPOvMLxLbanDJDJnYjLTK1X6P9dXLXyf5x0LLEOC3TkwxyWUMFwKK44PU/vKq1a+UTkdf1N0G/WtzBnziwVNbqgzrb93C6Q+YuqVgQL1kaO4AGLIXt/AYEpQBp+OCR+ygWveTyBuU8+vzpWC8uU79H4QXIGCZAABf3cAyTQywmYlkTYs+cmW/VnAlyZaLgnq6tvEeAHMm7cSqdWYSE7/VbQr/qox+P5UYttP9p6CrQjdMdV9ZvW+PGPdsTKGOiM6L4zcztr28xPUtAf5ODNybncDgR+lwCb4C/vUP2NDBr0977Kyg7fQt85efLwRo/nXwF8LcGHkIOq+g1r/PjF8dgnuvfD53mzsqaryP8C+Eyc6wMCLPOkpX1rUVWVY0uzyOvNvWnv2rVARJzahUW5U2CD5fF8yVddHXnivN3cPifo7wX3Wrucu7i3vVOn3nJSjLM87KWyOXxyz5La2sc72k/zpk79qqiGn67vsOtDMnub15AACZAACZAACfROAhS49M68MKoBTUAKCgqWALgtBgXbVNL3+/2ru0qptSq/aeFtWnJ3uiK/EX3v2bMn+LNv3z4YUTiH+wRMFf6QgP+880wdjXRXnHz00UfB3JlK/Pv374c5lMHRMwRMTktKwjvMn45j1apVcPOAzIUXXoicnJyohR5uBq7u8BV7z7Dpglf/WcMx980rJSXtQWbOnDnbskzFRlhOMYrIkoqKClMlkYMESKCHCfB5p4cTQPckQAIkQAIk0AsI9EVBv8HmzfIOttLq74fI30dUwnaiaopBLhNY31pUtbxD7UBfEfSnkkE4wDji+Y4E/UEz3py5l1ti/66Dwhzh7uoB/Ma2Mv/eqap6+MQ7JxcOb8lI+1dIJ3Qsgm/oqEy3dSxyR27xjTbwqwQ0LGYJCe/F0Ho7udfNZVtsxf2+6nJTECXm8OYVnWfZHqOBuDWOkNwcDviRNg/+qZXR8FD4AQ8FHlpcVf6NSCf9UdBv1rgwd+75Cvu/EmBmppsvg5fYVuCbvsrV+zrMhdfrkQMNC0SRkFYpaFvx67Smlh88sbHiozj/lKR8j/aCf8oYAgn0agIU9Pfq9DA4EmhHQBZOmXJhwLJuV2AeAFP+aXTYjP0A3lXVZ9M8nidK1683LXocK4CHW+3Pgv6yurp7jOg6sHPnFLEscwo4T4DzW3+5NL/cvy3A4y0tLY8+vWnT4UT2W2dE+p2Za3x3dn5XBP2taxVvTs4EOxAwJzdnyql2WoNbPzM8tipQare0PJEonxDD2yZNGmmlpd3Z2qbr0wBGtn5mHjj2QaRWRR4bWV/vd7Eqv2MKI/ZAjgAXtoorjDh7p6j6JS3tv33V1W8lcs9EOrl34sT0w4MHF4jq3VA1bc9C92WLAu+L6jOdsd8XBf09fa85JL7Le7t1D6+MOPSyXFTv8NXVmb8/OniYzRuqTU3mRfRNYZOekcZGb6xuKYn8/cM5JEACJEACJEACvZ8ABS69P0eMcGARKCgoMN3p/raDVd/n9/sf7ioVVTXV+E1VflOdP6ERCATaqrgbIbgRhHO4T8BU4R81ahTGjh0bFPKfeeaZrjgxBy7MwYuQiP/jjz92xS6NuEOgsLAQI0eGvoo6bfPVV1/Fli1b3HECBA+ExDo8MPN14E/9a1ukVNRfWFj4NVU1lQBjjR/7/f7vu5Y8GiIBEkiKAJ93ksLGi0iABEiABEigXxHoq4L+UBK8ed6hEmi8FaKfB3C9nNYxmPe/OwAsFVi/iSfkb7M3bdZEy7KeaavCrfpuOjJyHq9eujde4l0UMccVyofH4jaDyHWeEs977oOI0aF8qlWfcxyqG8WT9pVFlcsM546GeHPmTrDE6FiCHePadCwKHBboVhGUNqalP/H0c08npPMJObttxm0jB7U036mKEoV8Oiz/p3QsQK2pqn7WibF+l6ryO67TaFhkX+MUsfTLsDUHIiENi5l//GRjgW1QrBKxHkl0L0Y6Cs+zAFeH61ig+j4sqVZbHtHzBm3oRPHNYG48on+jUNPxop3+CqKPN6WlPxrKS0nu7DsBCS+W+LplYcZTleWHwuN18V6Ais5ZvG5lebz7L/IwjgLPq5U51+lwSGR8KvLA4nUr/j2ej9DnQWG/2l+GYBaAy8IOFXUp16Za/9GhewpE5W4A2QDOCx226Oq90h17NFF+nEcCA40ABf0DLeNcLwn0UwLzs7O/c1KMblpTnRqqjxqRcT9dLpdFAj1GgPdaj6GnYxIgARIgARIggT5AgAKXPpAkhjhgCOTn539ORKJaOIcB+A+/32++S+jSUFXzsmQNgKGJGDp8+DD+/Oc/Y8eOHazCnwiwJOacccYZ7arwp6V1umGCo9djx44FK/Dv3buXVfiTyEt3XnL11VfD/ESOAwcOYO3ata6GUlBQgHPOOSfK5o8/AH6521VXvcGYf08jinGjpKSFSH5+/n+JyDc7WOg8v9+/tDeAYAwkMFAJ8HlnoGae6yYBEiABEiABEiABEiABEiABEiABEugOAhT0dwdl+iABEkg5AYqMU46YDkggSID3GjcCCZAACZAACZAACcQmQIELdwcJ9A4CRUVFV9m2/SKAQTEietrv95vuh3E7G3a0IlXNA7A6rNud4/Tm5ma899572LZtG44ePdo7IPWjKEwV/tGjR7dV4R8+fLgrqzN5C6/C/8knn7hil0ZST8AI7I3QPnKoKkpLS109THPVVVfhmmuuifJV9xEw/0+pX2sPeFi2J1tuS5FfKSwsXKGqs2PY/8SyrCmrV69+I0X+aZYESCAOAT7vcIuQAAmQAAmQAAmQAAmQAAmQAAmQAAmQQOoIUNCfOra0TAIk0I0EKDLuRth0NaAJ8F4b0Onn4kmABEiABEiABOIQoMCFW4QEep7AzTfffGZ6evrrqnpBjGg2DBs2bLrP52vqSrSqegsA07451qEBGPGwqcb/yiuvwIjDOdwjMHTo0LYq/EbM71YVfnPgYs+ePcFK/AcPHoRt2+4FTUvdSqCkpATp6elRPquqqvDBBx+4FsvIkSNRWFgYZS+gwGc2AZ/0xy2kWLGnCfNSUanf6/UOPn78eBWAG5ySJCIfNDc3X/3ss88ecy2JNEQCJJAwAT7vJIyKE0mABEiABEiABEiABEiABEiABEiABEig0wQo6O80Ml5AAiTQGwlQZNwbs8KY+iMB3mv9MatcEwmQAAmQAAmQgFsEKHBxiyTtkEByBB588EFrw4YNawDcHMPCOx6PZ9KqVauOJOfh1FWqOgvA0wCi1cKtho8cOYK6ujp8+OGHXXHFa1sJeDyedlX4hw0b5gobc9Bi7969QRG/+WEVflew9goj06ZNw0UXXRQVyzvvvIMNGza4GmOswwNf2gr4++tfAUbUvxu3Y4EEXIUJoLi4+Jzm5mbTZSU6gaecPev3+2d2tcuK23HTHgkMBAJ83hkIWeYaSYAESIAESIAESIAESIAESIAESIAEeooABf09RZ5+SYAEXCVAkbGrOGmMBGIS4L3GzUECJEACJEACJEACsQlQ4MLdQQI9S6CwsPCHqvr9GFGcEJFrKyoq3u1KlKp6BYCXAWQ42TEC8VdffRXbtm0LVujnSJ6AEe2PGzcOY8eODYr5jajfjWEOW4QE/AcOHGCe3IDaC21cfPHFyM7OjoqsoaEBZWVlrkYc6/DAY/uB72531VWvMqZA2d5dWJgKUf/MmTM/Y1nWZgBDYiz6n/x+/4O9CgiDIYEBQIDPOwMgyVwiCZAACZAACZAACZAACZAACZAACZBAjxGgoL/H0NMxCZCAmwQoMnaTJm2RQGwCvNe4O0iABEiABEiABEggNgEKXLg7SKDnCOTn588SkZWxIlDV2WvWrFnVlQhVNRPAKwA+42SnqakJa9aswbFjx7riZsBeawT75513XlDAb37crsK/e/fuoJC/vr5+wDLu6YWnpaUFczxmzBicc845GDJkCAYPHhzMyYkTJ7Bjxw5s3brVlTAHDRoEr9fraGvlypU4evSoK36MkViHB/Y2ATcYSXo/HqkU9RcUFNwOYEkMfKqqM9esWfNsP8bLpZFAryPA551elxIGRAIkQAIkQAIkQAIkQAIkQAIkQAIk0I8IUNDfj5LJpZDAQCZAkfFAzj7X3p0EeK91J236IgESIAESIAES6GsEKHDpaxljvP2FQGFh4SWq+iqAoTHW9G9+v/97XV2vqv4GwL1Odkxl/rVr18JUf+dInMDw4cOD4n1Tid+IvN0aJg8hAb+pws/RcwQ6m2NTQX/9+vXYt29fl4MuLCzEyJEjo+y8/PLLePPNN7tsP2Sgo8MDua8C7/bzMyQpFvX/B4C/jZGsYyIysaudV1zbCDREAgOAAJ93BkCSuUQSIAESIAESIAESIAESIAESIAESIIEeI0BBf4+hp2MSIAE3CVBk7CZN2iKB2AR4r3F3kAAJkAAJkAAJkEBsAhS4cHeQQPcTKC4uHtLc3GxqYDtWzVfVqqysrBsffPBBuyvRqeptAJY62WhpaQmK+T/88MOuuBgQ14YqtIeq8A8dGusMRudwmO4Ie/fuDVbgN0J+Iwrn6BkC4Z0WzEGNZHKsqnjppZe6XK3/mmuuwVVXXRUFYv/+/XjmmWdcBVRUVIQRI0ZE2XxwB/Dbva666q3GHt2TLfe4HdyDDz5o1dXVvSAiuTFsv52enj6xvLz8E7d90x4JkEA0AT7vcFeQAAmQAAmQAAmQAAmQAAmQAAmQAAmQQOoIUNCfOra0TAIk0I0EKDLuRth0NaAJ8F4b0Onn4kmABEiABEiABOIQoMCFW4QEup9AQUHBEgC3x/C8R1WvWrNmTZeU9qo6HoAp5z3Myc8LL7wQFJFzOBM488wzg1X4zc+oUaNgBN9uDHOAIlSF/9ChQzAicI6eIWBE+0a8b35Gjx7tWo6rqqrwwQcfJL2oc889F/n5+VHXm71SWloKcxjHrXHttdfiyiuvjDJXeRS48y23vPRuOyL4we4s+aHbUebn548QkTcAjI1he6nf75/ntl/aIwESiCbA5x3uChIgARIgARIgARIgARIgARIgARIgARJIHQEK+lPHlpZJgARIgARIgARIgARIgARIgARIgAQGEAEKXAZQsrnUXkEgPz//fhH57xjBNKpq9po1a17uarCqWgsgy8nOtm3bsGnTpq666FfXh6rwG3G3EfGfccYZrqzPVOE3FfhDP6zC7wrWpI2EDmmY/x0+fHjSdjq6sL6+HsuXL++S8H7BggXIyMiIcrNu3Trs3LnTtbjNYZWZM2c62htX55qb3m9IsHBPlpS6HWh+fv71IrIBQHoM21/1+/2/cdsv7ZEACbQnwOcd7ggSIAESIAESIAESIAESIAESIAESIAESSB0BCvpTx5aWSYAESIAESIAESIAESIAESIAESIAEBhABClwGULK51B4nUFRUdJlt268ByHQKRlXvXLNmzZNdDVRVZwMod7Lz0UcfYdWqVQgEAl110+evP+uss9pV4bcsq8trMlXUw6vwHz58mFX4u0w1eQPmYEZ4FX5zcKM7xtatW/Hiiy8m7WratGm46KKLoq5/5513sGGD0Ye7M0QEJSUlcOJy11vAC0fd8dMHrDSr4ua9U6XK7Vjz8/O/KiK/jmG3AcC1fr9/q9t+aY8ESOA0AT7vcDeQAAmQAAmQAAmQAAmQAAmQAAmQAAmQQOoIUNCfOra0TAIkQAIkQAIkQAIkQAIkQAIkQAIkMIAIUOAygJLNpfYoAa/Xm3HixInNqnqlUyCq+ts1a9bc60aQqvo8gBudbBkx/5EjR9xw0+dspKenY8yYMcGf8ePHY/Dgwa6sobGxEbt378bevXuDlfjNf3P0HIHwHLtVhT+U41CnBdN54cILL8R1112HoUOHOi52xYoVMAdokhkXX3wxsrOzoy411f+XLFmSjMmY10yfPh3nn39+1OeP7AX+cYerrnq7MZOsyXuy5W23Ay0sLHxCVT8Xw+4bDQ0N11dWVra47Zf2SIAEThHg8w53AgmQAAmQAAmQAAmQAAmQAAmQAAmQAAmkjgAF/aljS8skQAIkQAIkQAIkQAIkQAIkQAIkQAIDiAAFLgMo2VxqjxIoKCj4GYBvxQji5YMHD07ZvHlzc1eDVNVrAbziZGfz5s146623uuqiT11/9tlnB6vwmyrto0aNci32Q4cOBcX7RshvqvBz9ByBIUOGBPNr8mzE/G5V4Td5NfntKMcZGRm49dZbYf43crz66qvYsmVLUmAyMzMxf/58x2vLy8tx7NixpOw6XXTppZdiypQpUR+9Uw9Mf9U1N33F0O4WCxMPTJH9bgZcWFg4SFVNy4arnOyKyL9XVFQ84KZP2iIBEjhNgM873A0kQAIkQAIkQAIkQAIkQAIkQAIkQAIkkDoCFPSnji0tkwAJkAAJkAAJkAAJkAAJkAAJkAAJDCACFLgMoGRzqT1GID8//2YReSZGAMdt275i7dq1O90IUFUfA3BXpK2GhgaUlZW54aJX2zBV+I2wO/TjZhX+Xbt2BUX8phK/qdDO0XMERo8e3SbiP+uss1wJxFThD3VZMCL+RDstXHPNNbjqqmid9oEDB7B27dqkYysqKsKIESOirnf7YI65R+bNm+cY56SXgd0Dr+HEy0OOIvudInF15bNmzbo4EAi8DuAMB9gqIjdWVFSsS3rD8EISIIGYBPi8w81BAiRAAiRAAiRAAiRAAiRAAiRAAiRAAqkjQEF/6tjSMgmQAAmQAAmQAAmQAAmQAAmQAAmQwAAiQIHLAEo2l9ojBGbNmnV2IBDYBuCcGAHc7ff7H3cjOFUdA2CPk62uVAt3I7ZU2jCi55CA380q/AcPHgwK+M0Pq/CnMoPxbZuDGhdccEGbiN+tKvwffvhhsAK/ybHJdzJj5MiRKCwsdLx08eLFSR/+iHVQYN++fXj22WeTCTXmNbNnz4bTwYgHtgOPu1qr3tWwU2nsyT3ZcqfbDvLz878oIv8vht29Ho/nilWrVh1x2y/tkcBAJ8DnnYG+A7h+EiABEiABEiABEiABEiABEiABEiCBVBKgoD+VdGmbBEiABEiABEiABEiABEiABEiABEhgwBCgwGXApJoL7SECBQUFKwHMcnIvIksqKirmuxWaqv4EwHci7dm2HazO31+qymdkZGDMmDGuV+Gvr69vE/CzCr9bu7JrdjIzMzFhwgRcdtllMKL+rg5zD5jchkT8pnOFG6OkpMQxvurqarz//vtJuTj33HORn58fda2qorS0FC0tLUnZdbpo4sSJQc6Rw/8h8KWtrrnpU4ZE8be7p8pP3Q66oKBgBYDiGHbL/X7/HLd90h4JDHQCfN4Z6DuA6ycBEiABEiABEiABEiABEiABEiABEkglAQr6U0mXtkmABEiABEiABEiABEiABEiABEiABAYMAQpcBkyqudAeIFBQUHAfgP+N4XpnRkbGFStWrDjuVmiquh3ApyLtbdu2DZs2bXLLTY/YMVXQjYh/3LhxMEJnt8aBAwfaRPymWjtH7yEwfvx45OXldTmgI0eOtAn4Tb5TMbKzs3HxxRdHmd6+fTtqa2uTdhnroEBlZSV27dqVtN3IC829NWPGjCh7JwLAp/v2Xx1dYWRDkL8nS1xth9DateVPAExHlaghIl+qqKiIVcW/K+vhtSQwYAnweWfApp4LJwESIAESIAESIAESIAESIAESIAES6AYCFPR3A2S6IAESIAESIAESIAESIAESIAESIAES6P8EKHDp/znmCnuGQFFR0WW2bb8GINMhArUsK2v16tUb3YpOVc8BcNDJ3rJly3DixAm3XHWLHVOFf+zYsW0/plK7G8NU4Q9VZzeV2pubm90wSxsuExg6dChmzZqVVFV+k9PwKvwm56keF110EaZNmxblxnQAMN0xkh05OTm48MILoy7/85//jI0bXfvrAx6PBwsWLAj+b+SY/yeg7qNkV9C3r1PgWJpi4s6p8q6bKyksLJyuqi8AcHrX9bHH47l61apV5oAWBwmQgAsE+LzjAkSaIAESIAESIAESIAESIAESIAESIAESIIEYBCjo59YgARIgARIgARIgARIgARIgARIgARIgARcIUODiAkSaIIEIAnl5eWmDBw9+RVWvjAHn3/x+//fcBKeqcwAsj7RpqpOvWrXKTVfJRbXkAAAgAElEQVQps2Wq8BsRv6nCb/6/SNe/BrZtGwcPHmyrwm94cPRuApZlobCwEGeffXbCgR49erRdFX5VTfhaNyamp6fDVNN3GhUVFTh8+HBSbi655BJkZWVFXfvJJ59g6dKlSdmMddGNN94YvPcixy93Az/+wFVXfc3Ym4EzMGn/NfKxm4EXFhb+p6r+nxg2X25oaJhcWVnZ4qZP2iKBgUqAzzsDNfNcNwmQAAmQAAmQAAmQAAmQAAmQAAmQQHcQ6PqbnO6Ikj5IgARIgARIgARIgARIgARIgARIgARIoJcToMCllyeI4fVJAgUFBQ8C+McYwb/S0NAwyW2hpqr+K4C/i/S5bds2bNq0qVdyHDRoULsq/Oa/3RimIvuuXbuCIn5Tqb2lhZpYN7h2l40JEyZg4sSJHbozOTW5NTk2HReMwL2nR35+Ps4999yoMF577TW88cYbSYVnOlPMnz/f8dry8nIcO3YsKbtOF33605/GZz/72aiPtnwM5L/umps+aUgUS3ZPFedEJLkir9ebcfz48ZcAXOVkQkR+UFFR8cMkzfMyEiCBMAJ83uF2IAESIAESIAESIAESIAESIAESIAESIIHUEaCgP3VsaZkESIAESIAESGCAEZifnf0dAD9pW7bqo2V1dfcMMAxcLgmQAAmQAAkMWAIUuAzY1HPhKSJwyy23/IXH43kTQJqDiwbbti9fu3bte267V9VnAcyItFtXV4d3333XbXdJ2zvjjDNgqo6HqvAnbSjiwv3797dVaDfV2jn6LgFTnd90aIgczc3N2L59O3bu3Il9+/b1ugVeddVVuOaaa6LiOnToEPx+f9LxFhUVYcSIEVHXb968GW+99VbSdiMvHDZsGObOneto7+qXgMPNrrnqk4ZE8X92T5WfuRl8QUHBpwG8CiDTwW6jbdsTUvHvhZtroC0S6AsE+LzTF7LEGEmABEiABEiABEiABEggZQTEmzN3gkf0bxRaAOB8AB4ApgLI67ADd5SuX70tZd5pmARIgAQGAAEK+gdAkrlEEiABEiABEiCB7iFAQX/3cKYXEiABEiABEuitBChw6a2ZYVx9lIDk5+fXicjkGPF/1e/3/yYVa1PV4wCGRtpeuXIlelrg7vF4cMEFF+DSSy/F6NGjXVn+xx9/3Fad3Yi7WYXfFaw9bmTo0KG49dZbo+Iw+TaieNN9obcOI7o34nunsXjxYjQ1NSUV+rXXXosrr7wy6lrToeC5555Lymasiwx7k4PI8Y13gLKDrrrqi8ZaRJG7e6rUuRl8fn7+/SLy3zFsVvr9/hvd9EdbJDAQCfB5ZyBmnWsmARIgARIggfYEvFnewVZ6w90ATDu4zXZz5mO+Ol/vfcBkAvsiAVmQOydHoCWqOGqJ9b+Lqpbv7IsL6U8xe/O8Q61Aw0MQfL5VxB+5vCO2bd/iW79qc39aN9dCAiRAAt1NgIL+7iZOfyRAAiRAAiRAAv2WAAX9/Ta1XBgJkAAJkAAJJESAApeEMHESCSREoLCw8Guq+j9Ok1W1as2aNdMTMtTJSapqyncfjrwsEAhg0aJFUNVOWnRv+oUXXogbbrgBgwcP7pJRs5YDBw4ERfzm59ixY12yx4t7J4HLL78c119/fVRwf/rTn/DKK6/0zqDDopo/fz4yM6OLrdfU1OC995JrzDFq1CjMnDkzau3mnvD5fK4eZpk0aRIuu+yyKF/LDwF/9edejz/lASqwN2DhugNTZL+bzgoKCl4AkBfj346vrFmz5hE3/dEWCQw0AnzeGWgZ53pJgARIgARIIIqAlOQWm25b3wz75OelVeXfBtBzX5gwUf2KwB3T59xiqy4HcOoLMMFrGc1pMx+rffpAv1poH1qMOcgjGY1/FNX5HYT9XprVkvtEZcWuPrQ0hkoCJEACvY4ABf29LiUMiARIgARIgARIoK8SoKC/r2aOcZMACZAACZCAOwQocHGHI62QwIwZM0anp6e/41QlH4Cp+na53+/fkQpS//auXvXAxXg90vbx48exfLl5l9j9wwj4J0+ejPHjxyft3FRl37VrV1DAv3//fleFy0kHxQuRlpaG8847D2PHjsXIkSMxZMiQ4IENUz3/xIkT2LFjB7Zu3ZoUKSPmN6L+yPHaa6/hjTfeSMpmd16UlZWFSy65JMqlEfMbUX+yo6SkBOnp6VGXv/DCC9i9e3eyZqOuGzduHG68Mbog/NEW4IoXXXPT1w3V7cnCNIjYbi1k5syZn7Is6y0AgyJtqupRj8czYfXq1fvc8kc7JDDQCPB5Z6BlnOslARIgARIggfYETIVusRuWC3BT2CevWxZmPFVZfoi8SMANAgumz/mOqP4kzFaTWtasxZXLn3XDPm10nsCCnNlfFZFfRlTmr4dgDYBnYOsZEBnRaHl+sqxy2dHOe+AVJEACJEACIQIU9HMvkAAJkAAJkEAvIuCdNm2i2vYzAM42YSnwrno8OUurq/f2ojAZSgwCFPRza5AACZAACZDAwCZAgcvAzj9X7x6BwsLCclWd7WRRRP5vRUXFf7rn7bSliS9pugVs3jQRV0Xa/+ijj7BixYpUuO3Q5tlnn42bb74ZgwZFaVPjxrJ3715W4Y9LqfsnDB8+PCjgN4LvMWPGxA2goaEB69evx759ndMgX3rppZgyZUqU/Z07d2LdunVx/fb0hAsuuAC5ublRYTQ2Ngar6Sc7cnJyYLpdRI5t27Zh06ZNyZqNus4c1li4cKGjvVlvAK+ecM1V3zak+Pc9U+UBNxdRUFDwPQA/imHT5/f7F7jpj7ZIYCAR4PPOQMo210oCJEACJEAC0QTuycvLrLeHPQHg9rZPBSsHy3HvHyorG3qK2cLc4j8o8IWQfxV5YPG6Ff/eU/HQ7ykCd+XcPqYZTdUQCZ3WP2Lb9i2+9as2d8RoYW7xlxT4TUg8rtC9Ap1RWrXKHN7m6GYC3pu9Z1pN9asByW5zrai0PYE7fJU8MN/N6aA7EiCBAUCAgv4BkGQukQRIgARIoO8QoKC/7+TKKVIK+vt2/hg9CZAACZAACXSVAAUuXSXI60kAKCgoMC+Fl8Rg8cqwYcM+6/P5AqlgNaZWfz1+EL666fpo6z1Rof+cc87BjBkzHKuJO63fxGgq8JsfI/4OBFKCKRXo+7VNj8fTVoXfiPiHDh3a6fWqKl566aVOVesfNWoUZs6cGeWrpaUFpaWlMDZ78zBV9BcsWACR6FcYfr8fhw4lV/zRVP031f8jxyeffIKlS5e6isQcxjEdGCLHT3cCP2MD+jYstqBoX5ZUuAXf6/V6Tpw48aqqXhnDZoHf7zdVBDlIgAQ6SYDPO50ExukkQAIkQAIk0A8JLMydc51C/wjA/L69RSCfX1S14pWeXCoF/T1JP7bvZAX9RkDuaW74pSoWKnBCRL5fum7F/56qhcjR3QS8eUXXWrbHFKQ8x/hW4IBY9ozSylVbujsW+iMBEiCBgUCAgv6BkGWukQRIgARIoM8QoKC/z6TKMVAK+vt2/hg9CZAACZAACXSVAAUuXSXI6wc6gby8vKGDBg16R0RGO7AIqOo1a9as+VMqOI2t02IoVlwwCKhzEPR3d4X+0aNH48Ybb4Sp8t3RMHFt374dH3zwAcz/5+gdBIxof/z48QlX4U806qqqqmCuExnmIMEdd9zhOPWZZ57B/v37EzHTo3PMgQRzMCFyvPHGG3jttdeSim3w4MGYN2+e47WmC4eb99Hll1+O66+P/gtl83FgDl97h+fgcHMarjw4STrXhqKDHTBz5syJlmW9CMDpHdiuhoaGCZWVleyTkNRdxIsGMgE+7wzk7HPtJEACJEACJNB7CVDQ3ztzk6ygv3euZuBGtWD67GJRaWtbqsAzgzIbb3ts7dqPBy4VrpwESIAEUkeAgv7UsaVlEiABEiABEug0AQr6O42sV11AQX+vSgeDIQESIAESIIFuJ0CBS7cjp8N+RqCgoMC0077XaVki8u8VFRUPpGLJ51XpuVYazEGBcz+VCay/LtpLdwr6jRh89uzZHYr5jxw5gg0bNuDw4cOpQEKbSRAYO3YsQj/Dhw9PwkL8S0wV+fLycjQ3N8efDOCmm24KxhQ53nzzTbz88ssJ2ejJSVdccQWuuy76hjT7vqIi+YLus2bNwtlnnx21NNMF4e2333ZtyWeeeSaKi4sd7U14EfioxTVX/cHQ2j3Zku/mQgoKCn4G4FsxbP7K7/ff76Y/2iKBgUCAzzsDIctcIwmQAAmQAAn0PQIU9PfOnFHQ3zvz0tmoIgX9Ajy6qKr8ns7a4XwSIAESIIHECFDQnxgnziIBEiABEiCBbiFAQX+3YE6ZEwr6U4aWhkmABEiABEigTxCgwKVPpIlB9lICRUVF19q2HatF+45hw4Z92ufzNaUi/LG1ugbATGP7DA+wbVK0l5aWFixatCgV7qNs5ufn49xzz43p66233sIrr7wC27a7JR46cSZwxhlnBCvwmx/TUSFeNwW3OG7duhUvvmgKj8cfn/nMZ3DDDTdETTx27FjwYEBvH0Z0b8T3TqOsrAwNDQ1JLcEcEjCHBSLH3r178dxzzyVlM9ZF8+fPR2ZmZtTHX9sGrOB5nHZcFPjm3mz5hVsJ8Hq9g48fP74NwHgHmyoiEysqKmL9u+NWGLRDAv2KAJ93+lU6uRgSIAESIAES6DcEKOjvnamkoL935qWzUVHQ31linE8CJEACXSNAQX/X+PFqEiABEiABEnCVAAX9ruLsdmMU9Hc7cjokARIgARIggV5FgAKXXpUOBtPHCOTn528QkclOYdu2PX3t2rVVqVjSuDq9RxW/D7f98kRgdEa0t2XLluHEiROpCKPNZiwBdmjC+vXrsWPHjpTGQOOxCYwZMwbmZ/z48XCrCn9jYyN2796NPXv2BH+ampowYsQIXHnllbjgggscg1mxYgVM14h4Y9iwYZg7d67jtKVLl8JU/O/tY968eRg8eHBUmLW1tdi+fXtS4Y8aNQozZwbP8EQNc3DHHOBxa0yZMgWXXnpplLnSA8C333XLS7+x0wQbV++ZJlvdWlFBQYGp+u+PYW+D3+/PcssX7ZDAQCDA552BkGWukQRIgARIgAT6HgEK+ntnzijo75156WxUFPR3lhjnkwAJkEDXCFDQ3zV+vJoESIAEHAncNmnSSCst7U4BSgB8GsDI1onHAbyhQKnd0vLE05s2JVWLa2Fu7vnNzc1fFhHTt/szAEJvNo29lxX4o5WRscxXWZmQ0mDetGnFYtsrwhbzQFlt7b+b/75z8uThjZZ1B0TuC/MVALDvZPf2KrWsXyxZv34TAO3sdugWTi0t9wkwD4B5e5oGIKDATgCVatuPeM4/f4PP5zPriTluz8kZI4FAtQCXtE56XjIy5hq+hk9TWppXVf8SwFUAhrXO2Q/gedu2f9WRjygBeAIQ1bLmLFm/vqNSeuLNyZlgBwL3CmBeXIbWbqwntUcSCMtxitfr9dh7994ggcA9KnKLABe25sHMN4xe78x+7SgXQV87d94olvU3AKaG3XdmzVtF9VcAnvbV1dV3Zj3GbmDnzimWZf11a9XO0P0cZZeC/s6Q5VwSIAESIAES6H8EKHDpfznlirqHQH5+/udE5IkY3v7g9/u/mIpIxm7S89GCt0xh/nD7T04App8V7XHdunXYudM8TqZmDBkyBLfffruj8UAggMrKSpgK4hzdR8DkxIj3x44di/POO8+1KvyHDx/Grl27gvk8dOiQ44LS09Nx6623YtCgQVGfv/rqq9iyZUtCIIyNoUOHRs3dtGkTtm0zxct794gliH///fdRXV2ddPAlJSUwjCPHCy+8EDxg4dYwhzJyc3OjzB1oBq57yS0v/crOG2cNxw1vXimudWQpKCh43HzFGYPSAr/f7+tXBLkYEkghAT7vpBAuTZMACZAACZBAHyGwYPqc74jqT0LhqsgDi9etCOoKwoc3zztU7IblAtwU/HPVd9ORkfN49VLzxYZ4p8263hLrryEoAjC69VqjpdgG0SfTGgKPPLGxIuoku4NIPC45BZ5XK3Our9LXoXbi3on3ph8duqdAVL6mwCRpp/HQN0RQ2piW/sTTzz3daY2Hed8sB5tuhB34G0CmhmwrcFigWwX4VaB58NO+Ol995BoFeHRRVfk9kQuNnBe2zo8XTps7ybYC3xfIja36heMi+OtF68ofcwJm8mVpYyFUzXdw14flpOXkn70PS6rVlkf0vEExtRWRwu+4iTHbwmH/eKfNmmhZ1jMAzg5unQTzF/IX3HuBxlsh+nmzlrA8Go3A21CUi1iPLKpantCXfB1wPtGZvCbCowtzxJszd4IlgXsBidSHGE1GlYo+dtaJsf6HNz/c3JGfSP6JxBRrjyZyLeeQAAmQAAm0J0BBP3cECZAACbhIwJuXN1Sbmn4I4K/CRMuxPBwXkX+Bbf8yUYGxEfIHWlr+S4FbAXjihJ6wfSdBv4wb91N7164FIsFW1+d24MuI4f8oGRlfT/QAQao5eT/72fOQnv7LRDgpsCHNsr5Qun59zLfYUSJykdfTW1pmNlnWLBH5eZiIPxam6jTb/vyiDRuiyii6LegvmTbtshbbflSAKQlsbfOlyN/JuHH/E+9QQwK2IqeINzv7RgWMiN4cOok3jgrwLYwb91hHscQS9CMQuMAOBH4Xb90KbEmz7QWlGzYY0U7c0Qme20X1L/VURdG2L7Gg+mhZXV3UFyxxHXMCCZAACZAACZBAnyRAgUufTBuD7mEChYWFg1T1PQBjHEI53NLScsmzzz57zPUwVWVsLWoh0c9O/3AhcN/YaI+vv/46zE+qxsSJEzFhwgRH83V1dXj3XZbzThX7cLujR4/GuHHjgiL+s85yONmRRBCmCr8R75sK/EYsbv47kXHNNdfgqqtM7YD248CBA1i7dm0iJnDDDTfAdH6IHOZAgTkk0tvH+eefj+nTp0eFaToZLF68OOnwjcjeqQPC1q1b8eKLLyZtN/JCc2jAHB5wGje/BrzV+5skuMYiUUMC/GJ3tnwz0fnx5s2YMWNkenq6qfofKtAQfsn7IvLpioqKxG7KeM74OQn0cwJ83unnCebySIAESIAESCABAl0V9LdIIE1h/xfi6x32WMDdT1WVPx8eVooE/bIwd/YChfx3HF2ECeW4AP88/OMxv4gnjA7FXTKt6DJYnkdPdg+L9/4+uOYWK/ChZXuMoP0cYyNRQT+g2wSem23YXw++d4/Wk3y1tKr8N+E8vVnewVZa/f0Q+fsENA/m0lcslXueql4R9QVZTwv6O7kWo3FZJrC+FU/YH0vQj0DTBZbYv0sgr1sAe0Fp1aqE9AkJ3Ibtpnhz5l6eYBzmuoMq+IaOylwcS5NBQX9nM8D5JEACJOAuAQr63eVJayRAAgOYwO2TJ4+3LKsMpwS9iQ/VxdLUdK9v8+YOBQre7OybFDAnph1kBR26e0aamz/ve/FFU1HfcTgI+v8eImdC1elBz9GGAg+PbGy8/+HNmzs80ZtqTvOysq4TkbKThwwuTjwJOCLA3b7a2lVO1ziIyHerql9EjFA73sGKkMk9KjJ3SU1Nu/prbgr6502ZcrNYlqlqOaoTazen2hPKXaI2zUl07NnzbVX9UQIHW8LNBk7uu/8a0dDw/Vj7yEnQD+C3J9f8P6FT+nHjVH3TFilaWlv7fkdz502deoOoLu/EPXfqVD9wXZtdCvrjpoMTSIAESIAESKA/EaDApT9lk2vpLgIn75t/POnrwRj+vuj3+/+QiljG1ei3VfBTJ9sLzgX+y/Q5iximOr+p0p+KkZaWhvnz5ztWgN+/fz+eeca8x+VIBQEjuDbCblOJf8yYMa5V4f/www+D4n0j4j948GBSoY8cORKFhYWO1xoxuxG1xxtmTTNmzIiaZro+PPXUU/Eu7/HPzb2xcOFCxzjMoQZzuCGZcckllyArKyvq0hMnTmDZsmXJmIx5zcyZMzFqVPRXNT98H/ifPa666j/GBNP2ZEmNWwsqLCz8iqo+7GRPVf9uzZo15jssDhIggTgE+LzDLUICJEACJEACJNAVQb/A+oaKPpToe3wFDqhqsa965aYQebcF/cGq/Gfs/VEMAXzMhAuwOJCRea/vWV/HGo+c2ZNEpFwSf39fD5FfQvXLoXffiQv6YQpmmAMQjhoGFZ2zeN3K8tCivFn5IyQt4wkRFHRyZx8RlbsXVa9op63oSUG/N6/oPLE9fxTglk6uxfHgSLgNJ0G/qPwWoonrE4A3PWmBoiefX92hPqGTsUtJ7uy7AfllgocxQuYDUPzR9mR+3alrBQX9ncwCp5MACZCAywQo6HcZKM2RAAkMTALeiRPP1EGDTHvmyAeEtyHyR1H9syGjIn+hql8S4JJwUvEE1d6srEkqYh6uwt/+mVPDrwD4vQDBt5cK3ADgrpMC53ERmXhGGhu9sQ4NOAj6Tdstc+LbiNVNG7XNYllLYKominxKVc1DnekXnhbmpwkid5TV1CyNtQt6iJMRWS+HyEpRbVSRQVCdfZLd3JOV1AeHxWoE9zOX1NT8KTJ+BxF5+JRgHlR1tSXyhgKjzIOiAqaVWbh9k58tGggULt24cVfbg3Je3tBAIDAs9N/S0nK1iCwCECwDqMAOC7gt4PGYnATHcI/nyB8qKxvCg/BmZV2qIs8BuCDsz9utHSIete08iJg34eFlBgMi8j1fTc1/nnLZteHNzv62Aqa1YvhhB9Ov3rQ4f94DvNtiWZdLIHATTh2KaBfLyTXfs6S21syNGg65OAbVNIicEeJl8m2J1AEYqqp5AEy+I8sqPnIoI+NrlZWVLY5+srMvtFRXQ+TyiM93m70EoLr1z3Na91PkPXfqYwr6u7aZeDUJkAAJkAAJ9DECFLj0sYQx3B4nkJ+fP0ZEzMvGQZHBqOqra9asMS2+u/yMEml7bK2acuUxq2JdMxRYHV0UHfX19ViyZElKuJkK6qaSutNYsWIFPvooqst8SuIYSEYzMzODHRE+/elPuyLib25ubqvAb0T8DQ3tHtuTRmsOephYI0d1dTXefz+x98BGEG+E8ZHjueeeC3YO6O3j5ptvxnnnnRcV5pYtW/Dqq68mFf7gwYMxb948x2uXL1+O48dNU0N3xpVXXolrr702yljtMcD7pjs++qGV9wNn4Ir918jHLq1NCgoKtgCI/J7HmP9ERC6qqKhI7uSNSwHSDAn0BQJ83ukLWWKMJEACJEACJJBaAkkL+gHz3to8KJ9tIjRifRGshuqzpyKWnNZ3uu3euSrwvFqZc0PCY1NYLnN3y0j1SNt76BZp/rkCC0IrF8i/pmmaEVsHR8DT3PxUZfnhyO+YjJj/2Bl7jRj63ghqb6vKHy3YQY2HDesvRPTzDl3pf15aVf7tWN9dfe6mogsDLZ7VDs8h5r35SkBb3zcH1260BRc5Za8Tgv4Okx8u6PfmeYdadmMZoMZvG6qg/kTwe9vWlyyPfgJbrgHkcwBmRmhDPrAtmeGrXPFO6OJ78vIyWwIjgvk1o9HTMNqyPU+H1qXAUai9MAOD2qr7N3o8xyNF5ZGC8sg9ELlI783eM6Wpwecg5t+twOOWarDgoloyCoovthbna9s/TgdHwn1EHyLRY4CYL1mC+oSTByh2ALpcgDpAhkKQZytmS6Q+QfDIfjkeU5/Q2Tt3QU7xPJFgQdBwTYrRPjxvDpycLN55DGL0GlaeDV0YFQ/w8Jkfj7k/stOEuS+On7VvhKcpzTIxNUvTLYCYDhPBYWynaXq7rnonPHb9ssplRzu7Bs4nARIgARKIJkBBP3cFCZAACXSdgMzPyvoZpF0r6COmeruvpsaI8NuJD+6dODH9w0GDHjj556YKYehtakwx/G3Z2aMsYK0A14SFut0GFi6trY3qAe7NyhqsIl9vtd/2y7sCvz6ckfF1JwGzg6A/5Ool8Xi+4Kuujnq9OD8rKxsi5gHs9CEDEd+h9PTPxRBJp5RT8LBARsYyiBgB96mhujFNdeGiDRt2RKZ54ZQpF7UY4XxYRwUFSkc2Nt4dWR0+lqDfCPQRCNy5ZOPGqJZyC3Nzzw+0tDykp9oFnh6qPy+rq4v5YO+dNm2i2rYpvRj6MuNd9XhyllZXd/SGXeZlZT0kIveHrf1NAeb66uraHqJDn3mzskaoiGmnNz8ssgMBYMbTtbXm5WbSY97UqVeI6tqwqvYBBX5hqf7AV1dnvqhpN0wssKxSVb057INaaWwscjqA0sHhiiOiej/Gjy+NbA/n5EOBnbCsvCXr12+PjCkvLy/tnKamXwMwlQ9Co0VF/sWy7f+IXEewI8GuXSVqqiW05i0sD4+W1dWZQwscJEACJEACJEACA4AABS4DIMlcoqsECgsLn1BV81IwaliWNWX16tUbXXVojKnKmDpsEGBSLNuZJ/ubvxuj996qVatw5MgR18MqKCjAOecEO6m3G6nsCuD6IvqQQVONPy/v9NcHyYZu9kKoCn+yleLj+c7OzsbFF0c3Idy+fTtqa2vjXR78/MYbb8S4cdHn0N9++2289FK7RoIJ2evuSZdffjmuv96c72k/DH9zTyY7Zs2ahbPPbtMatJl58cUXsXXr1mTNRl03YsQIFBUVOdq7bBPwsSkVwRFFQICHd2fLfW6hKSwsnH6y8ENlDHuP+v1+fn/jFmza6bcE+LzTb1PLhZEACZAACZBAwgS6IOgP+agX4J8CzZkP+ep87d4de7O8g62Mhoeg7d7RfmxbWuCrXLk+VpALc4v/oMAXQp+ryAOL160wxec6HAtzZ5co5I8AMlon1ovodwOjBv8q6n2z1+vxHKj/a1X5tzAB9Uci9uxF61aFCsG1+TPvm0frsF9HrKXlpMD6X+ymzP+IWruxv7/exBP1vjkJQb/h+huxPL9YVLnMVAKIKpaxIGf2V+XUu+2QsP2IQO5ZVLUiSt9iFrUwd262Dfvp8E4DAvmnRVUrYnXdhEM3hSO2bd/iW79qc0eJ6aSgX0pyi38GIFxgHjOPRkH19HsAACAASURBVI9+R27xjTbw24hOEVvSrJbCJyor2gozhmLsoCvEEYHeHxg92EGfkD/CSksvhUi4BmKnx7bznly/KkqfEG+vRn5+x9TiK2wPwjUZJs0bxUpbuKhyWZQ25s7JhcNbBqX9GIB5xg7lPADR75SuW2n4xRyRnRdi7cfOroHzSYAESIAEnAlQ0M+dQQIkQAJdJBApwAZQr8DdS2prOyrbJ96srAdOVos3vzSfGqoVAsyLFAvPz842D0FG/B+aF1OoHbYUmZ+d/TUApmVd6BfyjyAyu6ymJuqBMoagv8Oq/sbXvOzsuwT4Q5iPd0Q1z1dXZ06VtxvdwOk7Jx+efxLOyRYpWlpbG7NcnUNV+48EKPDV1prq7m3DUUSu+mZc+3l5Q7Wp6QkAc8Liek/S02f4qqpMFcqokYyg/468vHOam5ufg+rVrXvpY9uyipfW1LwQa3vfNmnSSCstbaUAU8LmPFBWWxv3y42Obpn52dnt8hDrkES4jag8qH4sllXgq6mJ+mImhqD/gJh2i3V1be0Wo/ZfdAcD05Xgdl9NzYqoudnZWQr4TTOE1s8S6mAwLzt73snuG+1PwbNCf0fbhZ+RAAmQAAmQQL8jQIFLv0spF5RCAkVFRZNt294Qw0WZ3+/3psL92Dr9G2jwWbnDUXE1cHWozlbYzFdeeQV/+lNUY7d45jr83OPxwFRQF4n+qnbt2rVIlVC8S0H34YvPOOMMFBcXJ1WV31ThNxXtQyJ+07Uh1eOiiy7CtGnTotyYDgBlZWUJub/sssswaVL0GRZThd5Uo+/t48wzzwzmzGkYBsl2Q7juuutwxRVXRJk1HRaef/55V7GUlJQgPT09yuZfbgXWfOiqq35lTBQzdk8V15JRUFCwrLVrZxQnEbm+oqLCdEPlIAESiEGAzzvcGiRAAiRAAiRAAl0U9Ner4u7F1eUxdRS3zbhtZEZzi+mW3vYOO55APxlB/8Lcuecr7DUAJrRmNQDV75VWr+yoo70szJ3zzwr9QdhOeHK/dfwLkQUPvdNnZ1kq7d43J2A/hnAejy6qKo86gOwkNDfV5i1Yty2qWh6zAoCpzi92g6kof1No7apyz+LqFY93tMMX5My5S0TDtCG60WNr4ZPrVzlWvugOQb8D53qBfnFR1crFHXX9LJk2+xpYYioEtFU/MJ0dFlWt+IfI62JxVqNPqF4ZW5+QN+dSy9bnAFwQ4iyQ2xdVrYjSJ3Tmb5bgYRF7mKmYf7pIiuqzdktzia8u9jcMwY4UQ/b9G0RN8cnQiOq0EBkLBf2dyQ7nkgAJkEDXCVDQ33WGtEACJDDACczPzv4FAFMRPzQeOZSREbdVlkPl/SNiWbf41q9vO5F8x+TJo5s8nmcFuLLVeJOIfN5XU1MaD7vpBHB40KDHBCgJzVWRJw+np0c9UDoI+veoyMwlNTUdqhRunzx5vGVZVRD5VKuPqDWEfHc7J1VTnd48JHc4og5MAD8qq639u/CLokTkqnEF86HrHSrWm8MbXy2rqzMV8qNGMoL+kilTJgQsyzwMjjEGTx4oSaSqP+ZnZd0Hkf9tC6Lr4nNzkMRUMbirzabIvLKamqUdJSFYEb+5+UmonhbsxGDkIOgPqMj9S2pqTq/D2Vl0bIDjAQaHvfq8ZGTM9VVWnoiznYwPc0jHdOA4NbrONN4W5uckQAIkQAIkQAK9iAAFLr0oGQyl1xPIz89/RUSudQi0uaWl5dJnn332A7cXMb5Wx9mAaZce3ora0c0D5wNfHx/90f79+/HMM6apmntjzJgxmDFjRpRBIxZfsqSjWgHuxTBQLFmWhcLCQseq7LEYHD16tF0VftWownYpxWdE4EYM7jQqKipw+PDhuP6HDBmC22+/3XGeEfQbYX9vHyZ+s47IsWHDBrzzTlRzwoSWM3r0aNxyyy1RcwOBABYvXgzzv26NqVOn4lOfCn19dtrqY/uB73a5Np9bUfZKO3saLEz4cIp85EZ0RUVFF9q2bf4diD5dAWzw+/1ZbvihDRLorwT4vNNfM8t1kQAJkAAJkEDiBLoo6P95aVV5zE72oSgWTi/+vip+GPrveBXBkxH0L8id/ddyqhp+aFTYzZnzIivnR5Lx5hZ/ygLMe/nQA55j1fUFOcU/FMH3Q9cr8LxamXN9lb6475tLcmc/AJwuDNmJCv2BRIT5d+YVjm+x06rC1vBemtWS61SdPnz9n5s26+KAZZmuZ+ebP1foXoHOKK1a9ZbTDuoGQb+U5M5+CJD72/wrfn/mJ2Pue3jzw83xdnX0AQW8ZwMzfFXl7QozOqwjoKr3L65eGVefsHB68R9VT2sn4h1OiRez+bwkb9aValvPhXVLOCK2Vbho/fK4nU6dDszE67RAQX8iWeEcEiABEnCPAAX97rGkJRIggQFI4HPTpp3dFAhUQGRycPkdVBZ3wjM/O9s8iLY9yEHkrrKaGlPRPTjmZ2cvBGBOQoeq7NdKY2ORb/PmY4ng9kZWGld1rA7vIOh/vKy29vMdnVo2/r2nKtCbUm5tp7chUlxWU1PR/uEutZy8U6fOUVUjGg9xSlSADYfOAc8MHjr0tsfWrv04tAYHEXnMgwsOeZF5WVkPiYQ9SIr4DqWnfy7ypH6Q6bRpE9W2jTok2PM9EXG+w8GKAwFgxtO1tVs62iferKxxEGl7UamWdehQWtp6p7gS2W9dmTN/6tTvQ7XtixkjinfqFuBwuOI927Zzl27cGNX+LjKeyO4BAB4pq639Sod7FTBv7+8qq61dlMj6onxQ0J8INs4hARIgARIggX5DgAKXfpNKLiTFBAoLCz+vqqaSlNP4N7/f/71UhDC2Vp8FEK2cd3D22WHAstDR+ojPFy1ahJaWFtdCvPrqq2F+IseOHTuwfn3MjvKu+R9IhiZMmICJEyd2uGSTW1OF31RpN5X4P/nkkx5HlJ+fj3PPPTcqjtdeew1vvPFGQvGZCvem0n3kePHFF7F169aEbPTkJNNhwHQaiBwffPABqqqMDiG5EatyvqnQb/aAW8OI+Y2oP3LsbASmvOyWl35qR/D7PVnyl26trqCg4KcAwisShpv+nN/vf8otX7RDAv2NAJ93+ltGuR4SIAESIAES6DyBZAX9ChwVwczSdeUvxvMaKSBW4JlBmY3t3t+H2+isoN+pQn0nKqdLSU7x7yD4YmsMAQiKS9eVt+kjPjdt1tkBSyqAVg1JcKLeVVq1sk0H0hGDRAXUDkLzhIT58fjH+nzO1DnDMj1aLsD01jlHbNu+xbd+VVvByvBrUy3odzhc8ZEtWuBbt7IukTV6b/aeaTXVrwYkuy2XKneVVq9opwvoCufI+wWCR0rXlbfTJyQSa/v9PudBhf5j2J85domIZbckZ85CiIZpkLTWzhhc5HvW56hBSnQ/dnYdnE8CJEACJOBMgIJ+7gwSIAES6AIBb3b2teYBEsA5QTMir6enp894qrLyUCJmHYT07UTM87Ozfwvgy2G2oqrHd+Qn6sCBESc7CO6j4khQhOwg6Ida1pwl69eXh8fVDZzad0kQ+buympofJZKDO/Lyzmlubn4OqkH1hJOAvouCfsyfOrUQqobJqQMHHeyTZAT9TnkAUCaq9/nq6vpE43YHsX1Cgv5EDjyE9kEiYnuHbgc7YVl5S9avT6heXiI+EtmXnEMCJEACJEACJNA3CVDg0jfzxqi7l4DX6804fvz4+wDOc/B8MD09/aLy8nLXFdTj6vQeVfy+M6t9exIwLHRsPOzCyspK7NoV90xxwq5iVe7etGkTtm3blrAdToxPwFTnHzlyZNTE5uZmbN++HTt37sS+ffviG+rmGVdddRWuueaaKK+HDh2C3x+3OWHwOnOQwRxoiBxGtG7E6719jB8/Hnl5eY65Ky2N28gy5vKmT5+O888PFhdsN95++2289NJLrmEZNGgQvN7TjQnDDee8AmxvcM1V/zSkyN8zVda6sbjCwsLhqrojVEwj3KaIfFBfX39JTxS7cGNttEECqSbA551UE6Z9EiABEiABEuj9BJIV9APoUPwdvnIHQX+H1e07K+gvyZ01QSHPCWRMq99OCeFLcovvO/m9Vlt19siq6w72Hav4x8p2ogLqKKG56rvpyMh5vHrp3lTsJIeDED0q6C+ZXlwIxWkNBnSjx9bCJ9evOpLo+iM7KTgJ7rvCOfJ+iddtIl7cd8+ceUZjw6CnBQhrN5j4YRFjP7LTAoBDthW4xVe5+lUn/4nux3ix83MSIAESIIHECFDQnxgnziIBEiABRwIOgvyVQzMyvH+orOzya7hEq9/HS43DoYAooXSqBf2p5HRPXl7miaYmH4DZYSx+IkBCb11tIFOA7wK4ovX6qOr7XRX0d0Yknoyg38Td2qXAnBYfHMbhKFT/4FF92D7//G0+n8+9XvHxNl4nP+8tgv55U6bcLJa1CkBG6xLWNYkUr6ipOZ7IkijoT4QS55AACZAACZBA/yVAgUv/zS1X5h6BwsLCv1HVh5wsqupX1qxZ84h73k5ZGl2joyzBNgGiy5N34Ozhy4BZ0drvoMjeiO3dGjk5ObjwwgujzLldIdytePuqnaFDh+LWW2+NCv/jjz8OiuLr6+t77dJGjBiBov/P3pvAR1nd+/+f82Qh7CDKEjYVEBCsIGsCgbBIJkIAgZDQut3bVlvr1ba/Xr313tt/29v21m5Wa297rb1d1LJMQCBIZlhDQhJAoiKKLIqsYZN9C0lmzt8zZEIyzzOZZ/I8SWbC5/t65UXrnPP9fs/7nAk8M5/v9zzwgGF+S5YsQUVFRcjcu3fvjqlTpxqOW7hwITyeiP3IwJdzTEwMFixYYJj/2rVrceLEiZAMjAb0798fY8eO1b104cIFrFy5skE+g00KVlDygwPAnxtFbmFr+s3t7JMe8bi7dKSotCOR9PT0b0op/yfI30XfdLvdNeIcO+LRBwm0FAJ83mkpO8l1kAAJkAAJkEDDCbQEQf/81FlThdd74/tggY+kV/xcg9eUxsMrxEgBPOenGCjSzkydMV7zClV931aNkcCmco/6vnmlqe+bzQqorQjNG3ICIk3Qb0f3+8CiAAnoikescLZb0G9wW0C9YnyjfTYqCpBCzlyyaVWdpp3+uWbPY0POFOeQAAmQAAnoCVDQz1NBAiRAAhYIzEtKegJC3PiCx2RnezMhF4wZ060iJqZAAP77xHVCczN+zAiMG1vQ35icZo4b1z7+evd7/9VuZrDUN8Z2QX84BQENFvRnZsbgyJF/lUL8pOYmgLqrVMqE3QDyYrzeN5pK4O8rTLl2LR1CzJTAaAGoTgftTWxSs3ToNyg+eSOnuPiR65+1hDYz77fQXjiCBEiABEiABEggWglQ4BKtO8e8m4pAampqQkJCwmdBuvPvcrlcQ83+2zucnHsUS6cA5oUzR439clfgl/30s65cuYJly5aF6y7o+EmTJqFnz56619evX49jx6jytQv0kCFDMHz4cJ27jz76CO+9955dYRrNz7x585CQkKDzX1RUhM8+U2+r+k0IgaysLMTGxuoGbty4EUePHg3lotlfnzJlCnr08DdQvJHOrl278O677zYovzZt2mDOnDmGc9X7XL3f7TJ1y4K6bSHQNpwDHv7Yrigt2I/Ev5WNEy/YscLMzMyYixcvfgDgbgN/x9q3b3+70+kMXSljRzL0QQJRRIDPO1G0WUyVBEiABEiABBqJQEsQ9GdNmDkHkEvtQhQo6A8UQENgVWtx0XRTSLMCaitC88C1Z0+Y1VsKT6aUwiGAgQASAeg/QKg7sbk79P8JEl/zpxR4U4KZ/c0cP32Epmlra25wM7jlwApnuwX9makPDNO8MSrfW33ra+CtDOHcamH2PJrhzTEkQAIkQAKhCVDQH5oRR5AACZBAUAKNKd4NRwRe3xaZybHRBf3Jyc9+0Tn+xhduNhY+GHCyemJtF/QbFB0ELc5oqKC/etEiMzl5kgR+D2BQCBDnAPzZGxPz62WFhbYrRBakpt5aWVn5Q0j5zwG3Bpjdn8gQ9Id5Vs2838wC4DgSIAESIAESIIHoI0CBS/TtGTNuWgLp6enfk1L+0iiqlDLd7Xar7mW2Ws9iOUUC6xritHs8UDrCeKbq3K06eNthwUTKVrqO25FXc/po3bo11I8SoStBtR3d8++77z7cfbdeu7tjxw7s3LmzOZdrKnZSUhL69dNXmCgxvxL1m7GJEyeid+/euqF79uzBO++8Y8ZFs44ZNGgQRo4cqcvh3LlzWLVqVYNzmzFjBjp16qSbr27iUDdy2GW33XYb0tLSdO6ueYE7t9oVpUX7uRJXhf4HJwhbPsdKT0/PkFIaXsMgpfy22+1+qUXT5OJIoAEE+LzTAGicQgIkQAIkQAItjEBLEPTrOrtb3KNQgv7A10OFMyugtiI09+eQnTpzpPTK3wJQV9fFhMot4PVmFfSHI0oPtq6oE/SbKEAws4fhsDN7Hs3E5RgSIAESIIHQBCjoD82II0iABEggKIHGFO9S0G/u4FHQr+ekuox5Dh8eq2natwDMCNER/yKk/PEtFRUvvVpaasu15ZnJyUkSyKmu3DfaSHWd4KmAFzoC6FLrv1HQb+4twFEkQAIkQAIkQAIRRIAClwjaDKYScQSmTZvWVtO0gwH/7vfnuc3lco2xO+kR22Xc8QrslsCdDfW9/l5gUBv97O3bt2P3bnUJmnVLSUlB3759dY4KCwtx8KBC1vKtbdu2vlsKEhMTfR3YY2LqfodcXl7uY6HE1efPn28QkP79+2PsWPX9dF07fPgwNm3a1CCfTTmpT58+mDBhgi5kRUUFlixZYiqVYAwuXbqE5cuXm/LRnIPat2+PWbNmGaZgpZu+urlB3eAQaOrWAnV7gZ2WnZ1teEvCgl1AQcOOtp3pRYOvhWXJ4st2JepwONTVDvqrO4DP27dv38fpdKobL2kkQALVBPi8w6NAAiRAAiRAAiRAQb/+DESjoF/pCbTjV78LIX5WTyf+EwAu11qx0hh2r9XMj4L+EL8SbO/QT0E/fwmTAAmQQIsnQEF/i99iLpAESKAxCcxLSnoCQvyxJkaY3bzry23BmDHdKmJiCgRwV/W4oF3d6/Njpuig0Tv0RwGn+hhaLa4IZ77FDv26Zfgexo8evb1KiPECmA4pJxsJaCTwapdr156yKuqfO27cECHlmgAx/ykI8WKMlEu8PXsecDqdnsBEdecUiAxBP/BGTnHxI+rCOjO/S8y838z44RgSIAESIAESIIHoJECBS3TuG7NuGgLp6en/LqX8iVE0IcSUvLy8DXZnklgin4WsdVtcAwL8oC/whLpkPMDKysqwYYM9Kd9zzz249957dTF27dqFd99VWtOWZ5qmoWvXrj4BvxLyd+yoarxDm8fjQXFxcYMKHVS8adOm6YJUVVVh8eLFkNLUY1/oJBtpRFxcHObPn++7tSDQXC4XPv/885CR27Rpgzlz5hiOs/PWiZCJWBig8lfrCLStW7di3759DfLcrVs33H///bq56rypYgn1p12mijJUcUagvXoM+NEBu6K0bD9SYuKxcaLAjlU6HA51ZYLh7TBSyufcbvcv7IhDHyTQUgjweael7CTXQQIkQAIkQAINJ9ASBP3ZKRnfkQK/8VMIt4N+KHqBHc0hsKq1uJj51/z88lBz1etmO6Jb6dA/P2XGN4QQrwR05d8OIX6hCblxYX6u7kOGzNTMdsJbvkIASm+grFkF/VkTM/4Eia/5mUohnluyaWVYz3BR16E/9YFhmjdmLYBbfeuW8tM4xKe8UbgsrJvs2KHfzDuRY0iABEigeQhQ0N883BmVBEighRDQCeGBVe3i400/jNWHITM1tZ2sqFiBGw9EHgiRkVNUlBcOvnnJyX8CbjzIwEAo3diC/ibmVCG93ulLt2xZFw6n+saGI8g38jN3/Pg74fXmC+D6vfZSfub1eics27r1SOB4uwX9Ov/V3fuFpv1KXL86z28eCTy2tLj4jYZyS01Nje1SWfk3IWVNpzQhxDp4vVnOkpIz9fmNGEH/2LFThaa9DSC+Ot8NIj5+ljM//5IZLhT0m6HEMSRAAiRAAiTQcglQ4NJy95Yrs0Zg6tSpHWNjY1WreZ1qW0pZ4Ha7J1qLoJ/dt0D2qIzFJwAM+uubjza+I7D4bv14JfBduHCheUf1jOzduzcmTtQjOHHiBNauVd/RtQxTIuzaXfhjY2MbvLCdO3dix44dYc1X8VR3dCNbt24djh8/Hpa/5hisChJUYUKgffDBB1A/ZmzGjBno1KmTbqidt06YyaOhY0aNGoWBAwfqpqsbHNStFg21rKwsqKKJQFu/fj2OHQvre/F6U+jXrx+SkpJ0Y/ZeBSa939Dsb7p5u8qSMBRC2FKF84Wov+QLUb/u+g4p5blr1671zjf5mdBNtwtc8E1JgM87N+W2c9EkQAIkQAIkUIdASxD0WxXchzoSmakzxmteoQqH26qxEthU7hEZK4tWqlvsQ1pjC/ozJ2TcoQHrAdxRnYwHkP/h7db6l0aN+fwJR5qgP/AsQuC1xZtyvx4ScK0BWRMz0iGR6y9skMAGqSXMcuY7a7QBlgonJs58Vkj5gj+k1eIRXS7A517Nc78zf7XpTxQenjat7bXyVm8JoKazgRRy5pJNqxQHnZk9j+Fw51gSIAESIIHgBCjo5+kgARIgAQsEMpOTh0ngRgWsEB/ExcVNWZifH7otmom4ZsT49bmZOW5c+3gp1T+8/coAw6KAxhb0NzInMS85+e8AHqrFwrC7uwnkhkMsC/oDReJSbo2PiUn/x+bNZwMDNrag3x/v8REj4k63avWKAB6vlYOlghRd4QJwVHo8k5Zu3RqyRV6kCPqzxo4d7NE09QFGD8VFAoehaalLN2/eb+b8UNBvhhLHkAAJkAAJkEDLJUCBS8vdW67MGoH09PQfSyn/08iLlHKM2+3eZi2CfnZikXwDAl+x6jdeAz4aBbTR9J5Uh37Vqd+qtW/fHrNmzdK5UR3jVed41UE+Gk11kr/tttt8In71YyQit7Iu1al//35Tj2o1YSZPnuy7FSDQouU2hCFDhmD48OG6/M+cOYPVq1ebwqnmKz+BpkTrSrwe6abO0qRJk3RpqhsK1E0FDTVVVKOKawJt9+7dUMUOdllCQgLmzZtn6G5kKXCswq5ILduPkHjy6DjxBztW6XA4Ur/47HRjkL+jfuB2u//Ljjj0QQItgQCfd1rCLnINJEACJEACJGCNQEsQ9GdNzBglJdYIwF/t/ok3VqY6N6w6ao3O9dlfHj/9To+m5cPf7A84HOP1pv5j89umPsQwK6BuqNA8a8KMrwCidpO/ZR0v98h+tfTVyvrWH2mCfjNi/FD7mT0x43kp8dOacQZFAQ3lrHwGvl+sCvoNxPgeATFnUcHKlaHW6n/9K6npvaq8serWO39BR71FAWbPo9n4HEcCJEACJFA/AQr6eUJIgARIwAKBL48f37nC48mDEGN8bqS8LDTN4Swq2mzG7bxx4+ZAyqW1xtYRos9LTlat49TDVEz1mGJx7doDztLS82b8ZyYnJ8nr10Z38KUXRJzc2IL+RueUlPQEhPhjLSZhcQrF0qKgX8xNSnpZCPFUrTh/ySku/ur1Lalr4Qr61UPb1UuX1C0M188gcF5I+aizpGRnyHUlJ4/SgDWo/rBCAp/KmJiUZYWFDWo9lzlu3Hjp9boghK/bAADT3e0jRdCfOWJER9mqlVJBJFevwaOKRXKKixeF4qlep6DfDCWOIQESIAESIIGWS4ACl5a7t1xZwwlUd+dXX4j6nxNqO3O7XC5Hw70bz0wskeMgYeq53Ezsvw4C7u+sH/nxxx+jtLTUjIuQY4J1B8/Pz8eRI7rL3UL6a64BSqzcq1cvn2i+R48ehh3P7crtwoULWGn++0pfWNXZXXV4D7Tz588jN9ewEZld6drip3Pnzpg+fbqhr5ycHJSXl4eMozr8q07/RrZo0aKILyAJdtPCpUuXsHz58pDrDzZgwIABGDPG/9HKjVENOWehkgh2S8Kz+4E3T4SazderCZwp13DHmbHigh1EHA7HBgC6ShHVpb9169Z3LF++/JwdceiDBKKdAJ93on0HmT8JkAAJkAAJWCfQEgT9C1IzbvV6fR3qv1RNxAMpHlpcuNLU98GhKBoI38Pyb1ZA3VCh+fyUjJ8Kgef965BCPLdk08pfNGBdZ71e7/3OzW8bfjhm0E2+3vH++Jnjp4/QNE011fR9GmfUNV/9d4ObBi54hXQ4N61St7CFtMypmR21iqurAeHXBahoDy0uWPVm7ckN5ax82C3oVz6zJ8z8oYT8/2rl+I8T2sVH8/PzTXUEyUqZmQ0ha2mQ5NYYr0z/x+a3dc0or69hRoaQoqZgwGpRQsiN4QASIAESuMkJUNB/kx8ALp8ESMA6gXnJyS8BeLqWp9c+j4//pol/MAcKvT1CiDnOoqKafwxnTphwh6ysXA8h/NWxFUKIR5xFRYtDZa46sJ9p1ep/AfxTrYexf5yOi9P9Y76xBf0qfmNyejA5eWjM9Wvh/PfOm+ZUzUZkpqQM7nzlyr5XS0t1lec6QX8YhRuZSUn9pRAqtz41eybEQzlFRXUeBG88oI4fIb3e2g+o9YrsH0tNTbhUUeEEMMOM/9rnZs6YMb00TSvwny+rgn6DcxT0JoLaeRidVQCGtywE7kU4OZsV289LTv7hF0/rNx6CpcwTwFxnScnVEO87ffGGlH/LKSl5LNT7la+TAAmQAAmQAAm0DAIUuLSMfeQq7CWQnp7+gpTyWSOvUsphbrd7h60RpRSJJdgFYJBdfh/tDvzM/1Rey6mdIvAJEyagT58bj43+MHv37sW2bbZfYGAXGp8fJRBXAn7VOV0Jzu2wyspKnD171lcQUJ/PgoICHDp0yHTIYLchKAfLli3DlStXTPtqroFz585F69atdeHDubEgWAHJxo0bcfSoLQ0JGxVPdnY2lLC/tqmbLFRBQkOtTZs2mDNnjuF0UTlBRwAAIABJREFUVSigCgbssvvuuw933323zt3qM8DX99gV5abw8/OyZPF9O1aanp4+VkppKPqQUv7U7Xb/hx1x6IMEop0An3eifQeZPwmQAAmQAAlYJ9ASBP0ARNaEGS8DtRrySeR7WyXMdq5zmmqsqIoCNFQlvJmfZ9iFIVB0HUyUbrAjImtCxm8AfNv/WjABdUOF5tkTMv4qgUf9/qXEz5YU5v57qNORnTr7dumtcgPiruqxzSroT01Nje3mbf83dSlCTe4Sf+l4pccToW4bUOOzJ8zIkhB/BxBfPf8zLzDFWZD7WW0WDeWsfDSGoD9z4owkTYqapp4Azgqvlr5o84qtofbQV8RwrXw5BNRNdT4TED9aVLBS6SMMjYL+UFT5OgmQAAnYS4CCfnt50hsJkMBNSCCwo/oXQuSrX4iMH15aXFy7876OzNzk5LkCeB2A71tYCXwY7/FMXbh1a51eXAbi4l1eIR5YVlx8sD7cgf4BXIAQM3KKigoD5zWFoL8xOamHtVsrKtQ121+rtbaTQsoMZ0lJKOWDyBw37ntSyv8G8JaQ8glnScmZ2owMOvSrl9eKa9cy67stQQnVT7dq9YoAHq/xJ+VnIi5uirOgoM6DoP/1rLFjB3s0TRUA9Kg+FyG75hsI1fNFRcXsUDc5ZCYlOaQQK2o9pG6qECJjZVHRxYa8lQ32OOiZ8/uvFvOrDwjUF6P+myjUy80m6DcoEFHFNt93FhX9yuhWBf9aDN5z6tYOCvobcpg4hwRIgARIgASilAAFLlG6cUy70QhMmTKlS1xcnPpiM8EgSK7L5Zppd/CeJfIbUkI9H9pmfVoBJfcZu7NLBN6/f3+MHTtWF+Ty5ct46623bFuLHY5UF36/gF914Y+P93/vac27EvCXlZX5BOUnT56scabE61OmTEGnTp10AU6cOIG1a1VNvHmbNWsWlLA/0FThhCqgiHRT50Sdl0A7cOAANm82dzFFtBeQGN0wYEcn/WCd8+0+G927d8fUqVN1e3jRAwwK9SlWpB/QJs5PaOh9dKyw5RoTh8ORB8Do1phLcXFxd+Tm5n7exMtjOBKIOAJ83om4LWFCJEACJEACJNDkBCJR0D9/QsZLolYDRjMd5wO7wFeDfLXj5R5PhRKDf3nyA309VTHqxvceAuKxRQUr1ZV/svZmZKVOHyq92npxoyGhB1J+f3Hhqnq/b56fkjFXiBsaEuXTbkF/4B5+8Ry0pSIudsZb6986HexAZaY+0F3zxCysLQRXQvL6OvQb3IRga4d+lauBuP2qlHh4SWFuvVqdWntYU20vIH6yqGDlDwL3MtIE/UaFDBJYK+MTMkMUpIislBnfgxBKF+PXZRzyamKKM3/lJ8H2noL+Jv81y4AkQAI3OQEK+m/yA8DlkwAJ2EJAzEtK+g2EqKmS9lXBCvGYs6hI9/Cmnrkyx43LkFL+1X9NGACPFOKppUVFfwzM6MHk5K4asEYA99Z6bb8XyF5WXPxO4PjMzMwY79Gj3xLAz/3FAmqMBP5wOj7+aaObA5pC0K/W3ZicDDvhA2XV+7DOSIj9lTFjOlyLiVEPLE/4H1qkEP/Qzp79J+euXRV+tkEE/erltbGxsV9dVFBwOHAffL417WUI8ZAZobp//oIxY7pVxMQUCMBf2R7ytgGjtQtgeUxs7NNGualYc8eM+RJiYpy14qj//KOc4uKg1deh3i2ZI0Z0lK1aqQ8val1Lh+BnNSXlbq/H82cB6FUrzSjoD3JWVXf+HwkpXw7s1O97zx058qgQ4rcA6qpCKOgPdWz4OgmQAAmQAAm0KAIUuLSo7eRibCCQlpb2cyHEc0auGqM7/+0bZUJFKxwA0M2G9Ou42DwcuMOgLGHr1q3Yt2+f5XD1dQdfuXIllFi5Oe22226rEfHfcssttqSiOqofO3bMJ+I/cuQIrl4NfinarbfeCofDSGcLLF68GKqjv1kbOXIkBg3SX+CgcsjPzzfrptnG9e7dGxMnTtTFVwwUCzPWr18/JCUl6YZGYgFJ7SRVAcmYMWPQrl07Xe4fffQR3nvvPTPLDzomWOf8xjgbRrcMqMTmfARsbd63uyWGTT1ZCLxxNEk8bEfc9PT04VLKd4P4+onL5fpPO+LQBwlEMwE+70Tz7jF3EiABEiABErCHQCQK+rNTMr4jBVRX++tmrtu+yJ4w88cSsvZtXB4BvBFzrerpN7fmGT2ZiQUTMiZ5gT8BuLM62kUpRfqSwpVFAYR1nfZVY0gB/MhTmfCys8RZ50MQ9X2zOHHtUQGp+77ZbkG/gQgeUogcWXHtCWeJu07jQ19eJ8vnC4mXANwWsMZ6BfoPT5vW9lp5q7cEcP+NefL7iwtWvVBfE73AYosQtxsYcxby3zxdW//e6XR6Ak9+1sSMUZBQV/z591AN+TBWq0o3unEh0gT9KtkF4zKGeGOwBkBiLbZbhRabvSh/ufpstI5lJmW21mKv/QRCPlNLu+KBkM8u3rTqxnvH4NcEBf32/O6kFxIgARIwS4CCfrOkOI4ESIAE6iFQLWR2os7DiG/CbgjxdyGl79t9KcQASPkIgDrfHEvg1S7Xrj31ammp4TfQmUlJo6UQqjiga6001MOH+qbyLwLwta6TwEgASkDeMyDdervJN5GgH43NybBD+nUQgfvQClJOBzCjjgBbSsPbD+oR9Cvf6mH7bSGEC1KehxAx0utNhRDZAOq2D5QyZOf8x1JTEy5VVKizpHLz20Xf/nu9xULTBguvt9hZUvKP2ns8d9y4bwgpXwkoHrgqhCiSUqoHZf8ZUWdoLoAJAG7cTx9k7eG+8ecmJz8kAFWsUrvbvjqru6WUWyCE+iCkA4DxAHrV4/+1nOLirwe+HrgXX9yGEfIGA78Pg5sMgnbPnzNmTC8RE5MngKEBOSiOa4QQPpWH1+tNEkIoVUnge+76NAr6wz1CHE8CJEACJEACUU2AApeo3j4mbzOBzMzM1hcvXlQ30OlaoQshlubl5c2zOSR6lMjnhcRP7far/P3kDuCfuus9Hz58GJs2bbIlZLDu4KWlpfj4449tiWHWieq637NnT9+PElG3atXK7NR6x507d66mC/+pU6fUM5Vpv8E66xcWFuLgwXovMawTQ90uMHnyZF1clcuiRYvCysl08jYOjI2NRVZWFoTQf7S/Zs2aOrcbBAurblmYN8/4LZibm4vz58/bmHHDXam1qvOnzqHaN1X4EsxcLhc+/9xaA/VgnfNV8YkqlpCyTsPFhi8MwKRJk3zrCrTfHQV+fsiS65tushQYcSxJBBPih8XD4XComyyNbo85I4RIzMvLuxaWQw4mgRZGgM87LWxDuRwSIAESIAESaACBSBT0z0+dNVV4vW/XupVetbXfAS9WAPIShLg9vir2R68Xv3XjOkDV3X1qZkdRUa4a4NUSnPugXIWQKyCxSkj4ngG80AYITX7lCyG40nn4vwevt+u+URd45UsCJzWBNarwoPr/q4r7oN832y3of3zE43Hn2x57HUBWwBG4CimLIMT+6rzuqG7Mp7/m8PpEDwQyFm/KVbedGVrg7QkAqiTkaiHFOkD2gsDZxQWrVKPKGgtT0F/fPh6VwBualNt969FEV0j8E4DhtbUMaj+klBnOwlWGd+ZFoqBfrcfoNgfF9wsdyAYBLLmuXVFnVUv1QmaLQO0KYOpGCgr6G/CLklNIgARIwAIBCvotwONUEiABEqhNQAmANU3LgRBjwiIj5RJRUfG4s7S03m9LM5OTkySQU7fK1lSktaKy8hHnO+8cDza6qQT9Kn4TcJou4buGrrMpOjcG7ZdSzltaUqJr56YT9Et5ufpB9h6zMSSwN9brnb14y5aQKox548bNgZQL63zoUDfQcznFxb8IiC0yk5O/IwFV0X5DqG8uwTIpxKylRUW+h1kr9viIEXGnW7V6RQCPh+GnDFLugBDpNXOEcH4eF/flwBslmkrQr/KYm5Q0XAih3nO1q/PrW9ZVKeU/hPB1hov3DaSgP4xjwKEkQAIkQAIkEP0EKHCJ/j3kCuwj4HA4nv7iuUx179KZ1+u9Z82aNR/aFw24c7vseLUCBwXQ0U6/fl+TOwOv65u6+zrDm+2KHiqvYN3BVRf79evXh5pu+XUl4h8wYAD69OmDLl26WPanHCgh9PHjx2u68F+5cqXBfkeNGoWBAwfq5u/fvx/FxcVh+Q3WHV1xVrwj3e6//35066a/iOLDDz/E+++/byr96dOno3Nn/Ucn7777Lnbt2mXKR2MM6tSpU81tEEZrNIqpbrBQN1nYYcHOxrp163xn2S676667MHr0aJ27Dy8DaR/YFeWm8VNclizG2bFah8MxCoChiEMI8WReXt4f7IhDHyQQrQT4vBOtO8e8SYAESIAESMA+ApEo6M9MzWwnvOUrBKCv3ldLl/LTOMSnvFG4TPfAr0T9MRXlr0pgfpiUPBJ4sdPlHs+/Wvpq0GsDsyfMHC4hw/q+WUgslwIL/PnYLehXfoMVG9THQAAlX9yE0AESQ26Mkw8tLlj1ZrB5geL8wHFGawtX0K98Zial3SJi498UwlcYEY6VacDDCwtyNwSbFKmCfgAia+LMeZDyz0YNVeqB4IHE370xCU87852XQsGioD8UIb5OAiRAAvYSoKDfXp70RgIkcJMTyExNbScrKlQ3wCdNiKpPSSmf0Xr1WmJ01ZcRyuwJE3p7qqpelMDsgA7oRsMvCiH+C17vK86SkuD31ivh8vjxGcLrvfHNp0kRcvV6VeeqmodjqWkzl27erG4TCGoRxqlKAku1yspvByt6MOjQf1YA06WU4yDED0w8IK2NjY396qKCgsNm3iLVoviXqkXxtTvd+6cbCfrVa0rUP0kCvw+8BSJIXNUtf3lMbOx3zOZmNv8z8fHPmGDjgRBrY2NiHq/yeIZCSnVurq9XiA/i4uKmLMzPr9NerykF/SoN9Z6rqqpSD8GBnRkCUewWUn4DMTGXpNe7tqagxOR7yQxXjiEBEiABEiABEoh8AhS4RP4eMcOmIfDDH/5Q27JlyycA7jCIuM7lcoX693XYiSYWS1X0/K9hTzQ5IV4D9owC1J+BtnbtWpw4oS4jsGbBuoN7PB4sWbIE6s/GMNWt/e677/aJ+ePi4iyHUOLqo0eP+kT8iks4XfjrCx6ss355eTlyctR34+YtWHf03bt3Y/t2y7Xu5hNp4Ei1X6oAJNDOnj2Lt99WTQlD27BhwzB0aOCldPDtmTrTTWWqC786+2p/Vcf6tm3bhhVaFdWsXr0aFy9eDGtesMGpqano1Ut/oaAqclDFDnaZum1gzpw5hu6+tB04HVQOYlcGLcyPwMyyJN/tppbN4XCoLpkTDRztd7lc/a831KSRwM1JgM87N+e+c9UkQAIkQAIkUJtAJAr6VX7ZqTNHSq9UuoVE3Y7VI+hXYzMzM2PEyfL5QvoaU9xmYsePCsj/t6hg1RIzzwfZqbNvl17v3wGZEsK3T1zuEbKtkKJGu9EYgn7fulMf6K55Y15BaO3JVQn5M1nZ+tdafPnLkPiafx0SeHlJQe4z9axLZE2c8R1IYdiU0C5Bv289SZmttdirT0GI/zSh31Afsi0X0L6zqGBFvRqOCBb0+7Bnpsy6WxNepWcYa+LsnpICz8iuCaY1ShT0m6DKISRAAiRgIwEK+m2ESVckQAIk4Cfw4OjRXbTY2K+I69eUqfZx/tZ26tvFnRL4gxYfv9yZnx+y4tWIqhIZV1ZWfk0IkVEt3G5dPe40gD3h+m9qQX+TcwKmQ4i7aj24XYSUeyXwdlxc3GuhxOyGgn5Nu9+5eXNpwF6rjv3+K+eUmmOD1+v9fUzv3lvMFm342agPDnD0qKogf/aLPFV3MLXH6oq0T6SU319aUrI82DtOzfUcPjxWaJp6mE4RQN9aBSZhrd3Ku1qxiY2NfVQCD9U6p6pbwWEhpUvExv7OWViobiyQc8ePvxNeb74AelfHrJBe7/SlW7asq51DUwv6q2OLuePHjxZer/owYlqt9/NpSLlNCPF/kPJtVTiTmZw8TAJK+XCrby4F/VaOEOeSAAmQAAmQQNQRoMAl6raMCTcSgfT09HlSSqeReyFEWl5e3ho7Q3fdIrvFenEAQIKdfgN9LbobSDHo///RRx/hvfd0l72FnYoQAllZWVAC50DbuHGjTyRvtylR8YwZM6C68zfUVBd+JQJX+amfy5cvN9RVvfM0TYPqnq7+DLS8vDycPq0+EjFnwbqjK1H4ihXq+//Ito4dOyIjQ30kpDdV3KCKHEJZ165dMW2aesSta1JK360Tal8byzp06OAT7ysRv+rCb7SnZmKrXFXnfDsKavzxgp2N8+fPIzfXFr14zdJmzZqF9u39HyPdWPEznwA5p8wQ4JhaBHaXJYvBdhBJS0ubLoRYZeRLSjnb7XZH/i8JO0DQBwkYEODzDo8FCZAACZAACZBApAr61c74hNei8v9JiCwB6avUlsBpTWJNeUzMk8vzl5+rbwcfH/F43Ll2ZQ4hfbexJwPoXt2MTom/1ZVtxVLI1ztdSnTV15XfKIavaOD4tbEa5Le8AtNEtX5E5Scg9wjg957K1m85S5xXzQqorQjNa+UoMlNmDY4R8l8kpNImqO/qVQM+1TByN4R8oyI27m9vrX/L96FL1oQZXwHEG7Xmf6BpmLIwP7dOk74ABiJ7/KzRXs3zvICYVK2nUEwPQ+KlxYW5v609viEd+uvMVzc2eK7NhpCPALjPz7p6Terzw2UC2v+GEvL7fVrhHPh+CVacYcNvFt8+asLzOCDSAKhidP8HjEq38q4U8g8NObtmz6MNa6ALEiABEiAB1f+WFEiABEiABEiABOonUJ+gn+xIgARIgARIgARIgARIwE+AAheeBRK4TsDhcGzD9cLkOiaE+DAvL08VQttqiSXyVUh83VanBs6eSAR+oMqlAyycruihcpw4cSJ69/bXOd8YvXfvXmzbprDaZzExMXjggQegxOHhmhK+1+7C31i3BwTmNXnyZJ8IPNB27NiBnTt3ml5Gfd3RlaDfrm7vphNqwEDV3V2tI9C2bNmCTz5RF2SENlVAYnQrQ0FBAQ4dOhTagckR6qzV7sLfrl07kzODD1PnT3XMV0J7O62+s7Fs2TJcuXLFtnCjRo3CwIGqD0hdW/458K19toW5mRx9uSxZLLRhwcLhcKgGFPrNAQpdLtcEG2LQBQlEJQE+70TltjFpEiABEiABEiCBKCOQnZLxHSnwm5q0BV5bvCm30T/3ijJMTJcESIAESIAEWiQBCvpb5LZyUSRAAiRAAnYSoKDfTpr0RQIkQAIkQAIkQAItlwAFLi13b7ky8wSmTZuWrGlakdEMIcRDeXl5b5r3Fnpkt63yjhgPlPRVdQ9rVBvQGsgfZhzCbFf0UAkOGDAAY8aM0Q27dOkSli8PelFbKLeGr48fPx6333676bllZWVQP0pI3VyCdyV+ViLoQDt16hTcbrfptaiBqsO9UTHDO++8gz179oTlqzkGjx49GqqbfKApIb4S5JuxlJQU9O2rr1JRBQGqMMCKqc7z/i78RkUYDfV97NgxfPDBB1B73lgW7Gxs3boV+/bZp7RXXFSRSqCdqwKGvNNYq2u5fgWw/+gR3IX5QnV6tGQOh+MxAH8xcqJp2vDVq1e/bykAJ5NAlBLg806UbhzTJgESIAESIAESiCYCImvCjJcB8ZQ/aSHx3UWFuS9G0yKYKwmQAAmQAAmQQMMIUNDfMG6cRQIkQAIkcBMRoKD/JtpsLpUESIAESIAESIAELBCgwMUCPE5tMQQcDsdSAHMMFlRWXl7eNz8/v8rOxSYWyUUQyLLTZ32+to8AesTrRxQXF2P//v2W06ivO/jKlStx4cIFyzGUg/ri+AOoIgJ/F/7jx4+jqbrw17dAJRKfNWuW4ZDFixejsrLSNJ8RI0Zg8ODBuvGqaGHDhg2m/TTXwF69eiE1NVUXvqqqCoqFlDJkanfeeSeSk5N148rLy6GKVMIx1YW/W7duvhsUlJBf7ZUddvXqVV8hif8nnD1uaPxgZ+Pw4cPYtGlTQ93q5ilm8+fPh/oz0KbvBN6/ZFuom8nR18qSxZ+tLjg1NTU2ISHhKICugb6klIvdbne21RicTwLRSIDPO9G4a8yZBEiABEiABEigOQlkTZ7dz+utuOzMX33cTB7ZE2b1lvCqjgX+DywqpKZNX5K/Yp2Z+RxDAiRAAiRAAiQQ3QQo6I/u/WP2JEACJEACTUCAgv4mgMwQJEACJEACJEACJNACCFDg0gI2kUuwRGDatGl3aJr2CQDNwNF3XS6Xrd3Eem2RA7xeqFbqTfYZ5wt3Ag9106/uwIED2Lx5syV+/skzZsxAp06ddL62b9+O3bt32xLj7rvvxn333WfoS3Wn37t3L86fP29LLLudzJ49G+3atdO5VfzVPpi17t27Y+rUqYbDFy5cGBEFDPWtRYnAFyxYYDhk7dq1OHHiREgUCQkJmDdvXoN9qH3wd+FXPI2E6SGTMBiguu/7b4M4c+ZMQ1xYmtOjRw9MmTJF50MVSyxatMiS78DJKo6KF2i/PAz89oitoW4OZxKHO3VE/11DRYXVBaelpT0rhHjBwI9XCNE3Ly+PO2QVMudHHQE+70TdljFhEiABEiABEiCBZiTw5ckP9PVUxawG5MVYzTPvzfz6nyEeH/F43Pm2x14B8PiNtGWxN771A851zsj8kKYZ+TI0CZAACZAACbREAk32ZVdLhMc1kQAJkAAJ3BwEKOi/OfaZqyQBEiABEiABEiABqwQocLFKkPOjnUBaWtrvhLhxJXit9Vxs3759N6fTedXONSYWyb9A4DE7fYbylX4L8NpA/aiKigosWbIk1HRTryuhvRLcB5qdnePT09PRpUsXXQxVMKAKByLZRo4ciUGDBulS/Oyzz1BUVBRW6koQbyRCVx36Fe9It2Bi8I8++gjvvfeeqfSDnYXTp08jLy9P50OJz5WIX/3ZsWNHUzFCDbp27ZqP95EjR3Ds2DGo91NzW7CzYbZYwmz+6pYIdSNAoG2/CMz60KwXjqtDQODpsiTxO6tUZs6c2b6iokJ16Te6buJFl8v1XasxOJ8Eoo0An3eibceYLwmQAAmQAAmQQHMRyJya2VFUlDsFcH91Dvs1Ib5R1bXVBqfT6QnMKzMps7UWe+0nEPIZAP5r3DxSiseWFK58o7nWwbgkQAIkQAIkQAJNS4CC/qblzWgkQAIkQAJRSICC/ijcNKZMAiRAAiRAAiRAAs1AgAKXZoDOkBFDID09vYOUUrUETzBI6r9dLtfzdibbY7PsIzQctNOnGV/tYoA9o41HKvGzEkFbtaboHK+6sqvu7IG2bNkyXLlyxeoSGnV+YmIiJk+erIuhROFOpzOs2BMnTkTv3r11c9QtBe+8805YvppjsCpsUAUOgXbu3DmsWrXKVEr9+/fH2LFjDcdeunTJJ7JXAvtbbrkF6mzGxsaa8htq0Oeff46jR4/6hPx2vG9CxQv39dTUVPTq1Us3LZxiCTMxO3TogJkzZxoOHbQNuKiTeZjxetOPOVGWLLrbQcHhcPwSwPcMfF0SQvTMy8u7YEcc+iCBaCHA551o2SnmSQIkQAIkQAIk0NwEjLvt+7I6IIHFmpTXuykIJd7XUr2Q2QIIvK7x1Y6Xezz1aumrlc29HsYnARIgARIgARJoGgIU9DcNZ0YhARIgARKIYgIU9Efx5jF1EiABEiABEiABEmhCAhS4NCFshoo4Amlpad8SQqhrwQOtQgjRKy8v75SdSScWS9V9+Sk7fZr1tWwIMKaDfvQHH3wA9WPVhBDIysoyFE5v3LjRJ4K2ahkZGYbd1dUtA5HQHb2+9WmahuzsbKg/A83lckEJxc3agAEDMGbMGN1wVdSgihsi3eoTg5stzlDnbfbs2Wjbtm2jLlcVXKju++r8qp9IP2d33XUXRo/WV++EUyxhFuicOXPQpk0b3fBv7AVyrdcImU2jRY0TEk8eHSf+YHVRM2bM6FlVVXUAgK6SRQjxZF5enuUYVnPkfBJoSgJ83mlK2oxFAiRAAiRAAiQQ7QQyUzPbaZ7ylyHwSK2u+2aXtdobn/Bl5zrnebMTOI4ESIAESIAESCD6CVDQH/17yBWQAAmQAAk0MgEK+hsZMN2TAAmQAAmQAAmQQAshQIFLC9lILqNBBBwOxw4AXwqcLKX8P7fb/dUGOQ0yKXG7vBUVUKr2eDv9mvX1dE/guT760UpIrgTldliw7uB2dY6fNm0aunbtqkt17dq1OHFCXbQQ2aY69KtO/YEWblGFElErMbWRrVy5EhcuRH7z7WBi8K1bt2Lfvn2mNrK+Lv2mHAQZpDrvqw78SsCv/reU0oq7Jp1b39kwWyxhNmF1Q4Lag0BbfBL47qdmvXBcAIHPypLQH0J4rZJxOBx/BfCowd9v77vd7uFW/XM+CUQTAT7vRNNuMVcSIAESIAESIIEIISAWTMiY5AVeAjDURE4XIeV/eatav+IscV41MZ5DSIAESIAESIAEWhABCvpb0GZyKSRAAiRAAo1DgIL+xuFKryRAAiRAAiRAAiTQ0ghQ4NLSdpTrMUvA4XCMArAtyPjRLpfrHbO+zIxLLJE/h8RzZsY2xpihbQG3rnTheiS7OtwH6w5+8eJFrFixwvKyUlJS0LdvX52fXbt24d1337Xsv7EdDBw4EKNGqWNX1xpSVDFjxgx06hR4qz2wfft27N69u7GXYtm/4qB4BNrBgwdRWFho2n8wP6YdAL6u+6oLv1/EX15eHs70iBs7c+ZMqFsQAm3Lli345JNPbMu3d+/emDhxos7fiQrgvlLbwtx8jiQWlI0Ti6wuPC0tbbQQYquRH6/XO3LNmjXcJauQOT9qCPB5J2q2iomSAAmQAAmQAAlEHgGRNf6BAVLEPCoE0gDcBaB9dZqqs8K7EOIvXtEqz5nvvBR56TMjEiABEiABEiCBpiBAQX9TUGYMEiABEiABEiABEiDYmg7HAAAgAElEQVQBEiABEiABEiCBFk+AApcWv8VcYBACaWlprwohvm7w8kcul8tM9zHTbG/bKNvFtcIxAO1MT2qEgR+MBLrE6R0rAbUSUlu1+rqDK0G/EvZbsUGDBmHkyJE6F+fPn0dubq4V100yt3379pg1a5ZhrJycHIQjJB8+fDiGDBmi86WE6evXr2+S9VgJ0rNnT0yaNEnnoiHFDUOHDsWwYcPCSufMmTM1An4VM5q68IdaqHqPqPdKoB06dAgFBQWhppt+PTY2FllZWRBC/3XN1B3Ax1dMu+LAugQ+KEsW99oBxeFwfADgnkBfQog/5uXlfdOOGPRBAtFAgM870bBLzJEESIAESIAESIAESIAESIAESIAESCBaCVDQH607x7xJgARIgARIgARIgARIgARIgARIgAQiigAFLhG1HUymiQhkZGS0qaysPAWgTWBIKeVTbrf793am0rNE/ruU+ImdPhvi66X+wLzb9DM//fRTlJSUNMSlbk5GRgY6duyo++/vvPMO9uzZYylGfYL4ZcuW4cqVyFcQK0G/WkegFRUV4bPPPjPNp2vXrpg2bZrh+EWLFqGqqsq0r+YYGBcX5xODB9qlS5ewfPnysFNSNzcoYX/nzp0N51ZWVvq68B89etT3E07xRNjJNPOEHj16YMqUKbosFIPFixfbmp06g+osBtpPDgJ/KLM11M3lTMO0srFirdVFp6en/4uU8mUDP5eFEF3y8vKuWY3B+SQQDQT4vBMNu8QcSYAESIAESIAESIAESIAESIAESIAEopUABf3RunPMmwRIgARIgARIgARIgARIgARIgARIIKIIUOASUdvBZJqIQFpa2teEEH8yCHdNCNE1Ly/vgm2pbJSxia1wBEA323w20NGsW4H/GaCffPXqVSxdurSBXutOGzFiBAYPHqzzpUTUGzdutBwjmCB+69at2Ldvn2X/je1g1KhRGDhwoC7MgQMHsHnz5rDCK0G8EsYHWn5+Po4cUUcuci0mJgYLFizQJejxeLBw4cIGJ96hQwefqL9t27ZQHeSViP306dM4efJkg31G48Ts7Gzf+gNtzZo1trJQt0So2yICbfN5IGtXNJKLmJw3lCULfVVGmOlNnTq1Y2xs7AkArQKnSin/2e12/yVMlxxOAlFJgM87UbltTJoESIAESIAESIAESIAESIAESIAESCBKCFDQHyUbxTRJgARIgARIgARIgARIgARIgARIgAQimwAFLpG9P8yucQg4HI6tAEYbeP+by+V6zM6oPYrkw0Lg73b6bKivTrHAR6OMZ7/99ts4e/ZsQ13XzAvWHdyqUNsfIJggXgnYlZA90i0xMRGTJ0/WpVlRUYElS5aElf6ECRPQp08f3Zy9e/di27ZtYflq6sH9+vVDUlKSLuzFixexYsWKpk6nxcWbNGkSevbsqVvXRx99hPfee8+29ariienTpxv6G7AVuOK1LdRN50hqGHlsrCi1unCHw/E6gIcM/BS7XK5xVv1zPglEAwE+70TDLjFHEiABEiABEiABEiABEiABEiABEiCBaCVAQX+07hzzJgESIAESIAESIAESIAESIAESIAESiCgCFLhE1HYwmSYgkJaWNkQI8aFRKCHE+Ly8vCI700gslko9O8xOn1Z8rboHGN5O70GJfJXY1w4L1h18w4YNKCsrsxQimCC+qqoKixYtsuS7KSYH60yvYrvdbpw6dcp0GsFE8VeuXMGyZctM+2nqgb169cL48eMNO8jbLThv6rVFSjx1C4Qqfgk0VbSjinfstHnz5iEhIUHn8tHdwDrrNUJ2phpVvgTw+tFk8YjVpKdNmzZB07RNRn40TRu4evXqvVZjcD4JRDoBPu9E+g4xPxIgARIgARIgARIgARIgARIgARIggWgmQEF/NO8ecycBEiABEiABEiABEiABEiABEiABEogYAhS4RMxWMJEmIpCWlvY7IcRTBuE+cblcA+xMo8dmmSI0FNjp06qv7/UGvtNL7+XEiRNYu3atVfe++cG6g+/evRvbt2+3FEPTNKiCAfVnoK1fvx7Hjh2z5L8pJqsO/aowIdB27tyJHTt2mE5BiaiVmNrIcnNzcf78edO+GnNgbGws1M0NqmO8WnebNm2ChnO5XPj8888bM52bwrdiPGfOHMO15uTkoLy83DYOycnJuPPOO3X+/nYceP4z28LcfI4krolY9Dw6Rpy2uniHw7EHwF2BfqSUv3W73d+x6p/zSSDSCfB5J9J3iPmRAAmQAAmQAAmQAAmQAAmQAAmQAAlEMwEK+qN595g7CZAACZAACZAACZAACZAACZAACZBAxBCgwCVitoKJNAGB9PT0VlLKkwA6GIT7rsvletHONHoWyRwpMNdOn1Z93dcOyL3H2IvqcK863Vu1YN3BL1y4gJUrV1p1H7Rg4OOPP0Zpaall/43tYNCgQRg5cqQuzJkzZ7B69eqwwk+fPh2dO3fWzXn33Xexa9eusHzZObhTp04+8b4S8Xfr1s2Ua7vOh6lgN8GgWbNmoX379rqVlpSU4NNPP7WNwO233+67cSHQDl0Dkt61LUyNo06xwJfaAomtgG7xQPe4638maMC5KuBsFXCyEthxCSi9CFz02J9Dk3kUeK4sSfzCajyHw/GvAIz8nD916tRtpaWllVZjcD4JRDIBPu9E8u4wNxIgARIgARIgARIgARIgARIgARIggWgnQEF/tO8g8ycBEiABEiABEiABEiABEiABEiABEogIAhS4RMQ2MIkmIpCWlvawEOLvBuGqhBBd8vLyLtiVSs8tspf04iAAfSt5u4I0wI/6YHXXaKBDjH5yfn4+jhw50gCvdafU1x182bJluHLliqUYjV0wYCk5E5OVyFqJrY0s3O7pw4YNw9ChQ3Wu7LxxwcSSoLrwd+/evUbE37ZtWzPTasZUVlbi7bffxqVLl8Kax8HBCaiiEVU8EmiHDh1CQYF9F4fExcUhKyvLMJHx7wGfWbwM4JZY4P5bgNHtgfvaA3e1Dm/X914FCs8Ba88ChZFxaUU4CzhUloTbIYQMZ1Lg2IyMjFsrKyvLAMQZ+FngcrkWWfHPuSQQ6QT4vBPpO8T8SIAESIAESIAESIAESIAESIAESIAEopkABf3RvHvMnQRIgARIgARIgARIgARIgARIgARIIGIIUOASMVvBRJqAgMPhWAtgqkGoRS6Xa4GdKSQWy18C+J6dPu3y9Ye7gJld9N727t2Lbdu22RJm5syZ6NBBfxGC8q/iWDElFn/wwQcNXSxfvjwqROHBuqcXFxdj//79pvF07doV06ZNMxy/ePFiKKF8Y5naX9WBX3Xi79Gjh6Uwa9euhSpCuFnMXwChuN16661QRTCtW7fG1atXfef3wIED2LNnjyUcal8mT56s86HOhDobdprD4fCtI9D+4zPgL8cbFkkJ97+eCHy5a8PmG8265AGWnQJ+dQQ43XhvDfsSVhVhXkw/Ml6Ed3WHQQbp6ek5UkrdjTFSyjy32/2ArUnTGQlEGAE+70TYhjAdEiABEiABEiABEiABEiABEiABEiCBFkWAgv4WtZ1cDAmQAAmQAAmQAAmQAAmQAAmQAAmQQHMRoMClucgzblMTmD59emePx3MKgK43vRBiSl5e3ga7ckrcLtugAkcBdLLLp51+5t8GvNhf71EJiZUg3g4L1h386NGj2Lhxo+UQwQoG3nnnHctCaMvJmXAwatQoqJsGAu3gwYMoLCw04eHGENUdXXVJD7RNmzbh8OHDYfmqb3BMTEydLvzt2rWz7FvdCPH+++/j3Llzln1FugNVAKFE9qoIwkwBRHl5OTZv3ozjxxuoiAewYMECqH0LtDVr1uDkyZO2IfvSl74E9RNo688Cj+wOL8yX2gLP9wVSOoY3L5zRV73Aq2XA/5QBSuQf4baqLFlkWM3R4XCkAXAZ+PHEx8d3Xrly5UWrMTifBCKVAJ93InVnmBcJkAAJkAAJkAAJkAAJkAAJkAAJkEBLIEBBf0vYRa6BBEiABEiABEiABEiABEiABEiABEig2QlQ4NLsW8AEmoiAw+F4AsAfA8NJKU+43e7udqaRWCy/CuA1O33a6atrPPDeCGOPK1euxIULFyyHC9Yd3OPxYOHChZb9jxgxAoMHD9b5satgwHKCIRwE41NVVYVFixaFFT4lJQV9+/bVzfnkk0+wZcuWsHwFDm7fvn1NF36Vs1127NgxfPDBBzh1StXYtEyzqwDCSpHKpEmTfPsXaB9++KGvkMIuU935VZf+QLvmBe7cai5KnAC+1xv4RiIQ20TfAJ2sBP59P7D6jLkcm2uU9KLvsfHikMX4wuFwlH3x96Du7zshxFfz8vL+z6J/TieBiCXA552I3RomRgIkQAIkQAIkQAIkQAIkQAIkQAIk0AIINNHHuS2AFJdAAiTQaATmJSc/C+CFWgGeyyku/kWjBaTjFktgXlLSXyHEo/4FSk2buXTz5twWu2AujARIgARIgARIgARIIKIIUOASUdvBZBqRgMPhWA9gskGIF10u13ftDJ1YLIsAJNvp025f6+4FBrfRe92+fTt27w6zpbZBckrMPH/+fMPu4OvXr4cSdFsx1eF8ypQpOhder9cniFd/RrJpmobs7GyoPwMt3O7pd955J5KT9cdNdXjPyckJC4Pat27dutV0kleCfjvs6tWrKCsrq/mprKy0w23E+VC3FigBvfpRHI264zck6YKCAhw6FL6eW90CoW6DCLSzZ8/i7bffbkgqQecEuyliwS6g4Hz9oe5tB/x+AHBHgq0pmXambhL43n7gZIXpKU06UEj87Og48e9Wg6alpf1OCPGUgR+3y+XSV2RYDcj5JBAhBPi8EyEbwTRIgARIgARIgARIwCKBh1Lm9KhERSGE6Fft6qzX673fufntUouuOZ0ESIAESIAESMACAQr6LcDjVBIgAXsIUNBvD0d6ASjoj5xTkJmU1BrAw14hRmhSqgf/150lJVcjJ0NmQgIkQAIkQAIkQAL2E6DAxX6m9Bh5BKZPn97Z4/GcBqD7XFEIkZSXl2etjXmtJffaIgd4vdgbeRTqZvR8H+Bb+sbdPsH1hg0bbEk/WHfwjz/+GKWl1r9rVYL42NhYXa4qf7WOSLfJkyf7hPOBFm739FatWiEzM9NwuWaKA9q2bYtevXrZLkJX3ffVPqhbE86cifAW6BYOi9pD/0+HDh0seAo+9cqVK8jNzUW4hRCqIGPWrFmGjpcuXQpVaGGXBbsp4n/LgB8fDB4luyvwa78Uw2wy1y7Ce/Jj4MJRyAvHIC8cBTyVEJ36QHTsBXTsBdGpN0S7bmY94mwV8LU9wBbrF5SYjml2oASOHUsWlq/ISEtLSxFCFBjE9Ugpu7rd7pb7RjULm+NaJAE+77TIbeWiSIAESIAESIAEWhCBzKTM1lpc+cMA1H2Spd7KhNedJU7dAysF/dc3/Stj0jt4EmKfkhJ9pcQa2T1hudPp9LSgI8GlkAAJkAAJRBkBCvqjbMOYLgm0RAIU9LfEXW2eNVHQ3zzcDaKKeUlJv4EQ3655Tcrf5pSUqE6dMmKyZCIkQAIkQAIkQAIkYDMBClxsBkp3EUkgPT39m1+IFf/HILnDLperj51JJ5bIn0PiOTt9NoavpA5AzhC9Z4/Hg4ULF9oSMlh38PPnz/vEyVZt4sSJ6N27t86NumFA3TQQ6WZn9/T09HR06dJFt2TVid3tdqOqqqrOa+qGAyVCV53k7RKhX7t2DUeOHPGJ+NUNDBUVEdru3OLB8BdAKH7du3e3rQt/qLQaeq6VoN/opoXi4mLs378/VFjTr/fr1w9JSUm68XuuAJN3GLt5phfwrP4tbDjYe6AQ3k83QZ7YCXnusKm8ROtO0IbMgTZ0DkSbW0zNef4z4G/HTQ1t0kESSD+WLFwWgwqHw6GqnboH+pFSft3tdr9m0T+nk0BEEuDzTkRuC5MiARIgARIgARIgAT8BkTUh4zcAbnxHD/x2cUGu7jt6CvqB6uIH9cGdv3pfFWg/taRw1R95pEiABEiABEiguQhQ0N9c5BmXBEighgAF/TwMdhGgoN8uktb8ZKamtpMVFSsATK7xJMQHcXFxUxbm539uzTtnkwAJkAAJkAAJkEDkEqDAJXL3hpnZR8DhcOQDmBjoUQjx67y8vO/ZFklKLbEYJyBwq20+G9HR3tFA2xh9gPXr1/sE2Vatvu7gb731Fi5fvmwpxIABAzBmzBidj0uXLmH58uWWfDfFZDu7p/fv3x9jx441TPvcuXM4fPgwpJS45ZZbfCJ0o5sNGrLm06dP14j41f9uqaYKIPxFEJ06dbJlmaoAQt1eoAog1I8qgOjbty+GDx+Odu3aGcZYuXIlLlwIr4X8qFGjoIpHAu3gwYMoLCy0ZS3KSevWrTF37lxDfyNLgWO16jvUFzy/6geo7vz1mvTC+8kGeLb/BfLsZw3PVYuF1n8KYu7NgrhtUEg/i08Cz+4HqiKrvYOzLFnMD5l8iAEOh+MlAE8b/H24Ni8vb5pV/5xPApFIgM87kbgrzIkESIAESIAESIAErhPITM1sJ7zlK0Tt7+iBDzQNUxbm59b5jp6CfsCAgbqPdFVrcTHzr/n55TxXJEACJEACJNAcBCjobw7qjEkCJFCHAAX95g9EoGAdwHM5xcW/MO+hZY+koD8y9vex1NSES9euvQkh5tTKaFW7+Hg+/EbGFjELEiABEiABEiCBRiJAgUsjgaXbiCEwZcqUbnFxcUqdrvtMUUo5xu12b7Mr2Z7FcoYErLeetyuhEH7+PBBwGDSt/vjjj1FaWmpLFrNnzzYUJ2/duhX79u2zFKM+AfGKFStw8eJFS/6bYnKw7uklJSX49NNPw0rhwQcfhOoe35imROiq2EMJ0dVPS+3C36ZNG/Tq1ct3i0FTF0DEx8dDnYtWrVrptvL999/Hhx9+GNYWqzVMnnyjd4F/stq7JUuWhOUr1ODp06ejc+fOumH/+inwj5M3/vOL/YH5t9XvTZa9j6qCX0Gese8WARVR6zUSMROfg+jYs94E3GeAf94TasVN+3qsB7ccShFnrURNT08fJ6XcbOBDdXXs6narldNIoGUR4PNOy9pProYESIAESIAESKBxCcyfOPNZIeUL/igC+NuigtzHGiuq+o7+qrf9mwBufEcfRKDe0gT9DWH94JQHu8RXVq0BcJ9/TyTw8pKC3Gcaa4/olwRIgARIgARCEaCgPxQhvk4CJNDoBCjoN4+Ygv76WVHQb/4sNfbIuUlJwyHE3wUwVAIfQspHlpaUvNfYcemfBEiABEiABEiABJqTAAUuzUmfsZuCQFpa2lNCiN8ZxDrscrn62JlDYrF8C8BsO302pq+HugEv3KmPcP78eeTm2lOXEKw7uOoYv2nTJsvLmzFjBow6pm/fvh27d++27L+xHQTjc+jQIRQUFIQVvl+/fkhKSgprjpnBZ86cqekkf+rUKTNTonJMt27d0LNnT5+I384u/KoAQnXgVwUQqiDCjN1777245557dENPnjyJNWvU9/bmLSYmBgsWLDCc4Ha7YeeeqtsFhgwZoov19mng8b3X/3NIMX/5OVQV/gbefevMLzLckTHxiBn9NcQMf6jemQtPAt8Lr64m3EzCHf8vZcnilXAnBYwXDoejDEB3Az/fcLlc/2vRP6eTQMQR4PNOxG0JEyIBEiABEiABEohgAg0RmVtdTvaEmcMl5N8BDAXwoYB4ZFHBSt139BT0XyedNTEjHRJ/8j3XSRTGxlQ9/GZ+3hGr+8D5JEACJEACJNBQAhT0N5Qc55EACdhGgIJ+8ygp6K+fFQX95s8SR5IACZAACZAACZAACdhPgAIX+5nSY2QRcDgcShWdYpDVL10u17N2ZZu4Xd6KCkSV2rlnK2BbTT+vuiSWLVuGK1euWMYTrDu4x+PBwoULLfsPJiBWIur169db9t/YDoLxqaqqwqJFi8IOH6xAIBxHqnO7vwu/EqKXl7fMG9vj4uLQp0+fGhF/bGxsOJiCjrWjAKJLly5IT083jKG66od7M4Lq0K/OWqDt3LkTO3bssGXdyokqirj//vt1/i57gLu2hRbzy0snUbXiKcjzTaNDEF3vRtz0XwGtOwVl8LujwM8P2YbIqqPSsmQx0qqTtLS0F4UQ3zbws8Hlck2x6p/zSSDSCPB5J9J2hPmQAAmQAAmQAAlEMoHmEPSb5UFBv1lSHEcCJEACJEACTUuAgv6m5c1oJEACBgQo6Dd/LCjor58VBf3mzxJHkgAJkAAJkAAJkAAJ2E+AAhf7mdJj5BCYMmVKt7i4uGMAdJ8napo2avXq1dvtyrZHsfy2AF60y19T+dk0DOjfWh9t69at2Ldvn+U06usOvm7dOhw/ftxSjGACYuVUCeKVMD6SrT4+q1evhhKHh2tDhw7FsGHDwpp29uzZmi78qgt8S7aEhAQMHjwYAwcOhB0i/srKypoO/HYWQMybNw8q10ArLCzEwYMHw9qiQYMGYeRIvQ789OnTyMvLC8tXqMHZ2dmGXDeeAyYF181Dnj14Xcx/5XSoELa+LtreitiM30LcYnBdSXWkJ/cBKz63NWyDnXk1DDk+VuxqsAMADodDXeVRbOBDSilvdbvd4f/isZIQ55JAIxPg804jA6Z7EiABEiABEiCBFkWAgv6m285IZt10FBiJBEiABEigJRCgoL8l7CLXQAJRToCCfvMbSEF//awo6Dd/ljiSBEiABEiABEiABEjAfgIUuNjPlB4jh0BaWto3hBB/MMjosMvl6mNnpolFsgQCY+302RS+fng78PUe+kiHDx/Gpk2bbEkhWHfwXbt24d1337UcIysrC6rbeqBt3LjRJ1KPdAvGx0r+ffv2hRL2d+7c2XD5SoTu78KvGLXULvyBi+/VqxdSU1MtH4mmKIBITk7GnXfqReb79+9HcbGRFjv4stq3b49Zs2YZDsjJybF1/ydOnIjevXuHxVh+vheVK54Crl0Ka55tg2MTEDv1B9DuND4bV7zA1B3AwQi4rEIA/300WTxvde0Oh0MVu3UP9COE+GpeXt7/WfXP+SQQSQT4vBNJu8FcSIAESIAESIAEIp1AJIvM2aE/0k8P8yMBEiABErhZCVDQf7PuPNdNAhFEgIJ+85tBQX/9rCjoN3+WOJIESIAESIAESIAESMB+AhS42M+UHiOHgMPhWA5Ap2KVUr7gdrv/za5Me26RvaQXh+3y15R+UjsBbw7WR1SC78WLF9uSSrDu4OfOncOqVassx5gwYQL69NHXZ+zduxfbtm2z7L+xHQwfPhxDhgzRhdmyZQs++eQTS+E7dOjgE/W3bdvW1zVd7avqyt7Su/AbQWvXrh2mT59uWPwRCnLtAgjVhf/q1auhplh+/fbbb8f48eN1flTxhRLhh2uzZ8+GYhBoqjhAFQnYZQMGDMCYMWNMu5Of70Pl8ieBisum5zTOQIHYGb+B1sc4948uA9N3ApWycaKb9SqBT48li/5mxwcb53A4fg3guwav57hcrkyr/jmfBCKJAJ93Imk3mAsJkAAJkAAJkECkE6Cgv+l2KJJZNx0FRiIBEiABEmgJBCjobwm7yDU0BgGRNX78AI/X+88SmCmA2wH4L01XdxXvkcBib1XVm29t29agu4szMzNjPIcPjxWa9jUAKQLoCyAWgEfC98V1vvR6X4vp3XuL0+n0hLvIB0eP7qLFxn5FAFkABgLoUu3jIoCdlvNPTW3nraiYLYBvArgHQPtq/4rHuxL4uxYfv9yZnx+yHZRVQX/2hAm9K6uqnhDAXADqS5gGcZyTktJDeDyFAuhXvZYNIj5+ljM///Lc8eNHC69XdWyaVL3WiwL4lrO4+HWjvVH76z12bKTweB6TQtxfa3/V8BMAPgjFyCAfM8fAn3O93B8fMSLudOvWDuHxfBNCjLbzfAScvdpnQ31Du1tKmRsXF/faooIC2wUaVgT9jckEgK2/UzJTU9vJiooVACarQ6G+gJQxMSnLCguPZY4bN1BK+dwX78OZ1ft6VQK/WVpc/B/+AxT4npOaNnPp5s256nV17jSv9zFI+Uit91OVBA4KKdcKTfuts6hoT6jDaPZ9Xd9aFLfM8ePvk17vtwA8AKBbze8xKfcKIf4R7/G89ubWrRdC5RP4emZSUn8JfEsKoX6PqXZ3MQAUqwMAlsmYmN8rnmpe7XNVm3W4MTmeBEiABEiABEig5ROgwKXl7/HNukL1jHvx4kX17+42BgySXS5XiV1sehbJ70oBJY6MOmulAfuDaG/XrFlji/BbicpnzlSPe3pbtmwZrly5Yolbv379kJSUpPOh/Cr/kW6jRo3CwIHqY7C69v777+PDDz+M9PSjJr8HHngAt9xyi+l8VcGJEu8fOXLElveB6cDVA+Pj4zF//nzDaatXr8aZM2fCchnsnB04cACbN28Oy1d9g1XxyIMPPmjKX+SI+avTjWuNuHmvQXS+wzD/P33xicsP1ScwzWzCg2FHU8QOK2lMmzZtgqZpRtewnG/fvn2Xhny2byUfziWBxiTA553GpEvfJEACJEACJBCdBNRnRuL4tbFCk1+DV6ZAiBrdC5TuRSjdi3hNdm/VIN3L4yMejzvXrswhpHgYwIRa3xdXAfgEkG6vjHnVWbji4+tfm4e2QPG3FHLmkk2rfN+Vq871Fah6TIi635VDyoNCaGs9HvzWWbRS9115ZmpmO+EtXyGqv78PnYXKVn4ah/iUNwqX+b6T9sevREUhhPBpViSwQWoJs5z5zsvZ42eN9mqe5wXEDc2KwLcWbcqt0azo1yaeW7Jp5S8C86mvQ79vLZ5rs4XwfhMQNXoPCZwGZBG0mN/J2+I3mnnWyZ6Q8VcJPOqPX5t1fYx0+dViZRdrFb+h+VXnLjJTZg3WhOdxQKTV0laol5UmqEAK+XqnS4muV0tfrTRzJuZPnJEhpFh5g9eN/fvKmPQOVa1iFwB4AsCgag2b0pIdFxIFkNpLizavUN04TL0P/FnMs+MAACAASURBVDEenPJgl1ZVlV+RUmnLbuy30k4ofQ8kcoXQXltUsMJ2fY8ZJhxDAiRAAjcbAQr6b7Yd53pDEshMSbnb6/H8WcDU1e7qHzA/E1L+2llSYrqdVGZS0kQpxB+r/5FVb04S2KLFxHzVWVi4K2TyAKrFsT8F8GS1sL2+aReFEP8Fr/cVs/kr0fOZ+PhnIMQPaon4g8U4JYT4F2dR0ZL6/tFoVvgbGCRz1KjuiIt7RQKzq8W4QdeqOMZq2qOLN2/eG2xQoIBeAnvjYmOnVnk8T0PK7+hiSPmNnJKS/w3wJzKTkydJ4Pdm9hfAOQF8Bz17vh74wNNIgn6ROW7cfCnl7wDcFuJMXYSUP76louKlV0tLQz5ghHn2VOFKjiblk86SkvC+Na0n6QYK+huNiUq1MX6nBIrgAXwupZwGIFkI8ctaBUh+Wi/nFBc/4/8/RoJ+zeNZB017Skr5nyHe2+rDkR/dcu3aC/WdC7Pv62CC/nghYj1VVS+aeH+XCeBhZ3HxBpt/R/rWGa9pv6/welUrzfuVfwr6zVDmGBIgARIgARK4eQlQ4HLz7n1LX3laWtokIYTRv7nPu1yuzuF+UVQfr8QiWQJh6jOZiMT++mBgcid9akpMrkTldliw7uB2dKFv3bo15s5V/RL0lpubi/Pnz9uxhEbxoXLPyMiAEm8HWmFhIQ4ePNgocW82p4MHD8aIESPqXXZVVRWOHTvmE/EfPXrUcqGJHYzT0tJw2236j8J27NiBnTt3hhWiZ8+emDRJ6Sfq2rVr1+B0OsPyFWqwKuBRhTz1mfx8LyqXfysCOvPXzVJ0SERc1utAnL9PTt3XJ+8A9lirQQqFL+TrUuKnx8aJmiYYIScYDKguelO/HNsavJzicrnsq/JoSIKcQwI2EuDzjo0w6YoESIAESIAEWgCBzJSMiZqAKd0LgC1eqX3VWbjCnO5FFQqcLJ8vJF4yoWtQNE37NxL0y4rW67TYq09BiJDflUvIH3W6nPhCbZG2XSJzvdBe7hWImeqF92mfruR6k7ra9o3FBbk1mhUrgn6hiWmySnaHhv8zwXwLvJ5HF29eHVR/o5JsqGA+0gX9mSmz7taE988wpys7JQWekV0TloQqgjAS9MuurX5t8r3ggcTfvTEJTzvznSEbr1af2Z8Kc9oyVTiQ462seNJZ4rZN39MCfg1yCSRAAiRgOwEK+m1HSodRTEDMS0qaByHUP7r83ebNLUfKJaKi4nFnaWmobzXF3KSkJ4MIbuuLdbZasPp2fYPmjBnTS9O0HAhh/i5m5dBk/pkjRnSU8fGvQgjjllbGyXkgxIu3lJc/H0z8a1b4W9v93KSk4UIIdSf2neY2yTeqXo46Ab2Un6mKZyHEY0YFA7W7mivn6ssblJV9V0r5MxPFFLXTNmRkt6DfV4yRkPAzw+KE+iCaOB+quELGxi6EEKlh7Ic6e7u8QjywrLjYlm/VwxX0NyYT1V2+sX6nGAj6zwJQlffBCnmeyykurqm8D3zPCeARKeWMMN7bHiHE951FRb8KJtwx+742EvRrwDMSeDmM9/dJIWWGs6REVZwHNd/vsFat1DfrPnG+SVsEoI8qlvD9uqx1G4LJ+RxGAiRAAiRAAiRwExGgwOUm2uybbKkOh0M9T/xr4LKllIvdbne2XTh6b5aJHg1H7fLXHH6+2gP4sbrnMcBUB3DVCdwOC9Yd/PDhw9i0yahJdHhRp0+fjs6dVZ1GXSstLcXHH6uGd5FlXbt2RWJiIvr27Yv27fUf6VVWViInJwceT9gXYEbWQiMkm/T0dHTp4r8I9EZSivP+/ft9XfiVmD/SbOjQoRg2bJgurVOnTsHtdoeVbmxsLLKz/3/2zgM+quvK/7/zRoVqbIrpjrsNtuPY2IBGBZmmESD6ILmQsklsJyF1d+NNtiX5p2w2u5u+SRxvEtuJLTEC0zWiRaiMwDbG2Ia4AW40A6YXlXnnzx1pxGjem5k3M29U0Lmfjz7eZe4999zvve9l3rzfOcf81uf1enH06NG47EXrnJubGzjbkVpAzL9yCdAQ8129bT7FY0i74T6kFajcM8a28ijwxbfisZaSvm8ccJLKbJhUc7lcy1Thy3AjzPyDysrKpAIGknJMBgsBmwnI847NQMWcEBACQkAICIHuS4AW5c36IsE00Vy0VR1XmfZLa1ZF1b0oobHmv/ALEFRF+XABezT7pwFeUla9Rr03j5ilPFz0TmoexiwGrOpg/GD+VlnNmrZ35akT9GPfxcoEKsmGuWYlpLqAApOooJ+BEyDaSMwqmWaalaPJwIes3tHXrIn4jv4yFPRTcd6sxQD9Kk5dmSWxvUHQD5WMkQZECOaItE2PDzg7fEm0qgDu/BnDNL/j2YsVNOLT9wC7HWn+Gc9sXmeLvsfKOZM+QkAICIGeRkAE/T1tx2W9EQm4s7NnM7MSboamDDoB5lIC1mtEr/gBVdZq/MWSRY8CGBlm7PvlPp/KWh/xwWCB07mAWkS3oXOozP4rQbSGmBuYKBO6PhtE6gVA6BflqILVKELV10H0FDEHXo8w0U3M/NmLfgRKdAUbA48PamhYEkl0H8G+ehO6A8AfL0ZtfhiwD9yjKpGF8fEz0ZJldXUqOtvQrAp/gwPdWVnjmUiVPLs6xJiRoxIoA3PCeB9gounL6up2hTsSr4DeIOh3Or/BgBI5hD5UKiHCn9VDlgPY06xpY8nvn4yWIIHQnH0qY/2nl/l8qm+gqQCB5v37B5HD0WZPa27+WZjo+vu6w/G/wTGZDkfTs1VVx8LPoRKuH8vM/BUBD4et23A+wIHyce1fZDH/rLy+/htm57vV9tMEVYKrrRnPBtFNpraBDdTQ4LYQEBPzDhaPoD+VTAL7l8J7iomgPxabqIL+i2XZ1Jv24a1GzhNRHTM/p65rnfkOIppx8T51V9jZPk6aNs1TW7s9mevaZC3qWr4AIKge+ZCBdUS0sXWeXLRc2+H34M2UkTHHU1Vl+gY7yn6fJ6CS1TkMrhcoAJFKN2j4sUIE/bGOmnwuBISAEBACQqBnExCBS8/e/8t59S6X6xUAqsR2ePuM1+v9k11rH+7jrxHwU7vsdYad63sBNerpyaQpUfmFC+pxJ7kWKTu4yopeWqp+2kquKdGzEj+Ht0OHDmHjxuCjWXJzJDNaZeJXAn7FYfjw4UhPT49q7q233sK2bduSmVLGthLo168fVIWI8Hb27FkoIfv585YLmHY404EDB2LGDPXzhrEtXboUjY2Ncfk0efLkwDkMb6+88grUn10tUgCPss9H3mgR8zeetWu6lNhJm/RNaLcZz42aLHsH8E7yt8Wk/PYz7jicTa8lY6SwsPDzzPy4iY2XvF5v9JIWyUwsY4VABxOQ550OBi7TCQEhIASEgBDoogQW5RYtIDLRvRCvBGMNMRqYkEmg2dwS+Nr2zjWWCPzhcQ+nn+x7UIml2+kalOBcA5UCehUYKmHigFYB/uSwd7rnmbF4ac1qFXRr2gyid/BBArW9KwdzHTR6jnT+kEF3gGD6rlzX9Wme2rXBd+V0f37RIIf/0o8UzdT8RQa3BfgSsDSN078WdIr87L8wMu1YaNZ2Y4b+6IeAbRL0m8zyOpjWEenPs9o/oqnMmEHtNTpqWFSBdyoE/Sqxoh2slfPx+hfh7DcrPZDa34vJNU+ClF5Iy9fBJdReE6SmjCq2Dxf0AzgMYHCrTqMZ4O1gLCNAJSe9jolcBOSFXQONClFZ9arlZqen9RpTujWjvofwR3Xu1Tgd2k1ERu2Q0lVwRi+3Z6MnVsLbLnoHE7eEgBAQAl2bgAj6u/b+iHcdRGCe03m1Bqwn4M6QKcuJ+RFPfb2hXJA7K6s3E6ns0Z9r68+8j9LTp3iqq1WErKEtyM6+jZjXX/yCFvqmJ+IcxRMnjrko/l5KQOgb1EiCVZUJ/H9A1PblP5CNnujTnro6JXxvF2QQyEqemfnYxX//95Avdo0gur+8rs7sSx25s7Ieuxhs8KOQhUW0r/joRN8n4KshAuD3iHmKp77+7XA48Qj6W6sErGiXCZ55WxpzSenWre+E2y6ZOPHaZqLS0KoFDJQNamhYHB68EEXQfx7Mv0tj/nnp1q0q0tQQtGGyv0qg/3ON+V889fWGt5nurKyB0LQyZp4a4rOPGhpmRBO2hwvWAbQTake6ZNzZ2cXM/BSAYN358wz8kzZy5K/Dy3qpQAJ9//4vEfAfIcEQp0A0q7yuriZ8DndWlouJVobaJqLPeOrqloazimAbzLxkWX39r5O95OMR9KeSSarvKVEE/Sp4pkzT9f/AqFG7I5VsM7nmAugJWOFIS/tKaXX1+2F7Qe7s7EXM/MewAJkflvt8/2y2b1av6yhrUdfNd4n5F+HXUIR78FnSNJenrs60jPnC7Oz5YH425JwqtzekpaV91mS9cOfmjmW//0m0BCldutVLhv5kL1MZLwSEgBAQAkLgsiYgApfLent77OKKiooGNzU1HTEDkJ6ePmT16tW2paIe4WMfgKzuDvvFccDw4NN36EO/zxfIYJ5sU9nB3W43QuL/20xu2LABhw+rd32JN5Xxfvr06QYDzIyysjKowIGObESEIUOGtIn4zaoHRPJHCcxVZYSuLDTvSJbJzjV27FjcfffdBjO7du3Cjh0q50fXbgsXLkSvXr0MTtbV1WHfPtOfdCMuaMyYMRg3zqjTPnbsGCoqKmwDobLzqyz9Zq1p5ZfB+03zLNg2vy2G0nsjY/FzQK8rDOZKPwT+fo8tsyRj5P8dcJJK1JNwKywsHHUxiU7472kBe0R0dUVFhen/jiY8oQwUAp1EQJ53Ogm8TCsEhIAQEAJCoAsRuD+76DbdgXa6FyYq58aGRzz1lQZtTXHezDGApnQDbboXBjaz1muOp8pjSNS2KHfWo0SB7OfBpId+MP1cb878F0+9x6i7yJ0zViO93TtdFTSggVyl1atMH1TDBf1teAkriLWvlFavNLwrL8mbtYhB7d6VM+OHS2tWm74rVzYNlQCAJ0urV6vEjxFbFEG/WvvvSHP8vLRqhalmxWxOJnps6ZZVKilluxZlnuNE/Fn/1b1XGXQkWe7eWsaFf7wYUPGvYQLyn5VVrzZNDhmvYD7opME/5j3pyMj9c81y05KAibBWc8Xjn9nZB3gbaWklpVUrDFqlBycUXtGcmaY0Vo+0O8/E3yzbsuZ/zA6BiaA/2O1FnbVPeWpW7g4fV5I3x6lDV8kaQxOieg5rpx+oqqoy/Ih3f85sl65xe30P+DOl1WtM9T2OD89/iZlCtUNg8JKl1WuS1vd0oVubuCIEhIAQ6DIERNDfZbZCHOlMAq2ZtJWQPfBQwMBWvbl51nPPP68ynZu2eePHD9LS0tYQMPHSF3x6qLyu7i/hA/Lz89MGNzb+pl0AgIWs5EqM3qRplQTc3GqzkZjneOrrvaFzuHNyxrGubwjJaK3E2ouX+XwRo47VuwSDSJ+5goAFBvFsAvYjZG3/brnP951wPlaFv2qcoS/zbp1oxnKfL2JJJ3dW1o1MtAnANa1znyLA5fH56kN9iSDo/xDM88rr65WoIGIL9ytS0EC7fQv3izmqIDmw/qysP4HoUyF2Ygr6S/LyRjc1N6tzNKZ1nJ+IvuWpq2srAWeyMFrodH4PQFvEOBM9cyw9/VPhX/oXOp0/B/CVEBs/Lvf5vhWlWoXBdiBiOUp2dav3B6uC/lQzSfU9JYIIXmXWNw2ksHDNqfte1Cod6p4Rfiai7ZvV6zrSWmLdw0zvwRECXForjKwD4AxhEbMyhFngjWTot3o1Sj8hIASEgBAQAj2TgAhceua+X+6rdrlcnwXwhMk6d3q93k/Ytf5RPh6pAx/YZa8z7fzoOuCTw4wevPPOO6itNY1BjtvdKVOmBLLThze7hNXFxcWmme+3bNmC99831azGvYZoA5ToetSoUQERv5Us/JFsKTH/Rx8Z9AS2+trVjKmAj2HDhgXYDRo0CH369IGqaqCCGs6cOQN1Dt94442E3FZifiXqD287d+7Eq6++mpDNjhyUlZWFG25oV7Q0ML0S8ytRfzztiiuuwOzZs02HeDweNDQ0xGMuYl9VgUJdj2bNv7MU/jqVc6brN8c9n4Fj/OdNHb13O3AgvgIJdi941wEnGcuSxDmLy+VSFWENFwgRfaqiokIlWpEmBLo9AXne6fZbKAsQAkJACAgBIZAUAaV7Gcr9fwO+lPjSSrbukvy517LeXAlQm+5F02nOs7Wr2ute8oqu0wCl67iu1VE/wP+iD+39k0iJ7FS/B/MLRzXraSsAhEZdlw04O3zx49sfbwpfdARBf9TM6epdeUne7O+FZtyPFpig5kxEZG4mtG8JUNDmlVavjKpZMZszHkF/rOoJrRypOG/WY8ClZKBqHGn6lLKqtYbKZ/EI5kP3qasJ+gNnX++vAkceaPOTeaPe3FRsFsgS7BPIht/n0H+AWAU8BNt7ukZTPFWrDMlQzQT9Vq6xRbmzHyJiVUU1GAjztp7G+Z7Na/Ybzn9e0c8pRN/DwI+XVq+Oqu+J9+wndaORwUJACAiBHk5ABP09/ADI8lsILMzO/jaYf9DGg+ify+vqfhiLz0KnU435dki/X5T7fCorfbumsu37NU09eATftB4nTZvmqa2NmUJpQXb2o8QcGoH8x3KfT71Mb8sSbyKofuJoRsYXzKItQx0zySJu5hctyMr6BREtCY5l5l8tq69XAm5DpvpQ+26nM4sB9RDWkn6JeVuGw1H4TG3t8dB+VoW/90+YMLTR4dgYUrXANMDBbN8WOp0qkEBVJAg2Q2ZxE0G/yrL/6WU+359jnAUldFYvZR4KOUMLIlQ7aOsSCPRoanoGzO62f2R+tLy+/neR5ktE0L8gK+tLrVHsLWYjBG6Ez+nOy7uOm5o2gSjwwMzA+9C0/GW1tW3pBD+dn9/rTGOjB8CstvOhabOX1daqyhARW/g1YZdI2qqgP5VM1KJTfU+JIIL/frnPp7KJRb0uA/45nd+8mGn/x217BuzUgenP+XyB8mmR2nyn815VzQStpeGi7ZvV69p0Lcw/K6+vN43ib3fvCL93Mz9ZXl9vyGrgzs7OYV33gqhv63jr9+CcnAmk6yq13lWt18Eedjhyl9fUmEb/x7hXyMdCQAgIASEgBITAZU5ABC6X+Qb30OUVFhaWM/OC8OUz848rKyv/yS4sI+r5y2B0D2VqjEVPvwr4463GTkrgq4S+drRI2cGPHz+OtWvXJj2FygiuMoOHt7feegvbtm1L2r6ZgdAs/AMHDkx6jurqarz33ntJ2+kOBpS4XAn4R44caRroEb6GCxcuBIJLDh06FNfybrzxRkyceCm3SXCwCvJQwR5dvV1zzTXIy1OV6Nu3RK/NefPmoW/f4E8Nl2wmkvE/Gru5c+eiX79+hi588gM0/WVRV8fe4l9mf2R88jkgvY/B3z8dAv45vgIJtq9ZJ1x3KIsMGRXjmcjlcv03gFCRRnD4s16v95LoIx6j0lcIdDEC8rzTxTZE3BECQkAICAEh0MEEVLZ9Bm0iUJvuRdf1aZ7atTF1L4bM+4w/ltWsbqd7WZQ360uEQHb+lsao0jN7zfVs9JyMtdSSSTNzmbU1bdoU4JRO7PJsWdMuyaOyYxD0E3ZmNKVNf9r3XNR35cWTiu5lxnpqfVeOFGSNNxH0+5np00trVsXSrAQQha8tDkG/n5mXLK1Z89tYrOdNmTcoo6lZsW77gSBSxvbLRdBfnD/zdta1TSFZ8I+TrhWW1q6M+SOZGS8Cfbe0epUhGaqJoP+A5sf0Z+tWqwDyiK01qKU6JBjmuNm1qfQ957m/Bxyi7yGevXTLmuj6nvBrP8bZj3WG5HMhIASEgBCITEAE/XI6hEASBBZmZ88H86Us+BHEpAuzsx8E86Uv2ESeo+nppuWNwt1ZkJNzPXS9ioDRLQ8t7UXxD+TkXNXo91eAaELr5zGzvIfOYQhKoPZVBtxZWSOZqArAja3jLAthTYS6RwmY5vH5Xg7zoZ24GJGybGdnz2bmtkoK8WR1N6lisKF3v37znl6//mzQF4Ogn3mfrut5y7dtS1mGQIPwO8Lagz7GK+g32QOVnX++p65ulYWjrwIV/g/AZ1r7+kFUVF5XF1o33BDMoB70ltXXRy2v5c7K6s2alk/MgbeeDDQRc42nvj6ptHlWBP0dwMQCWvMuVu8pJms4oQT5y32+F6xMbhDbWwxiMgl6Mb2mlQ9JCPotr2VBTk4R6XroWTZc162+tA++iuMeHL5mu4JPrOyT9BECQkAICAEhIAS6HwERuHS/PROPoxNwu92O06dPnwJgUGASUX5FRYVtCt4RPlYJAQouhz3powGvjwccJr+8er1eHD16NOllDhgwAEVFRaZ2li9fjnPnziU1h8pirrKZhzdlV9m3o2VmZrYToav/34528OBBvPzyyzh2LGLhTTum6VQbDoejLQu/EvGbib1jOcjMePHFF+PK1n/11Vdj+vTpBtPNzc0oKyuDstmVm8p2v2jRIhAZL85Ers3x48fj5puDCSYvrTyRjP/RuN1zzz249VaTKCFmND4xFWg635Wxt/nmmPgFOO5ebPD1tB+49fnOXQIzvnowm5IKKps+ffo0TdNUIozwdtLr9apEEV37AuncLZDZuwkBed7pJhslbgoBISAEhIAQSBGB4rxZDwIUKiz3HNZOW9K9PJAz83q/pindSYvuBbzNoXPhM7VrA8kg3VPdA7TG8+sAClZc94PpobKaVaVWlmOWQT2yaHr2N4m5LfkdEf65dMvqmAk/TcT2R3XNP81Tta6d/iXor00Z+velac15f6mqsKRZSULQbyoAj8TepMqB6Vm4XAT9JXmzv8Pg0ASizxzWTn8qVpLVIL/i3NkloIBmrDWDPvv0jN4zwoNVwgX9RPhz6ZbVn4z1POnOd/cj/cJKAia3zukHoahsy+pQbY/6iEomFT3FfClZaaRgjNC9d2e5e2sZF/JJD+p7qElvbqyJVp3AynUrfYSAEBACQsBIQAT9ciqEQBIEDGLSSIJ+p/P3wKWyY4iRhb3dF6P8/H7c2LgSrV+8wsWkbqfzE6rEEoDBgXFEr6Snp095tqrK0tthE0HsY+U+338GfVgwceJU0jSV2i2j9d+2NBIVraqrO20FXXj1ADbJ3m5V+GuoRGBRhKz8vD8/f3CTyjbP/PHA4yFgyLLdGcJdq2sPso5X0G+oDhFnkMLCrKxHQBQahd3ufCi/TNawVwdKrIrLrZwjq32sCPo7golVf8P7Wb2nmAj6LQfaRNgzw76arcFE0B9xXqtnO5m1mNy/NlNGxhxPVdWZoP9mVSQQFrgUbb86476Q6PmRcUJACAgBISAEhEDnExCBS+fvgXhgL4GCgoJcIlLZncLbuf79+18Rrdx5PJ6MeJH7oBFtAffxjO2qfT1jAecAo3c7d+7Eq6++aovb8+fPR58+xmzXW7duxdtvG6p2xzVnr169sHDhQtMxa9aswYkTJ+KyF+w8ePDgQAb5UaNGYdCgQQnZMBvU2NiIAwcOQFUQOHz4sG12u5IhJdpX3FQmfvVnV4unkkFaWhpKSkpMp964cWPcGf/tWkM8dlRAggpMCG/qulTXZzxNBVPcd999hiGJZvyPNLe6VgoLC00/bvZ+C/pe22Kr4ll+3H2p95VIX/wckGYM3sndAey9ELdJOwesP+CkpILKCgsLM5lZZQ41LFDTtInr1q2LmbnRzgWJLSGQCgLyvJMKqmJTCAgBISAEhED3IVA8qej34BDdC/BoWfXq31lZgUFwHJbh250/4xOa7rikewHed+h6/jO1a/dasa/6hAccKB1NZq+GdkkeVT+rovfweU0E/VFF8LYI+uPMhG51bfGuJZyFO39WjqaTSs4RLFv3iqZhyrNVq9vplC4HQf/i6dP7NlzIfE4lL73EgR8qq17zF6tn0xjQAtNgEIOgH3iytHr1p2PNYyLoB0fIvG8SjLEXhJKyLastJY+M5Yt8LgSEgBAQAskREEF/cvxkdA8nYEV8ayJWbWRdn7ls69aNduAzEbSu6ZeR4f5TVZUtr0AMgm7mKiKKmn09dF0MzAEuRXeaZd+3Ivw1FeUCPybgRSscdaAXAf8E4LbW/gYhcmcId62sPXR98Qr6TQIydjHwHxpg6XwwcI/aszYfTIJW5k+YMIocjgoCbg/xtZmA9WD+Zd/MzCq7zmOsvbYi6O8IJrH8jPS5lXuKGpuMCF6Nj/fcBf3tjoJ+QxUTwHIFALXuzrgvJHp+ZJwQEAJCQAgIASHQ+QRE4NL5eyAe2EugsLDwB8z87XCrzLyisrJynl2zjajnIjCsVJKza8qU2/nSSODb1xinUdn5VSZwO1qk7ODvvfcelEg72TZjxgwMHDjQYGbHjh3YtStqpe+2MRkZGe2y8KtAAbvaRx99hP379weE/IprV88OH++6NU1rl4W/f//+8Zqw1P/8+fNYtWoVmpqaLPWfPHmyaUDB7t278dJLL1my0ZmdbrvtNtx1110GF9R5WrduXVyuqQCH4uJi04z/FRUVtlaJeOCBB6DORHjT99WgueLST3dxLaATOqfN+E9o1+YYZv7a24DnSCc4dGlKv78vBhy+k5IKLnO5XGsAzDRZyXcv3vu/06krlMmFgA0E5HnHBohiQggIASEgBIRANyVgIhhuZE2bubRqpS26l3AhcyQxfjR8hqCACGJ4q6L38LniFcFfzoL+B/MLRzXraerHp+sUJwYfJPCUsuq1fwvldjkI+uOtzGB2Rs2CAswE9x0h6G/dO5W5v52+B8B6TadfZqad6jB9Tze9HYrbQkAICIGUEhBBf0rxivHuSuDhcePSP8rMvO9itvv5YFZvGIYBiJ02zETsHJ4ZHkBcmbRjMTQR3D9ZXl8fM0Izlt3g5wuzs78N5h9Y7W+hn5UM74Y+s7Oz+2cwrwYwycIcVrqkVNAfEFw3NBSCaDYD4wkYDsDKm9eomdLjitwKSgAAIABJREFUFfQvzM5WZ3iZFSCW+kSqQpGV5QTRcwCMKc4APwPvA6jSmMtSKfC3IujvKCahPO28pyi7IuhvoWslQ79JEMJBh65PKdu6td2PCZHOvwj6Ld0ZpJMQEAJCQAgIASHQSkAELnIULjcCLpfLByDLZF2Per1eSxnYrDAZ7uPfEPColb7dpc/YPsCGO829LSsrsyyejrZela09Pz/f0KW5uRlqjmQF7nfeeSfuuOMOg/0zZ85g5cqVEe2rIACVuVxlkVcZ+Yns+QlaZeE/ePBgQMCvhPwXLljKVdBdjkzAz759+wbYqb+hQ4dCCcY7or3xxht44QVridhuvfVW3HOPyv/Qvp08eRKrV6uf7rp2u+qqqzBzppneGigvL4/7XE2ZMiVQdSK8vfLKK1B/drWCggIMGTLEaK7hFBr/z2XXNCm34xj3KTgmPGKY5+nDwD9ZzruZGjcZmH/QGfh9M+FWUFCwhIh+GW6AmasrKyvt+l07Yf9koBBIloA87yRLUMYLASEgBISAEOi+BO7PLxqs69gE4OOtq4ianT7elZbkFn2dCf8THEcWM5OHzmNVcC+CfsAqq0j7+EDOzKv8GlUANCHaebgcBP1WA0VinXkjC3ps6ZZV/xk6riME/Wq+krw5Th26qjpgqu+B0vcQqjQ/lYnAP9bOyudCQAgIAXsJ2PM2xV6fxJoQ6DQCSiSrNzZ+lYB/AHBl3I6YZS/PzR1Ofn8NATcEv8iSpk3z1NZuj9u+yQBDpu0IgutE5zIRkCdqKjguIUG/iSg3WT9SIuhvDeD4Dpj/DkDvBJy0V9DvdH7zoh8/TsAP8yFRzldJXt5of3PzTxmYC8ARZc5A9n5d0763rLb2+UDAtk3NkqC/A5mk4p6iUImgv+XAJCLoZ2APOxy5y2tqDlo5diLot0JJ+ggBISAEhIAQEAJBAiJwkbNwORHIz89P69Wr13kABkWxpmm3rFu37k271jvCx/sBjLDLXlexs2MccHWG0Zuamhq8++67SbupxN4lJSWmdtavX48PP/wwqTkGDRqEwsJCUxsffPABtm3bBpXdPT09PSBoViJ0FWSQmZmZ1Lyhg48fP96WhT/Z9djmlM2GFDv1p9hdccUVtlhvaGho46YCIFQwhAq0uP3223HNNSalI4BAlv5Tp07FnF9VCpgzRxXkNLbly5fj3LlzMW10docFCxagd2/jz3Y+nw9798anKh8zZgzGjRtnWNKRI0dQWVlp21JvvvlmqKocZq3pqbngM8ld77Y5GsOQNnIc0uYY9O447QduVb8Sdm77wwEnfTYZFwoKCm4jotdMbJw/cuTIgO3bt1srhZGMEzJWCKSQgDzvpBCumBYCQkAICAEh0MUJJCsAj7W8RLLZh9u06qMI+pMX9JtUbDAN8LgsBP05M8dpmrYBwFWBMxeh8kOsM96VBP3K15K8OaMZ+k9hQd+jsveTrn2vtHalrfqeWMzkcyEgBIRATyQggv6euOuyZlMC7qysG3WicgIi5E/DeTAfAlGo+LgvgKFtBkXQb+V0XbaCfrfTmcVAeRQRwmkA4cWjB4RVf+i2gv7g5ithf1Nzs0q19SAB10Y5FH4CVqCpaYnnhRcOWTk8sfp0JUF/qu4pioEI+ltOggj6Y10R8rkQEAJCQAgIASHQ0QRE4NLRxGW+VBIoLCzMZuZakzmOeb3ewXbNPbSOb3cQXrXLXley8983ACUmea727NmD+vp6W1ydOnUqhg1ThSXbt127dmHHjh1JzxExK3ir5RMnTuDKK+PPiRHJsaamJhw6dCggRld/KmDgcmt9+vQJiPdVBQO1d3Zl4T927BhUoIUS8Kv/26yp4Iu5c+eaBl28/PLLeO01Mx2y0ZIS9Cthf3h7/vnn8eabtsX6pGzrJ06ciBtvvNFg/5133kFtrdltL7IrKghj9uzZph2WLl0aCKawo/Xq1QsLFy40NdVc/yvoO56xY5rU20jvjYzPq6Sexnb9NqBBT70LUWY4csBJZtkJ43LK5XKdBGCIzmHmCZWVlZ0fthDXaqSzEGhPQJ535EQIASEgBISAEOi5BKyK5RMlJIL+FnIGznGKx60GKyS7nyLoz8j9c81ySwkEg9dEVxP0X/IrIOwP6HsQQ98DYIWu+Zd4qtbZou9J9H4h44SAEBAClzMBEfRfzrsra7NMYJ7TebWmIgrbi/mV+PqPTPT4oAsX3nzcJHuOQUxqIuhvzdi+CcxtpcdszdCflfUIiH7btli7M/Q7nb8H8LkQmFEF55ahh3Q0VBkADHPcP2HC0EaHo5qAm1uHGjLsJzJ36JhkMnEvyM6+jZjXh4n5j4Dopw7mpfrIke94PB5/uI9W1h46xqRiQtT9WJCd/XVibitNB5vPRyzmref/XmYuIEDVM7/OkL2febdONGO5z5d0ekIrgv6OYJLKe4piLoL+lpOXiKAfwEGHrk8p27r1b7HOr/o8mfuCFfvSRwgIASEgBISAELi8CIjA5fLaz56+GpfL9Y8A2pV9bmWy0uv1qspstrQRPo40jy32O9PIrEHA74K/YoQ4okTqy5Yts8W1SNnBVWb7tWvXJj2Hyhw/ZcqUpO1EM6CCApQIXf0pMf/l2IYOHRqoYKBE/HYFQKgs/AcPHgxwU8EP6v+30u68807ccccdhq6qAoKq7GCl3XPPPbj11lsNXVVAQVVVlRUTndpn9OjRmDRpksEHJb5XIvx427x589C3r8r70r6p4AAVJGBXU4J+JewPb/zh39BUnlRiebtctGQn/VOrQH2NcWEFrwCvnbVkIpWd7j7gpKSioVwul7r5zjBx8hter1dlP5QmBLotAXne6bZbJ44LASEgBISAEEiawP35RYN1HSo6t033ouv6NE/t2u1JG1fZwnOLvs6ENl0DAU+WVq/+dDy2rYrUrYrew+e2aj84LpEghe4i6H8gZ+ZVfo0qAJrQut7LN0N//oxPaLpDZehveZCNM8gieB66qqA/9JwHrnPGvWAuAMhc3wPsdqT5ZzyzeV3S+p54rm/pKwSEgBDoKQRE0N9TdlrWGZXAQqfzOxe/dv17Wyfm3QTM8dTXvx1toBVBv4nwtpF1feayrVs32rEtJoLWNf0yMtx/qqq6YId9E8H5L8p9vq/aYTtow4qoPdUclS+JCnfz8/PTBjU1PUnMDwTXREQboevFnvr6j6KxsrL20PFxC/pzcopI11eF2LD1fMR7Dlqz93+LgM8DSAuOZ6BsUEPDYrPAmXjmsCTo7wAmqbynKB4i6G85FVYE/Q/k5FzV6PdXgNp+TDihA9OX+3wvWDlbid4XrNiWPkJACAgBISAEhMDlR0AELpffnvbkFRUUFDxHRAbhPjM/VllZaSb0TwjXCB9vAZCX0OAuPmhAGrD7XnMnldheie6TbQMGDEBRUZGpGRU0YEeG++nTp+Pqq5NOWt3mY3Nzczsh+rlz55LF0OXGq0z411xzTSATvwqKsCsL/0cffRQQ7ysR/5Ej4UUgrWEYNGgQCgsLTTtbzSgfKdDD7/fj2WefteZIJ/ZS+1FSUmLqgQpqUMEN8bTx48fj5puN0Tt79+6Fz+eLx1TUvjk5Obj2WpNimHozGn/bfW6j6cVPgQYZKyR88nVgU/K3xaR4E+Eb+7MoKdF9QUHBt4noByaOlHu9XndSDspgIdDJBOR5p5M3QKYXAkJACAgBIdCJBEwysjeyps1cWrXSFt3LokmzioipTdfAwIbMXg3znl6/3nLYr9ui8FoE/SaVAABTQX6kI/dgfuGoZj2tujWhIxh8kMBTyqrXtkuqZxSx8+ylW9asjnWU4w1sSCR4QvlgxT+TQI6juuaf5qla93KsdQQ/Xzx9et+GC5nPETAt+G9MRhbh14HVwBaT6xNm9q36G+xXkjdnNLP+LVB7fQ+AsgFnhy9+fPvjTfHalP5CQAgIASEQnYAI+uWE9HgCBrEn81ld04qW19X9NRYcK4J+ZWNheJZ75kfL6+t/F8u+lc/dTucn1MNMWzQo0Svp6elTnq2qOmplfKw+C7Oz54M5NG3cZsrImOOpqjoTa6zVzy2K2mmh0/mUqjIWYtfWagGJCncX5ORcD12vImB0q2/72e+/b9m2bW/FYmBx7W1m4hX0z3c671XVJwBc2WrkbWLO99TX74/lWyo/X+B0LiDgaQC9W+eJK2t6JN+sCPpTzaQj7iki6G85AVYE/SrgZnBT0zNgvvTClOih8rq6v1g544neF6zYlj5CQAgIASEgBITA5UdABC6X35725BW5XC71u8KgcAYXA9hzKioq6uxgc+1fuVdjJlSFxLaAbzvsdiUbq24HxvU3erRjxw7s2rXLFlfnz5+PPn36GGzV19djz549Sc/Ru3dv5OXlYciQIQnbOnnyZFsmeSWW1nU9YVtdeaDKnq6qJihxtxL1J9tUxniVhT8o4r9wwZb8HSguLjb1r6amBu++GzvBmqZpAUG8+m9427RpU8Dnrt6mTZsGVTkhvL322mt4+WXL7+QDw1XgRn5+vsGW2q/y8nLbUAwbNgxTp041tde07GHw4ddsmyuVhtLm/BLayHGGKR5+E1h7LJUzW7K9+oCTZlvqGaFTYWHhJGY2K1Vx1Ov1Jn4jTcYpGSsEbCIgzzs2gRQzQkAICAEhIAS6KYHiSUW/B+NzIe4/Wla92h7dS7gYH3hbT+N8z+Y1lnUNxXmz5wOXtC2RggJE0J+8oN+dPytH08kLIFiu7hVNw5Rnq1a30ymFC+YBfqisek3M9/RdSdBvIsb3E2h+afWq0MSaUa/q8AAIAKZBAV1N0B9c1KLcogVEl/Q9kQI4uumtTdwWAkJACHQpAiLo71LbIc50BoFwMTYDe9jhyF1eUxPzzZNlQX929oNg/nPb+og8R9PTH6iqqmqOtebZ2dn9M5hVhGqgDnS4f2biYdI0l6eurjaWbfW5iWC/nUi+eOLEMX5NU6XThrfaO0WAy+Pz1Vuxb6WPVVH7wqysR0D02xCbPmpomOHZvv2klXli9UlUuOvOzs5hXfeCKPiwYjnowerag77HK+i/Pz9/cFNT0yYwB0vf+VVQRLnPVxqLh5XPF2RnP0rM/xjsy0Q/WVZXF7pHpmbCz3XgbGva7GW1tTGjsaP5ZUXQn3ImYQEeqbiniKC/5RRYEfQH7nNO5zcvBo/8OOScPnMsPf1TVu7Bid4XrFw/0kcICAEhIASEgBC4/AiIwOXy29OeuqLCwsIbmNmsamHzhQsXelv5Lm2F3UgfT2HAlkxuVubrjD5fGwX8YzD8P8SBw4cPY8MGlZ8h+TZhwgTcdNNNBkNKmK0E2na1O++8E3fccYclcypT+6FDh9pE/GfO2JYXwtL8ndEpkqg7Xl9U5YaggD/eTPFW53I6nbj++usN3ePJKH/fffdh5MiRBhuvv/46XnzxRauudFq/sWPH4u677zbMr/irChrxtGgZ/9etWwdVWcGORkR44IEHoP4b3vTdK9Fc1fbThx3TpcxGWsH3od0w2WD/K28DyxIrPGGnr6cPOOmKZAy63e7ep0+fVr9Xm0X1XOf1et9Jxr6MFQKdSUCedzqTvswtBISAEBACQqDzCRTnzXoQoEu6F8BzWDttUfcyu38vB6+mVt0LmPekIyP3zzXLA7oc91T3AK3x/DqAnK0r9YPpobKaVZZ0DSrJ21C9/5MAHgiSYsYPl9as/udwciLoT17QX5I3+zsM/vcQtqZnITwIhIkeW7plVczKn11J0K/WaLLeZw5rpy3pDdT44tzZJaCAZszRwoy3OXQufKZ2bbs6dakW9C/KnfUoEV3S9zD/ZGnNGgv6nrDrV63ApMJA59+lxAMhIASEQPcnIIL+7r+HsoIkCbhzcsaxrqs3qFcFvjYB70PT8pfV1u6NYZrcWVmPMdGP2voxP1leX//p8HEmovjjpGnTPLW122O5P8/pvN0BKEF9sLa5QSy+0On8OYCvhNh64mhGxhcsvGCnBVlZvyCiJcGHIiKa76mra4skdWdl9WZgGYhCa3H/cWBDwyOPb99uqXzS/AkTRmX27n0hUtUAq6J2ExaNRPRJT11dWSyOrZ+TOzd3zFXnzr1l5nuiwl2TwI5tGQ5H4TO1tVGLRD88blz6R5mZKmL9MyH+R606EK+gH0D4HgPMVdTYONdqIIQSwDecP99r+bZtH4RzNgRZWA9WMVRc6ChBf6qZdMQ9RQT9LSfRqqDf7XRmMaAyBARfyFq+B7uzs6cx88pgNYl4AjQs3pekmxAQAkJACAgBIXAZERCBy2W0mT18KQUFBYuJSFXJC2/1Xq83+GI1aUojfPw9AP+atKEubOAT/YC1ETTwpaWlaG6Omesh5upGjx6NSZMCeSDaNWVbzWFn69evH6677jqoOQcOHNjO9KlTp9oE/N0hQ7vdXGbOnJlQVv6mpqZ2WfjPnz9vp2umtq699lrk5OQYPosno7yqQjB+/HiDDXUOVllPUpfytUaaYMCAASgqKjL9eNmyZYh3H1TmfJVBP7zt3LkTr776qm3rnDVrFq68MliIM8TsmcNofGqebfOk0lDazP+C9jHj/5R0kQz9YMK4g1n0UjIMXC7XNgCGC4SIHqqoqIiZjTKZuWWsEEglAXneSSVdsS0EhIAQEAJCoOsTKM6bOYZBmwgUTAZ5XNf1aZ7atTF1L8X5M29nXdtErboXBjaz1muOp8rTlgHAIJpmVOmZveZ6NnpiJngsyZkzgTW9Iqj7AXBKJ3Z5tqwxJKoUQb+poF+ppb5VVr1GRYpztNN4/5TZQ/UmVgk6bg/pZ1qtIZw1GH8sq1n92VhzlEyamcusrWl7vx8WABLuX/g8BDxZWr3aoN0KHxdeQSCSSN09aVaWxoGKBJf0BrpWWFq7Uj37RW2BYJWGCytAaCvtR6Dvllav+o5xHbOKiKlNr2V1He58dz/SL6wkoC163mwtxXlFjwAIFfBbDcqhkklFTzHjoaDPIuiPtfPyuRAQAkIgMQIi6E+Mm4y6jAiEi7gvvkj2M/DpZT5faGRx+IrJ7XR+ioH/DYo8Ax0iCPpVNPDgxsbfAO3Kj22ghgZ3NFG1e9y4AZyZ6QEwre1LEfOSZfX1vw51KFxADOD8RdHp4mU+37JoW7XA6VxACC2LhNcy/P6pz27bdjh0XGsW/2cBZLT+u5+IvuWpq/uvWF+03VlZ45lIZV0/owMly32+F8J9siroj8DxQ2Iu8tTXPx/jWJI7O/sfmFkFYDxHzI946uvbpcdKVNBvwv8UiGaV19VFTIPXKuZX0eD/cikKN7CC6IJ+Y/BG1P7KoIl/6gns8UENDUtiBWXMdzo/pjGvA9FwIvq0p65O7WXbA5yJ7eOsaYXLamujPrjcP2HC0EaHYyNdesg7oQPTzc5HPLcbKxn6U82kI+4pIuhvORWWBf3mgUkx78Eh539s2z04jiou8Zxd6SsEhIAQEAJCQAhcHgRE4HJ57KOsAigsLPwNMz9qwuK/vF5vWxanZFmN9HEVBzOzJWusC4/fdS9wZZrRwaqqKnzwgSF2Pu6VRMsOXllZiSNHUpPyWs0bFPUrEbcSg/fUNmPGDEOAQzQWJ06cCAQ/qP1PVRb+aPNnZGRg0aJFpl2sZpTv27cv5s0zF5CvWLEC3aEqg/JfrSO81dfXY8+ePXEd5zFjxmDcuHGGMer6U9ehXe3jH/841J9Za/z9VKDpnF1TpcxO+uJloP5B/c+laWa/Bmw/nbJpLRsmxt/vz6b/sTzApKPL5VLjv27y0f96vd4vJWNbxgqBziQgzzudSV/mFgJCQAgIASHQ+QQCWfC5/2/Al3QvDGzgjF7uaKJ7JWimxgseCtW9gJcsrV7TXveSV3Sd1pLs8rrW1frB/K2ymjVRdSlm9gGUDTg7fPHj2x83JKnsKEF/uHjaijg73sz04afC6toM87SIQD7UoM0rrV7pi3LaqCRv9vcYrHQuwbZPB6Z4qlfvM/iTP2cq6boqgxfUGr2nazTFU7XKrDJoYLg7f8YwTdeWhVRrUFqsdhUdwudJhLWyYVXQb1oBwsLZV8kmi3Nn/QNaEsW2ZudHRAapztDvzpk5TtO0toS3AI6ThcCE8CAOBk4QYXrZltUG/Vfn36nEAyEgBIRA9yYggv7uvX/ivQ0E1BevQU1NTxJzW+mtwJcWE/Fyyxe6vNH+5uafMjA3TIgdUdCvxi3Izr6NmNcDGBHidrmZsDzwJTUrayATqeztC4P9GdipRM/P+Xwfhi2dFmZl/Q+Ivhby7xHXoL40urOzi5j5TyERyn4mWrKsrs5QTkmJz49lZj5NQHGI/WYm+n+arv/EU19vSB3mdrsd+OCDYib6VdsczPsImO6pr2/35dyqoL+Vy41MpB7irgnx5UDrfqkoYEO08IMTJlzR4HCoL8gq2jTwJZmJntGOH/+MZ/fuxqCdhAX9LYEX6wCEppbaGymAwZ2bO1b3+/+PgIkmRziqQH9BdvbXifnSCyVr2fZVNnyV9TD0oUo9/P45U9e/8pdt206Z+KGCVu5j4PcAgjXYT+u6Xrh869a6YP8IZ2MvAZ/3+Hx/jbIf6uG8LXoXgI8aGmZYrRoQ6dK3KuhX10CqmHTEPUUE/S0nwKqgP3DvCMu0r/6NgBWOtLSvlFZXvx9+phZMmPBxOBx/CQk6CXSJlqG/NQjrhwBcYD5CwGOe+votNvxPlZgQAkJACAgBISAEugkBEbh0k40SN2MScLlcrwAwyys/3+v1PhfTgMUOI3ysfk/oZbF7t+32q5uAeYON7r/55pt4/vlY+QmsLXvatGkYOnSoofNrr72Gl19+2ZoR6ZUQgUhC7lBjqlqCqlqgRPz79+/HuXOdL7ouKCjAkCFDDGuOJ6O8ynCvMt2HtxdeeAFvvPFGQjw7cpCqMKAqDYS39957D9XV1XG5Ei3j/9KlS9HY2PYTZFx2wzv36dMH8+fPN7XRvOE70N9SPz934aalI+NR859KJrwEfNDQJXxffcBJs5PxpKCgYAERlZvY2On1ej+RjG0ZKwQ6k4A873QmfZlbCAgBISAEhEDXIHB/dtFtugPtdC9MVM6NDY946ivbJVRUHruzCgZSRubviLlN9wLCzoymtOlP+54L171gUe6sR6lFYxIUP/vB9HO9OfNfPPUegy6lJH/utaw3lwI0IUioRZhOrtLqVTvMqFkVvYePNRHBR61QUDypqBAMlTCxdS38JmlpBaVVK96JtJudKehv9ek0g77GQzOf9Hg8/lA/3Vnu3lpaw/dB/NVQrRSBvl9averfzLQh7smzRmrNVAXgxjZbzBv15qZis/Nyf+7sj+vEqqpZaPb/2IL+BFgrf6wK+lVfs7MP8DbS0krM9jQCLz+Iv1m2ZY1pEHmqBf0Pj3s4/WTfg0+jvfZrrwZ8/tnq1RH0PYVX+Hul/To0Oz/APj2j9wyzQJ7ivKLpFwM4lGbiKiasZOr1b6GVOLrGnUy8EAJCQAh0XQIi6O+6eyOedSCBhdnZuWC+VK6pde6LmfrfIeYtTNRAzJkgym6NBg4+PIR7uaF3v37znl6//qyZ++EZ8Vv7qIeOlSBaQ8wNTJQJ5lkA5rTL/g9EzURvls2/1f7rIHqKmN9S/z8T3QTmTwK4NdTHWBnbzTJVt44/AeZS0rQqMAe+0DNwDwPFBFwbMkfEqgHxCPqVvQgc1Ufha1UsZwJQPPuHPCDs1olmLPf53g1lkKigv9Wnhy6uVwVIhJ4NxeN1Zt4KIj+1lN9S9cxHRTneT5T7fJ+P9PmCiROnkqaFRjAr3jvBvFLTtDMXgzSu9QPfDQ/6iHI+2p2/kDPyYOsZaXtQjlSVIUKwSmDt6mwTEHhQVmebmadSSzBMaG1wSxUlrNwS4hD0I5VMUn1PEUF/y2mIR9DfGnzyKwIeDjtL54lIBamoH57eY+a70VKK7i5D0FZ0Qb8hsIphXvXEylmWPkJACAgBISAEhED3JCACl+65b+J1ewKzZ8/u39jYeAKAFs6mqalp8KZNm47ZwWx4LeeShvgUs3ZM3Ak2Fg4Bfn7ptWWbByqDucpkbke77bbbcNdd6jGmffvoo4+gMq5LSx2BwsJCDBo0yDBBU1MT9u7di/fffx+HDh1KnQMJWr7jjjtw5513GkYfPXoUXq+qIh+7qYz0KqAhvKnAhc2bN8c20Mk9Ro0ahfz8tor3bd6ovSsrK4vbuwULFqB3796GcTU1NXj33XY/Q8ZtO3RAcXEx0tPTDTb4/efRtDo030tS06RkMA25BenuPxpsX9CBm7YBekpmjdvomQNZGACihN0pKioa3NTUZFYeRe/fv38/j8coRIrbSxkgBDqBgDzvdAJ0mVIICAEhIASEQBcksCi3aAERlCg49AHoPIhXgrGGGA1MyARhFpja6V6U2J6Zizw1a0wzHLQKjpWgv907XZURXAOVAnoVGH4QDWBAlZ5T73VD6yKeZ8bipTWrl0VC12GC/ryZYxi0iUCXSpQx7wG0lQC/Q+A7/HD8zFOzcnfQ1y4g6A+6sh+Al4D6wD8Q8nXGLGqv81D/HjE4o9WQWUZ/pXFRGd5XgHkjgXoxcC8IOeCAjsmox4qZoT9+1sq/eAT9qn+Es98MYDMBS8F8EqT81/J1cImBF/D4gLPDl5hVjgjYnzSriJhWBTfBSlUH1ded7+5H+gWlzVHXQ6Ax8eylW9aogJJ2zTwwQV1TeJ11rNTArfoedQ3TVGbMDVtHxGvMNODHpBpHF7ytiUtCQAgIgS5DQAT9XWYrxJFOJqAy1v8DM4eWOYrl0mkC1rfL1M+8LcPhKHymtvZ4hMG0ICvri0T0k7CHm1hzHSdgscfnU0LuiG3+hAmjNE0rB12KPo5luOWbHC+lxsaHY2VHT9g+cJ6Z/3FZff3/mkXlxivoD3whdTpnMgIPiVdZWuOlTnuZeeGy+npDNHYygv4oYuFo7h0A804QFbZ1IvIcTU9/oKqqSn3pNzQTIXe7PjGzh2dkPA4i85rqkT1VD8Q/HXhR6xseAAAgAElEQVThwrcf377dUJJODVuQnX0PMa8Mq0BhZWuaA1nMfb6fmp0NKwZC+8Qj6A+cI1VdITVMUnpPEUF/y67HI+hPeL+ZK0CkatmPDNwugT3scOQur6k5GHr2Ilybx0nTpnlqa7fHe5alvxAQAkJACAgBIdA9CYjApXvum3jdnkBhYeEkZlaZs8Lb216v9ya7eA2v528T4wd22evKdoakAy/fY+7hqlWrcOqUWeG8+FZ05ZVXYtYslc/A2MrLy3HhwoX4DEpvSwT69euHuXNV3oL27ezZswFR/PnzhuSBlux2RKeBAwdixowZplNZzSg/bNgwTJ061dTGs88+C7+/XTK/jlhWXHM4HA7cf//9pmM2bNiAw4cPx2VvwoQJuOkm421yz549qK9v0UDY0SZPnowRI0KLwLZabTyLxiem2TFFymxoNxcgbeq/G+y/cBqY+1rKpo3bsKbhzg8mkqpWk3BzuVx7QiqfttnRdX3S+vXre0RAW8LwZGCXJSDPO112a8QxISAEhIAQEAIdTYAW5c36IiEB3QvT4tKaVVF1LyqzuSO94X8YrBIhRkq2abbm0wAvKateo3QkHAlKRwn68/Pz04Zy/9+A8bkIvhgy/HeioH8fE1YQ48thARLRztZeAi2MVAkhONA91T2AGi94CIjngfUlAH3aEpXGEPQnwlr5F6+gX4U2FE+avRDM/9cuqWjsK9APxlO6o9dXomWr7whBf2Dd+bPvYT0xfQ+IHyvbssZU3xPuv5rLalBCbITSQwgIASHQMwiIoL9n7LOs0hoBJcBdxMy/BGCsN93exg72+z+tORwaAxsABAunH3To+pSyrVv/Fm1Kd1bWJCb6bXiWfJMxKqv7Ckda2tdLq6vft7KMVlGpeiH+RQtftI8w81e1UaOWhpfLijSXOyurNzRtCTP/q5UvqCpDtca8xFNfb15LGUAigv6WL9d5o/3NzT9tF1QRGVIzA8u0pqaveV54wTQtWjKCfjWtEvV/lJHx1YvZm1Q5sUsVAYw+KYH8hjSH4+Fmv/92MF8qs0b0Snp6+pRnq6qORlpKNPF8NEG/sud2ux36Bx8sIqKfWzjnash+Ivp7T13d0liC+zj3Q9l+nYAveXw+09JdVs57eJ94Bf0pZpKye4oI+lt2Pl5Bf2C/s7J668B3iejrMe6RKqjmuzrwNAGbCLhBjY9yjdFCp1M9uH+m7Vwy76P09Cme6up9iZxnGSMEhIAQEAJCQAh0PwIicOl+eyYeGwkUFhZ+mZl/Ef4JMz9VWVn5KbuYjfCxSgFeYJe9rm7H+3Hgjr5GL1988UW8/roqcJd8W7hwIXr16mUwpITESlAszX4CkSoj7Nq1Czt2GHJJ2O9AkhYjnZm6ujrs2xf7UZaIoLLFp6WFJkNsceqvf/0r9u9XCf26dpsyZQqGD7+ULDHo7e7du/HSS0o/YL2NHj0akyZNMgxQATUqsMaudu211yInRxUBNbamp+aBz8QXiGCXX1bspOU/Bm2sStDZvv3fQeDf3rFioWP6MOPhg9n0+2Rmc7lcTwFYHG6DmZdUVlb+OhnbMlYIdBYBed7pLPIyrxAQAkJACAiBrknAnVs0SSNY0r0AWEHQvl5avdKa7sXtdtCHFxYRw6quYavO2mdDs91HotZRgn41/wOTZ3zM73eoygXGEnlAVxL0v5LRnDatUWseDw1/iK0loRrStE+WVq2w9CTnzp8xjHTHUxZE/UrX87+s+X9EuuMvbRnnYwj6E2GtxiQg6A8cK3funLEa6UobMNHC1XmECV/lq3vF1GV1lKC/Ze1zRjN0JcxXmSqsBM68rgFferZ6dUR9jztn5jhN05SGri0xK4G+W1q96jsWOEkXISAEhIAQaAmEkiYEhEAoASWU1RsbVcmgLwC4I0SYrd6EbNZ1/deO0aO3KgH8Azk5VzX6/Sp784Q2G8yPltfX/y4WVSWs9r///kTSNBWNm0vAx1rFpX4G3idmL6Wl/dJTU6OCAyJGD0eaZ9748YO0tLQHCSgGcAuAYO3v0xd1sK8y8BstI2OFp6rqTCxfzT4P4fRJACp79dDWfuoLtqohXcO6/kSQVbQ5EhX0B20qIXlTU9PnCJgJoptD9uw0mN+8WJ5rbXp6+hOxgiKSFfQH/VHs09LSPsXAQ61BG6rUnOm+LsjJuR66XkXA6NbxjazrM5dt3boxGjPlq+b3/z1a9ndUa99jANY3Z2R8cUVV1Ylo4wMVBXr3dhHzYjA7AQxr/ZKuUqcdApGPiZ4edP68N1JW/kj2o+xH3Gcj3rOZiKA/OEeqmKTiniKC/pZdS0TQ3+6+0dz8SOs98rrW83+eAfWjw3J2OH6tsvDHc19orWLyNIhyW6+jz5fX1VXEe46lvxAQAkJACAgBIdB9CYjApfvunXh+iUBBQcHjRKQyoLVrRPSViooKlQQh+casjajHWQBG9Xny1rukhcdGA18JPr2HeHjgwAFs3rzZFp8nTpyIG2+80WDr3XffRU1NjS1zdGcjvXv3hvpTIvRz587Zkj3/7rvvxtixYw1Ydu7ciVdffbXL48rKysINNwTi19s1JeZXon4rTQnYlZA9vL3xxht44YUXrJjo1D633nor7rnHWELjxIkTWLNmTVy+qcCGkpIS0zHr1q3DRx99FJe9SJ2jzeN/8Q/wP/+ELfOkwkjG360Del1pML3kLeC5iOlNUuFJTJt/OOCkz8bsFaWDy+X6ykURgxIfhbfHvV7vI8nYlrFCoLMIyPNOZ5GXeYWAEBACQkAIdF0CSvdChxomksafg865IGrTvUDpXkBeP9MvPTUrE9K9PDzu4fQT/Q64iEkFy+aF6lLA/C6RtiFe+x0p6Fc79+CEwiuaMxyPgOhhAMH30krLso0caZ8PFcV3VoZ+Bjaz1muOyh7vznf3I3/DXCL9CwC100wRY7MO+jUPywxopuI5mcGzooG/xITJIXupyhsG3tETtN+poI+AD/qFlfEI+uNlrfonKuhvXTe5c+eM0cj/MEAqaYn6US6Y8UDpy15i4t9ceWaE9/HtjzdZYdWRgv6gPwFhP+ufA2EmgFC9VbO6xqBRDev0hMU9VxUMHmXmHxLQjwil/vReSzwbPSetrF/6CAEhIASEgAj65QwIASEgBISAEBACQiAiAbfT+YnQSiwMvJnh9+c9u21b1013J/spBISAEBACQkAIdBoBEbh0GnqZ2EYCBQUFWyk0cUGrbWaeXFlZqTIwJd1G1vCd7MDLSRvqRgbG9weeu93c4T//+c+2rOSaa65BXp56t92+NTY2YulSVXivZ7W+ffti5MiRGDFiRCADu8PRPtmYypqugh3efPNNnDyZ2HtFFUChAinC2/vvv48tWyIWq+wyG2HHmYnE4MyZM1ixYkWXWWskR/r37485c4wZ41X/5cuXB4I/4mlTp07FsGEqb0b79vLLL+O1116Lx1TUvvPmzYM64+GNj+1BU5khKbxt8yZjSBt1L9JmG/XtKgvK2BeAM3FJQZLxJPZYAl7b7wwIVxJuhYWFk5l5k4mBeq/XqxKsSBMC3Y6APO90uy0Th4WAEBACQkAICAEhIASEgBAQAkJACAiBbkRAMvR3o80SV4WAEBACQkAICIGOJeDOynIx0UoAGa0zb+jdr9+8p9evV9lEpQkBISAEhIAQEAJCoB0BEbjIgbgcCLhcLvVdt0/4Wnr16nXVihUrolaDs7r+ET7+OwCqLHWPaQ4CXh8P9NGMS1YZ+lWm/mSbytpdXFwcyEAf3iorK3HkyJFkp+jS4zVNw9VXXx0Q8Csh/4ABAyz56/f74fP5AuL+eJuab/r06YZhzc3NKCsrA3PcRTfjdSGp/unp6Vi0aJHpmfF6vTh6NHbK9D59+mD+/PmmfqxatQqnTp1KyseOGKz8V+sIb9u2bcNbb70Vlwu33XYb7rrrLsOYDz/8EOvXr4/LVrTO48ePx803q8R5YY11NP5GFQ7semcvLf8xaGONwRObTwCLVa7OrtV0Dej3gZNUpsiE2vTp06/WNM0sIcRZr9fbLyGjMkgIdDIBed7p5A2Q6YWAEBACQkAICAEhIASEgBAQAkJACAiBy5qACPov6+2VxQkBISAEhIAQEAJBAu5x4wYgI+MaT339q1ao5Ofnpw1ubPwNgM+F9P9Fuc/3VSvjpY8QEAJCQAgIASHQ8wiIwKXn7fnltuKZM2de7/f794Svi5kPV1ZWGlNOJwhghI9/CWBJgsO77bDHbwZmDjK6/7e//Q3bt2+3ZV3Tpk3D0KFDDbZeffVV7Ny505Y5upIRJcIOzcKvghoSbSp7usqiHk9T85WUlJgO2bhxIw4dOhSPuU7pqwISVGBCeIvnzMyaNQtXXnmlwcaLL76I119/vVPWFc+k9957L2655RbDEBXkUVNTE4+pAAfFw6ypII+mpqa47EXqfNVVV2HmzJmmHzet+CL4QHxn2RanohnJ7IeMT64E0nsben1jD1D2Yco9iHsCjXDfB1lUFffAkAEul+sYgIHhNnRdv379+vX7krEtY4VAZxCQ553OoC5zCgEhIASEgBAQAkJACAgBISAEhIAQEAI9hYAI+nvKTss6hYAQEAJCQAj0YAIPjxuXfiwz81cEuAlY7PH51sbCscDpXEDA0wCCb5tPEeDy+Hz1scbK50JACAgBISAEhEDPJCACl56575fTqgsLC+cy83Mma9ro9Xqn2bXWET72Aciyy153sfPgUOA/rzd6qzKYq0zmdrRI2cE/+ugjrFu3zo4pOtWGqj4wZMiQgIhf/ZmJyJNxUGXq37t3b1wmJk+eHKgKEN52796Nl156KS5bndHZjjOjMtIrO+Ht4MGD2LRpU2csK6451Vm67777DGNUhQJVqSDeFinjvwoOSKQSRKT5H3jgAajKFOFNf2s9mjd8J163U9rfMf5zcNyjirO0b34Gxr4AnPGndPrEjDP+6UA2/TixwS2jXC7XZgDGwwXM8Xq99tz4k3FQxgqBOAnI806cwKS7EBACQkAICAEhIASEgBAQAkJACAgBISAE4iAggv44YElXISAEhIAQEAJCoFsSIHd29j8w848AOACcJ+bvITPzV56qqjMmK1L9i5j5TwCuCn7OQNmghobFj2/fbk86vW6JUpwWAkJACAgBISAEohEQgYucj+5OoKCg4F+J6Hvh62Dmn1VWVn7dlvUxayPqob6HG9M02zJB1zUyNAN4aZy5f8uXL8e5c+eSdj5a1u7y8nJcuHAh6Tk62kCvXr0watSogGh++PDhSE9PT5kLiQRXqMzuKsN7eDt58iRWr16dMl/tMmzHmVEZ/lWmf7NWWlqK5uZmu9xNiZ1IlRbOnDmDFStWxD3nxIkTceONNxrG7dmzB/X19uUIcLlcGDx4sNG/s0fR+OTsuP1O2YD03sj49BrT7PzLjwJffitlMydlmIDl+520IBkjLpfrFwC+bGLjX71e7/eTsS1jhUBnEJDnnc6gLnMKASEgBISAEBACQkAICAEhIASEgBAQAj2FgAj6e8pOyzqFgBAQAkJACPRgAibZ9hWN0wDWgGgtMTeof2Cim8D8SQC3tsPFvFsnmrHc53u3B2OUpQsBISAEhIAQEAIxCIjARY5Idyfgcrk8ABaGr4OIPltRUfEHO9Y3vJ7HEGO3Hba6o43NdwK39DF6vm3bNrz1lj2q1gULFqB3b2O8RF1dHfbt29ctsCmBuBLwq8zpSnBuR2tqasLx48cDAQHRbFZXV+O9996zPGX//v0xZ84c0/52BWpYdibBjpHOTDwVC4qLi02DLf76179i//79CXrWccNKSkqghP2hTQUiqICEeNvo0aMxadIkw7Dz589j2bJl8ZqL2H/MmDEYN848SqjxiWlA41nb5krGkCP7q3DcWWwwwQBydwD7um6c0bsHnHRtMmt3uVwPA/idiY2lXq/XCCWZyWSsEOgAAvK80wGQZQohIASEgBAQAkJACAgBISAEhIAQEAJCoMcSEEF/j916WbgQEAJCQAgIgR5FgBZmZS0G0a8A9I9z5QeYaM6yuroX4xwn3YWAEBACQkAICIEeRkAELj1swy/D5bpcrtcB3BK+NGaeUFlZ+bwdSx5exw8R4Wk7bHVHG//2MeCREUbP33//fWzZssWWJUXKDq7E/ErU3xWbysIfFPCrLPwZGRm2uKkE/AcOHAgIyj/88MM2myrgYcqUKbjyyisN8xw+fBgbNmyIa34l6FfC/vD2/PPP480334zLVmd0jnRm3nnnHdTW1lpyKS8vD9dcc42hr1q/4tCVW6QKA4lUbFDrVEEjKsDBrK1duzYQWGJHU9fJokWLTE01V/0H9N2r7JgmKRs08DqkFz8NkGaws+4j4PNvJGU+5YObGtD/yH1kVt3R0tzTp093appmuPEy898qKyvHWjIinYRAFyIgzztdaDPEFSEgBISAEBACQkAICAEhIASEgBAQAkLgsiMggv7LbktlQUJACAgBISAEhEAkAiV5eaObmpt/QoAqmd4+9Z5xkJ+AFY60tK+XVle/L1SFgBAQAkJACAgBIRCLgAhcYhGSz7sygXHjxqUPGTJE5Uk2qC7T09P7rl69+pwd/o/08U8Z+JodtrqjjdwBQKmJhFNljy8rK7NlSUpUrcTV4a2hoQEejyrC0DXakCFD2kT8AwcOtMUplVH94MGDARH/Bx98AJURPVIbPHgwXC6X6cdqL9SeWG333HMPbr21faE3NVb5UFVVZdVMp/WLlFE+nnN5ww03ICsry7CGs2fP4rnnnuu0tcWaWAWQTJgwAf369TN03bVrF3bs2BHLhOnn06ZNw9ChQw2fKXvKrl3N7XYjMzPTYI4Pvoym575o1zSJ2SEN6e4/gAbfbDre9QrwatcoIhBxfaQja38ObU0MADB9+vS+mqaZBQTo/fv37+3xeBoTtS3jhEBnEJDnnc6gLnMKASEgBISAEBACQkAICAEhIASEgBAQAj2FgAj6e8pOyzqFgBAQAkJACAiBNgLzxo8flJaePvdiRjSVMu/jAIJv2U+D+U3StDKHw1EqQn45NEJACAgBISAEhEA8BETgEg8t6dvVCEyfPn2cpmlmVan2er3eG+zyd4SPVRp6o9rcrgm6uJ0MDXjjXkD9N7yprPAqO3yyLVp2cK/Xi6NHjyY7RULjVTbxkSNHBv6UiNpMhJyI4RMnTrRl4T9y5Ah0XbdsJlJm/ZqaGrz77ruW7ajqApMnTzb0V76UlpbG5ZPlSW3smJaWFsgoT2R8XbB+/fp21Q0iTauqLCxcuND049WrV+PkyZM2epy4KbVWdf7UOVT71qdPn4jGkrlebrvtNtx1110G26pShGJqV4tUGQHNDWh8/D67pknIjuPOYjiyv2o6dtkR4CtvJ2S2Qwcx4fMHs+iJZCYtLCx8l5kN5SuI6O6KiorEIkaScUjGCoEkCMjzThLwZKgQEAJCQAgIASEgBISAEBACQkAICAEhIARiEBBBvxwRISAEhIAQEAJCQAgIASEgBISAEBACQkAI2EBABC42QBQTnUbA5XLdD+AZEwdWer3euXY5NsLHpwD0t8ted7Tz1K3AlKuMnr/22mt4+eWXbVnS9OnTcfXVVxtsvfLKK1B/HdWUiP+mm26CqhowaNAgW6ZVWfgPHTrUloX/3LnEi0fce++9uOWWWwx+7d27Fz6fLy5/S0pKoMTi4W3Tpk2BqgFdvUXKKB/PuZw5cyauusp4uF966SXs3r270xBceeWVbdUgzLLmmzl26tQprFq1KmGfFQfFw6zFWwEimhORgknUmKZn7gefsB6YkvBiTQbSoBuRvvAJwJFh+PSUH3C+BBxvtnPG1Nhi4KcHnfSNZKy7XK61AGaY2Ljf6/WWJmNbxgqBjiYgzzsdTVzmEwJCQAgIASEgBISAEBACQkAICAEhIAR6EgER9Pek3Za1CgEhIASEgBAQAkJACAgBISAEhIAQEAIpIyACl5ShFcMdQKCgoODbRPQDk6l+4vV6v2mHC0Oe52Hpzej6ymY7FhvFxmeGAd+/ztjh+PHjWLtW6T6Tb7fffjs+8YlPGAwdO3YMFRUVyU8Qw4LK1j527NiAmF9VDEi2KXH1/v37AyJ+VcUgniz80eaOJIa+cOECysvL43L7vvvuC2R9D2+vv/46XnzRrPhFXOZT3lnt1913322YJ55zqc6cOnvhTe2ZqkDRUU0FVgwbNqxNxN+3b9+4pm5qasK6detw+vTpuMaFd1YVC9S1EN6qq6vx3nvvJWU7dPCDDz5oWl1B31mG5rqf2zaPVUPUZxDSFv0J6r9m7etvA0uPWLXW6f02HnDStGS8KCgo+CkRfc3Exre8Xu9/JGNbxgqBjiYgzzsdTVzmEwJCQAgIASEgBISAEBACQkAICAEhIAR6EgER9Pek3Za1CgEhIASEgBAQAkJACAgBISAEhIAQEAIpIyACl5ShFcMdQKCgoOBxIvp8+FTMvKSysvLXdrgwzMeTNKDKDlvd2ca1vYC6u8xXoETkSkyebBs4cCBmzDBLCA3YmR3czM8+ffpg1qxZUNn5E20qC78SgSsRv/o7e/ZsoqaijtM0DSqzvvpveFOBDyoAwmq7+eabMX78eEN3JQpfuXKlVTOd1m/AgAEoKioynd/quVRVIVR1CJP7SODcqX1NVbviiisCARUqSENl4TfbUytzMzM2btwYOH/JtokTJ+LGG280mHn77bexdevWZM23jVf7pvbPwP3E+2h6pti2eSwZSstE+oLfQ2XoN2tbTwELdlmy1FU6HTrgpOHJOFNYWPg1Zv5puA0i+m1FRcUXkrEtY4VARxOQ552OJi7zCQEhIASEgBAQAkJACAgBISAEhIAQEAI9iYAI+nvSbstahYAQEAJCQAgIASEgBISAEBACQkAICIGUERCBS8rQiuEOIFBYWLiemQ1ZiJl5VmVlpS1p44f7+GECftcBy+nyU7w4Dhhuonf3+XzYu3evLf5Hyg5eV1eHffv22TJHuBGHwxEIJDATF8eaUAnfQ7Pw+/3+WENs+Xzy5MkBEXh427lzJ1599VXLc6hAhvnz55v2V4L+ZLO9W3YkiY7Kf7WO8KbE50qEbqUVFxebVmWwOyu9OmuhWfj79etnxb2ofdT5e+mll3Dy5MmkbSkD11xzDfLy8gy2EqkAEc0hVVlBVVgwNNbR+LtJgN4x1xJIQ1rhj6Bdm2vq7olm4L6dwIeNtuDtMCPkwOD9E8h6dE+YZ4WFhXOZ+TkTh71er7ewwxYiEwkBGwjI844NEMWEEBACQkAICAEhIASEgBAQAkJACAgBISAEIhAQQb8cDSEgBISAEBACQkAICAEhIASEgBAQAkJACNhAQAQuNkAUE51GoLCw8E1mvincAWa+vbKy0pZ8ysPr+L+J8I1OW2QXmvj71wGfGWZ06J133kFtba0tnmZlZeGGG24w2FJifiXqT0XLycnBtddea9n0gQMHoP6UkLqzBO+33HIL7r33XoPPR44cQWVlpeW1qI6RMqW/8MILeOONN+Ky1RmdVYUBVWkgvL333ntQgnwrLTc3Fx/72McMXe3ISt+/f/+2LPxmQRhW/DPrc/DgQbzyyitQe25nS0tLC1SAMGtr1qzBiRMnbJkuWjBJ07p/BL+Tmus93Pm0+74FbYx5lQc/Awt3Ac+ftmXJHWqENeQenEgJ35hnzJjxCV3Xd5g4/brX6x3ToYuRyYRAkgTkeSdJgDJcCAgBISAEhIAQEAJCQAgIASEgBISAEBACUQiIoF+OhxAQAkJACAgBISAEhIAQEAJCQAgIASEgBGwgIAIXGyCKiU4j4HK5mgE4wh3o379/H4/Hc94Ox4bX8VoizLDDVne3MfUq4MlbjatoampCWVmZLctTomolrg5vds4RajuaqDjY78yZM21Z+A8dOoSOysIfDagSic+ZM8e0i9oLxctqGzduHMaMMepzVdDC5s2brZrptH6jRo1Cfn6+Yf7m5ubAuWTmmL5df/31cDqdhn6JZKVXWfiHDh0aqKAwcuRIqL2yo50/fz4QSBL8i2eP451/+vTpuPrqqw3DduzYgV27bImVCtiOVBlB31eN5op/itftuPs77noIjqwvRhz3r/uAPxyK22zXGMD4uwPZ9MdEnZk7d+6VFy5cOG4y/pzX6+2bqF0ZJwQ6g4A873QGdZlTCAgBISAEhIAQEAJCQAgIASEgBISAEOgpBETQ31N2WtYpBISAEBACQkAICAEhIASEgBAQAkJACKSUgAhcUopXjKeQwLRp00Y4HI79JlMc83q9g+2aeriP3ybAmDLergm6kZ1MDdg7wdzhiooKHDt2LOnVZGRkYNGiRaZ27Joj1PjYsWNx9913m86nstO/+eabOHnyZNLrSoWBuXPnol+//8/enYBFdeV54//eggJEcQFFwV2MqGgUd3DXSN0SjXFFk87M9HTP0sv0/DPvvDPzTvfs/c5Md0/32+v0nl7TUeMWt7olcYka3HDfcI0riLuCgEBx/8+pjGlT9xZW3Tq3QOp7nocn/TTn/H7nfG5BcvV3zulgCC1uSxC3JoTaevTogZdeesm0+9tvv90qNjA0txZRQL9s2TLTLsXFxaisrHwmRVJSEhYtWmQ5hngOonhfFPELTzEnGU2cvv/kNoi7d+/KCBlSjJycHOTm5hr6ig0t7733XkgxQukkPnfCy9Dq7qP+TXv3UTmyZiDe9dWg01x/B/jc2VBW0Tr76Aq+WpGn/EMks1NV9RGA5MAYTU1N3bds2XIzktgcS4FoCvB9J5razEUBClCAAhSgAAUoQAEKUIACFKBArAmwoD/WnjjXSwEKUIACFKAABShAAQpQgAIUoIAtAixwsYWVQaMgUFBQkO9wOD4wSXVQ07QxUqawUo/L7AVxCwDb/wgsHwpM7mTkOHr0KI4fPy7FyeVyoVu3boZYMnM8Ce52u5GWlmbIVVZWhtLSUinrsSvImDFjMHiw8cqEDz/8EB98YAb0Yc8AACAASURBVPajEXwmoiDerAhdnNAvCspbe5s5cyYyMjIM0xSnyYtT5UNpwT4LYqOK2EwS2EQ+UcQv/tmpk8kPRShJA/o8fvzY733t2jVUVFSgvr7eQpTIh3Tp0gWFhYWmgZYvXw5x+4GMlpWVhby8PNNQ9T93AY+rZKQxxHD0HI34ud8GHOYbLw5XA/NPAA3PvtzBlvlJCvq78nzltUhiqap6FMCLgTF0XR/v9Xr3RxKbYykQTQG+70RTm7koQAEKUIACFKAABShAAQpQgAIUiDUBFvTH2hPneilAAQpQgAIUoAAFKEABClCAAhSwRYAFLrawMmgUBFwu16uKorwVmEpRlNUej8f8qO0w59Vjt57jcOBEmMPadPc/zQD+qZ9xieIkca/XK2Xtw4cPx4gRIwyxZOZ4Elycyi5OZw9sa9asQU1NjZT12BVEnAY/Y8YMQ3hRFP7OO++ElXbq1Kno3bu3YYy4peDAgQNhxWqJzmJjg9jgENju37+PjRs3hjSlgQMHYsKECaZ9q6ur/UX2osA+NTXVf6p8fHx8SHGf1en27du4fv26v5Bfxi0Xz8oX6vcXLlyIdu3aGbrv2LHDbyGjNXe7gq/kB/AdMfyKjzitkjoAzoU/BZzGtYngF2qBOSeAh3L2LEQ8X6sBdGBfRb5i/oEOMaiqqu8CeDmwu67rRV6vd2WIYdiNAi0uwPedFn8EnAAFKEABClCAAhSgAAUoQAEKUIACbViABf1t+OFyaRSgAAUoQAEKUIACFKAABShAAQpET4AFLtGzZia5Am63+8u6rn81MKqiKN/0eDx/LSNbRok+XwHWyIjVVmJkJwPbjLX2/uWtWLECDQ0NES9VnJgvTks3a7JyPIk9d+5c09PVV65c2WKno4cK6HA4sHTpUoh/BjZN0yAKxUNtL7zwAsaPH2/oLjY1iM0Nrb117NgRL79sqDv2TzvUzRmKouCVV15B+/btbV2u2HAhTt8XRfziq6VO4X/WIsXJ+eIE/cB27tw57Nu371nDQ/7+ggULkJycbOiv3zyNhlWfCTlOKB2V9l0Rv/iXUJJTTbvfagBcx4DKlrkYIZQlhNPnZnm+0j2cAYF9VVX9DoAvBf7/uq7/rdfr/XoksTmWAtEU4PtONLWZiwIUoAAFKEABClCAAhSgAAUoQIFYE2BBf6w9ca6XAhSgAAUoQAEKUIACFKAABShAAVsEWOBiCyuDRkFAVdWfAvhsYCpFUb7k8Xi+J2MKGSX6XyrAt2XEaksxSkcDGQnGFe3atQuXL1+WstRgJ+fv3r0bly5dkpJDBCkoKEB6erohXnFxMSorK6XlsSuQOKFfnNQf2I4dOwbxFWoTBdWisNqsrV+/Hg8fPgw1VIv1C1YYLorPRRF6KK25U/pDGR+sjzh5X5zALwr4xf/WdT2ScFEZ27dvX0yePNmQS/Ymj2AbB+BrQP2Pp8pbqzMZzsVvQuncxzRmTRMw5zhwpnVfzBGWhwNIvpav1IY16KnOqqr+FYBvBo7Xdf2HXq/381bjchwFoi3A951oizMfBShAAQpQgAIUoAAFKEABClCAArEkwIL+WHraXCsFKEABClCAAhSgAAUoQAEKUIACtgmwwMU2Wga2WUBV1WIALwWmURTlZY/Hs0FG+swS/RsApJz2L2M+rSXG1wcAr5mc+3zhwgXs2bNHyjTz8/MxYMAAQ6yLFy+ipKRESg4RRBQsi8LlwHbq1CkcOnRIWh67AmVnZ2Ps2LGG8OJ0fnFKfzhtzpw56Ny5s2FIaWkpysrKwgnVIn2Fg/AIbGKTidhsEmoLFifU8aKfOHVfnML/pIi/rq4unOGtoq/T6URRUZHpXDZs2IAHDx5ImWdzN3I0rPgD6HfOR57HEQfnvO9DyTC/XqRRB149DXwgZ0mRz1dSBMWHkdcnK0ethlNVVezyWW0yfrOmaYVW43IcBaItwPedaIszHwUoQAEKUIACFKAABShAAQpQgAKxJMCC/lh62lwrBShAAQpQgAIUoAAFKEABClCAArYJsMDFNloGtllAVdUTAHIC0zgcjhc3b958XEb6zD3629CxVEasthSjMA34ySDjikTR8qpVq6QstV+/fpg0aZIhlswcIvjgwYMxZswYQx5RrCyKllt7S0lJwbx580ynKZ5FOIXkubm5yMkx/Ej5C9O3bt3a2inQs2dPTJ8+3TBPK5sbhg0bhpEjR4a15rt3735cwC9yPg+n8D9rgcFusBCbXcSmF1nt1VdfhcPhMIRrOrUBjTv+I+I08a6vwpE1I2icPzsLbLwTcZrWGGB+eb6yzurEXC7XKEVRDgaO13X9iNfrzbUal+MoEG0Bvu9EW5z5KEABClCAAhSgAAUoQAEKUIACFIglARb0x9LT5lopQAEKUIACFKAABShAAQpQgAIUsE2ABS620TKwzQIul+uGoiiGc+KdTme3DRs23JaRPrNE3w1gooxYbSlGShxQNs58RZs2bcK9e/ciXm5CQgKWLFliGmfz5s0QxdMyWnMF8WvWrEFNTY2MNLbGEAX9Yh2B7YMPPsCHH34Ycu709HSIAm6ztnz5cjQ2NoYcqyU6xsfHY+lS4/6b6upqrFsXfk2zuLlBFPZ36dLFdDkNDQ3+zQ7Xr1/3f4WzeaIlfKzkDLaxQfYmj9mzZyM1NdUwRb3qBhp+Iw6Jt97ixv0J4sZ8OmiAr10BvnvdevxWPvIvyvOV71udo8vlylAUpdxk/FVN0/pYjctxFIi2AN93oi3OfBSgAAUoQAEKUIACFKAABShAAQrEkgAL+mPpaXOtFKAABShAAQpQgAIUoAAFKEABCtgmwAIX22gZ2GYBVVWbABj+nFDTNHHMsy4jfWaJfhkAixZNMNfkAOM7Gr9x+PBhnDx5UgY/XC4XunXrZoh15MgRnDghLmiQ04IVxO/btw/nzp2Tk8TGKGPHjkV2drYhw6VLl7B7t9iTEnorKiqC0+k0DNixYweuXbsWeqAW6ikK+kVh/9PN5/Ph7bfftjyjjh07+ov627dv748tCvnv3LmDmzdvWo75vAwU6y4sLDSdrsxNHkFvRNB11P/Q+p4qR/ZsxM/8SlDu1beAL51/Xp5G+PNUdPz79YnKl8Mf+dGIadOmJSUlJdWajK/RNK291bgcR4FoC/B9J9rizEcBClCAAhSgAAUoQAEKUIACFKBALAmwoD+WnjbXSgEKUIACFKAABShAAQpQgAIUoIBtAixwsY2WgW0UcLvdHXVdfxCYQtf1+16v1/w47XDno+tK5h7UA/hkdXC4cdpo/y/1BP7WZKtDZWUliouLpax6+PDhGDFihCHWrVu34PV6peQQQYIVxIsCdlHI3tpbZmYmZsyYYZhmfX09Vq5cGdb0p0yZgj59jA/27Nmz2L9/f1ixot052A0DVVVVePfdd6M9nTaTb9GiRUhKSjKsR+Ymj2C3K4ikje/9C5rOhv/zrmSOhHPe9wFF7PEytg8eAMtOAz4p279a6eNW8IvyPOWPI5mdqqpVADoExqirq2u3Y8eOukhicywFoiXA951oSTMPBShAAQpQgAIUoAAFKEABClCAArEowIL+WHzqXDMFKEABClCAAhSgAAUoQAEKUIAC0gVY4CKdlAGjIFBQUNDf4XBcNEl1UdO0LBlT6L1bz/Q5cF1GrLYYY3h7QHvRfGWyTu5OS0uD2+02TSIK1UXBuowWrCC+sbERYi2tvcXFxWHZsmWm0xQbH8QGiFBbVlYW8vLyDN1ramqwZs2aUMNEvV9GRgbGjx+PDh0Mdcf+GyPEzRFs1gTy8/MxYMAAw2DZmzwWL16MxMREQ56mq/vQuOGNsCavdOkL58KfAQnmh8iX1QBzjwM14p6Xtt208nzF/JdoiOt2u92XdV037PJRFKW3x+Np/dd2hLhOdmvbAnzfadvPl6ujAAUoQAEKUIACFKAABShAAQpQoGUFWNDfsv7MTgEKUIACFKAABShAAQpQgAIUoEAbEWCBSxt5kDG2DFVVxwIwOy78gKZp42Rw9CrRxzUB+2TEaqsxjo0B0pzG1ck8ubuoqAhOpzHJrl27cPnyZSm0DocDS5cuhfhnYNu6dSsqKiqk5LEziDihX2xMCGzHjx/H0aNHQ04tTmIXJ7KbtQ0bNuDBA8PFGCHHltlRnOguivh79uzpX3dycnLQ8Jqm4fbt2zLTx1Ssvn37YvLkyYY1y97kMW3aNPTq1ctoW/8I9T+bFbK5kpyK+MW/gNK+m+mYG/WAegy41RByyOe545HyfCU3kgWoqnoIgCGGrusjvV5v6L9cIpkEx1IgQgG+70QIyOEUoAAFKEABClCAAhSgAAUoQAEKUKAZARb08+NBAQpQgAIUoAAFKEABClCAAhSgAAUkCLDARQIiQ0RdwOVyqYqieEwSezVNU2VMKGOPvkDRsVpGrLYa4zsDgUUmNbMyT+6eOHEi+vfvbyC8cOEC9uzZI412+vTp/uLwwHb69GkcPHhQWh67Ag0ePBhjxowxhL979y42b94cVtrCwkJ06dLFMObQoUM4depUWLFkdu7cubO/eF88p+7du4cU+uHDh1i/fn1IfdnJXCAhIQFLliwx/aawFcYyWu/evTF16lTTUPW/nAvU3Hl2Gmc7OBf8GEraQNO+VT5gznHgfO2zQ7WRHjfK85WMSNaiqmoxgJcCYyiKMtPj8WyLJDbHUiBaAnzfiZY081CAAhSgAAUoQAEKUIACFKAABSgQiwIs6I/Fp841U4ACFKAABShAAQpQgAIUoAAFKCBdgAUu0kkZMAoCbrf7NV3XfxuYSlGU33k8ntdkTCGjRP8zBfiRjFhtNcb8rsD3XzCuTubJ3aKYXxT1B7a6ujqsWrVKGm12djbGjhUXP3yyPS8F4SkpKZg3b56ph3ASXqG2kSNHYtiwYYbulZWVKC4Wtb3RaeIU/h49enxcxN++ffuwEjc0NGDTpk2orq4Oaxw7GwVcLhe6dTPu3hGbXcSmF1nttddeg6IY//rHd/BX8O37cfNpFAfi53wLjt7ml7Q06MDSU8BeOfsPZC3Z7jh6eR7ioCi61UQul2u5oihFJuOXaJr2jtW4HEeBaArwfSea2sxFAQpQgAIUoAAFKEABClCAAhSgQKwJsKA/1p4410sBClCAAhSgAAUoQAEKUIACFKCALQIscLGFlUFtFlBV9UsAvhOYRtf173u93r+QkT6jRP87BfgPGbHaaozO8cBJYw28f7myTu5OTEzE4sWLTQnFyfPiBHoZTRSLz58/3zTUunXrnouicFHQLwr7A1tJSQkuXrwYMlN6ejoKCgpM+69YsQKiUN6u1rFjR/8J/OIk/oyMiA4W928+EJsQ2nJ7sulBWHXt2hXJyclo164damtr/Z/ZS5cu4cyZMxETiA0eYqNHYKuoqMDWrVsjjv8kwMsvvwzxGTD8br9zAQ0rXm82T9ykNxD3ovnvCjHwc2eB9SEc8i9tMa0kUFwTel6dpJRbnY7L5fpvRVE+FzheUZTPezyeH1qNy3EUiKYA33eiqc1cFKAABShAAQpQgAIUoAAFKEABCsSaAAv6Y+2Jc70UoAAFKEABClCAAhSgAAUoQAEK2CLAAhdbWBnUZgGXy/UviqL8Y2AaXdf/1ev1/pOM9Jkf6F+Dgr+REastx9g4HMjtYFxhaWkpysrKpCzd7XYjLS3NEOvIkSM4ceKElBwiSLBi4gMHDkgpipY20SCBxA0D4qaBwHb58mXs2rUrrPRFRUVwOp2GMe+//z6uXr0aVqzmOsfFxX3iFP4OHUw+TGFmu3btGsRn4/79+2GOfD66i4J3seFBbHwIZdODuJ1h9+7duHHjhuUFpqamYvbs2abjly9fjsbGRsuxnx44ZswYDB482BirqRH1P5oSNIdj2HzET/nfQb//9avAd65JmeJzF8QBvHgtXzludeKqqv4bgK+YjP8HTdO+ajUux1EgmgJ834mmNnNRgAIUoAAFKEABClCAAhSgAAUoEGsCLOiPtSfO9VKAAhSgAAUoQAEKUIACFKAABShgiwALXGxhZVCbBVRV/QGAz5uk+UtN074rI33mHv0n0PEnMmK15Rh/3Rt4o5dxheXl5di2bZuUpb/44osQX4Ht5s2b2LJli5QcIsjo0aMxZMgQQ7zr169j+/bt0vLYFUgUec+YMcMQXhRbi6LrcNrkyZPRt29fw5Dz589j79694YQy9BW3CDw5hV/MWVYTp8UfO3YMt27dkhWyVcSRtekh0o0pixYtQlJSksFE/GyInxEZrbmbMhpW/yn0SuMGHkfvcYif8y1AcZhOYe1t4IvnZMzu+YyhOzC5YoKy2+rs3W73/6fr+v8LHK/r+re9Xu8bVuNyHAWiKcD3nWhqMxcFKEABClCAAhSgAAUoQAEKUIACsSbAgv5Ye+JcLwUoQAEKUIACFKAABShAAQpQgAK2CLDAxRZWBrVZwOVyLVcUpcgkzeuapv1WRvrMEn0lgMUyYrXlGGNSgHeHGVfo8/mwcuVKiH9G2rp27QpVVQ1hdF3352hoaIg0hX+8OO185syZhlhNTU3+gnjxz9bcHA4Hli5dCvHPwCY2PogNEKG2AQMGID8/39BdnPa+atWqUMP4+4mC9O7du398qrwo6JfRamtrITaOPPmS9TmQMbdIY4ibCsSmB/El7IShjLZz505cuXLFUijxeRCfi8B29uxZ7N+/31JMs0HiMxwfH2/8OTxXjMbiT17AonTpB+einwPOdqb59zwElp4CGnVp03vuAik65lyfqGyyOnGXy/W6oii/Nhn/G03T/sBqXI6jQDQF+L4TTW3mogAFKEABClCAAhSgAAUoQAEKUCDWBFjQH2tPnOulAAUoQAEKUIACFKAABShAAQpQwBYBFrjYwsqgNguoqiqKE2cHplEUZbbH4/HISJ9ZohcDeElGrLYe4/Q4oKNJvfHWrVshTk2X0RYvXozExERDqEgKlM3mFayYWNw2IArHW3sTJ/SbnXp/4sQJHDlyJOTpC2thbtaKi4tRWVnZbCxx0nqvXr2kF6SL0/fFcxAnwt+9ezfk9TwPHcVze/LVsWNHW6ZcU1ODDRs2WNoE069fP0yaNMkwr+rqaqxbt07afAsKCpCenm6Ip9fcQcMv5/7+/09MgbPoN1A6GPuKTh/WAe5jQFXke4qkra2FAr1anq+8bTW3qqri37WGDQG6rq/zer3zrcblOApEU4DvO9HUZi4KUIACFKAABShAAQpQgAIUoAAFYk2ABf2x9sS5XgpQgAIUoAAFKEABClCAAhSgAAVsEWCBiy2sDGqzgKqqpsX2uq5P8Xq9u2SkzyzRSwGMlhGrrcf48SBgTppxlWVlZSgtFYyRN1FILAqKA9uFCxewZ8+eyBP8T4Rp06b5C9ED25kzZ3DgwAFpeewKNHjwYIwZM8YQ/t69e9i0KbxDut1uN9LSjA/2zp07CNw3I24FePoUflkF6eJGgKdP4a+vr7eLLupxxaaHp0/hNzuV3o5JWf0sO51OFBWZXYwCrF+/Hg8fPpQy3UGDBmHcuHGmsep/NAVoagQc8XC+8t9QephcDwLgQSPgOgZcfSxlSs91EEXB567nKT+yuoiCgoIpDofj/cDxuq57vF6vYWOd1TwcRwE7Bfi+Y6cuY1OAAhSgAAUoQAEKUIACFKAABSgQ6wIs6I/1TwDXTwEKUIACFKAABShAAQpQgAIUoIAUARa4SGFkkCgLuFyu9xVFmRKY1uFwTNi8efM+GdPpWaJf0IEBMmK19RhF6cC3soyrfPDggf80cBmtf//+mDhxoiFUbW0tVq9eLSOFP8YLL7yA8ePHG+LJPoVc2oQDAqWkpGDevHmm4YWT8Aq1DRw4EBMmTDDtLjyuXbsGUWCfmpqKHj16QFZButgwIGKLQn7xv9tSy8jIgPgSJ/F37txZytIeP37sv7HgycYH8Uz69u2L3NxcdOjQwTSH1QJ8l8uFbt26GWKKjTtiA4+MpigKXnvtNdNQvl3fhO/4asS/9E9wDHKZ9mnQgYUngYNVMmbTBmIo+NvyPOXrVleiqmoegBKT8Vs1TeMtNlZhOS6qAnzfiSo3k1GAAhSgAAUoQAEKUIACFKAABSgQYwIs6I+xB87lUoACFKAABShAAQpQgAIUoAAFKGCPAAtc7HFlVHsFXC7XXkVRDFXXiqKM8ng8h2VkzyzR7wLoIiNWW4+R7gQOGw+F9y97zZo1qKmpiZggMTERixcvNo0jTp4XJ9DLaO3atcPChQtNQ7377ruoqmr9VcKioF8U9gc2cZOBuNEgnDZ//nyIk+TtbKIgvaKiwl+ULr7a0in8ycnJ/hsfRAF/tDc9JCQk+Dd3iJ+dwHbkyBGcOHEi7Mc6fPhwjBgxwjBObCbYtm1b2PGCDRA/g+JnMbA1VRyFfnEH4ib+ZdBcXzwHrL0tbSrPfSBFx79fn6h82epCCgoKRjscDrOrVnZpmmbYWGc1D8dRwE4Bvu/YqcvYFKAABShAAQpQgAIUoAAFKEABCsS6AAv6Y/0TwPVTgAIUoAAFKEABClCAAhSgAAUoIEWABS5SGBkkygKqqh4CkBuYVtf1YV6v96SM6WSW6LqMOLES470RwJBk42r37duHc+fOSWFwu91IS0szxDp8+DBOnpTy2P2x58yZY3p6usxTyKWABAkyduxYZGdnG7575coV7Ny5M6zUWVlZyMsTB3TLbXfv3v34VPlbt27JDd7C0bp3746ePXtKP4VfbHoQhfNi04PYBBFKE8X3ogg/sN28eRNbtmwJJcQn+oifP/FzaNbefvtt+Hy+sGOaDRC3cYhbOQytqRFwxAfN8d3rwNeuSJlC2wmi43vlE5UvWV2QqqovAjhqMn6/pmnG60ysJuI4CtgowPcdG3EZmgIUoAAFKEABClCAAhSgAAUoQIGYF2BBf8x/BAhAAQpQgAIUoAAFKEABClCAAhSggAwBFrjIUGSMaAuoqiqqt4cG5vX5fIOKi4ulVI+zoD+8p/r3fYAv9DSOuXr1Kt5///3wggXpHaw4ubKyEsXFxVJyiCC5ubnIyckxxBMF1Vu3bpWWx65A4jT4GTNmGMI3NjZi+fLlYacNtkEgnEDi1P0np/CLovS6urpwhrfqvk6nE3369Pm4iD8+PnjBeTgLkbHpobkC/JUrV1q6DWHRokVISkoyLEWc0C+erYzW3LyDxd9yD/jjMoA7sT4ppAO/rshX/tDqcykoKBjscDhOB47Xdf2I1+s1bKyzmofjKGCnAN937NRlbApQgAIUoAAFKEABClCAAhSgAAViXYAF/bH+CeD6KUABClCAAhSgAAUoQAEKUIACFJAiwAIXKYwMEmUBVVVF0f5Ak7T9NU27JGM6LOgPTzGvI7DKWAOPhoYGrFixIrxgQXp369YNLpfL9Lsih8glo4kT1mfNmmUaShTEi8L41tzi4uKwbNky0ylu3rwZolA83DZs2DCMHDkyrGH37t37+BR+cSJ8W2uiqH3IkCH+2xBkFPGLz++TE/hlbnoIVoC/a9cuXL58OezHkp+fjwEDBhjGlZWVQdxiIau9+uqrcDgcIYU7Wwu4jwF1TSF1j7VOa8vzlQVWF11YWDjA5/NdCByv6/ppr9dr2FhnNQ/HUcBOAb7v2KnL2BSgAAUoQAEKUIACFKAABShAAQrEugAL+mP9E8D1U4ACFKAABShAAQpQgAIUoAAFKCBFgAUuUhgZJMoCbrf7sq7rfQLT+ny+nsXFxZEfEa3rjsw98EV5Wc99urPjgPZxxmVs2bIFsgq6lyxZgoSEBEMScQuAuA1AVisqKoI4eT2wbd++3V+k3tqbOKFfnNQvc/59+/aFKOzv0qWL6fJFQfqTU/iFUVs6hT9wwb169cK0adMi/hhEY9NDsAL8ixcvoqSkJOw19OvXD5MmTTKMq66uxrp168KOF2xAYWFh0M/a02MeNAIvHQXK66WlbmuB3ivPV8x3KIWw0oKCgt4Oh+OKSdcLmqaZbawLISq7UCC6Anzfia43s1GAAhSgAAUoQAEKUIACFKAABSgQWwIs6I+t583VUoACFKAABShAAQpQgAIUoAAFKGCTAAtcbIJlWFsFXC7XDUVRugcmcTqd3TZs2HBbRnKe0B++4pvZgCvVOO7EiRM4cuRI+AFNRkyePBmisDywnT9/Hnv37pWSQwSZMmUK+vQx7BnB2bNnsX//fml57AqUm5uLnBzjlQl79uzBhQuGw7bDmkbHjh39hdbt27f3n0wvCvnv3LkjbdOGmIzYTJGWlgaR6/Hjx3j06BEePnyI+vqWr9ru0KEDRLG52YaPZ0E+velBnMJfW1v7rCERfz9YAb7YcLFq1aqw44sNNWJjjVkTBf2isF9Ge/HFFyG+ntUWngT2PnxWrxj+vo695ROVPKsCM2fO7O50Om+YjL+qaZrxl6TVRBxHARsF+L5jIy5DU4ACFKAABShAAQpQgAIUoAAFKBDzAizoj/mPAAEoQAEKUIACFKAABShAAQpQgAIUkCHAAhcZiowRbQFVVe8CMBwTrihKJ4/HE3Fp58DNemJNZ9RFe13Pe77XuwP/OcC4irt372Lz5s1SljdgwACIE8cDmyiMXr16tZQcIkhWVhby8ow1sDU1NVizZo20PHYFGjt2LLKzsw3hxcYKscGiNTWxQUPMVRTviyL5uDiTax6emrAoGL9y5QqOHTuGxsbGqC9l9uzZSE012bkSZCb379+HKN6/du2a1E0PoS68uQJ88XMpfj7DbaqqomvXroZhBw4cwJkzZ8INZ9o/KSkJixYtajbWP14Cfl4hJV2bDaIAJ67nK8OtLtDlcqUqinLHZPxNTdMMG+us5uE4CtgpwPcdO3UZmwIUoAAFKEABClCAAhSgAAUoQIFYF2BBf6x/Arh+ClCAAhSgAAUoQAEKUIACFKAABaQIsMBFCiODRFlAVdVHAJID09bV1bXbsWNHxIX4maV6MuohcrCFIdArEdg3ynyAOAlcnAgefWV2HAAAIABJREFUaWuuyHfjxo0QxdMyWrt27bBw4ULTUOvXr/efFt9am5j73LlzIQq5A9vOnTv9xfAt3TIyMjBs2DB069YNDofD8nQePHiAw4cP+4vlo9GGDBmC0aNHN5tKbDKoqKjwF/Ffv34dYhNISzeXy+W3DmxHjx7F8ePHw57e8OHDMWLECMM4sd7t27eHHS/YAHETgNnnWPRffQv40nlpqdpyoEvl+Up/qwucNm1ah6SkpKrA8bqu3/d6vYaNdVbzcBwF7BTg+46duoxNAQpQgAIUoAAFKEABClCAAhSgQKwLsKA/1j8BXD8FKEABClCAAhSgAAUoQAEKUIACUgSCFbhICc4gFIiygKZpUv7csNt2vYMzEYYCxigv57lMt3MkkNXOOPWSkhJcvHhRypqCnZB+6NAhnDp1SkoOEaSwsBBduhjrVQ8ePIjTp09LyyMrUHp6OjIzMyFOvE9JSTGEbWhogNhY4fP5ZKUMK05iYqK/GL5Pnz6Ij48Pa+yzOj9+/BiiOP3s2bPP6hrR991uN9LS0kxjiNxXr171F/O3tiY2T4wcOdIwrVu3bsHr9YY9XWEgLAKb2MywfPnysOMFGzB9+nT07NnT8O0aHzC8FKhrkpaq7QbScbt8omLczRHGivnfimFgsetzJSDrvxufq0VzshSgAAUoQAEKUIACFKAABShAAQpQQLKAlL+YkzwnhqMABShAAQpQgAIUoAAFKEABClCAAs+dAIu0nrtHxgk3IyCrMGtAqd6prh5yjnqPsSf2r/2Az2QYF33p0iXs3r1bioYoTBYFyoGtsrISxcXFUnKIILm5ucjJyTHEu3HjBt577z1peawGEifxi2JnUcQvTrx3Op3Nhjp37hz27dtnNZ3lcWJe48eP9280UBR7/2hf3NCwZcsW1NfXW55vsIHJyclYsGCB4du6rvtziuL41tpSU1MhNsKYtRUrVkBs9gi3FRUVmX7mtm3b5r+dQEYLNm+fDuQcAKpaZm+KjKVFL4aOx+UTlaRIEvK/FSPR49jWLCDrvxtb8xo5NwpQgAIUoAAFKEABClCAAhSgAAUoYLeAvX/qb/fsGZ8CFKAABShAAQpQgAIUoAAFKEABCrQSARZptZIHwWlIEZBVmNVnl96lMQ53pUwqxoJM7wz8dohx0eIE9XfeeUeKhjiJvqCgwDSW1eJks2DN5RGnkIvTyKPdnpzCLwr5zW4PCDafuro6bNq0CbW1tVGd8oQJE5CVlWV7If/Ti2pqasIHH3yAy5cvS13r0KFDMWrUKENMcSr/+++/LzWXHcEWLVqEpCRjXbew+vDDD8NOOXHiRPTv398wrqysDKWlpWHHCzYg2Lw/dxZYf0damjYdqDwPcVAUS/cZLF68OKGqqupxmwbi4mJWQNZ/N8YsIBdOAQpQgAIUoAAFKEABClCAAhSgAAUAsKCfHwMKUIACFKAABShAAQpQgAIUoAAFKCBBgAX9EhAZotUIJCQkdFy/fn1VpBPqflRvH/cI1ZHGicXxiQ7g4njzlXs8Hty5I6cCd+nSpYiPjzckEoXVosBaVotWnmDzFQXY4gT+Xr16hXQKv1kcn88Hr9eLu3ejt0clJSUFqqoiMTFR1qMIO86BAwdw5syZsMcFGyCK+UVRf2A7efIkDh8+LC2PXYHy8vL8mysCmyjmF0X94TZRzC+K+gPbw4cPsX79+nDDBe0fzH3NbeAvzklL06YDOYDka/mKpd08BQUF7R0OB/992KY/IbG7OBb0x+6z58opQAEKUIACFKAABShAAQpQgAIUkCfAgn55loxEAQpQgAIUoAAFKEABClCAAhSgQAwLsKA/hh9+G1y60+nstmHDhtuRLm10qe6sqEd9pHFidfxbQ4BpnY2rP3r0KI4fPy6FZfLkyejbt68h1rlz57Bv3z4pOUSQaOV5esLdunWDOIFfFPKnpqZGvJZdu3ZJP62+uUllZ2djzJgx4Z3K72uAXnEUTTdPQb9zHvr9a9CrbgB196F06A606wxHrzFwZM+Gkmo8FT7YfE6cOIEjR45EbCgCDBw4EOLGgcD2vJzQ36dPH0yZMsUw//r6eqxcuTJsI7FZY/Hixabj1q1bh+pqOTXg3bt3x6xZswx5HjYCQw6EPe2YHFCer1j+OzWXy5WqKIqcnVgxqc9Ft2YBFvS35qfDuVGAAhSgAAUoQAEKUIACFKAABSjwvAhY/sPH52WBnCcFKEABClCAAhSgAAUoQAEKUIACFIiGAAv6o6HMHNESiI+P77Vx48brMvJllui6jDixGOOzGcC/9DOu/NatW/6T4mU0cdK4OHE8sNXU1GDNmjUyUvhjDBgwAPn5+bbmEYXRonj/SRF/QkKClPlXVFT4i9ll3YoQyqQmTZqEfv1MHr7ZYFHEf/0gGo+8Bf3awVDCf9TH2Q5xLy5B3MhlQGLHZ46TVdQvNlq4XC5DvsbGRixfvvyZ82jpDuJGC3HjhFnTNA23b4e/F8rtdiMtLc0Qcv/+/Th79qy0JRcVFcHpdBriLTgJ7HsoLU1bDdRYnq8Y8UJc7cyZM7s7nc4bIXZnNwo8VwIs6H+uHhcnSwEKUIACFKAABShAAQpQgAIUoEArFWBBfyt9MJwWBShAAQpQgAIUoAAFKEABClCAAs+XQLCCfha4PF/PMdZmq6rqOXFgduC6FUUZ6PF4LsjwyCzRawEkyYgVazGy2gE7R5qvWpwELk4Ej7S1a9cOCxcuNA2zYcMGPHjwINIU/vHNnUK+ceNG3L9/31Kerl27IiMjA7169TItiLYUFPDblpeXQ9xUUFlZaTWMpXHTpk3zr+eZrakRvqMr4Nvzg2d2fVaHuKHzEDf5r4C45uuV9+zZgwsXIvvVEBcXh2XLlplOqbi4OOrez7Ix+35BQQHS09MN3xI3Z4gbNMJtL774IsRXYLt27Rp27NgRbrig/YNtFPlhOfDVy9LStNVAj8rzlQ5WFzd79uy+TU1Nl0zGX9I0LfTrMqxOgOMoIEGA7zsSEBmCAhSgAAUoQAEKUIACFKAABShAAQoEEWBBPz8aFKAABShAAQpQgAIUoAAFKEABClBAggALXCQgMkTUBVRVPQEgJzCxoig5Ho/nlIwJZZbooiL82cd/y0jWBmMcHA30MDlofteuXbh8WU4FbmFhIbp06WLQO3jwIE6fPi1Ndfbs2UhNTTXEO3z4ME6ePBlSHnHqvjiF/8lJ/GKjgKx29+5dXL9+3V/IL25BaIk2btw4DBo06BmpdTRd3IlG7f/InaIzGc4lv4TSKfhmAl3XIU6hj/S2ghkzZvifYWA7deoUDh06JHddNkTLyclBbm6uIbJw8Xg8YWcUG1NUVTWMk31rgbj1QRT1B7bztcDUI8GnnZEAiK+eiUBmItAh7qO+jTpQ7QOqGj/6530fcOoRcL8xbILnYcCd8nylq9WJzp49e1BTU9MZk/FnNE0bbDUux1EgmgJ834mmNnNRgAIUoAAFKEABClCAAhSgAAUoEGsCLOiPtSfO9VKAAhSgAAUoQAEKUIACFKAABShgiwALXGxhZVCbBVRVPQhgVGAaRVFGeTyewzLSZ5boNwF0kxErFmP85wDg9e7GlYtT0sVp6TKaKEwWBcqB7caNG3jvvfdkpPDHGDFiBIYPH26IV11djXfffReiWNysiU0APXv29BeAi8JnRZHzx9riFP6Kigp/Ab8o5K+rq5O2ViuBsrKykJeX1+xQ/c4FNG7+G+hVFVZShDQm3v2fcPSfErSvz+fD2rVrI/IaPHgwxowZY8ghboQQN0O09iY2wIiNMGZt1apVlmyKiorgdBpvSNi6dav/cyqjifhLliwx/RnKOwRcefxRlhEdgEmdPvoalwIkOcLLfrEWKK0GDlYB2+8D1/8nbnhRWl3v8vJ8pafVWRUUFAxzOBzHTcYf1zTNeD2D1UQcRwEbBfi+YyMuQ1OAAhSgAAUoQAEKUIACFKAABSgQ8wJy/uYj5hkJQAEKUIACFKAABShAAQpQgAIUoECsC7DAJdY/Ac/n+lVVLQFgVkGcr2malGrxzBL9KoDgR34/n3RRm7UrFXgz25iutrYWq1evljKP9PR0FBQUmMZ6++23IQq4ZbS0tDS43W7TUNeuXcO+ffsg1iWKjjMyMtC7d29/Eb/MU/jv3bv3cQH/zZtir0nraB07dsTcuXOb3azg2/dj+A7+KioTjp/5j3BkG0+Mf5JcbMJYt26d5bmkpKRg3rx5puPXrFmDmpoay7GjNXDBggVITk42pCspKcHFixfDnoY4OV+coB/YxC0Z4rYMWW3WrFno3t24S+ifLwE36oG/6wP0S5KVDRDbdA5UAWtvAevvPNen939Ynq8MsCpTUFAw2uFwlJqML9U0bazVuBxHgWgK8H0nmtrMRQEKUIACFKAABShAAQpQgAIUoECsCbCgP9aeONdLAQpQgAIUoAAFKEABClCAAhSggC0CLHCxhZVBbRZQVXUbgOkmaaZrmrZDRvqMEv28AmTJiBWLMdrHAWfHma9806ZNEAXqMlqw08F37NgBUWwvq7lcLnTrFvzChvv376Nz586y0qGhoQHipgFxAr/4EhsGWmObP38+2rdvH3Rqvj0/hO/wb6I69fiCf4Nj4MygOY8fP46jR49anpMo6BeF/YFt//79OHv2rOW40Ro4YcIEDBw40JDu0qVL2L17d9jT6N+/PyZOnGgYJ/vWgiFDhmD06NGGPNU+oENc2NMOe4B2F/jPK8C51vmj2Nx6TpfnK0PDXvD/DFBVVWyeE5voAluJpmnGB281EcdRwEYBvu/YiMvQFKAABShAAQpQgAIUoAAFKEABCsS8AAv6Y/4jQAAKUIACFKAABShAAQpQgAIUoAAFZAiwwEWGImNEW0BVVQ8As2O4VU3TvDLmk1minwCQIyNWrMZYlQPkdTSu/vDhwzh58qQUlilTpqBPnz6GWKKwWhRYy2ri5P2ZM4MXicvIIzYFiOL98vJyiFP4dV2cEd56W3Z2NsaODX5At6/kB/AdeatFFuBc+haU1P6muYWruCWirq7O0tzGjBmDwYMHG8aKZ7d9+3ZLMaM5SPy8iJ+bwCY2kaxYsSLsqSQlJWHRokWm42TeWiBug3j55ZfDnp/MAT4dWH4T+MZV4FaDzMi2xjpcnq+MsprB7XZP1XXdbKPcdk3TZliNy3EUiKYA33eiqc1cFKAABShAAQpQgAIUoAAFKEABCsSaAAv6Y+2Jc70UoAAFKEABClCAAhSgAAUoQAEK2CLAAhdbWBnUZgFVVdcBmGeSZp6maetlpM8s0Q8DGCkjVqzG+Hwm8OW+xtVXVlaiuLhYCktWVhby8sQB0p9sjx49wtq1a6XkeBKkoKAA6enp0mI2Njb6T+EXBfziNoGamhppsaMRKNjtCCK3r/QX8O3/aTSmYZ4jPgkJf7QBSDC/PUDcECFuirDSgm3uEM9z+fLlVkJGdYzT6YR4dmbN6/Xi1q1bYc/H7XYjLS3NMG7fvn04d+5c2PGCDQh2O4K0BCEGetwE/Kgc+PrVEAe0ZDcde8snKsZfkiHOye12F+i6brZRTtM0zR1iGHajQIsK8H2nRfmZnAIUoAAFKEABClCAAhSgAAUoQIE2LsCC/jb+gLk8ClCAAhSgAAUoQAEKUIACFKAABaIjwAKX6Dgzi1wBVVXFMdJLTKIu0TTtHRnZMj/Q90DBBBmxYjXGkGTgvRHmqxeFz6IAOtLWrl07LFy40DTM+vXr8fDhw0hTfDxe5Jo0aRK6d+9uOaY4hV8U8FdUVPi/ntfW3On8+r3LaHh7WYsvTen6ApxLfgnA/K8Tdu7ciStXrlia59KlSxEfH28Yu3Xr1ufiub700kvo0aOHYf4nTpzAkSNHwjYZMWIEhg8fbhh39epVvP/++2HHCzZg1KhREJ+9uLi40GPWP4J+90PoD65Cr6oAxM0XjngoSR2BRPGVAqVLXygdwv+5LqsB/uIccKoV78XRgR0V+cr00ME+2VNV1QUAVpuMX69pmtnGOqupOI4Ctgnwfcc2WgamAAUoQAEKUIACFKAABShAAQpQgAJB/gSeMBSgAAUoQAEKUIACFKAABShAAQpQgAJhCbDAJSwudm4lAqqq/hrA6ybTeV3TtN/KmGbPEn2HDkyVESuWYxweDaQnGAV27NjhP5VeRissLESXLl0MoUpLS1FWViYjxSdijBw5EsOGDQsprs/n+/gU/uvXr6O6ujqkca2906JFi5CUlGQ6zYbln4J+92KrWEL81L+BI+cV07nU1dVh1apVluY5ffp09OzZ0zD29OnTOHjwoKWY0Rw0ZMgQjB492pDy7t272Lx5c9hT6dq1K1RVNYyTfWvBhAkTMHDgwGbnp1fdQNPxVdDvnId+5wL0mjuhrSexIxw9hkHpngPHCwVQOhmfb7BA37gKfFvOr7PQ5hpeL295vmJ8OCHGcLlcn1UUxey6jbc0TftUiGHYjQItKsD3nRblZ3IKUIACFKAABShAAQpQgAIUoAAF2rgAT+hv4w+Yy6MABShAAQpQgAIUoAAFKEABClAgOgIscImOM7PIFXC5XD9RFOVPTKJ+VtO0n8vIllmibwAwR0asWI7xrSygKN0ocPbsWezfv18KTW5uLnJycgyxxEn427Ztk5IjMEiHDh3Qv39/9O7dG6mpqZ/4trgVQOQWBfzP8yn8weBSUlIwb575wdxNV/ahceMbtphbDZrwGa//FHazJj6D4rMYbhs0aBDGjRtnGCaevbgZorW3Tp06Ye7cuabTXL16NWpra8NewpIlS5CQYNy9U1xcjMrKyrDjBQ5IT09HQUFB8Dj11fDt/TF8J8wOkw8//UeF/bMQl+0O+vl5OuqRauCL54AP68LPZfOIdeX5ynyrOdxu99/quv6fJuO/q2naX1qNy3EUiKYA33eiqc1cFKAABShAAQpQgAIUoAAFKEABCsSaAAv6Y+2Jc70UoAAFKEABClCAAhSgAAUoQAEK2CLAAhdbWBnUZgG32/1fuq7/L5M0/0vTtG/JSJ+5R38TOj4tI1Ysx5ibBvxokFHg0aNHWLt2rRSa7t27Y9asWaaxli9fDnFKuJ0tPj7+46J+UdAtTn5vy23UqFEYOnSo6RLr33QDdQ9a1fIdffMQX/hN0zk9fvwY77zzTtjzbd++PebPN6+RXrdu3XNxE4OYv1hHYNuzZw8uXLgQtsmkSZPQr18/w7hTp07h0KFDYccLHLBs2TLExcWZx6l/hIZVfwz9/tWI8xgCJLRH3IiliBu5DHAmNxu/pgn4TBmws3X9CPy8PF/5rFUYt9v9NV3X/yZwvKIo/+TxeP7ValyOo0A0Bfi+E01t5qIABShAAQpQgAIUoAAFKEABClAg1gRY0B9rT5zrpQAFKEABClCAAhSgAAUoQAEKUMAWARa42MLKoDYLqKr6vwF8PTCNrutf83q9fycjfWaJ/g0Afy0jVizH6BgPnB5rLiBOMhcF8DJaUVERnE6nIdT27dv9J+WzyROYM2cOOnfubAioP7qFhl+Zn9wvL7u1SM5FP4OSbr4JYe/evTh//nzYgcUJ9+Kk+8B24MABnDlzJux40R4gbhgQNw0EtitXrmDnzp1hT2fAgAHIz883jLt//z42btwYdrynBwT7zPn7ND5G/W8WArV3I8rxzMGJKYgb/YeIG/nqM7uKk/rX3n5mt6h0UID/uJ6v/L3VZKqq/gzAZwLH67r+Ra/X+wOrcTmOAtEU4PtONLWZiwIUoAAFKEABClCAAhSgAAUoQIFYE2BBf6w9ca6XAhSgAAUoQAEKUIACFKAABShAAVsEWOBiCyuD2iygquofAvilSZpfapom5VT9zBLddNOAzUtrk+HXDwNGpxiXVlpairKyMilrnjp1Knr37m2IJQqrRYE1mzyBYCelN118H43a/5GXSGIkpWNPOD9lfhJ/bW0tVq9eHXa2YDcViA0kYiNJa289e/bE9OnTDdNsaGjAihUrwp5+YmIiFi9ebDpuzZo1qKmpCTumGJCbm4ucnJygYxvXfR5N5UcsxbYySOk2GPEF/wqlU6+gw3UA//Ah8IsbVjLIHaMDb1TkK9+2GlVV1TUAzK6jWKZp2nKrcTmOAtEU4PtONLWZiwIUoAAFKEABClCAAhSgAAUoQIFYE2BBf6w9ca6XAhSgAAUoQAEKUIACFKAABShAAVsEWOBiCyuD2izgdrvduq5vNkmzWdO0QhnpMz/QPw0Fb8qIFesx3ugF/LWx1h7l5eXYtm2bFJ4XXngB48ePN8Sqrq7GunXrpORgECAuLg6ioN+sNRb/E5rOFbdaJufCn0DpPsx0fh6PB3fu3Alr7j169MBLL71kOubtt9+Gz+cLK160O8fHx2Pp0qWmaYuLi1FZWRn2lGbPno3U1FTDuH379uHcuXNhx+vevTtmzZoVdJzvyO/gK/l+2HEjHhCXgLgJn0PciKJmQ/39h8CvWrioXwdeq8hXfmd1zaqq7gAwNXB8U1NTwZYtW1rvD7zVBXNcmxTg+06bfKxcFAUoQAEKUIACFKAABShAAQpQgAKtRIAF/a3kQXAaFKAABShAAQpQgAIUoAAFKEABCjzfAixweb6fX6zOvqCgYLTD4Sg1Wf9BTdPGyHDp+YFeqCvYKCNWrMcY2QHYNNyoIAqeReGzjJacnIwFCxaYhnr33XdRVVUlI03Mx0hLS4Pb7TZ1qP/JdKDxcas1Ujr3hfNV889bRUUFtm7dGvbcRUG8KIwPbGKjitiw0trbzJkzkZGRYZjmyZMncfjw4bCnP2LECAwfbvxhv3LlCnbu3BlWPIfDgaKiIv8mErOm37mIhhWfCium7M6OfhMRX/BvQHySaegmAK+dAnY+kJ059HgK8NL1fCX8D/f/pHC73cd1XTfshNF1fbTX6z0U+kzYkwItJ8D3nZazZ2YKUIACFKAABShAAQpQgAIUoAAF2r4AC/rb/jPmCilAAQpQgAIUoAAFKEABClCAAhSIggALXKKAzBTSBQoKCno7HI4rJoGvaprWR0bCnrv1CboDe2TEYgzg1Figk7Hu2V9ELYqpZbQ5c+agc+fOhlClpaUoKyuTkeK5jdGuXTuIL0VRUFNTg9raWktr6d+/PyZOnGgcW1+N+p8VWIoZzUHOol9BSXvBkLKpqQm/+134h5hPnToVvXsbr584c+YMDhw4EM2lWco1ePBgjBlj3AN1//59bNwY/n6mbt26weVyGebS2NiI5cuXhzXHYD/P/iCNj+HfQNIKmtJ1EOLnfBNKcprpbGqagJePA6drWmayig8jr09WjlrNrqrqdQCZgeMdDke/zZs3X7Yal+MoEE0Bvu9EU5u5KEABClCAAhSgAAUoQAEKUIACFIg1ARb0x9oT53opQAEKUIACFKAABShAAQpQgAIUsEWABS62sDKozQKLFy9OqKqqMjsKvF7TtEQZ6Xt/oGf5FJyXEYsxgB+8ALzS1Shx+vRpHDx4UArRqFGjMHToUEMscVK6ODE9llr79u3Rs2dP/1f37t0Np8g/fvwYH374Ic6dO4cHD0I/PnzIkCEYPXq0gVJ/WIGG3y5s9cSOzFzEv/ID03nu27fP7xFOGzhwICZMmGAYUl1djXXr1oUTqkX6pqSkYN68eaa5V69ebWnjx5IlS5CQkGCIWVxcjMrKypDWGexn+cngxnVfQFN5+DcIhJTcQielQzriC/8LStpA09Hl9UDhMeBmg4XgEQ5xNiLz8hTF8q4pVVXFv2sND7Suri5lx44d1RFOj8MpEBUBvu9EhZlJKEABClCAAhSgAAUoQAEKUIACFIhRARb0x+iD57IpQAEKUIACFKAABShAAQpQgAIUkCvAAhe5nowWPQFVVUUVcsfAjI2NjZ3fe++90CuUg0y56249JcGBh9FbUdvOtLgb8G2TWteHDx9i/fr1Uhbfo0cPvPTSS4ZYPp8PK1euhPhnW20OhwPp6enIzMz0F/F36tQppKUKk5KSEly+HNpB2zk5OcjNzTXE1h9cRcNbRSHlbOlOCZ/dAiR0MEyjqqoK7777bljTS05OxoIFC0zHiM+1+Hy39ibmL9YR2KxscBAxJk+ejL59+xrinTx5EocPP7sIX3yOCwqC3/bgO/Qr+Pb+uPWxJqbAuehnUDoZb2wQk935AFh2KvrTLs9XLP992ty5c5MbGhoemcxa1zTNEf3VMCMFrAnwfceaG0dRgAIUoAAFKEABClCAAhSgAAUoQIFQBCz/AWQowdmHAhSgAAUoQAEKUIACFKAABShAAQrEigALXGLlSbe9dbrd7rO6rr8QuDKHw5G9efPmszJWnFmim55MLCN2rMVIcwLHxpives2aNaipqZFCsnTpUsNp9CKwOKFfnNTflpoowhbF+6KIPyMjw3Tdoa73xIkTOHLkyDO7Dx8+HCNGjDD00+9dQsPbrz5zfGvoEDf97xA35GXTqbzzzjsQtxeE0+bMmYPOnTsbhpSWlqKsrCycUC3Sd+zYscjOzjbkFps8du3aFfacsrKykJeXZxh3//59bNy4sdl4YmNKUVER4uLiTPvpdy6iYcWnwp5TtAYoKRlwLv45kGT8PIg5/FEZUHwvWrPx57lXnq+kWs3odrt76bp+1WT8DU3TMqzG5TgKRFuA7zvRFmc+ClCAAhSgAAUoQAEKUIACFKAABWJJgAX9sfS0uVYKUIACFKAABShAAQpQgAIUoAAFbBNggYtttAxss4CqqrsBTDRJM1nTNPG9iFtmiX4NQM+IAzGAX8D7IjCsvRHD6kngZqzTpk1Dr169DN86c+YMDhw48Fw/CUVR0K1bN38Rv/gyKyKPZIHipP6LFy82G+LFF1+E+Aps+oNraHhrSSTpozc2qRMS/thjmu/8+fPYu3dvWHMZNWoUhg4dahhTUVGBrVu3hhWrJTqLz9L06dMNqW/fvg1N08KeUlJSEhYtWmQ6btWqVairqwsaM9jmCP+Axseof9MNNAYfH/ZkbRjs4T+iAAAgAElEQVSgpA+G85UfAvGJhujXHwP5h4FG3YbE5iHLyvOVIVazqao6FsB+k/EnNU0bZjUux1Eg2gJ834m2OPNRgAIUoAAFKEABClCAAhSgAAUoEEsCLOiPpafNtVKAAhSgAAUoQAEKUIACFKAABShgmwALXGyjZWCbBVRVXQNgfmAaXdcXeb3e1TLSZ5bohwGMlBGLMYC/7QN8yWR7xNWrV/H+++9LIRo0aBDGjRtniFVdXY1169ZJyRHNIKI4WmxQeHIKv9PptC39w4cPsX79+mbjB/PVa++j4RezbZub7MDO11ZA6dTbELa+vh4rV64MK116ejoKCgpMxyxfvhyNjY1hxYt25/j4eIibLQJbJD8zs2fPRmqq8WB4sVlCbJowa7m5ucjJyQm6/MZ1n0dT+bNvkYi2n1k+R7+JiHd/DVAchm9/7Qrw3etRm+XO8nxlqtVsqqouBmD4gVAUpdjj8Zh/6K0m4zgK2CjA9x0bcRmaAhSgAAUoQAEKUIACFKAABShAgZgXYEF/zH8ECEABClCAAhSgAAUoQAEKUIACFKCADAEWuMhQZIyWEFBV9UcA/iwwt6Ion/d4PD+UMafMEl1UgM+TEYsxgPEdgTUm9boNDQ1YsWKFFKL27dtj/nzDPg9/7HfffRdVVVVS8tgZRBSIiwJ+cXJ6ly5dpKQSxjdv3vSvX8RNSUkxjbtz505cuXIlaM60tDS43W7j930NqP+x5bphKWsMJ0jc8IWIm/y/TId4vV7cunUrnHAoKiqC2WaL7du34/r16FVvhzXppzqLgn5R2P90ExsRxIYEK23kyJEYNsx4gLv4bInPWGBrblOE6Os78jv4Sr5vZSotNiZ++t/DMWSOIX9dE5B3CLjZYP/UdGBVRb4iivItNbfb/de6rn8jcLCu6z/1er1/aikoB1GgBQT4vtMC6ExJAQpQgAIUoAAFKEABClCAAhSgQMwIsKA/Zh41F0oBClCAAhSgAAUoQAEKUIACFKCAnQIscLFTl7HtFHC73f+q6/o/mOT4Z03T/kVG7owS/VsK8IaMWIzxkcCZcUCHOKPGli1b/AXnMtrcuXPRqVMnQ6gDBw7gzJkzMlJIjSFO4RdF9k9O4U9ISJAS//79+/5icvEVaCtOlBdF1IFN9BPPIlgLdpq76F//3/lS5h2tIAl/vgtwGD+MlZWVKC4uDmsaU6ZMQZ8+fQxjzp49i/3794cVK9qdgxXTh3JjQ7C5BotptnnH4XD4N0TExZn8YgCg37mAhhWvR5sl4nxKSg84X3vH9DP27WvAN65GnOKZARTg29fzFcv/DlNVVeyi+EJgIl3Xv+z1ev/9mRNgBwq0EgG+77SSB8FpUIACFKAABShAAQpQgAIUoAAFKNAmBVjQ3yYfKxdFAQpQgAIUoAAFKEABClCAAhSgQLQFWOASbXHmkyXgcrm+qCjK9wLj6br+ptfr/YyMPJkl+hcBGHLIiB2rMX6aDcxONa7+xIkTOHLkiBSW0aNHY8iQIYZYorBdnJjeGlq3bt0+PoU/NdUExMIkxYnqFRUVKC8vx7Vr11BbWxs0SteuXaGqqun3xW0JovA6WHv11VchirADW8OKP4B+57yFmbfMkPiXvwNHr7GG5Lqu46233gprUllZWcjLyzOMefToEdauXRtWrGh2zsjIwPjx49GhQwdD2pMnT+Lw4cOWpxPs1oLAzTtz5sxB586dzfM0Pkb9z2YBTY2W59GSA+NnfBmOwYWGKVTWA6MPArr9k/tieb7yA6tpVFXdCMCwAF3XX/N6vb+zGpfjKBBtAb7vRFuc+ShAAQpQgAIUoAAFKEABClCAAhSIJQEW9MfS0+ZaKUABClCAAhSgAAUoQAEKUIACFLBNgAUuttEysM0Cqqq+DOBdkzS7NE2bIiN9jz2626Fjs4xYjPGRwKe6A18bYNS4d+8eNm3aJIVJFCnPnDnTEMvn82HlypUQ/4x2E6fui1P4xZeYX2JiopQpiFP4RQG/2Kxw69YtNDU1hRx33rx5SElJMfTftWsXLl++HDTO4sWLTefvO/AmfAd+FnL+lu7o6DYI8Yt/aTqNgwcP4vTp0yFPUdyysGjRItP+GzZswIMHD0KOZWdHccOC+Pw9uREiOTk5aDpN03D79m3L0wl2a8HTGwVyc3ORk5MTNEfj2s+jqULORh/LC4lgoNKpN5yvrTCNsPQUsMvuj4UDBeUTlPCum3hqtqqqngBgeEBNTU0Tt2zZUhIBDYdSIKoCfN+JKjeTUYACFKAABShAAQpQgAIUoAAFKBBjAizoj7EHzuVSgAIUoAAFKEABClCAAhSgAAUoYI8AC1zscWVU+wUKCwuH+Hy+U4GZdF2v9Hq9PWTMIHO3ng0HymTEYoyPBHokAAdHm2usWrUKdXV1UqiWLl0KUbwc2LZt2+YvgI9GE0X8L7zwAvr06YO0tDQpKcUp/Ddu3Pj4FP6amhrLcceOHYvs7GzD+IsXL6KkJHitbmFhIbp06WIYp1ccRcPaz1meT0sMdP6xB0pSJ0Pq6upqrFu3LqwpBXM5dOgQTp0y/KoKK3YkncXp95mZmf4i/u7du4cU6uHDh1i/fn1IfYN1CnZrwZPNO2Ius2bNCprDd+g38O39YURzaA2DnUvfgpLa3zCVX9wAvvKhvTP0+ZBVOVm5aDWLqqriF0y7wPE+n69ncXFxdH6RWp08x1HgKQG+7/DjQAEKUIACFKAABShAAQpQgAIUoAAF7BNgQb99toxMAQpQgAIUoAAFKEABClCAAhSgQAwJsMAlhh52G1vq4sWL46qqqhrNlqUoSpLH43kc8ZK36/GZiagHwD+PjBjz9wF2jAReMJSIwl9ELorJZbTp06f7C5gDW1lZGUpLS2WkCBpDnNY+dOhQfzG/0+mMOJcorhYn8IuNCJWVlWGdwt9cclHkPWPGDEMXsalCbK4I1vLy8iCKtQ3t8UPU/1yNeL3RDBA3+a8QN9z8ZP1wN5iMHDkSw4YNM0xfPLPiYsuHpIfNITay9OjR4+Mi/vbt24cVo6GhAZs3b0ZVVVVY4wI7N3drwdq1a/Hyyy8jLi7ONId+5wIaVrweUf7WMjhu3J8ibswfGaZz/BGgHrN1lr7yfMW4qynElDNnzkxzOp1mVzQ0apqWAEAPMRS7UaDFBfi+0+KPgBOgAAUoQAEKUIACFKAABShAAQpQoA0L8C/Q2vDD5dIoQAEKUIACFKAABShAAQpQgAIUiJ4AC1yiZ81M8gVUVRXV34ajj3VdH+31eg/JyJj5gX4FCnrLiMUYHwn8Y1/gzzKNGpcuXcLu3bulMA0aNAjjxo0zxJJx8nhzExTF07Nnz0ZiYqLldfh8Pn/hvijiF1/itHg7miimXrZsmWloUdB99+5d0++JjRJiw4RZq//RVKCpwY7p2hMzoT0SPrvFdM/Os24qCJxQt27d4HK5TOe5YsUKiEJ5u1qnTp38BfziKyMjI6I07733nv8WCBkt2K0FwiLoZpfGx6j/2SygyXS/loxpRTWG0nUQnEt+acjZBOCFfUCd+B/2tDPl+cpgq6ELCgpGOxwOw+4nRVHOeTyeQVbjchwFWkKA7zstoc6cFKAABShAAQpQgAIUoAAFKEABCsSKAAv6Y+VJc50UoAAFKEABClCAAhSgAAUoQAEK2CrAAhdbeRncZgFVVb0ACgLTKIqy1OPxrJCRPqNE364A02TEYoyPBKZ2Bn43xKghinxF4bOMlpycjAULFpiGWrNmDWpqamSk+UQMUSAvivlFcXW4TZyG/vQp/KKoPxpNnNAvisAD29GjR3H8+PGgU3jttdegKMY/pm/c9f/QdPydaExdWg7nsregdDHsC/IX4If7eSwqKjItVN+5cyeuXLkibc7is/b0KfwdOnSIOLb4/B06dAgPHjyIONaTALm5ucjJyQkjno7GtZ9HU8XRMMa0/q7O11dDSTFutJhxFDgj/1fRE5CN5fnKXKs6qqqKX6CrTf79WuzxeAz/3rWah+MoEA0Bvu9EQ5k5KEABClCAAhSgAAUoQAEKUIACFIhVARb0x+qT57opQAEKUIACFKAABShAAQpQgAIUkCrAAhepnAwWZQGXy/U9RVG+aJL2HzRN+6qM6WTu0d+Ejk/LiMUYvxe4OB5IdBhFPB4P7ty5I4Xq5ZdfRseOHQ2x9u/fj7Nnz0rJ8XSQSZMmoV+/fiHHLS8vh/gShdSioL8lWnZ2NsaOHWtIfevWLXi9Yr+MeZs/fz7EbQSBTa88iYbVf9ISS7Gc0zGkEPHTv2w6fuvWraioqAg59uTJk9G3b19D//Pnz2Pv3r0hxzHrmJKSAnE7wpOT+CMK9tRgsb5jx45BPHPZLT09HQUFodd++w79Br69P5Q9jRaPFz/ve3D0HG2Yx9zjwCF7LuCAAnz7er7yhtXFq6r6VwC+afgZ1/Wfer3eP7Ual+Mo0BICfN9pCXXmpAAFKEABClCAAhSgAAUoQAEKUCBWBFjQHytPmuukAAUoQAEKUIACFKAABShAAQpQwFYBFrjYysvgNguoqvolAN8JTKPr+q+9Xu8fykjfc4/+ZV2HlM0BMubTVmL8ejAws4txNaKwWHzJaGPGjMHgwYMNoUQB/fbt22Wk+DhGczcCPOlUXV398Sn8N27cQLRO4W9uoaJIfN68eaZdxOn04pR6s5aXl4esrCzjt5oaUf+jKVJtoxEs4c93Ao54Q6rbt29D07SQpzBgwADk5+cb+tfV1WHVqlUhxxEdxSn83bt39xfwi0J+8axktNraWv9GkidfwZ6xjFziFgdxa0F8vNHW8Hv7zgU0rHhdRtpWF8O55JdQug4yzGvZKWCnvAsRAuN/sTxf+YFVDFVVvwvgLwLHK4ryFY/H83+txuU4CrSEAN93WkKdOSlAAQpQgAIUoAAFKEABClCAAhSIFQEW9MfKk+Y6KUABClCAAhSgAAUoQAEKUIACFLBVgAUutvIyuM0Cbrfbrev6ZpM0ezRNM1bVWphP5gf6Uih428JQDmlG4NM9gK/2N3Z41snw4aBmZGRg5syZhiGNjY1Yvnx5OKGe2Xfo0KEYNWqUab8zZ874bwR48MC+yt1nTrCZDqKg36xYfPfu3bh06ZLpyM6dO2POnDmm32vc8Aaaru6LZEpRHxtf+F9w9DX+ytB1HW+99VbI80lKSsKiRYtM+xcXF6OysrLZWB06dPAX74svUcwvivplNPFz9eQ2iLt378oIGXKMKVOmoE+fPs33b6xD/U9mhBzzeevo/NQqKB0zDdO284R+OFBQPkEptmqlqqrYyeIKHK8oyqc8Hk/oPxRWJ8BxFJAowPcdiZgMRQEKUIACFKAABShAAQpQgAIUoAAFAgRY0M+PBAUoQAEKUIACFKAABShAAQpQgAIUkCDAAhcJiAzRYgJutztL1/XzJhO4o2laVxkTy9irj1aaUCojFmP8XqBfEvBBrrnIypUrUV9fL4Vr6dKlpqeDb926FRUVFVJyiCButxtpaWmGeGVlZSgtbd0fn2A3GVy8eBElJSVBjYLZNl3YhkbvV6TZRiOQkjoAzqW/NU115MgRnDhxIuRpBPss3LlzBx6PxxBHbDwRBfziJP6OHTuGnKe5jo8fP/bfBiG+xOdc1s+TlcmJmxzEjQ7Bm47GtV9AU8URK+Fb/5j4RCR8xgvEJRjmOuwAcK/RniU0Keh/I08x35ETQkpVVa8DMOxCcDgcYzdv3ty6f6mFsD52iS0Bvu/E1vPmailAAQpQgAIUoAAFKEABClCAAhSIrgAL+qPrzWwUoAAFKEABClCAAhSgAAUoQAEKtFEBFri00QcbI8tavHhxXFVV1WMAhmOsFUXp5PF4HkZKMbpUd1bUow6AI9JYHP9JgZJcoG+SUWXXrl24fPmyFK7p06f7i6UD26lTp3Do0CEpOUQQcSq7OJ09sK1ZswY1NTXS8tgRSBSSz5hhPB1dFIW/8847QVMWFBQgPT3d+H1fPep/PM2Oqdoa0/npjVDapRpyPHr0CGvXrg0598CBAzFhwgTT/tXV1bh27Zq/wD41NRU9evQw3XAScrKnOt6+fdtfwC9O4hebB1pLa+42BzFH3+G34Nvzg9YyXenzcAycifiCfzPEfdgIDDkgPd2TgL7yfCXeavRXXnmlc11d3T2z8bdu3Uo4ePBgg9XYHEeBlhDg+05LqDMnBShAAQpQgAIUoAAFKEABClCAArEiwIL+WHnSXCcFKEABClCAAhSgAAUoQAEKUIACtgqwwMVWXgaPgoCqqmcADApMpev6eK/Xu1/GFHqW6Md1YJiMWIzxe4H/2x/4ox5GkQsXLmDPnj1SqLKzszF27FhDrAcPHmDDhg1Scoggc+fORadOnQzxVqxYgYaG1l37GhcXh2XLlplaiBPlgxWH9+nTB1OmTDEd17Dpb6Bf3i3NNxqB4vK+gLjc10xTrVu3DqIYP9Q2f/58tG/fPtTulvqJTQGieP/JSfwteQp/cwsoLCxEly5dTLvodz9Ew3Jzc0sorXBQvPofcAyYapjZ2tvAF8/ZM2EFOHE9XxluNbrb7Z6q6/qOwPGKopzzeDyGf99azcNxFIiWAN93oiXNPBSgAAUoQAEKUIACFKAABShAAQrEogAL+mPxqXPNFKAABShAAQpQgAIUoAAFKEABCkgXYIGLdFIGjLKAqqobARQGplUU5VMej+ctGdPpWaL/WgdelxGLMX4v8FIX4FeDjSK1tbVYvXq1FKqUlBTMmzfPNJY4dV2cvi6jBTutvri4GJWVlTJS2BpDnNAvTuoPbMeOHYP4CtZeffVVOBzGyyv0m6fQsOqzts5ZenBHPBL+/H0Axr9+EDdGiJsjQm1ZWVnIy8sLtXvI/cTmClHEL75u3boV8riW6jhkyBCMHj06aPqGdV+AXn64paZnf15nMhI+owEO42H5ny4DtpiegR/5tHTg1xX5yh9ajeRyub6oKMr3TP69utrj8SyyGpfjKNBSAnzfaSl55qUABShAAQpQgAIUoAAFKEABClAgFgRY0B8LT5lrpAAFKEABClCAAhSgAAUoQAEKUMB2ARa42E7MBDYLqKr6LQBvmKT5F03T/llG+p579Dd0HSIPm0SBJAdwYbx5wE2bNuHePTnVrqKgXxT2B7b9+/fj7NmzUlYkTqoXJ9YHtpMnT+Lw4dZfsBzsJgNRQC5O6Q/Wgm0EgN6E+p/MAHz1UnyjFcS55NdQug40pGtsbMTy5cvDmoa4GUK4RtLEqfsVFRX+U/hFEX9dXV0k4aI6Njk5GeKmAkUx/+scvfIkGlb/SVTnFO1kjuzZiJ/5FUPaah+Qc+D/Z+9MwKOq7v7/PTOTgUBYAoQlLLKIgIBAAYGwCLLMBERAFkGpS1urdvFt+3Z5Xd6q/Vd9u7xd7Ntat6KtGEAWUSATEAGBgMimgCCbgBD2sARIyCzn74nEQu6d/c7MnZnveZ48E3PP+S2fc4O5537P7wAeGaOIBB4pGaAV5Ifqzel0vgjguzr9n3K5XE+Haof9SMAsBPi8Y5aZYBwkQAIkQAIkQAIkQAIkQAIkQAIkQAKpSICC/lScVeZEAiRAAiRAAiRAAiRAAiRAAiRAAiQQdwIUuMQdOR0aTCA/P/9hKeXfdMzOd7lcE41w12KtHCIEVOluNoMJzL4RGNRAa1SJ4JUY3ojWp08fdO6sPQrg8OHDWLlypREuquwrPzXb2bNnsWiROkTC3C3QSQZz5871KyTPzs7GmDGaAzKqkvVueAXejf8wd+I1orO0Hwqb81ndmFesWFElrA+ndevWDT179gxnSNVGlmoB/4kTJ8Iaa6bO48ePR1ZWlm5Isuwo3P8y5J9nM6WsiSVj8gyIHO2mjrdOAj/aG7vQhUTekYFiXaQenE5nMQC9IyYmulyu+ZHa5TgSSBQBPu8kijz9kgAJkAAJkAAJkAAJkAAJkAAJkAAJpAMBCvrTYZaZIwmQAAmQAAmQAAmQAAmQAAmQAAmQQMwJUOASc8R0EGMCTqdzEIDVOm6+cLlc2pLpEcSTu1HWQSUuRjA05Ye0rQ10rgN0zASOVwKHK4Fjl4H9IRYSfygX+O/rtJiOHz+OZcuWGcIvNzcXqpJ8zRZJ1XV/AQUSxM+fPx+XLl0yJJdYGvEnwF67di0+//xzv64nT56MWrVqaa7Liyfhfn1cLEOOiW37gysBq11ju7S0FEuWLAnbZ9u2bdG1a1eozQ96ze12V1XhVxX41SaTZKrC7w+G2sSgNjPoNnV6w78mABdOhs0ymQZYWn4DtnH/pxvy3TuBlWdjlo3PAmQdzhPlkXpwOp3q/3d1ao73er03LFu2bE+kdjmOBBJFgM87iSJPvyRAAiRAAiRAAiRAAiRAAiRAAiRAAulAgIL+dJhl5kgCJEACJEACJEACJEACYRKQUrYFoL6G1hhaLRNT11Sr+al+duCqMdXfX/2zg1euq59VfQkhrr4eZrTsTgIkQALmIECBiznmgVFETmDy5MmZZWVlFwBYalrx+XzNli5dakiJ65bFcp8E2kceaeqM/EYW8PM2QN96QG0N9X/nWXwOmH0SWHQaqPDp59+pDvB+D/1rs2bNghLdR9usViumTZuma+a9997DsWPHonVRNX7cuHFQwv6a7cMPP8SePebXwPbt2xedOmmriR84cABr1qzxy6h3797o0qWL7nX3G5Mgz5cYwjdeRmzO52Bpf4vGnZQSM2fOjDiM+vXrV4n669atC5vNBiXkP336NJK5Cr8ejIYNG1ad2iCE/msc79q/wPtxQcQck2Wg7bY/wtKmnybcgxVA3paYZrGtJE/cFKkHp9OpnpX1dvC4XS6XdqdLpI44jgTiSIDPO3GETVckQAJxJ8D18Lgjp0MSIAESIAESIAESIAESIIEaBCjo5y1BAiRAAiRAAiRAAiRAAmlK4MpLCpW9Eu0rsYES6+uJ+ONBqFrQv/KKs1VXhP7V/x2PGOiDBEiABKIiQIFLVPg42CQEnE7nJwC61wzH5/ONXbp06SIjwswtlnMATDbCVrLaaJIBPHEdMCkHCGeBtswLLDwFzD4BbFZbL2q0T/oAjTO0P1+5cmVVxXIjmqrQryr112yffvopNm/ebIQL+BPEqxxULmZv/k4yUMLz2bNn+w3fbrdjypQputd9+96Hp+gJs6d+TXyiQUtk3P2Wbszbt2/H1q1bkyqfeAc7duxYNGjQQNetLN0P96zp8Q4p7v5Eo3bImKq/+eOxz4HXjdlDpJ+XwIySAeJbkSadn58/Vkr5js74j1wu182R2uU4EkgkAT7vJJI+fZMACRhBgOvhRlCkDRIgARIgARIgARIgARIggVgRCOd9UaxioF0SIAESIAESIAESIAESIIE4ELjywuI+AKpMZs3K+3GIIGIX1ZX8lch/pRDC/CquiFPlQBIggWQmQIFLMs8eY68m4HA4XhVCK2CUUv6qqKjoSSNItSiWjwrgWSNsJaONnlnA7BuBLGt00X9UBjx9ANhylbD/9x2AaU21dnfv3o0NGzZE5/DK6M6dO6NPnz4aW+fOncO7775riA9/gnh1ysCcOXPg8/k5psAQ79EbsVgsmDp1KtRnzVZUVISTJ0/6dXLbbbdBVWbXNM9lVL40LPrg4mwh4953IOo20XgtLy/HvHnz4hxN8rjLycmBw+HQD9jnQeWM24DL55MnoQgjtTl+DUuHWzWjSz1A303+TyyJ0F3NYT8oyRN/jdSWw+F4TAjxTM3xUsp/FBUVfTtSuxxHAokkwOedRNKnbxIggUgIcD08EmocQwIkQAIkQAIkQAIkQAIkkCgCFPQnijz9kgAJkAAJkAAJkAAJkECMCSTxC4tgZJTAX4n6WcU/GCleJwESiCsBClziipvOYkTA4XA8JIR4oaZ5KWVhUVHRaCPctiiWDgG4jLCVbDbqWYFVPYFmduMiLywFnj0I7K8AxjQGXrpBa/vSpUuYP3++IU7r16+P22+/XdeW8qF8RdsCCeKXL1+Oo0ePRusi5uP9nWSwbds2fPzxx379t2vXDgMHDtS97nH9F3z7P4h57EY6sN78AKx97tc1uXDhQpSVlRnpLmVsjRs3DvXq1dO/D977FXy7U/+fUNGgNTLuKgCEdmPM774A/mTMoSN+7xkL0O9wnoh4J5TT6VQ7Vu6o6UAI8ePCwsI/pczNykTSigCfd9JqupksCSQlAa6HJ+W0MWgSIAESIAESIAESIAESIIErBCjo561AAiRAAiRAAiRAAiRAAilC4KoXFtcBUJX406VR4J8uM808ScDkBChwMfkEMbyQCIwaNaq3xWLZqNP5nMvl0ikbHpLZazo1/0DmWGw4Ef7I5B6hFmILbgQGNzA+D48ECk4Afy8B1vQC9BZ933nnHZw/b0xF7zvuuAN16tTRJPLhhx9iz549hiQ4bNgwtGzZUmNr165d2LhR7xY1xK1hRvydZFBaWoolS5b49SOEwLRp03Sr+8uTn8H9lr443rDAjTZkscH+4CpAaO/KL774AqtWqT26bFcTaNasGUaOHKkLRZ47DPfMKWkBzDbsMVi63KbJtcIHfGMTcM4TWwwleTo3bRgunU7nKQCNdYaMcLlcy8Mwxa4kYBoCfN4xzVQwEBIggSsEuB7Ogjf8ZSABEiABEiABEiABEiCBVCJAQX8qzSZzIQESIAESIAESIAESSDsCV720uBdA27QDoJ+wEvi//iWP14QQ6ns2EiABEogLAQpc4oKZTmJMoHfv3hk5OTkXAWTouGrncrkM+X9rbrHcDaBjjNMxlfkftQJ+1tp/SPLsIcgTOyEvnoRo2AaiyQ0Q9ZqHlcNlH3DaA+TqnACgRPBKDG9Eu/nmm3HDDdqjAIwUaHfq1Al9+/bVhKs2JajNCWZvqrq6qrKu1+bOnYuKigq/KQwdOhStWrXSvV758nDAXW729K+JL2PSqxBNu2hi9nq9KCgoSKpc4hHs+PHjkZWVpevKM/8h+I59Eo8wEupDNFTV+Yid3loAACAASURBVGfrxvDSUeBpQ/5PFDDFLSV54huRQhgzZkx7r9e7T2+83W6v/8477/BoikjhclxCCfB5J6H46ZwESOAKAa6H694KXA/nbwgJkAAJkAAJkAAJkAAJpAABCvpTYBKZAgmQAAmQAAmQAAmQQHoRiMfRweWnvFVQz+y8jIor31f/TP28+vuKk1+VRbz6WmYT69cTUjvHVvX91T+r/r52E2vVz7O71IrVBKoXGVUvM4QQr8XKCe2SAAmQQDUBClx4L6QKAafT+SGAm2vmI6W8s6ioaI4ReeYWy1cAfNsIW8lgo5YF2N/Pf6Te9X+Hd/M/NR1E/VxYOt8GS+fREFlNo0q1pKQE77//flQ2qgeryvmqgn7N5vF4MHv2bEgpo/ajTgBQJwHotfnz5+PSpUtR+4i1ASXoV8L+mm3dunXYt09X61vVtUGDBhg7dqxueN5Nr8H74UuxDt1Q+5Y2/WG77Q+6NtesWYMDB2KvzjY0oRga8/e7pVyqTT/uN6fG0Lt5TNvG/B6W6/J0A1LV+Y9XxjhWiVdKBooHIvXidDqnA/hXzfFCiO2FhYXdI7XLcSSQaAJ83kn0DNA/CaQvgXish58499V6+LZDlTh5/qvvq3+mvj9+5Xr1z66+1rTBv9fDq79vpvOznPpWqOvd2+jswDZmerkebgxHWiEBEiABEiABEiABEiCBhBCgoD8h2OmUBEiABEiABEiABEiABMIncNWLiyfDH60/QgnxlSj/zK6vFBGluyqrRPzxbkrYr8T/VQL/zvavNwAYKPZXLzNWXhH3q082EiABEjCcAAUuhiOlwQQRcDqd/wfg+zruf+9yuX5mRFgt1spvCgGtgt0I4ya0cWs28K/O+oF5178A72aN7lPTWYmiLV3Hw9JuSEQZqmroc+bMgfqMtlmtVkyZMgXqs2ZbtmwZjh8/Hq2LqvG333476tevr7H10Ucf4bPPPjPERyyNqBMG1EkDNdvBgwexevXqgK4nTZqE2rVra/tcOo3K1/TF/rHMJVrb9geWAxmZGjNnzpzB4sWLozWfMuPVJha1mUWveeY9AN/xHSmTq79ELK37wTb2j7qXZxwDnvg89gikwANHBwi18Syilp+f/4KU8iGdwS+6XC69n0fkh4NIIN4E+LwTb+L0RwIkEIv1cCXEV+L8HV98tR6uBPzbD8V6t6B2LpWwX30p4X/X1vaq71UzUOzP9XD+CpEACZAACZAACZAACZBAkhGgoD/JJozhkgAJkAAJkAAJkAAJpBcBI19aXC3eT5RwP9zZq67mr4T9uYMyjarmzyOIw50I9icBEgiJAAUuIWFipyQg4HQ67wMwQyfUVS6Xa6gRKbQqli19wGEjbCWDjafaAg+00EbqO7IJnoU/DCsF0ag9rIN+BEurPmGNU51VhX5Vqd+INnz4cLRooU3q008/xebNm41wgd69e6NLly4aW0aeNmBIoH6M5Obm4tZbb9VcdbvdVZsrAp1k0KtXL3Tt2lXXsrvgLsgzyVXV3jbyaVg6jtTN580334TP54vlVCSF7YDV+c8cgJr3dGgZd82CaNhGk+pFL9B/M1D61SFxMW1eK9of7yci3jrgdDo/BnBTzSCllPcUFRUF38EV0+xonAQiJ8DnncjZcSQJkEDoBIxcD79avJ8o4X7omX/V82ph/7BumUYJ/LkeHu5EsD8JkAAJkAAJkAAJkAAJJIAABf0JgE6XJEACJEACJEACJEACJBCMgFEvLpSI/+jqSwmrvB8sz3CvV1fyb9TZXlXJP8oK/qxSFO4EsD8JkEBAAhS48AZJFQIOh6OrEGK7Tj7lLpdLv3R0BMnnFksllmwbwdCkG7KyJ9BRW5wcnhXPwbfz3YjyUVWsrXnfh2h8fcjjd+3ahY0bN4bcP1BHJbRXgvua7ezZs1i0aJEhPtSGAbVxoGZT4u9Zs2aZXgRusVgwdepUqM+abenSpThx4oRfTjabrWqsXvPtXwWP61FDGMfNSN0msN/7jq67nTt3YtOmTXELxayOJk6ciMxMnX8oALhn3wN5eq9ZQzcsLutNU6o2LOm1Xx0EXjRmP1KweA+V5InrgnXyd/3222+vV1lZeRaA5hffarV2WLx48f5IbXMcCSSaAJ93Ej0D9E8CqU3AqPVwJeJ/f3t5wirvGz1L1ZX8VeV+Vck/ygr+XA83eoJojwRIgARIgARIgARIgAQMJEBBv4EwaYoESIAESIAESIAESIAEoiVw5cXFkwBUZdywW6oJ+IMBMFDg/xqA14UQK4P55HUSIAES8EeAAhfeG6lC4KmnnrKsX7/+AgCNslQI0bWwsPBTI3LNLZbq/7/3GmHL7DaODNCP0P3aWMhLp6MK39J5DKz9H4ao0yionYqKCsydOzdov1A61K9fH7fffrtu13nz5qG8vDwUM0H7TJs2DVarVdPPyNMGggYRRQdVoV9V6q/Ztm/fjq1btwa0PGbMGGRnZ2v7eC6j8qVhUUSVmKEZ35wPUa+5xrmR92ViMovea9u2bTFo0CBdQ/L0PrhnfzN6J2a3ULsB7He/BdTK0kR66DIwwJiDP0Kh8GpJnvhOKB31+owaNWqkxWJZqnPttMvlahKpXY4jATMQ4POOGWaBMZBA6hGIdj081QT8wWbYQIE/18ODweZ1EiABEiABEiABEiABEogzAQr64wyc7kiABEiABEiABEiABEhAj8CVFxczAAwNl1C1iL9k9SWo79O5KYF/7uA6aDG4DtT3ETRVpeh+CvsjIMchJEACoMCFN0EqEXA4HKuEEEN0cnrI5XK9aESuucXyWwBeNcKW2W3s6wfU1hZpR+WLQwFvZfTh18qCbfgvYWmrLwi+2sGxY8ewfPlySCmj9jthwgTUrVtXY2f9+vXYu9eYauK33HILWrdurfFh5GkDUYMIYKBTp07o27evpseZM2ewePHigK7btGmDIUP0fg0Bz7In4duzLJahG27b2vseWPs9pGtXsVBM0rWNGzcO9erV000/Xarz24b8FJZud+gy+M5nQGFpfO4OCdx9NE+8Gak3p9P5FAC1Sb9mm+tyuSZHapfjSMAMBPi8Y4ZZYAwkkDoEolkPrxbxL99WDvV9Ojcl8B/ePRO3dsuE+j6CxvXwCKBxCAmQAAmQAAmQAAmQAAnEggAF/bGgSpskQAIkQAIkQAIkQAIkECIBKaUS8Cshf9sQh3zdbf+CsioBvxLys11LoLpyf+6gzCqBfwRNvch4WgihKhWxkQAJkEBIBChwCQkTOyUJgfz8/N9LKf+zZrhCiHmFhYWTjEij+TrZ1iLxuRG2zG5je18g26aNsvJVJ3D5vGHhW268HbZBPwJstQPaLC0thcvlgs/ni8r3zTffjBtuuEFj49ChQ/jggw+isl09uGPHjujXr5/GVllZGRYuXGiIj1gaUSJtJdbWa6GcZODvhAJ5ag/cc5LtgAsB+8OrAaHd3VJSUgJ16kI6tszMTEycOFE39eSc5/BnUTTpiIwp6tFL+8pqywXgtm3h24x0hMeC5if6i+ORjs/Pz18qpRyp8//PHxcWFv4pUrscRwJmIMDnHTPMAmMggeQnEM16+Ky1F6oE/ErIz3YtgerK/UrYrwT+ETSuh0cAjUNIgARIgARIgARIgARIwEgCFPQbSZO2SIAESIAESIAESIAESCBEApG+uKiuxr9vQVmInthNifuzu9SCEverzzAbKxSFCYzdSSCdCVDgks6zn3q5OxyOcUKIt2tmJqU8W1RU1OjL6sPRl3cHkFssj6iP1CN4bUYf9QZy7dos3a+Pg7x40tD0Rf1c2By/hsjpHNDuhQsX8O6778LrjbyiZatWrTB0qPaAKbfbjdmzZxuSV506dXDHHfpVu5WgXwn7zd7Gjx+PrKwsTZjr1q3Dvn37Aobv74QCNajylZFA5UWzp39NfBl3/B2i+U2amNXmkjffjLgoelIxqBnsoEGD0Lat/v5uz+x74Tu9J6nzCyX4jDv/BdG4g25XxyfA9vjd5jtK8kS3UGLW6/PUU09Z1q9ffxaA3nELN7tcro8itc1xJGAGAnzeMcMsMAYSSF4Cka6HV1fjL1hzIXmTj3PkStzfvY0dw7plVn2G2bgeHiYwdicBEiABEiABEiABEiABowhQ0G8USdohARIgARIgARIgARIggRAIXDlK+EkA94XQ/esuqho/RfzhENPvq8T9qmJ/+wl6+oqA9lW5SFWxX73QYCMBEiABXQIUuPDGSCUCo0aNqmuxWJQoUaeuPAwTJeYWy5kA7koldnq5rO4JtNcpkuieeSfkuS+MT99ihW3gI7B0nxzQ9uXLl6tE/RUVFRHFYLPZMHXqVN2xS5cuxYkTJyKyW3PQbbfdhoYNG2psbdy4Ebt27TLERyyN9O3bF506ddK4COUkgwYNGmDs2LG64Xm3zIR33V9jGbrhti25vWAbrx/z+vXrsXfvXsN9mt2g+h1Sv0s1m7x4Cu7Xbzd7+FHHZ+19L6z9HtS1M+ck8ON43hISfykZKB6JNCmHw9FDCLFVZ3xF//796z711FPRHYsSaWAcRwIGEeDzjkEgaYYE0oxApOvhqho/RfzR3yxK3K8q9k8dqN1gHMQ618Ojx08LJEACJEACJEACJEACJBAWAQr6w8LFziRAAiRAAiRAAiRAAiQQOQEp5VNfVrNVYv6QGqvxh4Qpok4RCvuVmP91IYSaRzYSIAES0BCgwIU3RaoRcDqdqwEMqpmXlPLxoqKiZ43It0Wx/K4AXjTClpltLLsJuLGuNkL37HsgT8dOrWrpPBq2YY8BwuIXj8fjweLFiyOudD9ixAg0b95cY3/Hjh3YsmWLIdPyjW98AzfeeKPG1tGjR7F8+XJDfMTSSG5uLm699VaNi1BPMpg4cSIyM3V2hJSXonLGbbEMPSa27d9ZBti1vxDnzp2r2mCSTq1ly5YYNmyYbsrej16B96N/pDQO0aAVMqbOBKwZmjzPe4G8zcAZTxwRSIwvGSgWRuoxPz//R1LKP+qMX+lyufQnOlJnHEcCCSDA550EQKdLEkhyAuGuh7Maf+wmPEJhP9fDYzcltEwCJEACJEACJEACJEACGgIU9POmIAESIAESIAESIAESIIEYE7hShWgFgLahuKKQPxRKxvSpFva3GFwH6vsQG48dDhEUu5FAuhGgwCXdZjz1883Pz/+llPJpnUwNEya2XiNzvRYcSXWa73QDeuscEOSe9wDk8R0xTV80vh4Zk14BrHa/fnw+HwoLC3HmzJmwY+nSpQt69+6tGadsqY0CRrRmzZph5MiRuqZmzZoFtSnBzM1qtWLatGm6IS5ZsgSlpaUBw+/Rowe6d++u28f95jTIswfNnL4mNtutT0BtNtFrc+bMQWVlZVLlE02wDocDOTk5WhPSh8q/DwFkahd0V/82iabazToKyE/3AQXGHPIR6hRJb13UO95DXAx1QM1+TqezCMComj+XUv6yqKjo/0Vql+NIwCwE+LxjlplgHCRgfgLhrodTyB+/Oa0W9t/aLRPq+xAb18NDBMVuJEACJEACJEACJEACJBANAQr6o6HHsSRAAiRAAiRAAiRAAiQQgMCVFxf3hVqVn0L+xN1OEQr7lcDxNSGEeqHBRgIkQAKgwIU3QaoRyM/P7y+lXKeTl0cIkVVYWHjZiJxzi+UnAPTVykY4MIGN2TcCgxpoA/Es/CF8RzbFPsI6jWGf9iZQS2dXwRXvStSvqqOXlZWFFU+DBg0wduxY3TFz585FRUVFWPb0On95QhLuvPNO2Gw2zeWVK1fi8OHDUfuItQFVoV9V6q/ZQolfbQiYOnUqFIeazXdgLTxLfhbr8I21n5kN+/36mz12796NDRs2GOvPxNbURg81vzWbPPoJ3AseMnHk0Ydm6TYBtiH69+6WC8Bt26L3EY4FCWw4mif6hTPm6r6TJ0+2l331D6je7qmbXS7XR5Ha5jgSMAsBPu+YZSYYBwmYl0C46+EU8iduLiMU9nM9PHFTRs8kQAIkQAIkQAIkQAJpQICC/jSYZKZIAiRAAiRAAiRAAiQQfwLhHCdMIX/858efRyXsz+5SC+0n1Au1Yj+PHTbP9DESEkg4AQpcEj4FDMB4AsLpdCpxYt2apoUQowtVSXcDWsu18hkp8JgBpkxr4vXOwIhsbXiexT+F72BxfOK21ULGXbMhspr69ef1erFw4UJcunQprJjuuOMO1KlTRzNm3bp12LdvX1i2/HUeMmQI2rRpo7mcLALwXr16oWvXrpr4169fj7179wZllJ+fj8aNG2v7ed2ofHHol3uIZVAbZuqQMX0uRH3tBgdVnV9V6U+Hlp2djTFjxuim6in8L/g+/yBlMYjMbKh7ABmZmhzdEhi2Ffg8+r1A4fL7n5I88Wi4g6r7O51OdeyE3k6Vcy6XS/0fILl+SSMFwXEpTYDPOyk9vUyOBKImEM56OIX8UeM2zIAS9ndvY8fUgVmhVuznerhh9GmIBEiABEiABEiABEiABK4lQEE/7wgSIAESIAESIAESIAESMJDAlSpEMwAoVU3Qtn9BGfYtCK8KalCj7BA1geqK/UrYH2JTLzKGsVp/iLTYjQRSlAAFLik6sWmeltPpnAfgDh0Mf3S5XD8xAk/LNbK/tEDvJAAjzJvCxt9vAMbqaLE9RU/At+/9+MVosSJj4isQOZ38+vR4PFiwYAEuXw79AIZ+/fqhY8eOGpsHDx7E6tWrDcmvQ4cOGDBggMaW2nwwf/58Q3zE0kjfvn3RqZOW+9atW7F9+/agrlu1aoWhQ/UfMTzv/xq+XUuC2jBTB2uPO2Ed+B+6IS1ZsgSlpaVmCjcmseTl5aF9+/Za29KLyhcGx8SnWYzaxvweluvydMP53RfAnxJw6Ia0YPDR/mJNpIwcDsdfhBA/qDleCPFmYWHh3ZHa5TgSMBMBPu+YaTYYCwmYh0C46+Gz1l5AwZoL5kmAkVQRqK7Yr4T9ITauh4cIit1IgARIgARIgARIgARIIFQCFPSHSor9SIAESIAESIAESIAESCAIASmlUtisCAXUmZ2XsePls1DV+dnMS0AJ+7s+0LCqan8ITb3EeFoI8VoIfdmFBEggBQlQ4JKCk8qU4HQ6HwTw95oohBDbCwsLuxuCSEqRW4wTEGhiiD0TGvnj9cCUHG1gnuW/gu8zV9wjtt32B1ja9PfrV1VJVyJ5Je4PpfkTm7vdbsyePTsUE0H7ZGZmYuLEibr93n33XZw7dy6ojUR1ULGPHTsWdrtdE4La8KA2PoTSpk6dCpvNpukqT++De/Y3QzFhqj72h1YDFqsmpmPHjuG9994zVayxCEbdz+reqNnk6b1wz74nFi5NYdNy/XDYRv0/3Vj2lQNDtiYkzNKSAWgCISKuou90OvcDaKeZTynvKSoq+ldCsqJTEjCYAJ93DAZKcySQAgTCWQ/fdqgSzy85B1Wdn828BJSw/5HRDaqq9ofQuB4eAiR2IQESIAESIAESIAESIIFQCVDQHyop9iMBEiABEiABEiABEiCBAARCPVJYCfiPrr7EqvxJdjflDq4DVa1fCfyDNB45HIwQr5NAChOgwCWFJzeNUxsxYkQbm82mqzb2+XzNli5desIIPLnF8lUA3zLClhltPNsOuLe5NjLPqt/Ct+PthIQcqEK2CujixYtVlfpDaUpkrsTmeq2oqAgnT54MxUzQPmPGjEF2dram36ZNm7Bz586g4+PdoVmzZmjRogWuu+461KunPflJbXiYO3cuvN7QRE2DBg1C27ZtddKQqHzFAVQmV6VT27i/wNKytyafL5+tMHPmzHhPV9z9TZ8+Xdend/0L8G5OUf23PQsZd82CqNNIN/fbtwObEnCAnQRePJonHor0JnA4HNcLIfbojRdCNC0sLDTmH8FIA+Q4EjCIAJ93DAJJMySQIgRCXQ9XAv73t5ezKn+Szfvw7plQ1fqVwD9I43p4MEK8TgIkQAIkQAIkQAIkQAIhEqCgP0RQ7EYCJEACJEACJEACJEACegTCOVJ4/4IyCvmT+DZSYv5qYX8IafDI4RAgsQsJpBoBClxSbUaZTzUBp9O5F0CHmkSkgVWHc9fKcRBIjLI9DlP9y+uAB3O1jrxr/wLvxwVxiEDfhW38X2HJ7eXX/5EjR7BiRUgHUGHkyJFQAvaabfv27di61ZiS27169ULXrl01PsxS0V1VW2/ZsiVyc3OrhPwZGRkB53bv3r1Yv359yPNft25dTJgwQbe/7+PZ8Kz9c8i2zNDR0rQrbJNe1g1l48aN2LVrlxnCjEkM7du3R15enq7typeGA57ymPhNtFHb8Cdg6TRaN4x/HgMe/TxBEUo4SgaKpZF6z8/P/6GU8nmd8ZtdLpd210qkjjiOBBJMgM87CZ4AuicBkxAIZz181toLFPKbZN4iCUOJ+auF/SGM53p4CJDYhQRIgARIgARIgARIgAQCEaCgn/cHCZAACZAACZAACZAACURIINQjhVVV/k3PnoL6ZEt+AkrY3/WBhsjuUitYMjxyOBghXieBFCNAgUuKTSjT+ZpAfn7+C1JKTeViKeU/i4qK7jUCVe5GWQeVOAPAboQ9s9n4eWvgP1ppo/J++CK8m15PYLgCGZNfhcjp7DeGLVu2YMeOHUFjVEJ7Jbiv2UpLS7FkyZKg40Pp0LRpU4waNUrTVVV0nz17NjweTyhmDOsjhEBOTk6VgF8J+fVOD/DnrLy8vIqL+gyn3XHHHahTp452SMVZVP5DXygdjv1497V/uwiopT29oKysDAsXLox3OHHz169fP3Ts2FHrz12OypeHxy2OeDoSLXogY8ILui5PuoGBW4CLiXlkLis5jGxMERF7dzgcS4QQ+TWTE0I8W1hY+Hg8OdMXCcSSAJ93YkmXtkkgOQiEuh6uqvI/XlAK9cmW/ASUsP+R0Q3QvU3Qx3Wuhyf/dDMDEiABEiABEiABEiCBBBKgoD+B8OmaBEiABEiABEiABEggeQmEeqQwq/In7xwHijyMav08cjg1bwFmRQK6BChw4Y2RqgScTqcqCT5fJ78TLpdLW5I9QhAtiuUiAYyJcLiph/2gJfBoG22I3k2vwfvhSwmPPePuORANdHYcXIls6dKlOHHiRMA4GzZsiNtuu023z9y5c1FRURF1nkpAP2XKFN3K96tWrcIXX3wRtY9gBmrXrv21gF9V4bfbg4paNCa9Xi9cLhfOnFF7WMJr3bp1Q8+ePXUHud+6H/LkZ+EZTHBv6y0/h7Xr+JjeNwlO0d/fDGjSpInmmjxzAO6Cu8wYcnQx2WohY1oBRL3muna+uxtYfDo6F5GOFsC/juSJeyIdP3nyZHuZ2oGisyHN5/PdsnTp0g8itc1xJGA2AnzeMduMMB4SiC+BUNfDWZU/vvMSL29hVOvneni8JoV+SIAESIAESIAESIAEUo4ABf0pN6VMiARIgARIgARIgARIINYEpJQrAAwN5EdV49/x8lmc2Xk51uHQfgIJKGF/78eaQH0GaQeEEO2CdeJ1EiCB5CZAgUtyzx+j909g1KhRdS0WixIratYSLRZL3yVLlmw0gl+LYvmgAP5uhC2z2XigBfBUW21U3o9nwbv2+cSHm1EH9vveATJ0Kr8D8Pl8UKL8ysrKgLH6qx6/bt067Nu3z5A8Bw8ejOuuu05ja+/evVi/fr0hPq42ojYRKOF1dRX+Ro0aRe3jgw8+wKFDhyKyY7VaMXXqVKi4ajbfofXwLPpJRHYTNsieBft3luq6V/eMundSsU2aNAlqc4hmDvcsg2fZkymXsnXA92DtNV03r/fOAPfuSmjKE0ryxNuRRuB0Oh0AXDrjL9arV6/BW2+9xdLEkcLlONMR4POO6aaEAZFA3AiEsh6uqvH/eck5bD8U+JkhbkHTUUwIKGH/M9MaQX0GaVwPD0aI10mABEiABEiABEiABEigBgEK+nlLkAAJkAAJkAAJkAAJkECIBKSUSoY1I5iYX4n4Nz6XoPKCIebCbsYRUGL+9hPqIXewvgDuKk+qOtEwIYT6ZCMBEkhBAhS4pOCkMqWvCTidzvfV/8d0kPzO5XL93AhUrdfIXK8FR4ywZTYb05sBv2mvjcq34214Vv3WFOGK7OuQMXUmICy68Zw/fx7vvPNOwFj79++P66+/XtPn4MGDWL16tSF5dujQAQMGDNDYunTpEubP1ztIIny3tWrVuqYKv/pvI9rRo0exdetWnD4d3bOC0+nUre4OnweVLw4FpM+IcONmI+OuWRANtUdYuN1uzJ49O25xxNPRtGnToDZn1Gyelf8D36eBf8/iGacRvkT9XKg5hsWmMXfRCwzcApx0G+EpIhvlDeuj4afdRMTKw/z8/BeklA/peF/gcrnuiCgqDiIBkxLg845JJ4ZhkUAMCYS6Hr7tUCWeKCiNYSQ0bSYCSsw/dWAWhnfPDBYW18ODEeJ1EiABEiABEiABEiABEriKAAX9vB1IgARIgARIgARIgARIIAQCob682L+gDPsWqAK2bOlEQIn6laBfCfuDNL7ECEaI10kgiQlQ4JLEk8fQgxJwOBwPCSFeqNlRCHGosLBQWy49qEX9DrnFcg2AgREON+2wiTnA81qdO3yfueBZ/ivTxG25fgRso/zHs2nTJuzcudNvvG3atMGQIUM011Vl/zlz5hiSp6pqrqqb67VFixbh7NmzEflRVfhbtGiBVq1aoXHjxhHZ0Bukci8pKcGePXtw/PhxQ+yq0wJuvfVWXVueFc/Ct3ORIX7iZcTSdQJst/xM193SpUtx4sSJeIUSNz9333237ikLnrfug+/k7rjFEQ9HtnF/gaVlb11Xj+4H/mnMr0VEqUhg7tE8MTmiwQAmT55sLSsrOwkgW8fGgy6X66VIbXMcCZiRAJ93zDgrjIkEYkcg1PXwWWsvoGDNhdgFQsumJKBE/UrQr4T9QRrXw4MR4nUSIAESIAESIAESIAESuEKAgn7eCiRAAiRAAiRAAiRAAiQQhMCVlxefB+pWfsqL3o049AAAIABJREFUHS+fharOz5a+BJSwv/djTaA+AzS+xEjfW4SZpzgBClxSfILTPD2Hw9FICHEKgGY9UUrZr6ioaIMRiFqukw9JCc3GASNsJ9LGmMbASzdoI/DtWwFP0eOJDE3j2zr4J7B21xfMSykxd+5cXL6s/zevzWbDnXfeqStULioqwsmTSvcafRs9ejQaNWqkMbRlyxbs2LEjJAd2u/2aKvxqo4BRrbS0FEeOHKkS8p86dQqKm9Ft6tSpULxrNnnmINwF04x2F3N79odWAxbt39BKzK9E/anWpk+frptS5YwxQPmZlEnX0v4W2JzP6eaz5QJw27bEpiqBu4/miTcjjcLpdA4H8J7OeOl2u1ssX748gdsVIs2K40jAPwE+7/DuIIH0IRDKeviJc178eck5bD8U8UE36QM0hTNVwv5npjWC+gzQuB6ewvcAUyMBEiABEiABEiABEjCOAAX9xrGkJRIgARIgARIgARIggRQkIKUcCmBFoNSUiH/jc6dTMHumFAkBJeZXlfpVxf4gLzHuF0KsjMQHx5AACZiTAAUu5pwXRmUcAafTuRyAXlnwP7hcrv80wlPbFbJhZS2kjpr1CpRbGwL/6qIl5DtYDM/inxqBzlAbGXfPhmjQWtfmmTNnsHjxYr/+Ro0ahaZNm2qub9u2DR9//LEhcfbo0QPdu3fX2Lpw4QIWLlzoV0CvNgG0bNmySsivKvILYczyuKrCf/To0SoBvxLyV1RUGJJnICMDBw5Eu3btdLtUvuoALifXqWG2sX+EpXU/TT5qM8TMmTNjzjOeDtR9pyr067XKv+XFM5TY+rJmIOPuORBZzTR+PBIYuhX4PPa/KgFzdF9GvZPDRMQlhR0Ox0tCiAd0nKxyuVxqLYGNBFKKAJ93Umo6mQwJ+CUQynr4tkOVeKKglBRJoIqAEvOrSv2qYn+ApkT9XA/nPUMCJEACJEACJEACJEACAQgY88aCiEmABEiABEiABEiABEggBQmE8vKiZPWlqsr8bCRwNQEl6leCfiXsD/IS4/UvBT1PkR4JkEBqEKDAJTXmkVn4J+B0Oh8E8HedHsdcLlcLo9jlFssFAMYbZc8MdvrXB+Z11UbiO7IJnoU/NEOI18Qg6jRCxr0LAaFfZXHDhg3YvXu3btxdu3ZFr169NNdOnz6NwsJCQ3Jt3Lgx8vPzdW0dPnwYH374IcrLy5GRkYEWLVqgdevWVSL+WrVqGeJfGVEbG6oF/KqKfLybOlFg0iT9kxR8296CZ/Uf4x1SVP5EkxuQMeU1XRubN2/Gp59+GpV9Mw3OzMzExIkTdUNKJUG/9ebvwNrnW7p5Pn8Y+M0XCZ+VRSV5YmykUUyePNlaVlamjh3JrmlDCPG9wsLClDttJlJWHJc6BPi8kzpzyUxIwB+BUNbDl28rx/NLzhEiCVxDQIn6laBfCfsDNCXq53o47x0SIAESIAESIAESIAES8EOAgn7eGiRAAiRAAiRAAiRAAiSgQ0BKeR+AGYHg7F9Qhn0LkqvyJSc7vgQ6TKhHUX98kdMbCSSUAAUuCcVP53Eg4HA4Gn0pUlTKZT2Vd57L5VpnRBgt1sk7hMQ8I2yZxUbPLGCxtqA85PEdcM/TK+6c+Mitve6GdcD3dQPx+XwoKCjQrYSfnZ2NMWPG6I6bO3euYdXrHQ4HcnJy/II6e/YsGjZsaBhIt9uNY8eOVVXgV19qw0Ci2/jx45GVpSOYqTiPyn84Ex1e2P4z7l8Ckamds4sXL2LBArXPJzWa3W7HlClTdJOpfOlWwJPgsvUGYBb1c5Fx1yzAYtNY++IyMHgL4JYGOIrOxISSPPF2pCacTqcDgEtnvNdqteYsXrw45U6biZQVx6UOAT7vpM5cMhMS0CMQynr4rLUXULAm4sNtCD4NCEwblEVRfxrMM1MkARIgARIgARIgARKIDQEK+mPDlVZJgARIgARIgARIgASSmEAoLy9UVX5VnZ+NBIIRCEHUr0w8zUr9wUjyOgmYnwAFLuafI0YYPQGn0/kegOE1LUkp/1RUVPTj6D0AvTfKjKOVKAUQsLSfEb7iZaNTHeD9Hlpv8vQ+uGd/M15hhO0nY1oBRPZ1uuMOHDiANWvW6F5TleNVBfmarbi4GPv37w87Dr0BqvL+8OGaW9EQ29VG1KYAJd5XlfhVFX4pE69AvjpBf6chqD7ued+GPL7TUB6xNmYd9CNYb9IXus+bN88UmyiMYjB9+nRdU+6CuyDPqMKlyd1s4/4CS8veuklM3AGsP5/g/CROleShGYTwRRqJw+F4VQihdwTBcpfLNSJSuxxHAmYmwOcdM88OYyOB6AiEsh6uqvKr6vxsJBCMQAiifmWC6+HBQPI6CZAACZAACZAACZBA2hGgoD/tppwJkwAJkAAJkAAJkAAJBCIQyrHCG587jTM7LxMkCYRMIHdwHXR9IGiFWL7ECJkoO5KAOQlQ4GLOeWFUxhJwOp3fBfCijtVjLpcrF4AhiufctfJlCHzH2OgTZ+262kBxL61/ee4w3DP1BcyJi/Yqz5kNYb/3XcCiPZRBidtVlX5Vrb9mGzBgADp06KD5eaBNAJHk63Q60aRJk0iG6o7xeDw4evRolYBfCfkvXTL3Bl6LxYJp06bhy42hmnx8hzfA886PDGMTF0NWO+wPrvhS26PN5/PPP8fatWvjEkY8nNx999268+Z5+/vwlWyJRwgx82HpOBK2kU/r2l9wCvjBnpi5Dt2wxG9LBopfhD7g2p6TJ0+2lpWVqQr89WraEEJ8t7Cw8OVIbXMcCZiZAJ93zDw7jI0EIicQynr44wWl2H6oMnInHJl2BIZ3z8QjoxsEy5vr4cEI8ToJkAAJkAAJkAAJkEBaEaCgP62mm8mSAAmQAAmQAAmQAAkEIhDKywuK+XkPRUogs4kVg/7QLNBwVYrzdVbqj5Qwx5FA4glQ4JL4OWAEsSfgcDgaCSFOANAovIUQgwoLCw1R3DYvlrdYgJWxzyg+HpragS06xarlxVNwv357fIKI0Iv15gdg7XO/7uiDBw9i9erVmmtt2rTBkCFDND93u92YPXt2hJFoh2VmZlb5ycnJidjmuXPnvhbwqyr8ehsUIjYeh4GjRo1C06ZNtZ58XlS+eAsgIy5AHofotS4ypr4B0ai95oLabDFr1qyExBQLp1OnToXNZtOY9q77G7xb3oiFy/jYtGfBPv0toLZWvHXBCwzeApxwxyeUQF6kRNujA8XBSCNxOp2jASzWGe+1Wq05ixcvVmJ/NhJIOQJ83km5KWVCJKBOoBoKQO2o9Nso5ueNEimBpg2sePmhgM9qXA+PFC7HkQAJkAAJkAAJkAAJpCQBCvpTclqZFAmQAAmQAAmQAAmQQLgEgr28KD/lxY6Xz7Iyf7hg2f8aAkrU3/uxJlCffpp6iXG/ECJlBIy8BUggnQhQ4JJOs53euTqdzmUARuhQeN7lcv2HUXRy18pDEGhtlL1E2qlvA3b21YngchkqX3UkMrTgvoUF9gfeA2y1NX1VlX4lsvZ6vddcy8jIwJQpU3QrkLtcLpw6dSq43xB7qOr0PXr0QLdu3UIaoYThx48fr6rAr74uXrwY0jizdmrevDlGjND7dQS8q34L7463zRq6blyWTvmwDf9v3Wvvv/9+1eaLVGjjx49HVlaWJhXf4Y3wvPNI0qZoG/4ELJ2U1l3bnjwAvHLUFKl9UJInbokmEqfT+RqAe3VsFLlcLmc0tjmWBMxMgM87Zp4dxkYC4RMIth5+4pwXf15yjpX5w0fLEVcRUKL+Z6Y1gvr007gezjuGBEiABEiABEiABEiABK4QoKCftwIJkAAJkAAJkAAJkEDaE5BStv3yZfzn/kBQzJ/2t4ihAEIU9Q8TQqiXGWwkQAJJRIAClySaLIYaFQGn0/ldAC/qGDnmcrlyAcioHFwZ3LJYPiuBR42wlWgbGQI40F8nCm8lKl9URTHN3ay9psM64Hu6Qe7evRsbNmzQXPNXOf6TTz6B+jK6KXF0u3bt0Lp1azRq1Oga8+fPn/+6Cv/Ro+ZQFBuZ/5133gm1iaJmk2cPwf3mVCNdxcWW/cFVgFWbj9oIojaEpEIbOHBg1f2qmbPyM3DPGJOUKVra3QJb/nO6se+6BIz6BPAa8n+H6PBIiXuODhT/itRK7969M3Jyck4DqKeZPym/VVRUNCNS2xxHAmYnwOcds88Q4yOB0AkEWw+nmD90luwZnECIon6uhwdHyR4kQAIkQAIkQAIkQAIpToCC/hSfYKZHAiRAAiRAAiRAAiQQmECwlxcU8/MOigUBivpjQZU2SSDxBChwSfwcMIL4EHA4HI2EECcAaErs+Xy+W5YuXfqBEZG0WCe7CIlPjbBlBhtHBuhHUfm3PDOEFzQG+7eXArW0FcVVxXtVpb9mUxXze/bsqfn56dOnUVhYGNRfNB1sNtvXon4l5q+oqIjGnOnHDhgwAB06dNCNs/LVUcDlC6bP4eoAbaN/C0vbQZqY1YkQb775JtRnsje18eSWW/SLxFfOuA0oL02qFEWDVsi4axYgLJq4lYg/fxuwwxyHYVywX0bOgWEi4n8U8vPzJ0kp39KZILfdbm/8zjvvlCXV5DFYEgiDAJ93woDFriRgYgLB1sMp5jfx5CVxaBT1J/HkMXQSIAESIAESIAESIIG4EaCgP26o6YgESIAESIAESIAESMBsBK68vFDV8/yWRd343Gmc2XnZbKEznhQgoET9g/7QLFAmqkI/KxOlwFwzhfQhQIFL+sw1MwXy8/OXSilH1mQhpfxHUVHRt41ilFss1eaAwUbZS6Sd3TcDdTVbIIDKl4cD7vJEhhaSb2vPu2DN+4Fu3w8++ACHDh265lp2djbGjNGvNP7WW2/h8mX+jR0S+BA61alTB3fccYduT9+nb8Oz8rchWDFPF9GoHTKmztQNKFYnPCQi++nTp+vP2a7F8Lz/TCJCitin/dtFQC1Nwfoqey+WAL86GLFpYwcK/K1kgPh+NEadTqc6JsKhY2Oxy+W6LRrbHEsCZifA5x2zzxDjI4HgBEJZD3+8oBTbD1UGN8YeJBAmASXqf/mhnECjuB4eJlN2JwESIAESIAESIAESSC0CFPSn1nwyGxIgARIgARIgARIggTAISClXUMwfBjB2NZxAdpda6PNo44AvMYQQ7Qx3TIMkQAIxIUCBS0yw0qhJCeTn5z8gpXxJJ7zLHo+n2XvvvXfOiNBbrpNTpMRsI2wl2sbHfYAmGdoo3DNGQ5afTXR4wf0LC+zfXQFYtUmcPXsWixYt0tiYNGkSateurfn52rVr8fnnnwf3yR4hExg3bhzq1dMRVF8uQ+WretrjkE0npGPGfYsg6jTS+L506RLmz5+fkJiMdup3ziovofKVEUa7i5m9jIkvQTTrpmvfJ4GOG4AKX8zch2XYAtx0OE9sC2vQVZ1Hjx7d3OfzlQDQvFuTUt5ZVFQ0J1LbHEcCyUCAzzvJMEuMkQQCEwi2Hk4xP++gWBPo1saOZ6Zp/86/yu8BrofHehZonwRIgARIgARIgARIwKwEKOg368wwLhIgARIgARIgARIggZgSCPbygpX5Y4o/aYwrwb2qpK+a+iw/5a36Us2okxtyB9dB1wcaBmKyUggxLGmgMVASSGMCFLik8eSnYeojRoxoYLPZjgOoVTN9KeUPi4qK/s8QLCukLbcWvgDQ3BB7CTTy4TeAVhpagPufEyAvKJTmbzbHM7B00P+z5M0334TPd61qd8CAAejQoYMmMSXmV6J+NuMIdOrUCX379tU16J73HcjjnxrnLA6WrP0fhvUb39T1tGDBAly8eDEOUcTWRceOHdGvXz9dJ95lT8K7Z1lsAzDAui3/f2BpNySgpREfAzsvGeAsehObS/JE72jMOByOp4UQv9SxcbqioqL5ypUrPdHY51gSMDsBPu+YfYYYHwkEJhBsPZxi/tDvIFVpvnsb+9cDjp/7ar34RI3P0C2mV8/h3TPxyOgGgZLmenh63RLMlgRIgARIgARIgARI4AoBCvp5K5AACZAACZAACZAACaQdASnlUwCe9Jf4jpfPomS1ORQHaTc5JkhYifhzB2XiajG/v7CUqH/f2xeiFvd3mFAP7SfoVFT9t2MlHFH3LRsJkICJCVDgYuLJYWgxIeB0OmcAuE/H+G6Xy9XJKKcti+V/S+BXRtlLlJ2VPYGOmVrv7oJpkGcOJiqs8PxmNYX9nrd1x2zbtg0ff/zxNdeuu+46DB48WNPf7XZj9uyUOHghPH4x7P3l34qYNm0aLBaLxos8shnuhT+IofcYmLbavzoRQmhfYRw6dAgffPBBDJzG3+Rdd92lO2dwqyr9owBpktL2Omhstz8PS6s+QaE9ewj465Gg3WLeQQIPHc0TL0bhSDidTlWdX7PBTAjxv4WFhT+NwjaHkkBSEODzTlJME4MkAV0CwdbDn19yDsu3lZNeCASUmP/lh3KC9qwW918t9j953otthyqx/VBl0PGp3mHaoCxMHZgVKE2uh6f6TcD8SIAESIAESIAESIAENAQo6OdNQQIkQAIkQAIkQAIkkFYEpJRDAazwl/T+BWXYt6AsrZgw2a8IKAF/h/FZVZ/hNiXsVxtBqqv3hzte9Q8i6j8A4H4hxMpIbHMMCZBAfAhQ4BIfzvRiHgL5+fn9pZTr/EQ02OVyrTEi2pwNsnmGp6pKv80Ie4myUXgTcFNdrXf3W/dDnvwsUWGF7Tfjnrchsppqxl24cAFvv32t2D8jIwN33nmnro/CwkKcPn06bP8c4J/AyJEj0axZM20HnxeVL95ianG4XlYZU16DaHKD5pLX60VBQUFK3ApDhgxBmzZtdHPx7V0Oz9L/NmWeGZNnQOSEtm+r+BwwOfEHRJRZgGaH80TESsX8/Px8KeUSvQmRUnYsKiraa8rJYlAkYCABPu8YCJOmSCCOBIKth89aewEFay7EMaLkdvXraY2uqc4fSTZK7K+E/ju+qExrgX8QUT/XwyO5uTiGBEiABEiABEiABEggqQlQ0J/U08fgSYAESIAESIAESIAEwiEgpWwL4HN/Y5Qoe+NzFBWFwzRV+oZQIT+kVKPdEBKCqH+YEEK9zGAjARIwIQEKXEw4KQwp5gScTucnALrrOJrpcrmmGxVA7jpZAImpRtlLhJ35XYF+9bWe3QsegjyqMCZHs/Z/GNZvfFM32DfeeEPzc4fDgZwcbQVLVc1fVfVnM45AkyZN4HQ6dQ16V/8B3m1zjXMWB0uW9rfA5nxO15Oq0K8q9Sd7s9vtmDx5MtQJC3rNs+xJ+PYsM0+ateohY8rrEPU0ReoDxnjDBuCiN4FpCPymZID4r2gicDqd8wDcUdOGlPKDoqKiW6KxzbEkkCwE+LyTLDPFOEng3wSCrYeravFPFJQSWRgEVHV+VaXfyFZdzV/Nx/vby9Oqgn8Ion6uhxt5s9EWCZAACZAACZAACZCAqQlQ0G/q6WFwJEACJEACJEACJEACRhKQUqrK/KpCv6ZRzG8k6eSy1efRxhFV5feXpRL1l6y+FFG1/swmVnR9oGGgeFYKIYYlF2FGSwLpQ4ACl/SZa2b6bwL5+fkPSyn/psPEnZGRkfvuu++eMoJX7jo5EBKGVPw3Ip5IbLzZBbiloXak590fwffFhkhMJmaMPQv27yzV9f3hhx9iz54911zr3r07evTooel/6tQpuFyuxOSQwl6nTJkCJRKv2eT5I3C/MTnpMrd/dwVg056gVVpaiiVLdIulJ12O/n5HqhKREp5FPzbFvxHWruNhHfwTwBL+YSn37wKWnknY1HgsQNvDeeJIpBEMHz68cUZGxgkAFh0b33S5XNrdTJE64zgSMDEBPu+YeHIYGgn4IRBoPTwdxPxKeD+8eya6trajWQNrlVg+2tMIjKjQH8oNq0T+jxeUolrsH8qYZOyj5uiR0Q0CnXrA9fBknFjGTAIkQAIkQAIkQAIkEBEBCvojwsZBJEACJEACJEACJEACyUZASvnUl3KIJ/XiLj/lxZqfHE+2lBivAQSUeD53cB0DLF1rIppK/UrU3/uxJlCfftrTX1bwVPczGwmQgMkIUOBisglhOHEhMGrUqLoWi0X9IVW3pkMp5U+Lior+16hAcovldgBdjbIXbzuvdgKcjbRePUt+Ad+B1fEOJyp/GfcuhKirrbp/9OhRLF++/BrbjRo1wujRo3X9zZkzB5WVlVHFwsHXEujXrx86duyoi8U9YzRk+dmkQmZzPANLB+1+1i+f7zBz5sykyiVQsBMnTkRmZqZ+F+mDZ/5D8B1X/wTGv4nsdrCN/h+IBq0DOldzojbq6J3I8dox4HG/Z+XFOCeBWSUDxLRAXqSU1wNoc+WrBQD1i1JS/eV0Ou8WQvxGx8Z5IUTTwsLCyzHOguZJwBQE+LxjimlgECQQMoFA6+FKJP7A30+GbCvZOlYL+acOzNKEHu1GBmVbVemPR0snUf8z0xoFOvmA6+HxuOHogwRIgARIgARIgARIIOEEKOhP+BQwABIgARIgARIgARIggVgTkFKqqvyqOr9u2/jcaagK/WzpRUAJ+ZWgP5SmKu5XnPIiu7MdtXNsgcT2X5uLRtSf3aUW1MkBftoBAPcLIVaGEjv7kAAJxI8ABS7xY01P5iLgcDheEkI8oBPVbpfL1cmoaHOL5bcBvGKUvXjb+UtH4I4mWq+epb+Eb+978Q4nKn+2EU/CcoNDY6O8vBzz5s3T/HzSpEmoXbu25udr1qzBgQPqTxs2owio6vyqSr9e8+1cBM+KZ41yFR879XNhnz5X19eOHTuwZcuW+MQRYy+NGzdGfn6+fy9SwrtpBrwb4vtPoG3EL2G5wRk0e5/Ph6VLl6JevXoYOHCgpv/BCiAvQVNlsaDH4f7ik+qgpJS3AlC7jFSg7QA0C5oggE8++aTqflNfn332WfWQv7hcrkdCGc8+JJAKBPi8kwqzyBzShUCw9XBV+X37odTaWFst4r+1W2YgYXjVLRBt/spX9zb2qsr/qqn/Vk2dAnD1fxtxv81aeyHqUwWMiCPWNrq1sUOJ+v00rofHegJonwRIgARIgARIgARIwBQEKOg3xTQwCBIgARIgARIgARIggVgRkFK2BeC3FmA0outYxUy7sSegqt8P+kNg3Ya6N5SQX53goNfUZgAlvA9QSb/q5Ad/44Nl2WFCPbSfUC/QS4xhQggq4IKB5HUSiCMBClziCJuuTEVg9OjR3X0+39diyRrBjXC5XNeWbI8w+uuXyFqXGuIEgPoRmkjosN93AKY11Ybgef8Z+HYtTmhs4Tq3XDcItjG/1QzzVzU9Ly8P7du31/Tfv38/iouLw3XP/kEI3H777ahfX+fXpPISKl8ZkXT8Mu55GyJL+8vjbwNJ0iV4JeDOnTujT58+AcOX50vgXvhDoOxozNIUrfrCNuB7EE1uAETor5AqKiqqKvS3atVKN7aBW4ADFTEL25/h4iMDMA6o+lIifrUTSXOiTLhRXbp0CatWrcLevXsHPPLII+vDHc/+JJCsBPi8k6wzx7jTjUCw9fBUE4gHqsbvb+7V6QSq+n0sW7XI/2qxv9oAMLy7n1OZ/ASTavMViPm0QVnQO1Xhyhi1Ds718FjetLRNAiRAAiRAAiRAAiSQcAKhr8YmPFQGQAIkQAIkQAIkQAIkQALhE5BSqsr8qkK/pqmq/Ko6P1v6EVDV75UYX68pAf6Ol8+GdGqDsqGE/f5E/dHcY8pm9aYBPzO0UggxLP1mjxmTgHkJUOBi3rlhZLEn4HQ6PwKgp0R9y+Vy6ZcLjyCslsXyWQk8GsHQhA/5VVvg2y20YXg/+D282+cnPL5wA7B/T1+Iv2zZMhw/fvwac23btsWgQYM0LpQAeO5c/err4cbD/v8m0LFjR/Tr108XiWfhD+A7sjmpcFn7fgvWvt/RjXnRokU4e/ZsUuUTKNhevXqha9euQfKRkCd2wbvqN/Cd3G1M7rWyYO1xF6zdxgO1QzvFLFzHj38OvHYs3FGR9x+VDfyuAz5rkgHDTorRiUZtUfg9gN8KIcoij5YjSSA5CPB5JznmiVGSQKD18G2HKvFEQWlKQIpEyK8SV0J+JehPZLu6wn8wgX88Nh8kksXVvhWXR0Y3qDr9wE/jerhZJotxkAAJkAAJkAAJkAAJxIQABf0xwUqjJEACJEACJEACJEACZiAgpbwPwAy9WJRoW1VPZ0s/AoGq80d6X6hq//5E/dFU6Vc2ez/WJNApAPcLIV5Lv1lkxiRgTgIUuJhzXhhVfAg4HI7vCCFe1vPmdrubL1++3JA/vHI3yiaoxCEA4ZU1jA+GgF4eawN8v6W2i7f4/+Dd+qYJIgwvBPu3i4Ba2tOEPv30U2zefK1g3G63Y8oU/X0dS5YsQWlpaoiKwiMY29533XUXLBaLxoks+Rjutx+OrfMYWLc/vAYQ2nwOHz6MlStXxsBj4kz6O9FCLyJVsd+3byV8u96FPHMw7KCt/R6EpfMYiLpNwh4b7oBlZ4D7doU7Kvz+wxoCv2gDdI+6Dn9YvpUq8GkhxF/DGsXOJJBkBPi8k2QTxnDTkkCg9XAzCNmNmpQgldz9ulEM/rzkHLYfqjQqFEPsXC3wr/7erLEaknAAIyr/Z6Y1QvXJBjpduR4e60mgfRIgARIgARIgARIggYQRoKA/YejpmARIgARIgARIgARIINYEpJTSnw9VmV9VT2dLPwIdJtRD+wla8ZkiEel9EahSf8nqS1UV/yNtyrY6UcBP41HDkYLlOBKIAQEKXGIAlSaThsCoUaPqWiyWEgD1dYL+tcvl+m+jksktlr8F8DOj7MXLzk9aAf/ZWuvNu+EVeDf+I15hGOYnY8prEE1u0Ng7cuQIVqxQh2Rd2xwOB3JycjQ/37p1K7Zv325YXDT0FYHhw4ejRQudIyGkD5UvaE9LMDu3jIkvQzTTVq73er0oKCgwe/hhx9ezZ09069YtvHE+N+S5I5Cn90Ge2Al5ZDN8J7UKekurm2ELNuWWAAAgAElEQVTt/yBETmdAxO8V0SUf0PHD8FIKp3d9G/BcO2B87PcmBAprNYAxrNYfzsyxbzIR4PNOMs0WY01XAoHWwx8vKDWdkD3ceQpB7K1rUonjZ629gOXbysN1yf4JINCtjb1K1O+ncT08AXNClyRAAiRAAiRAAiRAAvEhEL/V2vjkQy8kQAIkQAIkQAIkQAIkUEUg0NHC+xeUYd+CMpJKUwIj/5mrm3m090WgjQLL7lH6xshbINsAXhNC3B+5dY4kARIwigAFLkaRpJ1kJeBwOP4mhNCU/pZSnq1Vq1abd955x5A/wJK1Sv9DucB/X6edXe/mf8G7/oWkm3ab81lY2g/VxH3mzBksXrxY8/Pu3bujR48emp+fPHkSRUVFSZe/2QNu3Lgx8vPzdcNMxlMhLG36wXbbH3XzKS4uxv79+80+JWHHp+ZwxIgRyMjICHusWQf85z5g1gnjo+tbD3ipE9A0AlTywgng0mnIS6VffZaXAhl1INQJJLWy4KndBPbmXcIJ+hMATiHE0XAGsS8JJAMBPu8kwywxxnQmEGg9XInZC9ZcSFo8Ssg/vHsmpg7MCjkHJeJ/f3t5lYhffc+WXASCnMLA9fDkmk5GSwIkQAIkQAIkQAIkECIBCvpDBMVuJEACJEACJEACJEACyUNASqmURdqyoEBVVX5VhZ0tPQlkNrFi0B+a6SYfreheGfW3WWDNT46j/FTkL45U3F0faAhVrd9PGyaEWJmes8qsScA8BChwMc9cMJLEEMjPz79RSrnDj/efu1yu3xkVWYu18n+FwE+MshcPO/c1B55pp/Xk/WQOvGv+FI8QDPVhHfgIrD2mamyWl5dj3rx5mp8HEpjPnj0bbrfb0PhoDJg8eTJq1dL+/SjPl8D9xqSkQ2R/4L0qoXXNdvbsWSxatChh+WRlZUHd3/Xr10eDBg1gt9tx+vRpHD9+HMeOHYs6LiXqb968edR2Ijbg8wDuCkj3JeDyeaDyElC7PmDPgqiVBdhqh2zaI4Ef7wXmnwp5SNCOPbOAOTcCda1Bu1Z1UKcY+D7/AL4DqyFLtoY0yG3Lwq46/ZHdcQDa9hoKiz0z2DhVOXakEGJvsI68TgLJRIDPO8k0W4w13QgEWg/fdqgSTxSUJi2SINXaNXlVC/mTeQND0k6WgYGrTRyPjG6A7m3s/qxyPdxA3jRFAiRAAiRAAiRAAiRgDgIU9JtjHhgFCZAACZAACZAACZCAgQQCVSNSYn4l6mdLTwJKEN/n0caa5JXYXonuo21qs4AS39dsO14+i5LVl6IyH2gzAoADQggdiWBULjmYBEggTAIUuIQJjN1TkoDT6XwfwDCd5E7Wq1ev1VtvvVVpROJN18tmNh+iV8oaEUyINu5sCvyhg7az79OF8Kz8TYhWzNPN0nU8bLf8XBOQx+PBrFmzdAOdNGkSatfWin9Xr16NgwcPmie5FImkT58+6Ny5s2427hmjIcvPJlWmthFPwnKDQzfmgoICeL2Rb6ANB0RmZmYV11atWlWJ+IUI/JpFxVVRUYHS0lJs3LgRFy9eDMddVV8l6O/duzeys7PDHhvJAHn0E/iObIR3+4KqqvWBmmjUDtZv3ANL20GAvW5I7p46ALxsQP36bnWBt7oC9YOI+eWZz+HbvRS+A2sgT+8LKUZ/nURmQ1hvfgCWrhOC2VHbFlSl/k3BOvI6CSQLAT7vJMtMMc50JBBoPfzxglJsP2TIY1jc0Qap0n5NPErIr04iUBX52b4ioETxqiXrCQUq/pcfyvE3nVwP541OAiRAAiRAAiRAAiSQcgQo6E+5KWVCJEACJEACJEACJJDeBKSU9wGYoUdBCaqVsJotfQnkDq5TVem+ZjPq5AZlW/mo2YwQ9CubHSbUQ/sJ9fxN4NNfiomeSt/ZZeYkkHgCFLgkfg4YQeIJOByOEUKIZXqRCCG+V1hY+IJRUeauk3+GxCNG2Yu1nXFNgL911Hrx7S6C572nY+3ecPuW3J6wjf+bxq6UEjNnztT1l5eXh/bt22uu7du3D+vWrTM8xnQ3mJGRgTvvvFMXg2/XEnje/3VyIcpqCvs9b+vGvHPnTmzaFFvddM+ePXHDDTdUVeCPpp0/fx6bN2/G4cOHwzZTp04d9OvXD7m5uUE3EoRtXFWvP7KpaoORPBd+bMqfpU1/WAf/J0SDlkHdP/Y58HoU27LqWYEVPYEWgabDfQne9S/Cu+2toPGE20FkXwdr/4dhaTck0FC1G6KbECKKTMONjP1JIHYE+LwTO7a0TALREAi0Hq7E7c8vOReN+YSMDaE6+9dxKbG62rSQrKL1WAG+ejNEMjMKsqmD6+GxuoFolwRIgARIgARIgARIICEEKOhPCHY6JQESIAESIAESIAESiBUBqRREftqye0pi5ZZ2k4SAP0H8/gVl2LegLOos/An6jbKvqvT3fqyJ7ikAqkq/qogshFCfbCRAAgkgQIFLAqDTpSkJOJ3OjwD00QnuQEVFRceVK1d6jAi89RqZ67XgiBG24mFjVDYwQ6dYum//Snhcj8UjBGN9WO2wP7hS1+Ybb7yh+/O2bdti0KBBmmvl5eWYN2+esfHRWhWBsWPHokGDBloa7kuofHlE0lHKmD4Pon4LTdyqAv7cuXNjko+qjK+E/FZrkDLwYXqvrKzEnj17sGXLljBHftW9Y8eOVRtkGjVqFH1s7ktwL/lFlaDfiGbpcCtsQ38B1PK7GbnKzU/2AbNPROZRnXiiTj7x13x7lsK79nnIS6WROQhxlPWmybAO+nGg3ouFELeFaI7dSMDUBPi8Y+rpYXBpTCDQevi43yTfnrLh3TPxyGidv1915lhV5C9YcyGNZ18/dT2GyXqCgdrc8cy0Rl+fNlAjY66H8+4nARIgARIgARIgARJIKQIU9KfUdDIZEiABEiABEiABEkhvAoGOFt743GmoKuxs6U3AX4V+o05v6PNoY2R3qaWBbJSgXxn2l8MVp68JIe5P71lm9iSQOAIUuCSOPT2bi0B+fv54KeUCP1F90+Vy6au9I0gjt1j+H4DvRzA07kOGNAAKbtS69R36EJ5FAcWgcY81VIf27xXrdlXCaiWwrtlq1aqFyZMn645ZvHgxzpw5E6pr9guRwPXXX4/+/fvr9va8+2P4vvgwREvm6GbteTesefq/8kuWLEFpqXHi7datW2PgwIGw2WwxTd7tdmPp0qVR3f9K1N+lSxdkZ2cjMzMT6nQGi8USUtzy/FG4Z38TcF8KqX84nWyjfwdL24EBh/xgD7DgVDhWgV5ZwKLu/sd4P3oV6itezXLj7bAN/a9A7h4UQrwUr3johwRiRYDPO7EiS7skEDmBQOvhqmr99kOVkRtPwMhubexV4u1gLZkrzgfLzYjrv57WCN3baI8xUtze316edJsggmzy4Hq4ETcNbZAACZAACZAACZAACZiCAAX9ppgGBkECJEACJEACJEACJBAtASnlUAAr9OwoIb8S9LORgD8xfPkpL9b85HjUgEb+M1fXhtEbSvxtHLjiXFXp1y+XG3WGNEACJBCIAAUuvD9I4GsCwul07gJwgw6T3S6XS9Wp93uqUjgcWxXLlj7gcDhjEtX35nrAgm5a7/Lox3AveDhRYUXl1/7wWkBol5jfffddnDt3Ttd2fn4+GjdurLm2detWbN++Pap4OFifwF133aUr7pbHtsM9/7tJhs0C+8MfAEIrVj969CiWL18edT5KDH/rrbciJycnaluhGlAHzW3YsKGqYr/RbcKECahbt66uWVl2FO43JgPSZ7Tbr+1Zuk2AbdBPAIv+CQceCYzbDmwNo7junBuBgX4K9/oOrIZnyS9ilo8/w1WnEox82l+eFwH0EELsi3tgdEgCBhLg846BMGmKBAwgEGg9fNuhSjxRYNxGRwPCDcmEqsyvxNuBGqvyB0fpT9BfPTIZGQbJievhwW8L9iABEiABEiABEiABEkgCAhT0J8EkMUQSIAESIAESIAESIIHgBFidPzgj9kBV9XwlhtdrStCvhP2RtswmVgz6QzPd4UYL+gP5AnBACNEu0jw4jgRIIHICFLhEzo4jU4+A0+mcDuBfepkJISYUFha+bVTWuWvl8xD4oVH2YmWnW12g6CatdXliJ9xzvx0rtzG1a39ota54VVUbP3HihK7vm266CeqrZlP91Tg24wkocXpurs7GU+lD5QuDjHcYY4sZE16AaNFD48Xn8+HNN9+MyrsSvo8dOza8qvw+D2TF+a8q3F8u+2qzQf0WEPa6gNAXsfsL8siRI1ixQnefekR5tW3bFoMG+Zljz2VUvjQsIrvhDqoSuzt+7XfY4cvAiI+BshAexwbUB+Z21TclT+35apOKJzGn81l7TYd1wPf85VkshAh8XEG4YNmfBOJMgM87cQZOdyQQhECqVedX6QYS9LMqf+i/EqGcdJBsov6mDax4+SG/G265Hh767cGeJEACJEACJEACJEACJiZAQb+JJ4ehkQAJkAAJkAAJkAAJhEZASnkfgBl6vfcvKMO+BWWhGWKvtCCgRPdKEF+zRXuvdJhQD+0n1NPYNar6f03D/vxd6ceqRGlxNzNJsxGgwMVsM8J4Ekngqaeesqxfv15VIm6rE8dGl8vV16j4WhXLRj7gEAD9EtRGOYrSzvWZwKqeWiOy9HO4Z90dpfXEDLc/uAqwZmicr1q1Cl988YVuUE2aNIHT6dS9NmvWLHg8nsQkk8Jes7OzMWbMGN0MvR++CO+m15Mqe0vLXrCN+6tuzKrK/e7duyPKp0GDBhg9ejSs1hBE+O5y+Eq2wvfxbPgOb/Dvz54FS7shsN40BSJH79AS7dDy8nIsWbIE6jPaNnHiRGRm6le59Sz+GXwH10brIuTxls5jYLv1cb/9F58GvhvC1C3sBvTRPnYB5Wfhfus+yAv6m4lCDjTKjhkT/g7RQmf31ld27xJCFETpgsNJIGEE+LyTMPR0TAIaAoHWw5NNqH11cv6E6MmcU6JuX3XSgdogEagl20kO0wZl/X/2zgQ8iiL9/9/qmQkJct8Jl4AnxyKCq3IJImTCfQqRQ/Fe/+q6rgp4rLirArrrru5vXZRVkVtAjkRgwiXKqYIXoIiiiJAEkCOAEObo+lOBKKSrZ3omPTPdM289j0/UqXqPT9VM0jXfegvDOlTSS4n2w+O12MgvESACRIAIEAEiQASIgGkESNBvGkoyRASIABEgAkSACBABIhAvAnrViKIlpI5XnuTXHAIt7qqGjE4VpcYirdIfrGJ+eQ8K6GUtfLZ9vJb0cAKANYyx2JTbNGdayAoRSAgCJHBJiGmkJEwk4Ha77wEwWcfkTR6PZ5VZ7upv4E9x4K9m2YuGnYYVgE1Xay3zY/nwzRgcDZdRt5ly92rAmarxs3HjRuzaJc5zyNvQoUPhcmkPAqxduxY//vhj1ONORgeDBw9Gaqp2rviJ/fBNG2A7JCl3rgBEBfwy7dixY8jJyQk7n5o1ayIzMxOKogQdy385iMCm/0L9xhO2D1SqDWfnx6A0vv5sFf8gTRxsWbBgAbxeb/h+zo2oU6cOevToIR3P926GL+fBiG1HOlBpMQDOGx7VHT72e2D6fn3rl1cEVmsvZygZEFj7TwS2zos0NNPGsUp14cqeBbikByk+Z4y1Mc0ZGSICMSZAzzsxBk7uiEAQAnr74aKK/V2TD9qanRBtt2iYgrpVHdhfFMArS4sg8qIWPgFR1f657BoQP/WanW4+CJEP7YeHv0RoBBEgAkSACBABIkAEiIDFCJCg32ITQuEQASJABIgAESACRIAIhEeAc94FwPuyUdunHEX+2pPhGaTeCU+g+pUV0G5cTWme4hDIlud/hvgZTtOr+i9sbJ5wCEe+Ph2OOcN9xcEEcUBBp1FVIsMkqSMRMIcACVzM4UhWEofAkCFDUo4fP74XQG1JVqs8Hs9NZmXbYANPU4EfANQ1y6bZdmq5gC/aaa3yk4fhm9rbbHcxsZdy53IgRVshcfPmzdixY4duDB07dsTFF2svbxCHAMRhAGrmE2jbti2uvPJKqWHftP5xr2oebsbOro9DuVL+vpk7d25YQnin04mbb745uJhfDcC/+jmoOyMQ8pdNrkJluAa9DlatcdC0T58+jXfffReqqoaLp6S/EPMLUb+mcRXeN9yA90REdss7yNH2VjiuFee9tO20CmRtBb7ReYz/QwbwpAybyOlNN3A6PjmVzURp3g/OLmP0UN3AGPuwvBxpPBGIBwF63okHdfJJBCS/yoPshwvx+6qt5b/lh7gnDoFEE/WHuHmA9sMTZ+lSJkSACBABIkAEiAARSEoCJOhPymmnpIkAESACRIAIEAEikDgE9KoRiQxXjMpPnEQpE1MJBBPgC/G9OAxiRNQvDgc0618J4qesCVtC0B+tRlX6o0WW7BKByAiQwCUybjQqsQlkZmb+mTH2d1mWiqJcs3Tp0s1mEUjfwO9h+jcCmOUmYjsXOYCdv5cM956A93/yKtoRO4vRQNfty8BSq2q8ff7559i2bZtuFE2aNEGHDh00r586dapEwEzNfAJCtD5s2DCpYfXbFfCveNp8p9G0mFYNKaOXSj3s3LkTH3/8sWHvvXr1QvXq1XX78xMH4Jt/J3DyZ8M2jXR0dHwIjt/dHLRrUVERcnNzjZjT9Bk+fDgY034FpH63Cv7lT0Vk06xBzu7PQLm0u9TcFyeAnlvlnt5pDnTUfuRA3b0O/qWPmRWeKXZcw2aC1Wgis7WIMWa/azFMoUJG7E6AnnfsPoMUf6IQCLYf3m9SYaKkSXmYSCCRRP1Upd/EhUGmiAARIAJEgAgQASJABCxHgAT9lpsSCogIEAEiQASIABEgAkTAKAGqzm+UFPUrS0AI8EVleyGI12vfLzxecsODnrC/2YDKaDqgclC46x7eb+hgQHlmiKr0l4cejSUC5hIggYu5PMlaYhAYMmRI2vHjx/cBkKlll3s8nkwzM83YwL8GcIWZNs2y5WDAnusk1kRl6f92NMtNTO24bssFq6i9+Wj79u347LPPdGNJTU3F4MGDpa8vWbIER44ciWkeyeKsd+/eqFZNcruTvxje12+0HQbX8LlgVRto4vZ6vRBV+o20Fi1aoE2bNrpd+aHv4HtnlBFTEfVR6reDs/ffAUeK7vjCwkKsXLkyLPutWrVC69atZR848L7ZEyguCsue6Z1TLoJr2AywSvJLVR7dBcw6cKFXBcD31wEuybda4oCCOKhgpaZc2QfOruNkIXEAlzDGvrdSvBQLETBCgJ53jFCiPkQgugSC7YdTdf7osre7dSGEF9Xth3XQ3rBWmtuBogDumnzQ8qlSlX7LTxEFSASIABEgAkSACBABIhAhARL0RwiOhhEBIkAEiAARIAJEgAjEnwBV54//HNg5AiOCfJGfEPQXH/TjyA4vUms5SqrxBzsIUMpEHAjYtfB41BFRlf6oIyYHRMAwARK4GEZFHZOMwJn3hij9PV4n7Zs8Ho9pKsz0DXwAAxZYFfG+6+WReV9tb9WQg8blGrVQKsjdsWMHNm8OfvlCVlYWatbUHgYQBwHEgQBq5hPQuxlBePIv+TPUHzea7zSKFpVWQ+Ds9CepB4/Hg59/Dl5RX1Svv+WWW6RV7IVRXvA5fAvvi2IG50w7XHANfhOsZjNdX99++y0++ugjw7H0798flSppxVr86B74ZslvajBs3KSOLP13cA2YLLV22A+0/xQ4Hvjt5cvSgPevknT3nYL3zSwg4DUpMvPMlNwikSY5RAO8wxizxkSYly5ZSgIC9LyTBJNMKVqeAFXnt/wUWTpAI6L+rXu8eHL2Ycvn8Vx2DYh8JG0NY6yrpROg4IgAESACRIAIEAEiQASIgA4BEvTT0iACRIAIEAEiQASIABGwJYFg1YhiJaS2JTgK+gICRkX94WITlf23Tzka7rCI+1OV/ojR0UAiYCoBEriYipOMJRCB/v37VysuLt4DQHa1zacej6etmelmrOcbwSCrhW+mm4hsfXUNUNWpHeqd0g3wnYrIZjwHuYbPA6taXxPCd999h02bNgUNTVQPF1XEy7YDBw5g+fLl8UwroX1nZ2fD4dAKX/j+r+B7907b5Z5y71pA0eazf/9+rFixImg+7du3R9OmTaV9+LEC+GYMiikPZ/9XoWTIFOtnwzB62EVRFIh5FgcWyrbApskIfDotpnkFc+b4/Z1wtLtd2uV/BcDTu397aUAt4P8u1XZVf/oY/tyHLJPT+YGI3ESOOq0eY2y/JQOnoIiADgF63qGlQQTiSyDYfvic9Scwe92J+AZI3m1DILtjpaCV+u2wnqhKv22WGwVKBIgAESACRIAIEAEiEAYBEvSHAYu6EgEiQASIABEgAkSACFiHAOf8LQC3ySJaMSrfOoFSJJYn0OKuahCCeLPaka9PY/OEQ2aZM2RHVOnv+FJdvb5UlcgQRepEBMpPgAQu5WdIFhKXgNvtfhLA32QZcs6H5+XlzTIr+/rr+fWcYYNZ9sy082lboG6K1qJvam/wk9augijj4MqeCVa9iealH374AevXrw+Krnbt2sjMzJT2mTNnDvx+v5noydY5Al26dEGDBg20PLgK73872o6Ts+8rUBq008StqipmzQr+sTJ8+HB5dX7BYvpg4ERhzHm4Rr4LVjld1++6deuwe/d5KndJz0aNGqFz586SVzi8r3aIeU6hHOodDBLjbvwC+ObkWQtPNgb+kKG1pn6dC//7E0K5icvrLK0aXKJKv7w9xRh7Ni6BkVMiECEBet6JEBwNIwImEQi2H95vUuz/bjEpLTITJwJ2F/WL6vxT7q2tR4/2w+O0rsgtESACRIAIEAEiQASIQPkIkKC/fPxoNBEgAkSACBABIkAEiEAcCHDOLwbwg8w1VeePw4QkgEtRqT+9U0UIYXx5mqjKL6rzx6MFqdIvFD+jGWNr4hEX+SQCyUSABC7JNNuUa7gEunTpklqhQoXdjDHZCbQfDh48ePmWLVt84drV65+xgS8E0N8se2bZWd8GuDhVa803YzD4MfsdSnXd/DZYLW3J7D179uDDDz8MiW3o0KFwuVyafmKssEHNfAJVqlRB3759pYYDn7wB8Y+dmlL7CjiHvCkNecuWLfj666+lr1199dVo3ry5nMNXixFYMyk+GBwupAgBeMpFUv/ioML8+fPh9Xp149O7eYAfL4Rv+sD45BXEq9LwWjj7/FPaI+8wcPs3Z196/TKgV01tt8DHUxDYLM77W7M5M5+F0uxGWXB7GWMNrRk1RUUE5AToeYdWBhGIH4Fg++F2qKYeP3LkORiBYKL+A0UBvLy0CNv26P/dGW+6Qar00354vCeH/BMBIkAEiAARIAJEgAhERIAE/RFho0FEgAgQASJABIgAESAC8SRA1fnjST9xfVe/sgKa9a8E8TPcJqry71p0AuJnvFqIKv1TGWOj4xUb+SUCyUKABC7JMtOUZ6QE3G733QBek41njP1p2bJl/4rUdtlxDdfzZgGG78yyZ5adVa2BKyQXA/nmDAc/LD2vapbrqNhxDX4DrM6VGtv79u3D+++/H9Jnp06d0LhxY02/7777Dps2bQo5njpERmDw4MFITdWeLOG/HITv7X6RGY3jKNcdHrAKVTQRnDhxAosWLZJGNmjQIKSlpWlfUwPwvt4VUON4Q0SVdKTc8g6gOKWxHzlyBEuWLNElLg5siIMbZZv6/Rr4PY/Hcab0XTt7/R1K4/aaDhxAt3NV+ue3AK7XpgX/qmehfqNbBT/u+SoNfw9nH91fb30ZY7lxD5ICIAIGCdDzjkFQ1I0IRIEAVeePAlQyCVHl/sGeVdGqkeQaOQBC1P/E7MMlP63YQlTpp/1wK04axUQEiAARIAJEgAgQASIQlAAJ+mmBEAEiQASIABEgAkSACNiOAOdcqJ1Elf4LmqiMLiqkUyMC5SFQKuxPre0MWbFfrLn8dafiKuQ/P9cWd1WDqNQvaaIicpPycKGxRIAIhCZAApfQjKhHchMYMmSI4/jx49sBXC4hcdjv9zdduXJlkVmUMjbyp8Ex3ix7Zth5rxXQppLWkm/+HeAH5JXEzfAbLRuugZPB6v1OY76goACrVq0K6bZp06YQ1cTLtuLi4pIq5NSiQyBYdXrfzJvBi/ZGx3GUrDo6PwJHS3nlebGOxHo6v4nDDOJQg6wFtr6LwNp/RClS42aV9NZw9n8VYPKvcD766CN8++23UoPZ2dlwOLQ3jwXWvoTAVmu+r1jVBnBlz5IeYnjvEHDPTkDvQJR/8f1Q931qHG7MezK4Ri0AqyS7oAbLGGM9Yx4SOSQCERKg550IwdEwImACAb398FVbT+GVpaY9QpkQKZmwGwEhin8uu0aJuF/WhJj/rskHLZuWOJAgKvVLGu2HW3bWKDAiQASIABEgAkSACBABPQIk6Ke1QQSIABEgAkSACBABImArApzz2wC8JQt63cP7cepna1aLsRVkCvZXAnoC+e8XHseuhcctRypElf6ujLE1lguaAiICCUSABC4JNJmUStQIZGZm9mOMyUtmAxM8HvPKR1+ylFc4VQ1fcaBp1BIK0/C85kD7qtpBvoV/AC/4Ikxr8e/u6vdvsPptNYHs378fK1asCBlghQoVMGTIEGm/9957D0eP0mHdkBAj6CDE3sOGDQOTiMXVXe/Dn/dEBFbjOCSlElLuzAOg/bpj165d2Lhx4wXBiUMk4jCJpnEO7387xDGRC10rLQfB2fnP0nhUVcWCBQs0hxVE5xEjRkjHeKf2AU4eskx+ZQNxXP//4GgzXBpf588B8flZV1I81jdjMPixfMvmJQJzXJUNR/sH9GJswhjbbekEKDgicI4APe/QUiAC8SEQbD9cCK2tXD1dCK1FfFv3eC0bZ3xm1VpeQ1S6h5UPjoSInfbDrbXUKBoiQASIABEgAkSACBCBEARI0E9LhAgQASJABIgAESACRMBWBPSuF6bq/LaaRtsE22xAZTQdUFkTr1UF/SLQduNqQkpf4IcAACAASURBVNwyIGlrGGNdbQOfAiUCNiRAAhcbThqFHBcCbrd7LYCOEufFPp/v4lWrVu03K7D663hXrmC1WfbKa2faFUC36lor/tyHoP70cXnNx3y8s/dLUBpdp/F78OBB5OUJgXXo1rNnT9SoUUPT8bPPPsP27eJCB2rRINCrVy9Ury5bjKfhfd1+fzKK6u6suuYSN/h8PrzzzjsXIBw4cCAqVtTeasUP/wDfHLmgPBpzYMSma8hbYLVll5oARUVFyM3NvcBMRkYGbrzxRq1p1Q/v5M5GXMavT4VKSBm1GHBpK6zOP3j2s7O6Uxue93/dAe8v8YvbiOcKVZByh0ev5wTG2ONGzFAfIhBvAvS8E+8ZIP/JSkBvP9zKIuuWjVJKqr6XNiHqf3lpEbbt8SbrNFo+77JzVjZgcROEWHNWbM9m10CrRpKTnwDth1txwigmIkAEiAARIAJEgAgQAV0CJOinxUEEiAARIAJEgAgQASJgKwKccy4LePuUoxCifmpEwEwCdhT0Z3SqCHGzgKTRNcNmLg6yRQQkBEjgQsuCCBgj0LNnz3aqqn6i0/sNj8dzpzFLxnqlb+BvM2CUsd7R7fX6ZUCvmloffs84qN9/EF3nUbDu7DkJysWdNJYPHz6MpUuXGvJ41VVXoWXLlpq+Rqv8G3JCnTQEGjdujE6dtHMnOvqXjYP6g73Wo9K8L5xdxkpneuXKlSgsLPz1teHDh0tvJwis/zcCX8y21moRtw/cvhRQJEp2AJ9++im++uqrX2Nu1aoVWrdurcmBnzgA37T+1spNEo3j+vvgaCO/YUAveO+bWUBxkeVzc3b7C5TL3bI4DzDG6lo+AQqQCACg5x1aBkQgPgT09sOtLLBePKaeBpao0v/k7MPxgUheDRHI7lgJwzpUkvYVhzLEjRBWbOImiAd7Sq7CA2g/3IoTRjERASJABIgAESACRIAI6BIgQT8tDiJABIgAESACRIAIEAHbEAh2vfCKUfm2yYMCtQ8BOwr602o50PElXT0IXTNsn+VHkdqQAAlcbDhpFHLcCLjd7gUABkgCUAE093g835gVXMZmXgtefAtAeuLNLD9G7Lx8CTC4tranf8XTUL9dYcSEpfo4M5+D0kxbzf3IkSNYsmSJoVjr1KmDHj16aPqKc7yisrrf7zdkhzqFTyA7OxsOh0PL/uA38M0bHb7BOI9IufdDqfD9/Bsjqlatij59+kgjLalgr1pvvSlX9ILzxiekMauqitmzZ6P03Hv79u3RtGlTTV81/3P4F90X5xkK7Z6lVYNrtLHDQKXWfFN7g5+0vjiQ1WsJ18DX9SAMY4xdeJVEaFzUgwjEnAA978QcOTkkAuJ3/G0A3pKh6DfptwOLVkIlhNVCYF22WVkQbiV+8Y5FT9Rv5fmrU9WBKfdKHrTPwqT98HgvKvJPBIgAESACRIAIEAEiYJgACfoNo6KORIAIEAEiQASIABEgAvEmwDl/H0CXsnGIyvyiQj81ImA2ATsK+gWDduNqovqVFWQ46JphsxcJ2SMC5xEggQstByJgnIDb7b4cwHYAWjUxkOvxePoatxa6Z8Z6PhoMb4buGd0ek5oCIyTn7vxrJkL9Kie6zqNg3dn9GSiXdtdYLioqQm5urmGPQ4cOhcvl0vT/4IMP8NNPPxm2Qx3DI3DDDTegYcOGkkEc3tduBAKnwzMY597OXv+A0vh6TRRC7D5r1qwS0XubNm3QokULbaT+YnhfvzHOGei7dw1+A6zOldIOu3fvxrp160pe6969O+rW1X7IqDs98K/8q2XzOz8wZ+dHoLQcaDhW37QB4Cf2G+4fz46uYTPBajSRhfABY0yz1xHPWMk3EZARoOcdWhdEIPYE9PbDV209BVGh32qtZaMUPJddQxqWVWO2GsN4xyPE8eJQRqtGKReEYvX5eza7hibmcwnQfni8FxX5JwJEgAgQASJABIgAETBMgAT9hlFRRyJABIgAESACRIAIEIF4E9C7XnjzhEM48rW9xCbxZkn+jRGwq6BfiPmFqF/SdgMYfUYsssYYAepFBIhAOARI4BIOLepLBICsrKz/cs7vlbHgnN+Yl5cnDnOa1jLW87Vg6GiawQgMPXMxcGe6dmBg3T8R+HJeBBbjO8R541NQrsjSBHH8+HEsXrzYcHCdOnVC48aNNf2//fZbfPTRR4btUMfwCFSuXBn9+vWTDgp8Oh2BTf8Nz2Cce7PqjeHKni2N4osvvsDWrVvhdrtRq1YtTR9++Af45gyPcwZB3DsrIuVOj/QGAnFQ4d1330VxcTH69u2LKlWqaAwFPpuJwMb/WDe/8yJjldPhGj4XUGTnvbQp+GYMBj9mjxv7lJYD4Oz8qN48XMoY+84Wk0RBJi0Bet5J2qmnxONIQG8//InZh7FtjzeOkcldBxFVw6oxWw6iBQIqK+q3cnX+UlxBDpPQfrgF1hSFQASIABEgAkSACBABImCMAAn6jXGiXkSACBABIkAEiAARIAJxJhDseuEVo+zx5X2cEZL7CAjYVdCfVsuBto/Xgvgpac8wxsZHgIOGEAEiEISA2+2+GMAPki67PR6PtBQrASUCyU6gW7dudV0u1y4AF0lYfM8Ya75s2TLTTm1mrOOXQ8FWANpS8DGajDGNgAfra50FNr6KwGczYhSFeW6cXcZCaa69TOHEiRNYtGiRYUfNmjXD9ddrK6ufPHkSCxYsMGyHOoZPYODAgahYsaJmID95CL6pfcI3GOcRrtFLwNKqa6L45ZdfsHDhQgwaNAhpaWma19UdS+Bf/Vycow/u3nFVNhztH5B2KiwsxMqVKzF48GCkpqZq+gTWvoTA1vmWzu/84JzdnoJyufawkCwB38yh4EU2ucnDVREpo5cATultai8zxh6yzSRRoElJwO12i+cd8dxTtjXxeDxCMEmNCBABEwkE2w/vN6nQRE/mmOrWKq2ksrusWb26uzkEEs+KEPYLMb8dmohV3A4hfkoa7YfbYRIpRiJABIgAESACRIAIEAGQoJ8WAREgAkSACBABIkAEiIAtCHDOpV8a5q89ie1TjtoiBwrSfgTsKugXpPViB7CbMUbiYvstR4rY4gTcbncXALJq4ms8Hk9Xi4dP4RGBuBHIzMwUX6z/RRYA5/y5vLy8J80MLmMDfwaA1J+ZfvRsPdQAeLSh9tXA5jcR+Ph/sQjBVB/Ozo9AaTlQY7NUPG3UmRAgCyGyrOXm5qKoqMioKeoXJoHWrVujVatW0lG+mTeDF+0N02J8uzva3w/HVbdIgxCC/t69e8Pl0p7p8a/7J1Qb3JLhun0pWGo1aX7iEE2fPn3gcGhFTP6lj0HdvS6+kxOGd1brUrhuftvQCN+7d4Hv326orxU6ObuMgdJcejPGMQB1GGOmHWSzQr4UQ2IRcLvd4nlHPPeUbV09Hg/dBJhY003ZWICA3n64VcXxi8fU06V21+SDthGGW2DqKYQICWR3rIRhHSrJRtN+eIRMaRgRIAJEgAgQASJABIhAbAmQoD+2vMkbESACRIAIEAEiQASIQIQE9K4XXvfwfpz62R5VYiJMnYbFkYCdBf2iOn/Hl+rq0evKGKMv2+O4tsh14hFwu923AXhLktlUj8czOvEypoyIgDkEhgwZknb8+PFvAEhk7vABaOXxeMTr5rT3uTOjArYA+J05BsOzck8G8JfG2jGBz2chsOH/wjNmgd7Ojg9B+d3Nmkgiqazfq1cvVK+uraz+6aef4quvvrJAtokZgqIoyM7OxpkbnDQJqj+shX/ZGNslnnLfekBSy2j37t1o1KgRRM5lm3/JI1B/3GD5XJWmXeB0Py+N88iRI6hWrZp0Ln2zbwE/Yq/i2a7+/wHLaBNyTvzL/wL1u5Uh+1mlA6vRBK5hM/XCuYMx9qZVYqU4iEBZAiTopzVBBGJLQG8/3Iri+CBCalj1AEJsZ5O8xYKAqM4/5d7aeq5oPzwWk0A+iAARIAJEgAgQASJABMpFgAT95cJHg4kAESACRIAIEAEiQARiQUDveuEjX5/G5gmHYhEC+UhSAnYW9IspazeuJqpfWUE2e3TNcJKuaUo7egRI0B89tmQ58QlkZWVlcc6X6mS6wePxdDCTQsYGfgWALwCkmGnXiK2RdYGJTbU9A1vnI7D2JSMmLNXHcf19cLQZoYkpEkH/VVddhZYtW2psFRQUYNWqVZbKO9GCycrKQs2aNbVp+U/D+7r9LpkRld1Fhfeyze/3w+l0SqfPO2MwcCzfFlPrGjEfrEpGWLF6X20fVn8rdFYu7gRnz0khQxGHocShKDs118DXweppP+8AfMwYu9ZOuVCsyUXA7XaLA8ziIHPZNtrj8UxNLhqULRGILgG9/fCte7x4cvbh6DqPwLoQUQsxtaz1m1QYgUUaQgQiI/Bsdg20aiR91Kf98MiQ0igiQASIABEgAkSACBCBGBIgQX8MYZMrIkAEiAARIAJEgAgQgcgIcM6lXxh+v/A4di08HplRGkUEDBCwu6BfL34Aaxhj9lNnGZgz6kIE4kXA7XaPB/C0xP8zHo9HvEaNCBCBIAQyMzMXMsb663QxXSSWsYE/AuDFWE/K4NrAy5dovapf58L//oRYh1Nuf45r74ajrVbXV1xcjPnz54dlv06dOujRo4d0zJw5cyDE2NSiQ6BBgwbo0qWL1Lh/5XioO5dHx3GUrCqX3ARnj7+GZd1OgnelXis4B76WsPmdn5hr+DywqvWD5hrY+i4Ca/8RFo94d1Yuz4Kz21N6YVzNGPss3jGSfyIgI0DPPLQuiEDsCOjth89ZfwKz152IXSAGPHVrlYYHe1aV9nxlaVFJhX5qRCBWBILcFkH74bGaBPJDBIgAESACRIAIEAEiEDEBEvRHjI4GEgEiQASIABEgAkSACMSKAOf8BwAXl/UnqvOLKv3UiEC0CNhd0C+q84sq/ZK2mzHWJFrcyC4RSEYCVK0yGWedcjaTQI8ePRoqivINgLSydjnnR9PS0posWrToqGk+OWcZG7EOQEzLVvepCUy+TJuF+t1K+Jf/xbT0YmXIcc3tcFxzp8bd6dOnMW/evLDCYIxh6NCh0grqa9aswd69e8OyR53DI5CdnQ2HQ1tVlR/6Dr53RoVnzAK9U+79AFBchiPxviouAuGG+8e7o+vmqWC1JB8mOoHZLb/SNBythsDR6U9Bcas/boB/iTijZaPmcCFl9FIg5SJZ0G8wxrQfrDZKj0JNXAJBbiVb4/F4qGhA4k49ZRYHAnr74U/MPoxte7xxiEjfpV51/gNFAdw1+aClYqVgEp9Ay0YpeC67hixR2g9P/OmnDIkAESACRIAIEAEiYHsCJOi3/RRSAkSACBABIkAEiAARSGwCnHNRKvJ9WZYrRuUndvKUXdwJ2F3Qn1bLgY4v1dXj2JUxtibukCkAIpAgBNxut/TwGQDTK4snCDJKgwhoCLjd7ocBSMssM8beWrZs2e1mYktfxxsxBV+dqdQvVVSa6avUVvfqwNQrtJbV3WvhXzomGi6jatNx9Ug4rvuDxofX68XcuXPD9t25c2c0atRIM27nzp34+OOPw7ZHA4wT6NSpExo3biwZwOF9vRvgLzZuzAI9nVkToTTpbDgS72s3AAGf4f7x7shqNoVr6AzDYdjpBoILknKmImX0e4Crom6u/Fg+fDMGG2ZhlY6ODg/C0XqYLBxRtaAOY+yYVWKlOIhAKQG32623R7fb4/FQ0QBaKkTAJALB9sP7TSo0yYs5ZoJV57fi4QNzsiYrViZQp6oD4pCJTqP9cCtPHsVGBIgAESACRIAIEAEiABL00yIgAkSACBABIkAEiAARsDQBzvltAN4qG2T+2pPYPsW8Iq2WhkDBxY2A3QX9Apyo0C8q9UvaM2cq4Y6PG1xyTAQSiIDb7Ra3yAhBv6w18Xg8uxMoXUqFCESNwJAhQxzHjx//DEArmRNVVTssX758g5kBZGzg4pDAG2baDGarY1XgnebaHureT+DP+WOswjDNj6N1NhwdHtDYi1TQf8kll+C6667T2Dt58iQWLFhgWtxkSEugUqVK6N+/vxRN4PNZCGz4P1thY9Ubw5U923DM3ik3Ab6ThvtboaNr+DywqvUNhWJbQT9Q8hkjPmuCNe8bPYDTJwyxsEonVrUBXMN1Dz49yBj7t1VipTiIQCmBEM89XT0eDxUNoOVCBEwgoLcfvmrrKbyytMgED+aZ0KvOv3WPF0/OPmyeI7JEBMIg8Gx2DbRqlCIbQfvhYXCkrkSACBABIkAEiAARIAKxJ0CC/tgzJ49EgAgQASJABIgAESACYRDgnAsxvxD1X9C+X3gcuxYeD8MSdSUC4RNIBEG/Xg4A1jDGuoZPhUYQASJQloDb7ZYePgMw1ePxjCZiRIAIGCfQs2fPdqqqilLssn3Lbw4ePNhqy5YtppbRztjAPQAyjUcZec+2lYGcltrxvHArfAvuidxwnEY6Wg6Co/OfNd59Ph/eeeedsKNKS0vDoEGDpONycnJw7BgVrA4bahgDBg4ciIoVtZXQ+akj8L3VKwxL1ujqui0XrGJNQ8F433QDxfZaX8ol3eDs8Tdj+b3a3lA/K3ZilerCNfJdgCm64fkX3w9136dWDD9oTM5+/4ZSv62sz3eMsUttlxAFnBQE3G63uEVTVOov257xeDxUNCApVgElGW0Cevvhc9afwOx11jnA1rJRCp7LriHFQdX5o71KyH4wAtkdK2FYh0qyLrQfTkuHCBABIkAEiAARIAJEwNIESNBv6emh4IgAESACRIAIEAEiQAQ456Lisah8fEHbPOEQjnwtbqKnRgSiRyARBP2iOr+o0i9puxljTaJHjywTgeQhEETUMtrj8UxNHhKUKREwh0BmZuarjLE/yKxxzp/Iy8t73hxPZ63U+5DXVpz4BkB1M+3KbLW4CFj+O+0r/Oed8M3VnGGNdjjltq807wtnl7EaO36/H3PmzInIfu/evVGtWjXN2C1btuDrr7+OyCYNMkagVatWaN26tbSzb3Y2+JEfjRmySC/HtffA0fZWQ9F4p/YBTh4y1NdKnVx35IFVqBwyJDtX6BfJObMmQWnSSTfPwIZ/I/C58RsZQgKLUQel2Y1wZj6r5+0GxtiHMQqF3BABwwTcbrcQ7T8tGbDG4/FQ0QDDJKkjEdAnoLcfbjWR/IM9q6JbqzRpIv0mFdIUE4G4EQhy2IT2w+M2K+SYCBABIkAEiAARIAJEwAgBEvQboUR9iAARIAJEgAgQASJABOJCQO96YRHMilH5cYmJnCYXgUQQ9KfVcqDjS3X1Jq4rY2xNcs0qZUsEzCfgdru5jtUmHo9nt/keySIRSGwCffv2rez1er8HUEuSqVdV1dbLly/fYSaFjPW8HxgWmWlTZqtpKrC2jfYVfnQPfLOGRdu96faVy7Pg7PaUxm55BP1t2rRBixYtNDYLCgqwatUq03Mgg78RUBQF2dnZYEz7tYH64wb4lzxiL1yKEyn3fABI8imbiHfaQOCE/YRnjt/fDUe70IeB7C7oF1XsRTV7vabuzIN/5TP2Wp8iWsWBlNveA1KrymKfzRi7xX5JUcSJTsDtdouiG6L4hqZ5PB763jnRFwDlF3UCwfbDrSaSXzymnpTHqq2n8MrSoqizIgdEQI9AnaoOTLm3tt7LtB9OS4cIEAEiQASIABEgAkTAsgRoY8WyU0OBEQEiQASIABGwJgEOzlaN2tsqAKWdiFDh7GggJbDG/UbDw9aMmKKyMwG9LzDy157E9ilH7ZwaxW4TAokg6BeoRYV+Ualf0p45I9gS1fWoEQEiECEBt9stVHRvyYaToCVCqDSMCABwu93ZAGbpwPiycuXK18ybN89rJqyMDVyoRe8302ZZWxkpwCdttR74if3wTRsQTddRsa1c0g3OHn/T2A4EApg9O7Jq2XXr1kX37t2lNufOnQthm1r0CJypvIxatSRnaQI+eF+7IXqOo2TZNeRNsNpXhLTuX/gHqAVfhOxnvQ4KUu79oEQYHqzZXdAvcnNlzwSrLr9gjB/ZDd9se2rfHdfeDUdb6aEMv7hEhjFmv6sjrPdGoYhMJhDkhrKuHo+HigaYzJvMJRcBvf1wq4nkRWV+UaFf1u6afBAHiuhv9uRaudbL9tnsGmjVKEUWGO2HW2+6zIuIc9bnhf3XAup1JUZVdpSpyrKcJ+ruN88JWSICRKAsgS7jf0itWiGtn6qo6eI1JcB2FnmLV68Z36SYaBEBIkAEiEB4BEjQHx4v6k0EiAARIAJEIKkJ5I0sbMIQWAigdRkQp8DZs91npE9gYHoVapOaHSUfGQHOuRBIar7ZFmJ+IeqnRgSiTSBRBP16eQBYwxjrGm2OsbZ/rmKg+OzY7fF4psbaP/lLLgJut1tUpxRVKsu2qR6PZ3Ry0aBsiYC5BNxu92oA0t9TjLEXli1bNsZUj3O5I6M+1oHh7Be/UWjVncC2aySGi4/C+2bPKHiMrknl4o5w9nxB40RVVcyapXceI3hMojr80KFD4XQ6NR3ff/997Nu3L7pJJbn19PR0dOvWTUpBVEAXldDt1JRG18HZ+6WQIQfWv4zAF++E7GfFDs7M56A0C/4nvfd/PQDvCSuGbzgmpXk/OLvofOxzFd4pNwF++2kFWMWacN26GGCKjMVYxtgkw5CoIxGIEYEzh79EYYCnJe7EM7j85E2MYiM3iU/A7XZ3OfcMLtZbwh0g0dsPFxXvhajfKk2I+YWoX9asdpOAVZhRHLElkN2xEoZ1qCRzmpD74bGla01vAyblXxngTHyHfXmZCE8zhn8tfqzeODD6DtuasxelqDhnvScVNGRc6QDGxUn/Ngz4dbOJMXypqtihQvlwydg6P9D6iGwe+k7MvwucvQSGsh+6BeKgYu64jOWRWaZRRIAIEIHkJECC/uSc96TNesWQXVV5aupKUaQ0JhA48hlj13efnrEnJv7ISdITyBu5bxED+umCoDWZ9GukPABKPkPTUj3geuIW7mWc3dt9Rn1phdry+KaxyUuAcy4VSa57eD9O/UxVfpJ3ZcQu80QR9Ivq/KJKv6TtZowl1JftEmEBCQpi95ZJOk/BqvMDGE0HSpJuSVDCJhPo1atX00Ag8BUA2TUzXFXVjsuXL99gptu663kdB8NWAHXMtFtqK1UBdl0rsewvhvf1G6PhMqo2lQbt4Oz7isZHeQT9wtgNN9yAhg0bauzu3LkTH3/8cVRzIuPAsGHDpAcq+OEf4Jsz3HaIUu5eDThTg8Yd+CoHgTUTbZdbScAVayHltpygsfveGQl+aJc98yuN2pmKlNtygZSLpHn4cx+C+pM9Px+cPV+EcnEHWV7ie4WLGQmP7L12EzD6c4Lq93VSo+egBJxzq6QkuR3iGY/Hk1A3T+rth1ut6v3iMfWky8JqBw+ssnYTNY46VR2/HuwQB06sdDNDy0YpeC67hgx9wu2Hx2J9DXh+b00/c6xhDC1j4S+Ej4MONdBx4eMNdpb2E/EFFOdKgF+lM9YHsEdzxtZ72QLxUwhRJNBlPHdWrlDQjzH2IACxAye9uloSwmmAf8gU/G3xo+nrSNxvbJL6TczP5GDzAFTWGZEPh5KV82jdL41ZpF5EgAgQASJAgn5aA0lFgAT9STXdSZksCfqTctpjlnTeiPz+jHHxQKYtk/hbFJtZcfFN3ec1K4pZYOQooQlwzqU3PqwYlZ/QeVNy1iGQKIL+tFoOdHyprhQsE2VwE6S53W7prR4krE6QCbZgGkGq89NBEgvOF4VkTwKZmZl/Zoz9XRY9Y0wIHVstW7bsmJnZ1V/Hr+MK1gFwmGm31Na+6+VWva+2j4a7qNpk9X4H18DJGh/iz/iZM2dG7PvSSy/FtddqTz6cPHkSCxYsiNguDTRGoEOHDmjSRHbmk8P7ejfbVUF39vgblEvktw6UElH3boE/5wFjgCzYyzVqMVil2rqR+d97GOqeTRaMPLyQHO0fgOOqbOkgccOCuGnBjk1pfD2cvf6hF3oWY8xjx7wo5sQlcO5WPPH8LSqll230LJS4Ux/XzIIcqE8oUb/efriVqt6LyvyiQr+sWe3gQVwXbYI7LyuYF2L+l5cWYdseryUyF4cNptwr//s4kfbDYwXb6oL+fhMLRnHgjWDfYXOObU4e6LLw8QaHYsWN/MSOgBDyV6lQ+EcwiGvd9B+OQ4ckvpfeyRR+1+LHMtaG7p7cPfpOLFwA8AHBKDCOVxePS/9/yU2KsicCRIAIGCeQMMIN4ylTz2QmQIL+ZJ795MidBP3JMc/xyjJv5L4JDBgb1D/dAhGv6UlIv5xz8aWgptqXqMwvKvRTIwKxIJAogn7BSlToF5X6Ja0rY8z2V5RLqrSdn+pUj8czOhZrhnwkDwHJbRDnJ9/V4/HY/n2VPLNJmVqcADv3GX+DTpzTPR7PKLNzqL+eP8wZdNWV5fEnKvSLSv1lm/e1LkDAGuIHo/mxWpfCdfPbmu7lFfRXrFgRAwcOlIaRk5ODY8dMPcNhNN2k6ZeWloZBgwZJ8w18OReBdf+yF4vK9ZAyMvhBEH50D3yzhtkrr/OidVx/HxxtRujG73//eahfv2fb/EoDZ5XqwjVKzKX2qy17zyEryUvkJ2k5jDH9G1ltP6uUgF0JhKjST8/gdp1YC8cdpIiDiDoh1pzefrgQSguhvFWaEPMLUX/ZtnWPF0/OPmyVMCmOKBMQYnkhmj+/WW0NPJtdA60apchIJMR+eJSn+ALzlhf0Tyj4D2e4LwQTTWX/WDIkX9Ej0P+FvVepqmMOgMtN9KJyxt88fur0A2vGNyk20W7CmDL6ucCBVblj029KmMQpESJABIhAlAmQoD/KgMm8tQiQoD++87FiZH4jzvlGMGToRcI5G5E5IyPyEm7xTTHu3knQH/cpSOgAlo/c9xiASSGS/Mmv8vY9ZzbYm9AwKLmYEOCc3wZAVPu6oOWvPYntU47GJAZyQgRI0G+PNRBCzC+SGO3xeKbaIxuK0i4E3G639BaZM1Uq13g8TPY/jQAAIABJREFUnq52yYPiJAJ2IJCZmZnOGNsBoIosXs55/7y8vMVm51J/A3+XA3JVeTmcbb8GqCa598z7RiZw+ng5LMd+KKtaH67h4iI3bZsxY0a5AurduzeqVaumsbF582bs2CGWA7VoEujfvz8qVaqkdVFcBO+bWdF0HRXbrlEL9cTSJf548TH43nRHxXdMjDpTkXL3KqnQXfgPbJqMwKfTYhJKtJ04e74A5eKOUje+af3BTxyIdghRse+4ehQc190rs60CqM8YK4yKYzJKBMpBIMiz+G4A4pCz+EmNCJhCIEiF/lL7thf16+2Hr9p6Cq8stc6lyDIht5gEEaOIlVriE9Crfm+1wyck6DdvLRoV7prnMagljTC/38T85zjY4yH8FyqK0nHRY3V3xShOchMDAv2eL+jJFcwCIL86prwxML4efsegnCfqUqW5MiyHPH2g0um0gCjM1y4oZgZPzph0+20klXft0HgiQASIQIQESNAfITgaZk8CJOiP77yRoD/6/EnQH33Gyexh5fCCa1RFXQ5Aq6g4B4YBM2+anjGSgekJ3JIZIeUeJoEzVT3Hn9FVPF12GAn6wwRJ3ctFIJEE/Xq5nFH9PMMYE+83WzYDYn4SV9tyZq0ddIh1R9X5rT19FJ1NCbjd7iEA5uqEf4Rz3iIvL6/AzPQyNvOK8GILgCvMtLu5LZAuKRLoe7sf+C/WqbxpJGdWsSZct+VKu5ZX0H/11VejefPmGtv5+flYvXq1kfCoTzkItGjRAm3atJFa8M+/HeoBex2qcLS9DY5r79Ynovrhndy5HMTiP9R1yxywao2kgdjyZgUdpErD38PZR35LRODDfyCw7d34T0YkEaRWRcpt7wHKhZVuz5n6K2NMsz8SiRsaQwTMJEBV+s2kSbZCEXC73RefK/4ibnXVa7YW9evth1tJ0N+yUQqey64h5S9uERCCbmrJQWDxmHrSRJ+YfRjb9ljj5rnsjpUwrIPkkLLN98PjscKsLujvP6Ggi8qQA6CyPh++OGdM+gAw+g47HmsoGj77TSzsw8FFsdAg826K52XHiosHUqV+Lcu+kwpeAMejQSj7wdk9OePqvWnKTJARIkAEiEASECBBfxJMMqX4GwES9Md3NZCgP/r8SdAffcbJ7IGDs5UjC/7KwccBkH27+KPCeI+bpjXYmcycKHfzCHDORXV+UaX/giaq8wtRPzUiEAsCiSToz+hUES3ukp7JWsMYs2U1cRLzx+JdQD7KEnC73dIDZ+f62Vo8QLNNBKxOwO12i/LSI3XijMoBrobrebMAw+cApCqASJitvQpomqYd6Zs5FLzop0hMxm+MqyJS7lop9T979mwEApELeurVq4ebbtLeyC1szp07t1y24wfMPp7PHPjELbfcAvGzbOM/fQRf7p/sk4yIVHEi5Z41AFN04/aKCv3Fx+yV13nROloPg6PDg9L41Z158K98xra5XRg4g2v4XIgbQso29ccN8C95xLZ5Onv8Fcol2s89AKI6v6jSL6r1UyMCliIQ4rn8GY/HY9sCApYCTcGUEEh0Ub/efriVKt/rCfqtdOiA3i6xIaBX/X7O+hOYve5EbIII4aVbqzQ82FNatNu2++HxAmt1QT84Z30mFvyLMXa/ePqTcMqHQ8nKebTul/FiSH7NJdDv2X0NuVMR1R4uMdey1JooZPhqzph6D9CBkAv59H1uf1041KUArtaZBzoMEYMFSi6IABFILAIk6E+s+aRsQhAwJujnXg52mIGbUF2aFTqY2qfbtIb7aHIAEvRHfxWQoD/6jJPdgxD1rxi5NwtceQ6MNweYqCt5lIHPPR0IjO09q/GRZGdE+ZtHgHP+AwBReemCtnnCIRz5+rR5jsiSIQJCDC5aWi0HUmv9dqZH/LdoqbWdF9gpPuj/9b9P/XxWyFX8cwDi38U/4vXS/28ogDh1SiRBf/UrK6DduJoykrsZY03ihDhityTmjxgdDSwHgRAVKIVlqs5fDr40lAiEIpCVlVWFc74NQEOdvn/0eDyvhLIT7usZG3h/AAvDHafXf/nvgBYXaV/1vTMS/JD9bn5PuW+DNNV33nkHPp+vXNiGDRsGp/PCvzOFQVGhX1TqpxZdAj169ECdOnW0Tmxazd418DWweq10ofnX/hPq1nnRhRpl6yl/WCc9tKDuXg//0mBF86IcmMnmHa2GwNFJcqjEewLe//Uw2VvszLGMNnD1/4+ew4GMMdN+F8UuK/KU6ATOCazFHp5eG+3xeKYmOgfKL3YEElnUr7cfbqWK53WqOjDl3tqaCbfSoYPYrcbk9qRX/X7rHi+enH3YEnCC3Chhy/3weELtNeHH6g6WsgjAlWHEIfRo4kSFK8gYsWlQdOa2bsPaHA78rHKl95Jxdb+/wC7nrN/E/TdzVnL7d7Nzfo+D8fccivLQwkfrHQgjdupqcQL9JhT8hzPcZyBMsbZ2M4a5TIWH8UDJZpKqOC9XgV4MvC+AdAN2igDeN2dsxocG+iZVl6ynD1VxpnmfYsAoAOf+SOD54Oyfx07Xe3nNePbbF8ZJRYaSJQJEgAhERoAE/ZFxo1E2JWBM0I/NrLj4pu7zmokHB2omEiBBv4kwdUyRoD/6jMkDESACsSPAz9wxLPO27uH9thCCx46UuZ6EcL/6FeKsDiAE4KWCfXO9/Gat9HDGkR1eHN7htZzQP5EE/WIuO75UVzaVtvsCg8T80XpHkt1gBAyI+ak6Py0hIhADAllZWddxzoWCXLav6VVVtfXy5ct3mB1K+kb+OON4zgy7i1oC10guA/fNvxP8wFdmuIipjZT71kunY/78+SguLi5XLDfccAMaNtSe39ixYwc2b95cLts0ODSBunXronv37tKO/jUToX6VE9qIhXooDdrC2fffuhGpezbB/97DFoo4/FBcg/8HVqe5ZmDgs1kIbPy/8A1adYTe7SABL7yvdbFq1IbicmXPBqveWNZ3BWPMvqcVDGVPnexKIMQtZrsBCFH/GrvmR3Fbj0Ciivr19sPvmnwQB4oiv/nK7BksK5Km6vxmE7aHPT2xvFirYs1aoekdQDkr7rVfgRsrMA0nBiNV/TnHNicPdFn4eIND4dimvslNoP8L+5upqir+tmwQgsRBrrDbcx+r955evy7jubNKhcInwTAWQIXg9vjinDHpA6hKf3KvP8qeCBABIhBtAiTojzZhsm8pAiToj+90kKA/+vxJ0B99xuSBCBCB2BHQ+wJjxSiqxGnmLJQK+GMh3jcatxD5W0Xgn0iCfsG/+7QMvWlowhgTX7JbvpGY3/JTlJABnhMLvC+7OeZcwms8Hk/XhEyekiICFiTgdrufBzBOJ7QdLperbW5u7kmzQ8/YwGcCuKW8dt9pDnQUNerKNP/i+6Hu+7S85mM+Xq8i+JIlS3DkSPkucbv00ktx7bXXanI6fvw4Fi9eHPNck9Hh0KFD4XJpCyryI7vhm13ut0PMkabcuQJIkVyRIUpCnjwE39Q+MY/JTIdK3RZwDpqi/XyZNxrqwW/MdBV3W46rboGj/f0XxKFuWwD/h3+Pe2zlCcDxuyFwdJTcPnDW6CWMMftd5VIeIDTWFgQMiKvFfoO4zcwW+w62gE5BwsC6E5RsdfBebz+836RCy824EEqLf7bt8VouNgooNgSCiOVhpVslFo+ppwfENvvhsZlR872QoN98pmTxLIF+EwtGceANANorHc9B4sBhcLhzx6V/YoRb34mFfwT4iyFulPgZXO2RM67+Z0ZsUh8iQASIABEgApEQIEF/JNRojG0JkKA/vlNHgv7o8ydBf/QZkwciQARiQ4BzfhuAt8p6E0LvzROoUEd5Z0GI+DM6ppVU4LdDE/Oev+4UxM9TP8e2GlWiCfrbjaupN+9dGWOWr5ZHYn47vGMTL0YDIoHdHo+nSeJlThkRAesS6NKlizM1NVUo31vpRLnA4/EMMjuDtpu5q9CLFRy4oTy237oC6FFda8G/5M9Qf9xYHtNxGZtyzweAQyv4Xr16NfLzy3cYt2LFihg4cKA0LyHoF8J+atElcP3116NZs2ZSJ94p3QDfqegGYLJ1Z7enoFyeJbfKObz/7WCyx9ibc/Z8EUrj6wGmgP9yEIG8J6AWbot9IDHw6Oz8CJRLewCMIfDZDAS2vB0Dr1F2UaESUm7NBZzS5/W/M8YejXIEZJ4IRETAwCFoEvVHRJYGBSNg4HldDLeFqF9vP3zrHi+enH2YFgIRsCQBPbG8lQT9z2bXQKtGZ28kLtNssR9uyYk3GBQJ+g2Com5hE+g3oeA/nOG+oAMZXswZk/6YUeNdxv+QWiU1dQWAjkHGcM5wf+6Y9FeN2qV+RIAIEAEiQATCJUCC/nCJUX9bE7C6oD/37vyKab+wFgHG24DxdgysWglwxv0A38xU/ilOez/rPq9ZUTQmYsltB+qlBPztOccVYLiq1AcHPwrONjOGT/3Vftna89+Xno7Ef6wF/Rycrb6loJFfQUcwfi0DO3sE/zyexRUdH/d5PcP0qn0yPmJ+U06iBxjvKeZWcGXgKzicSzOn1/slEqZlx9hB0L/0gW8rOI9e1Ioz/nvG+XWAkiryKFlnDJscAWXTYW+9b26ex0xXbJasiVF7M1TuuFayzgvB2UdOh3/ToZMNd0fDv2yOlw7f28CpsH5g6ADOnID6ncKQ221a/U0MjJdnXZS+p1XwLqXrn4MXKmBrAimBNe43Glp+F7h0vYCpnQHWroRR6XsY7P0jpzK+NHOu5g7hjhophZcHGO/ImNqxdH2C43OuqF96U5XVsfrMKM/cJ8JYvS8w8teexPYpRxMhxZjnUFqJX/y0cxOi/l2LTqD4oD8m4v4kEvSPZoxNtfLaIDG/lWcncWM7Jw74IUSGotKk5Q/EJO4sUWbJSsDtdl8O4HMAJc+UZRvn/JG8vLx/mM2nxiZeJVXFZgCXRmp78mVAn5ra0f68J6HuWh2p2biNS7l7NeDUTsPGjRuxa1f5C0n36dMHVatqrzT45JNP8M03iVVxPG6TGMRxWloaBg2Sn49Rty2E/0NRwM5GLa06UkYv0Q3Yn/sQ1J8+tlFCFGoiEnDe+ASUK3rJUjsGoA5jLKL9+URkRTlZi4CB5ycS9VtryhIiGoOifsvfqqe3H75q6ym8sjQqXwsnxPxTEvEloCeWn7P+BGavOxHf4M55DyLot/x+uCUAliOIRBf0dxnPnZVSC65TuNIJDNcAPJUD/jMF5D/j4CtOFKdvWjOeif8O2krtMLDuANowwFlqR1HxUZG3ePWa8U2KQ9kJ9/WzAvYKvwdXOpTGf85GEWf8I4eKtUdPp39hJIdwfZe3f5+JBSsZ0C2InVNcYTfnPlbvvXB89Z1QeDsYfy1Y5X+AzcgZW29kOHZF3yFPH6jkSw20U4FrwHA1gJKNrl/nGmyzovo3LHy8AVW1C/meObt2OZhYAxe8Z8J57xmdQzF33jS1KxjvwDl+d3YcKwbHJypT1xp9rxv1R/2IABEgAiTopzWQVASsKOjPG1l4kcL9ozhjDwK4DIASYlJUAHvA2b/8vMJbPWfWFJv4EbeV2fvrqk7fHwF2NwDJ18ka0wEObAcwoag4Y14wIW1IcbnxqDez4uKbjB5kEAcHVPCnGTAUgPwO7d98l+TDOJ46ejpjiVFhsIG1dJgx3NR9Wv3PxBwz+J8A2EMA0sqk/Ws/4zj0e4ZkzpHPGLu++/SMPWb4M2pDCOnzRu3roqjsb2C4DoAjxNhT4GwJd+KpzKkZO4z60evnGbG3tYOxcRzobWBNCDOnwOHhDvZcj7fTPzUqrPeMyO+kML4UQCVZLBxY601jbiEIX3XrnmYB7ngNHF3Lvu/P7yfs5I3IH84Yn6GXH2f4e+a0+iXVuQTrFSP3ZgHKCwCuDPKZIj5LvgbUx7pPb7DMSI6GDuUAEzOn1x9XNtZQ7xkOFAKO9pnT65UI5t675cfqFRyOiRxseIg5+4WBzzwdCIztPavxkUjXytLhh6q4WPGfOMMDIT4LA+DIcTgCj3Z7u9Gu92/7oZovkCIUN210fIf1+RVp/Ik4jnM+/sySfrpsbt8vPI5dC6kKp9E5T6vlQNMBlWF3Eb9evuKAh1gT0azan2iCfr18zuw+PcMYE+87SzYS81tyWhI+KLfb3QXA+yESJTF/wq8EStDKBNxut6jG9R+dGFVVVbsuX778Q7NzqLeRX6xwiBsCJHX2Q3v75yXAzbW1/fyr/gr1G09oAxbr4brdA5ZaRRPV559/jm3byl8VvG3btrjySvF4e2ET1f/FLQDUok+gf//+qFRJstVRfAzeN93RD8BkD64R88GqZEitBr5ajMCaSSZ7JHNEIDwCrM4VcA1+U2/QSMaY7j5heJ6oNxEwn4Db7ZbeunmeJyHqf9vj8Vh2D8J8KmQx2gQMivotfbue3n64lYTR0Z5Hsm8/AtkdK2FYB+1zgpVultCL0er74fZbDdqIYynoH/D83ssCimPdmT0iyW7L2dgYx6uLx6X/v7KRGojzAnH4gBcL6wRU9V/grL9E+3G+eaE3eMNXnPLEsme0mp4w7PgArObAn3PHpgudTuSNc9b3hf19wLn4/lUU+AylTRIHiVeDq0/kjKv/WeSOzR1pQNB/kgODc8emLwvHc+8X8q9mKlvBgBp64ziwKnds+k1G7GY9fahKSprvPg4utFgXi2UYYhwHeD4Dez0lxf9/8x4OUpxRzOWkgoUA66dvk3vB2YiccenzjMTbd0LBEJRoUpj0WpNz76QLDjT0nVjwhzOHzoPdWKA7Fwbeez87GO+8cEzG18J3GO+ZU2B8kUNRHlr4aL0DRnKX9ek7YV8bMGUCgBsBaK8mLR3EcYIzTPafSvmbeK/3eaGwN1P5XL3PB73PokjjpHFEgAgkHoFQvywSL2PKKKkJhBKUnoMTE/GlqAJdLXXfXeCYCMa0ZcaMzBTnRYwpj940Pf1/RsS455sMITI34l30+Qkc93efkZEr8x9SXG7UC2BoToQAOEVxvALGsg0IxmXet3OF3Zr5dsaWUKEZWEsnVM56okJgu3JaySmpvi5rJgvsQzI32V8oTuL1vFvz2zKVi/uuWxjpX6ZPAJzP9qqBByMRawcTzRuMRQXD+9yB0Zlv1f8p1JhQgn6cW8tqxbTWTOUL9ITjHFicOb2+2AQoaSEF/ef6543e15AF8JbskECQ2APg7GV/9V8eD3X7RjQF/QBK3jOZM9LXrRxZcCfn6othfjb+wBgGiUM0oeap7OsrRuztxRmmACw9jLGnGMMYv6LkOvzqejDIlQAGP7/C8Js0XUnQX76prn5lBWR0TDNVyC8q4wvhfPHPgQsE9KVielEx//yWWtv563+KgwWiiZ/Vrzi7DyReL/3/5csWiKawXxyGaHHX2UuTzm+bJxyCYGK3ZkdBP4n57bbKEiNet9stPVhWJrtnSISSGPNNWdibgNvtfhfAQJ0sDgcCgVYrVqzINzvL+uv59Vwc+mGoEK7tCU2AUWfvELyg+T94Eer2heGai3t/16iFYJXqauL47rvvsGnTpnLHl56ejm7dtIXXAoEA5s6dC/GTWnQJiAMV4mCFrPnn3w71QLlrMUQ3gTLWHa2z4eggzvNrGz+yG77Zt8Q0HnJGBGQEXMNmgtVoIntpA2NMvtdMKImARQjQ85RFJiLJwrC7qJ8E/Um2YBMk3ZaNUvBctlb3SoL+BJngcqZhQKwLzrHNyQNdyluVPMqCfkHivpwx9Sb3mVT4Z8bxNJi8uJ8Osl0OxvuUipIhhNgTC+4B2Ith2ikC+P05YzMiOtzb74X8Tlxl4tTwJRFMrcrAchQH7imPQDoCv9IhfScVLANHsOoCfnB2T864erqnpGWGjawjI2tW3LpQuULhnxnwZJhz/FtYZ0Xiz+SOqfcPMMZl8Rq5USAc8Xi/CQX/4QyieIpO0x4QiLKg/+xhgDH1PBG+9/aq4Nnvjc0Qh30Mt7O3V6T+HYA4iKEv5NdaLPGngLUKdsghnDkxHDR1JAJEIKEIkKA/oaaTkglFwIAIW5gwJB4P5SvY63kjC+sAgZkMMHRyM4QvUWX7LX+1k/8vlBi31E6J6NfP5gH82vLkcW5sgIG/4at26sGy/kOKy407DzknK0bta8M5xJf40m85jLvCKQ480GN6xpvBDkkYWEu/MLBBHPxPADL1/+Y1t2J+SOYxFPSLSvErR+XfzzlEWbOyNxOEMSUlXb9TFaW/+21jp85LqtSPKhgOzv+rVy0/vAB4AedscOaM+huCjTMg6P8MCh6ACiHmr6P7KBSBoJ8ryhOKqoo74xuHl1tJbxXgk7pPr/9E0HU/Mr8R53xjEPG6uBYuogr9QtDPuNqHMyXrzL8/YqAigCzNHxXGe9w0rcFOIwxK1smIggfB1BeCnzTXnSkvwGYBEIcvtGrfs8NCfn4ZiTUZ+3DO3wIgKnpd0LZPOVoi3qYmJyCE/M36V4L4WZ4mGB/Z4f1VsB6tCvhC0C+E/TWuSCkR+pdX5C8E9mKNmB2vEPSff8uB8CME/XZsegcUzlQHmcoYG221nEjMb7UZSfx4DAoABIg1Ho9H3LREjQgQgTgT6NOnT0WfzycO5l+hE8qnBw8evG7Lli2iopmpLX09H8QY5odr9OnGwN2SI8GB9a8g8MWccM3Fvb9r6DSwmtrvgwsKCrBq1apyx+dwODBkyBA4nb8dGC01Kir0i0r91KJPYPjw4Thzo5PGEd+7Gb4ccfGonZqClD98CDBJMUI1AO/kTnZKhmJNUAJK875wdhmrl11Lxlj5qnMmKDdKyzoEjIr6xX6Ex+MRVfupEYFyEzj3TC/2lDU3v55n3JKV+vX2w19ZWoRVW0+Vmw0ZIALRIFCnqgNT7tUWRD9QFMBdkw9Gw2XYNru1SsODPaW1FS25Hx52ghYekFiCfvYQ52pTxtj9EX6HvdfBeI+Fj6Xv6DOx4F/lsHOcgQ1fPLZeruGpP1vJ/QmAPQmEX5SijJ89ZwTtg3PHpX9i2H8UOvadmP8vgP0xmGkOfOw/ldJddjtCFEL61WTvZ3+qrzgdcwHW3gQ/Qsg/71hx8a1rxjcpLmuv/wv7m6mqugZAgyC+Nlc45eg675k6J4LFM+TpA5VOpwXEbcXtgvTbBebsnDOm9q8bcdEW9DOwYZzznmC4x8ANB7LQ8+FQsnIerfulkfkY8tJPNU57nWKvN9Lvfgo58AkD+uj5I0G/kZmgPkQguQmQoD+55z/psjcgwhZMoiq+FGJ6+LGIAVebOAGGxLjCn+eOn2ooXsdSk8T8pSmIQwVz/dVO3na+qD+kuNw4gKBzkndrfudg1c6Nuyntyb2Ms3u7z6gvxKTSZnQt4ew8619VZrLAPiRzk/3p8SkR848s+CsHHxfhbQky04bE2uUXaeuumJD+DQj6j4LhIDguDfGAGVaF/jNVAcRVYWKd1Qp/vf864iRnyuDMafpXz0W5Qr8IRFyXdnmEGyGlieT5q53sZ+SA04oR+0ZzxidHJuY3TDqqv1MMR2HDjiToD2/ShDBeiM4jFfKfL+A3WwwfXib4NQdxMCFSgX80hP2CrTh4cPi8gw7h5maF/nYS9JOY3worJrliMCg4EVCoMn9yLQ3K1gYEsrKymnHOP9c70M05n5KXlyeqKpne6m/kT3COZ8Mx/FhD4I+Sr9oCH72GwBZxwZ29mqvPv8Aa/l4TdFFREXJzjX/HHCzrrl27on79+pouO3bswObNm+0FzKbRdu/eHXXram9iQIkAvvMZ3Zy0YJxls3X1fxUs4yppfP4VT0P9doVlY6fAkoSAMxUpty8FnKmyhP/LGAtSOTFJGFGalidg8BlLiPnfptvPLD+dtgnQrqJ+EvTbZolRoGUILB4juX4OKBH0C2F/vBsJ+uM3Awkl6Oc4BobKEQqKSydhAcDXA2ximFW/y07ingBXui4ZV/f7kLPLOSvnAQKZi7AE0iFjjKBD3wkFQ8D4jJDf8TN4fCdThsZK1N93woFLwAKLz2inmkeQlt4Qsdnyas6Yeg9oKvWfPayxEGD9gvg7wFV+Q+7jGUGvVhwwKf/KAGcfBtebsBk5Y+uNPN9XlAX9wtUuAE3L+d5bd6y4uLvsUMT5uZyrzC8Kc4oClFFrJOiPGloyTAQShgAJ+hNmKikRIwSMirBZcfFN3ec1KzJiM5w+Sx/4toLzSMXZYBgQzjhjfbkXTLmjxzT9K7bOCZ3fAuO3GrMZVi8/A7uv+/SMKaWjQorLjZvXFcSuHLX3MpWz5RFWJQ8WwVHG1QHdZzQUJ1o1zeBaCp2hyQL7kMxN9qeXYPSE0uwjNSXQ0/1Gw8N6vj2j9nZVOMsxpzJ/GS8Mm9ipYrfe54MBQX/oNXH2K/BwBf2G7IbuxD/gcPbKnF7vF+m6j26F/tDhGepR8lk4rMe0jIXBui8fmd8O4B4ANQ2ZjbwTCfojZEeCfuPgmg2ojKYDxD5ieE2I+PPXnfq1Cn94o2PXu/TWgUjE/aJavxD3x/uQQuxohfYkeLYbJ/3oW8MYi7TiRGjHYfYgMX+YwKh7uQgYFJmU+ujq8XikzwjlCoIGEwEiUG4CmZmZvRhjQj0u3e/knN+el5ene3C/PAHU38Bf42evYTbUHqgPjG2k7SrE/ELUb7fm7PYklMt7asI+ffo05s2bZ0o6l112GX7/e+2hgWPHjiEnR2wBUIs2gVq1auHM70ypG//al6BuDfuyimiHHNS+kt4azgHiYkdt4wVfwLfwD3GNj5wTAUHA0elhOFoNlsEQVxfWZozRFYa0VCxPwO12i2rpRv4GI2G/5WfTPgHaUdRPgn77rC+K9EICokK/qNRftllF0N+yUQqey64hmzZL7Ycn4rpKKEG/ORMkhNmiUKb2DROufYYXc8akPxZqWN+JhX8E+IvlPEAgeWjGl1CVHjlP1N0fKoZovN73uf114QiIa/cuM2D/BzD2UM5jdXM1gngDg412OSsGr5ADsO5Gx4TRz8cZHsodk/7CS10fAAAgAElEQVRq2TF9JxTeDsbFZqL2Wsuznf0MuGPx2PRpwfz1m1gwigNv6NvhXnA2Imdc+gUbfTEQ9IeBSberDwx35YxJD1pFpe+E/OfBmLgmL6paWhL0mzGlZIMIJDaBqH4IJTY6ys6OBAyKsKMmvlw+cu9tABOCd70/pkqx/sSBtWBYD44rGHA9gDYh/7hnbKvqCnTREzsvH763G5QSoXPFIPN3CuDzOcNchStfMpXVVRU1Cxz3gEFyIfwFlr5zMLVLt2kN94n/G1JcbnwRSeek5IDE0YrihGumcVNh9Awi3ja4lkI7M1lgH5K5yf5kCXpuLWihqOrqMyeF64QGEHYPlYE93316xlOykcbnhXsBbDizdjaC4WdwdADYDQbE3SoYv6/HtAZShYX9Bf04oXLW0z0jY62Ury0E/SUnIhZ2n5ExiIFJywNG/bPjQnhR+50S9rvHZgM45+Javy5lw9484ZDlBeixQi2E2aIqv6jOb7SVVuIXP+3YIhH3C0H/rkUnaN2cm3A7CPpJzG/Hd6f9Yj7vy31x2PliAxkIccloEvMbIEVdiEAcCWRlZf2Vcy59XgTg45xfl5eX96npIXLO6m/E2xy4oEqVnp+70oHxkk+ewBdzEFj/iunhRdug45o7IP4p2zjnmDlzpinuL7roIgwYIK+PsWjRIpw4EfTmcFNiICPAzTffjJSUFO1cF/0E38yhtkPkuiMPrILkcHTAB+9rYpuIGhGILwFWtQFcw+fqBXEvY8x+p8Dii5S8x4nAuecvsddn9NmLKvbHaa4Sya3dRP16++FPzD6MbXvEV1rUiIA1CegJ+q2ydknQH791Q4L+aLLnOxFwdA4mqO8zoeAaMHgYID3RUs7oOOf837njMv5YTjsRD+8zsfBxBi5uzDSiexSagZ2c8yeOn05fvGY880fsWGdgv0mFD3LO/2FAC1YAjk8Atgngl3OgLWMlFf2V4DHJ57z/C/ubqaoqChBJ7gIttaitrF/WV9+JhdMBPiJIDLvAnJ1zxtTOP7+PTQT9QkCyImdMeqbeoY4ov18uwEqCfrPffWSPCCQeASO/2BIva8ooaQkYFPtGRXyZN7LwIoaAqCTfXn8CRGVpjDt6qv7LN89jF9xBt3xkwQ1AYDbAznztq9v8nLMhmTMyFsl6LB+5dxrAgn25/BNj6Nd9Wv3Pyo5fOvxQFadSPANAnyD+g4qdVxgRA3M2InNGhqFvew0ekAiAI0dR1PGHTzXYLrh67viphnLaMRLgj4U4pKCbj8G1FPq9ZrLAPt6C/s13b3YdOlVvNgMbFDR5zosY2D+9TtdrvabWKRS3R3hG5F/mUDAGHMMApOmN50AhHKxr5lTttWB5o/YOZpzNDvagxIFPnUrg5m5vNxLXc/3aSt6jLPBvcAhRl+4Dkzhs401j7j6vZ2jUsBYQ9KsA/5Bz9ry3IlsvYsy9O79iWrHaWuV4HmCdQz8MYkyP6fVfkPE39B4GJmZOrz+u7Piw3jNifTC8qASUGTfOSt8jbK0etTcjADYUKv4CxqoGW18cfBfn/k7uGRcXSD8LR+UPAFfnhLyGj/MiMLzqV/Fqz5kN9s4dwh01K/50cUBV7gDHfaHiOOc7Kr9TQn+42L8HCfr151AI+IWQXwizjTYh4P9+4fGEqVQvcs/omFbCwOiBBiHsFxX7k71av9UF/STmN/qupn6REDjvy3yh0NMcGgtic43H47HMDRaR5E5jiEASEWBut1vsvdykk3M+57xVXl6e7q1vEbOayx0ZDSBKlPcPZWNEXWCSuCy6TFO3L4L/A+njWCiTcX1daXYjnJniO1RtW7hwIX75RXoJXNgx9+3bF1WqVNGM+/jjj7Fz586w7dGA8Alce+21uPTSS6UDvW+4gdPHwjcaxxGOLmPgaC6/md6/5BGoP4paENSIQHwJuAb8Fyy9tSyI7YyxlvGNjrwTAeMEzj2PiUr94TyLlVTtPzNGPJPRTWnGcVPPcwTsJOonQT8tW7sSeDa7Blo10h76JUG/XWfUvLgTVNB/GsBMMPWFnMcySjYi+r6Qfxm4IqrlDwdg/Is74DtwNsHB/YsXPt7g0JCnD1Typvq7c8YeB9AuxEyc5MDg3LHpy2T9sl75toLrVKVF4JBfs1c6iOPEGb3M6yr4y++NzdgDzln/F/e1VlXHE+d0QcHy+Rlc7ZEzTqstMm8V6VvKevpQFWeadwUDtNc5Bg/gFIBlKvg/TxSnbzJD3C9icaV5xd+qokirXvNxYMLx4np/K+uzzwuFvZnK3xS3sAUZL6+0zznrO6lgIcDkmxtCys7x/9k7E/goq6v//87MJIR9USALoNS9lVoVd1AQsgASwAqCJLhV29qqffu+FVBb8a1K0Lb/qq9LXZGAqFSQoCFhUSrgUqlaRW1VimJIgojsBJKZOX/ukGCYeZY7W+aZmXM/Hz/p+859zj3ne+8zzDzzO+es97BviDpnRvZ17lXAOCmgzQT9h87qwyD/Uy333qiyr/u7yH8lMX4NQifLbSd85XXz4Mr/yf0yZF6AYb16pnupxtndSMAfMxvczyy4s9eeQ/ctn8vkV/oY9T3HJjEDqiTlw4un5/xCYy2ZIgSEQJoSEEF/mm58uoatJyjlRgZ9S+pjTaSD8X5DZrvLxzzVc3eLieVTNp/OjBWwzoB9KL8890azqtLLNESoTPRI4ZzcG4Jdf+2qjd2afJmqarrZh0gvwNcVlPeZbRZ29VW1J8PHrxGQbTaHwS8Wlvcx7AOsJQbWFPQHRPlN7lVgHmC+TdxIcP1yeHnOE0ZMq0vrexG8SwCy+pD/BsNdUFiefcSvz3pn6QjP9jLwGhG/xqAdgVf85CEXf88Fvm/4HOMPz+EewUQL+jW7QHzpd7lGFT2T85FRfNUlm/MPZiGr0lPdLM7ZbwvL+4SoBTSSVr72u1wXm64dSLzxvtJcrd9s+a0Euii/PPeT4AkRCPq/AmEF++ktuDiQCU7gbswub2F57uGyjNUltZOJWCXUWAzV5sx1S/7cnAeMzrtKmlheuvlugKbaJCwsLizPMxSgaN3DUQr6VcIFPBhb+HTeV0bBrphSc6KfSQl0jrGAYdppQCWdfNuQ/RJAI23uL+tzqvf+oZYQQX+4b2TN85l5o1HVrjW/3pLWgmwLMbYh6VQT8gcHqcT83xvXWVvYr8T8StSvxP3pOhSzQX/qbRT+F0TUP5FcRMyfSPqpsXbzD/UqGFX1seW/luDuiDDKO6uqqmZEeK1cJgSEQAIIDB8+vGtGRsYHzNzPaHlmfv28884bOmPGDNXmPLbjNfbkZGIxESy/b1x6NPCggSba/+9KeFcaC+Nj62iMrWV2QuZP1Ne00LF27Vps3Kg+2kc/zjzzTJxyyikhhmpqarBqlWj8oidsbyErKwuXXWb42A/+jxfDu2qWvREnzcjqgsxrlP4h9GcSf8078FYkrNigkyiJLwkm4DphODz5/2vmxTlE9PcEuyjLCwFtApriajN7Styv/sFXIhz1v9VQf7+oqqpq+b+1fZGJ6UNA89ypc5TQ52Jmz8Ove3Qrvt55RA249Nk8iTQpCJgJ+h+o3ImVHyrdbGJHr65uqC4CBiPhz8MTSyb+q+uIhO2Exrpejrun5kSfy73GShBtJqLV8bPZj1pmjF0yPecdI7+KZ9UXg1kVHuxg47fSIS3YtX//latm9N8fPHfIjI1ZXbLaVQCUb2mH6daK6dkzjeaMnlU7trkIYpaFDct4xsysHcdEKrHSoK1ds1XCfRVTc1QyQ0JG8X1bfgiffwkAw2eAGk6pN6lXycWzFv8mZ41Z9XY7O5eU1Q5ygV4GYFqUkBjli6dlX2m2RvGsuivBeBxAhvl6JqL6mfXXgFh1b/OYXLvTD77k5Wm56h4JGfb+Kx0KlVRMz1kQfHEbCfo/BrvHVEzv9bnhvXfoHKiHO7kWe2WaBFM8c/PpIJd6sHm05V4Tqpr2ZV6+9M6jDKtZaN0z6gmUCPrtbil5XQikPQER9Kf9EUgvABGIsCMFFCLgXF5SM4EpUDncLCNvL+AaVVCe8zezRSuvruvp8QbaJamWS2ZjeY/2daMGPjawqfUEOyFuoOo53OcXlmeb/sqqBMHLSmsrCLjEYn1T8aqdD8omawr6dSqxH/zCZpkgodZbVlo7EOAqAEeZxLQPfi4umNdn5RE8x2/oyllZKkHDJjtadV2g/8fs/n1wUkCkh8vqukQK+tX5WFFaW86Hss/Nxj4m12WFc4yzxVsuWlayeSpIVZQ3uV+IPvRn+IYUPdn3cFXFxdds7dy+qWk5wOeYLc7AywXlucVmSTPquuopm28gxkMWMex3MY0bPjdXnZsjhr6gn+vA9LP8ublLrHxpMa4h6FeV+Wfll+fdZmWvcnJNH4+LXj9Y1cjqwXR093B0gv4vXcQFw+f0sSytWF1aczuBfm91L5i9lywvrT2Fwep91irDfQexf1z+3L6WihDN5AIR9Ef4ZieC/lBwx43rHBCv6wxVjX/DosN5hTqXJP2clq4FOhX7FR+V7JCO1fqdKujXEPMn/RmVAJKOgPoccLUIQ5Ju38RhIRAgMHLkyAF+v/8tix9Rn6yqqvpJPHB9fz1n7tiFVyy6BGBED+CJk0JX93++Et5lv42HW3G3mXl1JdA+NC//iy++wJo1hr8Xhu1TTk4Ohg0bFnKd1+vFc889F7Y9uSAyAmadEnBgNxqfLIzMaAKvyrjiOVA3g9/+vfvR+NjFCfRMlhYC3xHIvKYSyDKsffIMEV0lrIRAshFoFlirpGs5v8m2eantb0JF/ckg6FfC6IkXdDpcjV1VYE9UskGLL8MGmDb8brPTqhi8ur4B89fsabM1nbSQmaD/ubV7HMFEBP2JOy06QvkkEvTvJtDkxdOylXjccASq4u/tVA2C6g5rMeh9t9873KxaurpwdFndCEKgC6R5cgDRYxVTs38aspBGxXYA+xm4csm0HFVk0XQUz6y9B0TTDLPgA1fxp/C5L6y4rfeWRJ20cbNqT/ExqX05Lkof6gB+uKmh3QNmgm0z+8VltdcBpAT1ZhrMBnbRhCW3ZCvRv+EonrU1F+xVOg7zOIjXNrXfO2zpTSccUbVs5B9qj/H4aDUYfU0ZWCSAFM+snw5ipc0xGxtAngsrpvasDZ7QBoL+WrhdIyp+0/sDy7M6q+5eMH5jcwZuqJiW80hIDPbxA4wP4HcV2J314rL6mwG+zyoxQwT9Ud6pcrkQSAMCIuhPg02WEL8jkEhB/9Kr6o51+f2mvwIRcxPDU11Ynv211Z7ZCrZNqkFriOlNq4639mfZlNoSMIrNPwj6PzvQwXX36Mdy9wXP0fBBS9CvIxwPJCi4aWjh7Nx/WfHUtFVWWJ6nWiQdHnpniRspINrOU21k22TYng9GLRGdl1+euynWDumJxbmyR/v6scEJJ8G+aNgKqcCuKq9v259dCFAvs9gYvLFoTp/XrGLXEeWbicV1rlUVhHRE6619tBP06yTkKHs6STkM3sDsHVw099i6iO7hKAT9TPhD4Zw8uy9aWFZadxHgVwKZjhZ7ObWgPO/e4Nc1EjbUJbbJQC12be85qdAf8VuNCPq/Q6cE2C1idTugqvK8qkCfjkJ1xUZ1MDhubKfAX7uRrqycKOgvKipSn5XkR3y7QyuvtxUBVdlRCfml1HNbEZd1hECcCBQVFak2yS9amP9tVVVVXMrhH/saZzW2Q/XBKl8XGq0/tBswN7TQPPxfrIW30vYrUZyIRWc2Y+xDoNzQppB79+7FokWLojPe6uqJEyfC4wktOLZy5UrU1YV8jY3ZumLoOwInnHACzjnHuJaCd9HP4a/7Z1Lhcp36Y3gu/G9Dn5MxnqSCL85qE3CfdwPcp5cYzVcVPXOJaLu2MZkoBBxEoFnYr54JDHGQW+JKehOYXVVVdXUiECSDoH/x1CMbuCshe6JE/WYi8kTsXcuaqhq9qkqfbkME/em24/rxppig/7WKqdnD7Cq42wujVTFIXFMxNXeeFUkdcTcDK5dMyxkebGfsvVuO8/sDRUL7mK7B+FtTxz2FwcLwCGyZVj3XPynRzxz/p696HGh0PweQ4hGdDpKhsrP+2LQ/80+6wv7R99SeDDeKzCJxMTX5vN6XXr6972araEeX1a0gILSSRfNFVgkwxWX1CwEeZ26fl1dMzSkMOcOHEkCqrTtCGHcGUGvFXdBvlrgSFOjoe+svIT+rBBXTTD8C37N4Wu5trS8NJOI0dFwJpgss9kYrAUZdH023kOjvBLEgBIRAqhCI7h+yVKEgcaQNAT0RdkxwxK0ic6Ti0WaB9BuARVYmcG9+ee40nYrhkVCKlaC/quSLHCLPagKZZqcSMG94eW6pTiwa3RNCuh7onSU98XokLM2usT0fcRT0V5fUjiVi1WbLrJWXl4knFc7po7LJbUd1ac1fCfRjs4lM+EXhnLyHbQ2FOUFHlB+FoN8P4hsK5vRRGdraw07QjzD2tbp080wCVCa98bCwpXUPRyPoN7k22NFo/FhWWjMHoFIL+DtcflfB8HnG7RKDr7O950TQr33Ogycys2o5GTKWTwlJ/o94jWS4UAnTB043ayLzXQRKwK+E/EqkLuOQsF8lQdhV609XbvlzjLtOElFCvh8WFRWpDlHHytkVAgkmoIT8d1ZVVc1OsB+yvBAQAjEkUFRU9CcA/2VhsrSqqmpuDJc8bCp3HXfAAawE4dxg++d2AV78Qeiq/pp18FbcFA934m7T/aMr4D7/lyHrqI/18+ZZ/k4dlm9Dhw5FXl5eyDUff/wx3n333bBsyeTICVxxxRVwuUKbkHLte2h66ReRG07QlZk/ex1whT7O8n+2HN7lqoC0DCGQWALUJRcZJaaPVP+LiP6cWA9ldSEQHYGioiKV5K/ecOXZQHQo5eroCSSsSr/Z8/Axs+qjjyoGFlQl/JtGdg2xlIgq7Kf2y8Tdk3rEIKrYm0gEj9hHEZ5Fpwv6VTTBySgtESbqeXh4hJN3dioJ+s3E88G7o1GpXUsAr8XORNA/pqxuCgNPWmk2wPTTiunZT+mcruJZdUvB5mJ1GFR+H3tvzY/8fs/vAM7SWcNoDjP/ecn03GXa1x8Spk8GSBX8y9G+znxiDTNduWR69qsxsKVlIhpBv+2+E77yunlw5f/kftnaGfvq/twIppKK6TlKBxQy4i3o161mH6mQ3j7+QMjvNTVkDtFJ8IjUD60DIpOEgBBIGwIJEWykDV0J1HEE9ETYMXH7vQx348VDZ/ffERNrrYxEKh5dcn1th8wGriJgsIVP/oMtwF5jF/3SrrJ9JHFpiXCZSgrnWmckr5hSc56fqQpAF3M/+OqC8j5aYhwNAffHXo9ryMinc7a2rKdzllhTnBwJS7NrbM9HGMLvcP1aVlL7vyD+rdl1ulXkW663E54z0SOFc3JvCNdPu/ka58G0k4TGtSGdBez8Ua+LoP9ISlrvJQb33+JrtnZu39S0HGDjUoKHlgkrIcv2ngvTns55SJc5Iug/JErXEfP/Z9FubFi0O12ORlhxtnQ2sBP2q2SI2tUhzYXCWiuZJougP5l2S3yNMwEl4n/mYDXIVVKRP86kxbwQSBCB8ePHu3fv3l0BYKSJCz4iKli6dGlcfpzr+Rp3ymiHtQB+2Hr9H3UCXhkQ6hHXr0fTwusTRCvKZdt1Qua1xr+zrl27Fhs3qvy96MeJJ56Is88+O8TQzp07sWSJ6rCeHqNHjx743ve+h6OOOgrt27dHZmZmoHNBa5G91+tFU1MTDhw4gH379mHbtm2oqakJ/I12DBs2DDk5Br+P+31ofNTq0WO0K8fnek/x/XD1OSvEONf9E02Lfh6fRcWqEAiTgOeSP8LV7zyjq/5NRCeHaU6mCwHHEWiu1q8E/Vc2C/ular/jdik9HKqqUj+ltv1wuqB/0qBOmHhBpxAwiRCw9+rqxuM/69n2m6SxoupacH/lTqzf1KgxOzWmiKA/NfYxHlFoidIZ6z3sG7Lo1j5RfVGNRkSr5aeJeD6Y2+iyuhEEqEzcDiZM4y7oLy6r/TNAN1vs6Tdu4gsXTc39RGffx8yse4gJFpqM0OrtGhx0lr6hYlrOIzoTW88ZMmNjVpd2WTeCoFpgRvuPRRMIf664JXuqXXeGcP00mh+NoN9emG4szC+eWTcexHMByjSJYQPIc2HF1J6GFfeSXdA/ZuaW4Qz/IhBCP+Q0A9FNKlDTo3kvisUZEhtCQAikBoGEfCFNDXQSRTIS0BFhxySuOIqmoxGPLptS81MwqYrmoSW0jgzcD+BTgBcBroXebns/HPngCVGX/NUS4WoI+m3FzUBYounq0vr+gO8NAo7sFdnMxEiIrnOW0k3QH83ZNLrvlpXWXAWQardrOBh4uaA8t1inC0M497WGKF8E/QTj0s4HyyiZnftY3jNa7yUGgn6dTiXhJorE+tyHc1ZTfa5Zi+E1v94CVVU91Ufu4A6BCvNWI12ry4e797rV+tMpMcKBgv4ZzZX4wt1emS8EIiHQIuKfXVVVpf63DCEgBFKcwPjx49vv3r17DYAzTELdS0SDly5d+l48UPRbzd29biwHcGaL/ZM6AK+eFroaf/MZml5QGrbkHJnXVAFZobUXamtr8eqrscmZ6NSpE8aOHWsIaOHChQHheioOJdo/+eSTA90JunTpYlgdXzdu1TVh79692Lp1K/7zn/+grq5O99LD81QiwYgRIwyv8669H/5/Ph+2zYRe0CUPmZNfAIIaVnlX/C/8n6qaIjKEQOIJuI4dDM/IWWaODCOi2LzRJj5U8UAIBAg0C/xV5f6LDiZhi7hfzkVbEVCd+9RzqjYfZs/Dr3t0K5RIPNHDrEL/yg8b8EDlzjZ1Twn6VbeAAf3MtIdt6k7IYmq/bpv/rSP2rS1IqL1Q5yN4qHOhzocThlToT8wuaAnlRdBvuDla7EySDKIRhRs5M2ZW/U3MfL/FKXqtYmr2sNaC90QK+lv8HDKDPZ3b1Y0holsB/EhDI2UWIoPxl10Hsm9cNYO88bybot274rL6hQCPM/PRSJgeScJGa/vJLui376ph3aEgmLUI+uN5h4htIZA+BETQnz57LZEC0BGUxgRUmIL+qmu/6kEH3CNAPNIFnMlAdwBHAXBH4I9pdWm1jqvRXWlTndpoSSXwryPwKyB6dHtD7gcTFlDYT4+0RLg6gv7SzTMJmGbBRmU2v0ogracEDG5PwMUWmdIhCQI6ZymdBP2aPGoI9Kb2mSbuC8a5FvO1K6m/MJ7d3dvX/pCZxxNc5zL8JzOoEwGdtf1pNZFNzqlGMkBYySYtS9omsYTxnmPX+QAWtrTuYZPOFJpnpKywPG+63Z5E6odd8k7zulMLyvNUKz6tIYJ+LUwRTUpnQb8S8itBv9XY/skBrJsZVcGSiPYlWS9SFfpbqvVbxZAOon7FYtCfehth+IKI+idij1v9SH9HItaXNVOKQItAX/1V/7VuHytV+FNqqyUYIRAegdGjRx/d1NS0DsAxJlduI6Jzli5duiE8y3qze/+TO7r3YimauyYekwW8cXrotbxjE5qenahn1IGzPCPvg+vYC0I8U1Xin38+dgLv4uLigKg9eLz99tv47LPPHEgmcpf69u2LAQMGQFXkj9fw+XwBUf+7776LXbt2aS8zfvx4tGvXLmQ+79yMpnnjte04ZaL7tElwn/0TIKM90LgHvn++AN87TzjFPfFDCAQIZFy5GNTRsMjkAiKaIJiEQKoSaH5u0CLqV1X8Wz7Tqf/d8l+qhi9xtR0Blfh/ddstd+RKThf0n9ovE3dPCv1M+uGmRtw+/9s2x6ZE/UpEbtQ1oM2dMVhQifpVMkY6DKcL+i06OiTseXg6nAsVo5YoXQT9hsdBi52BoF/nOgBbALyrfw4pB2AliDccbLCHThD0t3Z2zF2b+8JDP+NAJyhShQvD1UqqRjoPLpmea9X5wJBP8d1besPtvxSMIhB+yEAXAlRFN7sirKHPW2zulzFldVMYeBKAx2S71rVrcA9dcGevPer18Xd83elAe99rAAaa7G4jmEoqpucsMNv/ZBf0aySs7PSDL3l5Wq4qFmM7RNBvi0gmCAEhoEEg3H+kNEzKFCHgXAI6glIA2iLhaCKtvPGzdu7tHa8kYiVe7RfJBzazD2G0f//w/AXHGZZDqC7ZfD4R/xVQH7wjHjsYWOgC3ZlfnrtJ14qWCDc2gn5dl3TniaDfhpTmvaXLW3ee7b1afVXtyeTF70E8CkBoeQjdlYLmiaA/OSv0ayRcmHZfMDsqIuiP8CbSuCxdBf0Dpx8FVVHeaqSD6FzjiEQ05bhxnZEzuAOUqN1sKL61q/elbCcIJwr6W/aiqKjIrlL/F1VVVQlJOojowMlFQkAICAEh4CgChYWFxxMFksyPNnKMiDY1NjaesXLlyrhkTR5fye0aumERAyN6ZwLvHq7X/503vHcrmp4Z4yhu4TjjOv5ieAruMrwkltXzzzrrLJx00kkh69TU1GDVqlXhuOzIuUokf/rpp+PYY4+Fx2P2G2x8XFeV+z/++GN8+umnUJX8rYbZPqhrGp8sAg7oJwfEJxqxKgRSj4D7rGuh/jMYqlJkXyKqT72oJSIhIASEQPQEioqKlFjNqtODKgIwNPqVIrcggv7I2SXqSiUUV0kO6q/RSET3gkSwEEF/Iqgnx5o64nIjMXgk0UUjotXy06QafrCvGkJ2VZjysiXTclTRB9MRqU8610XC1+qaZBD0t/b/O3E/qSS+cDRTuwk8fvG03Go7hkNmbMzq0i7rRhDfHGECgeESdvfLyD/UHuPx0Wow+hoZYOBbdnH+y7fkBhI6Rt9TezK56G8AepnEtAHkubBias9as5iTXtA/s+4hJtxgsadb3X7foEW39vnUbt/V69G8F+nYlzlCQAikBwER9KfHPkuUzQQ0Rce2IuFogS4rrbsI8Jerh+zR2jK43tb/5VM2n86MFwFEK4jygXl+o9930yXPHrPdLu1Xp+kAACAASURBVJZYCfqXldbMAajUbr0Yvi6CfhuYVSVf5BB5VhPouBhytzNletarS+s7Evn+DIb6IhZJpwvLtUXQL4L+lgMign672zTy15nZ8EcWVZVeVadPxaEj5k/l+NtqT1XChKrWn66ifhW/OmsGYxURJfSHS81K/SLqb6ubRdYRAkJACKQggcLCwjOISFVUMkv4fs/v9w9etmzZ3riE/xp7ctvh2S4ejP/kLIMVDuxG45OFcVm6TYy6M5H5U/UxPvSR8/r16/H+++/HxI3c3FxcfLFqtHjk8Hq9gU4AdkL0mDgRJyNnnHEGTjnlFBAl9rG9qtq/YcMGrFu3Dn6/atwZOjIyMnD55Zcbvub/11J4X/19nCiJWSGQvgSow1GBKv0gw2KOvyUi46yq9EUmkQsBISAEkAxifrVNZs/Db5v/LdZvakz4TjqtQn/CgTQ7YFH9PTDjubV7MH9NoBByyo5JgzoZdkp4oHInVFJDoofZ2T2Y5JPw5+GJZhPv9XXE5XYCZV0foxHRavmZJIJ+O0G3Ls9w5iWboP9wbMw0umzLUCL8EeDTtKr2M/7W1HFP4dKbTjD9oXr0vfWXkJ8fCzNZQAu5zv1SXFa/EOBxJgaZCb9cMjXnYfW6fUV/mlsxLdtSlyWC/iNJR/NepHUIZJIQEAJpQSCxvwykBWIJ0kkEEi3oZzAtK629hoAHY1ktPIixraBfzQ8InuG9DaBfRe8L1zHTZYVz896w2u9YCfo1BLSxPnYi6LchqrO3sd4Us24a1aX1vQDfSwScF4c1AyZF0C+C/pazpfF+pPWeHK+zmsx2003Qbyfmb/jGh48e35GyyQxtfVaVmP/MW49OS1G/kwX96hyIqL+t7wZZTwgIASGQfgSKiopGAlhi0Snx1c6dOxcsWLDAFxc6zHTc23jq83NwVYh9XyMa/2JVODQuHsXUaMaURaBOvUNs7tq1CxUVFTFZy+12Y8KECVB/g8eKFStQX598Baq7d++OYcOGISsrKyaMYmVEifk/+eQTvPfee4YmR48eja5du4a+1rgXjU/kx8oNsSMEhEArAp6imXB97yIjJurNL4+IjLNwhKIQEAJCIA0JJIuYX22N0wX9ZsL1r3f6cN2jW9PwdH0X8rAB7aGq1BsNxef+yp2OSMqI1yYZnQ0nnQsR9Mdr5+3tagnlGes97Buy6NY+UXVLjEZEq+Vnkgj6dTjY71x4M+Il6CfGw4un5/wiPG8imM1MxffWTwHjfgDGb+bfmd3tYhS/ND0ntD2ksjOr7r8AugeAdSv2CNw89FnB/n4JR6RfXFZfDnCJsTvcCKaSiuk5C6zcFUH/kXR07sE2O9sRnjO5TAgIgcQTEEF/4vdAPGhDApqC/o+9HteQkU/nxPzpw7IptePA/ucOfojL1Ahb/XC8DeCgH5Cpm40APyzx6IpJW3r7PU2q1dP1AAzLtWr4qqbsIPaPy5/b17S3uY7o20wo3doHqdBvviMa4uKtBLoovzz3E8191ZrmlAr9zYkqrwBk+KtWcDAMqNZoQaUxAvdndwtxhwj6SQT9LWdJ454L6z1Z64ZLk0npJOhX1eJzB3cw3Vkl5v/HPd9A/Y3XUCLv3EHtsf8bH2pX74vrWlYxtPih5tSuaYhrAoOuqH/Dot3xwp4Qu+qsqTNnMGYTBVqMJnyIqD/hWyAOCAEhIARSnkBRUZF6BvIXi0D/2rlz54lxE/UfEuyw0fqND5+f1PzdQ6bB/f3ikBhUuPPmzYtZbKpCv6rUHzw+/vhjvPtuoHN40oyzzz4bJ554Yvj+Nu6Fv/Z9cM0/gIZt4KYGoGkfkNUF1K4rkNUV1ONYoHMOqGsfUPvuZlW9bdduamoKiPo//fTIDuPHH388zj33XMPrvRU3w1/zjq1tmSAEhEB4BFx9zoKnWGlNDMdoIno5PIsyWwgIASGQmgSSScyvdkAE/cl9Ds2q1KuolLhddVpQf1N1KNH8xAs6YUC/zECcTkpisEi4cMzz8FQ9F1pCeQ2Bsg6faES0Wn4miaDfKRX6dfbMaXNGz6w7iwgvAeY6COUzge9ZPC33tmD/i2fVXQnG4wAyNGLzs9JXAcH/MHSxSgbQEfTbnYEWG8pHL7lXEeFUE383gDwXVkztWWsVjwj6j6QTzXuRxrmRKUJACKQJARH0p8lGS5iHCGgJ+hm1RHRefnnuplhyWznlqzwfu5TY/Xgbux8R6L+buu1dNfLB0FZN8RKPvjCe3d3b1/7QD7qOmFUJrf4AQkudWTv/kcvrGTZ8fu8tRtNiJeivLt08k4BpsdwfG1upU6EfCIklFhy17q1YLHSkjRCh9LKSzVNBUFnPhn2nmy9vYPBffH78ceS8PjXBblWV1A52EVcC6GTmslToT05Bf3VpfX/A9wYB2aZ7S/hF4Zy8QJs5nRGv92SdtVN9DjM/DYRWLVVV6pXgPFXGceM643vjOpuGs/2TA1g3M6rCJLaojHxY8+stbS7qN6oc/59FuxFPQX06ivqTQdCvDq2mqH92VVWVI5IQbG80mSAEhIAQEAKOI1BYWHgXEYX8ANfK0biK+pl5F4CQD4KNjw0FvKadux3HMdghOvp4ZEyYY+jn6tWr8eWXX8YkhpNPPhkDBw4MsbVjxw68/HLyaFlVVf6cnBxtJrzna/g/WQL/f1aBt23Qvq5lIvU8Ea4TCuHqMxDUoz/g8oRlY+/evVi5ciVUx4WWccUVV8DlCn0Mw3UfoGnRz8KyL5OFgBDQI5Ax+YVAoo7BqCSiUXpWZJYQEAJCIHUJJJuYX+2E2fPwByp3YuWHDY7YrMVTjX9aGTMr+TpkxRqoqlKvqvQrQbvRcFLF+ljH7nR7IuhP3A5pCeVF0G+4QVrsDJIMdK6L9YnQEZnHes142RtTVvc7Bu60tE+oqpiaM6L1nFEzt3zPTf7XAPSz8e1zIkzf2bD/5VUz+u8Pnju6rG4FAcPMbOiyLi6rXwjwOBM7O/3gS9RrLgSSwU26EtDcimnZpXask17QP6v+JmY2zZhn4Ft2cf7Lt+RqVQ8RQb/diZHXhYAQ0CEggn4dSjInZQhoiY7jJOhfNqXmp2BSIlEzobFqhfu0t9u+XxgJ+Vs2oa3Eo5U3ftbOvaPzCQTvFQCpNkt9NQ6CH8Q3FMzpY1jlLlaC/mWlm2852KVgloU/3xJheP6cPON+4BqB2E3ROUsMlBWW5023sxXL1zXOR1wE/Uuur+2Q2cBVBAw2/YIBrG5sT0WjH8uNixK36tqveria3KvAPMCcKdcx02WFc/PeMJsjgn7zpCate9jk3MfynonUj8rJNX08LlJ7b/p+xkSPFM7JvUH3vtS456RCvy7MoHnpIOi3EFYHaLSFmF+tkz8ntLJpW63detsH/ak3lMA+eCyfYln8IcITduRlA6cfBZVQYDbinVgQkyA0jSSLoF+FI6J+zU2VaUJACAgBIRAxgcLCwueI6HILA38999xzL58xY4Z6ZhPTwcyqGEKvYKONT40E9u+I6VptbSzz+lcBT1bIsnV1dQExeCxG586dMWbMGENTCxcuxL59cXn0EAvXD9sYNWoUundXDQJthq8R/o2r4XvnSfD2L+xmh/W666SRcJ85BdTN7jfnI8227oRg1i0B7EfjI4PC8kcmCwEhoEfA/aMr4D7/l2aTjyGimBYr0vNKZgkBISAEnEEgGcX8ilwyC/qve3RrSlef1z3ZStR/96QeUH+NhkrMUAkaMtqWgAj625Z369V0xOW6AmW7KKIR0Wr5mSQV+sff8XWnA+19SlgeWgHhO4jr2jW4hy64s9ceO65Oe11nn6M5U5eU1Q6yFrkHiITwKy6rU/qlskABf+OhunQu2LV//5VGQv6WS2Il6B9TVjeFgScBGFdxYLo1sCaxKpRpMLgRTCUV03MW2J2BZBf0F5fVXgeQ0reZ7J0+C8VK54wS4+HF03N+YcdWXhcCQiB9CYigP333Pi0j1xGUIg6C/nXXr8v4tiHnFaWZswBvWd2+5bpEiEcZTMtKa84muNSHvh9YHR4GXi4ozy0mUEjreC0RLlNJ4dxcyx7s1SW1Y4lYfXg0KyNmmVgQi8Ovc5bSSdCvmC4rrZkDkGmWLgP1cNPQwtm5/4rFHgTbWFFSW+QnXnTwy1KoauDQZCXAuKmgPO8hq/VF0J+6gv7F12zt3L6paTnA55idAQ4z8SQR78nxuH+caJOZZxz8HeOOYN9SRVhtVI2+daxtKag3EvQrX9qySr8S8itBv9FoC0G/WtcsoaDFp1TpDmHRFeJOIlL3naOGiPodtR3ijBAQAkIg5QiceeaZGT179lQd2oZbBDfv3HPPnRJrUT8zK2X2McHrNs0ZB95j2Pgwafh7ih8IVIAPia2pCc8//3zM4rj00kvRoUOHEHtvv/02Pvvss5itEw9D5513Ho477jhr08zwr38R3jV/hhLHx3V07AXPoJvh6j9Yu2r/7t27sXTp0sAeXHJJoLhbyPC99Qh875bH1XUxLgTSkkBWV2Res9Qs9JlEzQKNtIQjQQsBIZDOBJJVzK/2zOx5+HNr92D+GmdoLu+a1MOwAv1t87/F+k2N6Xz0DseuxPyP/6ynKQsn7We6bNikQZ0w8QLDpuyOfB6eSvuiJZSXCv2GW67FziTJwKY6u1rvG7C/oGJ6/IpjxuscF8/amgv2vg7A6oFKvcvlGvTSLb3DbmuoI8YOThgY8cBn7TIaOq4E0wUWcX9OXv/Fi2/P+8qKTawE/SP/UHuMx0erwcZFDhkIVNuw6AawAeS5sGJqT9uKa8ku6B8zc8twhn8RCIb/UBzixPcsnpZr1eX18LbqnCER9MfrHULsCoHUISCC/tTZS4lEg4COCDsegv6qki9yiDyrCWT6wZIJfyick/cbuzASKR4NVEBvdFdaiWEBvJfhbrx46Oz+IeXkYiXoX3pV3bFun38NgDxzXlzZo3392IGPDWyyYxrJ6zpnKe0E/VNqS8D8jGUXCosODpHsQ+tr7Do3BBIK4D6/sDx7o9VaIuhPXUG/2ne7xBMAWwl0UX557ic6ZzKR78k6/iXznFQW9FuJ19WeNXzjC4jp22qYCdnbMnnCTGTuFBYte9GWSQ7x2v9kE/QrDiLqj9dpELtCQAgIASGgCBQUFHR0uVxvArDo9oaYi/qZ+WMApwTvQtP8SeDtXyb15riOHwZPwe8NY3jppZewZ09sBElnnXUWTjrppJB1vvrqK/ztb39zLMN+/frhwgsvtPRPnQHvy/8F3l3f5nF4ht8B1wkFANn/dOD3+/H6669DJSi0axfa8Ur531R+aZvHIAsKgXQgELhXTyw0CnUbgGwi8qYDB4lRCAgBIdBCIJnF/CqGZBD03zSyK1S18+AhIvUjiVhUhA90Mri/cqckQLThW5cI+tsQdtBSWqJ0EfQbbpAWOxNB/+hZdTcQ4/9sqsVPq5iWc2/iTkdkK2t2INjPxJOWTM19KdxVxs2qPcXHpBIGjja7NljQbyeeD9gheqxiavZP7fyJlaBfrWOZ2ME49GDOVMROcyumZZsW8mwdR7IL+vX2j9c2td87bOlNJxyw20MR9NsRkteFgBDQIWD/VF7HiswRAklCQEeEHQ9Bv46QHeCrC8r7zLZDGYl41Hb9MLoSLCutuQqgp039tLBl60fggZV9hf5DHQ+yXwJopAWvfUyuywrn5JiWKjK6tvLGz9p5dnQ6N788+3WjLgMt1+icpXQT9FdfVXsyfPwaAdkW+6LViSL4+uqrN/d1N7o6D5+XowQPhqO6dPNMAqZZrG2abNL6GhH0p7ig3z7xBOHcu5G8J9u9z8vrhwgcrFh61cGKpSH/3rRl5fp47IUS859569FQf41GWwvYlQ9OENM7IalAsdDZn3/c800g6SJZxw+u64bcwaGVbAFcTUS2n0UTFbeI+hNFXtYVAkJACKQHgREjRvRkZvWD3ckWEc+rqqpSP2aFdCSMhBIzrwNwZvC1TS9cCf7G2dXldeLN/PkagFwhU//1r39h3ToVevQjLy8PQ4cODTHUFONOANF7eqSFyy+/HBkZGcZmmeF7/Q/wfaQaECZwdOyJjKJ7QL0tG3UedrChoQHt24eKu9SExjnjgCTvOpHAnZClhYApAco+FRmXPmb2+uVE9ILgEwJCQAikC4FkF/OrfTJ7Hv7hpkbcPv9bR2ylmTDaST46AhQACxF5QNSvuhqovzLiT8AsEcXpz8PjTyb+K2iJ0kXQb7gRWuzMKvTP3Hw6yLXMSpQOQKtifLBzxTO/Pt4Fb9eXpuf+I/4nyHiF4rL6coBLbNZfWDE1+zIQhfUMr3hm/TUg/gsAj5l9Vd1+ybScw50+tQTcRDcvnpr9gB2zWAr6x5TVTWHgSatYTB5MNYKppGJ6zgI7f9XryS7oVwK14ll11QDlW8S7j4HLlkyz155pnQfGw4un5/xCh6/MEQJCID0JiKA/Pfc9baPWEWEnStCvU6FfVcinRtdyAs6w2MR1tH//8PwFx+1smVN5dV1Pj9e/CsD3Ta7b72IaN3xubpXd4aguqR1LxOrDm9mH2K+8fj5/5Lw+NcG2dAT9BwsTTy0oz7PNBl42peanYHrYohq8Wv5LF3HB8Dl9PrWLS71+SMzf4SEAkxl8d0F53t1mon6dsxSOKFjHP505GuLiPX6mkUVzc1fr2AtnjmaihUr1XeDttrd05IP2Gaxq/erS+v4E38sAd2emywrn5r1h5JedoF+3Qv/y0trrGKzOlvkXNZPEE41kgIj4V5fUTibiuab7EUZSjh0nq/dAnXvY7NzH8p6Jxg/NxJOv/S7XxUXP5HxkdQ+smFJzop9JPRA5Jpz35HDuq3Sey8xDALwWzCARgvdY7sPA6Ueh+ymhlSvVGiq2RIjFlT/KL6PRFhXprToWtMX6wXHbifrbsnNBLM9eiy2z5AkAQ4lIfV507GgW9atEH/X+YDZmV1VVXe3YIMQxISAEhIAQcCwBHVE/Mz9VXV39k1iI+psTCAYHA2laeD24fr1jOek6lnHFfFC30K9Kqjq/qtIfi+F2uzFp0iRDU8uXL8eWLW3X9Uo3Huvq/Azvst/B/3mg87kjhiv7VLhH3Atq3y1if/yfVsO74s6Ir5cLhYAQMCeQcXk56CjDpsCriCg040lgCgEhIARSkEAqiPnVtpg9D1ei7+se3eqInTu1XybuntQjxBcn+egIUAB6dXVDCckH9Ms0dEmYtd1OPf6znoH9MBiOfx7edpTis5KWKF0E/YbwtdiZCPpHPPBZu4y9napBuMhmZ5fu2r//0lUz+u/XOQHN1euXAOjCzCVLpueq38jbfIyeVTuWmOYDyLJYvAmg31RMy75f18ERd2zr4mnfqLRYZ1tdQ0FibB0Bt06F/uK7t/SG2/+qhaYLwd0BrPzUqjxvbGADyHNhxdSetTrskl7Qfygp4ZaD56nMoquFQrFm1/79+Xb3S3FZ/c0A3wfApJIHEHyGdDjLHCEgBNKLgAj602u/0z5aHUFpogT9ACwrl1eX1ncEvM8Q6Mc2Gxki6GcwLS+pfRGEcabXMhZ5u++bZCeyXla6WX3ovcncB3q7ISMjf8xTPXcHz9ER4Sr9trfbvjF2fqjkBleTexWYB9jw2EiEH+fPyXvPat7KKzcd5/O7ngCoWSDGjcT0s/y5eYbdCHTOUroJ+hXfZZNrhsFFFQAMS/8274EfjMVezrpq5LyjdpntS/O5HQ3iRwHKaZ5nmqRhK1QH/OrsFpTnqaQNw1FdsjmfCKp6leUv1WadJETQHyhVWVZYnjc95P4fv6ErZ2WtADDQfM+Nr43kvcTMD3WuVpTWljMw2ea942OG+5LC8uyNRvNU1wh48ZJNgpW6NOQ9Oe3/MdYEwMzHAgjhn8yCfrNK+AqJiuujx3dAdSBIxDATedeu3hfwK57DCR0CguNLZVF//pxcs+3sT0RfxHOvY2FbRP2xoCg2hIAQEAJCwIxAW4r6mVn98BlS/clbcTP8Ne8k/Sa5z7sB7tONC6bNnWuerx5u4MOGDUNOTssjg++u/vjjj/Huu++Gay7u8wsKCtCrVy/Ddbx/mwX/R4vj7kMkC3iG3Q7XSVaNMi2sNjWg8fFhkSwr1wgBIWBDwH3qpXBf+D9ms04gos8FohAQAkIglQmkiphf7ZHZ83AnCb+VKFqJo43GmFn1qXzUIopN8VIJECZicqz8sAEPVB6uzxfRGnKRPYHFU00byyfF83D7CJ07Q0uULoJ+ww3UYmci6FcGNUXvDPCKdpm+iQt+3de8FcyhCuaTAfoTgJZ/BGrhdo2o+E3vD9r6BCrhfUb7RlWc6nSbtdUPrk80NWTeuvROc02KsjHuvvpeXh8/S8DFNqLu/Uw8acnU3MOVKrQE/TYdEQIxdWh8Howiq5jCEfQrO8Vl9QsBNteIGS5GcyumZasOpVojFQT9Y+/dcpzfHyiQ28ciaNXtYcGu/fuvNBP1N3dF+D8Ana3giaBf62jJJCGQ1gRE0J/W259+weuIsOMh6F9yfW2HzAauIiCk8tqRu8Cr3C7/T4Y9029Dy///hfHs7tahbhj8rD4g6/S5fi/D3Xjx0Nn9j1DfVU+puaw5U9Ws6rgfhGeY3TcWlmfvDT4dAXH1lLrJYH4EQCeL0/NAQXnezUavV5V8kUPkWU0gw7JBzdf4AXqR/L7fw+UOPMXwu9GhqbFpyyXPHrO9td1lpTVXAfS4RpsoHxivuFxc1pDl+ufox3L3KTsrptQc5VPVaP30KxDOBRCcnr+HgesKy/OeC45H5yw5VNCvRO3bAW6M+h2AqKpgTt41re2oKv3bGrLnaySeqKeTO0F42O3yP7ltX98vJiwgnzrvR3X46lif360SV34JoK+Bn4ZCa43uEcrUHmK+ZfuBvMfUei22V0za0tvnaZpGoJ8CMO4Rf4QjfHVBeZ/Zwb6JoN/5gn61Z5qJJ4EzSoT7XD7X3Iufzdm09MbPM907Op/gYt8UBl8Poq4a95EI+jUgmU1hZsNWiImo2h5FGIFLrargq9fXzdyWMDG/Wt8q2SDevM0E5omuhG/FRDGLN5doz5zZ9Wa8iShpvhuKqD9ep0PsCgEhIASEgCLQVqJ+ZlY//o0Jpu6tvAX+L9Yk/2a064LMa40bQb7xxhv4z3/+E5MYTz75ZAwcGJo3vn37drzyyisxWSOWRiZMmIDMzNAqnfzN52h6YUosl4q5LVfeGfCM+iPgMe44ZrWg9+Vfw7/prZj7JAaFQNoTyOiAzKtfMbsv7yeiX6U9IwEgBIRAyhJIJTF/yyaZPQ9XFfqVsN8Jw6za+W3zv8X6TdH/9OiEGGPpg1UShFrnubV7MH/NnlguKbaCCJgJ+pPpeXiybqqWKF0E/Ybbq8XOQtAfqNLf0OklO4F4YHHGnoBOCHhk9/7sf6+aQd4hM9jTOav+JBf4CgapjsihlRSADW7i0Yum5n7S1md0dFndBAKesanS3+JWA4BXGVRNbvqbu6npcEcCv8tzEoOvUo8D9TQieK+pIXNI6wSB8Xd83elAe5/qOG9a1PAQZvwdwDVLpuV81OJYgHO7ujFEpKrDH2/HkYFPvH5ctPTWHK3WPc0C8yc19FTNS3MjmEoqpucssPOl5fVUEPSrWMaU1T3NgDoLduNzMM10s3fxolv7bFP3qp9cFzKR0jap4rEuOwMi6LcjJK8LASGQNKIN2SohEAsCOiLseAj6le/VpTW3E+j3GnGoJzLbAG5+MkOqUriGwLjlMxZqiei8/PLcTa3XUhX+Cd5XALJrrbWNQa+A/K+6gTfhc3f1u32DwZgI0Jk2H0B2uPyuguHzcgxLySmx97cNOerX1JAKdDZc9viZRhbNzV3del7ljZ+18+zoWA7weA2ukU7ZQewflz+3r8rIPDx0zpJDBf2Rcgi5joHFheV5Y4NfWDGl5kQ/k6o0eEzMFgsxRG/7M30ji578Llu8cnJNH4+LXgfQ325dBnYTuPkJGalf0rvrfLhusWu2tyLoTw5Bf1iJJ3aHyf51EfTbMzKdwczqAUhz55TvpiVa/B5JSBZV0ZFo4XpLPGZV+lWFflWpPx7DKtFh+RStbo7xcOuwTbuuCv+455tAd4VkGbmDO+AH1xk2oVlFREOTJQ7lp4j6k2m3xFchIASEQPIRCEPUf22k0THzswAmBV/vXf47+D9Tzc2Sf2ReWw20Cy1KtWXLFixfvjwmAXbp0gXFxcWGthYuXIh9++LzOTYS51X+5OTJxs3ifG89At+75ZGYbdtrMrKQMe4voKNPCGtd3vIxml78SVjXyGQhIAT0CHiGTIXr+yH5Yepi1Rm1FxElphWgnvsySwgIASEQEYFUFPMrEGbPw50klr9rUg8M6BeaoCrCdPOjPGxAe9w00rg+lErUuL9ypyRDRPROYH+RBfukex5uH63zZmiJ0kXQb7hxWuwsBP3KaPF9W34In38pANO2zVGfGsYH8LsKKm7rvSVqW+EYCHQNqH8QwA02FfXDsWo3twmE6yqm5qhEgiNG8ay6e8H4jZ0BVcuUgR0EtPyw2AVAOFUTtrr9vkGLbu3zqcZaGPmH2mM8PloNNiyiaWRiA8hzYcXUnto/0KaKoH/U3fWnut2BbqpGySs6uLXniKBfG5VMFAJpS0AE/Wm79ekZuI4IO16C/qqSr453kWslgH7xpM9APeA+v7A8e2PwOsuu3HwB/HgZgKGSKwZ+PZRfnnsjgQwrKiv7YSQ2tHbHUNCvJlRd+1UPV6O7EuBzYuC/kYkvXcQFw+cc+aFY5yylq6BfQVxe8tUQJtei+J01WuDttrd05IMnHPGDVHXp5pkETIvTWThslgl/KJyTF/KlTAT9ySHoVxvZNokngSMjgv4obkizHzDiKTCPwl3TS+1E4arSuxOGEnorwXfwUGJ+xTwew4yNEsk7hYtZooPi4ZRkDN29sRD0zyYKVFlJqiGi/qTaLnFWCAgBIZB0BHRE/QDmde7c+coFCxaEneHHfB7ABwAAIABJREFUzE8ACEkI8L56N/z/cl5l+Ug20DPqPriOuSDk0qamJjz//PORmDS8ZuzYsejUKbSZ5FtvvYXPP/88ZutEa6hv37646CLjOhuNjw0FvMmjuXWffT3cA6/U/92c/Wh8ZFC0COV6ISAEDAjQ0ccjY8IcMzbXEtFTAk4ICAEhkEoEioqKnoZ1BdVVVVVVSVW4omV/zJ6HP1C5Eys/VAWGEz8mDeqEiReEfvb+cFMjbp//beIddKgHZtyUu0rUr5I2nNKFwaEII3LLQtCflM/DI4KQwIu0ROki6DfcIS12NoJ+ZXhMWf1oBs8DEFptITZnY+mu/fsvXTWj/+Gq97Exa29lyIyNWV2yshY2V9e3vyDaGYyXmzruuWzpTUfqU5TZNhSDf+MmvjCcrgjFZfULAR6nFz7NrZiWXao399CsVBH0H4ql/maA7wOQEQ6DcOeKoD9cYjJfCKQfARH0p9+ep3XEOiLseAn6FfjlJZuvZuJHgUBF8HiNvYBrVEF5zt+MFlhWWnMVQA+HVfVfx1PGWn87f3HriulGl1VfVXsyfPwaAdk6ZpvnmAr61evVpfX9CT6VqPD9MGxqTOU6ZrqscG7eG8GTdc5SOgv6D+3L5okEPA4g9MmeBn3TKYxl/nb+SUZnrQ0SPAJuMfByQXlucXDyigj6k0fQr/Yxbu+HRx5eEfRHcb8z84yDt9wdwSaSSUTd/mg3lCDcaCjRupMqvFuIvQPi+nhUojcTyztpj9Uennnr0VB/jUa82ERx65heapa0cVCJdefBirHqfku6oSnqv7Oqqiop40u6DRGHhYAQEAIpRkBT1L8iIyNjzJIlS8IqBc/MDxzs0HhjMDLv6/fBv17lxyf/cB07GJ6RswwDWbx4MXbv3h2TIM8++2yceOKJIbY2bdqE119XjfycMZSPyteQ0bgPjU8Md4aTYXjhyj0DnuI/Ay6P1lW+d56A7x3RFWvBkklCIEwCGT9+DNT7VKOr/k5E8SqEE6aXMl0ICAEhED2BoqIiw+fFrSwnrZhfxWD2PNxJ1e9P7ZeJuyf1CNlMJUa/7tGt0W9yilro1dUdqNJv1N1AhSz84rPxirkS9RuMpH0eHh9S8bGqJUoXQb8hfC12GoJ+ZXxMWe1PGfQnAKEVvaLZeuK18Lp/3ObV+Vv5HBD1t2/3FJguB+CKJhzLawlVTfsyL19651GqC5rhaCMxeAO7aMKSW7KVNkprjCmrm8LAkwBsHt5wI5hKKqbnLNAy3DwplQT9gfPULmsBCKP0K1iEQ+vQXBH0h89MrhAC6UZABP3ptuNpHq+OCDuegn4G04rSuv9l8HQAxqow6z1qYKLZxKz6c6v2S2ZjakF53r1mLy4r2VwMgvoF7agYHAk/GIu9nHXVyHnmH2Bbr7OsZPNUEO4J40O1paBf2a4ure9F8KlSRPlh2LUK/58+xuUj5ub922iSzllKd0G/4rastO4iwK96xveNwVnzgfA0s/tXheXZe83sNVdeV+UMj49oTcZauLAfjGFm1zN4A7N3cNHcY+tazxFBf3IJ+g+d0aiSnLYBUKIdq/Mtgv6IbsRDFzHzEACvBZvY/skBrJup8Dt/DJx+FLqfYtwtUcWgYnHSMBPYx6srghEfJ1Xnb9kbqy4LyXQeLQT9VxPRbCedxXB80RT1D62qqloVjl2ZKwSEgBAQAkJAEdAR9TPz+y6Xq2Dp0qXaChZmVkr3W4Ip+974P/jefzZl4Gf+fA1Aob+p/vvf/8Y777wTkzjz8vIwdGhoEdZYdwKI1tlTTz0VP/rRj0LNeA8gUKE/CQd1zUPG+GeATHtdAO/5Gk1zxiZhlOKyEHA+AddJI+AZ9lszR08novedH4V4KASEgBCwJ1BUVGTaIRxAUov5VfRmz8OdVP1eCdMf/1lPw81SVebXb2q038g0naHYqWQI9ddoqC4MqhuDjNgRsBD0J/Xz8NgRiq8lLVG6CPoNN0GLnaagXy0w+t76S8jPjwHIicGu+5mwwLsv83orgXsM1tEzwUzFs+omA6T0UbGIr/W6fiZ+anfDgRttuxAw0+iyuj8T0S8j1CsdAGgBmMeCzAtmEviexdNyb9ODA4z8Q+0xHh+tBtvqdTaAPBdWTO1Zq2tbzUslQb+KJwai/hoAKvPR9EGZCPrDOWEyVwikJwER9Kfnvqdt1Doi7HgK+gMPYw6J+icx+x8GUdcwNmMbGNf40fQOkWc1gY6zuHZ5j/Z1owY+NrDJbM4hAbz3aYAKI0wuUKa3AXz7jv15j09YQNrt5V8Yz+5uWZt/D5D64VonscFW0K+cCdhtV3c1wHeCkBsG29ZT94L5fibPPVaicZ2zJIL+Q1hfvuLL7pkez71gqEQUwzIIGnu1EYxf5c/NXRJcFd/o2ggTPA4np3hc+3920FfjMoKHFtzvYho3fG5uVev1RdCffIJ+tX8RJp5sJMKP/Yw7CBhjcYZF0K9xg5tNMfsBw4mCb6MYklEEbib4jpdoXSU7qDVbV7+PV/JAFEcxcKmFGB5O6ihgFadZwgaA/kT0RbSMEnm9hqhfBP2J3CBZWwgIASGQ5AR0RP0AvnS5XBdVVlZ+qRMuM6tOVCEdZHx/fxy+dU/rmEiKORmTngV1PzbE1z179uCll16KSQwejwcTJ040tLVs2TJ8/fXXMVknWiOnnHIKzjzzzFAzfi8aH70wWvOJu96diYySF0Ade9n60Dj3x8CuI2oj2F4jE4SAENAjkHltNdCus9Hkx4noej0rMksICAEh4FwCRUVFhsVfmj1OejG/isPsebjTqrffNamHYaV5JyUeOPUkWyVEKJ+d1I3BqQzD8Usln5gkUCT98/BwOCRqrpYoXQT9htujxS4MQb9aZNx99b28fn6AGCrT3rgSmf1hqQF4esXUnHkgskqys7cU4xkj7tjWJSOr8dcgvhmgblGaZ4D+SS7/TYtvyV2tbUslF5TV/RSg+6xE+Qb2dgL8S68Hq23F98Rrm9rvHbb0phO0K8YVl9UvBHicdRw0t2Jadql2rM0TU03Qr8IaMoM9XdrXl4GhkjN07xUGeIWL6HY/Q3VQMM5+lAr94R4xmS8E0pKACPrTctvTN2gdEXa8Bf0t9AMiZ1fG7SC+BoDVB8q9BJ53wOebdsmzx2xX1y8rrZkDkNWHqW+JMDx/Tt57drtdVVJzmgt0BwhFmmJrHwMfgeleX/e9fx35oP4Hxda+qMSG5aU1IwCXypQ9xSZLdZeLuGj4nD5v2sWjXq+88bN27u0dLwPxLQT8QDNp4Csw/dHL7Z7W6TSgc5ZE0H/kbq2YtKW339OkvkCpM99bYy99YLwFN/3vjn05K8NJGlG21RmrnrJ5CDH9gYDTLM6BH8AngP+W/PI+S1XCwPIpm09nxorm7FkTV7m8oLzPlNYviqA/OQX9ag+rS+s7Enl/DaabbbqXHJH0U126+SUR9GvczRFOYWal/NkYfHkyCPqVQF2Jp42Gk/1XAntVNd9orPn1FijfYz3Umj1OzkTW0W7UrmlwXNeClnjVnp5569FHJB+0vKa4/OOeb+LCJ5a88+eY5jumxA8YNqL+/lVVVUmdtBDLsyC2hIAQEAJCIHwChYWFqrrSSiIyKLF+2N5WVam/srLSthIyM6tqWncFe+J750mo/1JluM/9OdxnhD7CYmbMmzcvZmEOGzYMOTmhhdg++ugjvPee7eOxmPlhZUj5p/wMGexH4yOD2sSHeC6ScXk56Cir+iOA//OV8C4zrSIeT/fEthBIeQLu82+E+0eTDB9DAMgmol0pD0ECFAJCIKUJND/3CXlWnAqV+Vs2zux5uNME/af2ywxUmg8eTvPTqTfEsAHtoSrHGw3F8P7KndLpIEabt3hqtpmllHgeHiNMcTOjJUoXQb8hfy12YQr6WxYac9fmvuxxTQWgKiMY/yB4pFdKS/E+M9+z+0DO4lUzyBu3QxMDw4fE2FtGglklNavqCYZZzyZLbSNGpddP975yW/b6SN05lDzhv5uYLrdZvwHEL7ldrl8t+k12oBqFhvh+px98ycvTctfo+jemrG4KA+pho8f4Gm4EU0nF9JwFujZb5qWioL8lttFldT8g4I8ALgaQYcHmcKLLuJmbT/C53GpvRNAf7mGS+UJACBwmIIJ+OQxCIMEEVFX5Hpn1J/mIBxH5BwGurIBLjPfZjTW+LnvfjlQ0H05oSvz86hV1/bwuKD9+ALiOb7mewfUgvE9MH3i77f0w1v68ctXX2Zk+7/l+8BACNX+z9u9norfcPtc7DR35o9GP5e4LJ56WuUrc79nRcQAzzgDxQGrJxiX2AryOgU9dDQdW5y84TnoYRgI4wmtUQoS/fbvBBJwI0EAwBb48MHgHmNYR4d1YnrXD6zHObznbgbWI1/p8WDlyXh/V+kqGEAgkglSV1J7oAl10+D25+f2CQK9tb8j9oCW5ZPE1Wzu3b2paDvA5ZugYeLmgPLdYp7OE4Dd5hMCsfqQJKem5buY2xwq/VSRW1fmdXs3drIq70/1ui3somfc1d3CHQJcBo0FEKfO9sPnHXVXx+KpWsd5ZVVUVUgG5Lc6MrCEEhIAQEAKpRWD06NEdmpqaFgMYbhHZPmYeU11drZLETQczTztY5Wlm8ATfP2bD97bqgp4io+NRyLxyiWEwa9euxcaNRpqs8GM3q36/fft2vPLKK+EbjMMVmZmZmDBhgqHlpr9eC/76kzis2rYmM8Y9AspRNRVMhvcAGh8b2rZOyWpCIE0IUNc8ZEw21V/8kogeShMUEqYQEAIpTKCoqEg931HPfVpGSlTmb71lbPI8/Lb53zpG5G1VZd5Jfjr5Vpg0qBMmXtDJ0EUl6lcc1V+nDnUGWirfr9/U6Eg3rRInUul5uCPhi1NJQ+BQ4oCnAMQnAzidvhN87wTjXRC/vWv/gb+vmtF/f9IEFeSoitHv8pzPzCeDcAaA7zKqGF+zi993++l9Yt+Hi27tsy2Wcarkgm7t6k7zgy4G0XkAB7RgRPgAPry+s3H/q8nMNpasnGxryIyNWV0zsy6GGxcy44fNvu5k0BtuF1W+dEvvDS3+j5m5ZTjDv8iqQwMR3bx4avYDTo5ZfBMCQiCxBFJGuJFYjLK6EBACQkAICAEhkG4EVkyuO8vv8i+z6rLCRI8Uzsm9Id3YxDJeZn5NdbcLtulkcXmyVudvYWwmWt/+yQGoRIp0H2YJD4pLvLoYxIK5haB/NhFdHYs1nGKjWdSv3jdUMtBsqczvlJ0RP4SAEBACqUFg/Pjx7t27dz8DYLJFRD4iunLp0qWmJeiZ+X8A3Bdsw/fuHPjeejQ1YDVHkfmTZUBmqFilrq4OK1eujEmsXbt2xejRow1tvfjii2hoaIjJOtEaueKKK+ByuULM+GvWwVtxU7TmHXG9Z0QZXP1VETzj4X3lv+H/UqsJpyPiESeEQDIR8BQ/AFefgUYuf0REpyZTLOKrEBACQsCMQKvnPl9UVVWtSjVSZs/Dn1u7B/PX7HFMuHdN6oEB/TJD/Fn5YQMeqJQaanYbpcTwqkq/EUN1rZO7HQR3aHCqrxaC/pR7Hm533uR1ISAEhIAQaBsCxbPq7gXjN+arRd4NoW0ikFWEgBBwAgER9DthF8QHISAEhIAQEAJCICEEqq79qoer0fWQi/iO4XP6fKrrhKrkv7y09kEAv7C4xg+iKwvm5M7VtSvzQgkwc3DVpcAkJ4vLraq4O72zgGLb/ZR2GDjduMumkwXrbXX/WPFxcqKJqs6vRP0G42oimt1W/GQdISAEhIAQEAKpQqCwsLCMiFSLcqsxvaqqqsxoAjP/6mBVsP8X/JrvvbnwvflwqmAKxOG55E9w9Ts3JKampiY8//zzMYt13Lhx6NixY4i9N998Exs2HC6WFbP1IjE0atQodO/ePfRSvw+Njw6OxKQjr/EM+y1cJ40w9M3/1d/hXaKOvwwhIARiTcB13FB4Cu82MzuYiNbEek2xJwSEgBAQArElYPY8/MNNjbh9/rexXSwKa8Gi7hZTThV3RxFq3C5Vov67J/U4XOk+eCGnJkc8/rOeIT470VeVMKFE/QZDnofH7VSLYSEgBIRA8hMYU1Y/msk/aVfDgWvC6aAw5q7NfdnjehXA8RYUvmY/X7Tk1tx/JT8piUAICIF4ERBBf7zIil0hIASEgBAQAkLA0QSaRflKXHMLgK8Y/vGF5X3f1nF6eWntpQxWVTmNe6Ie7PvLQD3cNLRwtnwh02FqNoeZVZVtVaX/iNHwjS9QDd1pw6o6v5PF3sEczarQJ1MM8TwbFuJ4x1bpz5+Ta4akPxF9EU9eYlsICAEhIASEQKoSGDFixM+Z+SHVLdvi8+xT1dXVPzn0FeG7wcw3Aghpr+x7fz58b6jc4dQZruOHwVPwe8OAYlk9/+yzz8aJJ54Yss6XX36J1atXOwLogAEDcNpppxn64nvzIfjeM23q4Aj/w3HCStTfNH8yePvGcMzJXCEgBDQJZFy1BNTBMEl/HhGVaJqRaUJACAgBIZAgAmbPw50mlFdidCXsNhqqQr8SeMuwJ2DFUV3ttM4MZlXvnXY+FbvFU7PNNkCeh9sfTZkhBISAEEhLAsV3b+kNt1+J8r+v9AluN01c9Jvsr+1gDJmxMatru6zHmFBqOZfxt6aOewqX3nTCATub8roQEALpS0AE/em79xK5EBACQkAICIG0JrC8ZPPVTPwoQC19YRsY/Jcmn+9/L3n2mO1GcCpv/KydZ2f7X4DpLgCGpT1ariNg3vDy3FICHSHcSWvoEQbPB8sSGV3qxGr3VtX5k6m6vVkcKpHiH/d8A/U3nUeyVelXlflVEoLRICL5TpjOh1liFwJCQAgIgagJFBYWjiGiBQAyLIxV7t+///JVq1btaZnDzDcAUMkARwzfBy/At+bPUfvlNAOZP18DkCvErY8++gjvvfdeTNzt06cPhgxR+cBHjlh3AojW2cmTJ8PwI1jTPjQ+Pjxa88653pOFzKuWAJmhXRP8Hy+Gd9Us5/gqngiBFCLgPvt6uAdeZRbR0US0LYXClVCEgBAQAilJwOx5+G3zv8X6TY2OifmuST0woF/LzyvfueVEcbdjoBk4YiaSV1MVy/srdzpm342q8ys/nVah34qpPA938t0gvgkBISAEEkdAifK7ZGUtBNC65WQdAXfv3J/9l1UzyGvknarM7/e4nibgYquiLwC8YPppxfTspxIXpawsBIRAMhAQ8UYy7JL4KASEgBAQAkJACMSUwNKSzSe5CcsB9A01zOqJ+PvqGSQTfd78epaLkc+AUocYq2KPNLQNoKKC8tx1MXU8TY0xs6rQH6LMcWK1eLMq6Ns/OQCVgJAsw6rTgBMTKRLB1axKvxOTHiwSTWYT0dWJ4CdrCgEhIASEgBBIJQIjRoy4iJmXAOhsEZdqpTyiqqoq0BmHmX8G4JHg+b4PX4Rv9R9TCU8glozJC0Bd80Li2rVrFyoqKmISr8fjweWXX24oll+2bBm+/tq2oFZM/LAzopIOVPKB0fC9Oxe+tx62M5E0r7svuAnu0yaG+utrROPsYuDArqSJRRwVAslCgDr1Rkbpi4ZJVACmEZFk0yTLZoqfQkAIpC0Bs+fhTqvWfmq/TNw9qYfhPkmV/vCO76RBnTDxAuOG0ErUr5I51N9EDiuRvNP224KnPA9P5CGStYWAEBACDiYwuqzufwiYCcBj4OZuAOsYWA3iQGFIFyibGSMPNtQ52abQS8AcA3/3NmTmL73zKHkY5uBzIK4JAScQEEG/E3ZBfBACQkAICAEhIATajEDVtV/1cDW6KwE+J06L+gGelV+ed5tU548N4YMF+mcc/J57R7A1p4nkU6U6fwvnQX/qDSXsDx61q/fho8d3xGZzk9iKVZV+xUdxcsoYOP0oKH8NxtVENNspfoofQkAICAEhIASSmUBhYeEPiGgFgGyLOLYz84Tq6uoVzHwtgCeC5/rXL4T39T8kMwpD392DfgX3DyeEvKaacc2bNy9m8Q4fPhzZ2aFbsH79erz/vsrbTvxo3749fvzjHxs74vei8dELE+9kjDygLrnIKPmroTXfmw/D997cGK0kZoSAEGhNwDPyXriOHWQE5TMiOlFoCQEhIASEgLMJmD0P/3BTI26f/62jnJcq/bHZjl5d3bhpZFfDjgdqBSd0PTCrzq/8GzOrPjYgYmTF7FwCkOfhMWIsZoSAEBACqURgTFn9aAarB5RWxVqiCXk3gSYvnpatCsLIEAJCQAhYEhBBvxwQISAEhIAQEAJCIK0IBAT9B1wVIFwQn8Bpgbfb3tKRD55wID72088qMx8LYGNw5KoS+ppfb3EMEDPRdDR+KkF9ixBbJTAoW201cgd3gKpCbzQU97b0JR4xq/jUiIarWdKD05JNzDpHAOhPRIEqwTKEgBAQAkJACAiB6AmMGDGiDzOvAnCchTUfM/93VVWVqsYU0mLZ//FieFelYPHkzrnILDUWdq9atQo1NTXRbwCA73//+zjjjDNCbH377beorKyMyRqxMDJ06FDk5YV2LFC2/Z9Ww7vizlgs4wgbnqKZcH3vohBfeO83aHqm2BE+ihNCINUIuI45D55Rpt1eTiEi1TVGhhAQAkJACDiUgNnzcCeIuoORWVXpV1Xl129SDZFl6BBQon7V8UD9NRqJ5JlM1fkVu8VTTfPs5Xm4zmGUOUJACAiBNCMw5p66kezCswC6xiH0JoB+UzEt+/442BaTQkAIpCABEfSn4KZKSEJACAgBISAEhIA1gWZR/3wQCmLIyg/gaW+3fb8QMX8MqTabYlW602Csm7ktIMhO9FDCeyXuNhqRVmsPrgCvBPT/WbS7TSu/mwnWI40p0fuk1jdKVFBcNyxS3RLDG1ZV+p2S9GCVmEFE8n0wvC2X2UJACAgBISAEbAmMGjWqu8/nWwQgVMHc6urx48e/cc0115wfbND/yRJ4X1PdnVNvZF63EshoHxKYEvMrUX8sRrdu3XDJJZcYmvrrX/+K/fv3x2KZqG1kZGRgwoQJMPw4xn40PpEPNDVEvY4TDFDuj5Ax9mFDV7zLfgv/5yud4Kb4IARSjkBG6YugzjlGcd1CRPelXMASkBAQAkIgxQiYPQ9PpKjbDLFZNXQndhRw+jFRYn5VCd9oPLd2D+av2ZOQEJKpOr9V8oE8D0/I8ZFFhYAQEAJJQWD0zNoCIlKtJI3/IY4sin0E/vXiabl/iexyuUoICIF0JCACjnTcdYlZCAgBISAEhIAQwAvj2d0ta/N1YJSBKLpsa+adRK7fDC/PeYJAhsJzQR4dAWZ+DcCQYCuRCrGj8yb06uPGdcb3xoV24YumOr9ZVXWVwKAE9W1RIV9V6G+pZN866trV+wI+JNNQ4vvjxnY63PEg2PdIBfhmSQ9OP5sAZhPR1cm0h+KrEBACQkAICIFkITB+/Hj37t27/wTgJjOfVYX2W265JeRl/78r4V15V7KEGpafGWMfAuWeHnLNgQMHsGDBgrBsWU2+9NJL0aHDoW5Mrcebb76JDRs2xGydaA2de+65OP744w3N+L9YA29l6PmIds1EXZ8x6VlQd9V47cjBWz5C04vXJcotWVcIpDQB9wU3wX3aRKMY1xLRoJQOXoITAkJACKQAAbPn4YkUdZthtRJQOzEBwenHw4xnolha7e/KDxvwQOVORyGdNKgTJl7QycgneR7uqJ0SZ4SAEBACziMw7r76Xn4f/sJg1VLSFaWHnzNR6ZKp2W9FaUcuFwJCIM0IiKA/zTZcwhUCQkAICAEhIASOJFA5eVuXDNr/X0y4EcBRYfLZRowHmzjr/42cd9SuMK+V6WEQYOarVAeE4EuiEcyHsbzt1FiLuq0q/rc4o0T1SjQeT2G/VXX3SAXwtjDjMMEsMaH1UpHGY5bMoRIvVAeJRA+zswngaiKanWj/ZH0hIASEgBAQAqlMoLCwUP17+yiAzOA4L7zwQkyfPj0kfP+n1fCuuDMlsbhOGQ3P0NCYVbBK0K+E/bEYZkL5L7/8EqtXr47FEjGxoarzT5o0CS6Xwe+DzGh8ehSwP7mSaM3AuE4eBc/Ftxm+3PTCleBvPosJUzEiBITAdwRceWfAM+b/jJCoQhS9iOgb4SUEhIAQEALOJWD2PPzrnT5c9+hWRzmuqsrfPakH1N/g4UR/HQXPxJlgUXoiEznMOjAo19VZVHvspGHRTUCehztpo8QXISAEhICDCRTP3Hw6yKVaqF4MICMMV9X37Q0A37lrf85zq2aQN4xrZaoQEAJCIEBABP1yEISAEBACQkAICAEhAIDBtHJKzQA/00TAdTHAqlRi9++yr7mRQd+6QJ8wuMrHWFw0N/dTqcjfNseHmVU5x41GqynRtBJPJ2pYie8jFYmrWCyE2IdDVWJ+JepX4v54DTM/VIX+eK4bi3isEhJa248mMURV/h843TgXKJr9j0X8Vr4B6E9EX8RiHbEhBISAEBACQkAImBMoKio6C8DLSjzZetagQYNw222hAmf/ZyvgXf67FEXqQuYNSlAf+kj6gw8+gPovFqNfv35QCRPBo6mpCc8//3wsloiZjdNOOw0DBgwwtOf/6u/wLvlVzNZKqCF3BjKvXAJkdQlxI7XPfEKpy+LpToBcyLy2Csg0rFArgrZ0Px8SvxAQAo4nYPU8PFGV2q2gWVVxT6QY3fEbbeGgSpBQ/ynBfKJE88m2r6f2ywwkl5gMeR6ezDeE+C4EhIAQSACBITM2ZnXJancZQGMOPt8dCKAngI6tXNkL8A5m+icRXobPtbDitt5bEuCqLCkEhEAKERBBfwptpoQiBISAEBACQkAICIFUJmDWZliJypW4PFHDrEJ7NCJxFYuymzO4A1TCgN1QCQ2KQTyq9ZtVt3dKBXojNkrIftzYTlB/dUa0yQmx7tCg47POHIvOBKuIaKiODZkjBISAEBACQkAIRE8gPz8/1+12LwFwRou18847D7/7Xahw37/hVXirb49+UYdayJiyCNQv4sl9AAAgAElEQVSpd4h327dvxyuvvBITrz0eDy6//HKoCvjBo7q6Glu3Oqui6cSJE6F8Dh2MxmeKgb2J7/oUi41xn/0TuAdeE2rK70PTnDHgfd/GYhmxIQSEQCsCnuF3wHVioRGTRUR0qcASAkJACAgBZxMwex6+8sMGPFC501HO21XpV0kIiRKlOwpUkjljUe0eY2bVOy6am0Z2hUpCMBjyPNxxuyUOCQEhIASEgBAQAkJACBgREEG/nAshIASEgBAQAkJACAiBpCBg1mY4WuF8tMGr6uxGwnFVOX/Dot1RmVd2lShbR9SvForFmsEOO7kCvRFcswQLo7kqKWHDS3ui7vBgtmaikx4sujxINcao7ky5WAgIASEgBIRA+ASGDBmSlZWV9QyACerqc845BzNmzAgxtOWj19H9b9PCXyBJrvAMvRWuUy4J8dbv9+PZZ5+NWRT5+fno3Ts0ceDDDz/EP//5z5itEwtDP/jBD3D66acbmvLXrIO34qZYLJNwG9ShBzKmLAZcoQnLvnfn4P+zdyfwUZXn/sB/z2wEBCHIplZkcQeueMUFCMgOguzEJLQuVFFrre1t+79eq21t63Lb3uutdnOtqJUkBFkVRBYjCeBGkQLuIkJlX2SRJbO8f9+QwTDnzMyZ5MzMmZnf+/n4CTDnvO/zfM+bMTnznPcNvvFY2mNkABTINgHXOYPhGfYbs7T0Nn/5IlKTbTkzHwpQgALZJBDtfrgujJ/6mLMeUtXusVZzX7e5BveW8gHOTJqf95e0Ro+OPtOQ9QMl+sESp7UYDyDwfrjTLhbjoQAFKEABClCAAhQwFWBBPycGBShAAQpQgAIUoEBGCMTaZvidh/Y0uii7IQi60F4XTZu16h/vsG3F/DP6NUOX8S0sFfY3drV5s1ycugJ9ZKyJFPPb6eTEhx70nNEPg0Rp3F64Id/wPIcCFKAABShgg8CIESP08vu/ueyyy/DrX//a0OO61atw/ps/sWEkZ3bhanMuPNfq5xqMzc7V86MVye/duxcLFixwHI7eUcDr9ZrEpVDzzCjgSPp2JLMTyzP453Cdf7Wxy6MHUPPsaCDot3M49kUBCnjy4Ju6BBCXmcVIEVlIJApQgAIUcK5ArPvhesX79Zud91xWrCJwp8bs3BmQvshKCpqjuG9z0wAy8YESALwfnr7pxJEpQAEKUIACFKAABRIQYEF/Alg8lAIUoAAFKEABClAgvQLRthlO10ro0Qq5k7FrgH54QBf160LtWC0ZFk5dgT7SIdpuCfWP21p1GLqY3+4W7aGHdD1soov5o8yVaSIyxe782R8FKEABClCAAtYFRowYMbJXr14v/uY3v8mLPOvjtW/i7BX/Yb2zDDzSd2sl4Dau9Lhp0yZUV1fbklF+fj5GjRpl2tfMmTNx9OhRW8axq5MLLrgAvXr1Mu0utOUtBOb/yK6h0tqPtDkX3igPdAQq/xuh9+alNT4OToFsFPCMeQSub11mltpjIvK9bMyZOVGAAhTIJoFo98OduuJ9u5Zu6FXSzZpTC8Gzab7YkUv3jj48UNI6aldOfTDjzpEta3eJMGm8H27HxGAfFKAABShAAQpQgAIpEWBBf0qYOQgFKEABClCAAhSggB0CSqkBAF6L7CsZBfRW4o1W6J6sonEdk36IQBdr6wJ/s5aMgn4nrkBvlnusgn7t8umcQ0nbySFaAf3G2Qfx6eyDVqaTrccMfe6MaP1xe2FbpdkZBShAAQpQoGECK1eu/G7v3r2fjjz76GdvwrUwuwv6vZOegrS7yAB35MgRvPjiiw0DNTlr0qRJyMszPDOBlStXYuPGjbaNY1dHubJKv3f8XyGnX2xgU/s2wV862S5O9kMBCtQJuHsUwt3P9P8rW0XkTEJRgAIUoICzBaLdD3dycXys1d2XrjuCRxfsdzZ6jkcXa5cFJ1+/uXd14P3wHJ+7TJ8CFKAABShAAQpkgwAL+rPhKjIHClCAAhSgAAUokCMCsbYZ1quu60L6VLZoBeSpKOLWq6/rFfsjC/uTtSJ8tBXoU5Gr1WsazSQVc0OPrYv6I1syHrCI5xEtFn2eiPB3wHiAfJ0CFKAABSiQAoFohTmhf72DwLw7UxBB+oZw9ZwMT587TAOYPn06QqGQLcFdeeWVOOeccwx92bkTgC2B1nVy4YUX4tJLLzXtMvT5KgRe/omdw6WtL1eXAfCMeNB0/MC8HyL0r7fTFhsHpkA2CsgpbeC9IeruF71EZHU25s2cKEABCmSLQKz74bowXhdYO63pVfr1auk9Ohp35dKxlq04hNLqQ04LO6vj0dckvHp9t7N8tddGPxSyY3+w9uuGLTW1cylWMb+THyLRuek5Z9Z4PzyrpzaTowAFKEABClCAAlknwGKOrLukTIgCFKAABShAAQpkt0C0bYZTXTitC+l1kbtZq/7xDuhdA5LddAy6qF+voK/z31p9JGkr0EfbjUDnmKp8rXhqi67jmiOvrafWQhfzp6I5aReDGDsVcHvhVEwGjkEBClCAAhSwIKCUKgBQFXlo6It/IDDXvNjdQreZcYinCXy3GDbdqo39nXfewQcffGBLHh07dkT//v0Nffn9fpSXl9syht2dFBcXw+PxGLtVIdQ8PRyo+cruIVPfn7jgvW4WpHk7w9ihz1ci8PJPUx8TR6RAlgt4i56DnGZ8wAnAr0Xkl1mePtOjAAUokPEC0e6Hr9tcg3tL9zoyv+4dfXigpLVpbLow/JEF+7F+c40jY8+moOI9XJFIrveU7nXsNYvxIALvhydykXksBShAAQpQgAIUoEDaBVjQn/ZLwAAoQAEKUIACFKAABRIRiLaaqe4jWavTm8UXrYBbF/LrAvdsa/rhgUt/1sawI4DOMxUr4GeCZ7RdDFI5L7XT0OfOiMY1UEQqM8GSMVKAAhSgAAWyXUAp1RvAysg81ba18M/+XranD++UlyFN8w157tq1C4sWLbIlf10YX1RUpHcoMvT3yiuvYPfu3baMY2cn3bt3R8+ePU27DH2yBIFXf2HncGnry92zBO4+PzAZX8H/90KoA1vTFhsHpkA2CrgvvwXuXjeapfauiFySjTkzJwpQgALZJBDrfriTi6z1iunhVeEjr4cu6tex669syRGItWp9oiPq1fv1jhBObXPv6hAtNN4Pd+pFY1wUoAAFKEABClCAAqYCLOjnxKAABShAAQpQgAIUyDiBaKsSba06nLIV2c/o1wzdprYy2KUyhlRfuGgrv2dzzokY6/mg50VkS+UDD9Fi0DFxe+FEriaPpQAFKEABCiRXQCl1OYA3I0dR29fDP+uW5A7ugN49w++Hq+sgQyTBYBClpaW2RThs2DC0a2dcCX7dunVYu3atbePY2VHMVfofHwSEsmAlU28z+Ka8BHjyjHNg3UwEqx62k5R9USDnBaTdhfBOejqaw5kiwqdocn6WEIACFHC6QLT74U4utI63Orwu5p/62C6n02dkfDFWrE84HyfvBKGTifXgCO+HJ3y5eQIFKEABClCAAhSgQJoFWNCf5gvA4SlAAQpQgAIUoAAFEhdQSt0HwLAtfCpXx+86vgW6jG9hCH7j7IP4dPbBxJPKgDOiPcSgQ9e7Emj/XG7RiulT+cBDjNX5ub1wLk9O5k4BClCAAo4TUEpdqjeYigxM7Xwf/pk3OS5euwNyfasXPGMeNe127ty5OHjQnp+no614v2fPHixcuNDutGzpT6/Qr+M2a6ENcxB4/Xe2jJPuTtz9fgJ3j4nGMAJHUfPMNYD/cLpD5PgUyCoB33cXAHnGRQkAfF9E/pJVyTIZClCAAlkoEO1+uNOL4nVR/5O3tY16RZz8QEKmTqOSguYo7tvclvAzYSeFGKvz8364LbOAnVCAAhSgAAUoQAEKpFKABf2p1OZYFKAABShAAQpQgAK2CCilOgH4zKyzVBVPRyvezuaCfu1d8HB7NG3jNtCnchV6WyZREjpJ964N0R4yqUu1s4hsSkLa7JICFKAABShAgQYIKKUuBvBu5Klq90fwz7ixAT1m3im+71UBYvy58qOPPsJbb71lS0L5+fkYNWqUaV/l5eXw+/22jGNnJyKCkpISuFwuY7dBP2qeGAiokJ1DpqUvOfUMeL9TofeRMowfXPFHBNfat1NDWhLkoBRwmIBnwF1wXTTWLKpFIjLCYeEyHApQgAIUiBCIdT/c6UXx3Tv68EBJ66jXtGzFIZRWH+I1t0EgnnWiQzh9bsV5eIH3wxO94DyeAhSgAAUoQAEKUCDtAizoT/slYAAUoAAFKEABClCAAg0RiLbNcKpW6e9192nIv7CJIfR3HtqDfe8fa0hKGXFOtAcZwqvzH90VqF2p/+juIPZ+UIPw3zMiuUYGqeeDnheRTc8HPS+S3bg6f7KF2T8FKEABClDAPgGllF6CfV1kj2rPJ/CXX2/fQA7uyVv8d0jrLoYIDx06hDlz5tgW+aRJk5CXl2fob8WKFfjsM9NnhG0bu6EdXX755TjvvPNMTw+unobgm080tGtHnecZ9T9wnd3HEJM6tBP+5ydkxYMLjgJnMDkt4OrUF56RvzczqAGQLyLcFiOnZwiTpwAFMkEg2v1wp6/Sr23jrRrPon57ZuD9Ja3Ro6PPtDM9T5atP4J1m2uwfnMN9O4J+j+9mn+scx5ZsL/2eCc2rs7vxKvCmChAAQpQgAIUoAAFGiPAgv7G6PFcClCAAhSgAAUoQIG0CcRalSgVq+RHK55efP3WtJmkYuBoReuxxs6V1fv1zgV6BwOzlux5EWd1/oEiUpmK+cExKEABClCAAhSwJqCUuhDAe5FHq32fwV/6bWudZPhR7ituhfvSGwxZKKXwwgsv2JZd79690bVrV0N/uphfF/U7senV+fUq/Xq1fkPzH0bNk0OcGHbCMbnOuhye0X8wPS/wyt0IbXw94T55AgUoEEXA5YXv5kWAx/iAE4BCEZlJOwpQgAIUcLZArPvhmVAQf+fIlhjco2lU5EzIwckzRNtqY7Omi/jvLd0bNfxYD1w49YGROA+J8H64kycrY6MABShAAQpQgAIUiCrAgn5ODgpQgAIUoAAFKECBjBVI1yr96SzcTvfFipV7rNj0KvW6sD+8kn+680jW+LqgXxtFtuof70hq7tHGBTBNRKYkK1/2SwEKUIACFKBAwwSUUucC+CjybPXlZvinFzes00w7q2k+fFNeNo26uroamzZtsiWjs88+G/369TP05ff7UV5ebssYyeikoKAAnTp1Mu06WPlbBN+bm4xhU96nt2Q6JN+Yp9r6Lvxzbk95PByQAtks4Ln6t3B1Nr4fAnheRHJje5hsvsDMjQIUyAmBTF6lX68G/0BJ69pV4aM1FvU3fBpHe2DCakF+tAJ5q+c3PPKGnfnkbW2jzSXeD28YKc+iAAUoQAEKUIACFHCAAAv6HXARGAIFKEABClCAAhSgQMMEYq1KlMxV4aMVtetidV24na2tIavzR1ok87o4wT0dBf1n9GuGblNbRUufqxE5YWIwBgpQgAIUoECEgFKqC4BPI2HU/i/gf6EwZ7x8N78K+Job8t26dSuWLVtmi4PX60VRUZFpXwsXLsSePXtsGcfuTnw+HwoLC01X6VeH98A/bbTdQ6alP9dFY+EZcJfp2P4ZN0Dt/jgtcXFQCmSjgOvCa+AZ+DOz1PYDyBcRlY15MycKUIAC2SQQ6374owv2Y+m6I45Ol0X9ybs80Qrc7yndi/Wba+IOrK+NfiigR0ef4VirfcQdxKYDYu1GAID3w21yZjcUoAAFKEABClCAAqkXYEF/6s05IgUoQAEKUIACFKCAjQLpWKU/WmG7XoX+nYecWRDUWPKGrsxvNm6yV6tvbK6NOb/X3adBz4/IpueFnh/JaDFW568UkYHJGJN9UoACFKAABSjQOAGlVEcAn0f2og5uh//5CY3rPIPO9o7+P8hZVxgirqmpwYwZM2zLZPjw4Wjbtq2hv3/+85/Q/zm1DRkyBB06dDANLzDvhwj9622nhm49LrcXvhvmA3mnGs4JfbgAgaX3W++LR1KAArEF8lrB9129M4rpR4P9RaSKhBSgAAUo4HyBTF6lX+uyqD85c2zuXea/N4z97XbLA0Zb5d9pD4vEWJ2f98MtX20eSAEKUIACFKAABSjgRAEW9DvxqjAmClCAAhSgAAUoQAHLAkqpAQBeMzshWavB52JBf7RCdcsXqt6BurBdXxu9o0G2tVQX9HN1/mybQcyHAhSgAAVyRUAppasttkXmqw7thP+5cbnCANe5Q+AZ+mvTfMvLy+H3+22x6N69O3r27Gnoa/fu3XjllVdsGSMZnTRv3hzjxpnPB/Xl5/BPL0nGsCnv033lbXD/+/Wm4/qnXQN1eG/KY+KAFMhWAe+EJyAdupul93sR+c9szZt5UYACFMgmgVj3w51WeB3N3UpR/879QeiV4fVXttgC3Tv68EBJa8NB6zbX4N5S6z9LlxQ0R3Ff4w5qZSsOobT6kCMuA1fnd8RlYBAUoAAFKEABClCAAkkSYEF/kmDZLQUoQAEKUIACFKBA6gRSvUp/tCLqrVWHawvVs611Hd8CXca3iJqWLtDfWn2kdgX6vLYe6NX88y/wQTtFaxtnH8Snsw9mGxW6TW1lmneyHi7h6vxZN4WYEAUoQAEK5IiAUkovF78zMl11eA/800bniMLxNH3fWwGI8Tb1unXrsHbtWlssWrdujZEjR5r2ZeeDA7YEG9HJqFGjkJ+fb9q1v2wy1N5NyRg2pX3KKW3gvWGe6ZjBt55C8J2/pTQeDkaBbBZwX/IduHvfbpbiBhExrfTPZg/mRgEKUCBTBTJ9lX7tbrWo/5EF+7F+c02mXqqUxK0t9ar1kU0/DDH1sV2WY4hWLL903RHoh0Wc0Lg6vxOuAmOgAAUoQAEKUIACFEiWAAv6kyXLfilAAQpQgAIUoAAFUiYQa1WiZBTZ51JBvy7O10Xj0do7D+2pLeQ3a9pJPwig+zBr1T/ekXWr9KeyoD/OgxYDRaQyZd+EHIgCFKAABShAgYQElFJ6+cQ9hpOO7kfN365OqK9MP9j77QpIyzMNaXz55Zd46aWXbEtv0qRJyMvLM/RXXV2NTZucWxTftm1bDB8+3NQhtHUNAnO+b5tROjvyDPs1XOcMMYSgV+f3PzcWCHFl1nReH46dPQLSujO8xS9ES6i9iBgeNsue7JkJBShAgewRiHU/3EnF1/HErRb1L1t/xDErxMfLKV2vz71LbwJnbGN/u91ySHeObAld1B/ZnLLzQ7QdBOri5f1wy1eaB1KAAhSgAAUoQAEKOFWABf1OvTKMiwIUoAAFKEABClAgIYFYq/Tr1dGjFZ0nNEjdwblU0J9/YRP0uvs0U6ZYxfzhE2IVnSdr1fqGXFO7zklVQX+cBy0qRWSgXTmxHwpQgAIUoAAF7BdQSp0KwLjEYc0h1Dw1zP4BHdyjp99P4Oox0RBhKBTC9OnTbYu8T58+6NKli6G/jRs3YuXKlbaNk4yOxo8fj1NOOcWka3V8vtR8lYxhU9qntO8G78QnTccMLL0foQ8XpDQeDkaBbBbwXj8b0tz0wf2bRIRbYmTzxWduFKBAVgnEWqU/k1a1t1LUry/cus01uLd0b1ZdQzuTub+kNXp09Bm6TKQYP9pDAXqVf73afzpbtF0I6mLi/fB0XhyOTQEKUIACFKAABShgmwAL+m2jZEcUoAAFKEABClCAAukUiLUqkS7m18XndrVoReobZx/Ep7MP2jWMI/qJlmsiOx/QC7B7buiHLPTDFlEaVyNyxHcPg6AABShAAQpEF1BKNQNgrML2H0HNk4Nzik7yz4a3pNQ05yVLlmD7dusrSsaC69SpEwoKCgyHHD16FDNnznS0edeuXdG7d2/TGEMfLUJgya8cHb/V4LzXPgtpc67hcLX7Y/hn3GC1Gx5HAQrEEfAMuAuui8aaHVUuIsUEpAAFKECBzBCIdT8804rfdbG2Xhm+uG/zmPi6qDyTHlZI5UyKtnq9NrundG/cgvxoDwToHBJZ5T9ZOceKDwDvhycLnv1SgAIUoAAFKEABCqRUgAX9KeXmYBSgAAUoQAEKUIACyRRQSj0D4EazMexcDT7aCv12F20n08pq39EKx62szh8eI5d2NEjF3Ig2Rp33NBGZYvX68jgKUIACFKAABdIjoJTSSyceM4werEHN4wPSE1QaR/Xdsgzw5Bki+Pzzz1FVVWVLZF6vF0VFRaZ9LVy4EHv22PcAsC0BR3SiY9c5GFoocHzOqFAyhk1pn65zh8Iz1PzhBP+c26G2vpvSeDgYBbJVwNVlADwjHjRL70sArUVEZWvuzIsCFKBAtgnEuh+eyMrsTnCxWtSvY1267gjKVhyKW6TuhLxSFUP3jj48UNLadLh4Rf3RHgYIW+u5lM6mH/a4c2TLaCHwfng6Lw7HpgAFKEABClCAAhSwVYAF/bZysjMKUIACFKAABShAgXQKKKU6AfjMLIYju4Oo/vEOW8LTK6PrQvfIpvvX42RTG/rcGabpLL5+q+U0m7Zxo+Dh9obj7bwmloNJ8oGpmBvaUptGaZ1FZFOS02T3FKAABShAAQo0UkAp5QJg/MFRhVDzV+Mq8o0czvGne8c/Bjn93wxx2r16/vDhw9G2bVvDOGvXrsW6desc7dSzZ090797dNMbgO39D8K2nHB2/peBcbnivnwtpZixECm2sROCVn1nqhgdRgAJxBLxN4Zu6BIDpR4SXi8jbNKQABShAgcwQiHU/XBdxT31sV2YkUi9KXZj+w5EtoQv8YzWd37L1R1BafSjjckxWwLFWsddeeueGDVtqsGP/8V9Fe3T0YVD3pjGt9er+6zfXJCtkS/0+eVvbWDHyfrglRR5EAQpQgAIUoAAFKJAJAizoz4SrxBgpQAEKUIACFKAABSwLKKX0Cv16pX5D21p1GHqlfjta1/EtcHq/ZicKq+3cAcCO+OzqI1rxeCIPL+RSQb92T+bc6Da1FfQK/VHaFBGZZte1Zz8UoAAFKEABCiRXQCllugJyzV/6JHdgB/bu6jEJnn4/No2srKwMgUDAlqh79OiBiy++2NDXrl27sGjRIlvGSFYnIoKSkhK4XPpZkIh27ABqnh6RrKFT2q/70hvgvuJW45gqBP/zE6AO7UxpPByMAtkq4J3wOKRDD7P07hWRB7I1b+ZFAQpQIBsFYt0P1yvZp3t19YaY62J+vdp8vKJ+3bcuVNer9etcc71pL138bldzwi4PemV+vUJ/lMb74XZdbPZDAQpQgAIUoAAFKOAIARb0O+IyMAgKUIACFKAABShAAbsE6lYl0gX9AyL71CvC68L7fe8fs2U4Xaie19aDo7sCWbcyfxhI70SgV52PbO88tMeyY7RV6/V10P1kY0vG3IjmWOdXKSIDs9GSOVGAAhSgAAWyVUAppZc59EbmV/NYPyCUXbs+xb2Gbi98t75uetjq1avx/vvvx+3CygGnnXYarr76atNDy8vL4ff7rXSTtmMKCgrQqZPelMzYAgv+E6FN1WmLzbaBm5wK343zALfP0GXw3VIEV/7RtqHYEQVyWcDd67twX36zGcFyEbkql22YOwUoQIFME4h1P1wXuz+yYH/aV1hviKkuTteF3MV9m1s6XRf06xX7072avKVgk3iQNtNF8I1tejX/e0v3NrabRp2vd2vQD3ZEabwf3ihdnkwBClCAAhSgAAUo4EQBFvQ78aowJgpQgAIUoAAFKECBRgkopXQx/2tmneiifr26PJs1gWgrwm+cfRCfzj5oqRO9Yn2X8S0MxybSh6WBsvygaA9X1KU9UEQqs5yA6VGAAhSgAAWySkApdRiAYanBmscHAEFd659bzXvjfEiz0wxJ79mzBwsXLrQNY9KkScjLyzP0V1VVhc8//9y2cZLRkc/nw7XXXmvatfpyM/zTi5MxbMr79Az4L7guGmMc138YNc9cAwSOpjwmDkiBbBOQ9t3gnfikWVp6S5RWIvJVtuXMfChAAQpks0Cs++G6qH/qY7syNv1wUb+V1fp1klyxHygpaG75QQizieGUOXN/SWv06Gh80LcuZt4Pz9jvagZOAQpQgAIUoAAFKBBNgAX9nBsUoAAFKEABClCAAlkpoJTSq/TfaJYcC8mtX/Iz+jWDLuo3a/rBCP2ARKymV6oveLi96SF6t4StVbqOjS2eQLSHIurOmyYiU+L1wdcpQAEKUIACFHCWgFLqAADDU481Tw4G/EecFWwKovEMvQ+uc4cZRgoGgygtLbUtgr59+6Jz586G/jZu3IiVK1faNk6yOho+fDjatm1r2r3/hWuh9v8rWUOnrF/J7wRvyXTT8YJVDyO4bmbKYuFAFMheAYHvpkVAE9NVj8eKyLzszZ2ZUYACFMhOgVj3w8tWHEJp9aGMTTzR1fp1orooXa/Yn8l56zx07vq/RHce0Ofo1e2tPggRnhxOmStxHkrg/fCM/W5m4BSgAAUoQAEKUIACsQRY0M/5QQEKUIACFKAABSiQlQJ1Ww1/ZpacLkLXxeT73j/m6Nx1MXz+hU1qY8y/4PhKNEd3B2uL4OMV0tuVmB5frwwfzXH1g7ujxqLP1Q8D6DzMmpUHAuzKQ8cQ3iVAG+q294MaHN2lFx9Eyjwbkk+sa6D7ExH+XtcQWJ5DAQpQgAIUSLOAUmqv/jEvMoyap4cBxzK32KahrHL6xfCO/6vp6S+//DL27dvX0K5POq9Tp04oKCgw9HX06FHMnOn8QvH8/HyMGjXK1CL0r3cQmHenLU7p7sQz5lG4vtXLEIY6sBX+vxcCUOkOkeNTIOMFPMN+A9c5g83y+LOI3JHxCTIBClCAAjkmEOt+uC5uf2TB/oSLwp1GqIvTi/s2h16132rTua/bXFNb3J9oUbzVMew+rntHX+3K9DrXcNN53FO6t/ZBBastkQchnDRHdP76YYRojffDrc4AHkcBClCAAhSgAAUokGkCLPzItCvGeClAAQpQgAIUoAAFLAsopfQK/UTXhVkAACAASURBVHqlfkPTBfGxitEtD2LDgbpgu/UFPuS1cdcWv+e19UQtgg8Pl8pi+Dirw5/0cIR2DecTLqA3I0rlLgmxdgkIx6bj1sX9tV9T/NBErClkIfYpIjLNhmnILihAAQpQgAIUSLGAUmonAMNS6zV/Gwkc/TLF0ThjON9tywGXxxDMJ598gjfeeMOWIL1eL4qKikz7WrBgAfbu1c9ZOLuNHz8ep5xyijFIFULtDg8BZz+4bEXX1akvPCN/b3po4OWfIvS583dTsJInj6FAOgVcF14Dz8CfmYXwsYicl87YODYFKEABCjRMINb98IYUhDcsiuSfpQv6dbF7oqvPh4v7N2ypwdJ1ztoVzayIP1JSxz/1sV0JA4dX+W/f0o1uZ/lOuGmHsEkiDwokHEACJ+hYn7zNfEeyum54PzwBTx5KAQpQgAIUoAAFKJBZAizoz6zrxWgpQAEKUIACFKAABRIUUEq9BmCA2Wl6hf53HtqTYI/2Hh5v9fVoo+lV+vUuA6lqBQ+3j/uQgdVYdNG8fiAhVS3eAwnR4tC+2jmdTe+OEN6lwSSOShEZmM74ODYFKEABClCAAg0XUEptBXB6ZA/+aaOhDqf3Z9SGZ9W4M71Fz0FOO8fQyeHDhzFr1qzGdV7v7BEjRqBNmzaG/t59912sX7/etnGS1VGXLl3Qp08f0+6D62chuPx/kjV0CvsVeL9TATn1DMOYoS1vITD/RymMhUNRIDsFpGk+vFNejpbc2SKyOTszZ1YUoAAFslsg1v1wvVL9vaXOf4DVyhVKZPV5s/50AfuO/UHoonbtksrV+8MPIoR3Gqi/En+83Mf+dnu8QzL69ftLWtfuThCl8X54Rl9dBk8BClCAAhSgAAUoEE+ABf3xhPg6BShAAQpQgAIUoEBGC9RtNayL+juZJZLKleIjx7ew+npU+1Q/jKCLyrtNbWVLUb9+iELHn6oWpyg+Zhip3AkhMpA4DyJsEpHOqTLkOBSgAAUoQAEK2C+glNKFkmdF9ux/dizUV4mvumh/hKnv0d3ru3BffrPpwGVlZQgEArYE9W//9m/Q/0W2nTt34tVXX7VljGR3oncZ0LsNGFrgKGqeGJTs4VPSv7tHIdz9/sN0LH/pZKh9m1ISBwehQDYLeItfgLQ2/dXyNhF5PJtzZ24UoAAFslUg3v3wshWHUFp9KGvSDxf2D+reNOEV+w2/D+wP1hb366YL/XXBf2ML/SOL9/UK+TEK1uNel2wu6C8paF6780KUxvvhcWcHD6AABShAAQpQgAIUyHQBFvRn+hVk/BSgAAUoQAEKUIACcQWUUnqFfl3Ub2h6tXi9EnsqC8zDQTSmoD8dDyI0dKX7+ujpWPW+MXGnq6Dfws4NA0WkMu7k5wEUoAAFKEABCjhWQCm1EYChitL//ASog9m96mK0iyJNW8M75SXTl1etWoVPP/3UluupV+fXq/SbtfLycvj9flvGSWYnvXr1wgUXXGA6RGDJrxH66JVkDp+avj158On54G1mGC/03lwEKn+bmjg4CgWyWMDd9wdwX1xiluEsEZmYxakzNQpQgAJZLRDrfrhemf6RBfsbXajuNEBdOK8L5Qd2b9qogvnIvLRXuOkCf93q/5v++64DQbQ91X3igYL2Lb/5s51O95TuzbrrFvbp3tGHB0pax+Li/XA7JxP7ogAFKEABClCAAhRwpAAL+h15WRgUBShAAQpQgAIUoIDdAkqp+wD80qxfXdS/+sHd0F9T3Qoebp/wqvepXp2/vklDV+pP54MTOn69u8AZ/YyFQLGut45ZF/Snull40ONXIqLnMxsFKEABClCAAhksoJT6CMC5kSn4XyiE2v9FBmfWuNB9Ny0CmrQwdLJ9+3YsWbKkcZ3XOzvaCvdVVVX4/PPPbRsnWR19/fMgJk+eDP01sqmD2+B/PjvqcN1974T74mIjY7AGNdPGAMcOJIuY/VIgJwRcZ10Oz+g/mOX6FYAWIqJyAoJJUoACFMhCgVj3w3VBui4OjyxMzxYGXdyvV3of3KNpVqSkdw3QOys0drcAp2Lo6/XkbW1jhcf74U69eIyLAhSgAAUoQAEKUMBWARb028rJzihAAQpQgAIUoAAFnCpQt9XwMwD0av2Glq4ieb16/On9mkUt6tdx6cLyo7uDtV/Df0+3cyIF8lurDtfugpDuph9G0MXy+r/8C3y14eS19US1f+ehPWnZuaHX3adBxxqlVYrIwHRbcnwKUIACFKAABRovoJR6D8CFkT35pxdBfbml8QNkaA+eUf8D19l9DNEHg0GUlpballVBQQE6depk6E/vAqB3A8iENmjQIJxxxhmmofpLS6D2Of/BhHjO0rwdvNfNAsRlnBNvPIbgP56L1wVfpwAFYgm4vfDdvBhwH/8dOaL1EZHMeEPkVaYABShAAYNAvPvhukj83tK9WS2XrFX7U4Gmr8+GLTUorT6UiuHSOsb9Ja1j7arA++FpvTocnAIUoAAFKEABClAglQIs6E+lNseiAAUoQAEKUIACFEirQN2HGK8BMFbuAEhX4bku3m59ge/EDgFOKdqPd7HCcevieF0Yr5sulg/Hv++DGsc8gGAlF31M+Dqk6xrEKebfJCKd4+XC1ylAAQpQgAIUyAwBpdQ/AfSIjNZf+m2ofZ9lRhJJiNLVuT88V/+3ac/z5s3DgQP2rMjeuXNn9O3b1zDO0aNHMXPmzCRkZn+XzZo1w4QJE0w7Dn3xDwTm3mH/oGnoUc8HPS8imzq8F/7nxgKh1O+0lgYGDkmBpAl4rvk/uDpeYdY/V8NNmjo7pgAFKJAagXj3w5euO4JHF+xPTTBpHiVc3N/tLF9t8bj+u9NaLhXxh+3jFPPzfrjTJinjoQAFKEABClCAAhRIqgAL+pPKy84pQAEKUIACFKAABZwmoJTSK/Tron7TtnH2QXw6+6DTwmY8OSCgd2voMr5FrEwHikhlDlAwRQpQgAIUoEBOCCil/gHgkshk/eXXQ+35JCcMTJN0ueG79XXTFdnff/99rF692habvLw8TJo0ybSvl19+Gfv27bNlnGR3Mnr0aLRs2dI4jFKoeXIQEDiW7BCS3r+ccQm84/5sOk5g8S8Q+nhJ0mPgABTIZgH3xcVw973TLMVVImLcMiWbMZgbBShAgSwUiHc/vGzFoZxYBT7y0uqC/sE9mkIX+Ldv6U55gf/O/UHs2B+sXYVfF/Kv31yThbMvdkolBc1R3Ld5rIN4PzznZgUTpgAFKEABClCAArktwIL+3L7+zJ4CFKAABShAAQrkpIBS6j4Av4yWPIv6c3JapDXpM/o1Q7eprWLFwJUR03qFODgFKEABClDAfgGl1FsALovs2T/jRqjdH9k/YAb16P12OaTlWYaIDx48iLlz59qWydVXX43TTjvN0N+aNWuwYcMG28ZJZkenn346Bg8ebDpEcP0sBJf/TzKHT1nf3pLpkHzjRmtqx3r4X7wlZXFwIApko4C07gxv8QtmqSkALUTkq2zMmzlRgAIUyCWBePfDc7Wov/4c0AX++j9d3K+L/MN/buxK/rpwX7dcL96P/H7TD1PcOdLkweRvDuT98Fx6k2KuFKAABShAAQpQgAK1Aizo50SgAAUoQAEKUIACFMg5gbqthp8BoFfrN20s6s+5aZG2hPMvbIJedxsLyeoFVCkiA9MWIAemAAUoQAEKUCApAkqplQB6R3bun3kT1M73kzJmpnSqV4rWK0ZHtq8LkVBWVoZg8HhRTGPbxRdfjB49ehi62blzJ1599dXGdp+y8wsLC9GkSRPjeIFjqHkiO36MdF0wCp5B95ia+mfcALX745R5cyAKZKOAd8rLkKb5ZqlNFJFZ2Zgzc6IABSiQSwJW7oezqN98RtQv6A//WRf912/638Mr7ut/138OF/Ln0jyzmmv3jj48UNI61uG8H24Vk8dRgAIUoAAFKEABCmSVAAv6s+pyMhkKUIACFKAABShAAasC8T7EOLI7iA1Pfol97x+z2iWPo0DCAizmT5iMJ1CAAhSgAAWyRkAptRxAv8iE/LNugdq+PmvybEgi0rw9vNfPNj11+fLl2Lx5c0O6NZzTpk0bjBgxwrQv/eBAIBCwZZxkd9KtWzdccsklpsMEXnsQofdfSnYIye/f7YXvhvlA3qmGsUIfL0Fg8S+SHwNHoEAWC3gG/gyuC68xy/AJEbk1i1NnahSgAAVyRiDe/XBdgP7Igv1Yv7kmZ0yYaOoFWMyfenOOSAEKUIACFKAABSiQOQIs6M+ca8VIKUABClCAAhSgAAVsFqj7EOM1AJ3MumZRv83g7O4kAQvF/JtEpDPZKEABClCAAhTITgGl1BIAgyOz88/+HtS2tdmZdAJZ+aYuAbzNDGds3boVy5YtS6Cn2IcWFRXB6/UaDrLzwQHbgo3R0eTJk+FyuQxHqIPb4X9+QipCSPoY7stugv7PrPmfHQP11e6kx8ABKJCtAq6ug+AZfr9Zevy9NFsvOvOiAAVyUiDe/XAW9efktEhZ0haK+flzR8quBgeiAAUoQAEKUIACFHCiAAv6nXhVGBMFKEABClCAAhSgQMoE4n2IoYv6Vz+4G/orGwXsEmjaxo2Ch9vH6m4TgIEior+yUYACFKAABSiQhQJKqVcBDI1MLTD3DoS++EcWZpxYSp4xf4TrW5caTvL7/SgvL0+ssxhHFxQUoFMn4/O9n3zyCd544w3bxkl2R9Hy0OP6S0ug9n2e7BCS3r80aw3v9XMBl9swVvAfzyH4xmNJj4EDUCBrBZo0h++mRQBMPzY8X0Q+ytrcmRgFKECBHBOIdz9cF/XfU7oX+isbBewSaNfSjSdvaxurO94Ptwub/VCAAhSgAAUoQAEKZKwAC/oz9tIxcApQgAIUoAAFKEABuwTqPsT4LFp/LOq3S5r9aAELxfz6MF3MX0kxClCAAhSgAAWyV0Ap9TKAkZEZBub/CKEtb2Vv4hYzc50/Ap7BvzA9etasWTh8+LDFnmIf1qVLF/Tp08dw0NGjRzFz5kxbxkhFJz6fD9dee63pUKGt7yIw5/ZUhJH0MTyDfw7X+Vcbxzm6HzV/M/n3pEfEASiQPQLeiU9C2nczS+g2EXk8ezJlJhSgAAUoEO9+OIv6OUfsFLBQzK+H4/1wO9HZFwUoQAEKUIACFKBARgqwoD8jLxuDpgAFKEABClCAAhSwWyDehxi6qH/Dk19i3/vH7B6a/eWQQP6FTdDr7tPiZcwPL+IJ8XUKUIACFKBAFggopeYCGBOZSuDlnyD0+aosyLCRKbi98N2qn2803sJet24d1q5d28gBjp+el5eHSZMmmfb10ksv4csvv7RlnFR0MnLkSLRu3do4lFKoeWow4D+aijCSOoa0ORfea581HSNQ+d8IvTcvqeOzcwpks4D7ilvhvvQGsxRniEhRNufO3ChAAQrkokC8++G6qP+RBfuxfnNNLvIwZ5sEunf04YESk99RTu6f98Nt8mY3FKAABShAAQpQgAKZLcCC/sy+foyeAhSgAAUoQAEKUMBGAaXUjQCeidalLurfOPsgtlbZsxqojaGzqwwQYDF/BlwkhkgBClCAAhRIoYBS6kUAEyKHDCy4C6FNVSmMxLlDea+bBWnRwRCgLrLXxfZ2tWiF8GvWrMGGDRvsGibp/bRt2xbDhw83HSe4YQ6Cr/8u6TGkYgDv+L9CTr/YMJTatwn+0smpCIFjUCArBVzfugyeMY+Y5bZXROI+mZ6VKEyKAhSgQJYLxLsfrov6y1YcwtJ1R7JcguklQ4DF/MlQZZ8UoAAFKEABClCAAtkswIL+bL66zI0CFKAABShAAQpQIGGBeB9i6KL+bVWH8ensgwn3zRNyV4DF/Ll77Zk5BShAAQpQIJqAUqocwLWRrwde+RlCG/XK9Gyeq/4Trm7jDBBKKUyfPh36qx2tZ8+e6N69u6GrHTt2YPHixXYMkbI+9G4DetcBQwscRc0Tg1IWRzIHcnUZAM+IB02HCMz7IUL/ejuZw7NvCmSvgNsH39SlgMttlmMPEVmfvckzMwpQgAK5KxDvfrgu6l+2/ghKqw/lLhIzT1iAxfwJk/EEClCAAhSgAAUoQAEKmOxXTBQKUIACFKAABShAAQrkuMDXhUH3AfhlLAa9Uj+L+nN8olhM/4x+zdBtaqt4R08RkWnxDuLrFKAABShAAQpkj4BS6u8Avh2ZUeDVXyD0yZLsSbQRmUibc+G99lnTHpYuXYpt27Y1ovdvTo22sr1+YKC8vByBQMCWcVLRSbdu3XDJJZeYDhVYdj9CHyxIRRjJHUNcqN29oXk7wzihz1ci8PJPkzs+e6dAFgt4x/0FckZPswzv/HqV/j9mcepMjQIUoEBOC1i5H65X6mdRf05PE8vJD+7RFHeObBnveN4PjyfE1ylAAQpQgAIUoAAFck6AK/Tn3CVnwhSgAAUoQAEKUIACVgSsfIjBon4rkrl9TNfxLdBlfIt4CPzwIp4QX6cABShAAQpkoYBS6hkAN0amFlh8H0Ifv5qFGTcsJd+tlYDbZzh58+bNWL58ecM6NTmrqKgIXq/X8Mrrr7+OLVu22DZOKjqaPHkyXC6XYSh1cBv8z09MRQhJH8PdswTuPj8wHcf/QiHU/i+SHgMHoEA2Crh7fRfuy282S22WiGTHG0g2XjjmRAEKUMAGASv3w1nUbwN0lndRUtAcxX2bx8uS98PjCfF1ClCAAhSgAAUoQIGcFGBBf05ediZNAQpQgAIUoAAFKGBFIN52w7oPFvVbkczNY/Sq/Hp1/jhtoIhUxjuIr1OAAhSgAAUokH0CSqmnANwUmVlg6f0IfZgFq6jbdMm8Ex6HdOhh6O3YsWOoqKiwaRSgX79+OPvssw39ffzxx3jzzTdtGycVHUXLRY/tL/8O1J6NqQgjuWN4m8E35SXAk2cYJ7jyTwi+Oz2547N3CmSpgF6dX6/Sb9L2iEibLE2baVGAAhSgQJ2AlfvhLOrndIkmoFfl16vzx2m8Hx5PiK9TgAIUoAAFKEABCuSsAAv6c/bSM3EKUIACFKAABShAASsCSqlOAD6LdeyR3UGsfnA39Fc2CjRt44Yu5s+/sEk8DH54EU+Ir1OAAhSgAAWyWEAp9RiAWyNTDLz2EELvz8/izBNLzd1jItz9fmJ60syZM3H06NHEOoxydNeuXdG7d2/Dq4cPH8asWbNsGSNVnTRp0gSFhYWmw6lt/4R/9m2pCiWp4+h5oedHZAuufhbBNx9P6tjsnAJZK+Bywzd1qenOKAB6iMj6rM2diVGAAhSgQK2AlfvhO/cHcU/pXuivbBRo19INXczfo6NxZ7UIHd4P53ShAAUoQAEKUIACFKBADAEW9HN6UIACFKAABShAAQpQII5A3YcYrwHQxf2mTRfz69X6t1YdpmcOC+gi/l53nxZPYBMAva0wV+aPJ8XXKUABClCAAlksoJT6I4A7IlMMVP4WoffmZnHmCaamV2KfusT0pDVr1mDDhg0Jdmh+eF5eHiZNmmT64vz587F//35bxklVJyNHjkTr1q2NwymFmicGAEF/qkJJ2jjSvD28k0sNq/T7pxdDfbk5aeOyYwpku4BnzKNwfauXWZq3i8hfsz1/5kcBClCAAieK+mPeD9fF/Hq1/qXrjpAshwW6d/ThgRKT3ztONuH98ByeI0ydAhSgAAUoQAEKUMC6AAv6rVvxSApQgAIUoAAFKECBHBawWtS/reowPp19MIelcjf1ruNboMv4FvEA9IcXeiUi/ZWNAhSgAAUoQIEcFlBKPQzgPyIJgsv/F8H1L+awjDF13w3zgFPaGF7Yu3cvFixYYJvVqFGjkJ+fb+jvH//4B9577z3bxklFR23btsXw4cNNhwp9uBCBpb9JRRhJH8N1/tVwX3ELdHG/2vk+Ast/D7Xzg6SPywEokM0C7l5T4L58qlmK5SJSnM25MzcKUIACFPhGwMr9cF3Uv2z9EZRWHyJdDgqUFDRHcd/m8TLn/fB4QnydAhSgAAUoQAEKUIACdQIs6OdUoAAFKEABClCAAhSggEUBKx9i6K70av2rH9xd+5Ut+wWatnGj29RW0Kvzx2mVIjIw3kF8nQIUoAAFKECB3BBQSv0ewE8jsw2ueBTBtWW5gWAxS8/gX8B1/gjD0UopvPDCCxZ7iX9Yz5490b17d8OB27dvx5Il5rsExO81fUdMnDgRTZs2NQYQ9KPm8avSFxhHpgAFHC3gOvPf4Rn7J7MY94iI8ekqR2fD4ChAAQpQoDECVu+H68L+e0r3Qn9ly36Bdi3duHNkS/To6IuXLO+HxxPi6xSgAAUoQAEKUIACFKgnwIJ+TgcKUIACFKAABShAAQokIFD3IcYvAdwY6zRdzL9x9kFsrTqcQO88NNMEdBF/r7tPsxI2P7ywosRjKEABClCAAjkkoJR6EMDdkSkHV/0FwTV/zyGJ+KlKhx7wTnjc9MBXX30VO3fujN+JhSPatWuHYcOGGY7UDw6Ul5cjEAhY6MU5h5x//vm47LLLTAMKrvorgmued06wjIQCFHCOgNsH39SlgMttFtN5IvKxc4JlJBSgAAUokGwBq/fDdTF/2YpDWLruSLJDYv9pFOje0YcHSlpbiYD3w60o8RgKUIACFKAABShAAQrUE2BBP6cDBShAAQpQgAIUoAAFEhSo+xBDF/Trwv6oTRf1b6s6jE9nH0xwBB6eCQJdx7dAl/EtrIT6KxG5z8qBPIYCFKAABShAgdwRUEr9GsDPIzMOvvk4gqufzR0Ii5n6blsOuDyGoz/77DOsWLHCYi+xD/v6ZzYUFRXB4zGOU1lZiX/961+2jJPKTkpKSuB2G4ty1ZF98D8zKpWhcCwKUCCDBLzj/wo5/WKziG8WkaczKBWGSgEKUIACNghYvR+ui/qXrT+C0upDNozKLpwmUFLQHMV9m1sJi/fDrSjxGApQgAIUoAAFKEABCkQIsKCfU4ICFKAABShAAQpQgAINFLC65bAu7F/94G7or2yZL9C0jRvdpraCXp0/TtsEYIqIVMY7kK9TgAIUoAAFKJB7AkopXcyvi/pPasG3n4b+j+1kAe+kpyHtLjSwHDlyBC+++KJtXP3790fHjh0N/X300Ud46623bBsnVR1dfvnlOO+880yHC8z/EUJbMi+nVNlxHArksoD7ilvgvtR0Y8JpIjIll22YOwUoQIFcFrB6P1wX9t9Tuhf6K1vmC7Rr6cadI1uiR0dfvGR4PzyeEF+nAAUoQAEKUIACFKBADAEW9HN6UIACFKAABShAAQpQoBECVrcc5mr9jUB2yKm6kP+Mfs2srsrPLYUdct0YBgUoQAEKUMCpAkqpuwE8GBmfXp1fr9LPdrKAu2cJ3H1+YMpSXl4Ov99vC9k555yDK6+80tDX4cOHMWvWLFvGSGUnLpcLepV+vftAZFN7P4O/7NupDIdjUYACGSLg6nglPNc8bBbtRyJyfoakwTApQAEKUCAJAlbvh3O1/iTgp7hLXcg/uEdTq6vy8354iq8Ph6MABShAAQpQgAIUyD4BFvRn3zVlRhSgAAUoQAEKUIACKRawuuWwDouF/Sm+ODYNpwv59ar8Fhu3FLYIxcMoQAEKUIACuSyglPopgN9HGgTX/B3BVX/JZRrz3L1N4Zu61PS11atX4/3337fFLC8vD5MmTTLta/78+di/f78t46SykyFDhqBDhw6mQ/pfKILavyWV4XAsClAgEwR8p8B38+JokbYUkQOZkAZjpAAFKECB5Agkcj+chf3JuQbJ7lUX8utV+S023g+3CMXDKEABClCAAhSgAAUoEEuABf2cHxRwuMC4fiX/qaB+Gw5TIHfNqSr9ncPDZngUsCwwod93Tg8iUAWga91J+0S5hs6pnr7acic8kAIOESgsLHQf2y5XAq7vi8IgCNrXhXZEFKqlia9k9tLn9jgkXIaRBAGrWw7roXVh/+oHd9d+ZXOugF6VXxfy51/YxEqQ3FLYihKPoQAFKEABClCgVkAp9SMA/xfJEVxbhuCKR6lkIuC7cT7Q7DTDK3v27MHChQttMxs1ahTy8/MN/dn54IBtwVroqHnz5hg3bpzpkaEv1iAw9/sWeuEhFKBArgl4i1+AtO5slvZoEXkp1zyYLwUoQAEKGAUSuR+uC/vvKd0L/ZXNuQJ6VX5dyN+jo89KkLwfbkWJx1CAAhSgAAUyWKD3oMLLxYVXv76PHX7S73MVQt9Vyyq+yOC0GDoFHCvAgn7HXhoGRoHjAizo50zIdgEW9Cd+hQt7Fzb1u13XhVxyqSukVnuDoecrVlUcSbwnnmGnwMgBhR18AfdzSjA0Sr+fuuHpN6vq79vsHJd9OU/A6pbDOnKu1u+861c/oq7jW6DL+BZWg+SWwlaleBwFKEABClCAArUCSqk7APwxkiO4biaCVQ9TyUTAM+SXcJ033PBKKBTC9OnTbTO75JJL0K1bN0N/27Ztw9Kl5rsE2DZ4kjoaPXo0WrY0WWFTKdQ8PQyo+SpJI7NbClAgUwU8A/4LrovGmIX/kIj8LFPzYtwUoAAFKGCvQCL3w7lav732dvdWUtAcxX2bW+2W98OtSvE4ClCAAhSgQAYLsKA/gy8eQ89IARb0Z+RlS2/QhUMKW9Yccy8A0Kcukq9cIRkxe0VpdXojy87RWdCfndeVWX0jwIL+hGeDjOlX9LBA9EqOtU1B/WFeVfmPa//IlhaB8X2ua6fc/pcUcFm0ABTwOkKHR89bMe9gWoLkoCkXUErd9/X35S+tDMzCfitKqTsmwUJ+vQrRsyKirzcbBShAAQpQgAIUsCyglLoVwGORJ4Q2zEHgdW7OaAYp7brBO+lJU+NFixZh165dlv1jHdi+fXsMHWp8VjsYDKKiogKBQMCWcVLZSYcOHTBkyBDTIUMfL0ZgsaVfXVIZMseiAAXSLOC6YBQ8g+4xi+J1ERmQ5vA4PAUoQAEKOEwgkfvhLOx31sVLsJCf98OddfkcGU2foYXXQWEaAFddgPOO7cuf/5TvQwAAIABJREFUtHr1E35HBsygKEABClAgqgAL+jk5KJBaARb0p9Y7K0Yb37ekIORSrwA4JZyQAH+aU1V2J4tJ7b/ELOi335Q9OkuABf2JXY/CAYXN/UH3XAUMqnfmP0NuGTy/snR3Yr3xaJsEDA9ZHO9XfakgL7kElUpJR4g6uN+V96fKymlHbRqX3WSAQN3qRDeysD8DLhaABAv5dVLTRGRKZmTHKClAAQpQgAIUcJqAUuomAE9FxhV6/yUEXnvQaeE6Jh7fra8Dbq8hnk2bNqG62p71Rr5+WBNFRUXweDyGcV577TV88UVm7ig9ceJENG3a1HgtQ0HUPD4AUEHHXGcGQgEKpF9AWnWEd3KZWSB6p9DmIhJKf5SMgAIUoAAFnCSQ6P1wFvan9+olWMjP++HpvVwZM/qll97ibZK/byaA+ls97XG5XYOrF5WvzZhEGCgFKEABCtQKsKCfE4ECqRVgQX9qvbNhNBnXr/hRBegtweu3T4KB4ICXVlVk5qdZDr4yLOi3dnFYFG7NyYlH5fK1G1cw+VIlocUA8uuuzaduePrNqvr7tmjXasCAG/NaBY6+oAQTwsco4KUD7rxCFoqnZ4aP7l/Y2aXcS79eobtzvQie97mDt1dUVhxKT1Qc1WkCdR9kvPZ1AXgnK7FxxX4rSvYc07SNG2f0a4Yu41sk0qFehWjK1ysSViZyEo+lAAUoQAEKUIAC9QWUUtfrnX4iVUIfvoLA0l8TK4qAd+JTkPYXGV49evQoZs7UNQP2tKuuugpnnXWWobOPPvoIb731lj2DpLiXc845B1deeaXpqME1f0dw1V9SHBGHowAFnC7gu/lVwNfcLMweIrLe6fEzPgpQgAIUSI9AovfDWdifuuvUrqUbg3s0RXFf0/+/RwuE98NTd4kyfqSC4UUXh4Ih/bnpaScno36+csnM+52cYJ8hk+4F5DffxKhKVy6ZOdnJMedSbH2GTJoOSEm96+P4OZXq65OLRr0HFZ4pLqwAcHad934VwrBVyyoy8+ZdqieNhfFY0G8BiYdQwEYBFvTbiJkLXV3Tu/BMt8etC5fOicg3qKC+M6+q3HS5llywSVaOLOi3JpvLReHWhJx7VC5fu4YU9OsrOaZ/8SUSwnMQdIfCeuXC9fOWl61x7lXO7sjG9S26WrlkPgB3bab6mjSRIfOWlu7I7syZXaICia5OpPtnYX+iytaPb0Qh/7Nfr9h6n/WReCQFKEABClCAAhQwF1BKFQMojXw19PFiBBb/kmxRBFzdJ8LT/yemr5aVlSEQCNhiF634/fDhw5g1a5YtY6SjE73zgNdr3OEA/sOoeXJIOkLimBSggIMFPKP/ANdZl5tFqB9yn+bg0BkaBShAAQqkWaAh98NZ2J+8i9aIQn7eD0/eZcnKno1F8SfSfNsX8A+rrJzzpVMTZ0G/U6/M8bhysVg90SuSi0Ys6E90liR+PAv6EzfjGRRojAAL+hujl4PnjulXVCyQv58oWqxnoAQLm/iDEytWVejtVtlsEmBBvzXIXC4Ktybk3KNy+do1tKDfuVczNyOLfJ8G1FNzq8qn5qYGs7Yi0JAPMsKF/VurDtcW+bM1XKCBhfx6wEoRGdjwkXkmBShAAQpQgAIUOFlAKTURgGFJ+dCnyxBYdC+5ogoIfLdXAzDe2l6zZg02bNhgi12zZs0wYcKJzfFO6nPevHk4cOCALeOkupOePXuie/fupsMGq/4XwXUvpjokjkcBCjhYwH3FLXBfeqNZhH8WkcidnB2cCUOjAAUoQIF0CTTkfni4sH/puiPQf2ZruEADC/n1gLwf3nD2nD1zwIBxrWo83lcBXGaC4FdKTVi1dOZLTgViQb9Tr8zxuHKxWD3RK5KLRizoT3SWJH48C/oTN+MZFGiMAAv6G6OXY+cW9i5seszrflEUrq5LfR8UdkBwQd3fd7rcavDsynJus2rj3GBBvzXMXC4Ktybk3KNy+dqxoN+58zKRyPg+nYgWj60vUPdBxjNf3xgfkIiMLujfOPsgdHE/mzWBcBF//gU+5F/YxNpJ3xzF7YQTFePxFKAABShAAQpYElBKjQUwJ/Lg0GdVCCy8y1IfuXqQ97pZkBYdDOnv27cPL7/8sm0s11xzDVq1amXo75133sEHH3xg2zip7mjy5MlwuVyGYdXR/fD/LXzrN9VRcTwKUMCJAq5O/eAZ+Vuz0N4WEdOl+52YB2OiAAUoQIH0CzT0frgu6C9bcQi6uJ/NmkC4iL/bWT706OizdtI3R/F+eKJiPP6EQO/Bk64REb2lXXhbuA8BnAmged1BT6xcUnFb7X7nDmws6HfgRakXUi4Wqyd6RXLRiAX9ic6SxI9nQX/iZjyDAo0RYEF/Y/Ry7NzxA4q6h4KyFEA7nbqIVCCk5iuBLkRzH/83/GrO8rL7cowmqemyUNQaby4XhVsTcu5RuXztWNDv3HmZSGR8n05Ei8eaCSil9FJ3NzSksH/f+8ewtfoI9Fc2o0AjVuPXnekPLn4lItNoSwEKUIACFKAABZIhoJQa+fWqdYbq89DnKxF4+afJGDJr+nT3/39wdx9vyCcUCmH69Om25fnv//7vuOiiiwz9bd26FcuWLbNtnFR31LdvX3Tu3Nl02MDinyP0sb4FzEYBClAAkKb58E4xfVCqBkBTEQnRiQIUoAAFKJCIQEPvh+vC/nWba7Bs/RGs36z/N8QWKdCI1fh1V7wfzinVWAHpM6TwMQC31HV0WAm+Iwp311uxfwtCroErl5V/2tjBknE+C/qToWpfn7lYrJ6oXi4asaA/0VmS+PEs6E/cjGdQoDECLOhvjF6OnTuuf/F9SuGXdWkHFdR34HO9JsfUEgjC+zS/GVCuq1+unr4vx3iSli4LRa3R5nJRuDUh5x6Vy9eOBf3OnZeJRMb36US0eGwsgYauUKT71Kv2s7j/uG4ji/jDH1xMEZFKzlgKUIACFKAABSiQTAGl1NCvdwzXW9Gf1EJb3kJg/o+SOXTG9y2nngHvd2aa5rFkyRJs377dlhw7dOiAIUOGGPoKBoOYMWMG9NdMbB6PB0VFRXrBFkP46qvd8D87JhPTYswUoECSBLw3zoc0O82s9+4isiFJw7JbClCAAhTIcoHG3A9ncf83k6ORRfy6I67In+Xfa6lKr8+goq5whV4DcFbdmG/7Av5hfo9vioJ6+EQcgikrF1c4ciElFvSnarY0bJxcLFZPVCoXjVjQn+gsSfx4FvQnbsYzKNAYARb0N0Yvh84dVTA53yOhhQCuqEv7s5AEB89fXrFpXL/iRxVwR92/1yglY+dVl77SGJ7CwkL3se1ypcB1M4B+AM4G4AGgPyXb8vUKtpUKoaeadFBvVFRUJPzJ2fjB158WOlbzbQiKAJwPoO5utDoIyDoolLua+F6YvfS5PQ3JY2z/4rMAuRUhNRGCcxoTeyMLRWVsv8ILAfcPAIyo++VJ76YQgMInAlmkJPDE3KqK9+NtaxZZdC3AMq87OLaisuKrsQXFl0PwM0ANBKQFoA6Kku/PqS573syvcEBh82MB19VwyRQJ4d8haF93XADA5wCq4l3fsQUloyFqXiLXRyB3zakq/V28c2rjC3rGCdT3ANXjeE61bY8o/CMk8lwTd2BORWXFoXh9Rb5+8tw7qW+9T+QHgMyHqKfmLi/T8zyZTcYXFJ0bcsl3oaA/pe2kayDDeQL4sLHfBzrX4LFjN0DkegG61X0fhK/xYhUK/mHeiooPG1vQf8ult3h3ND04Qly4ToVU/5PmU4LzXOcfY64fuvqKb5/apEmwUCl896S5obBDCZYBoT/Hel+K/H62dIGVjJlbXTq//rGNfF9A7XuUkpsBNRrABfWvfUPmeCwz/X5es00GQlz6fajvN++30O+vH0LwZ58/OLtiVUWy90qtfT8U5blFQQ2v996sN3XcIS5ZrkJ4vv2RFq88sfoJf6xrk8z3H0tzggdlvUDdBxn6IUq9cn/CTRf3b6s6jL0f1OTMyv3hIv7T+zWrLehvYNMF/LqQX3+AwUYBClCAAhSgAAWSLqCUGgBAf9h9Ugt9sRqBufpXKLZYAr6pSwFv+FbGN0du2bIFr7/+ui14uuBdF77rAvjI9tprr+GLL76wZZx0dDJw4ECceeaZpkMH5v8HQlveTEdYHJMCFHCggOeah+HqeKVZZJNFpNSBITMkClCAAhTIIIHG3g/Xxf161X69en+urNwfLuIf1L0p9J8b2Hg/vIFwPM1coM/Qwhuh8Ez4VSXy0KrFM35WMLzo4lAwpLeBCz8hulR9hdGrLH42bFKs+7kKoe+qZRVxfyHvO2TSBAV58ZuIVenKJTMn67/37TumhWraZAGAggSuqaWxBwwobF7jUYWA6N25LwbQqm6MYxB8IgrzVSj42Mpls3RtTNxmUkxbLUeOjVyxYt7BS4cUtswTKVFKfVcBFwlwSl2HuwG8Dpc8emZLtcKkrkp6D5rUW1zy4zqDtgBcAPSW4FsUMFtCwT9bjbF+Ero+4F971BXiwk2ADAbwLQDhNysd1wZAPesLSEVllJobk+se1wnACZdYB19UWOjL36euUZDbAVwavj4K+EqA9xRkRpOAe1plZamONaEW49rrujb9+eOrCvjrqiUV6+PVaMUbOHONStoc8wRvFKhrI+aspe8P4/d1PCn9uvr5yiUz77dypMVj5MohRRcIglMFomtu9INMTerO/RLAx4nMI5P3o/rvNdJ7UOFl4pI7oetcgDa1GR2frxsVML0G+OvqJRX7LcZ+4rA+gyacrVzu74tCIQQdI98DEMIj+r2WBf2JyvJ4CjROgAX9jfPLmbPHFJSMEFFzAfh00gL8aU5V2Z36/xFjC64dAnHpPVdrX4PC9P2e7TdUVlbqwt2E2/h+JVeFlHoMUltkGrsJ3oAK3jS3quK9eIfq13Whdk3I/QAU9A9mxk/iTupEHVTAb5oEQn+yWmg6ckBhB2/Q9SdAxtX7gdQ8NMEbrpC6YXZ1+UexYm9o4e74gqLzQi55Fgqmd9rrjRkE1By/O3THgsqKqMuXmRRdfwTBECjoefAfhnxFbpu7vPTx+rkV9i5seszjukOAn9crko+V/hoFuXFeVek/Iw9KRkFtbWH4KQd+CKV+ES8+BewSwQ/mLi+bYeUH7cTmXu2DKzN9geDtFasq9lqZ24kcM7Zf4UUQ99MW5obu9ogSPNjEH/xfq98HCTgGofBY0OV6xK1qHxjqWpfHPlGuoXOqp6+OlZf+RdC/zXNtSNQjAuhfMG15vzCZ6/9UPhmGY2qUiPpDvLkBhSrx4Po5lWWGgtB0F/QfL+RX/2fpPQrW3wOjFfTXBNHR0lxTWO9yqWtnLy/XDxfZ3hKZ8/p726Xkh97TAzOiPTCWjPcf25Nmh1kh0NgPMmrfxHcHcXRXAPs+qMmqAv9wAX/+BT7kXxi+P9Lgy/6rrx9sm8ZC/gb78UQKUIACFKAABRoooJTSDz1XR56utq2Ff/b3Gthr7pzmGfsoXGf2MiR87NgxVFRU2AZx1VVX4ayzwgsMftPthx9+iLffftu2cVLdUdOmTTFx4kTTYdWBrfD/fVKqQ+J4FKCAQwXcvW+H+5LvmEX3WxH5L4eGzbAoQAEKUCDDBOy4H66L+3fsD2LDlpqsKvAPF/B3O8uHHh2Pl2Q0ovF+eCPweKq5QO/ehU3lFOgF6nTxtm57XG7X4OpF5WvrXpsDYFjda4cEuHrFkgrD/RCz3jOpoL8u1x8r4O56hfXRpk0IwAIBvr9iScXmWHPLrKDfF/CPPub26K33/tfCWK+LuCevWFy2VY9TMGRilyBc0+WbBV2jDR8UUQ/uayX3v1dRUWNh/kufoZOGQslf6tV+xDrtACA/PTNf/S3yc/kkFatL38GTJiuRRwG0jhWYLpZ2iTy4r5X6Hyu51z4k8KX8NKTUzyxcD12M/aYbocnVS17caMHV9JBMM9IPOxzzqN8LZGrcejpAf3/MC6jAzW8tnX3SQrzpLujvPaSwh354SaT2YZB47ZiI+l3okDwU6yGmaAX9LhfcCvgzgJF1xfbRxtsJUdetXDzTsBOs2QkJXAv9gM9vBHhdAS8BaFnXn6WHm+Lh8HUKUMBcgAX9nBlWBGRsv5KnATWl7uCTVuEvHFLYsuaYWz+52qfu9fDq/Z9Z6bzeMTK2f/HtUPh9vdWirXSxTwHXzasq0w8VRG0TBnz7W8FgUO/FHd5lwErfUAozmuQFb6mI8zTbmP7Fl0BhpgBdLHV8/KC4sTekoH9Mv+JRAujV8fOtxqKAjRBMmre8bI3ZOSZFzp8phWUitasHGx/9j1hVvLB3Yesaj/uFup0CrIYV1cjuglo9j48ddT8hgmsTCE4X3v9f+8On/izWit7HH/Rw65WK9Mp7CTT1njvoHjlr5XRLT2Zb6FjGFBRNEsHTcYvSIzqz+n2gi/m3NzugC+xvsfBD+PFRFD6oW1U/PF/jFvTXPiAR9DwKqOstj3N8sINQuGNudbn+/lCW5rrgCxXCK1Hnujn8VhXC2Hkryt6p/3I6C/pH9y8Z5FJK532Ghbly4hBRWFzjCV6fyAM/egePENSTgtpf1i2+D9k+33UOMrag6DoI9INW4Z02rKQfBOQ5nztwp9lOHHa//1gJiMfktkDdBxn6/7d6JQ+9o0qDW6YW+NtcwK/99ENXz7KQv8FTiSdSgAIUoAAFKGCDgFLqsq8/kHkrsiu1fT38s/Sv1WyxBFznDYNnyH2mh8ycORNHjx61BfDcc8/FFVcYbycePHgQc+fq9U8ytw0bNgzt2rUzTUDvEqF3i2CjAAUo4DpnCDzDfm0GsVBEdGEBGwUoQAEKUMA2ATvvh2dqgb/NBfz62vB+uG0zlB2ZCZgUnJ+0Cn+foYXXQWFauCA1vHq/Fc1MKejvO7T4DKWC07/eifEqK3nVOyZuIa6J79sC2aSg9FP6elX9+E1hrT+IEU18obNDIdc8AOY3A4w96cLqX6xcUvFgrIUu9WKMX+yDfthXPzSUyNYhIYj605et5P/VL5y3u1hdF9y3+lL9HkrusGx23GKuL+C/sbJyjl513bQdX5UfTwEoin8hTjpiDxRGr1xasSrB82oPzySj2u8PBCugTtQVWk35Y48Lw5e/WnGi/jCNBf3Se+i1xVC6DubEThhW84g5j0wL+pX8SEQ9AtSunG+lWZpPAwaMa+X3eCsUMMRKp3XHfFAXR7O6v7OgPwE8HkqBRAVY0J+oWA4eP7p/YWeXcustsDrXpf/PkFsGz6+3vdC4/sX3KYVfnuAR3DF3eZl+SsxyG9evZKJCbbFp/b2yjwAyV0noJVFyTIlqgpCMEcGEiBX2dwpco+dUTTd8CKoD0MXa/qPuCiUYelJACh8okecE6mP97wpyrkDdFPm0qBI80eGrU++IVrQ9rt/kyxVC+onj+j/0GmIX5bpGb2oQkePWUEiGzV9RusEMK9GCfnNH9SUgZRBUQiEogpZK1RauD6rvqIC17qB32OyVz++MjMWkoD/2ta1X0H+8+No1ExC9/U+4BSFYg5A8IyLviDt4OBjCxaIwGRD9dHb9HRQ2K3dw8LzKik/CJw8YcGNe62DgRKFwKBhqr9yh2d8UOuqcVbEbvhOr+7vdxw6aFedGmR8n4oOo4x4Cvezbd6BQfz/yoALumFdV9pgZSO1q9c0O6Hld/4d3Q9+1c0+p6yN3ptDF1N68YGG8B0qsfKON6V88RhTKTp5/dXND4VUJqX/Cg64hyOUC3BaRJ0Th/jnVZb+I8YuajOlX9FOBPBTxS1pAgOUhqFcE8pmC6uyCjFBA/yg7ZcQs6K99aOCUA38SVfvQQL1mbZ7rBasFct2cqtJ62+t9002cuX782ilZAKh1Xz9d3g4SGlo3t+u/d+k3lPVuj/vqWZUv/Cvcu/5eCAabnCgsD6Lm32q/NyHhbfY2SdA13uV27Qifs9ft2VdZOe2kKoTE3xdM36OsznF97WPOQxMzvZ2X/h4Ob+m3SZTMVS61SoDmIYUBAnVNvbzr0lVP7Xfv+F5Dd3iJ/D6I8v8VvXuMfhhphlLYD4EbSj9so4oj44n23m94/1GB25Xg3vD4+nvFJR79MMOJFu39x8r3Lo+hwEnvdErph8N0Yb8u8G900wX+uulV/PWf9Ur+4aL/8GuNHsRiB7poP6+tB60vOL7CkF59X/9d/7tNLfyhRaWI6O2E2ShAAQpQgAIUoEBaBZRSlwD4R2QQatcH8Fd8N62xZcTg4oLvtipAjLe4N2zYgDVrTNesSDi1Zs2aYcIEfSvS2HRBvy7sz9R26qmnYsyYMabhq0M74H9ufKamxrgpQAEbBSS/E7wlujbJ0LaIiNXiAhsjYlcUoAAFKJArAsrm++G6wF83vYq//rNeyT/85/BrqbLVRfv6v/CK+3r1/fZ1/2ZTDLwfbhMku4kv0HvotQ+KUneHjxTgByuWVPwp/Pc+g4q6whV6DUB4+7sP3e7gwKpFs7bF6z1ZBf26+qPf1YVtAsdwYtsLccudUOo/68U0V4Xw/fDfAyEEO7XFrsjV5HWBbI3Hq3chiCzm36Ggpos6vpiDckl7l8J3FdA9oqg8ZiGuSUF/fbZjSrDs6/ruRRJSOyDStW6Rzd6RhfUKaoZA9L2oc+s6OKCgXnGJ6zUFHFJKXSHHd1I4JyK+uLsq9B5S+F8CPBBxXm3+LnEtCSD4sUdJDwXXYEDp7b9OrZdECFA3r1wy85nwv+kHBDbtQluP65uHA8RVu1K5rrc63kR+p4JKr7Zf2zxNUFO1sGJ3ZD1LbTH/XjyO44uV1m+fQteoKXx4vD+cD8h1xt0F5C8rl8zQDwKYLRgpfYZe+98R80b3dlLfMa69oWA93vdEphnV+u9DOYBx9a+5AOtDgr/VztuY/njdF/CPCz9UoXfCQNNvdlhwe9AhpDAHCt8Kz2sAk1UI74bHcx07dmDFinmNuoHXZ8i1EwGlF7Gtv3X8AUDNVIJXQlDveuA+FwhdqZToWqb2J11Lkd+tXDxDP/RimEcmBf16ZXxdIxReEX+PAIuUYHFtn0r6A0o/XH/yGEC1HDk2MlquMb4XTnofEZGL9a4AJu9V4ZRY0G/1G5XHUaABAizobwBarp0ytn/x96H06sbHmwh+NWd52UnLX40rmHypkpD+H0dtgbUSLGziD06sWFVxxIrX6L4l3Vwupbd+qb9y9ExfIHhrxaqKvZF9jO9fdGEoJDMgtT/o1v2/Hcu87uBYk4JtXWT8sEB+VK+ffUpw47zlZboI/6T/WdYVC98lxx9QCBeV1yhRJfOWl8+KjKVuhwL9w3n91dffFDeK51SW6V+UT2rjBhR3UsHaour6S3uVtz986nVmDwwkUrhb1/ciAOfVGzSq4+irii6TkJTV31UgWtF2jCLnIwrqcZdbHplTWaZXkjf88DGmX/Ftgto5FK7Ii+qv4x7bv7gPFHRx/okHJMzmXX1Yk/jirvIenjpj+xfdBVVbhB5uUeMr7F3Y1O/x3K+gflgvH8MDB+GOxhSUjBBRerm28C+CRyCYMnd52YxIK/1LSc029/ch+O+Tiu4b8ICM4Xumz3Xtgm7/qwLoH7zCLerc0HnWeFyPAnJzveNj7r4R+T5Qe57CeiXy7XlVpScerAj3N7Z/8VlQ+hcsqf+Du3455rUzmU//n70zAW+zuvL+/76S7YRANpYQlrZACy3TZT7C0thxcGJnhdhJsGwnYZ3S0HYoXb5OmXZopzPdhvbrAqWlpXTKGi8Kie0AhcShjrewhe5hK2UnC0v2gC297/lyZcmRpSvplSzbsvO/z5MnYN177rm/e98bWfqfc2wFdVNeMHiD6c6pKPadDeW5ExIKyIi0naIw31SRIuFZz2AtAvlpc3v9lxMFQRiYveCBt3hN+z1JP7xI515YYth7XZFDLKlZt6n+ibg7Te+9x3MdVOgO7AtSEODWvZ7t15nE9knuh11QuDZ/il0f+8FGb9UOqx5Q0ZG/r3rFKrmvY1XGpeUi60nw70rCu3nBBSvG5xcEvw9R10Q927aIfLW5o/7HsZyi/z+d/Uhmh6+RQDoEwlmKIuL+NCvAuJspIujf9bT+zAB47y07JPaPtOhggNifRYvwtShft+ifRf57zHGe0M8nfST6sw93/qXRK/TFhVLKnL41DUPsSgIkQAIkQAIkQALZJCAi/wTgr7E25e0XEKjX3x+ypSKQt6IeakJED3C49969e9HcrBPOZaddfPHFmDgxEot/2OYTTzyBZ5/t/d53pLaFCxdi8mRzpfngQ1+D849NI3Vp9JsESCCLBPI/15XI2lilVHZKomTRX5oiARIgARIYXQSG4vPwiKD/L6/0hOC9ubdX9B9pWvivW/TPIv+thfmRFvlvLc6P/dnx4/uL+Adpl/h5+CCBpVkzgeJ5S6fatkeL9c8K93gVjjWr65H6F6JGqMKyqrsBWRH+WUBElm7euPr+VFwHUdAfN3VhWeUNgPr24Rektqtl9fIUPuq13QLI56L6dQvUDadMkp/EfkeuJVeFcyrnQNSvYzJvP+u1PHPa1te9GjtfIkG/Fuj3QK3c0uLXyfb6tRml1WfaylmrgLMN/msBfX031GcNY1VhmU8LhXWV62Ojxt7W1eL/jEn3cEHpJR/3KEvrxSL6HkeAX+AAvrrZoBk7v3TJsV5410CFEkBG2hP5wcDcZJnwC8sqVwFqWdT+fKOrZfV3Up2hotLKFaKUDhbIC/dNuD9as/PaLvUlBdF2I19e7leiyjs3Nuhz3p/zvOpPOLajE+RGWDla23TSRHzXuPdlVUsB+U2UUFvbS8g21dpiX89FRtNLKy9WSmmtXR9/JfKpzo2rddR4P31ZAv5QUF/ubGn4iYmH4Y7YIw7mbn7Eb0wInC5T3f+8Et+JXi82Rj9PIlhnI3jV4xvXvh33zE73jbXGqV8K5PKo10x3Y+hlg6A/MqxbRH0XB+X/xT5LOrDBMMdBC3JRR8tqY2K7orKqKoHI+xLrAAAgAElEQVTcE7UXep5NCri8s8X/Stw6ynwfs4B7BPh4zGsU9GdykDiGBFwSoKDfJagjtZsW9Xbnee5TggVhBnstS81fu6m2X8kft/1MHEtKSrwT7Cm3RguHU2WD1nYM4vUeEVXR3FH7UPQ8BsFs0uzc4bEqVuSdKEghVsgJyFaP7Vm4pmuVFrcbW3mJ74PKDlU9iGSvMXINrbN42VcFcmPEkIK6vrG99gexhjPlWHFhTTEc6F+UIhGwRtF2AsHuTigsaWqrS/hpvs5IHrA9TdJbDUA3W6CubG6v1W8SErby4mWXKoguuxb5tOOxoFgLHuhYtcs0KFNBfybnw5R1P1HAQcXMmpsguK7PZ4Ubm9rqdHS6KXpXd1OLZ9T8d79s30gYrOL6agpn59dvknt5Kjxq5eVfvHbjXXFvLiNGl5RefqwT6Lkfgk9GfiZKLm1uq9dRp/1a6PwFT7wTSldY6Oud8llIUB0hoaDfUDHEhpIb8qc4PzT8QtTnydKSFafYdrARUNOiHDcG0pjPeurnurcShUeziU5tl24QRNYF/XEVVCBbxeNURFe8MBwkVTFj2WehQhHtkWdwLyxc3LSprj22f6L7IVnlFG3DcBfaorC0ua1uQKqLBOexJT/oVJuCxCLr0c/2zqP2/Y9AdBBGpCUM2Il0cHtPu35g2ZEE0iQQVYJYZ/4YFHF/mi7lQnd+aZELu0AfSIAESIAESIAEkhIQEf1lty5Z3K/JrpcRqI36fpIcExLwFH4enn+OZyUiWLVqFfTf2WjnnHMOzj47/jvwN954A488ohPhjdw2YcIELFq0yLgAOfg2AneYXxu5K6bnJEACmRDIW14HNdGYjP//KKX6Mh9mYptjSIAESIAESCAdAvw83EiLn4enc4jYN6sE4sS6Cqu735m0fMuW2wLRE7ntF+tcrgv6i8p8MwT4HYCjw753JxIrR6/tk7Orz7Es58F+GbYTZPA2C/rVvbsnyb9s9ft7o5AMLXFm/9RjC8sqP3+ouv1PozLuPw0rWNK1fu3O2KniAyHQuHsSqpP5pgMOHBWq2hBJ+ppUiKznzESsXjh76ftheVrCVQe0GefQn292tfi/l0yzE5d1P8G5LirzXSvAz6KYPLB7EpYmW3thWeVVgLq9j63gJdu2ix9rXfPaQB/OXGQ0vazyVgWlg0FCTSA/2dyy+v+mxT9J5vmhEPSHs/PrpK1WaA2CLQW2d35ra62uCGFsJSXLjuv2BB9SCoc1SgpXdW3wax1cv5ZA0N+tBFd0bvTr6gbu54AYA13ClUR0ouXzooz1q35gmmTmXN9pQQc6sXCksofuRkH/QB9WjieBJAQo6OfxSEpgyYXLpjuOaIF8SOytkgiLK2YuuwYiv+wzqHBzU1udzmKefA6dbV+UFrdPDXd0m1kd8Zm61W+b2ms/Ff0Pf5ygGnL7Hs+Oz5qyTEc7ashqHedXeemyKapbWqIqBRiDCkwA4kW2+F5Te91/xPZ1KxRdUlL9UccOcYxEve60PFK6trU+LtNb9Bwm4atJtG0Q7LoS5vcKqe22QxG8p4XnfdHj8cxc03pv0jejl8xYfnpQOTpqMJJmbZulpHRtW/3TJp4ZCvrV4uKamwXQ5bFCTVcSaGyv0wL8pN/4xj4bAOICDkpKrhwz3n7Pr4CL+3wWVd7UUasrQyRsoQoU/Z8JVyLvZDYrimu+fijKUpc4i7T/aGqv07+kJG0VxTV6jB4bAWR8rg0+J6xqETvhxTOXf8gD5/cQnJzqDoitGHJIuNqaX2Av9huizmPnMQSvGANpDGfpgFjOouZN8RHXsXMYs8Ir9ZmmttpfGe+BmOomuvRaNjP0m+4oKFze1FaX8E1/xE9T4AoEq/Z4t18Re3+a7wdc29xed/jfBPNJU+XFNXcpQJfVCz+D5qClVGc1+nXDfbgLggVNHXWPpbJjCmRJVSHE7T2dam6+TgLZIBCVqUiL+2NLR2Zjily1ob+w0H90+tA7lFJxVZJy1XH6RQIkQAIkQAIkcOQSEJHTe0tw92+y9w0E7qk8csGksXJ1zInIuyyuoGbIQltbG155JS65VBrWD3edOnUqSktL48bato2Ghgbov0dymzdvHo4//njjEoIb/xvOs/3yp4zkpdJ3EiCBDAl4F/4A1gdmmEbXKKVSftaY4bQcRgIkQAIkQAJJCfDzcH4ezkdkeAlMm7Yyr2DyrlUQRD7EcABV1dXScF+sZ4Vzl5wAx6v1Hx8Jv/YmLGt21/rkepYcF/TrbPb6+/CVh9ebWiwf6Rsn7AaMGbwNwvy3LY9V2vFw/Z+SnYDQ/kzatTomIaGrsdPn6SSl0DqfXh2XYJflwZyO9f4tMXOq6WWVdQqqKvJzBVXd2dKgxc8Jm8k3BXy+s8V/S6JBmYjVi8qqviSQH0fZ3CgHsMhUOSB63sLZ1WfACgUc9OmVxIOZmx/2/z26X6xYHQnE1P1sxz8LWcson2uMdBZ5NQ6NAOYePh9ySWfLavOHeeFOhXOrPwrH0Rk0Ih9WJRSQD5Gg/1uHZPz/GfWc/1dXS0PKyvBFZZU/FKivRMYJ5JebW1Z/NvaMmwX96hddLQ1ay5ZUu1ZYVhXjm7myyPRS33yloBNrRioluD53RaW+OaJC+3hU2HcK+of3n1/OPsoJUNA/yjd4oMsziHmvbWqr+7nJbpwAW/BXKVBlzRtrdyTzo3xm9Qolqi9bu1LKv9vatjyV4F7bNIi++4mqL5qxfJJXOToa9oKwDwcsR81f21nb4YZN7Ppjhe6xWc+TBTzEzhebGV5XJTh4VN6S9evvPhDd161QNL5SQHxwQ6I1x2Vvh9ze1F7/6ej+BsGuK2G+G86mPuVF5cfAOmqdArQgUbekgR6ZCPovnu472eP16F8aP+hmjmg/DZUH3lK2Naexa1V0NqI4sTIUEj5DEfu64kXAskrEUuP0zxxIYEzQaU+WWTxTzqnGlc+sXqpE9f3CrYA7G9vr4gSisc/xoTfkXfkF9kI3Qnu3e6ez+fd0e3SUemHYb1sglza319elWod+3RS8YhJqu/UnwZzxQSJJ7jRDhYjsCvqLq2sUQvdrJMu+633R6zMErrit4OH6fjBUOYm7f9zsb797c2bNt0Rw+BeqBIEICe/ENLm5vafTXQf7k0A2CIziLzSiBfytSilj6cBsMKQNEiABEiABEiABEhgsAiJyCvSXtTFN9u9A4K4lgzXtqLObf/UGID/0EUq/tm3bNmzcqHNfDLwppVBdXQ2v1xtnTGfo15n6R3I7+uijsXjxYvMSuveh5zfzRvLy6DsJkEAWCCSqiHJIXPCfSqn/zsIUNEECJEACJEACAybAz8MHjJAGSCAtAnGib+BZj8ee1f7wmm0mQ7HiVgX15c6Whp8kmzSXBf0G0fd+BSzobPG70iMZMmY7ULiya4P/7mgmBkG/azFtvNgXzd27JlXGVlCI3YMLFqwY7wn06Oj+6eHXXIt/3R4igxDZmFk8Yi9dsbpBJJ0w4MTgsyosq7obkBXh1xylsKRzg18Lovuage9tXS1+nY0+oQhbBzPkTdp9oSXOcRFDtu10DEeG/iFgZAr4SP3cT/eNtY7GHHEkLCBXwSCCv39849q3Y/dqKAT9bs90bL+isqoqgUQFwJvF9oZ92KtgzetsqX801dxFZZVLBYc1XTr53dHWmItitYex9++hxMXGaiqm+QZyB6Xyn6+TAAnEE6Cgn6ciIQFDZuekGd8NYllXYtuK4upfA+rqPkeSZLOOddYgqu4nhl1cuPyfxeNsABB5I/Rnx6NK1yUpexM9R8WMZYugpO8NmUL/zNHx2f/hKuu5nmNRybLjLFv0t4ofD89pFPK6EYqaMsGLkkua2+qTRjVG1hqbXd0UmGAQObsSHmf6iBn2NuuC/ooZVWVQ1gMA8rWforP6OgcXNXc273Pjd9z+G7Lvx+6fAP8QS2rWbap/ws0cw90n/hkwC/oNz4Kx4oRpPW4F9Ibn+VWvWCX3daz6h1tOcQFEhkAat/4kmnNxUfUCsZSuwhAR0Se8dwZb0B93v8JcCSTRWgxBUbZyZFFjZ70OlOprA7kf4u848xlzu8dz51427qiDgbWiMCcyxlR1JJk9Q7CYKWCnz4Sbe9qt/+xHAoNNIOoLjSsOZbL/QPjPYE+bDfsU8GeDIm2QAAmQAAmQAAnkFAERmQJge6xTcvAdBO44XOwvp5zOQWe8F/0I1vsj3y8fdjAYDKKuzlUOAFerKikpwSmn6BiM/u2ZZ57Bk08+6cpGLncqKyvDiSeeaHTRbv8R7L/EJVjM5eXQNxIggSwT8HysEp7iL5us/q9SSldNZiMBEiABEiCBnCPAz8Nzbkvo0CgjYMh+nlTMXFTmmyGA/p756DCKJ/KDgbmtrY27E6HJZUF/0RxfuQjWArDC/j8lHszZ/LD/HbdbbQhyuKuzpUF/h9fXBiKmLSyrvAFQ3z5szSwojvXXIDAeBEF/nG9ZFfQbsry/6rU8RW3r6+KSa5j2q6jMd60AP4tiF+dfYVnVJYDoagSRM7AHUJ/qamnQWq2kmdXdnpF0+qUb9DA0jGL3Ga8oWNVuxOpu1p7bgv5Ysb1rQb/r580g6O9Q73Yv7IzSvZkqJUDhqq4N/jtcMj5fWVgPYEK4v+ugIjf22YcESKA/AQr6eSISEojLPu8ic355TFbjVNn2DaLtHohzUVNHQ0s2tiZWjCzA/Xs9Y3ytrXe8N1D7JhE9FG6EwNU3eAI1RkH+HcA/hX0xCtbdCEUNwQEHFNR/C8SV0FmASQr4DoATwr7EifUHItjNhPWQCPpnLrsGIroEWqTp7L7GChSmNQhQoYBLI6/FBnzony8tWXGKHbR/dyi68aNRNoKArBexfrbXW9CajfOYCWM3Y9wI+gcaUOJWQB/nS4KqFsnWZQgKcHPWkwaTxM4XGyCjsy0mCjwYTEG/4RkyivFTnYPYoADjOS++dKqNYDuAMxLdIYnmybag33CekorxTX6ZggJgCNiJjHVzT6fizNdJYLgIhL/Q0NOXhMX97w//rf9/qJsW7eum/z1+GUBIxM/s+0O9DZyPBEiABEiABEhgqAiIyGQAcZml8N5e9Pzv/KFyY8TPY502E94F/2NcR1NTE/btc5W3ISWHM888E+eff35cv71796K5uV+CtpS2crHDmDFjUFlZaXat5yB6bi/LRbfpEwmQwBARsE6/EN753zfN9jul1MIhcoPTkAAJkAAJkMCACPDz8AHh42AS6EfAIPg+aEEu6mhZnbCisiEjfcoxuSzojxXLK6g4MX6qY2MICogX4872ZSymPZIF/dNLffOVgv7AJi+8D88B8j8QvJtqX/TronC+gvrS4b7xYuzwc9B0KCv6rCibjgj+AEv9qCDQ87tkAStu/EinT7qC/qFgNHNuzalBx9aJeM+KWoutgN87IjfhoNq4ebPf1Z6YWFDQH5ehP+4OKZy75AQ4Xn03fyTM0HUFAN1/IEFF6Zxf9iUBEuglQEE/T4KRQKbZ9tPN6m8QoqclnE21fRUxgm2FgWV+jp6vvKj8GFhHrTv0JuPCVH64fD1jQX9ING7bbQBOczlXqm5uRM4ZZ+ivmFlzqjjis6Dmiwq9aTsJQHzN8v5eZj9Df3HN1w+9ef9uKhhuXzcJnfXYipk1heiNzI4ETESbtLXgW4sXRVT9UAn8V05bmbdz3J5Z4mAplJoBQKdgOzbVWk3PULxwXHY7Fua6rULgWtBfXKN/WfpxxMdMnmc3c7npk4xTOuMHU9Afuo97RN8LZ4b9zeh+dSO4H0jAjxv7qc5l9Otugjbc2FtcXHOHAH3ZDxI939oWBf1uiLLPSCQQ/nIjksVf/62bFvxHWuRnkb/1zyP/HRHn659F/jv6Z1qwH2mtFO2PxBNCn0mABEiABEiABAZKQESOAbA3zk7gXfT8unSg5o+c8Z485K9sBVT8R93PPfccHn/88aywOOqoo7B06VKjrTVr1uDgwYNZmWc4jcyaNQsnn3yy0QV78y9g/+Ge4XSPc5MACQwjAXXC2cirvN3kwR+UUucMo2ucmgRIgARIgASyQoCfh2cFI40cQQQyybav8aSb1T+XBf1FZVV3HkqyefnhbZekGeZNx8ONUNZNn0RHbzgE/SUlvqO789QiiLNYQZ0rwBQFjEv9eCTnl65Yvaisqkog9annddvDnF19Rmn1mY5y7gfwoQSW3gLQJUrVDbbAP1cZFZVWFotSWjNl0iQ5UHhDCdockdp0Bf7DIeg/2+fLn7RblYmgEpCisBZsYuqTNEwZ+mf7TlYWOqO+50+rWsVA7qDUTNiDBEgglgAF/TwTRgJLSqo/6thqY5QA+UVH2aXr2vwvpkCmFhfX3CzAtZF+yUSQ6QhfM9mqbAtFo30w+J6Ji9FjMhb0G0TBA/VlUAT95UU15yoLPwXwSQCeNJ3MuqA/VrCbpj9x3ZOddR3EAJGfAGpxirWHsvdD1H83ddTpb5yzWoZLi+97gtYXoPAVQLl4Q9l/me4E/UhLOO72HsjG8+xmLjd9kp0VQ7BPQh6DKegf6Doia3TDPacE/TOWTxPl6AjvSeE1ZBR8REH/QG9EjicBEiABEiABEiABEiABEkhFQETGAIasYHYPen41HAWTUnmcu6/nLa+Fmhgde9rr64EDB7B2rf6+MDutvLwc48ePjzP2xBNP4Nlnn83OJMNoJS8vD1VVVVCG4Ajoc3nbbECcYfSQU5MACQwXATX+JORduto0/ctKqehA/+FykfOSAAmQAAmQAAmQAAkMHQFVWOb7JYCVkSlFqe9v3tCgEyombTPmVX/CsR2tReoV9gpesm27+LHWNa+ZBuayoD9d8XSC9aXMvj8QMe1QCvp7s4B7vgMoHeRQkOosxL+eXUF//NrT96j/CLMYW/eZVuabMEapG0Xk6hR6oN7s/VDfOWWyrPP7/ToBaNZaumdyKBkVlfneJ8DPAegKb1aSRfdm73fkPzc/snpzKs3UUAr6Q8EqHvybUvjioWSk8R8QptzJnBH0vywOijY/4n89pcvM0O8GEfuQQFYJUNCfVZyjx1jFzJp/heCWvhUJ2gXyM6VUanGxwrmHShRdH0WjK7/AXuhv8e+JJZQtwWki8m6EqJnuGgX9cC2S9fl8nu7t1pcV1PcSZuIX7BCFA5H9UL0VRHTW+LHhn41oQX9kXSFhP9Q1EFkRlcXYdAxtQBoDHufaB1v92zM9p9Hjykt8H4TtWa2ATySwp8tYbZeoIAIlGAeFKVH7cmdje92V0ePjM/RT0B9TvYOC/iQHONv3dKZBErEuUtCfjVuHNkiABEiABEiABEiABEiABJIREBGd7CBo6tPzi0LCS4OA54KV8Ezr93FF3+j6+noEAoE0rCXueu655+LDH/5wXIfXX38dv//977Myx3AbKS4uxvvfHx8cof1ynv0dghu/Pdwucn4SIIFhIKDGTkTeVQ+aZn5LKXX8MLjEKUmABEiABEiABEiABIaJQPG8pVNt26N/CT4r7MK7gNwIQepId6X1H+rfo6rM6+zcV3Zt8N9tWg4F/cBIEPSHKzbcF5U0tt92CnBAAW/H7LEWREcloRy5gv7IukpKlh3X7Q1erYCrAHwwmXBdBFtEWZc92lL/dLYe5VwW9EfWWDh76fvF8vyrUlgGwSlJ1q4zSjyolOeazg11byTqN1SCfl2JwVbOWgWcncCXbgA7YwIQjgJw3OH+FPRn66zTDgmMZgIU9I/m3c1wbb4y34Sebo/+ZDZb3xz2iKiK5o7ah2JdWlSy7DjLFh19+/Hwa2ll9k61xIqZy7RwWkcGh5opu3gqG4leLy9dNkX1SFvULxpZ9T0yb7zYVV3f2F77g2i/Fhcu/2fxhDJSR94IuBbbu13/QDJwlxfXfEYhFCByOCu/wpPiyA/Ea/1+XWutLjHVr6UrEs8kOKSiuPrXgNIRsuHzEc/WLZ9M+unz7wk450FZ80TJRQBOi4/Wla0e27NwTdeqlzOZIzJmSeFlJ9iewPr+Yn7ZB6V+69jqtqnvHfPcbVtui/t2u2LGskVQ0pzsGYrfK9ntWJi7blP9E258drt3FcU1XzoU5frjgTzPbuZy0yfZutIZn6n43M29kK07yo3gfiD3gxv7bs5R352ZpfuQgv50qLMvCZAACZAACZAACZAACZBApgRExJg8o+fWGcyEngZUNfFU5C03V1F/7LHH8Pzzz6dhLXHXqVOnorS0NK6DbdtoaGiA/nukN4/Hg5qaGnOWfhH03LkIOPjOSF8m/ScBEkiXgCcP+ddsMo06qJQal6459icBEiABEiABEiABEhi5BArn+C6D4I4UWbbTWeBGOYBFmzf7dQLCfi2XBf1FZVV3CkRnow+35IJ0ExA3Yn03fRLBHooM/ReUXvJxj7K0XumEKD/eAeRmW8mq9020/mHKRG/w7RtdLau/k2QtqwC1zC3vwjlV10Pkf6L613a1rF6ezsEcSN+iovJj7LFjLvDAmedALVS9ATCHNVO9xt+GYFHXRr/ORD/glragf5gZFS/wHe8EMV0E8yFYAIX3Ge6V570W5rWt97+Y4Bk6WVnoBBDJTrFHHMzd/Ij/8QEDDRs4r8R3oteLjdFifh2kAsjdjsit+yZbz2z1+3ti5ysqq1wqUDrQJXJHGM+gPisytkDrNGeEO7peQ/wc6FDvdi/s7GzeF5nVcI++6rU8RW3r6151w2ggd5Ab++xDAiTQnwAF/TwRcQSWFC2b4ViixfdZ+xBWi7kb2+uuiy2FYxBt90Cci5o6GlqysTWxYmQB7t/rGeNrbb3jvYHaH2zfI/65Ee4axLTbLCWla9uyF8mZqWB30UzfaZZ4dNCGFqvrZkPJDflTnB8mKx81FIL+WLZQuLmpre4LAz0bmY7X2ftF8DUFfDqmkkH9lIPjLzMJ7t3OtXhmzbdE8J9RbxS3isepaG71/z2ZDTeC/pKSK8eMt9/zK+Diw+9DVXlTR+06N/65FcDH+SLYcPCovCXr19/dV9kh1Xxugl/c+pNorktmLD89qJxWAKeG+7zo8Xhmrmm9N65M4GAK+g3PkK0cWdTYWf+7VJyiX3cT+JLp/aDnybag3+DLW8q25jR2rfqj23XPnXvZuKMOBtaKwhw3Z9rNPe12bvYjARIgARIgARIgARIgARI4sgiIiP6yekzsqntumwUEdWInNrcE8j/dAuTpxFf921tvvYWHHorLM+LWbL9+WuxeVVUF/Xds27hxI7Zt25aR3VwblKgSgfbT2fE3BO/TH12xkQAJHFkEFPI/pzUS8U0pxe8aj6zDwNWSAAmQAAmQAAkcwQSmTVuZVzBp12oA5VnE8LblsUo7Hq7/U6zNXBb0xwrSFdRdnS0NV6TDpWiOr1wEa6NEzCYx7vnKwnoAE8K2XxYHRZsf8b+eaq7BFvSHzsPkXasgqOzzRdAWRHDp4xvXxmbk7+fuYAv6DULn9XIAi02BI6k4ZuN1nb2/xxv8ogBfVFF6PJ2pv8D2zm81JEJNd950Bf25xiiUvd/j+YYS6DKc0R++Ne6ehGqTaH4oMvRPn1P1PSXytaj9eN4S6+KOjfXPJdujXBH0F85dcgIcr9YwfSTsr+uAAd2fgv50n0T2J4GBEeCHbAPjNxpHq8XFNTcLcG2WF/eio+zSdW3xEXOxYlEo9ZmmttpfZWN+g3j3z45HlZoywmcwnyovrrlLAZdGxipkP8O7G6FoeVH5MbCOWqeAC8O+2KKwtLmtri+zegbr6zckU8Fu+czqFUrUPX2MBGtOeHd8TSpx+lAI+stnVi9VcjgaUgGP5HnsCn+rf/9AeQ1k/OLiZZcIRJeUGxu2M6AAjYtmLJ/kVY4WcV8QtndALGdR86aGlLXg3Qj6tc2KmTU3QaCDdiLte03tdf/hhoNbAb3hef67HbRL7t+c+hfViB9xe24ICnDrT6K1VcyoKoOyHgCQH+7zWFCsBQ90rNoVO2YwBf2hfRlgFQrT3WIKCsj0ftA+ZlvQbxDjp30fLi1ZcYpt27oCSyQQKWlQgJt72s2zwD4kQAIkQAIkQAIkQAIkQAJHHgER2XOoGp0uMd6v9dw+F+gZ1o8nRtxm5C24Eeq04ji/HcdBbW0tEhRDSHuds2bNwsknnxw37umnn8aWLVvStperA3SWfq/Xa3QvsPpqyM6tueo6/SIBEhgUAhT0DwpWGiUBEiABEiABEiCBEUZgxrzqTzi2oxM6HptN10Wp72/e0PD1WJsGse428WDm5oeTJy7UdtyKaSNzpit+dyPGT8WosKzqW4D0JWY0BQUMREyb7poi/rrNGD59nu+Dyob+Xn1qeOwOZePCzt/7n0299sobAPXtw/2SVzhIX6xe/UmB83Df526Cl2zbLn6sdU1cIsZUvmbz9cJS33Qo6OSYkWcoIILyzRv9A85GMVoYFZX6qkXhTgAFYfZvwrJmd62v/6uLOyItsXqqvZ0+zzdZ2dAVKM4J9z2oBIs7N/r1z5I2t3eQ2+fNNJmrDP3TfWPVODQCmNtnQ+Gqrg1+XWklZRvIHZTSODuQAAnEEaCgn4eiH4GLp/tO9ng9Oirrg+EX9lqWmr92U21a5X18031ju/M89yldEifcRMmlzW3198YijxN8K+XfbW1b3traGky1PQax6QseeIvXtN8TSodlEjJbjpq/trO2I5Vt/Xq84Lu/YL9i5rJrIPLLKFtd+QX2Qn+LX38Zm5XmVigaJ6gWrNrj3X6FG45uHM1UsFtRXPNdAH2/eLkNehgKQf+SmdUfcUTpXzYjv1xkdN4T8SsvrvkMgH+Lev2Hze110efFONRwrgFxn/E+1qghY3y/5yTZ/rsV9JcXV9cohAI3IlGyrp8FtwJ6X5lvQk+3R5eZKgz7bAvk0ub2+jo3Z7ikpMQ7IXjinVCILqMWF3jg1p8EcxqCotRvm9prPxVboUSPH2xB/0D2Rfu35MJl0x0nVLElIi551StWyX0dq/4Rvf5M74cQg4uABzEAACAASURBVOJlXxXIjRF7Crizsb1OR1xn3OIqUqR5Hxq4JQzKMK8h+8FdGcPgQBIgARIgARIgARIgARIggZwmICJvAjgu1sme/10IvLc7p33PNees0y6Ed8H3jW6tX78eO3fuzIrLZ511Fs4777w4W3v37kVzc9Zya2TF14EY+cAHPoAZMyKVvvtbkgNvInBnxUDMcywJkMCII0BB/4jbMjpMAiRAAiRAAiRAAoNAIE4grrC6+51Jy7dsuS2QznTTSysvVkqtAZAXHveUeDBn88P+d6LtFM9bOtW2PVrfc3r4567Fum7FtJH50hW/F86uPgOWo5Monhq2sV8BCzpb/K70SCUliyf2ePN05v3DHzIYRLYDEdOmu6YIC7cC4xlllSUOlE52GCmZGFdhING5GOwM/Yas5A4Uruza4NfJNQfcppf65iuFvmS1AjRvbvF/3oVhNb2ssk5BVR3umzyYwYXNUJd0Bf2DzaiwrPLzgPpK1Dr/X1fL6p+lWs8FC1aM9wR6tE5leqSvglzS2bJa3xn92mBn6DcErbiukOH2DnL7vJm4uRH063FxVQbSuLsHcgel2mu+TgIkEE+Agn6ein4EYkWMA8lYHit2F4XfFQTsS/yb/bqUeF8ziKp3KbHmNHasSpnSaklJ9UcdOyTIPkEbNPkbnzlcbt/j2fFZF0L3WGFuXJbn2PkPCdd7oHB5U1tdvcujpSqKfR+ZcnDS84ky1rsV9JfPWDZfKWmKygq+C4IFTR11j7nxZeW0lXk7jtr1oaZ2/9Mm4XGmgt3FxTV3CBBdVsxV5vbFJTUfEBs6WvbMsP9Jz0UmImxT4Amgfjvl4DHXpKogEGGqM3kH4LxnqvoQ+wwo98EqcdUfBiLoN4jGjaJswzlRFTOrr4eovm/DE4mtF830nWaJRz+LkYzmPSKqormjNmUUseE5SrjXcUJtoDW/wF7sJoimYkbNBVDQlQomhddqDOAwnKUDbgOBykt0BHqIw/siPBMFM+nXB1vQb9oXt3dU752w71eAXNV3NhII4zO9H0IMBkHQbwhEcH0fhgNHdHRySd8vhwr/1dhW961Ed6nbe9rNXcw+JEACJEACJEACJEACJEACRxYBEdHl0U+KXXXgznLIgbeOLBgDXW3eWOR/uqX3E8KY9tJLL6Gjw9X36Sm9OOqoo7B06VJjvzVr1uDgwYMpbYyUDosXL8bRRx9tdNdu/zHsv6weKUuhnyRAAgMmQEH/gBHSAAmQAAmQAAmQAAmMcAIGAboDqKqulob70l2aQUgcEJGlmzeuvj/alkHo6nZOVTin6n8g8tXD9qS2q2V1dPK/fm6nK36fNm1lXsHkXasgqDxsSN27e5L8y1a/vycVk6LSyhWi1G+jghpehWPN6nqk/oXosQMR06a7psi8bgXGBjGxMTAjlsXZPl/+xF3qfwFZEbU/3+hqWf2dRNzSFavrD4gKy3w64ebKPpsKXfmBwEWtrY2usmjoc+pFQUHb+rpXY/0KC/p1ZoekQSmm9cRWZgCGR9A/2IyKynzXChAt4G/u3jWp0kUAUFzQw7AJ+mf7zlcWdODNhPBeuq0Soorm+L4hgv9KdQe5fd5MZ8mtoL+ozDdDENJLRT7oe9vyWKUdD9f/KdVdZQjAch3UkMo2XycBEognQEE/T0UfAaO4WeHapra6n2eCyZAV3CieDWXNtqfcCqirI/MowYa8MbYvmUhXiy4D73n8ojAn6s1XnL8Gwey7CuqyxvbapL9ULC5edolAdGTm2JB9wV+lQJU1b6zdEZnP5DuAnQrWosb2VY+n4KbKi6u/ohASS6/ND9rX+Df3jzbW490KRQ0Z7bXTWz22Z+GarlUvJ/NFC3e3j9t7ixJ8SkHdlBcM3hAbeJGpYDfWfyg8auXlX7x2411vJ/JpYYnvxDzbUxstqAWQVNC/qGTZcZYtWkj98bBdV4Eh4SoMeq788Did9f1rze31/88U2BDt8+Li5ecLnHUC7BdLatZtqn+i3+szlk8T5egySxEBuStRcXnpsimqW1qg8NFee7LbsTA31r7b59Kwd7ZAXdncXqsz6idqOqDlCgF+0fcM9H4lnih7uiEzferzZ3yOk+y1QaDuar8SzFM/5eD4y2KDNwy84OZOinqODv9CCLzoKLt0XZv/RRNoQ0CTq+oJbu+F0B0ys+ZbIugr0+f2Xoi7A4G9sHBx06a69ti1ZHo/mO+4gWfoN1VjcLOH+ohH3cuRahOviMcubW5NXLYxnf1w+9yyHwmQAAmQAAmQAAmQAAmQwJFBQET074sfiF1t4O6lkH3bjwwIWVxlXs29UJMjuQYOG+7u7obf78/aTBUVFTjmmGPi7D3++ON47rnnsjbPcBuaPHkyFi5caHbD7kHPbbMBcYbbTc5PAiQwJAQo6B8SzJyEBEiABEiABEiABHKYgEHU+azHY89qf3jNtkzcLiqr/KFEZ+9OkDF6elnlrQrqM1FzNO6ehOpkovmiOVULRWRVlAhX6y6SCvrjxcfJ+2t/DCLZbiW4onOjP2kS0JlzfacFnVCCyw/1rUupH3RtaPj3WJ1KLgv6Db7tV6LKOzc26MoFxqbF/BN2q28pkesBWIc7JRe1x5+D1CJ4g39a+3XH7sm4JlXQRdQenQCoT3W1NOjs8BLx94KSpad4PJ52qL7P9QJK5KrOjavvTfY8TJ/uG6vGYR2A0kg/BVXd2dLQkMlzFD0m1xgZ+O8RRxZufmR1V7K1hitz6DN0VrjfXgVrXmdL/aOx4wzBQa6reLjhbagA4ABydVfLah2Mk6ipwrKqqwHRwQwFUWfceAcNhaDfdO4AbMoPBhYnC3Ax3lUABf1uDg/7kECGBCjozxDcaBxmyJK90/JI6drW+r9msl6joDJBluNFRcv+ybJER7RFZyRbnUjk7pvum9zj9ejSRX2RrgL8yWPnzV3bdXds/Wwt0Pyxgvpi1Dp2icKVzW11+k1S3xuu8OuqfGbNIiW4I0qIbQtwbXN7nY7e7NdMGbkPRXi+IY66srmzVqcFi7WPBResGJ9fEPw+RF0DoFc0KliV/459lX9r/0jddISiFRfWFMOBjlge3+ekDkRQakVze+2fTftYMbPmVIjcDKjFkdcF+HZze903o/tnKtg1ZMrWZo176/P5PIFt3ipHyU0KOD7G36QC/blzLxt31MHA2v4BHvK1prb6G5MJ83uzkO/VgRvVUfMFAfl2ftD5YWxgg+6j/ezZ4amG4JaoM/KieOy50aJfk20B/iFKfXpdW61+82k8G3n59s8VcGmUP135BfZCN1noTXtsehZ1gESiZyB8Jn4SPhMRUXPIdBJBP4zPscKTEPuKpnb/1ljf9DzKwW/67Vlvp6R7XV5c8xmFEPuIb3aiQBRtLFztoQ7ABVE+7BSF+c1tdX+I9csk6A+tXbBBLHyqqS0++lo/0wX59s3Su299zBTU9Y3ttT9IdIeGgjd6pC2qEoWrKh/p3AtLCi87wfYE1ivgE1HP+D9MQSh953ub51+h8D/RwRwC3LrXs/06U3WTTO+H0P4MQoZ+bTfBvyuPKQ9qGlvrXordEx3UFvB6vyOQL0SfLRH5anNH/Y8T7aF5Dcn3PZktvkYCJEACJEACJEACJEACJHBkERCRZ6K+nOpbfODeasieuORfRxacDFbrOfdf4Dm/L2dIPwuNjY3Yv39/Blbjh5x77rn48Ic/HPfCa6+9htbW1qzMkStG5syZgylTphjdcZ57GMGWqERjueI0/SABEhgEAhT0DwJUmiQBEiABEiABEiCBkUQgPts5cFtXi18L7eN0D24WZhDDGzPUF5ZVXQKIFjtHxN+OUvivkybiu36/346eS2s5XntHroZSP1LAuP5+pBD0z/GVi2Bt1Dz/sODM6Wi57x9J1qOFu7cA8rmoPt0CdcMpk+Qnsf7pPkVl1Z8UOFrw/76oMc96Lc8cYyb4+AzhrsW0g52h31C1QS/pFQWr2iS+nl7m+xgEv1UK0+KZJhfoF86puh4iWsPQ29xl2zdUaoAWZNd3Q312S4t/j2FvVeGcyjkQ9evIHglwQFlqYdf6Bq3t6PMgvgoE9ihRXzhpstxj2nstqrbG4ZsC6MoRkfNsPPdunqHYPrnGqLcSA/RZ79Oj6fMBJZ/u2rBaJ0eNuzumlfkm5ENuU1BVUet7Ij8YmGsSnmut2H7nvQcAXNi3MQr/2bnB/+1M76ZoruZKHNhjCvLofb597xNAJ07WGTKiAlb0q+Y7aCgE/SHfZlcuEEvpO64vyEAUfmcJPtPZ4n8l9jxNL7vk/yhYOkFuJLAi0sX1HZTJOeYYEjjSCVDQf6SfgKj1x2ZxVkr5d1vblpvEm26xlc+sKVcCHaUYEa3HZbmP2DJkg9YvvQuoJlHO/UpUtygpUGJdDEhFtNA0VVb8BNm59VuDZ0SpuxTk+dA/nVAfUiKXQ6HfN3KicNuJB8ZfG5vJO4Xv8faVFEDURQpyMaCi0nglzmSejnA3QXZp7aYNhT/AUb+FklDAg1KYIL2lv/Sbmt4qBGHRsqk6QqaC3QSC+fDeSqcoFfrlx3Jwmij5ZH8u/U6arRxZ1NhZr0sAGVvFzJqbILgu6sUggAcVVIsD5xSlsKuprf7wG/xwx6WFy99ve+wHAXV2f8OyG1B1UGiFoPcXQYVzISHxf3T2vIRVHxKIirUt/YV9E4CQoLz3bKsyQBYDamKUH64qSqR6Jo3BHr2DXlLAJkeh2xIUCFAEQKey6yfkjz4fB4/KW7J+/d0HTHOWz6j+slJKC9ijx+t92AKohwH5C6A+piC6nNNMAF6DnaSC/gSZ8EOVDKL3K3zG9Zv82THzJGWaSNAf9vNdAA8ohYdEsAcKHghKAKmJ2TfdvTW/wF6cLBCjpOTKMePt9/wKuPgwB9kHUetgoQsOPqL/bmqr09kD+lqa9wIi1SQAnBBlJu5eCJ1vHZQgODl6vlTZ7TO9H/QcgyXoD9vuX2mld1H6PD6iFBpS7WGquz/CKN39SPW88nUSIAESIAESIAESIAESIIEjh8ChcvI6AcPHYlccqF0B2WUs9nbkwMlgperYDyKv+i7jyD/+8Y/4618zylsSZ++kk07C7Nn644b+LRgMor6+HiIZaRkyWPHgD8nPz9fJLaCU6asEQaDuMsg7ybQNg+8jZyABEhgKAhT0DwVlzkECJEACJEACJEACuUqgcHb1GbAcnbTw1LCPBy3IRR0tqzOOajeIWKGgvtzZ0vCTaA4lJcuO6/YEHzKIwF9QkLUi2AKlzhDgHNWrfznWzDG5oL9wbvVH4TiPoH/yyZcFWKeUvCT68xtRP9rc4v9Lf/8WT+zx5jVGC4rDr+8QyColeFz/v1hqiiX4FwE+GiP0fRuCRV0b/ZtNfudyhn7tb2FZ5VWAuj1mTbqc398BPKa1NqIw3gIKBTgx0RlXUHd1tjRckej16aW++UqhGUBepI8AWy2gWYD9EPWBgC3feKLV36/kZTjowLQ/3dKr/VgHR94L2VRauKyWA/hgdAAJgG92tfi/FysQP6/Ed6LXi40K6K81UngNgnVQqguOE4RleSFSCGApgOisCZqT0XYmd0EuMrqg9JKPe5SlxfvRWpXQ+VCQ5tDzq5ulxijBHOnVzhxOYgukrHphqOKhNVktULJBxDrFUrKrc4P/vzNhqscUlVbNEiX67B3dz0Zon6UdorrRqwecDhUK1IkR8veN2nS0NeaiWL3VUAn6dXBC/uRdtyrBp2JYdEPwGBTWQ6mXRTDNgsw23FWRYRT0Z3qYOI4EXBCgoN8FpCOhy0Uzlk/yKkcLpSMZrG2BXNrcXq+zWmfcQtmnu6UFKvSGVLceEVXR3FH7kMGoqphZ8zkIfhgj1k81/y4BLmtur9MRdwnb0pIVp9i2vTomS3cq2xBBQ8EYe2Wq7OjlxTUXKUBnep+U0mhUB52xHQqVpkzhulsGQtFMOerpHvN4PJVrWu99LXYNAxHsJhbMJyWlf1nRb9L+KdJLlFza3FafsDzV4hnLp4ly9BtB4x4kyy6f6fkIBZ0o/FtTW90vEkV3lhfVnKuskHg/ugKFm2MSFJHrmzvq9S+sA/0mWFeq+IqC+n4isX68Q7Lv0O9f62My9T8WFGvBAx2rdpkWEA7g0L/IfMn9POjsTf4P/QuMbkkF/bqDzqbe4/XorOmfTmMejXEfBNc2ddTrZ9XI1HDWDwDyDx2I4GbTwn2es5QsXttW/3SqMeUzq5cqUTqqNd/U15TlP4N7AeFqGfoOTOscajF/j9e+/MGYX3yjfR3I/TCYgv5QkNOM6kql8JskwUIm7Dag7sr3BK/zt/pTpm/MZD9SnQu+TgIkQAIkQAIkQAIkQAIkcGQQEJEngfisZIGGKyBvhfJPsKVJIP/TG4G8vtwVfaP37NmDdet0sc6BN4/Hg6qqKui/Y1tLSwu2b+/33fHAJxxmCxdccAE+9KEPGb2Q/TsQuGvJMHvI6UmABAafAAX9g8+YM5AACZAACZAACZBA7hIonOO7UmdWj/IwYcbsdFZRVFb1JYFEV0vfKAewaPNmv06019cKS31aKKt/qU8g1o+bVQuGdQDCdABH9b6aXNCvxa5jJu2+XSCXJ1jDHnEwd/Mj/pBAP7qdX7rkWC+8DVChZIPptJ1QclnXhtXrEw3KdUF/KAv7O/gVFK5MY+E6EakOjCiNGtPcvWtS5ZYttwVMdkwBIDH9EoqMw6L+Ow4l3NTJY9NpDpTcsnui+retfn+PaeDMub7TAg7ujxP1p57FEYXf7pmIzyWyndpE/x65ymjG3EsucBxLC+KjRf1ulmcLcMPmFv+NyTRThmckxnbyZ9+FI7pCydcPCfV1UEAisX4/M6GqDr13UHSm/qfEgzmbH/a/E915qAT9es5MngUFPCTAmQBOD/tNQb+LQ8MuJJApAQr6MyU3ysaVz1g2XynRguOIoPRFR9ml69r8A00FphYX19wswLV9yASr9ni3X5Eo8/+S4mUXOiK/jM2Sb0BuA9IIpb7U1Fbnqga5r8R3dI/j+S4EutyVKTN4lJt40xL1hbypwQZTKSTTEaiYWXMqRH4SI4BOdFp0luj7Ah77i8mEspkKRSuKfWdDeX4DwSddHNd3BfKrAo/zjUTi1YEIdvX8C0t8J+bZ1i0u2LwrCt8rCNg/6vFaNwPqcJ10hZub2uq+kGQ9Wrz7JaWUfjMXt7/JBP3aphaJd3utaxXwDVfiX8FfLaWuXdteuykV4zTPRqi6g2Opf13XVqvf4A1UzB9xTwd7VIngZ6p/VLnJ/T8I1JWWrSzxhIIkjgt32mYpKU0mVNdl7Lq3ea5QSn6agmMQCr/It+z/CNieWwSIRFunFPSH9svn8wS2eascJTe5WI8OGXgUYn+qqd2/Ndl+Gc76LstSFzkiRRD5ZqqzoQXwYuFTbu+lUMWBo/bqNaw0BSdkS9Cv15zeOZR9Any7IOjc4o/5wCSW30Duh0EW9IdcTec+FKR/92d6T6e6N/g6CZAACZAACZAACZAACZDA6CcgIl3hL5f7LTZw36chO/42+gEMwgq9878H6/QSo2WdPT8QMH4vnLYnOkO/ztQf27Zu3YqnnnoqbXu5PqC6uhp5eX1J8Pq5az96K+yndO4ENhIggdFLgIL+0bu3XBkJkAAJkAAJkAAJJCcwfbpvrBoXEtP3ia9Fqe9v3tCgBa4DajPmVX/CsZ2NUUL9/QpY0Nni74g1XDinci5E6V8+U4mC31Ei1ymP/N1xrIcBTOi1lVrUm0KcnVDQr62HOX1ZgK8pYFwKMDrg4EEF/Gtni/+VZH1zXdCvfdei/km71Vccka+nWLsDQatSuAoK/yyCtVEC6adhBUu61q/VYn9jSyEMTyoy1vqS13bJCgWlE2pOdnFwdyiR/9u5cfWqVJqdaWW+CWOUulFEtL4pPvtD/GTvCORLp0xS97rVo7nwN9QlVxkVlfneJ8DPYwTuyZb1ApR8rmvDaq1XSqWZUtPLfNcr4Dtm/qmffRd8VVFp5XJR6uaU50fhbyLOZR7LshwbG6D6ktK+Ccua3bW+vl8J0aEU9EfdVf8B4N+TnVcdlGAp9b28gOe2Hm9QP6szwpwo6HdxYNiFBDIlQEF/puRG1zhVUbzsN4BcFVmWAm5pbK+7zsU/iilJLClaNsOxRGfkj7xhdScI3q4+qWDpNzvFAN4fFmjrsjhavP8QYP+sqd2vs1+n+oc7zsclpZcf63T3rIBCNaBLJkWieHVGcvUXgbq1wBNsdJOZ2QSgVzSrhejORQhFqaljwr8g6IznzwHWA1ByuxvB7wCFoqqi2PcRJd6VomQugA9EVT94G8CzENRbBfn3rt14l/7/hG0ggt0ooyF/AM/nAcwPl2PTb2Z1dPUzInKPp6Dgzogv5TOrVyhR90SN/7PjUaXrWmvfSuKqqphRcz4Uvg7IrDD70LlRUDc1ttf+NNWh1YEf3bZ3sSVyuQAfh+oreaWDMF4+9Itqu8C5veBEeTTdN9eJzwYGbDvVuiKvR9anIJ8F5GN951OwQxQeAZyfR9ZmqN4BKPWZprbaX6Wab8EFK8bn5QWvhlKXq95KCzrIIgjB32GhSSz79uZWvy6zhori6l9HBW+4EvRH5g9VBRi7b76ycJk4MtOwXxvSuS9Mgn4l1pzGjlVb+t8dydml4hP9eigIYrtnvoL6KiDnhZ/TECul1Nca22t1Cbi+NsB7ISzs13eULALw4dh7Id07cCD3w1AI+sPgDt+HkHlQoTJ5vYE/+uxbeEo56tYp7x7z0G0Jov4T7elA9yOds8K+JEACJEACJEACJEACJEACo4uAiOhA/jj1eaDxc5A3/ji6FjtEq7E+WArv3G8bZ+vo6MBLL72UFU/OOussnHee/hW+f8tmJYCsOJolIzp4QQcxGJtjo+e3C4Fu/dEnGwmQwOgkQEH/6NxXrooESIAESIAESIAEUhMwCMrftjxWacfD9X9KPTp5D50Vv2DSLl1lvjzSUyC/3Nyy+rOmkSU6iadXfID6rABnR4nHdwN4HpBb84PK39rq3x/vtztRrxZnF+ikpYKrofA+LTgPZdsWbLGUc1VHy33/SLaqKB91QsNPAJgY7t+tdSsCrFWO/fOuR9Zo7UnKNhIE/ZFFlJQsO67bG7xaKVwKCX0fXwDAgcIbEFkvUD/d3OLXYmaZPs/3QWWjDcDU8PiACMo3b/RrfVnCNn2272RlqesVxCfAieGOev83WgV5n+54YNWuZONDwQe75GKB0vtzAXqTYeqs6zrI4k0AjynInbsmqfvTzZzfu377SgWpAqBLHUb2fsC2Ux6UqA65zKhw9tL3K8vzGQEuEuD0qGdY67peU0CnWOpXJ0+QzjT1WGr67MrpylLfFGBG2G7v2XPkZ10bV/8gHYaJ+ia5g7SObRMsdXPE9+nzfJOVFvQD50TsKeDznS3+W6LtD7WgPzK3Piew8AUl8EXuOgDdUPg7BLXi4I7Nj/hfnzv3snH7nfceOFT15MLwWAr6s3GYaIMEEhCgoJ9HgwRIgARIgASiCCQT9BMUCZAACZAACZAACZAACZAACZAACWSTgEgoCca8WJvBdV+E82pcBfdsTj16beUfjfyrzZXq33jjDTzyyCNZWfsxxxyDigpzpfY1a9bg4MGDWZknl4zMmzcPxx+vv+eOb872vyC45ppccpe+kAAJZJUABf1ZxUljJEACJEACJEACJEACJEACJEACJEACJEACJBBDgIJ+HgkSIAESIAESiCJAQT+PAwmQAAmQAAmQAAmQAAmQAAmQwFAREJFmALp6Wr8WfOArcF7uGio3Rt08eTX3Qk0+LW5dtm2jrq4OImkX/DQy0oJ+LeyPbY899hief/75UcfV6/WiqqoKlqUT18W34P1fhvPKo6Nu3VwQCZCAJkBBP88BCZAACZAACZAACZAACZAACZAACZAACZAACQwmAQr6B5MubZMACZAACYw4AhT0j7gto8MkQAIkQAIkQAIkQAIkQAIkMGIJiIgfQGXsAoIPfR3OP1pH7LqG23HPeZ+C/mNq69evx86dO7Pi4nnnnYezzjorztarr76KTZs2ZWWOXDPykY98BNOmTTO7FXgXPb+eE65Sn2ue0x8SIIGBEaCgf2D8OJoESIAESIAESIAESIAESIAESIAESIAESIAEkhOgoJ8nhARIgARIgASiCFDQz+NAAiRAAiRAAiRAAiRAAiRAAiQwVARE5F4Ay2PnC274TzjPbxgqN0bdPOqEs5FXebtxXc888wyefPLJrKz55JNPxqxZs+JsBYNB1NfXZ60SQFaczaKRJUuWYNy4cUaLzkudCD74b1mcjaZIgARygwAF/bmxD/SCBEiABEiABEiABEiABEiABEiABEiABEhgtBKgoH+07izXRQIkQAIkkBEBCvozwsZBJEACJEACJEACJEACJEACJEACGRAQkf8FcFXs0OAj34XzzAMZWOSQXgIK+Ss3At4xcUAOHjyINWvWZAWUx+NBVVUV9N+xbcOGDdixY0dW5sk1IxMmTMCiRYsSuhV84CtwXu7KNbfpDwmQwIAIUNA/IHwcTAIkQAIkQAIkQAIkQAIkQAIkQAIkQAIkQAIpCFDQzyNCAiRAAiRAAlEEKOjncSABEiABEiABEiABEiABEiABEhgqAiLySwDXxM4X3PQDOH9rHCo3RuU83nnfhXVGfPZ8vdjGxkbs378/K+uePXs2TjrppDhbW7duxVNPPZWVOXLRyPTp03HGGWeYXQt2o+d/5wHBnlx0nT6RAAlkRICC/oywcRAJkAAJkAAJkAAJkAAJkAAJkAAJkAAJkAAJuCRAQb9LUOxGAiRAAiRwZBCgoP/I2GeukgRIgARIgARIgARIgARIgARygYCI3ATgulhf7I6fwP6zPxdcHLE+WGctgLf0G0b/t2zZgqeffjora/vwhz+Mc889N87W7t27cf/992dljlw0opSCz+dDfn6+0T15448INH4uF12njdgKTAAAIABJREFUTyRAAhkRoKA/I2wcRAIkQAIkQAIkQAIkQAIkQAIkQAIkQAIkQAIuCVDQ7xIUu5EACZAACRwZBCjoPzL2maskARIgARIgARIgARIgARIggVwgICI/APBvsb7Ym38O+w/35oKLI9YHNXYi8q560Oj/W2+9hYceeigraxs/fjzKy8uNttasWYODBw9mZZ5cNHLsscdiwYIFCV0LbvgmnOdbctF1+kQCJJA2AQr600bGASRAAiRAAiRAAiRAAiRAAiRAAiRAAiRAAiSQBgEK+tOAxa4kQAIkQAKjnwAF/aN/j7lCEiABEiABEiABEiABEiABEsgVAiLybQA3xPpjP34b7CfvyBU3R6wfeTX3Qk0+Lc5/EUFDQwMCgUBW1rZ48WIcffTRcbYeffRR/P3vf8/KHLlq5LzzzsNZZ51lds8JoOfXcwC7J1fdp18kQAKuCVDQ7xoVO5IACZAACZAACZAACZAACZAACZAACZAACZBABgQo6M8AGoeQAAmQAAmQAAmQAAmQAAmQAAmQAAmQAAmQAAmQwEAJiMh/APhOrB37yd/CfvzXAzV/xI/3XLASnmlXGjm0t7fj5ZdfzgqjRKL2V155BW1tbVmZI5eNXHLJJRg7dqzZxe59CNQugxx8J5eXQN9IgARcEMj/XJexl1KK3zW64McuJEACJEACJEACJEACJEACJEACJEACJEACJJCMAD9k4/kgARIgARIgARIgARIgARIgARIgARIgARIgARIggWEgICJfBXBj7NT2H+6BvfkXw+DR6JpSTf0E8pbcalyUFvNrUX822sknn4xZs2bFmdIVAOrr67MxRU7aGDNmDPTap0yZgtNPPz2hj7LtTwis/WxOroFOkQAJuCXADP1uSbEfCZAACZAACZAACZAACZAACZAACZAACZAACWRCgIL+TKhxDAmQAAmQAAmQAAmQAAmQAAmQAAmQAAmQAAmQAAkMkICIXAfgplgz9p/9sDt+MkDrHK4J5K98BPCOiYMRDAZDYnsRGTAor9eLmpoao53W1la89tprA54jVwwcf/zxOOmkk0J/jj32WNduBe//v3Be2ey6PzuSAAnkGgEK+nNtR+gPCZAACZAACZAACZAACZAACZAACZAACZDA6CJAQf/o2k+uhgRIgARIgARIgARIgARIgARIgARIgARIgARIYIQQEJGVAH4V667zt0YEN/1ghKwit930zv8erNNLjE6uX78eO3fuzMoCZs+eHRK5xzYt5tei/pHa8vPzQ1n49R+9Pv3/GTUniJ47FgHv7cloOAeRAAkMP4H8z3UZnVBK8bvG4d8eekACJEACJEACJEACJEACJEACJEACJEACJDDCCfBDthG+gXSfBEiABEiABEiABEiABEiABEiABEiABEiABEhgZBIQkSsA3BHrvfPs7xDc+O2Ruagc89o6uxzekn83erV161Y89dRTWfH4tNNOQ1FRkdHW6tWr8d5772VlnqEwojPvRwT8xx13XPamPPg2eu6sAMTJnk1aIgESGCICzNA/RKA5DQmQAAmQAAmQAAmQAAmQAAmQAAmQAAmQwBFKgIL+I3TjuWwSIAESIAESIAESIAESIAESIAESIAESIAESIIHhJSAi1QDqYr1wXngEwYdvGF7nRsns6ugpyLt8rXE1+/fvR2NjY1ZW6vF44PP54PV64+w9//zzeOyxx7Iyz2AY0Vn3p06dilNPPTX0d0FBwWBME7LpvPIogvd/edDs0zAJkMBgEaCgf7DI0i4JkAAJkAAJkAAJkAAJkAAJkAAJkAAJkAAJaAIU9PMckAAJkAAJkAAJkAAJkAAJkAAJkAAJkAAJkAAJkMAwEBCRCgBxinLnpQ4EH/zqMHg0OqfMW14LNfH9xsVpQb8W9mejnX/++TjzzDONplpaWrB9+/ZsTJMVGzoLvxbv60z8xx9/fFZs2rYdWqNlWSHbiZr96K2wn7o7K3PSCAmQwFARoKB/qEhzHhIgARIgARIgARIgARIgARIgARIgARIggSOTAAX9R+a+c9UkQAIkQAIkQAIkQAIkQAIkQAIkQAIkQAIkQALDTEBE5gF4KNYN59XHEVz3xWH2bvRM7ym6Dp5P1BgXtGXLFjz99NNZWawWyS9YsMBo67333sP69euxd+/erMyVrpG8vDycdNJJoT9axD9mzJh0TRj779u3D6+//jreeOONkJjfcZxQv0WLFmHChAkJ5whu+Bac59dnxQcaIQESGAoCFPQPBWXOQQIkQAIkQAIkQAIkQAIkQAIkQAIkQAIkcOQSoKD/yN17rpwESIAESIAESIAESIAESIAESIAESIAESIAESGAYCYjIhQBaY12QbX9CYO1nh9Gz0TW1der58C76qXFRO3bswIYNG7K24FmzZoUE86b27rvv4ne/+x0OHjyYtfmSGZo0aVLIFy3i11n4lRr41wE6C79mpkX8+k+i6gZerxeVlZXQfxubCAKNn4M+62wkQAIjgQAF/SNhl+gjCZAACZAACZAACZAACZAACZAACZAACZDAyCUw8E/wR+7a6TkJkAAJkAAJkAAJkAAJkAAJkAAJkAAJkAAJkAAJDBsBETkPwOOxDsjOZxBY/S/D5teom9iTh/yrWwBPXtzSRAQNDQ0IBAJZWbbOfF9RUQGdEd/UdKb+9vb2kCg+203POXXq1D4R/9ixY7Myhc7CrzPwawG/9luL+t20yZMnY+HChYm7OjYC9ZdBdr3kxhz7kAAJDCsBCvqHFT8nJwESIAESIAESIAESIAESIAESIAESIAESGPUEKOgf9VvMBZIACZAACZAACZAACZAACZAACZAACZAACZAACeQiARH5JwB/jfVN3nkRgboVuejyiPXJe/GPYL1vutH/jo4OvPRS9kTlp512GoqKipKy+tvf/oY//vGP0AEFA2kTJ07sE/CfcMIJWcvCv3PnzpCAXwv59+7dm7GLZ5xxBqZPN3MPGQ12o+fuJcC7uzOegwNJgASGggAF/UNBmXOQAAmQAAmQAAmQAAmQAAmQAAmQAAmQAAkcuQQo6D9y954rJwESGIUEFhfX3CHAFX1LE1Xe1FG7bhQuddQsaXHxsq8K5MbIghRwZ2N73ZWjZoFcCAmQAAmQAAmQAAmQAAmQAAmQQEICInI6gBdiO8ie1xG410dyWSTg+bgPnhlfMlrUYn4t6s9mO+ecc3D22WcnNXngwAE899xzeP7559HT0+Nqeq/X2y8L/1FHHeVqXKpO+/fv75eFPxgMphri+vWPf/zj0H8Stvf2oOfOxYDd7domO5IACQw1AQr6h5o45yMBEiABEiABEiABEiABEiABEiABEiABEjiyCFDQf2TtN1dLAiQwyglQ0D/yNpiC/pG3Z/SYBEiABEiABEiABEiABEiABLJFQEROBLAt1p4ceAuBO8uzNQ3tAFATTkXeinoji0AggIaGhgFny481fv755+PMM890xf+FF17AW2+9hX379kGL6/WfSNOZ9/WfqVOnYsqUKa7suem0ffv2viz8e/bscTMk4z66YoGuXJCoyf4dCNxTBTiBjOfgQBIggcEkQEH/YNKlbRIgARIgARIgARIgARIgARIgARJwSUAVzvXNgq2WKeXsBtTPOlv8r7gcy24kQAI5ToCC/hzfILpHAiRAAukQoKA/HVq50Xc4Bf3lxdU1CuoeAB5NQynl321tW97a2ppRGr6lxZdOtRFsB3BGmnTfFeA1BXQqJbUnHJjw+9u23ObqG/zFM5ZPE+VsADApPOcuJdacxo5VW9L0gd1JgARIgARIgARIgARIgARIYMgJiMh4APFK6u796PnN3CH3Z7RPmHd5I9TRJxiXuX79euzcuTPrCAoLC3H66boQw/A3XRHgjTfeCIn4tZg/m1n43axu/vz5OO644xJ2lX3bELi3hqJ+NzDZhwSGnAAF/UOOnBOSAAmQAAmQAAmQAAmQAAmQAAmQQAyBotmVC8RSawEU6JcE2BoMovSJVv92wiIBEhj5BCjoH/l7yBWQAAmQQB8BCvpH3mEYLkF/SUmJd6IzdZWI+KKo7bQ8Urq2tf6vmZAcgKA/ZjrZDaW+mx+wf+7f7H83mS8U9GeyUxxDAiRAAiRAAiRAAiRAAiSQKwRExAsgPqDZsdHzy+JccXPU+OGd+RVYH11qXM/WrVvx1FNPDcpaP/ShD+Gcc85BXl7eoNhPZNRxHLz55pshAb/+M9hZ+FMtTimF8vJyHHPMMQm79or6daZ+O5U5vk4CJDCkBCjoH1LcnIwESIAESIAESIAESIAESIAESIAEDAQKyypvANS3o14KiKB880b/QwRGAiQw8glQ0D/y95ArIAESCBMYLmF0Lm0ABf25tBvufBmuc7ukpPqjjq02AuiXmlBBXd/YXvsDd97375U9QX+f3cc8Hk/lmtZ7X0vkDwX9mewUx5AACZAACZAACZAACZAACeQSARHpBpAf61PPLy9kpvIsb5T1gWJ4F95otLp37140NzdnecbD5saOHQudrX/q1KmDNoc2fPDgwb4s/Nu2bRvyLPypFmdZFiorK5GfH3fk+4ZS1J+KIl8ngeEgQEH/cFDnnCRAAiRAAiRAAiRAAiRAAtknUFhWuQpQyw5blm90taz+TvZnokUSSExg+mzfycpCJ4D3h3vtEQdzNz/ifzwZt6I5VZ8RkZ8DsML93oRlze5an1niTu4RCZBAbhGgoD+39oPekAAJDIDAcAmjB+By1odS0J91pINucLjObey8UQvtyi+wF/pb/HvSXbxR0K9wIwRPJrIlkNMg6iyl8EkAHwbg6d9Xtnpsz8I1XateNtmgoD/dXWJ/EiABEiABEiABEiABEiCBXCMgIu8AmBTrV89v5gHd+3LN3ZHtT95Y5H9ax7abW2NjI/bv3z+oazz11FNx5plnZlXYv3Pnzj4R/65duwbV/2wYLygowJIlS+D16gIV5iZ7daZ+HyBONqakDRIggQEToKB/wAhpgARIgARIgARIgARIgARIICcIUNCfE9twxDuRqaC/pGTxxG6v91cK6hIAByDqG10bG34GQI54qARAAqOAAAX9o2ATuQQSIIFeAsMljM4l/hT059JuuPNlOM6tr8w3oafb8yCAQoOXPSKqormjNu1yXEZBv6jypo7adW5oLJrpO80S68eAWty/v/rtlIPHXHPbltsCsXYo6HdDln1IgARIgARIgARIgARIgARymYCIvArglFgfA3cthuzfmcuuj0jfvBU/g3XyNKPvW7ZswdNPPz0k6zr66KNDwv4zzjgDWuCeTnv33Xf7ZeEPBOJ+XU7H3LD0HTduHBYtWpRc1L/ndQRW1QBiD4uPnJQESCCaAAX9PA8kQAIkQAIkQAIkQAIkQAKjgwAF/aNjH0f6KjIV9I/0ddN/EiCB5AQo6OcJIQESGDUEhkMYnWvwKOjPtR1J7c9wnNvyGcvmKyVNAHrr2wv+CoX3ARiv/1cBtzS2112XbgTvQAX9eu6V01bmbR+39xYlWBlFb69lqflrN9VujiVKQX/qM8YeJEACJEACJEACJEACJEACuU1ARJ4BcFasl4HaZZBdxmJlub2gHPfO88/L4Sm81ujljh07sGHDhiFfwfjx4zFhwgRMnjwZEydODP055phj+vzQgn2dhX/79u3QPr7zji7qMPKbK1H/3jcQuLeKmfpH/nZzBSOeAAX9I34LuQASIAESIAESIAESIAESIIEQAQr6eRBygQAF/bmwC/SBBHKPAAX9ubcn9IgESCBDAsMhjM7Q1UEbRkH/oKEdNMPDcG7V4uKamwWIqBcOWCI1jlJfi8rY/6Kj7NJ1bf4X01l4NgT9er4lhZedYHsC6xXwib75FW5uaqv7Qqw/FPSns0PsSwIkQAIkQAIkQAIkQAIkkIsERORJAHEp4wOr/wWyU2v92bJJQB37QeRV32U0KSJoaGjASMx4n01GQ2nLlaj/wJu9ov5g91C6xrlIgAT6EaCgnweCBEiABEiABEiABEiABEhgdBCgoH907ONIXwUF/SN9B+k/CQwOAQr6B4crrZIACQwDgWEQRg/DKpNPSUF/zm1JSoeG+twumuk7zRLPRgCnhZ3ryi+wF/b0eC6F4JaIw6Lk0ua2+ntTLiCqQ7YE/dpkLBcBNsE5uKi5s3lftE8U9KezQ+xLAiRAAiRAAiRAAiRAAiSQiwREpBXAhbG+BZuuhfP6U7no8oj3Kf+qB4GxE43r6OjowEsvvTTi1ziSFuBG1I+e/ei5twZ4d3RUJxhJ+0NfSaCXAAX9PAkkQAIkQAIkQAIkQAIkQAKjgwAF/aNjH0f6KijoH+k7SP9JYHAIUNA/OFxp9QgmUDFj2SIoaY4gUFDXN7bX/kD//4ILVozPL3CWQeQaAB8GMBaADYXtImhTgpuaOuoeByDpIvSV+I7utr2LFeSzgHwMUJG63G8rwVOOUncVeIKN/lb//kS2K2bW3ATBdSbfk/kTM+7vdtAuuX+z//VkYy6Zsfz0oHL0F9anhvv92fGo0nWttW+5Wbteb8D2NAkw203/cJ8XPPAWr2m/Z1uyMSunrczbMXbffGXhMnFkJhSmhPsHIfi7gnpYVPC2pnb/05nsVWTuipk1p0LU1YAsijoP+mXXexa7jkwF/T6fz9O9XX1SwboaQEl4Xzwh+4IdylJt4uDuKe8e89BtW24LpME87a6hsxy0FsBSVykH5/TjD7wMoF3g3F5wojzq9/vtVBMMxzMZ4QlY/6qAuQCODfv5NoBn8f/ZOw/oOKqrj//v7Epyw4ViG0xvAUISEoeiimLJxoAtua2KwWCnUBIgJF8SQgIJhAD5EhJKIJSEgBNjSV7ZluQGtmRkVZo/EkLovRkbcJGrpJ25n99qVx7NzuzOqlnlvnNycqx95d7fe2/Y8r/3Eh5IbNWX+xv9e3tb0J+TkX8JMS1qv+eEW8tqim+ZmZl/pqGTEvqPDW47YU1Sqz5b2RiLcfj17hT056blZYO0VQASo93fLgr6KTfddzqx9woGXwDCyQC84b1y++x0y0f6CQEhIASEgBAQAkJACAgBISAE7Agw80oAF1tfC6y+AcZ7tQKtBwh4J/0S2mkRyIMrKTG/EvVL610CQ4cORW5uLrze8Mdym/UDzWj1LwBvk4CL3t0dWU0IKAIi6JdzIASEgBAQAkJACAgBIRBJQP0u/vEOSiWDr2QgFcDRAJTOwADhE2LUsEYPTxjF9W5+27eucIbPlzhmG09j0OWhavOHh/oonYD6cLiWgQcbK/0vu9VuWMXcBJ5dX1m6TL3pTZ7kO5s0vhJEU8A4CoAGoBmEt5ixKCng/Vu1jaZlYrZvVCJwNQFzGTiRgOEhO5X+5d8E/su2MbTyFb+/Jdo5Sp7kO4c0rAUwKtSvjvY2X1RfX7FTrTGEqJCZv83AGZY1NkCj+xw4U/KkOcmk0Y8BpAE4ot0v4EMGlpOhP9CwfpnSYsTdMjN9I1q87APoaotd25XvAC9MDJC/OopWSS2amppzCA9NWh2yUf3pfTaQ2rg+qD0K7Q1dB/W7PhA8BwzsJuAdBha3AA9urPTvsDpgI5p242M7dzed3fRJy8o/1SD+IYhzOpyt0B7AwL0hX2E5o2YOMZdKmTTrONY8SqcyC8Dxnb2PNtzamah7/9FWTCbC9QDOBRDOmqH2/E1iesDYw0sa49CamByj5GzfmQS+3nIP477zqdlzZjFo6YG5+eaGytLfJif7hmrDMNcg/JiAL4UYvWlAy32mskTpwCKaOufNCTSdmL8D4GvhMxjU/AEfEVAf61kXaU/M7VSnPGizuWe054SbGdUZIc1zFROmg4MamaTQuLjubHitg3hW3LgrfYRAvyMggv5+t2VicF8nYCceThgf+GPrJm+eQXwvtb05dmo6QP9I9ASuiya8Nw8Ois+HN/0QzL8yifht52fgMyJcW15TvMTuw4xVQEtE/u3aprnV1dUBJ4MvTps7xkvGmtCbNNWthZlyK+qKnoy2VzkZBTnEUB+K2kTjoMfKa4vUGx9XwQw9IehXbzpd7lPIZDwD1r9TXut/JZ5z2Sbk57sBmnHAf6cZeCcDtyUFjPvdCKs7I+ifmV54vsH8ECgYZBK1qTPkYf728roSJbR2tVex5gy/7kv2DW32atcQcHOssxwa8yKD5lfUFr0UbY3evpMz0/JPNTRaCMZ50exi4B0PSH3YPpfB/xvuS8DCstri+W65xdMvyDjBs5QYF4bGbdE8nLW8uuTlzMz5Q0bq+/wETAu91qRpNHX5hqJGt2t0p6DfRqhvG5DTWUG/231q8513ErRfJowP/KUzXzS55Sf9hIAQEAJCQAgIASEgBISAEBicBJh58f7g70Kr94Gq22C8rr5ykdbdBLSTs+CdcpvjtEuWLEFLS9Tf2LvbJJlPZT5xI+o3dASrV2z6tzATAkKglwkkfr/BdkUikt8ae3kvZDkhIASEgBAQAkJACPQFAsmT52QR08MAToplDzM2grCgsdL/n1h91etBwfA2voRAdwM4NNaYeOa3E/QD9MJ+If4/7CoomtdWAnKN8cP6Kv/f1Y/IwYCG7Xw9M91qEtg7mfs6NG1Ow9oSFXxg2+yEuomB1unNHm8+iP7oYo0NRJ659euKP1ELpGXPPlGHtpjaRNfRmk7Ed2wbTb+NFXQQniQYbLGdfmIw/8KFXVuJ+br6qlL1HZitzsRJ0K9p8DDwAICLQoEITn5sAfG8hnWlKiCivR1sQX9QCO7lPxDoezH0QcE9MDS6h/SglipczdOVoD91csFRzLq6j7E4Qd0XJm2ek3hdwXMSaRtDk44H4zEiTIxxpmKed+v487LzTyc2/ulibgPAaiLPleGzbmeLVUBPoH94NO2mgKGXAfiGZcxn0LRJ1vupxP80HD9m4EYX51zFwv+X2ZjXWLn0RatNB1vQn5rtO9blXQoHy9zJu/GnWIEZB+OsxPpvgrwuBPozAfmSrT/vntjeJwlYxcNMuJk4GD37o9ji7TaXmPDI+N0jr4mVCd2X7RvVvM/zCBHy4oChogPvHrdn5C+s809L9k3weD0qa76KwFMtZrb9mecXJhsGK/H+yHYbCPeV1xT/MJpNuekFt+8X//8i3IeJL62oKXnCrR/dLehX87Xo3vsAvsztPoV2aycY15TXlfzTjcB9ekbhJI1Z9VXR3K4bMda1ePXLVlf7P402KE5BP81IL7icgb+EqkW4tUdn8I0VtSV3ufHZzaS+ZN+hLV6P2v+pbvqb+mxjYF5FbbEKMLBtvXknc1ILvkkayuPYX5X9/jUAXw8b35OCfqv43ZqFPyc9v4AQzN4fDLShUPZ+t3vSnYL+6efnn60ZKvsAhaO5u03QHwpeUuctWI3AbXP7bHY7n/QTAkJACAgBISAEhIAQEAJCQAgoAsysPpdfbaWh190N/SW/QOoJAokjkPjdp4IZp+3a888/j9dff70nVpY5YxBQov7p06cjMTFcsM9mADMCa2+C8fbTwlMICIFeJCCC/l6ELUsJASEgBISAEBACQqBvE6DU7LzrGXynKbOzG4t3MNP8xqolSkzr2NoyvtNDAKvkBypDvqtmFds7DbIR9N/FIKUTcfvbsQ7m67YfSn8btR1/IcaCOOx806vhgpq1/nft7LMR9D9PoPcYPNv1Gox/t+qYmpRoHGcYWkUcfimR9K8aKv13xNKBZGbOGN3iTXgcQK6rzWnrZID4/u2j6ad2QQO2gn6m64n4XgDHulznCzCmN1T525MWHkxBf4iTOu9hcX5MNxhYRsAxAM4OdY4p6E+b4ptoGMEgALec1NRR76OdSBuER8D4s6mCRCx/op538+DkrLwZRKzOVLg6Ray51esfaBpm1a31b7TrbCOgr0Jb9Qy75JwRnM/JmnmYF94lIExyY4ypjy3bgynoT5k8ZwqYlFbN7XMu7E6HICGH59YE0lAP4LjQ63U9eVbi3AvpLgT6HQER9Pe7LROD+zoBq3gYjM2gYLknJZBVme43Mngpgd5l8AkaaCoDGQDM9aRbmLiwoqZEveGybUrM37rP42fCZFMHHYQXYdBjIN4S/Dvhm/uF+ZeCMcHcj4FrKmqLHzJPnpmZ6R1tHLmYWZXDCrYWsHFxed2SSic7ZqQX/sycXTzU79kAaxeuqlu8zW6cjRh/k0actbzGvnSRw9o0PbPwsATdkxB+3eDA95lwU/jfzFjiJa8q8RRsrJPunbDvC2uGbVXl4NPhTfcT44qOa/F2gIpBqAZDJ8Io5mDwhHqzZt6vvQSaV1ZbZCrVFGn1jPS55zCMFZY3SG73DErUnzBE9/ltyoSFV4tH0J97fkE6DKzsEIyBjj4zcRKxNg1g9UFsqMkrVz67ua9twRRaKUCqNFq4tXMhohfIo+/RDXyNGHMBmmLh/wF79KyKav9bduv11p2clTL3ON2jrwbojA52ED6GwStZQ23wShpIh0bTLHeyfUiPCvozCm5hxq8PLEZXldcUqSjtYJue4TtBY4/6EHNC26XBy5xE2RVVRZvd7GV3CvpzMwqvhKoccaDZPlfizdCfk+k7mfSgj+YPs3sBKmcyVhKTKpnoASMT4AJTQIGypNuDWdxwlT5CQAgIASEgBISAEBACQkAIDGwCzKzKJv/S6qW+cSH0Z9s/sg1sCAfBu4RZj4DGn2m78rZt27BqlWPugINg7eBa0uPxIDc3F8OGDYvqeKDuHhgvqUKk0oSAEOgNAiLo7w3KsoYQEAJCQAgIASEgBPo+gdQsXz4TFlrE/M0MrNqfWXsFDN4HjYaAMQNt1eGDyeRCLUJwbfZYZX0fvRUPg2CtaN8EcClIexqGESBNG20w5xOQbpm/mRiX11f5S5xIWgX9ln5vM7CGiJ4F2AumDIBVxvNxln6fMPE6YpoXEtobBKjM+6uZ+d+s0ThiTGHg/Iis3oTS5q1j5m7c+Eir1UYbQb+5SzMT1u9Pnv4UGbwZRKoygkqYmGxNWsngJQRSSQU0Sb/KAAAgAElEQVRPCU3QxOAnNdKeZmAXM59LgNJdqGSf5qCJXQRcWF/pr3Pi5yBSD/pvEP4etK0tkek5BJprYWcAfH1DZakShXdoNoL+ZgD7TALvLwh4ignrggOd96aO9jZfVF9fsVN1U1UU3vsMR3i1A+eQtGDG/wPBCES/Z53vCxvkTUJL7Rr/57ECG6Ld1ihnucM+EtHXuG0vvuaQfDSqoD8ly5cMde+Aw0z2RNzH/Vn5pxNwseXebtHZmPxs1dKXbM5iR5E2Y2dQRwG0fVlD+AiMFSBqIGCEwca3CKTO44FksMFu9I9920Z/1+68h9d0eKa4uvMMvBIIIOt5m+SocQroO3AOnUeVzPNbJjamc47nNK+2xzCMrxPjEm7rZ37WfaKx9q26qpI3wuNVtn8MPVBxxOPFeINRBsbR4XsKYC4b+Fd4jNbc3BQ+y+3zTPKdQ5pKjtke/NDhzFv30uGMuL2zaroNiYHWGdXVZdvtznxE8EcPnpVod05eEwIDhYAI+gfKTooffYZAhHg4bBnhBbB+eXmt/xWrsbkZBSlgLDcLvYnIv13bNLe6uloFAVgb5Wbk3wAmFfEcbtuYML+ipli9UetQosqX7Bva6vX+lsEqa374DYStCNpGRPvL8tpiFYEb0aJkyd+tGTR1eX2R7Zv82WlzTwyQoSoBqKhS9UZ+TVKrPtvf6FfZyjvdrMEFboXROekFVxFwv4mNTqB7EwKBm+xsyk33nQHyLAQHgyXCbQsTplbUFEeUTVIdZqbMG6t7WtdS25vwYGPgHda4YMWGkuetTqs9a/F4rgMFxdftQnoGHmzyfHqdw7mAW0G/mr85wbOUGBceWJsrEwNGvr/Rv9Vqz4zMguNZRzHMpdjiFHs7bawNf8ezrOawvy+4taym+Ba7NXrjTqpgmFH6uAcB+q7JhgDAtyUGjD9Yz5H60Niy2ZMPDp67MWa73Z7beC9KTlbhOGrmShDCaoV3DdKzVtR0iP6n3PTCRwFWWQRUa2Gm3Iq6IlWFI2brLkG//fmkx8pri75jfb7FKehXVSnuUwFNpnP/CnuMXLuAkFDlCKWemWO+65qHs5ZXO5dCjAlKOggBISAEhIAQEAJCQAgIASEgBEwEmFl9lvyrFYrxVhUCa28WVj1EwPPNBfCco6qd27fVq1dj69aIr0h6yBqZ1o6AytQ/alT0xGz6//0D+jMdcpYITCEgBHqIgAj6ewisTCsEhIAQEAJCQAgIgX5E4Nys2V/1kKYE1e1ZnpmxQkdgwXNVy7+wupIyJf9MGEYpgC+ZXnMUn6Zkz7l2f8K1e0wic4OBv2A3ftZooydJzvZ9RQMW7c9q/lXT/F8QGVPr1y19wQ6tg6Bf2X55Q6V/dYTexufzfLwNP9+vTb7VQXC9hQyeX7++VP2m3kGrMzHbNyoR/AiBVOLIcPtC82hZdU+V/Ntqn5OgXwn0W0BXbLRJ/piWlX+qTsZyAjomHmybXAnoS5pBV9uMpZRsnwpWUMEZZjH4Iw2V/qscxOyUOtl3M3OQRbjtAOg7DZVLVMLSDv4HBczD8XsCvm/a0wihs5rIRtAfnr+ZmW7HHr7LegbU/NpweojBqsJCuO3RwBfXVZYqTZJtizwDfHNDZalKuNFtLTU7L4/BiwC0JylVwmgCLquv9H8Qsff2Z1l1cxT0B4MrEhJWgZFimu//NBi+usql71jXSMuefaIBTZUD/YbptbLtY5BvrZoQpbLBDmL64VGH8iJrMtVQRvtloGBS23DbxB5kND5ln6AzZJN6ppwYHhDtmZKanX8ew1ABOwcSOBL9vmHdEnVHO5y/KIL+TQD9OjHQ4ncSqds8ixzPefD8Zs1JZyKl+2u/S0x0Z+O6Jb9wOlQ2jHewgSmN6/3PRTuINs8Jx2fq2Zm+8V4vqizPhw8IWn59ZckzEedQ3dlh9BMiVslnktr3hPBoy9YxVzsEIlkz9Lc/G7rzrHTb5ZSJhEAfJyCC/j6+QWJe/yNgJx52k1k9J73wUkKwfFBYcP+WHtAzVzb6P7ZSsBGwxsyWrrLQbx7WpMrn5IfnI4oUQVvnZmBlk2eIr7r6cRX52qHNzMw/09BJZbqOKMljN3d4cE5GQQ5xsNxT0FcC3VBWW/T7ru52ZwT9ERnJAR3ENyWOM/5gffNptm9W5iVH63qgDKCJpr+XjNszct4jNpHUM6yZ0cGOImLTfJSbVng1KBgJHD4XTdAwrXxDcTDbe8TZSC94nIHL2//OlFNeV6SCPDruXUb+6QYH9+7I4AuEj3Vo31pZs/hNp32wyWyuM2FWRU2xKtPWqWYTFKIzaH5FbZH6YOPYbO6LY1WI3riTM88vTDYMVh/Qw9HGrjK5z0gvnM1gdS/bgzZ6TNCfVjiViFUEcVvNesbiHd5PL7cGh+S47Ge3Od0k6Kec9PyfEIIBS+Fzr3heWlFbooJKOrR4BP3TMwsP13RW5z78hc5u1ozpFRuWPO102GZmXXaY0dqyEnyg7Fp3PbM6dWlkkBAQAkJACAgBISAEhIAQEAIDjgAzZ+4vvR3xuYS3vIbW0m8POH/7ikM09nQkzHnU0Zw33ngDzz0X9fezvuLKgLTD6/XiS1/6Es466ywQRf8ZQ3/uEegvqK9VpQkBIdCTBETQ35N0ZW4hIASEgBAQAkJACPR9AhMnXpEwZMz2v1nE01EzNyuvbAS7rcw8q7GqdKXZ65RJ+SdBM9T3I8HEkEqMrnQnR43G7dG0GxlTCo4JGLoqs/cV03y2ImX1uo2gfwcbfFHj+tIGp11w8F11jznWTlBLwLX1lX6V/K9Dsxf00xPbx/C3rYJr80DnzP6xx9oIl1+FFshsWLt8iwv7YlZECGaq3wYlwFYVG4LNTujsIOiPOX9mZuHhzZ7Ak/urQ5i0O9EF+j0t6A9VMVAZ1M82MYx5VxwE8Y6C/pTsOTcBdJtpjTe9Gi6oWdshqWOHbVQBIAYF79lRoRdsqzI4CPqjVtgI3vfI+Q2A8hoqlyy1nqfOPlNSs/K+xcRKpzQiNOeHMLRvNawvedu8hq2gn1ETQGCWXQBSeKzNWVSBMd9tqCx9LNqTOiV7zgKA/mYKXvk/9mBy41ORSVXVPL0h6E+enHcHMd9oPiMaa9PMlQNsfKLkyb7riPEnky+7iCmnvipSW9MbZyUad3lNCAw0AiLoH2g7Kv4cdAI24uFPDIOmrKgv+m8049oE4nrN/ujXE0L9thFrk8vqFm+0jIvIMK2yy5fVFl8Xq9yTjeg4QgRtI7D+0Mta5tK6xRHRm+Zs/vtLMz3PwCYAOcpeAtYnePRcf7V/l9Xv3PSC2/dn/g5HIUbN5h/PhnZG0J+bUfCDUJb08FLViUn6DL9NZHOEH+cXpMOA+pAZFnE3aRpNXb6hqNHc1yYzegsIl5XXFDuWeQuPtwvEcBJiqzFuM/TnpuVlgzT1oTYo7o62X2ZfcjMK7gVDnbVg66qw2ebcv+vxeDKWVT/xUbS9t1Z5ALBJI85aXlPyasQ+pRVOR9ub+XDr7jupqgZYuDiff+t9zs0ouBOMGw4wxcKy2mJrCcF4rkJE32AFgcD4hSCoknaqOQZj2IjeHdlaF+qqoP/Ccy8ZmZgY+C1AVwPwmpg4Pk/iEfTPtAayAG974E1fVrtIPbscm7VySU8FXXRpk2WwEBACQkAICAEhIASEgBAQAv2WADOrH6ojMnOheRdaHlUVt6X1FIHEb68Ghoy2nV7XdSxfvhz79kXkuOgpcwb9vEcddRROOeUUjB07FklJ7UnAXHEx/luGwIYu5wtxtZZ0EgKDlYAI+gfrzovfQkAICAEhIASEgBBoIxDKtr8ewBEhJq6ySQfHRmTepycaKpfMM2tcUrPzfsRgJSBta4SGxNbWi50yaJv3xUbgaytSDtmyGKBC0/hoGenbu6Vlz8k0QEpjMSzesanZc/7AoJ8ccI3+UV+55ECixtALNsJ8x2z+Zv+VMDppzDZVCSGo1wk1V2OTL/CdTDqUVqktGSRjm+bB5Lq1/gitUkq2T5XIuyJ+/31pDKwxCbAjhM72gn76S0PlkmtiaaFSsvNuAfjXB+zioobK0rA2IuIK97Sg3+asuL4ryZPmpJBGqlJEuGShraA//YJZR+q6Rwnzw9UvbANl7J5fVpE3ge+qryz9qbmvjUhbidqvb6gs/XOMZyIlZ88p7liVwj7AIu2C/K8ZuqESMoaz2rs6s8Hzfui2xWDMMT0vFjSs83fI9mAj6LetDmH1JxQkVG8KLvrQq3lSa9YWfxjN94i7BHwGTZvUsLbkZdt9mOSzZrZ3dU7cZui3OyPEvKC+qvSJGHsIu0AcEEqbt46Za83S3xtnJZa98roQGEgERNA/kHZTfOkTBKyCfgYWVdQWq/JOHUr7WI21y1ROBk8vqy9Rb2rb27Rk3wSP16NKQ50c+qOT8D+Ch80an5OuTS5rWPwvc2eL4F63syMzc/6Qkfo+PwHTgmMJ9zFQZcq8b2uXjQ0vGR7KWlFd9HlXNzBeQb8v2zeqpdmj3giHy085ZgG3s81GJA27ygQ56fkFBFIZ58PZxhsSk/SL3AQNqHVtAjHeNUjPWlETGVXrVtA//fz8szUDa/eXq2v71ZrxMidRdkVV0eZo+xASRH+5vQ/jw/K64me7unfxjs9JzTkE2rAVBJwf6x709J28OG3uGC8Z6p6eG7IlrnMU77mNl5XqHxEAEWO/Lc8Adb+vKa8pfiDW2raCfsL/gmFbzjB49IiTCHQOOBidfpa5WkFovS0EbXpZ7WLbtIjxCPptAki2aB7OWl5t/wEq7G/ouZsc/jcxPt/u/bTOWt0gFh95XQgIASEgBISAEBACQkAICAEh4ESAmW2/N2p5dCrQ3CTgeoiAJ/1/4PnKbMfZX3/9dTz//PM9tLpMm5iYiNNPPx3HHHMMRo0aFTMTfyxixofPIfDkjUDr3lhd5XUhIAQ6QUAE/Z2AJkOEgBAQAkJACAgBITCACKRM9s0Hw5yhuqJ525g5VnGnncs2QtcOgm6bjOYGCPMb1vlVtfuYzU7ga5cFXk3UWTG3jch3jwa+uK6yVOl3orbU7Lw8BpsSPtoLzm2Euo7Z2a0LRora4Wp/zr3wkpGe1pYnVcLw0Jy2ouJzM2cd7fF4akE4Plo/OxARYn2boAEbQX8TQbugvrLkmdh858xikDkD/IYR2pCL16795267sZ09A7HsCL9uDeAA3O2FGm8jjrY9AynZebMBXmLKoF5He5svqq+v2BnLTptzFsHLxg5XovbQHetQOYBgH8ASWWEgMtDHyRer/3ZrWAX9DF7SWFlaEEu/F4uf0+tu71J4fE9n6E+Z7JsHhgpy0EJrPp8YaJ3iJkhK9U/NjgjEsa2E0BtnpbN7IuOEQH8kIIL+/rhrYnOfJmAVD7vN5GwjdFdK15zyuqIVZoetmdUZ2ABjz/QKF2/K1DzWTOJu1tifxf2O8triX5rtsAiEW8DGxYbGb2vsUdGTbVUGiK4qryl6OMo41emx8tqi73THG6Z4hdEzUuaexR5jHYDDQzY6ViNwOnQ5GfmXEAfF+m0uM9btGZYw0/zBIDc9/68Afdc0RwTPaIfaTjBuF2Sh5nAr6LcJDNEJdG9CIHCTv9Hf53/1tLkvjoEtPX0nbbK+x3WO4j23nXkAWitRxKrqYRNE4ioIxVbQ3xmDD4z5xCCat6KmSGV6sG3xCPptn7NAaWJAv9LfaF/mrGvmy2ghIASEgBAQAkJACAgBISAEhIA7Asz8OoBTrb0DK66HEilL6xkCdMRpSPD9PerkKkv/7t22v//2jFEDfNYJEyYEs/AfccQRcWfhd4OGt72LwMqfgHdGLcbnZirpIwSEgIWACPrlSAgBISAEhIAQEAJCYHATSM3OW8hglcwy2Ai4tr7Sf78bKjZi7Q4i5bQpvomGjnUgjAnNt4k9yGh8yv+Wm/lVH5uAA1tRd2fF3J0V3yrbIjOF94Sgf04HETUQPUt9mKvN3tgK+pOzfFOJUAEgITS2UU9InPrsmidcZaJIzp7zIIGuOnB+eHZ9ZemyeO2wOw82mdijits7ewbcnMXkZN9QGo4yAAfKbhIissc7zeVW0G/luV+gdWtD5ZJb3NiYMmXmWBheFYhyeqh/RNCAWzvs1osU6keeRTtOBMqvr1yighRiNpuKIRF77vbexVzMZQe3dyk8XWefKW4z9Ec+syMrMURzLfkC36GknsvAN0L9DCLMrF/nV8+B9tbTZ8UlfukmBAYMARH0D5itFEf6CoGeFg/nZhReCWZVxirc1JusmJmzw50ZyCXg0vC/CXRDWW1Rh3rUVrE3AesTPHquv9q/KzzOknX+LT2gZ+5K+mzzqMD4hSAES1cxsLLJM8RXXf14e23ynIyCHFMWf5Wd+9KKmpKY5Xzc7G+8wuiIvbIR48da1yYo4G0PvOnLahcFfzV0W3kh1jrWoAC7fVNzuBX0q745afk/JiK19+HKAepT98fM9IDm4aKy6uL3uyPQIpZvnXm9Lwn6uxpkE++5jZeXDavdmkFTl9cX1TnNZVO9IuYYNVc3CvoDAP0TxL8ur4letiweQX/w3Lc9g4o7VgLg7Qw87iE84h1nvOH3+/V4OUt/ISAEhIAQEAJCQAgIASEgBIRAVwgws6ogeKF1Dv3FJ6A3uv7apysmDNqxCQWLQIee6Oj/22+/jcbGxkHLp6uOH3LIITj11FNx9NFHY8SIEV3Owu/Knn070Lr6p+BPbSuau5pCOgkBIRBJQAT9ciqEgBAQAkJACAgBITB4CdgIVVuZkdNY5VeZ3bvcbATZUTOs2y1oExTgkNl8zmKACg/MwTc3VJb+NpYTnRXfqnndCou7lqG/ZwX9qdm+axj4czsnQgMMPvDvGACZMJNAeU7c4xVDm5frU4L+SBG060oDyic34mg7MTyD7yaGu6wghKEA/dyUXCQiiMONHU5b7kbQbxNUsAfgO8FwG8RzKIh+A+CwkB0R993tvYt1992+Hu8Z7uwzxY2g38YWWzF+LN+sQQFA5POyp89KLBvldSEw0AiIoH+g7aj4c9AJ9LigP73gF/sjXm/vLkfthOGZmZne0caRi5nZF1pnk0actbym5NXQvyk3vfBRgBe0/ftAln1LxvqITOW56QXKduWDanFlMo/lc7zC6Nz0gh8B+FN4XrfVFMx22AiYO2SKz8kqHEctXGN6I+yYST6af259i0fQ70v2DW3xavdZqgeYzOCdAP2HmZdqXlrWWwL/3IyCY9hgnwaayoQvATgKgDfG/h+0DP3WO8/AooraYpWZgGOdWfW62711M5ddn85m2483q79auwuC/gCAT4joWcMw/ElDjLX+Sv8ONz7HK+j3+Xyels3aT8GkvpQ5EMxyYDFVoeI1AGs04kUi8HezC9JHCAgBISAEhIAQEAJCQAgIga4SYGaVQevX1nn48zfQumR+V6eX8VEIeL6WD0/qD6MyqqioQFOTq4Rzg541EeG0007Dcccdh9GjR8PrjfWVTs8hC1TdBuP1NT23gMwsBAYZARH0D7INF3eFgBAQAkJACAgBIWAiYCO+tc3i3lloKZPzbgDz7w6Md5dd3ryeW3FsZ7Ozu53fjoFbYXFfFvSnZOfdAnDEd1ed3XOrMDheMbR53T4l6J/km0Aa6gEcF7LxM2japIa1Ja6yDrgRR5974SUjPa0tKpgmufP8O4zsdUF/xpSCYwKGrjgd000+9KigP2XSrONY8xQSMBXAKQDGOehNzO5EfU529pniRtCffsGsI3Xdo5J8hrOYdOqZ7SY4w82ZddpjN/N30/mQaYRAvyEggv5+s1ViaH8h0NOC/gjBdhfBOGV6t1QC0Jkwq6KmOFg2x5LBX2fwpRW1JSrjNWanzT0xQIaqGhB802XOwG/NFG6Xwb8r7sQrjI63v51tsQT9sV53669bW+MR9Ku1lbi5dZM3zyC+l4AjotoTzN7P97a2eB9e86y7smlu/VP9clILvkka7gFwnos3vtap+4ygP97AELd7Gw9LU1+akV5wHwPXhP9GhFvLaopjllqbmZl/pqFTFYCxobHBShwrG/0fO9liK+hnyimvK1rRSftjDotX0B+akKZnFH5LM/gBEE6LvghvZ8ajXkr4Y7jyRkyjpIMQEAJCQAgIASEgBISAEBACQiBOAvsz9J+zP0P/s3bDWv5+EbBve5wzSnfXBJJGIHHBakBzFp5v3rwZ69apCtPS7AgceeSROOWUUzB27FgMGTKktyC9AGAngG9FW1B/cRH0xr/0lk2yjhAY0ARE0D+gt1ecEwJCQAgIASEgBIRAVAKdFZ66xdodok63Noqgv+OuuBXSR3Jzu7tO/Tpm+nZrh91sfVzQb1spwomKG3G0TZ+ubkavC/ptROld9aFHBP1pU2afa7B2HxjfBKDFaeRBE/S7fR7G8sfNs9nNmXVax838sWyU14XAQCMggv6BtqPiz0EnMFAE/TMz8k83OCjmPTIIlXBfeU1xMF1ZTlrhVCIuB5BozbKfmTl/yEh9n5+AaW2bcSB7v1Xs7xRM0NlNjFcYHW9/O7tiCfZjve7WV7e2xivoD69/xcQrEjYP3TkVxN8HcD6gSmzZNwY+I8K15TXFS9xmoY/mpwoqaP5U+zGB7nDMxM/YzITd4XlInUhgvMlOEfTbQA5WiGjmShDODL28h0G/JfCbsc4eg4YQWJVZ+3Kob4fgHZf3QUX19EVBf9D8trNH5wHaDwg8DaBDnLnwTlWybdzukfc+svGR1lj85HUhIASEgBAQAkJACAgBISAEhEC8BJj5CwCHWscF1t4M4y31FY20niLgveAOaCdlRp3+hRdewGuvqYJu0pRoX2XhP/roozFq1CiorPzd1lr3gj97Ddz0CbTTLnaado/6voKI3mPmhwBcGW1944NGBJ66CWhVRfmkCQEh0FkCToJ+AF8hIlfZJju7towTAkJACAgBISAEhIAQOLgEuksc6uRFd4g63doogv6Ou+BWSC+Cfnd3sCviZrWCm/Ei6Lfdi24V9CstycfboPQyt0ZJSPo5APUdVbipL8hUwsyk0B9E0B/j2nTHs9/dzZReQqD/EOjGb9r7j9NiqRDoSQI9LejPTc//K0DfPfBugG4oqy36fXf7ZM2mr7LEBVi7cFXd4m25GQX3gnGdWpOI/Nu1TXOrq6sDYRss2f3bs3rnZBTkEGNZ6M3Obs2gqcvri1SJn25pbkXv7XamF/wIwJ9M76wWltUWx1XHPpZgPyiobuEaAKeG1nEUnkeD4Na3zgr6zWsrcf+mITtP1QjnE3gGE59nI3RW4u4bK2pL7uqqqD8nveAqAu7v8CaY8AIb/Hv2ak+vqC5Sb4I7NJvz2WcE/QwsqqgtvswtF7d725lLkpOeX0CgRZ2oeGC7HBPWJLXqs/2NfttfwPtRhv4I/4LVKj7Wjje8WpoGXMzMkwAcZu3IhEfG7x55jYj6O3MiZYwQEAJCQAgIASEgBISAEBAC0Qgw82IAhdY+xjsbEHjyRoHXgwTosJOQkLcQoOiJtioqKtDU1NSDlvTdqY877jicdNJJOPzww5GYqHJ8dFdj8M7N4Pcbof+7CLzjIyBhKBIKF4NGqOrltu1qIlJC/mBj5g7f8dmN4G3vIbDyf8A7N3WX4TKPEBh0BBJm/xU0Lpz7o4P7DxBRe4XQQQdGHBYCQkAICAEhIASEwCAgkDJl5lgY3moAp4fcjSpUjRdJyuS8G8D8uwPjuKihsnRuPPOIoH/OTQDdFi9Dt4L+1Oy8hQxWOojwp/GbGypLfxvPHkXr69YOuzn6eIb+z6BpkxrWlrgKgnYj6E+/YNaRuu5RWqsTe+I+qjnd2OG0n25E2mlTfBMNHetAGBOaJ65KBm7OXeS5cP9cScmecy1A95iz8hPwkkH0O6+XK2vX+D+z2hDvGXb7zLKuY1PdoI72Nl9UX1+hKlkGW3edETd72dNnxc1eSx8hMJAIiKB/IO2m+NInCPS0oN8q/jVnzu9uALnpBbcD+EVo3k0acVZA0z7TdFZp4b4a/DvRVeU1RQ+b17Zk929hptyKuqInzYEAUG90PJRlJ9burB/xCqMj9oqxbs+whJlr1/6zPRN8LFtmpMw9iz2Gqrl+eKjv2x5405fVLgr+OmgjPNfJ4Oll9SVrYs1tft1tIEd3CPqtdimB/5ZhO5XA+U4QTjO93gQN08o3FNfG44u57/QM3wkae9R5OiH0dx3ENyWOM/7g9/t1p3n7lqA/LxukrQpVrFClA9YnePRcf7V/lxsu8Z5bN3OqPpmZmd7RxpGLmdnndoyLfls0D2ctr7b/sNmfBf1W38PZ+4m0u8A4z/S6zqD5FbVFKlBCmhAQAkJACAgBISAEhIAQEAJCoNsIMPO8/T/E/cNuwtbHp4P3qAT+0nqKgCflWnjOioin6LDc1q1bsXr16p4yoU/NO2zYMJxxxhmYMGECRowY0c1Z+PeAt7wO/Y0nYby6IsJvb+bPoZ2R48SjioiyrS8y81QApQCGO4Js3hUMjjE+3tinWIsxQqC/EFD3Ut1Pm7aDiEb3Fz/ETiEgBISAEBACQkAICIH4CdgIVVuZkdNY5X8y/tkiR9gIsjeM0IZcHI92w61AWDL0d+TvVoRsFfYy+KHGytKru2P/1Rxu7bBbr08J+i/wHUpKqA58I2RrE0G7oL6y5Bk3rNyIo3v6Pio73djh5E8nReBxBT64YdlZQX/KpPyToBlPAzgmtI5BhFuPGo3bo+mY4j3DPSnot7FF+TCzfp2/wg27cB83gTw9fVbisVf6CoGBQEAE/QNhF8WHPkWgpwX9ORn5s4hpadjpeMXD8cDKTesoVGbiSz269r6hsfpQpn4cC4r8l9eUvGqe15fsG9qc4FlKjAuDfyfcl6jpv2zVPeUMqKzXSvR8f1ltscryz/HYFK1vvMJoGzF+ezUBtzZF7IdNUIBbMb7TmjmpOYdAG7aCgPNDfRyDAnpC0B+2y5ftG9W6z+Nnwp+/LZYAACAASURBVOR2Wwn3ldcU/9AtL2u/nIz8S4iDGeTbjgpj2di9IwtiZT/vS4J+SwCLcuNDL2uZS+sWv+OGS7zn1s2cqs/MzPwzDZ1UsIQq6dVtTX1QKaspvsVuwoEk6A/7pwJaPh3edD8xrgj/jYGVTZ4hvurqx/d1G1iZSAgIASEgBISAEBACQkAICIFBT4CZR6rvWgAMs8LQn38U6n/SepCANwkJc4ujZYUPLv7222+jsbGxBw05eFMff/zx7Vn4ExISus8QIwDe9j6M9+pgvLwMvDsiiVn7WtqxyfBO+6PT2qo8wulE9IldB2ZWiShUEo3jHY03dOgN90F/yd99/slMQmCwEEgYisT5K4NVNGzaAiJ6fLCgED+FgBAQAkJACAgBITAYCViFnQRcW1/pv787WESI8Rnv6bqe/mz1so/czp+anZfH4BJTf9ugABH0dyTqVoRswzciK7jbvbLr59YO27HZc2YxDuioAES1rbNnwI1/EydekZA0ZptKOHAgUwFhQcM6v6vPSy7F0ZScPaeYQHkHbOJurZjg0g5bJG4E/edeeMlIT2uL0p4lhyYxAMprqFzSrodzwztan04L+if75oPxmGnuVdvHYNYrfn9L1PVScw7hoUkqE0haqF/USiY9KehX67sR40fzx26P7IICevqsdPUcyHgh0N8IiKC/v+2Y2NvnCfS0oN9GPNykaTR1+Yaibv8lcVqyb4LH61Fl005uA0/qDcuHAP8q+K8omcgtIuWXmIxribViAEcC0Jkwq6KmOK7Iv1ibH68wWgnUW5o96s1USmhuncGXVtSWKDtjNpUBfVRg/EIQzKXe7iivLf6leXBOen4BISha94T+3pCYpF/kr/TviLmIEmafX5hsGMEgCvXDvmqOgnE3gv6ZKfPG6p7WJaZo0g89ekLe8oZ/bollT3cHlFiqQIBAN5TVFv0+lh19SdDf1XMU77mNxSb8ekQ1D8biHd5PL6+urg64nUP1y0krnErE5eEKBACeDbB24aq6xdus8/RlQf+UKfOGD9nb+tf9P+yfG3p+7QB5Li+veeI/sXhMPz//bM3A2v0l1cKZxjpU4og1Xl4XAkJACAgBISAEhIAQEAJCQAi4JcDMjwD4nrU/7/4crQsdM5a7nV76xSAQQ0zePvqFF17Aa6+91u95qsz7Kgv/kUce2f1Z+PftgPHJizD+tRjGp66qygOJw5FQWAQaHi6EGYF4PhEtjAaemVWp9uU4kBjDtrvxxlMIVN7a7/dQHBACvU0gSgWNeiIKixZ62yxZTwgIASEgBISAEBACQqAXCKREilwrmreNmbNx4yOtsZa3EYa+zwZSG9f7P1ZjMzNnjG7xJqwFcHZoLgOE+Q3r/P+MNbd6PSiiPnTbYjDmhPsT+K76ytKfWsd3VszdWfGtWt+tsDh5ku8c0tTv0hgVsrsDp2gs3Iio7ca7FdKnTMk/E4axHsARoXl2EXBhfaW/zs0exerj1g5bH/qQoF/ZF7EXhNLmrWPmurkrbsXRqdm+axj4s4nH84mB1inV1WXbY7F287pbO+zmcnsWk7PnPEigq9rniIOTGx/c3jvrXKnZc/7AoJ8c+Lu7YIl4z3Bnnyk2zwnbAJaUyb55YKhAEi3kS1xnJDXbl8ZtiTNGhMZvYg8yGp/yv2Vm1htnxc1+Sx8hMFAIiKB/oOyk+NFnCPS0oD8i+33Qc3ps3J5DroyV1TwMaVbmJUe3wti3orro82jgIgTrjNdA3ArQV4KrRhFfz0ibO5HJUGWk1I9ouxn8VwJdGxK1x5XB3O3mdkYYPSOj4BZm/Nq0RnVikj7Djdg+N63gXFDwzYvyUTXb4IrpGb4TNPaoTOknhPq1gHBZeU2xOTrc1k2VHXzzsJ0PA7ygvUMUYbYbQf/0zMLDNZ2VPV8NzblbM2jq8vqimB+0rMLmrlaIiLAXiAiIsAMzI7PgeNbxFIBTQ69vI9Yml9UtjqiZ3tN3Uq1vPUdMWJPUqs/2N/r3xji/NCO94D4Grgn3I2BhWW3xfLfn3q6fbZBBJ4NobM5LCzPlVtQVRZRP7MuC/szM+UNG6vv8BEwLM1NVRypqSp6IxVo9M3VdrzHdYRH0x4ImrwsBISAEhIAQEAJCQAgIASHQKQLM/GUAturnwJM3wnhnQ6fmlUHuCXgvuAPaSZlRBzAzqqur8fHHQd1Bv2mapuGUU06BysQ/ZswYeL3e7rN9/xdsvOMjGO88Df1fxcC++H8/9k6+BdopU5xsWkNEF7kxmJlVUg0V1H/g+zSbgfzZawis+il4zxduppU+QkAIqN8Exn0ZCbPV9bJtpxLRmwJKCAgBISAEhIAQEAJCYGASsBF0R80+baaQdkH+1wzdUBqFw0J/jxCgJk/Ou4OYb2wfR2hIbG292I1AOXnSnBTSSCVzDAvhHcXmIujveD7dipCTk31DaThWAMg6MAM9sX0MfztW5vJw/4wpBccE0NzcsHZ5RLJJt3bY3a5I4fbBy9Cv7LMRQru+K6mT5lzIGqlEBUkhX22DOmzuVCsxL6ivKo2pfwjNS8nZvjN3jMHrdvvXGyLt5Kw504hoGYBwmcgdbPBFjetLG9w8Rc/w+RJHbcOXGiv96rtUto7prKDf+oxwCg6yrpeWPftEA5rSyZ0Yeu2gZuhPmZR/EjTjaVOyV9dnRLEdvY3+DvAlpmeybWBKb5wVN+dB+giBgUJABP0DZSfFjz5DoDfEw6Es6UWmjNkqs/yNFbUld9m9STHDmZE+9xyGsYKBXaxxwYoNJc9Hg5eTkX8JcTC7vLVFrQxgk0FdlR5KVJMwsLLJM8RXXf34vu7cuNyMwivB/FB4TjfCaBuxvSuWSjDdus/jZ8Jkkw8l4/aMnGcXWBEZOMCveHTPRcsaFr8fjcGM9MLZDFZR5+E6xk3QMK18Q3Gt3Tg3gn71u0tueuGjHYIEXAaF5GYU/ACM9rJ5DCyqqC2+LNa5c/IxIos84RktIXHa8qp/OP6SelGmb3yC7lHn3/zr+kEV9M/MzD/T0El9ATE25Kurc2Szv6ryRZcF/RFZ9RkvcxJlV1QVbe7MnbNWUoBDUElfFvQrvyPOG+AqgMfKk4ENMPZMr6iv2NkZnjJGCAgBISAEhIAQEAJCQAgIASEQjQAzqx+twuWm27vyllfRWvodgdfDBGjYYUi4pARIGBZ1pUAggLVr12Lr1q09bFHXph87dixOPfVUjBs3DkOHhr9e6tqc7aNbdsHY/F8Yr1TAeK8e0KNWHo+6qHZiJrxT73Dqo6oEfomIPovHcmb+/v7MgQ9EvW97tiLw5M/BbqsIxGOA9BUCA5RAQsEi0KFhfUIHJ+8hoh8NULfFLSEgBISAEBACQkAIDHoCKgv+kDHb/8ZgpQ8Itw2JgdYZ0UT3oez7ZeZKagT6cX3lkrvNUG3EpwaAXzVU+tWHxQixbnis3fwAyraPQb6dUFkE/R2PcjxC+tTsvDwGK/1QWIDtao/UiilZvmRQMCBgN0HLr68secZsSTx2WC9jvIL+iMzwcJeB3e1DwD74ATHvSsYU3wkBI5jY8hTTWraCfof7+AUY0xuq/I0xbKWUbN8v9mdu/w0zVukILHiuankHjU5viLRt9lyZ/aZXwwU1a/3vRvMhKDjfiodVMlUG/oLd+FmjJeFmFwT9NwF0W3h9ZmxM0r1Tq6MkzU2dXHAUQ/eDkWKyO6qgP2XKzLEwvNUATg+NcRX44TZDv5ozIlDKJd/ULF8+E1SVzHBgyS5iyqmvWqICBDq03jgrbu+e9BMCA4GACPoHwi6KD32KQG8I+tuytjcpkXe+yfkAwLclBow/2GUF9/l8npbNnvyQGDucUf5d9uhTKqo7lsMxA52ZkX+6wUGh8pEW0M8GWLtwVd1i9YOabbPJfh/sFy2zf1c2c0ZqvopUVR8AVBYu1d4gDy4oqy5+L9q8OekFVxGCIvXwOJ1A9yYEAjfZsQxlhy8GcK5p3i1MmFpRU/yi3VozU+aN1T2tawn4WvubPuAdp6CK4H5t8vwAhN+ZxPzqU+qDTZ5Pr6uurg7YreNS0I/c8wvSYWAlgJGheXQQP9zS7L1xzbNPNNnMTbnpeVMA7R8W0fqlFbUlikWn2szzC5MNg1Wm97Adap7SxIB+pb/R3+EXccWkdZM3zyC+lw6UcQuve1AF/epY56Tn/4lA15tA7AXj1kRdv896jpQvzZs8lxPxPQAdYobXDYJ+u6z/95fVFl/X2cALm3161yA9a0VNxw9RfV3Qn5PpO5n0YLWMYw8w5zIQXVdeU/yh3SHOSS/8KoH9pmoQIMKtZTXFt9jdk5y0ggVE+LH6EoOZHx6/d9Sf3VZP6dQlkkFCQAgIASEgBISAEBACQkAIDDgCzMEfxtUPJhEtsPZXMN6qHHA+9zWHtAkT4Z32R8ATzE3h2HRdx4YNG/DJJ5/0GRcSExNx2mmn4ZhjjsGoUaOgsvJ3W2MdvP1DGO/UwPjvcvCuTuUNiDCHho5BQmERMMT89VCHbjOJSIk/4m7MfD4Aldku/H1o5ByGjkD172C8tiru+WWAEBiMBDxf9cGTZqvb3wFgHBE1D0Yu4rMQEAJCQAgIASEgBAYDgXOzZn/VQ8EM1OFEd2DGCjtBsOJxTtbMwzzwPkaE6WE+DLwSCCDr+Wr/p1ZmKdlzrgXonv1C4/CHWcNJrKvGhjJiq99yv2Ga6wsiY2r9uqUv2O2JCPo7UolHSN+WtRslKpeeaRYdwO94N263CqpVH6WN+GQrXcrE95oqKHyosZZdV1XyRnieeOyw7mu8gv6UyXk3gFlpcdpaHNUg3N5zm0z7YMIajXFVfaX/A+s8ydmzv07QVGLLL1lesxX0B89/Vv6pBgUzsB9lGrOFDJ5fv75U6XAiAmEmZvtGJTHdBeJvt98zQuko765L16xZ0/5ZrrdE2qlZed9i4goAI0w+vM4wChsrl9rqr1KzfccahIeIceGBMfy/DZWlPzez66yg36bCguNzTp3vj7bxJQRSAUqHWvYuqkB/ypR5w3cZ+9SXUeq7q7ajSPh1/Tq/CiZwDGKKR9B/dqZvvNeLKgLOMNn2gV1QTfi+frSNfkTg35rE/OrsPtqydczVGzc+0hpxdif5JpCGegDHhV5zPLPWsSnZczoETwBc1FBZOtfunqVOzruI2+7tKGJekaDTz6ur/bvc3knpJwT6CwER9PeXnRI7+w2B3hD0KxizUuYep3v01QCZ/6Or/pu+HaBiEKrBUG+c1ZvPb4KD4v/jTSD3EmheWW3R0mhwbTLth7vfUV5b/MtoY2emFqYZWlCsPdzUb7dm0NTl9UV13b2pDsEHbxOoHMB7DP4KoN9TXut/xby2CpD4dHjT/cS4oqNNHVkSYRQz8gBMAmCuSe6KZbg6gvnDLQAdhBdh0GMgbisrpvYLuBSMCWZ7iLEuYYju81f61Q8jts2toN9BgK7Oz04i7UmAn2JGcB0Gn0BEeWB83RT0ADf2xNpjh+AUNWwvwPVM9I76h2bgBCY+zyp+N82vk8HTy+pL1ljX7LU7mXnJ0XpAXwPCmRYbtjCwVlN3cn8KAcNAMmmYat3f8JiuCvptqk50+c7ZPgcI15TXFHfIctfXBf2KsU0AT/t5A2vL2+8h01gins1ARsf77lxdIye1cDJprJ434ZSHLcyUW1FXpJ6D0oSAEBACQkAICAEhIASEgBAQAq4IMLPKfPSxqQx9+zjeuQmtT+QDhm2cv6v5pZM7AkFR/8V/ALxDog5gZrzwwgt4/fXX3U3cA72UeP/kk0/GEUccASXo777G4N2fgz9+EfprK4L/D1bJ97q3qeAJ7diIohThRUqIqKArKzKz+k5UfWd0WrR5jJeXIVB3N2C0faUqTQgIAQcCiSOQuGClU9DTpUT0hLATAkJACAgBISAEhIAQGLgEbDI3K2ebGVhFKgO7wfug0ZD9Wa2nE3CxWRQKIGoGcVPW7fkWgk0Al4K0p2EYAdK00QZzPgHpZg2DsoMYl9dX+ZXo3LaJoL8jlniF9A5Z5NWkHfZI/YEJ5xCRD4yjTava7lG8dpi9iFfQn5zlm0oEJSIPVxpQ6ulXNKCCgV1gOr5V55vtgk7c3uwoZ7kZjGdBWAui9/cHxEzUwJMYQZ2JXVaGqOJoh/uozHwb4H+C0faFlUZDwJjGwFTqqOGyzYjfW4J+pV0KVwuw+G8Q8LJB+DsZHMwooe49G+wDIdXyXLGtftBZQb9D4ErwORfcOyCoYwLhBAa+aeFpPiIGEWbWr/Ors2bbIqtFBHV+lSBex6wdrRFvq1/n/415cDyCfjXOVB3jMNM8EXyD9xWkxPTjLMZGrS7RG2fFLpjMrtKL2/sp/YRAXyYggv6+vDtiW78k0FviYQVnlhIQ63qpJVO8G257QfhpeU3xX9xk7M5NL7gdgCq3FG4tYOPi8rolUVPCXZw2d4yXDPVjmTmTfczM/m4csOuTmZnpHaWPexCg7zrM4ZjF3ZfsG9ri9fxp/w/m37N84IthDu8E45ryuhJVMcExQjI8SSjTudozc4RsTJeVeL7Fq1+22iZK3Tw4DkE/goEMw5pUtnsVyBCuThDTFtWBgX97dS13WcPi910NiNLJOTgl6syqRJhK2/blcC8mvrSipiTix6LevJM5GQVfB6OUANua0zYe7WXGYiLMAxD8xb2rgv6cjPxLiEmVuQu3hsQk/aJogSBu9jA3o+AHoQofwe4qejypVZ9trj7QHwT9wWCWtPwfEdH/WgJz3GD4hA3kVtQX22ZzmJFe+DMGq3nbW09VJHFjrPQRAkJACAgBISAEhIAQEAJCoP8SYOYbVHYzOw/0unugv7Sk/zrXjyyno76OhGl/Arzh6tLOxn/wwQeora2FEvj3dBs+fHgwC/+ECRNwyCGHgKgbv+Zv3gne8gr0N9fBeGMdYEQk3upW97RTL4A3+9dOc6rkF6cTUYcqjp0xgJlVpjcl6Lgo2nj+9D9oXf0zYJ9jPo3OLC9jhMCAI+CdfAu0U6bY+VVDRO3ZBQec4+KQEBACQkAICAEhIASEgCJAqdl51zP4TouoNhadHcw0v7FqSdQKbMnJvqE0nO8HSIn6XZedY2C3xvhhfZX/79G0GyLo77hNnRHSZ0wpOCZg6GofzZURYu2/er2ZQDfWVy5RVRg6fIHSGTvCC8Yr6LdZy2q76wzj0ZzOzJwxusWb8DiAXDdwQn2q0CbuD4uqY9qSnJU3g4jVOqPiWEd1/UDTMKturX+jdVxviLRNa3b2maKm+D+v5plRs7b4Q6sPnRX0q3miBK5EQ6x0JErHdGp7J8KChnV+tTe2zUacb+kXmbE+XkG/mjBUdUAl/G2vruLyrGwg8sytX1fsWJ60N86KzR1XjxDHbP4ufZNuQqBPEujGb/r7pH9ilBDodQK9KR5WzikherNXu4aAm6NkLz/AgfGyRnTN8tqiDW7h5KblZYM0VeYnnOLrJcNDWSuqiz6PNUdEMADhvvKa4h/GGtfZ15U4POAxygn4ms0cjoL+IEufz9O6yZtnECuR+xExbSA8A9a/Y834H2tcbkbBMWC+GyBVhiyGkJ53MnBbUsC43yycdlojHkF/p3wGAgA/2NLivWnNs080xfLV7esXZfrGJ+ia+lAei8leJtyR1Kr/scWr3dcheMPhbPX2nVT7SwYeZcLkqP4zXtOIrmKmXUyGKksYLP3eFUF/8HmQ4FlqLi1GhFvLaopvcbsXTv1mZuafaeikPjyG3+A3aRpNXb6hSAVXBFs/EfQHMU/PKPyWZvADoOjZ+UKu6QCXgehH5TWRHwTD/udkFOQQY5npXusMvrSitqS4q/xlvBAQAkJACAgBISAEhIAQEAKDiwAzqwxhb5pKFR8AsK8JLYtmAy27BxeUg+QtHfk1JEy/O2amfmVeIBAIZup/6aWXoOvdl+VdCfZPPPHE4P8OPfRQJCS0J5DrOhWjFbz1PRjvbID+n1Kgudu+7olpGw0/HAmFRUCiubhnh2EXEVFENcaYEzt0YGb1e4jKanZTtDl412YEVv4PeGtbwjVpQkAIRBLQJnwD3tz7ndCcSkTqv2HShIAQEAJCQAgIASEgBAYwgeTJc7KI6WEAJ8VwU5V6W03AD+or/R+4QaK0Gx9t40sIdDeAQ2ON2V8NYCMICxor/f+J1VcE/R0JdVZI3xZ4gR8zcGOUDOXmxV5n4h80ritVmoOI1lk71ETxCvrVmLQps881DE1lTrcTOMcU0cc6Z+HXg5yG4U4QromhD9KJ+A4P0WMBA0+bvhN0ZUtqtu9YBh4IJTKIFQijvrRaQeT5gZNQuzdE2laGydm+r4Dx2P5KHxNd8G0G6NHEAN9QXe3fZXumsufMYpASsYdafALw1MkFRzHr6hmnkkNEY9pMxL83dtGd2nB6iMGXta8IfqixsvTqKP5QcrbvBgJ+a38+ukfQ33ZP3J8RFSBFwJ28G39qbPTvjbYfvXFW7AIfmOjOxnVLzMmJXRwb6SIE+j4BEfT3/T0SC/sZgd4WD4fx+DJ9I5p17wyN+TIGvgpqj9ZUNdhVFvVahvG3pPH8jN/vj+sXxemZhYdrOqs31V9V6xFwf1lt8XVuMtJbggF0JsyqqCl2LCfUHdt94bmXjExIDFxJIJV5/oS2Nz28E8Cz5KHvlVUXvxdtHZW5fvPQnVNJwzw2OMOG5TpA/3N5rf9VNwyc1moT9qtqAjw9VPJ7aKjvFwBeZ9CDSZ5Amd/hzafdvPEK+sNzdPAZnALGeNObxaA9YJRoSYlPLK/6h/p3TzTKTfedDniuBTAVwDEhG9Sbw9eYeZEnKWlheH2bTPS2gSYH6U5SblrBOUz4IQEqVVW4dNUXTHiOGH9PDOirVJDGjJS5Z7EnKOg/PHS/FpbVFltLCLriPSNt7kRzcACALZqHs5ZXl7zsaoIonVQFjNHGkYuZ2dfezRJE0Y8E/UEX1BdBzZ/SeQRNVfVQ5RiPO5C1P/jMeAPQVoH4b9GE/OZ79OmwplsJuF79jYF7xu8Z+etHNj7Ss+kMu7q5Ml4ICAEhIASEgBAQAkJACAiBPkkg9PnLNhW/8d/lCGz4Q5+0eyAaRaOPhcpGTUec5so9wzDw7rvv4uWXX8bOnerjZfxt7NixOPnkkzFu3DiojPzd1xi85wvwxy/CeGkJjM3/7b6p45zJO/0eaMec4zTq70T0nTindNU92t1qn6B1LwJVt8F4p9rVnNJJCAxGAgmXLAGNOtrO9T8Q0c8GIxPxWQgIASEgBISAEBACg42A+r314x2USgZfyUAqAPUGUSU1NED4BMxrGXRPY6Vf/V4dd0m7M3y+xDHbeBqDLgeQEv5NHYDSvHwEcFW884ugv+Mp7YqQXs2Umekb0eJVGoLgHn3ZukcE1LNGD08YxfXRtEpdsaMzgn5le5sQmW4gsI8R1Miotn2/dqBKS0r4Xt2qxdu6606nTJp1HGueHxDDB8KxIYF4M4APGVgOA/c2rvd/3BVxtLJVrUOa5yoGLmbgxHCwRUig/Q4Bq9jQH2pYv0zpyBxbV+xIyZ5zE0C3HZg8LiG9ErifSYASwaskmko3FC6dqfbmTQYtSQp4Hq+OkYS2Kxn6TWBC9vD1IJoCxlHte0d4ixmLkgLev4VtSZnsm6+CEkzjX4UWyGxYu1xVoXRqlDxpTjJp9CsG0kJ71vYMNfjPDVWlvzcP7EyGfvP49jNCmA7GyVa+KslrYoD8ToESVid66axQSlbetSBW52o4g5cmBQJXVleXqTMhTQgMKAIi6B9Q2ynOCAEhIASEgBAQAkJACAgBISAEhIAQEAJCQAgIASEwUAgwc4P6fdHOn8C6X8F4s3KguNov/PBMvByec6+My1aVtb+pqQnbtm0L/r8S+O/atQs7duyApmlITEzEqFGjcNhhh+GII47AmDFjMGTIEKis/N3WAvtgfPY6+K1K6P8xJSbrtgXin0g7IwfezJ87DVRl0k8noh4rQ8HMZ6lsdCGxiaMD+nOPQH/BsTJ6/I7LCCEwgAh4vn4pPMnft/PoCyIKJi+RJgSEgBAQAkJACAgBISAEhIAQEALuCaRN8U00dKwDYUxo1Dsej55W+9SyTe5nkZ5CQAgIASHQXwl0468C/RWB2C0EhIAQEAJCQAgIASEgBISAEBACQkAICAEhIASEgBDoewSY+RsANtpa1roXrf4F4O2uqtX3Pef6qUV06AnwTv0daLRKENZHGzO46WMYHzwD499F4Ka+9ZsvHTIeCQVPAAnhYpURHLOIaH1P02VmJThWEQ4Z0dYyXluFwPrbe9ocmV8I9DsCNHQMEhascrI7n4hsq8z0O0fFYCEgBISAEBACQkAICAEhIASEQC8RSM6aM42IlgFICC25YYQ25OK1a//ZY0kPesk1WUYICAEhIARcEBBBvwtI0kUICAEhIASEgBAQAkJACAgBISAEhIAQEAJCQAgIASFwMAgw86MAvm23Nm97F63+7wCBfQfDtEG9piflGnjOmtt3GDTvgrH5ZRivr4Hx5rq+Y5eNJQkzHgAd9XUnGx8gomt60wFmfghA1NILxvsNCKz6SW+aJWsJgX5BwHvBHdBOyrSztZKIJvcLJ8RIISAEhIAQEAJCQAgIASEgBIRADxDIzJwxuiUh4fiGdf5/uZl+4sQrEoaM2f43Bl8W7s/ghxorS692M176CAEhIASEQP8nIIL+/r+H4oEQEAJCQAgIASEgBISAEBACQkAICAEhIASEgBAQAgOUADOPBPAfAMfauWi8VYXA2psHqPd92y0aMRbeybeAjjyr9w019GB1BuPdWugvlQB7t/W+DZ1Y0fPVPHjSrnca+T6A04io1yNUmPkqAH8G4HUyjj95Ea1rbgSamzrhuQwRAgOTgHbsefBO+5OdcwzgBCJS91qaEBACQkAICAEhIASEgBAQAkJgUBE4w+dLHL0VD4Mwk5nmN1YtKYsFIDXLl8+EhQCSQn13EXBhfaW/LtZYeV0ICAEhfPIcMgAAIABJREFUIAQGBgER9A+MfRQvhIAQEAJCQAgIASEgBISAEBACQkAICAEhIASEgBAYoASYOQ1ArZN7gafvhPHqigHqfd93iw47Ed7Jt4EOPaFHjeV928GfvATj1QqojPH9rdGoo5FQsAjwJDqZnkpEB80xZj4fwHIAY5wM5F1bEHjyRvCWV/sbfrFXCPQYgYR5y0CHjLeb/04i+kWPLSwTCwEhIASEgBAQAkJACAgBISAE+iYBSsn2qc9Cv9n/Pw1AMxHuSGjFn6qr/btsTKaU7LxZQLBK5yjT62XbxyD/Fb+/pW+6KVYJASEgBIRAdxMQQX93E5X5hIAQEAJCQAgIASEgBISAEBACQkAICAEhIASEgBAQAt1MgJnvBPBz22n1FrQu/S7487e6eVWZLi4Cw4+A9+wF0E7MBIaMjmuo/b62gre/D+Ptp6G/5Ada7H7z7foyvTIDaUiY/VfQ2NOdlruLiH7aK7ZEWYSZjwewRlUKcOymtyJQfw+Ml5X2X5oQEAKes78D9T+b9jmAo4ioVSgJASEgBISAEBACQkAICAEhIAQGEwGbbPtgYDcBT4KwEga3VSckfAmgeQBOsvB506vhgpq1/ncHEzfxVQgIASEw2AmIoH+wnwDxXwgIASEgBISAEBACQkAICAEhIASEgBAQAkJACAiBfkGAmasBqCzikW3fDrSu/LFkDu8jO0kjj4LnrEugnTwJGGJOrhbFwMA+cNMn4E0vQf9vOfjz1/uIN103w/ONefCcd7XTRK8RkaPSv+urxzcDM48EUAng7GgjjTeeQqD6d0CgOb4FpLcQGGAEaPgRSLi83MmrOUS0dIC5LO4IASEgBISAEBACQkAICAEhIARiEaDULN+3DcK9BAyP1dny+hZNM3Lq1i59Ns5x0l0ICAEhIAT6OQER9PfzDRTzhYAQEAJCQAgIASEgBISAEBACQkAICAEhIASEgBAYHASY+VAALwA4wcnjwFM3wXh7/eAA0l+8TDoENOxw0PDDgOFHgIYdBoDBzTuBfU3gfdvBn78JtOzuLx7FZScdegISCp6INuabRLQxrkl7uDMzjwCw0jGAJrQ+f/E2AmtuCAZiSBMCg5mA9+K7oB2XYofgKSKaOpjZiO9CQAgIASEgBISAEBACQkAIDF4Cqdm+Yxm4F8B0AJ4YJAwAqwn4QX2l/4PBS008FwJCQAgMXgIi6B+8ey+eCwEhIASEgBAQAkJACAgBISAEhIAQEAJCQAgIASHQzwgw85kAGgEowbFNY+jPPgJ948J+5pmYOyAJaB4kzPk76PBTnNy7jYh+1Rd9Z2b1Q/sdAH4W1b7WPQisuxXGe7V90Q2xSQj0CgHtxPPhnXqn/X+UgBOI6P1eMUQWEQJCQAgIASEgBISAEBACQkAI9EECmZmFh7cm6HOYuQDAlwEcrsxkYDcB7wAogaEvali/TD479cH9E5OEgBAQAr1FQAT9vUVa1hECQkAICAEhIASEgBAQAkJACAgBISAEhIAQEAJCQAh0AwFmvhDAKgCO3+8ab1YiUHUbYLR2w4oyhRDoHAHPOd+D55sLnAb/e38WfJWdP9C52XtnVOi+lQA4JNqK+otPQH/mQYBVQj1pQmCQESANiQtWAkNG2zl++/57ftMgIyLuCgEhIASEgBAQAkJACAgBISAEhIAQEAJCQAgIgbgIiKA/LlzSWQgIASEgBISAEBACQkAICAEhIASEgBAQAkJACAgBIXDwCTDzZQAejyrq//A5BFb9D2DoB99gsWDQEaDDT0aC73GANDvfWwCcRUSv9gcwzHxCKIjm9Gj28qf/QWDNDeC92/uDW2KjEOhWAp7zrobnG/Ps5twE4Oj91Tgk2qVbictkQkAICAEhIASEgBAQAkJACAgBISAEhIAQEAIDiYAI+gfSboovQkAICAEhIASEgBAQAkJACAgBISAEhIAQEAJCQAgMGgKhMt2LAHicnA6s/imM9+oHDRNxtI8Q0BKQkL8QNOZ4J4N+QUR39hFrXZnBzEP3i5L/BmButAG85wsEnvwFlLhfmhAYTATokPFImLfMyeUZRFQ+mHiIr0JACAgBISAEhIAQEAJCQAgIASEgBISAEBACQiAeAiLoj4eW9BUCQkAICAEhIASEgBAQAkJACAgBISAEhIAQEAJCQAj0IQLMPBOAo4JSb/wL9BeV5l+aEOg9Ap6Ua+A5y1H3/hwRndt71nTvSsx8DYA/x5pVr78P+r+LY3WT14XAgCLgzf0ztAkT7XxaRUTTBpSz4owQEAJCQAgIASEgBISAEBACQkAICAEhIASEgBDoRgIi6O9GmDKVEBACQkAICAEhIASEgBAQAkJACAgBISAEhIAQEAJCoLcJMHMGgKUADreuLYL+3t4NWY/GfwUJsx52ArFv/1n9ChG91Z9JMfM3Q4E0x0Tzw3i7GoH1vwVa9/Rnd8V2IeCagHZyNrxTfuPU/xgi+sj1ZNJRCAgBISAEhIAQEAJCQAgIASEgBISAEBACQkAIDCICIugfRJstrgoBISAEhIAQEAJCQAgIASEgBISAEBACQkAICAEhMDAJMPPdAK63eqfX3QP9pSUD02nxqu8R8CQiYW4x6JDxTrZdT//P3nkHxlFcf/z7dk9ywRibZkw3oQRCCXHAUUVYxTZgSbZ1KgZTkvwoCSGQUEICqSSQkASSQCCEBNNs2SdsSQaMbdkIy5IooYMJoTfTccFN0u2+n+d0J6329u72ivqbfxJ0M2/e+8zs+vb2+94Q/WXgOR6/R8y8J4BFAAqijebN78H/8FXgjW/HP4mMEAKDjYDmQfq3HwbSxzh5/ksi+hUzqxM6jgJwAIAvACiRfzMRbRps4Yq/QkAICAEhIASEgBAQAkJACAgBISAEhIAQEAJCIFUERNCfKpJiRwgIASEgBISAEBACQkAICAEhIASEgBAQAkJACAgBIdBPBJj5NgAX2qf3P/YHmC/X9pNXMu1wI+DJvRzasbMjhd0MIIeIeKhwYWb1juWXAK4FEPl9i78N/tW/hvnGo0MldIlDCEQkoGdfCv34cqfP1QkdfgCOan8A9wK4kYheFLxCQAgIASEgBISAEBACQkAICAEhIASEgBAQAkJguBEQQf9wW3GJVwgIASEgBISAEBACQkAICAEhIASEgBAQAkJACAiBIUeAmf8N4Dx7YP7Vv4H56vIhF68ENPAIaAdMhqfkb5Ec2wbga0T0zsDzPHmPmHnarorjCwGMj2bNeMEHY506TEOaEBi6BGj8JKRV3Z9ogErw/xsAvyMi9f+lCQEhIASEgBAQAkJACAgBISAEhIAQEAJCQAgIgWFBQAT9w2KZJUghIASEgBAQAkJACAgBISAEhIAQEAJCQAgIASEgBIYyAWZeAKDKHqN/5bUwX189lEOX2AYCgbTRSKtaABqzbyRvzieifw4EV3vLh11JNQcDqAPw9Whz8CevwL/8KvC2z3rLFbErBPqFAO13HPQTz4RK7kH6bsn68CyACiJ6LVlDMl4ICAEhIASEgBAQAkJACAgBISAEhIAQEAJCQAgMBgIi6B8MqyQ+CgEhIASEgBAQAkJACAgBISAEhIAQEAJCQAgIASEgBKIQYOalAErtXZRw2HyrSdgJgV4l4Jn6M2hfPT3SHGuIKL9XHRggxpk5HcAtAP4vqks7t6DjkavBG5RmWZoQGLwEaOLx0E88q1PEnzYq1YFs3HXyxVFE9GmqDYs9ISAEhIAQEAJCQAgIASEgBISAEBACQkAICAEhMNAIiKB/oK2I+CMEhIAQEAJCQAgIASEgBISAEBACQkAICAEhIASEgBCIkwAzPwxghn2Yf9mlMN97Mk5r0l0IuCegHZIBz+l/ijRgM4BjiGiDe4uDvycznwNgfqxIjMdvh/HMPbG6yedCYEARoAMmQ//6XGgHnAh4Rva2byuJaFpvTyL2hYAQEAJCQAgIASEgBISAEBACQkAICAEhIASEQH8TEEF/f6+AzC8EhMCAJVCaU3Ulg38fcpCAu2ubqs8dsA6LY71KIHw/0FW1TQv/0KuTinEhIASEgBAQAkJACAgBISAEhIAQEAIuCTDzowDy7N39dRfD/OAZl1akmxCIk8CIsUibuxA0anykgfOI6L44rQ6J7sx8HIA6AJOiBWS+2wr/yl8A7VuHRNwSxNAkQAeeBP3rVdD2VyL+EUkH+coG4LVPgIP2BE48OKa5S4jobzF7SQchIASEgBAQAkJACAgBIdBHBDILyq4B6Dfd0/HCloaauX00vUwjBIRAPxLILChbAFBVyAUCz2luqFnSjy4lOjVlFHiPJfClICoCY38AGgADwCsmtPLHGxa9Esm41+vVP9hMWTD5EgCn7Dqxcu9g3zYAj6f7PWWNjQs/S9Q5GScEhisBEfQP15WXuIWAEIhJQAT9MRENqw4i6He/3DOmnDk2Pd24mAmHaEwr0/bz1/p8PvWlX5oQEAJCQAgIASEgBISAEBACQkAI9BIBZl4HIMtuvqPmu+BP1vfSrGJ2uBPQsy6BfkJlJAx1RFQ6nBkx8x4AVELDGdE48JYN8D/yE/Bnrw9nXBL7ACNAB2dA/3oltIknAHp60t69vxGo+Q/w5JvA9vZuc+NGA+dmA3lHRZ3ia0Qk/5glvQpiQAgIASEgBISAEBACQiAVBETQnwqKYkMIDE4CQ0HQn5fnHdPuodsBVokJSsRvb5vZRFHrGp/jsa9ZhZX7MxsLgkJ+p4V8h01kta7xfTA4V1m8FgL9R0AE/f3HXmYWAgOWgF247MJRA4SPwHhnV+WpBzQPLaltrH4HALsYO2C7iKB/wC5Nvzgmgn532L0Z3lEdHn0hAyXBEQYDF9c3Vd/uzoL0EgJCQAgIASEgBISAEBACQkAICIFECDDzfwBMto/tWHQ2+HMRCSfCVMZEJ6AdlgfP9N9F6qQqcB1DRJ8KR4CZrwYQEVaIkX/Nb2H+9yFBJgT6jQAdktVZiX+/4wA9LWk/PtwMrP0fsPRpYGdHdHOZhwNXzojYZwURTU/aITEgBISAEBACQkAICAEhkBSBrIKy2Qx6IE4j6vnwQwKvYE2/+4A9zFcGezE4EfTHuQOkuxAYQgQGu6A/I8M7CqOxiAgzoyzLex5Nz1q7svo9e5+T8rz7pel4BIQTooxvNdLSpz+x/P4tQ2jpJRQh0CcERNDfJ5hlEiEwuAgkIOi3B6gqcT8OGOfXNfkGbdUcEfQPrn3b296KoN8d4dk5Z0004G8C8JXQCAYe3KKP9DY2zt/pzor0EgJCQAgIASEgBISAEBACQkAICIF4CTCz+g3maPu4joVV4I2q7oI0IZA6ArT7RKRV3gukjY5kdBYR1aZuxsFviZnV8eM+APtEi8ZcXw9/058AI4b6efAjkQgGAgHSoE3KhXZ8ObT9vgZoyYn4mYENm4FHXwEefD62iN+O4OxMYHZYalpXr68Q0ZsDAZv4IASEgBAQAkJACAiB4UogQUG/HderIL6kZVXNqsFaJFIE/cP1CpC4hQAw2AX9mQVlPwDoZltl/jYmrAGwghhjQNhTS0+7bt1DCzba1pwyC8pvAfh7tr9vYfAjGmmPgvkQEH1pbuWbWlt9O2TPCAEhEB8BEfTHx0t6C4FhQSAFgv4Qpx0gXFG3tvrvg/FBTAT9Q3O7OwjONxJrhbXrFjwdLeLhKOhP5BqYlX/2XtzevpKBb3TxJPy1bm31D4fmjpKohIAQEAJCQAgIASEgBISAEBACA4MAM78B4DC7Nx33zgZ/+dHAcFK8GDIE0srvBu19RKR47iKibw+ZYFMYCDPvD0BVs/xWNLP82WvwL/8J+MsPUzi7mBIC3QS0w/OhH18B2vdoQNOTQhMQ8W8CHv0vsOw5oM2flDn86zxgrzGONm4loouTsy6jhYAQEAJCQAgIASEgBJIhkCJBv3LBBPEtm8bRFet9vvZkfOqPsSLo7w/qMqcQGBgEBrOgPy+vdFy7J20lgJO6aBJaCLq3eVX1hliEM6dWfAWa+SiAgyx9F6X78d3GRt/WWOMHw+dyfx8MqzS0fRRB/9BeX4lOCCREwEHQ/zKDbiBweHVtpn1Z4xM0E5OY+FsA7W6b1GDw1fVNi/442ET9iYiZEwIug/qUgAj63eNO9BoozaqYwTr9E4z9ADTpuj5vSeP977ufWXoKASEgBISAEBACQkAICAEhIASEQLwEmFm9dJloH9cxfyZ4++fxmpP+QiAiAU/u5dCOnR3p8+fVS0EikvLyEQgxswfAnwBcEnWbtW+F/5GfwXz/KdmNQiB5ApoHARH/cWWgfb6aEhH/+xuBhvXAIy8mL+K3Bjjnm8C8DMeQt6t/54hoS/JAxIIQEAJCQAgIASEgBIRAIgQcBP2fg/nnu55vvrDbI00bxyYmgwKJzZkAxoXNyZi/aU9cMNhE/SL4TGT3yBghMDQIDGZBf3aRd7JpYBUI44Or8bmma/nrVixSv+fFbFmF3mJmLLVU939V141Tm1YsGTIVKeT+HnMbSIdeJiCC/l4GLOaFwGAk4CDiXZOmGyW+GNl03gzvqHbdcx7IvMEm7P+ECdPr11Y/O5h4JCpmHkwxDkdfRdDvftXlGnDPSnoKASEgBISAEBACQkAICAEhIAT6mwAzq5fnoZcxXe60/2sa0PZlf7sn8w8RAtqkHHhm/D5SNGqjHU9Ebw+RcHs1DGYuAzAfwG6RJ2IY/5kP46l/AWz2qj9ifAgS0NKgH1EI7bg5oH2OBCj5SvzvfgGseAloeBloN3qH2ZiRwF3fBtKc3f0REd3UOzOLVSEgBISAEBACQkAICIFYBBwE/e+wiazWNb4Poo31er36ho00h8F/A7CvpW8bQGe2NCxWJ5kNmiaCz0GzVOKoEEg5gcEs6He4hz82Rht5+sqV925zA8p+7yPQPc0Ni89xM3aw9JH7+2BZqaHrpwj6h+7aSmRCIGECiQr6QxOW5FZmojMjr+tBjIBbapuqVdUpTtixPh4oYuY+Bt5H04mg3z1ouQbcs5KeQkAICAEhIASEgBAQAkJACAiB/ibAzOrFy2i7H+3/yAOMQXd6fX/jlPkdCNDovZB25iIgLWybhXrPIaIlAs89AWY+GkA9gMOjjTLfexL+lT8H2qQwuXu6w7Snng79qOnQvjYLtPcRAGlJgTAZePfzoIh/PdDRSyJ+u5M/yAfyj3F0XZ0CejARDZr3DEktgAwWAkJACAgBISAEhMAAI5CooD8URnZ+xZEmmQ8COMIS2mrehpmtrb4dAyzciO6I4HOwrJT4KQRST2BoCfp5YUtDzVy3lBzufde2NNRc53b8YOgn9/fBsEpD20cR9A/t9ZXohEBCBJIV9AOg0uzKXzPhGosDL5g65S9rXPhZQk71wyARM/cD9D6YUgT97iHLNeCelfQUAkJACAgBISAEhIAQEAJCQAj0NwFmdhQ3tv9dnWovTQgkT0A/zgs957JIhm4jou8lP8vws8DMqkL/AgDF0aLnbZ/C/9AV4M/+N/wgScTRCXhGQv/qDGjHzALtdVhKRPxvfQYsfxFo/C/g7yMRvzXIA/cEbjkzYtglRKQSYaQJASEgBISAEBACQkAI9DGBZAX9yt3MgrLzALoTQCj79FNo2tSWlYte6uNwEp5OBJ8Jo5OBQmDQExBBP/2mexFZBP2DfkdLAAONgAj6B9qKiD9CYAAQSIGgH6XZcyczmassR71vJNYKa9cteHoAhOjKBREzu8I06DqJoN/9ksk14J6V9BQCQkAICAEhIASEgBAQAkJACPQ3ARH09/cKDP359ZPPh/7Nc50CfXaXuPYbQ59A70bIzD8EcHOsWYy1f4TxkhyEEIvTkP88bRT0r57eWYl/z0lJh6sq8b/1KfDwi8Bjr/aPiN8exPVzgKP3dwxtNREVJB20GBACQkAICAEhIASEgBCIm0AqBP1T8mYfqOt6EwiHhhwg8JzmhppB86Ajgv64t44MEAJDhoAI+kXQP2Q2swQyIAmIoH9ALos4JQT6l0AqBP0z86r21gxeDeD4rmiYiuvWLVwWK7rzJ5+f9vGoL6ezxhcR42QAe3WO4S8BehGMRdqI9PuXrr7n81i27J97vV697SP6FqB9n4CibttQtl4F4db0DmOpr9W3w62Y2Z68QMCaNN0o8TX6tsbyL3wOuqq2aeEfYo1Tn4c4kYZ5DM4EYz8AOgA/GK8TaAWT/466Jt8rCp4bm9Y+3jzvmDbDU0rgiwA+DqDdg59/ToxnTKJ7Ruj+Wjdx2uamkhzv0cSe8xk8DRQ4UtyTItthYZZkV80EcVwVmwjh6xBtrVSSgB/GucR8tiUeP4B3AKxi07i5vtn3arxroPqX5FYeBNAFMHmOxbaqi/UegEaGeeeI/fhxn8+XVK0std4dhl7HwNQ4/HxDhydnSdN9H1rHlOZUzt/1DvCcWNd+tGtnxpQzx44YYXiZ8e0e+4/xMRPWAOatEeKmkuzKk5nwQyLkWq4LdUTj2yBaAvA/6tZWK35xt75aj7gdkwFCQAgIASEgBISAEBACQkAIDGsCzDwGwJdhENq3ov1O9fOHNCGQPAE96wfQT6hyMnQZEcUUoifvwdC3wMzqSI0aABOjRWv+bwX8jb8H/DuHPhSJsJtA+m7Qjz4D2jEloPFd2qeECRkm8KYS8b8ArP0foP57ILWsI4Arpkf06BgiUr97SxMCQkAICAEhIASEgBDoQwKpEPRnZHhH0W6oRadeI9hcV3mmjALvsQS+FERFYKgUUFXpX70rf3vXAQArGbittcGnqv3HpZFQWpIPNlMWTL4EQP6uhOtxQec2AXiNmG41t/Pi1lbfDreC/oyp3gNIQzOAQ4K23mETWa1rfB/EWrZw1rywpaFmbqxx6vNjvN708Rv5DAapd/ZTAOyTKk7Kfl6ed0y7h70AXcTAMQSok+dUU6yeB/judD/5Gl1oZuzx5OVV7d3mMc4lcLnNdhsIrxNjGZvG7S1rligtRsqaw5p2VR7Pzq840iDjQgKpk/XUw5jS5QT2HANLyDRudfJH7XVtNJUz8fcBHGHfUwDfljgn75i2NJpJzN8BcAKAvYMwlF/vE9DMGv3jgD242Y2WxGG/dcU/ucC7x0hgHhMuBAf0PSMAqCfITwGsY5P/3LqmpjXWNZeoED6Z60hd1+9/zlNIw3cAUtf1gcH1U7g+A/ByvPs10TgS2KxJ3+8ypnpPJg0rAezhfv7ue43DPd+FGXf388ypsw8hTb+QCTMt+yrh+0ikPdx5HWKuSfgRAUcF1/81E1qJvmPH+zxqxMMAsl0EFuri+j4eh03pKgS6CIigXzaDEBACYQRSIeh3FAfHFvRTSW5lOTP+Rp0PFFEafwmiX0/YNvYvdzx9R4ebZZyVXXGkqdHdYHwrqmXgTR30bQamMPj3ob4E3F3bVB1WhqwfBP1xcFIPEVwLosvcCpgDiQK7bfkhmH9uEfE7ImPgUyL8oG5t9eJYX86VAbdr0DkZf0nQfpa2n//vbh4wIq1pbwr60/z+v7V5tIsJuDYGKz8TfrXftrG/d7tfT8vz7pdmaLcAVGp5oHAOk/C4ZvI5S9ctSvjM9QEj6B9hzG7bqc8h4ptj7T9irGr3GGc/3Oj7SIEpzas8lP24B4ScGPeEAb8ebu5p0kcICAEhIASEgBAQAkJACAgBIRAiwMzqd5RPwojs2IT2u04TUEIgJQQ8eVcFhMQO7UIi+kdKJhEjCF7PStyixP0RG298G/6HLgdv2SDUhjKBEbtDP7oY2jFngPY4GKDkXusp0f7rHwMPvgC0vD7wRPzWpVSh3vVtYNxoxwX+BxFdOJSXXmITAkJACAgBISAEhMBAJJAKQb+Kyy6IBWILQL9VUHE0sXkvESbHYKOExg8T6Rc0r6p29cAUh+13mfjbxMgAelSpdhTbJyNETlDQT1n5ZXOZ6K8A9nTFCfh+c4PvXTf7LZAosIkuN5l/ahHxRxr6BTFf0ry6ZoEbLYlKEmjz8I0E+r+Y+ohOMXm9n/3ffXL10rgLgTo57CTobwP9bQT4NoAqggkRkWI1iPh3G8fRdet9vnYAlFHoLSXGnS7W4RMQz2tZVaNE1zFbMCHmRwxc7WINAMLLzOa81oYHno1m3EkMfcB4uv79jXwmgW6KEYcJ0MJ0P18YLYkjUSF8gtcRZRaWFYLp7wC+EhMssAWgyw8Yz/+OpU9KNA4XPnR1ieOeFPV+NxAF/VkF3oMZuBWA+tFaJWRFbAxsI+B63oY/q2SqePYwge7RNe0av2mo39jsJ4t+Ck2bStt2vCOC/nh2pvTtCwLJ/fLXFx7KHEJACPQ5gVQI+uOt0B8QkY/e8jsAl7n4ct7FhBmLR4w0zvc1+DZHA1WcVflN0lAHBDK03TT1ReC/AE4MdR4Igv6EOQFvglBWv7Y66pd0b4F3j7ad+h1EKHcDKdhHZfjeNGH72J9GE6uXZJcXgLT7Aewbh20w4Y79to292K0Q3m67twT9YLqBwYfFwcpg8NX1TYv+GOuBtTi38kQwagg4LA5WGxmYV99U/VAcY7q6DgRB/64qDC0AvQVwpdv7AAFPkZF2hkEdB8d5jQ/o9UhkDWWMEBACQkAICAEhIASEgBAQAsOXADMfBCDs5Stv/Rgd98wavmAk8pQS8BT8AtqR05xsnk1E96Z0smFujJlVtT/1W+mVUVF0bId/1a9gvt00zIkNsfBHjIV+7CxoXz0NtIcqHpjcqzy/CbymRPzPAY+/ObBF/PaV9J4EnOlcnme7OsmCiLYMsdWXcISAEBACQkAICAEhMKAJpELQn0iF/oz88lIinh9flWm8q2mYvW6l7+loULOL5kwxTa0+Dh1DoFI8GF/rtutcPT9BIXLAbLyCfiW2H7eJbwTTxbFEsjYerjjl5ZWOa/ekqTVwzPSPwNgE8S2bxtEVQaG7Y7eswsr9GYYPHD2x3WHwax4N09au9L2V7IUTJuhnzGfCyQQc49K2ErXfesB4vuz9jbiCgOvcah4AfA5cuHCDAAAgAElEQVTGzJbVPlXlPmI7OX/WXh54FoMw1aVPoW6bmenc1tWLlbDZeQ0KymYz6IHQh0T8G1ZV3ePZT4z5m/bEBZHWOlEhfLzXUeC0jY34ya6H6V/FsQYqdFf7NdE43K5ZKu93A03Qn1lYVgQO/IYYl24MwGNE+txoSVoO/z6tRufpIU6/KgSq7GttbVtE0O92Z0q/viKQ3K+AfeWlzCMEhECfEkiFoN9etV4dVUSGVljbsuA5ezBKpP7RbltuIcb5PT5j/JeJ7iHwa+rvDDqCmM8G4avWfgy+ub5p0Y8iiaRnZ849xNCNhwHq+UWb8AFMfpA1BN54kYkcaHQGGAc4AR8Agn4qzqm4nEDX9/zSyZsAqgahEQyDCHswQ51/nmfrt1439NOWtCxwPHpMifk7duo+JhRa4jdAeBYm3QXizkp/hG8COMvGyWDg4vqm6tud2BXneQ8nQ1dflg62fL4DoDom80FiUg+9Olj5rMTcFDq+TnV3Lbx2mjsv79yRexr+8aHPTMOcwLq5NHgUmto2m9ScOtJfCPXR9bYvfbbj3+zXBQCVWZ0eHLMD4GawtrSTEx0H4tPAgYQQ9QI21DYSa4W16xZE/NGgNGfuyQxzme0LbA9WTDyCWDsDYPWwPMpif4NpUtGy5oUvJ3DToJl5VXulGXpaFyv2f48J14T+WyXQeMhzadd/G2R4Dtj5uT1DuTSncj4D6vi+zhbhdA6H+4TVbcV0BVhbpZgyeJIGms5ALgBPz3sA7iPwN7qvcd7EoAc1QiMDW4npZAYrxYG6d1jXY4um0fSljy2M+GDcj+uRwBLKECEgBISAEBACQkAICAEhIASGKwFmVsd2h53axpvfQ8f9qoiYNCGQPAHPjBugTVKP5WFtDhEtSX4GsWAnwMwzACwCsHs0Osaz98N4/DaAVWE2aYORAI0aD+1rpZ0i/rGOP0/HFZbfAF5VIv5ngSfeAkyOa/iA6TxmZGeV/jTrL3rd3l1JRDcOGGfFESEgBISAEBACQkAIDAMCqRD0T8mbfaCu600gHBpEZhJhVvMqnxLVh7WsfG8FE+4GMMLy4RaAa0DaozBNP2naOJO5ghA4yb3r2yMD6/1+5D8VPPHdbjy3yDvJb2IFAPW7irV9DNDDIF4b+CNTLsCqmvQE52Xud0E/ZRZ4f7pLyP9rm5g/jBMzz1X5ArZ+UYXxQTG/EoOfYonfJOAlk/BvMvnjTkxKAE/KvpWTuUuTcWlLQ83fnNgFEhE2Bp57S6PZBuEogOY5VFt/LN3fUdrYWLspmUswvEJ/pP1AfmaeQoB6XrdXft/K4PsIdJ5lv77BwHIieoKAMSabpxIoH8BeNn+fSvd3FEWKIyureHceNUIVMT3VmROe1DzadtM0TyTGmdzZz/oktUFj7dR1qxeF/X6o7Dlc258Fq/KrCuqqyOfzAJaA+Q0QqbinA+qkih5zdBDorOaGxYud1iJRIXy8gv6MAu9PCPitbY9/zOAFGmkNfhiveZiOY2j5AJ8FYKyVKcDfbWmouSvSfko0Djf7M9X3O3V97bXF2MvfoQcq4WuE6UyBkyNCrY5NfN/qmz4qbfu6hxZsVH9TCVgY1X3aB+l0CZi7i08Q/YENVieCdDUlkm9urv/SHm9mvjcDBKWFsu59t/cRZS7qte6wh6MhDwj6W9f4NuTM8O7tb+vSfiEsRqAHI78J49B98GmskxzcrLf0EQJOBETQL/tCCAiBMAIpEPRTaXblr61CYABP+Fmb8dC6zn/0ra0kt7ICjHt6iKMZP0mfaNxq/wdQZVK2f6h/H4QbLELmLdBwRt1j1WGlqPLy8jx7GBPUEVjftczpB/g36X7zRp/tSJ6A/Y915c8tALpE4Gpsfwv6i7OqCklj9QU9JOA2CPSXNL//Gnscyt+ZuVVTNWaV2Wg5lYDv3Kx/fFFjY6PftgxUkltxFTiQLBBqG5lwbv3aavWFqscrH2+Gd1SHx3Mdg39o+YL+LutGfn2j73W77dKcyr8qwX/333k962aJQ194M7x7tnt0dUx7mcXOJ5rO+UsbF72U7CU7O+esiQb8aq+EHq5iiuzVnA6C/qArXAuiS+rWVr8XzrSyHAz1Rd8quv9dXVP1z5ziUEkV7W26ehBWyRih9gTpqKxtrH7bPqY0r/JQNlANYIrls0UTto+dl+iJBtY5HO4Fd9c2VZ8baw2SFfQzcF9Hu/795U/cH1ZhSyWHwNDV6QUnOPhhEHBfW7t+icNYKskpLwI0da/pyvYl4JbapupLnBKCBtp6xOIunwsBISAEhIAQEAJCQAgIASEwfAkw83EAuhLVQyT48zfQsUi965QmBJIn4Jl5M7SDTnYyNIOIHkl+BrHgRICZJwFQJzIeHY0Qf/Qi/MuvAu9ISsMgi9CHBGj0XtCOnQ3tqOmg3ScmPbMS8b/yIbDseeA/g1jEbwdxSQEw1Xn3vw/gECKSTJakd48YEAJCQAgIASEgBISAOwKpEPRnFpSdB5ASlAYEpgA+ZB25rSvCdAbILphzmAltFSwn2zNjmQH/eU+uXvq53eusgopvMUwlDu8uNEj0h5ZVi1W17h6ah8mTz08bOX7TnQw+22JHCZdv4G34bauDlmTDF3QWE/8l/KSA/hX0Z00tm8EaqaKGoaQHldP7d2zDlfY4VKxOVbIJdM/OjeO++/TTd3TYuFJWofda5kC181DbDNB3WhoWq+T+HlwDAuDd8AcCvmdZ44hi8oz8sjOCRQJChQfbiPk7zatrFoTpVLxe/f2NdBmBVfX7rgQPAv2ouWHxTe52sXOvCIL+NiK6dP9x/E8H8S5lFJZXgvmf1FkFvEdjYBuYf3zgnnSnfaxipO2Gn3PnqXyh66CDmWe3rq550MnDzIKyH+wqjHmzpX/ENVDjs/LLcpgCe6JLPM1E17euWqwSP8JaJDE0AS+YwFmtDb4Xw643hzkA1LdtHF/msI+QqBA+HkH/lPw5x+sUuGeENCFRr4XgqQdLQIHCkqEWNbki0Thi7c/evN+F5o735A+7z+HXCV/b0lCjrseo7aQ8734eD1bbTrx4l6BVNDcsetw+OHAfGU2XE7HSVnVd60z4V/sX4y9y2l9RBP0fAvSLdH+7z03ij0OMC1saalSikjQh0CcERNDfJ5hlEiEwuAgkK+gvzamawwgIybtEzAS6qrZp4R/sJEpyKw8CBzKeQz/Ju6nGHp4wwFiw2fPROXah+qxTqjJMk9ULxVBGpRv7SrztEAMcxcz2KuMErEnTjRJ7hXenXRDO2pmTN887psPQ6xjdR2cx4Y79to29OJpwuyS7cgoIyy3JCY7CeIdK6TsINK+2aWHXkVp2/9XJCh+P3qLWuavUHxF+Vbu2+pfWvjPzqvbWDFbV+Y8P/n0ba+bM+scWPxrpypiVf/ZeZkf7g+Duo48i7aF4r65UCvpdrEHYXo22P8KTBjjqqQoqdofTD2JWnXfLrH8E/XTXhO27XxBtX0eu7B97bHFO5YVKxG9JRHnB1Cl/WeNClWHeow209XC7btJPCAgBISAEhIAQEAJCQAgIgeFHgJlPAvCkPXL+5BV01Hxn+AGRiHuFQNqs20ATnfLrkUtEYYU2esWJYWqUmdXvrErwEvUFIm//HP5Hfgol7pc2MAnQbntDO94L7Ygi0JgIxT3jcL3DANZvAOqfA555B+BBWok/WsiT9gFuqozYYzZ1ilSkCQEhIASEgBAQAkJACPQBgWQF/U4VmiMJySMI7mNWY8/KLz+ViVW1/zFBJO/B1E5tWbPoDSuirAJvtqqcbumnEkV/3tLg+51TMbjQWOcK2v0n6A9Wbn8YQHZXfIz5m/bEBet9vvZI2yJjalkmaaTG7RHs87mma/nrVixSldi7WsZU78mkYaWlXxsxzmle7VOJE47Nqep+JDF5RkHZbQS6MGSIwTe1NtT8OMoaUGZh+Q09qoQD62hH22lOVcHdXhYOgv4OYj6veXXN/dFsREgEiDk2KOpfwp2V7gONwbe3NtRcZJ/PYY3VqQdRq8grGw7JM8+wjsLWFb4vwuYoKJvNILs+KOb1FjYH423DMHKeaFyiErB7tESF8PEI+h3Wo3bTeFREuxay8yuONMlU+qVQsdTtGvj0dQ01jU5rn2gc0fZRb9/vuu5fYevsfO+K5Guigv6MwvLfEfPVFruvaaydEenEiGA/yij0XkKMP1sSWbYSU3Hz6nC9maOgn7HWD/9spwSwOGIUQb/bG6n0SwkBEfSnBKMYEQJDi0Cign5Vtb3No11MwLUAdR0DzcDzupFWtLTl3k/spEpyK78frIbf+QWVsHxEhzHHqeK8dezMXO8kjXUlElcVqlR7z8Na3gPrFrxp7VeSW/kXMFT17UCLQ2xPJbmV14NxlWVsvwn6S7LLC0CaqsSVHvTnFRCmOVSFtyOm4pyKPxPo0u44wpIGyF5BP1rVcusEDgkTYScxzMqtONpkUmsVKjP1hg5PzpKm+z6MduWU5FZdAObbY/GP9+pLlaA/2r7usVdPqThJM9UDLo0L/t0x/uL8qgnUxg0gHBvs185MJfXrFsascFeaW/lLZvzCMm/EUwDi4dUPgn5XJzGokzfGmRMXMLPXEo+rsXOy5x7mJ1M9eB0UHPsZGVphbcuC56xsBuJ6xLN20lcICAEhIASEgBAQAkJACAiB4UWAmdWR8p3HwFsaf/g8OpaGvQccXnAk2pQRSCufD9r7SCd73ySip1M2kRiKSICZlchBVYMM/UYY3tc0YLTeCuN5daijtIFAQAn3tePLoR1RANptn6RdajeAlz/oFPE/9+7QFPHbId1QBnzV+RCDRiI6NWmoYkAICAEhIASEgBAQAkLAFYFEBf3eQGV1PpNAqor6npbJPjHYLHxi9QNhpw5mT6s4wTRMpTMIVRh3FJzbHVfC2BF7blwARlnXZ4TzWlb55lv72oXkcC8Kp4yCsj8R6LJue/0n6M/I904ngkpgCFW4fx2mUdCyZsk7MRaVMgvKbwFYVdIPtrBq25RZ4FWajfMttu5oafCpZ9Oo6cQOCRNhYnIlaqfdUAugKGSfwHOaG2pU5f+ILbOo4liY5hoAoQesd9hEVusa3weuNrJDJwch+GrehplOJxz02EfTvIeTEfhNzvrE4mpsZqH3XDDusth7bIw28vSVK+/dZp0jt6jyIL9pNFs0Du95ND1r7crq96LFmxHu26fQtKktKxe9ZB/ncG1HvDZj+LaZTRS1rvGFFR5JVAgfh6BfXZvVBCrv3k9U0dyweHE0ToF7xviNNaqeZvc4/KC5wacKRYa1ROOI5kNv3+9Cc/dHhf6cabMnGoauEiaOCvoRM+El5K9TctAuTVVN2xfj59qr9Dvs4Ygng0S9vxSUXQPQb2Ld3xO918g4IRCLgAj6YxGSz4XAMCQQXpUaLzPoBgLvdMLB4ElElAHmAquQP9j3E4I2s7ZpQdiXNYeq8wYTZtevrVYPG7EaleRU/Qvg84IdDTJ5Zm3zIpVBHWinZ88d7yFT/feUUB8Gn1XftMjV2yy3Yua+qNBfklP5WwDWo69cC7ZnZVVlm1rglILAMV9E5NukfTg3dJrBGRneA3SPrgTOhwc5bSTWCmvXLYj5ItZhDcPE0bPzzjzQMAz1ABNKvnAlvA76lRFaT2J8tsnz0Tr7KQyxNor981QJ+gH8rK6pWmXnR20O8zkLyHMri4mhHkz1wDrFc9JD9tzJTKY6Nmx8YCxj1fbRabPsD3qxfLV/7vYaCB9XOZ+Bc7r+zlRct27hsrB+Nr8BuEr2UHZKcirV9aCui0Cz7+tIsRZnFe8ObfQyAk6Jtt+LB+B6xLt+0l8ICAEhIASEgBAQAkJACAiB4UOAA7/JQD0X9mjm+0/BX//D4QNCIu1VAmlzq0HjDnaa42gi+m+vTi7Guwgw84kA1O8sB0TDYr7dBP+qXwIdO4RePxCg3SdCO6EC2uH5oNEh/VHijrT7gRff7xTxv/BeDOVM4tMM2JE5RwI/nhbRvWOI6JUB67w4JgSEgBAQAkJACAiBIUTAQTD5OZh/DiCs4rcKmzWaAEZu8N2s/Ytx1Erv4QJrur+lYfG8WEJyNW9mQfkcgJWIV1P/rU4BaG5Y3PX+OmOad08yAr+jfCO4PCYI57as8t3rZrkcqlQ7VnCOQ4gcNq1b4W1WQdmNDLo8ZIDAf2xuqLnCTRzZBWV5JkgVlhwd7F/ftnF8WUgoOyVv9oG6rjeBcGjw84hibft8YVXlGRs1HYXrVvqsOhQnAfaPmhsWq8SPiC1Q3X4MCtnkoN/k98P/aDxVuO3G3a6pfdyUGWeO1TvalR6nS9sChwQSp2CyCiq+xTBXABgb/Dzpkwas8zj4FnH97PuNwYtbG2rUWWnREzeyinfnUSOsJ0SYRJjVvMoXpvtKVAifzHXk5joI3jN+uStd3lJEMyy5pctUonFE86U373fWed3eVyL5mkiF/sxC7zwwVEJV4H68S873VLq/o6ixsXaTm/VxSA6KcOpKz1Mm3O7hVN0L3MQifYSAGwIi6HdDSfoIgWFGwEHQnxABBt5kjSuXPbboKScDDpXb39J1PXdJ4/1hRy85jQ+v4N6z8ryDfccq/pGCcytm7m1Bf1HRvN1Gb+9YyoTCoK/tYPP0unWLG9wsjF1QbheK26v/M/AYzO0z65vrv3Rj334KAmzibQfRvzJbk+43LvC1hh/l5WbOZPqkStBPCDvpwNEtt/OFcXSZMKAmnZlXtbdmsKpOcHzQCdfC+Ggs3V4DdhulOb0v6E/UN4f96JjAMhDXI5l9L2OFgBAQAkJACAgBISAEhIAQGNoEmPl0AA/aozTfXgf/w1cO7eAluj4jkHb2UqhK4w7tYCKKWhWuz5wcJhMxs6poqcQp+dFC5s3vwf/QFeBN7w4TMv0bpkp4CVTiPywPNNpadDQxv9r8wAvvA0ueBv67YfiJ+K3UdA3413nAuJDMqCfSO4no/xKjLKOEgBAQAkJACAgBISAE4iHgIOiPZ7i172aAvtPSsFgVvAsTDDtXbo9daTs0gUMF9x5CaYfPP2Qdua0rfK+7Ccit+DsZIbIb4a3Skmw1dypBfqiYXQcziltX+5TAPGZz8K8HJ4fq/61GWvr0J5bfvyWmcaVwLyi7jUCqmn+gOVXfd6iM/y5Bq2huWPS4mzlS1cftmtrnC0tciBCnk58ZU70nk4aVAPYIfp5SQb+Db64F/YDzqRPJxJ+oED6Z68jt/ohHqJ5oHJF86e37nXVeN/eVaMzi4RSyk1VQfjeDz7bcB1wnHakxTglYTkkjycbW9e+HVOh3e9lIv14iIIL+XgIrZoXAYCaQvKCfvwS029vbteuWPxH5i7xdSA5EPwkgjCnhm2Bc1f2PPu6ubao+N/TfyQrV3QqGe1vQ7yAI/1Ajzl+6dlFKqg7ZEyMAqGr9t7rdwwyUEHBW9zqEC92D1c7VyQijuu3yJgbm64Q7PBPM//l8PsPtnMn0cyuwt88Rvh9SJ+jPyzt35Fhjp4+AM7rmJfwejP+4iXXXCRojd52g8RMAXwv2d33KQjT7bq+BcFaDW9A/UNfDzV6QPkJACAgBISAEhIAQEAJCQAgMTwLMPEclz9ujN99YA/+Ka4YnFIk65QTSv70cGBl6x9zD/J5EtDHlE4rBmASY+Ze7xC+WCnIOQ3ZuQceieeBtn8a0Jx3iJ0B7HQ79uDmgSaeARo2L34BthBLxP/cusPQZ4L8fJm1uSBkoPwmY+y3HkNoA7E9EjlVhhxQECUYICAEhIASEgBAQAv1MIAWCfgOgagL/tLnBFzHzOLNo1r4wPUq3cHQw5O0AXw+GK8E9gD1B9GsAoVMB3mETWa1rfB8oe8kK1d2Kv5MRIrsRpzrY/xSaNrVl5aKXUrFVsgq8FzPwty5bhBaY3P3fMSZhwiwClXd3C696nltUeZDfNNRpCUdZzBm7TnV41GT+C7bT6tZWX68fPed2Te0hi6A/rEK/Y+KG4paoED6Z68jtdRCPUD3ROCL50tv3O+u8bu4r0ZjFw0nZcbg+Ip7gEG1ee1IAEH4vSTa20PyJ3gvc7jXpJwRiERBBfyxC8rkQGIYEkhb0Ey6uW1sdUxBenFsxm5geSBVigl3QXzUTxF3HODFwX31Ttcr6i3okVMgft2Lm3hb0O5w0kJLq66E4S3Iqfwrgt6lbh3Chu9fr1ds/1q4A03UAdIe51AOYOpp9uUZ8X28K/AeioL84q3h3aKOXBY8aTMVSiKA/AkU3FfoH6nqkYmOIDSEgBISAEBACQkAICAEhIASGJgFmVon2YcfCm/9bAX/Dr4Zm0BJVnxNIv6AR0NOd5h1NRL3+cr3PAx4kEzJzQTChxzHbQoVhvFgDo+nPgySige8m7a1E/F5ok04BRo5N2uGdHcCz7wL1zwKviIg/Is8xI4G7vwOoav0O7WoiuiHpxRADQkAICAEhIASEgBAQAlEJpEDQf0dLg09VbI+q2QiKvJsBHJSiJekh6LfHweDFrQ01lbH8CvniVvCZjBDZjTjV4aSBHnEmyy6zoPyXAEdPIo9rknARrhqelV+Ww0RLLQkYVqsmCBuIsdZkXthbAn+3a2oPt78E/ZlTZx/Cml5FwHQARwBQRyo6aXGsLg+7Cv15ed4xbWk0E2yWEuibDEwgYLfY29Z5r6pxqRb09/b9zhqrm/tKNDbxCvpzps2eaBj6OgCHBe1G3INxzruwpaFmbipji/f+HnsPSQ8hkBgBEfQnxk1GCYEhTcBByL4mTTdKfI2+rU6BF+dUXkjALZYvh6+AMK1ubXXUo7aTThywORNL0G//PNYiDhRBvz1hAEBKBf2lObZq6rHAxPicELFyPc3MrTpVM/lWEL4a3QxvYsa/PJT2pyVN96X0NdZAFPQ7+JTkKkAE/REIuhH0D9T1SHZTyHghIASEgBAQAkJACAgBISAEhi4BZv4ugH/aIzTX18PfKPrGobvyfRtZ+vdaHCckInnP0LdLETYbMx8MoBbAiY6u+Hei/a4zgI7t/ezp4J2e9vlqUMSfDYzYPelAdrQDz7wD1D8HvPpR0uaGjYFLC4E851+W3wdwCBGZwwaGBCoEhIAQEAJCQAgIgX4g4CDojyogz5paNoO1gFB7RNBdV2LOjKnek0nDSgARE5fjDD+qoB/gMHFoNPtuxd+9Leh34JRiQX/ZAoCq4mQdpXtkkXRWgfdgBlTh0NMAOKfxdlrurN5v8i9a19S0uk3CiBWD2zW12+lrQX920ZwpJmt/BeObMTg5hTxsBP2dVe/16wBSRV9D959Y28Dyed8J+nv7fmcNuq8F/Q73QFf/BtgXys31mWxsoTndzBXHRpKuQiBuAvJDe9zIZIAQGPoE4hX0z8o/ey+zo/1BMLoOvCXGdbXrqn8e7cuzCPqBcNbhYvghJOgPXDyqWn/bR/QtQPs+gc8AKMobMP5SHYU3YdvYv9zx9B0dqbj6RNDvnqLbpBa7xbAkEabiunULl4X1y547mclUx+eND37mOlklUd9E0O9+/aWnEBACQkAICAEhIASEgBAQAoOHADN/D50vPXs040UfjKabBk8g4unAJZA2Cun/t9rJv61E0X7bGbghDUXPmPk2AKraZVgz1t0E4wXfUAy712KiCV+DflwZtEOzgXQXBfxieLI9KOKvfQZ4/ZNec3tIG560D3CTqpvq3LxEVDOkAUhwQkAICAEhIASEgBDoZwLxCvqP8XrTx23EIgClFtdrN41HxXqfrz1SOL0tcE1W+OlW8CmCfvsKRxZJh3oGK89/nwhVYBwYZcurZN6HifQLmldVb0j20nC7pvZ5+krQr3Q2H2zETwCoozgjVeL/DIA1k1/pQvd1k1CT6DURT/yJVraP9zrKKvBmM/BAMPawrcHANgI+t32gjt8b1/03EfQ7XVPxVugXQX+ydyYZPxwJiKB/OK66xCwEYhCIV9CvzBXnVJ1F4PmWL44bTJOKljUvfDnSdCU5lZcB6DrrOd4K+rEWsiS7aiaI60P9GLivvqlaZV9GPb4t1N+tYNguuCcg6okGVr/dCPpn5VYcbTKpN6YTg2Ndi55jMVKfl+RU/BMgVckv0KJU2HdjLq4+6qGj4wPtUNOjZWvA6cw81ekYNSbcsd+2sRenQtQ/EAX9xflVE6id1wI4MggwJRX241oMh85urwH70MEu6B+o65Hsesp4ISAEhIAQEAJCQAgIASEgBIYuAWb+MYA/2iM0nlsAo0UdqihNCCRHgEaNR9p5DzkZ+ZiI9kvOuoxOJQFmVpX6S+w2ecsGdNxXlsqphqQtmngC9GPnQDs0E0gbnXSM29qA/7wN1D8LvPFp0ubEAIDfe4GjnO86TUSUK5CEgBAQAkJACAgBISAEeo9AvIJ+5UlWfvmp3KnbGBP0rI1MntW8pmZ5JE+zi7yTTQOrQF2F4VJaed4eB4MXtzbUqNRRV1oSt+LveIXIVh5uBNaZRRXHwjTX7CrysE9wbIo5ld/NYKWxCbbYgvxU7r6cGd59TD8ymDEdjBkgqNPp7NX7X/NomLZ2pe+tZOZ2u6b2OeIRtNvHOiSurKMdbac1N9d/ae+bWVD2A4ButsZPwAsm0Q0eDzc0LfeFPXE6+DbkK/RPyZ9zvE6aKiqpEhlC7QuA/2oQLzh4nPamz+czHPheA9Bv3Oz1RBMT+ut+F+99Jdp1FK+gP2fa7ImGoa8DcFjQrlToT+ZGJWOHBQER9A+LZZYghUB8BBIR9DtUvVbPOndu1j++qLGx0e/kgYPg/sEt+khvY+P8nfF57Ny7JLu8AKSpN43pqkc8QnvV362YubcF/Q4C9A814vylaxe9kgpOYSclEP5at7b6h6mwHa+NUPV+Iu2P1hMf1LFpDDq3vmnhffHatPcfiIJ+h+unHWyeXrducUOy8SYz3u01YJ9jsAv6B+p6JLOWMlYICAEhIASEgBAQAkJACAiBoU2Ama/ZVWTB8tKpM17j6fkwnrhjaAcv0fUJARq7PyglmGYAACAASURBVNLOcix8/TYRTeoTJ2QSVwSYuRDASqfO/oevhPm2eo8qrZsAgfb/OvTjvdAOmgKkjUoaztY24Mk3gWXPA2+JiD9pnnYDuUcCP5oW0eyJRPRcyicVg0JACAgBISAEhIAQEAIBAokI+idPPj9t5PhNd/YUhiOicFnN4yCE/xSaNrVl5aKXUrEUGfne6URQSQZpQXtR/bHP6Vb83duC/t7mZI+Twbe3NtRclIo1SMRGoHq/rl9LjHNtVepjnvoQaz63a2q30xeC/sypFV+BZj4K4KDg/CYRfrX/OPzWSZwe8nG4CfrVvWbEnhsXgNFdzYCx1g//7CdXL7VX5O+xlPEI1VMt6O/t69gaqJtEoWjXSjycAv9mZBXvzqNGPAwg27J3ZzWv8nUV5411bXb+2xM7uSjZ2EJ+JHovcBOH9BECbgiIoN8NJekjBIYZgUQE/QpRcXbVdCKuCwnoAWyBhjPqHqtuckI485SKkzRTvVyi0LFFrxt+I+/BVt8HqUDuUNn+PQ9reQ+sW/CmG/tuxcx2QT+AJ/yszXho3YKNseZxU6G/qGjebqO3dyxlgnoZp1pKxd7FuRWziUkdNxVo8SY+xIoxkc/Pn3x+2ke7bbmFGOeHxjOQkoSPgSjoV9iLcyrvIeCs7nWgq2qbFv4hEX6pGuP2GrDPN9gF/QN1PVK1rmJHCAgBISAEhIAQEAJCQAgIgaFHgJmVmF+J+ns048k7YPxHHagoTQgkR4D2PAxplY51FtYT0deSsy6jU02AmdcDONpu13z/P/DXX5Lq6QafPdKg7f8NaMeXQTvoZMAzMukYvtwJPPEm8ODzwNufJW1ODEQhoGvAv84DxjkfoDCfiM4TgEJACAgBISAEhIAQEAK9QyARQb/yJHtaxQmmYa4GsFfQMxPg77Y01Nzl5OmUGWeO1TvaH1Ha/u7+VN7SsLhL15BMhA6V7T9kHbmtK3yvu7HrVvDpINR1PY8bcarSkmw1d6oil6cE/e5gRnHrap9il3TLKigvZ/Aii6G4Eh+SdiCCgax8bwUT7gYwItgl6YQPt2tqd6lPBP2F3nPBsF4rD20aj9nrfb72aIwHuqAfhPNaVvli/nDpNjEmY5r3cDKwFsDEIJePycApzY/6Xo21F+MRqqda0N/b9ztr7G7uK9FYxcMpZMeNGD/anE58iBCWFJBsbCEfEr0XxNpj8rkQcEtABP1uSUk/ITCMCCQq6PdmeEd1ePSFbDnSmYC6NL9R5Wv17bAjnJlXtbdmsHpoOz74mcHgs+qbFlWnAre3wLtHe5uuMv0yE7HvVsxcmjn366yb6simvYPzvKHDk7Ok6b4PY8XhRtCvbJTkVP52l5D/pxZ7v6trqv5ZLPvq89l5Zx5oGIb60hqolmYX7DskPmzRNJq+9LGFrW7sR+ujHiBH7uj4J4Apwbk3g/Rz6tbe/2Is2w4JH665RrM9QAX9KMmtugDMt1t8b0kfYZzma/BtjsWqtz53ew3Y5x8Cgv4BuR69tc5iVwgIASEgBISAEBACQkAICIHBT4CZbwRwuT0So+UWGM8tGPwBSgT9ToD2PQZpZXc6+fEUEZ3c7w6KAz0IMLMqkvEPJywdC+eCN749/IgpEf9BJ0M7bg60A74JeEK6j8RRfLkDaH0DePAF4N2otf4Sn0NGOhOoPBmoDPziHNbaAOxPRF8IOyEgBISAEBACQkAICIHUE0hU0K9kCpkF5bcA/L2QVwys9/uR/1Sj7yMnTzMKym4j0IVdnxFq2r4YP/fpp+/oSDayvLzSce2eNHWy2UlBWyYI57as8t3rxrZbwWfOtNkTDUNXx6QdFrS7mU0Uta7xPRlrHrfi1KyCshsZ1PWbEIH/2NxQc0Us++rz3KLKg/ym0Wyp/N5DsO+Q+LCVgBnNDb6UHP2WWVD2A1h8B/iPLQ01f4vlu4PAFwSe09xQsyTW2Eifu11T+/i+EPTb1xjga1saaq6LFetAE/QnKux2K+jPLijLM0EqwSWU/u06ASUeoXqqBf1qHXvzfmfdJ27vK3FcJzH3Ymahdx4YKnFDC9p9Kt3fUdTYWLsp1h5Wn2cVeLMZWA5gTLC/Y2JUsrGFfEn0XuAmFukjBNwQEEG/G0rSRwgMMwKJCvoVppJTKnNg4kEAY4PY2pm4qn7tIqcvzlSaU/lXBi62IG5MH2GUuhUxq6SANGgjlzTe/77TMpXmVv6SGb8IfcaE5SM6jDlOCQa28WG+EXB3bVO1OrqrR0tUIK6q0H88eot6IKwIGSQ4V2UvyS4vAGnqi2d6sO8rIEyrW1v9XqztGX5yAt1V17TwOwBYjVWJGG1p+gPEmNFti+6asH33C+5w+TCskgY6YO5c1riwR/2pvLxzR441dvoIOKN7Dfis+rWL7o/ltz0RAcCQFvTPyqs41jRIJbjsG7p2QDi7bm21NeM9GjYqyfEePWH7+NfcrlusNRjOgv6BuB6x1ks+FwJCQAgIASEgBISAEBACQmD4EmBm9bLT+vtKAIbR9GcYL9YMXzASecoIaAd8A56SW5zsPUZEeSmbSAylhAAzK7X6BgB72g2a6+vgb/x9SuYZ8EY0D7SDpgRF/N8A9NBPq4l7vnkH0PI68PALwHsiGU8cZJIjVXV+VaVfVet3aNcQkSqQI00ICAEhIASEgBAQAkIgxQSSEPQjO7/iSJPMR1UCZrdbkYXJGfllZxCR0pmkBftvZpNPa11T0+ImrGO83vQ9NuKo1gbfSyFthHVcRmH574j5asvfVvM2zGx1KFZpm48yC7yqUJ9KpA42XtjSUDPX7peDoNoEXJ00QJmF5TeA+cpYc2Tke6cTod7C6XWYRkHLmiXvxOIUzpjub2lYPC/EKyPDO4p2wzIA+d226P5N4/nbsarDh/oHkgbQ1taycuknYXwKvBczYBXw17dtHF/mImmDMgrKqglUHrI5lAX9DgJyV0kb2QVzDjOhqeKkMRNKEhVDx5PQEC6U7rnfIu3XrPzyU5lY7fGQoPsdNpHVusb3gXWMw/3pGdZR2LrCF/XpXd0rxm2kfwN8ppt7U68I+nv5fheKK9F1Do2PJ/Gha8zUiq9AC9z7Dwr+rYOYz2teXRNTN+a4NhGSu5KNLUqMjvf3WPdX+VwIJEpABP2JkpNxQmAIE0hG0J+Xl+fZw7/f3SB0P6wQHtfS0s9YuvqesDpFpdlzJzMFqtuP73rUIdyx37axF8cSJc/OnHuIoRsPAzSRCefWr61WDxIBkXqoOYhy1SkAV9c3Lfqj00NbaFxpTtUcBiux/ajuBwBnQb+TaJ0Y19Wuq/55lDmoNLfy28z4u0Wkj0iCfm+ed0yHodcxMDUeThZGxwTHtTNTSf26hT2OWCvOrZhNTAstvrjipGyW5sw9mWEuY2Ara1y57LFFT1nXwL6fALhK2rAnIjDwGMztM+ub679M5vJzOBliI7FWWLtuwdPR7Lo9TcFuw23CR+DaMSbcBtB3LTY+IWgza5sWxMrQp+KcissJdD2Apel+4wJfa/SHEjcM7acGREpqsdsaChX6B+J6uFkz6SMEhIAQEAJCQAgIASEgBITA8CTAzOp0POvzZACEv/EGmOvV+y5pQiA5AtohmfCcrn5OC2sPE9HpyVmX0b1BgJl/B8AqTumcxmhH+79PAzq298a0/W9TS4N2SAb04+aAJn4d0EPan8Rd27QdaPofsPxFYIOr+nGJzyUj3RO4rAg45SjH/h8DOJCI/O6tSU8hIASEgBAQAkJACAgBNwSSEfQr+w4i+g0aa6euW73of/b5nYTCAF7zaJi2dqXvrWj+BkSgX+AfqoAeA3/HNlxpF+pnT6s4wTRMVXBvr6AtE8DPWxp86lmqh+7EOldWvreCCXcDsBz75SzoD8RsP2kAqN00HhXRBPFZheWnMbM6cnGP7rldJw0o7+dv2hMXRJsjt8g7yW9iBYAjgnN0MPPs1tU1qoBnV8sqKC9n8H2WhAFXnJSBzHxvBiiQELCNoFU0Nyx63Go7Y6r3ZNKgTkoIxekqaSN48oESCIeeCLYQtGl2+272dKhPolW54xG02/1xiN+xorzdN2Y8PcLwTG+0FdzssW6FlfszDB8YmZa/RzwhIlExdDzxOySfRLz+Qz5nqTjYqLWcpqE+chT0O/DcSkzFzasXq73i2AKJP5vol8R8laWCvLoFRKw83xuC/t6+33XxLCibzaAHYt1XIvFKRNAf4d7v6l7ucL+NuKaJ7uGwf3vCEo0i39/jucdIXyHgloAI+t2Skn5CYBgRSEbQrzA5iPQNVYW/vqlaZSnbG5VmV/6aCddYPjAIuK+tXb9k+RP3b3EaMzO36lRi/id1ZZLylwyeUd+0WB0HZm1K6PxnAl1q+eMOMH6Vbhh/tVfq93q9etuH+jlEfDNAu/cwFKFCfyDmnKorGWwtbbUDhPPq1lYvtj/sqYr47R7tCoCuBeDpOYdzhX7VpzirqpA0rrMkGRgE+kua33+N04kDpXmVh7KBagBdhw8TUJfmN6rs/Z1OC1Dv/QH+TbrfvNHJvmLV/rFeAYYqzxZKyHiLdaOovtH3eiiu4jzv4WTo6kH4YMuXwloQXRLphIHinKrjCewDcGRoDBF+Vbu2+pfJXopFRfN2G729YykTCrtsEV9dt3aRWr+ID+a9LegPrLEjK2xgk86tb17Y4OTfjClnjk0f4b8eTBcA0AMxMRakf2Gc51vva0+GV2lWxQzWSD1gd9oF/kc6ptU2Vkc9l30oCPoH4noks5YyVggIASEgBISAEBACQkAICIGhTYA5UJTgLHuU/oZfwfyfejcrTQgkR0A7PB+eot84GakhIm9y1mV0bxBg5gm7En3UqaY9fn9Ucxmtf4fxrNJjDJGmpwdF/F7QxOMBLSzkuAPduA1oeg14RET8cbPrqwFHTABu7KrHGTarOhVXnXibC+ArAA4N/q/K8FCnVygB2CNE9Gxf+SvzCAEhIASEgBAQAkJgKBBIVtCfOXX2IdB09d778G4e9PeWhsXq1MGwd/UOlbnVsFcZZlVrwwOO3+WyCrwHm4TbiTGjew7+fUtDzU9sa0CZBeW3APw9y9/bmOm32M5/tCcAKH3E+1/wd0H0JwJ262krsuAzs6B8DsBKNxI6X8pU2of9x+G3Pp/PsNpJdI6sqWXqvf5SS5KBGSmRQc0XrNyu9BjfCM1PwCPmNsy2x91ZIRuLlCzG4qvy+wbeht86nWig4tjwBZ3FxH+xiPXf01grsCZvRLD9Loj/r2VVjSoMGrYnJhd490gH32Gtzg/gqXR/R1FjY23CKdgDWdCfVeDNZmC5pUI9mLHMgP+8J1cv7VFYNbCHNvKZBLrJ4dS+fhX0T8mbfaCu602gwPNZZ2Os9cM/2x6H+iijYM6JBE0VJrWncjsK+vPySse1e9JUgshJlr36rlMySad973Fg3EWEyeH3574V9Kv5e/l+FwgxWdF7ooL+k/K8+3k8WE1AqBitcifi2nTuY7qMwNdZk6eY8K/2L8Zf5HSKR7KxhfZAVqG3mBnqfhq6Z7+pwSxc1/DAm0Ph33GJYeATEEH/wF8j8VAI9DmBZAX9AKg0p/KvSsRvcf4VEKY5Cbi9Bd49Onbqvh4C686BOwCqYzIfJKa2zu9ydAR1HnP0VYvIOGo1+dl5Zx5o+I3lIBxrg/kJAys1QqP6u2kigzRMB+MAJ+jRqpNHEGIbIDzLzIsJ9BZAx4H4ODAX2JMFuh+SIgv6FVdLFfaQwFpR2QRQNVQcDIMIezBDvcpQ1fwtb694vW7opy1pWeB4tJpDNf/QN+ge9gN/JHwTDPVSpPuLNrCDQPNqmxZasjk7TRTnVF5ICAj/LX6r9eVmsLYUxJ3HqzHtS8RzuPNFi2vf471ISnIr/wLGJZZxqlrTwwRqMGEeSISNdWsX3WC12xeCfjWf0+kQnWzwXya6Z9f+f60TFY8A0+kEPqPnfoq+zvGwmpVbcbTJpJIxJlrGvUEglVjyNoOPA4yb65p863uyqpzPwDldf2Mqrlu3UCUG9GgOyT9v6PDkLGm678NYfjrcp+6ubao+N9Y4h9Muop7QMJDWI1Zs8rkQEAJCQAgIASEgBISAEBACw5cAcyApvsxOwL/iGphvrBm+YCTylBHQvno6PFN/5mTvHiLq/g0gZTOKoVQQYGb14rvSbou3foKOe2cDrAorDtLmGQl1coR+XBlov+MAzfqzY2IxfbENeOxVYMVLwEebE7Mho/qWgBL0K2F/hLZzl8hoZAyPVOGSq4hICaykCQEhIASEgBAQAkJACMQgkKygX5nPKii/jMF/tkwVUWSslAmZBd6f7hJW/rpn9WyYBLxkEv5NJqsTmkCaNo5N9oKQ1bN6Ph5L93eUOom9c4sqD/KbhhKO2wXDnzN4tUZaoLI3M6sq50UAInz7jCzoz8ur2rtN9z/iIBp+g8BLVbV1EH2FgW8QcIrlxADbakStEh2J0xaAa6DiME2/YmQyVxCQY9NuRK2W7VDNP+RbD/sBVoSTA4n/jAMtAbQR45zm1T6VGNCjTcmfc7xOmlqDfS0fqIfV1wlcH+CjmkYjiVHIwBkAxrqxHc8FPZAF/RESH1R4bWA8AaBTaEyYxMA3wxNOukioZJJZzat8Ycd5JiqGjqdCf+B6Liy/AcxX2tZmCwEPMmEVgUYy42SA1XWsEn9ComrrEEdBv+qQWVB2HkB32u8Xaj8BeEJpqpgwVgMyGdgv0h4h0D3NDYsdf+/qjQr9QT969X7Xef/tnwr9gbXpPrEjdCqK+nPYvTxwDwHNdbjfRryXpyK20F7ILKo4FqapflDfx7I/3mFgGRG/zcBxYPpTa4PvxXjuMdJXCLglIIJ+t6SknxAYRgRSIOjHzKyqr2kaq8zH/UPoiHFd7brqnztl0SpRf9tO/Q6igBA9nqYyf2+asH3sT+94+o6OSAOLcytPBKOmu6J/zCl2MGMBEeYBSO/87ouoguGIwt/IU+3Y9X1JPZgUdzFCVEE/gpX01RFvl9kesKIGxOoLPKGsfm111IpDgeQHw6ixVvWPSaqzgzqR4Iq6tdV/j1DlnoqzKy4jIlUFP94SWRvYREl9c/V/XPoSs5uDkLzHGKe17itBv3KkOKfydAJUdcXQyQcxY1Id3K6zK2MA8vLyPHsYE24D6LsRxjiK4YdKhf5QzANlPdyum/QTAkJACAgBISAEhIAQEAJCYPgRYGaVRK1eaPZo/oevhPn2uuEHRCJOOQH92DnQc3/sZPc2IrJWM0z53GIwcQLM/HUAjr8H+lf8DOYbEU+dT3zS3hyZNgraodmdIv4JxwCUvIj/s61A43+BVeuBj0XE35ur1yu2c48EfjQtJaaVsOgiItqYEmtiRAgIASEgBISAEBACQ5RAKgT9ESo1124aj4r1PscT6CmroPxSBl9vE+q7ofyMR9NL166sfi9S5+wi72TTxBIAB7sxGBBRAyohVCVPqxOg1Jv6hS0NNUqA6tgiCFmjTacE7eqBLQPAaDdzBETfm/hGMKnCm04i6EjzvatpmL1upa9TOB+hBZMfaq1V/d3yItDVzQ2Lb46gJUF20ZwppqkpkblV1O/GvMHANa0NPqVDCavm78ZAqM9AFvQrH6MkVUQLU2lsVPLDkV2dCOe1rPLNtw9KVOgdp6AfwSr6ah+p5BW37SUAo4KnrqkxEQX9gevgC/wDhJjFIC2TqwKkSpydb/lbfdvG8WVOleB7UdCvpu/V+12i6xzlOrm2paFGVdF31YKnTagisfFe648R6XObV1WrE/ccW7KxhYxOnnx+2sjxm+5k8NkRpoqWhOaKg3QSAtEIiKBf9ocQEAJhBFIh6A9U6c+u/DUTrrFMsME0qWhZ88KXnbCrI3M6PvSUm8R/oZ6Zbs6rRPgAwI/r1larh6WYX85LcisPIhP/cjgJoKd9xn81oguZaSuTqQT3AVF1LEG/6lKSXTEPpCrR0+5Rt1ZwDpMxFsRd2a8UQ9AftEkluZXlzPibC05+gG9rb/dcs/yJ+7e42e7eDO+oNo92MQHXxoxDGWS8pBFdvLRp4WMx7NPM3KpTNZNvBQVOWIjVDIBrQXSZ08kOsQbH8iVagkF/C/qV72q/gvkmdSm5SN5QJww80KEblz7c6PsoSTY9hquTG/y6WUfACQ52h4WgfyCtRyrXVmwJASEgBISAEBACQkAICAEhMHQIMLP6/aLAHpF/2aUw33ty6AQqkfQbAf3EM6FnfN9p/j8R0eX95phMHJMAMz/uVLyDP3weHUsvijm+3zuk7wZtUg5UUgnte7Qqu5m0S599CTS+Cqx8GfjE1S+mSU8pBnqBwNH7AyceDJSflDLj6nfV7xDRwymzKIaEgBAQAkJACAgBITDECKRC0K+QOFTRbiOTZzWvqVkeCVlGgfc4MO5yqHTvNKQNoH+l+/mqxkbf1ljLkFXgPZiBe1yIjN9g4gtg0JekQRW43KPTdnRBfyDmwrIiMKmifrGErF8Q8yWk8+umqa2IZ46AGDi/bC4T/RXAnjHiNojozp3MVz3d4HOV3pyR4R1Fu+FHDFwdpQq8ddpXmfj7ratqVrtcg1sBnOYyIeENEH+vZVWN+k0spl4o1vwDXdCv/M8qrNyf2fiHC0ZtRPwHcytdr+1Gt1uFyQy+vbWhJuzHgETF0PEK+i1xLHBxvRkM/qdGnt8wGyoJOzu4jhEF/epzJeofv4kuN5l/GmOfmmA0EuE8EL7OjKWWvfcKNH9ey8qlSuzfo/WyoD8wV2/d7xJd5xAAh+skLkF/YP0777eurnUGthFwPW/Dn1tbfapobsSWbGxWwyqBpsPEgwQc4zChCPpj3VDl86QIiKA/KXwyWAgMTQIpEvRjZq53ksa6+mI+qZsU37lZ//iixsZGJUB2bIEq9KO+nE4a5jE4Exw45kiVWzJA+IhALWzi3gk7dn8kWlX+COapJLvyZCb8kDqPRAsd5fM5E54kxr/T/cZDvlbfjtLMuV9nPSDo31vZciHoD0w5K//svYy2tnOI6CwgIFxXmaLqEeJj1vAMmXRbyPeS7P9n70zg46yq/v87z6RNF+jGUvatC8uL+moVSNKE2KalLE3atNOmLZuCgIK8+L4voAiuKCj+VRYXkJcdknZCaVoQaVMMSZOAWlFEEFoWoexLN7pkmef8e2dJJzPPZJ7Zkkzyu59PPsHMveee8713xs7M75yzaHYKgv6AuR44dUKxEZY8DOjtqYrhvaXefdr8eXMs1XMV+DSkq32cObt/78lObVLYd+YfpE/7fD7TKcHVMIkbbe/KKQLLVH03rdyO3Fu1X7cDeBmwHoPonan67sqRQAJG1UkQXAPoF0PJCyaONwVy84qmapMh3jV6s0J/5L5BYb+pkG+fGcycDieL9B6r009eMmrI0M6LBXJR6PnsAQL7PyMe+cqKhhrTmjqCVdU9CuxtP6ZSXreu2lSL7DYcOiW84kFe8fKmB95JdIYOr1M9dtAI2zP3usPvqVNgWuhvjkkJ8fbvD+eRiA0fJwESIAESIAESIAESIAESGHwEVLUx9B67W/BGrGtEuxwkkC4BzxcugPlxGD8Qke+ma5/rs0dAVU3VyGqnHTqWnQf9cEP2Nk/V8tB9YB1zalDEf4D5OCx9Ef/724E/vgjUvwB8YD7V4shJAscdDBROBIomAvvtk7UQCkTEJMJwkAAJkAAJkAAJkAAJRBHIlKA/VKXbCOIj0zPXya62M5qbV/b0L3YpKPOeKIARJM8AcHhE1f4tADYoZFl+p+eehobqD5M8QCmYNr9ALPnvUKXuMaH1xu56qN6pO6XOiEoDVf39WAMJFod0I+g3s0pLvfu056kXkK8qcEKE2DjguynWOLRTfCYJoWCa96RkkwbC8QYEzZv1LIWY7+xPRrCgpnljZfQQr+/RfywX2/+rlieXG91H0iMiDmP/P8KampD9TQI0qyW3Hzpam5PRkhhHCqdVHimW5xIFztyTZHFMBCPje1q2ewo0FwT9If9DzwG9AiIzoTgkdLZtEGxUxQP5nXl3hu9/4Qzv+SYRJiJ2R6F6qmLoVAT9xhejG3prqxTB1stDwv6ALivUAeNNBR4J31GHPXoU9IdjLS1dtH9bXueFIjgbiomh1wobgrehulohv2yt95nq/1pwmnei+GE+Xz04tL5DFeWta31/iL43vSHo737WmXu9S/WcwwwyIejvshV+rgtmR5yPeTjm9dDNi1S6sUXvMaXMOzofuAyKCyGBDi5WIMFAsd4S+0vr6h9+1Y1fnEMCyRKgoD9ZYpxPAiRAAiRAAiRAAiRAAiRAAiRAAiRAAiRAAiRAAv2IgKqaMvwxNYo7ai+Avv9iP/KUruQqAVOd31TpdxjfFBHT2p6jnxJQ1TwjegC6inV0eWq/9Ht0rnXdGT27EeaPgjWhNCji328iIOl/ffXeNuDJkIj/o4Q1ObMbHq2nTuDYg4Ii/pLJwNiRqdtJYuXfReQ/k5jPqSRAAiRAAiRAAiRAAiRAAiRAAiRAAiRAAiSQNoH0PxFN2wUaIAESIAESIAESIAESIAESIAESIAESIAESIAESIAESSJWAqj4H4FPR6zuWngP96JVUzXIdCXQR8BT/DzyfmudE5OsichtR9W8CqvrNPZXobojx0vaj/e4zgbZtfRPAsDGwJnwRnhPnQvabEOyRmuZ4Z2tQxG9+KOJPE2YfLp88PijinzoZ2D+NSvxtncDf3gBeeBt4fxtgWYCx/dkjgCPCvXud47xURH7dhwi4NQmQAAmQAAmQAAmQAAmQAAmQAAmQAAmQwCAjkP6no4MMGMMlARIgARIgARIgARIgARIgARIgARIgARIgARIggf5EQFVfBjAp2qeOhxZCt7zZn1ylLzlKIG/at2Edd6aT9xeIyF05GtagcVtVxwF4O9Revlvc/j/dCf9feu8IZcR+sCaVwTq+HDLuqIyI+N/eEhTw//FfFPHn8qUOi/iLJgEH7Jt6JFt2As0bgb+8Bjz7vTh+8QAAIABJREFURnw7lVOAcwvjPr4FwNEiYn5zkAAJkAAJkAAJkAAJkAAJkAAJkAAJkAAJkEDWCVDQn3XE3IAESIAESIAESIAESIAESIAESIAESIAESIAESIAEnAmo6qcBjAXQBmC304+ImL/HHapqJIuHR0/ouG8u9JP3iJ4E0iaQN/OHsCZOd7JTJSJL096ABrJOQFVv3yPqvyh6I935MTruqwBsf9Z8kJH7w5p8GqzjzoKMPTIj+2zaDNS/ADz1ErB5R0ZM0kgfEDAifiPgN9X40xHxmzvQ+grQtAF40aSuuBylxwFXzIg7+QoRudmlKU4jARIgARIgARIgARIgARIgARIgARIgARIggbQIUNCfFj4uJgESIAESIAESIAESIAESIAESIAESIAESIAESIAH3BFS1AkAlACPk/0/3KwMzt8UR/X8WwJBoW/rhS0BnO2B3AmoHBbt2J9TfDnS2hX52Qzt2Af42oH0XtHMX0LETaN8JDf1G2zbA3wE1c/wdwXUcg4pA3hk3wTqqyCnm2SLy6KCCkaPBqupxAF50cr9zzfdgb1id0chkn/Gwjp0V6Owgow/LiO03PwbWGBH/v4CtuzJikkb6gMCk8UEBf8lkYL99Undg+25g3QageQPw/Fup2/nmGcApExzXvyQi5nnDQQIkQAIkQAIkQAIkQAIkQAIkQAIkQAIkQAJZJ0BBf9YRcwMSIAESIAESIAESIAESIAESIAESIAESIAESIIHBTkBVTQX93wE4bWCwUEDDPzagJlkg/NsPtTtCCQQdwSSArp/2vQkFJkHAJAd07IZ27gbMT8euYIJB4GcHtN0kF+wATKJBIDmhA2p+m6QE88PRKwTyKm6FdegUp72mi8iTveIEN0mbgKoa1X5MPXL9cAM6lp2Xtn3Z9+C9Iv5Rh6RtTwG88RGw+vlg5fVtFPGnzbSvDEw4EJgaqsQ/flTqXphEDlOJPyziN/83lO44Yhxwy5K4Vvgaly5gricBEiABEiABEiABEiABEiABEiABEiABEnBFgIJ+V5g4iQRIgARIgARIgARIgARIgARIgARIgARIgARIgARSI6CqVwH4SWqruapnApFJBaEuBIHkglA3AtOdwN8ZSAQIJBV0SwgIdylog3aEEgoiEwtMMkFHuFPBjr1JBIMwsWDI/DshB57gdBQFIvI0b2luEFDVMwA85uRtx8Nfgb73z6QDkdGHwzr2NFjHngHZ96Ck1zsteP1D4PF/AM0bgU92Z8QkjfQBgQkHAFMnB6vxpyPi/6QNePoVoOll4O9vZieQG+YDxx/saNsnIguysyutkgAJkAAJkAAJkAAJkAAJkAAJkAAJkAAJkMBeAhT08zaQAAmQAAmQAAmQAAmQAAmQAAmQAAmQAAmQAAmQQJYIqOqPAFyTJfM0258IdHUpiOxUYJIJQj/hLgXRXQZMl4JO06Ug+Nt0LAh0JDCdCzqCSQWmS0Hg8YCNiA4F/g6o6XRg/m4ez9IYsvB+yH4TnKx/SkSez9K2NJsFAqr6EoDJ0abtDWvQuea7rnaUccfAmjQD1rGnQ/Y50NWaniaZKuuvhUT8pvo6RfxpI+0zA8ccABRNAoomAgeNTt2N7buDIn5Tif+5TYCdgUr8PXlz6rHAN2Y6zrD3dNc5VETeTT0ariQBEiABEiABEiABEiABEiABEiABEiABEiCBxAQo6E/MiDNIgARIgARIgARIgARIgARIgARIgARIgARIgARIIGkCqnoBgDuTXsgFJJAOAdOdoCu5wA8NJxQEuhWYLgXmt0kKMMkA7YDpOGASCcx/d+wKJgiYpIKOXYHEAtO9IK/06ngeHSMir6XjLtf2LgFV/RqAXznt2nHPbOjOjxwdkv0nw5o8E9bk0yAj9suI0698APzhH0CrqcSfvXyUjPhKI/EJGBG/qcJvRPEH7Js6qZ3twLqXgadfBf7679TtpLry/q8A+w5zXP0dEflhqna5jgRIgARIgARIgARIgARIgARIgARIgARIgATcEKCg3w0lziEBEiABEiABEiABEiABEiABEiABEiABEiABEiCBJAioqqmA/XcAzvJABAWs720FdncA+UOAoR5gSB4wxPz2BP/38KFJbMqpJND7BDaaqwxgd+j32wCMFPcPItLS++5wx0QEVHUEgLcAjIme619/D/zP3NH1ZznwOFgTZ8Bz3BnAsDTKrUdstPE94Pf/CFZfNwJujtwkYET8BROA4snpVeLf1Q6YrgzrNvSNiD+S/rmFQOUUx/PYJCKH5+ZJ0WsSIAESIAESIAESIAESIAESIAESIAESIIFcIUBBf66cFP0kARIgARIgARIgARIgARIgARIgARIgARIgARLIGQKqugZAmZPDW3YCN68Bnn3DfTj5Ruift1f0b8T+5icvLP7PAw4bC4waDpi5JkHA/B4a/gnNM4kC4TV5VvC/PRbgkeBvy/xI8EfCP+7d5EwSiCRgKvf/PxFxrAZPVH1HYI+o/6cArozxYPcWdPzhGlgTpsGaNAOSIRH/S+8CTzxPEX/fnXhmdj5q/2Al/qmTgENi0kHc72FE/C0bg0L+v7zufl22Z44fBdx+Xtxd5ohIXbZ9oH0SIAESIAESIAESIAESIAESIAESIAESIIHBS4CC/sF79oycBEiABEiABEiABEiABEiABEiABEiABEiABEggCwRU9VgA/3IyvWkz8M1a4BNTzzzHxoihwQQBkxQwMj/YPWDEEGDYkOB/m9/hn66EAs/e7gPhtdFJBR6TZGCSCkKJBZFJBeHEghxDRXe7E3gTQKWI/IVg+gcBVT0UwKZsevPiO0ER/59eZSX+bHLOtu1MifhNJxoj4jc//UnEH83vO+XA5450pPqEiMzKNm/aJwESIAESIAESIAESIAESIAESIAESIAESGLwEKOgfvGfPyEmABEiABEiABEiABEiABEiABEiABEiABEiABLJAQFWvBnBjtOmd7cD/1ADvbM3CpoPApEkWCCcFmO4EpmOBSTIwyQT5oSSDyIQC89/hbgVmfmSXg3CXgkByQSiZIKZbQahTgUkw4MgIgfki8nBGLNFI2gRUtRbAvLQNRRh44W3gD/8A/vQaYATcHLlJICziN9X4TeeXVEdbJ/CX14CnXgreiVwYXzga+PZZcT2dKCKv5EIc9JEESIAESIAESIAESIAESIAESIAESIAESCD3CFDQn3tnRo9JgARIgARIgARIgARIgARIgARIgARIgARIgAT6MQFVXQGgItrFh9cD97f0Y8fpWo8EwkkETr/DiQVd3Qrygp0JhuUBQ8O/zX+Hf0xCQujHJBKYpIJwQoH5b5NE4DEJBea/Q4kFA+B4/ABmiMgfB0AsORuCqu4PYP6eCv0XApiSTiB+G3jhHWD188CfKeJPB2Wfrz1iHFA0CSgyIv5xqbtjEjnMXWjeCKx/Hegwz/ocGiLAXV8Gxo5wdPpnInJlDoVDV0mABEiABEiABEiABEiABEiABEiABEiABHKIAAX9OXRYdJUESIAESIAESIAESIAESIAESIAESIAESIAESKD/E1DVTQAOjfb0ymXAhvf6v//0sP8SMIkDJhGgq1NBXuh/R3Qs6EoqCHUo6OpUEEom6OpUEFo7xAp2OwgkFZhEApNgEEom8IQSCszvDI3tAI4TkbczZI9mXBBQ1QMBeENC/lIXS+JOMSL+f74NrH0BePoVwFRh58hNAoeMAUqPA4onAwePTj2G9k7g6VeD98FU5G/PMRF/dOQLvgAsPsWRx8cisl/qpLiSBEiABEiABEiABEiABEiABEiABEiABEiABOIToKCft4MESIAESIAESIAESIAESIAESIAESIAESIAESIAEMkhAVdXJ3JxbM7gJTZFAHxAwyQHhZIJAYkEokcD8HjMCOO5g4LNHAqbadw/jNyLytT5wf1BtqaoHhwT88wCcmk7wRsT//FvBSvx/eZ0i/nRY9vXaQ8cGBfwFE4Aj05SmGwF/08vBivy5LuKPPJdRw4H7TP8K53GuiNzf1+fI/UmABEiABEiABEiABEiABEiABEiABEiABAYeAQr6B96ZMiISIAESIAESIAESIAESIAESIAESIAESIAESIIE+IqCqRwF4LXr7j3cAX76rj5zitiTQiwREgLmfAxadHOwe4DBMTfcJIvJGL7o1KLZS1YMALAgJ+YsApNxbodMPPLcJWPNPYP3rA0uwPSguQ0SQphK/EfEXTQSOSEPEbyrxr/830LwhKOIfyN0Zrjw9yMthPC0iBYPtDjFeEiABEiABEiABEiABEiABEiABEiABEiCB7BOgoD/7jLkDCZAACZAACZAACZAACZAACZAACZAACZAACZDAICGgqkZEuy463JfeBa72DRIIDJMEAEw7Hri8LC6Ka0TkBoLKDAFVNSL+SwGUpGOx0w4Ktte+APzp1XQscW1fEzhoNFASqsR/9AHpefPMq0ER/59eA3Z3pGcrV1afeChwfWVcbz8jIs/lSiz0kwRIgARIgARIgARIgARIgARIgARIgARIIDcIUNCfG+dEL0mABEiABEiABEiABEiABEiABEiABEiABEiABHKAgKpWAaiOdrV5I3DT4zkQAF0kgQwS+OFc4FOHORp8QkRmZXCrQWlKVWcDuA3AEakCMALtlo3A068EBdscuUsgkyJ+U4F/3QbAiPkHi4g/+uR/dTZw6FjH+3C7iFySuzeFnpMACZAACZAACZAACZAACZAACZAACZAACfRHAhT098dToU8kQAIkQAIkQAIkQAIkQAIkQAIkQAIkQAIkQAI5SUBVrwTw02jnV/0N+L+mnAyJTpNAygSKJgFXOsv2/y0iR6VsmAuhqiZxyCQQJT12tQOtr1DEnzS4frjgwFFA6bFA4UTgqP3Tc/AvrwfvhBHyD1YRfyTBsz4DXOjc82IXgINEZFt6xLmaBEiABEiABEiABEiABEiABEiABEiABEiABPYSoKCft4EESIAEBhiBOVMXT1Gx1wAI1w96xYO84uVND7wzwEJNOZw5xVX3KHBe2IBArl7RVB0jtkh5Ay4kARIgARIgARIgARIgARIgARIYtARU9RYAX48GcPc6oO7ZQYuFgQ9SAoeMAX59jmPw20Vk1CDFklbYqmq+1/EBmJeMoR1twWrrphr/s28AfjuZ1ZzbnwgYEX/xZGDqRODoA1L3rNMG/v4GYDrIGCH/zvbUbQ3ElSOGAvdeCAzxOEZ3mYj8aiDGzZhIgARIgARIgARIgATiEygsm/8QIIv2ztDrWuprryczEiABEiABEiABEsgEAQr6M0GRNkiABPoVAW+Bd3iHxzrHtmSKZev6IX77fl+rz1TNGRSDgv7Ex0xBf2JGnEECJEACJEACJEACJEACJEACJJAaAVWtdRLa3vR4UDTJQQKDjcCKmPSWIAER4fcTKVwGVf0mgBvcLDUCbSPgNz9//bebFZzTXwkYEX/J5GAl/mPSEPGb+ExCx7qXg10aKOLv+cQvmw6UneA45wUR+Y/+el/oFwmQAAmQAAmQAAmQQHYIZEvQP6XMOzof8g2oHinAHw4Zh1qfz+fPThS0SgIkQAIkQAIk0F8J8APz/noy9IsESCBVAlJevPDnArkibEChv1zZtPS/AWiqRnNpHQX9iU+Lgv7EjDiDBEiABEiABEiABEiABEiABEggNQKq+mcAn49e/c1a4F/snZcaVK7KaQIU9Gfu+FTVSLlfBzAintXtu/dW4v/7m6zEnzn6vW/pgH2DlfiLJgET0hDxm24M/9gErNsQrMT/SVvvx5KrOxru/68qrvenikhjrsZGv0mABEiABEiABEiABJInkA1Bf0GBd7g1EssVmBXyyAb0ipb62luT95ArSIAESIAESIAEcpkABf25fHr0nQRIIIaAt9S7T4ffU6fAtIgHn7M9Mn1VQ/WHgwEZBf2JT5mC/sSMOIMESIAESIAESIAESIAESIAESCA1AqpqZPsHRa++8G7gw09Ss8lVJJDLBCjoz9zp7RH0/wrA1+JZfOhpYJlJKeLIWQKZEvEbAM+9CbS8EqzGTxF/6lfipgXApPGO66tFZHHqlrmSBEiABEiABEiABEgg1whkRdA/zXuoWGgGcGQEj9W6A3NaW327co0R/SUBEiABEiABEkidAAX9qbPjShIggX5IoLT0/GFjOnc/qILKsHsKPLrNM8zb0HDP7n7ocsZdyqagP5u2Mw6iB4MU9Pcmbe5FAiRAAiRAAiRAAiRAAiRAAoOLgKo6dgicw7pqg+siMNouAhT0Z+4yqOoWAKOjLW7bBVzpA97bmrm9aKn3CIRF/IUTgYkHprfv828BjS8DLRuBTwbFp+Hp8XKzetrxwOVlcWeOF5H33djhHBIgARIgARIgARIggdwnkA1Bf2npov3b8zr/CODEMCGF/ra1vvaruU+MEZAACZAACZAACSRDgIL+ZGhxLgmQQE4QKC+p+qzYuA+CE6F4Xi2cu7Kx5tmccD4DTmZTdJ9N2xkI3bUJCvpdo+JEEiABEiABEiABEiABEiABEiCBJAio6lEAXote8tEnwAV3J2GIU0lgABGgoD8zh6mqXgDLoq112sC3aoEN72VmH1rpHQL77QMUTwaKJsat/u7KEZNC9sLbwLoNQPNGwCR3cGSWwBAPcO+FwIihjnavEZEbMrsjrZEACZAACZAACZAACfRXAtkQ9JtYi2Z4y1VxB4ADIHg6TzxVjatr3uyvHOgXCZAACZAACZBAdghQ0J8drrRKAiRAAn1GIJui+2za7k1gFPT3Jm3uRQIkQAIkQAIkQAIkQAIkQAKDh4CqFgNojI745XeBq3yDhwMjJYFIAhT0Z+Y+qKrp83FZtLX6F4Db1mZmD1rJLgEj4p86KfgzaXzqexkR/4vvAM0bgkL+rRTxpw7T5coLSoDZn3Gc/AaAo0TEsTuPS/OcRgIkQAIkQAIkQAIkkCMEsiXoz5Hw6SYJkAAJkAAJkECWCVDQn2XANE8CJEACvU0gm6L7bNruTU4U9Pcmbe5FAiRAAiRAAiRAAiRAAiRAAoOHgKpWAaiOjthUTb7p8cHDgZGSQCQBCvozcx9UtQ5AebS1Hz8G/OnVzOxBK5knMG4kcOqxQGGalfiNZ/96B2jZGBTxf7wj877SYnwCB48GfnNu3MfPEpHHyI8ESIAESIAESIAESGDgE6Cgf+CfMSMkARIgARIggb4kQEF/X9Ln3iRAAiSQBQLZFN1n03YWUMQ1SUF/b9LmXiRAAiRAAiRAAiRAAiRAAiQweAio6pUAfhod8aq/Af/XNHg4MFISiCRAQX9m7oOq/hnA56OtXe0DXno3M3vQSmYIGBF/8WSgaCIw+aD0bJqzNSL+xpeAzTvTs8XV6RH4wVzg04c52nhMRM5KzzpXkwAJkAAJkAAJkAAJ5AIBCvpz4ZToIwmQAAmQAAnkLgEK+nP37Og5CZAACTgSyKboPpu2e/M4KejvTdrciwRIgARIgARIgARIgARIgAQGDwFVvRnA5dER39UErPzb4OHASEkgkgAF/Zm5D6q6BkBZtLUfPwr86bXM7EErqRMIi/hNJf5j0xTxb3gvWIW/6WVW4k/9RDK/0pztVafHtXukiLyR+V1pkQRIgARIgARIgARIoD8RoKC/P50GfSEBEiABEiCBgUeAgv6Bd6aMqB8T8JZ69+nwe+oUmBZy8xUP8oqXNz3wTnmR91ix8q4G1LRN3g/ALoj8vK6x+toeQpKKYu/xgOfrAGYBOByAB0AnFBsF8oRK5x11Tb4XAWiyaII+ea5wsg1LHgb09rrGmjd7iit6z2ghNVTK69ZVr0rkW2Xx2Qf70Wlq2U2IZhe7x6KrFPqT8N8FcvWKpuqY6ni5dh4VJVWHA3IxVBcCODp01rsAvA6R5R71/MrcpUyK7ucUd2eZ6JwCj7s404umXDTkveHbZ4mFc9TWEgjGh2xn5O4m8jOeoN/r9Xra3pVTAOtSUUyL8Mtw/hdEbm9vs6off+bBbYn2cHo8HLda+lVRnBR6rhto2wH5BxRLrfyhDz6y9r6PUrE/d/q5+9lt7UsgMHfk2EzbD9xBlQsBnQ3gOADDQ35+JIq/2iL35Xs6V/gafJ+48T/6rgrw5BCPv8KsP/3kJaPy8/1eVXwZ0E8Bsm/wfuE9FTwJ2L/KP0if9vl8/qi9pGJq1Ukq+C8RlEBhvkI1r4tdz5Xwa5cbH6PndD0PbZ0HwUQAeQCMD28CaFDYd8bxK5XtuIYESIAESIAESIAESIAESCDHCKjqcgBzo92+6XGgeWOOBUN3SSBDBCjozwxIVX0AwJJoaw+vB+5vycwetJIcgf32AYzIu3ACcPwhya2Nnv3yu0DrK0Eh/wfb07PF1dkjcO+FwOjwJ6Ldt/mxiHw7ezvTMgmQAAmQAAmQAAn0TwKlpd592obIbFG9AMBnAOwf8tR8f7pJgGa15PZDR2uzw/e6MUEVlc2vVBgtSnjodS31tdeb/zWlzDt6GHCOCi6BBr6nzQdgA/hgT/LzOrX1561P1rYmq405wesdOnaznqWQrylwigAjQ7t/uOcznr+rym2HjdNVxv9sCfqj7Qp0XnN9rfmMqdsomOY9VCw0Azgy9MA62dV2RnPzyu1G67DpY8wQgdH4nAxgTGjOlj3vJTeIyq/snbqstdVnvjdPakQwOi9k+wAAVuh78tcBrFbgN631vucT8S8sm38tID8MOxCO1ZxvPnAZFBdCcETgccHTQzvyKhoaqs1ZOI7CaZVHquW5VIBKAEeFtAE2BG/v0Xw0JnP/ojfI9P12st+ep15ADFfz/AmfmXn+JMXVCU7k3TZPobB9BXYI8IJCluV3eu7piW887oZNNn1P6oJyMgmQAAkMIAIU9A+gw2Qo/Z+Ag4D8QxXMFKAQipsixLHBYAS31DXW/JdTZHOnLpxsW3IvFKckiNwP6IoOj33Z7xt8rpovh4S0v1DFuSGxarwtOiH4dYflv2Go3/OgU6JC9MJ+Lujvl+dh7k277fkRFF9LcB67FPpdj2Wts219DMDYEP+uxJFknyWZFvSbN5Ed7+QtsEVvFsC8yet5CJ6G+i+oa/K9kGhqMo87Cfrh0WXaifsgKO7JlgIfiODrdY01yxK9GY2wIxUlVQtUcWviuHU7RH4wfseom+9Yf0eHm7iSuCOB5AEFfpjfad/mc/lmPSjk118AMif0BrgHt9zbdxT05/sr23Z75onoL7tE/HF2E8Wa9jz/ueHXtjmlVUe5OUOT9KSC7x+0Y9RP3DI+o9R70BC/dZsrBoKnLVvPe2Td0pfdnB/nkAAJkAAJkAAJkAAJkAAJDBwCqvpnAJ+PjuhqH/CSq09lBg4LRkICYQIU9GfmLqiq+Zz4l9HWPt4BXHBXCtVcMuPWoLMydgRQNCn4c9zB5iP81Mcr7wcF/BTxp86wt1cuPgVY8AXHXU2BloNEpLO3feJ+JEACJEACJEACJNAXBAoKvMNlJP5bgW9FCODjuyL4p6p9Tmv9w8/25K+ToP/QsXLDps26RCC/ADCuh/U2INVDO/WSBpcF6ApmzJ8uKrdHFJZ0NL9HLP6cH1aVBf91gCzaO2lvwkE655CuoN8enn8UFHeLBETbPY2XYFnzW1YvNcJ7N0OKps9frCK3JGBvbJnkit8LcGlzvS9u96poQT9EvmmJ1ts2TAJDUMi/d7wIq7O0ZfUj70c7WzSj6hBVvzm7M0LJBXHjUcV6Feucp+uXmmKoCUe27nd444DQfov8r616jZvnjwLPeGAvXlf/8KsJnQ9OcH1uRtxvifx48xj92Qs+X3si+73geyIX+DgJkAAJDGgC6XzWOKDBMDgSyAYBB0H/ZgjujyfUjldZvry46kwB7o8QbCd0V4FXIZi/srGmxzdIQdGqp3pPpenShEa7Jug/ADnMjYC8nwv6+915eMu8o9vbrIcAMW9CXI7AeRyDvZnj/ULQHxCd+/NuAdQkipiK6S6Hbofisrp1S82dT7rThNMmMfcQugIQUzHfbS0tv0K/tbJp6c8S+RSoyj9i248BfCOZuFWxLH+Y/yJfvW9rT6AqS5cc5vf7a0OZ8C6ZAm7tzy5ZNM1SNezdsgm+Q4wS2zuew9TFU1Rs0y4+nHzSsif7/DVAq9yyEuDP4h9yll86jhALdUn46foMy0uqPgtFrQDmeeV2bFbgnJVNNSa5hoMESIAESIAESIAESIAESGCQEFDVd4ygLzrcC+4GPnLVy2yQgGKYg4oABf2ZOW5VPdRUuHSydu1y4Pm3MrMPrcQSGDsSKDKV+CcCJyT1CVmsrVc+AFo2AuteBt5LqQcoT6gvCYwbCdz15bgeLBKRmr70j3uTAAmQAAmQAAmQQG8QOGn63P3ykLcMgmlJ7rdVVc5vXbtsRbx10YJ+Ef2hAqOhclki0XaXTcU9W8bh4kTi5KKyBQts6F1uBNUh2x9BsR0SqAIfGn0v6IfgDihuheHkbmzIs3Ba42rfaz1NN8LtMVv0pqTYBw2+YVmoXLfat97JfoygP6h9OtVBzG+Wd3UgiLQ1daZ3SpwEgJ5CSnj/zOJs3m9jP1jZHncCWOjuuLpmmfs3u2Wtz3ShiDvSOLe6oZ0d5zc0rDAdHRxHtn1PkgenkwAJkMCAJEBB/4A8VgbVXwk4CPp7dNVJ0D+neNE8RUBcG9HYVbcAUgNBAxR+EYxWxQIg8AYqL7yJAn/3+IfMfKTl/pjsVTPHW+Ad3pHnqVagortjul1FqgV40thX0XxR6yxAzTynBrNxBeT9XNDfr87DCMHfHbntNlFcFOXYLkCfgFprIPo+IJ+C6BlQfDaOCDplQb+5s35//r7h/f1o/3TgrkHCrb5eF7811/JY74XnfOzJ29zQcM/uSJ/jx+Lu7gLYJZBzVjRVR7TXS/2ZHivoj7SlWxTyqCVoUIUR0xuu5q4fF8U3oU9x41b8S0XuE+gGs7NCJonquZDAHl1Dob9c2bT0v+MlDZiEj47dHp9IdMfcAAAgAElEQVQKZnSj4WQfgTaHE7rZF9xx0I5Rl8WrUj+nePFJCnsVgAMj1vkheBa23B28f4FuIqb65NlQmC+Wu4YR9Q8Z5vfGS0qIrtDf0z1X6NEWZJYCJdGdKhR4QKCfA+SEoI2IMwQ+EZWTFHqawxlusyyZ9chT1XHf9MZhsAuQOhX7UVFp6+E18W3blpmrmqv/mfpt5UoSIAESIAESIAESIAESIIFcIaCq5jMYU8mq22euJjO98tYMZajnCgz6SQIRBCjoz9x1UNW1oc98uxl98kXglvrM7UNLwOjhwNRQJf7jTSX+NL5Ne/3DYBX+xpeB9yniz/nr9a0zgZOdy340iYj57JKDBEiABEiABEiABAYsgaKi8n11eL4psvbFiCBtAZ63BXeJjT9ZedZO27Y/K4olGpwXWezvbUutL65b69zpPLZCPz4MVYa3APgB/B3Acqi+AhHz3fcsAAVRe3QI5Ozm+mXL4h1E4XRvAQTme/D9oua8osDjIvKMAPvYan9RIGaPUc62+ljQH0wwMHxHBPwTbIJiFURaevJfIPft3jzmwvXr7+iIw0gKy7zX7Emi+EFUIsU2QGsh1h9h251iWWNUdTGAoqh5cZMGHAT9PT1fYgT9cc6uTYHH9nQoWAVbd8OSYXuq8s/eUxzwTAD5ERu871d7xjNrH37OadNs329zQoUzFtwI1aui7x2MDkzxkvm7WjLeUnxZgRPdcjXrAmL+j3E7BOf3ZB+CYwE5J7Yzhfy6pX6ZSZ5xKrSZVd8H7IsmAyMBEiCBJAmk8RFkkjtxOgmQAHoQ9PuhWArLc+PQ8e0v+Hw+80YkZswprTpK/XgCwOSIB2uHdvov9rX6Po5eMPvUhV8QW2oiq0qL4voV62q+4/QPsPLiRWcL9J6oNztx7VeUVB0O1VsAmRP9j0EP8oqXNz1gqtJ1Gzki6O8f51GysFJUTLeEoWGIRiCtFi6oa6x5M5ptRbH3BIjnXmhAXB05Uhb0x5xfbEV1V7bLi6suEeC2iLvlF8jNQzo7r/W1+na5jOV9FcxK1GXCzUtNHEG/qdh+a77Hvs4X24JPyosWlYkVeH501eFKlCRTUVK1EIr7Is5wFxTfHHqw/1fRz3Ov1+tpf8dzKQQ3RiTKbIOFs+qeqmlyiEvKixf+XCBXRDy2WQXnr2ysMR8+dHuTFUouuFoU340QxLer6KKVjUtN+7puY27hOQf6PR2rBfhM+AHT6UMtrVr11NI/R883CUHtHs/lkID9rkQfBX6zzfPu5Q0NDTHtpuMJ+o1Av6Pdc+njzzwY8xVneal3IvweUy2/y68IX/wCPNDW7rncYa1UFC+YCVjmPLoSFMy9XNFUc7nTa2KwQ4bHVIiI7FjyjHhQtaKh5vWY50fwNdpU4To54rGl43eOOide0oSb+8o5JEACJEACJEACJEACJEACuUFAVY+G6ZAYNUxlflOhn4MEBisBCvozd/Kqar5wN59tdBvtfuDc3wG740kxMufCgLZkRPxFRsQfqsSfjoj/3x8BzSER/7s99t8c0EgHZHCfPQL4blRJpIhATxQRFvcYkCfPoEiABEiABEiABAyBwrL5X99T/O+XESLjrYBc0FK/zHzfHCMCLpo+v1hFHokUzqvIDa1rlhmxeMxwEPQH5gjwnA2c3Vrv+0f0Iqc9AKxs2zx2vpNgPSTa/j2AqWFbCuyA6v8cNk7ujP4ev6DAOxwj5H9F9NtR4nAT8nUt9bXXp3s7CsvmPwTIorAdgc5rrq+N+Q6/YJr3ULHQDODIqD23isp/HTJOH4j2P1RxfjkkUDgvPN5RD0pan/BtdDyHafNPVytwbmExvK3Ar7EDV7U66DsKZ8yfCRVTmDTie3jnpIF4gn4FXjBaBt2Jx5z2MH6Wls4Z0z5kyGNQFEb4/VcLtndd/cMxn8lNLZt3jA3Lt+c+fC5i/ootY7HQqYNDtu/31NMWfsb22yZRP5xIYovg+4eMwY8cdGJSWLagEtD/i+q+cEdLve+SOM+3JSpiPoUcEoq3TSHXHjZWf+GkT9m0Wb4hUHN/w+dsiiWWN69d9sfoe5Ft39N9DnE9CZAACQwUAhT0D5STZBw5QSCOoH8XBF+qa6wx2cFOWY6B2EpLS/NG+8f/BpALu/4Rn6D6tZlXcWpVMWw8GpEx/Jot/umrGru3zwoJV82blq5/+Caqrm3sB0S8eZYR9Xf5BSCXK/Tn9HlUFi4+0u/x/35vpfLAbXElunfzJHIQYCe0PbvEe7SlHvOmxAgbzPBD9Nqh4+2b4iWvmEmVpUsO8/s7VwAyJcK3jIijHQT9Rsz/rZVNS3/W0/OwYmrVyRA8DmBsl0+Cy+oaa34VzS+Y8BJIwDk+HLeLPWTO1KofqODaLnuKh7bmvXtetCDe4SwSdgwwn3VUlCy8Gio3hO2r4PH8Dv+86MSKOSVV39Og+D809AX12BUrG5zf1IcmScXURV+FmESfrkoLcZMSnAX9cvf4nfte3JMAPn5l/8RrHZJLnrM9Mn1VQ7Wp7tBtzCledJVCfxLJwOP3nLG85aF/x3u+mIQD8Qfu+xGhOQm7ALh57nEOCZAACZAACZAACZAACZBA/yewp3J28Z7K2Y3Rnr70LnC1+eqQgwQGKQEK+jN38Ko6DAhUqBwZbdVU6DeV+jmSIzDKiPgnBqvxn3BIepX43/g4KOJvehl4e0tyfnB27hAwX6zecT5wQFdf226+/1pELs2daOgpCZAACZAACZAACbgn4CCEtwG9sKW+tscyBoVl878EyJ0RSQB/VQ9mtD4RW7QyjqD/qaGdHXMaGlbE/Vd2zB6K1/1+f/EzDcs3RUdYOMN7DhSmkJ+p+m9GmyjOa17rW9oDjTgV6/uFoP8jKGa3rPXF7Uo/dfrCybbYRqQdLl5oA7KgpX7Zw9ExOyU8GF5bxuFiJxF8eH3BtPmFYonRHI0O/e0jy2NNX/fEUtNVoWs4CfpNxwB7h14ST8gfXuywNm4ngPAah9g/EeD05nrfuki/eud+ey9T4NaIfR/bMhaVPXF1e7cLp1UeCctjevdNDNm3AXynpd734x40MLFV9wW1bR+PXRydDFNUlj3f3b8KcSYJkAAJDHwCFPQP/DNmhP2IgJOgv6eK+ZGuzy1deKLtFyMSDWe0vm95dPojDUuf7ynEQCJA50H3QmDaXAWGip69snHpg5HryqcumiWipjVauBr8ZlFrxop1D61PhNB0ArBsrN6TiT0mNDdnBf395Twqpi4og1iPpXIe5acu+KLYlqnQHv5iL6HoPtEZhx9PRdBfUVJ1KTRQnT88Gobm++f46n0Ja1M5JKRkRBwdLegXoG5Ip3+RU7eAKDYxgvt4gvjouOPNi2bvkADxZp5apQ+ve6hbRnlFSdXNUJjK8uFn9p1bPe991akSfrfXktjK+zHP9fLpi8ZLm9ZDAi3czGiH4Ny6xpqePsQITDSdAN4bsc1k3y/c65rrpATXr2tj7IMfUlVvRGyu1s6buviYTrEbABweWvuh+K0ZK1oe+lu310QHBqpSsXJd9R8SPV9ikyHw47qmGlOxgYMESIAESIAESIAESIAESGAAEwi1GO/2eYsJt2Uj8FOTGs5BAoOUAAX9mT141UB1vi9HW/3nW8C3Y+o3ZnbvgWLNiPgLQyL+/0hTxL/pY2DdRqDxJYr4B8r9cBPH3M8B5xU5ztwJ4AARMb85SIAESIAESIAESGBAESiZWXV4p+031eHD37O+mWd5ihpX17zZU6AFp5mCaIECCAeH5n0Ay5rWsjpW6+Ig6H/fr/aMZ9Y+/FxPezj4tlVtzGx90venyHWm2r6MhOnQPjP8dyMm3715zIVO1fwj157g9Q4dsxnmXdeZe//e54J+k1RxRUt9baRI3AmVFJTNrxHIgkS+F0z3zhLByogq7xth+8tanlwet+hdyKapKH8boF/raY9oUb4q1uf782Y1OBTgiwyk+LTKg/1+j0lKODb09w5VrWxdW2sKnPY4CmYs+LGofmvvmevPmutrr4xc1Bv3u6Bs/m8EYqrrh0bi+1M4c+6BsPOMviFcSNLxbheVLfiGQn8eEdNa3YHZCZMkpi2cACuQ7BF+Xjt2b8im74nOj4+TAAmQwGAiQEH/YDptxtrnBGIF/brFtjBz1VNL/5zIudhK0XJ3XVP1BT1VEw/bLC+pKhcNvLHwBP+md9Y1Lf1K5J4VxVU/2iPa3dvWLE5VcCc/kxF5x1RGVymvW1dtxOc9jsrisw/2o7MJwITQxB6SBrpX1RbI1Suaqn8avQHPIxH12MeTOWuz2qHzg6mEf/bKpqU1bnZ3SkgxLcdWNNZ8z836eHNiBf3Od8TlfY8R3Dsk7/hVULmysca88U00pKJ40f8B+qXQRL/YOntF89Iu+ceZUxePzRPb/O+TQ3N2WLbMeqS5ulsWebyNop/v0Uk+5cULqwTyQESV/Zah+f4z3CRhmD3nnrqowLbVCN9HhXxw7AyS7H2Kes0yr1fmdSswRMS3xXpncaKEhvKi8n1hjVglwKmhpY7JS9GvmwI8OcTjr/A1+D5JdIDRcZluJztHDJm7evX9OxKt5eMkQAIkQAIkQAIkQAIkQAK5S0BVrwIQ0eUrGMvKvwF3mU80OEhgkBKgoD+zBx+vG4jZ5eJ7gfe2ZXa/gWItIOKfABRNAv7jUMBK49uxtzYDzRuBdRuANz4aKIQYRzIE9h0G3PVlYEjoG5eotZeIyO3J2ONcEiABEiABEiABEhjIBE4+fckoT0e7+e64IBSnoyDZPBYt6Ffostb62qpEuhin6uoimNu8xtft+3mH5ALHau3xzqOwbP5DgCza+3hiQbabs422K9B5zfW1MSnbBdO8h4oFk1RxZMiuq6QKMzdaSG8SGZrrl50X7V9R2fybFPK/4b8LYsXv8WKaWja/1IaYwpUjQnNWtm0eOz8yWSK2yr58v6V+WUL9R2HZgnmALovorLBOdrWd0dy8cnsixgXTvCeJZYqUdnUPeGofa9iZmfj+Ppn7XVi24HuAfjfC3zta6n1G4K/xYpgy5aIhQ8ZuOdVSe//wHL/fXhfZfcK5u4BzBwaHfUwixv2ALgk9Zjs9d7Lle6Kz4+MkQAIkMNgIpPGR5WBDxXhJIH0CDiJfV1XwS0vPHzbKv9snwFlhL1R03srGpa5qLs0tWXi8rYHq/oGM52hh6syZ54wcsbPjERXMiLAfU8U/HoFkRLn9W9CPfnEecc47K+eR7K1O5qyN7TmFi/9TPfYaAOE3F47V5nvyo7xk4RLRgLg8MDIhjk5H0O8gpm+H2mfWrVtm2pcFRvRzDsBrHo+nZHnDgzEt/ZxiryhZdDFUf9sVc1RSigPX52yPTF+VIGs9bK9i6qLZEO368CI66aWieOHvALkwwrekKsw7MIpJSgjcj6mLp6gE7sfY0F6uu0lEJzkJcO+KpprzE91pt6/DsR0Q8O26phrTji7hmF26aH/Lr+Y199PJxpXQOCeQAAmQAAmQAAmQAAmQAAn0WwKqaqqhXRbt4N3rgLpn+63bdIwEsk6Agv7MI1ZV08nx6GjLNc8ANd3qT2Z+71yyuM8woGhiUMR/Ypoi/re3AM0bgkL+1z/MJQr0NVsErpgJlIZrg3bf5J8iEu58mq3taZcESIAESIAESIAEcoaAg9jYtaAf0OqW+trFiYJ12ANOoniH6vN/VQ9mtD7h+zjRHubxfijo/7faKGp90vdWIv9jhfSxbI126BN7txHkh4vjdaiivHWtL2EXe7O/Q8JBjOjewY/rWuprr0/kf2yFeHeJAIFzi61y75pbIr+Sud8OSQlbAbmgpX6Z0X7FFfUn8qFw5sITYdtPmm5hobmuEz3M/KIy72UKRHR5iE1UyZbviWLj4yRAAiQw2AhQ0D/YTpzx9ikBt0LSaCcdxKE7BPIDReCLm4RDgbECmH8AHxia3E00Wz590XhpV9PibHLwcfedA8zsZES5A0HQn+3ziLWfvfNIeHmiJiRz1mZpjHA8hUrlDuJ116LvePGlI+g3OQXlxVX3CXB2l32RS+oaq7uqLlVMXVAGscwb3aGhOf9UyI0C3e2KueDzUFwdnhstVo/mqsCj2zzDvA0N97iz34MTTt0FojsEuIkhOinAqVNGsvcpct9sCvqdkmog+AkUf3ET+56zHrbnrL8J4D9C810lC7mxzTkkQAIkQAIkQAIkQAIkQAL9l4CqPmI+Jon28KbHgwJQDhIYrAQo6M/8yavqdXuqEv4g2rKpzm+q9A/mYUT8hROBqROBEw9LrxL/u1uDVfjNa/hrHwxmqozdicBxBwM3zo/LplBEWkmOBEiABEiABEiABEgASEbwHF2hP9OC/mjhstsOAOFzHOiCfgdB/gewrGktq5c+n6m7nIqgv6DAO1xGYgWAmWE/FPoLUbhLaRcMB8R8fx/SRCFuUkmycSZ1v4vK99Xh+XUAvhixj62KZ2HJ/8vvaH+8oWHFlmR9cEhUeRnQG/doTna5saWCkwTyjb1zY5M9QnFm3Hc3/nEOCZAACQwmAhT0D6bTZqx9TiBVQX9l6ZLD/H6/EdzHVF1KMahugujK4rMP9qPTNH+fELKXVDXxZES5A0HQP5DOI9n7k8xZG9sVxVXmH/0/D+/jtop6pF8O9zNtcXSagn4T148AXLM3Lrl6RVP1T8P/u7xkYaWoPJws33jzYwT9MRX83VWnd+NPbIKPu84V0bbdCO6TvU+Re7ix7xSvm9fh8qLyfWGNWCV7Kw+4QdfTnLTvbLoOcD0JkAAJkAAJkAAJkAAJkED2CaiqSQKeEr3T1T7gpXezvz93IIH+SoCC/syfjKoeAsB0goz5jufby4F/JqzNmHmf+tLiPvlBEb+pxP+pNEX8JikiUIl/A/AKRfx9eaw5sfctS4Ajxjm6+oCInJMTQdBJEiABEiABEiABEkiDQOG0yiPV8iwSYBaASQDGA/AkMNlnFfpjxeTuq7ybmAa6oN+h0nvGKtmH70Qqgv6TT18yytPRbroEFKRxXSOXuhL0Z/p+GwemTl842Rb70dDzxSkc0xOuRUVq3Ar8i8oWLFDo0gyxMUVgHTtjZMP3zPlMSyRAAiQwMAhQ0D8wzpFR5AgBN0JSp1AcRK/pRpxI0J9UBfRkRLkDQdA/kM4j2YuUzFkb26mKriP96o+C/ti4ugv6ox9PlnP0/GhBfya4xvMpU7zd+JjsfYr02Y19pxjdvA47MEj3CCnoT5cg15MACZAACZAACZAACZBADhBQVSPbN19cdxsX3A189EkOBEAXSSBLBCjozw5YVX0yqqpfYKMnXwRuqc/Onv3JqhHxFxgR/8SgiN9jpe7dB9tDlfg3ABvfT90OVw4+ArNOBC6JrK25F0EbgENF5KPBR4URkwAJkAAJkAAJDAYCU2fOO9lW6xYoPr+ne1iy/xrvR4J+va6lvvZ6t2c20AX9BdO8J4mF1QBGh5j0C0G/Q+cAt0cWb16Pgv5s3e+wM1PKvKOHifxEVS9MkAATrN4Puf6wcbrK5/P5nQKKTZJIF4+zoN9YzbTv6XrK9SRAAiQw0AhQ0D/QTpTx9GsCboSkTgEMJAE5Bf2OV7TPEiySfcIkK8BOVXQd6VemBOaRNtOt0E9Bf+Kb4+bsk71P3c9w0VUK/Un4b267P7h5HaagP/H5cgYJkAAJkAAJkAAJkAAJkEB3Aqqat6eTW3t0tWwFUHkrYH5zkMBgJUBBf3ZOXlXP3dPR9d5o67s7gHN/B7Q7fs2fHV96y6oR8Z8yAZgaqsSfroi/ZWNQyL/hvd6KgPsMNAL5ecB9XwHMb4dxlYjcNNBiZjwkQAIkQAIkQAKDm4DX6/W8tRnf3PP5x/d7ECKbCuM7I0gZbdqBAPJDf6OgP+oaRScKCHRec33t8ujb5iBsdy24d6iMH1OFfbAL+rN9v6PPs7R00f5teZ0XCvAlABN7So5RxXoV65yn65e+GG2nNwX94b0z5fvgfkVl9CRAAiQQS4CCft4KEuhFAm6EpE7uzClc/J/qsdcA2D/0eFIV9BOF6CBefc3j8ZQsb3jQtG1OOJIR5Q4IQf8AOo+Ehxs1IZmzNksriqu+AeDnYTNuRdeR2/ZHQX9FcdWP9gg1rtkbV/cK/ZmIu6ezqShZdDFUf5sO13j2y6cvGi/t2ghgcmhOStXlc1nQnykGyT6/OJ8ESIAESIAESIAESIAESCB3Cajq0QBejY7AVOY3Ffo5SGAwE6CgPzunr6rDABihzMjoHUyFflOpfyCMEUOBQlOJfxLw6TQr8ZvX5OaNQPMG4CXTU4WDBDJA4OJS4PRPORp6A8BRIsK8vgxwpgkSIAESIAESIIH+QaCwbP7XAfllpPBYgOdskRvz8rS+6XHfB9GeFhWV76vD838PYGrosX4k6Jfvt9Qv+55bugO9Qn/hzIUnwrZNN7gDQkxcJwwkwfBaQH64d37iLgnFp1Ue7Pd71gE4JtEdcuuH07xs3++efDPPE//wYSd7YJ9mQ84Q4FiHpJmPoJjdstbXGmmrcMaCq6F6YwTTmGSNdLgkWpuO74ls83ESIAESGGwEKOgfbCfOePuUQKqCfgdB8zuW6PRHGmMzL1MJcHbpov0tv64F8Onget1iW5i56qmlf3ZjLxmR90AQ9Pf+eSApQXUy5+HmfCPnJGu7Yuqi2RBdGbYhijU7RwyZu3r1/Tvc7p2NhJY0K/RLeXHVfQKc3RWDyCV1jdW3h/93dNwKPLrNM8zb0HDPbrdx9zQvm/YdXqf8YuvsFc1LH0/G94rihb8DxLSICwxB96QH87dk71O3u1icvQr9DgzaofaZdeuWDYKG9cmcMueSAAmQAAmQAAmQAAmQAAmECahqCYCnookYwejVPnIigcFNgIL+7J2/qt6FYCW/buP5t4BrY2o5Zs+PTFs2Iv6CCSER/+FAnpX6Dh/v2Cvi/9c7qdvhShKIR+CIccAtS+LymSUiT5AeCZAACZAACZAACQwEAoXTFk6AZf8RwOGheGwRfP+QMfiRz+eL2yOsPwn6i8q8lylw697z0KSEzwNd0O/QAeADWNa0ltVLn8/UHXboFHBdS33t9T3Zd7hDHaoob13r+0PG/OqF+52Mr6YCfnte5xUKXCERifymUn++P29WQ0O1SfAPjKKy+ZUKeTjC/mrdgTmtrb5dyeyZqbnJ+J6pPWmHBEiABAYKAQr6B8pJMo6cIJCqoL+8qHxfWCNWCXBqKFC/CipXNtZ0CaXTAVBaev6wUf7dPgHOCttR0bNXNi590I3dZES50UJqt/s4iOjjdimIrQweKyQ2cfE83Jxu9znJnLVZ6SDG3+jv9Jc+2up7y+3u5SULK0X3vvlIJSkgeq90BP1nTl08Nk9sI24/OWQ3Ruw9+9SFX7BsrN5TnWBMaE7ScffEx4Hrc7ZHpq+KeNPmlq/TPDdi/J7sO71mOSUFJHufIvd00wHAyUeXz/uYpA2nhIR0GHMtCZAACZAACZAACZAACZDAwCKgqosBxHyOYipB35RUevTA4sJoSMAQoKA/e/cgXjKRKQd+wV2AEbPnyjAi/lOMiH8i8Jkj0hPxb94BtLwSrMT/4tsAy6Pnyi3IXT9vmAccf4ij/3UiMid3I6PnJEACJEACJEACJLCXQOEM7/lQRPYhfGzLWFS+4PO198SpPwn6C6Z7Z4nA6GyGhHz+q3owo/UJ38duznqgC/pnzjxn5Cf27sewV5uUeeF82fykK/Sb+oEFZfNrBLJg7zklruzv5kzDc3rjfifjT5df070FEKwCsF/obzFnUlS28BSFbRKJRwXmKF73+/3FzzQs35TKnplaU+jC90ztRTskQAIkMFAIUNA/UE6SceQEAZdCUsdYKkqqbobi8q4HFQ9tzXv3vIaGhs5MBF9RXPUjANekYj8ZUW6qQuH+JOg3jLJ9HnNKqr6niu9m+zySvTvJnLWx7S3zjm5v85j2eYWhvfwKPXtl09IaN3uXlpbmje486F4IjDAiPH5c11TzbTfr481JR9A/99RFBbatJtM7+GYIeDNPrdKH1z30ani/2K4XSCruRLE5JBXssGyZ9UhztWkzl3DEJElEVc8vL15YJZAHIlq4tQzN95/hq/dtTWgcgBtGxk6y9yly7ywL+lFRsuhiqP42Ys+kGLjhxDkkQAIkQAIkQAIkQAIkQAIDh4CqXg0gorV1MLaVfwPuaho4cTISEkiFAAX9qVBzv0ZVzWdSR0evqH4GWPon93b6YmZYxF84EfhPU4nfk7oXW3YCra8A6zYAL7xFEX/qJLkyFQIlk4H/Ps1xpQ3gUBF5NxW7XEMCJEACJEACJEAC/YlAUdn8mxTyv3t9cieo7k+CfocuA58IcHpzvc/V9+wDXdBvzjb6nAX6s+b62ivd3MWSmVWHd9r+5oguDutkV9sZzc0rt4fXp1KhP+hXdHcF/HloZ8fMhoYVW9z4lmhOtu93KJnk9rAfCqxsrfd9PZFfbpIZCmfOPRB2XgOA40P2bAjOb1nju9+F/YRTsul7ws05gQRIgAQGGQEK+gfZgTPcviWQjqC/fOqiWSJaB2BoKIrNUJxet67mGTdRXTTloiHvjdg8qa7J92IgHzNqzC1aNNW2AiLlkaGH3rc8Ov2RhsStsxyqkbuung/I3XVN1Rc4+RTpYsWpVcWw8WiEiNr1HvEqa/fr84gVjbs+D4e7EpeVm7sTOScVAXZMcgLQMDTfP8eNOLxiatXJEJhahmNDfmyzLJn1yFPVrcn63i2O4qp7FDgv4m9ufZI5xVW3KHBZxButR7d5hnkbGu7ZHWEvZh6SiNvYMUkBQ2ANW97woGPWdExSCfTOrZ73vuoiySfat5iOH7NLvEdb6lkb8WVwOwTn1jXWLE3EPfhas/12QPe2e4+TgJTKfQrvn21B/9zShSfafjEMDgzt6ZpBaL5UFHuPH79z7IY71t/RkYgbHycBEiABEiABEiABEiABEshtAqpq2rV3vVcMR2PE/EbUz0ECg7jJjg8AACAASURBVJkABf3ZPX1V/c6eL/i/H73Le9uAi+/N7t6pWDci/pOPAYyI/7OmEn8aIv6tu4IiflOJ/3kj4mcp/lSOhGsyQMBjAfdcAOw7zNHY9SJyXQa2oQkSIAESIAESIAES6FMC0WJ2t0LvqWXzjrFhrQFwTCiArWpjZuuTvpgU5KKy+ZUKeXhvoFrdUl8bWfzPkYFD0gAEOq+5vnZ55IIpUy4akj9u80NQzI/4+x0t9b5LEmlWCgq8w2VkoFL69Aj/rmupr70+3YNxYBvju9mjYJr3ULFgBPNHhvb8t9ooan3S91YiHxyE9I5sHboYbITtL2t5cvm/E+1RMH3+WSJimIc6IMiDLfXLzolkm6qgf+ppCz9j+23z/X1XpXpR/VLz2tqYjplx/JSCMu+JW8fiJaeuEtm+3+l0hygsW/C9Pe949xYERUwyjRSWeU2xwou6Yhe0DO3oONNtwoNJCshDfn7j6po3o/ll2fdE14qPkwAJkMCgIkBB/6A6bgbb1wTSEZA7rDX/5n3B4/ecsbzloR7/4WwEtu+O3HabKC4QyM1DOjuv9bX6dkXycLIvijVDhvm9PQmvTQX2jt0enwpmRNiLKyCvmLqgDGKZFl3hxIQ31OOfvrLBtzHe+ZxR6j1oiN9j3rSFq7ybqX0q6M/6eRR4h7cN8TwsitPDXNycR2Xh4iP9Hv/vATnBzXkk+5yYW7LweFsDIueDQ2sTJgs4iMNNtfpvrWxa+rOe3hTHuVtLx+8cdU66AunoCv0A/BC9duh4+yafz+ePx8UhsSRu5X0HsTpUcMdBO0Zdlsj/iHM8WAXnr2ysMR8MdPtK0sH+LoGcs6KpOuIDjthI5hQvmqdQk4k9PPCo4nnNl7KVa6vfi5wdm4jh7vUmxj6wDRbOqnuqJqYmZX8W9Ae6Q/jH/waQCyO4vC+wZq9oeihRfTspL174vwK5AcAjQzv9F/ta3bVpTPY5yfkkQAIkQAIkQAIkQAIkQAL9g4CqrjAN/aK9uelxoDnuJx79w3d6QQLZJkBBf3YJq+ohAExBiJjve779MPDPt7O7vxvrw4YAp0wAijIg4t+2C3jaVOLfCPxjE0X8bvhzTu8QOLcQqJziuJepzn+4iGSk23LvRMNdSIAESIAESIAESCCWQLQQWxXr8/15sxoaqj+Mx6toRtUhCr8P2k3r0WeCfuNnrOgcbaI4r3mtr6fidkYwfQ2AH+z5sfbG665LQaL71J8E/U7JEVDcs2UcLnYSwodjK5npPbrTxhMAJoX+1qGqla1ra03hzq6RqqDfJGMMG7vlToWeG2HuIyhmt6z1JSoI2XV+qnjMj84v/WntIx/15Fem7/fJpZWHeTyeJgiOCvNxk5DglEgikIXN9cuWRfpfMM17klhYDWB0199dnJuZG3F2BwJyQUv9MpOU0aVPybbviZ4ffJwESIAEBhMBCvoH02kz1j4nkI6g3zjvICYOinFFlqxsqn7OKcCKkqrDoXoLIHPCjyvww5VNNaZyU7dRXrKwUlSqI8T25vHaeGLUoNDeMoLXLtshg3FF3mcVeA/15HlMq6eJEW9y6od22gudBK/lxYs+LaoPQnBilLt9KujvlfMoWjRDrEBXhqDwOjB0BUQur2uMzYpNhVWyT4ry6YvGS7s2ApgcWuuqanl5cdUlAtwGIFxzyx8vucTYnVNadZT6UQPg5Agf31fBrJWNNc8m63f0fAdBv5niF+CBtnbP5Y8/8+C2qDVSXlI1WxT3RHQLMF+TPm0NGXrWI2vv6/ZmL7RW5kyt+oEKro2w1dMeZprMLln0RVH9nXRVKNDtCj19ZdMyk2kfOYxo/OcCuSLij5vjJQAY2w4x+E23gZVNNSZbu9uYW3jOgX5Px2oBPtN1+4BX1dKqVU8t/XP0fK/X62l/x3MpBDdG3lkFfrPN8+7lTp0D+rOg38RXXuqdKP5Ap4IjIuJ9W205f2Vzdb1TQsrpJy8ZNTS/8waoXNx13xUPDf3Y/yXfC772dO8u15MACZAACZAACZAACZAACfRPAqr6FwAxMr6rfcBLRsbHQQKDmAAF/dk/fFX9457ukKXRO619AbjVfLLRB8OI+E0l/qJJwUr8Q9KoxL99d1DEbyrxP7cJsFmJvw9OlFsmInDAvsAd5ztk1gQXLhARXyIbfJwESIAESIAESIAE+jOBojLvVAUeB7BP2E9VrHISR5vvjjdt1iUC+QWAcVFx9a2gv8A73BqJ5QrMivBrq6j81yHj9IHoAoAhQfW3AXwzQu8QWjrwBP0msKJp809XSx4BkB8K1LwN+zV24KrWqOKh5vFQFwbz793PhZkK8Ad7Byqj56cq6A/sM33hZFts8/7XJLaHx/ti6/nNT9b+wen7+yll3tH5Kj+D6Je7kjEEtaPzPjn78ccfbwsb6YX7LYUzFtwI1avc3Dszx9w9ayS+o4BZE04keRO29cWWJ5e+EvW8crJvA7q0DfLV9fW+rQ6vL1I4Y/4MqPwurIlQYIdYckbL6mVGF9R1nFn2vT+/9NE3EiABEuhVAhT09ypubjbYCaQr6A8IcvdWfY78CsQPwbOw5W6Ivm84i2C0BtuEnRopru2pyntEJf+9bZgCh6ZbAKmBoAEKv4rmi1pnAWoqz0WIzbtOuKeq7U4i5/AeK1S03oIMU1u/AJGpAI6LfVMU2KfPBf3ZPg9TIXyU/6BbBPhq1HNnF6DNCqwWkTdU9XMiMg2KzybLKtnnZGnp+cNG+Xf7BDhr71rdDpVVsNACG8eb33WNNQ9F2nZ7t0L3dgGAaQDyImy4qj7vNp44gv7wcsP3CQVaDF9ROUlVz4AE7mLk2KW2VKxsrjbtAR1HnC4DZu4uQOpU7EdFJfAmUSGTBLok6s732M0grn3Fv1Tkvj32NnTZVj03OoZEHQPmFC8+SWGb7gAHRgQY83oDwecBnA3FoZEgEnWV6O+CfhOLQ8eBYIjRjEXzoXKmQM8CZN+I54erTipu7y7nkQAJkAAJkAAJkAAJkAAJ9E8Cqmq6nkW+dwo4esHdwEef9E+f6RUJ9BYBCvqzT1pVzwMChSi6jd0dwLm/A9rj9qPMrG9hEX/hROBzR6Yn4v/EiPhfDYr4//4mRfyZPSlayxaB75QH777D+GPgM3wOEiABEiABEiABEshhAid4vUPHbIapYh9d8LENimcAvBoIT3C0Ap8XYGSccG0RzG1e41sZ/XhR2fxKhUR0pNfqlvraxYmwOVWVF+i85vpaU2k8ZhTNmPd5VcsIwPfr9qBgE1TWQLRRTaVzRYkAZQBGOfswMAX95hSdOxJgG6C1EOuPsO1OsawxtupCAYqjtCob8iyc1rja91o0t3QE/cZW0XTvQhXcG5FsEN7iFUDvh+KlwB8sGQbFWSZxI+ouOvrWG/f7C6Xeg/LysFaAE2LvHVZBpMVwhWXlQbUQQCWA8RFzbQDfaan3/dgpeaG0dM6Y9rwhpouo0YlFjjYFHhPBKti6O/Q8PRYQ89wyxVjDyQJx7Wfb90TPcT5OAiRAAoOFAAX9g+WkGWe/IJABQX/g7U9FSdXXoLgpjpi+p1if8Xg885c3PGhaMDsOIxBub7MeAuSMJKCZ6uRGwDo0tKYnQT96EDnH3VKAv6piRIQguT8I+nvlPNp2e+4QgRG5uxoC1ClwfEQV/R7Pw5XRiElxOjl0zRDI1Suaqn8abddb4B3enuf5OYCvxEk8iOOKSRjAZXXrlt7v9KYkWf/NfAdBv3nDc35UJndPpndBcGVdY82vE/lk7nuyZxja2HzV+ovxO0ddc8f6OzriOVNZuuQwv99fG9XNICEWVSzLH+a/yOecid21fu6piwpsW439yCz3hPaNmL89z3/u7xt8cWtR5oKg3wRaXlx1pgDm/o1NGHjEBDUfWgnmZ6KrRDL7ci4JkAAJkAAJkAAJkAAJkEDvElBVk5BuOnJ1+6zVFJCuvDWiP3XvusXdSKDfEKCgP/tHoarDAHwIB8HMzWuAP/4rez4YEf9JR4cq8R8JDE2jEv+ONuCZV4F1IRG/30gJOEgghwh84Wjg2xGlcKJcnyQiG3MoHLpKAiRAAiRAAiRAAjEESmZ6j+608QSASUngMV0NjSB+ctcawZda1vhikpJ7S9Bv/CiYvmCOiBofRruMxehiTBf3hXvnD1hBPwIC9y16E1QuixB8u0H1hmWhct1q33qnyekK+lM8u7ArPfqW7fttnDB7dNh4NEbUn5isrYK7t47B117w+cznkI4jJOo399oUaE1m2BC9bcsYuTKe/Wz7noyznEsCJEACA5UABf0D9WQZV78kkCFBfyC2imLvCRDP/0Fxiotgdyn09nyPfZ2vwZewLpzxs932/AiKr0VVSY/eqhOCX1sqy22oabcVFrsmFJCfUeo9aGin5z4VzEjgf2CPDst/w1C/50ENVm43o78I+rN/HgEhvHUlINf1fB66HSI/sIYMvVvb25e5YeXi7sRMCVTbH7HtZgFMJ4eYr+jiCfqNIdNar+OdvAW2qFl/QML9BU9D/RfUNfleSDg3iQlRgv52qH2m5FkbtRP3QQLZ43GHAh94VL/8yLqljyUS84eNpBD3WwD+p66xZpmbPZJ4zsL4b6n815CDO5dFtwuMF3RFSdXhUP0FIKbaQoKvZXW7Aj/M77Rv8zm024vcI1cE/YHX3KQYoBPAwx0e/xU9JTQkcWU5lQRIgARIgARIgARIgARIoB8TUNVjzOcU0S6ayvymQj8HCQx2AhT0984NUFXzimMKVnQb/9gEXGc+uc3gMCJ+I1wuMpX4j0pPxL+zPSjiN5X4n30DoIg/gwdFU71OQAS468vA2BGOW98sIlf0ulPckARIgARIgARIgAQyTKBoRtUhqv7bAZgikeHK3k67tInoT+1P5AZrpPxWoeeGJyn0t631tV+NXtSbgn6zd0HZvM8KrGoAx/aESRXrVaxzPPAfH9VB4LqW+trr00VcWDbfFN1cFLYTr7tAwTTvoWKhGUC4L9S/1UZR65M+oy/ocTgI6d10P5Ci6fMXq8gtAMYl2MIvInfuVr16fQ9FBTMh6Dd+FJV5j1DgVy7uoZluiimuEvFc2rym5u2e4sjm/Q7vO6XMO3qYyE9U9cLE+ovAqo8V+o3DxsqDbjQeRp+yabMuEcgvXJybsf+eqP5P89rahxLpU7Lte6J7zMdJgARIYKAToKB/oJ8w4+tXBDIp6A8FJhXF3uNF8y5S0Zl72iofFVG132QHvwTFUit/6IOPrL3P/O+kRkDACrkYqibD+OjQPyQ7odgIy7Q509vrGmveTFWUa/4R2faunAJYl4piGqSrVdSuPV8+vQ6R5eE9HNj1K0F/b5xHZfH/Z+9OwKOq7v6Bf38zCWETxBUU96XV+toFhSYhGCEJoJJEYEIAUayK+9L3bWvr0tra2qqtfbXWBTdQIQmDkIDSCoGGrC5/bGtbrftWFfVlUdaQzPz+nDATJnfuZGaSTDLL9z5PH59m7j3ndz7nJg8z873nXDDCI56rLfNhrP6t0LI0pD+9rO7pTwsK5gwauLNlecDDEmEfsIjqxvAF85s3OicJ5EeAnum779ruDRH5SWVdmdnGK+RhHgr4bMC2SeLAHPXquIC5N0HoD/a+/1oDeP5QVed+PdwbhmhrN+dbAv1bRB35lfWLN4S+J3UbIP9QyIMZztbKSB6Msaurw7ihWVAM9/1eeSDYKJBG9eKpw3cd8OfOVuUPNebzJ1x4sLd5z2xI26oA5kMH3xaBPVP/vlC7XAroFABft/69idanq3879s3hzB8p9E6/hQALK+vKg760tlp19+/wfgPvuftWkRCzO4m5TbcBeBNwPAfRR83fxq7cm7yGAhSgAAUoQAEKUIACFEg8AVUdB2C9tfI3NgI3uhNvPKyYAj0twEB/T4vat6eqZwGosb5qdgu55HFg847u1ZGRBow+Hsg6ERhlVuI3e5N08TAh/pfe2xfif+UDhvi7yMjL4lTAdSYw234Zpq8AHLb38/PmOC2dZVGAAhSgAAUoQIFoBCQzz3WaQG+ASAG0bbd3E+5vhuBtVTyd0Zr2aE1NmdlJDFn5rrlQBC578DocrbmNq5d/Hthpbwf6Td9t4efNMkVEr1Hgu7J/5zNT+3pVPDryIKwxQersfFehKswj074HGZJ3hf7AeTGr9Q/boucp5CIAY7Bv8UZjYILy7yuwTLyePzauW2ayHp0ePRXo93eSNX7qMeJwXqHAuQoc758/BXYI8K4Az6nX81AktQUUHpP72wqTmzvzkOY0z1yBlvh2vTjQd47Zr+4LAC8KdOGWYfJsZ6vyhwLvZN663X6saw93H/F1ClCAAskqwEB/ss4sx0WBXhToTii3F8tkVxSgAAUoQAEKUIACFKAABShAAQpQoMcFVHU2gKetDTe8Ddz9px7vjg1SIOEEGOjvvSlT1Xd9C7N06HTxC8CSl6Ovw4T4/SvxjzIr8XcjxL9rD/Dy+0C9L8TfamIfPCiQhAIH9AcWXAI47deqvVREHkvCYXNIFKAABShAAQpQgAIUoAAFKEABClCAAt0UYKC/m4C8nAIUABjo511AAQpQgAIUoAAFKEABClCAAhSgQKoKqOqNAH5jHX/VX4En6lNVheOmwH4BBvp7725Q1Z/t7e02a4+ffQVcvjCyOkyI/4zjgGyzEv+xgPn/XT12twAvm5X43wY2vA+0MMTfVUpel2ACP5wEZJ9kW/QrIjIqwYbDcilAAQpQgAIUoAAFKEABClCAAhSgAAV6QYCB/l5AZhcUSHYBBvqTfYY5PgpQgAIUoAAFKEABClCAAhSgAAVCCajq/Xu3wb7a+vrjdcCKv9GNAhRgoL/37gFVPQ6AWaU/6LjpGeC1T+xr6efctxJ/1knAGd0M8Te3Av/vvX0r8ZsQ/x6G+HvvBmBPcSNw2pHAL6eGLGe0iHRhz4y4GR4LoQAFKEABClCAAhSgAAUoQAEKUIACFIiBAAP9MUBlkxRINQEG+lNtxjleClCAAhSgAAUoQAEKUIACFKBAcgio6ncAnAhgJIAhXRzVdADfsF7b9A7wwaYutsjLKJBEAqWjQw7m55ZXWgB8CuAjAA0isjOJGHptKKpaA+Asa4fVrwH3r93/UxPiNyvwZ54IfPd4oF83VuI3rb7wDmD+7jW9zRB/r002O4prgftnAyMPsi3xcRG5JK6LZ3EUoAAFKEABClCAAhSgAAUoQAEKUIACvS7AQH+vk7NDCiSfAAP9yTenHBEFKEABClCAAhSgAAUoQAEKUCBZBVT1DAA3A5gIYECyjpPjokASCCwH8EcRCYihJ8GoYjwEVZ0L4AlrN7v2AJcuAE4fCWSdCIzpgRD/S+8BdW8CL70LmJX5eVCAAvsFzj0duCzo0Zq213cDGCEiW+lFAQpQgAIUoAAFKEABClCAAhSgAAUoQAG/AAP9vBcoQIFuCzDQ321CNkABClCAAhSgAAUoQAEKUIACFKBAjAVUdeDelfgfBTAzxl2xeQpQoGcFXti7cv/lIvJqzzabnK2p6mAA22I1uhffBRreAkyYf7fZU4EHBShgKzCwH7D48pA4N4jIvaSjAAUoQAEKUIACFKAABShAAQpQgAIUoIBfgIF+3gsUoEC3BRjo7zYhG6AABShAAQpQgAIUoAAFKEABClAghgKqOgLAKgDfimE3bJoCFIidwA4AF4nIM7HrInlaVtUFxqunRvTye0D9W4AJ8zPE31OqbCcVBK4aDxR8w3akb4jI11PBgGOkAAUoQAEKUIACFKAABShAAQpQgAIUiEyAgf7InHgWBSjQiQAD/bw9KEABClCAAhSgAAUoQAEKUIACFIhXAVUdAsCs8H1KvNbIuihAgYgFZojIkojPTrETVXU8gFIAZwE4uTvD3/A+UPsmQ/zdMeS1FDj+UOAe8xtpf4wXkb9QiQIUoAAFKEABClCAAhSgAAUoQAEKUIACRoCBft4HFKBAtwUY6O82IRugAAUoQAEKUIACFKAABShAAQpQIEYCqroGQF6MmmezFKBA7wrsNmF1EXmpd7uN3958Dy1dAuA6AMd2p9JXPti3Ev8L7wA793SnJV5LAQr4Be5yAScPt/Vwi0gJpShAAQpQgAIUoAAFKEABClCAAhSgAAUoYAQY6Od9QAEKUIACFKAABShAAQpQgAIUoAAFKEABCiSlgKpOBfBMZ4P7z2bgzc+Az7clJQEHRYGEEchIA046HDj5cKBfWqdlvywioxNmYDEsVFXNw0plAA7pajcmxN/wFtDEEH9XCXkdBToVGH8KcF3oxwpHiMhGElKAAhSgAAUoQAEKUIACFKAABShAAQpQgIF+3gMUoAAFKEABClCAAhSgAAUoQAEKUIACFKBAUgqo6tsATrAb3H+2APeuAd76LCmHzkFRIKEFLswCpo7qdAjFIlKV0IPsZvGq+kMAd3Wlmb99CDS+AzS+BWxv7koLvIYCFIhG4Ol5wOAM2yt+KiK3R9MWz6UABShAAQpQgAIUoAAFKEABClCAAhRITgEG+pNzXjkqClCAAhSgAAUoQAEKUIACFKAABShAAQqktICqngWgxg7BrEj9ixUpzcPBUyDuBU49ArhjWsgynxOR8+J+EDEqUFUvB/BQNM2/+h+g/k2g8W2G+KNx47kU6AmBi8cCRd+2beljERnZE32wDQpQgAIUoAAFKEABClCAAhSgAAUoQIHEFmCgP7Hnj9VTgAIUoAAFKEABClCAAhSgAAUoQAEKUIACNgKq+giAS60vfbEN+H4ZA628aSiQCAKX5ABTvmVb6U4RGZQIY+jpGlU1G0B9JO2+sXFfiL/uLWDrzkiu4DkUoEAsBIYPBR66MGTLKb/jSCzM2SYFKEABClCAAhSgAAUoQAEKUIACFEg0AQb6E23GWC8FKEABClCAAhSgAAUoQAEKUIACFKAABSgQVkBV/wngG9YTn6gHqv4a9nKeQAEKxIFA/3Sg/IqQhZwuIv+IgzJ7tQRVfQnAmaE6/WQrsPY1oPZNwDzAxIMCFIgPgV8UA6cfZVvLahGZGB9VsgoKUIACFKAABShAAQpQgAIUoAAFKECBvhJgoL+v5NkvBShAAQpQgAIUoAAFKEABClCAAhSgAAUoEDMBVf0UwHBrBze6AbNqNQ8KUCAxBO6fDYw8yLbWfBGpToxR9EyVqno+gGV2re1uARa/AKz4W8/0xVYoQIGeFcg8AbjxnJBtniAi7/Zsj2yNAhSgAAUoQAEKUIACFKAABShAAQpQIJEEGOhPpNlirRSgAAUoQAEKUIACFKAABShAAQpQgAIUoEBEAqq6HcAg68kzHgSaWyNqgidRgAJxIPA/E4Gck20LmSki5XFQYq+VoKqVAIrsOvxBBfD2571WCjuiAAW6IPDE94BhQf8yaWvotyLywy40yUsoQAEKUIACFKAABShAAQpQgAIUoAAFkkSAgf4kmUgOgwIUoAAFKEABClCAAhSgAAUoQAEKUIACFNgvoKpq51H8BypRgAKJJPDfE4Fx9oH+C0RkUSKNpTu1qupgAJsBpFvbWfQC4H65O63zWgpQoDcEZo4BZoy27ekrAIeJSHNv1ME+KEABClCAAhSgAAUoQAEKUIACFKAABeJPgIH++JsTVkQBClCAAhSgAAUoQAEKUIACFKAABShAAQp0Q0BV+wPYZW2ixQO4HuhGw7yUAhTodYEfTALGnmTbbUqt0K+qZwNYZ5XYtQe44BHA4+31qWGHFKBAlALDBgKPfw8Q+29nLxKRJ6NskqdTgAIUoAAFKEABClCAAhSgAAUoQAEKJIkAA/1JMpEcBgUoQAEKUIACFKAABShAAQpQgAIUoAAFKLBPQFWH+Vay7kCyvRm4YD6VKECBRBL44SQg2z7Q7xKRpYk0lu7UqqqzAATtSPDCO8BvVnWnZV5LAQr0psCPzwG+e4Jtjy+ISGZv1sK+KEABClCAAhSgAAUoQAEKUIACFKAABeJHgIH++JkLVkIBClCAAhSgAAUoQAEKUIACFKAABShAAQr0gICqHgHgY2tTm3cA33u8BzpgExSgQK8J3HgOkGkffp0mIst6rZA+7khVrwVwn7WM1f8CHghat7+Pi2X3FKBASIFvHQ3cVhT6ZRH5O/koQAEKUIACFKAABShAAQpQgAIUoAAFUk+Agf7Um3OOmAIUoAAF+ljA5XI5mzfKdwHH1SIYB8VwAE4AHgg2qqJWVMr6pbX+xV3j3t7H5bJ7ClCAAhSgAAUoQAEKUIACCSegqib++7a18I1fAlc8mXDDYcEUSGmBn5wLjDnelqBYRKpSBUdVZwJYbB3vi+8Cv34uVRQ4Tgokh8CDFwIjhtqOZb6IXJ4co+QoKEABClCAAhSgAAWsApnjXaPFgdUA/P8a/EC9yG5a5w5alIJ6FKAABShAAQqkngAD/ak35xwxBShAAQr0oUBhzszTRXURBKdFUEarqPyxsr7shgjOjdkpk8fMHtKvn+caFRzjUFmdPry10u12e2LWIRumAAUoQAEKUIACFKAABSjQTQFVNe+5/mFt5oNNwPVBcdhudsbLKUCBmArcdB4w+jjbLqaIyLMx7TyOGlfVswDUWEva3QLMfQww/+VBAQokhkDRt4GLx9rWugvAYSLCRV4SYypZJQUoQAEKUIACFIhKgIH+iLkkq8B1NjwyU8S7FZA/NFS7P4z46h44MTPTNQCD5Xvi1TPUIf8P2/Xxpia3+fc6DwpQgAIUoEDMBBjojxktG6YABShAAQp0FCjOmTVa4V1pvpSJwua/q+rKfx/F+T16qivTNaAlzVmmgH8jaI8C16yoK3+oRztiYxSgAAUoQAEKUIACFKAABXpQQFVHA3jR2uRbnwE/XNKDHbEpClAg5gK3TgFGHWvbzXkikjJr06vqYABfAOhv1XjwL8Dz/4z5VLADClCghwQG9gMWXgqkmz1bg49rReT+HuqKzVCAAhSgAAUoQAEKxJEAA/2RTUb2+OmT1SHLAWSYS8CahQAAIABJREFUKxR4rbUVE16ucW+MrIVunyVZeSX3A3rV/pbkgcbqJdfsK4cHBShAAQpQIDYCDPTHxpWtUoACFKAABToITM2dPdLT6vlT8Mr8ug3Am6ryNxEZpNBRAowEMADAHqj33Kr6JdV9xTk154IRHrTWATjBX4MCz37l7O+qqVmwu6/qYr8UoAAFKEABClCAAhSgAAU6Ewi1kvW/PgZuXkY7ClAgkQR+Wgh85xjbiieLyJ8TaSzdrVVVzR4jM63tfLgJuI67j3SXl9dToFcFbsgHcr9u2+XbInJSrxbDzihAAQpQgAIUoAAFekWAgf7ImLPypt8CyO0BZ7eoorBprbtXPgPIzi48QAdkrAIQuK/W63C05jauXv55ZKPgWRSgAAUoQIHoBRjoj96MV1CAAhSgAAWiFigeV3qbKn4WcOEuBa4fvnPIgvkb5nfYFN3lcjlbP3Oc7PFKicOrT1c2VrwTdYc9dMH5Ey48WPfsWa3Ad9qbFNxXVVt+fQ91EXfN2DzEsEXUkV9Zv3hD3BXLgihAAQpQgAIUoAAFKEABWwFVnQzAfPHW4fjrh8DPq4hGAQokksBtRcC3jrateKKIrE6ksXS3VlUdD2CtXTtm9xGzCwkPClAgMQS+Nhy40xWy1lwRWZ8YI2GVFKAABShAAQpQgAKRCqRaoD9zvOtIcaABgP8x/S/Vi4Kmde6XOjPLzi+5QlX/CMDhO+8LOBzjG1dX9MredJmZrgEyCG4A5wbUuVp3oLipyb3LrvbghxC0rLF66axI7w2eRwEKUIACFDACDPTzPqAABShAAQrEWMCV6xrc4nFWKWC+dN13iP6kqrbizkTYkq04e8ZkdcojUAwHUOd0Oucsq1n0nxiz9VnzDPT3GT07pgAFKEABClCAAhSgQI8JqOpUAM9YG3zhHeA3QTH/HuuWDVGAAjEQ+MX5wOlmL8PgI09EbMPtMSgjbppU1TcBBK3eXf0acH/KacTNtLAQCnRJ4L7ZwNEH2V5aISKlXWqUF1GAAhSgAAUoQAEKxK0AA/2IKNCfm1t8YHNa2sMCmQZgB1RubVy75A+9ma0YW+Aa5fViEYCv7d0p7w2HA7PrV7tDLgDIQH/c/tqxMApQgAIJJcBAf0JNF4ulAAUoQIFEFJg2dtbxreKtAXCUr/5PHaITltdWvJ6I40n2mhnoT/YZ5vgoQAEKUIACFKAABVJBQFVnA3jaOtbaN4F7nk8FAY6RAskj8MupwGlH2o7nbBExn7ek1KGq/wPgt9ZBt3iAOY8AuzvsA5lSNBwsBRJOYOJpwJVn25bdCmC4iGxKuEGxYApQgAIUoAAFKECBkAIM9EcW6E/EW4iB/kScNdZMAQpQIP4EGOiPvzlhRRSgAAUokGQCxWNnjVLxrgEwzDe0F1vVMfm5+sVbkmyoSTEcBvqTYho5CApQgAIUoAAFKECBFBdQ1UsBPGJl4ArWKX5jcPgJKXDHNODUI2xLP0tEahNyUN0oWlUPBrARQJq1mfnrgVWvdqNxXkoBCvSqQEYa8ORlgPmvzXGziNzRqwWxMwpQgAIUoAAFKECBmAow0M9Af0xvMDZOAQpQgAIJL8BAf8JPIQdAAQpQgALxLmAN9AuwLt3pKXLXuLfHe+2pWB8D/ak46xwzBShAAQpQgAIUoECyCajqtQDus47ruVeBR9Yn22g5Hgokt8BvpgNfH2E7xrEi0pDco7cfnaouAjDL+uqHm4DrFqeiCMdMgcQVmHcWcM7ptvV/COA4EfEm7uhYOQUoQAEKUIACFKBAoAAD/Qz08zeCAhSgAAUo0JkAA/28PyhAAQpQgAIxFmCgP8bAPdw8A/09DMrmKEABClCAAhSgAAUo0AcCqvojAHdau17+CrAwJeO/fTAJ7JICPSRwpwv42nDbxjJF5IUe6iahmlHVHAC2uxPc6AbeMOv386AABRJC4OiDgPtmhyx1iog8mxADYZEUoAAFKEABClCAAmEFGOhnoD/sTcITKEABClAgpQUY6E/p6efgKUABCsROoDhn5o8Uuj88oVJYVV+2EoAUj531HRXvpQAmATgKgBPALgD/VtWnnRkZC5evfXJTuOqsweuAle93FI0tHQ3BTYCeDcgBgG4Tlasr68ufCtXuvFHz0j8bsG2SODBHvToOgsN957ZC8bZAnldpnV9V534dgIZqxyYQHm4oEGBhZV35XP+JRWNnToHoCv//t74ersGicaVHQeVSwHsugJP3GbQdm0TxilfkyQxna2UkuwQU55QuUOCi9j73z2W4MszrUpTjOgVwmtUxA+c7KlPTULCJ3FhZV3aXeW3ymNlD+mV4Z0L1cgBf3xvcGQDAA8FGVdSK4t6q+vKX7ObN2m5Eg8L+viM5n+dQgAIUoAAFKEABClCAAr0roKq37f33/8+svVa8BJS92Lu1sDcKUKB7AneXACf5P6Hp2NQYETHv9VPyUNU3AZxkHfxf/g3cuyYlSThoCiSswB3TgFOPsC1/lYiYz3d5UIACFKAABShAgT4XyBzvOlIcMMskHOMrpl52NZ/T0LBi26g819D+IjNV9XsKnCrAIN85/wdgPRxy35FDtcHtdnvCDSQrb/otgNzuP0+g0xqqly4zfWQA10BxKQRHt70ueKFfS1pRTU2Z6cf2yBo/9RhxOK9QwRQoTgSQ4TtxK4C/A7qwX6u4a2rc28PV1lkf6nBeLQqXrzYHgGYAHymwHF7c27TO/XGkgX4b6w/Ui2zTRrgas/OmT1XIM/vP07LG6qVBO7zZteNyuZwffynZ4tXLFcgGMNKX5fBC8IkoatUhD4eay+C+w1VrXtdbG6uX/jLwTBun9nvNnJeZ6Rogg1AJoKD9OsHFjWvcCyLpcUzu1JFOp7MOgmN9529yOB0T6p+v+Lv/eut9GFhndnbhATogYxWAsZH05zunbQ4dzc1fWa9V6ENN1UuvjKStzAmuSSIwOZJ03/mfqhPjmp53vx3J9TyHAhSgAAXiW4CB/vieH1ZHAQpQIGEFggL9IlcAukq8eEwF+Z0PTLcJHDenD299oLM39TbB+TchyIPiOgDf97253N+VyBVVtWUPW/s2b0xbPk0r8YreK8ChYdEFL0A9l1TVuV+zO7cvA/3n5LqGp3sc95vnJoLGbylWgS8cKtenj2hd0plzVwP954+dcbLXIQuh+G4YUw+glS1O7zWratwh15CzC/SnD2/9XYRz5wHkyX7O1uusDzEw0B/2jucJFKAABShAAQpQgAIUSDgB1bYHzM0q/R2OJxuBZRsSbjgsmAIpLfC7GcAJh9kSnCEiKfsbrarXA/hfq0yLB7joUWDnnpS+bTh4CiSUQM7JwP9MtC3ZLCpzrIh8mFADYrEUoAAFKEABCiSlgE3I/HWn0zOhtdVRCJHfBYT4Q/3D5kUnvLPqq595tzOgoCC1yI8dotVeL5YBviD//gZeh6M1t3H18s+tbWbnuY5W4I8AzgFgAvYhDwV2CPBr3YF7mprcZiHCiI7cXNfg5jS9WyCXhflu3oT7bxdgvQJmB6ahvg5sg/p9EejPzJ8+QVRMluKEcINXxQYILm6qdv8j8NzeCvSbPrPyXXOheCKg/xXNW4ZN37Bhfku4+rPySqYBuiTgvlirOzAlcO5jFeg3D2Vk55V8X6H3BNQZ8j4Ovq+n362QH7T/XLC0efOwWZGMO5wLX6cABShAgb4XYKC/7+eAFVCAAhRISoGgQD9kEaBn7lstPqLDo8D84TuHXD8/xJsum+D8e6pYJwKz0r1Z9b/jYbOyvCvXNXiPJ+0+QC8MF4C3NLYNimuq6ivMiv8dVuvvq0B/4bjSb0OxVIDjIxLed5JZBeH3h+8cclMo564E+gtzSs8VwNgMi7QWBd6FYPqK2vK/2l1jDd6r4FbRtg87gh/eCNGpCuYP3zHkmsCxMtAf6QzxPApQgAIUoAAFKEABCiSOgKret3eHMrNTWIfj0Vrg2fa1thJnPKyUAqks8PtS4Dj75Re+IyK2nyGkgpeqms9EPgtYXbJ92I/VAiv5ty4VbgOOMUkEnA5gwSXAAf1tB3SniPw4SYbKYVCAAhSgAAUokMACNiFz835kNYDZ4QLzAcP+3OHwFtavfibk/onBQeq275zPsgnzm2Y7rNzu7ycrf3oBVMx19o+Hh56H9SLOWQ1ryj8JN1W5ucUHtqSluxXIC3duwOv/9o1joO9n8RDol+y8khsU+mu795edjO1LVZnbtHaJWSm/7ejVQP/4GSfA4f0LgKN83Ue6Ur1k5bkeAjDPX7cA1zZUu+8PHGssA/1ZBTNOg9e7DvsXm2xRRWHTWvefO7uXMie6DhIPzJ583/GdZ3ZOmNu4xm3udR4UoAAFKJAEAgz0J8EkcggUoAAF4lEgONAfWKVuVcizDkGNAttFZbSqngPB1y1j8ajqj1bUVwQ+ndx+StTBeUugf96oeekbB311v+j+N2v7GtetgJRDUAOFRwRDVVECYDyAtIAadwlkTmVdWcCWdYBZ8b/14/4Hi1PbHirwYM/pbe1BDvRd26BOz9w0T8YOf1teZ9quypoFZlu/tiN4NXosrKwrNw8q2B5Ts2Yd43F6VgFyasAJHgj+Cq88AdF9qxIIzlDF9yw7EXgU+pMVdRW/tT6cYC6JNtBfnDNzmkLNm8YB+2uJzFSBvzs96QXLG58KWkUhKHiv+AyCQ3wPYrQC2KDQZwTynkKPc0AmKTDOMmd7VHTmitoKs4JD25GbO7f/QZ7W9gcPvB7v4er0LjerX+2/H7TUiX6v+q9xOpu3WVf6j8ffQ9ZEAQpQgAIUoAAFKECBVBVQ1UcAXGod/wPrgNX/SlUVjpsCiSlw7yzgmINta/+miLS/V0/M0XWvalVdAOAiayufbAWu4tf53cPl1RToZYE5WcC0UbadbgIwXETM5588KEABClCAAhSgQJ8J2AT6A2vxCvBPAKtU9e/qkMMBTBRt+349w1L0G2kOZ37t6vKP7AZjE+jvbMxBgf6sCa5MCFYCCHwn2VafV/C4eNU8iAAVjBbILACm1sBjfb/WluKamsr27+6tBZzqcvU7cDMeNmFqy2vNKjBB7edNPyLyTbNDgAKnhXjooc8D/dkTXDNUsNAyT80KPCfG0au74ZD+UBQDOM+ySOImKKY0rnU3GYfMTNcADMBBfhNnGoZ7FZVQjPT97CsAs9SLv/nPcTQ3f9XQsGJboGPmeNdocbQ9LOLfySBonkeNmpeecdCWxVBMb79WcHHjGrd5nxzyyJk4dYTH4zQPAnzNd5LtgwCdBfpN6iJnsuuQ1mb083ckTrkOqoG7hVapF1f7X2/1wnPsofjC7XZ72moftmUpgEL/6wp9qKl66ZWd1Z6d5xqrwJ8ADPad9xG8jrMb11W802d/GNgxBShAAQr0qAAD/T3KycYoQAEKUMAvECLQ3wro7f1avXe7LVvVmRD8ns+cM6AwTz4Hrur+idcrBSsbyoIiF50E+ncp9GGHU+6trCn/wC6kbuoszCm9QtDWn381f49A7k1vbb3FWp85vyjHdSrEuRCKMwJm+nMVTAq1qrw5r3jsrFEqXvOkdNu4BFiX7vQUdRYIjybQ78p0DWhJc5YpULT/DR/eVYeWrlxf8bL1rgyxK8EWUUd+Zf3ioK3qown0F+eWHqsePG/ZiWFpv1bP5e4m92ZrLVPOmnGmeKU8cFcBUfyysr78p9Z5C7mSvuD/QT0XVdW5X7O2XzSuNAsKE85vX31BRNxbHZ/Oqqmpsf0SzOa+CmnD33gKUIACFKAABShAAQpQID4FVPVp3wpxHQr8/Wpg/RvxWTOrogAF7AXumw0c3R4H6HDOaSKS0o/oqGomgEY7uZueAV4Lu6Yk7zoKUCBeBA49AJg/t+2zY7tjtogsjpdaWQcFKEABClCAAqkp0Emg/w2Fd2ZT9TNBO6hl57mO9goeEsXkjmryQGP1kmvsvscPFehX4DVR/Ex34rkmS9bA3/aZua7haWlYK0DgIngfChwzGqorXrDOXFsAfaD8QERvDgy0q+CxPZuHXblhw/wWu9nOzispUbR99pQe8Pp6AS5sqHZ/GNRPnuu/HMDTCpxuea1PA/1jJkw73SkOk2No/y5dFSs9aL34pbXLzYOlHQ7fyvImiO4Pw5vXbXdJMC/Y3DNfqhcFTevcL3X2WxRJoN9cn5VXMg3QJQEPS6xo3jJseqh5a6tpgmuSCFa0z51gafPmYbOs14QJ9AeVb3N+WWP1UvPAiO2Rle+aA4V5+MDhO+F1OFpzG1cvD1r40N9AZn7JHaL6k/0NyqLG6iVzQuVhUvMvFUdNAQpQILEFGOhP7Plj9RSgAAXiVsAm0N/pKvD+gRTmlJ4rgPlyYoj/ZyL4eWVt+W3WwYYI9H8OwflVteW2X2b625gyznWcQ51rARzn+5kHorf0O9x7t3kqOhTs1NzZIz2e1kpAAtdLqjh855A580O8oY91oL9w3IypolIGtD8B/rnAMaWybnHIN8Jmd4LPBm57GNCL252B+yvryq+zvuGLNNCfm5ubNtRz+IOAtK+CKYo16f09Lne1+8tQpkVnlebAi2cD5vw9r3gmrKx1vxd4jV2gP5L2C3NmXiBoW7HO/+DG255WT+6zTe6P7WpioD9u/6ywMApQgAIUoAAFKEABCkQsoKpmJ7Wp1gvuXAU0cc2qiB15IgXiQeD+C4CRgUs/7C/qVBF5PR5q7MsaVPUf2LfaY4ej9k3gHrPkAg8KUCBhBG6dAozy7RlqKbpeRHISZiAslAIUoAAFKECBpBQIEeh/K82BibWrO36vGwiQm+savCcNJgQ+MeDnIVcWtwv0C+RJ7w69IlSQ399ucOAZbznUcV792oo3O5kUycx3XSeKewLC1dtFpbBh7RKzknuHIze3+MA9aelm9fgzA14Iu6r/uALXca3etoXxTgq4rs8C/WaV+P7Dtj6q0AujGcfYvGnHe9H2EMDxvutaVHVq09ql5vv+DkesA/02q+2HXbE+M2/6gwK5wleo1+yy0LjGHbTHXawD/WNyp450Op11EPjfAYR0NLVmZxceoAMyVgEYG849Kf8AcVAUoAAFUkSAgf4UmWgOkwIUoEBvC1gD/aJYdtiuIaWhQu8B9Ulhzox7BHJDwM9e9Tplwsqasv8LHIdN8NqjkLkr6srM0/CdHkXjSq/27QbgP6+mX4anuLPguf9EmwD6Vw6HTFq+vqxtKznrEctAf27u3P5DPLvdsm97u7ZDIDdW1pXdFc5gSvbMbzgcaj5sOMJ3rm3QPdJA//m5M07zesQ8JOF/gv9zh1MnLK+pMNsrhjzaHgRoHb4QgvYn1FX0ghW1FYsCL7IJ9IfcvaHDfdL2EIanNuDhjU5X3GegP9ydw9cpQAEKUIACFKAABSgQ/wKqarafnmSt9PaVwIb3479+VkgBCuwXeGAOcMSBtiJfE5HOQhkpwaiqVwH4o3WwHi8w9zFg2+6UYOAgKZAUAmccC9wyJeRQUn5XkqSYZA6CAhSgAAUokMACNuHsnaIobljrNuHuTg+7leAFuLah2n2/9UJrkFoVGzI8aZNqLFkB63U24e4WUb24Ye3SDt852xV6qsvV78AtqABQ3P56iJXbg1Z4ByJadd60mz3Bla+CSgADff30WaDft9r+ur3vJw/11RLxOLLypl8LyP/ufwDCfqX4WAf6TTQiK8/1EIB5vjGEDOib17MKzj8M3rQaAKe0na943+Px5LxYs+w/4e5DQG9trF76y1A3erQr9NvUbpqe31jtNg8bqLUfm10L3nA6PWfXPb/s03C/f3ydAhSgAAUSR4CB/sSZK1ZKAQpQIKEEggL9wMLKuvK5kQzCJhi+w+GVScsbyuoDr7cJXr/ndDrHLatZFPSGK/A6V55r6J5mp3l6Ocv3c7N7wAUr6irKI6nPLoAeahcB014sA/3Txs46vlW85k3nUb7aP0pTR+4z9YvfDTcWM44DvSMWq6rLd66tc6SB/uBdGeSJqrqySyLZ4q1wXGmheehj/yr6+mhVXcVlgWOwBvoVeHpFXblZMSDoDW2H+c51DW7xOKsUGO+fb/HqlMqGChPwCToY6A935/B1ClCAAhSgAAUoQAEKxL+Aqpr3SWdZK71lGfBP27264n9MrJACqSrw0IXA8KG2oz9RRFJ+zw1VHQTgMwDmvx2OJ+qBqr+m6p3DcVMg8QTMl7bz5wKHHmBb+4MiYh7g4UEBClCAAhSgAAX6RKCr4WxfsdbgtfnxiuYtw6Zv2DC/JXBAwcFo+Xlj9ZLbwg06K981Bwqza7vDd+7L/VpbCmpqKreGu9a8np3nGquA+f54sO9829Xes/Om362QH7S3GSL4b9enTSi77wL9+a65UDwRUKftfNiOY6LrRPHALKg3wvf6K+pEftPz7s2B53f1nrFxqpddzec0NKzYZq0n6AGLTuZjbN70XC/kuYAHKkIG6GO9Qr8ZR+aE6eeJiMlIpPvGFTKkn51X8n2Fml0k/EfI2iO533kOBShAAQrEpwAD/fE5L6yKAhSgQMILdCfQX1AwZ9DAnS3LVZC//42wXFFVW/ZwIIxN8PodJ9JyltU93elTyMVZs76lTq9ZKeAQ/5vxSEPw/v4Lx82YLSrtOwGIYs3Ogennr1791A7r5MUy0F+cPWOyOmSlPwivwLNfOfu7amoWRLT+WlAIX6Wwqr7MtNd+RBLot9spQEWnraitMG9Awx7nj5txilfbVvdve9MvwLp0p6fIXePe7r/YGuiXCB8ScQUH+gGbcfr7YaA/7HTxBApQgAIUoAAFKEABCsS9gKq+CGC0tdAfLQHeNLFXHhSgQMIIzL8IOGyIbbnHi8h7CTOQGBaqqo8CMIsqdDg+2Qpc9VQMO2bTFKBAjwtMPwO4INO22Z1m9VQRMf/lQQEKUIACFKAABXpdoKvhbH+h2fmuQlUsDwjcvw5Ha27j6uWfBw4m2iB1e/t5JQsVahaDazsE+tuG6qU/jBQqc6LrIPHAZAi+47vGK4LzG9a4V/jbyMx0DZBBbSvsF7S3K7i4cY3bPEgQ9oinQH92kJf9jgl2g8rOLjxAB2SYBRTH+l6P9MGEiHYBiCbQn5tbfOCetPTVAM701WL7IIZ5zfIwRouqTm1au/RZuzFGex92YYV+2NxztjXZ3HctqihsWuv+c9ibjidQgAIUoEBCCTDQn1DTxWIpQAEKJI5AdwL9ZpRF40rvheK6gBHfUVVXfnOgQFcD/UHB8E7C+KHEbR4KCPkwQUwD/Tkzf6TQOwM+MLivqrb8+p68UyIJ9E/JnXmIw6MmkH+6r+8dAvnF3g9Nwu4UYM5XYJgAZou6w3zXB3ky0N+Ts8q2KEABClCAAhSgAAUokNwCe7+QexXAf1lHeUMZ8P7/JffYOToKJJvAI6FXqz5GRD5MtvF2ZTyqegaAl+2u/ely4NVO97LsSo+8hgIUiJXAAf2BBZcATv+6sh07ulJEHopV32yXAhSgAAUoQAEKdCbQ3UB/VsGM0+D1rjMPKfr6+VSdGNf0vPvtwH6jDVKba20C5kFh/Ehm1xpyB/TWxuql5jvstiOr4PzD4E0zu0Ke4vvRVwLHxIbqihciaT9eAv02XjEJiHf1nokm0G/cM/NL7hDVn/jmwAvB3MY17g6Pt9uE520fKGmf67zptwBy+/557XgvWOe7K4F+m9rNj4JW3rf53bHdESGSe5DnUIACFKBAfAsw0B/f88PqKEABCiSsQHcD/ZFc3+VAf07p9wG0b0cW6UrvgZMRzSrusQz0Wx98EMiNlXVld/XkjRNJoH9q7uyRHo/HbKt3XA/1zUB/D0GyGQpQgAIUoAAFKEABCqSigKq+BeBE69jNStVmxWoeFKBA4gg8djFw8GDbeo8SEUbVfTSq+g8Ap1mlGt4C7uaafYlzw7NSCgD4wSRg7Em2FP8SkaDfc6JRgAIUoAAFKECB3hDoajjbX1uk13cl0J8zceoIj8dZD+B4X38RrQRvdQsXyrYZw0dpDmd27eryjyKZg3gJ9Ns8mNAlr3BjjnTOre1EHegf7xotDphV+oe2tSVY2rx52KwNG+a3+NvOznONVeBPANo+YQi3g0O092G4eyeUlbUuAG84nZ6z655f9qn/mqx811wonvD/fxX5ddOaJTeF8+frFKAABSiQeAIM9CfenLFiClCAAgkhEEkgv7OBFI6bMVVUnvGfYxe672qgv7u1mZriJdBvDdv3VaDf+tBCD9ykDPT3ACKboAAFKEABClCAAhSgQKoKqKoJ+R5pHf8lTwCbtqeqCsdNgcQUeOISYNhA29qPEJH2L7gTc3Q9V7WqzgPwsLVFjxeY+xiwbXfP9cWWKECB2Ap840jgV1ND9pEtIo2xrYCtU4ACFKAABShAgWCBroaz/S2NmTx7iLNlj3ncONP3M9sQebRBatNWd2vz1xgulG3TzwfqRXbTOvfHkdwz8RLo7ymvcGPuaj9RB/ozXQNkEFYCmNBWk+J9j8eT82LNsvZFACyr+G8XYHJDtds8BGJ7RHsfhrt3QvWTaa0daNm78+jUprVLnzXXjBo1Lz1j2JalAAp9bYStPdy88HUKUIACFIhfAQb643duWBkFKECBhBbobmiegf6ZUyC6wn8ThNpFgIH+8rnhflFcua7BLR5nlQLj289VKayqLzNv6oOOaB7WCNc3X6cABShAAQpQgAIUoAAF+kZAVTcDGGbtfc4jDLX2zYywVwp0XWDhpcDQAbbXHy4in3e95eS6UlUHAfgMgPlvh+PJRmDZhuQaL0dDgWQXePBCYMS+9UWtx9MiMifZx8/xUYACFKAABSgQfwJdDWf7R8JAf9uDBx1XkgdsHwjozoMD2XnTpyr2L5wIaFlj9dJZgXdUd+cy0ruzq/1EG+g39WTnlXxfoff4avMCUtJYvaRtAcns7MIDdEDGKgBjfa+/3K+1paCmpjLkPp69Fei3qd38aH5jtfsK82hC1vgZJ8Dh/QuAoyKtPdL54XlBAUPfAAAgAElEQVQUoAAFKBB/Agz0x9+csCIKUIACSSHQ3UB/JNd3dYX+opzS7wPwv5lDqLB8ZxMRTejbunq9AOvSnZ4id4075LqQRWMjC/QXjSu9F4rr/LX22Qr9WbO+pU7vGgCH+GoJWmG/uzd2pCbWfhjo7648r6cABShAAQpQgAIUoEDiCajqLgD9rZWXPAjsaU288bBiCqSywFOXAQcE/Ta3iRwqIv+XyjbWsavqgwDMl/4dji+2AfMWmEUKeVCAAokicO43gcvG2VZr/iUzXEQ2JcpYWCcFKEABClCAAskh0NVwtn/0kV4fbZDatJ8zceoIj8dpVls/3tef7er/4WYi3CrrNmP4KM3hzK5dXf5RuLbN6/ES6M8qOP8weNNqAJzSHa9wY450zq3tdCXQn1Uw4zR4vevMZwX72pNFjdVLzIOwGtye3tpYvfSXndUf7X0Y7t7ptC9r7QE7DGTllUwDdAkAx742wtcebl74OgUoQAEKxK8AA/3xOzesjAIUoEBCC0QSyO9sgEU5pb8CcFPAOTdX1ZXfEXhNlwP91rC8Ys3Ogennr1791I5I0YujCLDHMtBvdYbgvqra8usjHUck51l3AYDN6vY2c/GpQ3TC8tqK1yPpI5JzGOiPRInnUIACFKAABShAAQpQgAJGQFVtc6vFf6APBSiQaAKL5gGDMmyrPkhEtiTaeGJZr6qeBuAfdn3cVgX87cNY9s62KUCBnhQY2A944hIgI8221RtF5K6e7I9tUYACFKAABShAgXACXQ1n+9vNnOg6UTyoBTDC9zPbMHy0QWrTls0K7F4RnN+wxr0i3LgCX8/OK1mo0Av3/6xjeLq7Qfh4CfTbeLWoorBprfvP0XiFO7er90xXAv2jRs1Lzxi2ZSmAwra6OoTip98CyO2+ejc5nI4J9c9X/L2z+qO9D7sT6G+r/aAti6GY7qvJv8PAsqy8kqcAnR1N7eHmha9TgAIUoED8CjDQH79zw8ooQAEKJLRAdwL9ublz+w/x7HYLcJ4fQUUvWFFbsSgQpauBfpsw/tueVk/us03ujyNFLxw3Y6ro/q3qpJOHAmIa6M+eMVkdshKAc9/7Ujz7lbO/q6Zmwe5IxxLuvEgC/YXZhQfAMXClAGf52vOoYOqK2vKoPiTprBYG+sPNFF+nAAUoQAEKUIACFKAABdreF6kOALDTqrHHA5Q8QCMKUCDRBBZfDphgq80xVES+SrTxxLpeVX0BwBhrP03vAHeuinXvbJ8CFOhJgavGAwXfsG3RPJ5zrIhw442eBGdbFKAABShAAQp0KtDVcLa/0cwJrkkiMN8dp/t+9oo6kd/0vHtzYMfRBqn914YL44eb3jGTZw9xtuwxgfZM37lBDwVkZroGyCBUAihob09wceMa94Jw7ZvXuxHo/1SdGNf0vPvtcP1k502fqtifYwC0rLF66SzrdVYvAa5tqHbfH679aF7v6j3TlUC/qSsr3zUHCjMXZjX7tlC87tBVMggmTzHBV/ta3YEpTU1us7tnyCPa+7A7gX6b2tt2GFCv3igOrAXwtWhqj2aOeC4FKEABCsSXAAP98TUfrIYCFKBA0gh0J9B/fu6M07weMW9MDvOBbBF15FfWL94QCNTVQL8rzzV0T7PTfIWZ5WvPo9ALVtRVlEcyAbm5uWlDW4cvhCDwje8dVXXlN9tdH8tA/7Sxs45vFa/ZDu8oX98fpakj95n6xe9GMpainFKzC4LZDWHfYbP6fiSBfnNp0bjSe6G4bn9bWPxl2saLampqzDbQ3T4Y6O82IRugAAUoQAEKUIACFKBASgio6kEANlkHu70ZuGB+ShBwkBRIKoHyK4D+/rhHx5EdICLbk2qwPTAYVb0YwOPWpsy+Jd97HNgS9LhTD3TKJihAgZgIHH0QcJ9/Lc7gHiaLSI+uoBqTQbBRClCAAhSgAAWSRqCr4WwfgGTluR4CMG8/iCxqrF4yZ9+adfuPaIPU/istYW7z45f7tbYU1NRUbo1kErLzXGMV+BOAwb7zbUP0mfkld4jqT9rbFCxt3jxs1oYN81vC9RNpoD9n4tQRHo+zHsDxvja/VC8Kmta5XwrXR6SB/qx811wonghob0XzlmHTIxmHzcMPH6gX2U3rOi6g2NV7psuB/vEzToDD+5f92QlZpPD8TuBYA+BgM1aB/HdD9ZLfh3OM9j7sbqB/TO7UkU6nsw6CY9tqU7wvDv2VqpjlSdo+FYm09nBj4+sUoAAFKBC/Agz0x+/csDIKUIACCS0QFOgXcW91fDorgnC3FI8t/YUKbgkAeLFVHZOfq1/cYRv1rgb6TbvF40pvU8XPAvqo6ZfhKXZXu78MB180tnQMpO3N/DDfuV85HDJp+fqyJrtrYxnot9vNQCA3VtaVhd1y2ZXpGtCc7nxGFJN9dds+OBFpoL9w7MxJIloFwL9u3hYoJlfVl78YztS8Pm/UvPTPBm45qarO/br1gxvzOgP9kSjyHApQgAIUoAAFKEABClBAVY8E8B+rxOYd+8KsPChAgcQSWHIl0C/NtuaBItLpinqJNdKeqVZVMwB8BmCotcVFLwDul3umH7ZCAQr0jsBdLuDk4bZ9rRCRot6pgr1QgAIUoAAFKECBttXljxQHGgAc4/PY6YCeW1+91Cw+1+kxdsKMk73SFrQ+ov3EECvbRxuk9reXFRTmRouoXtywdumicPWd6nL1O3CLPA7o/scpQwT1bYL/mxxOx4T65yv+Hq6fzAnTzxORZQG7FNgG4bOzCw/QARlmgcKxvjbbVptvrF7yTJg+JCu/5DdQ/dH+8+xX6M8qmHEavN51AA71nRvxQwNjJ874ptfjNQs0toXkAdTLruZzGhpWbAusr7cD/SbznpVX8lT7PCreV4FbgB/66voCDsf4xtUV/ww3V9Heh90N9O+rvcNDL14AZveKQ6KtPdzY+DoFKEABCsSvAAP98Ts3rIwCFKBAQgtYA/0AdglkTmVdWadvMotzZo1WeM2WZ/7V+SGCn1fWlt9mBelOoH/KONdxDnWaN5nH+do1q/T/ZEVdxW/twuT+vs3q/i27nW4V5AfUU3H4ziFz5od46j6WgX5TQ+G4GVNFpSwgSP+5wDGlsm5xZ0/oS2HOjB8I5NcAnKYdFfwpo8UzzW3ZXi7SQL8r1zW4xeOsUmB8wAcErzk9znOWNS7+oLMb2oT5Nw766n5RXCKQe9NbW2+x1tFbgf4puTMPcXjU3Bun+2q2fdAhoX9BWTwFKEABClCAAhSgAAWSWEBVTwLwpnWIG78ErngyiQfOoVEgSQWWXgWktX1yEXT0F5HmJB12t4a1d6eS+/buVHKttZEvtgHzFliWv+xWT7yYAhSItcD4U4Dr8mx7MQGfI0VkY6xrYPsUoAAFKEABClDACNiEs82P1/drbSnubBX8trD8ZjwMwdwAyY/gdZzduK7iHatutEHqwOuDVs8H3kpzYGLtavd7nc1i9gTXDBUsBGAekDbHdlEpbFi7xDyE0OHIzHQNkEEweYYJAS+EdRhX4Dqu1YvnAZjPrfyHbaC/zTtv+oMCuSLg3MqtwzDjNbd7T6ixZOeXnKOqizs+4G0f6B81al56/2FbH1XohdGMIze3+MA9aemVAM7yXxdq5fisgvMPgzfNPPBxiu/ciB4a6OoK/W1uHR+aMP9mNv/zLxMQ8S4E0d6H2XmuaxT4w35Le/fO7sPMCa5JIlgR8MBH4OkR186/WBSgAAUokLgCDPQn7tyxcgpQgAJxLWAT6DeR8W2qckPGCM9Ct9vtsQxACrNn5olDF3R4Mh94HYKJVbXlH1kH3J1Av2mrMKf0CgHu9wfaAXhChcnN+cW5pceqB+UAxgTU8rkKJq2oLf9rqAmJdaDfrLTfkuYsU6B9RSYF3lWHlq5cXxG07prL5XLu+dR5NQS/ATDAV/cu9UrRioYys91chyPSQL+5qOis0hx48SyAIe2NKP6pIrNX1JW9amdUNK70KLR90SzF/tcVuH1FXflPA8/vrUB/QcGcQQN3tizv8NCG6E+qaivuDPewx549jjtUZZIAXzggNy6vK1sf17+oLI4CFKAABShAAQpQgAJJKKCq5uHcoFXRPtgEXG++0uRBAQoklMCyawCH/TcZ6SLSmlCD6aViQz3YZLq/fSWw4f1eKoTdUIAC3RZIdwILLwUG+vdE7djir/b+HQzc6bbb/bEBClCAAhSgAAUoEEogRKDfnL5egAsbqt0fWq8dlecamgF9EJAZABz7X9dbG6uX/tKur2iD1IFtnJnrGp6WhrUCnBrw8w8FjhkN1RUvWPsz35v/Z4t8X6CmFn+Y3yyE99iezcOu3BBiQb/s8dMnq0OWW675k0NxhZ1DZt60bwscZoG+r1lqCBnoz8ormQbokgA3r1kI8YgD8Str1qJtHJv1Uoj8ToBBHfsIHSwfM2Ha6U5xmHxA+2KLqljpQevFL61dvsnqNXrC+Qc7kfaECKb4X1PgtdZWTHi5xh30oKn53n27d/dzHcL/gp81rHHf3tn37t0J9OdMnDrC43GaBzGs1l7zUEnjGvdTkfyWR3sfZue7ClVh7gn/ff6uA978+upn3o2kP3NO5kTXQeKBmY/vBF0TYkeLwPN8D3SYDMhQUV2Z7pEf19S4t0faP8+jAAUoQIG+F2Cgv+/ngBVQgAIUSEoB+0C/b6iKf0NgtpLbF4JXOQwOvRiKbweE680reyC4sKq2vMIOqbuB/oBV4edZ3tRuBaQcghooPCIYqooS7Ft5PnCT98h2HRg7a5SK17zxGmb6EWBdutNT5O7kzVO04fWpWbOO8Tg9qwAJ/HDCA8Ff4ZUnIPp52xgFZwC4AIojA8bc6e4E0QT6TQ/Wlf99/QTV4nOd7nsD73+wAKJYk97f43JXu78MnJdoTfzX2u4coFJYVV9mVk6wPYrGld4LxXUBL5qAwCqBVHvhHSmCLVW1FebNsP8w475HIDe0/8Q8yJAheSvWlplt7nlQgAIUoAAFKEABClCAAr0koKrmIeygL2nf+gz4ofkalAcFKJBQApVB68y3l+8QEU2owfRisapaDyDb2uVL7wF3mKUYeFCAAgkjcPFYoMh8ch58mJDVcD7clDBTyUIpQAEKUIACCS3QSaDfjKtZFasdDlmlXu9WOBxpUO/ZgJjvgvcvBGfOFDT2a2k5N9Sq/tEGqa2oWRNcmZC2FfQPDnjNK8A/vYLHxatt392qYLRAZgE43NJG2NX2zer2/Q7a8qDZfd5ybTMUL0KwGiIf7A3Hj3JAxytwWscHGtqvChnoz82deUizs/XPIhhl6eMdgS5XxQaInKDAd2TfavmB4w24pPOV4m12J9g3n8Bze/teCa/uhkP67+1vigDnBj7EsHdnuE1QTGlc624KdXPb7DRgFn6shugaVcdIh+iWhjXuXwRe351Av2knO2/63Qr5gaWmkLtC2NUe7X2YVTDjNHi96wAcGtDeBwqsFNH3FfgvqPyuqdr9j87+ENjsMmFOD1u73cMZoXZOSOg/RCyeAhSgQJILMNCf5BPM4VGAAhToKwGbQP/bvjfr7U93h6nNBOl/ediOIb+aH+LJ9+4G+k3/ZnX7PWnOewBcZnmYIEx5ug2Ka6rqK8wT3J1+eRzrFfr9hRaOK/02FEsFOD6KeTdvmH9/+M4hN4VyjjLQb7qWonGlV0Fxd8AOAJGW9KLT6Zy+rGbRf6wX9Gag3zpn1loEWFhZV96+LaTtQwPAFlFHfmX94g2RDp7nUYACFKAABShAAQpQgALdF1DV3L0PDgdtif6vj4GbzaPlPChAgYQRMF9gLA8R6BcRfr/RyUyq6hwAT1pPUQW+9ziwZWfC3AYslAIpLzBiKPDghSEZZogIH1lM+buEABSgAAUoQIHYC9gE+s27CrMq/9ej6P1dOBxFjasr/hnqmmiD1HbtZOe5xu4NUD8TuPJ8hDWuF3HOalhT/km483Nziw/ck5a+wGxiH+5c/+sC/FmBk/e+V/N/nx8y0G+uCfFwQmfdeX2fiWUCGLjvxM4D/ea7/ey8khsU+mtLWD/csL5UlblNa5dUdnaiTTjfcnpwfd0P9LfN/58ADN7fmSxqrF5i3idHtDBAtPehecij/7Ctjyo01L/cv1QvCprWuV+K2kuwtHnzsFmhdoww7WXnTZ+qEHPPBxxh5z7cHPN1ClCAAhToZQF+4N3L4OyOAhSgQKoIWAP9JgAtqnd4HbIQiu927qDbVOWGjBGehdbt4gKv64lAv2nPbEHX8mlaiVf0Xun4xLR9mYIXoJ5Lqurcr0Uyn70V6De1nJPrGp7ucdwPSHHYBxQU//Y65OqVtWUm6BLyjWsXAv1tLEU5rlMhzsfCz3fb6bsU+nCG03trqJ0LejPQ37bTwNgZ3xeROy27MrQVaw30tz3EkDPzMUAvDrgn3vOKZ8LKWvd7kdwnPIcCFKAABShAAQpQgAIU6BkBVZ1sdtiytvbKB8AvVvRMH2yFAhToHQGHAMuuse3LIyKBuyj2TkEJ1IuqZgAwK08OtZZd/iJQ3mmEIIEGylIpkCICPy8GvnmU7WBrROTsFGHgMClAAQpQgAIU6EMBm0D/lwKcB5FxXtWbBBgUprz1AlzYUO02DwGEPKINUodqKDvPdbQCfzRfoYdYHb/9UgV2CPBr3YF7mprcuyJlzsx0DZBBuBnAjzv7bt607xC5I73FOX9PWuvyvSvUj/X10Wmg35yTlT+9ACpmkcFwCyduFtXrxKlve72O5/e/F4ws1J2ZP32CqDwM4IQw4zcPDawS4Opwc+lrRzLzXDcK8Et7o54P9PsetlgN4ExfDS2qOrVp7dKI96vryn04rsB1XIsXzwpwqo1hZIH+ffeU2WFigq8NLyAljdVLLGH9jj3YPTihIr9uWrPkpkjvZ55HAQpQgAJ9L8BAf9/PASugAAUokJQCdoF+s6K5Cc83b5TvChyXAjCrJpqvIZwm0A3g36r6tDMjY+HytU+a7YI7PXoq0O/vZN6oeemfDdg2SRyYo14dB2nfXq8VwAd7H2xeA3j+UFXnfj3SJ7dN270Z6PePpWhc6VFQuRTwmm3vTgbkAN9rm1TwknjlwcN3HfDnUKvyB8J3NdDvf4NelOM6RTRtnooWADg2YNV+M8dvQFHhyOi3KNyc93Kg35QvRWNLR0NwE6BmS0hjaHY0+Egg91bWlf1voNPU3NkjPR6P+TAlB4KN4tHLKhsqzJP/PChAAQpQgAIUoAAFKECBXhQwX9Bh3ypsHY4X3gF+ExTz78XC2BUFKBC1QJoTWHqV7WV7RMQE1nl0IqCqZlfK71tPMavzm1X6zWr9PChAgcQQyDwBuNFE0eyPk0TE7JDLgwIUoAAFKEABCsRMwC7Q719xPDd35iHNaZ65Ai1R4NSAcP//AVgPh9x35FBt6GwxP3/hXQlSdzborPFTjxGH8woVTIHixIBV6LcCeAvQB/u1irumxr29q3jGBg5cLwoXBEf7HiBohuBtKMrUiwVN69wfFxTMGbTdu/u5vavon+XrK2yg35yXm+savCdNXYBcafENGkNwsDuyQL/px2Q5Pv5SssWrlyuQDWCkL8vhheATqK5WyP82VbvNDgvRvKOUzPHTM8UhP1VgrO/+2NemV//QuHbpXYH23V2h37RluY/ecDo9Z9c9v+zTSOe4q/fhqDzX0AzgGigu9d8LbQ+MKDY4xHtxffUz74apQbLyXA8BmOc7L9LaJWtCybUQvR3AIIU+k9HaenlNTaW5R3hQgAIUoECCCDDQnyATxTIpQAEKJJpAqEB/oo2D9VKAAhSgAAUoQAEKUIACFKBAYgmo6gV7VxMzD9t2OGrfBO4x65PxoAAFEkagXxqw5Erbcnfv3VVvQMIMpI8KVdWTALxp1/0dzwIvcU/BPpoZdkuB6AVEgMe/BwwbaHvtfSJyffSt8goKUIACFKAABSgQuUBngf7IW+GZFKBAZwJjcqeOdDqddZC2hRLNMb+x2n1FlA9QEJkCFKAABRJUgIH+BJ04lk0BClAg3gUY6I/3GWJ9FKAABShAAQpQgAIUoAAFklNAVS8zX3ZZR7fmX8Af1yXnmDkqCiSrQP90oNx8bR187BCRwck67p4cl6r+xbdLZodmN7wP3L6yJ3tiWxSgQKwFSscApaNte/kKwGEi0hzrGtg+BShAAQpQgAKpK8BAf+rOPUfeewJZ+a45UCzw7fLQYnYibVq79Nneq4A9UYACFKBAXwow0N+X+uybAhSgQBILMNCfxJPLoVGAAhSgAAUoQAEKUIACFIhjAVW9DsC91hKf+zvwSG0cF87SKECBIIGB/YDFl9vCbBORISQLL6CqpQDKrGcqgHkLgC+2hW+DZ1CAAvEhYFbnN6v0m9X6bY7LROTR+KiUVVCAAhSgAAUokIwCDPQn46xyTPEkkJnpGiCDYB69n+Cr63U4WnMbVy//PJ7qZC0UoAAFKBA7AQb6Y2fLlilAAQqktAAD/Sk9/Rw8BShAAQpQgAIUoAAFKECBPhNQ1RsB/MZawPJXgIUNfVYWO6YABbogMDgDeHqe7YVbRWRYF5pMuUtUNQ3ARgAHWwe/5GVg8QspR8IBUyChBX58DvDdE2yH8C8ROS2hB8fiKUABClCAAhSIawEG+uN6elhcEghk5ZVMA3QRgAwzHBX5ddOaJTclwdA4BApQgAIUiFCAgf4IoXgaBShAAQpEJ8BAf3RePJsCFKAABShAAQpQgAIUoAAFekZAVW/b+53Xz6ytlb8ElL/YM32wFQpQoHcEDugPPHWZbV+bROSQ3qki8XtR1TsB/Mg6ki07ge89DqhZrp8HBSiQEALfOgq4rThkqWNE5KWEGAiLpAAFKEABClAg4QQY6E+4KWPBiSMgWXmucwAsDHgY/3OPevNfXPvMq4kzDFZKAQpQgALdFWCgv7uCvJ4CFKAABWwFGOjnjUEBClCAAhSgAAUoQAEKUIACfSEQKrj6ZCOwbENfVMQ+KUCBrgoMHQAsvNT26i9E5LCutptq16nq0QDeBxD0ndCdq4Cmd1JNhOOlQOIKmF/iBy4ERgy1HcMCEbk4cUfHyilAAQpQgAIUiGcBBvrjeXZYW6IJZOeXXKFeHQPRDIjkQDGywxhE7mpcs+THZqH+RBsb66UABShAga4LMNDfdTteSQEKUIACnQgw0M/bgwIUoAAFKEABClCAAhSgAAX6QkBV7wNwrbXvR2qB5/7eFxWxTwpQoKsCwwYCT1xie/VGERnR1XZT8TpVXQMgzzr2v30I3FaViiIcMwUSV6Do28DFY23rb96b9z9MRL5K3NGxcgpQgAIUoAAF4lWAgf54nRnWlYgCWXnTFwMyM0Tt6/u1thTX1FRuTcSxsWYKUIACFOi6AAP9XbfjlRSgAAUo0IkAA/28PShAAQpQgAIUoAAFKEABClCgLwRU9VEAQRHgP64D1vyrLypinxSgQFcFDh4MPGa/1vTHItJx9bqudpIi16nqNABLrcM1S/3NWwB8sS1FIDhMCiSBwMB++3YvSXfaDua/ReT3STBMDoECFKAABShAgTgTYKA/ziaE5SS0QCeB/vUizlkNa8o/SegBsngKUIACFOiSAAP9XWLjRRSgAAUoEE6Agf5wQnydAhSgAAUoQAEKUIACFKAABWIhoKqLAMyytv371cD6N2LRI9ukAAViJXDoAcAjc21b/0hEjo5Vv8nYrqqmAdgI4GDr+JZtAJ5sTMZRc0wUSF6B6/KA8afYju9tETkpeUfOkVGAAhSgAAUo0FcCDPT3lTz7TUaBzAklt4rodQAOAeBRwHxq+auRw1Dhdrs9yThmjokCFKAABcILMNAf3ohnUIACFKAABShAAQpQgAIUoAAFKEABClCAAgkioKrLAJxvLffOVUDTOwkyCJZJAQq0CRw2BJh/kS3G+yJyHJmiE1DVXwG4yXrVtt3A3McAjze69ng2BSjQdwInHw7cVRKy/3wRqe676tgzBShAAQpQgAIUoAAFKEABClCAAhSgQLQCDPRHK8bzKUABClCAAhSgAAUoQAEKUIACFKAABShAgbgVUNU/AZhkLfAXK4BXPojbslkYBShgIzB8KPDQhbY074rICUSLTkBVza4G7wMI+m7o7j8DDW9F1x7PpgAF+lbgvtnA0QfZ1rBMRKb1bXXsnQIUoAAFKEABClCAAhSgAAUoQAEKUCAaAQb6o9HiuRSgAAUoQAEKUIACFKAABShAAQpQgAIUoEBcC6hqDYCzrEXesgz458dxXTqLowAFLAJHHAg8MMeW5S0ROZlg0Quo6ioAk61Xvvof4KfLo2+PV1CAAn0nUPAN4Krxtv2b/TaOFJGNfVcde6YABShAAQpQgAIUoAAFKEABClCAAhSIRoCB/mi0eC4FKEABClCAAhSgAAUoQAEKUIACFKAABSgQ1wKq+iKA0dYif7gEeOuzuC6dxVGAAhaBkcOA+y+wZfm3iJxCsOgFVLUIQKXdlVc9BXyyNfo2eQUFKNA3AhlpwJOXAea/NsdtIvLzvqmMvVKAAhSgAAUoQAEKUIACFKAABShAAQpEK8BAf7RiPJ8CFKAABShAAQpQgAIUoAAFKEABClCAAhSIWwFV/QeA06wFXr8Y+GBT3JbNwihAARuBow8C7pttS/OaiHyDaNELqKoDgNmvZLj16qq/Ak/UR98mr6AABfpO4LKzgHNPt+3frM5vVuk3q/XzoAAFKEABClCAAhSgAAUoQAEKUIACFIhzAQb643yCWB4FKEABClCAAhSgAAUoQAEKUIACFKAABSgQuYCqvg3gBOsVVz4JfPpl5O3wTApQoO8FjjkYuHeWbR3/EBH7CGvflx33FajqbQB+Zi10225g7mOAh/HfuJ9DFkgBv8CIocCDF4b0mLb3b+UyalGAAhSgAAUoQAEKUIACFKAABShAAQrEvwAD/fE/R6yQAhSgAAUoQAEKUIACFKAABShAAQpQgAIUiFBAVc3K00dYT7/kCWDT9ggb4RYnWowAACAASURBVGkUoEBcCBx3KPD7UttS/iYi346LIhOwCFU1q/Obv5Vmtf4Oxz3PA7VvJuCgWDIFUljgV1OBbxxpC1AtIvkpTMOhU4ACFKAABShAAQpQgAIUoAAFKECBhBFgoD9hpoqFUoACFKAABShAAQpQgAIUoAAFKEABClCAAuEEVHUzgGHW8y54BNi+O9zVfJ0CFIgngRMOA343w7aiV0RkVDzVmmi1qOoKAFOsdf/rY+BmruedaNPJelNcIOdk4H8m2iIogJNFxOxexIMCFKAABShAAQpQgAIUoAAFKEABClAgjgUY6I/jyWFpFKAABShAAQpQgAIUoAAFKEABClCAAhSgQHQCqroLQH/rVSUPAntao2uLZ1OAAn0rcNLhwN0ltjW8LCKj+7a6xO5dVc8B8JzdKK56Cvhk6/9n787jdqvn/fG/PiU5OZ0OvjllSIZtzJShaFCKRCokqdRuROigE5ITMoRwyJDmEklEIUMSSqYcUxIJCSnpGHI6aXr/upx+v9+3tdeufe99T+u6nuufy8O91uf9ej3XtXf78bg/17qG3U96ApMksPxyybG7JSsv8q+fvyu8s7W2zyR56EqAAAECBAgQIECAAAECBAgQGKKADf1DvGsyEyBAgAABAgQIECBAgAABAgQIECDQK1BVo6fRLnJs/R5gBAgMTeABqyVvfXZv6m+11tYdWp/5lLeqRr8fujjJGt1cn/5BctRZ8ymtLAQI3JbAjo9Ltnl071l/SXLX1trfbmsNPydAgAABAgQIECBAgAABAgQIEJg7ARv6587eZAIECBAgQIAAAQIECBAgQIAAAQIEplGgqlZK8t/dJUdP5h89od9BgMCwBB60enLQNr2Zv95aW29YbeZf2qp6TZI3dJNdfW2y85HJdTfMv8wSESDQL7DqysnhC5PF/OJ3YWvtOHYECBAgQIAAAQIECBAgQIAAAQLzV8CG/vl7byQjQIAAAQIECBAgQIAAAQIECBAgQGAKAlV1lyR/6F7y12uSHY+YwkJOJUBgXgg8+G7Jm5/VG+Xs1tqG8yLkgENU1WpJfptkuW6Nd38x+fJPBlxOdAITKPCapyePXrO3+Ldba+tMIInKBAgQIECAAAECBAgQIECAAIHBCNjQP5hbJSgBAgQIECBAgAABAgQIECBAgAABArcmUFX3SPLr7jlX/jXZ7Rh2BAgMTWCtuydvfGZv6q+21jYaWp/5mLeqTk6yiPJPfpe86uPzMbFMBAgsTmC0mX+0qX8xx1qttfPpESBAgAABAgQIECBAgAABAgQIzE8BG/rn532RigABAgQIECBAgAABAgQIECBAgACBKQpU1YIkF3Yv+92fkxd+cIqLOZ0AgTkXeNg9kgOf0RvjzNbaJnMecAwCVNWTk3yhr8reJySXXDkGJVUgMCECo1/6Hr4wWXXl3sJHttb2mBAKNQkQIECAAAECBAgQIECAAAECgxOwoX9wt0xgAgQIECBAgAABAgQIECBAgAABAgT6BKrqYUl+0P3Zr65M/vUEZgQIDE3gEfdMXrd1b+ovttZGG9EdyyhQVaPfE12cZI3uUp/9YXL4V5dxgMsJEJhVgWc9Onne43pHXp1k9dbaX2Y1kGEECBAgQIAAAQIECBAgQIAAAQJLJGBD/xIxOYkAAQIECBAgQIAAAQIECBAgQIAAgfkuUFXrJPlmN+eFlyWv+Nh8Ty8fAQJdgbXvlRywZa/LF1prTyE2PQJV9cokb+mudvW1yc5HJtfdMD1zrEKAwMwLrHyH5NjdkuWX6521d2vtPTOfwgQCBAgQIECAAAECBAgQIECAAIGpCtjQP1Ux5xMgQIAAAQIECBAgQIAAAQIECBAgMC8FqmrjJGd2w/3ot8lrPjEvIwtFgMCtCDxqzeTfn957wmdba0+DNz0CVXWXJJcluV13xfd+KTnjx9MzxyoECMyOwD6bJRvcv3fWRa21BbOTwhQCBAgQIECAAAECBAgQIECAAIGpCNjQPxUt5xIgQIAAAQIECBAgQIAAAQIECBAgMG8FquqpSU7rBvzur5IDPzVvYwtGgMBiBB5z72T/LXp/+JnWWv9Wf5pLJVBVH02ybffin12e7HvSUi3pIgIE5kjgwXdL3vysxQ7fqLX21TmKZiwBAgQIECBAgAABAgQIECBAgMBiBGzo99YgQIAAAQIECBAgQIAAAQIECBAgQGAsBKpqtH3t490y3/h58tbPjkVFJQhMlMA690n2638O/6mtta0nCmOGyy7uG05GY/c+IbnkyhkOYHkCBKZV4NCdktVX6V3ypNbac6Z1mMUIECBAgAABAgQIECBAgAABAgSWWcCG/mUmtAABAgQIECBAgAABAgQIECBAgAABAvNBoKp2THJ8N8tXf5r8x+nzIaEMBAhMReBx901eOfrejUWPT7TWFv/86akMce7/J1BVFyZZ0CX5wo+SQ78MigCBIQk89WHJnk/oTXx9ktVaaz6mM6QbKisBAgQIECBAgAABAgQIECAw9gI29I/9LVaQAAECBAgQIECAAAECBAgQIECAwGQIVNUeSQ7vtv3i+cn7zpwMAy0JjJPAevdL9t28t9HHW2vPHqeu86FLVe2T5O3dLNdclyw8Khm9OggQGIbAirdLPrhHMnrtOV7TWnvTMJpISYAAAQIECBAgQIAAAQIECBCYDAEb+ifjPmtJgAABAgQIECBAgAABAgQIECBAYOwFqmrvJO/uFv3MD5Ijzxr7+goSGDuB9Rck//aU3lofba1tN3aF57hQVa2S5A9JFtkC/P4vJ6f/aI4DGk+AwJQE9to4efJavZdcluTurbUbp7SgkwkQIECAAAECBAgQIECAAAECBGZMwIb+GaO1MAECBAgQIECAAAECBAgQIECAAAECsylQVa9KclB35if+M/ng12cziVkECEyHwIb3T16+We9KJ7TWdpiOGda4pUBVfSjJIraXXJnsfQItAgSGJLDGnZNDFv835ZattU8PqY+sBAgQIECAAAECBAgQIECAAIFxFrChf5zvrm4ECBAgQIAAAQIECBAgQIAAAQIEJkigql6f5IBu5RO/lZz47QmCUJXAmAhs9MDkpU/qLfOh1trzxqTmvKpRVRsk6f1Ok31PSn52+byKKwwBArch8NZnJw9Yrfekz7XWngqQAAECBAgQIECAAAECBAgQIEBgfgjY0D8/7oMUBAgQIECAAAECBAgQIECAAAECBAgso0BVvS3Jvt1ljjsn+eR3l3FxlxMgMOsCT3xQsvemvWOPa60tnPVAEzKwqi5MsqBb94wfJ+/90oQgqElgTAQ2fmDyr/0fjKoka7bWLhmTqmoQIECAAAECBAgQIECAAAECBAYtYEP/oG+f8AQIECBAgAABAgQIECBAgAABAgQI/L8CVfWeJC/uihxxVnLaDzgRIDA0gU0fnLx4k97Ux9y0CXXXofUZSt6q2jvJu7t5r7kuWXhUMnp1ECAwDIEVlk+O2z1Z6fa9ed/WWnvlMJpISYAAAQIECBAgQIAAAQIECBAYbwEb+sf7/mpHgAABAgQIECBAgAABAgQIECBAYGIEqurIJLt1C4+eKD16srSDAIFhCTzpIcmLntib+cjW2h7DajOctFW1SpLLk6zYTX3YV5LPnTecLpISIJDssn6y1SN7Ja5Mslpr7XpOBAgQIECAAAECBAgQIECAAAECcytgQ//c+ptOgAABAgQIECBAgAABAgQIECBAgMA0CVTVh5Ns313unV9IzrpwmoZYhgCBWRPYbK3khRv3jjustfaCWQsygYOq6pgkC7vVL7ky2fuECQRRmcCABVZdOTl8YbKYXwrv2Fob/fvJQYAAAQIECBAgQIAAAQIECBAgMIcCNvTPIb7RBAgQIECAAAECBAgQIECAAAECBAhMn0BVfTLJ1t0V3/LZ5Js/n745ViJAYHYENn9o8vyNemcd2lrba3ZSTOaUqlo3yTf62r/yY8lPL5tMF60JDFXgdVslj1ijN/05rbX1h9pLbgIECBAgQIAAAQIECBAgQIDAuAjY0D8ud1IPAgQIECBAgAABAgQIECBAgAABAhMucNMG1M/ftAF1sy7DgZ9KvvurCcdRn8AABZ72sGSPJ/QGf29r7SUDrDSoyFV1XpK1uqHPvCA55IxBVRGWwMQLrHvf5FVPXSzDWq218yceCQABAgQIECBAgAABAgQIECBAYA4FbOifQ3yjCRAgQIAAAQIECBAgQIAAAQIECBCYPoGq+mqSDbsr7v+J5PzfTt8cKxEgMDsCT394stsif6L/PvvdrbWXzk6KyZ1SVaNvQXhfV+C6G5Kdj0yuvnZybTQnMDSB1pKjd03utFJv8g+01l44tE7yEiBAgAABAgQIECBAgAABAgTGScCG/nG6m7oQIECAAAECBAgQIECAAAECBAgQmGCBqvp2ksd0CfY9KfnZ5RMMozqBgQps9chkl/V7w/9Ha+3lA601mNhVdccko789R6+3OI48K/nMDwZTRVACBJJs99hku3V6Ka6+6cM7q7bWRq8OAgQIECBAgAABAgQIECBAgACBORCwoX8O0I0kQIAAAQIECBAgQIAAAQIECBAgQGD6BarqvCRrdVfe+4Tkkiunf54VCRCYWYGt104Wrtc74+2ttX1ndrrVRwJVdUSS3bsal/4p2et4RgQIDElg9HT+0VP6R0/r7zn2aq0dOqQ+shIgQIAAAQIECBAgQIAAAQIExknAhv5xupu6ECBAgAABAgQIECBAgAABAgQIEJhggaq6KMl9uwQv+GBy2Z8nGEZ1AgMVeOajkp0e3xv+ba21Vw601qBiV9Wjk5zbF/rVJyc/vnRQdYQlMPECr9w8edz9ehnOb60t8qHIiQcDQIAAAQIECBAgQIAAAQIECBCYJQEb+mcJ2hgCBAgQIECAAAECBAgQIECAAAECBGZWoKpGW0tX707Z9ejkv/57ZmdbnQCB6Rd41qOT5z2ud92DWmuvnv6JVuwTWNy3n3z1p8l/nM6MAIEhCTzsnsmBWy828fqttXOG1EdWAgQIECBAgAABAgQIECBAgMC4CNjQPy53Ug8CBAgQIECAAAECBAgQIECAAAECEy5QVX9M8s9dhh0PT/76twnHUZ/AAAW2fUyy/bq9wd/YWvv3AVYaZOSq2iPJ4d3wN9yYPO+I5OprB1lLaAITK3DoTsnqq/TW/3BrbceJhVGcAAECBAgQIECAAAECBAgQIDCHAjb0zyG+0QQIECBAgAABAgQIECBAgAABAgQITJ9AVV2TZMXuitu+P7n2humbYyUCBGZHYLvHJtut0zvrwNbaa2cnhSlVdccklycZvd7iOOZryanfY0SAwJAEtnxEsusGvYmvT7Jaa+3KIfWRlQABAgQIECBAgAABAgQIECAwDgI29I/DXdSBAAECBAgQIECAAAECBAgQIECAAIFUVfUxbP0eOAQIDFHgueskz3lsb/LXttYOHGKnoWauqvfftKn/hd38l/4p2ev4obaSm8BkCqx0++S43ZMVlu/t/6rW2lsnU0ZrAgQIECBAgAABAgQIECBAgMDcCdjQP3f2JhMgQIAAAQIECBAgQIAAAQIECBAgME0CVbVSkv/uLve365PnHDpNQyxDgMCsCuywbvLsx/SOfE1r7U2zGmbCh1XVWknO62P4908m5/1mwoHUJzAwgb03TZ74oN7QlyRZ86ZvQen9kOTAaopLgAABAgQIECBAgAABAgQIEBiMgA39g7lVghIgQIAAAQIECBAgQIAAAQIECBAgsDiBqrpLkj90f37VNcnzjuBGgMAQBZ73+ORZj+pN/urW2kFD7DTkzFX1zSTrdDt87WfJ2z8/5GayE5g8gQX/khy87WJ7P7W19rnJU9GYAAECBAgQIECAAAECBAgQIDB3Ajb0z529yQQIECBAgAABAgQIECBAgAABAgQITJNAVd0zyeipsrc4rvxrstsx0zTEMgQIzKrAzuslz1i7d+QrW2tvm9UwhqWqFiZZ5G/UG25MFh6VjD5A5SBAYDgCh+yQrHHn3ryfbq1tOZwmkhIgQIAAAQIECBAgQIAAAQIEhi9gQ//w76EGBAgQIECAAAECBAgQIECAAAECBCZeoKrun+SnXYhL/5TsdfzE8wAgMEiBXdZPtnpkb/R9W2tvH2SpAYeuqhWTXJ5klW6ND349+cR/Dric6AQmUOBJD0le9MTe4jcmuXdrbZEPSk4gk8oECBAgQIAAAQIECBAgQIAAgVkRsKF/VpgNIUCAAAECBAgQIECAAAECBAgQIEBgJgWq6uFJvt+dcfEfkpd+ZCYnW5sAgZkS2HWDZMtH9K7+8tbaf8zUXOsuXqCqDknyku4ZV1yV7HlsUvAIEBiMwArLJ8ftnqx0+97Ib2qtvWYwZQQlQIAAAQIECBAgQIAAAQIECAxcwIb+gd9A8QkQIECAAAECBAgQIECAAAECBAgQSKpq3STf6FpceFnyio8RIkBgiAK7b5hsMfqozqLHv7bWRhvLHbMsUFULklzYN/Z1pyTf//UsBzKOAIFlEthjw+Rp/X/PXplktZs29V+/TANcTIAAAQIECBAgQIAAAQIECBAgsEQCNvQvEZOTCBAgQIAAAQIECBAgQIAAAQIECBCYzwJVtXGSM7sZz/tN8u+fnM/JZSNAYHECez4heerDen/6ktbae8nNjUBVnZ1k/e70b1yUvPVzc5PJVAIElk5g9VWSQ3da7LXbtdY+unQru4oAAQIECBAgQIAAAQIECBAgQGAqAjb0T0XLuQQIECBAgAABAgQIECBAgAABAgQIzEuBqnpqktO64f7z4uQNn56XkYUiQOA2BJ6/UbL5Q3tP2qu1dijAuRGoqh2THN+dXpXsdGRy1TVzk8tUAgSWTuBNz0wecvfea7/aWtto6VZ1FQECBAgQIECAAAECBAgQIECAwFQEbOifipZzCRAgQIAAAQIECBAgQIAAAQIECBCYlwJVtU2Sj3XDeWL0vLxdQhFYIoG9Nk6evFbvqc9vrR2+RIs4adoFqmrFJJcnWaW7+Ie/mXzs3GkfaUECBGZQYP0Fyb89ZbEDFrTWLprB8ZYmQIAAAQIECBAgQIAAAQIECBBIYkO/twEBAgQIECBAgAABAgQIECBAgAABAoMXqKrnJflgt8hXfpq86/TB11OAwEQKvHiTZNMH91bfo7V25ESizJPSVfWOJC/vxrniqmTPY5OaJznFIEDgtgWWXy45drdk5Tv0nvue1tret72KMwgQIECAAAECBAgQIECAAAECBJZFwIb+ZdFzLQECBAgQIECAAAECBAgQIECAAAEC80KgqvZMclg3zOnnJ+8/c15EFIIAgSkKvGSTZJP+Df27ttaOmeJyTp9GgapakOTCviUP/FTy3V9N4zBLESAw4wI7Pi7Z5tG9Y/5y07+vVm+tXT3jIQwgQIAAAQIECBAgQIAAAQIECEywgA39E3zzVSdAgAABAgQIECBAgAABAgQIECAwLgJV9a9J3tXt85kfJEeeNS4t9SAwWQL/+qRk4wf2dl7YWjtusjTmX9uq+nKSjbrJvvWL5KDT5l9eiQgQWLzAqisnh++ctP7fHO/ZWjuCHwECBAgQIECAAAECBAgQIECAwMwJ2NA/c7ZWJkCAAAECBAgQIECAAAECBAgQIEBglgSq6lVJDuqOO/k/k+O/PkshjCFAYFoFXvrkZKMH9C75vNbah6Z1mMWmLFBVz0lyYvfCqmTXo5M/ep73lE1dQGAuBfbfInnMvXsTnN9aW2sus5lNgAABAgQIECBAgAABAgQIEBh3ARv6x/0O60eAAAECBAgQIECAAAECBAgQIEBgAgSq6vVJDuhW/ci3ko9+ewIAVCQwhgL7bJZscP/eYtu31j4yhpUHVamqbpfksiR36QY/8VvJif7uHdT9FJbA2vdKDthysQ7rtta+RYkAAQIECBAgQIAAAQIECBAgQGBmBGzonxlXqxIgQIAAAQIECBAgQIAAAQIECBAgMIsCVXVwkn/rjjzunOST353FIEYRIDBtAvs+JVlvQe9y27XWPjptgyy01AJV9dYkr+guMHo6/+gp/aOn9TsIEBiGwOiXxocvTFZduTfvca21hcNoIiUBAgQIECBAgAABAgQIECBAYHgCNvQP755JTIAAAQIECBAgQIAAAQIECBAgQIBAR6Cq3pvkRV2YI76anPZDXAQIDFHgFZsnj79fb/Jnt9Y+PsRO45a5qtZIcnGSRX7f9KbPJOf+ctwa60NgvAWe+ahkp8f3dvxbkru21v4y3gLaESBAgAABAgQIECBAgAABAgTmRsCG/rlxN5UAAQIECBAgQIAAAQIECBAgQIAAgWkUqKqjkuzaXfK9X0rO+PE0DrIUAQKzJvCqpybr3rd33DNba5+ctSAG3apAVZ2e5Endk75zcfLGT8MjQGBIAivfITl2t2T55XpT79Nae+eQ+shKgAABAgQIECBAgAABAgQIEBiKgA39Q7lTchIgQIAAAQIECBAgQIAAAQIECBAgsFiBqjohyXO7J7zzC8lZF4IjQGCIAvs9LVnnPr3Jt26tnTrETuOYuaqelWSRb0yo0aesjkr+ePU4ttaJwPgKvHyzZMP79/a7KMn9W2ujP94OAgQIECBAgAABAgQIECBAgACBaRSwoX8aMS1FgAABAgQIECBAgAABAgQIECBAgMDcCFTV6GndW3enH3Ra8q1fzE0mUwkQWDaB/bdIHnPv3jWe3lr7zLKt7urpEqiq0bO8f5/kLt01Tzo3OeGb0zXJOgQIzIbAg+6WHDT6mE7/8eTW2hdnI4cZBAgQIECAAAECBAgQIECAAIFJErChf5Lutq4ECBAgQIAAAQIECBAgQIAAAQIExlSgqj6fZLNuvdefmnzvkjEtrRaBMRc4YMtk7Xv1lnxaa+2zY15/UPWq6o1J9u+GHj2df9ejk/I870HdT2EJHLJDssadex0+2Vp7JiECBAgQIECAAAECBAgQIECAAIHpFbChf3o9rUaAAAECBAgQIECAAAECBAgQIECAwBwIVNVXk2zYHb3/ycn5l85BICMJEFhmgddulTxyjd5lntJa+8IyD7DAtAlU1ehOXZxkkd87veWzyTd/Pm2jLESAwCwIbP7Q5Pkb9Q66McndW2uXzUIMIwgQIECAAAECBAgQIECAAAECEyNgQ//E3GpFCRAgQIAAAQIECBAgQIAAAQIECIyvQFWdm+TR3Yb7npT87PLx7a0ZgXEWeP3WycPv2dvwSa21M8a5+xC7VdXoWxM272YffUvK6NtSHAQIDEdgxdslH9wjGb32HK9vrb1uOG0kJUCAAAECBAgQIECAAAECBAjMfwEb+uf/PZKQAAECBAgQIECAAAECBAgQIECAAIHbEKiqHyV5SPe0vU9ILrkSHwECQxR4wzOSh96jN/kmrbUzh9hpnDNX1ZZJFtm6X0n2PDa54qpxbq8bgfETeOHGyWZr9fYaPZ1/9JT+0dP6HQQIECBAgAABAgQIECBAgAABAtMgYEP/NCBaggABAgQIECBAgAABAgQIECBAgACBuRWoqp8nuU83xfM/mFz+57nNZjoBAksn8KZnJg+5e++1G7XWvrp0q7pqpgSqarkkv02yWnfGyf+ZHP/1mZpsXQIEZkJgjTsnh+yw2JW3aa2dPBNzrUmAAAECBAgQIECAAAECBAgQmEQBG/on8a7rTIAAAQIECBAgQIAAAQIECBAgQGDMBKrq0iSrd2vtcnTyx/8es7LqEJgQgYOelTzobr1lN2itfW1CGAZVs6pel+S13dBXXZMsPCq5wfO8B3U/hSXw1mcnD1jkIzp/d/nSTX8Pb0qIAAECBAgQIECAAAECBAgQIEBgegRs6J8eR6sQIECAAAECBAgQIECAAAECBAgQIDCHAlX1xyT/3I2ww+HJf/9tDoMZTYDAUgu8ZZvkgYt8TOfvy63XWvO896WWnbkLq2q09Xf0lP7R0/pvcRz8ueSci2ZutpUJEJh+gY0emLz0SYtdd0FrzZ/q6We3IgECBAgQIECAAAECBAgQIDCBAjb0T+BNV5kAAQIECBAgQIAAAQIECBAgQIDAuAlU1TVJVuz2evb7k+tuGLe2+hCYDIG3PTu5f/+ToddtrX1rMhSG17KqTk2yZTf5D3+dHHDK8PpITGCSBVZYPjl612TlO/Qq/Edr7eWT7KM7AQIECBAgQIAAAQIECBAgQGC6BGzony5J6xAgQIAAAQIECBAgQIAAAQIECBAgMGcCVVV9w7d+z5xFMpgAgWUUePtzkvvdtXeRx7bWzl3G5V0+QwJV9dQkp/Utv8exyRVXzdBgyxIgMCMCC9dLtl67d+m/JLlra813Ic2IvEUJECBAgAABAgQIECBAgACBSRKwoX+S7rauBAgQIECAAAECBAgQIECAAAECBMZQoKrumOSv3Wp/uz55zqFjWFglAhMi8I7tkvuu2lv2Ua21704Iw+BqVtXod08XJ1mjG/6U7ybHnjO4SgITmGiBVVdODl+YLOaXyru01o6daCDlCRAgQIAAAQIECBAgQIAAAQLTIGBD/zQgWoIAAQIECBAgQIAAAQIECBAgQIAAgbkTqKr/k+SKboK//E+y05Fzl8tkAgSWTeBdz03WHP3pXvR4RGvtB8u2uqtnUqCq9k/yxu6Mq65JFh6V3HDjTE63NgEC0y3w2q2SRy7yEZ2/T/l2a22d6Z5nPQIECBAgQIAAAQIECBAgQIDApAnY0D9pd1xfAgQIECBAgAABAgQIECBAgAABAmMmUFX3THJJt9Yf/prsfsyYlVWHwAQJHLJ9ssZdegs/rLV23gRRDK5qVY3u3O+TLNcN/44vJGdfOLhKAhOYaIHH3id59dMWS7BWa+38iQZSngABAgQIECBAgAABAgQIECCwjAI29C8joMsJECBAgAABAgQIECBAgAABAgQIEJhbgaq6f5KfdlNc+qdkr+PnNpvpBAgsvcB7dkjueefe6x/SWvvx0q/s7xiRnwAAIABJREFUytkQqKqTkzyzO+v83yb7f2I2EphBgMB0CbSWHL1rcqeVelc8qrW2+3TNsg4BAgQIECBAgAABAgQIECBAYBIFbOifxLuuMwECBAgQIECAAAECBAgQIECAAIExEqiqhyf5frfSxX9IXvqRMSqqCoEJE3jfjsnd79Rb+oGttUU+xDNhPPO+blU9KcnpfUFHH7YafejKQYDAcAS2fUyy/bq9ef+W5K6ttb8Mp42kBAgQIECAAAECBAgQIECAAIH5JWBD//y6H9IQIECAAAECBAgQIECAAAECBAgQIDBFgap6XJKvdy/76WXJKz82xcWcToDAvBF4//OSu/1zb5z7t9Z+Nm+CCtIrUFWj30FdnGSN7gmf/n5y1NngCBAYksDo6fyjp/SPntbfc/xra+2QIfWRlQABAgQIECBAgAABAgQIECAwnwRs6J9Pd0MWAgQIECBAgAABAgQIECBAgAABAgSmLFBVT0zype6F5/0m+fdPTnk5FxAgME8EPrBTstoqvWHu21r7xTyJKcatCFTVK5O8pXvK1dcmOx+ZXHcDPgIEhiTwis2Tx9+vN/FFrbUFQ+oiKwECBAgQIECAAAECBAgQIEBgPgnY0D+f7oYsBAgQIECAAAECBAgQIECAAAECBAhMWaCqnpbkM90Lv3Nx8sZPT3k5FxAgME8EjliYrLpyb5h7t9ZGT353zHOBqrpLksuS3K4b9V1fTL7yk3leQDwCBG4h8LB7JAc+Y7EoG7fWvoKMAAECBAgQIECAAAECBAgQIEBg6gI29E/dzBUECBAgQIAAAQIECBAgQIAAAQIECMwjgaraJsnHupG+flHyts/No6CiECAwJYEjd0n+zz/2XrJGa+3XU1rMyXMmUFUnJnlON8BPfpe86uNzFstgAgSWUuDQnZLV+7895WOttW2XclmXESBAgAABAgQIECBAgAABAgQmWsCG/om+/coTIECAAAECBAgQIECAAAECBAgQGL5AVT0vyQe7TUZPfh49AdpBgMAwBY7eNbnzHXuz3721dukwW01e6qraOMmZfc33Oj659E+TZ6IxgSELPP0RyW4b9Da4PslqrbUrh9xPdgIECBAgQIAAAQIECBAgQIDAXAjY0D8X6mYSIECAAAECBAgQIECAAAECBAgQIDBtAlW1Z5LDugue/qPk/V+etjEWIkBglgWO3S3555V6h67eWrtsluMYtwwCVXVhkgXdJU77YXLEV5dhYZcSIDDrAivdPjlu92SF5XtH/3tr7Y2zHspAAgQIECBAgAABAgQIECBAgMDABWzoH/gNFJ8AAQIECBAgQIAAAQIECBAgQIDApAtU1UuT/EfX4dM/SI46a9J19CcwXIHRhtFV/qE3/11ba1cMt9nkJa+qlyd5R7f51dcmOx+ZXHfD5JloTGDIAi/ZJNnkwb0NRh+2Gn2Lyo1D7ic7AQIECBAgQIAAAQIECBAgQGC2BWzon21x8wgQIECAAAECBAgQIECAAAECBAgQmFaBqtovyZu7i578n8nxX5/WURYjQGAWBT60R/KPd+gdeJfW2n/NYhSjllGgqlZJcnmSFbtLveeM5EsXLOMAlxMgMKsCC/4lOXjbxY7cqrX2qVkNZBgBAgQIECBAgAABAgQIECBAYOACNvQP/AaKT4AAAQIECBAgQIAAAQIECBAgQGDSBarqwCT/3nU44ZvJSedOuo7+BIYr8OE9kzsusv37733u1Fr703CbTWbyqjo+yY7d9j+7PNn3pMk00ZrAkAXesV1y31V7G3y+tbb5kLvJToAAAQIECBAgQIAAAQIECBCYbQEb+mdb3DwCBAgQIECAAAECBAgQIECAAAECBKZVoKoOTvJv3UWPPSc55bvTOspiBAjMosBHnp/8w+17B/5Ta+2qWYxi1DQIVNX6Sc7uW2rvE5JLrpyGIZYgQGDWBDZ9cPLiTXrHVZI1W2uXzFoYgwgQIECAAAECBAgQIECAAAECAxewoX/gN1B8AgQIECBAgAABAgQIECBAgAABApMuUFXvTfKirsPhX00++8NJ19GfwHAFPvrCZMXb9eb/x9bafw+32eQmr6oLkyzoCnz+R8kHvjy5LpoTGKLACssnx+2erNT/wauDW2uvGGIvmQkQIECAAAECBAgQIECAAAECcyFgQ/9cqJtJgAABAgQIECBAgAABAgQIECBAgMC0CVTVUUl27S743i8lZ/x42sZYiACBWRY4aa/k9sv3Dv2H1to1sxzHuGkQqKq9k7y7u9Q11yULj0pGrw4CBIYjsPuGyRYP7807+s6N1Vpr1w+njaQECBAgQIAAAQIECBAgQIAAgbkTsKF/7uxNJkCAAAECBAgQIECAAAECBAgQIEBgGgSq6iNJtusu9Y4vJGePngXtIEBgkAIff1Fyu+V6o9++tWbr9wDvalWtkuTyJCt247//y8npPxpgKZEJTLDA6qskh+60WIDntdY+NME8qhMgQIAAAQIECBAgQIAAAQIElljAhv4lpnIiAQIECBAgQIAAAQIECBAgQIAAAQLzUaCqTkmyVTfbQacl3/rFfEwsEwECSyLwyRcnrf+3GLdrrd2wJGs4Z/4JVNUxSRZ2k11yZbL3CfMvr0QECNy6wBufmax1995zvt5aW48fAQIECBAgQIAAAQIECBAgQIDAbQvY0H/bRs4gQIAAAQIECBAgQIAAAQIECBAgQGAeC1TVF5I8uRvxdacm379kHgcXjQCBWxU45SX9P25tMdv8eQ5CoKrWTfKNvrD/9tHkot8PooaQBAjcLLDe/ZJ9N18sx1qttfNhESBAgAABAgQIECBAgAABAgQI3LqADf3eIQQIECBAgAABAgQIECBAgAABAgQIDFqgqs5KskG3xKtPTn586aCrCU9gYgVGW/ZHT+jvOW5srS0/sTBjUryqzkuyVrfOF89P3nfmmJRUg8CECCy/XHLsbsnKd+gtfFhr7QUTQqEmAQIECBAgQIAAAQIECBAgQGCpBWzoX2o6FxIgQIAAAQIECBAgQIAAAQIECBAgMB8EqurcJI/uZvGk5/lwd2QgsHQCow2iJ7+o99rrW2srLN2qrpovAlX1wiTv7+a55rpk4VHJ6NVBgMBwBLZfN9n2Mb15r06yamtt9OogQIAAAQIECBAgQIAAAQIECBBYjIAN/d4aBAgQIECAAAECBAgQIECAAAECBAgMWqCqfpTkId0Se384ueS/Bl1NeAITK7DC8snH9uqt/7fWWv9zoCdWa3jFq+qOSS5PMnq9xXHYV5LPjZ7f7yBAYDACd1opOXrXZPTtKj3Hi1pri3yAZzDlBCVAgAABAgQIECBAgAABAgQIzIKADf2zgGwEAQIECBAgQIAAAQIECBAgQIAAAQIzJ1BVv0hy7+6E538wufzPMzfXygQIzJzAirdLPjp6hvuix/+01laauclWni2Bqjo8yR7deZdcmex9wmylMIcAgekSePUWyWMX+dfY31c/v7W21nTNsQ4BAgQIECBAgAABAgQIECBAYBwFbOgfx7uqEwECBAgQIECAAAECBAgQIECAAIEJEqiq3yVZrVt5l6OSP149QRCqEhgjgTuskJz4gt5Cf22trTxGVSe2SlWNNvj2Pov/lR9LfnrZxNIoTmCQAmvfKzlgy8VG36C19rVBFhOaAAECBAgQIECAAAECBAgQIDALAjb0zwKyEQQIECBAgAABAgQIECBAgAABAgQIzJxAVf0pySrdCdsfllx97czNtTIBAjMnsNLtkxOe37v+n1tr/zxzk608mwJV9Z0kj+rOPPOC5JAzZjOJWQQILKvA6JfOhy9MVu3/yNUJrbUdlnWG6wkQIECAAAECBAgQIECAAAEC4ypgQ/+43lm9CBAgQIAAAQIECBAgQIAAAQIECEyIQFX9Lcntu3W3eX9y/Q0TgqAmgTET+McVkw/t2Vvqj621O49Z3YmtU1W7JzmiC3DdDcnOR/pQ1sS+MRQfrMAz1k52Xq83/vWjb1NqrV052HKCEyBAgAABAgQIECBAgAABAgRmUMCG/hnEtTQBAgQIECBAgAABAgQIECBAgAABAjMvUFXVN2Xr98z8bBMIEJgZgX/6h+SDo63eix5/aK2tOjNTrTrbAlV1xySXJxm93uI48qzkMz+Y7UTmESCwLAIr3yE5drdk+eV6V9mvtfaWZVnftQQIECBAgAABAgQIECBAgACBcRWwoX9c76xeBAgQIECAAAECBAgQIECAAAECBCZA4ObNoH/tVr3mumS7D0wAgIoExlTgn1f6302hPcflrbXVxrT2RNaqqvfftKn/hd3yl/4p2ev4iSRRmsCgBV725OQJD+itcEmSNVtrvR/EHHRp4QkQIECAAAECBAgQIECAAAECyyhgQ/8yArqcAAECBAgQIECAAAECBAgQIECAAIG5E6iq0ZO6f99N8Jf/SXY6cu5ymUyAwLIJ3OmOyTG79q7xu9ba3ZZtdVfPJ4GqWivJeX2Z9js5ueDS+ZRWFgIEbkvgQasnB22z2LOe1lr77G2t4ecECBAgQIAAAQIECBAgQIAAgUkTsKF/0u64vgQIECBAgAABAgQIECBAgAABAgTGSKCq1kjyq26lK65K9jh2jIqqQmDCBO7yj8lRu/SW/k1r7Z4TxjH2davqG0nW7Rb9yk+Td50+9vUVJDB2AofskKxx595an2mtPX3sCitEgAABAgQIECBAgAABAgQIEFhGARv6lxHQ5QQIECBAgAABAgQIECBAgAABAgQIzJ1AVT0gyU+6CX77x+RFH5q7XCYTILBsAquunByxsHeNS1pr91q21V093wSqanS3j+nmuu6GZOcjk6uvnW+J5SFA4NYEnvLQ5AUb9Z5RSdZsrV1CkAABAgQIECBAgAABAgQIECBA4P8XsKHfu4EAAQIECBAgQIAAAQIECBAgQIAAgcEKVNUjknyvW+CXVyQvO3GwtQQnMPEC//JPyWE79zL8srV2n4kHGjOAqloxyeVJVulWO+ZryamL/C0/ZgDqEBgzgRVvl3xwj2T02nO8ubW2/5hVVocAAQIECBAgQIAAAQIECBAgsEwCNvQvE5+LCRAgQIAAAQIECBAgQIAAAQIECBCYS4GqelySr3cz/PSy5JUfm8tkZhMgsCwCq6+SHLpT7woXtdYWLMvarp2fAlX17iR7d9Nd+qdkr+PnZ2apCBBYvMALNk6eslbvz69Mslpr7Xp+BAgQIECAAAECBAgQIECAAAEC/ytgQ793AgECBAgQIECAAAECBAgQIECAAAECgxWoqicm+VK3wA9/kxzwycHWEpzAxAvc7Z+T9z+vl+HC1toDJh5oDAGqavRBjQv7qr3mE8mPfjuGpVUiMMYCa9w5OWSHxRZ8bmvNdymN8f1XjQABAgQIECBAgAABAgQIEJiagA39U/NyNgECBAgQIECAAAECBAgQIECAAAEC80igqrZI8ulupO9cnLxxkf93HgUXhQCBWxW4x52T9/ZvBL2gtfZgfOMpUFVnJ1m/2+7sC5N3fGE8O2tFYJwF3rJN8sDVexue1Vp7wjh3140AAQIECBAgQIAAAQIECBAgMBUBG/qnouVcAgQIECBAgAABAgQIECBAgAABAgTmlUBVPTvJSd1Q51yUHPy5eRVVGAIEpiCwxl2SQ7bvveBHrbWHTmEppw5IoKpGH+P4UDfyDTcmC49KrrpmQGVEJUAgT3hA8rInLxZiQWvtIkwECBAgQIAAAQIECBAgQIAAAQKJDf3eBQQIECBAgAABAgQIECBAgAABAgQIDFagqnZKcly3wJd/krz7i4OtJTiBiRdY8/8k73puL8MPW2sPn3igMQWoqhWTXJ5klW7F485JPvndMS2uFoExFVh+ueTY3ZKV79Bb8L2ttZeMaXW1CBAgQIAAAQIECBAgQIAAAQJTErChf0pcTiZAgAABAgQIECBAgAABAgQIECBAYD4JVNXzk3ygm+kLP0oO/fJ8SioLAQJTEbjPqsk7t+u94nuttbWnspZzhyVQVe9I8vJu6iuuSvY8Nqlh1ZGWwMQL7Lxe8oz+v7WvTrJqa2306iBAgAABAgQIECBAgAABAgQITLSADf0TffuVJ0CAAAECBAgQIECAAAECBAgQIDBsgap66U1Pcv6PbotPfz856uxhd5OewCQL3O+uyduf0yvwn621R0+yzbh3r6oFSS7s6/naU5If/HrcBfQjMF4Cq66cHL5wsV8b//zW2uHj1VgbAgQIECBAgAABAgQIECBAgMDUBWzon7qZKwgQIECAAAECBAgQIECAAAECBAgQmCcCVbVfkjd343z8O8mHvjFPQopBgMCUBRb8S3Lwtr2Xfbu1ts6UF3TBoASq6swkG3dDf/2i5G2fG1QVYQkQSHLAlsna9+qlOL+1thYkAgQIECBAgAABAgQIECBAgMCkC9jQP+nvAP0JECBAgAABAgQIECBAgAABAgQIDFigqt6Q5DXdCid8Mznp3AEXE53AhAs8YLXkrc/uRfhGa+3xE84z9vWravT9DCd2i95wY7LwqOSqa8aeQEECYyXw2Hsnr95isZUe11r75lgVVoYAAQIECBAgQIAAAQIECBAgMEUBG/qnCOZ0AgQIECBAgAABAgQIECBAgAABAgTmj0BVvT3JPt1Ex3wtOfV78yenJAQITE3gQasnB23Te805rbX1p7aas4cmUFW3S3JZkrt0s4++fWX0LSwOAgSGI9BacvSuyZ1W6s38wdbazsNpIykBAgQIECBAgAABAgQIECBAYPoFbOifflMrEiBAgAABAgQIECBAgAABAgQIECAwSwJV9b4ke3XHHfaV5HPnzVIIYwgQmHaBh9wtedOzepc9q7X2hGkfaMF5J1BVb0nyym6wK65K9jw2qXmXWCACBG5NYNvHJNuv23vG35LctbX2F4IECBAgQIAAAQIECBAgQIAAgUkVsKF/Uu+83gQIECBAgAABAgQIECBAgAABAgTGQKCqjk6yS7fKe85IvnTBGBRUgcCECjz0HskbntFb/suttSdOKMtE1b7p7/c1klycZJHfZR34qeS7v5ooDmUJDF5g9HT+I3dJll+ut8q/tdbeMfiSChAgQIAAAQIECBAgQIAAAQIEllLAhv6lhHMZAQIECBAgQIAAAQIECBAgQIAAAQJzL1BVH0myXTfJO76QnH3h3OeTgACBpRN42D2TA7fuvfZLrbVNl25VVw1NoKpOT/Kkbu5v/SI56LShtZGXAIF9N0/Wu1+vwyVJ1myt+fINbxMCBAgQIECAAAECBAgQIEBgIgVs6J/I2640AQIECBAgQIAAAQIECBAgQIAAgfEQqKpTkmzVbfPm05Jv/2I8OmpBYBIFHnHTs9lft8if7L9LnN5a22wSTSaxc1U9M8nJ3e5Vya5HJ3+8ehJVdCYwXIFb+faVUanNWmujD/E4CBAgQIAAAQIECBAgQIAAAQITJ2BD/8TdcoUJECBAgAABAgQIECBAgAABAgQIjI/A4p7e/LpTk++PnvXqIEBgkAJr3ys5YMve6J9vrW0+yFJCT1mgqpZL8tskq3Uv/si3ko9+e8pLuoAAgTkWOHSnZPVVekOc0lp7xhzHM54AAQIECBAgQIAAAQIECBAgMCcCNvTPCbuhBAgQIECAAAECBAgQIECAAAECBAhMh0BVnZ1k/e5a+52cXHDpdEywBgECcyHw6DWT1zy9d/JprbUt5iKTmXMjUFVvTLJ/d/ro6fyjp/SPntbvIEBgOAJPf3iy24a9eW9McvfW2mXDaSMpAQIECBAgQIAAAQIECBAgQGB6BGzonx5HqxAgQIAAAQIECBAgQIAAAQIECBAgMAcCVfWdJI/qjt7no8nPfz8HgYwkQGBaBB577+TV/dv2P9Va22pahlhkEAJVtUaSi5Ms8jutN346+c7oJw4CBAYjsNLtk+N2T1ZYvjfyga211w6mjKAECBAgQIAAAQIECBAgQIAAgWkSsKF/miAtQ4AAAQIECBAgQIAAAQIECBAgQIDA7AtU1flJHtyd/JIPJ7/+r9nPYyIBAtMjsM59kv2e1rvWKa21Z0zPFKsMRaCqTkvy1G7e0Wb+0aZ+BwECwxJ48SbJpov86+3vHUZP5x89pX/0tH4HAQIECBAgQIAAAQIECBAgQGBiBGzon5hbrSgBAgQIECBAgAABAgQIECBAgACB8ROoql8kuXe32fOPSy7/y/j11YjApAg87r7JKxfZvv339ie31raZFAc9/1egqrZMcmrXoyrZ9ejkj1eTIkBgSAL3XTV5x3aLTfzs1trHh9RHVgIECBAgQIAAAQIECBAgQIDAsgrY0L+sgq4nQIAAAQIECBAgQIAAAQIECBAgQGDOBKrqd0lW6wbY5SgbPOfsphhMYBoE1luQ7PuU3oVOaq09ZxpGWGJAAlW1XJLf9v19f9K5yQnfHFAZUQkQ+LvA25+T3O+uvRhnttY2wUSAAAECBAgQIECAAAECBAgQmCQBG/on6W7rSoAAAQIECBAgQIAAAQIECBAgQGDMBKrqz0n+qVtr+8OSq68ds7LqEJgggQ3un+yzWW/hE1trz50gClVvFqiq1970P1/XBRk9nX/0lP7R0/odBAgMR2CTByUv2XSxeRe01i4aThtJCRAgQIAAAQIECBAgQIAAAQLLJmBD/7L5uZoAAQIECBAgQIAAAQIECBAgQIAAgTkUqKrRtv0VuhGe9b7khhvnMJjRBAgsk8ATHpC87Mm9S3z4pk2eOy7T4i4epEBVjb6NZfSU/tHT+m9xHHRa8q1fDLKW0AQmVmCF5ZPjdk9Wun0vwbtaay+bWBzFCRAgQIAAAQIECBAgQIAAgYkTsKF/4m65wgQIECBAgAABAgQIECBAgAABAgTGR+CmJzb3PpN56/eMT0dNCEyiwEYPTF76pN7mx7fWdppEE51HT+GvU5Js1bX43iXJ608lRIDA0AR22yB5+iN6U/8lyV1ba38bWid5CRAgQIAAAQIECBAgQIAAAQJLI2BD/9KouYYAAQIECBAgQIAAAQIECBAgQIAAgTkXqKp/THJVN8g11yXbfWDO4wlAgMAyCDzxQcnem/YucGxrbZdlWNqlAxaoqs2TfLZbYfTJrj2PTa5Y5L8IAy4rOoEJEFh9leTQxX9Ea9fW2jETwKAiAQIECBAgQIAAAQIECBAgQCA29HsTECBAgAABAgQIECBAgAABAgQIECAwSIGqWjXJ77vh//w/yc5HDrKS0AQI3Cyw6YOTF2/Sy3FUa213UJMpUFWj32tdnGSNrsDHv5N86BuT6aI1gSELHPiM5GH36G1wbmvtsUPuJjsBAgQIECBAgAABAgQIECBAYEkFbOhfUinnESBAgAABAgQIECBAgAABAgQIECAwrwSqarSh81fdUKMnNO9x7LyKKgwBAlMUePJDkr2e2HvREa21Pae4nNPHSKCq9k/yxm6lq65JFh6V3HDjGJVVhcAECDz+fskrRt+90X88qrX23QlgUJEAAQIECBAgQIAAAQIECBCYcAEb+if8DaA+AQIECBAgQIAAAQIECBAgQIAAgaEKVNUDkvykm/83f0xe/KGhtpKbAIGRwFPWSl6wca/FB1prL6Q0uQJVdZebv51lua7CwZ9Lzrlocm00JzBEgeWXS47cJbnTSr3pj26t7TbEXjITIECAAAECBAgQIECAAAECBKYiYEP/VLScS4AAAQIECBAgQIAAAQIECBAgQIDAvBGoqkcmWeSprb+4Inn5ifMmpiAECCyFwFMfluz5hN4L39dae/FSLOmSMRKoqo8neVa30g9/nRxwyhgVVYXAhAhsv26y7WN6y/4tyV1ba3+ZEAo1CRAgQIAAAQIECBAgQIAAgQkVsKF/Qm+82gQIECBAgAABAgQIECBAgAABAgSGLlBVj09yTrfHT36XvGq01dNBgMBgBZ728GSPDXvjv6e1tvdgiwk+LQJV9aQkp3cXqyR7HptccdW0jLEIAQKzJDB6Ov/Ruyat/zfXL22tvXuWohhDgAABAgQIECBAgAABAgQIEJgTARv654TdUAIECBAgQIAAAQIECBAgQIAAAQIEllWgqjZJckZ3HU9oXlZZ1xOYe4GnPyLZbYPeHO9qrb1s7hNKMJcCVTX6/dbFSdbo5vjkd5PjFvmo11ymNZsAgSUR2O9pyTr36T3zotbagiVZwzkECBAgQIAAAQIECBAgQIAAgaEK2NA/1DsnNwECBAgQIECAAAECBAgQIECAAIEJF6iqLZJ8ustw7i+TN31mwnHUJzBwga0emeyyfm+Jd7bW9hl4PfGnQaCqXpHkrd2lrromWXhUcsON0zDEEgQIzJrAI9dIXrvVYsc9sbX25VkLYxABAgQIECBAgAABAgQIECBAYJYFbOifZXDjCBAgQIAAAQIECBAgQIAAAQIECBCYHoGqenaSk7qrnXNRcvDnpmeGVQgQmBuBZ6yd7Lxe7+yDW2ujjdyOCReoqrskuSzJ7boU7/hCcvaFEw6kPoGBCYx+aX34wmTVlXuDf7y1Nvp3n4MAAQIECBAgQIAAAQIECBAgMJYCNvSP5W1VigABAgQIECBAgAABAgQIECBAgMD4C1TVTkmO6zY984LkkDPGv7+GBMZZ4FmPSp73+N6Gb2mt7TfO3XVbcoGq+kiS7bpXnP/bZP9PLPk6ziRAYH4I3MqHua5Pcs/W2uhDPA4CBAgQIECAAAECBAgQIECAwNgJ2NA/drdUIQIECBAgQIAAAQIECBAgQIAAAQKTIVBVL0hyaLft53+UfODLk2GgJYFxFdjm0cmOj+tt9+bW2v7j2luvqQlU1UZJev/G3+v45NI/TW09ZxMgMLcCK98hOXrXZIXle3Mc0Fp7w9wmNJ0AAQIECBAgQIAAAQIECBAgMDMCNvTPjKtVCRAgQIAAAQIECBAgQIAAAQIECBCYYYGqelmSd3bHfOr7ydFnz/BwyxMgMKMC2z4m2X7d3hFvaK0dMKPDLT4ogaq6MMkC/y0Y1G1NNcPoAAAgAElEQVQTlsBiBV765GSjB/T+ePR0/rvf9N+AG/ERIECAAAECBAgQIECAAAECBMZNwIb+cbuj+hAgQIAAAQIECBAgQIAAAQIECBCYEIGqenWSN3Xrfvw7yYe+MSEIahIYU4Ht1km2e2xvude11l4/prXVWgqBxX246+prk52PTK67YSkWdQkBAnMm8MDVk7dss9jxW7fWTp2zcAYTIECAAAECBAgQIECAAAECBGZIwIb+GYK1LAECBAgQIECAAAECBAgQIECAAAECMytQVW9I8prulBO+mZx07szOtjoBAjMrMHo6/+gp/T3HAa210Z99B4G/C1TVKkkuT7Jil+RdX0y+8hNQBAgMTeCQHZI17tyb+guttacMrY+8BAgQIECAAAECBAgQIECAAIHbErCh/7aE/JwAAQIECBAgQIAAAQIECBAgQIAAgXkpUFVvT7JPN9wxX0tO/d68jCwUAQJLKLDj45JtHt178v6ttTcv4TJOmxCBqjo+yY7duhf8Ltnv4xOCoCaBMRLYbK3khRv3Fqoka7bWLhmjuqoQIECAAAECBAgQIECAAAECBGJDvzcBAQIECBAgQIAAAQIECBAgQIAAAQKDFKiq9yXZqxv+A19JPn/eICsJTYDAzQLPe3zyrEf1cuzXWnsLKAL/t0BVrZ/k7D6VvY5PLv0TLwIEhiSw4u2SD+6RjF57jre31vYdUh9ZCRAgQIAAAQIECBAgQIAAAQK3JWBD/20J+TkBAgQIECBAgAABAgQIECBAgAABAvNSoKqOSbKwG+6QM5IzL5iXkYUiQGAJBXZeL3nG2r0nv6K1dvASLuO0CRKoqguTLOhWPu0HyRFnTRCEqgTGROD5GyWbP7S3zJVJ7t5a+9uYVFWDAAECBAgQIECAAAECBAgQIOAJ/d4DBAgQIECAAAECBAgQIECAAAECBAgMU6CqTkzynG76t38++drPhtlJagIE/ldgl/WTrR7Zq7FPa+2dnAh0BarqJUkO6f7/V1+b7Hxkct0NzAgQGJLAGndODtlhsYl3aq0dP6Q+shIgQIAAAQIECBAgQIAAAQIEbk3AE/q9PwgQIECAAAECBAgQIECAAAECBAgQGKRAVZ2aZMtu+Dd/Jvn2LwdZSWgCBG4W2G2D5OmP6OV4WWvtXaAIdAWqapUklydZsfuz95yRfMk3t3jTEBicwEHPSh50t97Y32itPX5whQQmQIAAAQIECBAgQIAAAQIECCxGwIZ+bw0CBAgQIECAAAECBAgQIECAAAECBAYpUFWnJ3lSN/zrTkm+/+tBVhKaAIGbBfbYMHnaw3s59m6tvQcUgT6Bqjp69AUP3Z9deFnyio8xI0BgaAIb3j95+WaLTb1Wa+38oXWSlwABAgQIECBAgAABAgQIECDQJ2BDv/cFAQIECBAgQIAAAQIECBAgQIAAAQKDFKiqs5Os3w2/38nJBZcOspLQBAjcLPD8jZLNH9rL8aLW2vtBEegTqKp1knyz72d7n5BcciU3AgSGJLD8csmxuyUr36E39eGttecPqY+sBAgQIECAAAECBAgQIECAAIHFCdjQ771BgAABAgQIECBAgAABAgQIECBAgMAgBarqO0ke1Q2/z4nJz68YZCWhCRC4WeAFGydPWauX44WttQ+AIrA4gao6L8ki757PnZcc9hVuBAgMTWCnxyfPXORfe39vcXWSVVtro1cHAQIECBAgQIAAAQIECBAgQGDQAjb0D/r2CU+AAAECBAgQIECAAAECBAgQIEBgcgWq6sdJHtQVePGHk9/81+S6aE5gHAT2emLy5If0NtmztXbEOHTUYWYEquoFSQ7trn7NdcnCo5LRq4MAgeEIrLpycvjCZDG/1H5xa+19w2kjKQECBAgQIECAAAECBAgQIECgX8CGfu8MAgQIECBAgAABAgQIECBAgAABAgQGKVBVv0yyZjf8nsclv//LICsJTYDAzQIv3iTZ9MG9HLu31o4CRWBxAlV1xySXJxm93uJ4/5nJ6eezI0BgaAIHbJmsfa/e1Oe31vq/z2VoJeUlQIAAAQIECBAgQIAAAQIEJlrAhv6Jvv3KEyBAgAABAgQIECBAgAABAgQIEBiuwE1PYb7spqcw/0u3wegJzH+6eri9JCdAINl70+SJi3z/xt9ldmmtHcuIwK0JVNXhSfbonnPJlcneJ7AjQGBoAo+5d7L/FotNvWFr7eyhdZKXAAECBAgQIECAAAECBAgQIPB/C9jQ7/1AgAABAgQIECBAgAABAgQIECBAgMAgBarqz0n+qRt++8OSq68dZCWhCRC4WeClT0o2emAvx06tteNBEbg1gaoaPbH7vL5z9vlo8vPf8yNAYEgCrSWH75ysunJv6o+01rYfUh9ZCRAgQIAAAQIECBAgQIAAAQJdARv6vScIECBAgAABAgQIECBAgAABAgQIEBikQFWNtu2v0A3/rPclN9w4yEpCEyBws8DLnpw84QG9HDu21j4MisBtCVTVuUke3T3vi+cn7zvztq72cwIE5pvAsx+T7LBub6rrk6zWWrtyvmWWhwABAgQIECBAgAABAgQIECCwpAI29C+plPMIECBAgAABAgQIECBAgAABAgQIEJg3AlW1fJLRBq5bHDdW8sz3zpuYghAgsJQC+2yWbHD/3ouf21o7cSmXddkECVTV7kmO6Fa+5rpk4VHJ6NVBgMBwBFa+Q3Lsbsnyy/VmfnVr7aDhtJGUAAECBAgQIECAAAECBAgQIHBLARv6vSMIECBAgAABAgQIECBAgAABAgQIEBicQFWtnOQv3eD/c23y3MMGV0dgAgQ6Avs+JVlvQS/Ltq21jwEjcFsCVXXHJJcnGb3e4vjAV5LPn3dbK/g5AQLzTeBW/ttwSZI1W2s13zLLQ4AAAQIECBAgQIAAAQIECBBYEgEb+pdEyTkECBAgQIAAAQIECBAgQIAAAQIECMwrgaq6680bNW+R68//k+x85LyKKgwBAksh8MrNk8fdr/fCbVprJy/Fki6ZQIGqel+SvbrVL7ky2fuECQRRmcDABda6e/LGZy62xBattdMGXlF8AgQIECBAgAABAgQIECBAYEIFbOif0BuvNgECBAgQIECAAAECBAgQIECAAIEhC1TVvZJc3O1wxVXJHscOuZnsBAiMBPZ7WrLOfXotntFaO4USgSURqKq1kvQ+i/8VJyUXjp7f7yBAYFACh+6UrL5Kb+TTWmtbDKqMsAQIECBAgAABAgQIECBAgACBmwVs6PdWIECAAAECBAgQIECAAAECBAgQIEBgcAJV9cAkF3SD/+aPyYs/NLg6AhMg0BF49RbJY+/dy7JVa+1TwAgsqUBVfSPJut3zz7wgOeSMJV3FeQQIzBeBpz082WPD3jSVZM3W2iXzJascBAgQIECAAAECBAgQIECAAIElFbChf0mlnEeAAAECBAgQIECAAAECBAgQIECAwLwRqKpHJvluN9DPr0j2OXHexBSEAIGlFHjN05NHr9l78RattdOWclmXTaBAVe180ybfRb675bobkp2PTK6+dgJRVCYwYIGVbp8ct3uywvK9JQ5qrb16wPVEJ0CAAAECBAgQIECAAAECBCZUwIb+Cb3xahMgQIAAAQIECBAgQIAAAQIECBAYskBVPT7JOd0OF/wu2e/jQ24mOwECI4EDtkzWvlevxeattc9TIrCkAlW1YpLLk6zSveaIs5LTfrCkKzmPAIH5IvCiJyZPekhvmiuTrNZau36+ZJWDAAECBAgQIECAAAECBAgQILAkAjb0L4mScwgQIECAAAECBAgQIECAAAECBAgQmFcCVbVpki92Q/3g18lrT5lXUYUhQGApBF63VfKINXov3Ky1dvpSLOmSCRaoqncn2btLcOmfkr2On2AY1QkMVGCNOyeH7LDY8Nu31j4y0GpiEyBAgAABAgQIECBAgAABAhMqYEP/hN54tQkQIECAAAECBAgQIECAAAECBAgMWaCqnp7kU90O5/4yedNnhtxMdgIERgIHbp087J69Fpu21r5EicBUBKpqQZIL+64ZfavL6NtdHAQIDEvg4G2TBf/Sm/ns1tqGw2ojLQECBAgQIECAAAECBAgQIDDpAjb0T/o7QH8CBAgQIECAAAECBAgQIECAAAECAxSoqm2TfLQb/ZyfJQd/foCFRCZA4BYCb3hG8tB79KJs3Fr7Ci4CUxWoqrOSbNC97is/Td7lOx+myul8AnMu8MQHJXuPvq+p/1irtXb+nIcUgAABAgQIECBAgAABAgQIECCwhAI29C8hlNMIECBAgAABAgQIECBAgAABAgQIEJg/AlW1c5Jju4nOvCA55Iz5k1MSAgSWTuBNz0wecvfea5/QWhttzHYQmJJAVe2Q5EPdi667Idn5yOTqa6e0nJMJEJhjgRWWT47bPVnp9r1B3tdae/EcRzSeAAECBAgQIECAAAECBAgQILDEAjb0LzGVEwkQIECAAAECBAgQIECAAAECBAgQmC8CVfWCJId283zuvOQwz+6eL7dJDgJLLXDQNsmDVu+9fP3W2jlLvbALJ1agqm6X5A9JVukiHH128qnvTyyN4gQGK7DrBsmWj+iNf3WSVVtro1cHAQIECBAgQIAAAQIECBAgQGDeC9jQP+9vkYAECBAgQIAAAQIECBAgQIAAAQIECHQFquplSd7Z/f9P/V5yzNd4ESAwdIG3Pjt5wGq9LR7fWvvG0PvJPzcCVfX2JPt0p1/6p2Sv4+cmk6kECCy9wOqrJIfutNjrX9BaO2zpV3clAQIECBAgQIAAAQIECBAgQGD2BGzonz1rkwgQIECAAAECBAgQIECAAAECBAgQmCaBqto/yRu7y33s3OTD35ymIZYhQGDOBA7eNlnwL73j12mtfXvOghk8aIGqWpDkwr4Sr/lE8qPfDrqe8AQmUuDArZOH3fP/Ye/Owy2ryjOBvwsQFC1REASJSCQQCUTj0CYEjXECoyGoKKIGKEBQcWolhqDGeUijJAYVRBkKRQQEBcQ4BrXBKSgOiCghSlARJDYq3YhMqz3GHti1S6Hq3HP2Put3/rl/cM5a7/v7qKfqee539+2tfmEpZfsmUZQmQIAAAQIECBAgQIAAAQIERidgoX90IxOYAAECBAgQIECAAAECBAgQIECAAIFa62SZf7LUf4vXZJl/stTvRYDAuAUOe0qy1Sa9HR5USvnSuNtJP0+BWuvZSR7ezXDOxclhH51nMncTILA6AjtslRz82FV+0m91WR1UnyFAgAABAgQIECBAgAABAgRmLmChf+bkLiRAgAABAgQIECBAgAABAgQIECBAYE0Faq2HJXlR95zjzk3O+PKanu7zBAjMW+Dv90juvXFvigeUUvwpn/eARnx/rXX3JCd3K9x0c7L8mOSa60ZcTnQCDQqUkhy7b3LX9XvLv7uUsleDLCoTIECAAAECBAgQIECAAAECIxOw0D+ygYlLgAABAgQIECBAgAABAgQIECBAgEBSaz0iybO7Fm//VPKRCwgRIDB2gTc/Ndnybr0t7ldK+drY+8k/P4Ff/IaXdZJckWSjborjP5N84Pz5ZXMzAQKrJ/DUP0ye8uDez/48yeallB+t3sk+RYAAAQIECBAgQIAAAQIECBCYjYCF/tk4u4UAAQIECBAgQIAAAQIECBAgQIAAgSkK1FqPS7K8e+Thn0jOvmiKFzmKAIG5CBz+tGSLldatfxll+1LKhXMJ5dKFEai1/l2Sg7uFrromOWBFUhemqSIE2hCYPJ1/8pT+ydP6e14vLqW8qQ0JLQkQIECAAAECBAgQIECAAIGxCljoH+vk5CZAgAABAgQIECBAgAABAgQIECDQsECt9aQkT+kSvPEjyWf+tWEY1QksiMBbn5781oa9ZX6vlOLHdhZkzvOqUWvd4hc/FHZpkpW+T/aK05OvfndeydxLgMDqChzyuOQP79376cuSbFlK8bM6q4vrcwQIECBAgAABAgQIECBAgMCSC1joX3JiFxAgQIAAAQIECBAgQIAAAQIECBAgMG2BWuuZSXbpnvu6s5LzvjPt25xHgMCsBY7YM7nHXXpv/d1SysWzzuO+xROotX40yU7dZp+9JDn0w4vXVyMCiy7wB7/4MZ1X7rrKlo8ppUz+zHsRIECAAAECBAgQIECAAAECBAYpYKF/kGMRigABAgQIECBAgAABAgQIECBAgACBXydQa/14kkd13+PJyv6/IbAYAkfulWy2QW+XrUsplyxGSy3mKVBrfWKS07oZbro5WX5Mcs1180znbgIEbqvA5Jve71iebLys95NnlFIef1vP9H4CBAgQIECAAAECBAgQIECAwKwELPTPSto9BAgQIECAAAECBAgQIECAAAECBAhMTaDWem6SHbsHHnJqctEPpnaNgwgQmJPAUXsnd79z7+X3LqX4PRxzmssiXVtrXSvJ95Ns2u317s8lp31xkdrqQqANgV3vn+zzkN6uNyfZvJRyRRsSWhIgQIAAAQIECBAgQIAAAQJjE7DQP7aJyUuAAAECBAgQIECAAAECBAgQIECAQGqtX0rygC7FQScl/3YVIAIExi7wzlU/ZflepZTLxt5P/mEI1Fpfk+Rl3TRXXZMcsCKpw4gpBQECt1Jg/XWT45+R3G7t3g+8ppTy8lt5lLcRIECAAAECBAgQIECAAAECBGYqYKF/ptwuI0CAAAECBAgQIECAAAECBAgQIEBgGgK11m8k2bZ71nNPSL539TRucAYBAvMUOGafZKM79Sa4Zynle/PM5u7FEai1Tp7Of3mSlb5f9uozk/P/fXG6akKgFYEXPDp5+H16206ezj/5O+TGViz0JECAAAECBAgQIECAAAECBMYjYKF/PLOSlAABAgQIECBAgAABAgQIECBAgACBXwnUWr+TZMsuyP4rksmTlb0IEBi3wHH7Jne9Y2+He5RSfjDudtIPSaDWelaSx3UzfeHbyRs+NKSkshAgcGsEfnfT5L89eZXvfHIp5dRbc473ECBAgAABAgQIECBAgAABAgRmKWChf5ba7iJAgAABAgQIECBAgAABAgQIECBAYCoCtdYrk2zSPWzvo5Of/GwqVziEAIE5CqzYL7nL+r0B7l5K+eEco7l6wQRqrbskObNbq9Zk32OTq69dsMLqEGhA4PCnJ1ts2Fv0k6WURzRAoCIBAgQIECBAgAABAgQIECAwMgEL/SMbmLgECBAgQIAAAQIECBAgQIAAAQIECCS11p8mWda1eOpRyc+uJ0SAwNgF3vWM5M536G2xcSnlP8beT/7hCNRa10ry/SSbdlOd+PnklPOGk1USAgRuncBO2ycHPnyV7926lHLJrTvJuwgQIECAAAECBAgQIECAAAECsxGw0D8bZ7cQIECAAAECBAgQIECAAAECBAgQIDBFgVrrDUnW6R75xLcmN9cpXuQoAgTmInDCAcmd1uu9esNSytVzCeXShRWotb48yau6BSdP5588pX/ytH4vAgTGI7DeOsm79k8mX3te/1hK+a/jaSMpAQIECBAgQIAAAQIECBAg0IKAhf4WpqwjAQIECBAgQIAAAQIECBAgQIAAgQUSqLWuneTGbqWbbk52e9sCFVWFQMMCJz4zWX/dXoC7lFJ+0jCN6ksgUGudPJ1/8pT+ydP6b/F67QeTL166BJc6kgCBJRU44GHJY+/be8XktzxtUkr5+ZIGcDgBAgQIECBAgAABAgQIECBA4DYIWOi/DVjeSoAAAQIECBAgQIAAAQIECBAgQIDA/AVqrcuSTJaxbvG69vrkaUfNP58EBAisucBJz0puf7vec5aVUv7nmt/gBAK3FKi1np5k167Led9JXncWLQIExiawxYbJ4U9fZer9SinHjq2TvAQIECBAgAABAgQIECBAgMDiCljoX9zZakaAAAECBAgQIECAAAECBAgQIEBgIQVqrZskubJb7sfXJsuPWcjKShFoTuCUZyfrrtNbe/1Sys+aA1F4yQVqrX+W5J+6F9Wa7HtscvW1Sx7BBQQITFng9bslv3eP3kPPL6U8cMrXOY4AAQIECBAgQIAAAQIECBAgsNoCFvpXm84HCRAgQIAAAQIECBAgQIAAAQIECBCYh0Ctdcsk3+ne/cOfJgccP49E7iRAYNoC7zswud3avafevpTy82nf5zwCtdbJ98wuTbJFV+Pkf0ne+wVGBAiMTeCh2yQH7bzK1A8upZw3tk7yEiBAgAABAgQIECBAgAABAospYKF/MeeqFQECBAgQIECAAAECBAgQIECAAIGFFai1bpvkG92C3/sfyXPfs7C1FSPQlMBpz0nWXqu38u1KKTc2haHszARqrS9J8rruhZOn80+e0j95Wr8XAQLjEZj8PbJiv2TZ7XszH1dK2Xc8bSQlQIAAAQIECBAgQIAAAQIEFlnAQv8iT1c3AgQIECBAgAABAgQIECBAgAABAgsoUGt9QJIvdav921XJQSctYGGVCDQo8IHnJqX/OxhrlVKsVTf4/8QsKtdaN0pyRZJ1uve94UPJF749ixTuIEBgmgJ7/nGy2wN7T5z8tpdNSik/neZ9ziJAgAABAgQIECBAgAABAgQIrI6Ahf7VUfMZAgQIECBAgAABAgQIECBAgAABAgTmJlBr3THJud0AF/0gOeTUucVyMQECUxQ4/Xn9h5WyijX/Kd7tqLYFaq3vS/KkrsL5/568+sy2bbQnMEaBjZcl71ierOKb4i8spbx5jL1kJkCAAAECBAgQIECAAAECBBZLwEL/Ys1TGwIECBAgQIAAAQIECBAgQIAAAQILL1BrfVSSj3eLfuWy5JVnLHx9BQksvMBaJXn/c3tr3lRKWenJ6QsPouBMBVb1d8zk10IcsCK56pqZxnEZAQJTEPjbXZIHbtl70CWllK2ncIUjCBAgQIAAAQIECBAgQIAAAQJrJGChf434fJgAAQIECBAgQIAAAQIECBAgQIAAgVkL1Fp3SbLSc5L/5TvJ68+adRr3ESAwbYG110pOe07vqTeUUtad9n3OI/D/C9RaJ987uzTJFl2ZU7+YnPA5XgQIjE3gQVsmL5v867H/9chSytlj6yQvAQIECBAgQIAAAQIECBAgsFgCFvoXa57aECBAgAABAgQIECBAgAABAgQIEFh4gVrr7klO7hY991+TN31k4esrSGDhBdZdOznlwN6a15VS7rDwAArOXaDW+uIkh3aDXHNdsvyY5Kab5x5RAAIEboPA5Bvi71iebLys90OnlVKedBuO81YCBAgQIECAAAECBAgQIECAwNQFLPRPndSBBAgQIECAAAECBAgQIECAAAECBAgspUCtdXmS47p3nH1RcvgnlvJmZxMgMAuB9dZJTn52703/q5Ryp1lkcEfbArXWjZJckWSdrsShH04+e0nbPtoTGKPAbg9K9tyhN/nkR3Q2L6VM/sx7ESBAgAABAgQIECBAgAABAgTmImChfy7sLiVAgAABAgQIECBAgAABAgQIECBAYHUFaq2TVd8jup//8AXJUZ9a3VN9jgCBoQjcYd3kvc/sTXNNKeXOQ8kpx2IL1Frfm2SPbsuvfjd5xemL3V07AososOz2yYr9krXX6m33ilLKqxext04ECBAgQIAAAQIECBAgQIDAOAQs9I9jTlISIECAAAECBAgQIECAAAECBAgQIPArgVrri5Ic1gU548vJcediIkBg7AJ3XC95zwG9LX5cSrnr2PvJPw6BWuvDkqz0Y2I1yQErkquuGUcPKQkQ+H8CB+2cPHSbXpHJ0/knT+mfPK3fiwABAgQIECBAgAABAgQIECAwcwEL/TMndyEBAgQIECBAgAABAgQIECBAgAABAmsiUGt9aZLXds845bzkxM+vyck+S4DAEATudPvkhP17k/yolHK3IWSUoQ2BWuvFSbbutv3A+cnxn2nDQEsCiySw3T2S1+22ykZPKKX4/RuLNHBdCBAgQIAAAQIECBAgQIDAiAQs9I9oWKISIECAAAECBAgQIECAAAECBAgQIJDUWifL/JOl/lu8TvhccuoXCREgMHaBO98hedczeltcVUrZZOz95B+PQK31hUn+vpv4muuS5cckN3mW93iGKSmBXwkcuVey2Qa9HB8rpewMigABAgQIECBAgAABAgQIECAwDwEL/fNQdycBAgQIECBAgAABAgQIECBAgAABAqstUGs9LMmLugcce05y5ldW+1gfJEBgIAJ3XT85br/eMFeUUjYbSEwxGhCotU7Wfq9Msl637mEfTc6ZPL/fiwCBUQk87r7J/g/rjVyTbFlKuWxUhYQlQIAAAQIECBAgQIAAAQIEFkLAQv9CjFEJAgQIECBAgAABAgQIECBAgAABAu0I1FqPTPKsbuO3fzL5yNfbcdCUwKIKbHjH5Nh9e9tdXkrZfFF76zVMgVrru5Ls2U339e8nL3v/MDNLRYDAqgXWX/c/f2hsvXV633NYKeWv+BEgQIAAAQIECBAgQIAAAQIEZi1goX/W4u4jQIAAAQIECBAgQIAAAQIECBAgQGCNBGqtK5Ls3T3k8E8kZ1+0Rkf7MAECAxC4252So/fpDfLdUsoWA4goQkMCtdYdk5zbV/nAdyeX/7ghDFUJLIjAgY9Idtqut8xPk2xSSvn5glRVgwABAgQIECBAgAABAgQIEBiJgIX+kQxKTAIECBAgQIAAAQIECBAgQIAAAQIE/lOg1npykt27Hm/8cPKZSygRIDB2gY2XJe9c3tvi0lLKb4+9n/zjE6i1Xpxk627yM7+SHHvO+PpITKB1gS02TA5/+ioV9i6lTH4zhxcBAgQIECBAgAABAgQIECBAYGYCFvpnRu0iAgQIECBAgAABAgQIECBAgAABAgSmIVBrPTPJLt2zXvvB5IuXTuMGZxAgME+Bu2+QHLVXb4Jvl1K2mmc2d7cpUGt9bpK3dNtfe32y99HJDTe16aI1gTELHPrkZJtNext8vpSyw5i7yU6AAAECBAgQIECAAAECBAiMT8BC//hmJjEBAgQIECBAgAABAgQIEI16XFQAACAASURBVCBAgACBpgVqrR9P8qguwstPT7723aZplCewEAL3uEtyxJ69Vf61lLLNQpRUYlQCtdYNklyZZL1u8H/4WPLpb42qjrAECCR5xLbJ81f61+T/pdm+lHIhKAIECBAgQIAAAQIECBAgQIDArAQs9M9K2j0ECBAgQIAAAQIECBAgQIAAAQIECExFoNZ6bpIdu4f9zanJN38wlSscQoDAHAU2v2vytr/sDfDNUsq2c4zm6oYFaq3HJtmnS3DR5ckhpzUMozqBkQrcbu3k+Gck66/bW+AdpZRnjrSa2AQIECBAgAABAgQIECBAgMAIBSz0j3BoIhMgQIAAAQIECBAgQIAAAQIECBBoWaDWen6S+3cNXnRS8u2rWpbRncBiCNxzw+QtT+/t8o1SynaL0VKLsQnUWh+c5At9uQ98d3L5j8fWSF4CBPZ5SLLrSv+i/KXLtUk2LqVMvnoRIECAAAECBAgQIECAAAECBJZcwEL/khO7gAABAgQIECBAgAABAgQIECBAgACBaQrUWi9Kcp/umc89Ifne1dO8yVkECMxD4F4bJf/4tN6bLyil3HcemdxJYCJQa70gyfZdjQ99NXnnf2dEgMDYBDbbIDlir2QV3zB/XinlrWPrJC8BAgQIECBAgAABAgQIECAwTgEL/eOcm9QECBAgQIAAAQIECBAgQIAAAQIEmhWotV6a5F5dgP1XJFdd0yyL4gQWRmDLuyVvfmpvna+WUv5gYYoqMjqBWuuzkhzZDX7t9cneRyc33DS6SgITaF7gVY9P7nfPXoZLSilbNw8EgAABAgQIECBAgAABAgQIEJiJgIX+mTC7hAABAgQIECBAgAABAgQIECBAgACBaQnUWq9Mskn3vL2OTn76s2nd4hwCBOYlsNXGyWF79N5+finlgfPK5V4CtdY7Jpn8HTT5eovX4Z9Izp78/hgvAgRGJbDDVsnBj11l5IeVUvz+jVFNVFgCBAgQIECAAAECBAgQIDBOAQv945yb1AQIECBAgAABAgQIECBAgAABAgSaFai1/jTJsi7AHm9PrruhWRbFCSyMwO9skrzpKb11ziulPHhhiioySoFa61FJDuiG/9YVycHvG2UloQk0LVBKcuy+yV3X72U4qZTS/ztjmlZTngABAgQIECBAgAABAgQIEJi2gIX+aYs6jwABAgQIECBAgAABAgQIECBAgACBJRWotd6YZO3uJY9/y5Je63ACBGYksM3dk0N3773sC6WUP5pRDNcQ6BWotW6f5IK+//j8E5PLfgSOAIGxCezx4GSPP+xNPfk356alFH+yxzZUeQkQIECAAAECBAgQIECAwMgELPSPbGDiEiBAgAABAgQIECBAgAABAgQIEGhZoNZ6uyTXdw1uvDl50ttaltGdwOII3Gez5O+e1Nvns6WUHRenqSZjFai1npfkQd38H74gOepTY20lN4F2BSZP5588pX/ytP6e10tLKa9vV0dzAgQIECBAgAABAgQIECBAYBYCFvpnoewOAgQIECBAgAABAgQIECBAgAABAgSmIlBrvXOSn3QPu/b65GlHTeUKhxAgMGeBbe+RvGG33hDnlFL+ZM7xXE8gtdb9khzdpbjuhmT5McnkqxcBAuMSOPixyQ5b9Wa+LMmWpZQ6rkbSEiBAgAABAgQIECBAgAABAmMSsNA/pmnJSoAAAQIECBAgQIAAAQIECBAgQKBxgVrr3ZNc0WW4+tpkn2Max1GfwIIIbLd58ron9pb5dCnlTxekphojFqi13jHJlUkmX2/xetvZyccvHHE50Qk0KnC/eyavevwqy+9SSjmrURq1CRAgQIAAAQIECBAgQIAAgRkIWOifAbIrCBAgQIAAAQIECBAgQIAAAQIECBCYjkCtdcsk3+meduVPk2ceP507nEKAwHwF7vtbyauf0Jvh7FLKI+ebzu0E/lOg1vq2JAd2PS75YfJXJ1MiQGBsApNvmh+xV7LZBr3J/6mU8rixdZKXAAECBAgQIECAAAECBAgQGI+Ahf7xzEpSAgQIECBAgAABAgQIECBAgAABAs0L1Fq3TfKNLsR3/0fyvPc0zwOAwEII/JqnJH+ilPLohSipxOgFaq3bJ7mgr8jzT0wu+9HoKypAoDmBXe+f7POQ3to1yZallMuaQ1GYAAECBAgQIECAAAECBAgQmImAhf6ZMLuEAAECBAgQIECAAAECBAgQIECAAIFpCNRaH5DkS92z/u2HyUGeiDwNYmcQmLvA/bdIXrFrb4yPllIeM/eAAhD4lUCt9bNJduiCfOzC5IizMREgMDaB9ddNjn9Gcru1e5P/XSnlkLF1kpcAAQIECBAgQIAAAQIECBAYh4CF/nHMSUoCBAgQIECAAAECBAgQIECAAAECBJLUWifPTT2ni3HR5ckhpyEiQGARBB5wr+Tlf9Hb5J9KKY9bhI46LIZArXXvXzy1e0W3zXU3JMuPSSZfvQgQGJfA8x+VPGLy+6BWfk1+78ampZQbx9VIWgIECBAgQIAAAQIECBAgQGAMAhb6xzAlGQkQIECAAAECBAgQIECAAAECBAgQ+KVArfXRST7W5fjKZckrz4BEgMAiCDxoy+Rlu/Q2OauU0v9fFqG4DqMTqLWul+TKJBt0w7/9k8lHvj66SgITaF5gm7snh+6+Soanl1JObB4JAAECBAgQIECAAAECBAgQIDB1AQv9Uyd1IAECBAgQIECAAAECBAgQIECAAAECSyVQa508t3ul1f0vfDt5w4eW6lbnEiAwS4EH3zt5Sf9z+M8opTx+llncReA3CdRa35zkBd33Xfaj5PnWfn8Tn/9OYJAChz892WLD3mjnllIeOsjQQhEgQIAAAQIECBAgQIAAAQKjFrDQP+rxCU+AAAECBAgQIECAAAECBAgQIECgLYFa61OSnNRtfc7FyWEfbctCWwKLKvBHWyV/89jedu8vpey2qL31GqdArXXrJBf3pf/rU5KLJ8/v9yJAYFQCO22XHPiIVUbevpRy4agKCUuAAAECBAgQIECAAAECBAgMXsBC/+BHJCABAgQIECBAgAABAgQIECBAgAABAv9HoNa6PMlxXZF//kbyln/mRIDAIgj88e8kf/1nvU1O/cUS5ZMXoaMOiyVQa/10kj/xd9NizVWbdgXWWyc5br9k/XV7DY4opTynXR3NCRAgQIAAAQIECBAgQIAAgaUQsNC/FKrOJECAAAECBAgQIECAAAECBAgQIEBgSQRqrc9OckT38A9fkBz1qSW50qEECMxYYMetkxc/pvfSk0spe8w4jusI/EaBWuvTkryn+8Ybbkr2Pjq59vrfeIQ3ECAwMIH9H5Y87r69oa5NsnEpZfLViwABAgQIECBAgAABAgQIECAwFQEL/VNhdAgBAgQIECBAgAABAgQIECBAgAABArMQqLUelORN3bvO+HJy3LmzSOAOAgSWWuCh2yQH7dx7y3tLKZPFaS8CgxKota6T5IokG3WDvfPTyYe+Nqi4whAgcCsENtsgOXKvVb7x2aWUt9+KY7yFAAECBAgQIECAAAECBAgQIHCrBCz03yombyJAgAABAgQIECBAgAABAgQIECBAYAgCtdaXJXlNN8sp5yUnfn4ICWUgQGBNBR72u8kLd+o95YRSyp5rer7PE1gKgVrr5IfNJj90dovX5T9ODnz3UtzoTAIEllrgdU9Mttu895YLSynbL/X9zidAgAABAgQIECBAgAABAgTaEbDQ386sNSVAgAABAgQIECBAgAABAgQIECAweoFa6+uSvKRb5N2fS0774ujrKUCAQJKH3yd5waN7KY4vpSyHRGCIArXWrZNc3JftkFOTi34wxNQyESDw6wR+zW+MmXxsx1LKZwkSIECAAAECBAgQIECAAAECBKYhYKF/GorOIECAAAECBAgQIECAAAECBAgQIEBgJgK11r9P8sLuZceck3zwKzOJ4BICBJZY4JHbJs97VO8lx5VS9l3i6x1PYLUFaq3/nOQR3QM+9c3kzR9f7WN9kACBOQmsvVayYr9k2e17A/itMXOai2sJECBAgAABAgQIECBAgMAiCljoX8Sp6kSAAAECBAgQIECAAAECBAgQIEBgQQVqrUcmeVa33pGfTD769QUtrRaBxgQevV3ynJVWon+JcHQpZf/GONQdkUCtdfckJ3cj33BTsvfRybXXj6iMqAQI/FLgL3dInvSgXowbk2xaSvkRKgIECBAgQIAAAQIECBAgQIDAmgpY6F9TQZ8nQIAAAQIECBAgQIAAAQIECBAgQGBmArXWFUn27l74jx9PPvnNmcVwEQECSyiw0/bJgQ/vveCoUspKP9CzhFEcTeA2CdRa1/nFD51dkWSj7gf9JpnbROnNBAYjsPGy5B3Lk1V8U/2vSylvHExYQQgQIECAAAECBAgQIECAAIHRCljoH+3oBCdAgAABAgQIECBAgAABAgQIECDQnkCt9ZQkT+42f+OHk89c0p6HxgQWUeAxv5886097mx1ZSjlwETvrtDgCtdY3JPmbbqPLf5wc+O7F6akJgZYEXvrnyX/57d7GlyXZspRSW/LQlQABAgQIECBAgAABAgQIEJi+gIX+6Zs6kQABAgQIECBAgAABAgQIECBAgACBJRKotX4wyZ93j3/tB5MvXrpElzqWAIGZCjz2vskBD+u98q2llOfNNIzLCNxGgVrrFkkmfyOt9D24l74/ufD7t/FAbydAYO4CD9wy+dtdVhnjz0opH5l7SAEIECBAgAABAgQIECBAgACBUQtY6B/1+IQnQIAAAQIECBAgQIAAAQIECBAg0JZArfUTSR7Zbf3yDyRf+15bFtoSWFSBP79f8ow/6W13eCnlBYvaW6/FEai1TpZ7d+42Oufi5LCPLk5PTQi0IjD5hvo7licbL+ttfGYpZddWLPQkQIAAAQIECBAgQIAAAQIElkbAQv/SuDqVAAECBAgQIECAAAECBAgQIECAAIElEKi1fibJH3ePPvh9ybeuWIILHUmAwMwF/uIPkn0f2nvtP5RSXjTzQC4kcBsFaq1PSPL+7sduujlZfkxyzXW38UBvJ0Bg7gK7PTDZc6V/gf4y1s1JNi+l+Jfo3KckAAECBAgQIECAAAECBAgQGK+Ahf7xzk5yAgQIECBAgAABAgQIECBAgAABAs0J1FrPT3L/bvEXnpR856rmOBQmsJACu94/2echvdXeVEp58UKWVmqhBGqtayX5fpJNu8VWfCY5ffI3mRcBAqMSWHb7ZMV+ydqTP90rv15bSvnbURUSlgABAgQIECBAgAABAgQIEBiUgIX+QY1DGAIECBAgQIAAAQIECBAgQIAAAQIEfp1ArfWiJPfpvuc5JyTfv5odAQKLIPCEByR779jb5NBSysGL0FGHxRf4xVL/q5OstOB71TXJ/isWv7+GBBZR4KCdk4du09vsR5Mf4Cml3LiIvXUiQIAAAQIECBAgQIAAAQIEll7AQv/SG7uBAAECBAgQIECAAAECBAgQIECAAIEpCdRa/z3JFt3jJsuRkyVJLwIExi+w24OSPXfo7fGGUspLxt9QgxYEaq2Tp/NPntK/0vO8X3568rXvtqCgI4HFEvi9eySv322VnXYvpbxvsRprQ4AAAQIECBAgQIAAAQIECMxKwEL/rKTdQ4AAAQIECBAgQIAAAQIECBAgQIDAGgvUWn+YZOM1PsgBBAiMUeC1pZSVnng+xiIytyFQaz0ryePaaKslgeYFPlVKeXjzCgAIECBAgAABAgQIECBAgACB1RKw0L9abD5EgAABAgQIECBAgAABAgQIECBAgMA8BGqtP0ly53nc7U4CBOYu8KpSyivnnkIAArdSoNY6WeafLPV7ESDQhsB9SinfaqOqlgQIECBAgAABAgQIECBAgMA0BSz0T1PTWQQIECBAgAABAgQIECBAgAABAgQILKlArbUu6QUOJ0BgyAIvL6W8ZsgBZSPQFai1fjfJb5EhQKAJgZeWUl7fRFMlCRAgQIAAAQIECBAgQIAAgakKWOifKqfDCBAgQIAAAQIECBAgQIAAAQIECBBYSoFa638k2Wgp73A2AQKDFXh2KeXtg00nGIEegVrry5L4QRT/dxBoQ8BvkmljzloSIECAAAECBAgQIECAAIGpC1jonzqpAwkQIECAAAECBAgQIECAAAECBAgQWCqBWuupSXZbqvOdS4DAoAXuU0r51qATCkegI1BrXZbkwiT3hEOAwMIL/H4p5esL31JBAgQIECBAgAABAgQIECBAYOoCFvqnTupAAgQIECBAgAABAgQIECBAgAABAgSWSqDWulmSNybZOcndluoe5xIgMCiBLyU5tJRyyqBSCUPgVgrUWh+Y5PVJdrqVH/E2AgTGJfDlJMtLKV8bV2xpCR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0Fmp0AAAIABJREFU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4H+3d29HkSPbGoCl6hiaV1zABVxoF9oFXOjhhRLz0rtdaBdwARdwARd4peiY0j7JKdVWJakbV10+InacM42UWvmtFE9/pggQIECAAAECBAgQIEBgUQIC/Ytqt8kSIECAAAECBAgQIECAAAECBAgQIECAAAECBAgQIECAAAECBAgQIECAAAECBAgQIECAwFgEBPrH0gl1ECBAgAABAgQIECBAgAABAgQIECBAgAABAgQIECBAgAABAgQIECBAgAABAgQIECBAgMCiBAT6F9VukyVAgAABAgQIECBAgAABAgQIECBAgAABAgQIECBAgAABAgQIECBAgAABAgQIECBAgACBsQgI9I+lE+ogQIAAAQIECBAgQIAAAQIECBAgQIAAAQIECBAgQIAAAQIECBAgQIAAAQIECBAgQIAAgUUJCPQvqt0mS4AAAQIECBAgQIAAAQIECBAgQIAAAQIECBAgQIAAAQIECBAgQIAAAQIECBAgQIAAAQJjERDoH0sn1EGAAAECBAgQIECAAAECBAgQIECAAAECBAgQIECAAAECBAgQIECAAAECBAgQIECAAAECixIQ6F9Uu02WAAECBAgQIECAAAECBAgQIECAAAECBAgQIECAAAECBAgQIECAAAECBAgQIECAAAECBMYiINA/lk6ogwABAgQIECBAgAABAgQIECBAgAABAgQIECBAgAABAgQIECBAgAABAgQIECBAgAABAgQWJSDQv6h2mywBAgQIECBAgAABAgQIECBAgAABAgQIECBAgAABAgQIECBAgAABAgQIECBAgAABAgQIjEVAoH8snVAHAQIECBAgQIAAAQIECBAgQIAAAQIECBAgQIAAAQIECBAgQIAAAQIECBAgQIAAAQIECCxKQKB/Ue02WQIECBAgQIAAAQIECBAgQIAAAQIECBAgQIAAAQIECBAgQIAAAQIECBAgQIAAAQIECBAYi4BA/1g6oQ4CBAgQIECAAAECBAgQIECAAAECBAgQIECAAAECBAgQIECAAAECBAgQIECAAAECBAgQWJSAQP+i2m2yBAgQIECAAAECBAgQIECAAAECBAgQIECAAAECBAgQIECAAAECBAgQIECAAAECBAgQIDAWAYH+sXRCHQQIECBAgAABAgQIECBAgAABAgQIECBAgAABAgQIECBAgAABAgQIECBAgAABAgQIECCwKAGB/kW122QJECBAgAABAgQIECBAgAABAgQIECBAgAABAgQIECBAgAABAgQIECBAgAABAgQIECBAYCwCAv1j6YQ6CBAgQIAAAQIECBAgQIAAAQIECBAgQIAAAQIECBAgQIAAAQIECBAgQIAAAQIECBAgQGBRAgL9i2q3yRIgQIAAAQIECBAgQIAAAQIECBAIJcnjAAAgAElEQVQgQIAAAQIECBAgQIAAAQIECBAgQIAAAQIECBAgQIDAWAQE+sfSCXUQIECAAAECBAgQIECAAAECBAgQIECAAAECBAgQIECAAAECBAgQIECAAAECBAgQIECAwKIEBPoX1W6TJUCAAAECBAgQIECAAAECBAgQIECAAAECBAgQIECAAAECBAgQIECAAAECBAgQIECAAIGxCAj0j6UT6iBAgAABAgQIECBAgAABAgQIECBAgAABAgQIECBAgAABAgQIECBAgAABAgQIECBAgACBRQkI9C+q3SZLgAABAgQIECBAgAABAgQIECBAgAABAgQIECBAgAABAgQIECBAgAABAgQIECBAgAABAmMREOgfSyfUQYAAAQIECBAgQIAAAQIECBAgQIAAAQIECBAgQIAAAQIECBAgQIAAAQIECBAgQIAAAQKLEhDoX1S7TZYAAQIECBAgQIAAAQIECBAgQIAAAQIECBAgQIAAAQIECBAgQIAAAQIECBAgQIAAAQIExiIg0D+WTqiDAAECBAgQIECAAAECBAgQIECAAAECBAgQIECAAAECBAgQIECAAAECBAgQIECAAAECBBYlINC/qHabLAECBAgQIECAAAECBAgQIECAAAECBAgQIECAAAECBAgQIECAAAECBAgQIECAAAECBAiMRUCgfyydUAcBAgQIECBAgAABAgQIECBAgAABAgQIECBAgAABAgQIECBAgAABAgQIECBAgAABAgQILEpAoH9R7TZZAgQIECBAgAABAgQIECBAgAABAgQIECBAgAABAgQIECBAgAABAgQIECBAgAABAgQIEBiLgED/WDqhDgIECBAgQIAAAQIECBAgQIAAAQIECBAgQIAAAQIECBAgQIAAAQIECBAgQIAAAQIECBBYlIBA/6LabbIECBAgQIAAAQIECBAgQIAAAQIECBAgQIAAAQIECBAgQIAAAQIECBAgQIAAAQIECBAgMBYBgf6xdEIdBAgQIECAAAECBAgQIECAAAECBAgQIECAAAECBAgQIECAAAECBAgQIECAAAECBAgQILAoAYH+RbXbZAkQIECAAAECBAgQIECAAAECBAgQIECAAAECBAgQIECAAAECBAgQIECAAAECBAgQIEBgLAIC/WPphDoIECBAgAABAgQIECBAgAABAgQIECBAgAABAgQIECBAgAABAgQIECBAgAABAgQIECBAYFECAv2LarfJEiBAgAABAgQIECBAgAABAgQIECBAgAABAgQIECBAgAABAgQIECBAgAABAgQIECBAgMBYBAT6x9IJdRAgQIAAAQIECBAgQIAAAQIECBAgQIAAAQIECBAgQIAAAQIECBAgQIAAAQIECBAgQIDAogQE+hfVbpMlQIAAAQIECBAgQIAAAQIECBAgQIAAAQIECBAgQIAAAQIECBAgQIAAAQIECBAgQIAAgbEICPSPpRPqIECAAAECBAgQIECAAAECBAgQIECAAAECBAgQIECAAAECBAgQIECAAAECBAgQIECAAIFFCQj0L6rdJkuAAAECBAgQIECAAAECBAgQIECAAAECBAgQIECAAAECBAgQIECAAAECBAgQIECAAAECYxEQ6B9LJ9RBgAABAgQIECBAgAABAgQIECBAgAABAgQIECBAgAABAgQIECBAgAABAgQIECBAgAABAosSEOhfVLtNlgABAgQIECBAgAABAgQIECBAgAABAgQIECBAgAABAgQIECBAgAABAgQIECBAgAABAgTGIiDQP5ZOqIMAAQIECBAgQIAAAQIECBAgQIAAAQIECBAgQIAAAQIECBAgQIAAAQIECBAgQIAAAQIEFiUg0L+odpssAQIECBAgQIAAAQIECBAgQIAAAQIECBAgQIAAAQIECBAgQIAAAQIECBAgQIAAAQIECIxFQKB/LJ1QBwECBAgQIECAAAECBAgQIECAAAECBAgQIECAAAECBAgQIECAAAECBAgQIECAAAECBAgsSkCgf1HtNlkCBAgQIECAAAECBAgQIECAAAECBAgQIECAAAECBAgQIECAAAECBAgQIECAAAECBAgQGIuAQP9YOqEOAgQIECBAgAABAgQIECBAgAABAgQIECBAgAABAgQIECBAgAABAgQIECBAgAABAgQIEFiUgED/otptsgQIECBAgAABAgQIECBAgAABAgQIECBAgAABAgQIECBAgAABAgQIECBAgAABAgQIECAwFgGB/rF0Qh0ECBAgQIAAAQIECBAgQIAAAQIECBAgQIAAAQIECBAgQIAAAQIECBAgQIAAAQIECBAgsCgBgf5FtdtkCRAgQIAAAQIECBAgQIAAAQIECBAgQIAAAQIECBAgQIAAAQIECBAgQIAAAQIECBAgQGAsAgL9Y+mEOggQIECAAAECBAgQIECAAAECBAgQIECAAAECBAgQIECAAAECBAgQIECAAAECBAgQIEBgUQIC/Ytqt8kSIECAAAECBAgQIECAAAECBAgQIECAAAECBAgQIECAAAECBAgQIECAAAECBAgQIECAwFgEBPrH0gl1ECBAgAABAgQIECBAgAABAgQIECBAgAABAgQIECBAgAABAgQIECBAgAABAgQIECBAgMCiBAT6F9VukyVAgAABAgQIECBAgAABAgQIECBAgAABAgQIECBAgAABAgQIECBAgAABAgQIECBAgACBsQgI9I+lE+ogQIAAAQIECBAgQIAAAQIECBAgQIAAAQIECBAgQIAAAQIECBAgQIAAAQIECBAgQIAAgUUJCPQvqt0mS4AAAQIECBAgQIAAAQIECBAgQIAAAQIECBAgQIAAAQIECBAgQIAAAQIECBAgQIAAAQJjERDoH0sn1EGAAAECBAgQIECAAAECBAgQIECAAAECBAgQIECAAAECBAgQIECAAAECBAgQIECAAAECixIQ6F9Uu02WAAECBAgQIECAAAECBAgQIECAAAECBAgQIECAAAECBAgQIECAAAECBAgQIECAAAECBMYiINA/lk6ogwABAgQIECBAgAABAgQIECBAgAABAgQIECBAgAABAgQIECBAgAABAgQIECBAgAABAgQWJSDQv6h2mywBAgQIECBAgAABAgQIECBAgAABAgQIECBAgAABAgQIECBAgAABAgQIECBAgAABAgQIjEVAoH8snVAHAQIECBAgQIAAAQIECBAgQIAAAQIECBAgQIAAAQIECBAgQIAAAQIECBAgQIAAAQIECCxKQKB/Ue02WQIECBAgQIAAAQIECBAgQIAAAQIECBAgQIAAAQIECBAgQIAAAQIECBAgQIAAAQIECBAYi4BA/1g6oQ4CBAgQIECAAAECBAgQIECAAAECBAgQIECAAAECBAgQIECAAAECBAgQIECAAAECBAgQWJSAQP+i2m2yBAgQIECAAAECBAgQIECAAAECBAgQIECAAAECBAgQIECAAAECBAgQIECAAAECBAgQIDAWAYH+sXRCHQQIECBAgAABAgQIECBAgAABAgQIECBAgAABAgQIECBAgAABAgQIECBAgAABAgQIECCwKAGB/kW122QJECBAgAABAgQIECBAgAABAgQIECBAgAABAgQIECBAgAABAgQIECBAgAABAgQIECBAYCwCAv1j6YQ6CBAgQIAAAQIECBAgQIAAAQIECBAgQIAAAQIECBAgQIAAAQIECBAgQIAAAQIECBAgQGBRAgL9i2q3yRIgQIAAAQIECBAgQIAAAQIECBAgQIAAAQIECBAgQIAAAQIECBAgQIAAAQIECBAgQIDAWAQE+sfSCXUQIECAAAECBAgQIECAAAECBAgQIECAAAECBAgQIECAAAECBAgQIECAAAECBAgQIECAwKIEBPoX1W6TJUCAAAECBAgQIECAAAECBAgQIECAAAECBAgQIECAAAECBAgQIECAAAECBAgQIECAAIGxCAj0j6UT6iBAgAABAgQIECBAgAABAgQIECBAgAABAgQIECBAgAABAgQIECBAgAABAgQIECBAgACBRQkI9C+q3SZLgAABAgQIECBAgAABAgQIECBAgAABAgQIECBAgAABAgQIECBAgAABAgQIECBAgAABAmMREOgfSyfUQYAAAQIECBAgQIAAAQIECBAgQIAAAQIECBAgQIAAAQIECBAgQIAAAQIECBAgQOCTBYqiOM3z/HuWZXdHR0c3FxcX959ckscTmLWAQP+s22tyBAgQIECAAAECBAgQIECAAAECBAgQIECAAAECBAgQIECAAAECBAgQIECAAAECBPoL/PPPP2fb7TYE+rM8z+/LsrwtiuKm/wiuJEBgiIBA/xAt1xIgQIAAAQIECBAgQIAAAQIECBAgQIAAAQIECBAgQIAAAQIECBAgQIAAAQIECBwI/Pz58+Tx8fG8+sclBcDD3DebzVme5ye7ed+9ZnnUTsd/GibP85vLy8vb14w59N56oL+6d2zB/qIovlW1rVar+6FG9fvDOFPcsBD6VJbl3qEsy+uiKF60/oJHWZbhywx3U7QYusbHdr1A/9g6oh4CBAgQIECAAAECBAgQIECAAAECBAgQIECAAAECBAgQIECAAAECBAgQIECAwIQEQgg9y7J9oD/LspulhIKvrq5+lGV5EtoVQu/r9frXa1oXh+lXq9X10LD6a54f7k0F+qsxwxw/Y5NBPKfYfWiYvX5/GLsoir9f6/bR9+82JewD/VmW/X5JoD/R78W8vx/ds6bnCfSPpRPqIECAAAECBAgQIECAAAECBAgQIECAAAECBAgQIECAAAECBAgQIECAAAECBGYjEALD1WReE4COT2w/Ojr6fXFxcT8mqKUG+hPzDm15Uai66ufYA/21NX3/mWsxDuQP3Uwh0P+/vyDr9fo8z/OwKefpZ6jlmP4WTbUWgf6pdk7dBAgQIECAAAECBAgQIECAAAECBAgQIECAAAECBAgQIECAAAECBAgQIECAwGgFiqL4T1VcCMi+JPz88+fPk81ms98YEMb7+vXrL4H+cbQ91Z/USe8hpP/vv/+e1dZDOAH9LjWLKQT6w3ouy/L2M7/CEAfyg2We57fr9fq6z+oQ6P+fkhP6+6yY971GoP99fY1OgAABAgQIECBAgAABAgQIECBAgAABAgQIECBAgAABAgQIECBAgAABAgQILFCgHugP03/JqdfxydlhHIH+cS2mEOp/fHz8FqrahdyfBfWLogi/f7pm99N4iv8EAv1hM8JNvQvB4M+fP6eXl5e3H9WdVKA/PHu1Wl33qUOg/3+d2m1MOSvL8jTP87vP3KjxUetnbM8R6B9bR9RDgAABAgQIECBAgAABAgQIECBAgAABAgQIECBAgAABAgQIECBAgAABAgQITF4gDvTvJvQsDN000UQI/OlSgf7pLY05BPqbTr+vzy1sWsnz/KZPoP61XWwK9Pf9GoZA/2s74P63FBDof0tNYxEgQIAAAQIECBAgQIAAAQIECBAgQIAAAQIECBAgQIAAAQIECBAgQIAAAQIE/k+gIdAfbBpPZ6/giqI4zbLsPAXZN9C/O3X7JIxRFMWzU+Nf0qRqzHi8RL29Ny6EOprGfUmNY7snzO3h4eF7nuehp9XPi07of4+eprzqXwkIAfmyLK9TPc/z/HtZlk9rrP7TN1T/ml41BfrDmH2+hvHSQH+9B2/1br20r0M2irzGuu3eUHv4/cXFxf17PWMJ4wr0L6HL5kiAAAECBAgQIECAAAECBAgQIECAAAECBAgQIECAAAECBAgQIECAAAECBAh8qEBToL9P2LktrNwW6N8Fg8+yLPsWT3YXzL4tiuKmL0Q1XlmWp/VAehgrjFGW5dN4QwP9fcftW2d1XagjhMyr/95ut/dXV1e/m8a5uroK1+6D9uv1+lfTtSE8ned5sK1+7tbr9fV6vT5frVb7UHs1RnV9U+C9/px6YL4epg/XrFar6+12G8Y/6GnoQZhfOBH/rTZsVDWFGsqy/Fb1t15rwwaFZ2zVevv69evte4S9296RUEzTFwWqQocG+pv62ee9itfO0dHR05rcbDbP3tXq3cqy7O7o6OimzW5IoD/07fHx8WCTULV+dl779ybue1x/WK+792a/JuO/CUPf3aVfL9C/9BVg/gQIECBAgAABAgQIECBAgAABAgQIECBAgAABAgQIECBAgAABAgQIECBAgMCbC7Sc0B+C8HdNQfMQEI9Ocz+orSnQ33aqf32APhsKwvWJsHDSqBYsr59A33hC/5BxU4HytkbtNgr8qK7pOqk90aPGk/MTAfKna+v/Xn9e2CxQlmV9A0Bb6fvnxoH+roXZJ1DeNUb8++AYB8nbNos0jd90uv/QelLXx/0IAf6Ed+9+FkXxd+o5VRA+tTEjfq+a1mu8Fhpqffb4rt72DfSn/jbUe5NYcwfv78C1/PSFhKHv7lusiSmPIdA/5e6pnQABAgQIECBAgAABAgQIECBAgAABAgQIECBAgAABAgQIECBAgAABAgQIEBilQD0svgu47k9x3xX8LPSeCrvH96YC/X3D/BVUV6i/a1NBD/BkoH/ouKHOcAL95eXlbY9nPl0SPyOccJ+6vyE4n6w7dW0VAP/sQH+tp7fhiwF9nYZc13cTRn19NZ3u/1an9ac2WISvCsRfkgin4aee2eeE/pe8V/WvLVQeQwPxcW+aNqb0CfR3hfnDs9460B/GfM/NHEPW7lSuFeifSqfUSYAAAQIECBAgQIAAAQIECBAgQIAAAQIECBAgQIAAAQIECBAgQIAAAQIECExGoB7oDyfyf/ny5Xa73X6vJhAHXlPB2xBGL8vytH7yeBzoj0+lD+NXJ2SvVqv78N/xGLt/S34lIBU+rp3Cf5fn+cl2uz1p+4pAlmXPgvGpUHyfOocGg+PnNH0NoWme6/X6V7zIUiesV+H5pkB/CFsH9zDWarU6qZ/wXnlWzzk+Pr6uQudNJ/RXVrv+hs0hYV3sN4kMderzIoU1med5+NJAvBml7fbkpogqfB5Opz86Orp5bbA/DuSH9yIUtdls9l9o6FjnP+rzSp3Q37AB5WbX03AK/cG7Wb178RpqC/SHvmVZdleW5f5dbXi3+mwAOvgiQZ8wf6j5pYH+ak02/U3o+kJGnzW4lGsE+pfSafMkQIAAAQIECBAgQIAAAQIECBAgQIAAAQIECBAgQIAAAQIECBAgQIAAAQIEPkwgDvRfXV2FsO23LMvC/55+6iflx+HhKogeh4HjQH9qzFQoPQ7+p8K2qQBwUyA+jPf4+BhC62cJ1IPwccOmg+SJ8rtxz+th66YaUs3sM89wX70/0TgHoejwu1R4vAqkNwX662P2OUm9ur5h48Mzq9c6tb0IYeyHh4fvHZs2DoZo+upDalNAFQQviuIpHP+Sn6ae9P3yQtcJ/fE4TRsmUn3IsuxgDbUE+pObH1LvVur5beuqKcyf+tvwwkB/aoNB2MBy3vU+vaTfc79HoH/uHTY/AgQIECBAgAABAgQIECBAgAABAgQIECBAgAABAgQIECBAgAABAgQIECBA4MMFUoH+VFA6hNVDcfXwdD1s3xXoD/eG8G5Zlt92YzwLpFeTT5w4fnBt06aCNrymU8zrYe22E+5TY/cJSQ+pKXzp4PLy8ra6p+kU/N3vD4LKXSf+v3egv+2U876bF4Yu/g6fg+FCfXme39R9wwV9NgW8JtjfsckifFVgv9EkFYbvCvQn5tD4XsXB+ni9NQT6k2H+Crfpb0XYGFRd0xToHxLmD2MNDfSHryxUX6iI11bXWEPX4lKuF+hfSqfNkwABAgQIECBAgAABAgQIECBAgAABAgQIECBAgAABAgQIECBAgAABAgQIEPgwgVSgPzw8dVp9oqh9eLhPoL+6PwR5i6J42iBQ/YTn/fnz53S73Z7keX5WP/k+Pkk8PrU+/hpACq8hfH8QVm4LXzc15DXB4DjQHJ/w33JietZ1bSKs/aMybQrfv/KE/tbgd7yhoiiKv1+7yPsE+pvC+Lv1HcL0+y9RtNXTtmGh7b62NZVak/Fz+gT66+9Q9UWG+r9tNpuTLMtO8zw/ib5UEa//ZxsMUiflx/Pt2rCRWler1epku91+r4/VZdz1riXel8bNDXHNQ76u8dp1O+X7Bfqn3D21EyBAgAABAgQIECBAgAABAgQIECBAgAABAgQIECBAgAABAgQIECBAgAABAqMUaAr0h2KHnBA/JNBfhanLsjwNwd4ovJ9y2gdz4xB82ync8UCJU/oPAs11ixAu7tOwuPYh9TRsmqjP9T9VDWHc3WaH0+rf6hsZujY5vPcJ/fEGgi77Ppswuvx7BPqTmwwSAfPWR6VOzu+qrfp91yaR1Bqor6Ghgf7NZnMWgvvxWmmotzXQ39XT+pjxuxWtzbBpYr9xIswv2lgQvvxx37V5YGigv2uNxe971/P79nzO1wn0z7m75kaAAAECBAgQIECAAAECBAgQIECAAAECBAgQIECAAAECBAgQIECAAAECBAh8ikBboD8UlDolPnWadZ9A/9BT0Wsg+5B7V6i3DTER5N4HmuONAi9txtCTvhO+TzXF8wzh6u12GzYZnFe1VYHr+NrUpoLPDvT3WR9DzZsC/SEcfnR09Ds+rT70OM/zcAp9OLG+70/rlwe6BukK9If7GzYYPD23b6B/6CaFXd3vFuivf1WjT219Nk10vftD15hAf9fqff57gf7hZu4gQIAAAQIECBAgQIAAAQIECBAgQIAAAQIECBAgQIAAAQIECBAgQIAAAQIECLQKdAX6Qwj/8fHxvB6CTp183RWmbTiNvm936qfWH5z2nWVZ78B1WyD4rQL9Q07oD5OPn1ttCEh5hus3m82PCq3p2tTJ6ksI9IdQeJ7nN5eXl7f1hRXW3sPDw/c8z/dfN+haeMH2+Pj4Ot4U0HVf/Ps+gf5UfVXAPd6AUBTF3/EzEl+e6Ftma6C/HsrvGjBer/U12CfQH8Zv2ohRPVugv6sL7/97gf73N/YEAgQIECBAgAABAgQIECBAgAABAgQIECBAgAABAgQIECBAgAABAgQIECBAYGECXYH+wBGF8ffh+jpVV6A/FToOAd5w6nye53er1erp/y+K4i5xan090B9C2ftT6ocE6NtO6E9tOAih7qHL4cuXL7dxoLxrjITN76Ygd/3a4Lder3/VexielQp9zznQvwu/34YT7evWL/kiRJ+T4rv6Gb0XP7o2w1TvWLxxJtQSfle/P+5t6gsa9fdqV8tdeK+GBuKHbJZpe/+bAv3h/VqtVif1+bV94WJo/amNR/XeOKF/yEr+/2sF+oebuYMAAQIECBAgQIAAAQIECBAgQIAAAQIECBAgQIAAAQIECBAgQIAAAQIECBAg0CrQJ9AfBtiFcsP/PQhNV4O3BXoTQdxwW+PJ+m2B/jh43xYAjieeCM7va4jHrcLyH7F84sDzLlR+Uj27vmkhtgy/K8vyLHVtvfYZB/pPUmuy76nwNbf7siyTmwLCNS89qb/PCf1VDX2+EhEH+uPNHAPfq9YT+oe8W/E863WmelGN3fDljuTfBoH+j/hr1P4Mgf7P74EKCBAgQIAAAQIECBAgQIAAAQIECBAgQIAAAQIECBAgQIAAAQIECBAgQIAAgZkJ9A30h+BtW6i5LdAf/261Wl03nWLfEPA9+CpAHGJuG69qV0NY+iA4nDopP5xs3tXy3fzC1wWSmx267m+Yc/22/fyHXFsfYI6B/pRr6HP8dYMu/1QIPjg/Pj5+24X8O9dA0zOGBPrDGF0bEepB+dTmjvV6fd23lnje8Xva92sFqQ0p4csRtXfvW5Zl4X9PP/FGgYYNP8++BCLQ32Mlv/MlAv3vDGx4AgQIECBAgAABAgQIECBAgAABAgQIECBAgAABAgQIECBAgAABAgQIECBAYHkCfQP9XTJtgf5ESLnxdP5EqD48Og70HwSEQ/D46Ojod9OGg5YQ/EEdiYB067ihsHq9oY48z2+aNiu0GTbM++mW+FT2IddWz5x7oD/0+OHh4Xue56dda7X2+2frcLdWzvI8PyvL8rrPho625w0N9HfNIzr5Psz1vHp+/UsOcU2Jr16ES1pP6A8XdL1bqY0y8QabxPv/LKyf2kwQv9MC/QNW9jtdKtD/TrCGJUCAAAECBAgQIECAAAECBAgQIECAAAECBAgQIECAAAECBAgQIECAAAECBJYr8EGB/jh4fB+HpTuCzAcB4N3p6edlWZ5UndudJn6bZdldFcKuwtn108GjTj8LdMdh+Wrc+PT9ppPg4/B935XVcEp5CFTfxqeuN53i3hHo/lF5hTnVT1CvaozD2U3Xhevjeru+ktC24aOvUeq6Hj1+dlvTyfOVa9u8h9Y6NNAfxm/7CkN9fcXXpTaUdLxXnYH+UM+Qdys+fT/c3yfQ3/RO19epQP/Q1ff21wv0v72pEQkQIECAAAECBAgQIECAAAECBAgQIECAAAECBAgQIECAAAECBAgQIECAAIGFC3xEoL8poByCwtvt9n61Wp3Uw/mJljw70Tt1Mnh13y6AvA/7t7S46YT2H6l7qnpbToF/Vmff5dUS4n425pBrq+f3OaG/LUgexqmH9scQ6G9bA039S31Bob454y3D/KGGlwT6w31NGzziQH/qqwTVOg3jdHyxoFegv+8a3l2XelcPvqgRf3GjGj+1/uqbVAT6B3biHS4X6H8HVEMSIECAAAECBAgQIECAAAECBAgQIECAAAECBAgQIECAAAECBAgQIECAAAECyxb4iEB/EG4KKPfUTwblm06qbxozEfR/FugP96ZOC++qs+uE+q77w+/jrwOEf2s68X/ItWGcPoH+rj6NLdDfd001fWUhPr3+rcP8sXv4769fv/66uLi477Me4q8apNZD1yaMjue0BvoHbIypTvG/rr6OUX9unxP6q+tTPa3WnUB/n1XzvtcI9L+vr9EJECBAgAABAgQIECBAgAABAgQIECBAgAABAgQIECBAgAABAgQIECBAgACBBQp8VKA/0BXs6PQAABKUSURBVIZAblmW3zpO47/ZtSGc6l39NJ58vws0n2VZVr8+1ckw7l2WZee1XyYD/eH3fcfdhZ6TQeahyyk+cb5+Onk8VhyS7tpQ0DfQH57TtFFiooH+pq8wHKyZ9wjzB8uXntBfrcHHx8fz+vuS2uDRZwNKWZZ3eZ6H9V9/T7pO6P+dZdlpn3erKIrqvX227IcE+lPrL/Tm6Ojo958/f0632+33pvc33gDRtXmi/rfvvfo/9G/A2K8X6B97h9RHgAABAgQIECBAgAABAgQIECBAgAABAgQIECBAgAABAgQIECBAgAABAgQITE5gF7Z9qnu1Wt1fXl7evmQSuzB6CP8+/Xz9+vU2dRJ5CB+HYG5ZliGce1I9tyzL+yoU3Hesep19xq2F9Ktb71Inisfjbjabk9VqdVLVHJxCvWGDQNf9QyyrOVT3/PXXX3dNp7nH13b1bXe6+d676/q6526uBz0davmSnnbZtZ3QHwLsx8fH17FfarPCe4a56+5t70XTXGPnpuB82/qv3sWunjUF4lNj7zYH9Fr/Q3tfPa/6+1D9jQjvw2azCRsxku/v0Oe81d++rnU6p98L9M+pm+ZCgAABAgQIECBAgAABAgQIECBAgAABAgQIECBAgAABAgQIECBAgAABAgQIECBA4BUCqUB/0xcTQtg7z/Pv8dch3jPM/4qpfcqtQ0+4/5QiPfRTBQT6P5XfwwkQIECAAAECBAgQIECAAAECBAgQIECAAAECBAgQIECAAAECBAgQIECAAAECBAiMR6Ae6N8F+W/jE+zDae8PDw/f8zzffz2imoEw/2EvBfrHs7bHWolA/1g7oy4CBAgQIECAAAECBAgQIECAAAECBAgQIECAAAECBAgQIECAAAECBAgQIECAAAECHyxQC+vfpYL8m83mLMuyb6myhPmfqwj0f/ACnuDjBPon2DQlEyBAgAABAgQIECBAgAABAgQIECBAgAABAgQIECBAgAABAgQIECBAgAABAgQIEPhogRD232w2P1LPFeZPd0Og/6NX6fSeJ9A/vZ6pmAABAgQIECBAgAABAgQIECBAgAABAgQIECBAgAABAgQIECBAgAABAgQIECBAgMCnCFxdXf0oy/Kk/nBh/uZWCPR/yjKd1EMF+ifVLsUSIECAAAECBAgQIECAAAECBAgQIECAAAECBAgQIECAAAECBAgQIECAAAECBAgQ+DyB9Xp9nuf5aVVBWZZ3V1dXvz+vonE/uSiKb2VZ7r2Oj4+vLy4u7sddteo+UkCg/yO1PYsAAQIECBAgQIAAAQIECBAgQIAAAQIECBAgQIAAAQIECBAgQIAAAQIECBAgQIDAhAWKogjh9PMwBWH+CTdS6aMREOgfTSsUQoAAAQIECBAgQIAAAQIECBAgQIAAAQIECBAgQIAAAQIECBAgQIAAAQIECBAgQGDcAj9//jx5fHw83263907mH3evVDcNAYH+afRJlQQIECBAgAABAgQIECBAgAABAgQIECBAgAABAgQIECBAgAABAgQIECBAgAABAgQIECAwMwGB/pk11HQIECBAgAABAgQIECBAgAABAgQIECBAgAABAgQIECBAgAABAgQIECBAgAABAgQIECBAYBoCAv3T6JMqCRAgQIAAAQIECBAgQIAAAQIECBAgQIAAAQIECBAgQIAAAQIECBAgQIAAAQIECBAgQGBmAgL9M2uo6RAgQIAAAQIECBAgQIAAAQIECBAgQIAAAQIECBAgQIAAAQIECBAgQIAAAQIECBAgQIDANAQE+qfRJ1USIECAAAECBAgQIECAAAECBAgQIECAAAECBAgQIECAAAECBAgQIECAAAECBAgQIECAwMwEBPpn1lDTIUCAAAECBAgQIECAAAECBAgQIECAAAECBAgQIECAAAECBAgQIECAAAECBAgQIECAAIFpCAj0T6NPqiRAgAABAgQIECBAgAABAgQIECBAgAABAgQIECBAgAABAgQIECBAgAABAgQIECBAgACBmQkI9M+soaZDgAABAgQIECBAgAABAgQIECBAgAABAgQIECBAgAABAgQIECBAgAABAgQIECBAgAABAtMQEOifRp9USYAAAQIECBAgQIAAAQIECBAgQIAAAQIECBAgQIAAAQIECBAgQIAAAQIECBAgQIAAAQIzExDon1lDTYcAAQIECBAgQIAAAQIECBAgQIAAAQIECBAgQIAAAQIECBAgQIAAAQIECBAgQIAAAQIEpiEg0D+NPqmSAAECBAgQIECAAAECBAgQIECAAAECBAgQIECAAAECBAgQIECAAAECBAgQIECAAAECBGYmINA/s4aaDgECBAgQIECAAAECBAgQIECAAAECBAgQIECAAAECBAgQIECAAAECBAgQIECAAAECBAhMQ0Cgfxp9UiUBAgQIECBAgAABAgQIECBAgAABAgQIECBAgAABAgQIECBAgAABAgQIECBAgAABAgQIzExAoH9mDTUdAgQIECBAgAABAgQIECBAgAABAgQIECBAgAABAgQIECBAgAABAgQIECBAgAABAgQIEJiGgED/NPqkSgIECBAgQIAAAQIECBAgQIAAAQIECBAgQIAAAQIECBAgQIAAAQIECBAgQIAAAQIECBCYmYBA/8waajoECBAgQIAAAQIECBAgQIAAAQIECBAgQIAAAQIECBAgQIAAAQIECBAgQIAAAQIECBAgMA0Bgf5p9EmVBAgQIECAAAECBAgQIECAAAECBAgQIECAAAECBAgQIECAAAECBAgQIECAAAECBAgQIDAzAYH+mTXUdAgQIECAAAECBAgQIECAAAECBAgQIECAAAECBAgQIECAAAECBAgQIECAAAECBAgQIEBgGgIC/dPokyoJECBAgAABAgQIECBAgAABAgQIECBAgAABAgQIECBAgAABAgQIECBAgAABAgQIECBAYGYCAv0za6jpECBAgAABAgQIECBAgAABAgQIECBAgAABAgQIECBAgAABAgQIECBAgAABAgQIECBAgMA0BAT6p9EnVRIgQIAAAQIECBAgQIAAAQIECBAgQIAAAQIECBAgQIAAAQIECBAgQIAAAQIECBAgQIDAzAQE+mfWUNMhQIAAAQIECBAgQIAAAQIECBAgQIAAAQIECBAgQIAAAQIECBAgQIAAAQIECBAgQIAAgWkICPRPo0+qJECAAAECBAgQIECAAAECBAgQIECAAAECBAgQIECAAAECBAgQIECAAAECBAgQIECAAIGZCQj0z6yhpkOAAAECBAgQIECAAAECBAgQIECAAAECBAgQIECAAAECBAgQIECAAAECBAgQIECAAAEC0xAQ6J9Gn1RJgAABAgQIECBAgAABAgQIECBAgAABAgQIECBAgAABAgQIECBAgAABAgQIECBAgAABAjMTEOifWUNNhwABAgQIECBAgAABAgQIECBAgAABAgQIECBAgAABAgQIECBAgAABAgQIECBAgAABAgSmISDQP40+qZIAAQIECBAgQIAAAQIECBAgQIAAAQIECBAgQIAAAQIECBAgQIAAAQIECBAgQIAAAQIEZiYg0D+zhpoOAQIECBAgQIAAAQIECBAgQIAAAQIECBAgQIAAAQIECBAgQIAAAQIECBAgQIAAAQIECExDQKB/Gn1SJQECBAgQIECAAAECBAgQIECAAAECBAgQIECAAAECBAgQIECAAAECBAgQIECAAAECBAjMTECgf2YNNR0CBAgQIECAAAECBAgQIECAAAECBAgQIECAAAECBAgQIECAAAECBAgQIECAAAECBAgQmIaAQP80+qRKAgQIECBAgAABAgQIECBAgAABAgQIECBAgAABAgQIECBAgAABAgQIECBAgAABAgQIEJiZgED/zBpqOgQIECBAgAABAgQIECBAgAABAgQIECBAgAABAgQIECBAgAABAgQIECBAgAABAgQIECAwDQGB/mn0SZUECBAgQIAAAQIECBAgQIAAAQIECBAgQIAAAQIECBAgQIAAAQIECBAgQIAAAQIECBAgMDMBgf6ZNdR0CBAgQIAAAQIECBAgQIAAAQIECBAgQIAAAQIECBAgQIAAAQIECBAgQIAAAQIECBAgQGAaAgL90+iTKgkQIECAAAECBAgQIECAAAECBAgQIECAAAECBAgQIECAAAECBAgQIECAAAECBAgQIEBgZgIC/TNrqOkQIECAAAECBAgQIECAAAECBAgQIECAAAECBAgQIECAAAECBAgQIECAAAECBAgQIECAwDQEBPqn0SdVEiBAgAABAgQIECBAgAABAgQIECBAgAABAgQIECBAgAABAgQIECBAgAABAgQIECBAgMDMBAT6Z9ZQ0yFAgAABAgQIECBAgAABAgQIECBAgAABAgQIECBAgAABAgQIECBAgAABAgQIECBAgACBaQgI9E+jT6okQIAAAQIECBAgQIAAAQIECBAgQIAAAQIECBAgQIAAAQIECBAgQIAAAQIECBAgQIAAgZkJCPTPrKGmQ4AAAQIECBAgQIAAAQIECBAgQIAAAQIECBAgQIAAAQIECBAgQIAAAQIECBAgQIAAAQLTEBDon0afVEmAAAECBAgQIECAAAECBAgQIECAAAECBAgQIECAAAECBAgQIECAAAECBAgQIECAAAECMxMQ6J9ZQ02HAAECBAgQIECAAAECBAgQIECAAAECBAgQIECAAAECBAgQIECAAAECBAgQIECAAAECBKYhINA/jT6pkgABAgQIECBAgAABAgQIECBAgAABAgQIECBAgAABAgQIECBAgAABAgQIECBAgAABAgRmJiDQP7OGmg4BAgQIECBAgAABAgQIECBAgAABAgQIECBAgAABAgQIECBAgAABAgQIECBAgAABAgQITENAoH8afVIlAQIECBAgQIAAAQIECBAgQIAAAQIECBAgQIAAAQIECBAgQIAAAQIECBAgQIAAAQIECMxMQKB/Zg01HQIECBAgQIAAAQIECBAgQIAAAQIECBAgQIAAAQIECBAgQIAAAQIECBAgQIAAAQIECBCYhoBA/zT6pEoCBAgQIECAAAECBAgQIECAAAECBAgQIECAAAECBAgQIECAAAECBAgQIECAAAECBAgQmJmAQP/MGmo6BAgQIECAAAECBAgQIECAAAECBAgQIECAAAECBAgQIECAAAECBAgQIECAAAECBAgQIDANAYH+afRJlQQIECBAgAABAgQIECBAgAABAgQIECBAgAABAgQIECBAgAABAgQIECBAgAABAgQIECAwMwGB/pk11HQIECBAgAABAgQIECBAgAABAgQIECBAgAABAgQIECBAgAABAgQIECBAgAABAgQIECBAYBoCAv3T6JMqCRAgQIAAAQIECBAgQIAAAQIECBAgQIAAAQIECBAgQIAAAQIECBAgQIAAAQIECBAgQGBmAgL9M2uo6RAgQIAAAQIECBAgQIAAAQIECBAgQIAAAQIECBAgQIAAAQIECBAgQIAAAQIECBAgQIDANAQE+qfRJ1USIECAAAECBAgQIECAAAECBAgQIECAAAECBAgQIECAAAECBAgQIECAAAECBAgQIECAwMwEBPpn1lDTIUCAAAECBAgQIECAAAECBAgQIECAAAECBAgQIECAAAECBAgQIECAAAECBAgQIECAAIFpCAj0T6NPqiRAgAABAgQIECBAgAABAgQIECBAgAABAgQIECBAgAABAgQIECBAgAABAgQIECBAgACBmQkI9M+soaZDgAABAgQIECBAgAABAgQIECBAgAABAgQIECBAgAABAgQIECBAgAABAgQIECBAgAABAtMQEOifRp9USYAAAQIECBAgQIAAAQIECBAgQIAAAQIECBAgQIAAAQIECBAgQIAAAQIECBAgQIAAAQIzExDon1lDTYcAAQIECBAgQIAAAQIECBAgQIAAAQIECBAgQIAAAQIECBAgQIAAAQIECBAgQIAAAQIEpiEg0D+NPqmSAAECBAgQIECAAAECBAgQIECAAAECBAgQIECAAAECBAgQIECAAAECBAgQIECAAAECBGYmINA/s4aaDgECBAgQIECAAAECBAgQIECAAAECBAgQIECAAAECBAgQIECAAAECBAgQIECAAAECBAhMQ0Cgfxp9UiUBAgQIECBAgAABAgQIECBAgAABAgQIECBAgAABAgQIECBAgAABAgQIECBAgAABAgQIzExAoH9mDTUdAgQIECBAgAABAgQIECBAgAABAgQIECBAgAABAgQIECBAgAABAgQIECBAgAABAgQIEJiGgED/NPqkSgIECBAgQIAAAQIECBAgQIAAAQIECBAgQIAAAQIECBAgQIAAAQIECBAgQIAAAQIECBCYmcB/AXsaLjBNesXCAAAAAElFTkSuQmCC"/>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2" name="Picture 11" descr="_- visual selection (20).png"/>
          <p:cNvPicPr>
            <a:picLocks noChangeAspect="1"/>
          </p:cNvPicPr>
          <p:nvPr/>
        </p:nvPicPr>
        <p:blipFill>
          <a:blip r:embed="rId4" cstate="print"/>
          <a:stretch>
            <a:fillRect/>
          </a:stretch>
        </p:blipFill>
        <p:spPr>
          <a:xfrm>
            <a:off x="768626" y="527755"/>
            <a:ext cx="10880035" cy="6330245"/>
          </a:xfrm>
          <a:prstGeom prst="rect">
            <a:avLst/>
          </a:prstGeom>
        </p:spPr>
      </p:pic>
      <p:sp>
        <p:nvSpPr>
          <p:cNvPr id="16" name="Footer Placeholder 15"/>
          <p:cNvSpPr>
            <a:spLocks noGrp="1"/>
          </p:cNvSpPr>
          <p:nvPr>
            <p:ph type="ftr" sz="quarter" idx="11"/>
          </p:nvPr>
        </p:nvSpPr>
        <p:spPr/>
        <p:txBody>
          <a:bodyPr/>
          <a:lstStyle/>
          <a:p>
            <a:r>
              <a:rPr lang="en-US" smtClean="0"/>
              <a:t>Prof. Venkataramana Veeramsetty</a:t>
            </a:r>
            <a:endParaRPr lang="en-US"/>
          </a:p>
        </p:txBody>
      </p:sp>
    </p:spTree>
    <p:extLst>
      <p:ext uri="{BB962C8B-B14F-4D97-AF65-F5344CB8AC3E}">
        <p14:creationId xmlns:p14="http://schemas.microsoft.com/office/powerpoint/2010/main" xmlns="" val="29896038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9D4B56DF-F298-958C-7363-D5C4C2596EB3}"/>
            </a:ext>
          </a:extLst>
        </p:cNvPr>
        <p:cNvGrpSpPr/>
        <p:nvPr/>
      </p:nvGrpSpPr>
      <p:grpSpPr>
        <a:xfrm>
          <a:off x="0" y="0"/>
          <a:ext cx="0" cy="0"/>
          <a:chOff x="0" y="0"/>
          <a:chExt cx="0" cy="0"/>
        </a:xfrm>
      </p:grpSpPr>
      <p:pic>
        <p:nvPicPr>
          <p:cNvPr id="3" name="Picture 2" descr="WhatsApp Image 2024-08-23 at 15.43.17">
            <a:extLst>
              <a:ext uri="{FF2B5EF4-FFF2-40B4-BE49-F238E27FC236}">
                <a16:creationId xmlns:a16="http://schemas.microsoft.com/office/drawing/2014/main" xmlns="" id="{083CCF8D-6DE5-8443-9633-BB0BA8D56008}"/>
              </a:ext>
            </a:extLst>
          </p:cNvPr>
          <p:cNvPicPr>
            <a:picLocks noChangeAspect="1"/>
          </p:cNvPicPr>
          <p:nvPr/>
        </p:nvPicPr>
        <p:blipFill>
          <a:blip r:embed="rId3"/>
          <a:stretch>
            <a:fillRect/>
          </a:stretch>
        </p:blipFill>
        <p:spPr>
          <a:xfrm>
            <a:off x="317643" y="144259"/>
            <a:ext cx="1719435" cy="677445"/>
          </a:xfrm>
          <a:prstGeom prst="rect">
            <a:avLst/>
          </a:prstGeom>
        </p:spPr>
      </p:pic>
      <p:sp>
        <p:nvSpPr>
          <p:cNvPr id="13" name="Date Placeholder 12">
            <a:extLst>
              <a:ext uri="{FF2B5EF4-FFF2-40B4-BE49-F238E27FC236}">
                <a16:creationId xmlns:a16="http://schemas.microsoft.com/office/drawing/2014/main" xmlns="" id="{704BB619-91DB-CB27-4EA2-24BBA4B68D53}"/>
              </a:ext>
            </a:extLst>
          </p:cNvPr>
          <p:cNvSpPr>
            <a:spLocks noGrp="1"/>
          </p:cNvSpPr>
          <p:nvPr>
            <p:ph type="dt" sz="half" idx="10"/>
          </p:nvPr>
        </p:nvSpPr>
        <p:spPr/>
        <p:txBody>
          <a:bodyPr/>
          <a:lstStyle/>
          <a:p>
            <a:fld id="{1BEF1CB8-0DD3-4E93-8B47-9E8B1AC88344}" type="datetime1">
              <a:rPr lang="en-US" smtClean="0"/>
              <a:pPr/>
              <a:t>7/8/2025</a:t>
            </a:fld>
            <a:endParaRPr lang="en-US" dirty="0"/>
          </a:p>
        </p:txBody>
      </p:sp>
      <p:sp>
        <p:nvSpPr>
          <p:cNvPr id="15" name="Slide Number Placeholder 14">
            <a:extLst>
              <a:ext uri="{FF2B5EF4-FFF2-40B4-BE49-F238E27FC236}">
                <a16:creationId xmlns:a16="http://schemas.microsoft.com/office/drawing/2014/main" xmlns="" id="{8E84D0D7-7B74-DA68-BFA5-8CD3E43D38C5}"/>
              </a:ext>
            </a:extLst>
          </p:cNvPr>
          <p:cNvSpPr>
            <a:spLocks noGrp="1"/>
          </p:cNvSpPr>
          <p:nvPr>
            <p:ph type="sldNum" sz="quarter" idx="12"/>
          </p:nvPr>
        </p:nvSpPr>
        <p:spPr/>
        <p:txBody>
          <a:bodyPr/>
          <a:lstStyle/>
          <a:p>
            <a:fld id="{6EFE7C99-B088-4EBB-BFF6-BECCC96D5DD8}" type="slidenum">
              <a:rPr lang="en-US" smtClean="0"/>
              <a:pPr/>
              <a:t>29</a:t>
            </a:fld>
            <a:endParaRPr lang="en-US"/>
          </a:p>
        </p:txBody>
      </p:sp>
      <p:sp>
        <p:nvSpPr>
          <p:cNvPr id="10" name="TextBox 9">
            <a:extLst>
              <a:ext uri="{FF2B5EF4-FFF2-40B4-BE49-F238E27FC236}">
                <a16:creationId xmlns:a16="http://schemas.microsoft.com/office/drawing/2014/main" xmlns="" id="{A5223782-426F-53AA-88CF-F1D10EC5E595}"/>
              </a:ext>
            </a:extLst>
          </p:cNvPr>
          <p:cNvSpPr txBox="1"/>
          <p:nvPr/>
        </p:nvSpPr>
        <p:spPr>
          <a:xfrm>
            <a:off x="2337283" y="199722"/>
            <a:ext cx="9687560" cy="461665"/>
          </a:xfrm>
          <a:prstGeom prst="rect">
            <a:avLst/>
          </a:prstGeom>
          <a:noFill/>
        </p:spPr>
        <p:txBody>
          <a:bodyPr wrap="square" rtlCol="0">
            <a:spAutoFit/>
          </a:bodyPr>
          <a:lstStyle/>
          <a:p>
            <a:pPr algn="ctr"/>
            <a:r>
              <a:rPr lang="en-US" sz="2400" b="1" dirty="0">
                <a:solidFill>
                  <a:schemeClr val="bg1"/>
                </a:solidFill>
              </a:rPr>
              <a:t>Slide Title</a:t>
            </a:r>
            <a:endParaRPr lang="en-US" sz="2400" dirty="0"/>
          </a:p>
        </p:txBody>
      </p:sp>
      <p:grpSp>
        <p:nvGrpSpPr>
          <p:cNvPr id="2" name="Group 1">
            <a:extLst>
              <a:ext uri="{FF2B5EF4-FFF2-40B4-BE49-F238E27FC236}">
                <a16:creationId xmlns:a16="http://schemas.microsoft.com/office/drawing/2014/main" xmlns="" id="{70FD3C5C-8702-94B3-62DC-62040A4E0B66}"/>
              </a:ext>
            </a:extLst>
          </p:cNvPr>
          <p:cNvGrpSpPr/>
          <p:nvPr/>
        </p:nvGrpSpPr>
        <p:grpSpPr>
          <a:xfrm>
            <a:off x="2336800" y="134364"/>
            <a:ext cx="9745291" cy="677445"/>
            <a:chOff x="2336800" y="134364"/>
            <a:chExt cx="9745291" cy="677445"/>
          </a:xfrm>
          <a:solidFill>
            <a:srgbClr val="194E91"/>
          </a:solidFill>
        </p:grpSpPr>
        <p:sp>
          <p:nvSpPr>
            <p:cNvPr id="5" name="TextBox 4">
              <a:extLst>
                <a:ext uri="{FF2B5EF4-FFF2-40B4-BE49-F238E27FC236}">
                  <a16:creationId xmlns:a16="http://schemas.microsoft.com/office/drawing/2014/main" xmlns="" id="{BF8EE847-F1C0-46F6-467D-C4732C46394F}"/>
                </a:ext>
              </a:extLst>
            </p:cNvPr>
            <p:cNvSpPr txBox="1"/>
            <p:nvPr/>
          </p:nvSpPr>
          <p:spPr>
            <a:xfrm>
              <a:off x="2336800" y="134364"/>
              <a:ext cx="9745291" cy="677445"/>
            </a:xfrm>
            <a:prstGeom prst="rect">
              <a:avLst/>
            </a:prstGeom>
            <a:grpFill/>
            <a:effectLst>
              <a:softEdge rad="0"/>
            </a:effectLst>
          </p:spPr>
          <p:txBody>
            <a:bodyPr wrap="square" rtlCol="0">
              <a:spAutoFit/>
            </a:bodyPr>
            <a:lstStyle/>
            <a:p>
              <a:pPr algn="ctr"/>
              <a:endParaRPr lang="en-US" sz="2400" b="1" dirty="0">
                <a:solidFill>
                  <a:schemeClr val="bg1"/>
                </a:solidFill>
              </a:endParaRPr>
            </a:p>
          </p:txBody>
        </p:sp>
        <p:sp>
          <p:nvSpPr>
            <p:cNvPr id="7" name="TextBox 6">
              <a:extLst>
                <a:ext uri="{FF2B5EF4-FFF2-40B4-BE49-F238E27FC236}">
                  <a16:creationId xmlns:a16="http://schemas.microsoft.com/office/drawing/2014/main" xmlns="" id="{345E6EB6-F140-AAB0-A0A9-405B64FF2239}"/>
                </a:ext>
              </a:extLst>
            </p:cNvPr>
            <p:cNvSpPr txBox="1"/>
            <p:nvPr/>
          </p:nvSpPr>
          <p:spPr>
            <a:xfrm>
              <a:off x="2394530" y="273031"/>
              <a:ext cx="9687560" cy="400110"/>
            </a:xfrm>
            <a:prstGeom prst="rect">
              <a:avLst/>
            </a:prstGeom>
            <a:grpFill/>
          </p:spPr>
          <p:txBody>
            <a:bodyPr wrap="square" rtlCol="0">
              <a:spAutoFit/>
            </a:bodyPr>
            <a:lstStyle/>
            <a:p>
              <a:pPr algn="ctr"/>
              <a:r>
                <a:rPr lang="en-US" sz="2000" b="1" dirty="0" smtClean="0">
                  <a:solidFill>
                    <a:schemeClr val="bg1"/>
                  </a:solidFill>
                </a:rPr>
                <a:t>Limitations in AI-Assisted Coding</a:t>
              </a:r>
            </a:p>
          </p:txBody>
        </p:sp>
      </p:grpSp>
      <p:sp>
        <p:nvSpPr>
          <p:cNvPr id="61442" name="AutoShape 2" descr="data:image/png;base64,iVBORw0KGgoAAAANSUhEUgAAC/QAAApoCAYAAABB2gXMAAAAAXNSR0IArs4c6QAAIABJREFUeF7s3QuUZVdBJ/y9b1fnYfp28gHNAI768RhmYHAUWmAQkIQkde+tJrENNGgcJUAc0AFFB+TxoYjyFj9xyQj6McNL0FABQydd994ikfAQBrQZQL5RkMcAKkIDku4OSeiqu6d2r6pMp1K37tm3Hqer+3fXYi1Wap+99/ntfR691n/vE4MfAQIECBAgQIAAAQIECBAgQIAAAQIECBAgQIAAAQIECBAgQIAAAQIECBAgQIAAAQIECBAgsOkCcdNb1CABAgQIECBAgAABAgQIECBAgAABAgQIECBAgAABAgQIECBAgAABAgQIECBAgAABAgQIECAQBPpNAg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LL0DJbAAAgAElEQVQ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sIpA7HQ635tSekRK6UdjjN8fQvjhGOPE0jEppZtCCJ8IIfxDCOEvY4wf63a7+f8nsgQIECBAgAABAgQIECBAgAABAltHQKB/64yVnhIgQIAAAQIECBAgQIAAAQIEtoTA4x73uO+dm5v7ixDCD1To8J/0er3LK5RThACBmgQuvfTS5ne/+92ZEMKjKnTBNV0BSRECBAgQIDBEIE5NTT1ofn7+2THGHw8h3HUMqdtCCH8dQnjX/Pz8u84777wvTE9Pz49Rj0MIECBAgAABAgQIECBAgAABAgQ2SUCgf5OgNUOAAAECBAgQIECAAAECBAgQOF0EBPpPl5F2nqeLgED/6TLSzpMAAQIE6hSYmpr6wcFg8MYQwo+EEBrr2JebY4xXdLvdq9exTlURIECAAAECBAgQIECAAAECBAiso4BA/zpiqooAAQIECBAgQIAAAQIECBCoT6DT6exKKT00hPDoxZ3hd8cYz1rqUUrpphDCJ0II/xBC+GCj0fj4zMzM10IIqb5en5otC/SfmuPqrE5fAYH+03fsnTkBAgQIbLzAvn37zjh69OhzU0q/FkI4cwNaPJZSurTf7/c2oG5VEiBAgAABAgQIECBAgAABAgQIrIOAQP86IKqCAAECBAgQIECAAAECBAgQqEdgamrqBwaDwX8KIfxUCOFfjtGLb6aU3rNt27bXzszMfFq4fwzBFQ4R6B/fsd1uXxZCeNf4NfyfI1NK3240GodTSp+OMX44pXRts9n82+np6e+uR/3qOH0EBPpPn7F2pgS2okC73X7H4rvgenb/thDC10MIt4QQDqaUPhpCuHHnzp2fnZ6ezv/Nj8C6CJx//vk7zjzzzDfGGJ+0LhWuXMmhwWDw2NnZ2fzvHT8CBAgQIECAAAECBAgQIECAAIGTUECg/yQcFF0iQIAAAQIECBAgQIAAAQIEVheYmpr6wcFg8HshhMeEEBrr5PWZGOMv79ixY3Z6enp+neo8LasR6B9/2Ncz0D+kFzmg+BchhP/SbDavE+4ff6xOpyMF+k+n0XauBLaewAYF+odB5HfET6aUXnfbbbdN33jjjUe3npgenywCeWf+I0eO/GEI4YoN7tPHU0oX9/v9b21wO6onQIAAAQIECBAgQIAAAQIECBAYU0Cgf0w4hxEgQIAAAQIECBAgQIAAAQKbL3DRRRedOzEx8aoQwpUhhG0b0YO8A+vExMTlBw4c+MJG1H861CnQP/4ob0Kg//bOpZS+FmN8dbPZfL3dhscfs9PhSIH+02GUnSOBrSuwyYH+E6FuizG+6dixY8+//vrrb9q6gnpel0Cn03lWSum167hAedip7D906NATDh48eKyuc9UuAQIECBAgQIAAAQIECBAgQIDA6gIC/WYIAQIECBAgQIAAAQIECBAgsCUEJicndzcajatCCPfdhA7fHEL4pV6v999CCGkT2julmhDoH384NzPQv9TLxWD/z/d6vWvM9/HH7lQ+UqD/VB5d50Zg6wvUGOhfwvtWjPEXu93uOzxHt/582qwzmJqauv9gMHhfCOFem9DmS3q93m9sQjuaIECAAAECBAgQIECAAAECBAgQGFNAoH9MOIcRIECAAAECBAgQIECAAAECmyfQ6XT2ppTeHEI4d/NaDfMxxhfv2LHjldPT0/Ob2O6Wb0qgf/whrCPQv9jbQUpp/9zc3JU33HDDN8c/A0eeigIC/afiqDonAqsLFDyPbkopTfb7/Y/VZXoSBPrzqQ9CCK9rNpvPnZ6e/m5dFtrdOgLtdvvlIYQXbEaPU0pP6vf77xy3Le8B48o5jgABAgQIECBAgAABAgQIECBQXUCgv7qVkgQIECBAgAABAgQIECBAgEANAq1W64kxxrxT/jk1ND+IMf56t9vNgRs79VccAIH+ilArFCsIUI7fyOpHfmYwGDxhdnb20xvVgHq3noAg39YbMz0msFaBgueRQP//wc6h/jc1m81fEOpf6ww8tY9vtVr3jDHm3fn/dcGZ3hZCeHdK6a3bt2//60ajcfjMM8+cu+WWW+6S6zh27NjdYowPjjFenFJ6bAjhHot1H44xtrrd7n8vaOsORb0HjCvnOAIECBAgQIAAAQIECBAgQIBAdQGB/upWShIgQIAAAQIECBAgQIAAAQKbLNButx8RQrg2hHDXTW76xOZuizE+udvtXlVjH7ZU0wL94w9XQYBy/EZGH/n1RqNx6czMzEdHF1XidBAQ5DsdRtk5ErijQMHzSKD/jnT5izdX9vv9N5lTBIYJtFqtdoxxfwhhe0Wl98/Nzf3s9ddf/+WK5cPevXvPu/XWWzsppfa2bdueNzMz809Vj11eznvAuHKOI0CAAAECBAgQIECAAAECBAhUFxDor26lJAECBAgQIECAAAECBAgQILCJApOTk9/XaDTeW7hz5Ub18B8bjcYFMzMzn92oBk6legX6xx/NggDl+I1UODLG+OX5+fnLZmdnD1YorsgpLiDId4oPsNMjsIJAwfNIoP/Oft4bXVWrCrTb7d8OITynItP7zzrrrL3XXHPNtyuWX/di3gPWnVSFBAgQIECAAAECBAgQIECAAIE7CQj0mxQECBAgQIAAAQIECBAgQIDASSewe/fu7bt27Xp9COFpJZ1LKX0txvj6+fn5d5x33nlfmJ6enl86ft++fWccOXLk3nmXyhjjs0II9y2pO4Tw9maz+dTp6envFh532hUX6B9/yAsClLmRL4YQ3j+ktZ0hhAeHEO4VQjhznB7FGP9ufn6+NTs7m9vxO40FBPlO48F36qetQMHzaKsF+t8XQvjSiIHNz83dIYTvDSGcM+YkeEWv13vhmMc67BQWWPx3ztUhhEsrnObRlNKl/X4/z9vaft4DaqPXMAECBAgQIECAAAECBAgQIHAaCQj0n0aD7VQJECBAgAABAgQIECBAgMBWEeh0Op2U0p8VBJFvSym9bOfOna+Znp6+pcJ5xk6n004pvTmEcPcK5XORkyJQU7GvtRYT6B+fvyBAmRv5k16vd/lqre3bt2/bTTfd9IBt27b9p5TSz4wRTHxzs9l8uoUs44/pqXCkIN+pMIrOgUCZQMHzaKsF+h/f6/XeXVEj7tmz595zc3O/HGN8SskzNKX0Nyml82dnZ79esS3FThOBwmfqx1NKF/f7/W/VyVPY55Hvp3Wei7YJECBAgAABAgQIECBAgAABAiergED/yToy+kWAAAECBAgQIECAAAECBE5TgX379p195MiRHLRqVyS4KcZ4RbfbvaZi+duLTU1N3T+ldF1K6V9VPPbqQ4cOXX7w4MFjFcuflsUE+scf9oIAZW6kKDA1NTV1j/n5+dfHGPOOsI2KvRyklK7s9/tvqlhesVNQQJDvFBxUp0RghEDB8+hUDvTfrjQ5OfmgRqPxnhDCfSpOnu+EEPb0er0bK5ZX7DQRaLVa94wxfqjiXHpnr9f7yRBCqpPHe0Cd+tomQIAAAQIECBAgQIAAAQIEThcBgf7TZaSdJwECBAgQIECAAAECBAgQ2CICk5OTj2s0GjnQv71Cl2+LMT652+1eVaHsikUmJyd/tNFozIQQzq1QxzdTShf2+/1PVih72hYR6B9/6AsClLmRokD/Yq9iu91+9sLXL15R8AWMzzUajYtmZma+NP6ZOXIrCwjybeXR03cC4wkUPI9Oi0B/Vmy1WhfEGPeHEHZUUY0xPr/b7b6qSlllTh+Brfie7D3g9JmfzpQAAQIECBAgQIAAAQIECBCoT0Cgvz57LRMgQIAAAQIECBAgQIAAAQLLBHbv3r19165d7wghPKEiztubzeZTp6env1ux/ErFcsD5DSGE/1ixjl/r9XovrVh21WI5HHPbbbc9PMZ4YQjh/iGEH44xTiwdlFL6dIzxyymlDyyU+WC32/2Hzdyhc9++fWfcfPPNDx4MBntDCI+IMd479y2lNBdC+ERK6X0TExMzBw4c+OKJ/aozqLSa6VK/QwifTSndcOaZZ350//79R9ZjLNerjoIAZW5ynEB/Pi52Op0XppR+s2Cn/lf0er0Xrtd5LtaT+/G9C2Px6Bjjj6WUHrA0xxbn2U2L8+xgjPF9zWbzb9d4ra9z9+upbvErJvle8diU0r8NIeyOMZ514n0jpfTZbBZj/Ei32z201p7WGeTbt2/ftm9/+9v3aTQaj4kxPjyE8EMxxn9xwvkenycxxs+klP682Wx+Ynp6+pa1nvN6HJ/H6qabbrpw27Zte1JKeZyO9zuldGsI4WBK6cODwaB/3nnnfWF6enp+Pdoct47sfNNNNz1g27ZtP758XqWUvpZS+ouF50B/586d7y/17XQ6uxav84uXORx/lix8NeTj8/Pz7zn33HP/ZrMc6riOxh2bE4/LO3vnLxg1Go1HL3xh6EdijMcXI544p1Z6Lo/TdsHz6LQJ9C/Om2tDCPm9beQvxviGbrf78yMLVixQ4X74tRDCJ1NKHx0MBu8/Ge4t+dSy2+HDhx+T10TEGB+87Fn/6RDCpxqNxjXnnHPO/9is53yd74t1vidXnGp3Klbne8BSZ/K/S44cOfJvUkp5Yc0PhxD+7bL3gePP1hBCXoD6wRjjX67HO9C4Zo4jQIAAAQIECBAgQIAAAQIECJQKCPSXiilPgAABAgQIECBAgAABAgQIbJhAq9W630JI9QMhhBxYG/VbtwBZu91+VAihW3HH1Q+dccYZU+MGwRfDYJeHEH41hHC/gkB1Dux9Lcb4pu3bt//Otdde+41RQOP+/aKLLvr+iYmJvGjhiRV3cf9MjPEXu93ue3OucLODSmswHYQQ/kcI4eXNZvO6zQqRrTYuBQHKXM24gf4crsuhqD8MIVxRcZ58JcZ4Qbfb/XzF8kOLLc6P5y0srMjXwV0L6rsthPDuRqPxipmZmRwATKOO3bt373m33nrrbAjhoaPKhhDGvqe0Wq324q7NVb4ssv/QoUNPOHjw4LEKfTpeJIc4jx49eklK6QU5wB9C2Fb12BDC52OMr7rlllv+5MYbbzxacNztResI8nU6nQemlPIikryg6JyCfudgfA7yvWLHjh03rCUgXnAvm11YSLB3Keheeg9dvLe/utlsvr40LJ9dCvr5pYmJiUded911eXHY8d8ll1xyt2PHjmXnp4UQdlZwztfhO+fm5l50/fXXf3mV8nnBzgUppVeHEB5c8Vl3OMb4e8eOHfud66+/Pi/UWNdf3ddRu93OCxZ/qsJJPb7X6+UvFS2//l9U1TLPqUaj8as7dux4+6hroGD+VOj6nYrcac6NU8moYwpsc1V38B1V9/K/dzqd56WUXlnxuLGf0yfWv4b74eEQwlsajcbvjPuVnYL3kjud62K/87y9rOL7ZP7y1puOHTv2/A26B5x95MiRcd7Bx3pfLHx2VpxSdyp2p4XGrVbrYTHG/O5T5etjd7oe2u12HrPfGrdDI44rXRgdJycnH9FoNP5zCGFPxXl0Yhf+Pr8vT0xM/N6Jz74NOjfVEiBAgAABAgQIECBAgAABAgTWJCDQvyY+BxMgQIAAAQIECBAgQIAAAQLrKdBut3O4+E0V67z60KFDl5eEYofV22q17hJjzGH0h1Ro+6sLu0D/WL/f/1yFsrcXWQwS/nRK6XdDCHcpOXaFsjmw+sa5ubnnrWfgKQfjjx49+iuLoeGSAG3u4iCltH9ubu7Ks88++6y5ubm8m/MPVDjPscNu62laEn6scE5jFykIzuU2xrbLB09NTd1/MBi8L4Rwr4od/pVer5fn71i/iy666NyJiYlXhRCuLAykL28vB+v+qtFoXDkzM/PXozrTbrdfHkLIQfiRv5TSs/r9/utGFlxWoN1u/3YI4TkVj3tKr9d7c8WyORSddzX/gxDCfSseM6zY4ZTSq3bu3Pm7paHxwlDimuZlDsNv3779v6SUpiqGwFdjyYsZfmFpsVGpX0HQ+fhCrzPPPPM7R44cyfP7dwoXIRzvWv4iSwjh50r7W9DPfx4MBhfPzs4ezPfPw4cPPzvG+JJx+rq4AOZp/X4/B8/vsLgmj+G2bdveEGPslJovOaSUntrr9W4Y5/gVjjkprqOC0PntAds9e/Y8YH5+/m2LC3mKOfJO7RMTE5cfOHDgC8MOLpg/xe3nnbKXLyIZp5JRxxTY5qrWFOjfzOf0Ot4P5xe+jnHt/Pz8L41YiHMn6oLzvf3ef/755+84++yzfzul9HNjPu+/ld8Ver3eNVUW742aH3W9LxY+O0edxrC/n7KB/qmpqR8cDAb534V5IeNaf/nfTn86Nzf3wtJrYK0NO54AAQIECBAgQIAAAQIECBAgUFVAoL+qlHIECBAgQIAAAQIECBAgQIDAhgrs3r17+65du64OIVxasaGSUOzIKlut1ltijD87smAIOUz8E71eb3+FsseL7Nmz5z5zc3PviDE+vOoxFcutW+DpwgsvvOv27dvfGUJ4bMW2hxX7nyGEpy98feCPNzLQv7gD9ltDCI9ZY39PPPz2RQk33HDDN9ex3spVFQTncp1rCk7nCkrC7iGEcb9OkcO07ZRSDrHfvTLG6II3p5RevHPnzteutgN14Rc4infPn5ycPKfRaByoOBcrLwhaXADx+hDCk9Yh2H67ZpWA73L6wlDiWPNyHQLmw2bM2Nd1QdD5S4PB4IJGo/HsEMIz1zhe8zHGF+/YseOVo3ZWXzrhgn4e/wrF2Wef/dlbb701X48/PvoyW7VE3q3/Bb1e77VLodtOpzOZUsoB9LVe6/n6fmq/38/PpbF/J9N1VBA6zwHdl7VarctijP+14i7bQ41ijH8XY3zczMzMZ1cqVDB/xhkHgf5eL+8IX/TL98O1LA5apbHi98aC95Lj7wjz8/O75ufnpysukl3NJe/W/7Rut5u/bDHyizzDKqrzfbHw2Vk0R04ofMoF+vNXpI4ePfqixa/0lHyRqIph/vrLM3u93tvXMq+qNKQMAQIECBAgQIAAAQIECBAgQKBUQKC/VEx5AgQIECBAgAABAgQIECBAYEMEJicn7x5jvDHG+IAKDRwaDAaPnZ2d/XSFspWKdDqd56WUXlmlcIzx+d1uN+80PvK3GCZ+1zqEG4e1lcOfL9+xY8dLp6envzuyQysU2Lt373m33npr3gV1vcLx31jYoboZQjizQn+Kw79TU1MPHwwGeUHFWgOjw7r38cFgsHd2dvYrFfq/rkUKgnO53WK75Z1ttVo/FGPMu2DftcKJHA8D9/v9j1Uou1Qkttvt54UQXjrmLr2jmsoLbF7XbDafO2z+L87v2RDCQ0dVFkL4Xwsej+52u39foezxIq1W634xxg+EEO5Z4ZhKCwYmJyfv3Wg0rgshPLBCncVF8k7w8/Pzl+Wd2qscXBhKLJ6X+esghw8ffl2MMX+lpVGlT2OU+cxgMHhCyXOjatA5f+Ejxpjn2E+vU/8HMcZf73a7+esSI4OsVfuZv6QSQnhqCOE/LCzQuWgMw5UOOZpSurTf77+v0+nsXVy4c+461f3NRqPRnpmZ+atx6jvZrqOSQH8O4aeU3lLxOVqF58NnnXXWnmuuuebbywsXzJ8q7Swvc1oH+mOMb+h2uz9fApfDzEeOHMlfZXnKOt1Pljd/p4U4q/Wv4L3kQymlZzYajemU0r8qOedVyt40GAymZmdnPzxOfXW/LxY+O8c5xXzMKRXoz193OPPMM98YY8yLGTfql5+Fr2o2m78x7r+dNqpj6iVAgAABAgQIECBAgAABAgRObwGB/tN7/J09AQIECBAgQIAAAQIECBA4aQQ6nc6/Tyn1Qwg7K3TqIzHGdrfbPVyhbKUiBYGlkFJ6a7/ff/KoilutVjvGmHeqrxKWHlXdan8fGWoednAOjh0+fPiqGOPetXRgDccWhX/b7fYjQgjXboLp+88666y9K4Uf13CuIw8tmYfrEejPQeojR47kxRyTIzuXk8UpPavf77+uStkQQt6Z/4Uppd/coFDiUjdGhp8LvkRwbDGc3Kt4jjnQ//gYY95FvEoQfeSXRXIIedu2bf11DESueCo5MDw/P9+anZ394qhzLQwlFl3TmxTeO36KpQsZNjjoPIo970795G63e9WogoX9PBRC2DWqzsK//2WMMe+mnHfSXu/nXa/ZbF42PT19S0mfTsbrqGqgfzHMf5f1towxvrrb7T5/+SKRwvlTMgy57CkX6C9ZAJpD+b1eL38No9JvMcz/hwuLy/Lipo38Vb6/FLyXfDPG+K0NeHYd3L59e/vaa6/Ni0Ur/06G98XCZ2flc1tW8JQJ9G/i/M+EI98dxx0QxxEgQIAAAQIECBAgQIAAAQIExhUQ6B9XznEECBAgQIAAAQIECBAgQIDAugq0Wq0nLuzOPzK4uNjoO3u93k9W2bm4aidzsPmWW27JAbqRv5TSdw4cOPDPqxXcxCDRUjfGCqa02+0c7ntZxTDySJsxClQO/25WQPOEc3hzs9l8+mbu3lkQnMvdrGw3Yq6+aGH3/N+qOHaVr71Op/Okdd5herUurhpOXPxSRjeEsKPCeb6m1+s9t0K540U6nc7rU0rPqFD+qymlH+v3+58bVnYDvpYxqluVFq4UhhIrz8tNDu8dtyhZyLDBQedRY5P//o+NRuOCmZmZz65W+CToZ15Ulnf9PrvKSRWWOTYYDPLXJPIXKyr9TtbrqGqgv9JJjlfoKzHGC7rd7udPPHyD588pFehfXASXFxVeWGEIvplSurDf73+yQtnjt6dNWgS31J1vhhAu6fV6HxnxjnBZCCF/aaqu3yCldEW/339b1Q6cLO+Lhc/Oqqe3vNwpE+hvtVpPiTG+cRP/TZLfHX+i2+3m90M/AgQIECBAgAABAgQIECBAgEDtAgL9tQ+BDhAgQIAAAQIECBAgQIAAAQJZoN1ul4SKX9Lr9X7jZJWrIUy4RHF0cXfx91WxmZqauv9gMMhl71Wl/AaVqRT+XQxFvSeEcMEG9WOlanOI7Mp+v/+mzWqzjkD/4pck9i8s7Nhe4Tw/nlK6uN/vf2u1slNTUz8yGAzyLvfrvVv3as0ODT8vXpOzIYSHVjjHD51xxhlT+/fvPzKqbKvVukuM8b0hhIeMKrtQZv+hQ4eecPDgwWMrld29e/f2Xbt2vT6E8LQKdVgWBj4AACAASURBVK1bkWG7dp/YQGEosdI1nevf5EUft59SSumanTt3PmnUYp0NDjpXGsP8RZhvfOMbVw6bN7mSk6GflU5m/EJXHzp06PLVDJaqPpmvo5Mg0J+ZfqXX6/3uiUOxwfPnlAr0dzqdn04p5XeCKs/LG5rN5iVVvy6x+LWXt4cQzhz/Uik+cuTu94XvJcUdqHhAZcuT6X2x8NlZkeJOxU6JQP/U1NQPDAaD60MI96sIMR9CyItlPnVC+XuHEH4khHBOxTpyscrvfAV1KkqAAAECBAgQIECAAAECBAgQGEtAoH8sNgcRIECAAAECBAgQIECAAAEC6y3QarXeEmP82Sr1ppSe1e/3X1elbB1lChcnLHXx70MI70spfTjGeGtK6UdjjI9ZDLY0Cs5jZDhrsa7Ybrez4S8U1J2L3rwQqn9/jPHDg8HgaIxxdwjh4WP0c6nZSuHfTqfzrJTSawt37fz8wo7of577mhsb0/R/NhqNC2dmZv6p0Gms4oXBuUp2ozrSarXuF2P8QAjhnqPKhhBG7jK/uIPxu/M6nQr1LRXJway8S/CHckArpfQvYow/tnBN5GugZFHAH/R6vWeu9PWOdrv98oVdxF9QoU8jz3Gpjlar9bAYY14ocG6Fep/S6/XePKxcp9PppJT+rCTMmVL6Wm5/8b6RF/TsXnT7oYWvLmyr0Kdc5OshhIt7vd6Jobg7HFoYSqw0L8cI7+U+3ZZS+ujiNf3JGON983W9OE9KAnyVFuusMeicd79+fwjhsymlLzUajYellB45xr3yaF770Ov18rWx4m8t/UwpfXvR81MLX5r4pxjjD4cQ/l0IoWQODeva8fEKIXw8hPD/NxqN3YPB4IExxvzMKAktV74mT+braA2B/uPB1RjjxxY9/3UI4f4hhDz371HxOl8qNttsNveeGDJfvGdfHEL4nmV1PSyE8MsV6v/Owni+IoSw0tdHvtNsNt9bNdReoa0VixTaPr7X6+VnVNFvcfHbH1d8Jh1LKf2Hfr//ziqNTE1N3WMwGNwQQnhglfKLZfL19eeNRuMvUkqfH/N+mL/u9Oxut/v7w9otfC9ZXk1+t/3g4rzNX0jJ74z5f3kOV31G5ToPDQaDx87Ozn56lM/J9L6YFxjd7W53e0yM8W7L+p2/CPabFedSfocdOj6DweDTy10K303udD1MTk4+qNFoPOjEPqeUzl7490n+qle+94z6De3zSv3NlbXb7Xyv+X9HVZz/nlLqzs/PP+P666//8vLy+X52+PDh58QY/5+Kz5nir8BU6aMyBAgQIECAAAECBAgQIECAAIFxBAT6x1FzDAECBAgQIECAAAECBAgQILDeAjlc/qchhCdWrHisMFbFutdUbIxd778eY7xyx44dM9PT0zm0d4ff1NTUDw4Gg7wbbA5AVfmNDGflSjqdTg7C5t35v69KpYtB2pft3LnzNSsF8zqdzgNTSn8UQsiB1ZLfyPBvafA3xpgDPj/X7XbzzulpWWfi5OTkQxqNRt4FNwfKqvzutKNxlYPGKVMYnBtpV6UPrVbrnjHGHBa+T4XyNy2Exyf7/f7HhpVttVpPjDHm0GOVHYxHBbPOOHz48FNjjK+puOPqN1NKF/b7/bxr6x1+7Xb7UQuLT7ohhB0jzjOHvZ/Y7/ffNcqj1Wo9M8Y4NGh3wvGrBpILA/O52ptCCL/UbDb/eKX7xuL1/V8Xg+6jTiP//Y96vd4zVloIkf9Y2L8q8zJ2Op1XppR+tUrnQgiDEMJV27dv/8Vrr732G8uPyQG+o0eP/kpKKS/YqBrsH7lYZ8ygfA7WPmvHjh2z63RPHzk+Y/Zz1Tl00UUXff/ExMRbC+bQicOSn2VvnJube97111+f27nD76KLLjp3YmIif43iSRUXaeXx/4ler5e/JDL0VzhPN/06Kgyd5/7l8/5v27dvf8FK8z6EkK+jHMT//1JK31/xWqq8OKLgeTTyuVCxb2MXK7QteYeMe/bsuff8/PwLQwhXFITQe81m87KqCxkKF4Ienxdzc3PPWen6Ov/883ecffbZL0gpPa9ifz+TUrqg3+9/daUBKJgHJx7+qRjjFd1u9xMrPVfy/WXbtm1viDF2CgZ91UVxuZ6t8r5YeM+u8ky9A+NaA/0rjUnh/bWoz4uLiq4JIUxWmA/7m83mT464tvK98YUppbxoosqi6Lf3er2fGfYOVKFPihAgQIAAAQIECBAgQIAAAQIE1kVAoH9dGFVCgAABAgQIECBAgAABAgQIrEWgMCSSmyoJY62la8XHFuwCnncq/bsY4+NmZmY+u1pDi7tN5uBTpS8YLCyMGBlULQgi567dFmN8crfbvWpEP884cuTIH4QQnlIxQJOrGxn6Kdm1M5vOz8+3Zmdnv7haXy+88MK7TkxMvHtxN/NR4/yXZ5111uQ111zz7VEF1/r3wuDcSLsq/Sm8/lYN1i6Gsq5d2JH3wipthxDe3Gw2nz49Pf3d1cq3Wq1Hxxjz7vVVdut/Ra/Xy+HLO/z27t173q233pp303/oqL7FGN/Q7XZ/frVyeefdXbt2XZ3z7qPqCyHsP3To0BMOHjx4bKWyk5OTj2s0GnnH6CqLIPLO75f0er38RYOhv8L7xldijBd0u93Pr1Rh4RwZOS8LFxTlRUov2bFjx8tWCsif2N/CeTJy8VNh6DIvTvnA3NzcZTfccEMeo6G/xbmYw4v5CxRVfquOT2k/QwhfGAwGPz5qt+tLLrnkbseOHesVLChbel48rdvtvmO1cOS+ffvyYp2rYox7qwAshNdf0uv1fmO1sif7dVQYOs/P3Wd1u903jgqZttvtRyyMUb7vVrk/5t309/R6vRtHuRc8j7ZaoD8vZvzSqPMPIdx74aspPxRjPK9C2duLVH0PWTpgcVFd7lOVRYb5vvXr3W43f3Fm+YLFE7uZA82Xp5Tywq5RX8PIi9iu6Pf7b1vpPAvmwfHDU0pX3XbbbVfeeOON+esi63kffE2v13vuanVulffFwnv2yGfqcpOtFuifnJz8vvyliQqLjIcu2lxuUPLOl1L6m5TS+bOzs/mLRX4ECBAgQIAAAQIECBAgQIAAgdoEBPpro9cwAQIECBAgQIAAAQIECBAgsCRQGBbNh52Ugf7CUNZNg8FganZ29sNVZkJhsHLVcFbhTph54cGru93u80eFCvN5LI7le0IIF1Q5r1GB/pJATt61vMS03W7/u4UvCuRd/O8+oq+VA5AVz3loscLgXHHIa6WG1/P6K9gFP3flw2edddaeqgslOp3Os1JKr62wWOTjKaWL+/3+t5afb8GCm6F1LNXZ6XT+5cLXAD64sCjh/64w7kN3Fl5cGJDDz0+oUM+xGONTut1u/sLEyN/U1NQ9BoPBDSGEB44sHMLQPhbOkZHzsiR0GUJ4e7PZfOqoRR9L59dqtZ4SY8wh6Cq78q66WKcwdJmDgBf3er1PVbAOe/bsuc/8/Hy+/1T5MsaqX40o7OfRlNKl/X4/B4hH/lqt1s/EGN9c0TM/L17c7XZ/q8rzot1un7+wwOZACOF7RnZkxOKvrXAdlQT6SxzzTv3tdvsNIYT/WMExFxm503kuVPA82mqB/opMYxX7zGAweMKoxTIn1lx4jZXcD/O8eF0I4RcqnMnQRWcF86D4uV64CGfVhXFb6X2x8J498pm6fHy3WqC/oL8j381OtGi323kR2IsrzP9Dg8HgsSXXbYU6FSFAgAABAgQIECBAgAABAgQIFAsI9BeTOYAAAQIECBAgQIAAAQIECBBYb4HCsGhu/mQN9D8+xvjOisHHP+j1es+sEnpc8i4MPl196NChy1faEbzVat0vxviBEMI9K4zl5xqNxkUzMzNVdrM9Xl1BMCcXXzWo1Gq12jHG/RV3Lv+jXq/3jALTkhDkyJ1hK1iOLFIYnCsOea3UgdIFHqtdf51O5/UppTwGo37HBoPBZbOzs9eNKrj094IFM0MXYBQsOBgZUC2Ym6vurj45OfmgRqPx5yGEXRUsbmg2m5dMT0/fUqHs8SIF4fmhYcnCe/Sq87KwrqKQfD7fwq9E5B2kO71e70MreRaGLovvEQVjk4PyQ78aUdjPd/Z6vZ+sep8sfF58JqV0Qb/f/2qV+Tk5OXn3GOONMcYHVCj//sFgsGd2dvbmlcpuheuoIND/lcFg8MjZ2dmvVHBZeu6WPCt/rdfrvXRU3QXPo5H3y1FtrfXvBbZrbWrY8XnRzf65ubkrR32h48QKCp+/lXcnP+G5mb8wkBd1jfp6w1dTSj/W7/c/t/wEC+ZB3p3/Sf1+P78HV/oV3gM+dMYZZ0zt37//yEqVFzyT8+G1vi8W3rOL3/UK38Mr/Zuq8Nld1OeC/n4kxtjudruHq0ywVqv1xIXny6pfF1usp/Z7WJXzUYYAAQIECBAgQIAAAQIECBA49QUE+k/9MXaGBAgQIECAAAECBAgQIEDgpBcoDInk86kUPtnkE8/h8LeFEH66QrvFoaxcZ+Huo/9rIcT16G63+/fL+9Nuty8NIfxZxYUHxSHV9QwqFQTExwrjFATAZpvN5t6SIHWFeXCnIiXBuVGLIUraLwxDrnj9rWcwb1jfq86HlNKz+v1+3pn4Dr+Sa2hYHUsVttvt3w4hPKeC89DFNfnYVqv1zBjj71eoZ9Vd2ocdXzXovBDE/JuU0vmzs7M5RH+HX+E9etQinYfFGGdDCOdWOOfS0OXxKgt3vB4abi68l1UKSZ94zoVh+aFBxsJ+lgYt7xJjzF8SeEiF8Sqqe3Jy8pxGo5F36H9MhbpHhXlP+uuo4D77pYmJiUded911/1DB5XiRqtf5Yn0v6fV6eefqVX8Fz6Oxnr+j2i/5e4FtSbVVyg5CCH81GAx+eXZ29iNVF8osVVw4bm/v9Xo/U9JGwYKBY4tf7ugtP+mCeZAPLXo/L+hfrnvVMHfV94P8NaeU0mS/3/9YlQFeKrOe74sbec9efAaWPGcrjdl6vgcsdy8I9I/176eScVaWAAECBAgQIECAAAECBAgQIFCngEB/nfraJkCAAAECBAgQIECAAAECBI4LFIZE8iGVwiebydtqtUpCj2OHwwt2dF4tnJWDfC+u4DO0jtWOXa+gUqfT2ZlSyuGyR1To66phz2HHFwRqv5BSelTVnacr9HfFIoXBuaLw7Gp9KgxDrnj9dTqdf59S6ocQdlY4/+Lwc66z3W5fEUJ406j6U0pv7ff7T16pXLvdfnkI4QWj6lgIMK/HjvU5hH9Fv9/Pi31W+uWFQH8aQnhihf4MXaSz2rEF96Z/HgwGF8/Ozh5cXl/hPXrVeVl1DEMIY91/ct8LvuaQiw+9Hxfey4rn9O7du7fv2rXr6vwYrDD+Q3fQLuxn0X2jcOxX3UV/yPX4jhDCT1U4/9Xu8VviOiq4zxYH+jdiDhQ8j8YKSFcY88pFCmwr11lQ8LYQwoEY40u73e4nSgL3BTuIj7Wga/G5WWnxWYzx+d1u91XLz7tgHoz1fl4wdkOvi632vrgR1+uJ41YQkK88ZoXPgqLnTMG7eP4KxAfm5uYuK/kSRsG1rCgBAgQIECBAgAABAgQIECBAoFYBgf5a+TVOgAABAgQIECBAgAABAgQIZIHCkEg+5KQL9E9OTu5uNBp5F+P/q8KoVtodd6V6SkLTq4SzqgYovzIYDB45Ozv7lQrndHuR9QoqlQR8QgjFXxLIHS7o66YEFguDc0WBqdXGsCBQN/T6KwhqfyeEsKfX691YMq9y2QKfoeHfgqDb0AB9wdz8Sozxgm63+/mVzrUgbJ8PH7rAYDXHwvvrivfWwjpG7dD/lhjjz1YY+7HuP4v1lgS8hy7WKbg/5GaLA/35oE6n87yU0isreAy9bgr7WXTfKBz74oVVBfee1a7pkgV1tV1HBecq0F/hgjixSIFtYc1FxQcxxpm5ubmnv/e97/3HKkcWfOll6IKeUe202+0XhRB+a1S5YV/9KXjujvV+XjB2Q6+Lgmdy7mPt74sbec/OJ1jwnlN5zAqfBRv5nMl9/lYI4T83m813TE9Pf7fC3FaEAAECBAgQIECAAAECBAgQILAlBAT6t8Qw6SQBAgQIECBAgAABAgQIEDi1BQpDIhnjpAv0t9vtvMPyn4UQGiNGaxBC+Iler7d/nFFdawio0Lo4nJnPaa19XHJpt9vn511vQwjfM8oqpfSkfr//zlHllv+9oK9rGreq/SoMzhUFpob1oXCX8KHXX0EwceygdoHP0JB2wTUwdIf4Vqv1+Bhjnm+jrverDx06dPnBgwePreRfGEIcayFQwfmGYYuASuoYFgrN5z85OXlOo9HI1/RjKlwTxbu9n1hnQYh16GKdgvtDbnqsQH/Bs2PotVfYz6L7RuHYFz8zCsK8qwX67xdj/EAI4Z4V5lVt11HBuQr0VxjIZdd71YWKhTWXF48xfnl+fv6ylb52cmJthc/ej8QY291u93BpjwruhSvecwueu2O9n6/HdbHV3hc38p6dB2GrBfpznwu+QHbiJXBzjLGXUnpHjPGD3W73UOn1oTwBAgQIECBAgAABAgQIECBA4GQSEOg/mUZDXwgQIECAAAECBAgQIECAwGkqUBgYzEonXaC/1Wo9M8b4+xWGcE07vRda3SmcNTk5efcY440xxgdU6GtR8HOpvvUKKrVarScu9POqCv3crCIbPu8Kg3Njjc9yrMI5Nez6K9kRfTPGa9VAbEHAccWdfDudzutTSs8YcSKDlNIV/X7/bcPKlXxxYzPQhoXSC+fI0Hm5GfefJaeCa2noYp3Ce9lYgf7C4OWKbRT2s+i+UTj2tQT6t8p1tB7B5WH3gY2YAwXX0Jrea9bj3lZgux7NVanjmyGES3q93kdWuf/vTCn1QgiPqFLhJpRZ8fotmAdjvZ8XjN1qO/RvqffFjbheT5wfhc+VSu+2hc+CoudM7vvU1NQ9BoPBDSGEB65hrt+8sK74r1JKV09MTMwcOHDgiyGEtIb6HEqAAAECBAgQIECAAAECBAgQ2FQBgf5N5dYYAQIECBAgQIAAAQIECBAgsJJAYUgkV1EpfLKZ2gUB4bF3J188n5Lg9J3CWYUhohXDzKNcC9sYGvopMB3VpXX5+7hfAShpvDA4VxyY2qjrb4xruIRlnLKrXmcFYbc7XUOtVusuMcb3hhAeMqJjX4kxXtDtdj8/rFzheI/jUHrMiruXF47v0HlZeG8Yayf1pRMuDHmv+Ewp7O+4gf6S3eUF+vfvP7J8Um+V62g9gsvDLujCuVrp2VHgutUC/ZXfIfft23fGkSNH7pVSelyM8dkhhPsW3FQPbt++vX3ttdd+Y6VjCsesoNmxi674FYCCeTDW+/l6XBdb7X2xcOwrXa8njnrBO07lMVuv94DVZufi14/eHkI4c+xZfMcD88Kaq7Zt2/a6AwcO/K1w/zqpqoYAAQIECBAgQIAAAQIECBDYMAGB/g2jVTEBAgQIECBAgAABAgQIECBQIFASUs/VVg5jFfRhTUULwkSr7hxepRMF4acvpJQe1e/3v7pUb2GIaKyAamEbWybQP2z38v/N3r2AWXYVdKJf61Q3aYauJDzaMcxAAHG8M5cb1ObqCAJpktSjQ8f4aF6CdLyYqB++URG9k0YUQbiiDjMQxiGJIBdolJgOdU5VAjRE4XOknZHLMBcviDFOMtpiku4wSdPVZ91exalYVKrqrHXqVO2qrt/+vnzV6bP2Wmv/1tr77O7+77VLxqy0TGVwrjrktVQ/xsfHL4gx/lEI4SkF/VwyuFkZ9CpoZtVFVgyYVvT3WLfbfd7MzMxn5ntUEZT7wLFjx15y9OjRU8sdTeV4rxqloIIl51SFV25iWIH+ga4/A4xTiDG+ut1uv3GxT+W1bKD+DqONyjqqrhuVY9/ICv2b5Tyq+O6uvk9YizlQ4XrWBvoXXhP2798/cvz48R+KMf5mReD4pzudzluWuvZWjlnB5XvVRZacdxXzYKD782GcFxX34KtGKqxgxe+DyrGvumbn/lXcpxSPWeV3QXWfe675z4P5wZlfqzjHCock5IcrD46Ojr7/0KFDXyndSTkCBAgQIECAAAECBAgQIECAwHoKCPSvp7a2CBAgQIAAAQIECBAgQIAAgWUFKgI9IaX0Y9PT02/dSJwVYaLqoN7i46ywelhblSGi9QioCvQvGODK4NyggamvmVJjY2NPa7VaHwkh7Co4p+5OKT1nenr68wvLVga9CppZdZG+AdOKc/aqTqdzw3yPxsfHXxlj/Ld9ethNKR2Ynp5+10rlKsd71SgFFWzJQP9yD+tswOulFfo3xwr9S55Hq/nu7nfuVs7Vou+OiutT3+ttv/6v9vMK29zUah4KnQ8cvzmE0Cro9+dSSnsWPlg5v0/lmBU0teoiAv2rJnyoAoH+TuclA3LG8fHx74kx/scQwnkD1rHSbl+IMf5ou93Ob1pKa1C/KgkQIECAAAECBAgQIECAAAECAwsI9A9MZ0cCBAgQIECAAAECBAgQIEBgmAIV4drc7Gs7nc7BYba/2roq+i/Q/7XYAv0LPCoClHmvolBmv7k9Pj4+EWO8OYSwvV/ZEMKfpZQum56e/oeFZTdjoL90BdsY49vb7faP5OPdvXv39l27dn3gjMMVfazujDHuabfbeUXYZbfK8S4YnlUXEehfQFgZuF2PB6AE+gX6lzzJK+dq0XdHxfVpKwX6w/79+x954sSJwyGESwquuKe63e73zMzM3LK4bOWYFTS16iIC/asmfKgCgf7BA/1ziJdeeukTt2/f/u9SSnsLH56pGb3TIYTfHh0dfbXV+mvYlCVAgAABAgQIECBAgAABAgTWWkCgf62F1U+AAAECBAgQIECAAAECBAgUCYyPj78gxvi+osJDCjIXtlVUTKD/H5kqQ2oC/QtmWEWAMu9VFMrsN4Er5m6u6v2dTudFi1c13YyB/oo+P/QQw+Tk5D9PKd0eQnhSH9cPHDt27CVHjx49tVK5yvHuN5TD+Fygf4Fi5bVMoD+EP3rEIx6x9+YlQvfLTc6KldWXrXuznEcVx1r94F/lXC367qhw3VKB/jyXC9/UMj/t39zpdH528TlQOWbDuL73q0Ogv59Q+ecC/asM9Peo4+Tk5DenlH49hLAnhDBSPgRFJW8YHR29Rqi/yEohAgQIECBAgAABAgQIECBAYB0EBPrXAVkTBAgQIECAAAECBAgQIECAQH+BycnJf51Smg4hnNu/dPhkjHGi3W4fLyhbVCSvuPrAAw88pqRwSul/fuhDH7pnYdmKUHR1UG9xnypCgQ8LQFYGyAZ6E0JlGwL9Cwa4IkCZ9yoKZa40pytXGg4ppR+bnp5+6+I6K8LxJafYMMoUBUwLz9uH6ip8m0E3pXRgenr6Xf0OpHK8+1U3jM+3aqD/ezudzh8sBqy8lg0U6B8bG3taq9X6SAhhV8EAWqHfCv1LTpPKuVr03VFxfSq63hbM74GLVNwX5TaWPN9rGq+8Z50ZHR298tChQw8sbKNyzGq6N2hZgf5B5R6+n0D/cAL9D8nu27fvcadOnXpFCOGqEMJTh7RqfzfG+G/a7fbrFz+oOrypoCYCBAgQIECAAAECBAgQIECAQLmAQH+5lZIECBAgQIAAAQIECBAgQIDAGgpUrHyde3F3Suk509PTnx9WlyrfEPCw1VYnJiYOhBCuL+jPqoJvlcHpj3W73ctnZma+PN+v8fHxx8QYbw0hfGtBX4tCf4vrqQypDSPQvyrTAod1K1IRoMx9Gmh8Fh7M+Pj402OMHw4hPLbgIJd1rpyX1at4F/RtoCLj4+PfFmOcCSGct1IF8w8yTExMvCmE8Ko+jd0ZY9zTbre/0K9TleO96hBqv/4s93nl+C47L9fj+jN/DBW23RDCd3c6nZtXeS0bKNBfOgdz35Z7oGZY19ylxr9y7KvP7Yog9rBW6G/sPKo41uoH/9ZiDlScQ41/B1fY5mm+6jkwPj7+1Bjjx0MIFxRcV5ecu2sxZgV9qS5SMQ8Gsq0Yu2XPi8KH83L/Gp+ruRNrPfY13yul50Pld8Gq709XmqhXXnnl+Q8++ODzYozfm1J6Xgjh66sn9j/usCHmxCr6b1cCBAgQIECAAAECBAgQIEDgLBIQ6D+LBtOhECBAgAABAgQIECBAgACBzSzQWyn8phDCWMFx5BWwXzA9Pf37BWWLikxMTBw8k5e8tqRwjPHV7Xb7jQvLTkxMXBFC+GDBipHLhkdL2h4fH78gxvhHIYSnFJR/WKCmMpCz5Kqy/dodVlCpJkSWUnrh9PT0+/v1baN/XnPMQwj0x8nJyTeceePEzxW6rBjWrQjl3dntdp81MzNzZ2G7a1as4ny4OaV0VYzxD0MI39mnQx84duzYS44ePXqqX8crQ3cDvTGjXx9KPq9wytUtG+QbGxt7VKvV+lAI4bkF7T7sgaSCfR4qMjk5+fMppTcU7LNsmK/yWjZQoL/iuyMfyjDeJFAVtKwc+0YC/ZvlPKq4Rgr0F5y4i+7B3hNCeHHhbqsO9FdeG/4ypfSd09PTdy/sX+W5NfQ3UxVahcr7kmrbYZwXNX3cCPeLlfOn6pqdx7Xymlg0ZpXztbrPpfNxqXL5z5D33XffJSMjIwdSShMhhEdV1veOTqfzw1bpr1RTnAABAgQIECBAgAABAgQIEBi6gED/0ElVSIAAAQIECBAgQIAAAQIECAwqMDEx8VMhhN8o3P/3Op3Oy4YRvqh8mOBUSumK6enpzsJ+jo2NPa3Van0khLCrX/+XeiCg3z7zn1eGdJYMmJaGp86Env5bSunimZmZvyvtXy43rKDS5OTkv04pTZ+ZE+cWtP+wtyYU7LPhitSE0lYb6N+7d++/6Ha7Hw0hPL4Q4qc7nc5blitb8VDM/wwhXN7pdI4UtrumxQpX9v2rGOOPppRu7HOO54eNDkxPT7+rpNNjY2NPaLVafxxCeEJB+ZuPHTv2fSUPChTUVVVkmEG+ycnJt6WUcnCu37ZkCLbfTr3P48TERB6DCylQHwAAIABJREFU7y8ov2x4uvJaNlCgv4EHD6qClpVj30igf7OcR6XfvSEEgf6CE3dhkQrbvFtRgHmlLtTc853JVy8Xxs/XqfeGEF5QcLhDfzNVQZtzRSrvS6ptK8Zu2fNis90vVn63VF2z85hV/lmhaMwqvwuq+1w6H/uV6/2Z7gdCCK8PITymX/n8+aB/3impWxkCBAgQIECAAAECBAgQIECAQI2AQH+NlrIECBAgQIAAAQIECBAgQIDAmgpUBlDuarVae6ampv5itZ0aHx9/aozx4yGECwrqWjJUNT4+/pgY460hhG8tqGPgYO74+PgrY4z/tqCNJR88yPsVBphz0WVXrl6p/WEFlSrfRvC5lNKexSvgFjhtqCKVwbmBA1P79+9/xIkTJ95ZGHjORnfGGPe02+0vLAdWudL4hlkNtfC6k8+nd8UYD/R5C0dfp4V+lSvWfymldMn09PSfr/ekHWaQb2JiIhteX3AMAz/4MTY29nUxxiMxxn9Z0M6ybyKpvJZVB/p37969fdeuXR8IIeQ3vPTbln2zRWU/q64blWPfVKC/5s0PjZ1HwwguLzdJ1mIOVHwfDXSv0G/C13xeYZurLQowr9T++Pj4RIzx5hDC9oJ+LnteVDzQk5tZ8aG6gn4MVKRiHgxkWzF2ywb6N9v94lqcrwsHt/C+Zn6XovOh8rug6ntmoInZZ6f80GpK6ZaU0jcW1H9Pt9u9bGZm5mhBWUUIECBAgAABAgQIECBAgAABAmsmINC/ZrQqJkCAAAECBAgQIECAAAECBGoFeqsqHg4hXFK477/vdDqvXO0q/RUB99ytD4+Oju47dOjQA4v6WLMi9EArrVb65BXFn91ut/9msWVlEK06pDqsoFIv7PqeEML3FcyHqpXRC+prpEhlcG7QwFScnJx8TUrpl/uE0xca/Fqn03nNSiiTk5PfkFLKK/6XrDZfFXxfy8GoDKn168oHjh079pKaVfQnJibyKrK/0K/i3ud9x6GwnqpilUYrzsvKoOFAb94YGxt7fqvV+oPCsO2y17jKa1n1tbLynPlYt9u9fGZm5suLB6+yn1XXjcqxbyTQnz02w3k0jODycifuWsyBiu+jrRboz/d7bw8hXF14IV32Ic6JiYnvDCG0Qwg7C+r60x07dozddNNN9xaUHVqRinmQ2ywKhy/s3DDOi812v7gW5+tC08rv2aIxq/wuKP6e6T0M+t0FE/aDnU4nP0RTvFXcCwz8AGFxZxQkQIAAAQIECBAgQIAAAQIECBQICPQXIClCgAABAgQIECBAgAABAgQIrJ/A+Pj4y2KMNxQGje9PKV0xPT2dQ8QDbRMTExeFEPLK+l9XWMGyK6SOj49/b4zx/YV9rw7mjo+P7+mtCFsS/Fo2WFz5RoKj27dvnzh8+PDfF/qE8fHxp595mODDIYTHFuzTL/xbMx8+22q1LpmamvofBe0uWWRsbOzJrVbrF3fs2PGq9Q7N5Q5VBueKA1PzB7t///6R+++//6dSSr8SQjin0OnzrVbr0qmpqTtWKl8ZqMtVrfqBnPHx8RfEGC/sdDpvXs2DPZUP9SzHMNBDJZWBzr8LIVzW6XQ+XTh2Dyt25ZVXnv/ggw++udvt/urMzMwXS+oZZpCvsq7qBz/y2yeOHz/+vhjjlQXHdn8IYbLT6fzRUmUrQ5dv6XQ6P1MzDycmJn4qhPAbBf3MRZZ9uKGyn1XXjcrxajLQXxOMbuQ8GkZwebm5shZzoOL7aEsF+sfGxp7ZarWmQgjnFZ67r+10OgeXKtu7Hs+EEP73grq6McafbLfbJW9pWq66/DDCq1JKd0xPT+f71b5bxTzIdRWFwxc2OqzzovLPD43eL67F+brQdDMF+kvfPBZjfHu73f6RvhN2QYFK5+q5W9MXZQkQIECAAAECBAgQIECAAAECJQIC/SVKyhAgQIAAAQIECBAgQIAAAQLrJrBv377HnTp1qhNC2F3Y6F92u93vmpmZ+Uxh+YeKjY2NPaHVat0UQvjWwn1XDJeOj49fEGPMDxd8U0F9VYHCXqjyD0MIewrqXjFY3FvpPx/3WEldIYRf7HQ6bygoG3p155WxJ0rKn7HqF+ivMc1N3jA6OnrNoUOHvlLY/kPFLrvsssePjIwcCiE8M4Twhzt27Diw3qH+yuBcVTB37969X3/69Om3xRivKHzoJNvkufSK6enp60s8K1ZDzdWdjDG+vN1uv6+k7sVlem+aeHdvZeNf6HQ6v1kTpl5YX2X4bbnuVofPc0WVb97Iu3xsx44dVw4yNy+++OKd55xzzu/EGF8YQvizbrd75czMzJ39/CtD3X3nZWWQverBj96DVb9X+MDKiiteV4YBv9RqtSampqY+1c8zf54fHhoZGZlOKX1jQflTvYfX8nfjw7bKfvYdn4UNVI59Y4H+zXAeDSu4vF5zoOL7qBtC+O7a1bML5n1xkQrbXOfAwd2xsbGntVqtfC/2lMLOrXju5joqr4dfCiHs63Q6nyxsf2Gx/HaeV6SU8gMBD8YYD7Tb7XwvuOJWMQ8Gsq0Yuzu2bdv2rFtuueW/L9XhynvwXEVj94trec3OB1Z5T1N0PlR+Fyz7RpnFY9dbof+DBfel1d8vFc5W6O93IfA5AQIECBAgQIAAAQIECBAgsC4CAv3rwqwRAgQIECBAgAABAgQIECBAoEZgfHz8qhjj7xSEO+ar/YcQwis6nU4OJqWCtnKo6bIQwn9IKT2xoPx8kb7B0omJidefCSr/QmGdRYHavOL0iRMn3hRCeGWhSd+VRycmJg6EEIpC2iGEL6WUXjo9Pb1kmHT+WAfoZ961b7i00jSklN538uTJVxw5ciSvvl2yLTcfBg57lTS6VJnK4FxfuxBCvPzyy588Ozv7UzHGq0IIj6rpW0rppnPPPfeFpQ9IVK42nLuSQ/0/1m638/lecu7OBeCPHz/+qhjjLy4Iba/q4YDKoNpyhMu+FaOfeeXKwrm6T5w+fXr/rbfeele/uuc/37t37//W7XbzAxD5rSTzW9HDAZU+fefl5OTkN6SU8sNPTyjo/8l8TS15YGNsbGz3yMjIHxRe1/uudl0RBpw/jM92u93n93vzQW8Ovz3G+AMFx5+L/FlK6bLp6en8XfewrbKffcdnYQOVY18duKwI8/ate6OfRxXHumJweb3mQOX3UfVbhwrnflGxCttcX1GAeWHD+WHTr3zlKz+ZV8iv/B79XEppz/T09N3LHUjl9TBXU3RPtrC9Sy+99Lxt27blN9n84IL7yKKHAyrnQbVtxdj1PS82y/3iWl6z87hvgEB/8QOOFW8NO5lS+v7p6enfL7oofPXBuct6D27/kz77HOt2u88b5OHw0r4oR4AAAQIECBAgQIAAAQIECBAoERDoL1FShgABAgQIECBAgAABAgQIEFhXgQFWeZ/v36dDCG+IMd7WbrePLez0/v37R+65555/NjIysjcHiEMI/6ryoO5qtVp7pqam/mKl/fbu3fsvut1uDqo+vqT+GONfhxB+qN1u37pUoPnSSy994sjISA5+TpbUl1dUz4GzdrudV2BddhsgQPbllNKrzj333HcuFe6enJz8VymltxSu+r+wX33DpXv37r2w2+3eFkJ4aqFBLvaFGOOrd+7cefNyYfQ8J+67775ntVqtgyGE5y7xsERedfito6OjP1saaK/o35JFK4NzX8yrtS/T5kgI4Zt7qwhXhfjn64sx/n+nT58e7xdOXtz++Pj4C2KMOTi+vdAjvwVgemRk5OenpqbymzaWDPbn1eUf+chHvjillIP8Fy5R932lKw4v1a+JiYlfCiG8rrDPi4ut+FaMfnVWhqbnq/uHbHHy5Ml3r/DwSty7d+/Tut3ua/LLAM4cX54Xi7e+b6Oo7F/fczo/aDI5OfmGlNLP9bPpfZ7PxXfOzs6+6rbbbrtv8T75XD5x4sRLQwi/FUI4r7DOvg8+VYYu55rtXdN/eOfOnTOHDh06vbgvA1zTcxUrhqUr+1kyPg91u3Ls+4buF3tUhHn71l3Z13U/jyqOtW9webHjWsyBiYmJi0MIHwoh9AvD5u7kkPl3T09P3154/g21WIVtbjffo91R2IGvSyntjjHuKnygcnG1RQ86DPD9k68tN7RarddNTU0teyz5QYTZ2dlrUko/HUJ4zOLO5evV6dOnv2dmZuboch6V9yWNBvo3y/3iWpyvC8dvLQL9u3fv3r5r164PnHnALL/lqe+WUvrdc88994cPHTr0wEqFe/W+J4Twff0qLZmv83X0HjDND3rn+/t+24oPzfXb2ecECBAgQIAAAQIECBAgQIAAgWEJCPQPS1I9BAgQIECAAAECBAgQIECAwFAF9u7d+4xut5tXhH/soBWnlO7trQA+aBBrvumikPx84QGCWXnXv4kx3ppS+ngI4cEQwtN74fj8c6kQ7nIsR7dv3z5x+PDhv+/nVruSaa++L/dC5H/X+/9zQgjfcSZsm9900OrX5hKfF4VLB3hrw3xT8/3ND3v8eQhhWy+c9y0hhGcUrLSbx/7ftNvt/OaFohXkBzB4aJfK4Nxqmuq3b9HKvUtVkt/UcPz48ffFGK/s18gSn/9NCOH2lNKfxBj/NqV0fqvV+raU0refeZvDNxWcCwP3uzIAt7jrxavRLmcyPj6+J8Z4cwhhZ6VbXrX2T/Iq7jHGHMqc7V0/LkopPTPGeH5BfSu+jaIyKF10Tg8YvJw71larNZNS+kKeHzHGPWfmzCWV3xX5AYxXTE9Pr/iWksrQ5WLmPBc/lq/peS7HGPNbCSZ618uaa3rfh8kq+1k0PvMHUzn2fUP3i5EqgthFdW/k86jiWDdEoH9sbOxprVbrIyGEfA9VsuUHb/JbQ/5TCOF47w0qu0MI13U6nd8oqWDQMhW2gzYxyH59z935SnPw/tSpU/meN3vVbNn88zHGP+52u//pzAOd96aU/mmMMX9nFt2b9Xt4r/K+pNFAf4bbDPeLa3nN7hl8W4xxpvABt+Ixm5ycfFtK6YcrJmi+B//smQcK/2tvnyeHEB6ZUrpy4VsrJicnJ1NKH1zw1qWVmsgPGL/x5MmTb1nmYcb8wOA3p5RuWPRGopXqLHrwpuK4FSVAgAABAgQIECBAgAABAgQIDCQg0D8Qm50IECBAgAABAgQIECBAgACB9RCYnJx8YUrpxsKAx1p2acWw6+KGK1eFHGa/7zsT6No7MzPziZJKBwzUllRdU6YoXJpD4idOnLguhHCgpvIhlT2dUvqhfuHfYbRVGZwbRpNL1fF3rVbriqmpqRwSH2gbGxt78sjIyHRK6RsHqmB1O93ZarUu7fc2jcVNVAaXF+/+gWPHjr3k6NGjp1bR9RxCe01K6ZcHfDhmFU3Pvdnjze12++eXqqTSpuiczu00eI3/vdHR0R/s9+aNytDlavyX3TfG+OvtdvvVKz1QVNnP4vHJnaoc+6LQ/cKDrQhil9a9Yc+jimPdEIH+8fHxx+QHDUMI37rKyf1/djqdX1llHSvuXmG7lt1YWHfRQ0OLzoUcwD9c+XDSsI7nT0+dOjX54Q9/OD+I9DVb5X1JcTh8vpGKsSs6LzbD/eJaXrOza+UDisVjNjExke/BV3wQrmBCPmwce2P2zhDC9xfsP18kv6XicyGE/CDj/Ntwzg0hPDOE8PUV9eQHlC/rdDr5wV8bAQIECBAgQIAAAQIECBAgQKBRAYH+Rvk1ToAAAQIECBAgQIAAAQIECPQRaDKYN9+1j+3YsePKm266Ka/2X7xNTEysdzBroJXkV7GSabFFn4LF4dIGH5QYaA4MAlQZnBukiX77fK7b7X7fzMzMZ/oV7Pd5A+dA7tJA58H8sQz4do0c3DwwPT39rn4m/T5vKojYb4XmylB38TndxPH2O9aFY1QZuuw3vIN8/tlWq3XJ1NTU/1hp58p+Fo9PbrNy7EtD9w8dTkWYt7juJuZVPqB+c6viWIuCy6uYq8VzYIAVuZeaqlsx0F/1IOg8WkMPOZ2MMb683W6/b6nBq7wvKQ6HL/jefc+ZYPaLCy6QxefFRr9fXMtrdnZcq0D/AG/tWGpYlxzHhh4EzW+4+MVOp/OGgvmnCAECBAgQIECAAAECBAgQIEBgzQUE+tecWAMECBAgQIAAAQIECBAgQIDAKgXixMREXjU6r+46ssq6anf/yKlTp16w1IqlJRWNj48/O8b4wXVYbTUHUq4fHR390X4rTi/ud1PBxwX9KA4W5n3Gxsae0Gq1bhrCisElQ5jLfLbb7T5/Zmbmi6U7rKZcZXBuNU0t3jeH0m+enZ19xaDzfanOTE5OXplSuiGEcN4wO7tMXQOfB/P1VYbg5ne7M8a4p91uf2EYx9gLImaz7xpGfQV19H0jQ2Wou+qc3r9//yOPHz/+9hjjDxT0dbVF+h7rwgYqQ5er7dvi/fNK2fs6nc4n+1Vc2c+q8akc++LQ/fwxVYTcq+reiOdRxbEWB5fnHddqDgx4TVw8ZbdSoH+130P5nvcnz7yZ6tfW6e1UeWXzX+p0Om9c7i0glfclGyLQv9HvF9fqfB3wXqZ4zHbv3r39cY973O+s8vt62etbAw+CDvTgTb/vZJ8TIECAAAECBAgQIECAAAECBAYVEOgfVM5+BAgQIECAAAECBAgQIECAwHoKxPHx8e+JMf7H9QoGp5T+/bnnnvtzhw4demA1BzoxMfGdIYTfDyF83WrqWWHfHB574+jo6MHaMP98ncNeyTSvUpxSuj6E8PqCY64Kl+b6Lrnkksdu3779/SGE5xXUv5oiHzt9+vRLbr311rtWU0nNvpXBuZqqVyr7DzHGH2+323mV3DSsSufrWYdzIDd1Osb4+p07d/7KoOdBrqQyvDx/iB84duzYS44ePXpqWHa9kPtbY4wHQgitYdW7RD1Fb2SodKk+p9fpeP+y2+1+V83bJypDl38fQnjMkMZrxRWzF49jZT+rxqdy7KtC9/k4KkLu1XWv07zKh1F0HlUc64YJ9OcA765du94WQvg/VnEd2iqB/i+HEH5mdHT0dw4dOpSD8oNuOdT/ohDCfwghPGrQSgr2y/39iU6n886Vvvsr70uKw+EL7hGGvkL/fN0b9X5xLa/Z+dgrH8SpGrO9e/c+o9vtdlbxsPKK17d1umcMKaX3nTx58hVHjhy5v+BcUYQAAQIECBAgQIAAAQIECBAgsC4CAv3rwqwRAgQIECBAgAABAgQIECBAYBgCl1566RO3bdv2uyGE5w6jvmXq+EKM8Ufb7fatwwo3X3755U+ZnZ19T4zx24fc76EFsYe4mvHcivatVuvCEMKHQgj/pM8xV4VL5+vKbxY4fvz4q2KMr1mDwNvplNIbzj333F9d7QMdteNdGZyrrf5ryqeU/jbG+Oujo6NvW+vjvOyyyx6/bdu261JKe4cUeF54LH+Xg+/tdjsHzFb9QMLExMQvnXkbyOsKcfObDQ5MT0+/q7B8TbE4OTn5kpTSb/eC4jX79iubHwR63+zs7I/cdttt9/UrXBnqHvScHjl+/PhPxhhfO+RzuhtjnJqdnb2m9uGcmtBljPF1KaX8JopXrnKO55DtD3U6nfeWzueafoYQqsancuyrQ/cVIffqunvzesOcRxXHumEC/dlwCA/9ne2B/nzPcPj06dM/cdttt/11v+tp6eeXX375vzx9+nT+btlduk9Fuc/FGF/cbrf/c799Ku9LqsLhue21PC9y/RvxfnEtr9n5mNcy0J/rn5ycfGFK6cYB3yLR9/q2hn9uyt3PD8y9bufOnW9azQOg/c4bnxMgQIAAAQIECBAgQIAAAQIEBhEQ6B9EzT4ECBAgQIAAAQIECBAgQIBAkwI5nHdZL+T6TcPqSC/cfO3o6OjvrkW4ef/+/SP333//958JfL5lCOHcvPLrDdu2bbv2lltu+e/DMlhl6CkHm2+enZ19xYc//OEvjY2N7W61WvmhiEf36V9VuHRxXfkhj5GRkd+KMe47E8IeWaVFPobpVqv1qna7/dlV1jXQ7pXBuUHaOBlC+NiZcfmt0dHR29Y5zDTsc/fLKaXfPH369JtKQumlWJVBuDtjjHva7fYXSuuvLXfppZeet3379jeklK4aMDy3uMmj3W73x2dmZj5ZGhivDHWv+pzevn37vxvSwx/5Aa1X79y584ODrJhdGbrMoeVfnZiY+MF8fg34UMKnW63WS6empv6fmnlS2c+q8akc++rQfUWYt7ruhYYb4TyqONa+gdfF82Mt50BuKz+UNTIykldSH+SByrM10P83Mca354fVDh8+nN/QMfRt/t6x2+3+eozxnw6hgX8IIbym5l638r5kwwX658020v3iWp+vlfcx1WMWQshvkRj0u67o+rYGc7/xe/whnL+qIECAAAECBAgQIECAAAECBM5yAYH+s3yAHR4BAgQIECBAgAABAgQIEDiLBeLevXuf1u12fz4vIDtgePLLMcbO6dOnf/u8887740ECn7W+OTR/4sSJ5+dAVQjhWypXcv5SCOE927Zte+Mwg/yLj6H3JoRfCSG8oDBAnFd6/fGFbzWoCCtVhUuX8+619xMhhBeHEP555bjMubZarf9ramrqjsp9h1q8Mji3YtsppXvPjEsO7/2XlNLHY4wfHR0d/X/XOcS/VB/j2NjYd4yMjPx0Smmi8tzNK8t/Psb45gceeOD/PnLkyP1DHYAQQmWA+QPHjh17ydGjR08Nux9LnJfnbdu27UdCCDnY/9TKa0de9f2mVqv1xqmpqc+UBvnn+1BpMpRzeu/evRd2u92fCSG8PIRwboVvfuDpaIzx13bu3Hl4Ndf1iutY7t5DoeUBrqH5gZCDo6Oj7x/k/KzsZ9X4VI59dei+IuReXfdScyYH+5s6jyqOtSjwuvD41nIOzLeTA7bHjx9/YYzxl0MI31B6TuaHatrt9htLyw9SrsK2uvr8XdpqtY6nlL6YUvrP+bs0xvjJdrt9rLqyAXfohZv3pZR+LITwrMJ7s/nW5q6JIYQ3jo6O3lJ7jam8L6kOh1eMXfV5sRT3RrhfXOvzdR0C/XO0A3zX5d3+MqX0ndPT03eXnA4L/tyU/7yX31ZR+/DuhrnHLzleZQgQIECAAAECBAgQIECAAIGtLSDQv7XH39ETIECAAAECBAgQIECAAIGzRSCv/P3Pzqyu/h0ppWfGGJ94Jrz6zTHGbfMHmFK6LwebQwh5RfvbW63Wn01NTf1tbbB1mGA5KHny5MlvjzFeEkK4MAdVYow7FvT5izHG/9YLY9/ebrdz39Mw+7BSXfv373/k8ePH82q84zHGb4kxPjmXTynN9kLiH922bdvUhz70oS+uZ7/6Hf/k5OSu3lzYs8xcaNS1X/+30uc5pHjvvfc+pdVqPTfG+O0hhG+cn2cL51oI4S9SSh8+55xz/uTmm28+sZWMljrWgmtHvrb9eUrpT7rd7sfOP//8v1xNsL1J74I58mAvwP9fU0ofGR0d/S/DestKZejyYauQL7qGPmt+he2U0lyfU0qf2IjX0CbHez3b3krn0ZBd4+WXX/7k2dnZ57VarWemlJ4RYzxvwb3LZ1JKf9FE8H3Ix7khq+sFnP+XlFK+x/nmEML/unD1/vnrS4xx6NfEDQmyik65X1wF3oJde991+Tsu/3nmohjj0xb/+SullB+0W9WDpbmdEydO5D/fPS+llN/Sln+98Noz99165sHH/HDu7THGP13PB2+Go6kWAgQIECBAgAABAgQIECBAYCsLCPRv5dF37AQIECBAgAABAgQIECBAgAABAgQIECCwpMBqA/1YCRAgQIAAAQIECBAgQIAAAQIECBAgQIAAAQIlAgL9JUrKECBAgAABAgQIECBAgAABAgQIECBAgMCWEhDo31LD7WAJECBAgAABAgQIECBAgAABAgQIECBAgEBjAgL9jdFrmAABAgQIECBAgAABAgQIECBAgAABAgQ2qoBA/0YdGf0iQIAAAQIECBAgQIAAAQIECBAgQIAAAQJnl4BA/9k1no6GAAECBAgQIECAAAECBAgQIECAAAECBIYgINA/BERVECBAgAABAgQIECBAgAABAgQIECBAgAABAn0FBPr7EilAgAABAgQIECBAgAABAgQIECBAgAABAltNQKB/q4244yVAgAABAgQIECBAgAABAgQIECBAgAABAs0ICPQ3465VAgQIECBAgAABAgQIECBAgAABAgQIENjAAgL9G3hwdI0AAQIECBAgQIAAAQIECBAgQIAAAQIECJxFAgL9Z9FgOhQCBAgQIECAAAECBAgQIECAAAECBAgQGI6AQP9wHNVCgAABAgQIECBAgAABAgQIECBAgAABAgQIrCwg0G+GECBAgAABAgQIECBAgAABAgQIECBAgACBRQIC/aYEAQIECBAgQIAAAQIECBAgQIAAAQIECBAgsB4CAv3roawNAgQIECBAgAABAgQIECBAgAABAgQIENhUAgL9m2q4dJYAAQIECBAgQIAAAQIECBAgQIAAAQIECGxaAYH+TTt0Ok6AAAECBAgQIECAAAECBAgQIECAAAECayUg0L9WsuolQIAAAQIECBAgQIAAAQIECBAgQIAAAQIEFgoI9JsPBAgQIECAAAECBAgQIECAAAECBAgQIEBgkYBAvylBgAABAgQIECBAgAABAgQIECBAgAABAgQIrIeAQP96KGuDAAECBAgQIECAAAECBAgQIECAAAECBDaVgED/phounSVAgAABAgQIECBAgAABAgQIECBAgAABAptWQKB/0w6djhMgQIAAAQIECBAgQIAAAQIECBAgQIDAWgkI9K+VrHoJECBAgAABAgQIECBAgAABAgQIECBAgACBhQIC/eYDAQIECBAgQIAAAQIECBAgQIAAAQIECBBYJCDQb0oQIECAAAECBAgQIECAAAECBAgQIECAAAEC6yEg0L8eytogQIAAAQIECBAgQIAAAQIECBAgQIAAAQIECBAgQIAAAQIECBAgQIAAAQIECBAgQIAAAQJDWabzAAAgAElEQVSLBAT6TQk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JoXSCk9KYSQ/7t4UW8u7P1//ixvi3/m3/urBfvM/3rh793R+zz/3tx/McaFnzcPoAcECBAgQIAAAQIECDQuINDf+BDoAAECBAgQIECAAAECBAgQIECAAAECBAgQIECAAAECBAgQIECAwFoJ9EL7ufoc2s/B/BzWXyrEv1ZdWFjvfKD/SO83P9YL+s///3r0QRsECBAgQIAAAQIECGwgAYH+DTQYukKAAAECBAgQIECAAAECBAgQIECAAAECBAgQIECAAAECBAgQILA6gV6A/0AI4blLrLy/usrXdu/5lfxzyP9IjFHIf2291U6AAAECBAgQIEBgQwgI9G+IYdAJAgQIECBAgAABAgQIECBAgAABAgQIECBAgAABAgQIECBAgACBQQQ2cYC/3+HmgH8O9VvFv5+UzwkQIECAAAECBAhsYgGB/k08eLpOgAABAgQIECBAgAABAgQIECBAgAABAgQIECBAgAABAgQIENhqAgsC/BeGEPJK/FtlE/DfKiPtOAkQIECAAAECBLaUgED/lhpuB0uAAAECBAgQIECAAAECBAgQIECAAAECBAgQIECAAAECBAgQ2HwCC0L8Lw8hPGnzHcGa9DgH/G8843FDjDH/2kaAAAECBAgQIECAwCYUEOjfhIOmywQIECBAgAABAgQIECBAgAABAgQIECBAgAABAgQIECBAgACBs11gQYj/uSGEi9fieGfvu2uu2gfv+FSYve/uuV+fuverP/M2//nsvV8tN///+dfbznv8Q+W2nf/VXy/8ve3nX9D7vQvmfn/Hhc9Yi0PIdeYw/1y4P8Z4w1o1ol4CBAgQIECAAAECBNZGQKB/bVzVSoAAAQIECBAgQIAAAQIECBAgQIAAAQIECBAgQIAAAQIECBAgMIDAgiD/tQPsvuQuOYifQ/kP/vXRuc8fuOPoXIh/vbcc7M/h//zzkRd+60MPAAwx7J+D/Ud64f7800aAAAECBAgQIECAwAYXEOjf4AOkewQIECBAgAABAgQIECBAgAABAgQIECBAgAABAgQIECBAgACBs11gmCH+heH9poL7teM1v7J/DvaPXvT8Ya3mP7dqfwjhhhhj/rWNAAECBAgQIECAAIENKCDQvwEHRZcIECBAgAABAgQIECBAgAABAgQIECBAgAABAgQIECBAgAABAltBYFhB/hziv//ThxtbeX/YYzW/kv8jL9wddjxx92oD/lbtH/YAqY8AAQIECBAgQIDAEAUE+oeIqSoCBAgQIECAAAECBAgQIECAAAECBAgQIECAAAECBAgQIECAAIH+Ar0g/7UhhAP9Sz+8xNkW4O9nMMSA/w151f4Y45F+bfqcAAECBAgQIECAAIH1ERDoXx9nrRAgQIAAAQIECBAgQIAAAQIECBAgQIAAAQIECBAgQIAAAQIEtrxAL8h/fQjh4lqM+RD/iT8/HPKvt/KWA/6jT98Xdl60L+RfD7DlVfuvEuwfQM4uBAgQIECAAAECBIYsINA/ZFDVESBAgAABAgQIECBAgAABAgQIECBAgAABAgQIECBAgAABAgQIfK1ASikH+HOQ/0m1Nvfefl04de/d4f5P31y761lffn7l/tGLnh92XnTFIMebg/2vjTHmlfttBAgQIECAAAECBAg0ICDQ3wC6JgkQIECAAAECBAgQIECAAAECBAgQIECAAAECBAgQIECAAAECW0Fg0CD//Gr893z8uq3ANJRjzOH+HRc+I+Rwf/5ZuVmxvxJMcQIECBAgQIAAAQLDEhDoH5akeggQIECAAAECBAgQIECAAAECBAgQIECAAAECBAgQIECAAAECBOYEUkp5Jf5rQwgHakjyavxC/DViS5fN4f7Rp+8L5z/7mtrK8kr9ecX+HPC3ESBAgAABAgQIECCwDgIC/euArAkCBAgQIECAAAECBAgQIECAAAECBAgQIECAAAECBAgQIECAwFYRSCkd7IX5iw7ZavxFTAMVGjDYn8P8N8YY8zjaCBAgQIAAAQIECBBYYwGB/jUGVj0BAgQIECBAgAABAgQIECBAgAABAgQIECBAgAABAgQIECBAYCsI9KLGYlUAACAASURBVFbl/2gIIa/O33cT5O9LNLQC88H+nRftC/nXhVsO9l8VYzxSWF4xAgQIECBAgAABAgQGEBDoHwDNLgQIECBAgAABAgQIECBAgAABAgQIECBAgAABAgQIECBAgAABAl8V6AX5D5Suyi/I39zMGTDY/9ozD2ncEGPMAX8bAQIECBAgQIAAAQJDFhDoHzKo6ggQIECAAAECBAgQIECAAAECBAgQIECAAAECBAgQIECAAAECW0UgpXRQkH/zjXYO9u+48Bnh0c+5unTF/hzmvzHGmMfbRoAAAQIECBAgQIDAEAUE+oeIqSoCBAgQIECAAAECBAgQIECAAAECBAgQIECAAAECBAgQIECAwFYQ6K3Kf30I4eKS47339uvCPR+/rqSoMusoML9i//nPvqa01Rzs32O1/lIu5QgQIECAAAECBAj0FxDo72+kBAECBAgQIECAAAECBAgQIECAAAECBAgQIECAAAECBAgQIECAQE8gpZRD/B8tAXnwjk+FY4cPhtn77ioprkxDAjnYv2vfwblV+wu2HOp/bYzxhoKyihAgQIAAAQIECBAg0EdAoN8UIUCAAAECBAgQIECAAAECBAgQIECAAAECBAgQIECAAAECBAgQKBJIKR0MIVzbr3AO8N//6cNW5e8HtcE+33nRFeHRz7k65IB/ny2H+m+MMeb5YCNAgAABAgQIECBAYBUCAv2rwLMrAQIECBAgQIAAAQIECBAgQIAAAQIECBAgQIAAAQIECBAgQGArCKSUnhRCuD6EkFfnX3G79/brBPn7IW3gz3OYf/Tp+8L5z76mpJc52L8nxph/2ggQIECAAAECBAgQGEBAoH8ANLsQIECAAAECBAgQIECAAAECBAgQIECAAAECBAgQIECAAAECBLaKQEoph/g/2u9486r8d7/r6pB/2ja/QA7279p3MOy48Bn9DiaH+V8bY7yhX0GfEyBAgAABAgQIECDwcAGBfrOCAAECBAgQIECAAAECBAgQIECAAAECBAgQIECAAAECBAgQIEBgSYGU0sEQwrX9eKzK309oc35esVp/DvXfGGPM88VGgAABAgQIECBAgECFgEB/BZaiBAgQIECAAAECBAgQIECAAAECBAgQIECAAAECBAgQIECAAIGtIpBSyqvy59X5l93yavzHDh8MD97xqa3CsiWPMwf7L3jZO0L+2Wf7qxjjk/sV8jkBAgQIECBAgAABAv8oINBvNhAgQIAAAQIECBAgQIAAAQIECBAgQIAAAQIECBAgQIAAAQIECDwkkFJ6Ugjh+n5h/hziv/vdV5PbIgI5zP/o51wddl50Rb8jzqv174kx5p82AgQIECBAgAABAgT6CAj0myIECBAgQIAAAQIECBAgQIAAAQIECBAgQIAAAQIECBAgQIAAAQJzAqVh/ntvvy7c8/HrqG0xgRzqH336vnD+s6/pd+RC/f2EfE6AAAECBAgQIECgJyDQbyoQIECAAAECBAgQIECAAAECBAgQIECAAAECBAgQIECAAAECBAjMh/m/uBLF7H13hWOHD4a8Or9t6wrkYP8FL3tHyD9X2IT6t+4UceQECBAgQIAAAQIVAgL9FViKEiBAgAABAgQIECBAgAABAgQIECBAgAABAgQIECBAgAABAgTORoGU0sUhhI+udGw5xH/3u68+Gw/fMQ0gkMP8j37O1WHnRVestHcO9V8VYzwyQBN2IUCAAAECBAgQILAlBAT6t8QwO0gCBAgQIECAAAECBAgQIECAAAECBAgQIECAAAECBAgQIECAwNICJWH++z9989zK/DYCCwVyqH/06fvC+c++ZiWYHOq/McZoApk+BAgQIECAAAECBJYQEOg3LQgQIECAAAECBAgQIECAAAECBAgQIECAAAECBAgQIECAAAECW1QgpXQghHD9Sod/7+3XhXs+ft0WFXLYJQKPfs41Qv0lUMoQIECAAAECBAgQWEJAoN+0IECAAAECBAgQIECAAAECBAgQIECAAAECBAgQIECAAAECBAhsQYGSMH9elT+vzm8j0E+gINSfq3itlfr7SfqcAAECBAgQIEBgqwkI9G+1EXe8BAgQIECAAAECBAgQIECAAAECBAgQIECAAAECBAgQIECAwJYXSCldHEL46EoQd7/76vDgHZ/a8lYAygV2XnRF2LXvYL8dhPr7CfmcAAECBAgQIEBgSwkI9G+p4XawBAgQIECAAAECBAgQIECAAAECBAgQIECAAAECBAgQIECAwFYXEObf6jNgbY9/23mPD0945S0rNfJXIYQbrdS/tuOgdgIECBAgQIAAgc0jINC/ecZKTwkQIECAAAECBAgQIECAAAECBAgQIECAAAECBAgQIECAAAECqxLoF+afve+ucOzwQSvzr0rZzjnUf8HL3hHyz2W2HOq/KsZ4hBYBAgQIECBAgACBrS4g0L/VZ4DjJ0CAAAECBAgQILCEQErpSSGE/F9+5fLC7cLe/+TP8rb4Z/69/Jfw89v8rxf+3h29D/Pvzf0XY1z4uTEhQIAAAQIECBAgQIAAAQIECBAgQIAAgTUQ6P3d7xeXq1qYfw3Qt3CVhaH+Pf6NYAtPEodOgAABAgQIECAwJyDQbyIQIECAAAECBAgQ2KICvX+4yUefQ/s5mJ/D+kuF+NdDaD7QP78Sz8d6QX8r86yHvjYIECBAgAABAgQIECBAgAABAgQIEDjrBYT5z/oh3pAHKNS/IYdFpwgQIECAAAECBDaYgED/BhsQ3SFAgAABAgQIECCwVgK9f6w5EEJ47hIr769Vs8Ood34l/xzyP+L1u8MgVQcBAgQIECBAgAABAgQIECBAgAABAltJoPf3w9ev9HfDd7/76vDgHZ/aSiyOdZ0Ecqj/Ca+8ZaXW8r8DWKl/ncZDMwQIECBAgAABAhtPQKB/442JHhEgQIAAAQIECBAYisAmDvD3O/78F/t55X6r+PeT8jkBAgQIECBAgAABAgQIECBAgAABAgRCCCmljwrzmwpNCuy48Bnhgpe+Y6Uu/FWM8clN9lHbBAgQIECAAAECBJoSEOhvSl67BAgQIECAAAECBIYssCDAf2EIIa/Ev1U2Af+tMtKOkwABAgQIECBAgAABAgQIECBAgACBagFh/mqyuR3yqvLbzn/8Qzvn/8/b9vMvmPt56t67595oMHvfXYM1sAX32nnRFWHXvoMrHXl+S++eLUjjkAkQIECAAAECBLa4gED/Fp8ADp8AAQIECBAgQGBzCywI8b88hPCkzX00Q+t9DvjfeMbjhhhj/rWNAAECBAgQIECAAAECBAgQIECAAAECW1IgpZTT09cud/DHDh8M93/65i1pkw96PrT/yAt3zxnseOLuuRD/fHi/H0wO82fDHOy3lQk8+jnXhPOffc1KhV8bY1wx9V/WklIECBAgQIAAAQIENo+AQP/mGSs9JUCAAAECBAgQIDAnsCDE/9yVXpG8Gq7Zk3fO7f7giT8Op7/y1V/P9n7O/br3+exX/vqrn/X+P/962zlPeKjpbY944tyvv/b3vvr5yCOeMPf7O0aftZqurrRvDvPPhftjjDesVSPqJUCAAAECBAgQIECAAAECBAgQIECAwEYUSCldHEL46HJ9u/f268I9H79uI3Z9zfqUg/qjT983V3+fUHlxH3Ko/863Pr+4vIIh9An157/XvyrGeIQVAQIECBAgQIAAga0iINC/VUbacRIgQIAAAQIECGx6gQVB/mVXU6o9yBzEz6H8kyc+Mbfrgyc+MRfiX+8tB/tz+D//PGfnMx96AGCIYf/8DwD5L/9zuN8/Aqz3AGuPAAECBAgQIECAAAECBAgQIECAAIF1Fej9ffIXl2s0ryh/97uvXtc+NdXYjgufEfIK/MMK8C8+DoH+wUa2INS/x1t4B7O1FwECBAgQIECAwOYTEOjffGOmxwQIECBAgAABAltIYJgh/oXh/aaC+7VDN7+yfw72P+qxLxzWav5zq/aHEG7wjwG1I6I8AQIECBAgQIAAAQIECBAgQIAAAQKbQSCllFfmzyv0P2zbCmH++ZX41yrEvxD1/k/fHI4dPrgZpsWG6mMeo137Dob8wMUy25EY454N1WmdIUCAAAECBAgQILBGAgL9awSrWgIECBAgQIAAAQKrERhWkD+H+L/8pfc2tvL+agyW2nd+Jf8do88M54w+c7UBf6v2D3uA1EeAAAECBAgQIECAAAECBAgQIECAQOMCKaWcLl/yTa9n82ry6xninx/k7JnD/PkhCVu9QB6zC172jpB/LrO9NsboaYl6WnsQIECAAAECBAhsMgGB/k02YLpLgAABAgQIECBwdgv0gvz5H1oODHKkZ1uAv5/BEAP+N+RV+2OMR/q16XMCBAgQIECAAAECBAgQIECAAAECBAhsVIGUUl6VP6/Ov+R297uvPuvC5+sZ5M/B/Rzin73v7jnfez5+3UadCpumX3mF/gte+o7l+psX5rnK391vmuHUUQIECBAgQIAAgQEFBPoHhLMbAQIECBAgQIAAgWEK9IL81y/3CuSV2poP8d//pfeG/OutvOWA/87Hvig86rEvCvnXA2z+cWAANLsQIECAAAECBAgQIECAAAECBAgQINC8QO/vmb+4XE/uvf26syqAnoP8j37O1WHnRVesKX4O8T/410fPKrs1BRug8kc/55pw/rOvWW7P/Pf2e2KM+aeNAAECBAgQIECAwFkpINB/Vg6rgyJAgAABAgQIENgsAr3VknKQ/0m1fb7vrjeF2a/cGe7/+/fW7nrWl59fuf9Rj31h2Pm4Fw1yvPkfBvKrfPPK/TYCBAgQIECAAAECBAgQIECAAAECBAhseIGUUl6ZP6/Q/7Ath9Lz6vxnw5aD/Lv2HQx5ZfdBtrzCft5yPSttudyxwwfPujcaDGK21vsUjOmRGOOete6H+gkQIECAAAECBAg0JSDQ35S8dgkQIECAAAECBLa0wKBB/vnV+O+9601b2q/m4HO4f8fos0IO9+eflZsV+yvBFCdAgAABAgQIECBAgAABAgQIECBAYP0FUkoHQgh58ZiHbTmYfudbn7/+nRpyizn0Pfr0fSut5L5si9ng/k8fnltlPz8IcMFL37Fi7862txkMeSjWpLo8vhe87B0rPWhxlUV41oRepQQIECBAgAABAhtAQKB/AwyCLhAgQIAAAQIECGwdgd4rj68NIeR/XCne8mr8QvzFXMsWzOH+nY99UTjv8T9bW1leqT+v2O+VvrVyyhMgQIAAAQIE/n/27gW+qqvO+/9vHQKkNmnCUGCgUpLQ1hltKde20xYMVkuiUK2KMmM7lpnH8uhgnRmHUUmYpgPBC8/411o7f5hnbNU6VuulQqcJ1UqG2r60QKBYdXqBhNKG4SZEUhua5KyHX5rUcLL3Pvucs/c5+5x81uvlC19mn3V5rx1sk+/6LQQQQAABBBBAAAEEEEAgdAFrrXUbRCvza4X+fG7jFqxIOcg/NMQ/uHYNjU9d+ZArBVX5c/uWJDlsoT+fX8jP6XO7R4yOAAIIIIAAAgggEI4Agf5wXOkVAQQQQAABBBBAAIFhAmd+n9IgIhrm99Woxu+LKa2H0gz26y8Lvm6M0X2kIYAAAggggAACCCCAAAIIIIAAAggggAACkRCw1m4TkWqnyeR7pXkN4E9Y0tBfVd9v0zWfemqLaDg/sWllfre+CPP7FQ73uSSHN+41xiwPdwb0jgACCCCAAAIIIIBA9gUI9GffnBERQAABBBBAAAEERpjAQFV+/YVKhZ+lE+T3oxTMM4PB/nPHLxP97z6bBvv1at8Wn8/zGAIIIIAAAggggAACCCCAAAIIIIAAAgggEIqAtVaD/Prz52FNq/Jrdf58balU5Xeqxp+4bj0YUDLjBleOQrjJIF/3eui8fRzi0Cr9/Hy+EDabNSCAAAIIIIAAAgi8LkCgn5cBAQQQQAABBBBAAIGQBAaC/Lf4rcpPkD+kjfDRbZrB/jvOHNLQakAa8KchgAACCCCAAAIIIIAAAggggAACCCCAAAJZF/Cqzp+vAXUfge7Xnf0E+fVhrcqv1fndWr5aZf2Fy9KA+g5MXfmQ22jtxpjKLE2FYRBAAAEEEEAAAQQQyIoAgf6sMDMIAggggAACCCCAwEgTsNY2EOTPv13XYH9x6TVSNnmV34r9Gub/ujFG95uGAAIIIIAAAggggAACCCCAAAIIIIAAAghkTcBaqwVl7nEasGvvZjm6Jf9+bJkseD90rScf2ygntm/05a1hfu3bqaXSj6/BeCgQgSQ3NNzBz+UDYaYTBBBAAAEEEEAAgYgIEOiPyEYwDQQQQAABBBBAAIHCEBioyq+/QNFrjpO2zo4NcrJjQ9LneCC7AoMV+8umrPI7sAb79ZpfqvX7FeM5BBBAAAEEEEAAAQQQQAABBBBAAAEEEMhIwJ6pLOPWQVvj7Iz6zsWHkwS4X5+SVuXXwwrdB3b6mqZXv9qHVuenRU9Aq/RPvnmT6J8OjZ/JR2/LmBECCCCAAAIIIIBABgIE+jPA46MIIIAAAggggAACCAwVsNZqiH+bH5XuU4/L8fbbpPf0QT+P80yOBDTYP77izv6q/T6a/gJBqwLd6+NZHkEAAQQQQAABBBBAAAEEEEAAAQQQQAABBNIWsNbqz6IdC8toQN1v2D3tCQT8Qa8K+oNDaZC/a+8W31X59XMaBp+68iHH2Wp/B+9aHPBK6C5IgZIZN8iEJa43TdxrjFke5Hj0hQACCCCAAAIIIIBArgQI9OdKnnERQAABBBBAAAEECkrgTCEk/Yny7ckWpQH+l4/fT1X+ZFAR+3rJ+cukbPIq0YB/kqah/q9z1W8yJr6OAAIIIIAAAggggAACCCCAAAIIIIAAAukKeBWXybeK8xq418B28bS5nhzprsvroEA+HnxI953J588lOeyhN+e25PP6mDsCCCCAAAIIIIAAAipAoJ/3AAEEEEAAAQQQQACBDASstRUico9bJaShXXd2bCDIn4F1rj+qYf6S8cukbMoqP1Phul8/SjyDAAIIIIAAAggggAACCCCAAAIIIIAAAikLFEp1fr9h/pOPbUypKv8gqB4S0DC4U0v3gEDKm8UHMhbwumVBRNqNMZUZD0IHCCCAAAIIIIAAAgjkWIBAf443gOERQAABBBBAAAEE8lfAqwrS0FVpVf7Dz75H9E9a/gtosH98xZ1SXHpNssVoqP8OY8y9yR7k6wgggAACCCCAAAIIIIAAAggggAACCCCAgB8Ba+0tA0Vmhj2ebvDdz7hBP5MkpN0/XG9nhxzd0iAavk+neVV2P3jX4v7+afkhMG7BCimfv8JtslTpz49tZJYIIIAAAggggAACHgIE+nk9EEAAAQQQQAABBBBIQ8Ba2yAityf7KFX5kwnl59dTqNavof6vG2P0faEhgAACCCCAAAIIIIAAAggggAACCCCAAAIZCbhV59dwuobU86F5Vc4fnH+mFfS9xsingw/5sJ/ZmKMeAJl88ybRPx1aizFmYTbmwRgIIIAAAggggAACCIQlQKA/LFn6RQABBBBAAAEEEChYAa/rjAcXrdX4j7ffJt2nHi9YBxYmosH+SZc82P9nksa1v8mE+DoCCCCAAAIIIIAAAggggAACCCCAAAIIeAp43Rqrley79m6OvGA2wvyK4FWdv61xduSdhk5QQ+ylly95/X8qvnBO1uevB0ZObN+U01sNSmbcIBOWuNbOoUp/1t8KBkQAAQQQQAABBBAIUoBAf5Ca9IUAAggggAACCCBQ0ALW2oqBq4yrvRaqIf7Dz9xY0BYs7g8CGuYvm7xKSs5floxFq/XrLxX0TxoCCCCAAAIIIIAAAggggAACCCCAAAIIIJCSgFexmXwIqWswferKhzzXrIcS9HBCJq0QqvMPhvg1vK/riULL9S0QVOmPwlvAHBBAAAEEEEAAAQTCEiDQH5Ys/SKAAAIIIIAAAggUlIDfMH9nxwY52bGhoNbOYpILaKi/ZPwyKZuyKtnDhPqTCfF1BBBAAAEEEEAAAQQQQAABBBBAAAEEEBgmkO/V+f2E+U8+tlFObN+Y8e5rFXet5u7U8uHgQ5JK9Bn7ZNLBoftule4DOzPpIqPPUqU/Iz4+jAACCCCAAAIIIBBhAQL9Ed4cpoYAAggggAACCCAQDYGBMH+b12x6Tx+U4+23iVbnp41cAQ32T7rkQdE/PRqh/pH7irByBBBAAAEEEEAAAQQQQAABBBBAAAEE0hLI5+r8GubXkL1XpXmtyq/V+YNolXWtjt0EOUYQ80zsw49TGOOm0meuDanSn8pu8SwCCCCAAAIIIIBAPgkQ6M+n3WKuCCCAAAIIIIAAAlkX8Kp6NDgZDfEffubGrM+NAaMpoGH+ssmrpOT8ZV4T1FD/cmNMSzRXwawQQAABBBBAAAEEEEAAAQQQQAABBBBAICoCXj+nDqqqfZhrnXzTJs8wf5BV370quB+8a7H0dnaEudS0+/Zzg0HanQf4wSgYUqU/wA2lKwQQQAABBBBAAIHICBDoj8xWMBEEEEAAAQQQQACBqAn4CfN3Hbu/vzI/DYGhAhrqLxm/TMqmrPKC0VD/140xDeghgAACCCCAAAIIIIAAAggggAACCCCAAAJuAtbae0TkFqevtzXOjjRcNsP8CuE2nlb/1+ryUWz5EObXgxAntm8K7BaFTPYhiVeLMWZhJv3zWQQQQAABBBBAAAEEciFAoD8X6oyJAAIIIIAAAgggEHkBa63+ckR/SeLaOjs2yMmODZFfCxPMnUD5lFWE+nPHz8gIIIAAAggggAACCCCAAAIIIIAAAgjkvYC1tkJE2pwWEvXq/OMWrJDy+Stc90AD9hq0D7JV1rU6dhfkLQBBzlf7SnboQZ/RQH3X3i3Sc/JQTm4Z6D6wM+hlZ9SfR5V+bsfNSJYPI4AAAggggAACCORKgEB/ruQZFwEEEEAAAQQQQCCyAn7C/FqVX6vz0xBIJuAj1K9d3EGl/mSSfB0BBBBAAAEEEEAAAQQQQAABBBBAAIGRJ5Cv1fmLp83tD6q7tTAq5k9Y0iAa9HZqUb3JIFmYP0qV8aP03ZekSv+9xpjlUZovc0EAAQQQQAABBBBAIJkAgf5kQnwdAQQQQAABBBBAYEQJWGurRWSb16IPP3OjdJ96fES5sNjMBErOXybjK+5M1gmh/mRCfB0BBBBAAAEEEEAAAQQQQAABBBBAAIERJmCt1er8WqX/rBZGID4o2iRha9Fq71oxP+g2deVDomPni1WyQw9Rv4Eh6P1LtT+PAxztxpjKVPvjeQQQQAABBBBAAAEEcilAoD+X+oyNAAIIIIAAAgggECkBwvyR2o6Cm0zR2KlywWW7vNalVwF/nUr9Bbf1LAgBBBBAAAEEEEAAAQQQQAABBBBAAIG0BLxukz1412LR6u1RbF5V58MK82tlfg14O7WoWrkdQNA1HN3SIHpog+YukOTgyEJjTAt+CCCAAAIIIIAAAgjkiwCB/nzZKeaJAAIIIIAAAgggEKpAsjB/7+mDcrz9Nirzh7oLhd+5hvonXfKg6J8uTUP9y/lFQ+G/C6wQAQQQQAABBBBAAAEEEEAAAQQQQACBZALW2ntE5JbE56JcnX/cghVSPn+F49L0AIKG68NobtXao2rldQCByvz+3xCPwyMtxpiF/nviSQQQQAABBBBAAAEEcitAoD+3/oyOAAIIIIAAAgggEAEBa61eV6zXFjv/koEwfwR2qXCm4DPUr9WDNNxPQwABBBBAAAEEEEAAAQQQQAABBBBAAIERKmCttU5Lj2r19uJpc0UD1m7t0H23ilboD6NV1rU6dhtVK7cgepiHHsJwz3WfHgcj2o0xlbmeH+MjgAACCCCAAAIIIOBXgEC/XymeQwABBBBAAAEEEChIAcL8BbmtkV8Uof7IbxETRAABBBBAAAEEEEAAAQQQQAABBBBAIKcC1lqtzK8V+oe1tsbZOZ2b2+Ae1dIlzKrzXtXuo2hVVDZFpq58yJExzEMPkXxpMpyUl6WIaOGclgyH4OMIIIAAAggggAACCGRFgEB/VpgZBAEEEEAAAQQQQCCKAgNhfv2FSLXb/A4/c6N0n3o8itNnTnkuoKH+Cy7b5bUKrdBPpf4832emjwACCCCAAAIIIIAAAggggAACCCCAQDoC1tptTj+77tq7WbTqfNSaV6heq/JrUD2sNmFJg+j4iS2qVuMWrJDy+SscOaJ4ACGsfQuqX4+DJC3GmIVBjUM/CCCAAAIIIIAAAgiEKUCgP0xd+kYAAQQQQAABBBCItIDbL0QGJ02Y33n7NIheMn6ZjC29WopLr3Hd497TB6X31RdE/zzd9YR0Hbs/0u9D0JMrn7JKyqas6l//y8fvl5MdG4YNoX6T3vRDr6G5FjjojaE/BBBAAAEEEEAAAQQQQAABBBBAAAEE8kDAWmudphnVCu6Vda2uqmGH1LXavVZqT2x68EFD/VFrbgcQwrzFIGoGQc6neNpc0VC/Q9OiOcup0h+kNn0hgAACCCCAAAIIhCVAoD8sWfpFAAEEEEAAAQQQiLQAYf7Ut2cwyK8h9XRaZ8cGx1B7On1F/TMa0k887KAHGo633zZs6iXnL5PxFXd6LYkqQlHfcOaHAAIIIIAAAggggAACCCCAAAIIIIBAgALW2ltERG+XHdbCDsenswy3gLr2lY1QvdthgoN3LZbezo50lhTqZ9wOIER1vqFiBNC5HuaYfPMmx0MdInKHMSZ6V1oEsG66QAABBBBAAAEEECgsAQL9hbWfrAYBBBBAAAEEEEDAh8CZwkb6w9vb3R7V0PVIqyafjM1HJflkXfR/XavVq2/3qcd9PZ+PDw1W5k+cu679pV/OcVyS22eGPMwvHfLxZWDOCCCAAAIIIIAAAggggAACCCCAAAIIpCFgrW0TkYrEj2q1eQ3IR6l5VEeX7gM7RW8UCLOVzLhB9EBBYsvG2Omuy+0AQhQPa6S7xmx/btyCFVI+f4XTsNyCm+3NYDwEEEAAYx0I2wAAIABJREFUAQQQQACBtAQI9KfFxocQQAABBBBAAAEE8lXAWlstItvc5j+SqsinsocXXLZLtEJ/EM0r2B5E/7nsI9nBhwM7J7pOL0mon6uBc7mxjI0AAggggAACCCCAAAIIIIAAAggggEAWBeyZqjROw0WxgvvkmzaJhvqdmob5NVgfZnO7HSCKhx/Uwe0ARJQPIIS5f0H1rVX69eYDl7bQGNMS1Fj0gwACCCCAAAIIIIBAGAIE+sNQpU8EEEAAAQQQQACBSApYa7WikVY2cmxaNf7wMzdGcu65nNSkN/1QNKgeZNMbELRSfyE1PfCgBx/cmp/DIj5C/fqLBw330xBAAAEEEEAAAQQQQAABBBBAAAEEEECgAAWstbeIyD2JS4ti4NurOn+2AvUa4tYwd2LTmwx0DlFrbjcKZMsrah5BzsfjcAk34AYJTV8IIIAAAggggAACoQgQ6A+FlU4RQAABBBBAAAEEoihgrdXK/Fqhf1gjzO+8Y8kqzmeyz3p4Qt0LpXkdfPD7fumhgPEVd3odoGgxxiwsFDPWgQACCCCAAAIIIIAAAggggAACCCCAAAJnC1hrNcyvof6z2snHNsqJ7RsjxeVVnb+tcXZW5lpZ1+o4ThRvM9CJEugP77UYt2CFlM9f4TQAP1cPj52eEUAAAQQQQAABBAISINAfECTdIIAAAggggAACCERb4MwNxQ0icrvTLHtPH5SXfjkn2gvI0ezcKsarWeehDaKV9t2ahtP1QEDZ5FWi/z2x+alYn6NlpzysV5g/1fdLrSZd8qCj2cDEqCaU8g7xAQQQQAABBBBAAAEEEEAAAQQQQAABBPJDwFqrt8zqbbNntUP33SpapT8qzas6f7YOH7iF46N4m8HgvrmFzrNlFpX3J4x5eLyT7caYyjDGpE8EEEAAAQQQQAABBIISINAflCT9IIAAAggggAACCERWwFqrVfm1Or9jK7RK8UFuhFaLLzl/2bAuUzFzq/Lvt2p9kOsJoy83o8GxUrEa/EySmxHaRWS5MaYljPXQJwIIIIAAAggggAACCCCAAAIIIIAAAgjkRsDrZ9nZqnjvd+UTljT0V5t3atmaq9scuvZulqNbtMZP9BqB/vD2pKhsikxd+ZDbAAv5mXp49vSMAAIIIIAAAgggkLkAgf7MDekBAQQQQAABBBBAIMIC1lqtZKQVjRxbIVWJD2MbLrhsl2OleL3RQCvP+2lacV77SWypVq73M1a2n0kSvJd0wvyDa3C7HWHg6xrq119A6J80BBBAAAEEEEAAAQQQQAABBBBAAAEEECgAAWvtLSJyT+JSohZQ9wpOZ7PSvIa3dS6JTcP8ahbF5narQNT2OIp2fuY0+aZNopX6HRo33/oB5BkEEEAAAQQQQACBnAkQ6M8ZPQMjgAACCCCAAAIIZEPAWquV+bVC/7BWKBXiw3ScNveIY/cHdk5Madig+klp0JAfThbmz/SwiB6E0Or/Oo5LazHGLAx5mXSPAAIIIIAAAggggAACCCCAAAIIIIAAAlkSsNZqmF9D/We1bIbk/SzVqzr/wbsWS29nh59uMn6msq7VsY9s3RCQzgI0bK6h88TWfWCnHLrv1nS65DNDBNxuQDjzeyJ+ns6bggACCCCAAAIIIBBpAQL9kd4eJocAAggggAACCCCQiYBbNSPtsxCqw2di4/ezQQXxg+rH77zDfs7t1oHBcYM6LKLjTLrkQcdbEgbGWm6MuTfs9dI/AggggAACCCCAAAIIIIAAAggggAACuRaora39qIi8Mx6PP7V169b6XM8njPGttXrbrN46e1bToLcGvqPS3Crja5C/a++WrEyzqGyyaLX7xBbmHHpOHsq48r/b7QY6bz0MQctMwO3AxJmDMu3GmMrMeufTCCCAAAIIIIAAAgiEJ0CgPzxbekYAAQQQQAABBBDIsYC11rpN4fAzN4qGrmneAkEF8YPqJyr7NelNP3StnB/0YZEkNwG0i8hCY4z+SUMAAQQQQAABBBBAAAEEEEAAAQQQQKAgBWpqar4jIh8YsrhHuru7393S0tJdKAv2KlATpYrzGqLXCv0jtXXt3SxHt6S/fgL94b45br4Do+rP0lvCnQG9I4AAAggggAACCCCQngCB/vTc+BQCCCCAAAIIIIBAxAWstdvOXKFa7TTNzo4NcrJjQ8RXEI3pBRXED6qfKKh4hfl1fmEcFimfskrKpqxyW/69xpjlUbBhDggggAACCCCAAAIIIIAAAggggAACCAQtUFNT814R+X5iv8aYH7/yyis3FEqo3y3Qn2mAPOj90DC/U2X8oMeJcn+Z3pgw+aZNopXkE1um/UbZLJtzc/MVkTuMMemfxsjmIhgLAQQQQAABBBBAYMQJEOgfcVvOghFAAAEEEEAAgcIXsNZqkF8D/cOaVuXXwDXNn0BQQfyg+vE36/CeShKsDyXMr6spGjtVxlfc6XorwECVfioLhbf19IwAAggggAACCCCAAAIIIIAAAgggkCOB2traf7LW3uE0fCGF+q2194jILYnr1GrwGuqPSpu68iHRKugjuZ18bKOc2L4xbYJxC1ZI+fwVwz7ffWCnaKiflpmAm++ZIlAtxpiFmfXOpxFAAAEEEEAAAQQQCEeAQH84rvSKAAIIIIAAAgggkEMBr+r8YVRPD3OpGuQuLr1GisZMlbGlV0vv6YNyuuuJ/j/1cELYLaggflD9hL1er/51H7Q6v1s73n6bdB27P7Qp6rtwwWW73PpvN8ZUhjY4HSOAAAIIIIAAAggggAACCCCAAAIIIJAjgeuvv/7qWCzm9cPQ5ubm5tocTS+wYa21bSJSkdjhwbsWS29nR2DjZNKRVubXCv0jvWVaSV+r82sV+cSm+6z7TctMwM33zIEZfo6eGa20N86qjVv5noi8wb0rc3dVfevfZDgUH0cAAQQQQAABBEacAIH+EbflLBgBBBBAAAEEEChsAbdriXXVGrbW0HW+tGTV4DXUr+sJM9gfVBA/qH5ytXfJwvzZuvkhyTvBdcG5ekEYFwEEEEAAAQQQQAABBBBAAAEEEEAgVIHa2to6a+06j0HyPtRvrbVO62trnB2qbSqda5hfQ/0juQVRRV9vONCbDpya3sagtzLQ0hfw8jXGkJNKn5ZAfwZ2fBQBBBBAAAEEEEgmwD+oJhPi6wgggAACCCCAAAJ5JeD2Sw9dxIGdE/NiLVqJfdIlD4r+6ad1dmyQkx0b/Dya8jNBBfGD6iflBQTwgWT7ka0wvy4lyVzaRWShMUb/pCGAAAIIIIAAAggggAACCCCAAAIIIFBQAosWLfr/jDF/67Go5tLS0nc/8MADr+bbwq211SKyLXHeUavYriF0DUsnNg2h93Yeyip7+fwVjuOdfGxjaPN45cAu0UB/EE0r9Gsleac910B/UOMEMdd87MPNd+Bn6C35uKYozJkK/VHYBeaAAAIIIIAAAoUqQKC/UHeWdSGAAAIIIIAAAiNQwFqrv/DQX3wMa4efuTHUSvZBcSerBO82jlbrf+mXc4Kaxuv9BBXED6qfwBfoo8NJb/qh6L44tbDcvaZVcv4yGV9xp9sj9xpjlvtYFo8ggAACCCCAAAIIIIAAAggggAACCCCQdwKFGup3u3k2atXaK+taHd+Zg3ctFj18kK2mQXgNbCe2IKrnZ2sNXlXk82kd2fJKdRwC/amK+XueQL8/J55CAAEEEEAAAQTSESDQn44an0EAAQQQQAABBBCInIBbBSOdaDYrqGcCk26Yf3DMMMLlQQXxg+onE990PusV5tf+cnVQJMm8tEo/FYbS2XA+gwACCCCAAAIIIIAAAggggAACCCAQeYFFixbdbYz5qMdEm7u7u5e0tLT0Rn4xAxO01jaIyO2J841SoL9kxg0yYYlO8+yWi/C521yi5OXn3VNPXYtT05sGTmwP77YBP/PL52fGLVghLrc43GGMGf4i5/Niszh3Av1ZxGYoBBBAAAEEEBhxAgT6R9yWs2AEEEAAAQQQQKAwBfK9On+mYf7BXQ061B9UED+ofrL59pZPWSVlU1a5DpmrML9OqGjsVLngsl1uc2s3xlRm04qxEEAAAQQQQAABBBBAAAEEEEAAAQQQyKaAj1D/5u7u7vflS6jfWnuPiNySaHh0S4NoSD0KzS18nosQvVtYO2oheK3CX3r5Eim+0Pl23aLyKaLPODW98aD3ZPZuPQjiHdM5n9i+Kau3NbjN2+3Qx5lbnluMMQuDWO9I7INA/0jcddaMAAIIIIAAAtkSINCfLWnGQQABBBBAAAEEEAhNwO06Yh2ws2ODnOzYENrYQXTsJ8yv6+g6fn//cJMuebA/0O3WMg31a98l45f1d+8WaD+wc2JKS3cL9Hcdu19Odz3Rf4uCzjsqLdmeROG9SnLggCr9UXmZmAcCCCCAAAIIIIAAAggggAACCCCAQCgCixYt+ndjzF95dJ43oX5rbZuIVCSu5dB9t4pWwI9Cm7ryIcfweS4OHbgdLsjFXLz2xs0sCvsZ1hw01H/wrsVhde+73+Jpc2XyTZucnqcgjm/F4Q8S6M8Aj48igAACCCCAAAJJBAj084oggAACCCCAAAII5L2AW3X+TIPt2YBJFhzXOSRWgh8M3HtVj09l7dpf0ZgLpbj0ajl3/DLPwwKDJkEF+oca65w12K8Bfw3656olqX7fP0fdk1w3nafH4Q6qDOV6gxgfAQQQQAABBBBAAAEEEEAAAQQQQCBsAVNTU/NNEfmQx0B5Eeq31lqnNWgwWgPSUWiVda2O08jFHN2C8lE6AOFRIT4K2xnqHKKwD3rzgb4nDo1Afwa7T6A/Azw+igACCCCAAAIIJBEg0M8rggACCCCAAAIIIJDXAtbaahHZ5rSI4+235TQYngw2nTD/YJ9+Qv0ailcDt6Z9lE1eJSXnv1aNP5UWRqB/6PiD4f6Xj3+nP0CfzTbpTT8U3RunFpUw/+DcdO/GV9zpxkOV/my+OIyFAAIIIIAAAggggAACCCCAAAIIIJB1gYaGhtjPf/7zbyQL9ZeWlr73gQce6Mv6BH0O6Bbob2uc7bOHcB/zCqfnYo5ugf5cHC5wkx+3YIWUz18R7sZEtPeo3JTgdghFRCqNMe0R5Yv0tAj0R3p7mBwCCCCAAAII5LkAgf4830CmjwACCCCAAAIIjHQBt+r86pJq6DyblpmE+QfnmU6of/AzfivxO5kkOyjg9BmvkHwydw33v3z8fjnZsSHZoxl/3WueOo/Dz75H9M+oNKr0R2UnmAcCCCCAAAIIIIAAAggggAACCCCAQK4EBkL93xGR93vM4XulpaXLohjqt9beIiL3JM69+8BO0UrnUWhugf6uvZtFw9vZbm5B7VwcLnBbu0eF+GxzZX28qBysmHzTJimeNtdp/RTDSfOtINCfJhwfQwABBBBAAAEEfAgQ6PeBxCMIIIAAAggggAAC0RTI1+r8QYT5B3fEb6i/89AGKRm/TMqmrMp4Mw8/c2PKVfN1nhdctiujscOu2l8+ZZWnTzrrzmjBPj9MlX6fUDyGAAIIIIAAAggggAACCCCAAAIIIFCwAkuXLh116tSpH4jIDR6LjGSo3y3Qn6uwvJPfhCUNoqH+xHbysY1yYvvGrL9X+RDoV5SRVqW/t7NDTmzfJPruRqF5BPqXG2PujcIc820OUQ/0Wyvmhc/Nq4zHexbE4+ZPxMiMQWMjcsRa+UXcxre/GB/3zMKGlt5s+e/73JwLY319b7PWVFuRiTquzscY22Klt6mq7unDQc7lxfVXjD8d77neGHuNtaaqv28rnWLML2Im3lKxes9TxogNcswo9/X07W8uObdozFwbk3k2bmaLkbKBPei1IruNmJ1jYkVPvHH1k8fDWEfU9uP191Fk7uvvx2vvyF4x8tTY2OhHwrIIw5c+EUAAgUISINBfSLvJWhBAAAEEEEAAgREmkI/V+YMM8w9ut59Qf6avRhBV8nWeuv5zx3+w/89Mms5HDynobQFBtGT7EtUwv66dKv1BvAH0gQACCCCAAAIIIIAAAggggAACCCCQ7wLV1dVFxcXF38+3UL+1Vkvc357on6uwvNN74Bbo1+r8uQhv50ugv//nt2VT+kmLyl/7M1k7Z9ocKZ+/Itlj/TcjaIA+Sk1vlYhS8zhQcYcxJvtXS0QJJ825RDXQ//y6mVfHJLZaxL5NRM7xsbzTIrJdYmZt5Wdaf+Y33L5v7ayPGiN3u/dvN1XV7+n/BtbDBe2Nsz9gxa4TkemvZfgdmwbr9xkx9RV1rd/1O5fEnnS8fetmLzTGbjAiM0Uk5uFwVIx8/kBP2Zf1YEPbulm3WZEvuz1vrXxs+prd/5r49f3rZn9VxH7Maxwbi187ffVTzybbkyD70rGeu/3K82KjX/2YEdGrbio8/AenZq1IR0xkU1Hvq3dNbfjVb5PN2evrudgPr/k83zBjYmx07J/Emg+JSHmStfVbGGO/bHrKv1LZ0NKdiQWfRQABBBDwL0Cg378VTyKAAAIIIIAAAghESMCrOn9nxwY52bEhQrP9w1S0Sr0GsN1ausHxoEP9gwH+7lNPpFyN3w+8zrdozIVSXHq1jC29Ou2Avwb6j7ff5mdI12eShfmj/D4NLooq/Rm9AnwYAQQQQAABBBBAAAEEEEAAAQQQQKBABAZC/VtEpMZjSZGq1J8Pgf6pKx96PZg+1PXgXYuzHirXgLzOJ7FpuF3nUwhNb0PQQxReTdfbtXdLTm5IyBdjAv3B71TUAv3P/fPlbxllYv8mRq7yEdh2ArFi5efxIvOXF32m9flkYskD/fJoVf3utz//2dkXxXrtN1KcV1xEvmZ6yz6eaoD6YMNb/qhn9Jh7xMqSFB32xkeZ98X65O+8gvn5FOjf1lBdVDG685PWSr2IlCTbU5evd4nYOyrr9vxLOgcscrUfTmvRgw2jxpxeL9b8LxEZm4bHITHmHytXt34rHYs0xuMjCCCAwIgWINA/orefxSOAAAIIIIAAAvkrYK29R0RucVrBgZ39t1VGrk160w89g+vphvkHF5pJqH8wwK995eIwxGD1/rElV4uG01NpmbjpuHrIwq11n3pctP+otyTraDHGLIz6GpgfAggggAACCCCAAAIIIIAAAggggAACQQgsXbp0zKlTp5rOVF/WSs1u7XtXXXXVBxsaGjRAmdPm9rPuXFW/d8Jwq4hPoD+8V8ft4ELiiBrsP/TNW7N+sCK8lQfXs8fBiHuNMcuDG2nk9BSVQL9WP9/fOPOjRoxW93pDADtwVGz8pqo1Tz3i1ZefQL+N28+YUeZBseLvWo6zB7Ri7N2Vq/d83G94Wg8PmD77IyPy5nQcrMivjZVOMfJnbp/Pl0D/wXWXX/CqxL5rRK5OxyLhM1asfcD0lX84lQMWudyPxDX3Hyzps3pz0YwMPeJi7L8e6Cn/W73RIcO++DgCCCCAgIcAgX5eDwQQQAABBBBAAIG8E7DW6tWIbU4Tj2o19WTB8UxC6UMddJyyyat8h+IHg/y5CPG7vXiD4f5zx3/QV+X+TPbc65CF2rz0yzl58/3hUaW/XUSWG2Na8mYxTBQBBBBAAAEEEEAAAQQQQAABBBBAAIEMBKqrq4uLi4v/M0mo/1tXXXXVX+Y61B/1QL9XsLytcXYGu5TeR0dChf5BGV3r5Js3Od6OMFSPav3O7xKB/vS+x7w+FYVAv4b52xtnrbHSX4F9dGCrNNIhYmqr6lr3uvXpI9D/24EK+eMymFe3GPPhqrrW7ybrY3/jpZPEjtZDCJkGtj2HyodAf6ZBeheAlA5Y5Ho/hq5hf+PsGRK3W8TIhcneI59fT8nCZ588hgACCCCQIECgn1cCAQQQQAABBBBAIO8E8rE6v0fYur8CvFaCD6ppIH58xZ2eYXgNwXcdv180tB7l5ueAwvH226Tr2P0pLyPsGxNSnlCGH0hyaISKQxn68nEEEEAAAQQQQAABBBBAAAEEEEAAgfwSGAj1/1hErvWYec5D/VEP9BdPmyuTb9o0jLD7wE45dN+tWX8pojafsAE01F96+RIpn78i6VAa7NebHXRvaCJu74qIcKttmi9IFAL9+9fOukGMfDugyvyJEnvGxEa//Y2rnzzuROQj0J+m7LCPPdnXM+YdF9/xi9+5ddh/sGH9rO9ZK+8NalCPsT42fc3uf038+v51s78qYj/mMf5RG4tfO331U88mm2MmfbU1VBfbos7NIvKOZOOk8fUeK/Zvp9fvudvrs1HYj8H5hXiwoMdYu6pyzZ4vp+HIRxBAAAEEfAgQ6PeBxCMIIIAAAggggAAC0RKw1mp1fq3Sf1bTULeGu6PYNGCvof5szVnD3SXjl0nZlFWvDxnFavx+92pwPeeOXyb63webHoTQAxGptvIpq86ySfx80IcsUp1fus+7vWci0m6MqUy3Xz6HAAIIIIAAAggggAACCCCAAAII5EKgtrb2PBG5ylo7RUQmD/znjxP++7m5mBtjFpTAD2Kx2N88/PDD/5OLVVlrt50JGFcnjq1h+SgEs6MWoI/afLL1zui6JyxpSFqtX+fTtXeznNi+STTgP5Ibgf7gdz/Xgf4X118x/tV4b4uIvTTJ6npEZLcYu8Nac9yIXCmv/ac8yeesEfPpyvrWLzg9l8VA/+9jRt5fUbe7yW2++xtnf0Cs/bqIFAe/02f3GPUK/W3rZt0WF/kXI1KUxOKQGNlhxf7cWPMmETNHxL5ZRGJJPvesmJ4FVXVPH47yfujc9GBBW+MsfS9uDuW9sPJiTMz1FWtafxNK/3SKAAIIjHABAv0j/AVg+QgggAACCCCAQL4JWGtvEZF7nOb90i/nRLbivFs1+HSry/vdt8EgfPepJwK9BcDv+EE/p+spGnNhf6hfDyikc7NBcek1ovvh1vT2gpMdG4Keelb6S1Klf6ExpiUrE2EQBBBAAAEEEEAAAQQQQAABBBBAIE2Bd77znZf19fXVGmMWi8j8NLvhYwikKnB/c3Pzn6f6oSCej3qgv2TGDf1B8sSmoXGtBp/tFrX5ZHP9qVbr79q7RU5s35jNKUZqLAL9wW9HrgP9+xpn/ZVY2egV3LYiv47H4x+4+J+e+tVQgeduv/K8UUWv/rsYeZ+IeOXldv6+5/TCS+/4dVeiYAqBfisiO+JiPtfd0/1j7evp299cck7R2KuMkUYRmZdkDvrl9VX1rXVOu9i/ltGv6g00VyTZZZ3HU2Kl0fSVPVTZ0NLdfyjC9l4n1n5GRC5PPo/+kHhkK/S/ZtGjhzxmeVj0WJHPvtBbtnZhQ0vv0Of2rZ292Bj7NRGZ4PZ5K9JrjPx1Vd3ub0R5P3Ru/r5Hpf+9MNZ8RvrOa9H3Qt/PNxQVf1iM/aSIeBYIs2LunV7fujz4v2HoEQEEEECAQD/vAAIIIIAAAggggEBeCbhdPxzl6vwK7Bboz+fweF69OAOTTRJ47z8gkE7F/yhZuL1rXCMcpV1iLggggAACCCCAAAIIIIAAAgggMCiwdOnSczo7O68zxrwzFou9y1p7IToI5EAgXlpaWvLAAw+8ku2x3W6kPXjX4khUWI9agD5q88n2+6LjjVuwQsrnr/A1tFbpP/TNWyPxLvmacIAP6QGIqSsfcuqRG23TdPYXFjZ3V9W3/k2aQ3h+bN+6mT8wYryubf6tjdua6f+0Z4dTRz6D8L+Nmdg7Kup2tSb24TPQ33PmwMG6irrda43pD06f1forqK+f+RWx5mNJwvSPVtXvfrvTOtrWznyPNebbSarzWyuy8YXeso8nhti1z9cquc/8pB4cEJHRXvBRDvTvWzfnWiNx/UYv81jDNyvrdn/YaT/0M23rZn7Yivk3Twdr76tas8ex6n1U9uO5Oy8aO6qzdKsYeauHhed7MfA98h0RqXHtw8qLfRKrvnjNrn1hfJ/TJwIIIDCSBQj0j+TdZ+0IIIAAAggggEAeClirP2cY3sKudJ8pVfmUVVI2ZdWwbrTKvN4sQMuOgEfYvSDC/KpYcv4yGV9xpxMov6TIzmvGKAgggAACCCCAAAIIIIAAAggg4FNg0aJF/yginzHGlPv8CI8hEJqAMWZiU1PT0dAGcOmYQH9q4gT6X/OiWn/y94ZAf3KjVJ/IZaD/wGcvG9fXV6S3EM9wm7cVu62qbs91bsFt/dy+xpmfMbY/xO7WXhWxN1XV73kg8QEfgX4rxt5duXrPx73m8NzaOdNHSbxFjLzRfRrm6TGxouo3rn7yeOIz+9fO/KYYc5PX/lmRplhv2Xu1+rqrl8/DBVEO9O9fO/MjYoxeReKWgXzFWvOB6WtaHU/3qM0Lt8+a0jNathuR6a6mVh7vKzt13cW3PX86qvvRtnZmtTWyWcSUur8b9memt/wdXu/Fgc/Oq+rr7d0mRtwO2Voj5tOV9a1fSPXvEJ5HAAEEEPAWINDPG4IAAggggAACCCCQNwLW2ltE5B6nCR/YOTHS6yguvaa/Sr9Ti/rtApGGTWFyXmH+QjpYkeQWgoXGGP2BNw0BBBBAAAEEEEAAAQQQQAABBBDImUBNTY1W190gXsGpnM2OgUeowObm5uZ352LtBPpTUyfQf7aXeoxbcGt/wD9Z02r9XXu3yIntmn0t/EagP/g9zmWgX6uPx35X+l4RM8ltZcba/VVrdm/2WrmfNbgF2H0E+o/FrFlQsab1N15z0Or4+xtnPmrELPR47qCIzK+q331g6DO+wucinjcVDO0vE4/962Z/VcTqTQNu7aiNxa+dvvqpZ5O9jen21bZ+zp/E49a1mryx0jPa9D04tf6pl7zmsH/drJ+IyHXuzzgfsIjUfqyd/QUxdnh1uT8sqttY++eVa/Y8mHQ/kvf148q63Yu8Dq4kG4OvI4AAAggMFyDQz1uBAAIIIIAAAgggkDcC1tptIlKdOOF8CMRryHrSJQ+K/unU8mENefOiOExUK9Zr5Xq3dviZG/sr9BdK8zi80GKM5w+IC4WAdSCAAAIIIIAAAggggAACCCCAQAQF3vnOd86Mx+NfEpG3RnCH58yHAAAgAElEQVR6TGnkCjzZ09Nzw6OPPno4FwRut9K2Nc7OxXSGjTluwQopn79i2P9+8rGNOQmGR20+UdikVKr163xztXe5sKqsa3Uc1hhDXiqNDfET/hYxd1fVt/5NGt1n5SN+1pBBoD/0APu+dXOuNRLXavNlHmA/qqzbfaOfsHUmHumG8J3mHWRf6bxI6Qb6o7IfT9/+5pI3jB6rv0ef675+s7uvZ3T1xXf84nfJjPatnfV2Y0Qr1ZU4PWvPXHYxukcWXHjH7o5kffF1BBBAAAH/AvwDqn8rnkQAAQQQQAABBBDIsYDbLzbyJYztVaVfaQn1h/OCJXPPl/cnFR2PNbeLyHKq9KeiybMIIIAAAggggAACCCCAAAIIIBCEQG1t7aestZ9Loy9NYz5srf0fY8xxa+2xWCx2vKen53hvb++RlpaW7jT65CMjRKCmpkZDj+/yWO5OY8x1TU1NScNtYZER6E9NlkC/u5cG+ycsaZDiaR55zoGPj5Rq/QT6U/v+Sva0n/A3gf5wK9LvXzvzI2KMXrPhlvmzVuzK6fV77k62n/p1P3vqdsAhyBB+kH35WXfiM+kG+qOyH8+tnTN9lIn/TET+2H39dlNV/Z7hJ/QcPrBv/eWXmHhM+5vg0t9vYyb2joq6Xc6nptLZBD6DAAIIIOD6f+7QIIAAAggggAACCCAQKQFr7S0ico/TpA7snBipuXpNpnzKKimb4n7bIaH+YLcyWZi/s2ODnOzQ290LqyW5EeKOM8WHGgprxawGAQQQQAABBBBAAAEEEEAAAQSiKlBbWzvWWvsfIvLeFOb4pIh8r7e39zs/+clPXkjhczyKQL+AvncissVa+w4Pkh3d3d1va2lp6colm7W2TUQqEudw8K7FoqHrXLeoBeijNp9c70/i+FTrP1uEQH+wb6if8DeB/nAD/fsaZ3/JWPsJj51NKWjtZ08J9Ku2eXpMrKj6jaufPD7UPir7kck+Or1Lz62fNWFUXP5LRP7U5V17xVrzgelrWvXgJA0BBBBAICABKvQHBEk3CCCAAAIIIIAAAuEKuP1SI98C8Bq0Hl9xp2jQ3K3l25rC3fn0e1frCy7b5dpB96nHRavzF2rzODzSboypLNR1sy4EEEAAAQQQQAABBBBAAAEEEIiOwKJFiyYbY7acCVbP8TGr/xGRLxpjvt3U1PSij+d5BAFXgZqamh+LyNs9iH7e3d39jlyH+XV+UQ/0l8y4ob/qe2Lr2rtZjm7Jft2QqM0nqt+GqQT79eDIoW/eGokDJEF6qsHUlY5ZU35Gnia0n9BwLgL92xqqiy4sOnWVMX3LJC5zxZgqEXmDiJybzlLdAuz71s76qDHiVfn+qI2FG+jfv27mRhFzq8e6DorI/Kr63Qf8rN3PnuZroH9/46WTbHz0e01MasTKjDP/nHmeiJSLSMyPzdnPOAf6o7Ifyd5NK9JrRHZakRN+1m5Eis7ckHWFiJS5Pe/2Xvjpn2cQQAABBJwFCPTzZiCAAAIIIIAAAgjkhYDbtcMv/XKO9J7Wn03lTyPUn529mvSmH7oenNB3Rt+dQm5JDjQsNMa0FPL6WRsCCCCAAAIIIIAAAggggAACCORW4Prrr58Ti8WaRGRCkplopdPPG2PubGpqOp3bWTN6vgssXbr0nFOnTj0sItUea4lEZf7B+RHoT+2tI9CfmlfxtLn9BzI03O7VNNTftXeLnNi+MbUBIvw0gf7gN8dP+Dubgf72f758Vl8s1mhE3iYiejNLIC3agf5ZPxGR69wX6hw8d3vez57mU6C/raG62I4++XFrzSeMiP7FF1A20i3QH439SBboD+QbI6ETAv1hqNInAgiMdIGA/k9rpDOyfgQQQAABBBBAAIEwBay1t4jIPYlj5HOFdUL9Yb4xIl5hfh1ZK/Pr+1PozcPhDmNM9stnFTo460MAAQQQQAABBBBAAAEEEEAAgX6BRYsW3WyM+b8iMsaD5JRW5O/u7v4/UaiSztblv8BAmF+Djld7rCZSYX6dp7V2m9MBhEP33SrdB3bmfGM0ED75pk3D5qFz0zlmu0VtPtlefzrjpVKt/+RjGwsm1O/2rpz5fmsxxixMx3Kkf8ZP+Dsbgf7nbr/yvFGjX9W/mJamV23deycJ9J/tky+B/n1rZy82xup7MTn479VoB/r3r5vdKGJXB79u9x4J9GdTm7EQQGCkCBDoHyk7zToRQAABBBBAAIE8FrDWaphfQ/1ntc6ODXKyY0PersxPqD+fDy3kamPKp6ySsimrXIcfKWF+BfCw4BcWuXpBGRcBBBBAAAEEEEAAAQQQQACBAheoqalZKyL1SZa52xhzQ1NT04sFzsHysiRQXV1dUlxcvDVJmP9n3d3dtVE7QEKgP7WXhEB/al5Dn9Zg/+SbN/mq1n/om7eKVu3P50agP/jdi0Kg/+C6yy/okdhDIjIz+BW+1iOB/rNlox7ot1bM/sZZf2dE1gd5U8PZCpEP9H9VxH4srO8Jp34J9GdTm7EQQGCkCBDoHyk7zToRQAABBBBAAIE8FnC7crgQgtl+Qv29pw/KS7+ck8c7mL2pF5de01+d360db79Nuo7dn70J5XgkD492Y0xljqfH8AgggAACCCCAAAIIIIAAAgggUGACixYtWm6M+ZrXsqy134nFYh9uamo6XWDLZzk5EqitrT3PWquV+ed5TOGJ0tLStz/wwAOv5GiarsMS6E9tRwj0p+aV+LTfav0a5s/3UH/JjBtkwhLHi2rvNcYsz0xyZH7aV6Df2vuq1uy5OQyhgcr8PxaRK3z2/7KI/D7h2dEiUiYirpk5Av1ni0U90N+2buaHrZh/ExHd22QtLiInRaQv4cHzvA8DRD7QT4X+ZDvP1xFAAIE8ECDQnwebxBQRQAABBBBAAIGRLGCtrRYRvXJ4WDuwc2JB0Giov2T8Ms+q8lTqT77VycL8I9FQ360LLtvlhrfQGNOSXJYnEEAAAQQQQAABBBBAAAEEEEAAgeQCtbW1b7XWPioio1ye1uDUZ5qbm/P3ys3kDDyRZQEN88fj8f8yxnhVao5smF+53G6oPbqlQbr2bs6y6PDhNAA+daUWwz67aeD74F2Lsz6/qM3HC2AwPF98YfQK9hSVT/FVqb/3pP8q/fpOnNi+KTKV/Qn0B//t6SvQL/JoVf3utwc/ukjb2lnrrZFPe4Xxz/yzxmkj8q1eG1t/8Zpd+xLn4WcN0Q70z9woYm5187Ui+0b3yIIL79jt65s3E4/962Ynqwp/1Mbi105f/dSzyd6HdPs68Nl5VX29vdvEyIVJxnherHzG9JU9VNnQ0p347P51s/Rg4HXufbgF+qOxH/vWzvqoMXJ3Mucgv06F/iA16QsBBBB4TYBAP28CAggggAACCCCAQKQFrLW3iMg9iZPUKutabb1Qmp9QfyHcSBDWfqnfpEseFP3TqY3EMP+gg95YoIcdHNodxhjH8kRh7RP9IoAAAggggAACCCCAAAIIIIBAYQrU1NRUiMhTIqLVTYc1a+3JWCz2vqampp8WpgCryoXAu971rnG9vb0/zecwv7pFPdCvc6ysa3Xc4rbG2Vnf+nwK9OtBCJ3vSGq5OujhZEygP/g3z0/4W0IK9O9vvHSS2NHbReQSj5UdFRu/qWrNU4+4PeNnDVEO9O9rnP0lY+0nPAx+GzOxd1TU7XL+izvhg5l4pBvCd5p7un21rZv9j1bs5zwykFasfcD0lX/YKcg/OJd0A/1R2Y/9jbP+0lr5dyNS5PjP4iK9xshfV9Xt/kbwfzPQIwIIIIBAUAIE+oOSpB8EEEAAAQQQQACBUATcfpnR2bFBTnYUVjGvZKF+PcCgBxlowwU8QuvSe/qgvPTL6FVAytY+lk9Z5Xb7Q4sxZmG25sE4CCCAAAIIIIAAAggggAACCCBQmAJvf/vby4qKinaKyEUuK3wmHo/XPvLII22FKcCqciFQW1s7QUR+aq291GP8baNHj168ZcuW3+dijn7HtNZq0Y3bE58/+dhGObF9o99uQn1u8k2bpHja3GFjHLrvVuk+oN/+2Wv5Euj3CJNnDytHI+XivXBa6rgFK6R8/gqnL1HsJs13w0/4O7RA/7qZS0XMfSIyxmX6VsTWV9XvWe+1PD9riHKgf//amR8RY/T/HBwzfzbF4HYmHumG8J32J52+nrvzorGjOksfFSOOVa0Gxnk+LkVvu6h+x0Gv9yLdQH9U9mPfujnXGonrdTplbuu0Yu6dXt+6PM1vfz6GAAIIIJAFAQL9WUBmCAQQQAABBBBAAIH0Bay1+os+rfB1VivUavUl5y+T8RV3OoJpKF3D6bSzBbzC/Ppkob4rft8Drc6vRg6t3RhT6bcfnkMAAQQQQAABBBBAAAEEEEAAAQQSBZYuXTrq1KlTj4rIW110jhljZjU1Nb2IHgJBCSxZsuT8np6en4nImzz61GIWNU1NTaeDGjesfgj0pyabL4F+jzB5agvOw6ePbmmQrr2bcz5zAv3Bb4Gf8Hd4gf7ZjSJ2tceqjsWsWVCxpvU3Xiv3s4YoB/r9BLfF2vuq1uy52c8bkIlHOiF8tzml09f+dbOmichjIuJ8fXf/YHZTVf0ex5M9Q+eSbqA/Kvvx4vorxr8a720R8Tzo+KyYngVVdU8f9vNu8AwCCCCAQPYFCPRn35wREUAAAQTSFHj+qUkTi3r6bpC4uVKMvNmKjB7o6oQR87Sx8ZZz3mC2Tbz0aJffIfa3Tp42qrfnejEy24r5Eyty7h8+aw4Zkeetkcf6RpsnLrr88BG//fIcAggEI2CtvUVE7nHq7cDOicEMErFeNMyvof6RtOZMtsCj+nx/tyM9zK8GevPDBZftcmNeaIxpyWQP+CwCCCCAAAIIIIAAAggggAACCIxcgUWLFn3FGLPSRaAnFotd/fDDD2e3fPfI3Y4RsfLrrrtu0ujRo/+rUML8umluPwfXyvda6TwKzS0YnatbBCrrWh1Z2hpnR4Grfw5uBw8iM8EQJ3LwrsXS29kR4gj+up6wpEH0pgSHttwYc6+/XnhqqICf8HeIgf6vitiPeezIb/pi8taLV+8+6rVrftYQ5UC/z+D2objpu/6iur1PJ3uDQ/boslZunL5m90+SzSOdQP++9ZdfYuIxPeCnt/Y4NiPyicr63c6V1IZ8It1Af6T2Y93se4z0/27drfm6xSLxw9aK2b9u9rtifef9pLKhpTvZXvJ1BBBAAIH0BQj0p2/HJxFAAAEEsiRwYOeEpTYunxIjl+vPv7yHNV+smHfkk57/kr5r/J8aG/tHa2WJiPyR23V0CX3ErchxI3avFXmob8yo/8i3gH/7rvF/KvHYTSJy3sDadr/hHPluKgcgsrTlDIPA6wJuv8joOna/HG+/rSClps11Pjuk69V10/4g4FF5vv+hzo4NcrJjA2Qi/RX61cuhcbUwbwgCCCCAAAIIIIAAAggggAACCKQlUFNTc+1AVVTHz1trP7R169b/SKtzPoSAg8DixYsv6O3t3S4iVR5AeVOZf3AN1trqM7dcbEtckwaiNRgdheYW6M/VoYN8CPTrvo20Kv36zp7YvikS1fnVf+rKh/oPVjg0Ct2k+ReLn/B3DgP9vir071838x+smM8aj9xBlAP9unX7kge39bFvVtbt/rAxYt22W4PabetnfkWs0YMSrhlCN4/9a2d+RIzZ6Jm3sGZD1ZrWf/R65Z5fN29qTHp/KiIXeTx31Mbi105f/dSzg8/4CfT7qdC/v/HSSdaO/qkRebP7+ObpMbGi6jeufvJ44jNR2Y+2tTPfY435togUu6/DnhKJfaiqvnWLn78G+t+RdbM/L8Z+Qqx90PSVf5hQvx85nkEAAQTSEyDQn54bn0IAAQQQyIJA+y8mVUosfreIXC8iMX9Dugf6jzw9oeTl38u/GyPvFpGx/vpz/dfbA8YWvWvaFf/zq8z6Cf/TdpsUHSiZ8E0ReZ/84VaDwYFfNHH70WlXHnso/JkwAgKpC1hrtTr/sEoChRpu18r8WqHfqb30yznSe/pg6ogF+okkVeel+9Tj/dX5/TTtq2T8Muk+9UT/5wqxedxkoL/gXFhoa66pqfmsMebSeDz+o61bt/7fQlsf60EAAQQQQAABBBBAAAEEEEAgCgI1NTU7RGSu01yMMV9oamr6VBTmyRwKQ2AgzK8/vJvmtiJjzI9FZElTU9PpfFq1tbZCRNoS5xylQH/xtLky+aZNw1hzNUe3oHZUKsMPhRoMlBeVOwbLI/mqjpt/q+ieO7WuvZvl1F7nXyvqAY8oNbeDHyJSaYxpj9Jc82UuEQ/0J60+/vy62TfGJP51EVPqZR71QH/b2pnV1sjmJOvoEWu+VFnf+imnUL8GtdsbZ62xIvUOGYKzeFw91s251khc/0Ioc/U00iFiaqvqWvc6PXNw3eUX9EhM+5iZ5PsgzUC/PB+XorddVL/D8Zesz91+5XmjRr/6HRGp8R7fPdAflf147s6Lxo7qLN0qRt6axLJTjFlZVdd6n9dzzzfMmBgrGqW/Y9PThZoxtWLs3ZWr93zc66BIvvx9xjwRQACBKAoQ6I/irjAnBBBAIIsCbU9O+IQx8vnMA+6pTNpfFX3pi317oCp/Cp07992+8/zZYuUbIuYtKXTm9ejeaV1H55iF0htQf6F1075j4hdF7Mc9bjdoE2PfXzH3mPP9pKHNjI4RSC5grdVfYugvM85qhRpuv+CyXaLh8sRWyDcSJH8LnJ/wqDjff/BB3xE/LbGfVA4C+Ok/Ks943GbQboypjMo8M51HdXV1cXFxsVYVefuQvu5vbm7+80z75vMIIIAAAggggAACCCCAAAIIIPAHgdra2lpr7cMuJluam5tvwAuBoAQWLVr0R8YYPUDiWpnfWtu0devWdwY1Zrb7sdY6VlCOSkBdQ+kaondqbY2zs83Vf7jAKXB+6L5bJWqh8qzjBDCg7vfkmzc5VrfP1SGOdJblFug3xpCVSgf0TAUun4F+PVT1uzSHGPqx38dMfHlF3VP9N5jsb5z1l9bKv3tV1heR31uRtS/0lv2fhQ0tr/8eXyvAj5LeBivyIT+5CCPyicr63cMqcO1bO+ujxogWJHRrw0Lnbg/uXzf7qyJWK+On3FcKwW39/5YdcTGf6+7p/vGld/y6q71xzuQ+idcaK5ofuNyzuv7AzNwC/S/cPmtKz2jZbkSmJ9nv3xqRL8eLYvdO//SuF56+/c0l54465y3xUfHlxvbvSYmP92WYrfbzhtFj9f1wPoH0h06f7IvH/+rif3rq9WKN2xqqiy4s6ny3EflckpsBBnv5TV9M3nrx6t1HE+calf3Qefn8HtVH9d14Soz57BhT9OjgzQMvrr9ifHe8d0FM7N+IyAKHwx6eB0V87COPIIAAAgh4CPAPqbweCCCAwAgXiGKgf6CivP6Ll17Xm2IbHuh/LcxvvqfVFlLszOvx/6yYdzQa95x6zHJ/6+Rpprf3x8bIxR6PWRHzpYp5R/4+QB+6QiAQAbdfYhzYOTGQ/qPUiVd1fq00X6iV49PZg2Rh/sPPvsfXbQZuIfdCvAHC60aDQvnlxUCYX3+reF3iexWPx5c88sgj3EaTzjccn0EAAQQQQAABBBBAAAEEEEDAQaCmpkYLxMxy+NLve3p6Lnz00UePA4dAUAKLFi262xjzUY/+Hm5ubn5XUOPloh9rrf5erDpx7CgF1KMUoneby9EtDaIV5GmZC5TMuEEmLGlw7OjkYxvlxPaNmQ8SYg8e8y/IW2tDpDyr6xTCwkFM6fcxI++vqNvdpJ09t3bO9FESbxEjb/TR+csa7h94bvRABfkUMnLm7qr6Vg00n9WiEujXSWVzL9wC/TqPfetm32PEDrtt3ccepfqI42GJ/Wtnf0GMXeWjs7iInBSRvoFnz/NzuGNIv56HNaKyH3rzQtv6mV8Ra/SwSArvvA/BPzzSY6xdVblmz5dT+hQPI4AAAggkFQjrL+6kA/MAAggggEA0BKIY6G/fMWGdiOhVvEWpK50d6M/scIDX6MlvGUh97sF/ou0XExeZmNUr4tyvuXvtbrTNlfOOvDv4GdAjAukLWGv1lxf9VTeGtlSqr6c/evY/Ob7iTtFQf2Ir1Irx6QqXT1klZVPcfy6XyuEHt0MUhWrucRBioTGmJd09icLnXCrzvz41Y0x9U1NTYxTmyhwQQAABBBBAAAEEEEAAAQQQyHeBRYsWvc+Y/iI6Tm1Nc3Oz/oyfhkBgAjU1NdtFZL5Th/lemX9wTW6B/igF1N1C9LkId49bsELK568Y9krkYi6BvegR7Mhtz/OhSr9HoP9eY8zyCHLnxZSyGVrWQP7QQL8C+ahqH5Cj3VRVv2fYXzJRCvRnKbjd7+kV6N+/bpZWcdeTVJ55hAA2xjFQ/3zjjEtjdtQjIjI5gDG8ujgWs2ZBxZrW3zj/80hWgvRJ90MfaGuoLo4Xdf7AiNSGY2JPicQ+VFXfqjdm0xBAAAEEAhQg0B8gJl0hgAAC+SgQtUD/i7+4YHxP7NVtRuSy9DzPDtof2DHxH63E14qYMen15/ip09bKpyqvOBr5E8f7n5ywwBj5nhGZkGT9P6iYd/R9ARoVZFc+vl/y5t3Ihw2ytr+awz2Jc+06dr9oBfVCa9PmHnFcUiFWi09379wq6g/2l0qYXz/j1l+hHhop1EC/hvnPOeeczdbad7i9W8aYP2tqavp5uu8en0MAAQQQQAABBBBAAAEEEEAAgT8ILFq06NfGmD91MDkSj8erHnnkEa2KS0MgMIGamprbz3TmVCo87yvzDyJZa3V9us6zWpQC6sXT5ooGvBNbLsLdbmHt7gM7RW81oAUj4Lbn2nuUbo9wWq3eLqDviUO7wxjjfPVAMGwF3UvOA/2Nl04SO1rD2zPChLZit1XV7bnOGLFDx4lSoF/ntb/x0knWjn7YiMwO1cPKx6av2f2vTmP0HyxonPX1M8X6b85wDlo5P+ZRVd61Qn7b2pmfsMZsEBG9jSGs9oq15gPT17S63gYdhf0YXLzOReKjvy9GrgkY5PfGmr+vXNMa7WtaAl403SGAAALZEiDQny1pxkEAAQQiKuAjoBzCzN2r27fvmPBXIvIVEXmD58BWToiR+2Jx+40Lrzy288jTE0peftlcI8Yerrzi6B797EB1fq3a8mc+FhG3IseNlResEb1urb8ZkXNEZKqIlA78C6SWsz9hJLZ02hWHH/XRb04f8WnwirH2E9OuOPZvOZ1sHgzu4/uFQH+A++j2C4xCDPS7VYpXzgM7Jwaomr9dJQvzp/NeFI2dKhdctssRJdXDAfkg63G7QV7/AqOmpkav263x2IPVzc3Nn82HPWKOCCCAAAIIIIAAAggggAACCERdoLa29q1nbtZ0vOnPWrty69atX436GphffgrU1NT8QERuHDL7HzY3N783P1czfNZuN9ZGKaBeVDZFpq50zjG2NYaaJR0G5hY0j5JXobybUbqZIRVTj0D/cmPMvan0xbN/EMh1oF9nsr9x9gyJ2y1i5MJ09saKtBorp8V4ZggO6s0wVfW7DwwdI2qB/tc8Mgr164EFXeMUEXEtkOhVoX9wDhketDgq1m4SY/7OIyfiGugfOFTwJRFZ+XqmI7WX47RY+4AY8x4RKXH/qFlfVd9a59V1FPZjcH7P3X7leaNGv6on8Zam6ZK41EPWmlu9DjWkxs7TCCCAAAKJAgT6eScQQACBES7gI6AcgpBnoP9OEfl4kkHbxNj3V8w91ur1XPuOCe8UkW+JSHmS/p4x1q6adsUx1yvBnn9q0sSinr4bxMoyI7HSPon/ZdW8Y8+EgBN4l+1PTnyvNfb/d6nSr/9+u6Wi68j7zELpDXzwAuvQx/cLgf4A99xaq9X5tUr/Wa0QK9aPr7hTNNSf2NIJqQe4BZHpyit4r5PsPvW4aAA/neZWtT6TPtOZRzY+43FwpMUYszAbcwhyjKVLl445derUj5KE+T/X3Nz8mSDHpS8EEEAAAQQQQAABBBBAAAEERrJATU2NVj/9BweDtubm5qqRbMPawxeoqan5cxH5oDHmP5uamgqqSJFboD8X1e+9dlID/RrsH/az7L2bpbfzUPgvwcAIRWWTHauvq1fXXtdf92U8v56Th6Rr7+aM+8mnDsYtWCHl81cMm3LUD0+4vasiUmmMac+nPYjSXKMQ6FePg+suv6BHzP0iRquP+82+aXj9J6N7X13WUzT2kyJ2tYftqyL2pqr6PQ8MfSaKgX6dX5rBbS1y+DVj7X9aYzRT4VpwMVmgX+fQXxHejv6uHoRIYU+0TOMzxsgyE4+djhurxRrPd9kX10C/Pq+hh/bGWSusiP6zqkcof1jvnWLMSrH2MRHR/2ixR+dm5fG+slPXXXzb86e9vi+jsB+D83vNZfYHrFgtfFWZ5t8nPVbsQ7Y3/r8vatjrfOV8mh3zMQQQQACBswX8/kMNbggggAACBSrgI6CsK+8WEc9/KUmJx8pXKq44usbpM207Jv7IiHW8//C15+2rRmJrps078oVkY7Y/OWGtGNEQ3yiPZ30dDkg2VtS/3vbkhJnGyBdFZN7Av8Dqv6B36En3aS8f+yxhfn876OP7hUC/P0pfT1lr20SkIvHhQqycrlXiNbSe2Arx8IKvzU94yC10r4/1nj4oL/1yTjrd9n/GrfJ/pv2mPaEQP+hxy0G7MSbdH+KFOGP3rv2E+a21X9q6datWc6EhgAACCCCAAAIIIIAAAggggEBAAjU1NY4/szvzO4TPNDc3fy6gYegGgREnYK3Vn4Xr99dZLWqBfrdq7SNpwzTQf3RLw4hZcpRuZkgFvbLOtS4cgf5UIBOejUqgX6fVX5V93awl1shnjcifeFQg1yD/PiOmvqKu9bvGiN23bs61RuJ65UiZG4cV+8Pp9XvOugkmqoH+wTXsXz97vo3bLxmRmd4e9lmJxT5Stbr1MT976ifQr3PY1lBdNG3U71aI2E+LkTcmedUOiZF/OdBT9uWFDS29+9Zfft75EgoAACAASURBVImJx34mIhNcPucZ6B/8zPMNMybGikY1itgPiphSjzm8YkUetL19fzsYUt+3buYPjBivCmKdVmKLp9fv0nkmbbnej6ET1L25sKjz3Ubk0yJyuYiMTroAkZNi7LfidvTnL6rfobdW0BBAAAEEQhYg0B8yMN0jgAACURfwEVAWK2Zz5bwj787GWtqfnLBDjMx1/xdnOWqtvL/qiqN6OtuztT858Vti7F94PNRjxayvnHdk5PzULRkaX/cU8PH9QqA/wHfIWqs/YBvWNLytYetCatPmOhczCHKt5VNWSdmUVf12Lx+/X052aIGK6DevML/OPtMDHl7V/zPtO2q6HmvNq0C/zzD/v27duvVjUdsD5oMAAggggAACCCCAAAIIIIBAPgvU1NS8SUT+22kN8Xj8Tx955BHHr+Xzmpk7AtkUcCtyc+i+W0WroUehFU+bKxrqH+ktSnuSjb1wq3Z/8K7FoodOotZKZtwgE5Y4//rXGENOKmobFsB8Xlx/xfjT8Z7rjbHXWGteuzHISqcReaJPYg9fvGbXvgCGyZsunr79zSXnjB67ZKiHETlijG2x0ttUVff04cHF7F878yNizEaPqvqvWGs+MH1Nqx6A8N32fW7OhbG+vrdZa6qtyMSheyLS90hl/d5n9XCF7w5TfFAD7FNjv7s8Nir+Nmvlz0RM8cAc9orY7bG+8p9WNrRoYcvQWxT2Y+giX7eJqYud+/r+vPZ9szcWs/8dHzXqp9M/veuF0HEYAAEEEEDgLAH+QZUXAgEEEBjhAj4CytkN9O+YsFteOzHu0uwBY4veNe2K//lVsq1LWu3fygkjsaXTrjj8aLK++DoCKuDj+4VAf4Cvilug/8DO137mUyit5PxlMr7izmHLCbJC/GCYf+ggXcfuF70BIMrNad5D5xtU4N7t0EBnx4a8Ofjgdx/dDo/kyzXDhPn97jTPIYAAAggggAACCCCAAAIIIBC8QG1t7T9Ya52qRLQ3Nzfn1e1/wevQIwKZC1hrt4lIdWJPJx/bKCe2a9Yy982rWnvuZ5e9GURpT7KxarebGaJ6sMEj0H+vMWZ5NswYA4F8EOi/5aBx1g9FxKu4429jJvaOirpdrtde5MNa82GO7Ec+7BJzRAABBMIVINAfri+9I4AAApEX8BFQzttAf7Jq/yL+DwdEfiOZYFYEfHy/EOgPaCestbeIyD2J3XWfery/InshNQ3za6g/sQUZuL/gsl2i1dkTW5QD68Wl14gG7d1akHN3OzhQiO+bx40HC40xLVH+3qquri4qLi7eIiI1bvO01n5t69atfx3ldTA3BBBAAAEEEEAAAQQQQAABBPJVYNGiRf9ljFmQOH9r7ee3bt366XxdF/NGICoCZy6t1ZLitw/7ufiBnaLB6ag0rXyugemR3KIaZA9rT/It0O/xji43xtwblhP9IpArgbZ1s24Taysq6vd8MpWq9/v+eeY8EzPNIvJH7nM3T4+JFVW/cfWTx3O1vnwbl/3Itx1jvggggEB0BAj0R2cvmAkCCCCQEwEfAeX8DfQHWO0/7M15/qlJE4t6+m4wVuZYMX9iRc7VMY1Ij1j5tcTsL3pHj9p80eWHj4Q9l3T63986eVos3vN+a80MY+USa2TUQD8njJinrbU/rnj56E/MQulNp/9UPzPoaa2ZPzgfY6XPGnnWiPzXG86R70689GhXqv36+H4h0J8qqsvzboH+IEPuAU21vxsNy5eMXyZjS68WDaIH0bR6vq43iOYW6Ne+gwzGBzHXQU+ds1sLOmif7PCA33XprQq9r74g+ufpricC2z+/4/t5ziPQH+lfZAyE+b8vIq6/KRwI8/+v/gtBaQgggAACCCCAAAIIIIAAAgggEKhAbW3tedba34q8/rPf1/s3xvxZU1PTzwMdkM4QGIEC1lqtzq9V+s9qvZ0dcvCuxZERKZ42VzTgPVJbd8QOWGRjH8YtWCHl81cMGyqqNxVU1rkWEq80xrRnw4wxEMiWQFvjzJnWmiYRmSQi3+jrGXPbxXf84nfJxj/Y8JY/6ikao5W1hh3WHPpZK+be6fWt3GyRDHTg6+yHTygeQwABBBBwFCDQz4uBAAIIjHABHwHl0AL97Tsm/ouI/fsIbsGwUHZ7CIcDjjw9oeTlbllprGgl4SoRiSWx0DD80yJy17Suo1/3G45v2zHxR0asV6mUThs3H6y88sjWVPZC5//7bnu7WPMXIjL5tfMHnu2VM1WVfy7W1FdcceQJP2MdePKP32JN73+KmGkuz//OxO2Hpl157CH9etuTE2YaI18UkatFZKzHGKdF5Alr5e8rrzi6x+k5H2P7WcLgM3sq5h2dlcoHRvqzbpWIohY+Hwzyl01ZFfiWHdg5MbA+3SrQ6wAaPn/5+P1yssPptvTAppBSRx6hcwk6zK8T0330OkCQ0uSHPBy191Wn5vEu3GGM0QpgkWt+wvwi8q3m5uabCfNHbvuYEAIIIIAAAggggAACCCCAQIEInKnOr7f7/dRhOcebm5sn8O/kBbLRLCPnAvbMD8edJhG1ivBuFdv18EHXXr1kM/xWVDbZ8aaAMOfwyoFdooH+kdbyKdCvt0dohX6nZs78EHyk7R3rLWyB/Y2XThI7+hERmTFkpc+LlU9W1u/e4latv/2fL58Vj8X0toqhn3PAsqeMlRsq1+yJ9A3PUdll9iMqO8E8EEAAgfwV4B9W83fvmDkCCCAQiACBfkfG0AP9B3ZMvNmK/ZyITEljI/WHuf9txHxi2rwjP072+aAD/XabFLWXTlxj4vbjYmRcsvEdvt5jxTSZuPnbiisPt3l93keovn+vKl4++tUD555/pxhzi4ick8KcjonIpyrmHf1a4md8jJ3CMEKgPxUt/e2fy9XCUQpIB1XV3Ykm6JsINLA+vuJO19sDNNSvNwJoWD7XzSvMr/N86ZdzQpmi17iZDBglW11HvgX6fYb5v3fVVVd9sKGhIZ7JXvFZBBBAAAEEEEAAAQQQQAABBBBwF1i0aNFfGGO+5fDExubm5v+NHQIIBCNgrdUK/Vqp/6wWtUrobgFvDdMf+uaton+G3YrKpsjUlf31ns5qUbvRIGyHbPSvAXkNyie2o1sapGvv5mxMwfcYbu+miNxrjKHKuG9JHoy6gLVi9jfOutuIuP1z2HEj8ou4sT8TG9PCe2JM/CJrTY0RqfRRbFCMkR9UrN79freDAVE3yub82I9sajMWAgggULgCBPoLd29ZGQIIIOBLgEC/I1NogX4Nwx8ombBRRLSK8Ghfm+T+UOeZ4tr1FfOO3uXVT5CB/uefmjSx6NW4ntZf5Odf8pOsb5+NxW6qnHPY9SpmH6H602JsncRNtRh5l49bApymdFysubXiiiM/GPpFH2Onsn0E+lPRei3Qf4+I6AGNs5qGzjXsHoWmFd01KB9GC2OdOtdJlzzoOmcNnh9+9j39Fftz1fTQQcn5y1yHP/zMjaEdOtBxdfwwWpgHEVKdr8c6I/fLjKVLl446deqU/t3sdcvM90pLS5c98MADfala8DwCCCCAAAIIIIAAAggggAACCPgXqK2t/QdrrdMVjyuam5s3+e+JJxFAwEvArdiNVoXXKv1RaW5hep2fBrw16J2N5nZTQNRuNMiGRZhj5FOg3+2dEJHlxhj9HScNgYIQaFs78xPWGP1ns0wzB84eRjpETG1VXeveggALeRHsR8jAdI8AAgiMEAEC/SNko1kmAggg4CZAoN9RJpRAv4b5Xyid8G/Wyk0iUhTQW/mKGLumYu6xf3Hd4x0Tf2TEeoUhO23cfLDyyiNbveb0Wpi/b7OIuSLN4LxT921i7Psr5h5rdfqiz1D9IRH548zmZH/VO2bU2y66/PCRwXn4HNvvNhLo9ys18FzUA/1hVXMfZNIq9GEE66Mc6k9240GYYX51T2aT4is87PGgb11Idz75EugfCPPr6Z33e6x1c2lp6XsJ86f7NvA5BBBAAAEEEEAAAQQQQAABBPwL1NTU6M+g/z7xE9ba92/duvX7/nviSQQQ8BKw1laIyLDbjaNYdd4t5J3NubqFt6N2o0G+v/Vuex3FgxOVdY6/ctQtqDTGtOf7XjB/BAYF2tbNus2KfEFExgavYk+JxD5UVd+6Jfi+C7NH9qMw95VVIYAAAtkWINCfbXHGQwABBCImQKDfcUNCCfS375iwTkQ+FWCYf3Dyx0zcLp925bHh94rqT30DCPTrYYT2konfN2KXZBacH+5tRXb0jYktHhqmH3wq4FC913dfr4h8vmLe0fqQxibQn+LffVEO9CcLnqe41LMe1xC/VufvPvV4Jt14flaD63q7gFvLRTX5ZKadHRvkZIdTAbhgmdSmbPIqz1sCMhkx7EMJfubmYd1ijFnop4+wn/Eb5u/u7n5fS0uL/v1NQwABBBBAAAEEEEAAAQQQQACBkAVqamq+LSJOVysubG5ubgl5eLpHYEQJ2DNl+p0WHLXwtFeV/mwF6ounzRUN9Se2bB4qGAkv59SVD4nud2I7eNdiUeuotJIZN4gePnBqxhjyUVHZKOYRmEDb2tkrrLFfFJE3BNapyFGx8Zuq1jz1SIB9joiu2I8Rsc0sEgEEEAhVgH9gDZWXzhFAAIHoCxDod9yjwAP97TvPX2it+Y4RmRDSW/GzaV1HF5qFMizYGESgv33nhHqxdo2IGRPC/HtFzFcq5h0ZVt0pi4F+XVbrtK6jVw4aBjw2gf4UXxxr7TYRqU78WBQC0eVTVknZlFXDVqRB+M5DG0QrsUe9eVRp7596NqvJJztgoIcbdN/zoelaNDCvhwL0vye2bB1M8LKKeqDfZ5i/ubu7ewlh/nz4rmCOCCCAAAIIIIAAAggggAAChSJQU1PzUxEZVgzAWnvp1q1bf1Uo62QdCERBwO3n49kKyadi4FYhP1uBeq9DBW2Ns1NZCs96CLhVvf9/7N0LeF1lmTb++9nZPQCtKdMmlSJkJwWZUaDHtH4I2MqhaaWoKIIDjhS1nc8BVJyq9CDBtnjoJ6OgjEVH66AOiqJSNCkHG4v4h6YnStVRaLMD0tKktQ0NtCXJfv590gTTZK/D3tmHtfa+3+vyKrrf9R5+7wo2yb2eFTTjky9cgFEXLEi2k9UiMo+HTIFCFHj2CxPeWiKRb0PwtkEW5lMonkxE5V/OuGXzc4VolYs98Txyocw5KEABChSuAAP9hXu23BkFKEABXwJ+Av0AdivwV18DOnbSdZXVe606vWuLN5ZtATDRuZM2i0bfVTHtJc9fEARprKbGsrUCXOqx/UMK3B8RfLtiauvvWraXjXjlkF4DyL8JcLbHN+CvQPSTsal7v9N/jsEG+lMItrcp5McRjdxp59O7foH8K4BzAUScbw+8iIheHpu697j3YKYwtw19SIAHE4rVsVdaH7X/oXnkmAtU5ToBrjxagf8EN38FWlXx/qppreud+vn4ehnwMIjXPc/PkwsEOdA/OnZn0gruQXjYIJX7KSih/rFn/bw7BJ+s5eNtAakYOvV1Cs0H4eGEIAf6fYb5fzNy5MjZ999//2uZOCuOQQEKUIACFKAABShAAQpQgAIUoIA/gZqamv8FcFb/3pFI5JRf//rXL/kbhb0oQAE/Aqp6HYDv9e+bq5C8nzX29nGqkG+ft297EK1rkldLT2UOr75ODxUE7Y0GXvsI6udOVe8PN2+EGQepOb1J4OivDOeJyOogrZVroUAmBVQhO5ZPnimiK+VY1sL59/IDJ04osFVVFo5fsnmdCJK+JSaT6y30sXgehX7C3B8FKECB7Akw0J89W45MAQpQIBQCPgLKGdmHQh6srG55t9dgQQrh913rYNbVvLHsSlVY0P4NLvvfB5X5sWktD/Tvo+sQjZ9U9kMRXAEg6jSGKn5SOa31qv6fDzbQ39RY/i2B2k/knP/eoIhrSeSDlVP2PJls/c0njbkTIh9zWX+XKFZWTGu9pe/1/gP98rwAH62obnkkmU98Q/kVELV3ro52OQPPML6PrxfPMby+Bvj5MQFVbQIQ6+/x4jNTYCHvfLZTz9mUtPp6ENaWqovT2wZ6x8l2RXm3ML+tIWwPSfS6Ob11IAgPKLi8ESEuIpWp3kOZ6l9bWxt58sknfwzg/S5j/ubw4cPvamhoOJypeTkOBShAAQpQgAIUoAAFKEABClCAAv4EampqXgYwsn/v+vp6/r7ZHyF7UcC3gKraz8btZ+QDWhBD6m5V+i3Qb8HvbDan+YP4RoNsOmRrbCffXD2w4Xdfbg+XAKgUkbjfsdiPAmEWeKH2rf/wWsnQqyKCyxLABAHGABjWZ0/2d7q/QbEREax59bUjD5x92x/bw7znIK+d5xHk0+HaKEABCgRPgD9gCd6ZcEUUoAAFcirgI6CckfUUc6A/vqHMXnH3UWdIfQ0iy2JTW5c79Xnu6bHl0dcSdQAc3w+qimc1Gr2kavLu5r7jDCbQH39qbCUiCQvJj3e5EQ4qdEFl9d7/cepjDyU0jyhbB+B8xz7AM0MSQ2e+afqL+3r7+Az0Oz4McZzDhrIfi+AD7je03BGrbvm0Ux8fXy8M9Gfk3xjBDvRXTG1JusvmjeUZ2n1uh8lXqN9r3rCG+XtPL6j3SRAD/XPmzHljV1fXf4rIe3J793O2AhR4pfvNUqq7RGSP/XPPf15KJBIvlpSUPFVXV2e/rGCjAAUoQAEKUIACFKAABShAgRQFampqklZrZaA/RUh2p4BPAae32AYtRG3bcQtS5+KtAk7z52Jun8cZ6m6Vi497ufbrewnawyVlc2thbxNI0hpEZGaoD4GLpwAFKEABClCAAhQoCgEG+ovimLlJClCAAs4CPgLKGeEr1kD/X586dXSndKyH6FtcIHcgEbkkNn1P0morvdc1N5Z/RpFYBsjQpGMp9gsiV1ZM2/NY388HE+hv3jDmYyrydQAnOK1fgYcrq1tned0oPsY6AOCaWHXrr1/f84Y3vlWl81eAVLiM/6tYdetlXvPHN465GSq396tAcPxlKj+KTWu5xmksH18vDPR7HYTPz4NcoT+oQW2ftAO6WcB7dOxODB/59qRDWFX5ffGbcPjgE+lOMeA6m8uq8zs1m699730Zmy8fAwX1PglioL+mpsYeCLs6H+fEOYtSYJ2q1qvqrx9++OHtRSnATVOAAhSgAAUoQAEKUIACFEhDgIH+NNB4CQUGIaCq1wH4Xv8hghpSdwlTw6r024MI2WrR0nE47YaHkg7ftMKxTla2llNQ4zpV57dNBs3W7gG7F5K0eSKyuqAOhpuhAAUoQAEKUIACFChIAQb6C/JYuSkKUIAC/gV8BJT9D+bSs1gD/fHGsjkAfghglCOPR4i897qdG8ouFMFPBShzGOtVADfGqlu/2/fzwQT64xvKfwjRf3Y52kOi+omKaXu/7XWj7Gwcc1YEYm8ZqHTo2wHgtlh164rez/1U6Pd7bzU9VT5LIvpjAKVOa/Uay8fXCwP9XjeCz89VNWnFryBUwQ9qUNsnbdJuuQz1e4X57cEBq84f9hbk+8RpbSKS8+8Pr7zyyhMOHjxor3KNhP3Muf5QCthrtu1Bwl+NHDly3f33338olLvgoilAAQpQgAIUoAAFKEABCuRAgIH+HCBzCgr0EVDVmGWmk6EErTK6rdEtVG8PIey+dz7sz2w1p+B5EK2yZZDpcd3evHDg8VXYv35VpqdMezyrzG8PlTi0ShGxnwOyUYACFKAABShAAQpQINACOQ9sBFqDi6MABShQhAI+AsoZUfEKSvdOEm8s2wJgovOk2iwafVfFtJf+4LWwIIzloyr8EYguik3de4fXfnyE25OGyQcX6C9rhGCq09oUeEEjclnVlJZtXuu3zz3PRPGd2LTWj/WO5WPP8HtvMdDv54SC04eB/tyfhYX6x775F7A/kzWr1L/nL++B/Zlu85qjUML85sNAv7+75KKLLho7ZMiQl/z1Zi8KZFVgP4Bl9fX1/5HVWTg4BShAAQpQgAIUoAAFKECBkAow0B/Sg+OyQy2gqusAzOi/icPNG2FB9aA1t1B1ttd88oULMOqCBQNI7M0A9oYAttQE3B7QsJFe+MZlWX1AI7XVojvMb/dfkrZaROalOh77U4ACFKAABShAAQpQIB8CDPTnQ51zUoACFAiQAAP92X04IN5Y/lVAb3Y58oOi+GjFtNafZOu2SDfQ7ydMD2BrrLp1kt+1xxvL7J2n73Lp/6tYdetlvZ/7WQMD/X71w9VPVa3ykFUgOq69+MyUQQXKM6EQ5KD2YPdngftTz9nkOIyF+e0M0m1jz/o5rEJ/sjbYsdNdU7auC/J9EqQK/eZfU1Pj9f8N2TomjkuBAQIi8mwikVi4du3aX5KHAhSgAAUoQAEKUIACFKAABf4uwEA/7wYK5F5AVS3Mb6H+45pVurdAdRCbU6V8W2s2q7o7VZMPslUQz8/W5BXmz+Y5pmtSuXiz06XzRGR1uuPyOgpQgAIUoAAFKEABCuRSgIH+XGpzLgpQgAIBFPAT6PcbmM7E9jwruCNcFfrTDdNnwrJ3jHTX4KeiPYDdCvzV73oFeBOAU1z6H/eAAAP9fmULrx8D/fk702yF+t3C/LbbPX9+L6xCf6G0oAb6Xc43LiKV+fCfM2fOGxOJxIMAqvMxP+ekgIPAY5FI5FO//vWvn6EQBShAAQpQgAIUoAAFKEABCnQ/kK/JHOrr6/n7Zt4gFMiSgKpa0RsrfjOgWdV5qz4ftOYWBrdwva3bqvVnurnNa28zyMacmd5DEMZzetNB79qC+ICE25shRIT/HxWEG4troAAFKEABClCAAhTwJcC/vPpiYicKUIAChSvAQH92K/R7h+n9P6CQ7l3ovQa0aUKuqpzesrbvHD4D/ekuy+k6BvozLRrS8YIc6LcK9haK7t+aN5aHVHvgskeMuRqjY3c67qd9733YF7/J935HjVuI0nELHfsXWpjfNspAv+/bo7vj7Nmz36CqjwGY6nLlg/X19e9ObWT2LiaBGTNmDI9Go+VDhgwZ3dXVNSYSiYxW1TEiMrbnDUG+3yrUx+3m+vr6/ygmR+6VAhSgAAUoQAEKUIACFKBAMgEG+nlfUCA/AqpqFfqtUv9xzQLqFlQPYnMLhVsgfPe982F/Zro5vR0gyFaZNkhnPHsYYuSEuRhx7tzu6vxuLYgPR7i8FWK1iMxLx4TXUIACFKAABShAAQpQIB8CDPTnQ51zUoACFAiQAAP9DPQDyQP98cay6wHcBeDEHN6yDPTnEDvIUzn9kiIIwW+nSvNBWFsmz9QrhN+2ayUO7FrpOeXwkW+HmTk1v+N4ThSgDk4PRKT6IEQ2tuRyHg0iMjMbc/odsyfU/6hbpX4ReaSlpeVdmzZt6vA7LvtRoFfg4osvPj0ajV4F4MoU3wjxw5EjR15///33v0ZNClCAAhSgAAUoQAEKUIACxSrAQH+xnjz3nW8BVbUwv4X6B7QghqttkRYKL5tbi+EVyWt3ZKvKu81n4e4wWPWG6IefPiVvt1h01DjPAH/fxQX1rRCVizc7Gc4UkYa8AXNiClCAAhSgAAUoQAEKpCjAQH+KYOxOAQpQoNAEGOhnoN8p0O/n3sjC1wMD/VlADeOQQQ70OwXdO4+8gLbdK2Gh7UJpgw3125sM7I0GTu3wwSdgD0IUSrP9Roee7vgAQxAeXghyoN/ugxkzZowYNmzYoyIy3em+sFB/XV3dpYVy33Af+RGYPXv2mxKJxD+LyL8DKPOxig2JRGLuww8/3OKjL7tQgAIUoAAFKEABClCAAhQoOAEG+gvuSLmhEAk4/by8fduDsJB1EJsF1k/50D2OgfFsrN3tQYJszDcY99NueCilMP1g5srEtUEN89uDIyPOvTzpFkWEeahMHD7HoAAFKEABClCAAhTImQD/Apszak5EAQpQIJgC/kLb+liseu/FudhBvLFsC4CJznNps2h2Q/jJ5k53XU2N5b8UaPKfJHVP5H8/6fp7r4EV+nttFfJgZXXLu52sfXy9HFHFZyuntX493fPidccEghzo96o4n+4Z2gMB1vb85T3o/ed0x8rUdRZQLz1lIazifLLm9RCD09sMbCy79sVn8ld9KNl+7GxLx/077M9stCC8xcHp7QEAAvP6YQv1Dx8+/DceFdTtjQI1dXV1R7JxVhyzeASuvPLKE9rb229S1c8A+AePndu74N9TX1/fWDxC3CkFKEABClCAAhSgAAUoQIFjAgz0806gQP4EVNVS+7f2X0G2Kt1naqduFfNtjgOPr8L+9asyNV33OCdfuACjLlgwYMwgWVkA3YLoYWlBDfObn0t1/sD8vDss58x1UoACFKAABShAAQrkX4CB/vyfAVdAAQpQIK8CPgLKtr7jqqZnc8HpBueTrSkIY6Ubps+kcbpraHqqfJZE9McASjO5Ho+xWKE/h9hBnkpVvwfguv5r3Be/KRAV8EfH7nQMuQ/W1YLuQQv1236dQu62XjsXq7bft3mF+YO0R1u319sEBnuu9uYGc8p3C0Og34z8hvpHjhw55/777z+Ub1fOH36B2bNnv0FVFx79XfInAYxw2dFrInJ9XV3dD8O/a+6AAhSgAAUoQAEKUIACFKCAfwEG+v1bsScFMi2gqjEATcnGDVrl+f5rdArY9/bLdKjfqvRb9ftkbfcP5uNw88ZMH0/K43mZpDxgli6whyB23zsf9mcQm4djpYjEg7hurokCFKAABShAAQpQgAJOAgz0896gAAUoUOQCDPRnt9p/vLH8q4De7HKbvSwJvaZi+t7kP13MwP2ZbqB/54ayC0XwUwHKXJbx+1h1a3ZKWQNo3vDGt6p0/gqQCqc1eFXV773OzwMKXmP5+Hphhf4M3LM2RNAD/Rb+HvvmX3SHwLPR2natxIFdK7MxdFpjeu3XQv2v7Luve83W1+0BAFtAECrV94fI9kMaQXkbQVgC/XY+PaH+tQDOc7lxf3f48OHZDQ0N7Wnd3LyIAv0E5syZU5FIJNYAOMcNR1VXvXUo2wAAIABJREFUrF27dgkBKUABClCAAhSgAAUoQAEKFIsAA/3FctLcZ1AFnN5qG6TK88nsLGBv1eitWr9Ty3So/5Rr70k6n4X5LdSf7+b20EG+12bz2z3Vvm1Nxt+ekOm9sTp/pkU5HgUoQAEKUIACFKBAvgUY6M/3CXB+ClCAAnkW8BFQthWyQn9j2RYAE52PS5tFBz4cEN845mao3A5gmMO1RyC6KDZ17x3ZuhXSDvRvPqVCOjsfEcGZjmtTvIiIXh6bundzNtbPQH82VMMxptMrhIMUdPcKuQ9G2qrdW+g9SC1T+w1imN+cTz1nU1Ye0HB6g0G+znbUuIUoHWdFyAe020QkcO959hnqbzx8+PA7GerP111VePNeeeWVJxw8ePAHAK5w252qfmzt2rXfKTwB7ogCFKAABShAAQpQgAIUoMBAAQb6eVdQIL8CblX6Mx2Iz/ROvUL9mQ6Q28MDFurv34JUcT5IVfp7K/BbiP/g02sCW5G/73l6+M0UkYZM38ccjwIUoAAFKEABClCAAtkWYKA/28IcnwIUoEDABRjoz3aF/rI5AH4IYJTjraD4Tmxa68e8bhUf4fak1eHTDfTberyv1dcEkaUV1S1f8Vp/Op/72DO8qur3zssK/emcQP6uCUOg33Qs5D5i9NVOAem0AS0EHpSK7n03Yfu14Hu6rX3vfdgXvyndy7N6XcXUloyPH8T9hi3Qb4fSE65+1KNSf6OIXFxXV/dyxg+SAxatQE1NzS1H/1W/HEDEAaFLRN5RV1f3RNEiceMUoAAFKEABClCAAhSgQNEIMNBfNEfNjQZYIKxV+rt/ll46Dqd86J7uP5O1TIb63SrgB+nhh16L6KjkJtm+Fe2NBWFtp93wkNO9tFpE5oV1X1w3BShAAQpQgAIUoEBxCzDQX9znz91TgAIUAAP92Q30//WpU0d3Ssd6iL7F6XZT4JkhiaEz3zT9xX1ut2S80fPhgIOi+GjFtNaf9B3HO5SPNk3IVZXTW9b2n7+5sfwzisQyQIY6r03/0Dm05J1nTNiTUhq2qXHM1RFE9lVUtzziNDYD/cX7LylVvQ7A9/oLBLFyva1x+Mi346TRV3UH/O2fM9GCWsl+xJirMTp2Z8pbDOrZ2UbS3VN/BHsQo/O153Hk4O/Rvu8+2H8PWrOzs/0mafNEZHXQ1tu7Hj+hflXdGo1G3/mrX/1qf1D3wXWFT6CmpmYWAPu71RscVr8/kUhMefjhh5vCtzuumAIUoAAFKEABClCAAhSggH8BBvr9W7EnBbIl4Falv3VNLdq3PZitqTMyrleo3ybJVOC+bG4tRpx7+YB124MDL3zjsozsh4PkR8DO1c7XobE6f36OhbNSgAIUoAAFKEABCmRAgIH+DCByCApQgAJhFmCgP7uBfrs34hvKvg3BR53vE30NIstiU1utAqxj6xnnIwCc/v97dwKJ91RV79vQd5DBBPrjG8dMRkIehOBUl6WpQtbE2lveJzPR6efrId5YdkNPxdtXJaHzK6bvfSjZdSEM9HdB8cXYtNalfhzYx+WrQnUGgHX9ewS1cv1gznLsWT9P+hBA266VOLBr5WCGztq19tCCBcPtAQY/LYiV6vuu2ynkHvR1+7Hv38fesOBwboH/RcfcuXNP7OjosIfPznfZ+zOqOmPt2rV/S8eH11AgmcCsWbPOEJE6AGc4CP1FRKr5hgjePxSgAAUoQAEKUIACFKBAIQsw0F/Ip8u9hUkgzFX6zTlXoX63Kv324IM9AMEWTgGX6vwNIjIznLviqilAAQpQgAIUoAAFKOAcCKQNBShAAQoUiQAD/dkP9DdvLLtSFd9xqexqd9s+qMyPTWt5INmt17yx7LOquBXACS635u9j1a0DSoMPJtBvczU1ln9LoPNdHiSwbgkAazuHRq5zq9Tfsr1sxKuH5Q6o/guAYT17aYLo+2NT927uv7cQBvoB6KMV7Xtn+324oUj+VZPyNp0qDRVioN/C8Rbq79+CvlcLhZeestCp2vvr2wnygwm9i3QKue+L3wQL9RdSq5jq+DKVShGJB32vfir1A/jDkCFDZqxZs2Zv0PfD9YVH4NJLLz0tEok8DeBkh1Wvfdvb3jantrbW/k7ERgEKUIACFKAABShAAQpQoOAEGOgvuCPlhkIqYMUskhXDse2EoUq/rdMtbN97LJmo1H/KtfdgeMXUASfNKv0hvfntbbuszh+aw7NqcDu/POU0dCbsd9f/KMAkBaKvb0CxLRLR/41Ehqw//XONTSLQ0GyOC6UABShAAQpQgAJZEmCF/izBclgKUIACYRHwGejvAPBqxvakuMupgnm8sWwLgInOc2mzaPZD+P3nH+y6mhrL1gpwqYfhIQXuF9GvW7hd1yEaP6nsYhF8AsBFAIa4uLwmiCytqG75Sv8+gw30+wnV95mzTQQ/V+h/Vxzc+7iF2p97emx59EjXJRD5IAD7QfNJA/ehf4DgX/qH+v3MrZAHK6tb3u11fzY9VT5LIvpjAKVOfb3GijeWXQ/gLgAnuszXKYrHFHKPKl7p7hdJnCyJkqdi0/c0ea2Tn/9dQFWT/vDuxWemwMLuhdIsGG+B8mQt6Hu1tdsDCcNGnNdd9T069PTubbyy71gIPqhvGOhv7RRyD7p/Ol8DTnsVkdB8b9gT6v91z/+nODH8eciQIecz1J/OXcJrnARmz5799p4qeE5/J/uP+vr6mylIAQpQgAIUoAAFKEABClCgEAUY6C/EU+WewioQ9ir95u6nUr8F73ffOx/2ZzrNwvwW6k/WWKU/HdH8X8Pq/Pk/A7cVrKudET092vZuAW4CML1PcTevhR8BsB4RWVZ5y+bfMdzvxcXPKUABClCAAhQoVIHQhDYK9QC4LwpQgAL5FvAZ6M/wMuWOWHXLp5MNOtjgfN8xgzRWfOOYmaryYwHKMozZM5z+oXNoyTuTVccfbKDfJohvHPNpqCzzeEPAoLamQGPX0MhlffcQtED/zsbR0yKI/ALAKSlutk0TclXl9Ja1KV5X1N2dfimx58/vxeGDTxSUjVXot2B8/1aIew3awY0YczVGx+4csCyrzG8V+gupOe31aDA+dK8inj179jBVrfcK9Xd0dLzjscce21NI58i95FegpqbmWgD3Oq1CVaevXbt2Q35XydkpQAEKUIACFKAABShAAQpkXoCB/sybckQKpCvgVqU/TEF1v6H+/evvge0rneZWpX8wDwuksxZeMziBky9cgFEXLHAaZKaINAxuBl6droAF+SuGtH0Cis9icL8LV0D/gkjkY1WLNj+e7np4HQUoQAEKUIACFAirAAP9YT05rpsCFKBAhgTyEuhX+VFsWss1ybYQpBB+3/VlYl3xxrLlQPcPMv7+OsHMnOM+qMyPTWt5INlwmQj027jxxjKrTP+vWVi/DW9vXlwTa295n1X1791H0AL99taE5hFl6wH8nxSPjoH+FMGO3RS6LllY10LWFrYupDZq3EKUjls4YEv24IKF+tmyJ2Bhfgu6929FFuhfLSLzsqecnZF9hvp3RqPRCx966KEXs7MKjlqMAjU1NV8FkLQSv6quX7t27TuK0YV7pgAFKEABClCAAhSgAAUKW4CB/sI+X+4ufAJuVfpb19TicPPGUGzKb6i/fdsa7F+/KuU92fhW1T1ZM6PdP5if8pi8IPcCbucYxoI1uRfM3oxNKyZOVMV9gJyVwVkSAL4rnaU3VtY2HM7guByKAhSgAAUoQAEKBFqAgf5AHw8XRwEKUCD7AvkI9Cvkwcrqlncn210mgvO94wZtLAuDPz+y7NuqsMqumQr1H4Lo0tjUvRYsS9oyFei39cdPKvuhCK7I4PptzarA411DI1f2f8NA0AL9ttjmxvLPKBLLABmawlcoA/0pYPV2VdXao/fHrf0vbdu1Egd2rUxjxOBeYtX5rUp//9Z55AW8+MyU4C68AFZWMbUl6S4K8e0ITg8vALhNROzrLXRtxowZw4cPH26/kbvIZfHPdXZ2Tn300UfbQrdBLjiwAjU1Nb8CMMdhgRfX19c/FtjFc2EUoAAFKEABClCAAhSgAAXSEGCgPw00XkKBLAq4VekPW1Ddwtplc2sxvGKqq1hn2y6kU1XfqUq/TWaB/rA8/JDF2ynwQ7udIQBW58/TCe5YNnGOiPwIQGlWlqB4ApGO91Ut3s638GYFmINmQmDn8kmPevyO6rGqJVsuzsRcHIMCFKAABQpfgIH+wj9j7pACFKCAqwAD/dF3VUx76Q9et0mmHg7oqfD+NQBW8mOI17wen7dB9AuxqXvvcOuXqUC/zdG9/pPKvwTRjwM4YZDrt8s7APzixBNwffnZre39xwtioL/nDK1y/Pkp7J+B/hSwers6/UKiEKvWR4edhlPP2ZRUqRDfSJDG7ZCVS6wyv4Xck7XmjeVZmTOfg7oE+ueJyOp8rm0wc/eE+tcAcPyBqIh8va6u7pODmYfXUqCvwOzZs8tUNQ7gxCQyG+vr66spRgEKUIACFKAABShAAQpQoJAEGOgvpNPkXgpFQFW/d/QFy9cl249V6W/f9mBotmqh/pET5mLUBQtc12yh/lSr9btVd7fxXvjGZaFxKsaFjjj38u4HPhxaKN8+WwjnuHP55LlA4oeAjMzmfhSoi3SWXsFK/dlU5tiDEWCgfzB6vJYCFKAABfoLMNDPe4ICFKBAkQsw0J/bQH/v7dbcWP4hhX4JwLg0bsGEAn9AJDK/csqeJ72uz2Sg//X1bxgzV49Vc54IIOK1hiSfK4AXj/7vtbHq1v9yuj6IgX5ba/ypsZUS0fsUamE9P3+fYqA/nZtEdQYAe3jiuFaoVeutQr9V6i+W/aZxS2T8EnuIwh6m6N/a994He5Ci0JrTfgFUiogFk0Pdampq6gHMctjEuvr6+neGeoNcfOAEZs+e/QVVXZpsYSJyeV1dnT1owkYBClCAAhSgAAUoQAEKUKAgBBjoL4hj5CYKTEBVYwCakm0rjEF1v6F+26/tzx5a8Ftd3y0Ubg8+2FhswRQ47YaHYPeGQyuIn20HU955Vc8trz4tgs7fADgjB2tXiN5duWjrjSKw3y+zUSBQAgz0B+o4uBgKUIACoRfwE0AL/Sa5AQpQgAIUcBZgoD8/gX47kZ5q95+EqJUbqfIRjLdq9s+o4M7Kqa3f93tfZyPQ3zt3U+PYdwOJmwWwYLufiv2dALYD+EZFe+v3ZSbsvzu2oAb6bcEt28tGvHoYX0YCH4TgZNfzUOwXRK6smLbnMb/nxn6A0y8jCjXQb2F+C/Una3v+/F7YmwnYMifgVp2/UL0rprY4ARbMLz1qamrqANT036iILKmrq1uRuTuII1EAuPTSS0+KRCLNAEYn8Ximvr7+XDpRgAIUoAAFKEABClCAAhQoFAEG+gvlJLmPQhM4+gZBq9BvlfoHtLAG1S28fcqH7nELcXfvNZVq/TamVXkfXjE16S1w4PFV2L9+VaHdHqHfj52ZPYzh0EL95tkwH87O5ZO/CXS/zd2rWQA/roqfRKD1iRLdZRdIouQsFX2XKOxwT/EaBEAbgMurlmxZ76Mvu1AgpwIM9OeUm5NRgAIUKHgBBvoL/oi5QQpQgAIUCIPAc0+PLY92dF2OhEyH4C0KDOn+gQbwigXgFfrESSfIQ+Vnt7YHdT/NG8vOV8VsezhBgfF91rkfgj9B9cmg7yEdW3swI35S2cUAZovgXAVO6nt2tu/OYSWPnDFhj2OSNp15i+UaVbXqQlZl6LhWqIFrpyr9Fua3PbNlTqDYrN0eYBCRgvq+cPbs2WtU9fX3ZIvIz+rq6t6fubuHI1Hg7wI1NTWfAnBHMhMROb+uro5PY/GGoQAFKEABClCAAhSgAAUKQoCB/oI4Rm6iAAV6CuNYoN/eeHtcS7WKfZB4LIB/8oXz3cLcry/Xb7DfwvynXHtP0m2G2SpI55bJtbid19H7vUFEZmZyPo7lT+DZZVPGlyDRAMGbPK5oVZXrxy/d/JBTv3W1M6Knl7y8REQ/B2CYx3i/rFy85b2s0u/vnNgrdwIM9OfOmjNRgAIUKAaBggpuFMOBcY8UoAAFKEABClCgmARUdV2yX0S07VqJA7tWFhyFU+ja3kqw5y/vgf3JlhkBp2r1++I3oX3vfZmZJECjuAT6V4vIvAAtNSNLqampmQ9gjqr+aO3atT/JyKAchAIOAjU1NfYv52S/wPpifX39IsJRgAIUoAAFKEABClCAAhQoBAEG+gvhFLmHQhVQVQvz28/SBzQLqr/wjddrX4SKwEL9IyfMxagL7EXX3q032H/w6TXd1fuTtZMvXOA4HkP93sa57GEPXzi9UQHATBFpyOV6ONcxgZ0rJv2LKv5LgKiLyd80oTXjP7+10Y9b07KJn1AR+6Vfd8E7h7Y3kkhcGvv801v8jMk+FMiVAAP9uZLmPBSgAAWKQ4CB/uI4Z+6SAhSgAAUoQAEKhFJAVWsB3Np/8YVasT467DSces6mpGdVqA8x5OPGHB27ExZwT9aaN5bnY0lZn9Nlz3wtcdb1OUGhC8yaNWupiHyh/z5V9U9HHyh5S6Hvn/ujAAUoQAEKUIACFKAABYpDgIH+4jhn7jK8AqpqVfqvS7aDA4+vwv71q0K7OQv2l82tdQt3H7e33mD/oeZNONy88bjPvMaya3ffO9/xgYDQIoZs4W4PXhx9q3NBFqkJyxHtXD75m4B+3HW9Kiurlm7+jN89NdXOGK7RA48Acr7LNarQG8Yv2Xq333HZjwK5EGCgPxfKnIMCFKBA8Qgw0F88Z82dUoACFKAABShAgdAJOFUWskr1Lz4zJXT78bNgp+B1Ie/Zj0sm+9hDE/bwRP9mlfmtQn8hNqc3EgCoFJF4Ie6Ze6JArgTmzJlzTiKR2JZsvkQiUfXwww835WotnIcCFKAABShAAQpQgAIUoEC2BBjoz5Ysx6VAZgRUNQYg6c8gCqXyvEfIOylkb7i/7wMNFuo/5UP3wP5M1uya/evvQfu2BzNzOBwlJQGrym/V+Z2aiDDnlJJoZjv7CC8fUpUPjF+6+aFUZt6xYtL1UKxyrfyv+oOqpVs/lMq4Qe67c8XZYwXR2aoyQ4HualMiulOAjYrOuqrF2/fkYv3PLpsyvgSJOQqcB0Fp95yKbRA8fajjyJqzb/tjezbWsf3Wt4w4KTp0aiKC/wNFNSDDe+Zuk4huhspT0lm6obK24XA25k82pj1ckig58E4R+cCxM9HDgPxOO7t+cEbttpZk1/j4mnisasmWi3O1B85DAQpQgALhFuBfdMN9flw9BShAAQpQgAIUKHgBPVqmP9km9/z5vbBK/YXW3Kr0F+qec3mGVpnfHppI1uwhEXtwotCa2575y49CO23uJ18CNTU1O+0BmSTz31xfX/8f+VoX56UABShAAQpQgAIUoAAFKJApAQb6MyXJcSiQPQFVtQr9Vql/QCuUyvMWwh85YS5GXbAgJUjbf+eBXTi47aHuoL5XaDzZgwApTcjOaQnY+Z52g2sOnG+cTUs2cxf5CC+/GhG8P7Z4S10qs8ZXTJmc0MQjAP7B5boBwegdt094syQivwNQ5nyd3F21ZPO/ea1nMGPFV0yanVD8FMCJDvO8vvbnlk88L6Ly/yCYDiDi0N9+N7pDIEtiizf/RARJf1fa/9odyyb9XxG4vMXgmIUqpGn5pLkQ/Qogb7ZnCRzWkVBgq0Tkk1WLNj/uZej1+braGdFYycsfUUl8CpAzXfbfO1QHgKehWFa5ZMsavw69F7vdrwp0iuAjVYu3/Hf3uoa0fVoVSwCM6LuPvv28fb0EXv88ra8T36OzIwUoQAEKhFaAgf7QHh0XTgEKUIACFKAABYpDQFXXAZjRf7dtu1biwK6VBYcw9qyfY/jItyfdl1WPtyrybOkLuIXbC7VC/6hxC1E6bmEyNL6aOP1biVdS4DiBmpqarwK4OQnLuvr6+neSiwIUoAAFKEABClCAAhSgQNgFGOgP+wly/cUi4PTzdNv/4eaN2P2D+QVBYcHvsrm13cH8dJoF9p0q9Pcdr1DebpCOUT6uscr8LmfaICIz87Euzvl3gZ3LJ1lQv8bJxMLPECwYv3jLd1Nx8xmm3z40Ep3xpkUb9vWO7fO6IAT6N3Z1DL0oEn1tkQg+CWCYTx8F9Ikh0KtPW/L0i17XeAXOFfrzSOeof05E274rwFU+AvW9UyYA3N/VMXT+mbc99bLXOvp/3v0Awe2Tr4HaAwQ4JdXre/o/h4hcn8qDBV4PoKji45Gu0u9p9MD9gLzL4cGG18P3Xr4p7IuB/hSw2JUCFKBAMQkw0F9Mp829UoACFKAABShAgRAKHC3QX3v05Y639l+6Vee3ivWF1NzC/LZPVugf/GnbwxLm7NQKMdTvcl+xmtHgbymOQIFugVmzZl0gIuuTcHR1dnaOfvTRR9tIRQEKUIACFKAABShAAQpQIMwCDPSH+fS49mISUNUYACuSY38OaAceX4X961cVDImF8k++cD5GnHt5VvdkVf0PNW/uru7Plh2Bky9c4PbmhbiIJHs7ZnYWw1EdBXasmPw1Uf2EB9GGro6hl6QT/E6VPiyBfgX+KMAmANe6VMN33L4CO0pU5saWbv6Tm5GPwPl6BV4RYHaq1t39FU8g0vG+qsXb9/i9vql2xnCNtt0F4PoUHiBwGv6IKr5WtWTLLX6q9XsF+kX1kyoy5ejbED7ksh8G+v0eNvtRgAIUoMCgBRjoHzQhB6AABShAAQpQgAIUyKZAzy8gmvrP0XnkBbz4jP2MpTCaV5i/EIPm+Tq5YrOumNriRF0pIvF8nQPnpUCBCUhNTY19sY3pvy8RmVFXV/fbAtsvt0MBClCAAhSgAAUoQAEKFJkAA/1FduDcbqgFVNXeeGuh/gGtUCvO5yrYb36dB3bB/rRmIX9780Hvfw/1jZPHxVtVfqvO79JmHv0ZW0Mel8ipewR2Lp94JSA/ADDUA6W+q2PoVdkO9Ycl0J+hG2gbpONStzC9j0D/oJeiQF2ks/SKytqGw16DWZg/EW17IO0HCJJPoAqser6z9MaZtQ2dbmvwCvQD+mdAqgAMcRmHgX6vg+bnFKAABSiQMQEG+jNGyYEoQAEKUIACFKAABbIloEfL9Ccbu1Aq1nsFzAvxbQTZulf8jBsddhpGx+6EVet3aoXyAMWIMVd37zVZExF+P+jnhmEfCvgUmDVr1n+JiFUZ6t/+ub6+/n98DsNuFKAABShAAQpQgAIUoAAFAinAQH8gj4WLooCjgNObb+0CC5/vvnd+QYbQLdg/csJcjDh3Luyfc9EK9SGJXNjZHHZOp93wkNt0tx39Uba9yZktAAI7V5w9FjrE3lT6Zh/LaYLik5VLtqzxU03dx3gDuhRZoB8KfKtq8ZaPO3nmKNDfKdBbqpZs/X9uZ6YKabp94l1Q+Xg6byXwuB/s98Z3VS3Z4vq2CO9Av6+7joF+X0zsRAEKUIACmRBggCMTihyDAhSgAAUoQAEKUCCrAqpq1YSsqtBxrW3XShzYtTKrc2d7cIb5sy2cfPxiCfWPGrcQpeMWJkNYLSLz8qPPWSlQmAKzZs26QUTs1cH926fr6+vvKMxdc1cUoAAFKEABClCAAhSgQLEIMNBfLCfNfRaKQM+bb7+X7OfqtkerKr/7B/MLZbtJ95Grqv02uYX6X/jGZQXtma3NWWV+q9Dv0BpEZGa25ua46QnsXD5xESDLfYa0FdC/KGTx852lv/SqqJ7qioot0A+gDcDlVUu22EMVA1ouAv3dkyqeL4lGZ1bc0rjT6cyalk/8sEK+7VH9PtUj79NfDwKRa6qWbF7jNAgD/YPg5aUUoAAFKJAXAQb688LOSSlAAQpQgAIUoAAFUhFQ1esA2C8fjmudR17Ai89MSWWoQPVlmD+/x1EMof5Tz9kE22eSNk9EVuf3BDg7BQpLoKam5moAAyrxi8hX6+rq/r2wdsvdUIACFKAABShAAQpQgALFJsBAf7GdOPdbCAI9oX4rlhNLtp/2bQ+idU3hFz63YL8Fxk+omNz9ZzYq9zPQn95XjEeYPy4ilemNzKuyKfDsrdPfUDLktUcATEtxnkMiqEto5D+e7xz5ZCbC/SEM9Ftl+ach8sWhEn3sTYs27GuqnTE8MaTt7aK4HUC1jwclflm5eMt7k1XpTyHQn1CgAYovHuo88uTZt/2xffutbxlx4tDhc6C6AsAZnmersrJq6ebPJOv33PLq0yLo/I2PcdoVuAPRyH+N/9ym57ur+i8/980iJZ9R4BoAwzzWsaGrY+glZ9721MvJ+mU60J/mHI9VLdlysacnO1CAAhSgAAV8/CWASBSgAAUoQAEKUIACFMi7QM8vHpqSLWTPn9+LwwefyPsaU10Aw/ypimWnfyGH+oePfDvsPnNolSISz44qR6VAcQpceumll0QikYf7715EflRXV2e/fGCjAAUoQAEKUIACFKAABSgQWgEG+kN7dFx4kQuoqr351kL9SduBx1dh//pVRaXUN+Df+8+DBSiWhyMG69T3+pMvXIBRFyxwG3KmiDRkck6OlTmBnSsmn4uEroHg9DRHPQTIbxDBlytv2fy7ZOF0P+OGLNCfgOh/NneM+mSyhxnW1c6Inh5tu0sA+8JwK9DbIpHIOyoXbfrf/kY+A/1HFFhUtXjLfyRz73lg48cAatzPQLYPjURn2EMJ/fs1LZ/8GYV+yW0fCuwoUZkbW7r5T8nm2blswqWQyA8AlDmtQ4FOCBaMX7zlu0nHWD7pUQAX+bmXAHQA2KKKdRB56e/X6FkR0VWVi7duTXMOBvp9HgC7UYACFKCA+18A6EMBClCAAhSgAAUoQIHACKiq/dLBfvlwXGvfex/2xW8KzDr9LIRhfj9KuetTqKH+0bE7MWKMFQwf0Pia4tzdXpypiATmzJkzMZFIbEmy5d/U19f7/aVBEYlxqxSgAAUoQAEKUIACFKBAmAQY6A/TaXGtFDheQFWtDP+tTi7FGOrva2Gh/uiocd1zTsmUAAAgAElEQVSV+62Kf28Ff6vm76dZdX5708Hh5o1+urMPgBHnXo6yua5vh7hNRAr/9REhvxviyyb/U5foGgHGD3IruwHc3dUx9E6nSutO44cp0K9AXaSz9IrK2obDTvuxav0aPfAIIOe7mKpCbxi/ZOvd/fv4CPQrRO+uXLT1RreHKHxW2H81Inh/bPGWur7rOPZAQEcDoJNc9tAG4PKqJVvWu907Tcsnflgh3wYwxLGf4rddpQdnnXnTc0f69/FZod/emvBQorPro2fUbmtJ9V72MQcD/amisj8FKECBIhZwe6KviFm4dQpQgAIUoAAFKECBoAmo6nUAvtd/XZ1HXsCLz0wJ2nId1+MSsu6+xt42YG8dYMutgJ9Qf9uulTiwa2VuFzaI2U49ZxNsX0naPBFZPYiheSkFKJBE4NJLLz0tEok83/8jVf3T2rVr30I0ClCAAhSgAAUoQAEKUIACYRZgoD/Mp8e1F7tAzxtw7WfrAwrm9NoUe6jf6R7pDfv3ft4b9rf/PmTUKd3/c7G94WCwX0/2oMQp197jNgwL0gwWOYfXv1D71n/oiA69D8DFHlXl/ayqXVW+mugccoffYH+IAv2HVOUD45dufsgLomnZxPeoyP8AGO7UV6E/H79k6xX9P/cR6N8bUbnQqSp+3/H8VNkH5PaqJZsX970uvmLS7ITipwBOdF6/rB6/ZPM8L4tn7zxjWEnbyLUQvMOl798iErkktnjT5v59fITtfT3g4LZOH3Mw0O910PycAhSgAAVeF2CgnzcDBShAAQpQgAIUoEAoBHp+6dCUbLEWgLcgfNDb8JFvh1Xnd2oM8+f3BL1C/fbwiL0NIgz3mlXmt4dHHFqliMTzq83ZKVB4AnPnzj2xo6PjlSQ7a6uvrx9VeDvmjihAAQpQgAIUoAAFKECBYhJgoL+YTpt7LUQBr1A/q8wX4qkHb08M8wfvTDKxIlVI0+2Tr4HqVwAce9JlME3x1wTkw2cs3fwbr2FCFOhPWs0+2f52rjh7LHSIVa5/s8v+t5WUdM6ouOWZ/X37+Aj0t2okcf74RU//xcs2/oUJkxKRyMMAxrj0ra9asmV23893Lp+8AtBFztfoQVFcXrl0a4PXGuzzHSsmXQ/FKgGiDv0d31jgI2z/F0jHhVWLt+/xs5ak57V80qMA3N7Qy0B/uri8jgIUoEARCjDQX4SHzi1TgAIUoAAFKECBsAqo6rpkVYTCEoR3qZjOyvwBuSn9hPrD8EYIlzdBrBYRz6onATkOLoMCoRNgwCV0R8YFU4ACFKAABShAAQpQgAI+Bfj9jk8odqNAgAV6Qv32M/ZYsmUy1B/gwyuApfkI88dFpLIAtlq0W2iqnTFchxy4ESoLAZQNEqIDKl+rXLL5syJQp7EKMdBve92xfOIDAnF7nXfSYH4mA/3bb33LiBOHDLP/z5jqfJayfWgkOuNNizbs6+3jHaIfeI3bvdJ0+5R/1ETitwDKHfup/qBq6dYP9f/cey0YdNg+F3MM8muJl1OAAhSgQIgEGOgP0WFxqRSgAAUoQAEKUKDYBVTVXglsPzw6rlnl9KCHrN0qpoflgYRiuf+8Qv1heCNExdQWp+OaJyKri+UsuU8K5FqAAZdci3M+ClCAAhSgAAUoQAEKUCBXAvx+J1fSnIcC2RXwE+rffe98WLifjQKZEoiWjsNpNzzkNpy9UXYm3yybKfH8jrOudkb09GjbuwEsEmAigEiaK1IFVj3fWXrjzNqGzmRjFGygf8XEW0Tldhe3dlW8d/zSLVYd/vWWyUC/Dbpz2cR7IXKtyzpe6tLI+Wcu3bTD+vz19mmjX0t0NgB6tss1A6r6u90fvh4sUDzRVXrwojNveu5I37FyEbbPxRxpfv3wMgpQgAIUCKEAA/0hPDQumQIUoAAFKEABChSrQM8vG5qS7X9f/Ca0770vsDROgX6G+YN5ZBbqH/vmX8D+7N/Ceq/ZPkSE3wMG85bjqgpEgAGXAjlIboMCFKAABShAAQpQgAIUGCDA73d4U1CgcATcfs5uu7QwP0P9hXPe+d6JjzC/LdHC/A35Xivnz7zAc8urT4ug618V+mEBxtmvKVKcxarz31W1ZMsnkl1XqIH+ncsmfgwiq1y8Xo0I3h9bvKWur0umA/07Vkz+mqgmte+Z97g3BWTyPPrua+fySbbPGud7J3nV/1yE7XMxR4pfM+xOAQpQgAIhFkj1L0oh3iqXTgEKUIACFKAABShQCAKqahX6rVL/cS3owfjRsTthof7+zd4sYG8YYAuewPCRb8fYs34+YGFtu1biwK6VwVtwz4pszbb2JG21iMwL7MK5MAoUgAADLgVwiNwCBShAAQpQgAIUoAAFKJBUgN/v8MagQGEJ+An1t66pxeHmjYW1ce4mpwLDK6bilGvv8ZqTYX4voQL5vDfcD6j9nuIU/9vSgyKRKysXb17b/5pMBsgHM1Z8xaTZCcVPAZzosK+kAXwnAx/jKVQXVC3d+u2+Y2Q80L9s0v8Vwd0uZ3XcmwL8GKroovGLt37R//kDO5dP/iagH3e55rg3BfT2y0XYPhdzpGLFvhSgAAUoEG4BBvrDfX5cPQUoQAEKUIACFCg6AVW1ML+F+ge0PX9+LyzYH8TmFLLOdqDfKsxbuNseGgiqTarnZfuxfWV7TzbHqedsGrA8exOEVekPaquY2uK0NP5iJKiHxnUVjAADLgVzlNwIBShAAQpQgAIUoAAFKNBPgN/v8JagQOEJqOp1AL7ntDOr1L9//T1o3/Zg4W2eO8q6AMP8WScO7QSqkB3LJ8+MiH4VwARfVfsVv+0qPTjrzJueO9J3434C5IDcXbVk8795gQ1mLB8B/EwH+qGKj49fuuU/j/PwDuAfV1Hf08R7vOP25ccw2bq91uEj0J90X7kI2+diDi8ffk4BClCAAoUjwEB/4Zwld0IBClCAAhSgAAWKRsCpSn+Qg9ajxi1E6biFA84om9Xe+z9EYAH4V/bdh/Z994XurQAWrh8x+uoBhtk883yc2WC/iJ3eBGHjigi//xssMK+ngIcAAy68RShAAQpQgAIUoAAFKECBQhXg9zuFerLcV7EL+An1t29bg/3rVxU7FfefggDD/ClgFXFXC/bHV0z8F4V8HUCpO4UeFMXllUu3NvTt5ydAzkD/cbIM9B9/oz1WtWTLxYP5MmSgfzB6vJYCFKAABfoLMNDBe4ICFKAABShAAQpQIHQCqloL4Nb+C7fAulW8D2KzqvIWsE+2Zqv2nunq+U5vBOid34LwR9p/D/szyM0pyN93zdk4d6fzsnntvILq5lKdf7WI2Gts2ShAgSwKMOCSRVwOTQEKUIACFKAABShAAQrkVYDf7+SVn5NTIKsCTj9v7zvpgcdXMdSf1VMonMFHnHs5yubar3Bc2zwRWe3ViZ8Xh8COL0yslhL5BRTj3Hcst1ct2by4b59iDfQr0CmCj1Qt3vLfx3l4V9TPdKC/TRG5bPySTb+zdfg5DxVdNH7x1i+mcnf7qND/UpdGzj9z6aYdfcfNRdg+F3OkYsW+FKAABSgQbgEG+sN9flw9BShAAQpQgAIUKEoBVY0BaEq2+WxWbB8MtgXTTz1nU9IhLJCeyVC/V5i/7yJ6q/Yf2LVyMNvL+LVWHf+k0VfD3Py0TJ67W5jf1mIPjZhb0JrTGwV61lkpIvGgrZnroUChCTDgUmgnyv1QgAIUoAAFKEABClCAAr0C/H6H9wIFCluAof7CPt9c7e7kCxdg1AULvKZjmN9LqAg/b1o+6fMK3Oax9fqqJVtm9+3jJ0Aexgr9O5dN/BhE7NUoTrm+VyOC98cWb6k7ziPTgf4Vk78mqp9wOZfjHhDI5Hn0nXPn8km2zxrndcj2oZHojDct2rCv33WPArjIZf2s0F+E/77hlilAAQoEWYCB/iCfDtdGAQpQgAIUoAAFKOAooKrrAMzo3yEb1dozdQxugetMhfpTCfP33ZfNb28JsKr9vf+cqX37Gae3Er/1LR230M8lA/pkItTvFeZv27USQXv4oReC1fnTum14EQUyKsCAS0Y5ORgFKEABClCAAhSgAAUoECABfr8ToMPgUiiQJQFVvQ7A99yGZ6X+LOEXwLBWld+q83u0mSLS4NWJnwdPwGdQO2mo2s9udiyfcr4g8ZD9isil/8ZXO47MPPu2P7b39vG5rrurlmz+N691DGas+IpJsxOKnwI40WGepAF8pzXtWDHxFlG53WXNx1XGf90jw4H+ncsm3guRa13WYdWvLqhasqXZ+vz19mmjX0t0NgB6tss1Ax7McDub7be+ZcSJQ4bZ74SnOvZTPNFVevCiM2967kjfPrmonp+LObzuXX5OAQpQgAKFI8BAf+GcJXdCAQpQgAIUoAAFikrArUp/UEPXFlofHbsTFhpP1gYb6k83zO+0lt6AvwXls9HMYfjI81KqxO+1jsGE+r3C/GF9WAQAf0nidePwcwpkSIABlwxBchgKUIACFKAABShAAQpQIHAC/H4ncEfCBVEgKwJuP3fvnbCzbRd23zsf9icbBaKl42Bh/uEVzlnbHiX+nDrEt8vzt04a1zEE6wUY77KNl7o0cv6ZSzftSHWrPsP0Ax4Y8Hld6AL9PoL0Sa13ZDDQ/+ydZwwraRv5GATJf6l57JC3lZR0zqi45Zn9vWfuI+A+4Bq3+2Xn8kkVR6vsPw7A+ZXeqj+oWrr1Q/3H8bEWVuhP9YuV/SlAAQpQIKsCDPRnlZeDU4ACFKAABShAAQpkUyCMVfot1H/qOZscWdIN9WcyzJ9scbauV/bdh/Z993VX8E+n9VbhHzbyPMeHGtIZt/816YT6vcL8NseeP7+3+y0GQWx2T5lvkrZaROYFcc1cEwUKUYABl0I8Ve6JAhSgAAUoQAEKUIACFDABfr/D+4ACxSPQE+q3asgxp11bmH//+nvQvu3B4oHhTgcIWIj/lGvv8ZKJA5jHyvxeTMH+3FeVdOCwqH6wcunWX6S6m/iyyf+UEF0PYIzztVIUgX6fVe4HvK3A3DIZ6G+6fco/aiLxWwDlTmei0J+PX7L1ir6f71w+eQWgi1zugaRvF3Dqv3P5xCsB+QGAoQ59VKE3jF+y9e7+nzPQn+pXIvtTgAIUoEC+BRjoz/cJcH4KUIACGRZo2V424pVDeplA7EnpsxU4yaYQ4BUA26H6ZOewkkfOmLCnJcNTczgKUIACORdwqxa0L34TslVZfrAbzXSo3yvMbyF08xgx+mqUjls4qOWn+8CBn8C818J6Hyo4fPD33ZX93faSSqjfz9qCHOYfMebq7jc/ODRWPfK6sfg5BTIowIBLBjE5FAUoQAEKUIACFKAABSgQKAF+vxOo4+BiKJB1Ab+h/vZta7B//aqsr4cTBE/g5AsXYNQFC7wWZmF++xm1/ckWcgEfVeMhggdii7a8XwSaynZ3rJh0PRSrBIi6XDegmrrP8Ht91ZIts73WM5hq//EVk2YnFD8FcKLDPIdU5QPjl25+yGsdTcsmvkdF/gfAcMe+DhXpfQT690ZULowt3fwnz3Usn/wZhX7pWNQkeVPRReMXb/1i3099WAAqK6uWbv6M1xpUIU0rJv0cwLtd+v4tIpFLYos3be7fh4F+L2F+TgEKUIACQRNgoD9oJ8L1UIACFEhTIL6h/DyILgdwHoBhbsMo5MHK6ha3b3rSXAUvKwYBXYfo8yPKP6jQaT37fRmiP4tN3Tvgm+Ri8OAe8y8Qxir9puYRwu6ugm8hfK+K8H7C/BZG7232MIEF2E8afVXaVfJtbS8+MyWlw/dap9tgvUH+A7tWHrcPrwcU/IT6wx7mNxCX6vwNIjIzpYNiZwpQYFACDLgMio8XU4ACFKAABShAAQpQgAIBFuD3OwE+HC6NAlkS8BPqt6mtWv/ue+d3/8lW+ALR0nEom1sLq87v0fjzaS+hkH3uK2gOdIjqwsqlW7/ud3vP3jr9DSVDXnsEQO/vnh0ulburlmz+t74fNn/xnJO7uqINAM51nE/x1y5EZpy5dNMOtzXtXD5xESCWt3DJ0g1cg43pK8QOPCKdpZdX1jYcdlpHU+2M4Ro98Agg5zv1UaBTBB+pWrzlv/v38RHotyctvlW1eMvH3R66eG559WkRdP4GwBkuZkkr7R87z44GQCe5XPuSiM6uXLx1q+uZLJt0OQT2cIPTgxKA4rddpQdnnXnTc0f6jxWQQH/Styn4/fpgPwpQgAIUKC4BBvqL67y5WwpQoAAFjlXkxzcF+CCAIX62yEC/HyX2SSbQ/NSYyzQi/wngTf0+7wDws4r21g/JTHRSjwK5FFDVGQDs9b8DWpCr9NtiBxvq9wrJ28MAfcP8/YEs3O8Vik/mmk6gv2Jq6i+GsUD+kfbfO75pwdZfesrCbken5hbqL4QwP6vz5/LfNpyLAt4CDLh4G7EHBShAAQpQgAIUoAAFKBBOAX6/E85z46opMFiBnlD/rUfzqte5jWVh/v3r70H7tgcHOyWvD7CAhfhPufYePytkmN+PUsj6+Axq266OQPQ7Xa8NW3TmbU+97LbN52rPLY9ES34E4J3uQXocFtUPVi7d+ov+4+1YPvEBgfy9stXACRWid1cu2npjshC7VYHfuWLSpwS43atwIjCoQL8qsOr5ztIbZ9Y2DPh9enc1+tsn3gWVj7tWxQd2DOnAhafftmXAU1R+Av0AOgBdVLl461eTedhDBYlo2wMCuL/VQPFEV+nBi5IF6Zt8VPcH8MwQJGaftuTpF5PdIzu+MLFaSuQXUIxzuofs4QYIFoxfvOW7yfoEJND/N01ozfjPb20M2Zc8l0sBClCAAnkQYKA/D+ickgIUcBdo3vDGt6p0/gqQigxYHYbiEAQvQmUbBA9UtLf8slACx889Pba85LXEvQJc4vEN7nGUDPRn4M4qwiGOfW122U9iqxy2bz94+FasuvXGIuThlvMsENYq/cbmJ9TftnvlcaF2C7KPjt3pWmHfK8zf98hsvOjQ0zF85HkYNvI8X5X7mzeWp3TqfgL9vZX4Dx/8veebCXon92ORLNRfCGF+M2B1/pRuQ3amQNYFGHDJOjEnoAAFKEABClCAAhSgAAXyJMDvd/IEz2kpEACBnlC/Bfot2O/YLNTfvm0N9q9fFYBVcwmZFjj5wgUYdcECP8PeJiK1fjqyT/gEdq6Y/AGofh/AcB+rPwTIb6C6FhH5rUrX65XpJVFylohep9odGj/BeyzZ0tUxZEayBwR2rJh4i6hYGN+tKRTrNYJlkY7SJ2K3NhzZ+eUpp6ErcbEo7HfbE/zlLQYV6O9d33MQWfzqa4d/ffZtf2xfVzsjGou+PFVV74Dgbd7rSL4GG9xnoN+6KoBGFSwyD3trgAX5UfLyDBW9y6Myv13cGQE+Xblky53J0H1W+LdL2xW4A9HIf43/3Kbn7X94dtmU8SWRrk9B5cP2a1SPc93Q1TH0EqcHR3IR6PfxQIltoQkin1Pp6n4jQUlXSYn9GVu6+U/e9z57UIACFKBAMQkw0F9Mp829UiAkAhkO9Cfb9SsKeUwUX45Na/l9SFiSLjPeWP4jQK0scUr/PmegP8ynnr+1xzeULYPgFvse03kV2iwafVfFtJf+kL+VcuZiFHCr0u9WoT0oVl6hflunhd0t2B8dehpKxy10XXoqYf5kA1lI3gLvw0ac51j9PlOBfjufrtdewIFdK9M+Dj+hfvOzNzZ0vva8r7cS2JsNzDHIbdS4hW73wkwRsdfMslGAAjkUYMAlh9icigIUoAAFKEABClCAAhTIqQC/38kpNyejQCAFeoL99rbcmNsCLdi/+975sD/Zwi8QLR2Hsrm1sOr8Hi0OYB5/Lu3FFO7P/VaRz/AuOwT6scolW+1BggEt/oUJkxKRyMMAxmR43iTDZSTQP5hl7k5I16VnLN62PdkgKQT6B7MGi6dsHxqJznjTog37nAZqWj7xwwr5NoAhg5zM4XI9CESuqVqyeY3T+DkJ9Pt7oMT3vZQdK45KAQpQgAJhEUgpABqWTXGdFKBAuAVyEOjvBbJv/H7dMbRk/hkT9rSETS2+ccxHofI1ACelunYG+lMVY38TaGos/6VAL/fQaNOEXFU5vWUt1SiQawG3Kv0W5A56ONtPqN+P6WDD/P3ncKqsn6lAf6rjOBn4CfX78bM+YQjz236tOr9D4+uM/R42+1EgwwIMuGQYlMNRgAIUoAAFKEABClCAAoER4Pc7gTkKLoQCeRXoCfVbpX6r2O/YWK0/r8eUkcktyD9ywly/Vfn5M+mMqIdjEKvknoi2PSDorq6fg6YPdb2h/f1n3vTckWST2UMG8dsn/VQVV2R/MXkN9KsovlS5dMsip33mKNDv+oBF79qy/PCHQvTuykVbbxTpfttA0paLQH/TsokzVPAgICNTu/+c37SQ2jjsTQEKUIAChSTAQH8hnSb3QoECEchhoL9XbIdGItdWTtnzZJgImxrL1gpwaTprZqD/eLWmDWWfEMGXAQxz8Dyiis9WTmv9ejrehXJNfEP5DyH6z677UewXRK6smLbnsULZN/cRHgG3Kv2ZDrlnS2Wwof5s7DMsgX47k0yE+sMQ5re9jj3r591vUXBorM6frS9SjksBDwEGXHiLUIACFKAABShAAQpQgAKFKsDvdwr1ZLkvCqQu0BPqt0C/BftdG4P9XkLB/HzEuZd3V+X32W4TEd+dfY7JbgEX6An1f1eAqwBEsrjc+q6OoVededtTL7vNseMLE6slIvUA/mEQa7FgeML9bfX5C/QrUBfpLL2isrbhsNMecxDo9xWk711flh7+sGcFvh/pfMP/dbOwNeQi0P/snWcMK2kbuRaCd6R27zHQn5oXe1OAAhQoDgEG+ovjnLlLCoRKIA+BfvNpguj7Y1P3bg4D1s4NZReK4KcClHms95AC94vo6oqDex+3vs+PLHtbQjVaWb23IQx7zcUaGej3p9y8YczHVMQeajjB5Yr/r6K99UKZiU5/o7IXBTIroKrfc6oMZFX62/fel9kJszBauqH+bIT5bXthCvTbegcT6g9LmN/jHlktIvOycGtySApQwIcAAy4+kNiFAhSgAAUoQAEKUIACFAilAL/fCeWxcdEUyKpAT7B/HYCY10QW7N9973zYn2zBFbCq/BbkH14x1c8i4wDmiQh/5+xHqwD7HKvAPvkaqH4FwCkZ3qIF678rnaU3eoW2e+dtWjbxEyqyEsCQNNaiUL0fIm8EcKHz9WkH+g9BdRtEpgFIOaunwGaRjjlVi7fvcdubj0D/AUCaAJ2UlhH0V9I56kq/Z2JzWKhfo213HY2qXJ+Bhz86ANzV3Fn62Zm1DZ55hFwE+m2PO5dPsnvmQQCl/l0Z6PdvxZ4UoAAFikcg5b8kFA8Nd0oBCuRLIE+BfnsPV2PX0MhlZ0zY05KvvfudN75xzM1Qud2lorwNtQ8q82PTWh7wO26x9mOg39/J6zpEm08q+wkE73b4Zpv3nD9K9sqiQM8vEJqSTdF55AW8+MyULM6euaEtlD72zb/oDqf7aW27VuLALvsZZeZb2AL9JmBuI0ZfjdJxC32B2L1hD3zYQxFhaKees8nt3qgUEftFChsFKJAHAQZc8oDOKSlAAQpQgAIUoAAFKECBnAjw+52cMHMSCoROoOdn8lap3yr2uzZW6/cSyu/nJ1+4AKMuWOB3EQ0iMtNvZ/YrbIFnb53+hki042YR/QSAUYPcrVXJfxoRualq0ebugoWptJ3LJn4MIncAGJHCdUeg+EZzV+nnKqIHvgnIfOdr0w70v6qqVwJihRs/6ZHz6Du9Pdhwf1fH0Plebymwi3wE+lshcrGqfi7Ftyu8buQnSN/fL0MPfzyHiFyfyn2Rq0C/7bdp2cT3qMhq/6F+BvpT+BplVwpQgAJFI8BAf9EcNTdKgfAI+Az02zcur/S88izZ5uyp6xNT3HUnIHfFqltuTvG6nHePN5Z/FVC3ddr3RPdUVrf8a84XF8IJGej3f2jHQv1jblGRj8mxSgtRAIcAPKmKmyuntW71Pxp7UiA7AqpqvziwSv0DmlXot+B2GJqfUHouguhhDPT3nq+fByOy+TBENu6z0bE7YRX6HZpVQ7IfFrJRgAJ5EmDAJU/wnJYCFKAABShAAQpQgAIUyLoAv9/JOjEnoECoBVS1FoAF+z0bg/2eRDntkGKQ34rJfF9E7LzZKHCcwLraGdGKkrY5EAvEJy4EZGQKRPsA/DohXV85Y/G27SlcN6DrjtsnvFk0shKK2R7V+q3a+2+6EolPn/n5p/9gA+1cPvmbgH7cef70A/0Rwftji7fUPfeFyVMiondBMN2lYn1Cga0SkU+mEmD3E+jXSOL88Yue/suOZRPniOAOQN7s8taAAUaDORu7R2IlL39EJfEpQM70UbG/2wHA7c93lv4y1YcJchnoN5dnvzDhrSWRyFcBvNPrTREq8vXxizfbwx1sFKAABShAgdcFGOjnzUABCgROwGegv00TclXl9Ja1bhto3jD2ooToTQK9BMAJPja7A4nIJbHpe5JWd/ZxfU66xBvLfgbgCpfJXj1aof/GWHXrd3OyoJBPwkB/yA+Qy6dAP4GeikAW6J/RHycXAfhMH4iF0oePfDuGjTivuyr7kYO/757i8MHf56SifJgD/eZkZtGhp3f/2dew87UXuv3snghLs/tg7Fk/d1ouKyKF5SC5zoIWYMCloI+Xm6MABShAAQpQgAIUoEBRC/D7naI+fm6eAr4Een42bwV3GOz3JZbfTikG+W2xq0VkXn5XzdnDJPDX26eNfi3ReR4k8Y+akMkQlPauX4AWhWyNaGLrkJKhz7xp0QYL9Ge0NdXOGK7RtmkKXCTAJD1WqA5QbBORJ17tOLzu7Nv+2J6JSeMrJs1OKH7qUnTy1d5Af+985nMk0XGpALMUKLf/XUR3qsoTwyJDHk7HJJVAf+86dnxpyunS0TVLIe98/YyyYNTfefutbxlx4pDhM1USZ0NRDcjwnvNpk3zQM3wAACAASURBVIhuhspT0lm6obK24XAmziiXY7y+N9W3Q3Du63MrtkHwdIlEGmKLN+3O5Zo4FwUoQAEKhEOAgf5wnBNXSYGiEshkoL8Xrrmx/BIFvgPo6R6YR1Tx2cpprV8PMnpTY/kvBXq5yxp9PfAQ5D3mcm0M9OdSm3NRIDcCqmph/nXJZrMA94vPTMnNQgpglrAH+gvgCF7fgoX5LdTv0GaKSEMh7Zd7oUAYBRhwCeOpcc0UoAAFKEABClCAAhSggB8Bfr/jR4l9KEABE+gJ9tvP52N+RFix349SZvpES8dh5IS5GHXBglQGtKr89nZY/vw5FTX2LSqBdAL92QBKJ9CfjXVwTApQgAIUoAAF0hNgoD89N15FAQpkUSAbgX5bbryx/H1Q/TYEJ7suX+VHsWkt12Rxi4MemoH+QRMeNwAD/Zn15GgUCIqAqlqVfqsGNKC17VqJA7tWBmWpgV4HA/3BOJ5R4xaidNxCp8WwMlIwjomroAAYcOFNQAEKUIACFKAABShAAQoUqgC/3ynUk+W+KJAdgVSr9dsqGOzPzlnYqIMI8n9fRGqztzKOTIHCEGCgvzDOkbugAAUoQAEK5FuAgf58nwDnpwAFBghkK9BvEzU1lq0V4FJXdsXG2LTW6nSPpnlj2fmqmK2QswE9pXccAXYI9H+h0Z9WTHvpD+mOf2wfuavQr+sQbR455gKoXAygSoHxfda+XyDbRRMNJ5wo68rPbs3IK+n62zz39NjyaEfX5aKYopB/VOAk6yNABxR/RESf6hxS8uAZE/a0pOOay0B/y/ayEYde1ZkqkRkKPRs49oCJKLpU8JcIdGcm7pFUHLrPeET5u4++XvAKFT2zx3aHQh+srN77P6mMlem+vWevKheI4s0qKOm1EuC3J56An2TyvrPzeeWQXhYB3qGQcxUY0uthX79dJUNWV03e3ZzpfXK87Aj0/MKgKdnoVqV/X/wmHD74RHYmL6BRGejP/2FaVX6rzu/U5OhvVPK/Sq6AAhQwAQZceB9QgAIUoAAFKEABClCAAoUqwO93CvVkuS8KZFdgMMH+g0+v6Q75s6UvkGaQ3yZsEJGZ6c/MKylQXAIM9BfXeXO3FKAABShAgWwJMPiRLVmOSwEKpC2QzUB/vLFs8dE3Pd6KnpBuskWq4lmNRi9JJbTbtKFsIkRuE+hF6AmbuwAogL8J9P6OoSW3eoXQfYTNU7SWO2LVLZ/2uqhpY9mHIyofV+gEAMO8+sPC9cAzAO6uaG/9vsxEp49rHLt0B6sP4wZRfMQeJAAQ8RjP5tsO4Btu8/u8v/wufWusunWSn87mKYqbAJzjdv/1jNV9jwD4JRKR5bHpe5IGkp3mjTeWfxXQm13W9ftYdevb7fN4Y5n5fgHAuCT9X+9nnzU9VT5LIvpjAKVOYyvkwcrqlnf3/9yH+8uS0Gsqpu99qHuuDWUTRXAHgPM87r8jAH6vipsrp7Vu9XMWyfrEN43+JyQi5jDb42s4AWCrqNZWTNu7Zuem8nMloQ8JcFryubVZNPquwT7Ek+6+eF33q32tQr9V6h/QLNS/5y/vgf3J5izAQH9+747osNNw6jmb3BZhrzpend9VcnYKUKBXgAEX3gsUoAAFKEABClCAAhSgQKEK8PudQj1Z7osCuRHoCfbbz+pnpDKjBfr3r78H7dseTOWyou7bG+IffvoUDK+YmqpFHID9zLkh1QvZnwLFLMBAfzGfPvdOAQpQgAIUyJwAA/2Zs+RIFKBAhgR8BH9tpjZNyFWV01vWpjJt81NjLtOI/BDAG5yv8x/AjT81tlIj+jWBWgi4u5J3Sk2xXyNyV+xgyzKnAHyuA/3NG8bMVZEvA/jHY0XwU24WRv9fgXyiorrlkZSvPvpToubG8g8p9EsOIXOvIV3n93l/ec3R+7lnoD8DnocUcu9JJ+in/Vai9xHo7153vLHsTgD/6nTv9g/nZznQf0QVn4290vrN5pPG3AkRC2Gf4PcgAOwF8NlYdet3U7imu2vzhjGfVxF7AMLxQYUkY9oDLPcefUDjZwB+5Hyt/3+fpLpu9vcvoKrrnH5JYBX69/z5vf4HK8KeDPTn99CtMr9V6HdorJKU3+Ph7BQYIMCAC28KClCAAhSgAAUoQAEKUKBQBfj9TqGeLPdFgdwK9BTh+XA6wf7DzRtxcNtDsD/ZBgoMohq/DWZB/ttYPIZ3FgXSE2CgPz03XkUBClCAAhSgwPEC6QQ1aUgBClAgqwI+A9dpBfr9BJIBfwHc5sbySxS6CkDlIEESCnnopBP0mmSB7VwF+nUdos0jyr8C6Md9VuT32nYbgCWx6tZveHXs/fzYGsrM9ENpPSBx/ERJ5/d5f/ldsmugv2lj+W2iam9DOMnvgA79VIHtInpdbOrezV5j+Qj0bxPVn6lgMSBDncbLdaAfoouRkBkQvCvNh0n2QWV+bFrLA15G9rndb8+PLPu2Kq4FEPVzTb8+9laIJwFMcX74wN+/T9KYm5ekINBT+cdC/bFkl7XtWokDu1amMGJxdbXq8FYlvn9r3lieEkSmHgxIadKQdx41biFKxy102kVcRAb7d5CQC3H5FAieAAMuwTsTrogCFKAABShAAQpQgAIUyIwAv9/JjCNHoQAFjgmkW7HfrrWq/Qz3H3McZIjfhmBFfn5RUiADAgz0ZwCRQ1CAAhSgAAUokFblZbJRgAIUyKqAz8B11gL9qnhWo9FLqibvbnbaaHxD+RUq+i0ByjKEoQpZE2tveV//Sv25CPRnINjsxOA7YJ2lNRyC6NLY1L1f7V2gz/vL77E6BvrjjWV39VS/Tyconnx+RVxLIh+snLLHQuSOzTPQr9gPQYn7myqAHAf6bT+7AbwxzTB/j4f+oXNoyTvPmLCnxesQs3JGAyZloN/rHHL1uaraa3wt1D+gdR55AfviN8Gq9bMNFHCqEG9vNvBrNmLM1Rgds5eCHN/a997Xbc82UMCq8pu9S5vJ1x7zzqFA8AQYcAnemXBFFKAABShAAQpQgAIUoEBmBPj9TmYcOQoFKHC8QE+w/9ajwXJ7c3PKzcL97dvW4FDzpqKp3N8b4h9x7tzuQH+areHoS6zniYgF+tkoQIFBCjDQP0hAXk4BClCAAhSgQLcAK/TzRqAABQIn4DNwnVagP75xzM1Qud21Ar1iY2xaa7UTTHzjmMlQ+WkGKvP3n8KqfX8rVt16Y98PchHoj28o/3eILs9QZf7++9opWnJ5xbSX/uB2s8Uby2z+z6ZZKd1t6L2S0HkV0/c+ZJ183l9+vy6SBvrjG8d8GirLnKu2+x0+aT9PT89Av8/p8xDo97ky1272dfTlWHXrEtf7beOYj0Llaxl4e4LHmhnoz8ShZmoMVa09WvjHfjEwoFmof89f3gP7k+14Aacq8WbVtnslLJTv1Kyyf3To6Y7BdL4dIbmcudmbEVyavfrY7mc2ClAgYAIMuATsQLgcClCAAhSgAAUoQAEKUCBjAvx+J2OUHIgCFEgiMNhgvw1p4f7OA7tw+PlNBRXw7w3wDz99Cv5/9u4FPq66zv//+zNJeqMI2iYIikmRldX12lwqIjQp19K0IlJAWASURXS9IC66+tNVFhVdFC+4yiKreEGBsoBNAnIpSZHLkksVVt2/N5qCgm3SVaQX2iTn++93MlMmkzNzziSTdJK8zuPho5D5nu/5fp/f7zlxyvv7PXOq68Y7fy7b8zbj6wnyj5eR8xEYKUCgnxmBAAIIIIAAAsUQINBfDEXqQACBogrEDFyPKdC/savyLpNOyNtgZz+sadhydlgZv4v8pvkL75TsuKJ2+vnKRoTP/Y8nOtAf0zv592CSfu9kv5bcX8zp72T62xiBaP/2gWsX1W+5KJdZb/fCJufspiK+8SD7Ug9Ub+tr8m8/KKC/cYZ4VKB/EvqS820O6QbP8EC/Z9hQva1vSfbbLtI+v3v0oKry3UP3SfZ3cQZ5fGUI9I/Pr7hnR73C1+8273ed5xgpEGOn+DGTFbLL/5gvMgVPzPVWhFRXOsysaQp2iyYjMCMECLjMiGGmkwgggAACCCCAAAIIzEgBvu/MyGGn0whMukDq7/H9bv3n7gme14ynAVM14F/kAL8n9Lvwf5cg/3hmE+cikF+AQD8zBAEEEEAAAQSKIUCgvxiK1IEAAkUViBm4LjjQ39tV9TY59y2ZXpinwbuc00cXNfR9NaxMzHC98zl8M311oCJx4+Gv27zl8Q0HV5cNDV7spDP37ML/4nxgTrp7UX3fifnKbOyq+rHJrcpTJrbPps7KK5zpUkllueuzJ8wF76tu6G/JLNP7yEGLnAXfNdOb8731xTn91pWXH3/Y4qc3hbrGWWgh7XTSmoTpW9V1fQ9s+UXl/O073dmS/aNJr45468x2mbu4pq7/ujGOa955ka6zgAUfgeS6nPSV/eZaa9Wr+7YNz/uhd8vp7yPmqL9c3v5Mg0D/TpPWBk7X12zvu9d3eNP+C492zs4zaXXUmw+c1OecTjusoe/+sPEu4G0QO53snoSzr1U3bF7n59zOHa4psMQFJnd8VDuGr02gv6i/IIpQWeo/BrTn+g8Bfrf5rb0fKMKVplcVC2q+pvkL/a+w4h1Yh1tGhPl7zWxR8UaBmhBAoNgCBFyKLUp9CCCAAAIIIIAAAgggUCoCfN8plZGgHQjMHAHnXGMq2O8D/uM+fMDfH34Xf//POzdt2Lurf/qzcV8kZgU+tF9+4CGaW12bPMPvvu//3f+8SEc6xO83iOkoUp1UgwACOQQI9DM1EEAAAQQQQKAYAgT6i6FIHQggUFSBiQj0b+qqOt5J10nuZRGN/b2CxPE1SzZvzC73h0desmAgsbvdpNfkqcPJqW3ePL3dh7Szy/kAvCy4WaZ870PsN5c40weIc12nmIH+3q7KByW9KU+fnnVy715U3/+jsDLJPiWCn0h6Rb46zOmC6oa+m7PLbOquXO2cHxu9IM/5W+XswpqGLbdml/Eh+t79Km8w06mSynPV4ZxuXtTQd0bY5zEWasQK9Mfsyy6Zu7qmrt8vohh19HYvXCyn78XYPf7h6m19x4TtQl9goN8vQNnspMdM+k1GgxY6uScW1fd/NP2zjY9UnWgJd5OkA3I6y9Yuqt/yllHjnFywMNgmWXX+e9CeMOmC6vot94T6dFadKnPXSlqQp56c4xXzPvZVb3Vy78817zf2HPRGGwp+JIvaHYZAf1F/QRSpstR/BPCh/tDjmaeu1F+eurJIV5se1ZTPPlQHveJ2+T+LcQzuelJ//J/h/1DB8bzAgYdcqgMOCf31kC7UxH98YcYgUNoCBFxKe3xoHQIIIIAAAggggAACCIxdgO87Y7fjTAQQGJ9AaqOedLjf/1n0Ix3of25Td7LuwWee1sBfnt57nczFAOkfpn+WGcL3oXx/ZP6s4sCDUz87OPnzOdX5/jPxuLuWDPKb2afHXRMVIIBAbAEC/bGpKIgAAggggAACeQQI9DM9EECg5ASKGej34Wjn7INxdvWWNCTpGzX1faFbM2/qXPgPzszv3D83N5r75eCssmV+V/5cZXq7FzY5ZzeZVJmjjHOyaxfVb7koVx3FCvQ/3rXwiITszj1/sZNvt9/Hqrf11YYFx9Pt6+2s9G8+uCDPZBrYs4P+ZTX1fZ/NLhN9rtsts8tr6vo+k6v+3z16UFX57sD3Y3GuMvneElCsQP/GzsqbzHR6Hgcn2Y019VvOynfjxZgj/vS/mumC6rq+NaNMu6q+JLlLYtzcf9rzd5KfqKnv+88YZTUJgf6cCzcy2xfD2b+w4aqa+i0fzu7Xps7K050lF5Dsn6fPO2XukzV1/V/KO06xFhcQ6I8zt/ZFGeec/8vsT+W6NqH+0TLFCvX7ML9/C8Jzz/r1ZBxpAf8GBP8mhDzHZfxHGOYLAqUvQMCl9MeIFiKAAAIIIIAAAggggMDYBPi+MzY3zkIAgeIKpML9fsf+pZImJNxf3BZPSm2E+CeFmYsggAACCCCAAAIIIDCxAgT6J9aX2hFAYAwCMQP9gaTtkvyfuY55kiriNsFJXUOzEs25wvjRIWK325T4ZHX9ln+LumZ0XdpQva1vSa4QfbEC/X638qHErvc52cKcbXa2qaZhyxfz9SlGID40YO2vP2gD98vcq/LUn/OtCZnnbOqq+ohTcLlks0LrcvqzKbE67M0HMdofuUN/rHnr9Ecl3Kqauv4NkXOkq+oak7vQw+UeG11X09D3D9mfx9yhf6PMnRanLen6JyHQ31ZT39ccZdPbvfASOfucpNl55u0Paxq2nD3KJnrxyZ6Mt7u3elv/8nyLWNL19nZV/kzS63O3mUB/1Hjuq89Tf+n/nXx/4U+of/To+FD//AVnRu0in3NYt/XfmAzzc4wUmLP/UTroiNvysfjXIjfhhgACpS9AwKX0x4gWIoAAAggggAACCCCAwNgE+L4zNjfOQgCBiRPI2Lnfh/t9yH+mHD7A7/+3XtL1Zub/mQMBBBBAAAEEEEAAAQSmuACB/ik+gDQfgekoECsYXfyOP22Bu7B6SX9rWNWPbzi42gYH7zHT3+S5dKzguT+/t7PqvTLnd/+ek6O+pwMFpxxWv7Uz7PNiBfqLxRgjEB8a6O/tqjxZ0g2SDszZFmehwezs8o93Vh5jplvyvPlgh6T319T3fTv73Bjtjwz093ZVvlPS1ZL8QpLQwzndvKih74w47ps6DzrWWXCjpNyLLRS+8CM60B9/8UlmWyc60O9kaxfVb3lLlM942tHbVem3BH9TnmvsNOc+WN3Q/62odiTvZQL9cZhKtkxUqJ+d5HMPnQ+g77fgDPmAv//nXIc3HNz9hHY9+5C2bb1R/t85RgoQ5mdGIDC9BAi4TK/xpDcIIIAAAggggAACCCDwvADfd5gNCCBQ6gLTOOCfGeD3m790lPpY0D4EEEAAAQQQQAABBBAoXIBAf+FmnIEAAhMssA8C/XnD/L67yXC1gjUyvTBP92PtLu7PjxFIftacLqhu6Ls57HrTJtAfvdP6Lpn7eE1d/1VR0y7GvMkZyi9OoL/qS5K7JE87IxcFZJ7r2lW+aX7lI5IW56kzdOFHdKBfz7jAzli0ZMtdUa6Zn8eYt8oVyo8xPjnPzW7jWNvxeNfCIxKyOyUtyt3vwnbUJ9BfyAwqzbKpv+Bv37OLTU1YCwn1l+a4TZdWxQjz95pZnmfWdJGgHwhMHwECLtNnLOkJAggggAACCCCAAAIIjBTg+w4zAgEEpppARsD/3NR/Awj97wAl2C8C/CU4KDQJAQQQQAABBBBAAIGJFiDQP9HC1I8AAgULxAn+Flxp+AmBpJ8qSJxfs2Tzxnx1xgh8h+5An6vOx3uqXmuBazXp0Bxl8gbZp02gvysyBJ93YUOR5oFijG9kGD9yTJz+bEqsrm7YvC5uu3s7q26QubPylA/1IdCv0MUB8RbmuHU19f3HxR4jduiPS1XS5eKE+jf/5hR2ly/pUZx6jfNvN3jJa3ryNdz/R5smXpc89caWFs9sAQIuM3v86T0CCCCAAAIIIIAAAtNZgO8703l06RsCM0Mg9d8CfGcbUwH/6tSf/t8n+/B//+sPv9v+Jv9SaP8/dt+f7GHgeggggAACCCCAAAIIlI4Agf7SGQtaggACKYFJCPQ7v0m+pM/V1Pf9Zxz4GAHpIUm/ddKzceozqUzSEZL2y13erqqp3/LhsM8jw+Ma2w7smdfa8ovK+Tt26nQne4vJvULSwZJmS5oTp4+jy4zuz2T0I05bixHon4id2jd2LfyCyS71q0Vy9CN0oUGM+Tojd+jf9MjCZpewGyS9IOe8cPbDmoYtZ8eZN77MRIx73GtTrrgCqb/Iz7m4y+/UT6i/uOYzubYYYX7P48P8vDp5Jk8U+j4lBQi4TMlho9EIIIAAAggggAACCCAQQ4DvOzGQKIIAAlNWIPXfCPwO/un/+b74wH/6SO/un7nLf/qf0+F8Xzb9z5k/84H99NHB3/tO2WlCwxFAAAEEEEAAAQQQmFABAv0TykvlCCAwFoFJCPSH7t6dr60xAtJj6WrEOfsm0L+pu3K1C/QRmV4nqaJ4HRtLoN9tMle+orrhT78sXjtG1zQpgX5nvyp3Fce8dMkft8btS4x2OSd35aL6/o9m1hljvs7IQH8Mz4LetJH8W1l26I87nadEuTih/q29H9Bzzz44JfpDI0tTYM7+R+mgI26Lahxh/ighPkegRAUIuJTowNAsBBBAAAEEEEAAAQQQGLcA33fGTUgFCCCAAAIIIIAAAggggAACCCCAQE4BAv1MDgQQKDmByQj0S/Z/TvbORfWbfxwHoLez6gaZOytO2eKVmdxAf+8jBy1SIviOpKMlJYrXj3RNMzzQL/28pr7vDYW4jjWATqBfoYt2xuqZb8wI9Bcyo6dGWefceXt23fHPwtDD79T/zNNXalv/jVOjQ7SypAQI85fUcNAYBCZEgIDLhLBSKQIIIIAAAggggAACCJSAAN93SmAQaAICCCCAAAIIIIAAAggggAACCExbAQL903Zo6RgCU1cgZqA/5w7jMc+Xk+5eVN93YhypjV1VPza5VXHKFq/M5AX6N/Yc9EYLgh9Iennx2p9dE4F+Av2DbZJlvp50xCRxsrWL6re8JWoObnyk6kRLuJskHZCrbFhdBPqjZPk8LRAn1L996436y1NXgoZAbAHC/LGpKIjAlBYg4DKlh4/GI4AAAggggAACCCCAQB4Bvu8wPRBAAAEEEEAAAQQQQAABBBBAAIGJEyDQP3G21IwAAmMUiBnIzxno95ft7ar8mqT3SirL04xnndy7F9X3/yiqqdN5h/7Uzvw/kfSKKIfU589J2pVVtlzSPEl5fq/M8EC/s1+Vu4pjXrrkj1tjOitGAN05uSsX1fd/NLNOduhnh/64c4xyuQWcc5+W9Kl8Rs88dSWhfiZRLIH5C8/Ughr/f03yHueb2fVRhfgcAQRKW4CAS2mPD61DAAEEEEAAAQQQQACBsQvwfWfsdpyJAAIIIIAAAggggAACCCCAAAIIRAkQ6I8S4nMEEJh0gWIE+mPWsSer6e6t3ta/3Jo0mK+jMQLSE+A0OTv093ZV/VByZ+YP42tA0jpziS9WN2xel93ZGMFzX/1VNfVbPpx5bow3H+RduFEs9Bjt3+WcPrqooe+rua7Z21X5M0mvz90mt8lc+Yrqhj/9Mm67N3Yt/ILJLs0zNqHtijFfx+Q61p3xfX/j3JMTvUP/pkcWNruE3SDpBTnHwOm6moa+f4g7RhMx7nGvTbmJFyDUP/HGM+EKBx5yqQ44xD/K8x6E+aOE+ByBKSJAwGWKDBTNRAABBBBAAAEEEEAAgYIF+L5TMBknIIAAAggggAACCCCAAAIIIIAAArEFCPTHpqIgAghMlkCc4K+kyEByzF36t8vcxTV1/dfl619vZ+XlMn0sz47/Q3K6oqah75OT4VSsIHxv98LFCmytTC/J0+5nJH2ipr7v67nKxAjEhwb6YwTP/2qBO7t6SX/rRLrGaH9koD9yTJz+bEqsDlsQkatvMd4M8aw5XVDd0HdzZh0xXCPvn7A2TflAf+dBxzoFa2R6Ye755NbV1PcfF3e+EeiPKzV1yznnzpP0nXw9YKf+qTu+E91yvyu/350/4mgys46oQnyOAAJTQ4CAy9QYJ1qJAAIIIIAAAggggAAChQvwfadwM85AAAEEEEAAAQQQQAABBBBAAAEE4goQ6I8rRTkEEJg0gWIF+mPW4/v1QPW2vqZ8u/T3dlW+U9LVkublgnDS3Yvq+06cDKjI8HiMBQ++nb1dlf9vz2sKPiWpIke7nZz+M2rH8hiB+PBAf/fCS+Tsc5Jm57j+Lpn7eE1d/1UT6Rqj/ZGB/hgh+ufk7MM1DVu+EbcvvV2VD0p6U57yTwcKTjmsfmtnZpkYbZmRgf7HuxYekZDdKWlRzvvY6beuvPz4wxY/vSnOOBHoj6M09cs452okbczXk8FdT2rzb06R/5MDgfLZh8qH+efsf1QUBmH+KCE+R2CKCRBwmWIDRnMRQAABBBBAAAEEEEAgtgDfd2JTURABBBBAAAEEEEAAAQQQQAABBBAoWIBAf8FknIAAAhMtEDOIHyuQHHOX/p3m3AerG/q/latvsdrk9Ecl3Kqauv4NE21UtEB/Z9UNMndWnvbG2iE/RiA+xw79lSdLukHSgTnb4HRd1IICf26MMcoZyo/R/hiB/uhFH3L2w5qGLWfHmR+Pdy1oSChxu6SD85TfUL2tb0n2YhQC/ZKTrV1Uv+Ut2XYxFkmEvvUg1xgQ6I8zm6dHmVSov12SD/eHHj7M/8zTV2pb/43To9P0YkwCPsR/0BG3RZ3bu+dX1/nszB/FxOcITD0BAi5Tb8xoMQIIIIAAAggggAACCMQT4PtOPCdKIYAAAggggAACCCCAAAIIIIAAAmMRINA/FjXOQQCBCRWIEcz2148X6H/koEVKBPdIenneRjt1l7tZJ710yR+35iq3savyLpNOyFNPrN3ss8937SrftP/CDwxWlP3g8Ndt3hIHt1iB/qh6nPSkS1jzYbVbHsvXrhiB+NBA/x8eecmCQRu4X+Zelat+J/1PRTCrKd/Y+HN7uyIXB+QMasdof2SgP+a8/b2CxPE1Szbn3enb92dTZ+UVznSppLKc9jkWOxDozxfor7pKchf7CZl7zoUvBggrT6A/zhNr+pSJG+rfvvVG/eWpK6dPx+lJbIEDD7lUBxziH915Dx/m9zvz+z85EEBgmgkQcJlmA0p3EEAAAQQQQAABBBBAYK8A33eYDAgggAACCCCAAAIIIIAAAggggMDECRDonzhbakYAgTEKxAxGxwr0+ybECkZL0YHtrqqPOAWXSzYrT9d2ytwna+r6vxSn+z7M37tf5Q1mequTHh6alVgdJ9QfFcSPu+AhRj2xdujv7Vz4DZldmDd8Lruqpn7Lh7NdejsrvyXTBbm93G6ZXV5T1/eZfKapet6VJ6j9dKDglMPqt3Zm5DX/tAAAIABJREFU1xMj0D8kpytqGvo+ma8NGzsrbzLT6XnKDMm5a2sa+t+bty/dCxfLJW6T3MvylPurmS6orutbM8q0q+pLkrskz7mx75/MOjY+UnWiJdxNkg7IVXeunfHj3Ne5zh01XuNpR3flaud0naQX5PF51sm9e1F9/4/yz7mqU2XuWkkL8szfTebKV1Q3/OmXcZ4JlCl9gTihft8Lv1v/5t+ckvyTY/oLlM8+VAtqvia/O3/E0WFmTVGF+BwBBKauAAGXqTt2tBwBBBBAAAEEEEAAAQTyC/B9hxmCAAIIIIAAAggggAACCCCAAAIITJwAgf6Js6VmBBAYo0Cc4G/cwLpvQm/MXfqjdoL3u8kPJHa3m/SaiK5td2ZfWlS35VP5ym3srHy9Sd+UaUkqhO6crKVm25a3WZMG857bVfVjk1uVp0yswHaMQH/kWwc2dVd+1Dn5vs7N7xIe6N8UL2C9Vc4urGnYcmvYNWK24aGa+r7QpGWMQL8kd2/1tv7l+cYmZl92mumy6rq+L4T1JTlfLbhZprqIefZw9ba+Y8Laww79uXfoT74RY37l/ZKOjPB92gJ3YfWS/tbQOddVdbyTXxiQd9GFnzcE+sf4u6CUT0uF+v1z77x87fRh/meevlLb+m8s5e7QtnEK+BD/QUfcFqcWwvxxlCiDwBQXIOAyxQeQ5iOAAAIIIIAAAggggEBOAb7vMDkQQAABBBBAAAEEEEAAAQQQQACBiRMg0D9xttSMAAJjFCh2oN83I94u/dE7wccLfic77iRtlOk7FpTdlt6d2/dNiaFm53SmpFdLKs9iGnROt9Zs7zs7X3A8RhA/VqC/t7Pycpk+ln9nfe2S2ffmzXGXVL26b1u6vb2dVW/ybyOQdKykihjDfXVNfd8Hwspt7Kq8y6QTIurY6aQ1Zu6rNXX9G1JvNzjOTB+MboPbbUp8srp+y7+FXaO3q/Kde3ZZv1rSvDxtGDSndU52rXPaniyXCF5oQdkjNUs2b0wOejIsvvBOyY6L6EsguS4nfWW/udbqXR/fcHB12dDgxU7JufHiiPO3y9zFNXX9fqf5UQeB/tyB/uTzIN7bNnzRnSatDZyur9ned+/vX3TQi8p3DR0vs7dLWha9iCU5Kwj0x3g4TMUiqVC/D/TnXbzlQ/3bt96ovzx15VTsJm2OEDjwkEt1wCGXxnG6zMw+HacgZRBAYGoLEHCZ2uNH6xFAAAEEEEAAAQQQQCC3AN93mB0IIIAAAggggAACCCCAAAIIIIDAxAkQ6J84W2pGAIExCkxEoD/uLv2S++XgrLJlh79u85aw5idD5POr/svkVqZ21R9jL/Oe5nfnv6amvu/9uUoVK9C/qfOgY50FfuvohTE68pykXalyfiGCD7/H/j3iZGsX1W95S9h1ersXNjlnN5lUGaMdYyiSf1wf71rQkFDidkkHF1j5qIUTE98XRb7JgUB//kC/f9vGoO3+SYy3IBQ4HUKfGgT6i6BYylWkgv3tkmrytdMH+zf/5hT5PzmmvkD57EO1oOZr8rvzRxy9e9YRnW9mHVEF+RwBBKaHAAGX6TGO9AIBBBBAAAEEEEAAAQRGC/B9h1mBAAIIIIAAAggggAACCCCAAAIITJxA7CDmxDWBmhFAAIGRAhMR6PdXiLdLv3yY/gs19X2fyDUuv3v0oKqy3UGrSfUTNHY7/c73NXX9X8pVf7EC/b7+GHUVq5ttNfV9zbkq6+2q/MyeHdE/GvLWgvFef6ucXVjTsOXWXBUN76xfeb+kIwu8WOibEHq7F35Yzi6Pt4N7gVdMvvnBnebfUpDbsupLkrskT82x3uCQff7GR6pOtIS7SdIBOS1zLNyIc1/nW/SReb3xtCNdT29n1akyd+2eNzMsKHgECjqBHfoL4pqihVOhfr9Tv9+xP+fBbv1TdIAzmu2D/PMXnBl3V/4OM2ua+r2mBwggUIgAAZdCtCiLAAIIIIAAAggggAACU0mA7ztTabRoKwIIIIAAAggggAACCCCAAAIITDUBAv1TbcRoLwIzQCBO8FdSwYHk1C79P5H0igjG3yhInFSzZPPGXOV6uxcultP3JPu7Ig/JLpm7uqau/9J89cYI4cf2Ge6L3SJpUZH7kl3dY9Xb+mqtKbloYtThQ/VP7F/5Lef090UM9Ucujkg3ZFNX1Uecgsslm1WAQ07n3q7KqyVdVMS++BciPGHSBdX1W+7J10Z26M+/Q3/arrer8mupMaooYMwLLEqgv0CwKVs8Fer3gX4f7M97EOyPEirNz+cvPDO5K3/M4zIz+3TMshRDAIFpJEDAZRoNJl1BAAEEEEAAAQQQQACBEQJ832FCIIAAAggggAACCCCAAAIIIIAAAhMnQKB/4mypGQEExigwUYF+35yYu8APmdOV1Q19H8vXhdQCge9IOlpSYozdff40pz8r4T5TU9d/VVRdxQz0J106q0515q4xqTLq2jk+/52kAUmvzHW+k/qc02mHNfT5nfBDj9RO+V+RdKGk8Yasn5G5f43j6RuTuna7pDcXYJB34cTG7qrLzLkPS9qvgDpzFf1fl0i8c1Ht5v+OqotAf7xAf+qZMJ5Q/3Y57ZbphbnHhEB/1Hydbp+ngv3+WVIT1Tcf7N/8m1Pk/+QoXQG/K78P8s/Z/6g4jezd81Kg882sI05hyiCAwPQTIOAy/caUHiGAAAIIIIAAAggggMCwAN93mAkIIIAAAggggAACCCCAAAIIIIDAxAkQ6J84W2pGAIExCkxooP+RgxYpEcTYpT9eCDcZAt9v4cdk9l5JLx5jl/2O9Z3O6R8XNfT9PE4dxQ70+2tu7DnojRYMXSfZq/xW8HHa4XPwkn6mRPD3Gir7hMydlec8H/i/rKa+77NRdW/qqjrHyX1e0iFRZUM+D5z0SyUSF8YJv2ee7xdpWMLd6OTqYxpEvglhU+fClc7sC5L+Nmad2V3a6WTf32+u+3DVq/u2xfEg0B8/0O89e7sXXqLAPpE/mD9Kvl/SRyW9X9Lrc49LvGdJnHGlzNQRSIX6/U79fsf+vAe79UcJ7dvPDzzkUh1wSN6X5mQ2sMPMmvZti7k6AgjsawECLvt6BLg+AggggAACCCCAAAIITJQA33cmSpZ6EUAAAQQQQAABBBBAAAEEEEAAgfiBTawQQACBSROYyEC/70TcXfrldEVNQ98n43R8yy8q529/Tu9ToHeaaZGk8hjnbXeydeb0hZqGLQ/FKL+3yEQE+n3lwwsUqi6W+ZCye2meNw/4IP/Tcu6a6u39V1iTBnu7Kt8p6WpJ8/L05aGa+r5YWxw/3xb3bkmHxXgLgl8w8D/O9LVFdX3fLcQzs6wfyx3P6QsK9PbIgLfTn02J1dUNm9dFXW9jd+W55vQBSa+J9fYBX3dCP3YW/FtN7db/jao/83MC/YUF+pPPheHFPn7hxckRb1TYZXI/cUHZh2qWbN7Y21X5MwL9hczOmVXWOffpPY9WH+yPPAj2RxJNaoECg/x+V/7vmpkfbw4EEJjhAgRcZvgEoPsIIIAAAggggAACCExjAb7vTOPBpWsIIIAAAggggAACCCCAAAIIILDPBeLuwLzPG0oDEEAAgakikAz373TNMnujnF4p6YXptpv0e0mPm+nO6rq+B0q5T35hhWzwtECJxZI72LfVpO3O6bGEEmvjhNiL1b/fPXpQVfnA0CoFtkSmVzmpIt0eSb9wcg/uN9da4+5gH6ddfkFB736Vx0labqbXOmm/zGvKuf8enF12z+Gv27wlTn3pMrnmhzkNOdNvEnKPy5XfUt3wp18WUi9liyOQXEgyv+otpuA4J/PjXpEeG5PWz5urm9Pz7PGuhUckZHfuCfL6RTy5jseqt/XV+kUvxWkhtUw1gdRu/X6nfoL9U2DwCgzy+x5db2bnT4Gu0UQEEJgkAQIukwTNZRBAAAEEEEAAAQQQQGDSBfi+M+nkXBABBBBAAAEEEEAAAQQQQAABBGaQAIH+GTTYdBUBBBBAAAEEiiewqXPhPzizr0qam7tWt66mvt8vDOGY4QKpYH/7ngB4TRwKduyPo1ScMuWzD9X8BWfqgEMuLaRCvyv/+WbWUchJlEUAgekvQMBl+o8xPUQAAQQQQAABBBBAYKYK8H1npo48/UYAAQQQQAABBBBAAAEEEEAAgckQINA/GcpcAwEEEEAAAQRKUqC3e+FiOX1DLvFvNQ1bbo3byOGd/BfeKVm+sL6T7Cs19VsuiVsv5aa3QKG79XsNgv0TNyfGEeT/rpl9euJaRs0IIDCVBQi4TOXRo+0IIIAAAggggAACCCCQT4DvO8wPBBBAAAEEEEAAAQQQQAABBBBAYOIECPRPnC01I4AAAggggEAJCyRD+ftV3iZTs5z+7BL28UV1W66J0+TersrPSvqwpNl5yv/VTBdU1/WtiVMnZWaOwHiC/du23pgM+XOMXWCMQX5/wQ4zaxr7lTkTAQRmggABl5kwyvQRAQQQQAABBBBAAIGZKcD3nZk57vQaAQQQQAABBBBAAAEEEEAAAQQmR4BA/+Q4cxUEEEAAAQQQKDGB3q7KqyVdJKk81bQBSeuc08cWNfT9PKy5v3v0oKqy3cGVJr1dUkVElx6u3tZ3jDVpsMS6TnNKRCAV7P/OnqB4YyFN8oH+Z56+Utv6byzktBldNh3in73/mzRn/6MKteiVdL6ZdRR6IuURQGDmCRBwmXljTo8RQAABBBBAAAEEEJgpAnzfmSkjTT8RQAABBBBAAAEEEEAAAQQQQGBfCBDo3xfqXBMBBBBAAAEE9qlAb1fV2+Tct2R6YUhDBuX0B2f2mMk9kfzcaY5MtZL+VtLcGI3fLnMX19T1XxejLEVmuIBz7jxJ544l2P/csw9q+9ab5P/kGC0wjt34fWU+yH+ZmV2PLQIIIBBXgIBLXCnKIYAAAggggAACCCCAwFQT4PvOVBsx2osAAggggAACCCCAAAIIIIAAAlNJgED/VBot2ooAAggggAAC4xbo7V64WM5ukbRo3JWFV+CcrKVm25a3sTv/BAlP02rHumO/5/C79hPuH54Y4wzx+yrYkX+a3mN0C4HJECDgMhnKXAMBBBBAAAEEEEAAAQT2hQDfd/aFOtdEAAEEEEAAAQQQQAABBBBAAIGZIkCgf6aMNP1EAAEEEEAAgaRAKtB/k6TDJ4LESV1DsxLNh79u85aJqJ86p79AKtj/qT3T1e/cX/Dhw/3bt96o5559aMbs3J8O8e+34MxkoH+MR4ek883MB/o5EEAAgTEJEHAZExsnIYAAAggggAACCCCAwBQQ4PvOFBgkmogAAggggAACCCCAAAIIIIAAAlNWgED/lB06Go4AAggggAACYxUYDvXre5L93VjrCDnPOemnQ7MSqwnzF1F1Blc13mC/p/Ph/sHdT2hXMtw/fQL+6QD/7P3fpDn7HzXeWXKZpOsJ8o+XkfMRQMALEHBhHiCAAAIIIIAAAggggMB0FeD7znQdWfqFAAIIIIAAAggggAACCCCAAAKlIECgvxRGgTYggAACCCCAwKQLbPlF5fztO+1LJneOpLnjbMBOOXd99fb+D1iTBsdZF6cjMEIgFez3u/Wfuyd4XjMenqka8C9ygN8T+l34v0uQfzyziXMRQCBMgIAL8wIBBBBAAAEEEEAAAQSmqwDfd6bryNIvBBBAAAEEEEAAAQQQQAABBBAoBQEC/aUwCrQBAQQQQAABBPaZQG/PglcqSPyrpOWS9iuwIdsl3alE8C81tVv/t8BzKY5AwQLOucZUsN8H/Md9+IC/P/wu/v6fd217aO+u/unPxn2RmBX40H75rJdpzv5vSp7hd9/3/+5/XqQjHeLvMLOOItVJNQgggMAIAQIuTAgEEEAAAQQQQAABBBCYrgJ835muI0u/EEAAAQQQQAABBBBAAAEEEECgFAQI9JfCKNAGBBBAAAEEENjnAq5d5U/Mr3p7IJ1mcq+RVCVpnqT0/1/yO+/vkPSUnG2Q6dbqbVt+zI78+3zoZmQDUrv2p8P9/s+iH+lA/3PPPpise2j3kxrcPbwAwB+ZiwGyf5YZwvehfH+M/NlwSL9s1qHJn8/Z/6iitz+jwmSQ38w+PZEXoW4EEEDACxBwYR4ggAACCCCAAAIIIIDAdBXg+850HVn6hQACCCCAAAIIIIAAAggggAACpSBAoL8URoE2IIAAAggggAACCCAwRoFUuN/v2L9U0oSE+8fYtH15GiH+fanPtRGYwQIEXGbw4NN1BBBAAAEEEEAAAQSmuQDfd6b5ANM9BBBAAAEEEEAAAQQQQAABBBDYpwIE+vcpPxdHAAEEEEAAAQQQQKB4Ahk79/twvw/5z5TDB/j9/9ZLut7M/D9zIIAAApMuQMBl0sm5IAIIIIAAAggggAACCEySAN93JgmayyCAAAIIIIAAAggggAACCCCAwIwUINA/I4edTiOAAAIIIIAAAgjMBIFpHPDPDPB3mFnHTBhP+ogAAqUvQMCl9MeIFiKAAAIIIIAAAggggMDYBPi+MzY3zkIAAQQQQAABBBBAAAEEEEAAAQTiCBDoj6NEGQQQQAABBBBAAAEEpoFARsD/3D072dek/jcVekaAfyqMEm1EAAERcGESIIAAAggggAACCCCAwHQV4PvOdB1Z+oUAAggggAACCCCAAAIIIIAAAqUgQKC/FEaBNiCAAAIIIIAAAgggsA8EUgF/f+XGVLi/OvWn//fJPnxo3x9+t/1NkpIhfnbfn+xh4HoIIDAeAQIu49HjXAQQQAABBBBAAAEEEChlAb7vlPLo0DYEEEAAAQQQQAABBBBAAAEEEJjqAgT6p/oI0n4EEEAAAQQQQAABBCZAIBX2T+/i7//0hw/8p4/0z9J/+p+n/zkdzvc/S/9z5s98YD99dBDan4ABpEoEENgnAgRc9gk7F0UAAQQQQAABBBBAAIFJEOD7ziQgcwkEEEAAAQQQQAABBBBAAAEEEJixAgT6Z+zQ03EEEEAAAQQQQAABBBBAAAEEECimAAGXYmpSFwIIIIAAAggggAACCJSSAN93Smk0aAsCCCCAAAIIIIAAAggggAACCEw3AQL9021E6Q8CCCCAAAIIIIAAAggggAACCOwTAQIu+4SdiyKAAAIIIIAAAggggMAkCPB9ZxKQuQQCCCCAAAIIIIAAAggggAACCMxYAQL9M3bo6TgCCCCAAAIIIIAAAggggAACCBRTgIBLMTWpCwEEEEAAAQQQQAABBEpJgO87pTQatAUBBBBAAAEEEEAAAQQQQAABBKabAIH+6Tai9AcBBBBAAAEEEEAAAQQQQAABBPaJAAGXfcLORRFAAAEEEEAAAQQQQGASBPi+MwnIXAIBBBBAAAEEEEAAAQQQQAABBGasAIH+GTv0dBwBBBBAAAEEEEAAAQQQQAABBIopQMClmJrUhQACCCCAAAIIIIAAAqUkwPedUhoN2oIAAggggAACCCCAAAIIIIAAAtNNgED/dBtR+oMAAggggAACCCCAAAIIIIAAAvtEgIDLPmHnoggggAACCCCAAAIIIDAJAnzfmQRkLoEAAggggAACCCCAAAIIIIAAAjNWgED/jB16Oo4AAggggAACCCCAAAIIIIAAAsUUIOBSTE3qQgABBBBAAAEEEEAAgVIS4PtOKY0GbUEAAQQQQAABBBCYCQLNy+oaXKC7TTog1d9NSlQc1Xrfw3+cCf2fSX1sbqz9hGSXp/vsTD9qa+8+ayYZ0FcEEJAI9DMLEEAAAQQQQAABBBBAAAEEEEAAgSIIEHApAiJVIIAAAggggAACCCCAQEkK8H2nJIeFRiGAAAIIIIAAAghMYwEC/dN4cLO6Vkigf/WRR87dOXvgnU6uzmTdc3dVfHvNww/vnDla9BSB6StAoH/6ji09QwABBBBAAAEEEEAAAQQQQACBSRQg4DKJ2FwKAQQQQAABBBBAAAEEJlWA7zuTys3FEEAAAQQQmLICK5fWneOk62VKJDvhtPbpbe60np6egSnbKRqOwD4SINC/j+D3wWULCPTbiqW1Xzez96ab6Zz7Rtv6nvcln7gcCCAwpQUI9E/p4aPxCCCAAAIIIIAAAggggAACCCBQKgIEXEplJGgHAggggAACCCCAAAIIFFuA7zvFFqU+BBBAAAEEpp9AbW1txcHz7RaZVmX0bqsscWxre+ej06/H9AiBiRUg0D+xvqVUe9xA/6qjjto/qNh1h6Q3Z7T/fytm7W687e7HtpRSn2gLAggULkCgv3AzzkAAAQQQQAABBBBAAAEEEEAAAQRGCRBwYVIggAACCCCAAAIIIIDAdBXg+850HVn6hQACCCCAQPEEmpsaXicXrJO0YGSt7pOtHT2fKd6VqAmBmSFQaoH+5mVHvkTBwIOSqv0IOOkZS+iE1vu6O2fGiExcL+MG+lcfeeTcnbMH1khasbc1TnfP3V1xypqHH945cS2kZgQQmAwBAv2Tocw1EEAAAQQQQAABBBBAAAEEEEBg2gsQcJn2Q0wHEUAAAQQQQAABBBCYsQJ835mxQ0/HEUAAAQQQiC2QHUjNOLGrXIMn3N7x87/EroyCCCAgAv0zZxLEDfR7kRVNi2vNJW6QdISkXzsLzm5r39Azc7ToKQLTV4BA//QdW3qGAAIIIIAAAggggAACCCCAAAKTKEDAZRKxuRQCCCCAAAIIIIAAAghMqgDfdyaVm4shgAACCCAw5QROaXz9gYMqv1tSfXbjnTSQUHBqS8eG1inXMRqMwD4UINC/D/En+dKFBPonuWlcDgEEJlGAQP8kYnMpBBBAAAEEEEAAAQQQQAABBBCYvgIEXKbv2NIzBBBAAAEEEEAAAQRmugDfd2b6DKD/CCCAAAII5BdY2bi4OVDiVpMqUiV/Leklkub7fzena1vWd18kyWGJAALxBAj0x3OaDqUI9E+HUaQPCIxfgED/+A2pAQEEEEAAAQQQQAABBBBAAAEEEBABFyYBAggggAACCCCAAAIITFcBvu9M15GlXwgggAACCBRFwFYurbvGmS5M1ua0Q0r8vSz4WMaO/U8OJVzTnff1/L4oV6QSBGaAAIH+GTDIqS4S6J85Y01PEcgnQKCf+YEAAggggAACCCCAAAIIIIAAAggUQYCASxEQqQIBBBBAAAEEEEAAAQRKUoDvOyU5LDQKAQQQQACBkhBYvqz25WWBtUs6NNWgrnINnjDkys93pqvSjTTZ+S0dXdeXRKNpBAJTQIBA/xQYpCI1kUB/kSCpBoEpLkCgf4oPIM1HAAEEEEAAAQQQQAABBBBAAIHSECDgUhrjQCsQQAABBBBAAAEEEECg+AJ83ym+KTUigAACCCAwXQRWNtaf5+S+s7c/5q5obe/5eHNTw+vkgnWSFqQ+Wzd3V8XKNQ8/vHM8fT952RuqE0H5RSa3wkmHSdovVd9fJD0qZ9+da9vXrOn41bZCr7N69eqy7Vt7j0oM6d0yd5Skl0oqk1Mg01Nydn9Qpv/Yb0HNg2vWrBkqvP5XzdrRv1+zBe5cmd4kaWGqDl9Xr5ndPTQUfPOO+3t+kXzXQYxjRVPdD83p7emizuxtbe1dt0qy5mV19Ur2RSfI6RCZEpJ2Sfqd5H5g0nUtHT392Zc57rjaA+YM6j0mOyvL2Jd91Jl9Y97C7a1r1vxqd74mZoeUJffJ1o6ez/hzTj624RUWBBeZ0ypJNUlnKekg062BDf37Hff9bFN2/auPPHLujtm7TzfZP0r6G0kHZoz/b+Xsm2Md/2S7UvNLcislHS5pdrHmV7ovyWu4sn90zq02Zy/LGJcnZbpNVvHV1vse/uN4Av2rG181/zk3b6UzvUvS67Lm2h/k7MGoubyiqf5Uc+6/YkzDjCLPj3G+83z7drr9VsvceyS9qpj38crG2oVSwj+XTs+qOzX3rSVIDF4TNr8K62v+0nufJ4H7gKRjs+eqk/v3ebtm3eyfiYUE+vPdV8k53Fh/ksmtNaki2UKnDQNzKo6/666H/y9O/7LrN6drW9Z3X5TvmbR6derZ5tx7JdVm9HW7pF+Z7GYpuD7seZPdptEWw880/1yaO2jvC+QuSN43w8d/m7m35Ko3Y56dm7oP0s+LMT9zs9prJx9T++qE2cVZz9li1R9nyCgzjQQI9E+jwaQrCCCAAAIIIIAAAggggAACCCCw7wQIuOw7e66MAAIIIIAAAggggAACEyvA952J9aV2BBBAAAEEpqqAD1fvnD3Qkgqr+m5slSWObW3vfDT52ayB25Mhx+Fjm+SWt3b0PDCW/q46/g2HBAOJ/5Czk1MB6NzVOP2fEvrQ3IWLbogbvG9uqj9Wzv2HpJfHaF9PELjz77i/539ilJUP9u7s33i2An1ZphfFOCd2/WGBfisLujVo35O0NOJa2530wbaO7m/7sK5v546+xy822WUZAetcVfzaSae1dXT7xQehR1jw+LlyXT17yL5pgc6IGMchM/vcnIXbP5NaOGDNSxtOkYLrIg2dbbGy4JyW+3rujmGdLNJ8XO3LNKh/jzW/pO0mXTFnV8VVhSxQSYaLNe9KSf+QWsCQq3m7TLrcya13slaTDkgV3KRExVE+7J/rRH/fPTd74BInfSzGGPpqfpkIdM7a+7t/ll3nRAT6h4Pf8/7JnD4e2T5/H5t9oLWj64dxFrgU4OtD7n6RztqKssQFt63r3Bp3nsQtt+KYxa+0ROL7qXB7vmfVE0rYO+WCIyW7PF3QmX7U1t59VtiJUYH+E0888kUVzw3cs6d/i5PnO+2QaUVrR3dHVPtXHXXU/kHFrjskvXn4VA0kFJza0rGhNce51txYf5ac+1rkfSltd6bPzVu444v5FgONCvTL/bPM3WtB4laZ0kH+dHP+t2LW7sbb7n5sS2b7Cppnwyc+4srtrLZ7ux6PMkp/XsAYBzJ3R6IiePfae372VNz6KTczBQj0z8xxp9cIIIAAAggggAACCCCAAAIIIFBkAQIuRQalOgQQQAABBBBAAAEEECgZAb7vlMxQ0BAEEEAAAQQ6LmzkAAAgAElEQVRKSiBkB/ERu/CvXFp3jpOu3xvcTu3eX2gnVjQtrs0R5sxdlQ/syr4+t2r7pRE7ydvKpXUXO9MVGbuxRzbRSc8k5M5r6ei5PV/h4ZDx3Gvk7O2RCxFGVjQibJ/rGqMC/XJfNJd4h8xVRXZiuIAPzn9gzsLt1+3om/cNczo/fjvdby0oO7Hl/s6NYdcKCeZeL6cGM/M7skcfToFL6N/nLVz0oZ19j18qmd/d3+/kH+fYKpdY2bq+8+GowiuX1Z7ghhLfL8AsXeX6RMXQWXFCuqc0vv7AQZWvkXRcVHsyPv//5OR38J+X+lneQP9bj21YMDDobpa5ZQVcw4e2Q+dysQP93mBA5deb9JbY7Yt5HycX/OwuW5N680Xs6qX8c7iAivYWPbmpdkkiSKwtYD6l3hygv0tXMp5Av6+juan2c3LmF3UkDyf3xbaOnkuj+hPyZpXQwLyvx4fmd27Z70rJvS/+MyO5SODHFRo87/aOn/u3qow6Ri1YMH1fgZaGhPn9uQ8kBmafvPbBB59NV5Ra2HGdpDOi+pv1efxnRmPtKYHMz+X0YpvoSzk94RLBqW3tG3qiC1NipgoQ6J+pI0+/EUAAAQQQQAABBBBAAAEEEECgqAIEXIrKSWUIIIAAAggggAACCCBQQgJ83ymhwaApCCCAAAIIlJBAdmh0zw7972/t6P56uonLl9W+vCywdkmHpn7264Eh13TXT3uejtuNlcc0LHKJobsk+5u95yRDvvqFzL7t5DYnf25qsEDnjtgl2ikw07+0dHR/LtcO382N9WdI7rtZYf5d5tQms5ZA7rmEbE4gd4pJzVmB8rwB0OQu0X1z/8Nk543or9NfJd3izNu4QZM7UDIfPj06q/5dkp3b2tF1Uy6v7EB/VrnfS7rTyR5JSOXO3DFyOlnSQVntecrM7nHOnZMM5j7ve4eTe9RkB8m5E2TJHf/3y7rGLU8/687q6ekZyG7j6J3ER5TYvGfM7jBn9weSN1iyZ5fs5SFvSNgm6QeSzs8Yo739MgXznVOTmR0raUFWG7rKNXhCruCwL9u8tOFIWeDfMvH8ubnml5PfMX2knbS+XIOn5LtGznkg+SD3fZLd5eexyV4n5/z4vDpHQDpnoN/vrO4qdv3YSU1h98meNw90KqEd5twbnNzZGi73/OIIp6eC8kTTHes6f5M+P/mWjbnPv1HCuV0vNpfwC1hemizj9FeXcGeZzfp5+pzErsRfM8PV6Z+nFjT4c59/a0RcZ7+wQ+7itvU9V4fdB8lged88f4+cku8ZYdIRks4JmWORYziu59XwyXvne5Iu172YutC4A/2NtW+W7E5J81NjtWFgTsXxd9318P/l68vKpXUfcqar0mVyLQTIM6f9vfl9J/16+LEcbu6c+0bb+p73hT2XI54b2c3PDvRb89K6z8v0kZBnYUa7ks+0d46+16IXeIT+zoj5THfO/cpZ4tg7Orr+FHdOUW5mCRDon1njTW8RQAABBBBAAAEEEEAAAQQQQGCCBAi4TBAs1SKAAAIIIIAAAggggMA+F+D7zj4fAhqAAAIIIIBAyQmceHTtwRVlybC+D8n648mhhGu6874eH+hMH9bcWPt9yXyA2O/MPJBQcGpLx4bWOB3ygeLnZg/c6qST9pZ3esIsOKOlY8N/Z9cRthu+333cEjqh9b7uzuzyq45d/NpgsOyerJ20WyrKEufftq5za3b5FY11rzbplow++yKjdohOn7diae37TfaVveFsH2A2fWPuroqPrHn44Z3Z9Z98TO1rEmY/kOm1GZ9tDZQ46Y6Ozu4wsxyB/q3O3Llt7T13ZAdmV69eXfZc38Z/dtJlobvdO9ti/s0D67t/kn3uccfVHjB7QNea2emZ7ZMljm1t73w0u305grm7JHfx3MrDvrVmzZqhrHP82xLOdKZvhSwc8EW3m/ThOZWLrss+Nxk+nz34L3LuI2nvqPl2cmP9i80F60a8MSDf/DryyLk7Zu3+JzP7f5kLQJz0n3961r0nbFGDb/TKpvrTA+d+YFJFRn/Xq9y9o/XenidizgNfLGegP3uuJXfdN72rpb371rDQ9Iqli482S9w2YiFDxBs0mpcd+RIFAw9Kqk7dzznvrVHj2lT/Seecn3PJI1/7hsdy4N/k9N6Me2fUgoN0XSsbFzcHStya4esXwryrtaPrh+Hzv/dDTs6/7WH23geV0yUt67u/HOe5lKtMbW1txcHz7TqZ3pFRZshJn5+3q+Kz2fe8vxd39D3+95J9NXun9/EG+v0Cj6Bil7//35wC3yHTitaO7o5c7U+6zxq4XaYTUmW2SW55a0fPA6Pv7fqzndx3Ms1N9ok5lTVfHnVvJp85o8y3OedWta3v8b9DRhy5Av0+DG9mn5q7q6It7PnpKxn1hgG/qCthl81ZWPPZ0OdNU92pgdN/Zvqb07Ut67svCr1vjqs/zAbcPTIdltHonL8zVjYufqNziZtGvF3A6d9a13f/c65FZuOZg5w79QUI9E/9MaQHCCCAAAIIIIAAAggggAACCCBQAgIEXEpgEGgCAggggAACCCCAAAIITIgA33cmhJVKEUAAAQQQmNICISHa0J3a45YLwwgJQufdEd/XMbxb99xvpxcR+J+FBTRzhG8jd+pekRXozBUaH/V2gvzB0r3df8sx9YcGCdfmpNdkmNw+t3LHGWvW/Gp3tlN2oN8HpZWwk9vu63oo1wTL0fdkyDrq3NAQfNabGdLXzQ7meiuTnd/a0XVDvskfFuiNc27oAhDpmtaO7veEXW/0Gybcb4OysubMXepDzrPmxvoPyLmrMnbRzxlOTu1Mf7ek+oy6IudZ6JspcgT6Q8LbgWQXtK7v+k5e56X150vOB9ATyXJOeXdxH2ugv3lZXYMLdHdGaDryzROhu+7nWHDQ3Fj3TUk+gD3cDdOX29q7P5wnMB22i3vOhTlxH9TNo3fFj3xDiK87bMf38Qb6fb3Zu+0rYsFGasHSfZIqU30OfcPFycveUJ0Iyu7d8+aMw1PzJk4/w8xDf2eEBvqdvjd3d8VFuYL8zz9z6vyu/5lvcmibW7nj1LBn595zsu4DJ9cbqPzoOzse+UPm2I/5d8bSWv8GkbV735YQvvgt7jSj3DQXINA/zQeY7iGAAAIIIIAAAggggAACCCCAwOQIEHCZHGeuggACCCCAAAIIIIAAApMvwPedyTfniggggAACCJSyQDLYuL/53a9PS7YzGVbX6S3t3f+V3e63nvDaqoHds/yu0K9MfdbnpGVtHd2/yNfHkN2i/YU+2drR43fWzntk77wfFtDMDq/m28k/+2Kjdt6Xu6G1o+eczADxqDCt00PlNrji9o6f/yWq/StGB0Bz7pSdHejPt7t05nWbG+sa5dQm07z0z+Oeu6Kx9kqT/dPe+py+17q++9zsfoUEc9fN3VWxMiqUu6px8eGBEvdLOjijzljnrmysP8/vHJ5x3vrds3avuPvux7Znti/7DRNxFgykzw8Nm0uh4eSTG+tPMrm16Z3MC5lnq5bWHR9Ifsf09BiF7tDvF4EMJZzfOf/QVBufLAvsqB/f3/VkvrkW4pz33hxjoN+/deEaZ7qw0HkWEpAfteAg7DnhzN7W1t7l30yQ8wgJr+d8+0HU/Zr+PHthQb63d2TVaSua6r5kTh9K/7wYgf5Ru9VLoQH9jPZnheHDn7ejnm1SrHtz1CIn6emEgmPWdmz43chnU+0nJLs842c9JndSS0dPf9RYjB6D6N8Z2b+jct2jIZ5bc72dJLOdo35f+kVmsvNbOrquj+oPn888AQL9M2/M6TECCCCAAAIIIIAAAggggAACCEyAAAGXCUClSgQQQAABBBBAAAEEECgJAb7vlMQw0AgEEEAAAQRKRiAkCPzrgSHXdNdPe54Oa2R2ANycLmlZ3/3lfB0KuUZo+DOsjtROyrfItCr5udMOmVa0dnT7hQXJY1Tw22nt09vcaT09PQNR0KPalrWz+ahd2f2CB+m8lvXd34+q238eFgDNtbt2dqA/7qKHUSHwEKNcbfVvTnDO3ZT+PFf4eNQO/aYftbV3nxVlsHz5kheU7Rz6iaQj02XjBmBXNi5+o3OJu2R6Qerc0J3XVy6tO8dJ12fssp837Jzd5lFh8xy7bo9a/JAj+B9mErKz/bhD55nXyXaOWmwwlkD/8sYlL01o8Kcmqxm+FfWMJXRC633dnVHzYNSbB6Q/OwuOb2vf0JNxrq1YWnujmZ2+d67EeL74hQA75gwcLze8WMKkwYqyRPtt6zq3RrUr7PMTTzzyRRXPDdwj0+LUM6ege76Qe2X0Qpnw0HrIYoecC4NGPTOl0LB62Nsgci3mCnGy5sba7+99e4pT4BJ6a1t7t9+9fu8RshDostaO7k/HGZfmxjpf7lMZc+HalvXd/u0NLtf5vu8v3j+xVHIL02UClT2QvUN/iPuohVy5n5l1b3OBbs54G0boIqg4faTM9BYg0D+9x5feIYAAAggggAACCCCAAAIIIIDAJAkQcJkkaC6DAAIIIIAAAggggAACky7A951JJ+eCCCCAAAIIlLRA9g7NUTu7h4SfI8PTK5rqVlmg2zICkHfP3V1xStTu7mm40QHZkbt2Ny+t+65M78iAfn9rR/fX48CHBI1HBK1XNC2uNZe4R9ILU/XFXoyQvn7cnebHGugfSzg73bYVTfWnmnN738ZQ7EB/iK/i7Lru2xcSgg8N9GePv5P7YltHz6Vxxt+XCQtwZ4eTw3aPj7swIUdfihroz3aOCtuPZc5kv6FgD93DQ3PLTrrzzkf+Gsc6e8f1sHkwKmjt9IRZcEZLx4b/jnONYpQJ2fG/oHt+IgL9vl+jFq6Yu6K1vefj2X0OWUAVuut+SD9jvQ3i+edyXeRbAOIuWAgbt5VNI4Pzfk4nTO9qae/2b2zIGeqPmgOh97LZGS3tXTdHnes/D3ELfS7FqYsy01uAQP/0Hl96hwACCCCAAAIIIIAAAggggAACkyRAwGWSoLkMAggggAACCCCAAAIITLoA33cmnZwLIoAAAgggULICITs0j9r9PrvxITvWR54TskvzNa0d3e8pBkxIkHnAyVbd0dHld4Uf95EdeJe0fves3Svuvvux7XErD1kUEBrmJtA/UjROoD9sl/GwncKjxmr0opCRO6W/9YTXVg3snuXfCvHKZF1OfzULTowbNJ/oHfonI9Df3JgV4HZ6yJmujrLd+7lzb83cfT/sDRSpt034BTRHZNQ7JKndFHx1zq7Z6+IuBIrdrqyC41+4UPsJyS5PV5trkYz/vJDA+/JltS8vC6xd0qGpukMXU4UsIApd4DSqn06/kezzztzOWHamBnP6UL5+FtK/7Gv6Oe0qdv3YSU3PzyEFMv3MnL5UZoN33t7x87/EamtGoZB7eYd/a4qT/S5OXQmzFznn/lXSglT5oi7OidMGykwNAQL9U2OcaCUCCCCAAAIIIIAAAggggAACCJS4AAGXEh8gmocAAggggAACCCCAAAJjFuD7zpjpOBEBBBBAAIFpJzCW3fY9QuG7+td9U9JFzwOODEuPBzY7nBm1M3mh11rRWPtRk30+fV6+cG6uuuPuhk6gf6RgnED/iUfXHlyRsAdkOsyfPdbxj9pVPXsMJRW2m/myugYX6G6TDkj1MnYI+ORlb6hOBIm3S3aSnP5GpoMkleWby1EOcedk5jWaG+s+vYf4U4XeQ7nLhz8HVixdfLRZ4raMwHTGoyMZ6H5Kzu43G/rRRAT8R721wrmb29b3nBl3V/iouTTSdGT4P2yRQ0Z5a26s/b5kZ6d+tk1yy1s7eh5Il6mtra04eH/7oaTTUj/L+XaBlU31pzvnbirWeIY9G8cT6PftOvnYhlckhoZaJfubHO3sl9NDJt0YN+CfWjTyYMbCiPESxL6Xx3shzp9aAgT6p9Z40VoEEEAAAQQQQAABBBBAAAEEEChRAQIuJTowNAsBBBBAAAEEEEAAAQTGLcD3nXETUgECCCCAAALTRcBWLq27xpku3Nshc1e0tvd8PKqDzU0Nr5ML1qUDt06uN1D50Xd2PPKHsHPHGlSPaof/fCzB5Dj1pssUEs7NVW/cNo7VKW794WNTf6o591/pz3ItWBirw6gd9H0q2uxtbe1dt0aNQ5xA/3j6nnn9qP6FBPoLCvGOZYf+k5tqlyQC+5qkOpkSUV6Zn09EoH/0/CykRWFlcy/saT6u9mUa1L/L2ckRfU/u3u8S9qm2+7oejhu6z9fyUYF+04/a2rvPitvbqLmUb95FBPq1snFxc6DErSZVDNcz0jBkF/9bnn7WndXT0zOQ3f6QN6fE7WJouYkI9PsLHXdc7QGzB+0LJl2QdyGLS+3eL/eZOZWHtaxZs8bPjVFHyL04rn5LKuhZMN6Lcf7UESDQP3XGipYigAACCCCAAAIIIIAAAggggEAJCxBwKeHBoWkIIIAAAggggAACCCAwLgG+74yLj5MRQAABBBCYNgLJnc3LrF3SEalO7ZT0BSf9OqqT5myu5P5ZplckyzoFJp3Xsr77+2HnjjWoHtUO/3mxAt25rlVIODdnHcuOfImCAb8jdPUwl56xhE5ova+7M/OcsTqNxyBueHmsDgT6h0e4kED/6tWry57r2/jPTrosT4DZ70y+Y+/8MfnsaJWk2fnmWLr8WObMZAb60+1Mvp3Alf2jnN4u6aU5nwnJMLe7I1ERvHvtPT97Ks6zI1eZuPdEMZ4Zhe5gH/LcfiAxMPvktQ8++Kxvz8qmure5QDcnF0FEPJenSqA/7byysXah86F+Z+dLOjxioUePC4Jz2u7f8L/Z40Sgfzx3B+cWIkCgvxAtyiKAAAIIIIAAAggggAACCCCAAAI5BAi4MDUQQAABBBBAAAEEEEBgugrwfWe6jiz9QgABBBBAoDCBlUvrznHS9YXu/J3nKuvm7qpYuebhh/3CgBFHc2PdNyVd9PwPc+/MXVgvpLee8Nqqgd2zOiS90p8btTN5ofWvaKz9qMk+nz4v1w72+eqNG54m0J81b5bVNbhAd5t0QOqTEeFl/7NkwDlhD8h02HjGP2rBQsgO/U+WBXbUj+/vejLOnCok0L9iae37TfaVEfem02MmfX4wGLr3zp/+rC/7mtkLJ6Lug7hzMvM6zUvrvivTOybiPo5juPzoN1QmysuOTMhOClyw3Jy9bPTzy/3WgrITW+7v3BinzrAyowL9zt3ctr7nzLi7/0fNpRGmjbWfkOzyQkwzn6dZ42zNjbXfl+zs4Xsh4s0pRXi2RRkXumAhqr70536+D1XsXiIFJ8rpZDPzC9PKss7fKpdY2bq+07+5Ye+xomlxrbnEPZJemPohO+zHhadcQQIE+gviojACCCCAAAIIIIAAAggggAACCCAQLkDAhZmBAAIIIIAAAggggAAC01WA7zvTdWTpFwIIIIAAAvEFamtrKw6eb7fItCr+WZElt8oSx7a2dz6aXTJkJ+hrWju63xNZY4wCIUHmASdbdUdH109inB5ZJDvcK2n97lm7V9x992PbI09OFYgbICXQP1I0JAQ/KtA/6g0AToFL6K1t7d1r446PLxcVVh/vwpG4gf7ly2pfXhYk35xxaLL9fpf1hF02Z2HNZ9esWTOUq0+TEugfFT5X0e7jQsYqXdbv3m9B2Sf920Gywty3z63cccaaNb/aPaZ6G+tPMrm1JlWkzh817/LVOwmB/kY5tck0b7gdwwukljcueWlCgz81WY3/qTld27K+2y+kcmHtHfVsc7p77u6KU8IWZY3FMXlfjWHBwliu5XfvD2QXm3SxpP0y6ugxuZNaOnr60z8LWZzT56RlbR3dvxjLtTkHgVwCBPqZGwgggAACCCCAAAIIIIAAAggggEARBAi4FAGRKhBAAAEEEEAAAQQQQKAkBfi+U5LDQqMQQAABBBCYVIHmpobXyQXrJC0o6oXNXdHa3vPx7DpXNNWtskC37d1Nu8jB0dFhbL2/taP768XoW3YYP2rX67BrrmyqP905d1PGZ6GLAgj0j9SLE+j3Z0SF8aPmwfLlS15QtnPILwA5Mlk2ZFHA6iOPnLtz1sDtMp2Qrs9k57d0dF0fVX+yjaPfNhC6K/jKxvrznNx3Mupsm1u549SocPpkBPpD5nFBQfc4TmMp09xYf4bkvitpdur8cQW0VzTWvdqk+yRVpup7OqHgmLUdG34Xp30THeg/pfH1Bw6q/G5J9an2JMfBVexcGihxq1+I4KSBhIJTWzo2tOZq88rGxW90LnGXTC8Ynvb5d/SP0/fsMpMV6E9ft3lpw5GyoCX9u807ZC/wCrvfLaHTW9q7/2ssfeQcBHIJEOhnbiCAAAIIIIAAAggggAACCCCAAAJFECDgUgREqkAAAQQQQAABBBBAAIGSFOD7TkkOC41CAAEEEEBgUgVCdsy/5eln3Vk9PT0DhTRkZePi5nSANHme04aBORXH33XXw/+XWc+qxsWHB0rcL+ng1M8LDMjWfXpP7Z9K1+nM3tbW3nVr+t9HhaCd1j69zZ0Wpz+jwp3SiKD1qPCs3zFdOq9lfff341gl34awv/1Q0ml72y/3xbaOnkuzzyfQP1IkbqB/5dK6c5x0/d4FI1JXuQZPuL3j53+JM0bNjbVvluxOSfPzzc/mptrPydnHMuqMfd/EDfSvaKy90mT/9Pw1hndfj+rHZAT6Q4Lu2yS3vLWj54Go9sX5fMXS2vdn9t35+2R9z9VR54bcw8p+RkTVkfn5eO/5iQ70+7ZmzkUnPePMnVgW2Dud6cJUX349MOSa7vppz9O5+p791onk2yAKeLbFMR1roP/kxvqTEs79x95rmNa2dnS/P8Y1bcXS2hvN7PR891BzY903Jfm3F6SP2PdyjDZQBIGkAIF+JgICCCCAAAIIIIAAAggggAACCCBQBAECLkVApAoEEEAAAQQQQAABBBAoSQG+75TksNAoBBBAAAEEJk0gNKw6xt2JswOhuXaFDtvdXIoXVE6eO3vA77h8rEfy4VVL6ITW+7o702jZQeOwMrmAQ95WMGrX8VFBbqeHym1wRZzA+Ipl9W9S4O4w6YBUG3KGoAn0jxyluIH+5ctqX14WWLukQ1NzZMDvnt/a0XVD1I21evWrZu3sm/ttyc7OKBsa7g0J/m+VJY5tbe98NOo6oxa/ZC0c2TuXm+p+aE5vT/97MtQesvgj+3orjqs/zAbcPTIdlus+yTynedmRL1Ew8KCk6jjlfZnse3G4PnfD3Mqd74x6g0D62m85pv7QxJxdu267+7Et2X1obqx7356d1Z8P8MdfmDMqxD2eQL9vV8jijXVzd1WsXPPwwzsjxtpWLq27JiNYL2f6UVt791lh54018B5yb/g3kvhn5CtT17mmtaP7PYW2VQU823zd/ndA8Nzs2T++v+vJYvbPB/pNbq1/28DwNAtfLBZ+zZELwMJ+12Tfj/53hhJ2ctt9XQ9F3cvJe2H1q2Zt3zz3iDvu7/nF8K8lDgRGCxDoZ1YggAACCCCAAAIIIIAAAggggAACRRAg4FIERKpAAAEEEEAAAQQQQACBkhTg+05JDguNQgABBBBAYNIEQoLFkTs552vc6B3FFRqGXtlUf3rg3A/2BjSlrXKJla3rOx/OU7+tbKz7uHP614zd10cFa5O74M+362R6R0Zd68s1eEq+0H1qccPtkpamzzOnS1rWd385s03ZgfHkTtamf2np6P5cvjBnWP2Sbp9bueOMsAA0gf6RMyFuoN+fNTqA7X5rQdmJLfd3bsw3f5sb68+Q3HclzU6V2+acW9W2vscvEBhxhAfaFTnPVh7TsMglhu6S7G8yKhzxJoj0z0PentFjcie1dPT05+rHquPfcEiwu2yNTG9Kl4la1BKyGGfUQpmw6426j2PeC8kxWtpwpCxokdN2s+CMlo4N/515jezxjhuyPvHo2oMrypILOo5I1uf0V7PgxOz6C3nIjlroE7OfIfNpQgL9IXNxUE6J5HPSaYdMK1o7ujui+hxyj8nJXT+vcue7oxZppOe1k1UlTO9qae/2b00ZEW4f64KF5Y1LXprQ4E9NVjM8pIq1SCfsHjWzM1rau27OtMh+o8XwZ/GeGT7Mv6Nv7n+Ys3fI9I25uyo+EmOhR9RQ8Pk0FCDQPw0HlS4hgAACCCCAAAIIIIAAAggggMDkCxBwmXxzrogAAggggAACCCCAAAKTI8D3nclx5ioIIIAAAgiUqMCo3aPN6dqW9d0XjXWX4ZBdy58cSrimO+/r+X2mgQ9aPjd74FYnnbT3505PhAV7/eerV68ue66v90NO7jMZYetd5vTWlvXdd2b7rjp28WuDwbJ7ZK4q47OWirLE+bet69yaXf6txzYsGBgKviNpZfoz59yvnCWOvaOj60/Z5VcsrX2/yb6yd2GBU5AvzJnaMd2HrBdn1LU1UOKkOzo6u8PmB4H+kSqFBPpPbqx/sblgnZm9ahzzyweH//NPz7r39PT0DISN0cqldcud6baMOemL3alyd1HrvT1PjJqXx9S9IUjoR3vD5s8XyBXof7Nkfn7Pj5rH/h7Z2b/xbAX6skwvyrx2VKD/hBNeu9+s3bPaRixmMftUS3vX5fmeBcNvNJh3k6RTMq435KTPz9tV8dmwYLNv546+x/9esq9mvKniyaAscdwd6zp/k64ntG7/jChz/9ByX889Ye067rjaA2YP6FozOz2jPV3lGjwhzhs08jyn/a7/Xzez92aU2eWc++y83bO+mN3P4efVxguc9CVJ+40YiwnYod/Xv3Jp3Yec6aqQPhTSf2teWvd5mT6Scd8ELqGbdpW599x7b88zIfXbymW1x7sh+5ZML0t9vj1I2Ml33Nd1f2b5sQb6JY1qV3KBh9wH51Ue9oM1a9YMZbdrOMw/+C9y7iMZC8BCfx/5c1csrW0ys7VZ99qvE4Hevvb+7p+FzY3m42pfpkG7RtLy9Ocm+0JLR9c/55lLfDRDBQj0z9CBp9sIIIAAAggggAACCCCAAGr9xJsAACAASURBVAIIIFBcAQIuxfWkNgQQQAABBBBAAAEEECgdAb7vlM5Y0BIEEEAAAQQmWyBkp/nYOznnamvYTsdhu9z780N3KvfBeOkXMvu2k9ucvI6pwZzOknTQ3uvG2CE7bHdsSX4RQJvMWgK55xKyOXJupTOtyApl531jwN5dmWXnjbBw+qukW5z5HcLdoMkdKNkZko6WVJZRdpdk57Z2dPkwdOhBoH8kSyGBfn/m3h3gpQWZ8ybW/Bo+IXK3ff82iBfvb9806V1Zg7jLOT2SMN0dyDYl5Gqd07I9c+PVGeHizFNCA/05AvP+vGT9Mvf48C1iiyTVZYfHM/vtEnprW3u3DyyHHs2Ndd+U5BfzpI8hye51Cu5JyF4qsz+3tHf9a/bJOd44kNwZP/NeyLiXV0t6aZx7IXRhzvAz4nfO3FrJenw9/j52TsdLrlmmF8SpO5dDrp+/5Zj6Q4cSzi8kGN75//ljq3NunZmG3+Jg9iY5nTDieZVR2E1QoH9V4+LDAyV8gP7gEa0zd0Vre8/H4/Y3x5tEknMu89k5PO90hIafzYdnLm7K9caScQT6FbpIZ7hTfzD/PHd6yD9zJSvfc9+9yTl3aoG/M8LeAOPn8ajfScnnukuslrmjsn5vRD4z4o4D5aafAIH+6Tem9AgBBBBAAAEEEEAAAQQQQAABBPaBAAGXfYDOJRFAAAEEEEAAAQQQQGBSBPi+MynMXAQBBBBAAIGSFFjZWH+ek/O70qePQnZyztmnkJ2i183dVbEybLfuFU2Lay1I3Jqxs3O0VTJgaV+fW7X90jVrfrU7zwn+DQQXO9MVWaHLvNfwOz8n5M5r6ei5PV/B5A7Qswa+Lum8HCHtXKdvd9IH2zq6v51v93MC/SP5Cg30+7OTb4xwif/KelND9ByT1icq/n/27jy+rrrO//j7c27S0gVaC+qgAu5IaVohLfw6RZomaQLdRDQwMgPCiApug86mjjjjyMDozM8dRX8uoAIzBAHbtNDbJE0ZapU2aNtYZHADFGaAIktLSZN7Pj9OetPe3Nzl3GzN8rqPh3/Q+z3f5fn9niunvL/fk7pg9YafPVqscBSA7lLZ9Sa9tVjZ3u9Nustdb5Tptek/yxnoj77LG5gv0JhL28x1lExvPNSmXbKmbev1+S7L4dunaKEgek/Y3fyOrDdQxOGIQuIfX7Np2xfz3QvLllSeHoTB6gHMYerFgPcnm9raPzvQN45kD2AAv1edMt3irj8zqTyqb7gC/dHmkmOPtJte3LDyjt5+F3szQ74JGsia7qmryG/zYAL9vfdCaKmmPm/eiLPKXKGbvjv1pc+/fzj+PyM99vsSbuf86O6tj8TpEmUmngCB/ok354wYAQQQQAABBBBAAAEEEEAAAQSGQYCAyzCgUiUCCCCAAAIIIIAAAgiMCgGed0bFNNAJBBBAAAEERlygJ4w+uWuNpJqDjZd4knO+Tq9Ycto8ediiQyej75H87Ka29ntyXbNq6SmvCLuCb8htWYxg/K8t8PevaW2PTsr2OHArliyokfs3JL2uYPkojGq+TmX6QFNz+8Nx6m5oaEjse/K3f65QX5BpVoxr2sPQL1l3d/vOYmUJ9PcVGkigP6phRW3l8erWtTHX116Trjmis/zzuTag5Juz6H56fnLXP5j0saw3MWRfstdNVwfu33TZ7ZLOSBfIG+iPvi/hHuk0s88d8ULZNfsmdV0n00UZHbiuqW3b5QXWna2oqvz7F084vyrXGAoF0aM6I4MXJnd91KWP531TQN/GH5DZB5o2bo1+Kwp+SpzDqK6SfyeK9aH3+wN9se9JWlzkml/L7H0yf85DJU2aEZUfrkB/VPfKxfMvdOn6jN/RvJupio13AL9t/yvZXze1bY02FeT8bR5soD/qc21t5YzJ3fZZky4tcq8dGKLrKQX6yJRjXnNjY2Njqti4o++XnVlZEQQWbXarjFG+092/PdX2/X1j2649McpTZIIKEOifoBPPsBFAAAEEEEAAAQQQQAABBBBAYGgFCLgMrSe1IYAAAggggAACCCCAwOgR4Hln9MwFPUEAAQQQQGAkBXKEo3fLgpqmjfduH2w/ek6Knm63yrQqo65iYWItqz7lhCAsu8zky109J5dPS1//9ItZ1XY3+9rUY/Y2FTlhOWf3o3Dq3t2/WxSkFAVsF0l6VU8YtCfEr0flSobuX1x3d3tH3I0CmQ01NMye9PyT01ZY6O+S6U8lHZP+PgqQ/l6ullLrJ9DfdyoHGujvraV3fUm+UtLrM97aEK2vB+X29Sm2t3EwodwV1QtfKe/6K3dvMLfj08HqTkm/MulmD8qvb2rd8oe6urnTJu2ftDYjFF4w0J8egy07s3JOYHaFTHVyvSKzfsl/YNK31rS1PxmVz/EGjvvLJ+2vuj254/EC97gtr16w0EJ9SvJos8G0g/eI6StNG7d9rtjvQ0PV7On7fFqDzN8l6eT+94JtDhP6xrSjX705bsA6ew5z/Eak77OB111sXFnfp538o+lNUTP7/FZJ35raWf6jaFNIz6n+HkQbkF4SlRnOQP/ZVae/KlD3f5ns1VFb5vromk3bvlDi2PoUz/ptO12ul/asuwO/nU/I9VMP7IY4v81DEejv7dzKqspjpCB6y8x5kt4g6cAcDKBfeXx67rdEIrjc3ZdKOi77N8Nkt0jh9b333GCcuXb8CxDoH/9zzAgRQAABBBBAAAEEEEAAAQQQQGAEBAi4jAAyTSCAAAIIIIAAAggggMBhEeB557Cw0ygCCCCAAAIIIIAAAggggAACCEwQAQL9E2SiGSYCCCCAAAIIIIAAAggggAACCAyvAAGX4fWldgQQQAABBBBAAAEEEDh8AjzvHD57WkYAAQQQQAABBBBAAAEEEEAAgfEvQKB//M8xI0QAAQQQQAABBBBAAAEEEEAAgREQIOAyAsg0gQACCCCAAAIIIIAAAodFgOedw8JOowgggAACCCCAAAIIIIAAAgggMEEECPRPkIlmmAgggAACCCCAAAIIIIAAAgggMLwCBFyG15faEUAAAQQQQAABBBBA4PAJ8Lxz+OxpGQEEEEAAAQQQQAABBBBAAAEExr8Agf7xP8eMEAEEEEAAAQQQQAABBBBAAAEERkCAgMsIINMEAggggAACCCCAAAIIHBYBnncOCzuNIoAAAggggAACCCCAAAIIIIDABBEg0D9BJpphIoAAAggggAACCCCAAAIIIIDA8AoQcBleX2pHAAEEEEAAAQQQQACBwyfA887hs6dlBBBAAAEEEEAAAQQQQAABBBAY/wIE+sf/HDNCBBBAAAEEEEAAAQQQQAABBBAYAQECLiOATBMIIIAAAggggAACCCBwWAR43jks7DSKAAIIIIAAAggggAACCCCAAAITRIBA/wSZaIaJAAIIIIAAAggggAACCCCAAALDK0DAZXh9qR0BBBBAAAEEEEAAAQQOnwDPO4fPnpYRQAABBBBAAAEEEEAAAQQQQGD8CxDoH/9zzAgRQAABBBBAAAEEEEAAAQQQQGAEBAi4jAAyTSCAAAIIIIAAAggggMBhEeB557Cw0ygCCCCAAAIIIIAAAggggAACCEwQAQL9E2SiGSYCCCCAAAIIIIAAAggggAACCAyvAAGX4fWldgQQQAABBBBAAAEEEDh8AjzvHD57WkYAAQQQQAABBBBAAAEEEEAAgfEvQKB//M8xI0QAAQQQQAABBBBAAAEEEEAAgREQIOAyAsg0gQACCCCAAAIIIIAAAodFgOedw8JOowgggAACCCCAAAIIIIAAAgggMEEECPRPkIlmmAgggMBICFRXz3tlwnyzyU+I2nPZQym3Ra2t2/8wEu3TBgLFBOqr553mFiYlzWCNFtPiewQQQAABBBAoVYCAS6lilEcAAQQQQAABBBBAAIGxIsDzzliZKfqJAAIIIIAAAggggAACCCCAAAJjUYBA/1icNfqMAAIIjFKBUgP9tbUVFSZ7fzQcl3+tuXnnzlE6NLo1TgQI9I+TiWQYCCCAAAIIjFIBAi6jdGLoFgIIIIAAAggggAACCAxagOedQRNSAQIIIIAAAggggAACCCCAAAIIIJBXgEA/iwMBBIoKNDQ0JJ7Zff/pkv7CzGpceqWkaekLUy77vblvdteNM49JNTc27tpftFIKjEuBUgL9Z9XMmRvKNkh6WRrj8UC+9K6Wjh3jEodBjQoBAv2jYhroBAIIIIAAAuNWgIDLuJ1aBoYAAggggAACCCCAwIQX4Hlnwi8BABBAAAEEEEAAAQQQQAABBBBAYBgFCPQPIy5VIzDWBaIg/7N/fODP3f1zkl4eczxPyXTVjJekriXYH1NsHBUrKdBfO+fc0O2HmcM314fWt+786jgiYSijTIBA/yibELqDAAIIIIDAOBMg4DLOJpThIIAAAggggAACCCCAwEEBnndYDAgggAACCCCAAAIIIIAAAggggMDwCRDoHz5bakZgTAvU1Lzp6ITKvivZygENxLXJE2UXbNjws0cLXU+4dkC6o/aiUgL99bUVte5qkjQ5PaAuk61a37LjrlE7QDo25gX4zRnzU8gAEEAAAQQQGNUCBFxG9fTQOQQQQAABBBBAAAEEEBiEAM87g8DjUgQQQAABBBBAAAEEEEAAAQQQQKCIAIF+lggCCPQTqKp688xJQeoOmRZnfZly6QGZtVuoB9y0J5C/2aU5kioygtm9l92nhJ+TTHY8ko+ZcO34WoClBPobGmZPevqpsqtN/sFIwWVfnTmr+xO82WF8rYnRNhp+c0bbjNAfBBBAAAEExpcAAZfxNZ+MBgEEEEAAAQQQQAABBA4J8LzDakAAAQQQQAABBBBAAAEEEEAAAQSGT4BA//DZUjMCY1XA6mrmfFWy92cMIDTTD7vC4COtrdv/kGtgtbWVMxK+/1Mu/ZWkREaZG2fMSv1lvpA24dqxukxy97uUQP/4GjmjGSsC/OaMlZminwgggAACCIxNAQIuY3Pe6DUCCCCAAAIIIIAAAggUF+B5p7gRJRBAAAEEEEAAAQQQQAABBBBAAIGBChDoH6gc1yEwTgXql5w8z4OgRdLRvUM06TNHzXrTpxsbG1NFhm11NRUXSPp2xmn9XWb+F+ubO27JdS3h2vG1kAj0j6/5HI+j4TdnPM4qY0IAAQQQQGD0CBBwGT1zQU8QQAABBBBAAAEEEEBgaAV43hlaT2pDAAEEEEAAAQQQQAABBBBAAAEEMgUI9LMeEECgj0B9dcUH3fSVjD98wMq6l6xff/9jMamiUP91kt7bW95cLc/um75yy5Yt+7LrIFwbU3WMFCPQP0YmagJ3k9+cCTz5DB0BBBBAAIERECDgMgLINIEAAggggAACCCCAAAKHRYDnncPCTqMIIIAAAggggAACCCCAAAIIIDBBBAj0T5CJZpgIxBWor624yV3vPFTev5ds6XhX3OujctmBWbmeUJlVJ5M7OrLrIVxbiuzoL0ugf/TP0UTvIb85E30FMH4EEEAAAQSGV4CAy/D6UjsCCCCAAAIIIIAAAggcPgGedw6fPS0jgAACCCCAAAIIIIAAAggggMD4FyDQP/7nmBEiUJJAv0C/6cpk886rSqmkvv7kWd4dbJB0au91gfnb72ruuK2utuKTcn2mlPp6r+29ZtWiE4/sPKJ8ncvOiP7MZQ+l3Ba1tm7/w9k1J89OKfiEpOWSZkrqlPzLyZaOvyvQptXWVswJXFdIqpP0CkmBpJSk38k9GQb29ebmndGGBC+l75KstnbOm4LQ3qNAK+U6TtLkdB1Pu/Sgud+yP5x8fVtb+5PF6i4UmF+4cOGUI6fufau5X+qmyvT4oyqfNle7Bf61I18SNjU27tqf3U7a7a9dVmPyV0lKRON32e9N3hKavhhn/KUE+kspe1btnHNDtx8e7HfGuqytrZyRCPdf6KbLJL0+7RtKekLye+T6fLK1Y8sA5k5VVbOnTw4SDaHpcpNmS5rWO3dybTfphs4w1djWtmtPsbnL/r6qqvKYSUHnxW52XlbdnZJ+JdeaMnVft671/odKrbvU8ll9eUPG2tnr0q5S1miutpdVn3RCt8ouk2llxhz1rM3BOva219OGJT4gWYOk49P3cKdMj8j99m5PfCn6jRhsoH8410Sp80Z5BBBAAAEEEBh9AgRcRt+c0CMEEEAAAQQQQAABBBAYGgGed4bGkVoQQAABBBBAAAEEJq5AlG85ots+4vITTMFdU1766lsbGxujbBIfBBBAAAEERKCfRYAAAn0E6mrm3CDZRRl/eGOyZeeFpYShswP3UV3m+tD61p1fHY5Av6Q/euB15vYWua7JCMz3DMPNrtvQvOPyXFNdWzvnpMDt+1JPAL7QJ5RsnQeJ923Y8LNH4yyb2tqKisD13Rh1R9V1mvS5Z5+ffs2WLVv25as/Vwi+LKUzUoFXyHS9pJcV6dsDStg7et+WUFPzpqMTKv+WpFXpAHS+y6OA/M37U6nLCoXXSwnpl1I2V6B/xkvedM2zf3zgz939C5JmFRh3rL5nXt/QMHvS00+V/Y3Jo80hvSH+fE08JenDyZadN8W5T6JAeHlZ2b+Z+3vSGyeKrDutTqnr0paWX+6Os+5KKVNiX/bK7Zrn9k37fKE1mtl+be3s4wMvu1byZUXWV3RZyfVHF5Uwhk65fSYMbFPgYZOkGT2/DxkbggrZDeeaKGXOKIsAAggggAACo1uAgMvonh96hwACCCCAAAIIIIAAAgMX4Hln4HZciQACCCCAAAIIIIBAw8KFU16Y3HWbS2f1aLhCl1+xdlP7V9BBAAEEEEAgEiDQzzpAAIE+AvXVFR90U+a/LD4eyJfe1dKxYyiohinQ/4yb3Zw3IJ3nLQN1NRXnSD0h+J5gb8zPwwp1bnLjzvYC5W1p9dw/M/P/FyMMnl3Nj/anEhe3tf386Vz1Z4fgJT1i0mpXz+n00an6cT6PKWHRmwj2esqb0qfDx7ku+j+N64+alXpfrlP+owpKCemXUjY70G/SZ1w2Q/IPxgiK94ytWN97Aaqq3jxzUiIVrYu3xkI5UCja8PHVGbO6/zafTVRo6dJTXmFhd6OkPy2h7uhJ7kElgvpkcsdvS7suf+m6ujnHKWV3ZL5JI2bdBddobx1Lq+fUmfVslim2yaRvs65Nnii7IM7GmfRcRZ61MfsePRT/UtZzgv/U6Jo4gf7hXBOx+01BBBBAAAEEEBgTAgRcxsQ00UkEEEAAAQQQQAABBBAYgADPOwNA4xIEEEAAAQQQQAABBNICK6oXvlJh12ZJJxxEcSWn7C8/p7HAwZ8AIoAAAghMHAEC/RNnrhkpArEEzq6e87qU2UZJx/Ve4NKuUMHbWlq2/3esSgoUik7v3zP5iKN6i5QHqTe7W3Syee+f/V6hzum24H96y+zbN/WpzBPBc70BoGC/cgT662rmnC/ZDVmn+T8r6VaXbzQF3ebhzNDsfJPekhmWjzzKU6madW27DvYxs/362rlvd/cbc9btukuJxM/VnXpDEOj/uPReSS/PvD46qX99y86P5TrtPUegP/PSlMm3uAd3yfRrl17+4j/XRzn77LcWSGqVdERGsLwz+jOXrTfpf+U+T6Yo9D8va6NAaO4Xr2/tiILa/T6lhPRLKZsd6Hf5kyaLTuUPJEWvH9sut9uiccv1OrPwrBfHsjCr711m/hfrmztuybdeeoLbQeoOmRZnlIlO+O9w2Xd6bKKP+2kyXZA1d6HMr0g2d+TcPR2d8P7MU4n/lBRtJOn95Kg7PFFm0VsxXtenn65N+8PEOfk2e5Ryb+YZZ1TFr+X+fVnwwIFxhie6BZeY/NADZYzNEWfVVCwMpTWSjh6AY5SyLzrWyPPZpxLfcOnirLHnWsvRGwLm5Nr8USzQP5xropQ5oywCCCCAAAIIjA0BAi5jY57oJQIIIIAAAggggAACCJQuwPNO6WZcgQACCCCAAAIIIIBAr8DKqspjXD15rCi70Pu5rqlt2+UoIYAAAgggEAkQ6GcdIIBAtoDVVc/9hMz/OSv8utelz3alUl9oa9u1Z6jY6qvnneYWJntPyS8Wro3aLRDoj8LRt3mQ+peZM0/e2djYGAW9+31qayteG7g2SHrtoS99TUrdl7S0/HJ39gW1tXP/T+AeBbGjU717PvlC98uqZv9JVyLR0vfU+/x1L1y4cMqRU5+7TrKLMtp9JOG+5M7Wjl9n96VAoP/HoaXe2dy86+Hsa2pq3nR0QuVRiD0K9vf/uDaFQeqiXNfW1s47JfDw1kwrc7U8u2/6ysxNFr2VlhLSL6VsdqA/YxA7QtNfNDfv3Jk9sPqauW9x+e2ZoXIzrX7yj5Pe0d7e3pVDwuprKq506dMZ3z1jZu9e37zjtuwNFtHcTZ+253Pmen/GvfJoSsGSXJtf6mrmrJAsqqc8XX8UPH93smVntKHFM/vT0NCQeGb3/R+R2VV9NmOYPpps3vmFQd5/Vlcz56uSRf3u/eQdZzo4/0mXPpGxQSLv5ojc94AejjbHNDfv+El233scp+75G5P+oe/GE/v27qfLL88zV6qvnXOeu/0gw7NnI0D+tVxREbii8nMz+1DkN2dY18Qg55HLEUAAAQQQQGAUChBwGYWTQpcQQAABBBBAAAEEEEBgSAR43hkSRipBAAEEEEAAAQQQmMACy5fMX2Wub8r1Ukk/Sbj92Y/u3vrIBCZh6AgggAACGQIE+lkOCCDQT+DASeJlX5P8khwnWne621ol/MszZ6a2NDbu2j8YwiEM9OcNR2f2r7KysvzomZ3f6hOgj3EaeH3NyUtcwWpJ09P15Qzdp0/nj8Lz0cnx0ad9f2rSWW1t7U/mc6qqqjxmUmL/XZIqe8u465INrTuvz74mT6D/x/tTieWFTm5fVn3SCd1BWbNcr8+qs+i1ddUVZ8sUBeMn91zrekJlVp1M7ugo1r9CYelBB/rjzFt1xSVu+lbGfPwukbK33Nm24/fZfc9ei5I6JX9XsqUj2syR85P71H27JtmyIwq/9/ksrZ37dXO/7OAfur6QbN3517nexJAuE4XJ/9Wlv+u9xuT3TH6ha9nqzQ88N9D7biDjjPawZG92yLexo65m7tWSf/xQ//zBlBIrirzhw5bWzP2wyT+fMVd7TOGq9S2/iHao9/lEp+aXJ1JJkxZkeBY91b+ubu5rlArXS/aGg/ea7KGU26LW1u1/GOk1MdA55DoEEEAAAQQQGL0CBFxG79zQMwQQQAABBBBAAAEEEBicAM87g/PjagQQQAABBBBAAAEEEEAAAQQQQKCQAIF+1gcCCOQUiE4If/ap+69wWXRa+bQ8TNEJ+NvN/f91hpNvLRRaz8c8VIH+fCfmZ7dbv+TkeR4ELRmntu+2MKxZv/EX2wsthQMbAfZHJ6m/o7dcrtB9Xe3cf5L7Px6sy+zTyeYd/1RsmdXVzv03uf/NwbrNrtvQvKPfa7VyBPq7JD832dLRVGobkmJdW19/8izvDqI3GpyabiP00N62YeOOaINDn08pIf1SyuY4of/xQL70rpaOHYXGXVc35zilbLOk49LlnjEP6ta3br836zqrq6m4TtJ7M/78m8mWnVEAv8/p+dnt1dbOOyPw8M6MzR73WVm4dP36XzzVW7bnTQzT9twhV13vnwXmb7+ruSM6sT/vp65u7hx1e6usZ3e24rzBotg66LexQP693U9PvjTfSfi99eU4eb+fZX39Scd6d1kUwD8xfV30JoRLki07byzWr9ybI3Tr7qcnXZDdt/qauWe5PFp/vW87yDev/Zqtq5mzVLI7JE0tYjqsa6KYB98jgAACCCCAwNgUIOAyNueNXiOAAAIIIIAAAggggEBxAZ53ihtRAgEEEEAAAQQQQAABBBBAAAEEEBioAIH+gcpxHQITRKC2dvbxgSe+9OJJ8yslJQoMOwr3/1Suj884+k2bGxsbo38u+hmiQP+zoVl9c/OOnxRrsK624pNyfSaj3I3Jlp0XFgttR+X7n77v30u2dLyrWJtxvq+vnXOeux08Cd5MN69v3nlB9rU5Av2xg8zZbUjqFzzP01dbWl3xH2Y6r/f7fGH0UkL6pZTNDvS765YNrTv/rNi8rVp04pGdR5Svc9kZ6b7n3IxwdtXcV6US/l+SXp0uF9s1Rxt/VKilyY072zM8+xnK9NFk884vFFof0UaA6UfsXWrBgfC5pO6U9m9safnl7jjrKrtMjs0Zzwfmy+9q7miLU1+/jSdZb5Kor55zoZtFb5boeUOFS1u7Uom6Qm+PyGw3x+aInG/CyO6HlDv4n2tMcX9zRmBNxCGnDAIIIIAAAgiMMQECLmNswuguAggggAACCCCAAAIIxBbgeSc2FQURQAABBBBAAAEEEEAAAQQQQACBkgUI9JdMxgUITEyBZdUnndCtsr+WKQqwH1VEYYfcPpJs3RGd1F3wdPO44drM9nIEqGOFr3Odkm7m569v7rglzqxmn5Zu8nsmv9C1bPXmB56Lc32hMtmB9eEI9Pdro4T+19dW3OSud/aO4XAH+vP5ZBvnWCvK1fccJ75vSUzad9add/7q2Thzm33qfa42cmwmeTg0Oz/ORpQ4fYhTpm5JRaUCRW9beEm6/P1KWFUyuePxONf3e1OC6cpk886req+tq5lzg2QXHazL7N+TzTv+Nk7dUZk4b4PIdR/neltGvjbj/uaMxJqI60I5BBBAAAEEEBg7AgRcxs5c0VMEEEAAAQQQQAABBBAoTYDnndK8KI0AAggggAACCCCAAAIIIIAAAgiUIkCgvxQtyiKAgBoaGhJPP/2LCksF75VZdGr/q/KwpOT68oyjUx9rbNy1Px9d3HBt5vUDDfTX1c19mVIenUR+Urq+52W6Rm6/ijm1syT/Z0lHR+Vd9lDKbVFr6/Y/xLw+bzEC/YU94/pkA8cO9FdXfNBNX8m4/seSZf5zwSl297dlvsFAWUH36OK6ujnHKWVRmP7EjMqiN1lslPxLzz1/ZMuWLVv2DXYtFbo+RyA/+dze40qXtQAAIABJREFU6ecMRbtx34ZQbHz9NwVkbRrofx/HfkNH1Hbc35z6EVgTxSz4HgEEEEAAAQTGngABl7E3Z/QYAQQQQAABBBBAAAEE4gnwvBPPiVIIIIAAAgiMV4EV1QtfqbBrs6QT0mO8J+iavGz15s3P1dZWzjiiOzog0P5S0mxJ09JlnpS0KQzsy9OOfvXmxsbG6L+PF/ysqKr8pGSf6S3kZm9fu3HrbVEbU7rtg6H8UnM7Pv39T8z8rWva2qN2cn6WVZ9yQhCWXSZ5lG95vaTJ6YJPS9outxum2N7GxrZde4r1LW8bNae90bpTf2Vmq+R6haznjfadkh6R6XZZ+ZeaWrf05EqWL5l/kx06TPEhBeWLer/rrX/VokVHhuWd6ySdkf6zg+XeWnP67FSq+xOSLZc0s6cd05ebNm77uzz9s+VnnvomJYL3mCsyOC7L4EGT3SKF1xdy7K17RfX80zxU0qQZQ7gObHn1goUW+kd7xux6abZhaKlr17X+7KFic5Tlq971I8lWVM9foJTeJ1Nd1jz9SvIfmPStXAbp9X25yS5w6bVZ63u7m31t6jF7mwplo3r7XaB/fYZW6H6Lclt7n/jd0kC6QvLT0+sguj5a0w+6/NqpnZNuaSwxf1JKvdn9c9PNazduu6DY/PA9AggggEBhAQL9rBAEEBiMgNXWVrwmCP1CmV0u6eXZlZl0/VGzUu/L9y+uccO1mfUOPNDfE6iOHjCjB5RBf+IE+hsaZk96+slErUzvCEyLXHpZxr9M5+0DJ/T3pRnuQH9d7dx/kvs/DnpR9FaQI9AffVVfM/ctLr+9d1NIVnuhpEflulvmNw9HwD87pB73TQdxXOrrTzrWu8vu0YEH2OgT680Z2XVnv8kgu4/V1fNemTDfbPLevyh6RAlflEx2PBKrn9XzTnMLk0r/BUO++3ik1kScPlMGAQQQQAABBMaOAAGXsTNX9BQBBBBAAAEEEEAAAQRKE+B5pzQvSiOAAAIIIDDeBHIEjO/vSnnNpIStcun/ZoSc8w39p15mF6xt3vqbQjb9Av3yj8m82cLgNpl6g/y9VdxfPml/1e053ki/orbyeHXrWrktS4fDCzW716Rrjugs/3wpIeiGqtnT92nqv0l6j6REgQZSZnb1/kllXyzv7LrtxUP/FqfLxg30/zFUUJfw8C0eHVp5aFNCb5PXNbVtizI7fT7LzqysCAL7rqTKGOux08w+d8QLZdcUMsgV6C9T98qUys6PuQ42BeWpC1Zv+NmjUZ+W1y54rXX7TZKiYHqhT4/hEcfsvapQcD5XYN4S4TZ12/cy3PO1s9elv1rbtu070RmfUcD9+Sd+c4XJPh1jfT/g0jvWtm3rKDSIwQb6uxMvvDrmnMbqT29fl5956kkWBN8vulbcHrdEeGHovts8iA60fElUB4H+GHcYRRBAAIEYAgT6YyBRBAEEigv0BNd3Jy4w63lQm5VxRSjzK5LNHTlPOx/JQH92W8VHVbhEoUB/VdXs6eWJxN9az45YHVVqWwT6+4oNd6C/vrbiJj+0C77U6epfPk+gPypYWzv7+MDLrpV8mdSzMz/f58Dp/e7/mGzt2NLzUohBfoqF5QdTfY6g/YgE+uNsrMkcV9zfnJFcE4Nx51oEEEAAAQQQGF0CBFxG13zQGwQQQAABBBBAAAEEEBg6AZ53hs6SmhBAAAEEEBiLAjkC/f8rU1Kh/jxGYP7AkN0eD4Nw1bqN7T/NZ5Ad6Jfp+wq1OEeYP6ri4FsCMutbWV1Z56ng+zKPDlws5dMnbF7ownOq3jyzW2V3xAiJH6zGXLe59RxAuSD9h7EC/R4dpifdnH/jgF/Z1NZ+VUZ/beXi+X/mpv8XI4jeZ5gu/ahc3Rff0fbz6LT3fp8cgf6tZvY7D/3tsdeBfHuo4CxZeEIQBqtjz5MrNNOn1rRtuzpffqJfYF7+7+bBRbHbkKKNAx8+4pi933r+ialfM9clJYzrQQsT9Wvuvve3+dbOYAL95vpmaPpKxtsRiqxtL9qfqIIVi09bKAvX5DmYMlcbnZJf57KLe/tCoL+UnxnKIoAAAvkFCPSzOhBAYEgFli495RUWdjdK+tOMih+wsu4l69ff/1h2Y3HDtZnXDfSE/pEK9NfUzHtjoPB2O/AquTz/cqvHMx8wXD7VZMf0FibQ35dtPAX6e0e2rPqkE7ot8QHJ3inpVQVuxFCydR4k3rchvUt9oDctgX4p7m8Ogf6BrjKuQwABBBBAYGILEHCZ2PPP6BFAAAEEEEAAAQQQGM8CPO+M59llbAgggAACCBQXyBHoP3SRK3obfYfM1rl8u8leLnm9pOocp8k/kAht6Y/u3przDez9Av2Fu9Yv0J8znHyof99x+f/2VGk6zVwXSHp5VhObytR9Tr5Ae1Q2OvDy+SemfMNkF2dd2ympVbL1UTsmmyf3Opnm5TnBP1agv/js9A30r1wy/+3uurGPvetZSbe6/C7zsp8rkXqDyf6Pu7+3n4Hrc02btn0sV2g+R6A/s3t9xh9Ir3PpLEkLs8fv7reY6RTJ3tBTgevZnr6ZNrqCPSY/Xa46Sa/PCtTvkfzsprb2e3K5ZAfms8r8+sU3Adzpsp8GUpmbnylXdBBj3zXgetTMNrj7hT1t51rfB+Y1etPCtKw2bn3sOb+gvb29K07/3Oztazdujd7a0OeT4357Tq6ETFPTBX9vZmtC149N4XR3LTHZWbKsA0dd33tsj1+arz8rzzztNR6k1h+ch0O9iDbsrDO3u3um54DV0nzZFgL9xe9SSiCAAAJxBAj0x1GiDAIIlCSQIzjfZbJV61t23JVdUdxwbeZ1Aw301y2pqFSgQ698kj2UclvU2rr9DyUNsEDhZVWz/6QrkWjJCvPvdbPvJzz8+pGzwl/mev1X3MD6YE5B79eG/J7JL3QtW735geeKjT873ByYv/2u5o5+DxXZ/St0enopZeP6ZI8jx1pRrr7X1cy5QbKLDl5f4IT9YlYD+f7ss095afcLqYVm4VkyO1vqeVVg1un9/qASQX0yuSPvbu5ibddXV3zQTQfflpFv40ixenJ9X19/0rHeXRY9NL82/f2InNAv6RElfFEy2ZHzL3wG+ptzuNfEQOaAaxBAAAEEEEDg8AsQcDn8c0APEEAAAQQQQAABBBBAYHgEeN4ZHldqRQABBBBAYKwIFAj0PxCEeufqu7f9LHssK2orj1e3XScp+m/gBz/u/rW1m9o/mDMwXlX5Sck+k12Xu+8ys3+c0lm+tnHLln253JZVLfgT87DFzA4dvuh62Cw8f03bfT/JvqZh4cIpz0/a/zdm9g+Z4XeXvv0/z/nleUPQSxacF7r/wKTyjDo3qcwvampufzi7nWVnVlYEZj+QaW7Wd6UF+qNguem2UPYv01766p2NjY2pfm3lMpDWlCeCS25vuXd3LoN9k7quk+lQXkJ6JBX4kjtb26MAfJ9PvkB/FNDvLNd7m5vbn+nXp5rT3mjdqdv7zEtvIVfogf6zM+GX57jWli+pXGZuN2SeHh+dVL9m07bLcq2fPIH+3W7+rrUb29dlX9PQ0JB44YnffsylT+fcdOH2uMkvXrNpW5R38syx1dZWzpjcpW+a2XkZf75bFtQ0bbx3e641OogT+nuqi97WIPlfTX3pa3+QPf9vqznt6P3d4W1mOjOj7ccChWeubrvvV9n9qaysLD92un0ra+5TLv3r1M7yf8m+zyKr55/4zV9I9qXstwQQ6B8rv+T0EwEERrsAgf7RPkP0D4ERFOh3IvUAQ81nn/36o1L7p0T/Mhvtsu35mOtj61t3fjZ7OCMZ6O8Xhnc9oTKrTiZ3dAwVc13N3Ksl//ih+vzBlBIrWlq2/3ehNuIG1gn0p9eT6eb1zTuj3fIFP7ED/bUVn3xxN/PBvxRws+s2NO+4vFj9w/X9gdP7y6+UPNrRn8ho544Zs1Ln59oUEqcv2essegXic3unn7Mlz194xKmzt0wO69BDe9uGjTtWl1JPsSB9Xd3clynlbZJOStdb0saBuL852W8zONxrohRDyiKAAAIIIIDA4RMg4HL47GkZAQQQQAABBBBAAAEEhleA553h9aV2BBBAAAEERrtA7kC/P2hhon7N3ffmPZSuoWr29H2admv6xP7eYeYPjOcK9Lu+N2V/+WX5gvy9la5YUnm13PrkNcJEYsW6lnsL5TVsRdWCD8v98xknwe9x91VrN7VvzJ6Xc6rePLNbZUlJCzK+K3qqf56wdSmB/k7J3t3UtvWmXEH23r70nM4f6paMsbSb/Kw1be1P5ltjK6sqj3FZlPGp7C1jskvWtG29Pvua3IF+v3HKS/f9ZaEcQ/6T/Ytfu3xx5YdM9sWMMd1fPml/1e3JHY9n969fYD4KwAe2bG3r1h/nG3+eYPuB8HyRa3NuIpE+1NS27au52htkoH+3PFjZtOneLfnGsqzmtDcG3eFGmV7RU8YVWqDz1mzc9sN+c1lVeYZkd0qafrCs6VNr2rZdXWiNLV986lvMgtszN1kQ6B/tv+D0DwEExooAgf6xMlP0E4EREFhaO/fr5h7tYk1//HvJlo53DaBpW1pd8R9mOrQLNc/mgLjh2sw+DPSE/hwbDcJop+z65h39/sV1AGNWff3Js7w7iN4AcGr6+uclPyfZ0hH9WcEPgf7oOSL/GxPi+mQjxw3019fOOc/d/vPQw2n8txcUm9vBfF9XM+d8qWe3+eT0A9SgNqFkv6VC0v1KWFUyx4PuQPpdLIxfrM5c92j2poCFCxdOOXLanjvSr9c7wOK6ZEPrzn5/mZCrvbi/OaN1TRQz5HsEEEAAAQQQOLwCBFwOrz+tI4AAAggggAACCCCAwPAJ8LwzfLbUjAACCCCAwFgQ6Bfodz0fSOes3rStaB5iVc2pc8PuxAaZvyxjrDlDzyv6B/qLBtKjOuvfUnlsecKiAP6J0T+71BWF0pvatt5YzLehYfakfU9MjfIC52SUvfWx5/yC7FP6V1TNr5JrrUxT0+08Y4Hqmlq33VusneXVC/5Uoa/LON08fqDf9bmmTds+VihoHbW/omr+P71Y5h8z+vLpprZt0Z8V/Cyvqvw3k/1NRqHrmtq29TsEMUcwv+CJ9L31pUPzt8q0KqONWNeuqjr19aGCuyUdm772j27h0rUb72vPHlR2YL7Qaf6Z12bPa/Rd3Gv72bm+17RpW86s1YAD/dGbDORXrN3U/pUiU2nLF1f+R9+3BviVTW3tV/Wz6j/n9wRdk5et3rz5uWJtrFyy4Ep3j95q0PMh0F/sDuN7BBBAIJ4Agf54TpRCYEIILK2uuNhM380Y7ANW1r1k/fr7HysFIFeIWqMg0B+Nof+mBd26++lJ/R7CShlvb9n6qpNf74lDDxGFAurZ9ccNrHNC/wE5G+oT+uvmzlG3t8r00vTc7AktOLu5efs9A1kL2dfU1c75kDzj4df835PNHcUetJTrbReB+dvvau64bSD9yrXpJDBffldzR3TifdFPdsg9+76ur55zoZtFwfqg56FN2tqVStS1tf386aKVS6qtnXdG4OGhHeDSY5YKz1zf9os+r3/r/yaM+Pdx3EB/3TCviTgelEEAAQQQQACBsSdAwGXszRk9RgABBBBAAAEEEEAAgXgCPO/Ec6IUAggggAAC41UgO9AfnV4eN8ge/Sf+lYvnX+em9x70ca1+bI+/o39gvvKTkn0mwzFWIH3l4vkXunR9xinuW8vUXXdHzP9WvSL7tHIp51sEcoS3c44j1zrI8ZaDeIF+17NmYf2atvt+Mlzra+WSBee5+8FDEPMFtHME+nOOIef4szcb5FkD2deeffbpRyX2paI3CCyMviu09rID81LuMHt2G289c8FxqcA3Szqu5zvX8zItb2rbVjRLEdcuqnbAgX7pkURoi35099ZHiq2BfpticmwwqK9fOKv8ha4NsoMHlirfWxlytbd8yYJzzf3g4akE+ovNCt8jgAAC8QQI9MdzohQCE0Lg7Oo5r0tZz47lA/+CKoUy/UOyeee/lgJQv+TkeR4ELRmvVwqzT9nurS9uuDaz/YGe0B/VUVczZ4VkURi6PF3nM3JflmztyPt6rcy2o53Zf/xj4sTm5p0d2Tufs8eiPGHkHJZWX1NxpUsHd6/mC6wT6D+gN9SB/ujU96Om7FnjppqM+blxxqxUwdfCZc5lXd2c46SgM9dp9/XVFR9008EAv5lWP/nHSf3+ciLX2sh+28VgAv1R/bnexLH76cmXZv9FSa6+1NVUXCcd/EuWfm+4yPEb0iXpkmTLzlinHjzzVOI7kv48o+2cG25yBP93WxjWrN/4i+3FfquyfwPybbwZ7jVRrJ98jwACCCCAAAJjU4CAy9icN3qNAAIIIIAAAggggAACxQV43iluRAkEEEAAAQTGs8AgA/1RkHmVhbo9I3B/f/mk/VW3Z71Nvv8J/fEC2SsWz79Bpot658Dl/762rf1v485Jv4BzdCJ6oLet3bhtdW8dDQsXTtk3qesOmep6/6yUEPRAA/0lbp6IO+Q+5eIGtAcX6O+7WSNuCHzVokVHhuWd6ySdEXV6OAL9g1nfce2ivg8i0F/Cxonizsur5s8xqVU6eOjlY4HCM1e33dfnsMV8i6mUMQ9oQXIRAgggMEEFCPRP0Iln2AjkEYiC5f/q0t9lfL/X3d6zoXXHfxR7dVd0TRSCPXLKnm/JdEFGHY8k3Jfc2drx6+x2s0/BjnOq/WAC/TnfHiB/UImgPpnc8dtCKyMK8z/7VOIbLl3kpq/t2Tv977Zs2bKv95ocYfvQXJeub92Z+daD7CasvrbiUveesPfkgw99eU6gJ9B/QGioA/1RnenT53+QsdkjlNunkq07ri629s+qqVgYSmsk7Q3Nzm9u3tFnZ3yOzR6xNpLU1590rHeXHXwtoKRnQ7P67PpL+UXL0ZdOyd+VbOk4uNs+V311NXPOl+yGjHWa8w0e/U/Pj3d/5ah/jylctb7lF9H4+3xyhu1dm/aHiXMKvQ2grm7ua5QK10v2ht4KC/3mDOeaKGXOKIsAAggggAACY0eAgMvYmSt6igACCCCAAAIIIIAAAqUJ8LxTmhelEUAAAQQQGG8Cgwk8RxZxA8QDCfRnB76VI4wfZz6yNwVkn+6eI/Rf0sn5BPqLB81zzROB/h6VIQ30r6iaXyXXWpmmps23pKYkzrrzzp8+G+deIdAfR4kyCCCAQOkCBPpLN+MKBMa1QFXVm2dOClLRjuLFGQNNSXZ9mXd9Zl3r/Q/lA6itragIXFF4vbJPGdOVyeadV+W6Lh1YvkfSa9PfFz3RezCB/qiN+pqTl7iCaBf19Iw+PRBa8M7m5u0/y9XP2trZxweeiE4nP7v3ezd9dkPzzo/1/nNlZWX50TP33yTpHRl1PGNm717fvCN6K4Bn1n2gzrJrJV8mKcj8jhP6+87CWbVzzg3dDr6uazgC/dGGjWeeSkSh9nP6rH3zf31u75H/krl5o/f7hoaGxDNPPfAXkn9J0oz0nz+SUlDb0rL9vw+Vy1n3w+7+ng2tHRtybRiora2cYeH+b5rpvINrTtralUrUFQqtx/iBsrqaOV+V7P1x1mm0f6K+du657v7tjDGGMr8i2dxx8K0DvXUtq5r9J12JRItJszPqfzjXRofo+x7D3fd/RGbRb8TBTS2SfXv30+WX53tzQF11xdky3d73Gt0ZWuqy5uZdD2c71NbOOyXw8GZJJ2Z+VyjQP5xrIsY8UQQBBBBAAAEExqAAAZcxOGl0GQEEEEAAAQQQQAABBGIJ8LwTi4lCCCCAAAIIjFuBwQb6414/kEB//Vsqjy0P7B7ZgdzJQE+0z247+wT5HIH8J1yqXtu2rSPOxB+OQH/037z3PTm1tifHEmqRTC+TNLNYf/Odns8J/f3lSgm3j5oT+pcsONfcD2Zw5EpO2V9+TmPGoaaF1kgpYy621vgeAQQQQOCQAIF+VgMCCPQTyHWKdbpQKOlhM20J3X5q0v+69PLA/HR3vUXSq/pVVuTU7J4T/aftuUN+6JVk0Snnku40t80uny2zzcmWHdHJ4D2fwQb6o4ByXfXcT8j8n7OC9NH4Olz2nWhsUVvm4Uw3a5C0qE9wOM+48mwWiKr6vZn+S65OmSa7a6Gk47OD/Af9XJtUZsuTyR2RxcEPJ/QfoBiOQH9Ub4G1H+1CvtXlG01Bd08n3E+TKVobmes+72n3Z9XMmRvKovB+9IDc+wlN+pWbrZar/UC1foRJS2VaIemojLKxTtKP85OWZ+NOdOmv5f59WfDAgTGGJ8rsQkmvy6zXpOuPmpV6X2Pjrv252st4Y8HRmWPNvr/ShtHbPF7ep54Yp+0f2EDT9XXJ353Vh84XN978VG5Jt/AhM6uUq/rF+ZuT634r9laQ4VwTceaKMggggAACCCAwtgQIuIyt+aK3CCCAAAIIIIAAAgggEF+A5534VpREAAEEEEBgPArEDeTnG/vZZ59+VGJf6i6pJyuRN3Q/kED/YPvW2+cBBPpjn5oetTGSgf6GqtnTn/cpf2uyK2R9cgexlieBfj1jgeqaWrfdWwyslHD7aA3055vvfGMvZczF/PgeAQQQQOCQAIF+VgMCCOQUWLr0lFdY2P2tzBPpS6QKJb99f6rs0mKnidfXzjnP3X4gqTxnG1kn/A9BoD9qxupqK66Q65qsE77jDPM+JfycZLLjkRyF820WKFTvXsk2Zp3Uf5+VhUvXr//FU5kXEug/oDFcgf6o7rq6OccpZXdIOjXOYsgoE23W+HiyeecXc52431P3krmnK/Do7RCZof44zaRk+mSyeedn89Udp5LMMoMY54/2pxIXF7uva2vnnRF4GO3oLm2srk2eKLtgw4afPVpsTD0bExKp6yW9tVjZjO+jvyR6Y+9bQYoF+od7TZTQb4oigAACCCCAwBgQIOAyBiaJLiKAAAIIIIAAAggggMCABHjeGRAbFyGAAAIIIDBuBAYbmifQP3KB/mU1p73RulO3m9nsPAswOiTvcXm0ryL9MU2VdEzvPxLoJ9Bf6MeLQP+4+WlnIAggMMoECPSPsgmhOwiMJoGGhobEM7t/WSfTFySdWELfHpDskzNmnXh7Y2Njqth10Su+nnmq7GuSX5LzxPrhCfT3dKu2tqIicH1XUmWxfkqKTkj/9v5U+Pdtbbv2FChvdTUV0anjX37xf7OK1PuL0IILg1QYKFB0evtLesq7nlCZVSeTO/q8mo1A/wHN4Qz0R/X3vDliyt6PyvzjkqbFWBsPeGAf2LBhR0uxsrW1s48PvOzarA0chS77tbu/f0NrR7Q+Dj1QF2soxvdVVbOnl5eV/Zu5v0dSosglT5nZR456yYk3xrmvD9xfJY11r9yueW7ftM9vifkat4NzNe25f5Dbx4qMYa/Lru5KlX9zcqLzdpedceBWs4dSbotaW7f/odD4h3NNxJgqiiCAAAIIIIDAGBEg4DJGJopuIoAAAggggAACCCCAQMkCPO+UTMYFCCCAAAIIjCuBwQb6414/kBP6699SeWx5YPfI9NoD/w04fhg7c5IGcEL/Ey5Vr23b1ifXkW/iR+KE/mVVC/7EPGzJCvPvlfT9IBF+ffKsF37Z2Lhrf3Yf4wa0V1TPP81DJU2aka4j9lsKivnmc1u1aNGRYXnnOknp/8aff36zT8CX/Mqmtvarit2Mcddnrnri2kXXjtYT+uVKTtlffk5jzKxGKWMuZs/3CCCAAAKHBAj0sxoQQCCOgNXWVrwmkM5z17mSv8Zkh3bmyp+U7LfmagkD/15zc8cvSw0e92weeOqXKyX9vaRT0qfmR5sBfifZx5ItO27t7egQndCfOe5ofHOC0C9XYEvlOi7j1P6nXXrQ3G/ZH06+vq2t/ck4YFGZKCw9OUg0hKbLTYp2PvcEw13+pEmb5PblGUe/aXMUjq6vP3mWdwdRYPvgqfDm+tD61p1fzWyPQP8BjeEO9Pea986hS+9y85Mz1n3KZb83982SvtE7j3HXRlRuWfVJJ3Sr7DKZlqdPi+/dODDoukvpx4G1WnnMpKDzYjc7z6Q3SJqZrmOvS7sC19c7w1RjkY0seZvNGGt0j78++/4abP1Rw9G9UWapv5KsQdLx6c1B0ckCv5Lbzd2y66PQfl3d3Gnq9rUyLT5wP8YL9I/Emih13iiPAAIIIIAAAqNPgIDL6JsTeoQAAggggAACCCCAAAJDI8DzztA4UgsCCCCAAAJjVWAwgedozKuqTn19qODuF//7+rFpg0cSoS360d1bH8k0GUigPzvwLVfogd62duO21aV4r1g8/waZLjp0Td8weH39wlnlL3RtkKVzHa5nzcL6NW33/SROOyMR6F+xpPJquUUHF6Y//mCYSKxY13LvfxfqY9yANoH+/opx7aIrR0ugf0XV/Cq5otxE9GaG6LMlNSVx1p13/vTZOGu5lDHHqY8yCCCAAAIHBAj0sxIQQAABBBBAAAEEEEAAAQQQQACBIRAg4DIEiFSBAAIIIIAAAggggAACo1KA551ROS10CgEEEEAAgRETGGygf1nVgrNMvtqk8p5Ou+7rOqJ86fr1W57KHMRAAv3R9cXC+MWgzj779KMS+1J3SVqY7l+/TQGVlZXlx063W2Va1VufyS5Z07b1+mL19/SxeuErFXZFhwaekC6f83T7Uk6kz2w3x4aD5wPpnNWbtkWHSxb8xA1oE+jvzxjXLrpytAT6c2yweSxQeObqtvt+VWytHBjHgnPN/Ye9Zd1089qN2y6Icy1lEEAAAQTyCxDoZ3UggAACCCCAAAIIIIAAAggggAACQyBAwGUIEKkCAQQQQAABBBBAAAEERqUAzzujclroFAIIIIAAAiMmMMhAv61cPP86N733UIf9xqa29gt7ov0Zn4EG+lcunn+hS9fLFKSr21qm7ro72n7+dBykFVWVZ0h2p6Tp6fI5A879+6dbH3vOL2hvb+8q1s5wB/pzhLRzbhjI1c+4AW0C/f314tpFV46aQP8gc2uyAAAgAElEQVSiRUeG5Z3rJJ3RMyJXaNLFazZt+36xdXxgHAT64zhRBgEEEChVgEB/qWKURwABBBBAAAEEEEAAAQQQQAABBHIIEHBhWSCAAAIIIIAAAggggMB4FeB5Z7zOLONCAAEEEEAgnkC/MLrreZmWN7VtaytWw7Ka094YdIcbZXpFb9l8J9sPNNB/dnXl6xKhbZR0XNSGS11RG01tW28s1r+GhtmT9j0x5TuS/XlG2ZxB/ezgv0vPWKC6ptZt9xZrZ+Xi+We76XZJk9Nlh/SE/hxh+7inrtvKJQuudPdP944h34nrBPr7z3Ip4fbREuiPRrFiSeXVcvt4xojuCbomL1u9efNzRdayLV9c+VUze3+x9VLsnuB7BBBAAIG+AgT6WREIIIAAAggggAACCCCAAAIIIIDAEAgQcBkCRKpAAAEEEEAAAQQQQACBUSnA886onBY6hQACCCCAwIgJ5DhdPmp7U5m6zyl0Cn4Uln/+iSnfMNnFGZ19JBX4kjtb23+dPYCBBvqjevoHlP1BCxP1a+6+97eFoFZULThf8hsygvZ73H3V2k3t0QaBPp+GhQun7JvctUZSTcYXRR1WnnnaazxIrZfsDRnXDXGgf+ErFXZtlnRCTxuuULJLmzZt/W6B8duKxQsulflXMsYvAv3xN2qM3UD/afPkYYuko3vXi5k+taZt29XZb87IXD857pe862XEfqBoCAEEEBgnAgT6x8lEMgwEEEAAAQQQQAABBBBAAAEEEDi8AgRcDq8/rSOAAAIIIIAAAggggMDwCfC8M3y21IwAAggggMBYEMgT6I+6vkllflFTc/vD2eOora2cMTllX7dQ58sUHPrer2xqa78q17gHE+hfVrXgT8zDFjObfbBu18Nm4flr2u77SXZ7DQ0NiRee+N1HXB71pffU/Oh0/2//z3N+eXt7e1euPuY4aT8qdqfK/LJcDqvOnH9KGOhmSSdm1Tekgf7KysryY4+0myS9o7ed6A0CgendazZuuy07pL2itvJ4detauS3rOz8i0F/CmxfGaqBfUr+T9iV1uvu/TN0/6d8bt2zZl7leD9wvv73Upf8raVrmd/k2gIyF3zb6iAACCIwmAQL9o2k26AsCCCCAAAIIIIAAAggggAACCIxZAQIuY3bq6DgCCCCAAAIIIIAAAggUEeB5hyWCAAIIIIDAxBYoEOiPYDolJSVf57KnJSsz9yU9wXLTUX3kXD8us+7l+U71H0ygP2pnxeLTFsrC6AT9A6eOR5+ek+rVIbPvuPx/e/7MdJq5LpD08qyZLXrafp63DvQ4uOungSkZyh4K5JXuqpY0Jzswn25zSAP9UZ3LF1cuMbPVkqZnjev3bvovuXfKbLLcF5rb8Xn6FV26af+k/cuTyR17M+tZUT3/NA+VNGlGoTHkuluy5zZuCHzVokVHhuWd6ySdcWA685+ev3zJ/JvM9c5D7effPNJ3XH3fblCojeyxjeFAv/K8OSIa4m53bzHTgbdUmP2pXHU57pcDt5jp5rUbt0X3Ex8EEEAAgUEIEOgfBB6XIoAAAggggAACCCCAAAIIIIAAAr0CBFxYCwgggAACCCCAAAIIIDBeBXjeGa8zy7gQQAABBBCIJ9Av0O96XqboVP43xauhJ4n9Gze9dW3bto581ww20B/Vu6Kq8gx58EOZvyx23w4U3BSUpy5YveFnjxa77pyqN8/sUtn1Jr21WNmM71t6wv2HNhEMeaA/il6vrJr/CXf9c4GwfnaX90q+sc9J/a77uo4oX7p+/ZanMgsT6O8/22M50B+NZvmSUystDG6T6fiYaznawNMk6e295Qn0x5SjGAIIIFBEgEA/SwQBBBBAAAEEEEAAAQQQQAABBBAYAgECLkOASBUIIIAAAggggAACCCAwKgV43hmV00KnEEAAAQQQGDGB7EB/zwnm8hVudqa5PiFpWpHObFKZX9TU3B5tAsj7GYpAf1T5itrK49Wta/uE1PM3u9eka47oLP9845Yt++KiNixcOGXf5P3XSPZBSYkC16XM7Gql7LsehNGJ5yekyw5HoD+q2lZULbhA7l+WaVaR8fwiCHVhKhEG5sEGSS9Jl3/CperszRcE+vtrjvVAfzSi5bULXmvdfpOk0wuuF7fHLRFeGHow3dx/2FuWQH/cXw3KIYAAAoUFCPSzQhBAAAEEEEAAAQQQQAABBBBAAIEhECDgMgSIVIEAAggggAACCCCAAAKjUoDnnVE5LXQKAQQQQACBERPIGegPVNfUuu3elVWVx0jBxS4/T9LsjHD/k9Gp92FgX5529Ks3NzY2pop1eKgC/b3tLKs+5YQgLLtM8pWSXi9pcvq7pyU9KLevT7G9jY1tu/YU61u+73va8MQH3L3B3I5Pn4wfnWL+iEy3y8q/1NS65Q/93nIgDVegv6erDVWzp+/zaQ0yv7zYvNTXL5xV/kLXBplOzRjnh5ratn01c9wE+vuvgvEQ6O9ZLw0Nib27f7coCP3Dkmokzcy8V1x+7dTOSbdEm15KGfNA7yuuQwABBCaiAIH+iTjrjBkBBBBAAAEEEEAAAQQQQAABBIZcgIDLkJNSIQIIIIAAAggggAACCIwSAZ53RslE0A0EEEAAAQQOk0ChQP9h6tKYa3b5klMr+5yC7/pNV+hnrP+v9sfG3GDo8IQWWF5V+fcm+9eDCK7vNW3a9q4JjcLgEUAAgSEQINA/BIhUgQACCCCAAAIIIIAAAggggAACCBBwYQ0ggAACCCCAAAIIIIDAeBXgeWe8zizjQgABBBBAIJ4Agf54ToVKraw6dUWo4DaTytPlNu2ftH95Mrlj7+BrpwYERkzAVi6ef52b3tvboss/trat/bMj1gMaQgABBMapAIH+cTqxDAsBBBBAAAEEEEAAAQQQQAABBEZWgIDLyHrTGgIIIIAAAggggAACCIycAM87I2dNSwgggAACCIxGAQL9fWflnKo3z9yv8leva9v68zjzVVlZWX7sdPuWTBdllL+uqW3b5XGupwwCwyWw4szT3xBM3r939YafPRqnjWXVp5wQhIlmSa+PyrvU5bJV69q23hXnesoggAACCOQXINDP6kAAAQQQQAABBBBAAAEEEEAAAQSGQICAyxAgUgUCCCCAAAIIIIAAAgiMSgGed0bltNApBBBAAAEERkyAQP8h6oaG2ZOef2LKNyR7WyC/eE1b+x3FJmJF1YLzJb9B0uR02T2Sn93U1n5PsWv5HoHhElh55mmv8SC1Xm7PJdzO+dHdWx8p1Fbv2jfZxRnltpapu+6Otp8/PVz9pF4EEEBgoggQ6J8oM804EUAAAQQQQAABBBBAAAEEEEBgWAUIuAwrL5UjgAACCCCAAAIIIIDAYRTgeecw4tM0AggggAACo0CAQP/BSbCVVfM/4a5/limQ1GlmVx/hez/f2LZrT46pspVL5p8bur5t0oyM7++Y8tLnz29s3LV/FEwvXZiAAtFbJrpVFm1GWdwzfNfDJl12xMtek2xsbExlkzQsXDhl3+Suz8n1/vTaj64JJbu0adPW705AQoaMAAIIDLkAgf4hJ6VCBBBAAAEEEEAAAQQQQAABBBCYiAIEXCbirDNmBBBAAAEEEEAAAQQmhgDPOxNjnhklAggggAAC+QQI9B+SyXHafvTlXkl3mawplL8Q/YFJJ0q6UNLr+rr6gxYm6tfcfe9vWXEIHC6BPKftR935vZsa5br3QN+szNyXSHqHTEdl9tfl10996b73sTHlcM0i7SKAwHgTINA/3maU8SCAAAIIIIAAAggggAACCCCAwGERIOByWNhpFAEEEEAAAQQQQAABBEZAgOedEUCmCQQQQAABBEaxAIH+PpNjy6vm/6VJX5I0raRpc3s8DMJV6za2/7Sk6yiMwDAINFTNnr5PU66T2zsPnrofv53mMnU33NH286fjX0JJBBBAAIFCAgT6WR8IIIAAAggggAACCCCAAAIIIIDAEAgQcBkCRKpAAAEEEEAAAQQQQACBUSnA886onBY6hQACCCCAwIgJEOjvT72itvJ4dVsU6l8pKVFwMlyhzNepTB9oam5/eMQmjoYQKC5gK6srl3poX9aBt0oU++w16ZojOss/37hly75ihfkeAQQQQCC+AIH++FaURAABBBBAAAEEEEAAAQQQQAABBPIKEHBhcSCAAAIIIIAAAggggMB4FeB5Z7zOLONCAAEEEEAgngCB/vxOK6sqj3HpHZL9maSTJR2TLh0Fn38j6T9TQeoH61p/9lA8bUohcFgEbPmZp75Jgf1lIKt36bUZb6B4UtJ2c337CHt+TWPbrj2HpYc0igACCIxzAQL943yCGR4CCCCAAAIIIIAAAggggAACCIyMAAGXkXGmFQQQQAABBBBAAAEEEBh5AZ53Rt6cFhFAAAEEEEAAAQQQQAABBBBAYOIIEOifOHPNSBFAAAEEEEAAAQQQQAABBBBAYBgFCLgMIy5VI4AAAggggAACCCCAwGEV4HnnsPLTOAIIIIAAAggggAACCCCAAAIIjHMBAv3jfIIZHgKDFVi16MQjO48oX+eyM9J1PWMe1K1v3X7vYOvmegRKFLDa2oo5gesKSXWSXiEpkJSS6/4w8POamzvuL7HOMVG8vrbiJne982BnTVcmm3deNSY6TycRQAABBBBAAIEJJEDAZQJNNkNFAAEEEEAAAQQQQGCCCfC8M8EmnOEigAACCCCAAAIIIIAAAggggMCIChDoH1FuGkNg7AkQ6B97czYee1xVNXv6pETiOqkn1B6F+LM/43qjCYH+8biqGRMCCCCAAAIIjEcBAi7jcVYZEwIIIIAAAggggAACCEQCPO+wDhBAAAEEEEAAAQQQQAABBBBAAIHhEyDQP3y21IzAuBAg0D8upnFMD2LhwoVTjpz63H9KtrLAQB5Rwhclkx2PjOnB5uk8gf7xOKuMCQEEEEAAAQTGowABl/E4q4wJAQQQQAABBBBAAAEEIgGed1gHCCCAAAIIIIAAAggggAACCCCAwPAJEOgfPltqRmBcCBDoHxfTOKYHUVc750Ny+2LWyfydklpdtt5c0818Vlmnrlp7z84/junB5uk8gf7xOKuMCQEEEEAAAQTGowABl/E4q4wJAQQQQAABBBBAAAEEIgGed1gHCCCAAAIIIIAAAggggAACCCCAwPAJEOgfPltqRmBcCBDoHxfTOGYHUVX15pnliVTSpAUZg/ixB2UNGzb87NExO7ASOz5eAv3V1fNemTDfbPIT0gTPmAd161u331uMpL563mluYVLSjKisyx5KuS1qbd3+h2LX8j0CCCCAAAIIIDBSAgRcRkqadhBAAAEEEEAAAQQQQGCkBXjeGWlx2kMAAQQQQAABBBBAAAEEEEAAgYkkQKB/Is02Y0VgAAIE+geAxiVDJlC3pKJSgTZIekm60t0WhjXrN/5i+5A1MgYqItAvEegfAwuVLiKAAAIIIIAAJ1ayBhBAAAEEEEAAAQQQQGDcChDoH7dTy8AQQAABBBBAAAEEEEAAAQQQQGAUCBDoHwWTQBcQGM0CBPpH8+yM/76dVTvn3NDthwdH6tqkMlueTO7YO/5Hf2iEBPoJ9E+k9c5YEUAAAQQQGMsCBFzG8uzRdwQQQAABBBBAAAEEECgkwPMO6wMBBBBAAAEEEEAAAQQQQAABBBAYPgEC/cNnS80IjAsBAv3jYhrH7CCyA/1munl9884LxuyABthxAv0E+ge4dLgMAQQQQAABBEZYgIDLCIPTHAIIIIAAAggggAACCIyYAM87I0ZNQwgggAACCCCAAAIIIIAAAgggMAEFCPRPwElnyAiUIkCgvxQtyg61AIH+A6IE+gn0D/W9RX0IIIAAAgggMDwCBFyGx5VaEUAAAQQQQAABBBBA4PAL8Lxz+OeAHiCAAAIIIIAAAggggAACCCCAwPgVINA/fueWkSEwJAIE+oeEkUoGKECg/wAcgX4C/QO8hbgMAQQQQAABBEZYgIDLCIPTHAIIIIAAAggggAACCIyYAM87I0ZNQwgggAACCIxagRVVlZ+U7DOHOuhXNrW1XzVqO0zHEEAAgbTAiuqFr1TYtVnSCdEfufSMBaprat1271AiZbcj6SEF5YuaWrf8YSjboS4EEBifAgT6x+e8MioEVFVVecykoPNiNzvPpDdImplm2evSLnO/ZX84+fq2tvYnC3EVCfRbffW8BW7hh11eb7JjetuQ9BuZbgo16evNze3PlDolUf8nB53vCM3+Mqv/nTI9otA3hIF9vbl5Z8eBf88q/KmrrfikXAcfLAPzt9/V3HFbdFV19bxXlil1qcwulPRqSQlJKZf93uQtCYX/986WX+wq1kb296XUm9W/Z8yDuvWt22P9S2NV1ezpk4NEQ2i63KTZkqal+/K0XNtNuqEzTDW2te3aU+oYstZRZt2dkn4l15oydV+3rvX+h0qtO1f5+up5p7mFSUkz4tZnppvXN++8oFj5XieX3iXTvIx7YkBjyb43XPZQym1Ra+v2P5xdc/LslIJPSFqebqdT8i8nWzr+rlg/c7rUVtzkrnce/M50ZbJ551UNDQ2JZ3b/cpHMP+zS4ox7sGdM5rouFUz6/kDuwaithobZk577Y7DCQ3u/mypL/R3J3pARa+zpsWXfs3GuzbyvC5VfVn3SCd2W+IBk52bc86GkR+W6W9I3Zhz9ps2NjY2pQvVE93jCfLPJex74TH7P5Be6lq3e/MCeuuo5C930KZOdkb4n90bzlGzu+E6csVAGAQQQQAABBMamAAGXsTlv9BoBBBBAAAEEEEAAAQSKC/C8U9yIEggggAACCIx3AQL9432GGR8C41eAQP/4nVtGhsB4EiDQP55mk7EgICkKLZeXlf2bub8nHUwv5LJXbtc8t2/a57ds2bIvV8F8gf5U0PU/gZddK/kySUGBRh539ws3tHZEIe2in9rayhmB7/+spEtj9D8K4LaFlrqkuXnXw4UqzxXof2bvkXceOWXvR2X+8YwQfK5qUiZdfdSs1FWNjbv2FxtEFIJ++qmyvzF5FOjuDdfnuizq/837U6nLJiWCayW7KF0oVqC/hHaiap968X8fTrbsvCnOBogS11E0jtUpdV3a0vLL3cV8Cn0/HIH+hQsXTok5z1HXQsnWhdb9gWJrKse98UcPvM7c3iLXNZImZ47Vza7b0Lzj8oH45DqhP5RuCqSb5Dq9SJ0lzX26LqurqYg2SXz5xf/NKlL/XpddPXNW979n3x+jLdC/dOkpr7Aw9Y0Yv1vRkNtD8wubmzvuzzf+7EB/tJGpzLuru638o5J/MPu30VwfWt+686sDWQNcgwACCCCAAAJjQ4CAy9iYJ3qJAAIIIIAAAggggAACpQvwvFO6GVcggAACCCAw3gQI9I+3GWU840Egx4nwgxrWcJ1cP6hODcHFBPqHAJEqEEBg2AUI9A87MQ0gMHICdXVzjlPK7ngxXH1qia3+aH8qcXFb28+fzr4uV6DfpX8wKTpp/PiY7ewOpJV3tezcUqh8Tc28NwYKb0+fMh+z6p5iDyvUucmNO9vzXdTvtG/zd8ttlaS3xmwolNunkq07ri4UiI9C9s8+lfiGSxfHrDd6v8AmN3/BZPXpa4oG+quq3jxz0v9n797j4yrr/IF/vmeStimFIlBYkJuIIiUJ0rTFCLa5NWmbpJZLYEWQorgqF1fRVWDBy6rIKj/RFRFdVgGxLAQBm6RtprlMKzXSJmiTWERuAiorpUDvzWXO99dnMpOenDkzcyZJc/3M67V/2HnOc3k/zxlz3M/znED4vjT6b6o2YfW7Zh7V+2/JNib0hZ57qwF80PcYIgX1OQSssmCw/aX0rjtYergD/ZGxhHtXQrAwzT6l3IjieW+IPJRwM0305Pk0+xEpHhfoB9YAkRPzj/VZn6/1a+oya3jHmxnf9Qqkp2gr7ndkLAX6Swtz8mDBvJXD7++WGa55u8iKYGOH+V2N+3gE+l9VkZCoftRro5PfNwj4nFMWowAFKEABClBgDAow4DIGJ4VdogAFKEABClCAAhSgAAWGRYDPO8PCyEooQAEKUIAC41qAgf5xPX3s/AQVYKDf38Qy0O/PiaUoQIHRFWCgf3T92ToFhk0gEvC2wk94BJdfgOovINazkcbUPkPFukqgpzgbF+C+I44Kf8od9PYILZvT2M3/ZUSv3w5FvQLrov95gQjMqf3HDaxfn5y6v2fpqo3P7vIadHQzgqnjDMf3YQV+Y6k+DNUWsazpqnq2ipjT+89xBWbbusNTFodCbW941l+ScwsU3+j/TrENglnR/9wF4CmFPCbAP6B6NvrGkO1qI1XQXkqLcm+G6H+4rgsLtEXVWgvBC1C8G6KlQORk9QGnuEf7k7SdBHNt5qRTIT+LjCEy1zofAnPKunMubIh+LtjQ+UMvp74wd+BhAMsd33vUbZ8BkSsAvHtAPYr13XZgudfmED+LPbIhYqce3dMzJfLWhwwJLwbkXse1v+5V61pnXVnd9t66Jzvectef5J74BxQrIbIpwgQcJ9CPe8x30o0oHvdG8iEOb6Df2dZOVay1oM0q1tsQ5InqMgVOd63DLkCvDDZ2mvn1/CTZkBL3O+I5/9C7g42d5mR6NQ2YtyNkZe3tP+E/Q+1/ggUTjj8x2oGdInpZjx34Q6xDM7r27zS/E8Z399RpR8T+PdMKv19VzBsmYv/2V9hY3ivW/8XK7Ns3/U2vt40sLs7Jt4EaAEc7Bt6lKnWA1ojIflWdBkiliJa77svXLeiitY2d7W40j0B/0jXAQL+fXwGWoQAFKEABCoxvAQZcxvf8sfcUoAAFKEABClCAAhSgQGIBPu9wdVCAAhSgAAUowEA/1wAFxp4AA/3+5oSBfn9OLEUBCoyuAAP9o+vP1ikwXAJSWpx9FyDXOCrcISKfqG9oNydSR8K1sU80tHuLAjcDCET/vUdEL69v6HzEWTZJaLlLgW/t3jvjDneA1oR4D5++6x5APuaoa68lWr62oTPkMWiv/r9ii1za0ND+O+/yOSao/j+O4K0tqivqmzp/4YUad0L/wUJrbAl/uqFh6yuu66S0OK4NQOSOYEP7v3m1keB0+WdtsT7S0LDl9+5rSkpmn2xp4J4DmwmWuL5LFuiXsuKcWxX4up+5NnMx47Dd3xGFWRuRkDyAv4dhFTY2bvmzu0+lxdkVgJg1kxn9zmx2+ESwscMEqV3rqCqwY/szn4fINwcEoAU3BBs67hyOxe0+4V0ED9U3dJi5T/XxWlNdUL1l5tFn3lldXR12z/eiouxFIvLfrhPcn0VAFwWDna+6G0xyb5gNEI+pFf7WkUee1eHRVqq+x33vcUK/KWMDek932P5yKLR1d9z6LcpZDIF5i0P/Kf4KbM0Mh4tXh7b2h+Cd15UW55iT5X8+YP4TmFVVec7/boG9rL7xj81eg/QIwKfaJNNfjfv+UsjLYZXzmpq2/C0ZaPRtFnWuN048bQuqGho6Xoy/L3NOsxTmDRXON508MfOo8KXuDU9JAv1m88T/2CL/r6Ghw7yxYsC9k/YC4AUUoAAFKEABCowbAQZcxs1UsaMUoAAFKEABClCAAhSgQJoCfN5JE4zFKUABClCAAhNQgIH+CTipHNK4F/AK9KvgTigih1ym+xGgNzNgNT/euGl7uteO5fIM9I/l2WHfKECBmAAD/VwLFJgAAh5B8pQncQOIC4aLonHnvhmVzoB+gtByyvoLCvKOmRLoXgsgr584wQnlSwpyTwwH9DcATo2WTRoKjpYx/b9dgS/1/6AJVr3x1pSL29raetzT6hXoT/RWAse18W3A+00DeXl5mUcf2W1C7xcfvF6fQ8AqCwbbTaDX85Ng80PCkPNg5tr71H35drCx3WzoGPBZVJL7Y1H9dP8/Ku4MNnV8IUkg2bfRYG61wQb6S0rOPt9Sew2AGdF2E25McParrCh3joqudr7VQIDv1Dd23Og2SHxveG+AGMz4Y9d4BPptqHwl2NR+W7KweGlR9gchYsYz03Efem64WFp05im9VkYDNHKyv/n4aSNu/g+86eDR7W9PuczrPhyNQH/8vZ/6viwuPvu9AdhmU8IJsd8kW6wlDQ1bnnTOY4JA/3aBXFDf2G5+0/ihAAUoQAEKUGCSCTDgMskmnMOlAAUoQAEKUIACFKDAJBLg884kmmwOlQIUoAAFKJBAgIF+Lg0KjD0B70C/XFTXvNkc5slPVICBfi4FClBgPAgw0D8eZol9pEAKgbgQNvSB7W9PvdorUOusamnB7H/qCQQaBZgd/fe4ILl3aFnvDjZ2Xpfq1OnSktyvQfWrsTYTna5eUpL7AUu1HsAR0bItgSn7Fq9Z8/zOZENfXJJdYKuYk7enR8s9g4AUBIPtr7uvc4d6U51UHrve3bdEp4KXFZx1ugasDQCOj17r+cYDr/GUlEROBF8H4LRE8xD9d/PWAHOi/7846vlpsLHDBPCTngDuEXB/WjLsRfX1f3wzVldkc8Fhu5+AojT2b5boRWsbOpP+kV9ampuNXm2CYJa5zu/J6X5u7EEG+r2cfjnzqPDH3Sese/WhrCjnKhXc63ijwasB1cI1TZ0vOMt73RuJwv9+xpqsjEegf+2uvTMudL8dw6OO+A0XHht3zHWlJTmfh+J7/fdrgnLuNpYUZb87LGLC7ydFv3tNwvaC+tAfn3eXHelAf1nZmcdrb4bp2xmx+xLQC4ONnbWp5qS0OPc2QG/qL+fxdg6P8diiuLq+qcO85YAfClCAAhSgAAUmoQADLpNw0jlkClCAAhSgAAUoQAEKTBIBPu9MkonmMClAAQpQgAJJBBjo5/KgwNgTYKDf35ww0O/PiaUoQIHRFWCgf3T92ToFhixQVnbWUdprmTD4nGhley3R8rUNnSE/lZeW5H4Xql+MlVXFVeuaOu6L/WeP0PJOW6SsoaH9d6nqd4exoViPDCkPBtv3pLrWz/elpdknISwbY0HiZEHyuFO6Rb4ebGj/Wqp2PAK7b8HGomQsxE8AACAASURBVGBzR5vz2kVFOStE4AzxxgXmE7XlYex5Qr/HmwwSnuTvbsujDa9xyKKinP8VwSX91ws8T3N31m82AsyYtmeRWP0bK3rD6G5ubPzTkF+/NZhAv0fAfLfX6eqJ5qOg4P1HZgbCQQHmRcvYorqivqnzF85rhnJvpFp37u/jAv0J3nbhVa/HWx3iAvceY7FF5JL6hvZf+eir2UBhbD4a81JbLljX3L7Kfe2IB/pLci9S1UdimzMkwRs2fLl5/H55jOdVBPS8YLDzVR9uLEIBClCAAhSgwAQUYMBlAk4qh0QBClCAAhSgAAUoQAEKRAT4vMOFQAEKUIACFKAAA/1cAxQYewIM9PubEwb6/TmxFAUoMLoCDPSPrj9bp8CQBUoLc/JgRU53f0e0soSn1Hs1Fhe6dwWF/YbN/dSdTpjWD4w7TJteoB+3Bhs6vpmqHb8B5Li3JHic5p2oLb/GZcW5ixVqQtKZ0bp8vckg1q67j16n78dtfABesUUu9bOBI5XlYL4fTKB/UWHuMrH0cccJ+743V8T66N7oAugDwcbOK51j8Dtvgxm3+5ohBfrjN/30CGRZfWP72v7xut6yACCtYHpZUc51Kvhhf78TbDjwez95mbk3Jvh5E4THfelrI49pv7Q091iE1WyMOtP8Z6/20vkNGo51wDooQAEKUIACFBj7Agy4jP05Yg8pQAEKUIACFKAABShAgcEJ8HlncG68igIUoAAFKDCRBBjon0izybFMFAEG+v3NJAP9/pxYigIUGF0BBvpH15+tU2DIAh6B/OCuPTOWt7S07Bty5QCGElqOC2OncTq2n76nE6aNP6F/+AL9eXl5mce8o/tRVSyL9VtEL61v6DQng6f8+DWOC00DvwXkYIg6RUuqeoHr9P24TQ3Rtx6YDSJnOKoLA2gG9Ae79h7eOFxrKyWMOfGnJPtCW6X/lHgRPFTf0HFZsmvjNyXEh/FTte3eFOC1GcXvvKVqy8/3Qwn0A4h784Iorq9v6rgr1rZ7s4gAf4bidhXx9zuiOh+Czx9c/97zNJKBfvPmiMMP2/0EFKX9xoo7IbLJj7moZkFwowLvjZaPeyNGOr9BftpkGQpQgAIUoAAFxr8AAy7jfw45AgpQgAIUoAAFKEABClDAW4DPO1wZFKAABShAAQoMJdBfVTB7xn6dXqmCTwA4G8AxUVGTR/grVDbaAfzksKNP3VhdXW3+LemnvHDehaLqeOO83lobaosc6lhSkjdzWq9cAeDTAE4HMBUKG4JtB75+Ui35Xl3T5pbIuW5pfKry87P2Tu35sACfBZAL4LDo5W8A2CLQu6bNOq3G9L+iaO58tREUYGZfmYP9czY5WNNl5513uJ3ZtRrA+ZHagR1iobS2qTXl/z+8qqoqsHf7X86VsH4CgmIAJwIIOMbyR6jcnyV7qqtDW3enQdRfdGnx/PdKb/hfRWQZFCdAYAHoihwuKHgckvmD2qaWv5kLygvnrhTFR6IXvwwr87zYd6naXlp0zimWBq6F4kIAp0bG0TfXf4fKhnTWlKstWbogLzsQsD6jqiZz0Fd33+dtM99DNUo1Nr/fj0Sg36ONJ62eqUtXbdy4y6ynPdv+ssgCPgfouQCOdDg9p9AfTe+a8kj1IHJslQV5xyhwMSAfB/AeR92RtSQi68Jh+8erN7R1prqfkwX6ze/TPj2sCqKfATDbcW+/DchTNvD9w2adus7Pb5OHVVprOnlfhrbujCdgrVDoJa5xGs/nAamxrd57Vjf9/mW/64/lKECB4RVgoH94PVkbBUZcwB3y9hN4TqeTQwktDyHQLyUl2e+zbPmYCooFOBnALMeJ655DGK0T+j2M4k5AT2bu17i0JPdrUP1qOvOXtGyCU9TLinM/pIiccH+0x/U2YB58sAGiDx3qgP+gAv3F2fcD8rH+vicYZzIbP6fB+5234ZivIQb6EffGAZdJWUn2Jary8HD01dSR6HdoJAP9S5acfkS4O8u8hSB/mMbFQP8wQbIaClCAAhSgwEQWYMBlIs8ux0YBClCAAhSgAAUoQIHJLcDnnck9/xw9BShAAQpQwAgMJnxuQvD7p/bcoMBNjpBsMtA/WjauWLWh9ffJCnkF+rNmnfbtfW+89FHY5qA3HJXw+kjgWx/Kwr5P+w2sVxTOK4bqTwC8O8VqeDYSQBacJrYJrkeC7GMl0C+VRXmL1Ja7fYzD7BLYCcgXs4499Wd+gsxmlJEwMqZ/F8AnHQF4L7KwiNzWPSXj+5ldPY8dOGRyYbSQr/DzskXnnGD3WD+BytKDxglnpk1t+4q6DU8/4+dOLl8w50yxrF8AyPNRfo9Cvzp91mnf92vko860ioxmoL83sP9Uy5Kf+7CK3Bd1oVYTvE/5MZtypvbKfwpwdYp1ZNapDUgImfZVtQ1trySq3CvQr6Jllh04AbDvTfqb0Vepr3U02EB/VdXsKXvfmP5FUdyc8rdS8SZEPlsb2rwy1UaGNO/LPk/BqsyAdfXjjZu2p5wsFqAABYZVgIH+YeVkZRQYeQH3aeTjPNAvpcU5HwZwu+uEeF+wYyjQHxf8TTYAv8HwuFC3L5UkhZIE3UtKZp9sacaPAF2aYiNF3+n9ql8NNnWmvYM91RAGE+gfavjd9GniBfpzboHiG/3errmPf6tBqplJ/v1YCPR7bB4Y2qDMiQZqldY3bek/0YAn9A+VlNdTgAIUoAAFJp4AAy4Tb045IgpQgAIUoAAFKEABClCgT4DPO1wJFKAABShAAQqkG+i/oHj+0T29+ghEi9LRM6fNW9AVNaG2JxJd5w70i8g31Dan4et1PgLekWoVet/0Wfs+VV29tTtZ/yoK5l0K6P2Rk/79fbZDcT8ENxwsPron9JtT1Pdve8m8of7rKQPSzjH2haXvyjp2z7+lclpe8P4je5Fh5iwWzk+pJYrHVHASgHnRwikD/eWFc/LEth6DRA4H9fXxs6ZMRUsL5i22oA8mOAAzYVt+15KvzqZZaLQC/aL4qS344cG3UKTquD4ndqCsZsOml5KVjL7d4XERMSfl+/8oXlHLvrCu+ek2r4vinMyGFcF6M+1p3BPboVZl7fpNJh/l+RlMoN/cOz3IuE8Ak5nz9/F5b0Y2v3QHqiH4oL+KY6X8zVd6dbI0BSiQSoCB/lRC/J4CY1xgogT68/Pzsw6fvvsuACsSBMjNyfDm9WfmNT+xTwaA42J/WDHQn+Zi9XFy/dKiM0/plcC1gJjXm5nXrCX6mIe41WoFPrVu3e//nmZPEhZnoL+PZqibFOIC+wz0D2aJMtA/GDVeQwEKUIACFJhkAgy4TLIJ53ApQAEKUIACFKAABSgwiQT4vDOJJptDpQAFKEABCiQQSCfQv+y88w7XzK5fK1DYX10kgIpOiPzswMnqm2Bhr6ieo9CPoq9cwFH273aGVbi6cdOfvboTf0I/3oDiqGiYPwzFFhE8ZgMvWMC7FVgcfbt7fxsK9Fgil9c0b34k0aRXLJyfD7FrPALeLwBYo5CnBPYMVRSKSHHiIPjoBvorCvJuhMq3XJsd/qGClQI0IBx4TgN2Dmy7WCCXQ3DEwHmTq2vXbzYnsXt+IqeLb8v6iUBM5sf5MRmfJkDqFfoPgZwN1VIIzk4Qok4a6E8wH12iqINIjQ3db0GmQbVSBeUDNmGovG5lhBetany63WsQJkhu9drNEJzg+H5A3YBkiKpZq+YtDAOMRPCVmlDrbX5OTB/OH5lRCvTvOnCoZACC6dGx/FWMv+K3/fcDZPEAI1NQ8cBru/Xqtra2Hi+DDy+Yd1LY0nWuQ2DNQaO/AfRhSKAFNqZDwmcDcjUU57jWdJtAF9eE2t5w1+/l5CrTf09bQIYqFkG0LP6eTh50TzfQ77kRxvFbae6bSD8F80VxWTQn19d1ha3Qz9Wtb/uhl6e5L/dtm/4wgOVev8OxugU4A8AVHm/uWJ+B3uVPhP7w9nCuWdZFAQokFmCgn6uDAuNcoKwo5zoV9P8X8zg9oV9Ki7PvAuQax3SYgPh6wP7etP0961dtfHaXe6rSOR07VaA50TLwOOU7LtTrccJ+j0CW1Te2r/WzvPye0F9anH0/IB/rr9NHIN9P+37LLFlyzqze/eF8EXsxRJYAkd3O0dfDxWrR5xCwyoLB9qQ7av22OZhA/3A4TbwT+nO/C9UvJlo7ZUU5X1aJvBmj7zlA8FB9Q4d5EBjWj5/7KVGDfubEeW1Z2ZnHa2/GkwBOi/57Wm/O8DPwdH6D/NTHMhSgAAUoQAEKjH8BBlzG/xxyBBSgAAUoQAEKUIACFKCAtwCfd7gyKEABClCAAhRIJ9BfvjDveoF8Pxa2jZyQLvhETXPrY16B5/KFcz4kYj0+IDwr+u3a5rabveQ9Av19xRTtturlqze0dbiv82xDseq13XqxV8DYbEqwM7tWAzjfUdceAb4wbda77q2urjZB4/5PVX5+1t4p3V8UkX+PP81/9AL9y4rn5Nq9gXUQPTZqZENwd1ZX5peqW1r2uZ3MmxW6e+3HRLDA8d3mDPSWJgr2VhbOu8RWfVCATMc165GhH6ttaHvF3cbSBXk5lsiDEOS6vksY6I8EnzWjbsBJ44qnNVOq6ho2vxg33yXzTpMeNSeTz3F890TWrL2XerxtQCoXzr1HBf9ysKw+ZwcCFV6bSiJvnwjbZoNDpaPu7RCruLZ505aR/LUYpUB/dClhB6D/On3WaQ+674cE6+g1C/aCVaGnn/cwkvKFeXeJOLJjildE7EtrQk//zqt8RcG8ywD9n/77TWELsKJmfesv3OUTBfrNbxNUPzn92NMe87ynp/b8uwA3OjegqOrddevbrvP6LUsz0C+VhfNuVVXz5ox+00S/leY3Zt/Unu9AcU3/RgZFws1PlQVzKmxYjznuyy5APlEb2rzS3fe+t3j85fMK/abz90sUN9Ssb71zJNc026LAZBZgoH8yzz7HPiEE3IHnA3+4BnftmbG8xeOP7sEM2G/Y3KvuuDA29Mmp+3uWusP5JSVnn2+pvQbAjGg9ZofuJ4KNHXF/QDjbSSdMeygD/Xl5eZnHvKP7UVUsi/VPRC+tb+hMuIvbOQ6/xu4xqMg96xraPzOYeR2Oa/pO78+8FVCzw/rgTnngiZlHhb0egNJudlCB/pKcWw7sBP6G4yHrgWBj55XpNL6oMHeZWGr+x4LIhgXxWLt+5y2ddhOVHeIJ/bKoKOd/RXBJ//pUXF/f1GHeiBH5HOrfkVg7IxnoH+pGGz/zls5vkJ/6WIYCFKAABShAgfEvwIDL+J9DjoACFKAABShAAQpQgAIU8Bbg8w5XBgUoQAEKUIACfgP9cUH4yGnTyU94N7oVC+ddBei9jqDq0z3TMhfV17e86dZPEOhPeZq0uw2F/sVGxofWhJ76q7uNyoVzr1DgPscJ4CYMe2VtaLM58TrRR+JCxpGSoxfoj583JAq1948p7rR6xV4IymtDrSH3wKMnjAcBzHN8l3IuEgS+Ewb6Pdbfc2IHymo2bEp44KTHqfu7AV1SG2ozhwP2fy4ozT22p3uKGduZfdOFvRawfNX6VnNavOensiDvGIWYgz7zDhbwnudD+evhHejHnVBsSqddAXozA1bz442btruvSxCG3w61KmvXb2pJ1I7HOrLFwiU1za2/cl+zpODcEy30/kYgp0a/262qy+rWtzUnvd8Wzr0dgi/1l0mwSWewYzCRIXfoHkDCzRvpBPoriubOVxtBAWZG+5/yN8bz1P0Em58qCub+GMCnYzYquLOuufULSd4iIRVuT+BJq2fq0lUbN8YdxJvO+mJZClDAnwAD/f6cWIoCY1agtDAnDxbMH5DviHbyGQSkIBhsf304Oj2U0LLfQH9piev0cMWdwaaOZH9ARIaWTpj2UAb6TV/ixiByR7Ch/d/8zIFf47KS7EtUpf/B0Ctk7qe94S5TWpx9KSD3O3a8bkOGFAWD7Z1DbWswgX4/YfxU/Sotyf0aVL/qeOiK2xTgd95SteXn+6EE+svKzjpKey3zGxHbdR73BomSktwPWKr1QP8r4f4SCMuH1oTa4/5HCz/9TVRmJAP95qHKvZEBw/xWi3R+g4bixmspQAEKUIACFBg/Agy4jJ+5Yk8pQAEKUIACFKAABShAgfQE+LyTnhdLU4ACFKAABSaigN9A/4cXzDspbOlGACdFHV4N2HLerzdsfjWZy7KCOafbsDYAOD5abpsCRXWh1rjsQVygX+V1KyO8aFXj0+3J2nD3zZzOLRZKa5taB4SfzcGOx8+QRyEHD3aE4oHXduvVXqf5O9vsC9xm/QyQjx7891EL9JtTz/9XRA4eAChyaU3z5qQHVHqOH7i+NtTaf3BgbGwVBXMLoDAn5083/5bI1GteyovmfRC2rnYEmj0D/WUfyjs+MyAm2H1GtI0eC/aFNaGna1PdaxWFebdB5aZYOYXeURdqG5DnKS+Ymy1AE4BZ0XIJNxY426somGtOaf9hf92Ch+qaWy9L1afh/D7RyfPptpFs3uLaUNgK/Vzd+rb+sSdoL279JdrcUlkw5wOqVj2kP7fSEs4KLF6z5qmdycbiXn8Ansmc0l3wuCs3N4QxwGvzRqKT69MI9Me9FUIUP61Z32oC+Jp8zHnnA3Lw4FxF3OanyGn+U3qegKD04PqUi+qaN5u3pCT8DPZeSHe9sTwFKOAtwEA/VwYFxrmAR1h3ryVavrahM25XrNdQ3SFxd+B1KKFlP4F+r9PtLdGL1jZ0Jv0DwowlnTDtoQ70l5XkXqSq5oEncqK7Apt7woHSUOgPb6daYn6NS0tzs9GrTZD+B4jdtlhLGhq2DNg5nKq9RN+XlmRfD5Uv9n8vekewoTPVH99YsuT0I8LdWWbXcX7sWr9zmKqvgwn0LynKfndYIg9ysf9xIC2ngoL3H5kZCJsdsP27x1Vx1bqmjvuc/fU7b6nG6Of7oQT6Pd6A8ZqE7QX1oT/2v8KstDT3WIT14G5zwBbVFfVNnXGvIfPT30RlRjjQj7KinOtUHA/PadyXfsaZzm+Qn/pYhgIUoAAFKECB8S/AgMv4n0OOgAIUoAAFKEABClCAAhTwFuDzDlcGBShAAQpQgAJ+A/2DlVqy5NwjAvvC/dmDZAFjd6Df5DXq1rf9c6ogrNfbA9TCBXXNrauc/Y7bXJDkhHqv8fq18lvO3YZ7HOmE6P3OT0XB3K8d8HQehHhrbajtm+7rywvyvitwZE0SnJDu6VSU/07YPWbzxynR7z2D9JWFcy9SG4843pbg+9Rwj1PQ13dP6S4PBtv3xPrksQkl4QnsznH0nSofPv/gv8kb/7fLXp9q04ffOfBTblQC/YCvTTqm/3FrXPFA7frWK/2MzU8Zj7nzXENup3TvGY9xrHptt17snmu/gX73GwnS6U/c7xjwloq9qK756TaHWfxmHsUNNetb70zmajYC7J3Wswjat0En2Zsb/MwPy1CAAukJMNCfnhdLU2BMCiwqyf2xqPa/IgfQB7a/PTXlrmDz37ulxTn3APiX6MBssyu3vqG9/9VGQwkt+wn0e9QPr/C0F3xpUfYHIbIa0VcPKeTlsMp5TU1b/uYuf6gD/R4h8h4Rvby+oTPprmbTz8XF2bk2xJygfmy03ztErdL6pi0DdoDn5+dnHZG1u0YFxY7x/XLmUeGPV1dv7fazOEtLs08CrC6vNzi4w88iWPXGW1Pi/vj0aCfuJPTRDPSbTSJHH9m9EsDFg3EqLc4xu+R/DiAzev2rAdXCNU2dLzjHPpR7w89cOcvEBfqB33aHA+U+Noy473Hz13Zw154Zy1taWvY5/5B3/RaYr/y2EakmsikA9tRgsDPhqQojHugvPOtstazGAzvij46OtQfAVcHGjl/6nAMpKcnJfsc7ws963WMM9PtUZDEKUIACFKDAJBJgwGUSTTaHSgEKUIACFKAABShAgUkmwOedSTbhHC4FKEABClDAQ2Cw4XO/mOmE1OMC/T5PRvcIwkIl/tTqpQXzFgt0lcRyAx4nYCcbl18rv+XcbaVj5dffXc5P37xOARfIVTWhzQMOTEzUB7/h54qCuT8G4MhF4eu1oVaz4SDl54LS3GN7uqc4DziMC3x7rQsANZkB66rHGzdtT9nIKBYYpUC/rzcYGBb3OlKf96pfUt9ryLV5JJ0Afd84Br6JwvebAABPq7jfGMDXGwliLu57wut3zGMTwisi9qU1oad/59eX5ShAgZEVYKB/ZL3ZGgUOiUBZ0dnzVexgLNgOoAvQK4ONnQ8na7C0OPtSQO4HMDVa7lnJ6C2sr3/mtdh1Qwkt+wn0m3Y8wspPzDwqfGmykHrktPqw/hrAabG+jmag32NzhNn4/RwCVlkw2P5Sonkwp8FPscLmFUcLHWU8A/19VtmXqMqDjrC5DZWvBJvab0u103xxcU6+DdQA2GOLXNrQ0D7gDzSPdbQDqkuDTZ2/TbaOysrOPF57M/pfbQZgpy1S5q5/MIt/MCf0m3Y8TqX3d0+U5r4LYbsekPfE+ivAd+obO250+w7l3kjXwuMesQX4+hFHve9b1dXV4UT1lRWfVaiwzEkCM6JlEp687zH/ZqftfUccFf5Uqg0jpQfdjhWRT9Q3tJs3bMS9AszjTQAJ17p7TO43VCS732PX9m3u6LoXkI856ttuAZVrGztaUsyDlBbl3gzR/wC0Lozeqxob/zTgQZ2B/nRXMstTgAIUoAAFJr4AAy4Tf445QgpQgAIUoAAFKEABCkxWAT7vTNaZ57gpQAEKUIACBwX8BLyH4pVOSP1QB/orC+atUKg5CDDy8fsGgFh5v1Z+y7ld07Ea7Jz46VtZWf5Rmft71kEwpw8KO0XsMr+BYT9hbK9NAyq4E4oBh2QmGqeoZAF6IwTv7esidoiF0tqm1gHXR94CoDCHA8YyVJHxKPRBiPx4+qx3PZMsnzFY56Fe5xXo9wp3D6UdP/OUqP6JEuj3eBPANgWK6kKtnc6x+7WqKJh73YHDKX/Yf63ityqO/5xqwlQvMIf2HiymcW/QiPbZHDB7hqM6kzFqFtg/mNY1tbF64GGgqVrl9xSgwCEWYKD/EAOzegqMkICUFmffBcg1jvZ2JAnWSllJ7oWq+j+OTQA2RD8XbOg8+McCgKGEln0H+ouyr1ARszvXivbfVsHdu/fM+JLrFHGYU+oPz9pzA0RvAnCY03eUA/1eJ+2b7rXbgssbGjo63GuhpGT2yZYdeMAV5jfFEoacq6pmT9nxZsBs1Fg+4I8t0dt37Tn8W24vU6aqqiqw481nLwf0B475fjUMq6SxccufY/UkqPsVVf3kuqZO8wdeXEC7pCRvptjdPxVB/x+JCmzuCQdKfZwen/L2GGygv2+DRdw90QXVW2YefeadXg9ZJSW5H7BUje3Jjo49i4Au8jp1fij3RsqBuwp4BPpNCVsED4cx5TMNDW07XJd43eOmSFt3eMriUKjtDY8+SFlxzu0KfMnxXbI2TDFZVJS9SET+2+G258CD89JgU8cGdxulpbmHoVfrnGtegK/WN3Z8I9WGlOjGkScdm3h8nbZfXHz2ewOwzYaTExz9eR2KFcGmDvO6Rs91HdCuOxTyccfv0qOBKfsuX7Pm+a5YPQz0p7uSWZ4CFKAABSgw8QUYcJn4c8wRUoACFKAABShAAQpQYLIK8Hlnss48x00BClCAAhQ4KOAn4J3Ia2nROadYtvURQBZD8R4IjgMQSOab7ATtQx3ojx8r7qkNtX7G73rwa+W3nLvdoQT6qwpmz9iv0ytt6HKBzI3OxYD8jfc44wPDHuFlz5BzIjc/4eclS849IrAvbP5/+/l+/Qezrky2Zv8bf/l3tfWrkP78krMqkxV4XqFrzOGpYyXgP4ED/VK+YM77xAp8DNDiSCZFMSvB3DjnyfNEfLdTuif0uzevJLrez5o2na0omGveMPHV4VjTfXXE35/mX8sXzvmQiPX4gc0DR8e1pbAh+DtUNoiEH2LAf/hmgzVRYLACDPQPVo7XUWCMCSQ46d308gWo/gJiPdv339/2GRC5AsC7nUNIdBL3UELLfgP9BQV5x0wJdJs/vvNcrHsgWC+K1yNdB7IB5AzYDTvwgrdgY1GwuaPNPT2lJTm3QGFCw30fwa3Bho5vpppGd2A3Wdg+EiLvP9F7wB/3ZnfjFiiCENkC1bNF9HyFmIcNrwfUpKeWO05D7z9FPjqOnQAeVWizwOrtm2+dD0EVgBMdY014Wv3i4uxcG2LC+8c6ypvT4J9XkVVQRGxVdZoAiyCoAHCEn7pTWXt9P4RAP5LcE/+AYiVEIrutFThOoCa4bdZXbFOJ+SrpSe5DuTfStUgQ6I9VYx4am6CyUcV+GSLnimKJ+x6PvLlDcUGwqWNNovaTmHWpSh2gNSKyP/ZbIiKXKXC6czNOqjdGLCrJ/bGoOl+FF1ZogwWsU5ETRfFWfWPHf7j7GNnMc9juJ6AodXy3B8AaMWOHzobIxmBju3nryICPx9tIYt8P+H2MrGvRisj/iDRgw5D32zYY6E93JbM8BShAAQpQYOILMOAy8eeYI6QABShAAQpQgAIUoMBkFeDzzmSdeY6bAhSgAAUocFBgMOHzpYV551q2/BcAExx3/v/jU9KOrUC/d1g20SD8Wvkt525nMIH+C0pzj+3pyfwmNPKG+4On0KeciVgBX4F+zzB1Qqei/HfC7tkI4JRombjrvQLrvrvsUTBFkFsqi/IWqS13e2QuBtZmTu+3cL9I5n/WNrX8bSh9Gsq1EzDQL5UFeR9WyO2uk+X9Mh2SQL/fe85voL+8cO5KUXzE76BSl0v8G1VRkncyevEjqCxN8TscOb1fLflqXdPmllQHc6buE0tQgALpCjDQn64Yy1NgDAuUlmafhLA8AURfZeW/r7/uDgdWeJ2oPpTQst9Av+nm4uKcfBuo8dwR6D0O+8CrizYIcCYQ2bltPnst0fK1DZ0h9yUjFOhH3yn3Gd8F1LwayefDqPxBoVMEmB3td9JAvykzhLnujDZsoAAAIABJREFUguCmYEPH9xP94VVamHsuLF3lCvX7WU1hCG4JNnT853D9UTeUQL/pcHHx+44OIPMRAEV+BuAo87qqXrGuqTOY6Lqh3Btp9gVxgX6RO6BqHrKdGy+SVZty3mMXR0L9gbB5Y8aH0+ynDchdM4/q/bfq6q3dia4tKzp7voptXGd6lRHBQ/UNHZd5fVdWkn2JqjwIINOz/iQbdUqLc8xbLcy4PNtNMtZXYONCr41CDPSnuUJYnAIUoAAFKDAJBBhwmQSTzCFSgAIUoAAFKEABClBgkgrweWeSTjyHTQEKUIACFHAIpBM+j5x2vu2lGxX4epKT+N+AYm9/EwKTYzP/P/BI2JyB/sTLz2+4OFZDRUHe+VDrVxBNlDHYA8X2AS1K5HDHIw/+26QI9EeGa9bvnu1/Oc+y9bMm0jTwQMC4edmjgtumH7P3jmRZiUP1YzKRAv1V+flZ+6b03AVghWfwvO9E+W1QmIMvY58M1xs/GOhPsNgib0rRwLXo20jgPBh24BURZ11tZdqfWrXu938/VGuX9VKAAvECDPRzVVBgggkUFMyekZmR8V1R/WSq15MBeFNEPn/EO874ZXV1tdllF/cZSmg5nUC/abikJPtMS+UXHif1u/u1UwRftDL3PRzuyloFwcJYAVFcX9/UYf64G/AZqUB/7A/7nW8+8zmFmAfTZK8lsw/sJn1IrYwvWXbPwwo5P9rplIF+Uy5yYnnWnhsgelOKdmIWz6ol165b196YatmXlMw+2dKMHwG61OfGhBdU9Zp1TZ3mdH9NVb/f74ca6B+Ekwmlr7al99qGhq2vJOvnUO4Nv+OPlXMF+nsEsiws+mcLWAnFuSnqe1NVr17X1Gk2+/iaG/NwuvOtZz+qqncCOMpHf/8B4AvBxo6VPtqQ0pKcL0Nh3pAR94aKZIH+6IaZuwG9ynNdpnjzRprr2vwm1qiVce26BA8oDPT7WBksQgEKUIACFJhkAgy4TLIJ53ApQAEKUIACFKAABSgwiQT4vDOJJptDpQAFKEABCiQQSCfQX74w73qBfH9AKFfRLsDtvXa4Yc1vfr/N3Uw6IfXywnkXiuqvYnWo4KG65lbPg+Oc7bjbMN+pyEV1zZsfc5aLHyvuqQ21fsbv4vBr5bfcUKyWFc/JtXsD6waE+RVvQvBfsAMrs447+UWvzJCfvnmEybcdOJyzqC7U2unHys9p5mUfyjs+05InITgtMl/ADrFQWtvUuslPG0MtY/IT+/7xymmwehdCpRKCBQM3OvS1oND7ps/a96mRDvVPoEC/lC/Mu0tErumfM4UtgvWA/T3pyVq/auPGXe759LOGzDXucumuo7Ky/KMy9/esg/Qdspvoet/9WTj3fgjMQZ7RT3pvARnqul7yoXNmWRmBfAuy2FZ7iaicHL+JQp8TO1BWs2HTS0Ntj9dTgAL+BBjo9+fEUhQYdwIFBXnHTLG6VqjIJQK8x/HH5B4FtlqKH3fZ4epQaOvuZIMbSmg53UC/6Yf5Q3jH9j+dB9HPKrBQIMdE++fZ79KS3O9C9Yv9YxAEd+2ZsbylpWWfc1wjGeiPtRuZg4zuq1VxhQBnRMPLYYX8VaCNAdj/b03jH7cOxdi0ZTZxTLUCVQpcqaJnOcz62lI1ryf7ycyj37cx0caNRGtgadGZp/Qi49MQlAORh6PYBoUh1+3nphqOQP/B+TjoBMHZjnvCnF7/KlQfz9Dwj1Y3PfOyn74Ndd78tBEr4wr092/4SPd+SafNvvtx9pRdb1kVCrlS+zYOzIoG6c1mlG0ieEqg9x/+Drs2zYdSKS3KzlfBV6RvI4tZV6bOvyvww3WNHd9J1NfImN/8UyWALwM4J3o6gwnf/wWQG4ON7Y+mGmeSdb0HwItQ1GWg955Ua4GB/lTS/J4CFKAABSgw+QQYcJl8c84RU4ACFKAABShAAQpQYLII8Hlnssw0x0kBClCAAhRILOAn4G2uXlKU9+6ALc0ATorUZkK5lnx92jGnfitZZmEsBforC+atUOjPYxqq+kjd+rZ/9nHAXeQSv1Z+y7lnxa9VXl5e5vGHizmY7+KDY8GGKRnWhY83bhp4Ir+rET99c4ecodgpYpfVhJ7+nZ97yU/42WOsPQpZtjq0ea2fNoa7jOP0/u8NOLDUnGoOubp2/eb+dTPcbXvVN1EC/ZG3SEDWAJgRHWcXIJ+oDW1OerCknzUUuSeL8t8Ju8fkp07p+1lKb2PIhxfMOylsRfJXfb9rgOfmFd/9Kci7BZBvOOY0rU1Dw722zOn9YgduFfN2hIGHcz6RNWvvpWlmgoa7e6yPApNGgIH+STPVHCgFKDBWBcrKzjxeezOejAbmTTffgo1FweaOtrHaZ/aLAhSgAAUoQAEKUIACFIgXYMCFq4ICFKAABShAAQpQgAIUmKgCfN6ZqDPLcVGAAhSgAAX8C/gJeJva3GF4AHVZs/ZemCoQ6jekbto49Cf0zy0wB8FBMD0ipHi6Z1rmovr6ljf9iPm1cpdT6B11obZ/S9WGX6tlBXNOt2FtOHAI5PHROv9hCRauam59NlUbfsYQ2TAwQx6FYFmsPoFcVRPafF+q+s33PsPP5uT2/xWRSw7WObKnmXuNxRyQuHdb1k8EYgLQfR9FMKs7c3m16xBSPxaDLTNRAv3lBXnfFUj/ga4quLOuufULqTbR+FxDQw70VxS4fhOAZzKndBc8Hmx/3Tl3fvtTWTjvElV92HHtk1bP1KVebyEY7NoYzHUVBfMuBfT+6OGapoq03roxmDZ5DQUocFCAgX6uBgpQgAKjLFBWeNbZalmNAI6OduVFyeg9v77+mddGuWtsngIUoAAFKEABClCAAhRIQ4ABlzSwWJQCFKAABShAAQpQgAIUGFcCfN4ZV9PFzlKAAhSgAAUOiYCfgLdp2B3MBfyFr/2G1CNtFM67UFR/FRuoCh6qa269LNXA3W2Y8ipyUV3z5sec1y4pOPdEC72/Ecip0X/fDeiS2lCbOawx5ScNqy8L5PahjiPRaeMeIWTfoWG/Y4gvh0df26WXtbW19aSC8ht+riiYe92BTM0PHfVtzkBv6ROhP7ydqo1U35eW5h42pXvK/Qc2cMyLlBXssiGXrw5t/kOqaysL5nxA1aqH4Iho2ZdhZZ5X29Tyt1TXDtf3EyHQ77UxxOu+9DLzvYaGeEJ/RWHebVC5qb8PilWv7daL3evcb3/KC+ZmC9AEYNZgfmNSrZ/yhXnXD9ggYTYLrW9z3kOeVSxZcu4RgX1h8/aL/IO/S/G/kana5/cUoMDgBBjoH5wbr6IABSjgKWB24L71Vsachob2p1LtEo1VUFqScwsUB1+jJAju2jNjecsI7tjldFKAAhSgAAUoQAEKUIACQxdgwGXohqyBAhSgAAUoQAEKUIACFBibAnzeGZvzwl5RgAIUoAAFRlLAb8C7vHDuSlF8JNY3v6fOl5fMO016dB0Ep5lrE4XUzXeHOtAfCRgfLisBXNxvrHjgtd16daqgelV+ftb+qT2PKbD44Px4b2pwjwOAr8D90uL577V67WYITkhmFVe/zzcNmOzLvm1ZPwPko6nGUFGQdz4gawDMSDVv7vVauXDuEhU87jgN3DMQX1E4/2yo3X9QpgI95k0AtaHNv/R5D8jSBXnZhx2371n3myLMfO2b0vMEBKWxuvy+ZeDDC+adFLZ0I4CTotcy0O+akLi3UHhsvvHaaON3DsqL5n0Qtq4WYGayOfDa+CAiX61p3mzyWppsHZV9KO/4zIA0AzjDUe762lDrXe7r/Ab6I+tuak8NgGLHPfbLrFn7Pp7qbSax8mb9WdO6utxvCTDfx22CSbABwWPccW/E8Lu5wue9yGIUoEASAQb6uTwoQAEKDJ+AlBbl3gzRmyG4JdjQ8f1Uf/QtLs7JtwHzB1rsdH5bVFfUN3X+Yvi6xZooQAEKUIACFKAABShAgZEQYMBlJJTZBgUoQAEKUIACFKAABSgwGgJ83hkNdbZJAQpQgAIUGFsCfgP9Hie2twl0cU2o7Y1EI1q26JwT7O5ANQQfjJUZzUC/6UNlwZwKG9ZjAmRG+9QFyJW1oc0PJ5kZqSyYe7Mq/gMC62C5BIF+j1O6VXVZ3fo2Ex72/FQVzJ6xD9PvA3BRKquKornz1UbQEXbenbJ+E+Z/I+trsOXLfsbgHUzG+gz0Lk92gn7lgvnvUitcD8h7HAP1DMRHT3C/F4KPOcpuh1qVtes3taS4U5xzUpcZsK56vHHTduc1cWtW8dsM6S1P9QYAjzXSEs4KLF6z5qmdI3X3ToQT+o2VeyMQgCeyZu29NFm4PXLKveLXsU1AUXPvTSGuE/qjZber2hfUrX/6N8nu6YqFc2+H4EuOMq+GLS1c09T2gvs6v4H+yG9M4bxLbNUH+39jFLYIvlITar0tVd6sYuH8fIhdA8UeEfvSmtDTvxuwpl33vvk9hSVL65o2/zbZ2ozbvKDYKWKXuesfqfXNdigw2QQY6J9sM87xUoACh0ygtDj7UkDuj+4ctgX6s67w1JtCCR5KS0pyP2Cpmge9kx2dausOT1mc6JpD1nlWTAEKUIACFKAABShAAQoMWYABlyETsgIKUIACFKAABShAAQpQYIwK8HlnjE4Mu0UBClCAAhQYQYE0Av0DTmyPdrHGK0hdVVUV2PfGSx+FjTshOMo5nNEO9HudtB8JxUL/dfqs0x6srq4OO/tryu+d2vPvAtwIIDBwarwD/V4nkwP6nB0IVKxu3PRn9/RWlOSdjF55AMBCP1bLC95/ZC8yggDm9ZdXvOIVADbfL12Ql2NZ8nMAefFLy3sMppzHSfvmn9cgQz9d29D2iruuZQvmnmNbeMh14rkplvCEe/dbCSJ1qrwu0BU161vXegWgS0ryZk7rte6A6scdmxMeDWe9ffmaNc93xfrlWXeS/pvrImMQPDogTC767drmtps9bkuzqeBfVHEDgAyI/nfWrH3f83sSe7LbfKIE+isXzr1Cgfv650lhQ3B3Vlfml6pbWva577X9U3tuUOAmAIe5fNIJ9JtL9wjwhWmz3nWv1z29b2rPd6C4ZsDmFsV3ate3mvs87mT/dAL9fW/CmG5yY8sdYwgrcPv0rsxvucdtypjfzL3bXrwckB84Nuq8agesEudvhmfd5t4P6CdrmtrWJbpfpvbgpyJyiaM/mzPQW5pqc8sI/lcRm6LAhBZgoH9CTy8HRwEKjKSAx2n7pnnzALBRVKtVrLcjzxPAcQL9OIBswLkjG9stoHJtY0eq3cMjOSy2RQEKUIACFKAABShAAQr4FGDAxScUi1GAAhSgAAUoQAEKUIAC406AzzvjbsrYYQpQgAIUoMCwC/gN9CcIqZr+dKniKYi+aP6DQN4FYK5HILev7wpbLVxQ19y6yj2Y8sJ5F4rqr2L/roKH6ppbL0s1aK8AvYpcVNe8+TGva/tPwQaOdn3/VwjWicoGBWaK6gIFSiA4wrsPicPwFQvnXQWoOX3ecaJ/JGsSBHS1wNqv0HOhmA/B2fGbBSI5lB1iobS2qXWTu33P+k1YGngeFp5S1bClcoT2vR3hnxIaKh6oXd96pdf3Zs73bsv6iUBWuL6PzLklCNqQly1oniqKInmZgeONXZYw0G8KVBTMuxTQ2EGbzqbMSem/UOBZ848WZJpCKwAsHri+9DmxA2U1Gza9FLemFuZdL5Dvu+fB9F9EHlPoP6Lr9jhALwaQP3AuEtft3vCgQI8F+8Ka0NO1qdZsqu+9A/24E4q4tZCqrtj3NgJPrgk99dfYf04npB63/grybgHkG6nu1cqCvGMUYjZmuDeT7IFivYq+3leHZAuQEz1s1WtIb6nYi+qan25zfunl5Lr4HwfeEBKEauQEe1UUCmSx+55W1a0qVvHq0Ob/8/zNiH8TQNI1neBNFeamNm95eFRFmgHt7Rs65ouiCsCJjrYTvjlkWfGcXLs3sA6ix/aXj977KroKkIhR5H5RLIK5Zwb+hvl5K4nfZcVyFKCADwEG+n0gsQgFKEABvwKLirJLReQXAA7+MeTv4j0i+vH6hs5H/BVnKQpQgAIUoAAFKEABClBgrAkw4DLWZoT9oQAFKEABClCAAhSgAAWGS4DPO8MlyXooQAEKUIAC41fAb6DfjDBhSDXJ8BVoFcURELw3VkwgV9WENt/nvmykAv2RsRTkLbch9zlOw041idsBaQW07GDBxIH+JGH4xO0oXhTBHu0LNicN9A+ufnkdoh0Aivs7oVj12m69uK2trcerY+ZtAD3IME4fTgXk+L4xehjmcdF/Sxp+HuR89FWteEUt+0J30NvRF6koyPsyIN/02jSRdEwqr9uWvWx1c9tTXuXi751Ih26tDbWZtob08RFUT7t+9yaXkQj0m04m2UDjPYa+U/w3ADgTQN8aUuyFoLw21BpyXuQxhlcBmM1Cn/Y936nXEAZj9eEF804Kiz4BwZw0J6tLFDfVrG/9vteJ+6aupYV551q2tWpAqN9fI+EDGwluqQ21/Weiuv1Vw1IUoEA6Agz0p6PFshSgAAV8CJhXdgl6bhfVq5LsCHXW1GYLrmpo6DAPQ/xQgAIUoAAFKEABClCAAuNUgAGXcTpx7DYFKEABClCAAhSgAAUokFKAzzspiViAAhSgAAUoMOEF0gn0G4xli845we6xfgKVpQlOY4+ZdYnId6btz/j2vik990DwMQfmPbWh1s+4cUcy0G/ariyY8wGF9eCBU+DfnWKin1XgYoEud55Kniq8XVUwe8Y+ZN0DlY8ktYoEmHW1lWl/KtwbuEMUHzH9SXZCv/k+Eup/Y/oXRXFzwjci9FVkAxJCpn2VhuX9YuNxR3+eyZzSXfB4sD16Unq8RFV+fta+qd3fBuS6FCHpsIjchrD8XC27GcAp0dpSBvpNuYqSvJPRix/5WFumePjAqe81Vmb42lXrfv/3FPMnlUV5i9SWu33MdZ+X6Gpk4NrahrZXEtVdWTj3IrXxSL+lwhZgRc36VnNg6JA+EynQbyDKF8w5UyzLuLhP6h/oFDnBXr4Ynm49HNgXNsH8hY4C19eGWu9yXuDh9IwNKbJU8gHbvCHjqBQT8ZRmyGV1DZsjbxhJ9BlMoD9yj+bnZ+2f2nODAjclvUcPNvwsRK6tbd5sNsUk/aR5v5i6XhBLr6lpalvHMH8qXX5PgeEVYKB/eD1ZGwUoQIF+gYKC2TMyrYxKy9J/VsW5AGZF3lQEdEHwKmzU2Jb+d0ND55/4BxAXDgUoQAEKUIACFKAABca/AAMu438OOQIKUIACFKAABShAAQpQwFuAzztcGRSgAAUoQAEKpBvoj4rJ0gV52ZbI5yAoheKEaKi5C8DzgD4owL01obY3TPnKgnkrFPpzh7ZniHykA/2mP32h+MMqRPUaAB9whG5N37cI9K5ps06rqa6uDg+zlQmk/xWKRlv1+6s3tHWajEl54dyVfgP9Mc/KgrxjFLgakMsBnB45pLLvlPO/QxF01r+sYM7pNixz+vnx5noFehSybHVo89pUd8PSonNOsTRwrapWicrJjjl/FWI2CWT+oLap5W+DDT/H2o+0Y2d8WqDlCpzmmJM9AryokDrb6r1nddPvX07VZ+f3VVVVgT3b/3KeFcanIHoegBMdGxTSrtusnf3bDrtNoWajAwRy17RZe26urt7anU6/vMpOtEB/370W9bf1s9Gg/jHRse8BsBUqP86SPdXVoa27zb+XF+R9VyBf7PdRBLO6M5dXt7Tsi/2bh9OTVs/Upas2btwV2VCjh1VB1Gwemu26t9fblvzXYUefutHc26nma6hr2tGXKwGcBSA29ujvgGy0A/iJ3/44+5vkfhly3alc+D0FKOBPgIF+f04sRQEKUIACFKAABShAAQpQgAIUoAAFkgow4MIFQgEKUIACFKAABShAAQpMVAE+70zUmeW4KEABClCAAhQ4FAIVC+fe73zTgEJvrAu1/eehaGs811leOCdP1DKngL8jMg7Fiz22nl//m7bXxvO42HcKUIACFKDAYAQY6B+MGq+hAAUoQAEKUIACFKAABShAAQpQgAIuAQZcuCQoQAEKUIACFKAABShAgYkqwOediTqzHBcFKEABClCAAsMtUJWfn7Vvak8NgOJI3QpbLVxQ19y6arjbGu/1VRbMqbBhPSZAZnQs67undJcHg+3mJHZ+KEABClCAApNKgIH+STXdHCwFKEABClCAAhSgAAUoQAEKUIACh0qAAZdDJct6KUABClCAAhSgAAUoQIHRFuDzzmjPANunAAUoQAEKUGC0BJYWzHv/FPT85YnQH97204eKornz1UZQgJnR8tsUKKoLtXb6uX68llle8P4ju5F56urQ5j/4GUNeXl7m8TPkXuebDADcUxtq/Yyf61mGAhSgAAUoMNEEGOifaDPK8VCAAhSgAAUoQAEKUIACFKAABSgwKgIMuIwKOxulAAUoQAEKUIACFKAABUZAgM87I4DMJihAAQpQgAIUGHMCFQvn50PsGgWezETvilShfhNq70XGEwAWOgbz6Gu79LK2traeMTfAYepQVdXsKXu3Zf0EkAss6IqaUJsxSPqpKJh3KaD3A5gaLbgb0CW1obYnU13L7ylAAQpQgAITUYCB/ok4qxwTBShAAQpQgAIUoAAFKEABClCAAiMuwIDLiJOzQQpQgAIUoAAFKEABClBghAT4vDNC0GyGAhSgAAUoQIExI1C5YP671ArXA/KeSKcU7ZZixaoNreYEenV39ILi+Uf3hO2fA6h0fLdbVZfVrW9rHjMDG/6OSGXB3JtV8R8QWAC6ROS2abrne9Whrbs9mpPKwrkX2or/cbzFwBR7ImvW3kurq7d2D38XWSMFKEABClBg7Asw0D/254g9pAAFKEABClCAAhSgAAUoQAEKUGAcCDDgMg4miV2kAAUoQAEKUIACFKAABQYlwOedQbHxIgpQgAIUoAAFxrGA52n7ChvA8xCsVOBZMzwLMg2qlSood5w2byL/tgi+UhNqvc1rA8A4ponrusdp+6bMHgBrBVJrQ/ebfxDgDABXAHj3wEr0ObEDZTUbNr00kVw4FgpQgAIUoEA6Agz0p6PFshSgAAUoQAEKUIACFKAABShAAQpQIIEAAy5cGhSgAAUoQAEKUIACFKDARBXg885EnVmOiwIUoAAFKECBZALLFp1zgt0TWAlgYVpSClsFP58+a+81k+TEeSkvmPtxAX4A4LD0rOR127KXrW5ueyqt61iYAhSgAAUoMMEEGOifYBPK4VCAAhSgAAUoQAEKUIACFKAABSgwOgIMuIyOO1ulAAUoQAEKUIACFKAABQ69AJ93Dr0xW6AABShAAQpQYGwKVFVVBfa98dJHofgOgONS9lLxJix8PuuYd/2yuro6nLL8BCpQUZJ3MnrFhPorAQSSDs287UB0NTJwbW1D2ysTiIFDoQAFKEABCgxKgIH+QbHxIgpQgAIUoAAFKEABClCAAhSgAAUoMFCAAReuCApQgAIUoAAFKEABClBgogrweWeizizHRQEKUIACFKCAXwET7N+7/S/nWorLVXURgJMATEUkmI5tAJ6E4GdZx+xtmCSn8iekqyzIO0aBiwH5ZwBnATgmWniPAC8CeDhshR9c3fT7l/36sxwFKEABClBgogsw0D/RZ5jjowAFKEABClCAAhSgAAUoQAEKUGBEBBhwGRFmNkIBClCAAhSgAAUoQAEKjIIAn3dGAZ1NUoACFKAABShAAQpQgAIUoAAFKDBpBBjonzRTzYFSgAIUoAAFKEABClCAAhSgAAUocCgFGHA5lLqsmwIUoAAFKEABClCAAhQYTQE+74ymPtumAAUoQAEKUIACFKAABShAAQpQYKILMNA/0WeY46MABShAgUkrUFaSs1IVH+kHENwabOj45miBFBWd/c6A6EaBnmL6oJCXwyrnNTVt+dto9YntUoACFKAABShAgeEUYMBlODVZFwUoQAEKUIACFKAABSgwlgT4vDOWZoN9oQAFKEABClCAAhSgAAUoQAEKUGCiCTDQP9FmlOOhAAUmnUB+fn7WjOm7P24Bc22gdffeGT9raWnZN+kgfAx4slmNVKC/pCQnRyDXmClQ6N0NDR0dXtORbqDfb70+pp5FKEABClCAAhSgwIgIMOAyIsxshAIUoAAFKEABClCAAhQYBQE+74wCOpukAAUoQAEKUIACFKAABShAAQpQYNIIMNA/aaaaA6UABSaogJQWZ9+FaJi6b4x6d7Cx87pItpofp8CksxqJQP/i4uxcG7IOwLFR7Nct6KK1jZ3t7uWXTqA/nXq5zClAAQpQgAIUoMBYEWDAZazMBPtBAQpQgAIUoAAFKEABCgy3AJ93hluU9VGAAhSgAAUoQAEKUIACFKAABShAgYMCDPRzNVCAAhQYxwLLzjvj8K5pmasVcr5jGM8gIAXBYPvr43how971yWg1IoH+kuwLbZVfOSdMFNfXN3Xc5Z7EtAL9adQ77IuFFVKAAhSgAAUoQIFBCjDgMkg4XkYBClCAAhSgAAUoQAEKjHkBPu+M+SliBylAAQpQgAIUoAAFKEABClCAAhQYxwIM9I/jyWPXKUABCuTn52fNmL67WoDyfg1BcNeeGctbWlr2jZZQaUnOLVB8I9a+CB6qb+i4bLT6Y9odq1aH0mQkAv1lJTklqqgFMDU6lh6BLKtvbF/rHls6gf506jXtuOsGsEPUKq1v2rLpUBqzbgpQgAIUoAAFKOAUYMCF64ECFKAABShAAQpQgAIUmKgCfN6ZqDPLcVGAAhSgAAUoQAEKUIACFKAABSgwFgQY6B8Ls8A+UIACFBiCQGlhTh4s/BLAGQCehY2PBps72oZQ5ZAvHYuBfjOosWg1ZOwkFYxEoL+qavaUt9/MuE2g15muKOSuI4/qvbm6emu3u2vpBPrTqde0w0D/oVxJrJsCFKAABShAAb8CDLj4lWI5ClCAAhSgAAUoQAEKUGC8CfB5Z7zNGPtLAQpQgAIUoAAuFf/9AAAgAElEQVQFKEABClCAAhSgwHgSYKB/PM0W+0oBClBgnAiM1UD/OOEbtm6ORKA/nc6mE+hPp15TloH+dMVYngIUoAAFKECBQyHAgMuhUGWdFKAABShAAQpQgAIUoMBYEODzzliYBfaBAhSgAAUoQAEKUIACFKAABShAgYkqwED/RJ1ZjosCFKDAKAow0D+K+I6mGei3SuubtmwaG7PBXlCAAhSgAAUoMBkEGHCZDLPMMVKAAhSgAAUoQAEKUGByCvB5Z3LOO0dNAQpQgAIUoAAFKEABClCAAhSgwMgIMNA/Ms5shQIUoMCkEmCgf2xMNwP9DPSPjZXIXlCAAhSgAAUmjwADLpNnrjlSClCAAhSgAAUoQAEKTDYBPu9MthnneClAAQpQgAIUoAAFKEABClCAAhQYSQEG+kdSm21RgAIUmCQCDPSPjYlmoJ+B/rGxEtkLClCAAhSgwOQRYMBl8sw1R0oBClCAAhSgAAUoQIHJJsDnnck24xwvBShAAQpQYPgEKory3wm7ZyOAU0ytCuwQC6W1Ta1827oP5oqiufPVRlCAmdHiT1o9U5eu2rhxl4/LWYQCFJhgAuWF8y4U1V/FhqWCh+qaWy+bYMPkcCgwKQUY6J+U085BU2BiCbhDy5boRWsbOh8DIGVFZ89TsT8FoBTACQAsAF0Anofgwe7eKfeGQm1vuEVKSvJmWuj+DBTmD57TABzW92Cpb1gqW8TSuw9/h11bXb21O01NKSnJfp9lyydhoRKKkwBMjdbxtgLPieoj3fbU+7z65dWWOzwPwa3Bho5vussuO++Mw7umZa5WyPl9Y5GXwyrnNTVt+ZvD6rMKLRPIMdHr9wB4EYKVNqb8uKGhbUeqev14uNpOdMmEs0plU1Awe0amlVFpQT9hi57tmIewQv4qquZ/5PjJzKPft7G6ujqcqr5Egf6qqqrAju1/Og+in1VgoaOdyL0hinvC1pRfeM23u82iorPfGRDdKNDo//gyYF0NKD6cZReXZF9oq/Q/oKSyiHwfvTeWFOSeGA7obwCcGrtOFNfXN3Xc5aeesqKc61TwQ0fZpyXDXlRf/8c3/VzPMhSgAAUoQAEKTFwBBlwm7txyZBSgAAUoQAEKUIACFJjsAnzemewrgOOnAAUoQAEKDF6Agf7B25krGegfmh+vpsBEExhLgf6lC/JyLEuuMca2rXev3tDWMdG8OR4KjKQAA/0jqc22KECBQyLgFejvhd1q2YEHIFiYotE9gP5rsLHzZybjboLOO9985nMK+XosxJ/k+mcRkIuDwfZOPwMrKcnJsRQ/B5Dno3yXAN/ZuXfGt1taWvYlKz/UQL9l9QQszfgRoEujGx4SNfe6ql6xrqkz6Czg3ijgY2zuzQRxl0xUq0Q2+fn5WYdn7bkBojf5WHemmj/aYl3R0LDl98m8vQL9NrDSAlZCcW6KuTLh9M8GGztW9h2S4P0ZzpC+s4VU9Q4l0G+i/aXFOfcA+Jf+NgXBXXtmLE91v+Xl5WUe847uR1Wx7GB/5dvBxvab/ax9lqEABShAAQpQYGILMOAyseeXo6MABShAAQpQgAIUoMBkFuDzzmSefY6dAhSgAAUoMDQBBvqH6scT+ocmyKspMLEExkqgf1nxnFy7N7AOosdGhFVetzLCi1Y1Pt0+scQ5GgqMnAAD/SNnzZYoQIFDJBAfWpY7oPoxAH1/MKT+hAH57Myjeu/d8WbG3YBelSLY7qhRn0PAKgsG219K0owsKsr9ZxH9b59hbWdVv+4OB1aEQn94O1H9Qwn0C/RzAH4A4OTUTJES2y2gcm1jR0us/DAH+ie0lZdxcfH7jg4g8xEART7nIFbMvC1hRbCx44lE18XdG8Ca6IYSv/eGDZWvBJvab0sU6k8VvHf2bTjLDjHQj7Li3MUKXQUgs+/BAtuQIUWpNuiUFZx1ugasDQfelHB8dGy7bbGWNDRseTLN+WNxClCAAhSgAAUmoAADLhNwUjkkClCAAhSgAAUoQAEKUCAiwOcdLgQKUIACFKAABQYrwED/YOX6ruMJ/UPz49UUmGgCYyXQ7+5H1Pn62lDrXRPNnOOhwEgJMNA/UtJshwIUOGQCHqFlZ1svqGANVJ+CSgaABSIwJ9Ef5+rQ3wGsA3BFNMxvA+iEYjVEtihwnIiWQiMn/h/muvbR7W9Puaytra3Ha5BlJbkXqeovAUx1fL8TgDnley0CgT+gN/wey8IHtO/E8AF9Myf11zd23JgoUD3YQD+ALgD7AcyM9ms7FPXa52A+nlYCfXLq/p6lqzY+uytaTpYsOeeYri57Smx8mWJ/VoEvOcb76161ro3952l2T/iwWWdtq66uDjvNJoHVgCViNkPsnzb114AWOr6IrD2F/CwA3aS2vdcW6xwRfBSAKRdwlP17GFZhY+OWP3uvvZyVqvhIgptvp1l/FrRZxXobgjxRXabA6a4NLV2AXhls7HzYq57hDOk7609Vr3mrQVbW3qNi12So/U+wYDY3nBj9t50ielmPHfhDrMyMrv07Y+u2rOyso7TXMmt9Tux7UVxf39SR9MGirCj7ChW5L2akwOaecKA02aabQ/bjx4opQAEKUIACFBhzAgy4jLkpYYcoQAEKUIACFKAABShAgWES4PPOMEGyGgpQgAIUoMAkFGCgf2iTzkD/0Pwmw9XlhXNXyoBsiN5aG2r75mQY+2Qc45gJ9BfMKxFobSwPp0CPQpatDm1eOxnnhWOmwHAIMNA/HIqsgwIUGFWBBIH+7SJ6ZX1D52p3EL6qqiqwY/uzN0L0665wdGwcr0OxItjUYf7AUOfgSkryZord/VMRXOL49+1i28X1zX/c4oZYWjD7n3oCgUYBZh/8TmvC6L2qsfFP293lTUj58Om77gHEvGEg9nk1oFq4pqnzBS/oIQT6Y9V1KfCt3Xtn3NHS0rLP2UaC/uy1RMvXNnSGEk28u08ieKi+oeOyZAtlMlqVlmRfD5XvOwL0O0TkE/UN7Y95beAoK879kEIfB3D0QUv5drCx/WYv2wT3hg3oPd1h+8uh0NbdruuktChnMQQmsN5/ir8CWzPD4eLVoa3/524nVfDeWf5QlTVtuOsGsEPUKq1v2rIp4Totzr0N0Jv6vxcEd+2Zsdx9H8S+z8vLyzz6yO6VBzZcXOy45tZgQwcfhEf1vwXYOAUoQAEKUGDsCDDgMnbmgj2hAAUoQAEKUIACFKAABYZXgM87w+vJ2ihAAQpQgAKTSYCB/qHNNgP9Q/ObDFcz0D8ZZvngGMdKoL+qavaU/dsOu02h15neCeSuabP23FxdvbV7cs0IR0uB4RNgoH/4LFkTBSgwSgIeoeUdUF0abOr8baIu9QVzu+51BedN8ZTXegXPE53sHT1x/hFHYLutOzxlcSjU9kaivhUU5B0zJdBtNhPkxcqo4qp1TR0mZB33GWKgP+np66Yxr/5AkDTEPJhA/2SzMqfzd03LXK2Q86OTaovi6vqmjp8nu5XKinKuUsG9jjX1tGTYi+rr//im+zqPe8OGyleCTe23JXrjg6mjtCj7gxAxm2Fib28wf3nfEGzouNPdxqEK6adTr+nTYAL9ZUVnz1exg863VCTanGPaWFKQe2I4oL8BcGrUIeFmnlH6OWSzFKAABShAAQqMsgADLqM8AWyeAhSgAAUoQAEKUIACFDhkAnzeOWS0rPj/s3cv4HFV9d74v789Sdu05XLKRfHIRcWDQFuk08JbC3Ry6aRtknItvIBIUVRA8C8crxzwclTgLypeUNDjUZQjCEHAJmnJNJcpUqtNUm0TilVUoCpHSpFLL+Qy+/eyJjPpzp49M3uSTDqZfOd5fB6bWXvttT5r7aHTfNdaFKAABShAgaIXYKB/dEPMQP/o/CbD1Qz0T4ZR3t/HQgn0Ty519pYC4yPAQP/4OPMuFKBAHgU8Qsvfj7R2X5UpsGyas7RqdshWaQIw3dE8X9eGq+beDtWP779OfxJp7bnc3c1w1dzPQ/VzQz8X+UKkZevns3G461eRu9e1bL3a67rRBfr1u5HWHrNScthJBNn6kW3H/ZEE+iebVTg8+2jEZAOAoxPeOxDQRZFIz45M86M6dPLxGrAeB3BUvJxiJ0qkIhLZ2uO+zuPZeOy1vTPPS7cDveN6qa6cc5sCn0z+TBStr+6bWee+Npfgfb7KmjaOJNBvTqA4uGx3gwoq9z+j3gsXzPvuRSfpTLI933yfAhSgAAUoQIHiFWDApXjHlj2jAAUoQAEKUIACFKDAZBfg953JPgPYfwpQgAIUoMDIBRjoH7mduZKB/tH5TYarGeifDKO8v48M9E+u8WZvJ5cAA/2Ta7zZWwoUpUBKaDnL7vFJBI9A9V5LtOaxlp5oNqjqqtkXqsoDyXLZAu7Z6nO/n0v9owj0v2qLVLe0bP11tvYtrZp9nq3y86FyivUokZpIZOser2tHEujP1oZ07090q1z7vWzZ8QfH+srMCQ4LE9e+ImqFm9u2bEqdR3PuU8XFQz/3+WyY8h671z8vMfus5uiTTzvvk6+Qfi71mvaMJNBvrgtXzbkeiq8PPctpFi6Y08HClXPuBvAhh6fnqQW5jinLU4ACFKAABShQPAIMuBTPWLInFKAABShAAQpQgAIUoMBwAX7f4YygAAUoQAEKUGCkAgz0j1Ru8DoG+kfnNxmuZqB/Mozy/j4y0D+5xpu9nVwCDPRPrvFmbylQlAIjDfSPNABsEN0B97EO9OdS/ygC/WmD4O6JktIe6BNTX+9fvnrD9te8JtV4BvonulWuD+WKRScc1DutdI1Czkhcm59Af/XJs3TAWgdgXuI+/QJZ0dy61SwmGHrlErzPV1nTmJE+zyknHgC7xLYrm9uf3OLsZzg890jE1Cz2OTH+8wwnI+Q6pixPAQpQgAIUoEDxCDDgUjxjyZ5QgAIUoAAFKEABClCAAsMF+H2HM4ICFKAABShAgZEKMNA/UrnB6xjoH53fZLiagf7JMMr7+8hA/+Qab/Z2cgkw0D+5xpu9pUBRCjDQP+cmKL44NLhpdmHPJQjunigM9CNvix9yfShzGceRPhuJNsmSijk/E8GFyTaK4rrmtu47nW3OV0g/l3pNe0Ya6A8Gg6WHHdp3H4ALHM9Qys771ZVzlyp0NYBSU04Eq1/855QLurq6+nMdQ5anAAUoQAEKUKB4BRhwKd6xZc8oQAEKUIACFKAABSgw2QX4fWeyzwD2nwIUoAAFKJAqUBcKHq7Alaq4TEROABAAEAPwVyhaAyWBr/2i9TfbRhvoX7nypCl7X5xRK6rXAAgCODTRmj0AtgnkQcC+pyHa9aLXONWE5s8WoA3AEYn3n7dgn7U6unnY6fTpxriufP75auNBCKxEmday3tK6+o0b96W7ZrRtdtY72kD/ytBJM/fpjJUQvRzAKQ6/XgBPA9JgWwN3r2n77bN+5rl7PAE8YfVPXb56w4bXqqqCh0wbwMWAvB/ASQBmJOo0Y7PetuRbMw47bkN9fb2ZJzm/HH252lX/ywC2QOXHZbKnvj66bXemylcsWnSQXdq7BkByI8VnYZUuamzb+LezK08/KRYbuBGQmoRVLwTfamzv/GTaORIKHg5YqxRq8hXOfo/IOFPbPfz9OA6NUabCyytOPdayS64CtA7A8QCmJsrn5OunQcky7udToc/YKDlzbfQ3f81UT+pzrTc3Rru+lO3eNaHg7QL5uKPcdY3RzmE5GI86ZPlZwdmBgHW1qoYBHJf4vDNFX4TiV2rJj6cfvqexvn5bX7Y2mPdrQ8GbABnKeqnI+U3tHQ+bZ6hsQK61oVeKyjGJun4tomcnP+NGEuivWTzvTBHrEQCHOdr3QBn2XpnteUnXH4+5OPQcua9xtxnYP16DnxtyGYCrhuadwoZgp/l8UUu+3tTWsTG+9SZfFChyAQb6i3yA2T0KTAaBkYaWRxoANqa57ArvHAPzpe3lFwNVEFxgCRYpcKTjy1La4cp0AkCx7tA/Waycg7684sRjB6ySi2FjKQTvBPAmx5eAdPMjLzv0m5uFq+beDtX9X2Q8FovkErzPV1nT1tE8z9UVsy9TkXuAwX+AEUXrq/tm1m10/AOMy8IW1VXNbT33TobPWPaRAhSgAAUoQAH/Agy4+LdiSQpQgAIUoAAFKEABClBgYgnw+87EGi+2lgIUoAAFKJBPgcGw+vSPi+JGR2A79ZYmkGnpf1uQr9mKZgDHmkIKvCIWwo1tnZuytFNqQwsugeq33ghUz8pSdo8Kbpl++N6vugO1ZpO3o2bKQxCsSNYhkCsaoh3md8TZXlIbCt4LyKVD1ypuaFjfeUeaC8ekzc66RxroX7lwYdnrU/tvUOAzGcdpcFBsiK5BCT7S2NL1XCYUjxDvU/0xrZwSkBUKfC3rvYDfaIlc0tTS8eds+Mn3fc+5wb68BJGPNkY7zMZ+ngFgj0D/P21Y4YDaZ6rgVkeQPdmEuxujnWYRwbBXfIEBpt8O4INZsx2DAeXVpQHrykdaN+3y23d3uXwE+murgsdgAN+BynLHwpV0TdwjwK3Teku/nmlRi9/+mXm6b0r/oxCYoLwZsb0Q1DRGO6OZ6qgLLTALKH7kKJN1oY173P18Fi0/KzjHssTcxywmyvwyc8/C9WWHv+2n2RatpAT6oZ+GaIvY1sMQJIP8yfs9VTqlL/RIZOsL5ge5BvprF5+2EGI3uML860swcM6j0d+ZxRojeo020F92xNtv3ffiXy6FjTsyfsYPfj7dX4Z9V4108cGIOsiLKHAABBjoPwDovCUFKDC2AhMh0B8KnTSzNBD4hAAfA3BwrgKTKdA/2azMXAiXzz0dlv0tQOYnQ+U5zJE8Bvqzn/6Qr5B+LvUaq1EF+qtPPEoHStoBmF0jzGuX2HZlc/uTW8wfqqtPnqUD1joA8xLv7wiolq9t6/lTDuPEohSgAAUoQAEKTAIBBlwmwSCzixSgAAUoQAEKUIACFJikAvy+M0kHnt2mAAUoQAEKuATiweqd078riit8BH+TV/9JgcMFOMT8wE+I1txn3wszbgf02hzuY+r+RSkGVrlDqnWL51+mwD1DdSlWP79bs57IXn1m8KjSgDh/l7xTgYqmaGePe3KMdZuT9Y8k0L9iyalvsfsDJtC+OKdJrPKCBOzLGtq6Iumu8wjx/gOCCGxc6nusVF6wLXvFmvau32Rr3zmhdx/aj5J7BDg7W9mh900AGHJn2ZF7PuG1Y7pnsBu4P30wP3X397hxX6D+jb6/x3e74gX1j2IHqhse3/SX3K4bLD3Wgf66imBYY9a9EDUbkubyWm+Vxi5Zve63f8/lIq+y7nC7c/d2r/LxRToHiZnfFzjeT/tsJsusCM073ob1OICjBocCm/unlS5pbt74ksd9pCY0//0CfNPHIpX9l/sMn6f0WXAvbCz2CPObuoedsJBLoL+mfF7QvUhAFY9PKbHOG83CkjRz0fcO/SLyRbXNfxP8f8Yr9J7pR+z7sN9TEEY7L3k9BQ6EAAP9B0Kd96QABcZUoNAD/ZWVp/ybBfsRGTxWy+tljtgyqyiHVgYrdLpADk8WniyB/slmtXLlysAru7abVbZfSLdaW6EvCmSvY+KY/3abL1LJo80Y6B9loN9syh+unHM3gA8NOQtuiLR0x3dVqKo65QxL7bUAZibef2jXy1Mu6erq6h/TDzNWRgEKUIACFKDAhBdgwGXCDyE7QAEKUIACFKAABShAAQqkEeD3HU4NClCAAhSgAAXM71XrQvNvVMV/uoLbsTf2SdsowGM28CcLeIcCSwEs9Po9eLZA/+CigbLvCWSVS91suHavAtvNz2Vww7bL3vjZO5zlVPW7Teu7rnVmMJZVBN8RsOPB/KMTZZ+3YJ+1Orr56UwjWxeaV2vDeliA0ni5NAsB8tHmZLtyDfSbAPwASh71CPP/QwX3QRE/GUEgb4Lq+wHMdo3nLqhV17h+00Yvm4yB8niQHj0QWaPQLfF7QKvNr/Q9dr3fHrBlyS8e79iRbgw8+7L/Hj9U6D/i1wpOE8UlAN40VJfCVujHmtZ3fdtdv8cO/Vke8OGB/vjijZ3THwBwjvN+ib4PtSvdHAUw4t3RTc5kz85njrCskkDy3mr3f2fYggfFVxAo/Vby/Vj/631rf/nbF90nFnju3O7Xd7DyEffDCV4bmh+CogmC6YnnLFLWV3pOuhMAloVOf6uFgV8K5DhnPdlO3qgrn3++2njQMd89T14wddaGFlwE6I9d89Z81v0S0AcU8jIgJaJaHl9YIMM3d80WPk9dxJBxCo4o0F931mlvUyvWDMg799c+ugUlw8atYuG/wu7fkDx9BYDvQD+AF6GYlRiLGBRbRPBwpv+GKNBviby3ob3jQf4XmQLFKsBAf7GOLPtFgUkkUMiB/uWhk97cHwi0usL8e1Tk3oDadx00y/6918rBpVWzz7NVfp4cxskQ6J+MVuGq2ddB5RuuXfm3qsptJVMDLWvX/nZn6hfLEw7qnVa6RiFnJN7LY6B/7u1Q/fhQGwQ3R1q6v+RsUy476eerrGnPaHboN9dXV85dqtDVSPxDjECfmPp6//LVG7a/Fq4adlKBLSIXNrdsHXo+J9HHLbtKAQpQgAIUoEAWAQZcOEUoQAEKUIACFKAABShAgWIV4PedYh1Z9osCFKAABSjgX8AjWG4u3m7ZuHj1452/dddUWxU8BgNiNlZb5nwvW6C/NrTgUoX+aChED/QK5KZpRxx3R319vQnUDr1MuPn1nc9cr1Dze+zkpni7VXVF0/ouE+BPvqQ2FLwXkEuHfgC5oiHacU8mgdrQ/LsAXBUvo7AFWNWwvvPelL7mp83x2+QY6JeaxcE7ReQaRxvT+sUXaVQEl2hM/su1M3jasH2GQH/uc8Fj8YVzzOrKF9ysGt8gMTEEeMUSfKChvfNhdzh95cKFZfum9n8FimscJzH83S6xyte0bvqDc8zSBvrju6ubULF8ecYRx3W751uyjpSFHkAvIB9ojHaYXeOHNvM05dPMUYjihob1nfFNBkf7qimff58oLt5fT+qJAu57LA8teLOo3Soi+zcnVTwnYl/UEN38a3d547t3St/HReQ/nCF3Bf77f1/Tq0ezIeK54blH9vdNiQI4MXHfHQFbFqVb7OERzE9OkIwnb9SEgrcLJJ6BiYfDYZ/XEN3c6O7risp5c+2BwLphpxYoNmuprGxq6fizu3xVVfCQaQPWV+MLZARW8vMCov/RGO26zWt80wX6VXWbiHyurLe0Kd2CBj879Oc7zD/42TSqQH9yzLbaqu9d83hXt9upZvG8M0WsRwAcNvSez9NVRvtM8XoKHCgBBvoPlDzvSwEKjJlAIQf6w5VzbwH0M46/NP8xhkBta+uWYV8W3BiTMdA/2ayWVcx+R0yG7QBgvvx/4eBZ7/pyui+FZp6sWDRugX5ZUjHnZyK4MDk/RXFdc1v3nc75mq+Qfi71mvaMNtAfCr370NJALCLAgkT/4gslpva+/pRrAcV2KRkob25+6vkx+xBjRRSgAAUoQAEKFI0AAy5FM5TsCAUoQAEKUIACFKAABSjgEuD3HU4JClCAAhSgwOQWCAaDpUcdJCasfMF+iew7PXvtsJ4p0L+84tRjLTvQAuD4+H1MiF7w2YZo5y3uoLRjRKR28fzbIPik42cPPf+aDjt13SOEnVLGOcpeIeOYpeVr27rMSQFDr3y22dwkl0B/bSh4BiDO0+fTBs2dfaitCM6DLWtcO9x/pXF956dTdnVPDfGaIn8UO1Dd8Pimv6R7UlaGTpq5DzMeSuzYnyy2w8s0Tb9NXy5vjHaYnfE9X54754ve2tjedaPzgjSBfl9W8bY5F3qY3gvuaGrv/Pcc5+iwXddH8wkzkkB/bXnwFqgMyzPZgUCte/GDq11SG1rwUah+3bHLvdcCmly7M2zBjQnbK2TFmmjHYx4VSd3i+Xer4EMe76WdT+4xV+gzNkrOXBv9zV+d9Xh91qni8Skl1nmPtG7alWXufe2NnefN6SCDL4XngpLBORS8CZAvDqtP8ZOyvtKr0gX5k2WzBfpXLDn1LXZfoB6C9+xvi7xgW/aKNe1dv8l1cNKVH4NAf9YTHmoXL7gC0B8k51u6cRurPrEeChxoAQb6D/QI8P4UoMCoBQo10F9dffIsHbDWAZiX6OReQM+JtPaYn2V8TbZA/2S0WlIxZ5UIfrT/7/FoOnRW7DyvExuck2W8Av0eY9IvkBXNrVuHfWHKJXifr7LGZ7SBflNHyqISwc0SsxvUslodK36/H2ntNjswDFtVn+2Z5vsUoAAFKEABCkwOAQZcJsc4s5cUoAAFKEABClCAAhSYjAL8vjMZR519pgAFKEABCuwXqAnNny1AG4AjzE/ju1uLvLehvePBbE4ryuefYCvWJ8PimQL9dYvnX6+CrzvqbC3rLa3LFnBdVhF8R8AetqHe8xbss1ZHNz+drKv6zOBRpYF4mRMSP0sb/jXvLw8tWCrQ1ftPCtCfNka7LnP/rjifbTbtyCHQ7xF01p+WHbHv/dlyCPH7uIKzADx9UkK8ir0WcM7q9Z1ZszCeO58D1zVGO4dtLBg/OcAV2hbF9xvWd2b9XX3KogbF5v5ppUuamze+lJwLnoF+hecCBvf8jp8EMKX/UQjCyfdU5Pym9g5zakDal/sZAvAsrNJFjW0b/5btGcr2fq6BfvezYJ5ngVzRGO34abZ7eS6aADIujslWp3nfveu+Qr/aFO36hPta90IbMy9swUUCHBJfAGThwob2zp+7r1sRmne8DetxAEfF30uz03tt+WmnQO2hjIj5vIIly5vaOn6VrR91oeDhCjGZmuBQWY8FJfHnLTXQ3yXQpQ3Rrhez3SdToN9rERWAXVCrrnH9po3Z6s7l/VEF+lVesEpiS1a3bt6a6Z5nn7Xg6JilGwAcnfhvzytiIdzY1rkpl7ayLAUmigAD/RNlpNhOClAgrUDBBvpDJx+vgf1/GVTIszGVRW1tW7L+ZXzSBfonoaONa2MAACAASURBVFW4au7tUI0f5RV/CW6OtHSbYwAzvsYr0F9VdcoZltrOlfvPS8w+qzn65NA/eJiG5iukn0u9Xu0AEN9hv7lti++/xFdXnHKaih2B+aIXHxJ9woa1VqBfTgxKP6DnRVp7Uo5cyzZufJ8CFKAABShAgckhwIDL5Bhn9pICFKAABShAAQpQgAKTUYDfdybjqLPPFKAABShAgf0CdaEFqxQ6tGEdgI4SDIQfjf7u5WxO7tBnukB/Ssg6QzjX457Ddvg2wV61cG5Te+dqZ9lhO6ub+oFVDes77/XqQ00oeLtA4r/Tjy9ggH1eQ3TzsN8Vj0ubK+afpjbMafPx32MD8NzZ3WNRw25AlzVGu57INkbm/UQQ2Py+fPBU+zQ+fsczzT1TFx14BKuXhU5/q4WBXwrkuIS/7xCvR1j/nyr2kqb2zV3JNnmM26sidnVDdPOvfVhJzeLgz0TkwmRZUdzQsL7zjkzXmoUAe6f1L4FiuiknwEBpwGrPtOu7j7bEi+Qa6K9bPP8yBe5x7LLv+3k29/M4CSLj4hg//UgJ3APr+6b01UQiW/c4r3cttNkJtc6G2F8BcMZguTQLb8rnn682HnT02WshCVJPLshtsYJfW49A/xcao52f92OVLtCfeIbr3/iMqErWYz5vLeiqhmjXo37qzqXMaAL9qvpg0/qu/5ttM02vz1ivz/Zc2s2yFChkAQb6C3l02DYKUMCXQMEG+l3hYACegWiPTkp15ZybFfjC0F/+Bfc3t3Rf4gUSrppzExT7j2FKEwzPJQjuvk/KAgPoE1Nf71++esP21/y0STK031zvDlJPBqvUeStfjbRsTVld7PatqprzdkthVra/PfFe2uB6yj2AX/XFAjXR7P+oIuHKOXcDjiPKBJHX9sw8Z+PGjfucbcoleJ+vsqY9Y7FD/8KFC8sOLtvdoILKRB97AbyeDPgDeAoBCUUiW1/w9eHEQhSgAAUoQAEKTDoBBlwm3ZCzwxSgAAUoQAEKUIACFJg0Avy+M2mGmh2lAAUoQAEKeAoMC8LHE5jeu2d7Xew3AO6xg/mOgC2LfvF4xw4/w1Ibmn/tGyevf3t/Wb25Mdo1bFM9jyCy587i1dULZ5W+3r8OgnmJ+rb3x7S8+ZddzzvbMi5t9hnorymfv0JsPDIUWPbYmT6bo3MRQ7ys4ieN6zsvd17ndzzT3SulncBTpVP6Qo84fg+fejoCNsbKAkvXrv3Nq9n6YN5Pma+uHfTdIeFMp0Z4zmn37uqK50Tsi3wuCPDThZzK5Bror108/8cQvC95k1yeZ3NNyvORZgFNLp3wOPkg5ZQNU9+wOaqIlPWVnrNvWt/NUPlM4n4p88l9XbrxDofnzpjSN6UJwOJk283JBQ3Rjnv89sVjYULKgpLBORq8CZD9WS+kfl6lf4YWnCeqQ6cQqOD+6YfvXbV3Z9n3BLLKcV0vIJc3Rjse8Nv+XMqNKtAvuL+pvdMzB+dsg9dpGn5OxMilHyxLgUISYKC/kEaDbaEABUYkUKiBfo+AsS2KK5vbup2r1t19luqqOVeqxr9kTh36C+IEC/RXV8y5VmX/F+Vsgf7JaJWyEAPo6otNWRrNcHzWkiWnvkXsAbOa9j2OiZNLoN/sMPCFg2e968v19fWxdA9cdeXJ5QrL7FQwM1HGFtVVzW09KTsT5Cukn0u9po3h8NwjEdMogBMTbc55h/74F0/X3B1mJP4WXYzog4wXUYACFKAABShQFAIMuBTFMLITFKAABShAAQpQgAIUoICHAL/vcFpQgAIUoAAFJq+AR9AWInJRQ3vHg35U/AbAU0Lcij8AcpuKDtt0Lu09BaeJ4vrk+ybk6g6MpuxCD3juLF4bmh+CogkyuJs6gLsbo51Xu+89Hm2u9RnoTwkIe4Txs42XR9g+5TQAv+OZ7l4eiyBSgtspizMUv3JmULL1A6rnOnfQhyssPdpA/9lnLTg6ZqnZiPEER1tMBqNdYH9zWu/U1nrXZolZ2zyKArkE+sdqx3P3ogC38Ui6M2wOe5zQkfr8DobgnQt1zGkaClmxJtrxWLINHn3e3D+tdElz88aXnO30CKh7hvEz9c1rUYBXAH0sA/0AfiZAjyr+03ECQa8oPtOwvvMb2XbBH8lYmWsY6B+pHK+jQHoBBvo5OyhAgQkvUKiB/mAwWHrYoX33AbjAgfyKiHyguWXrw+6/MFVVnXSMpSXfAXQ5AMs5MJkC8YW4Q/+S8rkrxNJHHP34sy1Y0tLS/WevCTcZraqqTjnDUnutIzRvpkRDDANXtLb+fpfTaeXKlYFX/7n9UlU1R7TNchnmEug3l9oieCCGKVe3tHS94qpLqqvmnqeq/+3Yld4USbvYIJfgfb7KmgaaL0UYUPMPKo6V0vhcc2u3WdGsfj/oqkMnH68B63EAR7mu2WuJ1jzW0mMWDXi+QqF3Hzo1MHC7QsIAXlRLPrlu3dZWv/dmOQpQgAIUoAAFJr4AAy4TfwzZAwpQgAIUoAAFKEABClDAW4DfdzgzKEABClCAApNXwCMM+6qIXe13N3K/AfC68gUXquqY7STtFeg3o5gSGgZWNazvHLa5XW158JahHb8VeyGoaYx2pvyueDza7DvQ79p1fSQBa497PQurdFFj28a/JZ8Av+OZ7onxc31taP7n3/g9/+fG7qkbvvv5aAP9pl01i+edKWKZXMxhKe1U2BD8HSqPi8Tuz3fAP5dAf/WZwaNKLXkCgrebdud6OsHQPHDtMJ/uectlDLMtpHHOT2e73ScGuE8ccO+an+5EgpryeUFRyyzU+JdEu1Pmv5/++BmPsQz0xy2Aac6NYwHkdXf++GdpxcJ/hd2/AcCx2bxqylNPFeAO/X5mE8tMNgEG+ifbiLO/FChCgUIN9Btqj53OkyPwVxH8EopeCKaqYiGAY9xB/qHhUqxHidREIlv3uIewEAP94fDc2RjQNgiOSLZXIc9CtMFSfUYhc2zB11pauruT7082q5UrT5ryyksB848R57jGtBfAbwSIL35QxdsgmA9gRprH11Zbzl3XvtXsqD/slfJsDH/b3KcNKhtU7GchcroolgF4R0p7FOdG2rrN4oOUV75C+rnUm2zUkqq5d4nqVY5GxhTaYgHrVOStovhnc2v3f2b6GEyzuMR8ie3ojwXC0ejvXk5zvYQrZ98JyDWO97dLyUB5c/NTw45dLMKPYXaJAhSgAAUoQIGEAAMunAoUoAAFKEABClCAAhSgQLEK8PtOsY4s+0UBClCAAhTILjDa8LOfALdpRWrANXvbMpVIG+gvP+0UqG02ZksEsfWnjdGuy5IbxXns4t9RgoHwox6/Kx6PNvsN9PsJEWcTHY9A/7Jlpx8c2Bczu6ebnIxnoDy1L9lanu39sQ/0x+dsVfAYDOA7UFnu2BndqzHx3fvVks81tXVszGVTwmw9M+/nMvZ+n8ds93XP/bEI9J8bnntkf98Us3DmxMT9h50Q4brnsOeyJhS8XSAfj1+nGLYDf135/PPVxoNmjLx28E/21c/8z+bidzzGMtCftk2KP2upLGlq6fDcfNVPXzKVYaB/tIK8ngKpAgz0c1ZQgAITXqCQA/0AJFwx90aImhDxsF33M8DvAaTdtVP/ZimxlzQ3PznsuCdTRyEG+gdD0b0/AOR9afrptav8pLMKh+e+DTG7GZB35vAgdgpwsAL/lrxGFVesa+u+x11H6rMhX4WqGZMjfd7PLDj5TKSlO+0RXLkE7/NVNtmX6opTTlOxI67TBYa6mumkC6dHddXc81XVHA/peGbl1kjr1hvTua1YdMJBvdNK1yjkDEeZtKcn+PRnMQpQgAIUoAAFJpgAAy4TbMDYXApQgAIUoAAFKEABClDAtwC/7/imYkEKUIACFKBA0QkUW6B/5cKFZfum9jcAqDSDpdBnbJScuTb6m7+aP6eEekVvbWzv8vxdMQP9ue/wXkyB/uTDvrzi1GMtDXwEiosBvDXth0B8535dY5XaH1697rd/H6sPi2IJ9Mefv9D8uwAkN3LcqUBFU7Szx+O5/WpTtOsTQ2MQWrBUoKsFKHWfOuAM+7ufd+cYTPhA/+DJEDaAEke/1pdg4ByvBUmjnX8M9I9WkNdTIFWAgX7OCgpQYMILFHig3/hKuHLOJQC+9cb/ZmUBf9IW6zIrZluwsP8YJ8VOlEhFJLK1x319IQb6TRtNWF1j2ijASR59Thd0nnRWS5ac+haxY99zLeDwmia9Anzl1b0zbz1o+mt3OxdLqMjd61q2Xu2+yPVs9AtkRUz0DxZwHxSnZ5mLL6nqlevaeh7NtDo8XyH9XOp19EPCVXM+BcWXAATc/fMd6K8+8SgdKGkHcEKiDj/BfDN3zTGMlzruuyOgWr62redPE/6Dlh2gAAUoQAEKUMCXAAMuvphYiAIUoAAFKEABClCAAhSYgAL8vjMBB41NpgAFKEABCoyRgDvQD8WrInZ1Q3Tzr/3cwu+O4DWh4KcEcluyzrHY8Ttd+2pD8699Y4f+b8ffV9hi4cKG9s6fmz86Q/ruYLC7vvFos98d+msXz/8xBI5NF4fvSu9vrOafpjYiAhySKP8srNJFjW0b/5a83u94prWvWPivsPs3ADh2kB+viIVwY1vnpqF7jEFfMvV3tItUMtW97MxTj7BKAgstyFJb7WWickzq7v36R7ED1Q2Pb/qLn3HJViaXQH/1mcGjSi15AoK3p/PPdj/3cxKvR3B/U3unyUaN6uXcTd9UJJArGqId99SE5s8WoA3AEVDshaCmMdppdvOPv1J39x+c/x6fX6uf360XdHV19ac8z+XzgqLW/qwWkDL//XTOz3jkY4d+hd5jqURU8CMAU4c+3wSfbYh23jLWJ0Mw0O9nNrAMBXITYKA/Ny+WpgAFClBgAgT642qh0Ekzp1qBlbbg6kTIfcbgX471RQHWQ+Vbhxz2rg319fWx6uqTZ+lA/C+J85Lkoriuua37TvcQFGqg37Szqip4iGX3XwvRKwEck9jxfA+ALltwRUtLt+exTpPQSqqq5sy2FB8zayEAvCVh1QvgaQj+p29gyg+i0a4XjeuSijmrZPAv4MnXUwhIKBLZ+oJzfriejaFQ+sqVKwOv7Pr9Ioh+VIHFAjk8cd0eBbZZirt67Vh9NLptd7ZHPpfgfb7Kutoo4YrZC1XwWRncLd88Z2YF8t8V+Pa61u6vZOvTwoULyw4u292gMrgjgyhaX903s27jxo37Ml0bDs8+GjH5GYD/A2Cn2vKhde1bV2e7H9+nAAUoQAEKUKB4BBhwKZ6xZE8oQAEKUIACFKAABShAgeEC/L7DGUEBClCAAhSYvALxnbGn9D8Kif8uO/5SkfOb2jse9qPiNwBeU77gPFGNh+oHb4JIWV/pOfVZfk/rpw3uMitC8463YT0O4KjEzX7aGO26bMWiRTPt0t41AJIns7eW9ZbWpWvDeLTZd6A/FLwJkC86/H7SuL7z8lx8asrnrxAbjzgC6E9Y/VOXr96w4bVkPX7HM919U+2xI2DLol883rFj6B7uvgB3N0Y7UzY5zKVvzrL5DPS722R27xc7cLMAq1wbEz5adsTei+rrt/WNtB/J6/wEyJNlPQLutlo4t6m9M6dsw1gsIPHqt8f8iI/9sEU4wFOlU/pCj7gyMq7d/ePP7t6p/e8YWggweMPrGqOdKdkr84ZHQP2fKvaSpvbNXX7HKByeO2NK35QmAIszfV6OdaDfhPmnH7Hvw/X12/rrQvNvVMV/Op7jXlGc27C+c63ffvgpx0C/HyWWoUBuAgz05+bF0hSgAAUoQAEKFLlAdcUpp6nYESR3HRDcEGnpvqPIu83uUYACFKAABSgwBgIMuIwBIqugAAUoQAEKUIACFKAABQpSgN93CnJY2CgKUIACFKDAuAm4grJm48KvNkW7PuGnAX4D4HWhef9H1WqG4GBTr0KfsVFy5trob/7q5z65lAkGg6VHHST3AbjAea+A6GFQu/WN3fsPMz8XxQ0N6zvT/q54PNrsN9DvJ4yfzag2NP/zb9B/bqicImVRgN/xTHev5aEFSwW6WoDSeBnF5v5ppUuamze+lLymrnzBhar6gKOOlIUF2fqS6f3xDPQn21EbWnARoD8e2jndbBIIVDRFO3tG0xdzbS6BflN+tGH8ZctOPziwL/YYgIWJMRzRogCvfqcsIFJstkoCy+2B2PchWJG4xnOBR11oXq0N6+HE3Ir7WoIT1MaDiXD7LohV2di+aYvXvVPC+K7TO/yM09lnLTg6Zqk5geLoRHnPRQFjGuhXaSuTPWfXJzbtPCf07kMHUPKoc1EBMLanQsTnkeu0DWQ40cC9+MnviQ4pC1ByXFDmZ8xYhgKFJMBAfyGNBttCAQpQgAIUoMABFwhXzr0F0M8kGrJLbLuyuf1Jzy90B7yxbAAFKEABClCAAgUlwIBLQQ0HG0MBClCAAhSgAAUoQAEKjKEAv++MISarogAFKEABCkxAgbrF8y9T4B7Hjs8dJRgIPxr93cvZuuM3AH5ueO6R/X1TogBOjNdpwrTAqob1nfdmu8dI3h/Wp0RwFzaOUcHXE/VlDP+aMuPRZr+B/mUVwXcEbGl3BIl3A7qsMdr1hB+fRAjYbHy3IFleIFc0RDvucV7vdzzT3FPqFs+/WwUf2v++xk9HiI944lUTmj/btat6Tn3J1t/RBPprFgevE8jHk/eIL25Z3/XtbPdMCcGPYTA510D/aJ5n08/aUPAMQMxu7zMT/X7egn3W6ujmp7M5+HnfGXZX4BURvQYqt8XndoaQ/bLQ6W+1MPBLgRyXuM91AE4GcFXiz1kXhtSWB2+BSjIvYi576PnX9JKurq5+P21PsfVYsJIwHH6iBvTmxmjXl/zcw084vqZqwdulX9dB8HZHnWN2KkS8Dwz0+xkulqFATgIM9OfExcIUoAAFKEABChSzQHX1iUfpQIn5R44T4v0URF7bM/OcjXk4xrGYHdk3ClCAAhSgwGQVYMBlso48+00BClCAAhSgAAUoQIHiF+D3neIfY/aQAhSgAAUokEnAHRZXoN+CfV5DdHNjNrna8tNOce56Hw/oWgg3tnVucl2bGvZW/KpEBmr8LBwwdZmAvf361Km/eLxjR7Z2ucO/onjYFhwkwJL4tYpIWV/pOfWZf1ec9zb7DfS7Tx0Y7L/+tOyIfe+vr9/Wl82jNrTgUoX+aGjnfGBHzNLytW1df3JemxLiVeyFoKYx2mkWY2R8La887d+sAbsdgrckC3otGojv0j61vwFA5f4K/ffFXGN2Srem9fY+Etn6grtRown014bmX/vGCQ77A/yK1c/v1gt8BL6lZnHwZyJyYbI9KnJ+U3vHw9ncsr2fa6Df63k249AY7fhptnutXHnSlH07y34IyKWOsjmF3rPdw71gQIDHVBE2C4qynNwhtaHgvY62mTlZBuD0wUc6+8ki7nubzytYsrypreNX2dodXxSjJU1v5EzeM1RW9NbG9q4b3deO5Q796Xa7TzkVwiyGEHy2Idp5i3MBTbZ+pXufgf6RyvE6CqQXYKCfs4MCFKAABShAAQokBMJVcz4NxZcBWABsUV3V3NaTlx0fiE4BClCAAhSgQPEJMOBSfGPKHlGAAhSgAAUoQAEKUIACgwL8vsOZQAEKUIACFJj0Al47q/9R7EB1w+Ob/pJOJ7Hr+6MAFifLZAj0wyO8bkK490w/Yt+Hs4XS68467W1qxZoVcqQl+EBDe6cJSg/t+u7RRnefBqCwkqcQeAXNvfqZ7zb7DfSbtnnsnN4LyOWN0Y4HMs3gpB0g7xwqp/hK4/rOT7sNPUK85pL1JRg4J9PCCxME37uz7HsCWeVoi+eiAfN+XfmCC23V/xlaYJBDGLl28WkLIXYDFHtE7Isaopt/7ez/qAL9FfNPUxsRAQ4xdfoNfFefGTyqNBA/QWFwc0HFqyJ2tbttI/mkqQ3Nv8uxC72pPOtu76k70WvW53lwji24CNAfA5iaaOtuVV3RtL7L9G1MXtXVC2eVvt5vdpef51FhxsUDdeXzz1cbDyae46Fn2ixCUsiKNdGOxzI10nthTPb5bbaLrAvNv1EV/zl0koni73aJVb6mddMf3Pccj0C/aVPt4vm3QfBJ5+ev3wUK2QaTgf5sQnyfArkLMNCfuxmvoAAFKEABClCgyARWrlwZeHXXUx9UkW8kv3gqsK00FqtcE932v0XWXXaHAhSgAAUoQIE8CTDgkidYVksBClCAAhSgAAUoQAEKHHABft854EPABlCAAhSgAAUOuMCKynlz7YHAOogeOdQYxVZb9b1rHu/qdjewtip4DAbkJ84wvymTKdDvFUCFwlYLD/QG9OqWlq5XPCCkriK4RGPyXxAck3h/j23J8jVtHY9ngqsLzau1YT3s2JU+WTxt0Nzr/u7Q7Fi2OZdAv/GrWRy8U0SucbSzVyA3TTviuDvq6+tj7vbXheb9H1XrAYedKbI9YMsSr5MO0gT6zTXrUaLva2zpes59j6qq4CFTY3KX2LhoKOwcL5Q+eD64E/x0sxDhHEd9MQVum95b+mWvkxPM7/337vzzewH5ZjJwD2CHHbCqnKHq0QT6PduleE4C+sGGtq51XotI4v3vx/edu/MD6CjBQNjv6ROZ5nFNKPgpgdzmeC6znmyxPLTgzaJ2q4ic5LjuOa8FEOZ9Y/v6zmeuV+iXHGF+8zz/9/++plf7OKEgp8+w1EUKg5dnW2jjPn0gedMsO/sPa1uaz7rNWiorm1o6/uzuSOJEia9AcY0jzG9D9D8ao137x8Vx4TgF+uG1qArwt3gj24Ax0J9NiO9TIHcBBvpzN+MVFKAABShAAQpMcIGFCxeWzZy+53oL+k5b5WARNTtCHOboli2KK5vbun80wbvK5lOAAhSgAAUoMI4CDLiMIzZvRQEKUIACFKAABShAAQqMqwC/74wrN29GAQpQgAIUKFiB2lDw01D58vBQNmJQbIFIRKFbBHIKoGcAWAgg4O5MlkB/mgBqvJZeUTRBpMGGvm5+IGa3c8UlAI53BmlF8NmGaOctWXboR4adwDPuAu7uk3dodmzanGOgP5PfP1RwHxSbBu3kTVB9P4DZrvHcBbXqGtdv2ug1ETME+uNjBCAC6BqFvAxIiaiWA7gAgoOH1afIGjr3PDnAVKJ49Y12P6RidrzXgXi9gtNEsRLAWx338TyhYDSBflN3msC3DeBpFV39xmbtXaacBZmmiiWA1rr67+vkBL8fBMtDC5YKdLVzYYqqbhOxVgt0t0KOs4Gb10Q7hm1mOHSSgTMroTD96IHIDxX6D4etec7e5GpT1pMZ/PbBXc61037y7ect2Getjm5+Ol298R32Z8pDEKxwzbfVz+/WC/wuPPA4icBUZxbE/BLQB7LN72wni4xXoD/dfM3WPj/jxkC/HyWWoUBuAgz05+bF0hSgAAUoQAEKFIHAikUnHNQ7rdT8I4L5h6SUlwD3HDwrlvXYxiKgYBcoQAEKUIACFBhDAQZcxhCTVVGAAhSgAAUoQAEKUIACBSXA7zsFNRxsDAUoQAEKUOCACcR3J39hxu2AXusKgadvkwmQi8neY4EplC3Qb8qYgHw/Su4R4OycOhsPI8udZUfu+UR9/bY+P9fWlgdvgcpnhsoqbLFwYUN758/9XJ8sk6825xroN+05t/K0w/oH9EGIVuTSB6i8IAH7soa2rki661JCvIq9EJhd+d/l+16KP6vg7KZoZ0+2a84+a8HRMdFHIZiXrazrfbMA5DMN6zu/4V7YMdpAv7nP8vLg6ZZtrR52YoW/BsbeWIRwU2O06//PtuDEX3WAuz8e1z0Lq3RRY9vGv7nfqw0Fz4BaPx9BP9ZbpbFLVq/77d/9tjOXcitC8463YZkTNo5yPJuRsr7Sc7xOZ3DWXRdasEqhwzZvzLazv0fbpG7x/P+rgv8CMMN3281nkOj9Zdh3VX102+60z1EoeBMgX9z/fvrTKtx11JQvOE9Uhz6fVHB/U3unWXCR9pWyQMGcfAL9WNP6rm/77purIAP9I5XjdRRIL8BAP2cHBShAAQpQgAKTTiBDoN+sNr+/Lxa7Kprhy9WkA2OHKUABClCAAhTwJcCAiy8mFqIABShAAQpQgAIUoAAFJqAAv+9MwEFjkylAAQpQgAJ5Eli5cmXg9Z1/uVKBr2UJuprdrP+rDHs/sVemf18UF5sm+Qn0m3LmPvte/MulsHEHBLN8dOcfgPx7Y7TjvlyC0vFAM2QtgJmJe2zvj2l58y+7nvdxz2FF8tHmkQT6434LF5a9PrX/BgXMYoXMgeTBEPIalOAjjS1dJpyf9uUO8cbHE1qrImeJ4sas9wLWo0Tfl+0+zgbk1JfBC7dD5CON7R2tXh0Zi0C/qbe2KngMBvAdqCz3ucDlT2LpNQ1tXetymaN+5mGWBQZpA/0j6MceAW6d1lv69WzBej/tTlfGjPm+Kf1mIUfYUea6xmjnndnq9VgMsFOBCj8LSNx1Lz8rOMeyxCwOCGa7LxQvwcL1ZYe/7af19fXm8y/9czTOgX5zcsGbD5K7BPiAo1EZT+PI1l8G+rMJ8X0K5C7AQH/uZryCAhSgAAUoQIEJLrBw4cKyg8p2fxMSP3Lv0MTRf7+Fyn9E2ra2j/WX5wnOxeZTgAIUoAAFKOBTgAEXn1AsRgEKUIACFKAABShAAQpMOAF+35lwQ8YGU4ACFKAABfIuUFUVPGTaAK5WxWUicgKAAAATYn1GBavVsu5e07rpD6YhtYvn/xiC95n/7zfQn+yAORVg74szasXWyyE4HYoj4uHpeAgdO6H4jVry4+mH72n0uyu/E8cd7hbF9xvWd141mt8Zj2WbRxroH/ILnTRzn85YCdHLAZyS+P24ebsXwA4IHrEl9p01bb991s+k8Qz0Wwg3tnVuqgsFDwcsszv6hQBOcoT7XwSw3rbkWzMOO25DtrBzunasHN6XkwEcnihr5t1fobLBDuB72e4xVoH+ZDuXV5x6rGWXXCXQIvhZ1wAAIABJREFUGgXe7uh3Tu3y45+pjBkb1f5PicZzEG9OlH0ZQKsO9H6w6Ynuf2a6PtkPQOsAHA9gqqOOP0LlrjLZU59p5/nR9sF5fW1o/rUAkjvI74JYlY3tm7Zku4fHYoAnrP6py1dv2PBatmvTvC/LzwrODgSsq1XVLDA4LvF5Z4qbub1FRb6by2dQ7TgH+k1DzSkiAyh5FMBiRz+7BLq0Idpl+pHTi4H+nLhYmAK+BBjo98XEQhSgAAUoQAEKUIACFKAABShAAQpQILMAAy6cIRSgAAUoQAEKUIACFKBAsQrw+06xjiz7RQEKUIACFKAABXITyBToz60mlqYABShAAQpQwCnAQD/nAwUoQAEKUIACFKAABShAAQpQgAIUGAMBBlzGAJFVUIACFKAABShAAQpQgAIFKcDvOwU5LGwUBShAAQpQgAIUGHcBBvrHnZw3pAAFKECBSSLAQP8kGWh2kwIUoAAFKEABClCAAhSgAAUoQIH8CjDgkl9f1k4BClCAAhSgAAUoQAEKHDgBft85cPa8MwUoQAEKUIACFCgkAQb6C2k02BYKUIACFCgmAQb6i2k02RcKUIACFKAABShAAQpQgAIUoAAFDpgAAy4HjJ43pgAFKEABClCAAhSgAAXyLMDvO3kGZvUUoAAFKEABClBggggw0D9BBorNpAAFKECBCSfAQP+EGzI2mAIUoAAFKEABClCAAhSgAAUoQIFCFGDApRBHhW2iAAUoQAEKUIACFKAABcZCgN93xkKRdVCAAhSgAAUoQIGJL8BA/8QfQ/aAAhSgAAUKU4CB/sIcF7aKAhSgAAUoQAEKUIACFKAABShAgQkmwIDLBBswNpcCFKAABShAAQpQgAIU8C3A7zu+qViQAhSgAAUoQAEKFLUAA/1FPbzsHAUoQAEKHEABBvoPID5vTQEKUIACFKAABShAAQpQgAIUoEDxCDDgUjxjyZ5QgAIUoAAFKEABClCAAsMF+H2HM4ICFKAABShAAQpQwAgw0M95QAEKUIACFMiPAAP9+XFlrRSgAAUoQAEKUIACFKAABShAAQpMMgEGXCbZgLO7FKAABShAAQpQgAIUmEQC/L4ziQabXaUABShAAQpQgAIZBBjo5/SgAAUoQAEK5EeAgf78uLJWClCAAhSgAAUoQAEKUIACFKAABSaZAAMuk2zA2V0KUIACFKAABShAAQpMIgF+35lEg82uUoACFKAABShAgQwCDPRzelCAAhSgAAXyI8BAf35cWSsFKEABClCAAhSgAAUoQAEKUIACk0yAAZdJNuDsLgUoQAEKUIACFKAABSaRAL/vTKLBZlcpQAEKUIACFKAABShAAQpQgAIUGHcBBvrHnZw3pAAFKEABClCAAhSgAAUoQAEKUKAYBRhwKcZRZZ8oQAEKUIACFKAABShAASPA7zucBxSgAAUoQAEKUIACFKAABShAAQpQIH8CDPTnz5Y1U4ACFChYgeqKU05TsSMADjGNVMizMZVFbW1b/lawjWbDKEABClCAAhSgAAUoUOACDLgU+ACxeRSgAAUoQAEKUIACFKDAiAX4fWfEdLyQAhSgAAUoQAEKUIACFKAABShAAQpkFWCgPysRC1CAAhQoPgEG+otvTNkjClCAAhSgAAUoQIEDL8CAy4EfA7aAAhSgAAUoQAEKUIACFMiPAL/v5MeVtVKAAhSgAAUoQAEKUIACFKAABShAASPAQP8kmgfuAC+AV0StcHPblk2TiIFdpQAFADDQz2lAAQpQgAIUoAAFKECBsRdgwGXsTVkjBShAAQpQgAIUoAAFKFAYAvy+UxjjwFZQgAIUoAAFKEABClCAAhSgAAUoUJwCDPQX57h69oqB/kk02OwqBbIIMNDPKUIBClCAAhSgAAUoQIGxF2DAZexNWSMFKEABClCAAhSgAAUoUBgC/L5TGOPAVlCAAhSgAAUoQAEKUIACFKAABShQnAIM9BfnuHr2ioH+STTY7CoFsggw0O8NVFFxyr8GRDcI9NhECZ5k4vNpqq6ac58qLh4qLrg50tL9JZ+XsxgFKEABClCAAhQoCgEGXIpiGNkJClCAAhSgAAUoQAEKUMBDgN93OC0oQAEKUIACFKAABShAAQpQgAIUoED+BBjoz59twdXMQH/BDQkbRIEDJsBAvzc9A/0jn5IM9I/cjldSgAIUoAAFKFA8Agy4FM9YsicUoAAFKEABClCAAhSgwHABft/hjKAABShAAQpQgAIUoAAFKEABClCAAvkTYKA/f7YFVzMD/QU3JGwQBQ6YAAP93vQM9I98SjLQP3I7XkkBClCAAhSgQPEIMOBSPGPJnlCAAhSgAAUoQAEKUIACwwX4fYczggIUoAAFKEABClCAAhSgAAUoQAEK5E+Agf782RZczQz0F9yQsEEUOGACDPR70zPQP/IpyUD/yO14JQUoQAEKUIACxSPAgEvxjCV7QgEKUIACFKAABShAAQoMF+D3Hc4IClCAAhSgAAUoQAEKUIACFKAABSiQPwEG+vNnW3A1M9BfcEPCBlHggAkw0O9Nz0D/yKckA/0jt+OVFKAABShAAQoUjwADLsUzluwJBShAAQpQgAIUoAAFKDBcgN93OCMoQAEKUIACFKAABShAAQpQgAIUoED+BBjoz59twdXMQH/BDQkbRIEDJsBAvzc9A/0jn5IM9I/cjldSgAIUoAAFKFA8Agy4FM9YsicUoAAFKEABClCAAhSgwHABft/hjKAABShAAQpQYKQCtRUL/xV2/wYAxybqeBZW6aLGto1/G2mdvI4C6QTqQsHDFbgSkPcCOB7A1ETZF1Xwqab2zh9Sb/wFakPBmwD5YvLOKri/qb3zkvFvCe9IAQpQoHAFGOgv3LEZ85blEuh3h1oV8mxMZVFb25a/LVy4sOyg6XvOFtUrVRAEcGiisS+Lokss/e5B/2I31tdv63N3YlnlySfFYP27QioF+lYAAQAxhfxVoK224BstLd09ADQTQLhqzk1QDP1H3hI9/7GWnocBSHXFKQtU7A8DCAN4CwALQC+ApyH4n76BKT+IRrtezAbsNhDoE1Nf71++esP23eGK2QtV8FmBnAFgBoA9EP1opKUn7V/6Vq48acpr/7RqFXK5rfoegRyeaEMMwDNQjdiW3JWt/9WVc5cqdDWA0sT1m6XEXtLc/ORL2fpk3nfbvWH0/Uhr91WZzEOhk2ZOtQIrbcHVApyU6LOp7mUotgjw4147Vh+Nbtvtpw3OMqFQ8PApVu8qFbnQVffgmCkaSjBw95q2p57Nte5cy7va8k7H3N6jwDZRfbDPnnqPn/njde+kowKXQ3CKo/4x6+vyihOPHZDARwBZCeCYofkv2AHVRwY08E3zHI820J/POZHLuI12/iytmn2erfLzXO4Jwc2Rlu4vOa9J95lUVRU8xLL7r4XolYnxMJf9ui825ezkPEp5Jj3q92rfikUnHNQ7rXSNDn4Omdcrola4uW3LJj/9ic8VlFwFQQ2At+fyXHssfMh6S8dn6GvJwuPR99GMTabnOB+fh1kRWYACFKAABShAgYIXYMCl4IeIDaQABShAAQpQgAIUoAAFRijA7zsjhONlFKAABShAAQqgSAL9Ulcxr1ztwMUK+2UpwbcbW7qe4/AWlIDUhOa/X4BvOvIPrgbqzY3RrmF5j4LqQRE3hoH+Ih5cdo0CFBgzAQb6x4yy8CsabaC/JIYzYpbOgeAeAEdm6fF2BOSCSGSrCeejsvJdhwVQ+gMAKxIB43SX2wDu74vFrsoUDncHNEVxXcyKrbbswE8gWJylbXsE+rmDZ534jfr6ehOm93x5BFb/XKIDFQNSegOg17r7YdrQ3NZ9p7uylStXBl795/ZLVfUOALN8zJQuW3BFS0t3t1fZ6uqTZ+mAtQ7AvMT7ey3RmsdaeqLZ6vYIAPcDel6ktafR61qzCOHll0o+LtAb0/9ld+hKs6Dgo5HW7vuyLcgwV5hAeGlJye2i+sHEwo5MzTfzYnUM/Ve2tv5+V7Z+5vp+jm3ZA5VbX9s34+sbN27c5+de8UUwZXtugOhnfDjagKyxZeAjLS3bfH/5y6EPvVD5om3JekttM+6HmD44F+1k6lM+54Qfy2SZHPprLkk7f/IV6BfFp1XRAgtmoZFZWOF8PYWAhCKRrS+YH45HqN158yVLTn2L2LHvAbo8y+exuewlEbn+4H854afOz8uJHOjPZWycboUy93N5TliWAhSgAAUoQIHxF2DAZfzNeUcKUIACFKAABShAAQpQYHwE+H1nfJx5FwpQgAIUoEAxChRDoL9u8fxlKngkudu7qm5TsSrXRDv+txjHbCL2qa58wTWq+q1MGSQRuaihvePBidi/id5mBvon+giy/RSgwHgIMNA/HsoFco/RBPoB7BBgtQJmJ3ezq76f1/MIiNklf4/GtDGx+7qf6yDAPQfPin3Ya5d/U0FKoF9Qrxo/LcDsMu3nZULTPzpk1sA16e7hEVjdoSJRUb3UKwTrOCVg6P4mdDwlELgbwMU+grPOdu8B9P+LtMZ3/E85rSBcOfcWIB4OH3yJfDXSsvUT2TpeXX7yKWpZrQAOS5QdFix2Xh8KvfvQKYGYWbxxdrZ6He8b1zsPmTXwiXSupuxgoHigHsB7cqjbUPwRAas6Etn6l9yuS186HJ59NGLyqGOBhN+qf9EXC6yKRn/3cqYL4n2NDdznY6GJu5oXVPWydW09kWwNSoyV8azKVnbofcXvIfGg+XTzMz+B/nzOCd/tHuP5k69Av4rcK6pmcZE7zA/3TvXjGegPl88JpllkkGkIUp7riRzoz2VskiiFMvdzeU5YlgIUoAAFKECBAyPAgMuBceddKUABClCAAhSgAAUoQIH8C/D7Tv6NeQcKUIACFKBAsQoUQ6A/JYwM9CtkxZpox2PFOm4TqV8rKufNtQcC6yC6f4NajW/+2AORNYD9LGAFVWJ3N7Vv7ppIfSuWtjLQXywjyX5QgAL5FGCgP5+6BVb3KAP9zt7EBLpR1XoMgj8p8KY3/lwNoCK5EtVRuA3ANEdwuxdAm0KaBfgHVE+BwIT+T3EtFLBFdVVzW8+9XowpAdjhhV5VxWMWtN0W7IbI6aJYBuAdrrpsCP4j0tJ9m9c9cg2sugP9ZjfnV18KfE+BVa76XwXwkELbBdaAqH2oLXKRAGe6DHoBvTzS2vOAu31VVaecYam9FsDMxHubpcRe0tz8pNklP+0rXDXneii+PlQgzUKAeHjVij3qCqHH/6KrkB/Gx868VE+D4BIAb3Lc1IboxyItPd/2aohxeeWlgOnTOcOuSanbPgEil6WMm2J9nx04J1uQ3s/jl6af5tI/QfVeiLV9sJ/2CSrWFQI91llvtoUnGer/BxT3QWRTvPrBZ+j9b8yL2a6FH7ssoO6x1u6N6fqTYZ55PWtmR3b3PQa7CHk2prKorW3L37zulc854WeskmXGev6Y0xPKyvYOnZxRovabYcEs8Hhr4p6viugl/Xbgd8k2zOx9/dXVG7a/5mx3ls+kYV08UIH+cHju2xCzmwF5Z+ZnL/5cX+46UcSGymcjbVtvMdPFnDyyZ+eTR7xulQ4t8CoR+zvOBUACfKVfLbP6Pf6aOtXqW7v2ty86FymNx2KG0YyNaXehzP1cnhOWpQAFKEABClDgwAkw4HLg7HlnClCAAhSgAAUoQAEKUCC/Avy+k19f1k4BClCAAhSYKAIjCeUWSaD/Kqh8BwIrMVY7Fahoinb2TJSxK+Z21pYHb4HK/o1RgV025L1ccFE4oz6Sz47CaT1bQgEKUGB8BBjoHx/ngrjLGAX6f2VL7OKWlm3PuTtVWfmuwwIoNccSmWB/6kux3rZi7/O6tqrqlFMttR9y7rAvitZX982s27hx4z53ZWkCmjGI3vbanoO+7L7GhE9feWn7ewH9JoBDHPW9YEGXPNbas9V9jwyBfhO0/29b5GstLd1mp/iUHfRNXeGq2ddB5RuOgLatgu/u3jPzk159qqqaM8dS/A+AuY627FJLl65b19PpbN+KRScc1DutdI1Czkj8fK8lWvNYS0803WQzweWDZux+FBpfQGFeu22xlrW0bHnCdY1UV865WYEvOH7+ioh8oLll68Pu/pp6Z87Y/RVRXOPo699jsMpbW7f8IWXsKmfXAmLqKU28Z4LnH4i0dt/nrjs+brueuh4iXxq2WERwQ6Sl+45RPlgSrpx9JyCm3clX2n4mgvM3KXCjY+FFv4i+t7mlx+s4Lq/6e6F60yGHnXhHfX19zO2+pGL2EhH5L9eu7tsR0CWRSM8Or/5WV82+UFXMvEl6mhmZ4VnznGfZAv15nRO5jGM4z/PH47l/RdQKN7dtiS++SPdKFxpXYJtAPvfa3hlNXs/94GfFnJug+OJQ3YKbIy3dZs5nfHl8DqRta/z5n77bPHdLHZU+ZxYTtbRs/bX7RmlOF8loUV015z7V+Gkkgy8f/RiPvo9mbEwv8vl5mG2M+T4FKEABClCAAhNPgAGXiTdmbDEFKEABClCAAhSgAAUo4E+A33f8ObEUBShAAQpQoNgFRhLKLYZA/zmhdx/ar4Hvicj5UOyBpTc3tneZjS49M0PFPg8KqX/h8NwZU/qmNAFYnGyXKG5oWN852lxRIXVzwrdlJJ8dE77T7AAFKECBHAUY6M8RbCIXH4NA/6/6YoGaTDujL6848dgBq6QFiuNdVlmvDVfMWQbBI0PBbcVOlEhFJLI1ZTWrR0Bz2O7R6cYpXDnH7Apvdv1P7mxv8pq3Rlq3mpD2sFeaQP8ugZzb3Lr1l5nmwrKK2e+IibQDODpRzhbgCwfPeteXPYLcQ1WFw7OPRkzMXzLnOOp/9JBZsYvq67f1Oe+Zstt+mn4krwmH587GgLZBcIT5mQId/bFA2D2eHvMk7UkBybq9d033dl1SNfcuUb1qqC+KOyJt3f+e4UuOCdTepsAnh/7iDX1i6uv9y927pOfyfI6kn17h3nQLTzxOUUi7cMHZ7uqKufNUdI3z1AOz03lza/en3UZm5/DSQCwiwAKHZ9YTDLx2as+0Q/9IrHKZE7mMW77nz9gG+vUnr+096Kp0Qf6hZ3McAv0eCz98nf7wykuBHwK41DFG34+0dpvnN+UfJSZWoN/f2BTS3M/lOWFZClCAAhSgAAUOnAADLgfOnnemAAUoQAEKUIACFKAABfIrwO87+fVl7RSgAAUoQIGJIjCSUG4xBPonyvhMxnZ6zK9/qthLmto3d01Gj0Lt80g+Owq1L2wXBShAgXwJMNCfL9kCrHeUgf5+QM+LtPY0ZutauGru7VD9uKOcr2urq0+epQPWOgDzEtfaasu569q3rnbf0x3oV6Dp0Fmx89yhd4+2eu2a/hQCEopEtr7gLO8R7LVFcWVzW/ePshvMuR6KrzvKZV3QkCxbXXlyucIyfU4uOvDcSb+6/ORT1LJaARxmrk0X0B+qt2LOtSowq4MHX967Z0u4cs7dAD7kaHvaAK/TwSPAvllK7CXNzU++lCzncUoALNHzH2vpMTuHp32lLkaQZ2Mqi9ratvwt21ikez8lGA79ya6Xp17Z1dXVn6nO5aGT3twfCLQKcFKinNeu5V6OPz1kVuz9PuYoqivmXKGCHzhOPNgRUC1f29bzJ2fbqivnLlWomSvJ3fl97SZv6ghXzl4CyKMApg/On7SmeZ0TuYzfeMyfMQz0d/XFpiyNRrtezNbHfO9S7+XmZ/d80+6llbPn2hDzuXxkoh/PBGJy5tro1r+6+zWBAv1+x6Zg5n62OcT3KUABClCAAhQoHAEGXApnLNgSClCAAhSgAAUoQAEKUGBsBfh9Z2w9WRsFKEABClBgogqMJJTLQP9EHe2J0W7OrwkyTqHgTYB8MdlaFdzf1N55ycRoPVtJAQpQYHwEGOgfH+eCuMsoA/2+g8KJnaAfcHQ6JdidBkSWVMz5mQguTL6fLuztDsCK4P7mlm5f/5F3B+EB7LVEax5r6Yk62+UR7N2BgC6KRHp2ZBpQj13TbVFd1dzWY04GyPoKBoOlhx3adx+AC/YXTt3t3iOk6xn8N3WYOg//l76HVLEiUecuse3K5vYntzgbtCw0962xgJrTB45L/Nz3uK9YdMJBvdNK1yjkjMS1/4SNJZH2bueK15QxhuCGSEt3xmOuTF9nTtuzRKzB8DmAgRj62ltbf78rK6hHAY/FI55zIF3d7kUrqrhiXVv3PcnyHic0pB0br3v4nUMei2ce2vXylEuyLUow93R/HqQL9I/DnMhlCPM+f8Ys0C/yhUjL1s/76Vy+A/3VoZOP14D1OICjEu15XmL2Wc3RJ5/O1j6Pz460z8qECfT7HJsCm/vZhorvU4ACFKAABShQIAIMuBTIQLAZFKAABShAAQpQgAIUoMCYC/D7zpiTskIKUIACFKDAhBRgoH9CDltRN5qB/okxvCP57JgYPWMrKUABCoydAAP9Y2dZ8DWNV6B/adXs82yVnydBBPrE1Nf7l6/esP21bEjuQGg+Av3h8NwZGNAmCBYPtVFxXXNb953O9rmDvRl2MB/WrXD5nCAsmB2t/yXxhu/wbLKiJRVzVolg/0kAivUokZpIZOse582qK2ZfpiImSG4N/jw1+G9+6g70iqL11X0z6zZu3LhvWH2pO75vDEzZt3Tt2qdfzTZ25n33rvde45cSXgaes0UuamnZ+ms/9xiLMh5j5HlKQ7p7uee4e7fzJeVzV4iljzh22Pe7qGXolqlhff1JpLXn8mQBr13X3QsLMln5DfR7nAIw5nMilzHN9/wZu0A/bo60dH/JT9/yHehPmY+CyGt7Zp7jfv7TtdXdvnSfyxMn0O9vbApt7vuZSyxDAQpQgAIUoMCBF2DA5cCPAVtAAQpQgAIUoAAFKEABCuRHgN938uPKWilAAQpQgAITTWAkoVwGrifaKE+s9nJ+TYzxGslnx8ToGVtJAQpQYOwEGOgfO8uCr4mB/v1D5A6eQ+SrkZatn3AO4kgD/Slh7zRh/EwTxh04T7t7esXsd8RE2gEcbepToKM/FghHo7972Vm/e4GAeCxgMOWrK+Zcq4JvO679FSDOP2ec56p6rvOEBXfQ3VwcDs8+GjExCx5OcFQWA9AO6Ddf23tQq9+g8UgfOo9Afk4B52z3TQ2dDw/jZ7vevO8OYbsXxoTDc49ETM2pEicm6nvVFqn2uzDCd6B/HOaEH49kmXzPn2IM9Lvno4rcva5l69W5uPspW3SB/gKb+37GgGUoQAEKUIACFDjwAgy4HPgxYAsoQAEKUIACFKAABShAgfwI8PtOflxZKwUoQAEKUKCQBVYsWnSQXdq7BsAZObTzWVilixrbNv4teU2mwPXKlSsDe3Y+s8QCPgbo6QAOTVxnci9/VOh3pvdOebDetWGln/asXHnSlL0vzqgV1WsABB11m800twnkQcC+pyHa9WK2+mor5p+mNiICHJIo+4TVP3X56g0bUjY3TQ0uy/lN7R0PV1UFDykbkGtt6JWickyinl+L6Nl+2uBuo7tNKri/qb3zElPOmIvdv0qBiwEcD2AqFDYEf4ciYqt+Y83jXT2DUaP0L485MDS+Z1eeflIsNnAjIDUJ214IvtXY3vnJDFXK8rOCsy2Rj0EQhuItkPgmpiY39IyIRGIx+65MbRureenRxlG3LcOcT86X3TUVCxaKjc8Cap6rGQD2qOCjTe2dPzTXF6J5uvGMP7+7nllk2fpRAJWZnl8G+rN9yvB9ClCAAgAD/ZNoFjDQv3+w3QFXEdzf3NId/0tt8jXSQH91xZxPqeC2ZD1edWebdjmEiiVcOefeN77EXJqoc7ct1rKWli1PJO8RDAZLDzu07z4AFyR+lvbEgHDV3M9D9XPZ2uf7ffHeCbu6cu6ZivgO9od51GUD8S8Qj0P0/nwE/N0LF0YyRpkMwpWzfwzI+4bKpHHIVEe2wL3HHNmBgC6KRHp2+BmfbPUn6xivOeGnzcky+Zw/OTx7w5o80l32TSUjvXbFohMO6p1WukYhyX88eUXUCje3bdnkbFzqAiZ/O9TnMiambLEF+gtx7uc6JixPAQpQgAIUoMD4CzDgMv7mvCMFKEABClCAAhSgAAUoMD4C/L4zPs68CwUoQAEKUKCQBMYqOJ0u0G8P9M2yLPlRImyfqevbFbigKdppAuh+XlIbWnAJVL/1RsB8VpYLTJj6lumH7/1qff22vnRlRxXoh34aoi1iWw9DkAzyJ2/1VOmUvtAjka0v+OmYs0xKmxSR/mmlF5f09t8gwKcBBNLWORjuX10asK58pHXTrnTlPObAP21Y4YDaZ6rg1vhCgeGvuxujnZ4bDNacNe9EsSyTcTKLK9K/4m3TNVap/eHV6377d3fBsZqXznrHqm3JOlPmvOLPdiBWYcVKbgD02sQiBmcTrmuMdt5pflCI5l6DlYPZc7Dk/VB7ISBfTNblXICS69xneQpQgALFKsBAf7GOrEe/GOjfj1JdNftCVXkg+ZOxDPT7WSyQbdrlEioOV86uBeRhAKXxel3h8WWuXfwBPLTr5SmXdHV19bvbkRLIzdbQbO9nCLJXVZ10jKUl3wF0ORBfbZvuNbh7v+rnIm09G7OtDs7WJPP+WIxRpvuMJNicMhYVp5ymYkeQWN3tPqVhpAtOkvfxG+gfzznhZ+ySZfI1f3J59pztHWko32s+ep1s4WXjN9A/FvPRz9iM5D4jdfPb99H4Furc9zMWLEMBClCAAhSgwIETYMDlwNnzzhSgAAUoQAEKUIACFKBAfgX4fSe/vqydAhSgAAUoUIgCYxWc9gz0A7cr8GXHjvdZCPSPYgeqGx7f9JdMBc2u/PtemHF7mtB02ksV+EUpBlY9Gv2dORkg5TWaQD8E98LGYo8wv7lP2p3+s80Jj0D/VhH8XYGl2a5Nvq+q2ywN1KZzdc8BBV4R4H4AH/ReMKA3N0a7vuS+f10oeI4Nucf/eMfTQc+pZZ/X1L65y1nfWM3LZJ1j2bZknR5zfgc0+6VLAAAgAElEQVQEUdi41CPMD5XBUxzM9YVo7h7P5eXB0y3bWg3RI33OtV4ATwM4eWjuOU6U8FkHi1GAAhQoegEG+ot+iPd3kIF+h0URBfqrq088SgdK2gGcYHoo0Cemvt6/fPWG7fFjvaqr5p6vqg8mQvO2qK5qbusxK15TXgciwLq84sRjByTwEUDMMV9vzfBI2oCsUSvw4XUeK3BzeZQZ6AcmeqA/Od5jPX8Y6M/lSRpeloH+LHYjOKlj5KPBKylAAQpQgAIUOFACDLgcKHnelwIUoAAFKEABClCAAhTItwC/7+RbmPVTgAIUoAAFClJAlp156uGB0mlThloX6/8oBJ9M/tkE4cUq/Ujyz7Y9EJtxxHE76+vrzeaN8ZfHbuVmd3gbQEmiyF9FpMFW/Epgz/x/7N19fFxVnT/wz/dO0lLa0loeXFQeRBQpSSqkLcYinSTTSdukFcGA4iLgIyi4wOqq/EB0VWQVnxYUdFnlQWElCLVJHzKdpGmlZqVNtUkAWdEVq7ICRfrcPMz9/jiTmfTm5s7MnUySTiafeb38g9xzzz3nfc7E3vZzzlFFpUCWQnDMEBXF/c/v0w97bWBpypkw/4EXp31fIFe4NH8P4AEFnjE/fzWQbvI1l736szc5y6nq99Zs6rjGa6PJnAL96Yd29AL9Q59j/NsFWG8Dv7eANyWC/hXuIL4AG6Vv6rtWb9kSzxk5P9mH54cH+uuCCy4B9L4hu/kr9pgNSVVkI6D9Ap0NyCUA3ulsn1lwoGJVr23b+n+Odg2Zl6o9/yBqrXJkjv6sYl8gMnXwHq95GZ+bo9827zmf4eudLtCf+TfDuJgPNmPF+QvfqFasGZA3u9r2NwjWispm83MVPR8Ks8nra736wB36M48sS1CAApNPgIH+STTmDPQfHmw/ge6R7oBeU1X6GRXclnya1+7/maZdtqHiJaGyu0T1qkS9u0WtcHPrjifMe0i4utSE99+fuPbHQEzeua6t889ebQhXl9wHyAcGr41zAHXZsrOP7z8UqxCxl0JkGRA/asy1e7/+DgGrJhLpTLvqOp1xTVXpNSq4I5cxSlf/aDhmCtx7zJGdCOiiSKR7Z6b5Za5nqj9Zx2j0xU97RqPMaMyfbL97g06h0pugGDwazO8u++b+sd6l3vX7YdgpHqNhH59TodIHVWEW5gx8fPz+GOu+5+I7keb+aI0h66EABShAAQpQIHcBBlxyN2QNFKAABShAAQpQgAIUoEB+CvB9Jz/Hha2iAAUoQAEKjLdAXbD8JkAG/23cTyjXY7fyeLPNbu+A/tPRx5/2Y+cCAHPt3dULj+3ttx8VwfmOPj5vwT5/ddt2s9P3sE9dcMH7FfojAYoTF3sEctNRx5/6LXf99fX1gUMv/vF6hZrd5Kcmyu9T1ZVrNnWYTTWHfEYj0G/C6SJyy7Se4jUN7e0Hcx07jzYlq9yEIv1AU7TjT+5nLD+/vNQS+TEEZYPXFLZCr1uzqWMwR5O8ljLQrzCLMh61IV+ZfvypXW7f5P21oQWnSZ9ugOA0R1saiwPWlY+1PLHL3b4VwXPermr9dMhpBoqvNW3a9lmvhRbmfs8TIKziRU2t7X9JZzyWbUs15wH0qOp/otj6xproVpN7Uncb89m8vLy8+MQZcg8Eh7NlQEyB247uKf6Ke16b79mBF//wj4B8x306g5/fHbl+R3g/BShAgYkmwED/RBuxHNrLQP9hvHCo7OtQ/dTgT0S+GIl2fsHJO9JA/9JQyYW2ys8cf/DdhCKpjUQ69/sdvnBlaTksbADwGnOPQp6LqSxqbd3h+YfNpaGSoK2yBsDR8WckgrTLgmVviAX0FwBOTTz7B5GWLhP8H/YHQnPdHa5Vkbs3RDuv9tvu0S43sPt68c2AmtXTAUf9q2bNiV3S0PBU70ieOWyMBJG9+2dc0D4KL0xejoDeH2npvjybti6pLFsplj6WXNDgPnkhHC47ATFtA3Bmol7nQo6Mj/Id6HcF1Y/0nMjYMUeBkcyfQgz0j9f3uuAC/RN47mfzPWFZClCAAhSgAAVGV4ABl9H1ZG0UoAAFKEABClCAAhSgQP4I8H0nf8aCLaEABShAAQocSYFRDPTvglormjY90Z6qP8urF77F6rc3QvC6eBmFLRYubty47XAmJ3Hz8qqzT7HsQBTA6YNlBZ9vbNt2a6qMjEnX1C2ef5vzxAGza/zze/VS9ykAOQf6FfdP6y2+ajSC/EmvFIH+TUXov2BV229eSeX6rvMXnGRbukaBUkeZrUXoD7vvSxEu7wHkQ01tWx9MY4sU4e+M7atdXF4pIqsBzEi0b2fM0sp1rR3mpIVhn5EE+se6bSkC/btU7Xev2bTd5LhSfvLZvC5Yfh4g6wbHxnwnM3/PPE9CYKD/SP4m57MpQIF8FWCgP19HZgzaxUD/AGpFRcW0mdP3rYIinGRWxZUbWrvudbKPNNDvDuMDSLsrvtdQ14RKLlaVnw5eU6RdFBAMvm12cSAWEWCBuScZ/j50VPFiQB7FwOrjPkAvjLR0N6WaXu7nukPkYzAtfVUZri65BJDDx28pXkSRVEUind2+KnAV8hijpxGQYCTS+cJI6nPfkymM7+cZ4VDZF6B6y+GyQxcF+J3HKce6at5CFTsCYJYpk2rRSL7OCT+GyTLZzJ/8CPTL7ZFo56cz9XHlojNm9hxVvFYh5yXKei7qcM9HjPIClmQ7RyfQP7p9N20b6SkAhTD3M80hXqcABShAAQpQYPQFGHAZfVPWSAEKUIACFKAABShAAQrkhwDfd/JjHNgKClCAAhSgwJEWGJVAf5od4V39k9rF5f8lIhcf/rne3NTWYXbVH/JZsXj+9Sr4puOHLdN6ildkCtAvqyp/U8AWsyP/SYl7PU8ByDHQ3yHQpY1tHS+N5vh5tOlvlmDx6o3bnsn0nBWL5y9TgdlkMn46gQJ9Clm5tm3reue9nuHyDDvmJ++vq1w4D2q3ADg28bNdEKu6aeMTO9K1Lx62nylmscB7kuUEcmVj29Yhua7B51RVvB523xYApyR+9hwy7NA/1m0bFug3JxpAPty0aeuPMo1NPpvXBeffBcBsJJv8PG71TV2+esuWvRn6JbWV878hiuuT5RjozzQTeJ0CFJiMAgz0T6JRZ6B/YLBrKs+ap5bl/AOjZwh2pIF+d7gegC2qVzS3dj/gZ7qZP5geO7t3yB9MIZlDruHqslsB/VziGbthSw0s/SCAjyZ+9owU9Vc2Nz/9fKp2hMNlJejXVgiOT5TZZ4u1LBrd8biftmcqEw6VXAsVx8kIensk2j3syC53PcuWnX5MrHeaeWmoSF6zRC9aH+02ixWy/tTUnDVH+y1zAsI5iZsPWKK166PdZsf7jJ9hCy4SJyIkb1xWVfKmmAx54cvK0WMOwWvRiWvMzeMf2fXKlGErxb065HuH/jGeExmxHQXGY/4ciUB/TVXpZ1RwW7KrInioOdp1aSYbv4H+muBZp2vA2gzgxESdz0vMPr+57UnPYwjdz3UvLkn13RtJoH+s+276MtJA/1j/Psw0vrxOAQpQgAIUoMDEFGDAZWKOG1tNAQpQgAIUoAAFKEABCmQW4PtOZiOWoAAFKEABCkwGgVEJ9AM7A7Ys+vnmrTszmbmfB8X9TZu2Xe68b1gAOs1O/h7Pk7pg+QOAvD9+zSw2sPDuNRu3mR3iBz85Bvq/2NS27QuZ+prtdY82ZQyyJ59RX1Ex7eDUvkYA1cmfKfT2NW0dQzYf9LDdI2LXNLZt/+9M7R02dtCfNLV1XJZuV/9knSsq51+kNh6GwEqMy7BxT5YdyQ79Y902jzb5nvP5al5TUzGn+FDfBkgia2W+Z8AVjZu2+crDjeR3R6Y5xusUoAAFCk2Agf5CG9E0/SnwQP/ql/4+5T3uI6+8/iBeU116mwL/4ri2XYrsJc3NT77sLD/SQL+pwyNo/cveWKC2Lc2RVslnh6tK3gGRtcmd0wH4CoMPC2gL7hSN/8H7zPg7h8jdG6KdV6eb8mbX92Om7WtUOfwHdgA/mTUn9sGGhqd6/XxdwuGSkwCrx2u3+5qq0mtUMBjgF4HvcVtSVfpfIhhcdZ1LoN/0Y0mo7C5Rdawa1ft3vTL1w37mULi69G7HQgnbrAZvjnYOHunmuSgjC8dwdal5UTSrcs3JCuazM6Dm+LDuIceHhULzzrPUPnyUFbBLbLu6eeOTaVczD8zRkjrH6Q0pd+gf6znhZ04ly4zH/DkSgf6loZILbZXB+eP3ZIzq6nlvCcA2OwUMHC8IeC5O8jrNAa5FKKnGwWP8PZ9h7h9JoH+s+x6f66HSm6D40mAfR953U8Wo/T7MZu6zLAUoQAEKUIACE0eAAZeJM1ZsKQUoQAEKUIACFKAABSiQnQDfd7LzYmkKUIACFKBAoQqMJJQ7ksB10s/P82qD80sEaAUGN6/0HZ42z6kLzr/m1V3kHZtRDj8FILdAv/epArnOkVwC/ebZtcHyzwhkcPNBKCLTeosvcJ5q4A6Xq8klWAg3tW57Il374wsGpvStgiCcLCcilzRu3Pqwn357jGnKneCznV/j0bZs2+Q0yVdzjzHxPM0i1fj6+S77mRssQwEKUKCQBRjoL+TRdfWtkAP9AHoAvTzS0v3TdEO6tLq0wgbMCtPkcU4A5KuRls4b3fflEuj32KHdhsrnI62dt6ZbaWp2Zp9ixcwfaBc72rNq1pzYJZkC9R7B234gvlLV/M/3DvSJ3ed/7AiT+2q7aa/Dd78tckk02jlkRa7XHITq8khr9y/TjVtNzZknan+RCS6fkSi3xxapcdefzdfZoy2+5lC4uuQSQO5LHjsGwPPkA4+wvb/6w2VvRMxuBuTNgy81wNeaW7o+6547nmF7xaZeO3BBusUjYY9nKOS5mMqi1tYdf3E7juWcyHHMdo/2/AmHy05ATM1JDfGFMKlC8u52jzQ0burx2gleYK9sbnnSzHnPTzA4d8aUgHUvIBc5CqQJ25dcrCrO7/UuC1ixvqWrPc0YSLiq7EaI/mvi9whE0bLn4IwV7e3tB933DVsk4yM4Px59z2Vs8mXuZ/M9YVkKUIACFKAABY6sAAMuR9afT6cABShAAQpQgAIUoAAFxk6A7ztjZ8uaKUABClCAAhNJYCSh3FzCzX6etzy4YKlAV0ty00TF/wBym4oO+3dtT2vBQlFcn7ymgofWbNx2qbNsIQb6Pdy29x1VvKS5uX1wQ9SRhsvfHS47oa93yuHsheIARL+qkGf9zHdLZI5qPKuQzHelPH0g2/k1Hm3Ltk1Ok3w1HzZfgPbYtMDSdet+tcfPmPr5Lvuph2UoQAEKFLIAA/2FPLquvhV4oN/0dr8C/zx7zlvvaWhoiLm6L+Gq0qUQ3AvghMFrgmeL7P7Q2tann3NPhVwC/aaucKjkWqh8OxmEBWCr4Hv79s/4F68wbChUepqlaAASRxMNNGiXWrp0w4bubX6majhUej0U33SXVWBrXywQ9nNCQH393Cm7Xw6YhREXOOqJQfS2vftnfsWr7fX19YHdLz/zj4B+x3GywM4YrFBLy47/SdaTou4/qepHNrR2b/Ba7BAKlc8Su/cHzt35s+lPGjcJV5fcCcjHHWV2i8iHmqOdj3q0RWpCZReq6n86+mhD9LpItNuxUvvw7PKovweqN8069sxvecxRhEJlb7dUjf3JjjY9g4AuiUS6PY+aC1eVLoPgMccCA3PrOltiV0WjT/3J3f9QaN7ZltoPORZHxIukC/SP5ZzwM6/Hc/6Ew2XT0a9rnItqBLiluaXL7PCuqdqbS2h85aIzZvYcVbxWIecdrl9/F0Ogzvn9SV4LheaebNmB+10Lf8zllIH++C79R+8z83qpow9/8lp4Y67Hv9O7nr4eIl92zK0eKN4dae0yp0IM+9RUlX5GBYdX7wMZTyYZj77nMjb5Mvez+Z6wLAUoQAEKUIACR1aAAZcj68+nU4ACFKAABShAAQpQgAJjJ8D3nbGzZc0UoAAFKECBiSQwklBuLuFmP89bUbngYh3IWozKZ7IE+v3s8D/ScPm7zl9wUszSLQBOGpVBAUYt0D8ebctlzuereW3lggtF9WfJ8VTVh9ds6nhvuiyNc+z9fJdHaa6wGgpQgAITVoCB/gk7dNk3fBIE+pMov4fIY1B0mB8o8FqBfhBAiSNcby71Abgy0tL1Ey/NXAP9Jgi65+XA9xW4wlW/WZn4iEI3Cqx+UXu2CdUK8E4AAUdZXzu6O+uuCZ51ugaszQBOHPpM71MIUs0irx3cE2WHtD3+M9WFENQDeIOfti+tLimzISa8f3hhBWAL8KyKrB4cN9WjBFgCQR2AY/zUne23IsWJCKaa30P1AYj1zEAf7TMgchmANzmfIcC9x8yJfSzV6Qlp6v8bFA9CJH4EWZo5mnEX9fLy8uJjZ/fdBeiHXP3vAfArqERU7OdEpByKKo/vwUAX0+zQb66P5ZzIZtzGY/4M22keiCk0agEbVOQNovh7c0uXWQk++MklNG4qqakqvVIF97h+R5nfARFRrLUhh2DJuWK+b8A81++KZDtSBvrTjKENoFshPxTgb47vtNlt4LWOLmY8qaOmumypQlc7Tvcwc/spUawGZJ+IfWogZt+8tu2p/xvye2uM+57r2OTL3M/me8KyFKAABShAAQocOQEGXI6cPZ9MAQpQgAIUoAAFKEABCoytAN93xtaXtVOAAhSgAAUmisBIQrm5hJv9PM9dJlfLyRLo9wi2DwvNjzRc7rFYINdhGbVA/3i0LZc5n6/mwwL9HidZpBtkP9/lXCcJ76cABSgw0QUY6J/oI5hF+ws80P9HADMdRy1lkrEB+bdZc/q/kCqMnWug3zQgsSv2nRgI9VuZGuW4vh/Qf4q0dP/Q70pGc+9AuLv3wVcDuu9x1JU25JuqTeFwyUmIySrXiQF+utADweci0S5zOoHnjubhyrJzYcWDv85Qv5+6YxDcFIl2/Vs2LukqzqGfP++NBa7IdOpBdfVbjw2g+GEgHqbP5vOCql62obU7kumm+MKBQMycPvGuTGUd19cDeAuA08zPMgX6TZkcrDLOiSzajbGePx6/K4c0TwQPNUe7hhyvl2toPM0CoHQ0fzAnkwAoTRTK+F0PV5aWw4LZqd95CkQmfvP78s5Zc/o/ner3panAe7f9w1WnmmNj3fdcxyaf5n6mgeJ1ClCAAhSgAAWOvAADLkd+DNgCClCAAhSgAAUoQAEKUGBsBPi+MzaurJUCFKAABSgw0QRGEsrNJdzs53kM9GNWYh6lDL17zTMG+gfdcv0aDnPPZc4z0J/rcPB+ClCAAhNXgIH+iTt2Wbe8kAP9JmAbg37JUnnA5Noz4OxX4J9nz3nrPQ0NDbFUZUcj0G/qrq+vD+z5+zPvV9VvAZjjY+A6bMGV0WhXl4+yw4rUVJVcpiIm3B1fQCCKlj0HZ6xob28/mG198QUJ0/bfANHPAZju4/5n1JJPbNjQ2ZKpbCg092RLi74L6HKfix1+r6of39DabXb391wokOmZqa4Hg3NnFBcVfV1UP5Ji53PnrS+LyPXHvOaMn6SbP84bsnQ04em1tvR/Ihp96k9++xR/xvS9/w8qn83Qh/0KubUvVvyDqYGexxRynnmGn0C/KZdlX8wtvueE376acmM8fyQcKv0MFF/2shyLQL/pk5mHUwKBu181e1+G70R8jqgV+Jil/berxsubT8ZAvym0ZMnZrxM79n2f372svnfpFlukm2Nj2ffRCPTn09zP5nvCshSgAAUoQAEKjL8AAy7jb84nUoACFKAABShAAQpQgALjI8D3nfFx5lMoQAEKUIAC+S7gJ2Dv7kMu4WY/z6sNln9GILcln+u1w36urh67uj9u9U1dvnrLlr3D+hssvwmQLx3+ud7c1NZh8gej+vFoU1aBfj/3jzRcXlt5TrmoZfI9r0l0Oqu2ZQOV7fwaj7Zl2yZnf/PVfNgO/aoPr9nU8V6/GS4/3+Vsxp1lKUABChSiAAP9hTiqKfpU6IF+s2O2Cc/v3vXbRQA+BsH5AF6XCMb2AHgWgh/39k+5p62t46VMQz9agf7kc8wu1Hv/btUp5HJb9R0COS5xLaaQPwu0xRZ8Oxrt6vb7hx2vPiwLlr0hFtBfADg1fl1wQyTaZRYTjPhjwrZTrUC9Aper6FnD2q66BcD3Zx371i1+Q+7JxiyvOvOUfhRdBUFtYrf45MKBAZcc6s62w8Fg+XFTrJ4rVORiAd4MYHaiDrMI5ClLcVePHWtoa3tqX7Z1m/JORwjmOeo3O9jvhOpjRRr77trWp58bSf3mHjNviyT2T4DUJ3ZhNws7Bua/ykP9kHtbW3f8JRwum45+XQPBYnOf30B/sl1jOSey6fsYzh8JV5VUqODzMrDowcxLG8BfFbhjQ0vX15ztHK3QuPnGhkKlJZbiOnMoguN3mOfviZpQ6YPZBvp9fPdeEUWHWPq9ma+xm9Ltyu81VvE5CPszEJg5+A+JMq8A2lLcIx9Z83jX31OM8Zj0fRTHJt7sfJn72XxPWJYCFKAABShAgfETYMBl/Kz5JApQgAIUoAAFKEABClBgfAX4vjO+3nwaBShAAQpQIF8FRhLKzSXc7Od57qAxFJFpvcUXNIxg48tU7gUZ6A/OD0JhciNHJ/rdHpsWWLpu3a/2JB1GGi73GPMXFaha07bNZKJG9ZPt/BqPtmXbJidIvpovDy5YKtDVAhQn2ptyUYvXAPv5Lo/qxGBlFKAABSagAAP9E3DQ2GTAHdD02jGbThSgAAUoQAEKUIACFKAABShAgfEUYMBlPLX5LApQgAIUoAAFKEABClBgPAX4vjOe2nwWBShAAQpQIH8FRhLKzSXc7Od5K4LnvF3VaobgGCOn0D/aKHrnurZf/Xm0JAs00H8NgDsGjRSrn9+n7+no6OhL/myk4fJly849JnAwth5ARbwuhS0WLm7cuO1nozUmyXqynV/j0bZs2+Q0yVfz2uD8EgFaARyfaO/zFuzzV7dtf9bPmPr5Lvuph2UoQAEKFLIAA/2FPLoF3DcG+gt4cNk1ClCAAhSgAAUoQAEKUIACE1SAAZcJOnBsNgUoQAEKUIACFKAABSiQUYDvOxmJWIACFKAABSgwKQRGEsrNJdzs53nvDped0Nc7pQ3AmfFBMOFx4IrGTdseGK1BKbRAf31FxbSDU/saAVQfNtKbm9o6vuw0G2m43NRRF5x/F4CrHPU98vxevdS5YGA0xmck82us2zaSNiUt8tX8guDbZvejKAJgwUi+Z36+y6MxH1gHBShAgYkswED/RB69Sdx2Bvon8eCz6xSgAAUoQAEKUIACFKAABfJUgAGXPB0YNosCFKAABShAAQpQgAIUyFmA7zs5E7ICClCAAhSgQEEIjCSUm0u42efzZMXi+Xer4KODyIpfFkl/7aq237ziB94sCrAPTZ36881bd3qVnyCBft87ptcuLq8UkdUAZsT7qzgAQW1T2zazMGLwk0u4fEXwnDob1qMCFA88ArthyfI1rVt/6WdM6uvnTtn/t2lnrN3c0T1wu/dnJPNrrNs2kjYle5fP5nWV5bdC5XOOkWiZ1lO8oqG9/WCGMR32HVXBQ2s2brvUz1xgGQpQgAKTRYCB/sky0gXWTwb6C2xA2R0KUIACFKAABShAAQpQgAIFIMCASwEMIrtAAQpQgAIUoAAFKEABCngK8H2HE4MCFKAABShAASNQF5x/DYA7khp+Qrm5hJt9BvrhEbiHQu89+viDH2toeKo33eitOH/hG9WKNSvkBEvwocaN2x51B8gnSKDfV58TO62vArDY4bK1CP1h9wKIXMLl7nsHnqW/EztQ07j5if9NNyYmzH/gxWnfF5UPQPC9aT3F/5IqND6S+TXWbRtJm5Ie+WxeV7lwHtRuefV3wLEDwwlbBJ9vbNt2a9pFF8EFlwB6H4Cp2fzu4G9dClCAApNNgIH+yTbiBdJfBvoLZCDZDQpQgAIUoAAFKEABClCAAgUkwIBLAQ0mu0IBClCAAhSgAAUoQAEKDBHg+w4nBAUoQAEKUIACRqC2cv5KsfEYBFZcRPEHLZYla6Jb/5BKKJdws99APwCpWzz/Ngj+ZbAdClst/LQnoFdHox27PdonK6rKl2hM/gOCkxPX99uWLF/bunWzs/xECfSbgHW6PteFyk9Gv9zvDPMr0GeJ/GPjxq0Pu41yCZfH54v7JICBBzxj2Xjf6s3bfu01ZxJtvBvAsuR1gfxbY9vWz3qWr6p4Pey+LQBOSVx/DlbxoqbW9r+k+9aOZdtymfN5bi61i8vvFJGPO2x7VPUrR/dOud296KK+vj5w6MX//bAC3wAw3TkefhYD8bcuBShAgckmwED/ZBvxAukvA/0FMpDsBgUoQAEKUIACFKAABShAgQISYMClgAaTXaEABShAAQpQgAIUoAAFhgjwfYcTggIUoAAFKEABI1AbnF8iQCuA4x0izwFoVOgfLVilMdv+xtrNHV3J67mEm7MI9CPFzvOmGT2iWAORRht6yPxAgDOguBTA6Y7FCSl3G58wgf4kumIPIE0i2GD6bEGOguoKFdQ6d0kfKK4/mXb8wQ96nWSQa7jcUK8Izr9RFf866Bx/JGwA3RD5oUL/NjAmOhtq1UN0kauNm4rQf4H79IBRmF9j1rZc5ny+m7/r/AUnxSzdAPMdGvrZpaotItgY/7HIO6AIA3it129PBvr5/ykUoAAFhgsw0M9ZMSEFGOifkMPGRlOAAhSgAAUoQAEKUIACFChoAQZcCnp42TkKUIACFKAABShAAQpMagG+70zq4WfnKUABClCAAoMC5eXlxSfOkHsg+IAXiwK7xUK4qXXbE8nruYSbswn0m+eZUH8fiu4V4F1ZDVs8YC53Tjth/6e9gu0TIdAftwdeAvAm331X/NKaEqtfveHXf/W6ZxTC5aZaWbF4/nUq+OrwxQQZWqrYHlC54Oebt+5MVTKX+TVWbculTRPBvLbynHKxrUcdJ9/pPe0AACAASURBVFtkmnI9EDysivcKUGwKM9CfiYzXKUCBySjAQP9kHPUC6DMD/QUwiOwCBShAAQpQgAIUoAAFKECBAhNgwKXABpTdoQAFKEABClCAAhSgAAUGBfi+w8lAAQpQgAIUoEBSYMX5C99oS6xJROa6VY50oN+0p76+PnDwpf99P2x8C4I5Pkbub4D8c1Pb1gfje8d7fCZCoB/Ac5agxlZcB+AjAAIp+66w1cJPewJ6dTTasTtVuVEKl8erX35+eallyY9ePc2h3MeY9Kjqfx4tBz/T0PbUvnTlcwnPJ+sd7bbl0qaJYG7c6kLlJ6Nf7gewOMN4/h4iH4PoXrUREWCWKc9Av49vAYtQgAKTToCB/kk35IXRYQb6C2Mc2QsKUIACFKAABShAAQpQgAKFJMCASyGNJvtCAQpQgAIUoAAFKEABCjgF+L7D+UABClCAAhSggFMgFCqfNa1frrGhHxaVkyGwAOxXRQeK5co10a1/SJbPJdyc7Q79zjbW18+dcuCl6XVi6+UQnAvF8fF2mt34BS9C8Su15L6jj9vf5LUrv7OuiRLoh1W8qKm1/S/Lq84+xbKLrgJ0BYDT4zvjD/T7r1BEbNVvr93c0Z1qAUOy76MZLk/UKcvPLy8JBKyrVXUJgJMcu/a/AuB3AnkYsO9tbOswpw1k/OQyv1yVj1rbcmnTRDB3uElt1YIKsfUGANUAZieumbHsUOCeo3uKf97Q3n4wvqu/WhsAvMaUYaA/49RmAQpQYBIKMNA/CQedXaYABShAAQpQgAIUoAAFKEABClBg9AUYcBl9U9ZIAQpQgAIUoAAFKEABCuSHAN938mMc2AoKUIACFKAABSiQFPBYZPBcMtBPJQpQgAIUoAAFJp4AA/0Tb8zYYgpQgAIUoAAFKEABClCAAhSgAAXyUIABlzwcFDaJAhSgAAUoQAEKUIACFBgVAb7vjAojK6EABShAAQpQgAKjJsBA/6hRsiIKUIACFKBAXggw0J8Xw8BGUIACFKAABShAAQpQgAIUoAAFKDDRBRhwmegjyPZTgAIUoAAFKEABClCAAqkE+L7DuUEBClCAAhSgAAXyS4CB/vwaD7aGAhSgAAUokKsAA/25CvJ+ClCAAhSgAAUoQAEKUIACFKAABSgAgAEXTgMKUIACFKAABShAAQpQoFAF+L5TqCPLflGAAhSgAAUoMFEFGOifqCPHdlOAAhSgAAW8BRjo58ygAAUoQAEKUIACFKAABShAAQpQgAKjIMCAyyggsgoKUIACFKAABShAAQpQIC8F+L6Tl8PCRlGAAhSgAAUoMIkFGOifxIPPrlOAAhSgQEEKMNBfkMPKTlGAAhSgAAUoQAEKUIACFKAABSgw3gIMuIy3OJ9HAQpQgAIUoAAFKEABCoyXAN93xkuaz6EABShAAQpQgAL+BBjo9+fEUhSgAAUoQIGJIsBA/0QZKbaTAhSgAAUoQAEKUIACFKAABShAgbwWYMAlr4eHjaMABShAAQpQgAIUoAAFchDg+04OeLyVAhSgAAUoQAEKjIEAA/1jgMoqKUABClCAAkdQgIH+I4jPR1OAAhSgAAUoQAEKUIACFKAABShQOAIMuBTOWLInFKAABShAAQpQgAIUoMBQAb7vcEZQgAIUoAAFKECB/BJgoD+/xoOtoQAFKEABCuQqwEB/roK8nwIUoAAFKEABClCAAhSgAAUoQAEKAGDAhdOAAhSgAAUoQAEKUIACFChUAb7vFOrIsl8UoAAFKEABCkxUAQb6J+rIsd0UoAAFKEABbwEG+jkzKEABClCAAhSgAAUoQAEKUIACFKDAKAgw4DIKiKyCAhSgAAUoQAEKUIACFMhLAb7v5OWwsFEUoAAFKEABClCAAhSgAAUoQAEKFIgAA/0FMpDsBgUoQAEKUIACFKAABShAAQpQgAJHVoABlyPrz6dTgAIUoAAFKEABClCAAmMnwPedsbNlzRSgAAUoQAEKUIACFKAABShAAQpQgIF+zgEKUIACE1ygpmreQhU7AmCW6YpCnoupLGpt3fGXCd61Cdn8cKj0Jii+lGy8CB5qjnZdeiQ6k09tMf2vqpr3+oDoFoGewrl6JGYEn0kBClCAAhSgwFgLMOAy1sKsnwIUoAAFKEABClCAAhQ4UgJ83zlS8nwuBShAAQpQgAIUoAAFKEABClCAApNBgIH+yTDK7CMFKFDQAgz059fw5lOIfrzaEgqVz7LQd72onqLQ9bPmnPlIQ0NDzD0y2Qb6Q6HSUoF83NSj0O9Fo11d+TXabA0FKEABClCAAhQYKsCAC2cEBShAAQpQgAIUoAAFKFCoAnzfKdSRZb8oQAEKUIACFKAABShAAQpQgAIUyAcBBvrzYRTYBgpQgAI5CDDQnwPeGNw6XiF6P00fj7ZUVFRMm3n0vkcBLE20yYbodZFo9x3uNmYT6F9aXVJmQzYAOCFRzwsWdMn6lu5OP31nGQpQgAIUoAAFKHAkBBhwORLqfCYFKEABClCAAhSgAAUoMB4CfN8ZD2U+gwIUoAAFKEABClCAAhSgAAUoQIHJKsBA/2QdefabAhQoGAEG+vNrKMcjRO+3x+PRFndIP942QWTv/hkXtLe3H3S2NatAf6jkQlvlZ877RXFtc2vXnX77z3IUoAAFKEABClBgvAUYcBlvcT6PAhSgAAUoQAEKUIACFBgvAb7vjJc0n0MBClCAAhSgAAUoQAEKUIACFKDAZBRgoH8yjjr7TAEKFJQAA/35NZzjEaL32+PxaEswWH7cFKt3IwQlyXapyN0bop1Xu9uZTaC/JlQaUkUTgKmJevoEsrK5pXO9V/89FhbsFrXCza07nvDrxXIUoAAFKEABClAgVwEGXHIV5P0UoAAFKEABClCAAhSgQL4K8H0nX0eG7aIABShAAQpQgAIUoAAFKEABClCgEAQY6C+EUWQfKECBSS3AQH9+Df94hOj99ni82rKksmylWPoDAMcD+G8E9L2RSPdOdzuzCfTX18+d8srLRbcK9BpTj0LunD2n/8aGhqd6vfrPQL/fWcFyFKAABShAAQqMpQADLmOpy7opQAEKUIACFKAABShAgSMpwPedI6nPZ1OAAhSgAAUoQAEKUIACFKAABShQ6AIM9Bf6CLN/FKBAwQsw0J9fQzxeIXo/vc6ntpj2ZhPo99M/ZxkG+rMVY3kKUIACFKAABcZCgAGXsVBlnRSgAAUoQAEKUIACFKBAPgjwfScfRoFtoAAFKEABClCAAhSgAAUoQAEKUKBQBRjoL9SRZb8oQIFJI8BAf34NdT6F6POpLWaUGOjPr7nK1lCAAhSgAAUoMPoCDLiMvilrpAAFKEABClCAAhSgAAXyQ4DvO/kxDmwFBShAAQpQgAIUoAAFKEABClCAAoUpwEB/YY4re0UBCkwiAQb682uw8ylEn09tMaPEQH9+zVW2hgIUoAAFKECB0RdgwGX0TVkjBShAAQpQgAIUoAAFKJAfAnzfyY9xYCsoQAEKUIACFKAABShAAQpQgAIUKEwBBvoLc1zZKwpQYBIJMNCfX4OdTyH6fGqLGSUG+vNrrrI1FKAABShAAQqMvgADLqNvyhopQAEKUIACFKAABShAgfwQ4PtOfowDW0EBClCAAhSgAAUoQAEKUIACFKBAYQow0F+Y48peUWCyC0goVPJWy5aPwMIKKE4CMDWB8ooCvxPVh3vtqfe2tXW8lAlr5aIzZvYcVbxWIeeZsgp5LqayqLV1x18ASE3VvAUq9icVWiOQ4xL17QfwBwgetDHlrmi0Y3em57ivL68685R+CXwCkHoAJwOwAPRAsBOqj/Vr4DumDWMV6HeHwS3Ri9ZHux8NhcpnWXbfNRD9cKJdpun/3Rub8q50nsHg3BlTrUC9LbhagLkApifHBIodAtzXY8ca2tqe2petlam72CpaYUE/ZIvOc4xDTCF/FtUtAL4/69i3bmloaIhlW399fX1g967fLoLoJwGpBjB7yHyCfHfvgekPt7e3H8wlRD/a/UjTFgmFSkssxXUAwgBel5hfxuaPUH2gH4F7EnM8I1dNqPRBVbwvWTA5V9w3ZhPoz1R2aajkQlvlZxkb5ywguDkS7frysmDZG2IB/QWAU5OXRXFtc2vXnX7qq6kqvUYFdzjKbpcie0lz85Mv+7mfZShAAQpQgAIUKFwBBlwKd2zZMwpQgAIUoAAFKEABCkx2Ab7vTPYZwP5TgAIUoAAFKJBOYPn55aWWJR83ZWxbv7d2c0cXxShAAQpQgAIUoEA2Agz0Z6PFshSgQN4LhEKlpZbiRwDKfTS2R4Cv7Tkw46smiJ2qfKpAv2X1BSwt+i6gyxNh6FRVvKCql21o7Y74aBPioe6ioq+L6kcABNLc0wOVL9mWbLLUbgIwy5R1LTjw80jPMsPC4IrPqiIKC486gvzJe59GQIKRSOcL7srq6+dOeeXlok8J9EZHiD9Vu0wg+pORlq4H413J8KmoqJg2c9r+GyD6OR91m9qetMW6LBrd8etMdSevh0IlZ1oqD/iYU39SSz4oqhVQfCl5vwgeao52XZrueWPVD69Af7/2XRtA8T0AVmaYt/sVcuvsOf23NzQ81Zuu/RMt0G8W4oSrS+8G8NHBfgkie/fPuCDd7wJTtry8vPi41/Q+ohr3S3zkq5GWTjO/+aEABShAAQpQYJILMOAyyScAu08BClCAAhSgAAUoQIECFuD7TgEPLrtGAQpQgAIUoEBOAiurzymz+wMbIHpCvCKVF6yi2JLVLds7c6qYN1OAAhSgAAUoMKkEGOifVMPNzlKgoAVkSVXZe0X0P3wGu50YP++NBa5oa/vNK15CXoF+gZqdzb/jEWxPhbzLAlasb+lqTzcKweDbZk8JxBoAhHyPluK3kPgO/kfH3w2HniDguxp3QXcYXEUeENXFXn0W6ONTD/UtX73lmb3OehL9uRfAu7JoiA3InbPm9H86XZC8uvqtxwZQ/DCAqizqNkXNaQlXRFq6VmW6L1xZdi4sXQ1g4MU786cHwLMAzkoWzRToH8t+DBtDYKv5fiROSMjcG5N8B+49Zk7sY+nGYgIG+lFTXbZUER/b4jiE4kUUSVUk0tmdDqYmeNbpGrA2v3riw4mJcvtssZZFozse9wXKQhSgAAUoQAEKFLQAAy4FPbzsHAUoQAEKUIACFKAABSa1AN93JvXws/MUoAAFKEABCqQRqK1ccKGouk+Xv7apbZuvE+KJSwEKUIACFKAABYwAA/2cBxSgQEEI1ITKLlLVnwCY6ujQHgBmJ+31CAR+g/7Ymy0Lb9eBXblf6+y42am/uaXrs167wrsD/QBMaPtQckd8ALugaFZgQ6LO80Vgdu13PcM79J5sh9nJfs/Lge8rcIVrUMzzWhXSLMDfoDoPA/WXeO2wPlaB/nQTxSvQHw/zW7FVEJhFAMmPDaBbIT+M98V8VBdCYHawd3rZEL0uEu2+w+u5ZkwOHTX154BWetUdgD6htn3AFutsEbwfgCnnPO3grzFYlS0tO/4nVb/C4bI3ImY3A/JmV5m/qWLtqwsJTKjbfDzHO3lPukD/WPfDHehPP6/wJoheCGCey8qGyucjrZ23pjo14UgE+s2pBtOmHZiT7FOR2v8AC2aRxhsSP9sjopf22YHfJMvM6Dm0J7nopKbmrDnab5nv7DmDY6W4trm1K+1fqtRUlVymImaRihWfvsDWvlggnGpBUEH8gmUnKEABClCAAhTwLcCAi28qFqQABShAAQpQgAIUoAAFJpgA33cm2ICxuRSgAAUoQAEKjJtAbXBBSKBNybyKAn0KWbm2bev6cWsEH0QBl0BdsPwmQL6U/LEKHlqzcZvJ5vBDAQpQgAJ5KsBAf54ODJtFAQr4F1genPsPfYFAy9Bdx7Uxhv4rW1p+u8tdkwkCzzx6792AfMBxbWdAtXJda/fv3eU9Av3JIj0KfGXfgRm3t7e3H3Tel+IZByzR2vXR7jav3tWESi5WlR8P7hhuCik22VbsA9HoU39y3xMKlZZaClO+zHltrAP9CjwlkFv2Hpi+xt1vRzukprr0ZgW+6PjZbhH5UHO081F3MNx4zZi+72ui+LhjkULK0H04VHItVL7tKJuybvP8muqydyr0MQDHHm6PfDXS0nmj11iUl5cXHzu75x7XHIlB9La9+2d+xd3v+vr6wO6Xn/lHQM2pDbOcdaYL9I91P1IH+rWxKGZ/dG3bU/83fF7NO9tS+yEAZziuvWBBl6xv6fY8EvBIBPrd7a6qmvf6gOgWgZ6SuLZb1Ao3t+54ItVvk3B12a2Afm7wuiCyd/+MC1LN64F50fvgq4tS3uO45+ZItOvL/n9jsSQFKEABClCAAoUswIBLIY8u+0YBClCAAhSgAAUoQIHJLcD3nck9/uw9BShAAQpQgAKpBczmjYdenH6rQq8xpQRy51HH77+xoeGpXrpR4EgJMNB/pOT5XApQgAIjF2Cgf+R2vJMCFMgTgcTu/A87wt0dvbEpS9vaOl5K1cRgsPy4KYFesxq6PFlGFVduaO0yO28P+aQI9PcAenmkpfun2TwDAs/wr9nNvjgQiwiwYLA+xaZeO3BBup2/vXaRH9tAv96/98DMq9IE+ePNr6mat1DFjjjC7Rm9zEvu7pcDxvOCw6bDQ/ce42GL4sPNrV0/Sjcla6pKr1TBPY55sl2K7CXNzU++7L4vFJp3nqX2OgAzEtcy7lJvyoWrSy4B5D7nSRGpAv3j0Q+vQL8A9x4zJ/axdH95EAqVnmZp/MSJ0xw2P4i0dF3ltUv/RA30e8zTXWLb1c0bn9zhNZeWBcveEAvoLwCcmrietnye/IpkMyhAAQpQgAIUGEcBBlzGEZuPogAFKEABClCAAhSgAAXGVYDvO+PKzYdRgAIUoAAFKEABClAgJwEG+nPi480UoAAFjogAA/1HhJ0PpQAFRlMgHCr7AlRvGaxT5IuRaOcXMj0jHCr7OlQ/lSynIndviHZe7b7PO9Cv34u0dJvV1ZruOe62pQp311SXLVXoasfu/Bl3F08+N1xdsgSQVQCONj8bw0B/xoUSiTZJuLr0bgAfddikDIM7/TyC9MNC9+FwyUmIyRYAJyXu3YmALopEunemG4ua4Fmna8DaDODEeDnFiyiSqkiks9t935JQ2V2iasLr8Y9AH596qG/56i3P7M0wryRcVfoNCK4fvFfwUHO0a9ixZePRD3eg35yuUByLVXvtzO/ul8cCiGekqL+yufnp54eVDZU+qIr3JX9uiV60PtptTmIY8nHvop9urmZT1jxkJDv0m5Mhjpm2r1EF1Yd/f+CGSLTrW17j7F48JIqWPQdnrMi0wCXT7yJepwAFKEABClCgcAQYcCmcsWRPKEABClCAAhSgAAUoQIGhAnzf4YygAAUoQAEKUIACFKDAxBFgoH/ijBVbSgEKUCApwEA/5wIFKDBpBWpCJReryuAO+1nspL7HFqmJRjv/OxPe0lDJhbbKzwbLKTahSGojkc79znvdiwsAPLLrlSmXdnR09GV6hnuX8TEL9PtcKOGxi7nvxQkeiyf+DhtLIhu7OjI5ZLq+bNnpx8R6p5lTGSoSZT3bVVNz1hztt8zu9OckytmiekVza/cDmZ5hrrtD9KnmlZ+6vMr47UeubfEYxwOWaO36aHebu10TdYf+hNH1UHxz8A9GqUP6wxeqSOrw/0jHl/dRgAIUoAAFKDCxBRhwmdjjx9ZTgAIUoAAFKEABClCAAqkF+L7D2UEBClCAAhSgAAUoQIGJI8BA/8QZK7aUAhSgQFKAgX7OBQpQYNIKuMP2WQT6fQfUhz3DY6d3s0v4zOn7VkERTg6GKq7c0Np1r5/BGb9AP26ORLu+nKlNHqcNtAemHFy6bt2zezLda667d8dPtdu7n7qcZTwWC3iOYzhcVoJ+bYXg+MT9z0vMPr+57cln/TxzrAP9fvth2ppLW8rLy4uPe03vI6pYOfiHBsW1za1dd7odJnKgf9jJDcAuse3q5o1P7nD2MxwuOwExNYsZzoz/PM0JD37mCctQgAIUoAAFKFCYAgy4FOa4slcUoAAFKEABClCAAhSgAMD3Hc4CClCAAhSgAAUoQAEKTBwBBvonzlixpRSgAAWSAgz0cy5QgAKTViBfAv3DgsKA7xMAzODlXaC/qvQaFdzhmFi/BMT532nnnKq+WwQXDxYSfwsJMk1kv0H4XBck5BKiz9QHc91vP0zZXNsSDpV9Aaq3JNulIndviHZe7W7nRA70m4ULx87ufRDAexxz7oZItOtbzn6654UIVr/09ynv8XOKhp9xZRkKUIACFKAABQpDgAGXwhhH9oICFKAABShAAQpQgAIUGC7A9x3OCgpQgAIUoAAFvASWV519iqWBT0BxIYBTAQSgsCH4K1Q22wF8f/qxp25paGiIpROsq6p4Pey+LQBOSZR73Oqbunz1li176+vrA/tf/OMSC7gO0HMBzE6UeQXA7xT63aN7pjzc0N5+0LONwQVLBbpagOL4dcX2vqOKlzQ3t7/sZ1TdwWhR/KBx07ar4jUB8Gj7c7CKFzW1tv/FXX9t5YILRfVnh3+uNze1dXy5vqJi2oGpfZdC9QYROSPuCP2d2vquNZu3P52qnfXBuTMO6vR6iF4OYJ7DpgfAs4A02lb/3Wtbf/2cn76uXLRopl3csxbAeYnyzr5IXdX8BbD1k4DUADguUWa/AH9Q6IOHinBXNNqxO/1Yz1+oNiICzHKPdShUPuuofrwPkA8CmAtgeqLMSwA22Zb8e4r5JLVVCyrE1hvibVccD4EFwDjshOAxW2Lf9evgbr/D2eQlnO0yc3AHVO6bJvsbGtqe2peu72Pl61Gvn+FOOU/93MwyFKAABSgw+gIM9I++KWukAAWOsEB9/dwpr7wUCEHwHkuwSIETHC8tKVt3pHbor6qa9/qA6BaBJl9MdyKgiyKR7p1+KPMt0O8OgfvpQ9oyPgL9y6vOPKXfKnofbCyF4M0AXjvwgpv247lDv3uhhyoe3tDa9d7ky3im/uQSoh/Nfph25tIWc/+SqtIrRPCjZJ9TfUcmcqDf9K2mquQyFTEnYpgXeoiiZc/BGSvaHX/hEw6VfR2qn0pY2KJ6RXNr9wOZ5gOvU4ACFKAABSgwuQQYcJlc483eUoACFKAABShAAQpQYDIJ8H1nMo02+0oBClCAAhTILLByydmvs/us70NleSI4ne6mDrXty9IF01MF+vsDh061LDH/Zl2eoVXPKPCeNW3but3lamoq5hQf6tsAwTnxa4oDENQ2tW0zJ7Sn/biD0gr0WbAvbGzb3pS8MadAv+L+gMpNMdFVg+073KIXFajy6pNZAHBoat8NCnzOEXr37kt8gYWuRRE+0RTt+FO6DqcKnMPqDaAf38043iovSMC+rLG1I5LqOXVVwwP9RehfEUPRJQp8I2N/gE1WcezS1Rt+/VfzjNrQgtOkX80mfmaxR7pPTERuPeq4/V9uaHiqN9PYm+smf3TgpaM/JYobM7ZL8TJEPtnUttW0Jb7Yw/0ZK18G+v2MJstQgAIUyH8BBvrzf4zYQgpQwKdAMDh3RnEg8GmJr8rGMT5vGyyWL4F+hTwXU1nU2rpj2Gptrz7lW6DfHe7OdhyGlU8T6A9Xlp0Ly/53QOYnw9hZPM9XoD/VvEj1nJGE6MeiH6Z9I2mLs19+T7GY8IH+mjNP1P6ijQDMTgfms0tsu7p545M7zH/U1Jw1R/utDUDiL3iAnQHVynWt3b/PYr6xKAUoQAEKUIACk0CAAZdJMMjsIgUoQAEKUIACFKAABSapAN93JunAs9sUoAAFKEABD4HaynPKxbYeheBkv0AK7LagVzS2dazyuscr0G92wrcFdzh2cs/wOP2d2IGaxs1P/K+7YF1l+a1QMeH3+Eeht69p6/h0pvbXVS6cB7VbABybKPt08ZTe4GORzheS9+YU6AdaAJkO6Ns92uK5g/rAYoqACY0vztT+Idd9hO29AucCvU5VvpPFeO+CWiuaNj3R7j3WwwL9W0Xkj2rrRT4WhyRHcIcNaynEPsWyrdUQNRt9Zv4obBF8vrFt262ZNnW8IPi22X0ouleAd2WueHBi2YDcOe2E/Z/2WjQwVr4M9PseIRakAAUokNcCDPTn9fCwcRSggF+B6up5b7FgPyYDR1t5fcwxWuaFanAVrEKPFkjyCDAw0D+UzR0Gh4+d8k0N4xHoN0fq7d71zGch+sVUO/Er9CWBHHD0yvx/nnmJm5r42REP9I9lP0wfGei3ws2tO57w8XtEwtWldwP46GBZwQ2RaNe3zH+HQvPOs9ReB2BG4voju16ZcmlHR0efj7pZhAIUoAAFKECBSSTAgMskGmx2lQIUoAAFKEABClCAApNMgO87k2zA2V0KUIACFKBACoG6xQsrIHajI+BuSvaIYg1EGm3oIQtyFFRXqKDW8e/zgMoLVlFsyeqW7Z3u6j1C8XuhCEBwdKLsn8XUr/ilwJ6hikqBLIW4NntU3P/8Pv2w+99y64Ll5wFy+N98Fdv7jipe0tzc/nK6wV6xeP71KvhmsozXQoAcA/3pHj8s0G9C5v0oMosi3GH+v6ngQSji/z4ukNdC9YMASlwh+bRhe49geI8ChxyLKnZBpVkEZkM8qOj5rz5zOYDXujryuNU3dfnqLVv2Dh/rYYF+ZxGT7WkFpFmhf7OANymwFECFOxuiqg+L4GxA3hyvQLFHoetFsFFh7RPouVCEAZzuMtgH6LKmto7HU+F7OpuTDoBuiPzQtC1+r2ChKC4d0n+FrdDr1mzquMNd/xj6yrJ3nn1coPioKYPPjPV9EoJ/OTx38XOxij+R/G/b7o9NP/7UFxsaGmL8hUcBClCAAvkhwEB/fowDW0EBCuQgsDw49x/6AoEWV5h/v4o8EFD7rplz7N96rXz1u/v4ykVnzOw5qnitQs5LNNMzCO7VhWHPgD4+9VDf8tVbnhl8aamqmvf6gOgWgZ6SqGMnArooEune6Ycl33boi60k/gAAIABJREFUD1eX3AfIBwbb7nMhgJ++JsuEQyXXQuXbrl35O1XltqKpgei6db9+cfiLkb9xdI+ZKh7e0Nr13kyrsw+3rfSmV/9i4UvJ/063w/9Y9sM8P9dA/5Kq0itEYI4vHHgXFTzUHO0yL6NDPhN9h37TmZrqsqUKXQ2gON5Xx3fV5WiLyMXN0c6fZTNnWZYCFKAABShAgckhwIDL5Bhn9pICFKAABShAAQpQgAKTUYDvO5Nx1NlnClCAAhSgwFCBeMhZi9ZA8I7BK4rtWiz1a6Jb/+D2qg0tOE36tAEyeBK6KbJq2vEHLnFnODxC8fHqzM7+gP7T0cef9mN38Pjd1QuP7e23HxXB+Y5nP2/BPn912/Znne0ZFqRWHICgtqltW1uqca6vqJh2cErfKkg8FG4+nkHwUQr0P/9qOv6WIulrWNX2m1dStElqF5ffKSIfd1zvEchNRx1/6rc8gtmyoqp8icbkP1y76z8TsGXJzzdvHZZJSbPTe4+qfuXo3im3N7S3H3S2L+F0NwSHcyJpfOuqvAP9JqDfU4yPRqMdu939X1698C3SH3tMRIZv8mkC9BZ+2hPQqz3uldrK8uWicp9zEYo5/aFx07arUuRAZEXlgptV4xtMDs5DS/Chxo3bHnXfE+//1L6vQfHxwYUDir/aRVbl2pYn/iftPDx8cdR8k1XWBctvAmQwu6KCh9Zs3DYs78HfcxSgAAUokD8CDPTnz1iwJRSgwAgFwtVltwI6eDQaoL+LIVDX0rJjyB+M3dXnS6A/HC47ATE1L4lnJtroe8GAKZ93gf7Q0EC7ity9Idp59QiHd9hty6pK3hQT2QjgpMRFW4AvHjPnrV9Jt3LY78KMdMFuP33wG6If636YtvptS6p+hUNlX4DqLYMvqSnGshAC/cHg22YXB2IRARY4v4dTew497VrQ84wU9Vc2Nz/9vJ/5wDIUoAAFKEABCkwuAQZcJtd4s7cUoAAFKEABClCAAhSYTAJ835lMo82+UoACFKAABbwF3AFhk80QO1DTuPmJ/01lZoLYVr+9EYLXJcr4DcWb4ml3kzcFhtWvsMXCxY0btw3boM292z5Ev9q0sePGVG2vDc4vkfhu8Tg+UWZrEfrD7sB9roF+VWyeUmRd+FjLE7vSzb1hpwwAPYB8qKlt64PpNiisqyo/B7asde0i/7WmTds+674vRaDfPOfypratP03VvhXB8uMUsh5A+eEyenNTW8eX3fd4B/r1J9OOP/hBr806k/enWggAZL63dnH5tQL5tmOn/qeLp/QGH4t0vuCjfRn7X18/d8rBF482PhcM1ucxv8bDd9CLgX7+KqcABSgw4QQY6J9wQ8YGU4ACToGamrPmaL9ljvI6J/HzA4BeEGnpjh/vle6TL4H+ioqKaTOn71uVOOor3mRVXLmhteveTH0w1/Mt0F8TKrlYVQZf5Jw7nfvpT6Yy7l3jFVgze07swnQvdqZOv4H+cLisBP3aChl8KX9eYvb5zW1PDlnBn6qdfkP0Y90P0z6/bfHqS3l5efFxr+l9RBUrk9dFcW1za9ed7vKFEOiPe7kXBwlulpjdqJbV4lit/4NIS1eqlfqZpi+vU4ACFKAABShQ4AIMuBT4ALN7FKAABShAAQpQgAIUmMQCfN+ZxIPPrlOAAhSgAAVMLuGd5ScWB+Ib751hQBTos2Bf2Ni2vSkTUF1l+a1QGdykUaG3r2nr+LTzvmGheLPrOvS6NZs67shQv9m1/r/MKeuHy6UIklcunAe1nf/26xnQT9ZTF5x/zav/Tux4fqqAesXrYfdtAXBK4t7nYBUvampt/4u77bWVCy4U1cOLDVLs5O7RZ1mxeP7dKvioo58ZQ/CDfVm84EpA73EE2nfGLK1c19rxe+ezvALnqvq9NZs6jIWmG4u64PwvvFrGsWGg947wHsH8XRCrumnjEzvS1W8yDCfOkEcghzMM8UUfPu5dGTzndBvWZgAnJp7xdxV7yZqN2ztczxzmnGE3/8Hbhy24UGzvO6p4SXNz+8vJQuPhe3j+cof+TL+beJ0CFKBAvgkw0J9vI8L2UIACWQnUBM86XQOH/9CtkOdiKotaW3cMezFyV5wvgX7TruGnDOCRXa9MubSjo6MvE0i+Bfo9AvH7bLGWRaM7Hs/UFz/Xw6Gyr0P1U4NlBTdHol3DVnW76/Ib6PfYqd0W1SuaW7sf8Ne+oScUiOCh5mjXsGPLxrof8XnlOi0hVVu8+uVxgsABS7R2fbR72JGDhRLod3+XzGIUG9Y6gX4lYdQH6IWRlu6MfynlZ66wDAUoQAEKUIAChSfAgEvhjSl7RAEKUIACFKAABShAAQoMCPB9hzOBAhSgAAUoMLkFVlTOv0htPOwIhD9u9U1dvnrLlr2ZZDwC3Jt6p/TWRiKd+5P3euxyvzNgy6Kfb966M2P9rp3Iobi/adO2y9331VdUTDs4pW8VBOHENc/TAsw1j/B4yuB4Ljv0q+rDazZ1vDdTWH5ZVfmbAnZ8QcVJmdru5XVB8G2z+1EUQfLEenOSAXBF46ZtQ3IQwwLnij0idk1j2/b/zjQOwxYrAMPG2dThMR9SLoBwP9O9aACK1c/v0/dkytYsW3buMYGDMXOCQIWpU4HdYiHc1LrtCeczlgXPfYOF/l8I5NR05bwsPML6wxYNjIfv4HeKO/RnmrK8TgEKUCDvBBjoz7shYYMoQIFsBNwBXAB+d1OXmurSmxX4YvJ5qcLOfoPgXu0etmgA+vjUQ33LV295ZshLbSg07zxL7XUAZiTq2SW2Xd288cm0K5BN2XB1SR0gjwIoHnih8L+oIZ21OwwOn8F5c+LAMdP2Naqg2lH/T2bNiaU9Hs3ZlnC45CTA6ol4HG/mDo9D5PZItHPI6n2vfoVCpadZCnNyw2mJ67tFrXBz644hL2gDpmW3Ajq4Q4AoWvYcnLGivb39YIb5KeHq0ruBw6viU82rcemHK9AP4A+2YEk02vWHTN+zcKj0eii+6Sj3NAIS9DMmluhF66PdZk4O+VRVzXt9QHSLQOM7E6Sbq9mUNXW5y8O8gKcY31R995i7PQAOAZiVuCelQSZPXqcABShAAQpQYHIIMOAyOcaZvaQABShAAQpQgAIUoMBkFOD7zmQcdfaZAhSgAAUocFigLjj/LgDmJPPk54tNbdvMjuwZP+8Ol53Q1zvFbBx3ZqLwsAB3NqF49wPrsggur1g8/zIF7h1cmCD61aaNHTe66/TY0b1lWk/xigaPzEA2bXeH3lW8d7F3t6e2cv5KsfHYYLs9dn/PNBC1wfKvC+Tw5okeCx/cgfNUwXevZ3kE+j0XfeQW6B/ZrvN++7U8uGCpQFdLIn/z6uEU7bFpgaXr1v1qTyZfc939PVGRi9Zs3DqYnfDbjlx8k/dm873w0zeWoQAFKECBsRdgoH/sjfkEClBgDAU8Qry2KD7c3Nr1ozSPlZpQ6YdV40ejTU2WO5KBfs8QvGJTrx24oK3tN6+k6ks4XPZGxOxmQN6cLHOkA/2mHTWhkotV5cfJRQYAbKh8PtLaeWumleVLq0srbKARwH5b5JJotHPISu9hCw2Ajt7YlKVtbR0vpXJasuTs14nd3wDgHY4yKQPfNZVnzVPLch6156v94eqSSwC5z8+8Go9+eDzD8N+/98DMq9ItTqiunveWAGyzuv91h73kq5GWzmF/kTEw3qUPquJ9ybJHItAfDpedgJg6/xIo60B/vC9VpdeoOI9NdMwYn4tHxvBXHqumAAUoQAEKUCDPBRhwyfMBYvMoQAEKUIACFKAABShAgREL8H1nxHS8kQIUoAAFKDDhBTx2tocKvgXFsM3zvDorKtMA/SwEbzHXvULi2YTi3c/IJrjssdP91iL0h1e5chkrgguuUKgzd3JtU9u2O736l03bRxrod/cx1SkE6SbbsEUBwLDA/XgEzvM50F8XnH8N4MgLKH6ZMj/gha36bhG5+PAlvbmprePLyf8eD9/ks7L5Xkz4X1LsAAUoQIECEWCgv0AGkt2gwGQVMMecHTu790EA73EY7BaRDzVHO80qV3XahEJzT7a06LuALgdgOa8dyUC/aUe4qnQZBI85w+AA1tkSuyoafepP7jEOheadban9EIAznNfyIdBfXz93yu6XAz8FcIGjbTGI3rZ3/8yveIXJ6+vrA7tffuYfAf2OY0f0nTFYoZaWHf+TrMfjNAMzzI0x9F/Z0vLbXU4LU+eevz/zflX9FoA5LsN0gW8JV5fcCcjHHff0KPCVfQdm3O5uv3nOKy//9sMCfAPAdD/zajz64R3oj38rNtlW7APe86rs7ZaqGbuTHf34awxWpXMcnH3Mk0D/dPTrGggWJ9smwC3NLV1fyrSIZEhfgmedrgFrM4ATXfPlgCVauz7abRYNpPrIkurSj1rADQoUQfAfs14T+2ZDw1O9k/V3NPtNAQpQgAIUmGwCDLhMthFnfylAAQpQgAIUoAAFKDB5BPi+M3nGmj2lAAUoQAEKuAWWLTv3mMDB2HoAFaOhcyQD/QCkLlj+ACDvT/RlH6DLmto6Hk/2zeRQTpwpzhzK8xbs81e3bX/Wq//jEuhfPP8+CD5w+PlDg+J+xsVPkH48Aud+2pGqPyMNqfvtV11wvjl14hY/nv7KMNDvz4mlKEABClDACDDQz3lAAQpMeIGa6rMqFdZqADNcnfmzCH4BRQ8EU1XjL5cmpDwkyD94j2ITiqQ2Eunc76xn5aIzZvYcVbxWIeclfu575++loZILbZWfJesT6ONTD/UtX73lmb1u+IHFCX13Afoh17UeAL+CSkTFfk5EyqGoAlDi1Zd8CPSb9nudHpDolzmK7BGFbhRY/fGfqS6EoB7AGxx97wH08khLtwmXD35SLBYw1+NOAvxhoEq8EYL57oC9oypbbXn3ho2dZu4M+4TDJSchJhvcCyYA7FJFiwU1O9jDtqx3iGoYwGu96km1UGQ8+pEy0D/Q0JhA21XlcYjsgOo8CMxCF/e8siF6XSTabU608PzkQ6DfNGxJqOwuUXUe8xhTaNQCNqjIG0Tx9+aWrn9N1Q/z8xSLhMzKoK19sUA47YkZwxfl9AF6YaSluyndM3mNAhSgAAUoQIHCEWDApXDGkj2hAAUoQAEKUIACFKAABYYK8H2HM4ICFKAABSgweQU8Aus5YRzhQD9WBM+ps2E9KkDxQEeGhq49dvF/5Pm9emlHR0efV8fHI9BfWzn/QVG87/DzGeiPj5zgoTUbt12aaUL6DfQPd85Uc6brDPRnEuJ1ClCAAhQ4LMBAP2cDBShQCAISriq7EaImqOsd1h/ey/2AbHTt1L9diuwlzc1PvuwsPl6BfvPMYPBts6cEYvcCeFcWA2NWwpuj6U6Lv7BAnoupLGpt3fGXLOoYVnRYGFxwcyTaNXgUmJ+6E6H4VQDO8VPeUcYswvhcJNr1ba/d1dMsFkj3mG0CHKMDVvGPKq7c0NplvD0/4crSclgwJz04d6tP94weFXlYVN+LxMt/qkC/qWSs++EeQwHutYGFAsz1OR42IHfOmtP/6XS7zOdLoL+mat5CFTviOOFhSDfTjYWzYE2o7CJVfXjo7xP5aqSl88Z0bp4LKEbwvfE5NixGAQpQgAIUoEAeCjDgkoeDwiZRgAIUoAAFKEABClCAAqMiwPedUWFkJRSgAAUoQIEJKVBogf6ad5afWBwweRGckRiQx62+qctXb9kS35hxReX8i9TGwxBYUNgCXNG4adsDqQaPgf4BmdrKBReK6uCGlwCGuCb98nmHfgb6J+SvKDaaAhSgQMEIMNBfMEPJjlBg0gtIuLrUrLr991f/NyeDxpO2WJdZMduCBbMD+2vi5RUvokiqIpHObuf94xnoN8+tqKiYNnP63v8Hlc8CCKTpy36F3NoXK/7B1EDPY8kTBPIp0D/Yn2n7b4Do59Lslu/s5jNqySc2bOhsSTeOS5ac/TqxY993LcrwuqVHgK/tOTDjqzOP3ns3IIPH0KnI3RuinVene04oNPdkyw7cD8HiDPPq92rJx6yY7HWGyjOFyMeyH8MC/Ypr+6XvoQCK7wGwMsMCmP0CveWYOWd+u6GhIZau7/kS6DcnD4VDpZ+Bwiw8GfbdyTQWyT7W1Jx5ovYXOf8Cx9epHB4LAWxRvaK5tTvlX+5M+t/cBKAABShAAQoUmAADLgU2oOwOBShAAQpQgAIUoAAFKDAowPcdTgYKUIACFKDA5BWIB+Atc/J7cpNB7BYL4abWbU+Mlko2oXj3M+uC5TcB8qXkz/3s2l4XnH8XgPjp764TA6QuWP4AIO8fuKZ/tFH0znVtv/pzqr5m03Z36N1PW81z6xbPvw+CwayD+1QBP+PgJ0jvdyd7r+cVQqB/NJzTjcV4+CafP5LvhZ95xDIUoAAFKDB2Agz0j50ta6YABY6AQDA4d8ZUK1BvC65O7EI+PfGS9ZIAm6Dy77OOfesWE1CuqTlrjvZbJtA/uHu8KK5tbu2609n08Q70J59dVTXv9UUS+ydA6hM7xJvTB3oAPAuVh/oh95pd+MPhsuno1zXJwHm+BfqT/UmOjQKXq+hZAjkucS2mkD+L6hYA30+Oj8/pI6FQaYmluM5seA/gdYmQ+oCT4Me9/VPuaWvreMnUt6Sq9AoR/MhR99MISDAS6Xwhw/MkXFVSAcENgFQDmJ0o/4ooOlTknr0Hpv+8vb39YGJX/8GFIj5D5GPSD3eg3xK9aH2025w4kNXzMo1FHgX6TVPjY6WCzwvkvMQiEhvAXxW4Y0NL19cy9ccsqjlm2r5GFZixhiha9hycscKMb7p76+vnTnnl5aJbBXrNwO8duXP2nP4b051ukKktvE4BClCAAhSgwMQSYMBlYo0XW0sBClCAAhSgAAUoQAEK+Bfg+45/K5akAAUoQAEKFJqARwi5TyEr17ZtXT9afc0mFO9+5kiCy3XB+UEoTM7i6IH69Oamto4vLwue+wYL/b8QyKnmp6L4QeOmbSb4r6n6mk3bRxzody1agOL+pk3bLs/Gv7Zy/kqx8Vj85IGBz7Ad9McjcO5nYUFK6xEs3jB1+e2Xey4BuLupbVvaTSKzGQO/7fCq0++CieS9I/leZNMXlqUABShAgdEXYKB/9E1ZIwUoQAEKUIACE1igpmreQucpC2YhRyTa9a0J3CU2nQIUoAAFKECBcRJgwGWcoPkYClCAAhSgAAUoQAEKUGDcBfi+M+7kfCAFKEABClAgnwSkdnH5f4nIxYcbNRCAH61GZhOKdz9zJMHlC4Jvm92PogiABYn64uF2LT642Ib1qADFCvRZsC9sbNvelK6f2bR9pIF+P2H8TGNRF5z/hVcXJtwyWM5jUcB4BM7zOdC/onLBxar6U4flsEUPmZzTXR8P3+TzR/K9yKVvvJcCFKAABXIXYKA/d0PWQAEKUIACFKBAAQmEq8tuBfRziS7tEtuubt745I4C6iK7QgEKUIACFKDAGAkw4DJGsKyWAhSgAAUoQAEKUIACFDjiAnzfOeJDwAZQgAIUoAAFjqhAXXC+OaX8DkcjthahP7yq7TevjEbDsgnFu5830uByXeX/Z+/eo/Qq7/vQP89IgBBSLQIDxQm2aJJmWUpOm2BI3aTMKHYCGJM6kURwLg2kPQmYY6+V/tOkLSBgtUnTc9rULobT5BR8ktgOEo4TwKBc0IhcnAJOutIjZeWKbBKIGROUCAQy0uzjZ5hBw+i97Pey97svn72W1sia/e7n+X1+m7R7v9/97Iv/fcji4vfCWQh/k8Xs8jUL8YeyGH54aYw/evVEtm3vb3722V41DjL3YQP9V37bxV+9ZiHuCyFcuDSXF0PIrnxw7rO/lce/wwMMIYZ4/QNzT9y78vNlBM6rHOi/avbtXx9DeDSEMD2Mc79elOG7PIdh/7voV4PfEyBAgEBxAgL9xdk6MgECBAgQIFAzgcsvf9sF2fG16UbI1y1OPYZfPfLShvd+5jOfeblmpZguAQIECBAgMAEBAZcJoBuSAAECBAgQIECAAIFSBFzvlMJsEAIECBAgUFmB92y79B+EbOE3vhzqPydNMq1enwLhD8498Qs5Jx3ffdnFX3/W+S//0e7dB7+0+jODhOJP+ezsxf82hHjH8r9nMXz8oX1Pfm+/eXUIlv/XEMI7QwhvW/rs3Q/OPXlj/+O84yvDwqu/HUJ469K+nwtTp33Lg49+5i9Xf3bYQP/FF1982gUb48dCCDtOHjP7hTOnX/6hTp6nGl3yfVnI7klvHlj63dMnprJtDz/62T9buW8ZgfMqB/p3vuMdZ758xqsPLJ0HSzT5ndMH/ulll1w4te7YsV/61T94bnUfyvBdHlOgv99/uX5PgACB6gkI9FevJ2ZEgAABAgQITEjgO971DT8WsvDvQghTIYSFmGXX7X30//u5CU3HsAQIECBAgEDNBARcatYw0yVAgAABAgQIECBAILeA653cVHYkQIAAAQKNFFgMlG+IPxti+GcrCnw+ZFNXP7j/8c/0KTpePfv2f51l4fYQw0OnrZm6/pd+4/HnV35mEoH+DuHt4yELUyGGqZCFoyGGqx6ce3KuX0MHmfuwgf40h/fMXvytIcSHQwgbluZ0LIT4gw/OPfGLveZ49WWXXpRNndgbQvza1/fLwk89uP/JH3vt2YyTWxmB8yoH+pPE1dsuuWYhy37+9YcfsrAQY7jlgbkn//1qr9Xu75m59B0hLjwQsvBSjAvf88Dc7/1u2b7L461+q0beB136ne9+T4AAAQLFCQj0F2fryAQIECBAgEBNBHbu3Lnmb5//w/89i/GnQwhnpGlnIRw87cSJd3567uBf1aQM0yRAgAABAgQmLCDgMuEGGJ4AAQIECBAgQIAAgcIEXO8URuvABAgQIECgNgLvfuelf3/q+MK+EMObX590Fp+LIbvugf1PPtIp7Pyud138pnXHp/7PkGU/tBiUf23bc+LMw9//8MN/emz5OIOE4leDjbIS+dUzb//RLIb/1KEJT6wNx7/jU3P/83C/Bg0y91EC/en98lfNXPxfY4zvXzGnYzHEf7tuevN/3r1794nVc7169pv+UZZN/WKI4S0rfvdHaxbit//yY088vXp/gf4Qdu7ccvrL8+vTQxLvXeFzIgvhJ9cfO+3f7f7MZ15e7ZbyBkfn//z7Q4j/JYbwpqXfP72wZupdn/6Nx/94ef8yfJfHumrb278zLoRfev2/uyz8eXZa/PaHfv2JP+91Tqc3DJyYyu4KWfiGEOPnsoUTP/LQY7/3h/3+O/B7AgQIEBhdQKB/dENHIECAAAECBGom8I53vOPMDetf+tGpkH3tQhb/TozZzPLrIZdKWYhZ+Bd7H/1f99SsNNMlQIAAAQIEJigg4DJBfEMTIECAAAECBAgQIFCogOudQnkdnAABAgQI1EbgPbOXfE8I2UeXF0lbMfE/CyH8XBbCH6V/mwpxXRay94QQrgghnHVyv+xP4sKayx947PGnVhY9SCh+NdYogf7vnP2mr1kIU4+FEC54w3Fj9hMP7vvsv87TmEHmPmKgP7x39h9uOh7WfiqEkL7fXrl9IYvhYyELj6d/jCGev/gQRQhfv+JBivSrnm9VKCNwXvUV+hNSx7capF9k4W/TAylZjPtCyI4vNiCGS2MWdoYQvmpFQzq+PaEM3+U5XDX79q+PITwaQpheMa/PhRAeyEJ2aCpMfcOJhYX/69OPffZ/Lf8+vbXilTNe/WT22n+3y9tvnHnstKs7PciQ578P+xAgQIBAfgGB/vxW9iRAgAABAgQaIvCd3/J1G4+tO+3TWYjf2qmkGMK9f+crTvzI7t0Hv9SQkpVBgAABAgQIlCAg4FICsiEIECBAgAABAgQIEJiIgOudibAblAABAgQIVFLg6tmL37sQ4r0rViLPN88sfD6bWvjuh/b93mdXf2CQUPwpn529+N+GEO9Y/vcsho8/tO/J780zqYsvvvi0CzbGj4UQdrz++RD+Jk6F73jw0ScXw/H9tkHmPmqgP83lu9556TmvHs/uCzH7tn5ze8Pv09sU1iz8wAOPfvZXu32ujMB5HQL9yWdxpfqYfSrE8E0DOYdwLGbhxx/Y/+RPr35rRRm+y3NdPLc3xJ8NMfyzTvPPOpznHc7l9NHPhanTvuXBRz/zlwM62J0AAQIEBhQQ6B8QzO4ECBAgQIBA/QV6BPoXQggf/9KJEzfMzR18sf6VqoAAAQIECBAoU0DApUxtYxEgQIAAAQIECBAgUKaA650ytY1FgAABAgSqL/Ced138lnA83Bmy+O5VK8B3mvyJtCr41GknbvqVX/v9ZzrtMEgofvXnR1mhPx3r6pm3/0AWwr0r6hhoRfJB5j6OQH+a89JK6v8yC+HH3/gGhA66WVgIMft0WBtuevDXP/v5XmdXGYHzugT6B3Z+DfaPQow3Pbjvid/o5FyG78px05sGFuKJB2OMW1bPp1Ogf/X8lj7zxNpw/Ds+Nfc/D1f//zKZIQECBOotINBf7/6ZPQECBAgQIDCEwDve8Y4zN5754n8JcfHVd5tCCMe+/JD974cs/ptfffQP9q1+Un6IIXyEAAECBAgQaKGAgEsLm65kAgQIECBAgAABAi0RcL3TkkYrkwABAgQIDCjw7m/7xrdOLay9IYbsqiyEv7ciXP5SDOHPsxAfWpg6fvenH/39z/U69CCh+NXHGTXQf+XsN3/VVDj+mzHEzenYMQv/8oH9T/7nvBSDzH1cgf7lue2c3bLh5eysnSFmPxhC+AdL332nX6fvv58OMfzSQjxxZz//5eOVETivU6C/i/PWEMK5S79LD6v8Rcjiby+sCf/3Weds/u3du3enf+u4leG7euB3veviN515PP4fCyH7FzGLb1l6cOWlLAufDafF6x/69Sf+fOVnrtr2TRfHbOoXvrwQ4telBxSyuPB9nd6qkfe/D/sRIECAQH4Bgf78VvYkQIAAAQIECBAgQIAAAQIECHQVEHBxchAgQIAAAQIECBAg0FTfJaUaAAAgAElEQVQB1ztN7ay6CBAgQIAAAQIECBAgQIAAgSoICPRXoQvmQIAAAQIECBAgQIAAAQIECNReQMCl9i1UAAECBAgQIECAAAECXQRc7zg1CBAgQIAAAQIECBAgQIAAAQLFCQj0F2fryAQIECBAgAABAgQIECBAgECLBARcWtRspRIgQIAAAQIECBBomYDrnZY1XLkECBAgQIAAAQIECBAgQIBAqQIC/aVyG4wAAQIECBAgQIAAAQIECBBoqoCAS1M7qy4CBAgQIECAAAECBFzvOAcIECBAgAABAgQIECBAgAABAsUJCPQXZ+vIBAgQIECAAAECBAgQIECAQIsEBFxa1GylEiBAgAABAgQIEGiZgOudljVcuQQIECBAgAABAgQIECBAgECpAgL9pXIbjAABAgQIECBAgAABAgQIEGiqgIBLUzurLgIECBAgQIAAAQIEXO84BwgQIECAAAECBAgQIECAAAECxQkI9Bdn68gECBAgQIAAAQIECBAgQIBAiwQEXFrUbKUSIECAAAECBAgQaJmA652WNVy5BAgQIECAAAECBAgQIECAQKkCAv2lchuMAAECBAgQIECAAAECBAgQaKqAgEtTO6suAgQIECBAgAABAgRc7zgHCBAgQIAAAQIECBAgQIAAAQLFCQj0F2fryAQIECBAgAABAgQIECBAgECLBARcWtRspRIgQIAAAQIECBBomYDrnZY1XLkECBAgQIAAAQIECBAgQIBAqQIC/aVyG4wAAQIECBAgQIAAAQIECBBoqoCAS1M7qy4CBAgQIECAAAECBFzvOAcIECBAgAABAgQIECBAgAABAsUJCPQXZ+vIBAgQIECAAAECBAgQIECAQIsEBFxa1GylEiBAgAABAgQIEGiZgOudljVcuQQIECBAgAABAgQIECBAgECpAgL9pXIbjAABAgQIECBAgAABAgQIEGiqgIBLUzurLgIECBAgQIAAAQIEXO84BwgQIECAAAECBAgQIECAAAECxQkI9Bdn68gECBAgQIAAAQIECBAgQIBAiwQEXFrUbKUSIECAAAECBAgQaJmA652WNVy5BAgQIECAAAECBAgQIECAQKkCAv2lchuMAAECBAgQIECAAAECBAgQaKqAgEtTO6suAgQIECBAgAABAgRc7zgHCBAgQIAAAQIECBAgQIAAAQLFCQj0F2fryAQIECBAgAABAgQIECBAgECLBARcWtRspRIgQIAAAQIECBBomYDrnZY1XLkECBAgQIAAAQIECBAgQIBAqQIC/aVyG4wAAQIECBAgQIAAAQIECBBoqoCAS1M7qy4CBAgQIECAAAECBFzvOAcIECBAgAABAgQIECBAgAABAsUJCPQXZ+vIBAgQIECAAAECBAgQIECAQIsEBFxa1GylEiBAgAABAgQIEGiZgOudljVcuQQIECBAgAABAgQIECBAgECpAgL9pXIbjAABAgQIECBAgAABAgQIEGiqgIBLUzurLgIECBAgQIAAAQIEXO84BwgQIECAAAECBAgQIECAAAECxQkI9Bdn68gECBAgQIAAAQIECBAgQIBAiwQEXFrUbKUSIECAAAECBAgQaJmA652WNVy5BAgQIECAAAECBAgQIECAQKkCAv2lchuMAAECBAgQIECAAAECBAgQaKqAgEtTO6suAgQIECBAgAABAgRc7zgHCBAgQIAAAQIECBAgQIAAAQLFCQj0F2fryAQIECBAgAABAgQIECBAgECLBARcWtRspRIgQIAAAQIECBBomYDrnZY1XLkECBAgQIAAAQIECBAgQIBAqQIC/aVyG4wAAQIECBAgQIAAAQIECBBoqoCAS1M7qy4CBAgQIECAAAECBFzvOAcIECBAgAABAgQIECBAgAABAsUJCPQXZ+vIBAgQIECAAAECBAgQIECAQIsEBFxa1GylEiBAgAABAgQIEGiZgOudljVcuQQIECBAgAABAgQIECBAgECpAgL9pXIbjAABAgQIECBAgAABAgQIEGiqgIBLUzurLgIECBAgQIAAAQIEXO84BwgQIECAAAECBAgQIECAAAECxQkI9Bdn68gECBAgQIAAAQIECBAgQIBAiwQEXFrUbKUSIECAAAECBAgQaJmA652WNVy5BAgQIECAAAECBAgQIECAQKkCAv2lchuMAAECBAgQIECAAAECBAgQaKqAgEtTO6suAgQIECBAgAABAgRc7zgHCBAgQIAAAQIECBAgQIAAAQLFCQj0F2fryAQIECBAgAABAgQIECBAgECLBARcWtRspRIgQIAAAQIECBBomcAVV1zx1yGEs1eV/dePPPLIOS2jUC4BAgQIECBAgAABAgQIECBAYOwCAv1jJ3VAAgQIECBAgAABAgQIECBAoI0CAv1t7LqaCRAgQIAAAQIECLRD4PLLL/9cjPEtK6vNsuzze/fufWs7BFRJgAABAgQIECBAgAABAgQIEChOQKC/OFtHJkCAAAECBAgQIECAAAECBFokINDfomYrlQABAgQIECBAgEDLBK644ornQwhfsapsK/S37DxQLgECBAgQIECAAAECBAgQIFCMgEB/Ma6OSoAAAQIECBAgQIAAAQIECLRMQKC/ZQ1XLgECBAgQIECAAIEWCbjeaVGzlUqAAAECBAgQIECAAAECBAiULiDQXzq5AQkQIECAAAECBAgQIECAAIEmCgi4NLGraiJAgAABAgQIECBAIAm43nEe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CBeghkWbY5hJD+zK6a8VuX/nf6XdpW/0z/dmjFZ5b/vvLfPrf0+/Rvi39ijCt/Xw8ksyRAgMAqAQEXpwQBAgQIECBAgAABAk0VcL3T1M6qiwCBJOB+uPOAAAECBAgQIECAAIFJCwj0T7oDxidAgAABAgQIECAwIYGlLynS6Cm0n4L5KazfKcRfxgyXA/1zS4PtXwr6L//vMuZgDAIECIwkIOAyEp8PEyBAgAABAgQIECBQYQHXOxVujqkRIJBLwP3wXEx2IkCAAAECBAgQIEBgQgIC/ROCNywBAgQIECBAgACBsgWWvrC4LoQw02Hl/bKnM8h4yyv5p5D/XIxRyH8QPfsSIFCagIBLadQGIkCAAAECBAgQIECgZAHXOyWDG44AgZEF3A8fmdABCBAgQIAAAQIECBAoUUCgv0RsQxEgQIAAAQIECBAoU6DGX1j0Y0oB/xTqt4p/Pym/J0CgVAEBl1K5DUaAAAECBAgQIECAQIkCrndKxDYUAQJDCbgfPhSbDxEgQIAAAQIECBAgUBEBgf6KNMI0CBAgQIAAAQIECIwqsOILi7eGENJK/G3ZBPzb0ml1Eqi4gIBLxRtkegQIECBAgAABAgQIDC3gemdoOh8kQKAgAffDLXhT0KnlsAQIECBAgAABAgQmIiDQPxF2gxIgQIAAAQIECBAYj8CKLy1+MISweTxHrf1RUsD/o1/2uDfGmP5uI0CAQCkCAi6lMBuEAAECBAgQIECAAIEJCLjemQC6IQkQOEXA/fCOJ4X74f5bIUCAAAECBAgQINAAAYH+BjRRCQQIECBAgAABAu0SKOPVwSfmn1tEPXbwQDgxP7/49+Wfr/39td8ff/13r/3vtK2ZPu/1v6+dnj7l39a8/m/Ti/uesWVrUQ1MX2QsfpkRY7y3qEEclwABAssCAi7OBQIECBAgQIAAAQIEmirgeqepnVUXgeoLlHE//Pj8S4sQrxycD8e/+NrfX136t/T34/NHF/9teb/ln+nf1k6f9Tri8t/XTq9//d9OW/r92nPPCunf1205ef98zPruh48Z1OEIECBAgAABAgQIlCkg0F+mtrEIECBAgAABAgQIjCCw4ouLW0c4zBs+moL5KZT/pYMHFv89/Uwh/rK3FOxP4f/08/QtW15/KGCMYf/0ZcbcUrg//bQRIEBg7AICLmMndUACBAgQIECAAAECBCoi4HqnIo0wDQItEijifngK4qc/r/zha4vYvHxwPrxy8ORiNWXxpuD/a3/WhzPflu6Nv/YAwBjD/u6Hl9VM4xAgQIAAAQIECBAYk4BA/5ggHYYAAQIECBAgQIBAEQLj/NJiZXh/UsH9QY2WV/tPwf4zZ2bHtZq/VxAP2gj7EyCQS0DAJReTnQgQIECAAAECBAgQqKGA650aNs2UCdRQYJz3w1eG9ycV3B+0Bcsr/K/bMh02XrZ5XAF/98MHbYT9CRAgQIAAAQIECExAQKB/AuiGJECAAAECBAgQINBPYFxfXKQQ/9H9cxNbeb9fnYP+fnkl/9O3bA3pz4gr+FulaNAG2J8AgZ4CAi5OEAIECBAgQIAAAQIEmirgeqepnVUXgWoIjOt+eArxv/jYoYmtvD9uzeWV/M/cMh3WvW161IC/++HjbpDjESBAgAABAgQIEBijgED/GDEdigABAgQIECBAgMCoAktfXNwaQrhumGM1LcDfz2CMAf97QwgfjTHO9RvT7wkQINBNQMDFuUGAAAECBAgQIECAQFMFXO80tbPqIjBZgVHvhzctwN+vG2MM+Lsf3g/b7wkQIECAAAECBAiULCDQXzK44QgQIECAAAECBAh0Elj64uKeEMLsoELLIf60En/6e5u3FPBfPzO7+Cf9fYgtrVJ0vWD/EHI+QoBAEHBxEhAgQIAAAQIECBAg0FQB1ztN7ay6CExGYJT74csh/iP7D4X09zZvKeC/cWZz2HDZ5pD+PsTmfvgQaD5CgAABAgQIECBAoAgBgf4iVB2TAAECBAgQIECAQE6BLMtSgD8F+Tfn/Mjrux3Zc184MT8fju7fN+hHG7//8sr9Zy6G+7cNU2/6IuO2GGNaqchGgACBXAICLrmY7ESAAAECBAgQIECAQA0FXO/UsGmmTKCCAqPcDz98/4Hw6vxL4cX96datbaXA8sr9Gy/bHDbMDPxVQzqU++FOKQIECBAgQIAAAQITFhDon3ADDE+AAAECBAgQINBOgWG/uFhejT+F+W35BFK4/4wtW0MK96efA25WKBoQzO4E2iwg4NLm7qudAAECBAgQIECAQLMFXO80u7+qI1C0wLD3w5dX439hz4Gip9iY46dw/7ot0yGF+9dtGfgttu6HN+ZMUAgBAgQIECBAgEDdBAT669Yx8yVAgAABAgQIEKi1wNKrhG/98oo31w1SSArwC/EPItZ53xTuXz8zGzbuuGbQg6WV+tOK/ZZ/GlTO/gRaJCDg0qJmK5UAAQIECBAgQIBAywRc77Ss4colMCaBYe+Hp9X4hfhHb0IK92+c2Rw2bR94oRv3w0fndwQCBAgQIECAAAECAwkI9A/EZWcCBAgQIECAAAECwwtkWbYrhJDC/Lk2q/HnYhpqpyGD/SnM/9EYY+qjjQABAqcICLg4KQgQIECAAAECBAgQaKqA652mdlZdBIoTGPR+uNX4i+vFkMF+98OLa4kjEyBAgAABAgQIEDhFQKDfSUGAAAECBAgQIECgYIGlVYj2hRA25xlKkD+P0nj2WQ72p1X7099zbl47nBPKbgTaJiDg0raOq5cAAQIECBAgQIBAewRc77Sn1yolMKrAoPfDBflHFc//+eVg/4bLNof095yb++E5oexGgAABAgQIECBAYBQBgf5R9HyWAAECBAgQIECAQA+BpS8ursu7Kr8g/+ROpyGD/bd9+SGNe2OM6QsNGwECBIKAi5OAAAECBAgQIECAAIGmCrjeaWpn1UVgfAKD3g8X5B+f/aBHGjLY7374oND2J0CAAAECBAgQIDCAgED/AFh2JUCAAAECBAgQIJBXYJDXCQvy51Utfr8U7D9jy9awccfOvCv2e+1w8W0xAoHaCAi41KZVJkqAAAECBAgQIECAwIACrncGBLM7gZYJDHI/XJC/OidHCvav2zIdzt6+Ne+K/e6HV6d9ZkKAAAECBAgQINAwAYH+hjVUOQQIECBAgAABApMVWFqF6J4QwmyemRzZc19If2zVElhesX/jjmvyTix9kbHNav15uexHoJkCAi7N7KuqCBAgQIAAAQIECBAI3kjmJCBAoKPAoPfDD99/ILyw5wDNigksr9i/afvWvDNzPzyvlP0IECBAgAABAgQI5BQQ6M8JZTcCBAgQIECAAAEC/QSyLEsh/n399ku/P3bwQDh8150hrc5vq65ACvZvuvGmxVX7c2zpS4zbYoz35tjXLgQINFBAoL+BTVUSAQIECBAgQIAAAQKLAq53nAgECKwWGOR++CsHnwvzdz8R0ur8tuoKpGD/9A2XhHVbzsszSffD8yjZhwABAgQIECBAgEBOAYH+nFB2I0CAAAECBAgQINBLIO8rhVOA/+j+Oavy1+x0Wj+zLWzcsTOkgH+fzSuH+wn5PYEGCwi4NLi5SiNAgAABAgQIECDQcgHXOy0/AZRPYJVA3vvhKcD/4mOHrMpfszNow8zmcPb2rSEF/N0P70fg9wQIECBAgAABAgTGIyDQPx5HRyFAgAABAgQIEGipwCCvFD6y5z5B/hqfJynMv35mNmzccU2eKrxyOI+SfQg0TEDApWENVQ4BAgQIECBAgAABAq8LuN5xMhAgkAQGuR9++P4Dgvw1Pm1SmH/jzOawaXvut9duizGm++I2AgQIECBAgAABAgSGEBDoHwLNRwgQIECAAAECBAgsfXkxG0LY108jrcr/xdt3hfTTVn+BFOzfdLrbAIYAACAASURBVONN4Ywtfb/I8Mrh+rdbBQQGEhBwGYjLzgQIECBAgAABAgQI1EjA9U6NmmWqBAoSyLIs1/3wtCr/s3fMhfTTVn+BFOyfvuGSsG5LrrfX3hZjvLf+VauAAAECBAgQIECAQPkCAv3lmxuRAAECBAgQIECgAQJ5XylsVf4GNLtDCQOs1p9C/R+NMe5qpoSqCBBYKSDg4nwgQIAAAQIECBAgQKCpAq53mtpZdRHIJ5D3frhV+fN51m2vAVbrdz+8bs01XwIECBAgQIAAgcoICPRXphUmQoAAAQIECBAgUBeBLMvSqvxpNaKuW1qN//Bdd4ZjBw/UpSzzHEIgBfvPvWVXSD/7bIdijBf128nvCRCot4CAS737Z/YECBAgQIAAAQIECHQXcL3j7CDQXoE898PTavzzdz8RXjnoLbVNPlNSsP+Cm2dD+ul+eD8CvydAgAABAgQIECAwmIBA/2Be9iZAgAABAgQIEGixQJZlm0MI9/QL86cQ//O339piqXaVnsL8G3fsDOtntvUrPK1OtC3GmH7aCBBooICASwObqiQCBAgQIECAAAECBBYFXO84EQi0TyDv/fAU4n/2jrn2AbW04hTmP3v71rBhJn1d0nNzP7yfkN8TIECAAAECBAgQWCEg0O90IECAAAECBAgQIJBDIO+XF0f23BfSH1u7BFKof/3MbNi445p+hfsSo5+Q3xOosYCAS42bZ+oECBAgQIAAAQIECPQUcL3jBCHQLoG898MP338gvLDHW2rbdXaExRX6N85sDpu2b+1Xuvvh/YT8ngABAgQIECBAgMCSgEC/U4EAAQIECBAgQIBAH4GlLy+e6rXbifnnwuG77gxpdX5bewVSsP/cW3aF9LPH5kuM9p4iKm+4gIBLwxusPAIECBAgQIAAAQItFnC90+LmK711Annuhx+ffynM3/1ESKvz29orkIL9F9w8uxjwdz+8veeBygkQIECAAAECBMYjINA/HkdHIUCAAAECBAgQaKhAlmWzIYR9vcpLIf7nb7+1oQLKGlQghfk37tgZ1s9s6/clxvUxRu+iHhTY/gQqLCDgUuHmmBoBAgQIECBAgAABAiMJuN4Zic+HCdRGIM/98BTif/YOtzVr09SCJ5rC/Gdv3xo2zGx2P7xga4cnQIAAAQIECBBotoBAf7P7qzoCBAgQIECAAIERBPJ8eXF0/77FlfltBFYKpFD/+pnZsHHHNf2+xPhojHEXPQIEmiEg4NKMPqqCAAECBAgQIECAAIFTBVzvOCsINF8gz/3wF/cfCvN3P958DBUOJJBC/RtnNodN27e6Hz6QnJ0JECBAgAABAgQInBQQ6Hc2ECBAgAABAgQIEOggkGXZdSGEe3rhHNlzX0h/bAS6CaRAv1C/84NAewQEXNrTa5USIECAAAECBAgQaJuA6522dVy9bRPIcz/88P0Hwgt7DrSNRr0DCJy9Y6tQ/wBediVAgAABAgQIECCwUkCg3/lAgAABAgQIECBAYJVAri8v7rozpNX5bQT6CeQI9adD3Gal/n6Sfk+g+gICLtXvkRkSIECAAAECBAgQIDCcgOud4dx8ikAdBPLcD0+r8qfV+W0E+gnkCPW7H94P0e8JECBAgAABAgRaKSDQ38q2K5oAAQIECBAgQKCbQJ7XCj9/+63h2EErETmL8gusn9kWNt14U78PCPX3E/J7AhUXEHCpeINMjwABAgQIECBAgACBoQVc7wxN54MEKi2Q5374s3fMhVcOPlfpOkyuWgIbZjaH6Rsu7Tcp98P7Cfk9AQIECBAgQIBAqwQE+lvVbsUSIECAAAECBAj0Esjz5YUwv3NoWIE10+eF8z/8kV4fT0tcfdRK/cMK+xyByQsIuEy+B2ZAgAABAgQIECBAgEAxAq53inF1VAKTFMhzP1yYf5IdqvfYa6fPChd+6Cr3w+vdRrMnQIAAAQIECBAoUUCgv0RsQxEgQIAAAQIECFRXoN+XFyfmnwuH77rTyvzVbWEtZpZC/efesiukn122FOq/PsY4V4uCTJIAgTcICLg4IQgQIECAAAECBAgQaKqA652mdlZdbRXodz/8+PxLYf7uJ6zM39YTZEx1p1D/BTfPhvTT/fAxoToMAQIECBAgQIBAYwUE+hvbWoURIECAAAECBAjkFciybHMI4alu+wvz55W0Xx6BnKH+bTHGFO63ESBQIwEBlxo1y1QJECBAgAABAgQIEBhIwPXOQFx2JlBpgX73w4X5K92+2k0uZ6jf/fDaddaECRAgQIAAAQIExi0g0D9uUccjQIAAAQIECBColUC/Ly+E+WvVztpMVqi/Nq0yUQIDCQi4DMRlZwIECBAgQIAAAQIEaiTgeqdGzTJVAj0E+t0PF+Z3+hQhINRfhKpjEiBAgAABAgQINE1AoL9pHVUPAQIECBAgQIBAboGlLy/uCSHMdvvQ87ffGo4dPJD7mHYkkFcghfrP//BHeu2eVui3MlFeUPsRqICAgEsFmmAKBAgQIECAAAECBAgUIuB6pxBWByVQqkCe++HP3jEXXjn4XKnzMlg7BFKo/8IPXeV+eDvarUoCBAgQIECAAIEhBAT6h0DzEQIECBAgQIAAgWYIZFm2T5i/Gb2saxVnbNkazrnltp5fYsQYL6prfeZNoG0CAi5t67h6CRAgQIAAAQIECLRHwPVOe3qt0uYK9LsfXocwfwqFb5zZvNikdW+bfu3nlvNCerNA2tLP4/NHw8t/+Fx4cX9aL2U82/K4a889K6ydXh/S/05/ih53PLOvzlFSry64uev6Smmih9wPr06/zIQAAQIECBAgQKBcAYH+cr2NRoAAAQIECBAgUBGBfl9eWJm/Io1qwTTWz2wLm268qVelczHGbS2gUCKB2gsIuNS+hQogQIAAAQIECBAgQKCLgOsdpwaBegv0ux9e9TD/2Tu2hhSm37AU5s/TjRS2f+Xg/Ejh/jRuenAgBdHzbuMYN+9Yddwv9XD6hkvdD69j88yZAAECBAgQIECgUAGB/kJ5HZwAAQIECBAgQKCKAlmW7Qoh3NptbofvujMc3Z8W77cRKEdg445rQvrTY7stxpjOWxsBAhUWEHCpcHNMjQABAgQIECBAgACBkQRc74zE58MEJirQ7374/N2Pj3U1+3EWm1bBTyu6p5+jbClkP3/3E+GVg8/lPkwad5Agf6cDDzNu7gnWeMf0oMSm7Vt7VeB+eI37a+oECBAgQIAAAQLDCQj0D+fmUwQIECBAgAABAjUVyLIsvc+1a1r/yJ77QvpjI1C2QJ9Qf3o/9PUxxrmy52U8AgTyCwi45LeyJwECBAgQIECAAAEC9RJwvVOvfpktgWWBfvfDD99/ILyw50DlwFKAf+PM5n6h74HnnbfeHKvIDzR23nEHOmjNd+4T6nc/vOb9NX0CBAgQIECAAIHBBQT6BzfzCQIECBAgQIAAgZoKZFm2OYTwVLfpHzt4IDx/e9eF+2tadXWnvWb6vLB2ejqkn2umpxcnmn4u//vx+fnFfzsxf3LVpBPz8+G1P8+F1K+mbTlC/dtijOnLDBsBAhUUEHCpYFNMiQABAgQIECBAgACBsQi43hkLo4MQKFWg3/3wtFr9s3dUb/2QFOafvuGSkVfH74adVs1Pdaef3bYcK8gP3Ms84w580Jp/IEeo3/3wmvfY9AkQIECAAAECBPILCPTnt7InAQIECBAgQIBAzQWyLEsr86cV+k/ZhPnLaW4K66+fmQ2nb9kaztjS85W6uSa0Mtj/pYMHax/0Tz6bbrypl81cjHFbLhw7ESBQuoCAS+nkBiRAgAABAgQIECBAoCQB1zslQRuGwBgFet0Pb2uYf5m3X7h+3ZbzwgU3d/wqYaQO9Rt3pIPX8MM5Ht5wP7yGfTVlAgQIECBAgACB4QQE+odz8ykCBAgQIECAAIGaCWRZtiuE0HH5/RQK/8IH3l+ziuoz3RTcP3NmNqyfKSeHvryif3pIYznkn1b7X7nSf5X1Uqj/3Ft2Lb6poMt2W4wxnc82AgQqJiDgUrGGmA4BAgQIECBAgAABAmMTcL0zNkoHIlCKQK/74SlU/vQHHyplHoMMksLdF37oqr4fSfN/8bFD4eWDr73hNT2ckD6btnVbpsOZbzsvbJhJL+vtvfUL169ePX7luOnv6U8R4/abd9N+nwzTwxPLlh3qcz+8aU1XDwECBAgQIECAQEcBgX4nBgECBAgQIECAQOMFsixLS+mk1fk7bs/ffmtI4W/beAU27rhmcTX+HsH08Q7Y52gp0L8c7K/6av7pIYhzbrmtW0WHQgjXxxir9z7sUjtqMALVExBwqV5PzIgAAQIECBAgQIAAgfEIuN4Zj6OjEChDoN/98GfvmFsMwVdtS6HutDJ+ty0F6F+4/0B4cX+6Pdp7S+HwFO4/e/vWXkHxxVB+r4cblo9zfP5oLrNxjduvvqb9vs8bEdwPb1rD1UOAAAECBAgQINBRQKDfiUGAAAECBAgQINBogSzL0lI8T3Ur8sie+0L6YxufQNWC/P0qWxn0PzH/2qpOo2xfOnhgLA+IJMf0p8uWvsTYFmPs/+3VKMX4LAECAwkIuAzEZWcCBAgQIECAAAECBGok4HqnRs0y1VYL9Lsffvj+A+GFPdVb3Gb1avirm5hC/PN3Pz5wb1PAfuPM5rBp+9auny3CZFLjDgxUoQ/0OQfcD69Qr0yFAAECBAgQIECgGAGB/mJcHZUAAQIECBAgQKAiAlmWpZX50wr9p2xpVf60Or9tPAJpVflNN95UmRX5x1PVcEcZx4Mi6c0GyTO5dtnmYozbhpuhTxEgUISAgEsRqo5JgAABAgQIECBAgEAVBFzvVKEL5kCgv0Cv++FpVf60On/Vtj6rs4dxBO57hcXTKv3zdz+RawX+Qe0mNe6g86zC/ukhiOkbLun1lgb3w6vQKHMgQIAAAQIECBAoTECgvzBaByZAgAABAgQIEJi0QJZl14UQ7uk0j7Qq+xc+8P5JT7ER4+cInnetM/UhPVixvDJ++rm8Yv7a6enFz6XjL2+nb9my+L/T71b+e9UgUw1fvH3XYi2jbKnGc2/Z1avW62OM944yhs8SIDA+AQGX8Vk6EgECBAgQIECAAAEC1RJwvVOtfpgNgU4Cve6Hp9D60x98qJJwF9w82zXEnVblT6vzj2PrF64vymdS447DrOxjpFB/Oh/Szy6b++FlN8V4BAgQIECAAAECpQkI9JdGbSACBAgQIECAAIGyBbIsy7qNmVbmT0Fy2/ACKWy+fmY2bNxxTe6DrAzwp1XsR9lWBvuXg/49VrMfZaihPjuucyzVdM4tt3Wbg1cND9UdHyJQjICASzGujkqAAAECBAgQIECAwOQFXO9MvgdmQKCfQK/74Wll/rRCf9W2XqvzF/FGgekbLg0bZjZ3ZCjSaFLjVq3feebT540N7ofnQbQPAQIECBAgQIBALQUE+mvZNpMmQIAAAQIECBDoJ9Dr1cIpSD5qmLzf+E3/fQrxDxrkP7p/rhT3qgT90xsgRl2hf/k86uN9b4zx+qafc+ojUAcBAZc6dMkcCRAgQIAAAQIECBAYRsD1zjBqPkOgPIFe98MP338gvLCnmovbdFudv6g3CvRaAb6IBwiWz4BJjVveGTjekXq91SCE4H74eLkdjQABAgQIECBAoCICAv0VaYRpECBAgAABAgQIjE8gy7LZEMK+TkdMq/KnldNtwwmk1eI33XhTSKH5PFsKtB/Zszsc3d+xHXkOMbZ90pyXV/AvekX/w3fdOdaa09yTe483EGyLMc6NDcuBCBAYSkDAZSg2HyJAgAABAgQIECBAoAYCrndq0CRTbK1Ar/vhRYbUxwF+0cc7v/11/u7Hw4v702Ls49/SCv1pxfxO29MffCikhwmK2CY1bhG1FH3M9ADE9A2XhLRaf5fN/fCim+D4BAgQIECAAAECpQsI9JdObkACBAgQIECAAIGiBXqtRpTC/CnUbxtMIEeg/A0HTEH+FGqvuvXygwnLQfk109ODwXTYO72JYFwr8688fJrr+R/+SLf5HYoxXjTy5B2AAIGRBARcRuLzYQIECBAgQIAAAQIEKizgeqfCzTG11gv0uh/+7B1zIYX6q7j1Crg/9b77CptyCotf+KGrOh6/SK9JjVsYZMEH7uUVQnA/vGB/hydAgAABAgQIEChfQKC/fHMjEiBAgAABAgQIFCiQZdl1IYR7Og2RVolPIXNbfoEUIl8/Mxs27ui8UtLqI6Ugewq0H9lT3Bcu+WffvD1TH3r04rYY467mVa0iAvUREHCpT6/MlAABAgQIECBAgACBwQRc7wzmZW8CZQn0uh+eVrhPK91XdTt7x9awafvWU6ZXxry7jX34/gPhhT3FLQg0qXGreg70m1c3r6XPuR/eD9DvCRAgQIAAAQIEaiUg0F+rdpksAQIECBAgQIBAP4Esy7Ju+zxz7Y5+H/f7FQJ9wuOnWKUQvyB/sadQesDi3Ft2heU3C6waLb2DOr1quJh3URdbmqMTaISAgEsj2qgIAgQIECBAgAABAgQ6CLjecVoQqKZAr/vhRa5yPw6N6RsuDWmV/tVbegghhfqL3NZtOS9ccPPsKUOktxmkVfqL2iY1blH1FH3ctEp/6lP62WFzP7zoBjg+AQIECBAgQIBAqQIC/aVyG4wAAQIECBAgQKBIgV6vFn7+9lvDsYPFraxTZF1lH7tPaPyU6aRV+b94+66QftqKF1g/sy1suvGmbgPdG2O8vvhZGIEAgU4CAi7OCwIECBAgQIAAAQIEmirgeqepnVVXnQV63Q9PofQUTq/yduGHruoY1H76gw+F4/MvFTr1FBBP46/e0rhp/KK2SY1bVD1lHDc99JEe/uiyuR9eRhOMQYAAAQIECBAgUIqAQH8pzAYhQIAAAQIECBAoWiDLsrSczr5O46Qgfwr023oLpCD/xh07QwqM59lSgP/Int3h6P6O7HkOYZ8hBc655bZwxpZTX0e9dLi0Sn9xy0gNOWcfI9AGAQGXNnRZjQQIECBAgAABAgTaKeB6p519V3V1BXrdDy96lflxqQj0n5Qs+kGCcfVsUsdJq/Sntxt02dwPn1RjjEuAAAECBAgQIDBWAYH+sXI6GAECBAgQIECAwKQErM4/mvzGHdeE9CfvdmTPfSH9sU1GID18cf6HP9Jt8EMxxosmMzOjEmi3gIBLu/uvegIECBAgQIAAAQJNFnC90+Tuqq2OAnVfnT+ZC/SfPPME+nv/V9jtzQZLn3I/vI7/R8ycCRAgQIAAAQIEThEQ6HdSECBAgAABAgQI1F4gy7LrQgj3dCpE8Lx3e9Nq/JtuvCn3OZBW4z98152597djcQJ9HsKwKlFx9I5MoKuAgIuTgwABAgQIECBAgACBpgq43mlqZ9VVR4Fe98MP338gvLDnQC3KEug/2SaB/v6n7Nk7toZN2721tr+UPQgQIECAAAECBOoqINBf186ZNwECBAgQIECAwOsC3VYjOjH/XPjCB95PqoNAWuE9BfnP2NL1BvgbPpUsU5D/2MF6fBnUhqanHp57y66QfnbY5mKM29rgoEYCVRIQcKlSN8yFAAECBAgQIECAAIFxCrjeGaemYxEYTaDb/fC6hcIF+k+eB3Xr3Whn8HCfTqv0X3DzbEg/3Q8fztCnCBAgQIAAAQIEqi0g0F/t/pgdAQIECBAgQIBAH4Esy2ZDCPs67ZYC6GlFedtJgRT+Xj8zG9Lq7nm2FOQ/un8upDcd2Kon0OcNC1bpr17LzKjhAgIuDW+w8ggQIECAAAECBAi0WMD1Toubr/RKCfS6Hz5/9+Phxf2HKjXfXpMR6D+pI9Cf77TdMLM5TN9wabed3Q/Px2gvAgQIECBAgACBigoI9Fe0MaZFgAABAgQIECCQT6DbakTp089cuyPfQVqyVwrx5w3yJ5IU4hfkr/bJYZX+avfH7NonIODSvp6rmAABAgQIECBAgEBbBFzvtKXT6qy6QK/74U+9r16Lsgj0nzzbBPrz/Zdnlf58TvYiQIAAAQIECBCop4BAfz37ZtYECBAgQIAAAQIhBKvz5zsNztiyNWy68aaQwt95tmMHD4T0doO0Or+t+gJW6a9+j8ywPQICLu3ptUoJECBAgAABAgQItE3A9U7bOq7eKgo0aXX+5CvQf/IsE+jP/1+cVfrzW9mTAAECBAgQIECgXgIC/fXql9kSIECAAAECBAisELA6f+/TIQX4U5A/BfrzbCnAn4L8KdBvq4+AVfrr0yszbb6AgEvze6xCAgQIECBAgAABAm0VcL3T1s6ru0oCTVqdP7kK9J88uwT68/+XZpX+/Fb2JECAAAECBAgQqJeAQH+9+mW2BAgQIECAAAECSwK9ViM6sue+kP60dUsB7/Uzs2HjjmtyEaQg/9H9c602ywVV4Z2s0l/h5phaqwQEXFrVbsUSIECAAAECBAgQaJWA651WtVuxFRTo+bba+w+EF/bUb5GWboH+Z++YC68cLPbtsd1WeS86WD+pcSt4So80Jav0j8TnwwQIECBAgAABAhUVEOivaGNMiwABAgQIECBAoLdAlmX3hBCu67TXM9fuaC1fWo3/nFtuy11/2x9+yA1V8R3TQxznf/gj3WY5F2PcVvESTI9AIwQEXBrRRkUQIECAAAECBAgQINBBwPWO04LAZAV63Q9/6n31XNzmgptnw7ot550Ce7iEBxS6BcJf3H8ozN/9eGHNntS4hRU0oQOnVfrTAyFdNvfDJ9QXwxIgQIAAAQIECIwmINA/mp9PEyBAgAABAgQITEAgy7LNIYSnOg3d5oB6WpE/76r8xw4eCIfvujOk1fltzRDosUr/oRDC9THGuWZUqgoC1RUQcKlub8yMAAECBAgQIECAAIHRBFzvjObn0wRGEeh1P7yM8Psoc+/12bN3bA2btm89ZZe0On9apb/IbfqGS0MK16/eUpg/hfqL2iY1blH1TPK4PVbpdz98ko0xNgECBAgQIECAwNACAv1D0/kgAQIECBAgQIDApASszn+qfN4wfwrwpyB/CvTbmiXQZ5X+e2OM1zerYtUQqJ6AgEv1emJGBAgQIECAAAECBAiMR8D1zngcHYXAMAJNXJ0/OaTV+dMq/au34/Mvhac/+NAwVLk/k1Z3T6u8r97SgwTpgYKitkmNW1Q9kzxun1X63Q+fZHOMTYAAAQIECBAgMJSAQP9QbD5EgAABAgQIECAwSYEsy9Lq/Kcsn3N0/77FsHrbtjO2bA3n3HJbz7JTkP/o/rmQ3mBga67AphtvCmml/g7boRjjRc2tXGUEqiEg4FKNPpgFAQIECBAgQIAAAQLjF3C9M35TRySQV6Db/fC0knxaUb6uW69AdpHB+l7jPvW+4u6fT2rcup4feebd7Y0HIQT3w/MA2ocAAQIECBAgQKBSAgL9lWqHyRAgQIAAAQIECPQTyLLsuhDCPZ32+8IH3h9ScL1t25s/sadnySnEX4Ugf1pBfv3MbDh9y9awdno6HJ+ff33eK/t2Yunfl38u77Ryn+XPtrHfvZrdZ5X+bTHGYt9V3bb/+NRLYJWAgItTggABAgQIECBAgACBpgq43mlqZ9VVdYFe98PTKvZpNfs6b2mF/rRS/+qtyIcVuoXA08r86UGCorZJjVtUPVU4bp9V+t0Pr0KTzIEAAQIECBAgQCC3gEB/bio7EiBAgAABAgQIVEGg2+uF27o6f48V2Rfb9fztt4ZjBw9MrHUpYL5xx85uq8aPbV7eQHCSMr2tIb21ocM2F2PsuHz/2BrhQARaLiDg0vITQPkECBAgQIAAAQIEGizgeqfBzVVapQW63Q8vMvBeJsjZO7aGTdtPvZeZHlRI4foiHli46OPXdCyxaNNJjVtmPycxVreHQkII7odPoiHGJECAAAECBAgQGFpAoH9oOh8kQIAAAQIECBCYhECWZVmncQ/fdWdIof62bd1W508B92QyqTB/WUH+1f1u63mw0mH9zLaQHvTosHnNcNv+D4R6SxcQcCmd3IAECBAgQIAAAQIECJQk4HqnJGjDEFgl0O1++Pzdj4cUQK/71muF9SIC9t0eIEiORb7xYFLj1v38yDP/DTObQ3r7gfvhebTsQ4AAAQIECBAgUGUBgf4qd8fcCBAgQIAAAQIE3iDQ6/XCz1y7o3VaPYLbE1uZPwX518/Mho07Oq9yVHST0gMM6a0Ebd5SD87/8Ee6EXjNcJtPDrUXLiDgUjixAQgQIECAAAECBAgQmJCA650JwRu21QK97oc/9b77GmOTwtgplL16G/cq/WU/PLBcz6TGbcwJ0qeQXr4hBPfD23IiqJMAAQIECBAg0AABgf4GNFEJBAgQIECAAIG2CGRZlpbgn11db1qZP63M3rbtnFtuC2dsOfV1xJMKtacQ/6SC/Mu9b+u5sPrc73ZueM1w2/6vhHrLFhBwKVvceAQIECBAgAABAgQIlCXgeqcsaeMQOCnQ7X54ESvXT9K9VyD7lYPPhWfvmBvL9C64eTas23Jex2MVuTr/pMYdC1pNDtLDeC7GuK0mZZgmAQIECBAgQIBAywUE+lt+AiifAAECBAgQIFAngW6vF04rsqcQe9u2N39iT8eSy/ZIK8JvuvGmjg8XlN2Tsmsvu76846UHPVKov8OW3sN9fYxxPN+C5Z2Q/Qi0REDApSWNViYBAgQIECBAgACBFgq43mlh05U8cYFu98NTwD0F3Zu09Qq9H77/QHhhz2j3/8/esTVs2n7q4jjJsMgHJCY1bpPOjTy1pAc10jnkfngeLfsQIECAAAECBAhUVUCgv6qdMS8CBAgQIECAAIE3CPR6vfAz1+5opVa3QH9ZHinIv35mdqBV+dMK+ifm58OXVj2AkY61vK2Znl786/LPk/9+cp+1r+/z2r+dmH8uHN0/F47sac6rpkc5qZPnubfsCitdVxzvthjjrlGO77MECHQWEHBxZhAgQIAAAQIECBAg0FQB1ztN7ay6qirQ6374U+9r3j3QXqv0h9GP7gAAIABJREFUpx6N8hBDj7D3YvtHOXav82dS41b1nC5yXun8SYH+9LPD5n54kfiOTYAAAQIECBAgMDYBgf6xUToQAQIECBAgQIBAkQJZlj0VQti8eowUED98151FDl3JY3dbgT0F27/wgfcXPueNO64ZKMif5vXF23ctBu+buCWP9HDD8laFWnv06FCM8aIm9kFNBCYtIOAy6Q4YnwABAgQIECBAgACBogRc7xQl67gEOgt0ux9e5Gryk+5Fr9Xsj8+/tBi8Tz8H3S76+DVdPzKO1f+7HXxS4w7q05T9e5w/7oc3pcnqIECAAAECBAg0XECgv+ENVh4BAgQIECBAoCkC3V4vnMLrTQ2J9+pdt0D/sYMHwvO331pY29O4m268qdvK7x3HLXpOhRWb48BpBfzkkVxWbmU9WNFrimlu53/4I9122RZjnMtRol0IEBhAQMBlACy7EiBAgAABAgQIECBQKwHXO7Vql8k2QKDb/fCnP/jQUKH2upCkVdbTyvadtmEeZuh1vFcOPrf4kEAR26TGLaKWuhyzz1se3A+vSyPNkwABAgQIECDQYgGB/hY3X+kECBAgQIAAgboIdHu9cJOD4v16U3agv1twvd88qxBs7zfHYX6fPDbu2BnWz2zr+vH0YEU6Rye5nXPLbac8bLA0H68ZnmRjjN1YAQGXxrZWYQQIECBAgAABAgRaL+B6p/WnAIASBbrdDy8ygF5ieT2HSqHsFIZPP1dvaXX+9EDDIFu3VfKHOVYdxh1kjk3ct8eDFO6HN7HhaiJAgAABAgQINExAoL9hDVUOAQIECBAgQKCJAlmW3RNCuG51bUf23BfSnzZuvVZfH2eQPI2zfmY2bNzR/bXEvfzHOZeq9DlZ5PE4fNed4ej+fROddo+5zsUYuz+NMNFZG5xAfQUEXOrbOzMnQIAAAQIECBAgQKC3gOsdZwiB8gS63Q8/fP+B8MKeyS4gUoZCr5XWBzHYMLM5TN9waccpp5X50wMSRWyTGreIWup2zLN3bA2btr/xbbpLNbgfXrdmmi8BAgQIECBAoIUCAv0tbLqSCRAgQIAAAQJ1E8iy7KkQwubV825iWHyQ3pz/4Y+EFLhfvY3rQYe8wfVec37m2h2DlFTpfbu9FaHTpKvyZoIecz4UY7yo0uAmR6CGAgIuNWyaKRMgQIAAAQIECBAgkEvA9U4uJjsRGItAt/vhRYbQxzLxMR6kWzB7kEB/CvOncP3q7cX9h8L83Y+PcbZvPNSkxi2soBodeN2W8xbf8NBhcz+8Rn00VQIECBAgQIBAWwUE+tvaeXUTIECAAAECBGoikGVZuvvacZnzJoXFh2nHObfcFlJge/U2apg8HXPTjTd1fFhgkHmm1enTKvV139JDE8mjk3Wn2pL/F2/fFdLPSW+93uQQQtgWY5yb9ByNT6BJAgIuTeqmWggQIECAAAECBAgQWCngesf5QKAcgV73w596X3veVtstmJ1W1U8PNuTZugXrU5g/hfqL2iY1blH11Om4vd7u4H54nTpprgQIECBAgACBdgoI9Lez76omQIAAAQIECNRGIMuy60II96yecFPC4qM0oteK8cOE+ocJrqfA/ulbtoa0mv/qbVxvChjFaJTPJo/1M7Mda+t03GR+dP9cSHVXaev24EcI4bYY464qzdVcCNRdQMCl7h00fwIECBAgQIAAAQIEugm43nFuEChHoNv98KJXlS+nuvyjjCPQn1ZqT8dZvRX9poNJjZtft9l7dvN3P7zZfVcdAQIECBAgQKAJAgL9TeiiGggQIECAAAECDRbIsiyF+VOo/w1b3cPi42pZj7B2yPvQw6jB9RTmb1qgv1tN3fpW5fOxRy1zMcZt4zoXHYcAgRAEXJwFBAgQIECAAAECBAg0VcD1TlM7q66qCXS7H374/gPhhT0HqjbdwuYj0F8YbeMPfPaOrWHT9lPfbBxCcD+88d1XIAECBAgQIECg3gIC/fXun9kTIECAAAECBBovkGXZUyGEzasLff72W8Oxg+35AqNbo9fPbAubbryp63mwvGp8Wjk+/X3lNmiQP322U3C9W2A89Sf1qU5beutB8kw2ebZUY3pLwWrbPJ8ta58eb3I4FGO8qKx5GIdAGwQEXNrQZTUSIECAAAECBAgQaKeA65129l3V5Qt0ux9e9Kry5Vfae0SB/qp1pD7z6XbufHnhKPfD69NGMyVAgAABAgQItFJAoL+VbVc0AQIECBAgQKAeAt1eL5xm/8y1O+pRRAmzzLua/HLo/Pj8fFg7PZ07tJ5KSJ/94u27OgbXuwXG6xToTwH+FORPteTZkkcK8tfhoZJU2/kf/ki3srbFGOfy1GwfAgT6Cwi49DeyBwECBAgQIECAAAEC9RRwvVPPvpl1vQR63Q9/6n331auYEWe7YWZzmL7h0lOO8uL+Q2H+7sdzHf2Cm2dDCnev3op+OGJS4+ZCacFOa6fPChd+6Cr3w1vQayUSIECAAAECBJomINDftI6qhwABAgQqJfD0zp1fE6eyfxyzbG2M8djC2oX9X/ULn/yLSk3SZAhUWKDbFxhH9+9bDFPbXhNIge1zb9k1UEA/r10Krh/Zszsk825br8B41d+kMOhbCpbfeJDeVFCn7Zxbbuv2sMJtMcZddarFXAlUWUDApcrdMTcCBAgQIECAAAECBEYRcL0zip7PEsgn0O1++CAh9nwjVX+vcQT6z96xNWzafuoCLofvPxBe2FPc238nNW71u1reDLs9VBFCcD+8vDY0fqQ/e98nfiJm8cd6FPpMdiK+46t3X/P5xmMosDECzuvGtFIhBAjUVECgv6aNM20CBAgQqLbA0zt3fkWcWvj5GMLlIYSpFbM9kYXw/7z8t0c/+LUPP3ys2lWYHYHJC2RZds+XX4N63eqZpDB/r4D55Gde/gwGXWE+zwxTaD1PcL1XoD8F4L/wgffnGa70ffK+2WB5Ynk9Si8kx4A9ap2LMW7LcYha7XLFFVf8RIzx6xcWFn557969P1uryZtsrQUEXGrdPpMnQIAAAQIECBAgQKCHgOsdp0cVBK688sp/F0L430IIv/Lwww//TBXmNM45dLsfnlakT6H+NmxpdfWNM5s7BvFT/YNYdHso4Pj8S+HFxw6FI/sPhfT3cW+TGnfcddT5eN0eqgghNPJ+eJ17Vee5Cz7XuXvm3k3Aee3cIECAwGQFBPon6290AgQIDCXwl9+z/VMhhH861IeXPpSF8KUYwl/HEOazGH43Wwi/fno29dh5u3f/1SjH9dkQnvzhHz7tgr/54v8bQry2i8dCFuN/+MpP7Pk3MYSMGQEC3QWyLHsqhLB59R4pIJ6C4rY3Cgy62nw3v2HegNArHF+1IPygQf5jBw8svhGizufcGVu2hrRKf4ftUIzxoqb8tzQ7O7tu3bp1D4QQ3rWipk888sgj72tKjeqotoCAS7X7Y3YECBAgQIAAAQIECAwv4HpneDufHI/AlVde+atZln37iqP9yiOPPDLSd2Xjmdn4jtLtfvjTH3yokOD5+GY+2pGWQ/zr3jYd1m05r+fBBrFIx73wQ1f1PN4rB58LRx47NNYHJiY17mhdaNan03mUVulv+v3wSXTtz6/9+D8JYerTIYQNZY2fZdn3f/UvXvsLZY2XdxzB57xS9quTgPO6Tt0yVwIEmigg0N/ErqqJAIHGC4wj0N8D6ekQsv+45vSz/vvf/bmfG/+yFI3vTgh/ee32bwxZ+PUQwlf0KPcvp+KJb73gE59qx5IqLei7EosRyLKs40Mvz1y7o5gBG3LUYVfrT4H1FFxPAfZBt16r9KdjpWN/8fZdEwvFD/Owwygeg/oVvX+v/sQYG3FduBTmfzCE8M7VnjHG73r44YfTA5E2AoUKCLgUyuvgBAgQIECAAAECBAhMUMD1zgTxDR0uv/zym2OMt6+myLLs4b179767KUTd7oc/9b77mlLiG+rotxr/6qLTWwrSCv2DbCnU3e8hgXS8tFL/KwfnF8P9KeQ/6japcUedd1M+3+uhiqbcD59UrwT6T8oLPk/qLDRukQLO6yJ1HZsAAQL9BRoR3Ohfpj0IECDQLIGCA/2LWFkIfxOy8GNfmU39TNy9+0SzBIut5pnv2fF9Wch+vs8oL8YY3/3mT+z5zWJn4+gE6iuQZVlaPmXf6gpSyDqt0G/rL7AcYl8/MxvS3zttyfPo/rnFP6OuQN9v5fvl46cHBr508ODidFaOeXx+/pR/619l9z3y1N/LJL1ZoElbWqE/rdTfYdsWY5yrc60pzH/mmWf+yqpV2l4vKcuyf7V3796fqnON5l4PAQGXevTJLAkQIECAAAECBAgQGFzA9c7gZj4xPoErrrgi3bua6XLETz/yyCO9l2Ef31QKO1K3++EpaJ5WpW/Kthzi33DZ5pD+Psj27B1zA4ft86yWv3oOyfzFxw6FI/sPDf1mhEmNO4hn0/ft8VBF7e+HT7J3Av0n9QWfJ3kmGrsoAed1UbKOS4AAgXwCAv35nOxFgACBSgmUEehfKnghhLB7zenr/7nV+vOfAs9cs/29WQy7Qwhre3zqb7OFqSu+avfuz+Q/sj0JtEsgy7LrQgj3rK766P59i6vI2wYTSOH2tdPTi8H+lcH6wY7Se+9h3wzQ7ah5wv4nlh4CWD7G6Vu2dgut5yo1hfibFuRfLrypgf5+Yf5U/9TU1CWf/vSnn8x1EtiJwAgCAi4j4PkoAQIECBAgQIAAAQKVFnC9U+n2NH5yV1xxxd0hhB/pVmgTVurvdj98mFXpq3hCbJjZHM5823kh/RxmGybMvzxOGnP6hksHHnZ51f6X//C5kPow6DapcQedZ1P3F+gvprMC/SddBZ+LOcccdbICzuvJ+hudAAECAv3OAQIECNRQoMRA/6JODGH3S3979Ae+9uGHj9WQq/Qp/8X3ffdXxePxsRDCRT0G/501p6//Dg9KlN4eA9ZIIMuyXV9+Ycitq6cs0F/tJqZQ/7m37Or6RoCqzj49PJAeFElvD2jq1uMNCrfFGNN/b7XcrrjiiodDCFf0mPyPP/LIIz9Zy+JMunYCAi61a5kJEyBAgAABAgQIECCQU8D1Tk4ouxUicPnll39FjPH3vrwAzFt7DLD3lVdeee/c3NwrhUyi4IN2ux9e50D/8mr8m7Z3fGtoLtEUqp+/+4mBV+ZfffA0l+kbLgnrtnR+k22/yQy7av+kxu1XTxt+f/aOraHLuVfr++GT7p1A/8kOCD5P+mw0fhECzusiVB2TAAEC+QUE+vNb2ZMAAQKVESg70B9CWAgx/uuv/MSe/1AZhIpP5C+u/e7rYhY/EkI485SpZuHwwlT8rgs/sSe9ItZGgEAXgSzL0ur8aZX+N2wpdJ1C/bbqCtQp1N+GIP/ymbJ+ZlvYdONNnU6cuRjjtuqeUZ1ntnPnztOPHDnyy33C/D/5yCOP/HjdajPf+goIuNS3d2ZOgAABAgQIECBAgEBvAdc7zpBJC7znPe/5yuPHj6fFlP5ej7mk+1xXPFzDBaq63Q+fv/vxoVaHn2S/Rg3yDxuez1Pz8tw2XLY5pL8Pui2v2n/ksUMDPWQwqXEHra9J+/d4Q0It74dXpTcC/Sc7IfhclbPSPMYp4Lwep6ZjESBAYHABgf7BzXyCAAECExfIEehfCFl4IQvhS6snG2O2LoR49hBFfH5hYeqdF+7e/adDfLaVH3lm586Ls6mF/xRCuGQp2P9yzOJDx+PxH3vLL37qz1qJomgCAwhkWfZUCOGU9+8+f/utjV5FfQCiSu+aQv3rZ2ZDWhW+iltaif/FPfe16lw6Y8vWcM4tt3Vqx6EYY6+3ylSuhXnC/FmW/fTevXt/tHKTN6FGCwi4NLq9iiNAgAABAgQIECDQagHXO61uf2WKf+c733n+aaed9jtNDPV3ux/+7B1zAwXHJ9msUVejT28jePkPnyvlAYY013VbpsOZbzsvpOD3MNswbw+Y1LjD1Ff3z6S3MVxw82wj7odXqRe5Av1ZOBJieHFc844xvP+ij3/Pp8Z1vHEdR/B5XJKOUyUB53WVumEuBAi0UUCgv41dVzMBArUXyBHofzHG+O43f2LPb3Yr9k+uvPKMs960/hsWsvDBGMKOjivJr/5wlv2rr7zvkz9Ve0AFECBQC4Hsy+8Y7jTRL3zg/SGtqm6rh0AK9m/csTOk1eEnvaXz5uj+ucU/bTyHUi/O/3B6ecwpW60C/TnD/Hft3bv3/ZM+54zfPgEBl/b1XMUECBAgQIAAAQIE2iLgeqctna5+nUuh/v0hhK/rMdvardTf7X740x98KKTgeJW3UVbkX16N/4U9ByZW4nLIfuNlm0MKgQ+6pQcRXrj/wMB9mtS4g9ZX1/2T74Ufuqr298Or5p8n0J/F7Ce/+uPXNv7NuYLPVTs7zWccAs7rcSg6BgECBIYXEOgf3s4nCRAgMDGBcQT6V07+L6/d/o0hC78cQriwZ1FZ/LVnN33FVW//b//t1YkVb2ACBFoj0O0LjGeuTc8g2eomkMLka6enQ/q5ZvHn9GIJ6X8vb+n3q/9tlDpTaP/4/Hz40sED4cie+0Y5VGM+++ZP7OlWy0UxxkNVL1SYv+odMj8BF+cAAQIECBAgQIAAAQJNFXC909TO1rOuq6+++txXX331t5oU6u92P/yp91X7vubZO7aGTdu3DnQiLYf4j+w/NHAIfqCBhtg5hcDP3r514FX7R30wYVLjDkFUq49c9PGubxCuxf3wKmIL9J/siuBzFc9QcxpVwHk9qqDPEyBAYDQBgf7R/HyaAAECExEYd6A/FfEX1373dTGLPxNCWNutqCyEPzt+WvZPNv/8J5+dSOEGJUCgNQJZll0XQrhndcHHDh4Iz99+a2sc2l5o3rD/8sMBySuF91OIv40r8Oc5X8655bZwxpaOX7BtizHO5TnGpPaZnZ1du27dugdCCFd0/f+rZNl/37t37z+f1ByNS0DAxTlAgAABAgQIECBAgEBTBVzvNLWz9a1rKdSf7mf1SpPPbdy48d27d+9+ucqVdrsf/srB58Kzd1Tzll0KoE/fcMlAK9qPGnovs4fLbx3YcNnmkP6ed0s9m7/7iaEfVJjUuHnrq9t+F9w82+0crfz98KpaC/Sf7Izgc1XPUvMaRcB5PYqezxIgQGB0AYH+0Q0dgQABAqULFBHoP/T9333B2lfjb8YQvrp7QfGZuBDf8ebduz8/bNHPXH31+hNnnXFpzLJvijG8PWavPUCQhfhXMYT/EdYs/NYFH/vk52P6pzFvf7Zz55vOmMr+SYjhH09l2dcsjhvD4bAQfjdkU7/95t27/7iIccdcRsfDZSHEZ7/3u9+ycDzOxqnwLTELm9KOCzH+acjC70wdPfbomx944GjRc/mTK68846w3rf+GhSxcttzfLIbjWRaejDHse/OJqT+Iu3efGPc8Jnlera5l0WDjmd+cxakdMWR/dyGEV2LM9h+fWvfJt37sYy+Mu/amHq/bFxhH9+8Lh++6s6llq4tA4QI9Av3XxxjvLXwCQw6wFOa/P4Twnd0Okb0W5v8Xi//fChuBCQkIuEwI3rAECBAgQIAAAQIECBQu4HqncGIDDCFw1VVXnX38+PFHY4z/sMfHf2fjxo3vqnKov9v98Bf3Hwrzdz8+hEyxHxk0zJ+C/C/cfyCkeuq4bZjZHDZetjn3wwup3vQgRvo5yjapcUeZc9U+2yPQX+n74VVzXDmfOgf6n7n6gfXHznrx0ixM/eOw/P9uZAuvhGzqt8JC2H/R7p1/HEPM/f3CMMHnLGTxqZ27/36YCjMhLnxriFPrsiw7HrL4ZMyyJ08c2fg/vvbhdx8b5zmQ6n55/UtbY5j6xhCzt4cYF3MEy+NOxRO/t3Bize9/9e5r/mac4/Y61p9c+ekzpt70N98QsjWXpTnFGNcuz2dNPLHvrSfW/EHcfc1YMwWL9t/7ybdkJ1791qkYt2YxLuZFFrcs+59Zlv1BWJj6zaIcXq85xktjFv5R6v3S2IezEH537Yn4u28J4Y/GXXca40++7/6vWrtw/J1ZFr5luf+p5rAQfmv1OTfMeV3WeWMcAgQItEFAoL8NXVYjAQKNEygi0D//nd+58dUzT/u1LIRv7g42XKA/27lzzTNT2c4Qsv+fvXcBk6o6873/765GWqQVNag0YmiQXOA73zlOjOOYGFATBQzx0l3d1SIZycx4wdHM+WYmiZPEoE4STebMmWi8xDnz6QSxq7u68UIUjCY2cSYXNcn5vgxkEoEmARq1o6JcbKBrr+NqKGmq92XtXbuq9q7+r+fpB7XWetf7/tbajXvV/33XlwB8EIDluSgKO5Wga5x14OaTOx5/pZQF1EL3bZnmsyyF/wHgbAApz/iAr0yx5QEtOj90a8GoCuGF8QK5srGze2WxPZ04UG/ZzwA408P3x6Z29lzq9Pn2tuavA/iC21glaump2VXDokvNdoelliqomwFM85hPv/D+VGzrs4253M/9mBrE8HLKts45JZfr07Z+d8UVx6fy+24XYDEAr1IlexSwMp8a/4VSxe2V2lc+z9uQKKQbu3oe1f5sF/svINAcjiti/G4/P/b8vHBuopa/s8VHleLf1d0F/cNGAiQQjkBDSyv0j0O7RUT0cxe7ZiLmB7By7dq1Syjmj93yjTmHKHAZc0vOgEmABEiABEiABEiABEhgzBDg+86YWerEBbpgwYJjbdtel2RRv1LO5+E7e9bjje71sVsTD5H0Eb6WWq0+boHrRIbjm+dAC+39mhbzb73xCb9uRp9Xa14j52Le6fiWOZjU7HiJR2zPw2OOFHEQ9G9Kd50mKfUTAI3OvNQvpX78+U0PXrZTf/5SW3ZmnVjfUFCfBHCUB+PXAHxrwrh9/3jKik/7ZuQEET6rdFeqz7KXQsTvO/39AvnekLI/N6szsynsfnh5yXeP2bO//tMi9o2AvM9XnwHYAH4vSv5pqG7/A7NWXvmWydyb0l3HSUrrIsRNF/GylZdzpudaD2kKVh6ft1O3A+KrKQDUypSV/8J7H15cUsG8jemu01MpdZMC2nx0DDpkW6B+bSt83X7r2O5Skyt0EsHvWrvm2RZu89eqDBPXNwo9IZL6clNHy3+arIFbn+E9l8IV75S4vAVAk4etPRD1nZTk/16zDrKvS/GPY0mABEiABJwJUNDPnUECJEACCSRQDkG/xuBvN5igX4vp+zOXL4KSb/uIzd1W4W0l8k91447+6ikrVvi+NBcbeW3x4mMHhwbvBZAxeEl9d7i+KUDJUBqqbpmXsL5agn4At0/t7Llpa3vz/23ZeNjnOtliLG8D6vONnau+7XUbgYGgf7eILJyS7f63Ha3Nf24LvukgYvd6uvogaJ6a7fll0Eew0vvK77nQ+2DPW3u6Jxx79IOAaJWsU8LKMK/GbPdzQeMdq/3dvsCgoH+s7gjGHRWBpAn6DcX83WeffXbb8uXL9YEzGwlUlQAFLlXFz8lJgARIgARIgARIgARIgATKSIDvO2WES9MlE9CifqWULrT0YQ9jsa3UnyRBv4mYv9aE/MV7yvSGgqhvWKjWvCU/oFU0QEF/9PCTIehHv8rLn9i7J76SOm6XFtD/dwBHm9NQP7Oh0qdn27d6jTEVPoueO6U6AfxXcx+wG4LrmjpaVwa5NUCLuLek1F8o4HaMLkBnOr2u1P+3TdnW/+U3t4GgfzdgL2zKZv6tL9Olb1j+ZkC/+izYzdOz7YE1BS8tfujYVL7u24Bc4V300RXLVgW5bma2NVR21sYruj6Usu1/VRDHrCKfxdDFGjtS1tCNYRIaNmY6plmQHCAexTxHebDVhp0RkUWixLX4JHDw+ZqZa/296YZiPxIgARIgAXMCFPSbs2JPEiABEogNAT+BMYDA4mGTCv0K2DQ0Tp07/aFVO/xgvLRgwfhjjp3wNQV8NuQL0uEpRP0kNU5desqKR171m7fw+fbMJdOg6h4F8EemY4r6/QKAzva+wG18NQX9sOwfIm91QTB8JV6QpgCd2X/t1M5u19sHTAT9tsgiS2EBoP4mSMLECF9/p2BfeGrnI7819b8a+8r/eZPPQKkPQXC9RxyBn0lTJrXaTyml9+dVxfHtvPdu7F33bK2GzbhIoOwEJsw9D5Ouc/x19aCILC27AwEmSKfTqV27dq0C8CmPYd0NDQ2ZXC4X6dWrAdxkVxI4ggAFLtwQJEACJEACJEACJEACJEACtUqA7zu1urK1E9e8efMm1tfXPwXgHI+oYinqdzsPH7jveWhReFxa/eyToAX9bk1XpR+47wVoQf9YaJrH5Gs/DC20d2s7buuNnEe15k3imurbFCZfe5aT67E7D08K36QI+i2lPm5DbtMF5sKxVT8bl7cWTsu1vu423kTQL0r9tRL5RwBTQvixXyl17czOjOt3+iNtblyy6iRr/4GVEHw8xFzFQ2xAPZB/89jrvarUmwj6BfYiW1kLRBBSU6B+pxQunNmZMdYUbMl0nGHD6vGpTG+Caf87WpfbmrKtX/VLbigY01X5+9o7/xJK7giWSOLozsa85C+d1XGF8XU9h2J/LFTBTYWdsPD/Q+FjHnAo6DfZOexDAiRAAiEJUNAfEhyHkQAJkEA1CfgLjIML+vvbmz+gbGiV7CmusSl5esekEy4+8/77D3jFr0XXPtXKA+PTVfPztn5pzrm+NBeMbk2nT0hZ9pMKCJJxHMInubKxs3tl8UADMbwe8tjUzp5LnSbd3tb8da+bAfRlClA4JoyY/935FF61Ujh/SkeP48ufYQy/ficz/P0hxfwFV57a+9beS2atWbPPbwGqta8Mnrf/TwEfFO8rGino91vgos8p6A8IjN1JwJBAUgT9h8T8WQAtHqE93tDQcDnF/IaLz24VIUCBS0UwcxISIAESIAESIAESIAESIIEqEOD7ThWgc8rABNLp9NG7du3Slfo9Rf2Dg4MX9fb27g48QZkGJEXQr4XRWiDt1LSIX4vXx1rTYv6GudMxqdkfD37JAAAgAElEQVS5AHO5uFRr3qStLwX90a9YQgT9g4DqB2RGiQTubsq23uAm5DYQ9GsxuP6ZWIIfr+Ylf76foFtXZBdYj0r4YodOLtrv3C5wx/Rs6xddGaS7jpOU/QwgZ3rEWLqmQOGp/FsNl3glFxTmL0nQ7hyEL4fCsGExf6brVgA3lVz08l1fzBMaNrVl3yeC7wPy3hL2nN9QCvr9CPFzEiABEiiBAAX9JcDjUBIgARKoFgEDgXEg8bACpL+t5XZAfc4jJltBlp3a2f0dr7i1re2Zlq+KUp8vUeg9ahoBcnve2rvES/yt59+RaX5AKfxpudenihX6IwlNBP86JduzVABVbNBQ0F+yH/q2AEtUpjG76pG47iuD582EQ6Bn0sRgrfehoL/WV5jxVYvA+NlzcOLNtzhN3ysi51XLr5Hzmor5BwcHm3t7e4fi4DN9IIECAQpcuBdIgARIgARIgARIgARIgARqlQDfd2p1ZWsvrkOi/icBuJeSB14YHBw8Py6i/qQI+ps6Wh03jL5FQN8mMJbb8S1zHEX9+taCrTc+UTY0bvPqCfvau8o2b1IMe9wqEZvz8KSwLPiZEEF/VFhfU7Dnz8y2v+hk0EDQH40fgpVNHa1L3ET1Ly14crx13K4OAS6LZsIjrOyH4M9mdLQ95MjATNAfhVv7bUjm9Gyrp6Zga7pr6oGU0tllp0cx6QgbnhwK/Ta1ZZeKyH3wLgQYwjX/GyPKvA9G+kxBf4gV5BASIAESMCVAQb8pKfYjARIggRgRMBAYG4uHVTqd2m7ZnwXwdZ8K4+vrrAMXnNzx+CteKHa0tSywoboBTIga2bD4W+HPGrt6HF8Y9XzlnL84nqQL+nWlf0vyH52SfXTUfa2VEvQPM1XySGNXd7NTYkGBeTnX1W9fGTxvJlvd+Jk0MTYW+iil9I0ho75wee3Wr2DfBuNbBccCKsZIAoEIxF3QbyjmXzs4OLiIYv5AS8/OFSJAgUuFQHMaEiABEiABEiABEiABEiCBihPg+07FkXPCEggsWLBgvFJqbVJE/W7n4briva7wHofmUemcwnEAumL+tDsvdlyqcq6jnnfKl+cNz1/cKOgHKOiP/rfHGBP0Q4m6fWZHRldbH9UqJugHXhZJndfU0fKfTn70ZbqusqH+WYA6nxXfKlDP2YJ/F1s+AFF/AsgZvpXkFX41zpZ503Ktrxfb31Q5Qb+uUPjIjGxrs1tiw6Hq+A+8k89UrsKPG8flhzlsd+L8UvvDc1Iq9UMAJ0X/5MF+J0ngazOybV92s70x03WZBaVvvj6qDPOPNElBf5kB0zwJkMDYJkBB/9hef0ZPAiSQUAIGAmNP8XD/okUT7Al1pwLWJwW4zi9D2U/wXMBoLgKXfqXUbfuU1TEzl3tTJxVsAz5kifoiROnTrpTb0gjwq7xtzZuWy416YXx5yZJjhvbteUJE5vosrX7heV4Ulu/ZtbdXV/zXvk+w1Dk21M0AzjK5XSAGgv68KHkElrpjz5t7f1UUxzcBON/veRjOkCikG7t6Hh398p0+rt7S1+PB63q84WEKeBPAN62UemjKw6t+r//btnS6USy7DcDNAhzntR4K2DQ0Tp07/aFVOxwPQ9KmvpRnXxk8bya/SSjoN6E0og8F/QGBsTsJGBKIs6DfUMz/w4aGhgW5XE5fU8tGArEjQIFL7JaEDpEACZAACZAACZAACZAACUREgO87EYGkmYoR0KJ+AKuVUp/wmDQWlfqTIOiffO1Z0KL+4sbq/IeJaGG9FpBXmpFTsgXX5eAqUNAf/a9cE0E/gF9D5D9Km111z+hoc7xmYlO66zRJqZ8AaDSYY6uI+iqGrMeacq0vq3RXaqNlT7cgfymCawAc7W1DPVe/55j5jasX7S3uF0DQnwfwiIJ9h/3mcb+atWbhvv5FqycMTnz7I1D4O0B9zE+boERdP7Mjc0+xDy8v+e4xew4c9X2BnOMRx36l5KYZNr4luVbty7utr71rrlKqA8AUt/EKGLIE6aaONgdNQddxktKaAvHVFEBrCpT6JlLjHmp6+PJDmoJc434LbSLDGg1fTUGqru7c6Q81O2sKMh0XCKzHfQpP5pUgVzckt50G/EbzeGlxz6lWfugvBbgewEQPjrYAf9eUbbujuM+LV39n3AlvTuqAoNlnT775jnbifyIv3xnej1DSl869T9Wpz4tCxmc/uiZ2GO4D7doR8SOXtvuuWHWa2EPXKGCZ3xocio2CfoNfPOxCAiRAAmEJUNAflhzHkQAJkEAVCUQkMDaKQIv5odRtU7tWfdWrgro2tq2t5RqB0i+SlusLn6jn68apRaeseGRUSREFyI7W5j+3Bd/2uC1gSIlqPzW7St8CcETblmm5QJTye0mzAfmHRlv+TnK5I15YtTFDH4bnraqgX2GnAEudxPjat5cWLBh/zLETVigg7bPQt0/t7BlVVcA8OQO/gAxdOjX72Faneba1XfY+gfV9AO/18MNT7F7tfRXkeRt+XoAfWyJPK1u9/G7MIu+HLf/v1FzuN0YPHjtBKdUHYNS3A6/csAz5gXhUJOIykUASCaQmn4ST7xp15qtD2SIiTdWKafny5dZPf/rTTgAtHj78cHBw8OLe3t7BavnJeUnAjwAFLn6E+DkJkAAJkAAJkAAJkAAJkEBSCfB9J6krN7b9/tCHPjRu8uTJjwBwLp1+EE/VRf1u5+Fbb3wCQwN7YrGIuvq8UxX4gfuehxaPs7mLx/Ua6rUsZzu+ZQ7qPzh5eI12/2gL3ujmTceat8fNCVU9Dy/nXii3bUNBf8lueFbGNxX0K6zO1x24ctbKK99ycqgv0zFPKesRCCZ5OOwqXjYS9CvshCWtMzpan3aa46UFT45PTdq9Akr5fKevVszIZj5dbGNLpuMMG5Yu0neCRwx3N2Vbb3CrbG9S2V1B3Tszm9GC7yOaaYV+BfxCwb709Gy7o6ZgU1v2fSL4PiCemgLAXjgj2/5csR9aUH/im5MeVYKFHhz2K6WundmZ0VX8R7WNmY5zLFhag+KR3KB+fMy4/ReesuLTR/zlvMkomUD9Li/2xbM6rnD8Bb25vesTsFWXz3788oxs29+PWgej+eEX/zSB9agAf+TzAFPQX/JvOBogARIgAXcCFPRzd5AACZBAAgkEERiXEp6uvG6JWjYlu6rDT8yvq+Pn9+/Vwm337G+FV60Uzp/S0eN6ijQsqM80P6CU+1VoCnjy5eNOvPTM++8/MDK+/rbme9TBGwdcmwC5PW/tXaKr2bt10j5sz7R8VZT6vFdyQrUE/Vo0LpBrp3Z2O75sFuLa0Xb5h20l3/d56XtsamfPpaNfvo2q4v9Owb7w1M5HfuvFfFvr5V8Skdu810WubOzsXlncJw77yvB5syHoHLLGX//ehx9+o5TnjmMPEqCgnzuBBMpDII6C/oULF56Sz+fvFZFRfx+VhwKtkkDlCaxdu5bnL5XHzhlJgARIgARIgARIgARIgAQiJOAm6I9wCpoigWoSeEFELl6zZs1ANZyIu6DfqQJ8gVNfu2MB7WpgrPqcHuJx7LitF4MbWKyo0otEQX/0xJMj6Fc/G5e3Fk7Ltb7uRmG4Onp71wooLPYgtdtNRG4g6PcUUB/+Pdr9AaXyzwI4xd0P9bP9e4/+xAcev2TXyD6b2ztboaAr7LsVXNyj/35r6mhd52b7pXTXZMtSvSKY7cHh6deP3Xnxmfdfc4Q+w0zQr36nFC6c2Znx1BRsznR+CYCnpkApdeXMzswoTcGWtuwHbREd42SPGDwTG/S4zZnOv1DAPQLUudh53YL98enZ9l8WPjfcR3stpVqmd2bWeD2VfZnOzyvga67rqfCrcbbMK97XmzOd3wJwo5dtpfCNGZ2tX3BL7NBjX2p/eE5KpX4IYPR1M4eNU9Af/a9WWiQBEiCBdwnwC2VuBhIgARJIIAFDgXEpkeVF8NABa/x/NxUnG4nHFe6c2tXzWT/HDGxttyT/0SnZR98t+bEjnZ5sW3Yv4PGiaZBQUPCtP9NyrlLqSa9r1aol6Afwy/378uc3PfroTs8XvksvnXTU+OEXrjM8+j0ne/fPb1y9+ohrAo0q9Cv8w9Sunr/1Xc/0ZXNty9KlR45x7avU56d2rfpG8ecGe0Ffq1C2faX9MXjebCVyx9Rs9xf9El/8WPHzwwQo6I/3btCicN6UEO81cvMujoL++fPn68NmfZUoGwnULAEK+mt2aRkYCZAACZAACZAACZAACYwZAhT0j5mlHsuBPr527dpLqgEg7oL+ydeeBS3qL266Mr+u0M92mMCUL89D/ezROsidPetZNb8KG4WC/uihJ0XQL5ClTdnWB/0I9GW6rlJQrkX0FDBkCdJNHW2PFtsyEPQbCZ+HBeGZ3OOA+qSbv0phg23LvFm51iMSz/oyHdNtWOe7jRPIAXtc3VOnr7jcM6Noc6brUUB5/B2oXlR56+Mzc61vjpzLTNCPf5iRbfPVFPS1d81VSnlqCkTw+aaOtlGagk3t2WWi5G7X9VbYqaB0UsELXntia7rrhAOW6oXgv7j000X+2md0tL2bzfbS4p5TU/mhHwFwvQVbFJ587bidlxYnRBTPYWBrVILJf37qsYajJrz9NCB/7BFbXz5V97FZK5u3+T0TmzOd3wTwNx79jPa13zz8nARIgARIwJkABf3cGSRAAiSQQAIGAuMoorIB/IfY1mcac7mf+xnc3nr55yByh9dLkiXqwimdqzxfkvT4gU99quHA0eOeVoDbS8egWPZljR2PrC3Mtz3TfAYUfK6TUysbO1ctMRFdx1zQ/+KgrV+Yc0e8MDuxN9grjraMBP3A7VM7e27y2xv96fRpylI/AVSjR19HW9XeV9pfP4YC/CpvW/Om5XKuFR78GPHz0QSUUsqJS3+mhbgqQECLvifMnTc8U2ryZOh/rzv058jpC6L+oYGBdwX++zdsGP7nfRt4pW8FlirUFI1ZfWPo6CYiFX8/TKfTR+/atWu31404oYLkIBKIGQEK+mO2IHSHBEiABEiABEiABEiABEggMAEK+gMj44AEEhCRk6pRpd/tPDwu1e+n3XkxtDC6uGkxvxb1sx0m4HabwdDAHmy9UetU2SpNoKmj1XHKapyHVzr2csyXFEG/WyX3YiYm8bjZikrQr32qtoi6nIJ+Jer2mR0ZX03BpnTXaZLSmgK4agqcbOmEiM2Zrh4BLnPf8+q5+j3HzG9cveiIIodO/Tdnst8FZImbreKkgr72zktthZxbVX+dFCKQ9hnZVucv54om2tzW2Q1Bs9v8StT1Mzsy9xQ+35LuarJT6sc+NzysmJHNfNrkd0KU+9pkPvYhARIgARI4kkDFBRtcABIgARIggdIJ+AmMS5/hCAt5Ab615629fzdrzZp9bra3tTV3vyNsdn2xMK0qX7DvH6O6fmrnqndfVLa1NreKeF4nZ4vCnzZ29TxkwoeC/vRx9ZatEyTO9OBVdkF/tfeVjt1/L+KxqZ09l5rsK/YxJ0BBvzmrqHoWRPxayK//udRWEPVrgf/edfqmULa4EIiToH/BggWnKqW2xoUN/SCBchGgoL9cZGmXBEiABEiABEiABEiABEigUgQo6K8Uac5TRQL2wMBA/c9//vMDlfYh7oJ+N0G0FqhroTrbYQIeFeGHBf3kVfndQkF/tMxNBPBRzOglAjcSfit15czOzEo/X0ziqYSgv9oi6iQL+vuuemSSGtz3Q0DO8Fhvo1sC9Hi/tSjem5sznbcC+LLH3C9beTlneq61z28/Gs0Pde/MbGZZwZbBzQb6VoE/ndHRZqST8YsfACv0mywk+5AACZBASAIU9IcEx2EkQAIkUE0CBgLjyN0TILfnrb1LnET9htXcA4met7c2fxPicZWXwj9M7ep592q2/tbLb1UiXi9KAwJ7bmPnI782gUNBf/UF/XHYV3qvGDxvgfa2yf5jH8DtiuFXblj2biV4ciqdQEHE39DiXKGm9BkOWtDifl3Ff/+G9djV/e4tlFGZp52ABOIk6Neuz58/X5emWhgwDHYngUQRoKA/UctFZ0mABEiABEiABEiABEiABBwIUNDPbTEGCHSsXbv2imrE6XYeHgcBeP3skzDlywdvcx3ZBje8ih239VYDV+zn1Lw0t+KmeWlubJUlQEF/tLxNBPBRzEhB/yiKZRVRJ1nQb5TgUVTVPoo9WrARlp2bD32ZrqsU1APuPsr3mrLpTwlk+Lb7TW3ZxSLiJdbfDdgLZ2TbnzOJm4J+E0rsQwIkQALlI0BBf/nY0jIJkAAJlI2AgcB4t4gsbMx2e/5PuRZMT7DUOTbUzQDOAmB5OG1D4capXT13F/fpT6dPU5a+/ky5Xn8G4NcC/IcpFAX8XwA+6NH/CBG1XwKAAjYNjVPnTn9o1Q4THyjor76gPw77Su8Vg+eNgn6ThypgHwr6AwIL2F0L+Rta0pgw97yAI0vvrsX9O++9G/s2rC/dGC0EJqDX/uS73r3gZuT4LSLSFNhgBAMWLlx4im3bjwP4cATmaIIEYkmAgv5YLgudIgESIAESIAESIAESIAESCECAgv4AsNg1iQQeO3DgwDU/+MEPXqmG83EW9E+cOx2Tr9VfIR7Zdq/bgoH7nq8GrtjPSUF/fJbI48aEqp2Hx4dOOE9MBP1eYvxwsx45ykjAzQr92JruOmG/ZS+wBAuVyIegcDyAEwGkgq+DelHlrY/PzLW+OXLspnTXcZKynwHkTDebpvvBaF1F3T6zI3PTyLmM9qThfgjKxSR+ANsg8hNj20pNA3C2e/8j18LghoBAySAU9BuvFDuSAAmQQFkIUNBfFqw0SgIkQALlJWAgMDYS9Be8VIDsaG3+c1vwbQGO8vC+T9Wpj526ctW2kX0MhddRQzlS0N/W/CiASzwmeXHQ1i+ZuSNeMt36U9CfGEF/WfeVNm7wvFHQH/UqgBX6y4B02GSlKvKb+E9hvwml6PvEUdCvo1ywYMGxtm2vE5H/5hH1EwMDA5dV49rz6FeCFmuVgJvAhYL+Wl1xxkUCJEACJEACJEACJEACY4cA33fGzlrXUqTz5s2rr6+vfxrARz3iWnn22Wd/evny5Xa1Yqegv1rkyzOvToDQiRDFTSdA6EQItsoRoKA/etZG4mkH0XWUnhgJvw0F3EbxuNiKUvgcla2XFjw5PnXs7j+FKC16P82noGOAZUm0oD9QhfoAUGAo6A9i0qDvkWsR1d4pTBy1PYOA2IUESIAESGAEAQr6uR1IgARIIIEEDATGgQT9GoEW9fe3Nt8FwfUeSGwFWXZqZ/d3RvbZnmk+AwrPADihgjgp6DdITjDYK46JDvr2hnpLZ9PDNZsewO1TO3uOyIB3Wn/DhI9RtuKwr3Q8Bgwp6C/Dg6+UehbAqHt8X7v1K4mq7F4Q0B81ew7qJk8eFtRrIfvQwMDwn2+v661YPA0trdA/UTTtu44lirZ33bPY1Z0b5lHu5rYeel59Y8D+DRug/anlNn72HJx48y1OIfaKSOWvbBjhiRb1K6X03z2ulfpF5OlXX331Yor6a3mXJjs2ClySvX70ngRIgARIgARIgARIgARIwJ0A33e4O5JGIJ1OH7Vr1641AM738L3qYn7tm9t5+I7bejG4ofznpl5re3zLHExqnjOqy86e9Xijm7ewOrEjs/j8tqiffRL0jQkOrern4fGhFMwTIwE8Bf0FqMaV0aMQUfe1d81VSq0AoCu8R9wo6HcCuuXKnin5oaHnBJgZMXAPc0EF/c5r5zZBFHuxciw4EwmQAAnUHgEK+mtvTRkRCZDAGCBgIDAOLOjX2Ha0Xf5hW8n3IZjkilHJI41d3c0ynANwsJlUsy/DslDQX+OC/jjsK71vDZ43CvrL8IAnXdCvhePvuXm5kehdC9n3ruvFru6uMpA8WJV/0nXXQwu5g7SCX/lDyQeFJISRNgqi/kKygv7s6LnzQs31h1uXl03UH4RBudcjyBqUo2+cBf063nnz5k2sr6//oZ+oH8CiNWvW7CsHI9okgVIIUOBSCj2OJQESIAESIAESIAESIAESiDMBvu/EeXXoWzGBQ2L+xwDM96DTffbZZ7dVszJ/wbc4C/pZbT7486Wr82tuxU1X59dV+tkqR4CC/uhZU9B/mGmUwudSbCko6cvkPgOou/TXdNGvurZIQb8TV5PbIqJfDwr6o2dKiyRAAiQQHwIU9MdnLegJCZAACRgTMBAYhxL091166aSjxqe0iO4MD2c2WLY1b0ouN1DoE4dK6gZMHCvRu8VpIiYXyJWNnd0ri20YVrd3FYFvb2v+OoAveKyBcSxhuRjGwAr9BxeJgn7j317mHZMq6C9UgA9TCV8L+qMW9QdNLNCi/f0b1pfsh55XC8ePmj0bE+aaFX0vl5Bez68TGoI27U85kwyC+hNVfw8eD4rI0qjmKcWOiaj/He2/rqA0n6L+UkhzbDkIUOBSDqq0SQIkQAIkQAIkQAIkQAIkEAcCfN+JwyrQBxMC8+bNq6uvr1/tJ+ZvaGjI5HK5vInNcveJs6BfVzfXomi20gno2xb0rQtRtbrJx6B+9mSMm3zMsMm69xyDuskToP+7/hka2DP83/WfQwN7D/7zH/bgwKF/r/btD1Fx8LLjllwBIDbn4ZXgEOUcRoJ+qHtnZjPLopx3pC0TEbVS6sqZnZlR3+MX+2QUj4utUkT4xX6UYmtjpusyCyoL4CgD5vrvvdcAFP/9pws+eiQDUNDvxDYZFfqxNZ+qO2fWyuZtBvsDpexFE/vsQwIkQAIk4E2Agn7uEBIgARJIIAEDkXYoQf+LV189bsrO15+AqE+4Y5F+seVPGnO53xf69KfTpylL/QRQjRXEeWSF/tbmb0LwNx7zj0pE8PKVgv70cfWW/QyAMz04lVXQH4d9pWM3eN4o6C/Dg6+UegDAVcWmd957N/aue7YMM5ZuMqxwfOTMUYrIPSqxjwq2HMkEhUkK4v6GlrTRjQVR+RKkKr/b6pcryaD03RbeQhIE/To6U1F/Q0PDwlwu93Z4IhxJAtESoMAlWp60RgIkQAIkQAIkQAIkQAIkEB8CfN+Jz1rQE3cCh8T8PQA+5cGpO05ifu2n23m4ruauq7pXs0278+JhcThb6QS0sH7rjU+UZEivRcPc6Zj4seklr4v2Z/ePtuDtDQOoVXE/Bf0lbTfHwSYCeEAem5FtvTT62Q9apKD/MNmt6a6pB1JKZwqd7sVboNbDlr8e2tXQO2vNwlG3H2/OdD0KqEvcbSRa0K//njVK8Ai6Zzelu46TlNZUiJemIqhZn/5BK/SjX+XlT2bmWt/V93hNQEF/xMtFcyRAAiQQkAAF/QGBsTsJkAAJxIGAgcA4lKBfx+Zve7Sgf8uVl0+pOyDPCTDTjY8CVpza2fPpcvHrb738ViXyZQ/7AwJ7bmPnI7828YGC/uoL+uOwr8yeCVboN3mmgvZJmqA/iHjej0UUon59Q4DJLQFRief9YtKfa4G9FvWbVOzXSRs6eaOUduLNtwzfEhBFqySnKPz1spEUQb+OwVDU/+PBwcGLent7d5ebHe2TgAkBClxMKLEPCZAACZAACZAACZAACZBAEgnwfSeJqza2fE6n06ldu3atSpqYX69SnAX9TR2tY2sjlTHasIL+goh/UnM0591OIWrfBjcM4I2e9e9W9i8jioqZpqA/etQU9B9mGqXwOaytvvbsNUrJPQAsl9W2AfVA/s1jr3cS8hfGJFnQb5LgIZClTdnWB6N+IvoXrZ4weMyetYCc625bPVe/55j5jasXHbwqJeK2qS27WEQe8jD7liUyf3pH609Mpg67F01ssw8JkAAJkIA/AQr6/RmxBwmQAAnEjoC/6B6hBP2b0iYibocK/YsWTVATjloLwPVFRYBf5W1r3rRc7vVyAN3W2twqgg6Pl9UhUUg3dvU8ajI/Bf0mewHlrdAfg32l94rB88YK/SYPVcA+Sqnl73yP8ZXiYXEVVp981z1G1edNMezbsB6v3ToqfKPhJmJ+bV8L5nXyQCVbEJG99u2VG8LdyBrFbQkjuWhfNC/NLenNY3/cIiL6uYtVOyTqfwrAOR6OvTA4OHg+Rf2xWrox6wwFLmN26Rk4CZAACZAACZAACZAACdQ8Ab7v1PwSJzrA5cuXWz/96U87AbR4BPJ4Q0PD5blcLh+3YN3Ow3f2rMcb3dU9k2SF/mh3S197l7HBSgj5i50pVO3ftW5LTQj7j2+ZA5dEiFiehxtvjip2pKD/MPwohc9hbL149XfGnfDWJH3txyfctoSuzK/EvmBGxxWveG2bJAv6+656ZJIa3PfDd26GOMMjxn+YkW3723I8Opsz2e8CssTD9ssiqfOaOlr+sxzz97V3zVVK6X3geJ2OAoYsQbqpo81IJxNmL5YjLtokARIggbFKgIL+sbryjJsESCDRBAwExqEE/f1tl31QwVoHYLIHoA2Wbc2bkssNjOyzva356wC+4DFurxL51KnZ7h+UA/72TPMZUHgGwAnuL6y4t7Gzx0gdSkF/9QX9eh2rva8O+aBfbj2uGGSF/nI800kS9PuJ1LUYfO+6XuzfoCvbHPzVqSvH62r1umq9W9OC/qACcpObAqqVFBFGZB+2Un9jttuVq9t6HDV7tuftAaUkGJTjGQlrM2mCfh1nOp0+eteuXfrveE9Rv4h8fM2aNW+FZcNxJBAFAQpcoqBIGyRAAiRAAiRAAiRAAiRAAnEkwPedOK4KfdIEDon5vwtgsQeRxwcHB5t7e3uH4kgtzoJ+D0F0HFHG2ifTBI1qCPmLwRWE/dVOKCl1QSnoL5Xg6PEU9B9mEqXwOYytLVf2TMkPDT0nwEyPlTYSsidZ0K+gZHOmq0eAyzw4PP36sTsvPvP+aw74PRV+a6FE3T6zI3NTwc7m9s4rofCvXrckiKhlTR2Z7/jNHebzLemuJjulfgzgFLfxCuremdmMkU7GL34A/SovfzIz1/r7MP5yDAmQAAmQgDcBCvq5Q0iABJXwGxIAACAASURBVEgggQTKIehXgPS3Nt8FwfWeSJQ8vWPSCRefef/9R7zsbMu0XCBKPQ5ggsf4p/a+tfeSWWvW7AuCfUc6PdtO7d81NfvYVrdxZrcL4Pe2bV0wLZfb6Dc/Bf3xEPRXe1/pfWLwvLFCv98DFeJzpdRVAB4oHlpK5foQbvgO8ROpe4nntZh/wtx50AJrpxZUQG4i5g8rkPcF4dNBx6pvMQjTgiYgeCVY+O0fvZ5eiRbV4heGm9uYSddd75a4sFREIr9uNCrfTUT9Sqn/XVdXd/4TTzzxRlTz0g4JBCVAgUtQYuxPAiRAAiRAAiRAAiRAAiSQFAJ830nKSo05P2X+/Pkrkizm1yvmdh4+uOFV7Litt6qLGgdxeVUBRDB5EHF8/eyTMOXL8yKYNRoTQXyPZsZorUy+9ixMnDvdyWisz8OjpRCtNQr6D/OMUvgcxtamdNdpklI/AdDotsoCWdqUbfX97ifJgn4d+6b27DJRcrfHbjeqkm+SHKBEXT+zI/Pul5597d0fUCr/rJeg3vSmhGL/N2Y6po3Lpxrem2vd4BZb/6LVEwaP2bMWkHPd94HZTQ16/OZM5zcB/I0HSwr6o/21SmskQAIkcAQBCvq5IUiABEgggQQMBMaBKvRrMf+O1uY/twXfFuAoHyS3T+3seTfjuNB3azp9QsqyexXwXzzG20rkjqnZ7i8KoEzQb8+0nKNs1S2CN1K29clTcrk+t3HbW5u/BcGNnnYV7m7s6rnBa37NY3um5aui1Oc9MqkhkCsbO7tXFs9nmFzgKgI3qEr/4qBtfXxmLvemH0ODveJoyzAGx71Q7FN/On2asvRhgnI9TAAQ333V1swK/X4brQyfK6X0ibU+/DiiBRW5l8G1I0xqkbpblX3TCvteSQGmAvIggvmgAvlSGfolGmiRvV5XzcGp6c923nu30W0FXnP5ifkLc2uW77l5ecnrWiq3co332LPniUh1vx30CdpE1P9OQf/1qVTqXIr6y7WDaNePAAUufoT4OQmQAAmQAAmQAAmQAAmQQFIJ8H0nqStX037LRRdd9L9E5DMeUca6Mn/Bb7fzcC2m3nrjEzW9iAzuMIEwtyEUBPfayoGBPRga2Av93/SPTsbQTf9ZN/lgPbajP3jS8D/rxIEgzfR2gSA2K9F32p0Xv8uhaL7Yn4dXgk+YOSjoP0wtjAjfjXkYWyaCfgC+Ffq3prtO2J9STwvwR+57Qr2o8lqf0HqEPmFTuus4SdnPAHKm29jiivauDAwSFNxsbWnLftAWWQdgsse+vrsp23qDQFx1Ki+1PzwnpVI/BOD2S3JQRC5r6mhdW5jnxau/M+7ENyc9qgQLPZ8pkVx+58Qls9YsNCp+qSvv5y31PREcb8NuOT3brqvwOzaD/WML8HdN2bY7vHzcnO56P1LqaQDTPPpR0B/mlyfHkAAJkIAhAQr6DUGxGwmQAAnEiYCBSNtI0K/S6dQ24ENi2XcI8DEv8fpw/Ao7LVEXTulc9YITj21tLdcIlM5Gtjx45QX41p639v6dV6V+7dt2y75agG+886I5UdsT4Gd521o4LZd73cn+jrbLP2wr+T4Ek1xfGIH9UOq2qV2rvuok6h9ObmhrvtEGvuGX3EBBv7MIv5h9KYJ+bava+8rgeWOF/jL8glRK6ZIpoxJ44iTo9xKPBxXNu1WVN43Xqyq90/IE9S/sEvuJ+QvxmdxW8Idblw8L/72aR/V5vHLDMt/xBdteCRKVYheWud+4xmy3W5cmEdniN77an5uK+seNGzdv9erVf6i2v5x/7BGgwGXsrTkjJgESIAESIAESIAESIIGxQoDvO2NlpZMT50UXXfQvtSDm18TdzsMp6E/OfizVU12V31RkH0XVfC3yr589GQ0fm2487+51WzBw3/OlhlrR8U0dzjckA0jEeXhFYRlORkH/YVAGImpj4XMYWyaCfr/K8C8v+e4xe/eP/1cImr23QLwF/Yai+v1KqWtndmZG3RCvY9+4ZNVJ1oEDqwGc5cZCAZtSdXXnTn+oecfIPpsyHRcIrMcBHMyecm62Ah6zUweumrXyyrfc51DSl8ktAtR9AKYc7Kd+pxQunNmZ+a3TOKPnUmEnLGmd0dGqBfuj2ogEgtk+vw6M97XhrxV2IwESIAESGEGAgn5uBxIgARJIIAEDgbENhTeUFq+7NBFVD8jxQcJXwJMvH3fipWfef/8Bp3GGVd0PDZV+gfpG3ra6T83l+rW4/qUFC8Y3HFs/Kw/r01D4DAQnOszzfdu22p1E/S9effW4U9587VGBT/YzoF+WfiSW/TXZPfTvjatX79122WUnYrycJ0r++tBLmldSwrBbFPRXRtBf7X1l8LxR0B/kF0mAvkopxwoJQYTZAaYL3LWhpRX6p7iZivBHjvMSkPtV+g8q5i/MW25hutfNAwUfRsamGWhBvk4CcGomXN3E6rrCv77tIEhzW1/TSv9B5qpkXzdGIpKYd8NDov4nAXjdPf2bcePGfZSi/kruLs6lCVDgwn1AAiRAAiRAAiRAAiRAAiRQqwT4vlOrK5vMuC666KJ7ROQ6D+/XDg4OLurt7R1KSoRu5+G6Qr8WcLPVJgEtrJ987YeNRPXlqpKvfWiYOx2Tmp3P5keS13txx229idmTboL+JJ2Hx23nGwmHgbcB7IzKdxEsa+po0zeqDzcTIbtS6sqZnZmVfj6YxONmK4wI382fMLb6F62eMHjMnrWAnOsdp/Tmlf3nszozmwr9VLor1WfZF4jgHxXE/+GH+qXUjz+/6cHLjljXuFToH94XZqL6vBLkZEiWN+XSv9XV+nUMVgqXKahbfSrT62nunJFt+2wxb51QcMKbkzr8EyOGR74pwD1DSv3L6ba1RXKteb0eGy17ep0lzUrhL538UAobUrZ8cnqudVRBvOHEjAPj9ZU+c332vNYPdaTy8o3TgN/ovsPzivyZApYBOM7vmQFAQb8BJHYhARIggbAEEiPaCBsgx5EACZBALRIwEBhHH7bO2IX65NSuVf/uZXxrpmWeZatHvKrkl+qcALk9b+1d4lThvz/Tcq5SSov8hqv6l7NR0F8ZQb9ew2ruK4PnjYL+Mj1oSimtwB4l2PUTuJfJnVFm3arBa+G4FpAHbW7CfC8BuUkFfC2Ud2taJK991XNE1fyq7RfmcRLZ67HvuXk53Hz2YuuVQNCfaQkcnhtbk8SCwJNVaIAHo14ROa9CbkQyzYIFC8YrpfSVpp6i/gMHDsz9wQ9+8Eokk9IICRgQoMDFABK7kAAJkAAJkAAJkAAJkAAJJJIA33cSuWw16fRFF130P0XkrzyCW9vQ0HBJLpdzLXoVRzBu5+FaPD24wfvm0jjGQ5/8CeiK/Loyv1/T6z9w3wtlF9GbCvu1qF/7E/d9OXHudEy+1rHQduLOw/32SCU/NxHAR+1PsaCegv7DhDdnOr8E4DYD5nkArwHQf+o2CcDRBuMKXRxF3HES9CvoyvZduvr+nwaIK0jXV/OSP39WxxWOX6puasu+TwTfB+S9QYwG66t+Ni5vLZyWa329eNzGTNdlFlQWwFHBbAbuTUF/YGQcQAIkQALmBCjoN2fFniRAAiQQGwIGAuNIfdWV/gVy7dTObsfrx4on297WslRB3SfleVmwlcgdU7PdX9RV/YvnVoBsz7R8VZT6PADfKvulgKKgv3KCfr1O1dpXBs8bBf2lPEgeY92+wAhTbb0cLroJ8MP65yUg/8Oty6GF5MXNqzp/QajvJZDX9rTdvet6sX/D+pKE/aZCfj2nFyOv2wq0r24sTr7rHsdEgLAJFl5+hEkQKMceDGrTQ9D/oIgsDWqv2v0NRf2b6+rqPva9731ve7X95fxjgwAFLmNjnRklCZAACZAACZAACZAACYxFAnzfGYurHr+Ya1XMr0m7nYcP3Pc8dq/bEr/FoEclEdDi+Wl3Xuxpo1rCee2bTjTQf7q1JFTq9xD0J/I8vKQNF+Hgagj6RfD5po62bxTCoKD/8IJuTHedbqXUDwCcFuEyO5l62crLOcXV4eMk6NdOb013TT2QUr0ATo+Yx36l1LUzOzOeepm+TMc8pazyFb8UyeV3Tlwya83CfcXx6VsCjt816buikIk49mJzFPSXGTDNkwAJjG0CFPSP7fVn9CRAAgklYCAwjiwyLea3gM9N6ey500lA7zTRsKi+9fIvQuTLEYv6bQAP7H1r7/VO1fkLvmxNp0+wLPtxAB+JDISDIQr6Kyvor9a+MnjeKOgv04OmlFr+zvcYXyk2v6u7C/qn2s1NTB/2BgEvAblTzF4V6UeK2P2q3o/kqAXzu7pz0ONNWxAhv7ZpkvBgGlvBR6/+r9ywzDEZwiS+xmy3Y7ekCvrdbpUAcIuI6OctcW3evHn19fX13wNwgYfzG4eGhs585pln3kxcgHQ4cQQocEncktFhEiABEiABEiABEiABEiABQwJ83zEExW5lIzB//nzPKsRKqTVPPfXUwrI5UGbDbufhO3vW443u6G5YLXMYNG9IQAvmdYV+t6ar3+vbGarVtJj/+OY50KJ4t6ZF/VtvfKJaLvrOq6vzu/if2PNw36Ar0KEagn4l6vaZHZmbCuFR0H/kQm9qyy4VkfvKXJl9j4hc3NTRum7k7HET9GvftmQ6zrBhPQZgWkSPhC3AHdOzrV8UyKiCk8Vz9LVlM0rknwFMjGj+Q2bk++PyaHeqzl+YZ0u6q8k+mODRVMLcuw/tJbdK/xT0lwCXQ0mABEjAjwAF/X6E+DkJkAAJxJCAgcA4Kq+3Wra9ZErukSNezEyMa/H1jszl7baSewQ4zmSMT5+3AdzeaFtflVyucBWc65ASRf06cWDjoUz2erdJKOivrKBfr0M19pXB80ZBfwQPuJMJpZS+a3aUsnzfhvXQovlqNzdxdCkJB242tdBeC9NHNreK9LpPseA8iKhfj9fzDQ0MvCuE379hw7tTpyZPxsGfk6BvFQjSTMT8BXtuCRPat8LtA4W+btxK2StuSQJOaxGEQTX7egj69WHvg9X0rZS5D4n6VwP4uIedu9euXfuXpczDsSRgQoACFxNK7EMCJEACJEACJEACJEACJJBEAnzfSeKq1Y7PCxYsOFsp9ROPiNauXbt2QZIjdjsPr7awO8lM4+q7n5hf38igb2aodtOi/oa50zGp2f17gLj46sTKQ9Cf6PPwau8LCvoPr8Cm9uzXRckXPNbEWPhcii0FJX2ZrlsB6KSHVIg98raCelAgiwEc6za++KYE3S+Ogn7t10vtD89JqdSjEVTq3/9OAcuvTc/L30uu1VejUmDX1941Vym1IqKkgjwUHphw1L6/OmXFp/f4re/B2K0nAHmvX99RnyvshIUboPA1D9+N93Xg+TmABEiABEgAFPRzE5AACZBAAgkYCIxLiUqL2X8NyN832pIzEc97Tfb7tktnplTdNyHqUyFfILU//yG29ZnGXO7nQQJ7ecmSY/L79/wTIEsDzJ0X4Fu2yJOilH7Jc82cpqC/8oL+wvpXcl8ZPG8U9Ad5MAP0dfsCIy6C6oaWVuif4laKiNyrSv/Iyv9eFendRPNBK+kHWCrfrk4ifL9BXiyKGbtV0g+SQFDsj5v4feTtB34xxO1zjySQJhFJ9L3dh0T9+u/ti1y4P7N27dpPxG1N6E/tEaDApfbWlBGRAAmQAAmQAAmQAAmQAAkcJMD3He6EahLwqc6feDG/Zut2Hh73KujV3BdJnPv4ljmeAnkt5Nci+Tg1P5/jeovEtDsvhk5KcGiJPw+v5v6goP8w/VJE+MVrWKotLerfnMm1C9Q9CFZs8TVAPmPVpV7IDw09J8BMj/319OvH7rz4zPuvOVDoE1dBv/bvpcUPHZvK130bkCsCaEVGht8nIkuLbyUwff5+d8XK4/P5um9AoBMljjYdV9SvD5C/asqmV5vcDlAYuzHTMc2C5AD54wDz9lmwm/P51GZJ2c8AcqbLWAr6A0BlVxIgARIISoCC/qDE2J8ESIAEYkDAQGBs6qUNhTcg+AOAnwvkybwta6blcq+bGjDttzWdPt1K2TfBxuUQTPIbpwCd7bxGbOu2KbncL2S4OHu41p9Of0hZ9rcAnO3xsnZE4kB/puVcpdSTFPTD7UVNL8btUzt73r3e0G11+tPp05SlK+eoRo8VNLJVPL4S+8rgeaOgP9yj6TtKKaXvcu0r7hgXQb+p+N430KIObpXpRwrJ3YTZJmx0VX0tVtf+V6KV48YC7XchwcEruaH4poIg8boxLiVJIMj85ejrlvigr95MuqC/wGv+/PlrtMbAgd9Na9euvb0cXGmTBEYSoMCF+4EESIAESIAESIAESIAESKBWCfB9p1ZXNhlxLViwoEUplXPw9geDg4Of7O3tHUxGJO5eup2HU9Cf9JU97H/97JOgq/O7tTiK+Qu+Tpw7HbrifZJ8b+oYXZDpkP81cx5ejaeDgv7D1EsV4Y9cv6hsDYvIVepLsOUzPpqMPYBambLyX3jvw4vf0L5szmS/C8gSj331ugX749Oz7b8s9ImzoH+Ej6dZKfUVBbQBcMzyGRFzHlDrReHr020rF6Qqvxu3ze0Pnywq9VkFfAbAyQbPrb4J4KdQ6tYm2/pBWB9UuivVl8IVgLpFfw/oMa+u+v+tCeP2fU3fAHDwxofc44D6pMsYCvoNFpFdSIAESCAsAQr6w5LjOBIgARIggdAEXk2nTxmy1DkQfABK/beCIQV5WQEvpmx58RTgN6XeDlDsYP+iRRPsCePPh+AcS6nT9ed6TgF687b0jkxk2Nba3CqCDgCWS6B7LNu+eErukXWhQXBgpASqta8iDYLGRhFQSmlBvxb2H9FGVquvJjYT8X1Q/9wE6gWxvpeA3ZRLJar1h6nKX8zKK2mikCjgJrwvpZK+F+NXblgGHVvSmldMIlJT74ULFixYrdThg0YR6VmzZk1L0taM/iaTAAUuyVw3ek0CJEACJEACJEACJEACJOBPgO87/ozYo7wELrrooqyIaDFeoa0aHBxcXAti/kJAbufhO27rxeCG5J1JlndHJM+6R8X44ar8WtAf5+ZVqT9uiSdeCQi1dh4e5z1D36pHQIu5fw+8P2/hoxD7oxCrftgbpf43bPxbflfDz2atWbiveh5WfuZhofoVq05T+QMfFV253pJTDiJRQ1DyoiX5X4zfM/H5xtWL9pbLO50AAcs+F7DeB1FnikjdoXXZqX1Qkv+F/eZxv4p6bV5a3HNqnT10gVL4CEQOFt8cw3uhXOtLuyRAAiQQBYGaEm5EAYQ2SIAESIAESEAB0t92+QpA9PVnbm1AYM9t7Hzk1yRGAiRQPgJKqWcBjCpZU0rV9yi9bWhphf4pbiaV8t388BKx6+rwR82eDS3OLm77NqwfrlofpBWE/RPmzousYr+OfVd3DlpQH0XzSnDQ8+jbBpyaaXKD01ht04lxKUkCUbAoxYaHoP9BfWVoKbbjOHb+/PlXA1iolHr4qaee6oqjj/SpNglQ4FKb68qoSIAESIAESIAESIAESIAEAL7vcBfEgYA+81FKLQDQUYtnPm7n4Tt71uON7vVxWAL6EJKAlxheJ2vopI24t7rJx2DytR+GvmnAqcUpKcFD0F+T5+Fx3zv0jwRIgARIgARIgARIwIwABf1mnNiLBEiABEgggQS2ZS6/SmBNb8x23yK6GL9h29HePMfO44cQOJ9IHbTz4qBtfXxmLvemoVl2IwESCEFAKbX8nRoBo1TqYcTrIab3HeIlvi9FUO5W+V/HXTd5sqP4Xov9SxHR61gaWtKOQnY/EFrEv3dd7/BP1NXrvRjrufTnxa3U/dGY7XYMuVTGfhzL+blbkgKApSLyYDnnpm0SGEsEKHAZS6vNWEmABEiABEiABEiABEhgbBHg+87YWm9GWx0CbufhSRF8V4daMmZt6hhdGEh7HrfK9n40tah/ypfnQf9Z3HQsOjFB/1ntNvnas6BF/Q6N5+HVXhzOTwIkQAIkQAIkQAIk4EqAgn5uDhIgARIggZoksD2dfj8s+2kAUwG5O3XU0TedsmKF7wnSa4sXH/v20GBWAF3hxb0p3Dm1q+ezNQmPQZFAjAgopXR1/lGl3kupgB91eF7i+6AV8wu+jZ89B9pukPbKDcsiEdMXBPIjEwf0rQC66c80+/zAwPC/79+wHlo8X+7mxtht3lKE9x6V7NGfaSl3qGWz75akAKBJRLaUbWIaJoExRoAClzG24AyXBEiABEiABEiABEiABMYQAb7vjKHFZqhVI+B2Hp400XfVAMZ0Yg9x+bAAXidsJKlpMf+0Oy92dDkuVfrdEih4Hp6knUZfSYAESIAESIAESGDsEaCgf+ytOSMmARIggZonsDWdPiFl2U8q4I9HBLteKXXD1K5VvW7V+vvbmz8AGw8WjRvNS2GnJerCKZ2rXqh5mAyQBGJAQL1TlsjJjVIq4EcZlpf4vhQfg4jYdWV+LWKv1dbQ0gr9Y9pKEd6ffNc9jlX/k8zYK0lBRPhOaLqx2I8EDAhQ4GIAiV1IgARIgARIgARIgARIgAQSSYDvO4lcNjqdQAJu5+FJFH4nEH/kLidB/B4maF2lv3726NtzdfLJwH0vVDVJQVfm10kUTo3n4WFWm2NIgARIgARIgARIgAQqRYDijUqR5jwkQAIkQAIVIaAA6W9ruR1Qn3OeUL0CkXVQah2UDOo+ypLTRalLALxfF6D2c1QE/zol27PULTHAbzw/JwESCEZAKaUr9OtK/Ue0Xd1d0D/VbrpqvRaBO7VSfAwiYi+lIn21+ZnMH+TGglKE917C96huQDCJN+o+HnvpQRFZGvV8tEcCY5kABS5jefUZOwmQAAmQAAmQAAmQAAnUNgG+79T2+jK6+BBwOw/f2bMeb3SX/7bU+JCoDU+8qvNvvfEJaAF8EptXooK+cUAnoFSrHd8yB5Oa5zhNz/Pwai0K5yUBEiABEiABEiABEjAiQEG/ESZ2IgESIAESSAqB7W0tSxXUfQIcVSaff6dgX3hq5yO/LZN9miUBEigi8E6B/uXv5N58pRjMvg3roSvgx6G5CabzA69CC8HDNK9EgWJ7SRabm7JpzHYbdS3lVoRJ110PLeqP814zglDUyeO2h6Ui8mAYmxxDAiTgTIACF+4MEiABEiABEiABEiABEiCBWiXA951aXVnGFTcCbufh1RZJx41TUvyZdufF0OL34rZ73RYM3Pd8SWEUhOs6KWD3j7b4JnwE7e/nnFuygvZHJytUq7ndHgCA5+HVWhTOSwIkQAIkQAIkQAIkYESAgn4jTOxEAiRAAiSQFALbMpdfJUp0qeyjI/dZYadtyWXTst3VKysReVA0SALxJ6CUmg6gr9jTUsTyUUftJb4vRWDuIcQ+IoT+TEvUIcXOngmLUpM83JIGkn4DgkcyRJOIbIndYtMhEkgwAQpcErx4dJ0ESIAESIAESIAESIAESMCTAN93uEFIoDIE3M7Dqy2Srkz0tTXLxLnToUXvTq3U6vxOonWvJAGnqvWlJhV4VenXFfp1Eko1WlNHq9u0PA+vxoJwThIgARIgARIgARIgAWMCFPQbo2JHEiABEiCBpBDY3taSAdQ/A5gYlc9KYYdY0jI12/3jqGzSDgmQgDkB9U5ZIqfepYjlzWc36+kmOC9FZD5+9hxou14tTokNZqTC9XKrnj/SWinCe12ZX8/h1JKcMOEVl4jwfTDcduQoEnAlQIELNwcJkAAJkAAJkAAJkAAJkECtEuD7Tq2uLOOKIwG38/BqiqTjyCnuPrlVsC9VSO9Wgd4r6aNcNwW4+bKzZ73vjQHlWD+vJAqeh5eDOG2SAAmQAAmQAAmQAAlESYACjihp0hYJkAAJkEBsCPy+7dKZKaS+A+A8AFYJjtkAnoUMLZ2afWxrCXY4lARIoAQCSqlnAcwrNrGruwv6Jw7NTTitBfd/uHU59J9Bm1fl/4KtUhIGGlpacdTsOdCJA9q/oYEB7O7ugrZZatO+T5g7b/in0Pau6w29XtpX/ePVXrlhWSjO2ubJd90D7XNx27vuWehEgaQ2D24PisjSpMZFv0kgrgQocInrytAvEiABEiABEiABEiABEiCBUgnwfadUghxPAuYE3M7DqyWSNvecPUcScBPRD9z3PLSoP0xzE9AXbPW1O39f4uaLHldKgoGbgL5aN0o43URwiA3Pw8NsOI4hARIgARIgARIgARKoKAEK+iuKm5ORAAmQAAlUkoACZFum+SxL4X8AOBtAKsD8eQA/tQV/fWq253kBHKuDB7DHriRAAiUQUEpdBeCBYhNxqk7vJb4vJfHArzJ9WMG5m9BbM9UC9lJF/W4C+bBr5lVpXu+LsBz0WK+bEOJ0C0SYR8htHQAsFZEHw9jkGBIgAXcCFLhwd5AACZAACZAACZAACZAACdQqAb7v1OrKMq44EnA7D6+WSDqOjJLgU1OHc4GarTc+Ab2WQZufmN8r4cND6D7sRlhRf93kY6CTBZxaNW6U8Ehc4Hl40A3H/iRAAiRAAiRAAiRAAhUnQEF/xZFzQhIgARIggWoQeG3x4mP3De1bpER9Cgpn6WLMAI4+7It6A5BXAfVjUfI43t7//cbVq/dWw1fOSQIkMJqAUmo6gD4nNnESXLuJ78OK2HW8flX6wwrZG7PdrlutlKr/2qif+D7MmnmJ7vWcYWwWALitW6kcqv0s+zBrEpFwZaCqHRjnJ4EYE6DAJcaLQ9dIgARIgARIgARIgARIgARKIsD3nZLwcTAJBCLgdR5eDZF0IOfZeZhA1JXr/cT8gxtehd4bbk0L7xvmTsek5jmufcKK+t18K+UmgjDbqH72SdC+uDSeh4eByjEkQAIkQAIkQAIkQAIVJUBBf0VxczISIAESIAESIAESIIGwBNyuGQ4raA/rh9c4L/F9KYLzE2++ZbiKvFMLU/3fL0mglAQE7aPfrQJhfPYSp5fqr1tyg76pQO+vpDaPdegVkfOSGhf9JoE4E6DAJc6rHaipKgAAIABJREFUQ99IgARIgARIgARIgARIgARKIcD3nVLocSwJBCfgdh4eVnQd3AOOKIWAW0X8MOtXqpi/EEe5RP1usXrdGFAKW7exk689aziRwqHxPLwcwGmTBEiABEiABEiABEggcgIU9EeOlAZJgARIgARIgARIgATKQcDtmuFSxdxR++omvi+l2rtXxfsw4vhyC/obWlqhf9xaGKG8l6A/jL2Cb15sX7lhGfT+Smo7+a57hm94cGi8Xjipi0q/Y0+AApfYLxEdJAESIAESIAESIAESIAESCEmA7zshwXEYCYQk4HYePjSwB1tvfCKkVQ6rFAE3cXnQqvVRifkLcZdD1O92G0GY5IVS1mfanRdDx8fz8FIociwJkAAJkAAJkAAJkEA1CVDQX036nJsESIAESIAESIAESMCYgNc1w6VUvzd2wLCjm0C8lMQDLwF+OQT9pd56UA5Bf7mE924JGKUyMNwuZevmxQsArxcuG3kaHusEKHAZ6zuA8ZMACZAACZAACZAACZBA7RLg+07tri0jiycBr/PwHbf1YnBDcguRxJN4tF5FIeiPWsxfiDBqUX/97JOgfS1ueo/qvVqJ5pZUcGhunodXYhE4BwmQAAmQAAmQAAmQQMkEKOgvGSENkAAJkAAJkAAJkAAJVIqA2zXDpVS/j9r3qMX3Bf+irvw/6brroUXfTq3UBAnN4D03L3esDh82scFNoF6K8N6r6n+pDKLeV0HteazvgyKyNKg99icBEjAjQIGLGSf2IgESIAESIAESIAESIAESSB4Bvu8kb83ocfIJuJ2HV1IonXyK1YnATYxvmoxRLjF/gUaUov44CPrdEigA8Dy8Oo8AZyUBEiABEiABEiABEghBgIL+ENA4hARIgARIgARIgARIoDoElFK6zMuzxbOHFYmXKwo3MXUpfrqJz8MmM2jR/YS586Cr6Rea9m9Xdw5aJF9q0/Y1B+13oWlfd957N/Q8QZtb1f8wNxQU5vZKaujPtAR1MVb9G7Pdbv4sFZEHY+UsnSGBGiJAgUsNLSZDIQESIAESIAESIAESIAESOIIA33e4IUig8gTczsOHBvZg641PVN4hzmhMYNqdF0OL5oubXje9fl7t+JY5mNR8+Fy9uG9UCR1Rifq1HR1vcavkPm3qOPw9R5EfPA833rXsSAIkQAIkQAIkQAIkUG0CFPRXewU4PwmQAAmQAAmQAAmQgDEBr2uGtVA8CiG6sTMeHctR+d2t8n8pSQKFELTtMCJ7E1batm6l2ncT35ey7m6i91JsmjApdx+32wz0vCLCd8ByLwDtj2kCFLiM6eVn8CRAAiRAAiRAAiRAAiRQ0wT4vlPTy8vgYkrA6zx84L7nsXvdlph6TrfcBOZ97V2+cNySAfTAqMT8BSf8RP0movxqC/onzp0OXaHfqfE83He7sQMJkAAJkAAJkAAJkECMCFDMEaPFoCskQAIkQAIkQAIkQAL+BNyuGQ5bqd5/xnA9Trz5liOq0xes6KQDLRgP2sop6A/qSzX6Ry3o9xK9v3LDspITEKrBqDCn297j9cLVXBXOPVYIUOAyVlaacZIACZAACZAACZAACZDA2CPA952xt+aMOB4E3M7DoxZ2xyPa2vGiXIJ+ncShkzmibFO+PA/1sw8W5nFqJkkIpcRbaiwe/j8oIktLtc/xJEACJEACJEACJEACJFApAhT0V4o05yEBEiABEiABEiABEoiEgNs1w9r4a7d+BVrYH4fmJhgvpaK+W0X5OMVdLvYn33UPCtX+R84RNvaoEy7KFXcYu277BMB5ItIbxibHkAAJmBGgwMWME3uRAAmQAAmQAAmQAAmQAAkkjwDfd5K3ZvS4Ngh4nYfvuK13uGI7W/wIuFXZ33rjE9BV773a8S1zMKl5jmuXKEX9fmL+nT3r8Ua393cu1a7Q75ZMwPPw+D0X9IgESIAESIAESIAESMCbAAX93CEkQAIkQAIkQAIkQAKJI+BWlShs9ftyAHCrqK/n0hX6ta9Bm5sIfVd3F/RPrTYvlmGq6XvZC5sgEBf2bjcZaP94vXBcVol+1DIBClxqeXUZGwmQAAmQAAmQAAmQAAmMbQJ83xnb68/oq0vA7Tw8SmF3dSOsvdndhPImSRhaIN8wd3rZRf1+Yn7TWyB0dX9tq7iZji9l9SdfexYmzp3uaILn4aWQ5VgSIAESIAESIAESIIFqEKCgvxrUOScJkAAJkAAJkAAJkEBJBJRSywF8pdhIKdXvS3LIZbCbAD+snw0trdA/xU3fSqCF6LXa3G47CJvA4SV678+0JBqjR3V+Xi+c6JWl80khQIFLUlaKfpIACZAACZAACZAACZAACQQlwPedoMTYnwSiI+B2Hq4rveuK72zxI1CKoF9HU25Rf1Rifu2rFtRrYX1xq0TCiUd1fp6Hx++xoEckQAIkQAIkQAIkQAI+BCjo5xYhARIgARIgARIgARJIHAGllC650ufkeFiRdzkgjJ89B1rU79TCVIJ3sxc2QaAcMZfDpltiRNibDk6+6x7oKv3FLek3HbglfByKs0lEtpRjfWiTBEjgMAEKXLgbSIAESIAESIAESIAESIAEapUA33dqdWUZVxIIeJ2HV0I0nQRGcfPRrXL8wH3PQ6+ZSSuXqD9KMb+Oo1qC/uNb5njdYsDzcJNNxj4kQAIkQAIkQAIkQAKxIkBBf6yWg86QAAmQAAmQAAmQAAmYEnC7Zjhu4nY3MXrYxAM3MXqYBAFT1tXu51Z1/pUblkGvd5DmVu1f2whjL8jc5e7L6vzlJkz7JOBPgAIXf0bsQQIkQAIkQAIkQAIkQAIkkEwCfN9J5rrR69oh4HYezir98VxjN7H5zp71eKN7vbHTUYv6oxbz60DckheCxmoM5VBHVucPSoz9SYAESIAESIAESIAE4k6Agv64rxD9IwESIAESIAESIAEScCTgVZUoTpXW3QTkYRMP3BIE9m1YDy3qL6XpqvX6FgDtm7ZXStN2tD1tJ6jofuS8XgL8/kxLYBejTrAI7ECZBvhU5z9PRHrLNDXNkgAJjCBAgQu3AwmQAAmQAAmQAAmQAAmQQK0S4PtOra4s40oKAa/z8HILp5PCKE5+1s8+CVo8X9zCJGBEJeovh5hfxzftzouhfSxuQW4jCLp2PtX5eR4eFCj7kwAJkAAJkAAJkAAJxIIABf2xWAY6QQIkQAIkQAIkQAIkEIZAEqr0a1G7rqrv1Hbeezd0pf4gTQvltSjdqZVSpX/SdddDi+cLLWxShI5X29J+6qbF/HvX9ULbC9PcbiQIe8OBWxX7MGsRJp5yjXHjBOBBEVlarnlplwRI4EgCFLhwR5AACZAACZAACZAACZAACdQqAb7v1OrKMq4kEWCV/uSslha4a6G7U9txWy8GNwS7ebZUUb+PAH7YH+1XmOZWKX/rjU9AJzCUo7klEfA8vBy0aZMESIAESIAESIAESKBSBCjorxRpzkMCJEACJEACJEACJBA5Ac+qRCHE8pE7eMhglFX1vRIEwlbpd0sS0GL8P9y63LjCvluV+LC3EXhVnQ+TvOBlL0y1/3Ltl6B2vW4xAMBqREGBsj8JlECAApcS4HEoCZAACZAACZAACZAACZBArAnwfSfWy0PnxggBr/PwclZDHyN4Iw/TrSJ+2BsV/ET9XtX/PQTwJYn5J86djsnXnjWKXZibCEwXwG3OQ+N5Hm4Kkv1IgARIgARIgARIgARiR4CC/tgtCR0iARIggdonsDWdPl0sdY4oVSci++w6e92pK1dtq/3IGSEJkEA5CCShSn/UVfW9BNxRC91NKuwXV+V3WucwfrlV0w+buBB1tf9y7OcwNj2q8/eKyOFrF8IY5xgSIIFABChwCYSLnUmABEiABEiABEiABEiABBJEgO87CVosulrTBFilPznL61YVv5Rq+H6i/r5255ty3QT9pfiiV8ItaWH3ui3QSSblaB7JCTwPLwdw2gxMYFO66zRJqZ8AaHQbrETdPrMjc5PT55vasotF5CGPiXcD9sIZ2fbnAjtXgQGbM12PAuoS96nksRnZ1ksr4AqnSBiBlxY8Od46ftcFsHGKdl1sbMzvavjZrDUL9yUsFLpLAiRAAqEJUNAfGh0HkgAJkAAJBCWwNZ0+QSz7IQEuAmCNGJ9XwL+8/dbeG2etWcP/GQ8Klv1JYIwTUErNA/CsE4adManS7yV437vuWWg/gzRt7z03L4f+s7iFqYbvlXAw0r62rcX0+zdsQGryZBw1ew70WJP2yg3LjCv9a3uTrrseOnHBqYVJDvBKggjqm0m8lerD6vyVIs15SMCMAAUuZpzYiwRIgARIgARIgARIgARIIHkE+L6TvDWjx7VJwOs8nFX647Xm9bNPGha8FzddvX7Hbb3Qf4ZpbqJ+r8r/TskFpYr5te9NHa2OIej4tP2oG6vzR020/Pb6F62e8PaEPXME1hkQdSZEJhVmFaU22kqtR6ruefuNCb+vFdEuBf0U9Jf/yaq9GTa3d7ZC4X4AxxVFt9WGnTk92/7j2ouaEZEACZDAaAIU9HNXkAAJjHkCCpD+tstXALLYDYYCNg2NU+dOf2jVjjEPLCSAF6++etyUN//wXUAyLiZsJXLH1Gz3FwVQIafhMBIggTFKIAlV+htaWqF/ilsYAb624SXk3tXdBf0TpJ148y3G4vwgdnXfoP54JRiESYDQPrglCIS1F5RBufqzOn+5yNIuCYQjQIFLOG4cRQIkQAIkQAIkQAIkQAIkEH8CfN+J/xrRw7FDgFX6k7PWboL3UivYF0T9Ez82fRjG7h9twRvd613BBO1vQnjytWdBC+ydmttNASZ2vfqwOn+pBCszfrjK9rFvtYjgc4DoqlApg5nzSuE3IrgnnzqwYtbKK98yGBPLLhT0U9Afy40ZY6c2tnZ+xBJ8D4J3E36OdFf9TilcOLMz89sYh0HXSIAESCASAhT0R4KRRkiABJJMYEfm0um2Sv0bgKkecQwpUe2nZld1JznWavq+PdN8BhSeAXCChx/bLcl/dEr20S3V9JVzkwAJJI+AV1WiuAi2dTV9Lb52amEqzntV/ddJAru6c9CxmzZtb8LceY5JB6Y2nPoFFfN7cdL2w1bTb8w6/xUel1scwjB2SxI5ZOs8EekNY5djSIAEwhOgwCU8O44kARIgARIgARIgARIgARKINwG+78R7fejd2CLgdR5eqlB8bJEsf7S6Qr+u1F/cdHX+gfteKEsV+/JHBegEAS2ud2rl2oNOtwyMmJ/n4ZVYeJ85VLortSWl/kIBtztU2Q7iob6+4lsTxu372ikrPh3uKosgs0Xcl4J+Cvoj3lI1b25zJqsLgy7xClSJun1mR+ammofBAEmABMY8AQr6x/wWIAASIIFtbS3XCJRWWFqeNJQ80tjV3czq8eH2TH9by2IF9ZDP6N0isrAx2/1cuFk4igRIYCwT8KrSr0Xb+za4V6epFDe3KvjaNy3qD9q8qvRrUX/QuKMU9YeZX8fvdVNA2OQML079mZag2GPR3yfxoVdEzouFo3SCBMYYAQpcxtiCM1wSIAESIAESIAESIAESGEME+L4zhhaboSaCgFeV/iQLxRMBP4CTXsL3wQ2vYsdtyazJ4paooNFsvfEJ6ISFKJsXRwA8D48Sdkhbm9Nd70dKdQL4ryFNOA3rE9jtTdn2n0Vos+ymKOinoL/sm6yGJtiU7jpOUvYzgJzpHZY8NiPbemkNhc5QSIAESMCRAAX93BgkQAJjmsCLV1897pQ3X3tUgIUGIF4WC+c1dvT8p0Ffdiki0N/afKkS5ADUecB5S9nW/FNzuZ/EEeD2tuZHAVzi4dtjUzt7+BIRx8WjT2OCgFdVorCC+ajBjZ89Z1iw7tTCVOnXdrwE8FpU/4dbl0P/GaR5Vf83sRO0Kn/Bplcsuk/Y6vz6ZgQdU3ELmyBgwqDcfXxYsRpRuReA9knAhQAFLtwaJEACJEACJEACJEACJEACtUqA7zu1urKMK6kEvM7DkywUT+p6ePk9+dqzMHHudMcuWtCv1ytJTd84oAX9Tq1c1fm9EggA8Dy8yhtoU6bjAoGlxfwnlsGVtwWyrCnb+mAZbJfFJAX9FPSXZWPFzOjmTMe5gPUkgIkuru0G7IUzsu2exTz7F62eMHjMnrWAnOsZokLPjM62ZFZpi9na0R0SIIF4E6CgP97rQ+9IgATKTGB7pvkMKDwD4ASzqdT1UztX6Wr+bAEJbFt8+akyJD8C0OQx9MepoyZceMqKFdGWbQjoq1t3CvojAkkzJFBGAkqpBwBc5TSFrlavBdzVbF5V1cOK4LXN99y83FGwrmPVYn4thA/atF2dgHDU7NnQFe79mp5n77re4Z+gCQTa9qTrrvecJ2zCg1d1/rAJAn4syv25V0wAHhSRpeX2gfZJgAScCVDgwp1BAiRAAiRAAiRAAiRAAiRQqwT4vlOrK8u4kkzA6zx84L7nocXVbNUn4FVdXley1xXtk9QqXZ1fJ0PopAiXxvPwKm+evkzHPKWsRyCYVEZX9iulrp3ZmdHfAca+UdBPQX/sN2kEDkYl6NeubM50fgnAbW5uKWBIIO0zsq3dEbhOEyRAAiQQawIU9Md6eegcCZBAuQlsa738SyLi+j+GDvPHWnBebl6l2t+WufwqUaITIo4eZUthp23JZdOy3bG9W5KC/lJ3AMeTQPkJKKV0mZs+p5nCCtuj9rqhpRX6p7iV4p9XooCeJ2yl/oKP2n7d5MnDSQOp4T8nIz8wMPyx/lPfgBBGxF+w7yfmLyUZw812XG5tCLO/3G4cOGSrSUT4TV0YsBxDAhEQoMAlAog0QQIkQAIkQAIkQAIkQAIkEEsCfN+J5bLQqTFOwOs8PIlC8VpeTi9RepJuVPAS8+/sWY83utdHvozT7rwYOinCpfE8PHLi5gY3tnZ+xBJ8r8xi/oMOaS2BwidP72r7d3MPq9OTgn4K+quz8yo7a5SC/q3prhMOpNTjAD7iGIVILr9z4pJZaxbuq2yUnI0ESIAEKk+Agv7KM+eMJEACMSGwKZ0+rt6ydXX+M41dUthpibpwSueqF4zHsOMRBPrT6Q8py/5HAB8+JOx/W5Q8MSRDXzit89FNccZFQX+cV4e+kcBhAkopXaHfsUqHrtCvxeHVbF7i+7BV6HU8PlXbSxb1l4OZZqEF9/omALdW6po1Zp2LNZSSJFAOFqY2fZIflopIYq6dNY2Z/UggSQQocEnSatFXEiABEiABEiABEiABEiCBIAT4vhOEFvuSQOUIeJ2H6wr9ulI/W/UJaEG6FsO7CdOTsFa6Sr5OTHBrfe1dkYP2mZPn4ZETNzd4UIBrPwnIHxuMyiuF31iCx2xgo+4vSuqUpc4WhXMBNL1TnTtlYOenKi/zZ+Za3zToW7UuFPRT0F+1zVfBiaMU9Gu3X17y3WP2Hhj//yjgGgGmHArl91Dqq0229YDkWvMVDI9TkQAJkEDVCFDQXzX0nJgESKDaBLZlWi4QNZzlOSGQLwp3Tu3q+WygMexcEwQo6K+JZWQQY4DAoapEWtA/rzhcXUVeC7l1dfZqthNvvsVRxF5q1Xi36v+FWHX8e9f1Yld39AfrQXlqMf97bl4+XPXfrZXKwyvJoT/TEtTlqvfXiQ9677i0XhE5r+pO0gESGOMEKHAZ4xuA4ZMACZAACZAACZAACZBADRPg+04NLy5DSzQBr/NwXaV/4L4XoCvAs1WfgFeVfu1duSrcRxG5n+87buuNfJ/Vzz5pOAmC5+FRrGD0NvoynZ9XwNcAWB7WbUCezSv7mlmdGdfCfi+1ZWemxPoOoPR3HJ72RNSypo7Md6KPKDqLFPRT0B/dboqvpagF/fGNlJ6RAAmQQGUJUNBfWd6cjQRIIEYE+tua71HAdUFdEuBXeduaNy2Xez3oWPZPNgEK+pO9fvR+bBFQSulT3medotai9lduWFZVIG5Cc+3bH25dPlxNP2zzE/Vru1rQX01Rv4mPUazTyXfd45gwUGrV/7BrU+o4t0SQQ3bPE5HeUufgeBIggdIIUOBSGj+OJgESIAESIAESIAESIAESiC8Bvu/Ed23oGQl4nYdrUf/WG58gpJgQOL5lDiY1O99Yq9dq94+24I3u6hYkKkblJ+YvVyKCFvNrUb9L43l4Fff0xnTX6VZK/QDAaR5u2AC+nX+z4XOz1izc5+euSnelNlvqayL4G09Rv8Kvxtkyb1quNbZaDQr6Kej32++18DkF/bWwioyBBEggjgQo6I/jqtAnEiCBshPYtvjyU2VIfnTo+rag8w2JQrqxq+fRoAPZP9kEKOhP9vrR+7FHQCmlq/Rf5RR5tQXtuiq9FpuXwzdt+/+w9y5gUlVnuv/77eoGbOQiDga6wdAgGYNPZo4ZcnOGgNdRDAp016VFomRO1Ggu5z9zouaiUZlo4nHyTExMojknXhC7Lt0NhkSdmExAM0YjJ845OZILQqNAQ4IoCDTQdO3vz2q6SF9q772quqq7qvtdz8PT0HtdvvX71i5qr/2u76uavwBGNO9XhiJav4kwP/FTN/lG5Tc2DzQyv+nDL5r93ru+MuRZGnK9IwMOQTwiIity7ZP1SYAECk+AApfCM2WPJEACJEACJEACJEACJEACpUGAzzul4QdaQQJeBPz2w4sluKY38iMw+YYPwojkvUop+SvIVpP9wUTnL3TxO/gAgPvhhQaeY39bY4kvA1jp20zxb+l3xl1pI+bP9LP5sqdGh8YfeBKCv/f8rAM6HUG4tjFasloNCvop6M/xlirL6hT0l6XbaDQJkEAZEKCgvwycRBNJgAQKT2BHbGm9qDQCqMjeu74NyATv09+6ujrRslwALbR1Gg6HdgN/mXZ0rgBzBTolM4Yr8pqjeBUh9xdTn2h5o9Djb77sstFjJ1S9D6rvV5G5oph4cn4i/wnF7ypceeGMVGp3oec90P62hMMTRjs6D9D3iMDY3uVbFzgi0BddcTaFDh39VfW6de35jjVYgn4FZEc4XB1y9EMQnA3V/5KxWSG7BXipE50vTncrt0kqlc53Prm2a1u0qCo9dvQHQ8B5GZsMXwf6C3VDG6pTqT8Uek1mxnTUnaOQDzvAGGO3CvbBxYuOOi9OAX5fLA5/CoendDp6niuY66ie1fN+cBX/96grz89KpfbnypL1B4dAd6rh1myjGTH7vu8+MKSibiNsN5H6+5ZCRKY3fdpEwTf1BkPYbw4ZmPkakX1QKYSY34zhxbdQ/QfNo5DX/Q4nmHFEhM91hQTOvkhgAAQocBkAPDYlARIgARIgARIgARIgARIoaQJ83ilp99A4EoDffriJ/L7ney/DiK9Zhp5AxeSxmHzDB/yiz2OoMyvY2FgsMb+Jym+i83sV7ocP7RreHk5OOuboegje52mJYp9CL5mViL2cq7VbGxKLoEii+51w9va6amY89vFc+zb1TSaA1xx3hgN8WCAfgiNdWgxV7YTKRsD9A1zn+VmpSN7vf0td0N+2aF3V4apD5wiccyE6FyJdmpAMA0fSv3bToVfyZbA1lpug3/jk9VD6r9IaOt/YIyIVJ/0h6efc/RN+k8vBkFzWxZZwcoITSp/rauj9mbG72ru6G9CNIdfZeGaXFiEyaJqMzcuap4XSnVcq8LeGhai+JiLr3t0YflEggfokhcqOcKq6w3E/JCJnQ+Sk1sTMS6EvucCLZ7nOtoHMq9wE/Zl1DwcfEMWHIU6X7gSq+8y9r2bdF3Gtea1LY9fRsQc/qHDOO+krdY9AnV/AxYbaVPgPNn7PZd2zLgmQQGkToPCjtP1D60iABIpAYON111VO2b93rQALPbrvVNVbReT/A1DjUWenI+m/mxpfu60QJhoB965w+P3quLcpcJkAoyz6PQyVZ1TSd05LrPk/FvWzVjEHCHY5eqFCbwfw4eOn6UOBfSn2wUGLpJ07q1OpNwLrAzCC+zGO+1MAc33qP1mTaF5s05+ps3fZsvFHO4+sUOCfAEy3aGdS+70B6DdCo8b+YMqqVYc8vzhH65cp9HGLPoOqHBSRhdXxpueDKu6ILvlrgfMFAB8DMDaoPoCuNSAqX52aSv3aVkzfFg6fqY7+EtBqjzFe6TiavqB27dp95vob0cWzHITuNXb5rk3FXnXkmxWVp3zDj23QvLoOlowfW69Qw+K9vmkVT3R2CIKEm3bumZ5KvRbUf9D116+66rSQ2/F5cfU6CE4PqN+1pgR6z6F3Dj86++mnA1NGBo3P64UloKomQr+J1N+vGCH7m3fd0SVoH4riF6W/UBHkg4TgPedtOBix++EN6wty0CGTKWDUnHOshPzGlkJmTqiON2V1qznI0b7h50Ph8rzG9Fsn3R2uEJFH8uqcjUiABApOgAKXgiNlhyRAAiRAAiRAAiRAAiRAAiVCgM87JeIImkECPgT89sONQNxEUjc/WYaegBHMG9G6+elVhuogho2Yv1jryYw9/f7L/RzE/fAhXr6tDclLVXWNn+BeFE/tnbBv8dyHrj+Wq7mbw8nJjqPrRTDHq60qNrmuLJidiuyx7X9rNP7XKvIVAS4FcEpAuxOaAtFvVFV0/GDKqo/n9MFZioL+3csfG3uoY8zHRdzPAvIei/fvJ96Bq/xrZ0XHw7NXX/2ONWtLQb/JyFAx/uANKnob4PtO/hCgqyHu7TMbr/qjrR1e9QyL9s5Rn4DKPwI404LFYQWeEdU7ZyZiOelygkXv+vyYQ2MvrV63qH1zND4rJM6DgJpocE5v+/9cz2teZo1D8AVArLUmZl7qyFdnPRH+tZ9o3Bx8kJDR+oif1sfSNfLkzHiklyZoSzS+TET8tDkHAXfhzHhDoOampxHmsMg2xw3rCS4m6lyQFqoD0JccV77y7mRkfS5C+uD7Xl+RMaMvqH1kSZcGx/i7Qpx7FWr85acP2wvgm1WVR7+R62eRpUNYjQRIoMQIUNBfYg6hOSRAAsUn0NZQd7a6MEq+k5Hv+4y6M+Q689Ki/wLRJR4WuQq5cVp/f2P2AAAgAElEQVSi6cGBWmzE0iGETD9Zvphb9W4epn6eRvr6MxNrt1i16K7UFg7/jTruowCCQyZn7zitgsa0M/qz737iibf9xi6koN8cQtgp7ich+JoAJpNCzkWB/VDcWqPO97NFd28bREF/odYApHNFTfzJ7UEwggX90iaufOTQwYN/PGXcKbd3H24J2tg4OazJIKDSGbaxpa+tO2JLLxeV71oe0OjbPK3AE6dUjPn06atXW28qZDrZvXz52M5jh78kqv/NYiMnG+btEP10dbxlne3hiiBf8XphCKiq+czPGs5lqKO1n377nVnF7oW0ywjC/+L2O2B+2paMuL9j06auAw+de/b4HnzI9F0xeTKMgL9q/oKcxjN2FeoQg+nLZD4wEfqzlT9+5sYhO8Rhy79nPa810l1nvYj0T/OQz0BsQwIkUBACFLgUBCM7IQESIAESIAESIAESIAESKEECfN4pQafQJBLIQsBvP7xYEdXpiPwI2Ij6Tc8HN2zD282vFv0whrHntLpzcOr8Gb4TKuZBA3PIwUTo9yjcD89vqRW01ZZY/DsC+ZRPpy4E18xsjOYdOC84wjvecuBeNCPe8ErQ5PxF0kGtu67vF+DWGWn5vm0082Bhr8lGr1+b1Rgzwe36lUKKm7sEzSH9pAJfQ566CsPgeIC9z9fGI//TRuAc7D950kX6Mw4kBZMlwb4chMo/1SbC37exo2+3BWDhAvLztLrXz07ErHQ5FoL+jZp2LhLRvzYBNb0PNvQXwWfmV4A13jUvF+kVZ8UbsmpNyk3Qb7IUtMZSiwD9dp66Ewj01bTjXHPWE5H/bbNELe77Nk3LR9yDp/4xNOGACbZqAsxaa3DMQQMXGvbykY2NrEMCJFAeBCjoLw8/0UoSIIECEtgZXXojIA94dqmypjrZVLcrUrdMBUbs3uf0a3dLlWd3TZx0+dyHHsr5ZHlm7J2xpVfAlR9YRAEPJNAtUL9uWrLZpKDzLSYjQFt06acB+XpuXxI9u90OkVhNvOkFrxqFEvSbqPxHjh19BKJXWpyWDkLhKvBv6jpXT0+l3upZeTAE/V2ZGU6sMyNgPzXI2KDrqtgljtT7+cH0YSXoR/oiF85KAeqCxs123Yj6066zsC9Xr75OROWvuluBz1mcjA4yadPx9Hcfm5JKtQZV/PO9eOV00YqUArlsGmTrPq0i99ak5bZsB0Vs7WG9whLoTjVsRP1Zd6ELGRU+V8u9hOdGRG+E54UqmWj54+ojA+oyk83ACPxNMQL+XA4KZL1p9vwJJmq+OcRQqOIlgjeR+c1Y5VKMv3x8tk1EastlLrSTBEYKAQpcRoqnOU8SIAESIAESIAESIAESGHkE+Lwz8nzOGZcngaD98H3Nr+LtpsLtxZYnpdKx2lbUb0T0B5/bhgMbthVc2G9sGDd/BibWBcd/M3Zs/+yPiwLwtPpz/GzgfnhRqOfWaduidVVHxh56BpB5Pi33OKrzZyRiv82t9z/X3tIQv0dUbvVqr0CnIwjXNkbX+o2xNZa8AtAfBER/tzHTBHv8t1FpXD09FemlKcjW2ELYOyiC/teWt5zhdBxbDcFFNpMMqOMC+nB6//ibZj+90DdjfaCgX/Gb49kPxgPy7jzscgX4+ox45Eu5iPo3L3t8vJOufESAQmhM9kNw3czGaKAux0LQ/4rrymecE2J+n8hs/QX9XaL1huQyaGG0JgB2uXDrz4o39NP8lJOg32R+CE18526oFEJ3cvj46/B/ro1H7glabxb3fZujepELWQnJT4NjRP2VaaPBCf4cyuPeYhMSIIESIUBBf4k4gmaQAAkMDgETgTvd0f4TAOd5jOiK4prqZPPju2KLZ7ga+gWAmqx1Ffsc0UumJlpezsf67bH6BY6rayCYmE97jzaHVfTGafGWR/z63BmtX6HQ74l/6qbczFLsFejS6mTLc9kfXMMTxjgmDRf80nA9WZNo7pVeq2df3aLvVQqEczMusPZ/uK5zRU/xebEF/V1i/mjdZ13g3oL6AXhd4V4yLbHmD16zDhb044gCbQLMDCTnV0HxQHWy+TNB0eqNX6vGVd0LwacLcEgjY1Egh0zFHdEl7xE4ZvfxrAHN98+NXRX5ek286UtBcy/QeOzGgoCqmgj9RtTfrxiReqEF5RYmdVUxYvh3fes7WasX46CBGc9Erh89J3hj3nYO+dYz3Ns3rIeZZyGLH9NCZgEopM3Z+jI+MgcTfMr5IrK+2HawfxIggdwIUOCSGy/WJgESIAESIAESIAESIAESKB8CfN4pH1/RUhLw2w8vZnR1ks+PQK6CeuPDA88ZYX87TNaFfEpmzDHvnewXEb9X18XM8GCi8pvo/NwPz8ebg9fGQrAKQLsijs9KRUxU97zKtljjuWk45/o1duD+e228YZtXnS3R+AoR+R4KqYcAfuVWVi46a9VS3xvPhlOxI/S/FmucLnDWCvD+vJyQvZGVmD5Q0D9wgzpU9YZZidjDNl1tDycnHQu5T+WYDSCo6w4Anw7KWhAo6Ffsg+geQGb7D9hb0G/E/Nuiqc+q6L2FXeP6uioumZWI9dKalIug/4SY/+AqqBZST+Sq4r6ZrnzRL0uHxX1/BNA2QAamwQEeqI1HPhN0wCBoAfM6CZBA6RKgoL90fUPLSIAEikBgV3TpB1yVn/iI6Hc6kv67qfG12zZed13llP17zUPOQi9TVPW2acmWf87V1O3hcI3juEaEVygBcU8TtsN1Lq5JpX6fza62WN1cdfFMIbICZOn/167rXJwtKnshIvTvjNXfAtW7Cyj67jEFubc60XRrRoBdbEH/jshSI8T8YSEi82fxw4tHXOfSWalU1o0SC0F/rks6e31zyMPBpdXx5o1+HRbRr74cjE3bw+FJIcd9qgCR+XtNUYEOgdxQk2iy2kgoDHD2EkRAVe84vpP4lWz1jLj8zbvuQCYCfVBfhbxuBPYmUn/fUsxo8kYsfmp9ZEiE/cUS8mf4eWU9MNfbYvWFdF3R+vI7lNA96J0iYtYzCwmQQIkRoMClxBxCc0iABEiABEiABEiABEiABApGgM87BUPJjkhgUAj47YcbQfiulesLHul9UCY2jAcJiFCfdebGl0c27cHh357QFxuRv/md+WNE+6aYnxWTq1DZ/e9TPzrj5DVbnMXM7GDsm37/5X6mcD/c1lFFrhcoTu4av38k8SKb1a/71ljjAlWn0IEVM+O8qGm51O/AgoWwt6gR+o2o2ZlwoFGAJUVg3wHBP8xsjD7u1fcgCPrN0HsV7qWz4g2+OoQiCbwzU7dg0TgPcJ4auCak9321LZI433VQNK1J3zVeDoL+rkMOseRXFbilCHoi9/jBibtnxqO3ea17m/u+QPej1dov0FjshgRIYAgIUNA/BNA5JAmQwNAR2Bmp+yYEn/W0QGVNdbKpLiPq3hGtv16gJnSyk62NAL9Ju86CbAJ2v1kG2nHiYbcN0Acd6NPqhv7oOvpXgEYEMGrEU/z6F8GjU+PNK/pGB7c5pNDd7+9E8N102vl5JXCwU9wPCGQZRM1uSshnbBciX6yJN329b52BCvrbGurOVrcruvYUn/HTUPmxQldXqPPyMeDUUMg9XxWfAnC278rrIz4vpqDfkgWMKBzACxD5JVTfBPC3ophvcRjDpP27cVqi6cFscx40Qf+Jwb9Wk2j+ghf7Ih8w8VyPxh6TJaEtUvctCG4q0qdSa8h1LpySSrUWqX92myOB7lTD5pBF1jAvRze9ChPBfbCLVyT2Ygr6zRyNaNyMfcr8BYMi7C+2kD/jNy+eJguDYVoOxUTm98misF5E+p8AKYeJ0UYSGAEEKHAZAU7mFEmABEiABEiABEiABEhghBLg884IdTynXbYEgvbDixltvWyhlYDhRtSfj+C+WKYPRkYHE5nfROj3KNwPL5Zz8+h3SzS+TEQ8hdzdXd43Mx79fB7dF6TJ9nCy5lhIixVY0dgYGKXeRthbzAj9rbHktS70+wJUBEDdLtDnXcF/iCtnQ/Qjxw9kmMwIfnoQ85L9N5WuLJieiryVrf9BEvQbO5rfmrCvYe5D1x/zmmdrLHGLAkUKGGlGzR7RPmOP3SEYm6X/Z0F/DuL6DkBeEOgvXZU3HcHfKnQ+gNMDRnRF9MbaxthJrUkOY1pMpv+hH4vPloOAu3BmvOF5rwFeiyWXONB4YTMW9BhNsU/EXVIbb8iaPd3mvreAY1XF7/PDqgNWIgESKGkCFPSXtHtoHAmQQCEJdEfiXq/A+zz67SeCthCRt6vIFdPiTT+ztXXb1UunVhyT5wWY5dNm3ZiKMVefvnr1O33r7IzVnQvFkwCm+7TfLQ7Or25s/l3POt1tfwpgkhcDKL7dfqD95tlPP320b522SN1iBR72yXAAr0MOliL2J2sSzYuz2bYzsvRmiPQ7KHCyrvkCDayoTjav7dt+82WXja4aV3UvBJ/2PY2ruL8m2fw5L647o3Wm7yt9uHva37PNjtjSelFpNEExfPr6dRrpyJmJtVt61tm9fPnYdMehbwFyTcDJ4uelvePS6nXr2vv5MRw+Ux39JaDVFut2u0K+OsqVJ89IpXZrOBza7hyb4aDi0wK9PuhwCQBPO3I4YLJdRW8/mg6tMVkHjD/Hjqta4Dp6l6h8MGAOr7knDt3s7MchVj9PVYNOxJvT1r8S1/n8oYMHXzb3RduiRVXu2Mo6UfmixUER3zVlwZ9VCkyg+yWGUXXPyNZ1sUX0XtMZVx+B+dOz/PEzNw5axoBiifszIv6OTa/CHJgYjGLmYrIe9BTEGzsMz3IoAWL+bSJSWw7zoI0kMFIJUOAyUj3PeZMACZAACZAACZAACZDA8CfA553h72POcPgRCNoPP7hhG/Z871fDb+JlPiMTsX7c/BmYWHfOkM6kmFH5MxMLEPNzP3xIV0D/wY1QXKG+2cmHUmhqInS3xpLfAgKDuaVVkKrolJVnAr+XVCRtBMtOCEsUeleADsOA8Y2QbSPsLZagf/fyx8YeOjbqJwI5z2f5dKjKF2a6+KaZe896rQ3J+apqdAxTvdor0OkIwrWN0X66DNMmB0H/YRXE1dVv6DvjN89+euHRnPyg2KfQS2YlYi9ns3VzwxPnhDT07wA8Twx1t9sukNvdNNaYzAsaTobeAP6ys0JvE0U48IAD8GhtPLJCINrXjmII+rfGkvUKNRkYPLUmCvzaVY3MTsT6aE0eG3uoc/S3RBGgNdHnxxwae2n1ukX9tCaZOVrMLVCEn+lroIL+rQ1PvEvU+ZlCgv7j3K8qdzkunqhNRXZ3fWZc1XKmpjv/mwhstC8bqiqPXj5l1ccP9fW1zX3fo812Ef0qOp0nu+wIJ0OvOe4MB/JpOzuC/VNi/33QHBIggRwIUNCfAyxWJQESKG8CXWJ0QcpHRN1PBG8jOFZg1bRE88dt6ewKL5nvOs6PAZzIc9i/vOG6zoXTU6nXvPoMyhxgToaromFasjnZs48dsaXXiorfQ/bGI65zkRFNe41tkV3gHXWdS6elUr/s2cdABP1dkdSjdSZl2Md8OPtGgrc40GEOI7xUefjYxZN/+MMD2cYpmKA/WveYAMs956L4kxPCBVMbm7OqX42ov/PooR+LiDlB7VX2CNz51Yk1v+1bIYcI/Z4HS0yf22P1CxxXA9IVSpu48pHqVOqNvnbsiNVfKKrGr1VekzA+SbvOwmxZMLoOaoyvegDACp/DDZ0q2jAt3tLUcwybe9vcR4DcV+3KFyWV6rWZYfrq8kNH+6PHD7HU+fihVSv0o9NWt+yw/YxgveITUFUTod8zVPuBpiTMn8EsPQX1RvzevmH9oIn5+84zY8uoOXO6ovibUjF58sm/Z+NiBPOmdO7Z02V3es+eQWfY0y5jd9X8BRg15xwYnoPtz3zXTraDHX36Ol9EskZ+yHdMtiMBEigsAQpcCsuTvZEACZAACZAACZAACZAACZQOAT7vlI4vaAkJ5EIgaD98METbudjLun8mMFTC/sFaEyYbQcChBe6Hl9gNsaUhfo+o3OpnlghuqW2M3jsUprc2NJ2tmjbv/6b4jH9QVD9Zm4iZSN79yvZwctKxEBoBvcR3DoLVtY2R5dlE3DbC3mIJ+rfFGs914fgFeDTTeqA2HvlMNtvNRZtI5wr97qx4LGskLUtB/y4Xbv1Z8YYXsnF+bXnLGc6xY+sABAX3u39mPJo1YOPWWOKbAD7rvxblJ5VpNHhlG2iNxmMq8n0Ap3r243OwwEL03rfb7Sr4qbjyoop2dl1UmeiIdtbGo/ebf26NxR8DxFtrAvwpLekLZjde5aE1eWxs+7HRRq/kqzVxVOfPSMT6aU0yBlvMbdAE/a0N8etV5Tt+ATFVsSnkysdmpCKtWddcrPE8B47RlPgeZhFIw8x4pJf2xPRnc9+f8CfWpSuOXT179dX9gruay62xxgWqToAGB22alo/MSkX6aXCG4rOXY5IACRSWAAX9heXJ3kiABEqUwAlB+NJVgCzzMlGBp3ZPOH3x3Ice6pWSa2d06Y2AGNGwV8lJsNsWrV+mUL9UdD+qTjRfIearnEfZHQ7Xph3XPNz4PYz2E7jvjNbdA8D7IVtxX02y2TcFnsWBBAjk6upE0+qe5g9E0G/R9pDjupdPTa3Z4LcEd0bq/gcE/927jrf43LQphKB/zxVXjDt2SuWzCnzIx9bANWCxLo+I4y6pblzzTN9xbAT9fkL6TH829xWAgyKysDre1C/9WVu07jsKfMqTQ8DBBtPOHNRwHPdZAO/3ubf7HbrZFV36AVflJ37ZJgD8W/s77Vdmy1aRGWt7OFzjOK5f2sZ+mT9K9GNyxJmlqnccf2T+itfEh0LUXw5O6CnwN/ZmBPzlYHup21g1//yuzAI+5U4RMeuWhQRIoIQJUOBSws6haSRAAiRAAiRAAiRAAiRAAgMiwOedAeFjYxIYUgJB++GDJeAeUghlPPhgCPs79xzCwee24cCGbTB/L3Y5df4MTL7BV6fL/fBiOyGP/m0E/ap69axErJdOII+h8mqyNZb48vFo6it9GrsCfLE2Hv263wDbw8maYyH1e/9rmu8WCZ1f21j/u7592Qh7iyXo39qQiEDNgQQ4HnM8JCKX1zZGPHUVm8PJyY6j60Uwx4fTs2+N33f53Ieu76WtMfUtBP0dLiR2Vjyyxs8PW2KNcwWO0Tqc7llP8ZtKVxb0FeRvXtY8LZTufA6AX9br1yrTXW13+tnRGkvcosDdfmJxAFkPFliI3jND7wLkhtp4eJ3XQQtT8XdXPDluVNXhZwHx0ZrIj2rj4Sv8+tnSEL9R1FcDdUREltQ2RvppTTIGW8xtUAT9llkpfLNqZOZkc5hFFE/tnbBvcd+1b3PfA/pSZdoEs4y85bXmurIGNCRXQeGpbTMaHMBdODPe0E+Dk9eHJxuRAAmUFAEK+kvKHTSGBEigWAR2xRbPcDX0CwA1HmN4im7bokveq3DMA81kr7YmJVV1stlPpH+yaaCgX+XZXRMnXd73YEHPsU1k8PTR9ttEMNOLmato6huhP0jQL8B3qxPNWU9SZ8b5Y8MV7zrmVt7lAKd5fskU+deaeFOv09QWonzT3ZM1iebF/R96wxPGOK45ST7XY0xP8XrP+uYwgjqOp1rShb6FDv3StDVr9mYbpxCC/hOR4d/6e1H1TO2m0NZpyRbP6OHGtrZY/TxVfcrvNHi2gxVdbcPhM9XRXwJa7e1DXTEt3vJI0D1pkfWh06Siq04290q5tyscnuyeEML7bATo6upEy3K/wy3GvqCMFdkyL+yILP2yiPht6LSryBXT4k0/C2QQ1JfKmupkU13QPILG4fXCEuhONWwylpho/VkLRf2FZc7evAmMnnMOTr/9Tj9E60XkfDIkARIofQIUuJS+j2ghCZAACZAACZAACZAACZBAfgT4vJMfN7YigVIgYLMfTlF/KXgq2IaMuH/MeydjzBzPV43BHXUF7Dkh4j+8aQ+ObDqRhXcwirF76m2er2aMCdwPHwxH5DFGKQv6t4STEyRk9ATipScw4RSzir+zobCK+C1606zGmIkK3qvYCHuLJehvjTXOcOFc4OVegRxzKyv+7axVS31v+mBRvm7UtHPRrFRkf9+xgtvC8zBAz74shc1vOXAvmhFveKVn260NiauheNRHhO+K6I21jbEHg26FrqwNjq6H4H1edU30d9eVBbNTkT297Ig1zgMcX00HoK+r4pJZidgfgmzZeN2Dlaftn/D3EPH8DyDkonVGMuqrNbEQ4yPocI5FH9ai8y3R+DIR8dNbefZlYYfB6pnJoSdzw/f0/RPXqmChjy/2ZMteYHPfC2RFbTwSqMFpjSWvVajRMWQtCnQ6gnBtY7SXBido/fA6CZBAeRCgoL88/EQrSYAEBkggSPALYI/AnV+dWNMvZZQRYE/d99aPIXqxzxemrNH9s9XfEamLiPieij6oqlcECbrzQdIWWXqXitzm03Y7XOfimlTq9/n079dmIIJ+q6j2KmvaDxxq8IumPtA5FULQP1AbMu2LLej3OgzQ1/587bBol/UgQDZ+O2N150LhmTpQgS2dlTpvxuMtu0z7tkWLqrRqlDlNPs/HHy+ERlVdMmXVqsAwJDvC4Y+I45r+xnv0t8lxnQVTU6leD/CFWgvsJ38CQS8x0nv+hH3ffQBHN2XNSJj/wGxJAj0IUMzP5UACw4sABS7Dy5+cDQmQAAmQAAmQAAmQAAmQwJ8J8HmHq4EEyptA0H64EXfv+d7LgyrsLm+iQ2+9EfePmTMZlZPHouIvxnYZVDG5Cub35k8m0r752bmnHZ1v/vmV19tNQ/Peg2L+oV83A7GglAX922KN57pwPN8Xd8/7tpnx6D/bMLCJ8K7AmpnxSF3fSOg2wt5iCfpt5mZTJ1iUPxBBvzw5Mx7pF+Qxm12tDclLVdVE8h/jZXc24fnWWPwxQJb7zLU1Har46OzVdTvseARmf8gqOLcQm1sfLLCx07aOhV1lI+hvbUjcrArvrBuKfQo1ByZetuGzNZasV2ijABUe9V0IrpnZGO11AMHqvrfMYFII/9jMlXVIgARKkwAF/aXpF1pFAiRQQAI2gnwERMXfGV16I+CbcsrzQEDfqQSJj7vrH4bi/jGVY+4+ffXqdwqFoy1St1gFKbOf4/nAA+wX6Bfb3zn8vwopjh+IoN/YuiNa95gAfg9dptqrruAfpsWbf1WMaOgU9PdfNRbCfGQ7HGAR2X93yHXOm5JKtQat/+CMA9ImrnykOpV6o2stLVs6TTrFZJCY7tm34r6aZPPng8Y214PH9z4wZNM/6xSXQPdLDBOlYEa2kSjqLy7/kd67hZh/m4j4pQMd6Qg5fxIoOQIUuJScS2gQCZAACZAACZAACZAACZBAgQjweadAINkNCQwhgaD9cIr6h9A5I2BoCzE/98NLfB2UsqB/IBG+s2E30eG3xpLNAizxcotXVHYrYa/o12Y1xr6Qre9CzyWfZVUqgv5t4WStG1LzXn+Kpx/6sLTJ1uB1GMNrDCuBdZaMDRbtrKPY5+PHAc0nQHxeyLkNZM0PZK1m49Od5eIXAtR4rjnod2fFYzf2vG5131PQX8hlzL5IYNgSoKB/2LqWEyMBEsgQ2BVd+gFX5ScQTPSmojfVJFr6pUPL1G+LLnmvwtkAYLL3A5veNi3ZEnii2xwwmLJ/71qBb5qmrmEU6BDgOSjWSoX+aOoTLW8MRKi+PRyeFHLc9QrvdGA95mfCNDwrkKYKV352Riq1eyCrasCC/lj9haL6QwBVFnZsF+BHaZFk6NDRX1WvW9du0SawCgX9/RHlK+jfGa27B8CtPtCLFtU+X5u9bG1dvHjiqNGhfwdwrkedQ47rXj41tcZ8hrCUIIGglxhG1P/mXXfA/GQhgUIRCE0+A+/6ludXDzPMNgDni4j5yUICJFAmBChwKRNH0UwSIAESIAESIAESIAESIIGcCfB5J2dkbEACJUkgaD/ciPp3rVx/Mrp7SU6CRpUdAZMxYPr9l/vZzf3wMvBqSQv6G+L3iIrfu+ft6VDFebYR2Y07AiN/A3sc1fkzErHf9nSflbCXgn6rCP024nwommcmovUZH9jwB7ByZjx6u+1tt+3q5qnpzs7nBZjl1UaziLwLKXq3tdWmnoVdZRGhP5/1EcSnbdG6qiNjDz0DyDyfus++NX7f5XMfuv5YLusuWzaJbGMUwj9B8+R1EiCB0iVAQX/p+oaWkQAJFIjAjsjSL4vISp/uAqPrW0X5B14Ijaq6ZMqqVX/OV+gx6PZY/QLH1TX+hwz6NzYCfwB/APAwKjQ5bXWLVQqwnj3tjNavUOj3BBiVI+LDAF6B6A/cdGjN9FTqrVzaD1TQv/myy0aPHV+1SoFwLuOeqKtvHv/C/TN13IcO7zvyH/lmHii2oF/D4VBbyP0rhYQd1Q+7irNFcCqAcbnPGVkj45t+LCLKe7bta0e+4ngLlhuPuM5Fs1Kp/fnM3a9NW7R+mUJ7pUDrU78TKs+J6F6bsVWlAtCPQnC6V/1sWQps+madwSPQ/RLDMyMERf2D54uRMJKFmN9gMGL+9SOBB+dIAsOJAAUuw8mbnAsJkAAJkAAJkAAJkAAJkEBPAnze4XoggeFDIGg/nKL+4ePrUpiJhZif++Gl4CgLG6wE/VmilFt0PeAqhY7SbQza2pCIQNEIwPEwMGt0dRtBuQ6BoH97ODmpw3EvcwQLVeRvoDgN6Hq/HcrdAbpR0+ZdfqTfu/xgX8iTM+MRK0H/xuserJz0zsQfA7jY28be/RVDDP27K54cN6rq8LOAfMjWjq41FGucBzhPAV2aj2ylYBH6NZwMvR5K/5XCCbuCD4vibChOheSnNQkSnxdybvlG6B/ovebly63RRBMEdd6+7r/+rWxhhP7cP2rYggRGIAEK+keg0zllEhhJBKxE5CrP7po46fK5Dz108vRkNkY7I0tvhsjXffi1q8gV0+JNPwtirIDsjCz9EkRuy0NYn+neBfAGoBiol28AACAASURBVN8IjRr7A5uDBKahEcZXja96AMAKn4fPoCmkAbwKyD3VrqQklTL/9i1WvgCerEk0ez687Q6Ha9OO+yMAc4LG87l+GCrPqKTvnJZY839y6cdChO5rv9dYbQ11ZyMtK1XUhKY4JReb/Op6icjLRNCfF0sbdhaCfptucqpDQX9OuIasctBLDCPq3/fdB3B006tDZiMHLn8Co+ecg9NvvzNoIhTzBxHidRIoUQIUuJSoY2gWCZAACZAACZAACZAACZDAgAnweWfACNkBCZQUgaD9cCPq3/O9l3FkEzPXlpTjysyYMXPOwNTbFgRZzf3wIEIlcr01lrxWoQ/7meMnVC/mNIJF5OgXUTvIHgvBsgtBw8zGaLJnX1bC3kES9G++7KnRofEHr4HoFwCcOQB9SB9cgyPoN4MG+1Zf6mg/5eKzf3jlgRP1A0X0R0RkSW1j5JmgNdDzeq52WNoyYEF/a0PT2appE+C0oFqTYSTov2lWY8w3ZXrfdWBxeKlfxg+r+56C/lxuOdYlgRFLgIL+Eet6TpwERgaBHbH6C0X1hwCqPGesektNsuXeICI7Y3XnQvFTAJO8+8L9NcnmzwX1Za4bUX9bdOmnga5DAgMScSuwH4pba9T5vo24vjva/d0KGFvzOHHda4bbIfrp6njLOumaVvZSCEG/6Xln7MrpohUpBXxOP9t4AOZAxM/TSF9/ZmLtFpsWhRb0716+fGy649C/AmIOVwzUD/2mQEF/dq9aHM6xWQ451aGgPydcQ1pZVa/tyoLiUYyo/0BTCu0bfj6kdnLw8iRAMX95+o1Wk0AuBChwyYUW65IACZAACZAACZAACZAACZQTAT7vlJO3aCsJ2BEI2g83ov63m1/FwQ3b7DpkLRLoQYBi/uG3HCyiaJtJ3zczHv38YM8+WGxtHxU+Y7uFMBzZRM9Wwt5BEPS3NiTnq+oqANML74+SEvT3yhZg4be8RPTBa6w/k2LZYvy5e/ljY9s7Rv8rpCuQZ8G1JsNG0G8pou95j1gI+ts0LR+ZlYq8kWlndd9b2mKxbrJ+9hT+PmePJEACQ0GAgv6hoM4xSYAEBo1AW7TuOwp8ymdAF4q3FegIMkoEosAkv4j6CmzprNR5Mx5v2RXUX+b6G9HFs0IIPQjg/AKciP6J6zoN01Opt2zGbwuH/0Yd91EA59jU9+UIPNz+TvtNs59++mi2eoUS9Ju+NRwO7RT3kxB8TYAJA7T94PGECZ+sSTTFg/oppKB/9/IlZ6SPyVqofCRo3HyvU9CfndzOaN09AG7Nl2s+7Sjoz4fa0LUJeolhRP3tG9bjQFOvgBtDZzBHLgsCFPOXhZtoJAkMmAAFLgNGyA5IgARIgARIgARIgARIgARKlACfd0rUMTSLBAZIIGg/3Ij6Dz63DW83MXPtAFGPqOYU8w9Pd9uITIHchfOFoBUsts7dLpv5lqKgX6HSGkt9AtBvDTSwpLdvKOjvz2bwBP2vLW85wzl2bC2AomlNKOgXPz0JBf2F+OBmHyRAAlkJUNDPhUECJDBsCexYtnSadMpzAGoHcZKdKtowLd7SlMuYJlr/rnD4/eq4tylwmd+hgaB+BXgp7ToLbUX9Rhy/y9ELFXo7gA8P5PSuAKlD77QvzybqL6SgP8Ng77Jl4492HlmhwD8N5GS5OdAhkBtqEk2+KQILJeg3kfk7jx76sYjMD/Jn9/UDqjjYs27XGhGc5ncIhIL+7HQZod9y1Y3waqp6x/HzQ1/xw2AE/RT1j/CFYjn9qvnnY+KnbgqqvUJEHgmqxOskQAKlTYACl9L2D60jARIgARIgARIgARIgARLInwCfd/Jnx5YkUOoEbPbD9zW/SlF/qTuyROw7df4MTL7hg0HWcD88iFAJXt8WTta6IX0BwBRv8/SljvZTLj77h1ceyHcK22KN56bhnOvX3oH777XxhpPpQ4IF/Xj2rfH7Lp/70PXHbO2yEPS7EDTMbIz2igBmFam7iBH6X4sllzhQE8xwlMVc0wD2AjA/e5aJ/ocBSkrQ32vNWfjtiIgsqW2MPGPB52SV4DXWf+1b2JJztoCuyPzHRv8YgJ3WRHEA0ltr0r02fLUmw0bQL3rTrMbYd3LxtUWE/u3pUMV5s1fX7cj0a3XfM0J/Lm5gXRIYsQQo6B+xrufESWD4E9gRW1ovKo0AKgZ1tiprqpNNdQJoPuO2LVpU5Y6tXCgqywD9O0D+Iud+FA9UJ5s/k6sN28PhSU4ovQSuE4WoEfePy3Fsk/HgszXJ5gf6tiuGoD8zhjkQ0RYOv0dCerWruhjAe3I+FKH4kxPCBVMbmz1DjBRK0L8zVn8LVO8OyMhwWCEPosL9l2mrW04+CGTm3Barn6eqTx1PW3iql4/KXNC/8YjrXDQrldqf4xoMrN4WrV+m0McDKxawAiP0FxDmIHZl8xKDov5BdEiZDjWuPgLzJ6Dw5UUQIV4ngTIhQIFLmTiKZpIACZAACZAACZAACZAACeRMgM87OSNjAxIoKwI2++EU9ZeVS4fE2NPqz8HEusDE8NwPHxLvDHzQ313x5LhRVYefBeRDPr3tdtJy3oxUpDXfEbfGEv8DwH/3aX9IRC6vbYxsyNSxEFtv1LR59xyxfve8tSERgcLoTRwPW7KKsa2EvUUS9G8PJ2uOhXQ9gLP8+Av0VbjyT50Hxq2f/fTCo33rDoRncFv7bAnd2QZ+COjHvOfTuz8LET2CxOp9x7Jb+/3nZWFLzoL+1ljiFgWCtSaKB92Kin/pKTr/8/3SOA9wfLUmQYwKObct0fgyEfHTbxTlXvNaU1ujiSYI6rzXXP8DLVb3PQX9+f63wHYkMKIIUNA/otzNyZLAyCGw8brrKqfs37tWgIVDMOvd4uD86sbm3xVi7C4hfEXnB+E6/wDAPKiMtei3IDbsWLLkdIyW88V1/kFFL7ARyQvwm7TrLOibIaCYgv6+PEzWge3OsRkOQlcK8Ekj8A8Qz5/oQnF/TbL5c158CyHoN4cmQo67XoH3eY2jil3iSH1NvMlEOMhahoGg/x4AfmnKXuk4mr6gdu3afRbrPacqbZG6xSpI+Rz26RRFuDrZbNLUsYxwAkHphg0eivpH+CLxmb6Jym+i8weU80XEbK6ykAAJDAMCFLgMAydyCiRAAiRAAiRAAiRAAiRAAlkJ8HmHC4MEhj8Bm/1wivqH/zrId4YmKr+Jzs/98CAE5X19ayz+GCDLvWahQKcjCNc2RvN6z7rxugcrJ70z0UQfv9iH1FsO3ItmxBteydTJJ6J2kCdaGxI3q+LrPvX2OKrzZyRiv+1Zx0rYWyRBf2tD/HpVMdHIvQ4huIA+nN4//qZsQv7MPIJF+YMToX9LODlBQu5PAZnr6QdF88xEtP7kWggnz5SQ/hJAtY/vVs6MR28PWgOZ69uubp6a7ux8XoBZ3mtfvzsrHrux5/VCit5Nv9vDyUnHHF0P8daaANjlwq0/K97gqTWxsCvw0INFH9aHFQYg6M95fQT5vG3RuqojYw89A8g8n7r9Mn5Y3fcU9Afh53USIAEAFPRzGZAACQxLAm0NdWeri5/7p3sr5tT1pppES05pm2ys2XzZZaOrxp/yDwq5W4AJfm1UdMW0eMsjNv3a1Nm7bNn4I8eOfBGCz/qnV8Mhx3Uvn5pac/JEvOl/MAX9fefTvR6+DcCoKr0eXk0zXxF5IQT9bQ1LLlXXWQNgjAd3zywHPeuXu6B/R2zptaLysM/a2x1ynfOmpFJ5R2/w6ntnrO5cKH4KYJLPg7/v4Q6be4Z1hg8BVTU70L5rMb3nT3jzrjtgfrKQQGjyGTBi/tFzAiMRUczP5UICw4wABS7DzKGcDgmQAAmQAAmQAAmQAAmQwEkCfN7hYiCBkUHAZj+8c88h7Fq5HuYnCwlUTB6LyTd8AGPmnBEEg/vhQYTK4PrWWLJeoY0CVHiaK1hd2xhZLhDNdUqblzVPC6U7nwNQ69VWFZtcVxbMTkX2ZOpYCILfcUQundEYMUJvqxJ4eCGLHaZjK2FvEQT9NochTGR+FffCmY1X/dEPQqkI+rvXgxGmT/dcD31Y5nMIIGhBbIs1nuvC8dUXqOhNsxpjvTRChRS9GxtbG5KXqqq/1gT47Mx49AF//w6PCP1mjhZr9aWO9lMuPvuHVx4I8rO5nu/hDav7noJ+GxewDgmMeAIU9I/4JUAAJDA8CeyMLL0ZIn6npYs98RdCo6oumbJqVVF2srbH6hc4rq6BYKLnRBT31SSbP1/oie6M1q9Q6Pf8ovVnO0wwlIJ+w8Achhg7vmqVAmEfJr4i8kII+i3WppWQvdwF/Rb2HxHHXVLduOaZoDXcFg6fqY45Za8ep+ylTVz5SHUq9caJTZTwhDGOOckPz5P8Xpkmgmzh9eFLoPslhjko5hlexoj5DzSl0L7BVGMZqQSMiP/02+8Mmv42ACatMCPzB5HidRIoMwIUuJSZw2guCZAACZAACZAACZAACZCANQE+71ijYkUSKHsCNvvhRsz/dvOrOLjBbHWyjFQCRsQ/9bYFQdPnfngQoTK6biO4B/CntKQvmN141au5Ts3mwIACa2bGI3U9DwzYCK5FcEttY/ReG5s2h5OTHUfXi2COV/1sdpi6VsLeIgj6bYTIAO6bGY8GakgsRNIbNe1cNCsV2d+XT3BbeXJmPLLYxg+tDcn5qmoyNoz19EMWkXTgYQxgS6iiYt6Mx+t22dixpSF+o6j4ieSzRqMvvKA/MGvEbict581IRXwD1VnYVRYR+o3vLDJp9Mvo4edzq0MTgmtmNkYf79mP1X1PQb/N7cY6JDDiCVDQP+KXAAGQwPAjsHv58rHpjvafADhvyGan2OeIXjI10fJyTxvaovXLFNrri10fG5+sSTQHPrwoIG3Ruh8C+JjPHHv1tTNadw+AW33qf60m0fyFIGatixdPHDU69O8Azs2lLxsR9fE++83fot1BEVlYHW96Psj2XeEl813H8Xvg8+2rIIL+YD/4ZgnIzNFCEA+BXF2daFrdl0uwAN6k8Mnetl9fsfp5qvrU8Yf/U734Z+trVzg82XVcI2T13ASBwipKvgWLTY7rLJiaSp2M0rAzUvfN7mwTXmZbZUro29jcm7vDSz568OCRF2c//fTRoDXJ6+VFwOYlhhH1t29YjwNNyfKaHK0tCIFx9RGYPwHFvLwwkYj4piuIFK+TQBkSoMClDJ1Gk0mABEiABEiABEiABEiABKwI8HnHChMrkcCwIWCzH25E/Qef24a3m3LW7A4bTiN5IqfVn4OJdYFZarkfPgwXydZY4psAPus7NZFUet+py2c/vdD6fen2cHJSR0ifFeD9Xn0r0CmQhpnxSFPPOjZR2RX6wtjKjkumrPp4YFBGq4MFWSKyG5ushL1FEPTbjCuQFbXxyCNByzJYlK8DEPTj2bfG77t87kPXHwu2I3CtZRVrb21IXA3FowCcbGN4raNsdXcvf2zsoWOjfiIQT/1RtqwRpi8L4XzWgwBeXLY0xO8RFR/Nj74iY0ZfUPvIkn1+bC3sKhtBv81cANw2Mx7956D1plBpbUiugmKZT909jur8GYnYb/t8Bp0pIROEEh5BKBHINNOfzZzU8nBA0Jx5nQRIoPQIUNBfej6hRSRAAgMkYCHuNSNsPOKaE8OpfieGbYbfEVn6ZRFZ6Vs3ixi5rWHJpeo6fimw+gmPvcbYEa17TIDlPg+zzdMSzfWZ6zujS28EfE4Nqzy7a+Kky+c+9JDvg1PbokVVWjXKRE2f5zW2qK6sTrbc3vsLbHBU9GyC/o3XXVc5dd9bP4boxd689aaaREuv9GXZ6u6M1Z0LhV8qtHfUdS6dlkplTbVnIeh/Xto7Lq1et67dy1aLgxV2EfojdZ9UgZmzZzrDUhb0Gz5t0brvKPApT78q/uSEcMHUxmbPneCuwy2Rum9BcJN3P/3X9o5Y/YWiag7FVPmMv891ZMn0eJNVBG1jy87I0i+JyJcArG5/p/0mivptPlHLq47NSwwzIyPsf/OuO7p+sgx/AqHJZ2Dip26Cic4fUNaLyPlBlXidBEigfAlQ4FK+vqPlJEACJEACJEACJEACJEAC/gT4vMMVQgIjj4DtfrgR9u9auR7mJ8vwJ1AxeSwm3/ABmOj83A8PQjA8r2+JNc4VOEYvcLrPDDsArKyNR77aM5K+V/3Nlz01OjTx4CqohgOovVaZlgXTU5GdfettjSW+bMb0an9CxI0bZ8aj3/cbw+ZgAYDdIqHzaxvrf9e3LxthvQ6RoN8mQr/d/Ack6O9wIbGz4hGjm/Esr4WTZzkh/RmAMz0rKX5T6Xath7d61rHJJKHAr0el5eK+bbOsq08q8B3x0WUAuH9mPPq5/m0b5wGOX3DEAgv6YRmhPxE4pyDBeJDo3NxvjiBc2xhdG/RJuCUaXyYifoFRPTnZHLgAsB1puXhmKvJ7P1u2RRLnuw6MhsQ7mKXiqb0T9i3ueyDF6r63FOEHsTVzCPJPEHNeJwESKF0CFPSXrm9oGQmQQJ4ELCJvm56totF7mWBzaECA36RdZ8H0VOrkw8Ou2OIZroZ+AaDGo+9OUdxYnWwOeIgMTwo57noF3udlY19RvYXNB1X1imnJlp/7oW9rqDtbXZg6UzzquapomJZs7hWe2iLSvukua4YCCxH8r13Xubgn62y27YjWXy9QI4LPehLbfJHXCj1v2uqWHdnaBwr6LQToFnMJjAy/s2HJxUg7SQgm+vmq1AX9NqJ6AV5Ku87CbL41Avpdkbr/6gq+LcAo7wd5vaUm2dIrfaI5KDJl/961Aiz0/ahR7IWjn6iJt5gHN8/y+lVXnVbhHn0Aimj3+nJV5Os18aYvCaB5fpyxWYkS6H6J8RUA1/qZaMT8B5pSaN/g+7FaorOkWbYEjIj/9NvvtKlOMb8NJdYhgTInQIFLmTuQ5pMACZAACZAACZAACZAACXgS4PMOFwcJjEwCtvvhRsz/dvOrOLiBiUmH80oxIv6pty2wmSL3w20olWmdrijWseS3AJ+Aayfm5iqQqHA6b3r3E8ve9ppua0PT2arudwENWlyuAF+sjUe/nq2vE/2k/XQM5q3tPjgSmdkYeTZbH0Yc3N4x+lEI6nzdI1hd2xhZnu2wgpWwd4gE/QJ9VcW9cGbjVX8c0PwxIEG/GXqvwo3OijcYwX6/snnZ4+NDnZWPQ7Ao4DbJKqQ3bawySSiaq0YdvcYra8PWhuTFcNVfl6HYdzz7wyWzErGX+9pqIcwutKDfNdkzZsajD3hxs5qThWDcYm7GhAdq45HPBB3qGYig3wzS2hC/XlX8dECm2q/cyspFZ61amjUa3+aGJ84JqfNjQN7txc4vs4PVfU9Bf5n+r0ezSWBwCVDQP7i8ORoJkECRCewKhye7jmuiac/xGeqgiCysjjc9n685luJ0I84PVyebT5447YomHl26ChC/FE0HRfGpqcnm1dmEwLuXLx+b7jj0LUCu8RGmt6vIFdPiTScfgE60a/8JAL9UYLtC6jZMTa3ZkP0BbskZ6Q5nNYCLfNjtFgfnVzc29zqNbsksq6B/V3TpB1yVnwQI2H8aGuUum7JqTdYv4LvCS+anxWkUwVSfL+BP7Z5w+mKvLAVBWRG6+/2dA/lHdaUrqrwDhMzPKalUq/nZFqlbrIKUX2R9AAcVuLnGdR6SVCqdsfePDVe865g76laBXg/glKD1q6IrpsVb+qXMawuHz1THpPtSz3RfXocB+o5pcVAEXn1Zi+rNQQvR251Dx5Im+4GGw6HdwF+6Tvo2QEyUhi7GHiXreuzyRax+nqr6nYjPdGkefH/lQO5qd+WFTGaPrjVd0flBuM5NClzW91CBAh1QXVmTbPkqRf1Bq7X8rne/xDCCfiPs9yxG1N++YT0ONPU641R+E6bFWQmMq4/A/LEod4rIHRb1WIUESKDMCVDgUuYOpPkkQAIkQAIkQAIkQAIkQAKeBPi8w8VBAiOXgO1+uBH1H3xuG95u8ky8PHIhDoOZn1Z/DibWBWapNTPlfvgw8HfQFLaFk7XuiejptUF1Yd6ZQl4A9FkFdpv6olKhjn5YFCarsYnA7hWQ72T3QRHVczhokDbv6ys6ZeWZwO8lFUm3LVpXdWTs4TrA/SIgZwfMyYjRL50Vb9iYrZ6VsLcIgv4Tczj0DCDz/O2X9Wl1/+vsRGxLpp6Gk6FWx71QBN9QiMWNrq/ImNEX1D6yZF/fsbbGkmsBvdJiXRxWQVxd/Ya+M37z7KcXHt0STk6QEK4A9HYAZ/n24SOkN+1OCLRD/w4gKJ3IdoHc7qaxZlYqsr9rHYVT79EKvUUUMQtdxqO18ciKbKJ1C9F7ToL+1obEYleRCsgWcFBVbp7p4iGztjMMtzY88S51Q7eKwEprIpAVtfFIP61Jpr9tscZzXTg/PZ6dYJKPnzpU9Ltw8R24zhFTrwI4dfSYI6/3PEQxUEG/mZuo8zOLtbtfVe5yXDxRm4p0fRaZbA4V6c4bFbgRwISAdbuhqvLo5dkOgFjd9xT0W3wssAoJkAAF/VwDJEACw4qApVh64xHXuSgjys0XgEWkdXNudXV1omV5TzFvW6xurrp4BuKbgs4IiP+gImugeMFx5f+6jv6VQD964jCAtxC7ez4vhEZVXTJl1apeuS3bYkuXuCpx32jmgPlS/4qIrEkDL1Sm5XXX0XNd6N8DiErgl9j+czY2DUTQ3xWJPVb3sCrMIQa/Yub7rECfTruhX5qKISf9EYWYE/QXBgi/O1W0YVq8pclrgJ3RpTcC4nma2cewkxkhdixbOk065TnLzY0Dqjho+u3ymeA0m82MHnZkzURRKoJ+Y6fl/ZDvbWqiLDxQnWz+TDZBvVlXO2P1XxXVW3Lkam2PEfUL5IaaRNPD1o1YsawI2KYcNsL+N++6A+YnS/kTCE0+AxM/dRNMdP6AYsJRrRARc9iQhQRIYAQQoMBlBDiZUyQBEiABEiABEiABEiCBEUqAzzsj1PGcNgn0IGC7H26E/btWrof5yVL+BComj8XkGz4AE52f++FBCEbW9dZY4wJVZ01QVvmCUFHsE3GX1MYbfN+3bA8na46F1NTxF4Pnb5TJEvD1GfHIl7yijlsJe4sg6DdT2hpLfPm4JmKlxfSMJmQvTmhDTJloIVzv2W2bpuUjs1KRN/qOlYOg38JMnyqK5rcm7GuY+9D1x7xqtcYStyhwd7G0AIC+rgoTnf8P2WwotKDfiM9D6U47rYniAOSE1gRGa4LctCbqs0ZNh5vDycmOo+tFfIOtZsPSb+0MVNBvBnktllziQOPdcx3Y2srWOuAzyOq+p6C/8H5hjyQwDAlQ0D8MncopkcBIJWAZ/d7gySpyzpWbZXTvnY6k/25qfG2v/JJtsfqVqvrFIj04tDuQ+qmJpqf7zslERJ+6/83HADEniQtfFH9yQrhgamNzv9AbAxH0G0N3h8O1ace1PeWfz9z+rf2d9itnP/30Ua/GlpkCsjXvtebsDoPkM4U+bRT31SSbP9+3p1IS9Bvbdsbqb4FqwR+kBXgp7ToLp6dSb3nR3HzZZaPHjq9apYCJ9F/4otjnOrJkeryJYt7C0y2ZHm1TDjNaf8m4LG9DjJC/av4C26j8TCmcN2k2JIHyJUCBS/n6jpaTAAmQAAmQAAmQAAmQAAn4E+DzDlcICZCAIWC7H85o/eW/XoyQf9z8GbZR+bkfXv4uz2sGW6JxE9Toe0UT0Z6wqkNVb5iViFkFUCvuQQN9qTJt3j9HPN8/Wwl7iyTofy2cPMs5kTnBZD0oZtntpOW8GalIa99BBknQ75slIWPT5sueGh2aeHAVVIuhBQhcl4UW9Jt5bWmI3yMqtxbTud193zczHu2nNcmM25XJoCG5CoplOdpSFEG/sWdbLPlVBYoRzLEwB3ko6M9xqbA6CYxMAhT0j0y/c9YkMCwJ7IotnuFq6BcAanwm2K4iV0yLN5mHmAEVS4G6q5AbpyWaHuw5mBERV40/5RFAIgUW9adF5J6p8abbs0UkNzZsD4cnOY77w+OR7P92QAD6Nz6sojdOi7dkTbtlyevJmkTzYi+72iJLP6qQloDsBvlM6zWFe/m0xJqsJ6czHZoDEVP2710rwMIcB+kl6Dc+CDnuUwp8KMd+cq3+o+pE8xV910KpCfq77odxVfdC8OkC3g+vK9xLgnza455oBHBJroAD6h88ngTgkzWJJnMSnGWYE7BNOWwwUNhfnouhav75XVH5LQtTCluCYjUSGG4EKHAZbh7lfEiABEiABEiABEiABEiABDIE+LzDtUACJJAhkMt+OIX95bluTp0/A5Nv+KCt8dwPtyU1DOudEPUmPg2Vr+cY4d2WxmFAPlMbD//AKyJ+to6KcdBAgV8r3MVnxRu2+xk/lIJ+Y1cx5p5lvodE5PLaxsiGvtcCBP0uABNRf7TtAshSL1BI37PN9nBy0rGQ+xQghdRmdIjKzTMS4fv91mUxBP1Fmk8WzPKj2nj4Cr/5bYk1XihwjPaoKgd/FkXQb8Yv0gEOs2a/nd4/7ubZTy/0DA5qdd9T0J/DMmFVEhi5BCjoH7m+58xJYNgR2BGtv16g3/ETBAvwm7TrLPCL2J0LmJ2Rum9C8FnfNirP7po46fK5Dz3UK9VXd2TwuxX43PG0Z6FcxvWoexjQW6oTLd/2EvNn2u1dtmz8kWNHH4HolQURUCv2wtFP1MRbzJf1rKUQgn7T8c5Y3blQNAOoLQAzmCjuKp3hmviTvg/embHaYnVz1cUzOR4q6JcVYkd0yXsEzo8HkO7vPwAcAXChFwcFtnRW6rwZj7fs6lmn1AT9xjYNh0M7Q7pSVG8uwP2wCa6ztCaV+r3tGtm9fPnYdMehfwVkRQHGN8Nud1x3+dTUmn6bGLY2sV55ErBNOWxmZ4T9b951R9dPltIlYKLyGyH/6Dnn2BhpMvKYaDTMymFDi3VIYBgSoMBlGDqVUyIBEiABEiABEiABEiABEugiwOcdLgQSIIG+utqhcwAAIABJREFUBHLZDzfC/l0r18P8ZCldAiYq/+QbPoAxc86wMZL74TaURkid1obkfFVdBWB6AafcKnAbauMNL+XT59ZY8gpAfwDg9Hza92qj+Kk7qnLZWauWBr7UsxL2FilCv7G565BFLHkXgC/k+d77sEIfEYiJvD7ei50IbqltjN7b93qAoP+g0ccI9HZA3p2HX9LHDwPcUxuP3J7LAY/Nyx4f76QrHxGgEPqYgxB8qrYxsjrIhmII+g2zLdH4e0RkgFoTOQKor9YkVFExb8bjdb20Jj191r3WTOaMa3LwZdEE/caGE6L+d+6GSiF0WB0C3D0jLf8sqYhZe57F6r6noD+HZcKqJDByCVDQP3J9z5mTwLAiYCKnT9331o8herHvxBT31ySbzRe3gpQdsfoLRdX/xKlinyN6ydREy8vZBt0VXjLfdRzzJTdfgbo5Efr/xHU+UZ1K/W/biSkgu2JLG9SV+3MUp/ccwnxp/Wka6ZvOTKzd4v8FNjxhjOP+FMBcn3q+Efoz7Yz4urOj/RsArj3+BXqU7Zz71Dukqt+sGD327imrVuW0e9jld1cTOXDrJ+g3tuxevuSMdIfzGACzbh3LebhQeXJM5ehrjxw7fAOkK9qBVzkijrukunHNMz0rlKKgP2PfjtjSy0Xlu/ls9ijQAeCRilFV/5irT8345p7YEam7zBH8C4CzLf3Rq1q3DYl0aPTn3v3EE2/n0wfblD8B25TDZqaM1l/a/h5XH4H5Y1mYUtgSFKuRwHAmQIHLcPYu50YCJEACJEACJEACJEACI5sAn3dGtv85exLwIpDLfjij9Zf2Ojqt/hxMrLMKbGMmwv3w0nbnkFj3+lWrT+tMV9wugusHGK3fvLv/ZlXl0bunrPp4Tu/x+058czQ+KyTOg4Cen8P7+J7d7Bfg1hlp+X6QoDfTyErYW0RBv7HDCK23xlIN3QExJ+SwIPYC8gmnIvRyurPzeQFm+bR99q3x+y6f+9D1vQJbBgj6dztpOa8zlO50IKkco+bvB/D52njkfwYJ6bPZrOFkaFtIP6nA1wDkwiTTnQvIz9PqXj87EfPVxmQaFEvQb/p/bXnLGU7HsccguWlNFHjSDR27tsKtvEEV/loTkSW1jZFeWpO+bHcvf2xs+7FR/wuQsOU9VlRBf2b9t8ZSiwD9dj66E9OHQF9NO841Zz0RsdJgWd33FPTn8FHEqiQwcglQ0D9yfc+Zk8CwIrAruvQDrspPIJjoM7F2FbliWrzpZ4Wa/PZweFLIcdcr8D6/PlX1tmnJln/23OwKh0NtjoYBNaekzU6JTcT+w1B5RlS+OjWV+nVQVH6vsbsjk38CkH8EcKbVl2zFPjhocdPOPdNTqddseBYqQn/PsbqE6SH3K3CxNMD3PR6y8IYA/zq6YszDp69e/Y6N7dnqvBFdPMtByJw4/1jQoQJRXVmdbLk964MjIDsjSxeIyH0A/trH9+bgxm9dxc3Tks1PG393ZyswhyQmea4tYNW0RPPH+3Fz9JeAVnu1E8jV1Ymm1UF82mL181T1KQCnDrSvTHsTrb/7fvgygPcGrsnu9Shp587qVOqNIJuDrpvxdzl6oUK/rMCHgvzb1Z9irzryUKV0fPNdjT/8Y9AYvD4yCKjqHcdXx1dsZkthvw2lwauTo5DfRCF6VESMv1lIgARGOAEKXEb4AuD0SYAESIAESIAESIAESGAYE+DzzjB2LqdGAgUgkMt+OIX9BQBewC5yFPJzP7yA7IdrVyYaekXnqBUq+t+s9QcmcJtik0Lvc98Z3zT76YVHC8lnazT+1yryFQEutTxssF1U/qWzouPh2auvzklTYCXsLbKgP8POHLJIa+jLcOUTAXqKQ4CuDjnpW9/9xLKuoHVbY/HHAFnu44e3HLgXzYg3vNKzjp+gX4EtmajvPQT2Rkfjl0WhyzaIe/vMxqsG/B6+S4DeOeoTUGt9TMfxgwdPuw5Wznoi/OtcDhMUU9BvmJuDG69HkgvSDu6TAK2JQH/rOnLzzCciT5s5bIs1nuvC8dWaALpqZjzWS2uSbT0YX7Y67gqIGE1MUJaO7elQxXmzV9ftyPS1JRpfJiKP+6y1g4C7cGa84flcPhe61pjjhlVMtgqx0WGZgKYvQvWuWtf5me0hHmOT1X1PQX8u7mNdEhixBCjoH7Gu58RJgARKlcDmyy4bPXZC1fug+n4VmSva45CCyH9C8TpC7i+mPtFihOlayHm0LVpUlR47+oOOunMU8mEHGNP1ICDoVMVGB7KtwpUXzkildhdy3EL09adweEqno+dBcDZU/0umTxXsE9WNaXH+EDp09FfV69a1F2K8TB8ZZiHgvJ7jQuQ/XcX/RUf6l9PWrNlrM6Y59DDa0XkQnOeontXNfp+6+A9U6s+mrW45+VBj099wqJPhezwTxvtFYO6HihMPp7JbgJeKdS+cXD/hcGg38JdpR+cKMFegU05yPXE//q5U74nh4P/hMIfu6ETXUthfHt7MUchvJvWIiKwoj9nRShIggcEgQIHLYFDmGCRAAiRAAiRAAiRAAiRAAkNBgM87Q0GdY5JAeRHIdT+cwv6h9W+OQn7uhw+tu8p29LZF66qOjj34QVdkjig+DHG69AddRfU/VfV1F3jxLNfZlot4Nl8gRuD7Rte7X3cuIHPhSNe7X1XthMpGwP0DXOf5WamIiQY/bMqf542/g7h/d9IPqv8JF79IHxj3UqEPUdjCy9jmhvQiF/iwiFSc9Iekn3P3T/hNsWzbEk5OgOPOA5z3QHSuGbvLbld3A7ox5DobzwR+Pxhr05aXV73MXByR81SkS2sC1X0i+I9Op+JnPQX0Ax3Lq705YNB6VcuZop0LVPG3EDkRkFV1nwIvquqv9J3xm4vlT795eX4Wqe4z975K+tfFXGvFYs5+SYAEhh8BCvqHn085IxIgARIgARIgARIggRIj0P0i4+fHBeAzbExjxH4bSoWpE5p8BqrmL4AR8+dQTBSiFSKyPoc2rEoCJDACCFDgMgKczCmSAAmQAAmQAAmQAAmQwAglwOedEep4TpsE8iCQ6344hf15QM6zScXksRg3fwYm1plAxdaF++HWqFiRBEiABEiABEiABEiABPInQEF//uzYkgRIgARIgARIgARIgASsCeQanch0TGG/Nd6cKw5AyP+oiNyR84BsQAIkMCIIUOAyItzMSZIACZAACZAACZAACZDAiCTA550R6XZOmgTyJpDPfjiF/XnjDmw4ACE/98MD6bICCZAACZAACZAACZAACRSGAAX9heHIXkiABEiABEiABEiABEjAikA+LzIywv72Deu7RP4s+RPIU8hvBlwvIufnPzJbkgAJjAQCFLiMBC9zjiRAAiRAAiRAAiRAAiQwMgnweWdk+p2zJoGBEshnPzwj7D+wYRvM31nyJ5CnkJ/74fkjZ0sSIAESIAESIAESIAESyJsABf15o2NDEiABEiABEiABEiABEsifQPeLjIePC8UX5NKLEfQfaEqhfcPPc2k2outmRPyj5pyD0XNySiVsuDGd8IhePZw8CeRGgAKX3HixNgmQAAmQAAmQAAmQAAmQQPkQ4PNO+fiKlpJAKRLIdz/cCPrfbn4VBzeYbVoWGwIZEf+Y907GmDln2DTpWYf74bkSY30SIAESIAESIAESIAESKBABCvoLBJLdkAAJkAAJkAAJkAAJkEA+BFT1WgDX5CPsP7rpVRzesB7mJ0t/AgOIxm86My8u7hSRR8iWBEiABGwJUOBiS4r1SIAESIAESIAESIAESIAEyo0An3fKzWO0lwRKk0C+++FG2H9k0x4ceG4bjmxiFtts3h1ANH7uh5fm7UKrSIAESIAESIAESIAERhgBCvpHmMM5XRIgARIgARIgARIggdIkkG+EIjMbE7Wf4v4Tfh2giD/z4mKFiKwvzZVCq0iABEqZAAUupewd2kYCJEACJEACJEACJEACJDAQAnzeGQg9tiUBEuhLYCD74RT3/5nmAEX83A/nrUkCJEACJEACJEACJEACJUSAgv4ScgZNIQESIAESIAESIAESIIHuFxlfOR4h3kTuz7kYcX/7hvXo2PTqiIncnxHxV81f0CXoz7MYAb8R8jN3c54A2YwESACgwIWrgARIgARIgARIgARIgARIYLgS4PPOcPUs50UCQ0tgoPvhRtx/8LltOLxpz4iJ3J8R8Z/60Rkwf8+zcD88T3BsRgIkQAIkQAIkQAIkQALFIkBBf7HIsl8SIAESIAESIAESIAESGACBgb7IMEMbcX/nnj1d4v7hJPDPCPhHzTkHo+ecMwDKXU3vBPAIhfwDxcj2JEAChgAFLlwHJEACJEACJEACJEACJEACw5UAn3eGq2c5LxIoDQKF2A834v6u6P2/3TOsBP4ZAf+Y907GmDl5B7TJOJr74aWx5GkFCZAACZAACZAACZAACfQjQEE/FwUJkAAJkAAJkAAJkAAJlDCB7hcZJlr/NceF5zMGYmq5CvwLLOA3CE0U/kcp5B/IamJbEiCBbAQocOG6IAESIAESIAESIAESIAESGK4E+LwzXD3LeZFAaREo5H54uQr8Cyzg5354aS1xWkMCJEACJEACJEACJEACngQo6OfiIAESIAESIAESIAESIIEyIaCqC7qF/UbgP+BiBP6mmCj+5u8dmzadjOqfuTbgQSw7MKL9ismTYaLum2J+mn+b3xeoZET860XEpBNmIQESIIGCE6DApeBI2SEJkAAJkAAJkAAJkAAJkECJEODzTok4gmaQwAgiUOj9cCPwN+WE0L8dh39rMty2d//7xLXBKka0b/6cMmdy15Am+n7mdwWygfvhBQLJbkiABEiABEiABEiABEhgsAhQ0D9YpDkOCZAACZAACZAACZAACRSIQHeUooy43/wseMkI+o9uerWr73SX6H/PyXF6HgbI/DLzu54ifCPKN6Xn70Inf3dCsD+6W8Rf8Emc6LDrxYWI3FGk/tktCZAACZwkQIELFwMJkAAJkAAJkAAJkAAJkMBwJcDnneHqWc6LBEqfwGDsh2fE/kc2ndgD73zzEI51HwDo+vee9hO/7/W7E4cAjBA/UzJ/r5hcdfJ3ld3XK/7CiPirMGZOwYLYZHMe98NLf0nTQhIgARIgARIgARIgARLISoCCfi4MEiABEiABEiABEiABEihjAj1SEM8HUBRxfxni4UuLMnQaTSaB4UCAApfh4EXOgQRIgARIgARIgARIgARIIBsBPu9wXZAACZQCAe6HZ/UC98NLYXHSBhIgARIgARIgARIgARIYIAEK+gcIkM1JgARIgARIgARIgARIoFQI9IhUZMT915aKXYNgh3lhYf5sAPCIiJi/s5AACZDAoBOgwGXQkXNAEiABEiABEiABEiABEiCBQSLA551BAs1hSIAErAlwP5z74daLhRVJgARIgARIgARIgARIoAwIUNBfBk6iiSRAAiRAAiRAAiRAAiSQD4Fh/EKjp4B/vYisz4cP25AACZBAoQlQ4FJoouyPBEiABEiABEjg/2fvXuDkquv7/38+Z3Y3iYCIWBCBn5eqLWpb+0sl7OyFlQANJJuQZCcJd6oWUKm3f39SlV+9tNLa9q9CsQrVn1zDbmYTyIX7pZu9zCbYtD+VorVe/4ARFIMEmmR353z++U5mNmdnzsyc2Rs7M6/zePRh2TmX7/f5/Z6zc7Lv7/eLAAIIIDBXBHjfmSstQTkQQKCYAP8eTt9AAAEEEEAAAQQQQACBahYg0F/NrUfZEUAAAQQQQAABBBCoQCDwB41LD85k/4bs/1VwhpdtVwL8Lxs9F0YAgUoECLhUosW+CCCAAAIIIIAAAgggUE0CvO9UU2tRVgQQcAL8ezj9AAEEEEAAAQQQQAABBKpJgEB/NbUWZUUAAQQQQAABBBBAYBoFsn/QcGfsyIb7X5/9X/ffs7250L7b3Gz7PxORTIif2fdnuxm4HgIITEWAgMtU9DgWAQQQQAABBBBAAAEE5rIA7ztzuXUoGwIIRBHg38OjKLEPAggggAACCCCAAAIIvFwCBPpfLnmuiwACCCCAAAIIIIDAHBbI/nEjN4u/+1+3ucB/bsv9LPe/7ue5/z8Xznc/y/3/wZ+5wH5u6yO0P4c7AkVDAIGKBAi4VMTFzggggAACCCCAAAIIIFBFArzvVFFjUVQEEKhYgH8Pr5iMAxBAAAEEEEAAAQQQQGCaBQj0TzMop0MAAQQQQAABBBBAAAEEEEAAgfoUIOBSn+1OrRFAAAEEEEAAAQQQqAcB3nfqoZWpIwIIIIAAAggggAACCCCAAAIIvFwCBPpfLnmuiwACCCCAAAIIIIAAAggggAACNSVAwKWmmpPKIIAAAggggAACCCCAQECA9x26AwIIIIAAAggggAACCCCAAAIIIDBzAgT6Z86WMyOAAAIIIIAAAggggAACCCCAQB0JEHCpo8amqggggAACCCCAAAII1JkA7zt11uBUFwEEEEAAAQQQQAABBBBAAAEEZlWAQP+scnMxBBBAAAEEEEAAAQQQQAABBBCoVQECLrXastQLAQQQQAABBBBAAAEEeN+hDyCAAAIIIIAAAggggAACCCCAAAIzJ0Cgf+ZsOTMCCCCAAAIIIIAAAggggAACCNSRAAGXOmpsqooAAggggAACCCCAQJ0J8L5TZw1OdRFAAAEEEEAAAQQQQAABBBBAYFYFCPTPKjcXQwABBBBAAAEEEEAAAQQQQACBWhUg4FKrLUu9EEAAAQQQQAABBBBAgPcd+gACCCCAAAIIIIAAAggggAACCCAwcwIE+mfOljMjgAACCCCAAAIIIIAAAggggEAdCRBwqaPGpqoIIIAAAggggAACCNSZAO87ddbgVBcBBBBAAAEEEEAAAQQQQAABBGZVgED/rHJzMQQQQAABBBBAAAEEEEAAAQQQqFUBAi612rLUCwEEEEAAAQQQQAABBHjfoQ8ggAACCCCAAAIIIIAAAggggAACMydAoH/mbDkzAggggAACCCCAAAIIIIAAAgjUkQABlzpqbKqKAAIIIIAAAggggECdCfC+U2cNTnURQAABBBBAAAEEEEAAAQQQQGBWBQj0zyo3F0MAAQQQQAABBBBAAAEEEEAAgVoVIOBSqy1LvRBAAAEEEEAAAQQQQID3HfoAAggggAACCCCAAAIIIIAAAgggMHMCBPpnzpYzI4AAAggggAACCCCAAAIIIIBAHQkQcKmjxqaqCCCAAAIIIIAAAgjUmQDvO3XW4FQXAQQQQAABBBBAAAEEEEAAAQRmVYBA/6xyczEEEEAAAQQQQAABBBBAAAEEEKhVAQIutdqy1AsBBBBAAAEEEEAAAQR436EPIIAAAggggAACCCCAAAIIIIAAAjMnQKB/5mw5MwIIIIAAAggggAACCCCAAAII1JEAAZc6amyqigACCCCAAAIIIIBAnQnwvlNnDU51EUAAAQQQQAABBBBAAAEEEEBgVgUI9M8qNxdDAAEEEEAAAQQQQAABBBBAAIFaFSDgUqstS70QQAABBBBAAAEEEECA9x36AAIIIIAAAggggAACCCCAAAIIIDBzAgT6Z86WMyOAAAIIIIAAAggggAACCCCAQB0JEHCpo8amqggggAACCCCAAAII1JkA7zt11uBUFwEEEEAAAQQQQAABBBBAAAEEZlWAQP+scnMxBBBAAAEEEEAAAQQQQAABBBCoVQECLrXastQLAQQQQAABBBBAAAEEeN+hDyCAAAIIIIAAAggggAACCCCAAAIzJ0Cgf+ZsOTMCCCCAAAIIIIAAAggggAACCNSRAAGXOmpsqooAAggggAACCCCAQJ0J8L5TZw1OdRFAAAEEEEAAAQQQQAABBBBAYFYFCPTPKjcXQwABBBBAAAEEEEAAAQQQQACBWhUg4FKrLUu9EEAAAQQQQAABBBBAgPcd+gACCCCAAAIIIIAAAggggAACCCAwcwIE+mfOljMjgAACCCCAAAIIIIAAAggggEAdCRBwqaPGpqoIIIAAAggggAACCNSZAO87ddbgVBcBBBBAAAEEEEAAAQQQQAABBGZVgED/rHJzMQQQQAABBBBAAAEEEEAAAQQQqFUBAi612rLUCwEEEEAAAQQQQAABBHjfoQ8ggAACCCCAAAIIIIAAAggggAACMydAoH/mbDkzAggggAACCCCAAAIIIIAAAgjUkQABlzpqbKqKAAIIIIAAAggggECdCfC+U2cNTnURQAABBBBAAAEEEEAAAQQQQGBWBQj0zyo3F0MAAQQQQAABBBBAAAEEEEAAgVoVIOBSqy1LvRBAAAEEEEAAAQQQQID3HfoAAggggAACCCCAAAIIIIAAAgggMHMCBPpnzpYzI4AAAggggAACCCCAAAIIIIBAHQkQcKmjxqaqCCCAAAIIIIAAAgjUmQDvO3XW4FQXAQQQQAABBBBAAAEEEEAAAQRmVYBA/6xyczEEEEAAAQQQQAABBBBAAAEEEKhVAQIutdqy1AsBBBBAAAEEEEAAAQR436EPIIAAAggggAACCCCAAAIIIIAAAjMnQKB/5mw5MwIIIIAAAggggAACCCCAAAII1JEAAZc6amyqigACCCCAAAIIIIBAnQnwvlNnDU51EUAAAQQQQAABBBBAAAEEEEBgVgUI9M8qNxdDAAEEEEAAAQQQQAABBBBAAIFaFSDgUqstS70QQAABBBBAAAEEEECA9x36AAIIIIAAAggggAACCCCAAAIIIDBzAgT6Z86WMyOAAAIIIIAAAggggAACCCCAQB0JEHCpo8amqggggAACCCCAAAII1JkA7zt11uBUFwEEEEAAAQQQQAABBBBAAAEEZlWAQP+scnMxBBBAAAEEEEAAAQQQQAABBBCoVQECLrXastQLAQQQQAABBBBAAAEEeN+hDyCAAAIIIIAAAggggAACCCCAAAIzJ0Cgf+ZsOTMCCCCAAAIIIIAAAggggAACCNSRAAGXOmpsqooAAggggAACCCCAQJ0J8L5TZw1OdRFAAAEEEEAAAQQQQAABBBBAYFYFCPTPKjcXQwABBBBAAAEEEEAAAQQQQACBWhUg4FKrLUu9EEAAAQQQQAABBBBAgPcd+gACCCCAAAIIIIAAAggggAACCCAwcwIE+mfOljMjgAACCCCAAAIIIIAAAggggEAdCRBwqaPGpqoIIIAAAggggAACCNSZAO87ddbgVBcBBBBAAAEEEEAAAQQQQAABBGZVgED/rHJzMQQQQAABBBBAAAEEEEAAAQQQqFUBAi612rLUCwEEEEAAAQQQQAABBHjfoQ8ggAACCCCAAAIIIIAAAggggAACMydAoH/mbDkzAggggAACCCCAAAIIIIAAAgjUkQABlzpqbKqKAAIIIIAAAggggECdCfC+U2cNTnURQAABBBBAAAEEEEAAAQQQQGBWBQj0zyo3F0MAAQQQQAABBBBAAAEEEEAAgVoVIOBSqy1LvRBAAAEEEEAAAQQQQID3HfoAAggggAACCCCAAAIIIIAAAgggMHMCBPpnzpYzI4AAAggggAACCCCAAAIIIIBAHQkQcKmjxqaqCCCAAAIIIIAAAgjUmQDvO3XW4FQXAQQQQAABBBBAAAEEEEAAAQRmVYBA/6xyczEEEEAAAQQQQAABBBBAAAEEEKhVAQIutdqy1AsBBBBAAAEEEEAAAQR436EPIIAAAggggAACCCCAAAIIIIAAAjMnQKB/5mw5MwIIIIAAAggggAACCCCAAAII1JEAAZc6amyqigACCCCAAAIIIIBAnQnwvlNnDU51EUAAAQQQQAABBBBAAAEEEEBgVgUI9M8qNxdDAAEEEEAAAQQQQAABBBBAAIFaFSDgUqstS70QQAABBBBAAAEEEECA9x36AAIIIIAAAggggAACCCCAAAIIIDBzAgT6Z86WMyOAAAIIIIAAAggggAACCCCAQB0JEHCpo8amqggggAACCCCAAAII1JkA7zt11uBUFwEEEEAAAQQQQAABBBBAAAEEZlWAQP+scnMxBBBAAAEEEEAAAQQQQAABBBCoVQECLrXastQLAQQQQAABBBBAAAEEeN+hDyCAAAIIIIAAAggggAACCCCAAAIzJ0Cgf+ZsOTMCCCCAAAIIIIAAAggggAACCNSRAAGXOmpsqooAAggggAACCCCAQJ0J8L5TZw1OdRFAAAEEEEAAAQQQQAABBBBAYFYFCPTPKjcXQwABBBBAAAEEEEAAAQQQQACBWhUg4FKrLUu9EEAAAQQQQAABBBBAgPcd+gACCCCAAAIIIIAAAggggAACCCAwcwIE+mfOljMjgAACCCCAAAIIIIAAAggggEAdCRBwqaPGpqoIIIAAAggggAACCNSZAO87ddbgVBcBBBBAAAEEEEAAAQQQQAABBGZVgED/rHJzMQQQQAABBBBAAAEEEEAAAQQQqFUBAi612rLUCwEEEEAAAQQQQAABBHjfoQ8ggAACCCCAAAIIIIAAAggggAACMydAoH/mbDkzAggggAACCCCAAAIIIIAAAgjUkQABlzpqbKqKAAIIIIAAAggggECdCfC+U2cNTnURQAABBBBAAAEEEEAAAQQQQGBWBQj0zyo3F0MAAQQQQAABBBBAAAEEEEAAgVoVIOBSqy1LvRBAAAEEEEAAAQQQQID3HfoAAggggAACCCCAAAIIIIAAAgggMHMCBPpnzpYzI4AAAggggAACCCCAAAIIIIBAHQkQcKmjxqaqCCCAAAIIIIAAAgjUmQDvO3XW4FQXAQQQQAABBBBAAAEEEEAAAQRmVYBA/6xyczEEEEAAAQQQQAABBBBAAAEEEKhVAQIutdqy1AsBBBBAAAEEEEAAAQR436EPIIAAAggggAACCCCAAAIIIIAAAjMnQKB/5mw5MwIIIIAAAggggAACCCCAAAII1JEAAZc6amyqigACCCCAAAIIIIBAnQnwvlNnDU51EUAAAQQQQAABBBBAAAEEEEBgVgUI9M8qNxdDAAEEEEAAAQQQQAABBBD1LRjmAAAgAElEQVRAAIFaFSDgUqstS70QQAABBBBAAAEEEECA9x36AAIIIIAAAggggAACCCCAAAIIIDBzAgT6Z86WMyOAAAIIIIAAAggggAACCCCAQB0JEHCpo8amqggggAACCCCAAAII1JkA7zt11uBUFwEEEEAAAQQQQAABBBBAAAEEZlWAQP+scnMxBBDIF+iKxz8uIl8Y/7nZLb3Dw5chhUBUga7m5ptF9dLA/lf3plJ/F/V49qsqAU20tZ1iY2N/ZqpLVORkEYmJyJiJfKfB887vGRz8QVXViMIigAACCCCAQE0JEHCpqeakMggggAACCCCAAAIIIBAQ4H2H7oAAAggggAACCEyfwJrTl39czcazMqZ69YbtW8g5TB8xZ0IAgZdBYM3pyzrVdEvu0ipyS3f/VnKAL0NbcMnqFCDQX53tRqkRmBWBRFvb2yydvsJdTGOxG5MDA09M94UJ9E+36Jw6n66Kx9s8kbUi8nxDQ8PXuvv7n5zuEhLon27RuXm+REfHkTYycr2IXJIN8ecXdI963lnJwcFdc7MGlAoBBBBAAAEE6kGAgEs9tDJ1RAABBBBAAAEEEECgPgV436nPdqfWCCCAAAIIIFCRgK5pX96mYmvN5HlPva91928OzUhUEuhPNCcWeI37LxaRhSKyyx+df1tyOLmvopKxMwIIIDALAgT6ZwGZS9S0AIH+mm7e2qzcqra2EzSdHlCR366whu7L7FMmMqQid776wIF/uWnXrtEKz1E3u69uaXm7mj0oIq/LVvrnpnr2xqGh/5hOBAL906k5t86VaGk5y8w2H1yBYYErmYl82xc5+65U6tnpLCmB/unUnJvnSjQ3LzDVW0Wkq2gJzX7i+377pp07n5qbtaBUCCCAAAIIIFAPAgRc6qGVqSMCCCCAAAIIIIAAAvUpwPtOfbY7tUYAAQQQQCAokB/UnKpOrc1Kf/7py8/yAxkJUfl202jD2bel7irISFQQ6Ne17Z1fPDiJ4kcC3l/u6d/6sUMxDDYEEEBg7ggQ6J87bUFJqlOAQH91tltdl3oKgf58t+fF7PMq8pXk8DAjV/N0Vre2dqrvjy+Bk/nY7Mre4eEbp7MDEuifTs25da6CthUZMd9funHHjoens6QE+qdTc26ea3VLy5VqdkPezPz7VOQBE3lIVY/wRV6dbmz8wt19fc/PzVpQKgQQQAABBBCoBwECLvXQytQRAQQQQAABBBBAAIH6FOB9pz7bnVojgAACCCAQFCDQX7o/5If0xWUkPG/phr7NBRmJqIH+REfiSPX3b1aRMwJX/47nyeI7+7b+ih6KAAIIzCUBAv1zqTUoSzUKEOivxlar8zJPY6D/kKTZTt/3u5jVeWLH6mpt7RDfvzc3u3rmRWMmwtjx+McPXuML41c3u6V3ePiyOu/mNVH9REvLe83MDQCJZSu0O+b7i3t27PjedFaQQP90as69cyUWLjza5s1zz6J44DnRp2Nj5ye/9a1fzL0SUyIEEEAAAQQQqGcBAi713PrUHQEEEEAAAQQQQACB2hbgfae225faIYAAAgggEEWAQH9ppXXtne81kfGMhIntVrHFPf33FGQkogb6L+vomL/PP+oOEVk1fnWVbQt0b+Lmvr79YSXKP7eK3NLdv3VO5HASrUsXep73kIgckym72Y8apant9oFNu6P0wXrYB6N6aOXarSOB/tptW2o2OwIE+mfHmatMo0CRQP8XVORfi15G9Y2+7/+Oqp4mIr+bN8uz+4L4hK967qZU6mfTWNSqPtXlCxc2/rqp6bOiemjZLrMvv3pk5NM37do1Op0VY4b+6dScW+fKBrHdrOrrRORFFflkMpX62nQv+0agf261+3SXJhGPv9PNwi8ir8me+9m0yOK7UqnHp/tanA8BBBBAAAEEEJiqAAGXqQpyPAIIIIAAAggggAACCMxVAd535mrLUC4EEEAAAQRmTyA/qGkiz4raNZ4veyZTClP7j7Cw+2TONReOSZyZODo2uv8GM1lnLiOh+sme7VtCMxJRA/2uXuval/+hid0qIu8QkcdV9JLu/i3/XqzOBPrnQm+YfBkI9E/ejiNffgEC/S9/G1CC6hYg0F/d7VeXpQ8L9JvnLd84OLg1Ckiivf2NMjb2RRM5L2//b776wIErpjuwHqVM9bwPgf56bv3pqTuB/ulxnKtnWd3a2qm+vyVQvocWHHnkytsefPCluVpmyoUAAggggAAC9StAwKV+256aI4AAAggggAACCCBQ6wK879R6C1M/BBBAAAEEygsUzNDP7Orl0YrsUUmgv9KLEOivVGxu7U+gf261B6WpTIBAf2Ve7I1AvgCBfvpE1QlMNdDvKuxmn39u3rwbVOTyAMALKrIkmUoNVx1KFReYQH8VN94cKTqB/jnSEDNUjIJAv9ktvcPDc2I5wBmqMqdFAAEEEEAAgSoWIOBSxY1H0RFAAAEEEEAAAQQQQKCkAO87dBAEEEAAAQQQINA/fX2AQL8ck9FkUEhBpyLQP333GWeafQEC/bNvzhVrS4BAf221Z13UZjoC/Q5qZTx+nCfyoIr8QQDu+t5U6sN1ATlHKkmgf440RBUXg0B/FTdehKIT6I+AxC4IIIAAAgggMGcECLjMmaagIAgggAACCCCAAAIIIDDNArzvTDMop0MAAQQQQKAKBQj0T1+jEegn0F+sNxHon777jDPNvgCB/tk354q1JUCgv7basy5qM12BfodVECYX2T6i2rllaGhvXWDOgUoS6J8DjVDlRSDQX+UNWKb4BPpru32pHQIIIIAAArUmQMCl1lqU+iCAAAIIIIAAAggggEBOgPcd+gICCCCAAAIIEOifvj5AoJ9Af7HeRKB/+u4zzjT7AgT6Z9+cK9aWAIH+2mrPuqjNdAb6V5922pnqefeISJPDM5EfWSzWtmlgYHcOsyBMKnJ1byr1d4nm5gUmkjDVj6nI20WkQcyeiMViK3sGB39QrDEuX7iw8bkFC5ao2cVi1i4ix2f3HRORH5rIA14sdlNyYOB7h4oUvuWXXcx2NsVi56wfHNwTpSPkB+nN7IaNw8Mfyl0z3znMpuiXy0Qiln7yydM8z/ugiJwtIsdm931ORP5Tzb4iInclh4f3TTHQr4m2tlNsbOzPTHWJipwsIjERqcgyrB6JbB3U894nIh2Bc7vdnxHVflO97dh9++6/adeu0Sjmk93HtYXn+5eJ2SUi8uZMXxMZM5GfqdlD6nlfTg4N/ac7f57nHvW8s5KDg7vyrx0ymCXTr8uVMdHRcaSNjGwWkTOy+xa9RqK1daH5/kMi2RcxkUe1qWlFsq/vxXLXGb9P0un3i2qriByVPeYZMfs3Vf2KnHji/clkMj2FQL+ubW19S9r332Miy1XkDSKyINhXTaTHHxu7467HHnN9t+SWb5N3z2iitfV/mu+7e+LcwH2/V8x+oKrrm9Lpr9+xc+cL5a6T/3neMyUuIq+drvvAXSuvLU4N3M9u4NN3KzGKUreQflP+MLNbeoeHLyu347r29pNHR0ffp6qdIvK7ee39byZyq9fUdHeUPuquFfL7KNfHX1rd2nqq+v4nReTd2f67V0U+mEylbitXTj5HAAEEEEAAgeoVIOBSvW1HyRFAAAEEEEAAAQQQQKC0AO879BAEEEAAAQQQmO1Av8ttxHaP/JF4dpmZf5aovj6bl3CN8YyJfEdMb7XYvLuTfcmyOYSwFly5eOWx88ZGLzSTtSb6O3o437JXxL6rKj0HGhrvuOuRu8pnBlqXLvQ8bzwjYSKPmjd/RVjZKgn0l9o30ZE4Uv39m/VwhqN8RzX7UaM0td0+sGk8G1XUZnTsPBN7T57NPhH5qYg96JvLN20umm/KL3v5womY2vIN27dtLbfvuvYVJ5v4VxzMLawOZGnSIvKkqPSZr1+3187b4XIl5c4V/Nz1O/3FgdPUs/eJSYccziJl+t3BvEy/qd32qhdfd/9Nu26acl6oGo0cRObemWL/CLqva++82UQuzf0s0A800br0f8a82PtMbEmgPVw//L6o3T7S0HhL2D164aJzXjk2P/Y+Mb1ARN46IXsk8m+m9tVS7bi2fekpJvqIip6QLdcP/QbrSD667elSfSr/OFO9esP2LWUzWWvaOj+vKi5nktuu7OnfemOpa12+8PLG54/8+RI1vVhECnKIIvZAufs0//yFz5xD92TGsyl2haheLiJvzBxnMjDS1NCV859MoH9d+4q4L/5dKnLceFlMbvNj8z8w2Wd7Jfc8+yIwlwQI9M+l1qAskQSmM9CfHxyNGOj/up9Of9bzvF5RXZRX6N0x31/cs2OH+7I6YXNf+PynnlqjqteJyG+Vq6yJ7PBisfcmBwaeCNv3gtbWY0bS6fvGy2D2knrekuTQ0GC5c4eEskfUbEVyePj+3LGTDfSvbW1965jv36Iip5Upx4/V7D12yPALh38hRwvmVnCdtIrcLaOjVyW/9a1flLNxnyeam0831a9lA7/lDvmlmL2nd3jYDQwpOgCj3EnCPndB6l83NX1YVP8y8KUybFf38nGrNjV9yEZGviQibhCC26oy0F+B/7/GPO/CdDr9SVEd/1Iv2UE3pcwTbW1v89Ppb0Top+407iXgWjX7f90glGLnLRbob1JtSI+NfclEzssG7Yud4ucqcnEylXo0Yn/RREvLGjP7xwjPlMx9EGto+Gh3f/+TM3B+NzDhc68eGbluqgNcZiLQ74L8EdvA0exV1b8S37+hVHu7HUOekz9obGg4cyyd/pCYfbSgvc2u7B0eLvmyFbFt2A0BBBBAAAEE5qgAAZc52jAUCwEEEEAAAQQQQAABBKYswPvOlAk5AQIIIIAAAlUvMIuBfj2/vfPdvoibLNJN1FZyM5HnPZOPpl87/7ao4e1sEP7zKvKBwCCBYtdxfw//K39swQ3J4WTxzECNBPoPhXYb/lpU3h/BJm0mD3nqXd7dv7kgizATYfVEx7mv9fzYDVI+g+Hac4f46Ut7Bu8tOjFrsNETbZ2neyrR80K+vKdncOuU8kLVZjSd/SNoHxbo9yz2f33xXbbnrDKPATcA56qe/m1ugkVzGT3vF/s/ICqfL5O3cqd9XMRf09N/T0HW77KOjvn77KikmCzLXv8l37Mlyb5tJbN5a9uXXSiitwfKfJ8/On91yedH4eCcPb7vn5UcvKdgEld33szAk2f3r1GTSDlEdy/45r03ObA5NIcY9M3vk2ryMVHtM7Heg/m0N+W1xXc8Txbf2bf1V+7nlQb6E23LTlXVrcEwv4k8ZE3zE8mHk78p9/zncwRqTYBAf621aB3UZzoD/avi8Xd5Ig+KyKscXaRAv9l9qnrEwZG0blTbhK3YLPbZoO/1IuJmWHczyEfd3EvBVb3Dw5kvHPkHdcXjnzn4808Hfn5tbyr1qXInXxmPvyMm8ojkRrapfqexsXHxnX19mV+ubptMoH91S8sfqZmbvf115cqQ/fzQaEmRPxzfP8JM24l4fKmJOJNjIl7H7fZjM+vaODz87yWO0UQ8fqmJ/FNg5u4ol0ir6ieSQ0P/MF2h/sys6PPm3aAiblRj1M2N9Hamy7MHVF2gv6ulZZWY3RzhC3XO5FkRcbPau5ULclup1Qa0q7m5S1S/UcE1Dp3XbIOOjFye3LUr9AtjWKDfE/mwibh7P/8LbbE2fVbNOpPDw4+VavTMYI/5868NDY2X7i1R7oPMrPyTOn8ZoygdeboD/Yl4/Izs8yLqcylXzId0dPSSUgOBCn4fmf3EzbKgqm61gIJnvXne8o2Dg2VnEojixD4IIIAAAgggMDcFCLjMzXahVAgggAACCCCAAAIIIDB1Ad53pm7IGRBAAAEEEKh2gdkI9B8K4u5z4dFrI4TJg6RpE/nSq1464ZPlZk2/sOOck8b8WK9IwSSeJZtIRTakm+ZfXixkmqiBQH+iY/mbPbNeMfmDCvvrj1W0q7t/y4RMznSH1de1L//DIqHiUsXd42Yv7x7Y4oL3xTZd19Z5qWnleSEx+0TPwLZJ54WqyEimu38EG6Mg0G9yraq47EXUrMeYqX3gVS++7ubfvGL3daKZvFXUjN4TsYb0uesfvfdn+R2kktU03LEdHR0Nx/tH3SIiblWAzGZiu1Vscdiggdw+F7QufVPa8/qyKxC4o3bGfDtn/eA9e/LL5AYkeen914tOIocYGPhQ7GYI6ZMuY/XusOxT/koklQT6Q+9ns4f9sdG1yeEHfl3hM4jdEagJAQL9NdGM9VWJ6Qz0dzU3u2Vg3MjK7G9Q29kUi52zfnBw/Jfh6tbWTvX9LVGUwwL9JYLZz4tZt7pfxmZpUT3azNYcXJrpjLyXkn0Hz3vxxlRqY8Ev6Hi82UTcrPqvPPQNoLD8YeVe3dz8QVV1o1VzW8FAgEoD/avi8dd7ZveK6tvyrvm0qG4TkYHsz9vEzI1cPDHUtEygf3U8vloPhfkXBI6PZGki3/ZFzr4rlXIh8IKtq6XFlc2V9ZDnoW3CuU11Xrb8K/LKULSdovSdvH3czOt/bmZ/k/flcswt3aWq94vZT0TVLV90tpm1FBmAUFWB/kRz86mm6sLOh5dQOgTzfRO511N1Ifcjzcwtaeb6UGYgTshWNNCfaGlZbmbdof1H5EFP9Ttpkd8WkVNF5MqQfvrXvamUWzGhYIBNyMoXbnDF/sDAk2ddPVT14TL3wqPa1LQi2ddXbEnAYv0j7D44370vTOhHZk/4quduSqUKXkRcuUo8s74vqreq2X+5/Uz1LWLmBilNnBHB7Mu9w8Mfm+zgFnf9vQ0Nrz7Q1OS563hjY27pRPeyc2gz2+A3NHwk2O5+LLbv7r6+5/P7QpE+5Va0cP+I8M2Dsy1kngUm8kciclFIez+kBw4kig3iCPt9VOp+J9A/iachhyCAAAIIIFBlAgRcqqzBKC4CCCCAAAIIIIAAAghEFuB9JzIVOyKAAAIIIFCzArMR6F97+rKPienf5WUlnjaR21XkUWmI/cjSY29TUzex22U6MTeQNtPLNgxsCc6MPaE9EmcmjtaR/cmQGb+/b6a3euJn/h7ui/cWFf+9ouryA8HtpqNfOuGqsEEDL0egX0T0/I7OY2PpxsZcIcd07AMmdk3uv91AhAZrHP8bu6Ytvf/EhufyVzM4NNCh4T4ReUegwi6n8qg7h3n+Tj+tr4ip/p6JvE9E3pXXTjtGGhuW3fXIXc/ljnfB43np9FG5/x6RA78v6nUH2u2nvpdeOS89/5ncPg2xX++5ua/PZS0mtl3ITN6ZSS/VNovJNjU5YCrzRGWZmOZnen7upeXsO4e2/kfYDbru9KVtZt6EvFBm5QfRbhG/T0zSJc69z0wu3jCwtSDXFeVhUC1GM9E/gj75gf48u++L6b2q/mMm0iCibdncUH727P9TswdM9T3ZvnkoH2Jyr4p91zw9zkzPVLEzQyYBXf+Mt/fSvr4+1+fHt0THslbPV5fNOyLzQ5VtC3RvIqyPuo8TZyw70RtTF8wPTkzqkikX9fRvu6NYn1jXvny5iW3K3VNu8tAN/Vs/nL//5Qsvb/zNEbtd5m/CBLH5/TWTQxQJzyGW6a+VDDKZbKD/gjPOfX16LHaviARzhkUHVkS5l9gHgVoQINBfC61YZ3WYrkB/orl5gYlsFNVzAoTf7E2l3hsMohYL9JvIk57IX8qBA3cVC3u6865uablSzdwv0tyoPzcq+DrP7Jrk8HDBUlyJtra3WTrtwqsuYJrbnjWzJfmzyxcEiM1eUs9bkhwaKrq0j1sO6MWRkWT2i407/wsqsiSZSg0Hu1IlgX43uvA1IyNflUNf2HPbmKn+lef7f59fTzeiWp56aq0dGlQwcZb9EoH+daed9oZRz3tARd4auE6vml2RHB4uGJmXXYHBhbeDs6OHBrLD+kMmeO37a8PO7coyptotenjEtok83pROn3nnzp3jLxqTuT3DZih355Z0+sKNO3d+J/+c69rbT06PjV1vh5YTC25VE+gPCcO7euw1s494J510S/6LZKa9VD+UXaEiOLjDHRca6F8Zjx/nVuRQmTCSvGj/yV7Dza5/uF+b/UQbGxcn+/t/kt8ORergdnP3+WfV7PqCe+FQPfKvUfI+TrS0nGWHVsLI1bv0MyV8hvqv/6qp6f35LyKZl4uWlrVmdquINGXr6Aar/IV34olfKWiHRCLmP/30B1XkbwPleUFUl/UODeUG8UzmNhg/puAZHGEVD3dwkfb+sS+yblMq9a2C9ivSp0zkq881NX0ozKpEoH+fmN3YYHZd944dbuBEwQCQKaFwMAIIIIAAAgjMWQECLnO2aSgYAggggAACCCCAAAIITFGA950pAnI4AggggAACNSAw04H+81s63+7H5MHAjNxpMb3OH5t3TXI4WZivaf7jV3sNjT2i6sK52c1SftOCc4vMoq9r2zu/eHBix+AEcntU9LLu/i1u8sEJf9d1wdnnj/j51Sr66cDEnCMuQ9/Tv8UFbydsL1Ogv6Bn5YdxVeSW7v6tbqbzUluYzY9FZV3P9q0Ff193seZ17cvWmOg3g9kFMb2oZ2CLy+mEbvlGYvajRmlqu31g0+5ShXMDMbwD++8WzUxomGvrneo1rOvuu/un+ceu6zjvDeaPdeetwtBz9EsnXJw/GCPRnFjgNe53YfzD+bESs4QXOffjXqOeeecjW6aUF3L1mItGrr1D7p1p7R9hgX5zkzSaf8mGgXvcc2HC/RlhNY+fe6qX3bl9i5t0c8KxFy4655Xp+Q1fMctM/JjZ3LXU8xf39N3zeLA/nd/R+Rrfl0dE5PezP/9JgzfWfkfffU+F9dn8YH5gn+Qz3t4LwrInbp81bZ2fV5VPZvcf8XxdcefgFjeQYMK2pm3ZldlJfMdziCWfk20r3uapPyGH6OrqiS7JX1Ejd6GigX6Vb4svn14Q2/tAsQENUWboJ8xf5mnMx3UtQKC/rpu/Ois/TYH+sBmu3ai8i3pTqQlfLMMC/aWC3kHVRHv7G2109JHsTOruo7SaXSMnnfT3+cHY4HGrFi06yfO8u0V1YeCLQ8+xBw5cfNOuXaPBfUNm2/9sbyr1mWKtu/a0005Je577onFCdp+UHjhwbv6ghEoC/Yn8lQJcPVU/kRwaKrmkVOhs+0XCukUGDZScPdvVr2DW/SKB7BCXpy2dfvfGnTszo6/DtkRz85tN1Vn+j+znrt6rkkNDkVZ0CDunq+exo6O3qNn40ktSZkZ1d57Q8LlI1QT6u+LxdQdHp7pR8rkvnFFWPCg2U31ooD87O39wNOsOf2xs2V2PPTY+Ojy/TVaeeuqxXkPDNhU5bfwz1Yt6h4YKRs0WCfSXrUfoNYoMSgi7honcdOyBA1flPxsmPCdaWxep77uR9LkBNM+mRRbflUpNeBFxg0NGx8bcoJlTAn263L2sXfH450RkfIS/qa5/rrGxYOTyZH7rTDbQ3xWPu+eg+4eVQ5vZEyqyIjk8/MMS5XB1eb+IuEEWub5YdIBCkUD/s2K2snd4ODWZ+nIMAggggAACCFS3AAGX6m4/So8AAggggAACCCCAAALFBXjfoXcggAACCCCAwEwH+kNCpKEB7GBLJDqWv9nzLZjbeMn3bEmyb1vBRJgFQWmRKDOr69r2ZVeL6N8ErnufPzp/df4gg2oO9IfMKv6Cqr+se/s9pSby03Xtyz8XXA1AREqGlicbVg/pG2Vn8g7pGy/4akuS27dNmPB0bfvSU0z0ERXN5aiejom9e33/tuJ5ocJ+l1bRVd39WyadF8r1r7loNBv9IyTQv0d975zuwc07iz19XcbqeDvqq2ITJqB1u5c99uL4yuNGGsceFJswKeiVPf1bb8y7nq5t6/yGqPxJ9ucj5nlLN/RtdgMF8jf3vLheRK8K+ewnvsjiZP/WkAlEE0eqv3+zipyRPe6HfoN1JB/d9vSE51175xs9yQwueGP252kRu8Y/fkHJHGJ2dYW7RWQ8hygiRZ+voYF+la/7I/M/FDa4KljGcoH+RMe5r/XSsTsnDs6Rn6unK7r7tvwrv2kRqHcBAv313gOqsP5TDfRfuGjRKw/EYn8tIi602RAgeFSbmlYk+/peDLKEBPrd8jyLy4RCM6coCNub9enIyHmlZvTPXbsgiF5kJv2V8fg7Yod+WR+XPTY0oD9+3ubmK0T1a4E6hoafKwn0d8Xj14mImy09t4Vahn2R6YrH3UvP1eOfFQn0h9QzNJCcf43QgHxIIHv1aaedqZ53T2BW8kh1CKl7qGfUW211a+ubxPf7VOTk3BdBUT2/d2ioYHR3/jlDVjCoikB/yKoRrmpFZ5AP1vvyhQsbf93U5FZKWFWuT3e1tHxSzD4/vp/qp3qHhq4t1zZd8bg7JjcK1u1+fW8qVbCsVWig3+zLvcPDHys3Q3tB2YrcB/n91ES+19jQ8Mfd/f1PlqmHdjU3f1FUgzMNFPTVkGfWfSqyOmw1keD18gcvuRVMxPM6Ng4O/ricb7nPJxPoP3/RouNHYrGH9fBSgCOqeklyaKin3PVcn3pu3rzbVGRtbt9iAxRCfh+51RIu25hKFV3Csdz1+RwBBBBAAAEEqluAgEt1tx+lRwABBBBAAAEEEEAAgeICvO/QOxBAAAEEEEAgP6iZmT1b7RrPlz2V6KQbZTg/qJqZ8f30zluDM2aL6OqwmfCD18oEev2j1rt5EAM/Dwvlypr2zus0mG1R+fozujd0ZfvgNUKCv3t83z8rOXjPruB+1RzoX3t657vM5EEVeZWrk4ls35/Wzi1DW/aWattEx7JWz1c3i/gR2f2+43my+M6+rb8KO24yYfXzFy8/3h81F55+R/acRWcvz7/muvblnzGx8YkAzeTaDQNbPxXcb03HijPV98fzQibyqHnzVyT7khPyY/nnzu9Ppnr1hu1b/q6Se6FajGajfxQG+u2Gnv5tLos2YXb9fLOQPugOiXRs3qz4Iipf79m+9U9D+tFyEzs8gWhIP3LHFM7mbzeI6IXZyTeLDiPQ628AACAASURBVPq4oHXpm9Ke1yeHs2KhA2PWtC/7oIreMF4+kz5/3vzziqxIMqEa605f2mbmbRORV2Y/CB3g4j4LCfTvGGlsWHbXI3cVnTA1d7FSgX630oaO7E+qyFm5/d3vETPrTA5se2yq9w7HI1ALAgT6a6EV66wORWZE/oKKFB2lZarzxOxUEXmXiLwzsNxTTu9Zdb8chocLfjmEBPpv702lLin7hWHhwqNt3rx7RSSevUjoCgDFmi80iC5SMPt+SBj6BRVZkkylJowoddfJzHI/OrpezHIvMkVD8VED/Re0th4zkk7fJ6qLJlPPrnj84wfb4wuHv2zYLb3DwwVLfRXsJ/LN3lTqveXawZ03f2Z2FxbvTaUmfAFbFY+/y5PM0m25l5PHm9LpM+/cubPkclhuZn/f896eK7/veU9uHBwsOjq03O3a1dJyoZgdDgOb7WyKxc5ZPzhY9gU4JFBeFYH+kEEMRftwmF9Xc/PNonpp4LMpDarIv0ZXS8sqMXPLqx3aioTtQ/yf90XO3pRKhS0/N+EyIc+ZhxYceeTK2x588KXgjiGDC67tTaUmvGwW62OJlpZW8/37RfXQi7Rq8leNjePLeYWUv5IVJ9zM9t8QGR+RnBbVzt6hIbcqwJS2yQT6Q1Z8KDnQKb+ABauOFFnZo+D3kdlPfN9v37RzZ+jSalOC4GAEEEAAAQQQqAoBAi5V0UwUEgEEEEAAAQQQQAABBCYhwPvOJNA4BAEEEEAAgRoTKJihf5L1M7XlG7Zv2zrJwwsOW3d65yfNZHxyv7Bg9QWtS49Je3qfyHi2pehM/mHlKgj+il3U07/tjuC+1Rzon2xbZGf+7h+fMdzsR43S1Hb7wKbdYeecTKB/XfvyiWHqiIF7d/2QNnlo3vwDE7IY+WF1EXnca9Qz73xkS+m8UPvSU9R0PC8kFnuy1GzyUY3nolHUsufvV0n/yA/0Rx0gUXANkcj39tr25atEDueBVOSW7v6tBZm1/MC9iRT0I1f34OAQE9ttJuep6t+Mz7xv8s2ega0FWbf8Pi4iBYOSXBjeG9l3r4geziGaXtQzsKU7SvtkBz/dIiIX5PZX0c9292/5TP7x+YF+VflU9/atZSdMzRicvqxTTcdXqsiZHir/fjf46tzA9fao6cXdA1vcgBo2BBBwcT4UEKg2gSKB/qlU4+cqcnEylXo07CSTCZNmvhTG4+90v8BF5DXuvyczY3VBuFukWMh3nYi4EHgsW4eC4L/7eUFw2qzo7NtRA/0u0J72PLdCQGbpqUrrGSXQHzqDu+rqKLPWuzLll1FECmbfTzQ3n2iqbrTjm7OGbqbt6zyza8rNTj6Vzpd/bMiM/9ED2x0dR9rIyGY5vARTdQT681dHqGAQg/Ob6UB/1GdAJQMq8ts9JNBf0EcvPvvsI/a9+OJdcnik6oj5/tKNO3aELeNV0C1Dnp0TrlFwn1QYTu+KuPpHpfdLVP/gebvi8X8WmbCkWuT7yJ0ndKBSyACFqM/JSuvM/ggggAACCCBQvQIEXKq37Sg5AggggAACCCCAAAIIlBbgfYceggACCCCAAAJzNdCfHz4NCwInOs59p+fHxjM8IlJyJvn81i5YnSBkNvZ6DPRf1LbqhFEZGRDV386YzUCgP38m/ErCxQUzpoeUL3HGshO9sYl5ITG9zh+bd01yOLlvtu/8yQT6Z9posgaV9I/JBvoLriESuoJGWB1KzSYf3N/l1vbZUUkxWZb9+ZMx3+9YP3jPj4P7TRj4o7Jtge5N7Pdf+ReBVSJCnzt5A4bCVwApfIaFlqFUW61tX3ahiI5PMlt0YMLpyz+uZuOT80YdXOGuHWb6ypdO+NPfHLHbrSxweaB8+8zk4g0DWw9PsDrZjsZxCNSQAIH+GmrMeqnKNAb6x0TktoaGhk939/c/WcxvMmFSd66oM26XareQQQE/slisbdPAwISRrIn29jfa6OgjovrG7PlCZ6MOmf39yt7h4RvDyhA1qLo6P4wtsn1E3bJbQyWX3cpdM0qg//yOjteMuvqZ/X72BeAlUf2cikz4YlTM0hc5RkX+WkSOy7w/iIQ7xuMfMxG3/FVuYITb/WlR/UpDOn1n944dP4uyIsBk78WQFRTcLOqRBy5UEigPWfEg0qz2lVwj0dq60HzfvRAfkzUpCKm7n4cEwSOtgjHeh2Z4hv6oz4BKbPL7SJRAf8izb3fM9xf37Njxvcn2ueBxIffyf5jI33oi+6Oc30T+SESuHt+3yEoGUc41oVytrZ3q++Ojd4utkJA7JmylgcmsFhAyKKDgHon6nKy0zuyPAAIIIIAAAtUrQMCletuOkiOAAAIIIIAAAggggEBpAd536CEIIIAAAgggUM2B/oKyZ8O2N/f1Rfp7eJTWJ9A//YH+kCC1y/x8wTP71yht4os3Xz37CzHJzaQfGpZee/qyj4lpQV7ITL/ixbw7u/vuntG8ULAulQb6Z8soinf+PrUS6Hf1yhs4lFbRVd39W8azLPkz6OdC8InTlzV7pveLyCtFZMQ8b+mGvs3jE3cmOhJHqr9/8/gs/mI7Y76ds37wnj1Bz4JBRUVWCSjVTgUDm4oMwIkySKrYdQp/T+itYv7jovo3gTzePhP7Xxv6t/3TTObwJtNnOQaBl1uAQP/L3QJcv2KBKQT6XYD/56K6U3w/qSMjDyZ37fpNuQJEDfPmn2d1S8tH1eyL4z+fRLg1pK7FZlzXrnj8GyLyJ9nrvaAiS5Kp1HDu+i4sfuzo6C1qllk6p9xM+lGDqiFB5MrC2PH4x0VkfFRfWFh31aJFJ3me1x8YsFCu2Up+XjTQ39y8wFSvz5vZO3guN0jhuyqyMeb7m6Y74B8SRK5oBvZKAuVzKtCf3wdUP9U7NBRpqSbXOJOdof/yhQsbfz1v3rtFdZWYtYrIa0Xk2LKdq8i9XIl/wfMiP7QesopEyGoYoQNTypa/yA5dLS3OYfpGvk7imRdWtEqfwecvWnT8SCzWryJvzZ6v6EoVpayiDDaK+pycbJtwHAIIIIAAAghUnwABl+prM0qMAAIIIIAAAggggAAC0QR434nmxF4IIIAAAgjUskBBULPMbOxTtXBBV88OnKNiy83sVBE9QUSOKnfesNmk17Z3XnEwE/C13LEqckt3/9bLyp2rks9rLNCva1vPfYto7EJRO1NEX5/NVAQnyCzkmeYZ+pe3LD9qfsy2qsjplbRFiX3DZz9vTizwmvZfLybvK3LsXhH7rqhsVG3YNJMB/0oD/bNllOcy7f1jLs/Q7+qe6FjW6vmZYP4R7r9N5PoN/Vs/nHPJa7fxfnZB69Jj0p7eJ6KLMseZXLthYOuncsdd0Lr0TWnP6xORk8M+z+23rq3zo6YynkOczDMs6moG0xvoFzcwYf7BbOCCQB9idv5peqBxmtoTINBfe21a8zUKC/Sb5y3fODi4dSYqX2mYNFeGKGHQcuWtINAviebmJaa6WUSasuedMJt0/iz+prr+ucbGS/v6+txAh4ItalB1sj6VOIXM9F6OruTnxQL9mS9giUTMf+qpNap6nYj8VpkLPe32axobu/GOnTtfmFKhMl/+Oo60kRHXhmdkz1VRELmS4+d0oF8k0moB432owhn6nZM/MvJhFflzEXlVxe32MgX68++DUv244jq5gRH5Aysmc5LgMS9ToL+S52apKkZ5hkd9Tk6VkuMRQAABBBBAoHoECLhUT1tRUgQQQAABBBBAAAEEEKhMgPedyrzYGwEEEEAAgVoUmK1A//kdna9J+/oZFXtPXgg0EmtYoD8/oDqZMGy5i9dIoF/XtS0/19T+VkTeUa7OBZ9Pc6A/JIBccZHyDggN9Lt9XF5In92/Rk0i5YXE7LqGkfSNd+y8b8p5oWAZKw30z6aRiMxY/5jrgX73XPJ9eUREft+1l4k8at78Fcm+5Ivuvyc+YyzlNy04N/lwMjPR8Jq2zs+ryicPtfPEGfjXtS9fbmKbsrPXF8zgn+sb0/EMe5kC/UXuWfuBeg1/3N1390+nelNzPAK1JECgv5Zas07qQqDfOys5OLgrv7mzs1I/rIe/UD+qTU0rkn19mS8OiZYWN2I59wUgLSIX9aZS3cW6TdSgaq0F+nMebvb25xYsWKJmHxAzN9I3OFIwn+2XqvpnyaGhDVNZCqiSQH5Yu1VyfL0G+hPNzW/2VXtV5A+K9P19YvYLUbXA52507fHj/02gP9pvGwL90ZzYCwEEEEAAAQRqSoCAS001J5VBAAEEEEAAAQQQQACBgADvO3QHBBBAAAEEEJiNQH/i9GXNnmmviLyuiPheEfll8DMTOVpFjs39jED/8o+r2RdyHlEHLySaEwtijQe+aGJ/mg0X5zeByxr9QkQOBD5oyLaV+183/fiPGqWp7faBTbvD2m+Oh9UzRb584eWNzx/58yXi6wdUMysDlM4Lif1Zd/+2KeWFglZz1Wim+8dcD/S7NlrT3nmdinwo09XFdqvY4p7+e77nbLzG/RtF5JxDt8HEWfjXdKw4U33/nuwkvRMGlUwM+8sP/QbrSD667en8+6cGAv3u+eGLSOP4s1rkIWuan8gNfOC3LAIIiBDopxdUnUC1BPpXt7R8VM3Gl7qRSYRbK51puised6NEM18cRCQ4u7t2xePfEJE/yX72QzXrSA4PF3wByHWISQf6RW7vTaUuiRpsjzILdiIef6eJPCQirzn0pUh+ZLFY26aBgdAXgOnu1Jlw//z5b9VDwf7zROS0kGXc0qr6ieTQ0D9ErXt+OUMC+SPm+0s37tjxcJQ61UygX/VTvUND10aps9unK+IM/Svj8eM8kQfzwvzuZf+bpnrTsfv3/+CmXbtG868bddBKJf5lryEyYUCO23/taaedkvY8N9rXLSM47ffBdDyzorZZJftF9c+dMzu4qV9F3hryLIx86SjPpqjPycgXZUcEEEAAAQQQqHoBAi5V34RUAAEEEEAAAQQQQAABBIoI8L5D10AAAQQQQACBmQ70n9/S+XY/Jg/mhfl/aaZf0kZvg39s40+TyaQLhU7Y8oOuYYH+te2dV4jI13IHRg25V9LqVT5Dv65t73QZp48E6pwW0Yc9X7481jBvMDcTedCkYMbvaQ70n794+fH+qN8vouN///d9/6zk4D0FE6FW0lZR93Xh/r3zd7/Vb5DTzeQ8LZIXErNP9Axsm3ReKFieSgP9s2Q04/2jGgL9ebPpu+TORT392+5Y2770FBN9REVdnucl37Mlyb5tg7l2LZjdX/XqDdu3/F2iI3Gk+vs3q8gZ2X2Tz3h7L+jr6xvL76Pr2jo/airjOcTJPMNe5hn6bxLVh11+MjBIJj2d907U+5r9EJjLAgT653LrULZQgaoJ9Le2dqrvbwlU4qEFRx658rYHH3wpatNWGmRPtLS0mu/fL6puRnG3Xd2bSv1dorn5RFPtE5E3ux+a2Q0bh4dd8D84C/mEYkUNqq4+7bQz1fNyowjdOQqCyKXqO5nQrIjsjvn+4p4dO74X1XI698sE/Jualqrq34jI7wbO/YKoLusdGhqYzPU6OjoaXjM6ul7MEuPHq67uHRpyKyuU3SoJlM+pGfqbm68Q1fEX50oHv0QN9HfF45852Oc/PQ5p9oSKrEgOD/+wFG7UQHkl/vnXK7hGyH0U8uyb1vsgpAzbjmxqStzc17e/bOebwR2i+ueKENIOaVHt7B0auq+SYnbF4/8sIu8LHJN5ngbPEfU5Wcl12RcBBBBAAAEEqluAgEt1tx+lRwABBBBAAAEEEEAAgeICvO/QOxBAAAEEEEBgJgP9Li9xvH+UC3peMC5t9rA/Nro2OfzAr0vpRwn0F5RdZdsC3Tutfw+v5kB/dmWE+0XklVnrfSr2J+Vmnp/pQH9I4HnEPG/phr7NkSbGnO67NjN7/yt2L1WVgryQqr+se/s9k8oLBctZaaB/Noxmo39UQ6D/gtalb0p7nsvfnezazESu39C/9cN5A4a+43my+M6+rb8Ktmtwdn8Ruc8fnb/aa/zvNwQGArjdr+zp33pjWL/Nf4a5iXHnzT9QWQ6x49x3en5sfELdYitqRHmmFru3Cp61h3a86eiXTrjqpl03ja1tW/bncihvF8s9azzVFXdu3+LKxYZA3QsQ6K/7LlB9ANUS6M8P44tI2Vnx81ujq6VllZi5JXlyW8lBAYmFC4+2efPuFZF49oBMuF4OHGg11c3ZpXtG1MyFmN0X8aJb1KBqyKzhT4rndWwcHPxxlN4VJdC/vKXlqCazrSKZpazc5mbDX5UcGgoOmIhyuWndJ+udFJGzAie+vjeV+vBkL9QVj39eRD4ZOP7a3lTqU1HOV0mgPCTQH+k6lVwj0dq60HzffeE6Jtgfk319LwbrUzAoxGxnUyx2zvrBwT1R6h0l0H9Ba+sxI+n0faK6KHNOs5d8z+vcNDT0L+WuETVQXolN/jWjBPovPvvsI/a9+OJdgf5W0QoO5eq5Kh5/l1vBQEReld234mdWuWtM5vOo/sFzRwnjlypL2DMnbFBA1OfkZOrNMQgggAACCCBQnQIEXKqz3Sg1AggggAACCCCAAAIIlBfgfae8EXsggAACCCBQ6wIzGejPD8qKyNMxsXev79/2X+Vco4RPE/lBVpHQ0G25a5X6vJoD/WvaOj+vejirYiJf2NC/9ROlJgp1FjMd6BcRXXd6561mclHOPmwFhqm022SOTZyZOFpH9ic1kBfKhbsnc77gMZUG+mfDaDb6RzUE+i/r6Ji/z45KismyQ21mO31Ld3ra8BURyUzeWqwfnN+6fInvWSa7Z2K7VWyxSuwtJuYmeY2ZyLPq+Yt7+u55PKwPhTzDfug3WEfy0W1PR+1za9uXrxI5nEMsNiggyjO12DULBh6Y3G+x+YncCh9h946IPBFrSJ+7/tF7fxa1LuyHQK0KEOiv1Zat4XpVTaC/MFzvlv26qDeV6o7SPG708bGjo7eo2eHRxyJlQ9d5s5DvMdWzxfcvVdWrsl8cHm9Kp8+8c+fOZ0qVI2pQNWQQQUX1jBLod+XsisevExG3qsChr0Sq659rbLw0bJmhKL7BfVbG48fFRDbkRlCKyJNpkTV3pVLPljtXyKCLilYoyD9/oqVludmhL2vZz1J64MC5yV27flOuLJUEyle3tHxUzcaXYoo6K34l14ga6E+0t7/RRkcfEdU3Zuv4goosSaZSw+XqnOkbzc03i+qlgX0LZlJf3dr6JvH9Pj08SvZHFou1bRoY2F3uGlED5ZXY5F8zSqA/ex9MesDHqkWLTvI8rz/gPKGvnt/R8ZpR1w5mv58tX0X3cjnHyX4e1T94/q54fN3BFUlun8x95M6TiMebTWR89gETCR2oFPU5Odm6cxwCCCCAAAIIVJ8AAZfqazNKjAACCCCAAAIIIIAAAtEEeN+J5sReCCCAAAII1LLATAb6Ex3LWj1f3d9oj3CGJvKoefNX5EKgpVyjhE8vaF16TNrT+0SykwCKvOR7tiTZt20wSpsVBGFVr96wfcuEFd6rNdCfXR1hfS6QnPFXW75h+zY38WbJbRYC/ZI3+7krXcpvWnBu8uFk2RxNufJfHF953IGGsQ2BLMmT88Ya1tyWuqtsXigkHB25z5Yq1yQC/TNqNFv9oxoC/a7d8p43e0zkShX5WxFxmae0iq7q7t9SMEFt4oxlJ3pj6mb3f3O2/a80kbdpNgtX7pnngvDeyL57RTQ3yW9aTC/qGdgSOYeYvwqKmVy7YWBrwSSzUZ6pxfpw/u8JFbmlu3/rZcH913Wc9wbzxx4Q0bcGft5z9EsnXHzTrptGy923fI5ALQsQ6K/l1q3RulVLoN/x54Xr3azgfToycl6UcPbq1tZF6vv3BWY3jxRyzg9Rm8gXVfXMQEg30gzylQRVQ+p5n4qsTg4P7yvTDXV1c/P1ucEGmX3NbukdHp7wi9z9ONHcvCSwyoD70R7zvHM2Dg7ujNLVL1+4sHHPK17xluTAwPfyRxAXBJnNXlLPW5IcGir74hYyq/nUAv2F4fYRUT2/d2jIhfxLbqtbWt6uZm6G9ddld9yjnndWcnBwV/6BUQPk+cclmpvfbKqPiMj/KHeNqIH+sMErZnbDxuFhN4DDSr7INDcvMJGNonpOYL+CQH/IfRF1JQlNNDdfbYeWezq0FeujHR1H2siIG017RjmbybZH/moGJvK9xoaGP+7u73+yXP8IuYe+2ZtKvTdgHHY/Rn5mueu7e+nAvn3zN+3c+VS58kT9fDKB/pBBIiOqeklyaKin3HXds+LX8+a5Jcz+ZLzJiwwgquQ5We66fI4AAggggAACtSFAwKU22pFaIIAAAggggAACCCCAQKEA7zv0CgQQQAABBBCYyUB/wbnFdsZ8O2f94D17SslfvvDyxt+8YveNohP+vlsQtnfnWNPeeV0uPJs5p8rXn9G9748wkaSubV92vcihiTSLhXarNdCf6Egcqf7+zXo46+BiBBf19G+7o1yvX9e6YpF5gWyT2Y8apant9oFNoZMrTiqs3rH0HeZ7j6jIcdnyjKjYJd3928r+/T+7vybaVpxyzH8f/1/5YeHzOzpf4/viMjC5iQ8jD/RYe3rnu8zkQRV5lbtOuUB2Ocvc53PNaLb6R7UE+hOnL2v2LDP46JXZNnM5ITdjv5u4tdSs+bq2rfMbgWfVgyK6QMTaMv2nSLg+2G/WtS//jIl9evxnJn3+vPnnRRncUnCvirzgqy1Jbt9WMNnqTAf6M8/jts7VqnKbiCzIPVfF7BM9A9v+oVxWLOq9xH4IVKMAgf5qbLU6L3M1BfpDQqVpVf1Ecmio5C+f7Kz3SZm4NFPPsQcOXHzTrl0lR6IlCgPObn8v88WhkqB6W9sJmk4PqMhvZ794Fp3RfGU8/o6YZL7g5r48R6rn6nh89cHzB385VxKWdvs+4aueuymVKrnkjgvoPjdv3g0q8l4Tuc4zuyZvsIF2xePfCAZ4ReSbrz5w4Ipy3qubmz+oqjcEbsvbe1OpS6bw5SIsVF22nmF9xg16KBboX3vaaaekPc+12QnZsr8gqst6h4YGij1isjPQ3+Ry24F9il4jaqDfnSskbL7PRC7emEptLPHI00RLy5+bmQvb51Y0cLsXBPpDnhtpE7lsYyrlZnEvtmkiHr/URP4p8AWykj5a1Cb/glEHWISsAuBeCm869sCBq0r11VXx+Os9s3tF9W3jL7hmK5LDw+4lY3wLabNI53cnCFzjBFW9LDk05EbrlxyQEeXX2WQC/e68IQONyt5H7riQ51LRe4NAf5QWZB8EEEAAAQTqS4CAS321N7VFAAEEEEAAAQQQQKCeBHjfqafWpq4IIIAAAgiEC8xkoL8gxCzygqq/rHv7PUUzDC7M/8IRv/iUiV0TzAxYyOz5rkYh19hnJhdvGNhaKpcQFjx93GvUM+98ZMszQam5EujPn9E+bIbs/BbOD1OLSNnZste2Lz1FRO+eMMt2mUC/O8ZEH1HRQ1mVMvu7XTIzxNtRXxWT9+XKbSLPmllncmDbY2XuV13btuzPRfVvTPUuGzlwRXL4gV8HjskPWbuUwzeP/u8Trig3U/ia9mUfVDmcF1KV27u3b51KXihTrDloJLPRP6ol0B+y2kewC65/xtt7abFBQuvaly83MTehq8s4Hc7ziYyY5y3d0Lf54VL9OdHe+UbvUD7PrQbgtnSUELyb3V9H9ic1kEMsdY/PRqDfDala1778c9nnd67ae9T3zuke3Bxpcl9+VyNQiwIE+muxVWu8TtUU6HdNsbql5Uo1c4HvXODYBYnDQuWZllt32mlvGFPtFh1f5sv92H0RXbJxePjfozRvSMg8d1hKDxw4N8oKARUGVbWrufmLovqRQPnc7PyfVbPr82fqTyQSMf+ppy5V1S+LyFET6lRk9nO3T1dLS5uYbQuMcnRp4cclnb5w486d3wmzWdfefnJ6bOx6Ezlv/HPVv+odGvrL4P4h504fDLvfOC+d/sQdO3e+EHJuF7w/W1VvDQ5kODja8qLeVCrSckbF2jJkpn23679qLHZpcmDgifzjXB3HxsbcgISz8j4rHrYvnE0+M0BCRVzI+4fTco3W1oXm+w8FVpkounpBZiCK6p0isiJw7T1qdpWcdFJPMpl07TG+uf19z/tfava/RaQhr7wFgf6wVQAyAx6KBM+z/eZL2X4THCzwsgb6XT0TLS1nmZkb4Ts+SnUSz5TNanZ+yCoabnDL50TE/YNHbnMvALfP8/0PFbsXEvH4u03kn0XkTdmD9vq+f86mHTuGojyzSu0z2UD/ynj8OE8yo+H/IHD+H/si6zalUt/Kv2bmufT00x/MLoWWs3XPmK8+19T0obAXrgqfk1Ol4HgEEEAAAQQQqAIBAi5V0EgUEQEEEEAAAQQQQAABBCYlwPvOpNg4CAEEEEAAgZoSmNFA/5mJo72RffeKaDz4911RWdezfWvh33fbVrzNU9/lJE7LRy4W6HcB0rXtnV8UkWC2ZY+KXtbdvyVswjoXOO00sZsDuYe0mV21YWDb1/KvO2cC/ad3niMmrj7ZrIP9QL2GP+7uu/unxTrk2rbl60TNTYg4nm0S0+v8sXnXJIeTLv8zviWaEwu8hn1XiarLa+RnfkrO0H/+4uXH+6N+f2AQQKTZ9hMdy9/s+eaCzP8jUJSfe6qX3bl9iwtBF0w2eOGic145Nq/BTRB5RaBe6/1fzf+T5BPJkdx51p2+tM3MC2aRMnmhhgNjn7hj532heaE1bUvPFvVuDawakBbTi3oGtkwpL+TKNBeNZqN/VEug37VRwWof452y9MoWIYH83JGlZvafcNuuaVt2ZXbi2bL3qjtwXcd5bzB/rFvkcA7RDYjxRJd0928JzSHOUqBfigw0eCLWkD53/aP3lpzct6Z+uVIZBAICBPrpDlUnUG2B/sDs8JfnYT8vZt3qeX1ilhbVo81sjRxawioYUI4yU/mEU69ubX2T+H6fipycd83P9qZSn4nS6JUGVVctWnSSSFtsRgAAIABJREFUxmL3qcg78s7/rLhQrWqf+7nv+82qukRETgwtR4lAv3u5KjIju/sy7b5kfFNF3PUk4ynSJWanT5hdXeQhPXAgETKoIWxQgjvTXlG9X0UeELPfZM/9xmxb/WHezPDFzh2FPLhPsXqOidkuE3nAU/2ub/Z7qtoqIu0hoXZ3vpIzxK+Oxy9SEffiGQysuxexe1T1fhPZL2anitkiUV1Y6TUqmaHfFXZ1c/MfuusGBkhkTA7OpP9TVX1ARAbE7GgRcctNuT6UWbYsZCsI9Lt9wgaEjJ/fbLupHlCzeaLakh3NOjHIf/hCDy048siVtz344EvBa4fMnj/tM/Rnr1esf0R7ppRZ2aLIag/u0q5vbBbVbWp2IGOn+hYxu1BEfjf4Yh9lJZKoN8VkA/3u/Inm5lNN1f1DRW71EPfjgueFifyRG4wT8lwqeU9X+pyMWmf2QwABBBBAAIHqFSDgUr1tR8kRQAABBBBAAAEEEECgtADvO/QQBBBAAAEEEJjJQL/TXdO2/CLVTHg++Lf69MFQ//fFZEfmb71qrzTzWlXspKItovL1nu1b/zTs8yIBUrfr9830Vk/8/3L/4Yv3FlVzs627v4UHt5uOfumEq8Jmb58zgf78WfBd6c1+JOJtFrGfqtjvpSX25eTA5vEJJVcuXnls0+iYC7XnD5DYa6IPq9gv3WlU5PdM5J15OZygz698L31Wsu/e/xvmf1lHx/x9dlRSTJYFPt8rIltNLCXineKJn+ru37Y+//g1bZ2rVeW2kGtPaDtTmaemS00z1wgOOCgWFA4b6OEu78o1IS9kbmZ0VZftmpAXMpGHrGl+Ivlw8lCuaArbXDSajf5RTYH+vJn2c639ZMz3O9YP3vPjYs2fWW3CP8r17UTePslnvL0XFJvZP7ivW5nkN0fsdhMLT8ghmsjznmi3iN8n5p6VmdxceA6xzMoksxXod/U6v6Xz7X5MHhSR1wXqWfQ5O4Vbi0MRqAoBAv1V0UwUMihQbYF+V/bM7OMibgZ798JQLCQc1tB7xeyq3uFh94W0YDRpqS8Ax46O3qJmFwT2iRwudsdMJqiaDWT3BmbpLtd595nZelW9WESaMjuXDvS7PdzM+B9Q1b8v8YIQfl2znb7vd23aufOpsB2ygy+u00NfeippJ9c43zaRFZtSqWkZIejK8uv58689OIjgoxWU5TETmReYkbxkm5cYbFK03UzkB2rmBjm4gL/biq8CUMEM/bkLJuLxpSaZF7BjynWe7OfPugEOKuL6UG4LDfSXGBBS6lJ7VeTBCTP1m+1sisXOWT84uCd44CwG+mWS/cMV98dm1lVutY9MqL+p6absi2jEpsjs5l4KvvTq/fs/edOuXW55sClvUwn0u4sn4vFmE3HPpeCX/yjlekhHRy9Jfutbvyi282Sek1EuzD4IIIAAAgggUL0CBFyqt+0oOQIIIIAAAggggAACCJQW4H2HHoIAAggggAACMx3oLxZULSP/cxH5toicE9ivZDj2wo5zThrzY73BGaujtK6KbEg3zb+8WGh7rgT6M6FhO+qrYvK+IvXa4/v+WcnBe3YFP0+0LTtVVbcGZp0vx+Im03Oz5r89MHneS75nS5J92waLHby2ffkqEbtzPCeUt2OJFRZkXdvypaZWSaYkd/Yfq2hXsRnJM33vFbuvE608LyQq347F0iumc0bxuWg00/2jmgL9F7QufVPaTeAbnGhXZdsC3Zu4ua9vf6kbZ237sgtF1K2GEdhKz+yffz63Skas8cAXTazyHKLYVT3920rmEGcz0O/qFjJYp+hKKOUeSnyOQLULEOiv9hasw/JXY6DfNVMikYj5Tz21RlWvE5HfKtd0JrLDi8XemxwYGB8RW+6Y4Odd8fg6ETm8HJaZmz1/dXJ4eMJSWMXOOdmg6rr29pPHxsbcsmZnlSnv99XsSonFXjTff2g8wF0+0J85baKt7W1+Ov0NDVk+LeS6+8TsRp03738n+/peLFWuSttJRMZE5Kvz0ulr7ti5M2yprUqabcK+riz29NMfEJHPFyxTNvGs7iXpVh0d/aQ1Nt6RXeXB7VF2EEc2hH79waC3G1leahBDWkXultHRq6yh4W9F9dJsEaY10O/OuXrRot+XWOyOkNUeJn6dFdnR4HmXjon8jvr+lsCHxQL9bhc3u/0aM/vHCPfhv1s6fZkXi3luNLWIvCZ7jd0x31/cs2PH94IFms1Af/a6ldSl4n46iXvhaVX9f5JDQxsqGYBU7gaZaqDfnd89l9JjY1+aMDCj+IX3qupfie/fUO55OdnnZLk68zkCCCCAAAIIVK8AAZfqbTtKjgACCCCAAAIIIIAAAqUFeN+hhyCAAAIIIIDATAf6nbALVr9wxO4Pm8hflstJmMlDnnqXm/rvEBO3cnsu8/Adz5PFd/Zt/VWxVkt0JI5Uf//nVcRlMhrKtO4vTeXDdtz8Dclk0uUzQre5Euh3hbvgjHNfn07HNovJH4QUNjTQ7/Zb23ruW8WL3RIyU/+E02RmAzf56H/7unF+zDbqxIzQlT39W28s5lQuPF8q0O/Oua59xckm/pdE5LwIE2S6rMRG30t/JNl3b9HJ/Nx5XUZCn92/Rk0i5boyeSGTrzaMjF1zx877pjUvNFeNZrJ/VFOgv8gqCiX7fe5+yB8MYGK7VWxxT/89EzJI5X7jTKK/7vDNe29wZY5i15jtQH9mEFL6qOtF5f25MpnIs2bWmRzY9lg5Cz5HoJYECPTXUmvWSV2qNdCfa57MrOgLFixRs4vFrP1gGPz47GdjJvIzNXtIGxr+MTkw4H5RR56VP7/5E83NJ5qqGw34ZveZmV21cXj4K1G7yRSDqrq6tfVU9f0Pi8jZInJs9rrPidljqvp/xOweF5ZNxOPvnBCWjhjoz55PE21tp/jptJtR/2wVeUNg1v7nDq7M858m0uOPjd1x12OPuf+OvOW1U1xEXht4EZjSuSMXIrvjylNPPbahoeFSX+QSPTSy2b1MHu4vnvfl5NDQf04hUJ5xtLGxPzPVJXpoBKl70Q3tk13NzTfPZKA/96IkTz+9xMw+KKqtgRf1Z0TkUfP9/+OdfPK/uJflrpaWc8Qs+HJeKtCfUXVW/sjIeSqZL4O/l39+3/e/Ejv55B3u/Be0th4zkk7fJ6qLxtvO7Mre4eEJL6BT8JeC0LrIo9rUtKLcABRXnhJ91b2Y/tBENjY2NNzY3d//ZKV9r8z53T9U/EJUU6Z627H79t0/XbPyB8s5HYH+3PlcsH90dPR9qtqZXRpxwfiz6dDz4qteU9PdUdzdcVN8Tk6mOTgGAQQQQAABBOa4AAGXOd5AFA8BBBBAAAEEEEAAAQQmLcD7zqTpOBABBBBAAIGaEZiNQH8Oa+Xilcc2jY1eKvb/s3cu8HGVZf7/PWcySQu9cJM7rijoCrjqVikzuTTQa9okhTbTptwKoqDC4mX9i3fRVVZdb7CwSsUVBErSSVua9N7CprlMWrTrHS+roCJUKqVAqW0mmfP8805m0snMmZkzuZHM/N7PJ5+2mff6fZ5zOu85v+d55eqEd7vmHfUzAtkaUfnPYPuGqK7GIVt2WC1r0ZrWDTuzwTfjlPT2XKWK5Qp5ixzTtxwC9Beq1nfUU/JosDWYMXmkGWc8CfrNfK6aWTWtt9hzE0SMpubcmA7kEFT3iKfofQ2tj/7RiU9UKPzX7kss6M0quCxB1+TIZFl5zZdF8KmBvlxkKjdjeP7avUBFPw7g3TGtT7/GQfHJNe0tj2azXVTYr/Z7IVgE4M0Juo9DfTENv4Nik4h1X0Pbhpy0EkZM/9KU5xaIyjUABumFFDgg0N+KoLG7yPvw+sfW56RFyramxM/HK6PR8o+JJOg3dlpeUXNTn5bsu+bvRnwulj27sXXTL7PZODkYQI0Gypq02M09xqnvJH8dpEOE6p9ErB2J98ts8zOfj7WgP3r/nBOYLuGjwaTgoN1hb1H1aF5nbniwDgmMJQEK+seSNsciARIggVEksGLmzNPCHk+b9G9UTHnBfNEJhkI/HcVh2TUJkAAJkAAJkAAJkAAJkECMAAUudAUSIAESIAESIAESIAESIIF8JcD9Tr5alusiARIgARIgARIgARIgARIgARIgARIYDwQo6B8PVuAcSIAESGAECFzh91/kAR4DcKrpToHfFUciFY/s2WOy2rOQAAmQAAmQAAmQAAmQAAmMMgEKXEYZMLsnARIgARIgARIgARIgARJ4zQhwv/OaoefAJEACJEACJEACJEACJEACJEACJEACBUCAgv4CMDKXSAIkMPEI3DhjhveFkpJ3rAuFftyvzc9e6vx+cxTZVxNqbpxSXBy4v7X1aPbWrEECJEACJEACJEACJEACJDBcAhS4DJcg25MACZAACZAACZAACZAACYxXAtzvjFfLcF4kQAIkQAIkQAIkQAIkQAIkQAIkQAL5QICC/nywItdAAiSQbwQkUFr6MbXtzytw29qurv/KJuoP+HwXq0hLPDs/gAiAq5tCoYZ8g8P1kAAJkAAJkAAJkAAJkMB4JUCBy3i1DOdFAiRAAiRAAiRAAiRAAiQwXALc7wyXINuTAAmQAAmQAAmQAAmQAAmQAAmQAAmQQHoCFPTTO0iABEhgnBFY6vcvFeDBvmz7k2PC/Hsjvb2fW//EEwecprrE73+3BRjh/hvjnyuw2+7trU7XZpwtmdMhARIgARIgARIgARIggbwgQIFLXpiRiyABEiABEiABEiABEiABEnAgwP0O3YIESIAESIAESIAESIAESIAESIAESIAERo8ABf2jx5Y9kwAJkMCQCDhk2zf9HIHILgGaoPqy+YUCpwK4HsA7AXgSBtsvqjXBrq4nhjQBNiIBEiABEiABEiABEiABEhgSAQpchoSNjUiABEiABEiABEiABEiABCYAAe53JoCROEUSIAESIAESIAESIAESIAESIAESIIEJS4CC/glrOk6cBEggnwkE/P7LtD9L/5k5rvMQRK5r6uxcl2M7VicBEiABEiABEiABEiABEhgmAQpchgmQzUmABEiABEiABEiABEiABMYtAe53xq1pODESIAESIAESIAESIAESIAESIAESIIE8IEBBfx4YkUsgARLITwJXzZw5rdvj+TcA7wMwOdsqFdhteTw3BNvbn8xWl5+TAAmQAAmQAAmQAAmQAAmMPAEKXEaeKXskARIgARIgARIgARIgARIYHwS43xkfduAsSIAESIAESIAESIAESIAESIAESIAE8pMABf35aVeuigRIII8IBCorp2h3dxUsKwBVP4DTAXgAHFHgjwI0eyzrvxs7Ov4PgObR0rkUEiABEiABEiABEiABEphQBChwmVDm4mRJgARIgARIgARIgARIgARyIMD9Tg6wWJUESIAESIAESIAESIAESIAESIAESIAEciRAQX+OwFidBEiABEiABEiABEiABEiABEiABEiABJwIUOBCvyABEiABEiABEiABEiABEshXAtzv5KtluS4SIAESIAESIAESIAESIAESIAESIIHxQICC/vFgBc6BBEiABEiABEiABEiABEiABEiABEhgwhOgwGXCm5ALIAESIAESIAESIAESIAESSEOA+x26BgmQAAmQAAmQAAmQAAmQAAmQAAmQAAmMHgEK+kePLXsmARIgARIgARIgARIgARIgARIgARIoIAIUuBSQsblUEiABEiABEiABEiABEigwAtzvFJjBuVwSIAESIAESIAESIAESIAESIAESIIExJUBB/5ji5mAkQAIkQAIkQAIkQAIkQAIkQAIkQAL5SoACl3y1LNdFAiRAAiRAAiRAAiRAAiTA/Q59gARIgARIgARIgARIgARIgARIgARIgARGjwAF/aPHlj2TAAmQAAmQAAmQAAmQAAmQAAmQAAkUEAEKXArI2FwqCZAACZAACZAACZAACRQYAe53CszgXC4JkAAJkAAJkAAJkAAJkAAJkAAJkMCYEqCgf0xxczASIAESIAESIAESIAESIAESIAESIIF8JUCBS75alusiARIgARIgARIgARIgARLgfoc+QAIkQAIkQAIkQAIkQAIkQAIkQAIkQAKjR4CC/tFjy55JgARIgARIgARIgARIgARIgARIgAQKiAAFLgVkbC6VBEiABEiABEiABEiABAqMAPc7BWZwLpcESIAESIAESIAESIAESIAESIAESGBMCVDQP6a4ORgJkAAJkAAJkAAJkAAJkAAJkAAJkEC+EqDAJV8ty3WRAAmQAAmQAAmQAAmQAAlwv0MfIAESIAESIAESIAESIAESIAESIAESIIHRI0BB/+ixZc8kQAIkQAIkQAIkQAIkQAIkQAIkQAIFRIAClwIyNpdKAiRAAiRAAiRAAiRAAgVGgPudAjM4l0sCJEACJEACJEACJEACJEACJEACJDCmBCjoH1PcHIwESIAESIAESIAESIAESIAESIAESCBfCVDgkq+W5bpIgARIgARIgARIgARIgAS436EPkAAJkAAJkAAJkAAJkAAJkAAJkAAJkMDoEaCgf/TYsmcSIAESIAESIAESIAESIAESIAESIIECIkCBSwEZm0slARIgARIgARIgARIggQIjwP1OgRmcyyUBEiABEiABEiABEiABEiABEiABEhhTAhT0jyluDkYCJEACJEACJEACJEACJEACJEACJJCvBChwyVfLcl0kQAIkMHIEqqqqzgbwusQf27ZPEZHTYr87AUAJAG/sp9j8KSJeVTW/i/479jM5YWZHAPTEfsIi0qOqA/9O+KwbwEuquh/AfsuyXgDwt/iPx+PZv3HjxmdHbsXsiQRIgARIIF8IcL+TL5bkOkiABEiABEiABIZKoL6i5n4FVsbbq8hta3Y1f22o/bEdcHX5kjN6EG6HyJtiPA7atj032LFpb6HySWGi+gcvissfal+3r1CZcN0kQAIkUCgEKOgvFEtznSSQhkCgvPwCjURuMh+Lx3NvsL39ScIiARIgARIgARIgARIgARIgARLInQAFLrkzYwsSIAESyBcCgUBg8quvvnquqr4BwBtE5B9U9VwAZwGIi/WnTaD1vhIT+f8VwHMi8rSq/sn8aVnWH4877rg/BoNBE0TAQgIkQAIkUCAEuN8pEENzmSRAAiRAAiRAAmkJUNA/8s5BQX8qUwr6o0xkWUVtuUCXq+IlS6zvNrRteGbkPZA9kgAJkMD4IkBB//iyB2dDAmNKYGlp6YWiuh3AmbGBn1OReWs7O381phPhYCRAAiRAAiRAAiRAAiRAAiSQBwQocMkDI3IJJEACJJCBwLx5884VkbdYlmWE+m+Ii/cBmH+brPuFVkyW/z+aH1V92vxpBP8Afrt161bzexYSIAESIIE8IsD9Th4Zk0shARIgARIgARIYEgEK+oeELWMjCvpT8VDQD6yYVTvXVt0AoP90SsHPinuK5j0YWm+eRbGQAAmQQN4SoKA/b03LhZFAdgJLy8pqxLabB9VUfX9TV9e92VuzBgmQAAmQAAmQAAmQAAmQAAmQQCIBClzoDyRAAiSQHwTmzJnzeq/XeyGAC1U1+ieACwAcnx8rHJNVvArgSRH5lW3bJnnIr1T1V9u3b2c2tTHBz0FIgARIYOQJcL8z8kzZIwmQAAmQAAmQwMQiQEH/yNuLgv5UphT0A8tm1X5cVL+aQCeslrVoTeuGnSPvheyRBEiABMYPAQr6x48tOBMSGHMCdWVllbDtzQMRjUBYbXvR2t27+QVozK3BAUmABEiABEiABEiABEiABCY6AQpcJroFOX8SIIFCI1BVVXV2XLAf/1NEjHB/aqGxGMP1vmKE/kbgb36M4N/j8fxq48aNz47hHDgUCZAACZDAEAhwvzMEaGxCAiRAAiRAAiSQVwQo6B95c1LQn8qUgn6gvqLmBgVMMlqPIaTQfQKd3di26dcj74XskQRIgATGDwEK+sePLTgTEhhzAjfOmOF9sbj4CxD5cHRw1W+fFA5/ftXevT1jPhkOSAIkQAIkQAIkQAIkQAIkQAITnAAFLhPcgJw+CZBAXhMIBAKew4cPv9O27XIA5qcMwOvyetETa3HmyPQOEWm3bbvN5/P99Pbbb7cn1hI4WxIgARLIbwLc7+S3fbk6EiABEiABEiCB7AQo6M/OKNcaFPSnEqOgHwjMCUz39By9WxX1CrwqIp9q3NX83ai2n4UESIAE8pgABf15bFwujQRIgARIgARIgARIgARIgARIgARIYOwIUOAydqw5EgmQAAm4ITB//vxLRaRURCpU1Qj4J7tpN8p1XhaR/ar6N1Xdb/4uIs+r6gsAov9W1bD5sSyrx7btsMfj6ent7e0pLi4Oh8PhHq/X29PT0xPevn374fhc582bd7zX6y3u6enxFhcXe8PhcHFRUZG3t7e32OPxeG3b9opIsflR1VMBnCoip6jqaebfIhL9XSzIYfooM3DT/WERCalqmxH6b926tdVNI9YhARIgARIYPQLc74weW/ZMAiRAAiRAAiQwMQhQ0D/ydqKgP5UpBf0j72fskQRIgAQmCgEK+ieKpThPEiABEiABEiABEiABEiABEiABEiCBcU2AApdxbR5OjgRIoAAILFy48B22bc8FsADAZWO85BcBPKuqfxGRZwH8RVWfFZFnjEjf4/Hs37hxo/n9hChVVVVn27ZthP6vU9VzROQsAGfHfuJ/P3GMF7NTRLap6vatW7f+fIzH5nAkQAIkUPAEuN8peBcgABIgARIgARIoeAIU9I+8C1DQn8qUgv6R9zP2SAIkQAIThQAF/RPFUpwnCZAACZAACZAACZAACZAACZAACZDAuCZAgcu4Ng8nRwIkkIcE5s+ff5JlWVWqeimAxQBOGeVl/gTAz1T115ZlGfF+VMC/bdu234/yuOO2+7lz557v8XiiAn8j+lfVf1TVd4jIO0Z50n8D0AzgMVXdtm3bNhNQwUICJEACJDCKBLjfGUW47JoESIAESIAESGBCEKCgf+TNREF/KlMK+kfez9gjCZAACUwUAhT0TxRLcZ4kQAIkQAIkQAIkQAIkQAIkQAIkQALjmgAFLuPaPJwcCZBAHhCorKwsmjx5cqmqzgcwr0/Q/c8ARvwZt6o+LyI/M+J982ckEvnZ9OnTfx0MBiN5gHFMlhAIBDwvv/zyWz0ez9tV9e1G4G/+BHDqKEzABrAXwDbzM3Xq1C7aahQos0sSIIGCJ8D9TsG7AAGQAAmQAAmQQMEToKB/5F2Agv5UphT0j7yfsUcSIAESmCgERvxlx0RZOOdZGASWlpXViG2bTE3xcltTKPQ184+rZs6c1m1ZKyByE4B/BDAZgHkp99e+I7nb1LLuXNvR8QQAzZVWoLJyih0OXy7AtbEXiyfH+jgC4Deq2uL1eu9raGt7JlPfSy+5ZI5Y1iYAxdF6qnuKPZ6q1R0dB93Mqc7v/3jfur4ar6uqd6/t6ro1vqYl5eVnSCTSLsCbot0Df1CPp3xde/s+N/1fcfHFJ1tFRVcJsBzAWwDE13kIwC8UaLR7ex9e/8QTB9z0l1ynvqLinJ7e3psEWArgPABFxkYKGG6tatv3ec45Z/dIvqBLZgLgcSkuXhxsbX3V+Ey4qCigqu8B8DYAU2Nzft7Us237HrfzSbGNZdWu7ehoiY1xk6reCODcmN3bI5FIXSaOUVY9Pe8VkZoEfzbNDfv/VeCHVnHxo2YdQ7GFaRPw+c5T4GYVMb59DgAPgCMK/BHAOvV47on7Tp3Pdz9EVmbyK3OdaDi8oe96uyy5XqC09C2qelvf3GtjfmXG+ebaUOgzaeYvy8vKzo/Y9nsUqBXgDbFrOs7gt7n4Y6CsbIba9g4A8aPjR8IPZGlZ2cVi2x/q85cKAKcnM/QWFd2b7b5gFpTIN8ou5j9GxBAoK/tnjUTeqyILEu1k7j0CPNTb2/uAky9Ffc/jea+qXgmRNw/yb9X/VY/nOycfObJ11d69PUPwIQmUl79Ve3v/JWlevQB+r8A2y+NZFWxv/3W2e26Ga/RwjO+nAJjMjOb6PCTAzcFQ6MF0fmPmZUciNwpgxCDx+8yIXjtD4MUmJEACJEACJEACE5QABS4T1HCcNgmQwLgmMGfOnNcXFRVVo3/fFt/vjdSczb70t0a0b9t2VLxvWdbPNm/ebJ4PsowCgYULF55u23aiwN+I/M1zRfOcaaTKKyZzvxH39/b2btm5c+efR6pj9kMCJEAChUyA+51Ctj7XTgIkQAIkQALOBAKVgSmWdldB9fqYNua0WM3evt/9CZa0qy336eklrnQdy2ZV14jKgMZHRW5bs6s5pvGpmtZbUrQCQIrGRxRtUOvOho4NOWt8bpxxo/elKc8tEJUPAChL0oH8r6jcEzm9ZKvRpYyVoD9hTtcA8CdoC6Lv1wHdZqt5v74h6/t1J8sl9W+0C8fsNgL9mzGvmH3FycW9PSsBuRaKC2N6n6hfiFg7IhF8O9jZ/NvhCvoT7afAxTJIt6S/EEFjd5H34fWPrR+SbsnttW+uBYl0Xw7RqE4sYR452yyToN8kUJC/hS+FHfkXQErj4yhwQKC/FeCeSM/k9cGuoNGn5VJkednC89XyvEf6dToDmpuBvnNgGeVhH90gMT0QVP/gRXH5Q+3r9gVKa99iWXqbSlTbY3RmZq7fbGxrGdADBcoWzbAsa0Czo8Djak1aHGwNpmiels2q/bioHtPGidau2bWxxSzesAyj9zrpt0tcD5Lih7mAyrXfpPkdtG17brBjk0lMwUICJEACKQQo6KdT5DUBJ0G/nHXWN+y//GWZiNwJ4HUZABhx/w+luPhWtyLogM83GZZ1i6p+NuFLfrohIgI86ikq+kg6Ae+VZWUnhiORLRCZGe1E9bBY1oJgZ2dHNsMli6UBhEV1cbCra2u87VAF/bG+vwzgg7Ev3Zmmc0hE/g22fXewq8vVF8bAu999OrzeuxW4PNvLPAV2F1nWysaOjt9lY+Lm8xSxsMjPvb2988KWtUilV/y5AAAgAElEQVREvu3Cru1Ftn1tw+7dRuSetqQI+kU+CttuFZGmPr9746CGZg5e7+xHWltfSO7QCPkjvb3fcsMqKm7O0RZmvBzsbTYiXyi2rHvCtt0IYG7UbdMEijj46AuqarLr+UXkPxIE+fFl39UUChkx/KASKC+/wI5Evi/AJS5sbHzwDlH9RiZ/dBT0d3cvsYuLl7r0gx3S03Nt8Ec/igoA6i+55A29lvXDvpfJ5VnmGGV4Unf3VzMJ550E/V7L+mlvb+/349wzjHMIqrc0dXUZkbuaDZ8++6y5ls01HQ9ScWyuwC+LbHtZ4+7d5sGAq7K8rOzNvbb9gAv7RO+J6Om5Jc7NaQCH+9bvvEVFc3ojkVuh+pGUe4bq+5u6uu5N7iuHeZmmJkjp03LWWf81kgFErgCyEgmQAAmQAAmQwIQiQIHLhDIXJ0sCJDCOCSxYsMC8NLzabKmB6EvfkSqvikiXbdvtADq6u7u7Wltbj45U5+xnaAQCgcDkV1991aeq5rmJ+THPeI4fWm+OrX7elwCjwbbthu3btz89gv2yKxIgARIoKALc7xSUublYEiABEiABEshIIOALTLaKjtwCETfaGNPXTyyV6x5pbzb7s7TFSdCvp5Z8Q/YfXSaK7BofxQ9tz6RbnUS/ToMGymtmWYLvxpImZpraj2FHrhLL8ykFookNTUkMOBghl5H6iuplCvnPLHomM5zRND0qsD7S0LYhYzLR+NyiYnB3LONNdttq3RBs3/Ck2/UZgf0rx+/7kAKfy6I/iCjku0Ww74wojC4qmogUgFvBcy6sTCLAL047fMadq/auGkoCw7TLz2G9sT6kXSzr2obWR9NqitIJ+rsROdES22hCsmljfgnYyxrbNrnSdQTKF1/gsl+zhiMKvUN7Jn8jU9BAiqAfeEEg82zYfkGqHkiBu9a0tQzogYYr6Nfw5J0u71G9Cv3CCYfP/Kob38jB3hHE7keWHv0WFO/N0b/dXnKsRwIkkGcEKOjPM4NyOYMJOAj6PwuR6Y6izzTwFFh1cnf3LdmyUhsRunq9RrAbFTHnUJ4T4JpgKPS4U5s6v//2vn3A5xM+u6MpFPp0tv6v8Psv8vRnouo/xtpBFD4UQf+SmTPPtiyraSDIINtE4p+rrpFw+Mbg3r0vZ2qy1Od7p6OoPfM4B2MMzWkGwyoO2b+fVdWtInJdtuCChIGfU5HFazs7f5xuMg6nJ3xfREyWucFi/v4OBrLDJ/YX8PsvU8CIss/McdGDxOaZ2gZmzJiuJSXBHP26AcDrY5HiuQj6zckTZj3pAkUGTtiIzVnqfL46iJgNS0Yhesoas/ijg6A/BMC88DVCAlcZ4xT4kQ1UWyKvF1VzEoFbO0VE5JPBzs6vp8tWnyzoN0EKAIyPuh2jV4EPntzdff+BkpI7BTAnQrhaF1SftEUWrguF/pTN7wJ+/6KYj8ZPOsjWxHz+lKrWre3q+olT5ZRrVPVpE42d7hpNOL1goLvY6ScPD9wf3cyq3xiu/j9w2R2rkQAJkAAJkAAJ5CEBClzy0KhcEgmQwJgRmDt37plFRUVXqqrZe88YoYH3G+G+iLSLSMfxxx//EwZqjxDZUezGCAwOHTr0z0bcb0T+ImIyJJ4yQkOabI0NkUikcceOHc+NUJ/shgRIgAQKggD3OwVhZi6SBEiABEiABLISCPjmnyRFxQ+LYEHWyoMrHBSVaxram9PqOlIE/TDJNGW6AKmJ3dIPvmr64TNuySbOXV5RuwTQ+91qDfrer+8XwJwIZ7J8R8tICvqjmeaP33dHjms103hKIHUNbc2O79fjc42ephA5ehcEJlO5O21Af+NDgN7S2LYxmjAwk83NGl4+bt+dkBz0B8BvYicExDUFWQX9Q2UlwJpI8aQbgzuDGXVLbv06xvS/IDAnKbguxpdUtSbYvtE8o0gpToJ+iJiTKr4CwK324klPUWTh6sc3Z9J1yPJZtXVQzVlzk42lg6D/oNGOSBo9UPK1NBxBvxgfV1QrsMylUSJQ/WRj+8a0Gh3TT9S/j993t/mry37NBbMD0CMCMacemJLVv932zXokQAL5SYCC/vy0K1cVI+Ag6H8+9vLHfDk1R+jsFctaC9WnIXKuqpoNhzlOqigBYhgiK5o6O9elA5tB9Pxs35f5hwSICru1X1xvjhp7Z9IX5P1ivqx1daV8WQv4/T4FTFb9adHxVfcUezxVqzs6jPg5bVnq890sIuaLRLykBALkKujPsM7fQOSHovp/0SmKnK+qNwgQj6Dtn3oWMWzA57tYRcyxR/1BCP3FZFTfAJGNotqtIiVQNcesL07K4G5E9PPWdnb+ajgXgIOgP7E7E+H8E1XdbIn8wthTgLnaf+T75MSKJpO5RiJV6/bs+YvTfJIF/VnmnCLoT8MqOj8AP+j7EmxeWBvm74pltDsraYwd0t0dyBRgceOMGd4DJSV3x8Teic2PCLDNfPE049iqbxPDQMS8bE+8duJ2/4N6POXr2tv3JXbikKE/m+kGCfoDpaW1qmqCBxLZvwTVBgG2WyI/j/T74MUA3g8gmcGXmkIhExWesul0EPSnXX+Ge4dp8xBU/xkiF8Q6eAnARhFpBfCqrWqOfDP+849J94RXBFgQDIW6HP3H57sfIgOR/0l1ftN3lJzx0Se03x7lsWsmef3muPltAN4TGzvFvyEyB6pzkh9iqMjqA17vytbWVnOigGNZ6vcv7bsHmE19qn0sqxWqERNgpapmE3VZou8o8DMbmLc+FIr6cWLJco2mzCVZ0B/w+c5TERPsZIJO4mXQfQYiHrXtSogYEckJCfWyBltkc2J+TgIkQAIkQAIkkN8EKHDJb/tydSRAAiNPoKam5pRwOFwv/fsvc4T8cJ9Xh42Avy9TmXmWtm3r1q0ZM/+N/IrY42gRmD9//tsty1qgquY5ihH4e4c5lqpqu2VZDUVFRcGWlpaUkzGH2T+bkwAJkEDeEeB+J+9MygWRAAmQAAmQQM4EogJmu7sJiO7N4qVfpyD4gW3rjy2P/h22vB2QKwHMS9IQ/Nm2ZHawtfn3ToMnC/oBDNb4QPdCsVYAk/TtXBVZIE4aH8iKxrbm9Bqf8uqLRaRFBmtTzJR+A5XNIvYTgEyBoNJWVMvgd8YDUx9BQb8sL6/+GET+PVE3oMBLFqQBsFuh6H+/DqwAUJmkL8go3k4nRE7Tf8r7+2hWdsU1a9pb1mZwGsc1GG2WAm1iEmlmtlu864yC5wyi6t+oyg8t2FHdkg3rfBE1wQtGi5FYvt3Y1vLRbMEJLi4Oqa+o/aJCP5NUd9A81JJToY46sbQ2SxH095/GYCc8C/kjoBv6tCZdGf1UcN/zcugD6XQd9RW1tYrBmpsBnxB7u3qKfo7eyJsURtciKZobgXypoa3ZWXNTGZgi9lEzR6MFyVpGUtCv0H0COSM26BGodsKS9WLrfoW8DYKFDrq9bEJ71/4dve+JlCbryGLzyTZOVlasQAIkkN8EhvuCJL/pcHUTnoCDoD++ph+Lx7My2N6ecixUnc/nh8j6QaJykeALXu+Vab7kmCzh34TIhxOAHVHgE9ZZZ93jkPVLAn7/pQp8LzEbezoBeIroWfWwWNaCYGeneTnpWK6rrJz0ajhssqob4bspjuLgHAX9Tus8aLJiBzs7jQh/kCjaiMFfLCm5LXa6QFzknTY4IhosUFz8KETMxqO/qO4pUq1v2L075aip+ksueUOvSEPiSQEKNJ7c3X1NttMUMjl2OrGwsQ8ikavW7tmT8iK4vqLinEhv710KXD6ob9VvN3V1OW4E0gn6jZBZgM9PKS7edn+aI9+v8PtPtYDtArw9YbynbKB+XSj0o+T1BXy+ySpya8wWA+JqBb5zoLj41nRf3utKS5dA9ZG+7O/FCX3uKCoquqGhrS3lyLZAefkFGok80CdYN0EEx8wI5Croj6hIo2XbX8HZZz/plDkvDYMmUb0p2NX1YhoGdwEDx1gZ/3pavN7Zwba2lKPWMwj6HyqJRG5+eM8eE3k/qBihuC3SlGSXeB0T0ftQiW3f6tBWlvp880TEnPAxEMyiqnev7eoydksJOHDI0G/GMVHc167t6tqe3MZktsNzz31UVU0m/5Sgi74I4udi1/LO5LZXzZw5rdvjuScWGBJfz/4IMHt9KPRLp+vJXJ89lrVNgDcnfJ7WPkv8/ndbgAnOSDyhwjHgIoOg32zE7i1SvbNh924TZe6UHcCwvktEbkm4zzwpwOJgV1fKQ6OAz3eSitwLoC5hHRnXnun+ws9IgARIgARIgATynwAFLvlvY66QBEhg+ATmzJkz3ev1LlPV5Q4voIcygNnPbbNte2tJScnjLS0tfx9KJ2wzcQjMmzfveI/Hc1ksOYtJ0OJ04mUuCzIvxh8ziSMikci6nTt3jkimvlwmwLokQAIkMBEIcL8zEazEOZIACZAACZDA6BJYVl79/lhiyXiG94MCua6hrTlFM2JmUl+x2G/DXp8onBfIFxramm93mqmDoD9e7ce2WiuD7RtSND5OYwAIPm8dctT4OGQON2McUsiH9bSSB5L1CQFfYLLHe/RWBT6fkuhR5LY1u5pN5vRhlRWzaufaqhsS+o9A5U67t+Qzwa6gSU43qKyoqLnM7k+ud+bABxnE2w52y9h/oHzxBZbYg7QfJqu8BVmQ7iSA5IzqsXn90lK56pH2ZgedzeJzVOy7oEk6mywZzOsrqpcrotqKuI7liIh+InLq5BR9ltFJePYfuVlVTGb7uFbmFRG7umHXpvbhGG155aKL1LYeS/DtCKCfsU+b/B9OOrH6itoa7T8RIiHDvt7d2LYxRRPiIOiPT/WgQG+JnDa5MdVP559kFXkbo0kbj5VnPLZdubpj01PJa73Gf8WpYW/vdugx3ZGKNGm4+6Zg1zYHzU1gslV81NjrvQl9PW0Ds4NtLamam/SCfvMMptGG9RWcVuyoBzL9DydDf8I18aiodWtD24ZkfZPUV1QvU8gPEq9pVdyxpr3l005+MVb+PRyfZFsSIIH8IEBBf37YkatIQyCNoD9rZvKlfv/VApgvUvFNyO9FtTLY1WUy7g8qKRn0gSMicn2ws3NNpojOK8rK3u6xbXOUWGLWbEcBq0O2/S80hUKOGxwzueWXXPLWiGWZDNTxiMOQdHcvTM7Gnoug30HgbIIWrlkbCmWMwA34fLf1ZdU3UcT9RXWLAEuDXV2DNh0pAnfVJ22RhetCobTHPzlk2s6Y1dzNheIoFnYzl8rKKRoOPwwgfkxSRsF4GkH/faJ6azKb5HnX+f3G9mazGGeaVpCc0Fbq/P4PADCi9rhfvwKR6qbOzpSNSuw0hs2x7HjxbrJeO0YADctq1P6s7v0mz03Q7+r6iWXnNxH10bUosNvu7a1e/8QTB9LZ+YqLLz7ZKiraKMAlA3VErm7q7DR2G3xdl5XNUNvekXRc2Q9O6u6+KVPASIZAgKxtl5aWvl9Uzaka/fYR+bnX6539SGtrSoY4B0H/QbWsqrUdHXvSrb+ysrLolHD4O4OCGvorZ23rGECh+v6mri4jdh9U0oyT1XfqSkvNSQIbE04jcQy4SCPo3w/VK5q6ukKZrvMVlZWn9PT0PAbVf+p3Tj1sW1bNus7O/8nJb4BBp0VkGpOfkQAJkAAJkAAJFBYBClwKy95cLQmQQG4EqqqqZqmqyea1JCl5QG4dAa8C+B9V3RaJRFp27txpTqBjKWAC8+fPPw/A/FgG/0sBHD8MHN0AmgB8d+vWrWkTqgyjfzYlARIggQlLgPudCWs6TpwESIAESIAERoSAgxA+oirXrWlvfijTAMvKa68WiQqZYzoF3eOxtWp1x6aDye2cBP0K7NDiSYHgzmDa4OvUMfB7u0grg49vTNH4LC+vrYeomXNcNzHk7PMjkaE/TYDBqumHz7hl1d5VPenY1pctnqmWvSWuaTCCe7Hs2Y2tmwYl5QtU1JxrAUY/dG6sr0zC84HhrqqsOrvXLnoUwIyEOTROP3zGNcnzMhqB0+ypJgDAnMoQLxlPDTCVAnMC0yV8NCjA3IR2aTOY11csPkdhb+sThL91YC2qn2xs3/j1DPosp0z6q5+3Dq1Ml/zSzQWzvKLmJvPsIKHuuumHz6jPZDO3fuok6Df2VdWaYPvGJ9LNL1BZe55lq7H16+N8BLKkoa25OblNLDv/gOYGwO6wt6h6/WPr02tuZl9xcnFPr9F0HNPcQK9ubNuYqrlxFvQfEej1DW0bM+rpor5RtmiGZVkDmh0FHldr0uJga9A8FxxUls2q/biofjXp19muoRS/SDfGkP3b5xgEwQz9bi4w1iGBAiZAQX8BG78Qlu4g6H9OReat7ez8Vab1L5k582zLstogEv9Ce1Asa26wo2NvUrvUbM9AVuFuvI+UwIE0GcOv8Psv8vR/wY5n73YU6Mf7rfP5boJI4hdHR/FpLoL+Or//TgAmMjRe7nuhuDjt0UzxSg5C4BSWK2bOPC3s8ewU4KJYu7ComozZ5nj0jCVF3A7c0RQKOUZMZuvLfJ4iFnYh+B2wZ2nphaJqsqMfi4JOI3pOFvS7EaSbcRxZiVwb7OxszLY+c2rCgZKSBwUwGfCiRUVWH/B6UzYqgdLSMrXtrRCJvwBNdw2kDLu0rGym2IM2jrlk6HcMakkepK609FNQ/fLA70U+3dTZabLPZ/MX0+ZTCZXuagqFPpTcyEGY7yore1TM3tOzGqqBhD5dtV1aVvZG2HarAOfE2r5gNq7BUOinKev3+e6HyMoBO2bI5p/Y1sGuyHQSQGLbOr8/md19TaHQ+5Ln5nC/crV+w+7knp4HRPXYJt8h4MJB0B9R4Lq1oVDGB0VmnsnBTumCTRx4D76nqj7Q1NV1XTZ/4+ckQAIkQAIkQAKFR4ACl8KzOVdMAiSQmUAsG//1qmpeciYfcZ4LPvPSvllEglOmTNkWDAbDuTRm3cIhUFVVVaKq882731jijWnDWP2vVPW7JSUlDzQ3Nx8aRj9sSgIkQAJ5QYD7nbwwIxdBAiRAAiRAAkMmEBN4tyUIw58usnorHm7d8pdMnV5ZtuiNEctqRew9uEL3CXR2Y9umXye3cxD0P2dFMO+RzpaMGh+HuTmKZq+rrJx0RKcGoageGDtDZvvE+d0440bvy8fvM6fOm0QF0TISgv5llYvnSH8y0HjG+V8LrPkOWcWTccnyippvAvhwpvksq6i+WSAmsWBs0mi1SyZdnilAIl61ftaiclXrWFI+4BVbdEFw18auxMksr1j0VoU8JpB40tEwICsa25qNYDxjubKi+vwIxCTgiydDTSt4TlkLsMXumbTU6RSDxEEdghrSZq7PNt/458sqau6UBA2VG19YUVlzim1HtV/9CQjTnEbgIOiPqOota9o3JurAnKYq9bNqfqiKq7P5aP2smk+pYkBzI4JPN+xqyaq5WVZe82WRY5obBe5a09aSqrlxEPQL5EsNbc2fy5QcNz7vYQn6BT8r7ima92Bo/f5M9lw+q+bdqtguwAn9F7T+wYvi8ofa1+1LbJd8D+vTHLn27/rKy9+gdu82QN6cyeZu/Y71SIAE8p8ABf35b+OCXqGDoP+hplDo2mxfDgL92dbNcVaXxQBGIFLT1NlpolsHSqCi4lw12Z6PCf9zyhDvkAXdHC10dVMoZDYBA8VsKl4Nh4PAwKYi7TgOguK0Ylq3gv4ry8pODEciWyAyM/Yl5rBY1oJgZ6erLFUpQuAkkW5ytnUAj0tx8eJga2tKZGWyQzsIr3dMnjLlige3bz88FOd3EAu7FrKbnOpLfb67ROSWgbFFgi94vSlHuaVk6HcvSK8HkBgtnjG4I4WX3+9TwARK9L/MTBNE4mAzx3U4MXbrVw7X2Us2MG9dKPSjodjOTZu60tIlUD12qkQaYXayX7kVfps5OAQbuGJXW1o6tVjVHEU4K/5FPk0gERwy9LvKGJ8SrKTq+lp2y87h9IkfNIVCN2S775o1O9wLUoIGHIJunrZtu2Ldnj0ZHxSZ/h2CtVwFGwR8vrMg4ov7mFrWCy8UFXUMJ2Lfjb+yDgmQAAmQAAmQwMQjQIHLxLMZZ0wCJDA6BBYsWGD2UEbEvyz5OPocRjSZ+jaoatMLL7ywfe/evWmz0uXQJ6sWEIFAIFD8yiuvzBWRgKouFpH+F7S5l7+raoOImKz9o/bcKvdpsQUJkAAJjC0B7nfGljdHIwESIAESIIF8IVBbWjt1kkdbJOE9uG3bc4Mdm5ITaiJZ0C+Chxp2tbjQ+ASmiH10gwzS+KCmcVfLII2PgzDXUaCejn19Rc39ChxLvCdy25pdzV8bjq1SBNKKO9a0t7hKYhmorC6zbDH6j3iixuDz1qEBfYrJgG+Fj2wGxB+bYwQqVze2Nw/SJKWbv1NmcoF8oaGt+fbENssrqq8CJCEBn4bs4skL3QQNOIjXHQX9TidEpMs+77AeWV5e830Irh/gIKn+kYsdkwXxgN7d2LbRJEnVTDxPx5QyRHBKvE7Ei67kkyQcmLgKnjF9pmSrF9zXuKslJVFjLmsdbOvaJcAxzY0ADzS0taQkQ0y2lwIviWBe464WV89VhiPodxuc4MD5BduKzA22bh6UdNPBv9OeMpLM1cFvmaF/qM7HdiRQIAQo6C8QQxfqMlME/S6zKjsIjaGWVbu2o8OIbQdKXWlpFfoFuP1HcanuKfZ4qlZ3dKQcDZbOBm6zXtf5/clC7i80hUKDviSbMVKyfKtuEWBpsKvrSPIcXAuv/f53mGPMgNiXSpGfe73e2Y+0tr7gxrccAisGiY9Tsv+7FLebsVdUVp7SY4IqVKMRrLkIr53mPkxBvxFzD/aJNKwcRM+uBNl1fv/3ALw3Ye45nUiQEpwBpASrOASQAA6Z0tPZ3rVfpQbO5BI84cb1Uuq4vScMS9Dv93+8T6xw7Divod930vIYsqC/vPwMiUTaBXhTDI5r5m7YpfGdpU2dnVkj7818kjPoOwX3uPUvJwdxurcDaBLVm4JdXS8OyanYiARIgARIgARIgAQSCFDgQncgARIoZAKVlZVTJk+efI2qvj8h01iuSA6oqkmyEezu7t7JQOpc8bF+OgIzZszwnnrqqXNMPgFVvRzAiUOk9RMA3/V6vQ+1tLT8fYh9sBkJkAAJTEgC3O9MSLNx0iRAAiRAAiTwmhPIRdCaIuhPIxZOXpTDGFDR2jW7Ng7S+KRmw1fXwlwz5kgL+q+ZN+/47qMl6wWYG1tTWC1r0ZrWDTvdGC5ZkKzA42pNWhxsDUaTZwYqF77Dsj3HtD5Azpnpk8XMRjtUMql7UJLNlGz1OQQluBX0O5wC4Frkblgsr6gxiScGMty7yaifyQb1FbW1CjU6iH69GHBQINc1tDUbn0sr6h+KXdNljnfqK1nQn05w72Yezv1X14hKc/wzt4L+dKcRpJvHcAT9bm3r1veG49+53P+GahO2IwESyC8CFPTnlz25miQCbgSoTtBcC/qThbtASjbpbEZJEYCnyU7vcBqAY2b2utLSq6B6LPJV9f1NXV33Os3DrTDWQZC/cUpxceD+1taj2daX7XNHATDwVQF+nK2t+dwGJgnwib4XvRcOfEm2rLnBjo6UaG43/Q1X0J8sSFbgGVhW5dqOjqcSxx+KoN/tyRHZ1ukQFDAomMBB9J9T5ny3fuWwHtfi8mxrTPe523sCBf2pBN2wSw6wgephiHxRgEH+n84+NnCiAF8CcKqp4xSg49a/0m78SktrTVa9pAyRL0H1fo/qKvucc34XDAbNaSksJEACJEACJEACJJAzAQpcckbGBiRAAnlAoKqq6mxV/SiAGxMywuWysoMmC79lWU1btmzZnktD1iWBoRKoqqqaZ9t2ndE3DDFz/yEA90Uika/v2LHjuaHOg+1IgARIYCIR4H5nIlmLcyUBEiABEiCB8UMgF0HraAv6k0Xdbk8AiNMcaUF/qiBf9wl0dmPbpl+PhAWTeTqJ8bONkxIUoPoHL4rLH2pft8+0NZqfIzo1CEX1sb5kaWNbs6ukf65F1ZWL54htbwJQHB1H8Cu15SsWbFe6JVvkXQLcFp/jcIXuxq8tu7sJ0PkJDI3O4EcQ+abtLdnu5oQCJ/4pTJKYZ7IZBf3ASAr6Y6dUrDbPj4bi37nc/7Jdi/ycBEigMAhQ0F8Ydi7YVboRoDrByUHQn5wt3VWW9cQxcxAOS53f/31g4AioVwRYEAyFuuL9mS8SJ/f0PCCqV5rfpROTx+u7FcbW+Xw3QWQgUhUuM467cbza0tKpxf2nHMxyU99FnWGJwocr6HfbfiiC/hUzZ54W9njaBHhzjMOQ1poydpI9Hdawz2Pbsxt373a1aXTrVyMp6L9xxgzviyUll0JkCVTL+iKrTwdwclZ/SePLOVyXKUNk45tuTrnwGK8Z+pfMnHm2ZVltEDk3K3sXFUZF0B8IePCXv/w/FTGBA/Fo+cTZmNNMfgNgi8e2H6LA34WhWIUESIAESIAESGCAAAUudAYSIIFCIlBVVfVOVTWn1BlRdFGOazcvOLcZQfTUqVObGVidIz1WHzEC5nnqpEmTTPD/e0XEvIS3cuy8V0TWiMhXNm/e/Isc27I6CZAACUwoAtzvTChzcbIkQAIkQAIkMCYE6isWn6MSCajKAgHeAuBMF88IDtq2PTfYsSklSeNoC/pTxM6CTzfsarnDLayRFvSnZJ3PQbjtZs715TUfUcE343WHImLPJrhPFiwr8JII5jXuavmRmzlm6z/ex/KK2iWArnXTp5s6Q2GR3G+gsvY8y46eNHlBmjGfB2D0E8FcBP6vhaD/xhk3el8+ft+lAJZAUKaK08WF5ibfM/Q7CPJzOkWDgn43VyPrkAAJJBKgoJ/+kNcERl3Q7/PdD5GVCRBHU9CPgM+3QEXMl8H+iFNg0HjJWfxVZPUBr3dluuPJ3QqvhypQduNcDuJxN80y1RmSyD3eoVtBfroJOAQoOM5nKIL+4c4tPuds9nTrF+kYuG2fi4A93VimDyYJ70gAACAASURBVDsc/pAAHwNwQs7OQ0G/6+vFzf00ORAiZ3skNRgNQX9sCAn4/ZcqcA+Af8wyz5cAfN/2eL6xrr09mmWAhQRIgARIgARIgATSEaDAhb5BAiRQAASkqqqqWlX/dYjJGf4kIv8tIqs2b9781wLgxSVOIALV1dVn9fb2GmH/e1T19UOY+v8A+PrWrVs3D6Etm5AACZDAuCfA/c64NxEnSAIkQAIkQAJjRqC+svZdauu3AVySJolaprmMG0G/20ze8cWMtKA/ULZohmVZOwCcGB1jhAX9I5GtPZvgfriC5Wz9x9knr2W4zj4Sgn4zh6tmVk3rLS76EgQfyBLMEs3eLypfipxesjVTcouxFPT3nzRw9EMKfEyGoLkpQEF/2vuXk08O9/oYrp+zPQmQwMQjQEH/xLMZZ5wDATcCVOf/UCunaDhshPOXxT9Xy6pd29FhMskPlKFmyU7sI5dM4LEM7TsFuCjWx+NSXLw42Nr6qvl3oLTUZJMyx1aZrNPmy+DVTaFQQzpkboXX2QTgOZgkpSoF/QNIsgaDUNA/2H0CPt95tkiTAG9P44NHoPpXiGjC58cDOG3g3xT0F6qgP+oCgUDAE3nmmUssy7oZiB4BODXD/ewQVL94Ujh856q9e3uGc99jWxIgARIgARIggfwlQIFL/tqWKyOBQidQVVVVoqrXAfgI+jPu5VLCAJpNNv6tW7du7z9UkoUExi+B22+/3erq6ppnWdZ7VbUWgDeX2arqr0XkG1OnTn0wGAwa/2chARIggbwgwP1OXpiRiyABEiABEiCBYREw71etvx75KERMVvt0p/WZrOSHEwYy2rTTAUyO/Y6C/hgICvqBiS7oj/v5FbOvOLm4t2clIO+BRpMKGt1WurIbdmRlY8fm3zlVGCtBf/SEAdUmaAbNDWAScqTV3FDQn/mWSkH/sP7LYWMSKEgCFPQXpNkLZ9GjLuj3+78H4L0JRLOKspPp5yLoN23r/P47Adwa3+iIZc0NdnSYo8ikzu//PoDrY5/9XlQrg11dz6azuGtBv893E0S+O9BPGhH0UDwrFqTQJsCbHdY0lC6H1Wa4onm37YeSoX+kWGUL0HBYwz6Pbc9u3L37127guvWr4WTov8LvP9UCtieJ+Q8B+IGKrDr56NHfOYmu3d4Tcr0uE7lk45uOYS48hhpM5NY/nebohl3A73+HAiaDwCmmD6cM+258KFMdt/6V6zjRh0/PPvuGXpEyARZB1QR0nZzcjwKrTu7uvoWi/lwJsz4JkAAJkAAJFAYBClwKw85cJQkUEoHZs2ef7PV6/wXABwG8Lse1/0ZEvm/b9n9v27btxRzbsjoJjAsCNTU1p/T09JjnreYZcPz5pau5qerzInK3x+O5Z9OmTQddNWIlEiABEhjHBLjfGcfG4dRIgARIgARIYIwILCuvfr/Z5ySJlX8Mka9Zov/zSGvLC8lTyUXQumxWdY2omKQA0eI2i7rDGFDR2jW7Ng5K2pmSsV7w6YZdLSY4wVUZ6Qz9yysWvVUhjwnkjOgERjhDf315zUdU8M1ceSbCyCa4T2avwEsimNe4q+VHbqBm6z/ex0isxc18RqKOYeLBkXfZEZkrltEe4MLkABgF9qtqTbB94xPJY46FoP8a/xWnhr2925PE/IcU+IEnglVTj57xu1V7V6UkOnR7jeZy3TsxTw52UeBxtSYtDrYGowlvE0vyde325A03vuewjrBa1qI1rRt2uvGV4XJwMwbrkAAJ5BcBCvrzy55cTRIBNwJUxy8GlS4z9Pv9H++LIv5qQh/3NYVC78vFEHWlpVVQNZuIeHTmoKz7yX0FSkvL1La3QsRkGjclGkQQ8PnOUpFWAOf1f8/Xu9d2dRnhf9qsZ26FsSkcgY1TiosD97e2Hs1lrS5Zh9W2F63dvdvVl5/hjp/cfjiCZ9PX0rKyN8K2WwU4J9q36tO2bVes27PnL4ljDUXQ7yD4jkCkpqmzc0suHOqyBKJcWVZ2YjgS2QKRmbF+X7KBeetCIVcbLrd+lYuAPXl9dX7/7X10Pz/we9UnBVgc7Or6fSYWbu8JFPSnUnTDbrjBIG782K1/uekrU5149n6xrK9L/1GR8RJR4Lq1odBDwx2D7UmABEiABEiABPKPAAUu+WdTrogECpXA/PnzTxKRTwAwYv5JOXJ4yLbt723fvr0tx3asTgLjmkBVVdUsVTXC/qtznOiRvuQHd6vqVxjckiM5VicBEhhXBLjfGVfm4GRIgARIgARIYMwJBCpqzrWAxwCcGxs8Auhn7NMm/0cwGIykm1Augla3YuHksdwK+pdX1NzUd1rAQDJLtwED8fFGWtCfLChW6D6Bzm5s2+Qq2WI2J0jmaZLzlUzqvuLB7dsTT1DI2E2gcuE7LNszkNQvOejgusrKSUd0ahCK6nhHTsEU6QZxI6o2bZPXAsHGyXJoRHRL2TgO9/P+7P29N0PxMQBTE/rbHfYWVa9/bP2BxDHGQtBfX1F7u0KPaW6AJ21LFgdbmzNqbtxeo7lc9058x4ugv7Kysug0e+pqAIFj85SljW3N69z4xXA5uBmDdUiABPKLAAX9+WVPriaJgBsBquMXA7eC/hzF+E5j1ZWWfgqqX074LGNQQGDGjOlaUrIZgD/WJhoAgO7uMhXZAKAYQFhUjbh5ayancCuMTc66DZGfe73e2Y+0tqZEVw/BCc3JAj9MehGW80kHQxjXscmwBf2XXDJHLGtTzA5G0L+n2OOpWt3RMSgL11AE/WbC2cT42TjUlpZOLe4PIJkVq5sSFGC+kJ7S07Maqse+kIpc3dTZ+XC2/s3nrv0q9To7mHDiRNqhUgIOVA/bllWzrrPzf7LNz+09gYL+VJJu2Dn5l4gsCXZ2DmRRyGajbJ+79a9s/bj9/MYZM7wHSkruFuDGhDYjFtTkdh6sRwIkQAIkQAIkMDEIUOAyMezEWZIACaQncPnll5/Q3d39/1TVJImYkgOrVwDcJyLf2rJly6CkBjn0UTBVT+vUUz2CkwCcJIoTbeAkSP/fITgZihOl//PjbGCy9D/vMz9e86cCxQm/S3wRbBiaTGUmg1o49mf07wL0KBBWoMcCjtrAqyLYLzb29QVuHLCB/QLsh+BvFrD/L35Je+rnaBpKVU0WfJNk4l1A9Mj3EwFMi/0YJibByEuxH/Ns8s8Afhr7+V8RGfQSfDTmWlVVdbaqfiSWtd/MzW05JCLf7ru2vr5lyxZzzbCQAAmQwIQiwP3OhDIXJ0sCJEACJEACI05geUX1VYAkJj1bN/3wGfVOWbwTB89F0OpWLJy8OLeC/mWVi+eIbR/Tc0D3eGytWt3h7lS1kRb0XzNv3vHdR0vWCzA3tqacsn9nM3KKGB/4vV2klcHHN7re8y+vqF0C6Nr4WE5BAcsqau4UwDxLihZV3LGmveXT2eZnPncr6F8+q+bdqtguwAmxfnNei5v5jGadQHn1xSLSIsCpmew92oL+K8sWnRixZAswkOTzsIrUrNnVnFVz4/YazeW6d2I+XgT9Zm7Lymu+LIJPDcW/h8thNP2RfZMACYxPAhT0j0+7cFYjRMCNANXxi4FLQX+gouJc7el5DCLxCORXBFgQDIW63CzBQZwPuBBOJ2UnP6gi82DbK0XkluiXY+CXxZHInEf27Hk+0zzcCmOdBNRiWQuCnZ0dbtZZV1q6BHrsC378VIF42zqf7yaIDERBAwhJd/fC4N69L7vpfyTrDFPQL0t9vrvidojN6wdNodANySclDEPQX993CoPZJMdPdMiJVcDv9ylgAj2iLxsVeAaWVbm2o+OpRI7J81OR1Qe83pWtra292Xi79auhZuhPPgVBgT+ox1O+rr3dvIDOWNzeEyjoT8Xoll2d338nEjfrOfhONvuZz936V3Jf5mHIkVdf/V5MFGA+fllUVwa7un6Rbdwlfv+7LWA7Yg8HcvG5bH3zcxIgARIgARIggfwiQIFLftmTqyGBQiJQWVk5ZdKkSf/at1cyIuXpbtcuIn+2bfuu7u7ue1tbW1OOvHbbT77VOzukkzWCN9sWzhMLb4KN81VwngDnAzhrAq33JWhU5P9XKJ6BwDw/+qMleCpi4+l9pfKn4a5FVQ2T+bGfivgzq2H0uwfADwCsFpFDw+gna9Oqqqpptm2/T0Q+hPhpnVlbRU9WfUlEvnH06NFv87pxAYxVSIAExg0B7nfGjSk4ERIgARIgARJ4TQikiFpFbluzq/lr2SaTi6DVrVg4eUy3gn6HUwZesUUXBHdtdKXxGWlBv1nHcMTCV1VWnd1rF5kTEqOaJQUeV2vS4mBrMPqMJjAnMN0KH9kMSDxhaAQqVze2Nzdks5v5PJad/AEAV8brO4n1l5fX1kM0QceiIbt48sLgzmBWzY9bQf+KyppTbDt6QsQ/xeaS01rcrNdtnVhgyL0D9VUebWxvNs/VshWpn1XzQ9VjJ/+pw3U0BoL+N0Ysq3XgWYbqH7woLn+ofV1WzY3bazSX694J2ngS9NdX1NYq1GTkj+m03Pv3cDlkcyh+TgIkkH8EKOjPP5tyRQkE3ApQU7/sV07RcNhku79s4EupZdWu7egwmc0HivnyenJPzwOiOvDl1bwwOqm7+6ZVe/ea7FcZS6C0dLmqmuz0JsOWeZvztHi9s4NtbU9nauggNv6miMyBavyL611NoZB5kZSx5CKMTRbpmqxrLxQXf8CFwDtZ5B5Jzth9hd9/kaf/aLaBKFQRuTbY2dmYbQ2xzyVQXv7WE//+9/9zwz1TnymCftXDboMXAj7feSpi1vH6gTHSBGgMVdDvEEQSdsvKZBp/saTEbCquH/DrNGLrZOE/AFfZ802/gdLSuapqrp/JUbdOI7gfqqDfwf8dgxIc7CwBn+82Ffn3gc9UH2jq6rou5R5QVjZDbdscG2eywKVdg5Mvpdg2zRgu7jtpmdf5fPdDZGVCH65OtRhOwIrb+2nA51uQcFqImeJBtayqtR0d5oV61mL89OBxx50fbG83xwhqcoNc7luJbc1Rf6+Gw0Hg2FF/bgKoTB9LZs4827KstnjwFgX9Wc3ICiRAAiRAAiRQsAQocClY03PhJDBhCdTU1BzX09NjniGZI79N9nO3ZW/fEeHfmDp16ppgMBhx2yjf6p0d0vNswVtVcZEoTGb58yA4D8Dp+bbWdOsR4CkFnoLgaVU8LYqn1cLv9vnkf53aqOpxsWeuRsRfDeANo8TKZPI3zwFM8o0fj9IY0W7NM+KSkpJlfQEE5uX9P+cw1oE+Hl+bNm3afwaDwSM5tGNVEiABEnhNCHC/85pg56AkQAIkQAIkMG4IpIjZXWZhr6+8/A1q924DxOybTTlo2/bcYMcm82xhUHErFk5u51bQ7yRQB/TuxraNJrt8yrvpxHECvsBky3vUZKqviv/eSYydq8FSTw3ArwXW/Ia2Dc9k62tFWe0C24pqM2KaI/ygsb1lUMLJ+ora2xX6+YG+FK12yaTL3Yjt68sWz1TL3hLXTQBwDIBwCJQIW7YsfqSj2SSbzFiWVy66SG3rsYSs9en8Q5ZXVN8F9Cc6jZYc1mKqm6AAC72THm4d3umSwznpoX5WzadU8eVMPjTagv5ksTyAZzy2Xbm6Y9OgRKAOhjM2uA04prkR4IGGtpZUzU1lYIrYRzfIMd1d2uveyUHGk6Dfyb8BWdHY1mxE/hnLitKaC21PNHnkmdnuf9n64uckQAKFQYCC/sKwc8Gu0q0ANfXLvjtBv2nnIHw+0if2vGZtKDRw5JSTAZb4/f9gqW6GyAUJn3+pKRT6XPaNgm+yAmshEt8omOABKxoNmIMAPRdhbLKIui/Lvqt1LvX7lwrwYIK4O+X0ALNpOiUc/k7smOo4jv2iWhPs6noiiwNLoLT0Y6pqRNrrRfWmYFfXi0N1egfBs+lqh3R3BzKdGGBEyAdKSu4W4MZjm4f0ARpDFfSbvpNOaDCBIE/aIgvXhUIZs6Il28JstiBS3dTZ2Z5yDfhSfMwVBye/HmlBv4ONIgpctzYUSjzeL3lJEvD7VyrwX3Ff7N/gUdAvljU32NGR8rAkGaDb+6lDoIZrH024jm5Q4E5L9TPBrq5BL7RzuW8lr8Eh2KJVwuHLs50G4hCksCssUtPc2Tmqmf6Geh9jOxIgARIgARIggdeOAAUurx17jkwCJJAbgUAgMPmVV175oIjcBuB1LlubF9sb+zKof3Pr1q0mi1dhFFU5rQPneopwIWxcIIILFbgQwFsHPWMoDBruV6nohuAXCuytORl/veUsTL/oeLxNgDIAJe47GpGa5tnX1wG0iEhGgcZwR5s/f/6lMWH/QgCu3r+o6vOWZX0FwHe2bNnSPdw5sD0JkAAJjBYB7ndGiyz7JQESIAESIIGJQWDZrNqPi+pXE2a7O+wtql7/2PoD6VYQqFx4uhXxPAJBZUKd10zQb+aQIoI32hfFNWvaWzJpfGR5efXH0J88MJalGxgJQb9TMEKf+HfV9MNn3LJq76q0iUSvvGzhP0R6PZsBxDVHjiJ6BzFyBKqfbGzfaPbJaffIJru/hI8GBZibYLvG6YfPuMZhXqlie+BJT1Fk4erHN6fVsaQZI61/OAjRzdSysjKVEnidIZDrGtqaTULXIT0jCFxWfZbVK+bZmEnqYEpYoNc2tG3MmLTUKSgEkKXJwvDRFvQ7nIoQUZXr1rQ3Z9Tc1JfXrFQZrLkpBEG/eb6TEkwyCv49Mf4n4CxJgARGm4CrB8qjPQn2TwKjRcCtADV5fCdBqjpk6I+1kzqf75sQ+XBCP0bs/gnrrLPuccpStsTvf7cFmCOs3hhvo8AvNRKpWrdnz1/c8Fjq890sInc71A1Jd/fCbAJV0y5HYazTOg+KyHXBzk6nL7pGaF+jqvcnROtGVOSWtZ2d301h7pTdHngu1v9Opy/SV82cOa3b4zEbppvimyYVWW0dPHh98Mknw244JtdJI+g31XYUFRXd0NDWlhIFHZ2HZd1lsn0nbt76gh7SZk0fjqD/Cr//VAvYLsDbE+b/lA3UrwuFfpTCNhDw2M8+e7MA5sVgNGu+KQp850Bx8a3pTllIzrRv2gjwqKeo6FYnDktnzvwneDwPC3BR4hxGWtCf5mSMtL5YX1FxTqS391sKXJ5kHwr6czh5IZf7aV1paTlUjchjWuI9DpHIVWv37Pm507UZs9NdMTv1VxH5t6bOThPkNFByvG8NGsrpFI1MPm0ax/zaPKiIZ4wwv/5CUyh0e8q1NmPGdC0puQPAAqj+TYDbgl1du4ZyL2IbEiABEiABEiCBiUmAApeJaTfOmgQKjIBUVVVdqarmGcHZLteuImIyTn1uy5YtT7psM2GrndGlbxUbl8DCu6CY2Zfl3Yj3J03YBb0GE5/qASpOACpjP2f25wkcD+W3JqFI30mnHaM9mYULF77Ntu0voP95lKv3MCLyZwAf37Jli9tTS0d7GeyfBEiABAYR4H6HDkECJEACJEAChU0gMKvaZ6mYjOvH3gGLNGm4+6Zg17ZBSRcDgYBH9h9dJoo7HRIJvKaC/pio+hEAixMselCgt0ROm9yYrPGJ1i8++v+g+CyAokQvGAlBv+lvxazaubZGM+3H9RwRqNxp95Z8JtiVeqJb7NSDBkDMc4t42WD3TFrhVH9ZefX7Y/qieDBCzv0rsN+CLGhoa/6J05XgkIncVPuxrdbKYPuGlOdJ9RWLz7Fhfz8pYMC0yZTJXeorar+o0M8kzCEiwEOe7t5bH96z5RWHucmKippLbeB7CRqtQ6pStaa9uXOIV7XTPNL6kBkj6kdFRz8BwacTdCtP28DsYFvL04nzGG1Bv/NJFTiYLtDB2Ephfyv2jGMgoMXMuUAE/Rgr/15WUXu9iH4Uql4I7p3+6pn/mSmwZ4j+y2YkQALjmICrB8njeP6cGglkJJCLADWxoxwF/Qj0izjNEc6Jkammy2f7IjIfEiB6rHNfdvBTAVwP4J1JwmK32egHprm0rOyNsO1WAc5JguAoNHUClaswNsM6fwORH4rq/0XXKXI+VK8F8I+DNjPAqpO7u29ZtXevYxSxQwb5ePPk/kuguih2LPfUgTFcZqrP5DQZBP2mmckUvklEtkL15T6xsUdtuxIi9QBOGNSvasbM38MR9Pd/2fddrCImkML4VLyYI+7N5ukHAuyP+dy7AJhAg7OS1j20Uwf6OzkiImZjY46F+rOqmqPEL3Pw62jlkRb0mz6dBOOxsf4oqrtUpFtUSyBSCuDcFCH/MRg7Jk+ZcsWD27cfHnQPKCuboba9Ix6Mkm4NTr7kkAX+gaaurpQjxpLbOtx3DqbLnl/n890PkZUJfaQNHkkcx8G/046RPL8c76eJJ2ckbuhSfBQi0/sCmuqgOisps6Gjj+Z630pZR2np+0XVBEMlzivq06q6PuHaMdfWUgAVgx7MpL/PpAQ9mUCt4khkziN79jyf6b7Dz0iABEiABEiABPKHAAUu+WNLroQE8pHAvHnzZliWdW9flvIZOaxvg2VZn928efMvcmgzYaqetFunldjwi+ISCC4BogL+wc94JsxqXruJmpcMFx0PXBoT8M+YChSN3zcPNoBvAPiMiAwpIUgupKuqqt6pqkbYX+O2naruUdWbt2/fnvVERbd9sh4JkAAJjAQB7ndGgiL7IAESIAESIIGJS+DGGTd6Xz5+34MAliet4ghUOyHylPm9AucKonvsY1qOwQ0iENQ07mrZkkxj2azqGlFpjv8+nVg4uZ1TlnsVrV2za6PRVKSU+orad9rQrTJYb2Hq/RHANkDbzXtsQMtVZYGkeVYwUoL+aAZwpxMAgJcsSANgt/YFFERi79aXxfQZicEFGbPhx2xn3pHfmAhD3ffv5hQDLJ9V/VGofC3pXXwvoHuhsk2gv1DI21RQJsnv4Y9NLJOgH2my+pvWRyC6AYqNYk4N7MtMYcM6Xyy9ChrVLiUEM2Q/oSDblXqN/4pTw97e7dBBiThjPqQbBOjqtxk8CvgAqUvS7aQ9KWG0Bf1mkvWzFpWrWoOSNMbW/EcBdinQLUCJAhk1N32f7yiZ1J2quakMTBH7qOFgtESmZLRryjVdtsg8x0zU7Dyu1qTFwdbgq6n3jcGnh7i9Lh1OKsgYTOJ0jfY9Xxox/3YI7HE8dSObb/JzEiCBiU1g/D5Wn9hcOftxQiBHAerArHMV9JuGAZ/vJLWsh6G6IMflPyfANcFQ6PFc2qXNUm5Zc4MdHa5e9gxFGLtk5syzLctqggyK9M0+ddU1Eg7fmO3kgIDfv0gBswk8MXung2o8pap1a7u6HKOB3faVInhWPRzbeL7NbR8K/K7Iti9v3L371+naDFfQH/U5v9+nQFPfEWJnup1brN4O6em5NvijH/01W7toEEdx8SqImE2hu6K6BSL/FN+MjIag32xoA6WlH1PVQUfaZZngIQG2D8rUr7qn2OOpWt3RcTCxbYCC/hSUQ7ifylKf74Mi8h9JQv3sfqS6x7btOqcTS4Zy30oaUAJ+/0cUMMdBDsqgkH1ieE5FFq/t7IwGaQ3ymcrKKRoOm6wJ8Q2p+dh1wISLsVmFBEiABEiABEhgAhCgwGUCGIlTJIECJDB//vwzYnuzK91mCo8lNPjsli1bhvWcZbzhPqdDz+y1UN13EmNpTMSfeBrbeJvuuJ7PSUX9GfhnnQBcdiJg/j0Spbe3Fy+++OLAz6FDh9Dd3Y1wOIyjR49i8uTJmDZtGqZPn44pU6bghBNOiP7b/D3H8iuTBENEfppjuyFVN8J+27a/LCJVLjvQvsyBP1TVT27btm2fyzasRgIkQAKjSoD7nVHFy85JgARIgARIYEIQuPKyhf8Q6fVsBnCB2wkbYbMKpkGjJ+DFil7d2Lbx4eQ+xkrQb8atL69dpKKutSkmQ70otkFwzcAqRG5bs6vZCNiHXYzo/qXj990hwEcyJCx0GucpgdSly5wfb2AyxHu83d9U6Pty7P8QoLc0tm00rMxeNW0Z4ho6TdpQQPyxjrMKv42o3xM+ukoB9zqW/s4jCnzrhMNnfGoksp5Hr4eIxwQRvD1HB4hAsWr638/4kNM8xkLQny6IJMs6DsUSf5rTCGMBErrHY2vV6o5NgzU3+Sfox1D8W4AnVFCS4CMZTigZHJhgbOE2OCFH/2N1EiCBcUyAgv5xbBxObfgEhiBAjQ46FEF/tJ3PNxmWdYuqmqO20kUbxxdmjn161FNU9JGGtrZnhrLaOr/fZIZ/aOCLkuoWAZYGu7pMJvmsZajC2BifLwP4oAtB7N9U9UPW2WevST6aLN0E6ysqzon09n5rkPA6/Wp6FVhr9fR82I1APRsUxwzmwCJVLYXI51zYdUdRUdEN2Ww6EoJ+s5YcWR0SkX+Dbd/t1kfifm0DXxARs3HM9Hq2t+9L/xds4EEBHhPgTdEvmMAf1OMpX9fePujlYy4Z6dPYzYj6l6nqfzoc05fc5CcaiVxneTyWiRAGcEqswj6Pbc9ODr6goD+V+JDvp+XlF9iRiDkqz2RhyFZM9oZ7paTks8HW1pTIatN4qPetpIGNqP9SBe5JPkkkzQTd3K+lzu//fuwUlv5uVJ8Wr3d2sK1t0BF52SDwcxIgARIgARIggYlLgAKXiWs7zpwE8pFAZWXlpEmTJt0G4OMAjnO5xm2WZX1m8+bNKYHMLtuPq2pn/liPk25cqhbmQTHP5R5wXK1hvEzGMkczTj2Whf/tUwDzu+EWVcWBAwfw3HPPRX/M383vci1erxdvfOMbcd555+HEE13nCTGniJrs+V8REXOq4KiXhQsXvktV71DV5JNe0419WET+/ciRI99obW09OuoT5AAkQAIkkIEA9zt0DxIgARIgARIgAUMgULnwdMv2mGzvCaJeRzZHFHqH9kz+hlV89C4o3huvpcBda9paPpTcaiwF/WbsFeW1/2SLmsCCi7JYdzfsyEr1WG9JPEFgFMS2Ul9RvUwhbjQQvVB8pyjc+5mH92x5xY13BgIBj+w/ukwU4M5qfwAAIABJREFUd7rQWJgud9tq3RBs3/Ckm/6j/mHGeL57pUC/nUVfY7Q+/6XWpE977KN3K7AyNkZWQf/AOLmt5VmB/mtD28Y12QIT3K7V1LtqZtW03uKiL0HwARf6KdPkbyr4kJ46Ka2GaowE/WYuufjbTyyV63o9vZZlewY0NwrdJ9DZjW2bBiU8dTg1w5Vd4+wD4y9Df3Rqxr+tv/5/9s4DPq7qyv+/82ZUDHI3uEEghFASEpKY2JZk2QJjW7ItGWyNbTpJCLAJCelsSHPqbso/bUlYyibUuIxswE2SgUTI1sgmeJNNSDaVkAVb7gZXtXnn7zvSyCNpyhvpjTQj/e7no48Tzb3nnvO99w167/3uOU0fgcBo5uLpAs2hjcdsT/BesT1POqlUsHxmeblC13WtJiE3rt66flUye5J9SYAEMpsABf2ZvX70PgGBXgtQo2RaVssqX7ttW9RyXN3dMEJlu6XlGgFuBvA+AGM7+pzU9hJd67K83gcSib4TLbAvP3+yitSeEvVfaPqq6l1rGxqMQNVR66sw9tqpU8daXu8N0l5S7eKIOM2pzN8rcL+Vnf10LGFuIieNWL21tfU2ARZAxGRMC/8xdBSqf1FgU1ZW1sN95RjpR1RBf0fVg27xmoz9YX/2Avilbds/8Zx77nYnBxfcEvSHfe9kJWLKd5tyYcM6Pjt46j70z31dC2MrNEdb2x0d6/3Wjj8iO/e0ejw/MaJ9p/vKBUF/+x/Mp683c4MUd12unzFjdEswaCoITOtcd9U7KxsaHojcBxT097w6e/t92mFJfEVFl9rBoCnhN1eA86Ps0dV2W9uTT734otmzMZvT/ZXo+yW0d3w+T/C116aLZZmHR0UCnBdxk53090xHBZPHIVIEYA9EPlxZX9+jVKQT39iHBEiABEiABEggMwlQ4JKZ60avSWAwEigtLb1BVf8dwDkO43teRL5YVVW13WH/9Oymak2sx/vgwVxLMbe9pDmy09PZ9Pfq7Ox2Ab/5mTkSGOlSFn6TaT8s4Df/muz7braxY8eGhP3nn38+jNDfQXsaQEV/ifqNP6WlpdNV1bz8jaz0F9NVEfk/27Y/W1NTY4QHbCRAAiQwIAR4vzMg2DkpCZAACZAACaQrAfEVLbrUI/oxhZYAODesHzglLfgTRJ9o8WY9+tTzT4Xe/S6bufAGQEyyynD7nWVh9sraDQciA+xvQb+Z27wz9uxpLlHRjwKYEakDEcUvbY/1Mz0r+1dGB7JsVlkpFEY3FMpOngJBfwhHKBN43u4SUTHVAEzm+gkdc5oki387pYtYK7AeWFX3TK+Sh3azPxPA+I51aIPqP0WsZ4Mq/+Hf+owRaSd/6j4sdM/13AbIzR3VGcxThZD/Cjyjljzsr11vYsGyWWUPRRz4SEr4HYeVObi/55Q+IWAqMYw6Nqnajaz8sS7Ia2dfOzanrfUGVSxTyMVyWieWtB/9KOgPhRMS3webrxGx/wWQLpqb0DUA+YlOyAlpoa6fsWB00JIqIEJzA9y5um5DV83NIMzQH7n2Zr2z21pv6bG/w9dPED/016//czIHG8xePpK3+6uq8gkzl4j+cMSxSV9J5b5N1//A0C8SGMoEKOgfyqvP2EmABHoQiCfoJy5nBHwFBe+JzIKvwF+yg8GZK3fsMAcf2EiABEiABEiABEiABEhg0BKgwGXQLi0DI4GMITB37twpIvITiTzIHt/7PwC4u7q6+vmMCTKKoxMDeq0lWGwrygQYmcmxDLTvBSOBWSOBq0cDlzit6+DA6X379nWK+A8dOuRgRN+7eL1evPWtb8Xll1+O3NzcRAZ/ISI3JOrk9uclJSWzT1WSNJktTYKOhE1Vd6jqR7ds2bIzYWd2IAESIAGXCfB+x2WgNEcCJEACJEACJEACJEACJDCoCVw3u3y83WrXAaEktqYdsK3gHH/t5t8O6sAZHAmQQK8JUNDfa3QcSAIkMBgJUNDf91X15eeXqMgzERnwnh2Wl3ft41u2HO+7dVogARIgARIgARIgARIggfQlQIFL+q4NPSOBwU6gvLx8eEtLy/cAfNgkcHIQ734R+cq0adMeWLFihe2gf1p1Of9XmtuajYUKVECwAEBeWjmYQc6ck3M6C3/hSCAvlGOw7+348eNobGzErl27sGfPHrS2tvbdaC8tZGdnY/r06XjLW96SyMLjAG45dW30KvtgIuOxPjfZII8ePXoHgK9FVECNZ87499Ps7OzPr1+/3lRKZSMBEiCBfiHA+51+wcxJSIAESIAESIAESIAESIAEBgmBZcULLlPbel6As9tD0r9YWdbMlc+vZ0LUQbLGDIME3Cbg5OWO23PSHgmQAAmkLQEK+rsujW/KlJHIzn6Lv6Hh904Wrbi42DuupeV+ALdF9P9xZSBwt5Px7EMCJEACJEACJEACJEACmUyAApdMXj36TgKZS2DevHkLROQhABMdRNEiIv+RlZX11UwTAo//Hz3TcwILVVEhwHwALuaPd0BukHTJtoDCEUDxqHYh/9uGuRNYMBhEZBb+N9980x3DLlo5//zzMXXqVBiBf5z2kIjc7uK0jk1dffXVI71e71dOZWu7C0CWg4GNqvrhmpqaTQ76sgsJkAAJ9JkA73f6jJAGSIAESIAESIAESIAESIAEMpTA7VNuz3ozr/E9q1/Y8JJR5jsJY+ms8s+J6rc7+wo2DpOjvkdqa5ucjGcfEiCBoUeAgv6ht+aMmARIIA4BCvpPw7l9ypSsgzk59wngE+AmfyCQ8OXgkoKCJQKYbGbh18FHBCjxBwIN3HgkQAIkQAIkQAIkQAIkMNgJUOAy2FeY8ZFAehGYO3fu2R6P56equsSJZ6r6tNfr/fSmTZtecdI/XfpMCuh1AJYBWJQuPmWaH0a0b8T7RsSfPwLItdyJ4OjRo9i9e3foZ+/evWhra3PHcAqtDBs2DIWFhZgwYUK8We4TkY+l0I24pufMmfN2j8djKm6UO/FBVVdnZ2fftWHDhgNO+rMPCZAACfSWAO93ekuO40iABEiABEiABEiABEiABDKcgCwrWvgZiHxFofesqdv400Sifl/RwqkisuF0dn4EoXLj6q3rV2U4C7pPAiSQQgIU9KcQLk2TAAlkHgEK+jvXTHyFhZ9R1X8DYIqtnxTVryEn5z5/be2xKCtr+pep6iMARoc/V2D12Obmmx7cuXPg6qpn3jakxyRAAiRAAiRAAiRAAhlKgAKXDF04uk0CGUhg3rx5pjLed0VklAP3/yAiH62qqnrBQd+06DJhu75DbNwmipsgGJcWTmWQE2d6gBkjT4v4z81xx3kj2DfCfSPg37VrF44di/aIyJ25Um2lqKgI5513XrxprheRlan2I5790tLSWar6EwDvdODHIQCfqq6uftRBX3YhARIggV4R4P1Or7BxEAmQAAmQAAmQAAmQAAmQQIYTWFpUtkSkM7lp8FSl1Adasrxffur5pw5GC23ZrLL3Q2GE+xdEfL69Jcu7MNaYDEdE90mABFwiQEG/SyBphgRIYHAQoKD/9DpGybZvPjwKYCNENolqs/mFirwdqjcDuKTLLlD9oy0yf10g8M/BsTsYBQmQAAmQAAmQAAmQAAnEJ0CBC3cICZBAqgksWLDggmAwaA7TFyWaS1X3Wpb1pWnTpv3XihUr7ET9B/rzs36led5sXAfBhwSYNtD+ZNr8l57RLuA3P+8fAWS59OT/jTfe6MzCv2/fPth22m8lR0snIpg9e3a8TP2NAC4WEfMsbMDaihUrrO3bt5sDPN8AcJYDR35lWdYHNm/ezOdxDmCxCwmQQHIEeL+THC/2JgESIAESIAESIAESIAESGBwEomTbN4GdVMULlqASqm+aX6glZ0PxAQDv7UieGgKgwD5VLfNv3fji4CDCKEiABFJFwKXH+qlyj3ZJgARIoH8JUNDfhbdU5OffBJH7AAxPciV2q8iitfX1LyU5jt1JgARIgARIgARIgARIIGMJUOCSsUtHx0kg7Qn4fD7PsWPHTCW9rwAYlsDhU9304ZycnE+vX79+QMXITsBO3K4zJIgPQeA7VXXgTCdj2AcY6QVmRmThH5/tDpXW1lY0NjZ2ivhPnDjhjuE0tOL1ejF37lyMGTMmlnffPyXo/3Q6uH711VeP9Hq9/w/Ahxz4YxbtS9OnT/9hJhzmcRAPu5AACaQJAd7vpMlC0A0SIAESIAESIAESIAESIIF+J3DdzLKrbISy9E9KcvKjgNy6um79uiTHsTsJkMAQJEBB/xBcdIZMAiQQmwAF/T3ZLJ8589zWtrbvCrDkVDYwb4L9ExTgaY/X+8lVdXWvca+RAAmQAAmQAAmQAAmQwFAiQIHLUFptxkoC/UegIyt/ZUdmp7gTi8hfAdxcVVW1vf88TH6mcdt0eJaFD4riIxBclLyFoTfCPMi/PA8oHgVcNQp4Tx7gcenp/qFDhzoF/Pv374eqDhnAZ5xxBsrLy2HE/VGaKaF+mYj8KV2AzJs3r0hETJWOyJLtsdz7tWVZPmbrT5fVox8kkPkEeL+T+WvICEiABEiABEiABEiABEiABHpP4IZppSNac7xfF+DDDpKumIm222p9yL/1mT/2flaOJAESGEoEXHrkP5SQMVYSIIHBTICC/tire+3UqWO9WVnXqOoyAO8GML6j91Go/kUsa7XH41lFIf9gvkIYGwmQAAmQAAmQAAmQQDwCFLhwf5AACbhNYN68ebeJyA8dZK5vFZHv5uXlfdXv97e47Ydb9iZt04shuBuCmwDkuWV3sNoZm9Uu4L9yFDBrFDAmUZoFhyCam5tDWfh37doV+repqcnhyMHZ7aKLLsLUqVOjBnfcxm/yPPK+dIq8tLQ059ShixUAPuMg+Yap0vGx6urqR9MpBvpCAiSQmQR4v5OZ60avSYAESIAESIAESIAESIAE3CXgK/blWdpcClVTcbQAwAQAHgAnAbyqwHqxgz9bvW2zSb4ydDJnuIuZ1khgSBKgoH9ILjuDJgESIAESIAESIAESIAESIAESIAEScJsABS5uE6U9Ehi6BK655ppRTU1NjwEoc0DhJY/Hc/OmTZv+10Hf/u+iak3cjmtE8VEAV/W/A5kzo1eAKcNPi/gvOxNw4wG+ybh/4MCBziz8Bw8ezBwo/eRpSUkJxo0bF3W2D/wJ//3sIXx5VwE2QyRtXsLOnz//XcFg8DEReY8DTOtyc3M/9PTTT7/hoC+7kAAJkEBUArzf4cYgARIgARIgARIgARIgARIgARIgARIggdQRcON9QOq8o2USIAESIAESIAESIAESIAESIAESIAESyBACFLhkyELRTRJIcwJz586daVnW6o7MTvG8PQ7gS9XV1SaDf9qIjMMOnxPQMUHgdgH+BcBb0hz7gLk3IRu4alS7iL9oFDDC5PJyoZ08ebJTwG+y8Le0pG3hBhei7buJ4cOHo6ysDJZl9TBWuR+4+2+hX/8Vih9agp+/XiAm49qAtxUrVljbt2//xKkscF8HcEYCh/bYtr1sy5YtdQPuOB0gARLISAK838nIZaPTJEACJEACJEACJEACJEACJEACJEACGUKAgv4MWSi6SQIkQAIkQAIkQAIkQAIkQAIkQAIkkN4EKHBJ7/WhdySQ7gR8Pl/20aNH/x2AEecmem67RUQ+VFVV9Xq6xXVOQCcHgS8JcEe6+ZYO/mQJMH0EcGWHiP/iRBJsh07bto39+/d3ivgPHz7scCS7hQm8853vxHvf+94eQJpt4LJfAyfszo9MiYOf2m34jz0zZX86EJw/f/55tm3/HMCVCfyxReR7+/bt++LOnTtb08F3+kACJJA5BHi/kzlrRU9JgARIgARIgARIgARIgARIgARIgAQyj0CiF0OZFxE9JgESIAESIAESIAESIAESIAESIAESIIEBIECBywBA55QkMEgILFiw4NK2tra1InJpgpBMVv5PVVdXP5huoY+v17M9Fr4AG3dAkJNu/g2kP2/JAa4a3S7iLxgJnNEzCXyv3Dt27FingH/Pnj1oa2vrlR0OaidgsvNXVFQgOzu7B5LPvQI8ubfbrxXNEDwBG9/dPUP+nA4cS0pKzEGa7zvI1v/7YDC45Nlnn/1rOvhNH0iABDKDAO93MmOd6CUJkAAJkAAJkAAJkAAJkAAJkAAJkEBmEqCgPzPXjV6TAAmQAAmQAAmQAAmQAAmQAAmQAAmkGQEKXNJsQegOCWQIgZKSko8D+DaA3AQu/8bj8VRs2rTplXQK7ZyAjrGBfwXwMQcxpJPrKfNlmNUu3DcCfvNzfqKVdehJMBjE3r17O0X8R44ccTiS3ZwSmDZtGt7+9rf36P7fR4Gyl2NbUWATbKxonCEvOZ0rVf3mzJnzdo/HsxbAuxLMcVJEPl1VVXV/qnyhXRIggcFFgPc7g2s9GQ0JkAAJkAAJkAAJkAAJkAAJkAAJkEB6EaCgP73Wg96QAAmQAAmQAAmQAAmQAAmQAAmQAAlkKAEKXDJ04eg2CQwQgblz554pIn4RKU3ggm0E/01NTV+ura1NmxTsY7briFwbnwHwCQDDBwhj2kx70TCgeFR7Jv5pw4Fsl7LwG9H+7t27Qz9GzG9E/WypI3DWWWdh3rx5USeY9VvgbycTzr3BtvCve6bLHxP2TGGHKVOmZI0bN+7rIvJZU3wgwVTrbNu+ecuWLaYCCBsJkAAJxCTA+x1uDhIgARIgARIgARIgARIgARIgARIgARJIHQEK+lPHlpZJgARIgARIgARIgARIgARIgARIgASGEAEKXIbQYjNUEugjAZNB2+v1blLVnqnAu9reZdv20i1btgT6OKVrwye9pGdoKz4hGhLzj3bNcIYZGu4Bika2i/ivHA1MynYngNbWVuzZs6dTxH/8ODXW7pB1buWaa65BXl5ejwE/eB343muO7Ngi+IUdxBcaZ8j/ORqRok5z584tsCxrDYDJCab4s4gsqKqq+nuKXKFZEiCBQUCA9zuDYBEZAgmQAAmQAAmQAAmQAAmQAAmQAAmQQNoSoKA/bZeGjpEACZAACZAACZAACZAACZAACZAACWQSAQpcMmm16CsJDByB0tLSUlX1AzgzgRfrROQDVVVVRwbO24iZVa2JDbhNgK8BGJ8WPvWzE5edCVzVIeCf6mJNgsOHD4cE/I2NjSExP9vAEnj3u98N89O9/eYYsPD3SfnWCuDBoOJrewtlX1IjXexcWlo6QlV/DmBxArNHbNu+YcuWLRtdnJ6mSIAEBhEB3u8MosVkKCRAAiRAAiRAAiRAAiRAAiRAAiRAAmlHgIL+tFsSOkQCJEACJEACJEACJEACJEACJEACJJCJBChwycRVo88k0H8EVqxYYTU0NHxLRO5JMOubAO6qrq5+ov+8iz/T5IAuVOA7AC5NF5/6w49R3o4M/KOAWaOAs7LcmbW5ubkzC/+uXbvQ1NTkjmFacYXAmDFjMH/+/B621FwALwJHg0lP06SC7+U04ZuvXikDttilpaU3q+p9AOIdRzFhfrO6uvrLAMz/ZiMBEiCBTgK83+FmIAESIAESIAESIAESIAESIAESIAESIIHUEaCgP3VsaZkESIAESIAESIAESIAESIAESIAESGAIEaDAZQgtNkMlgSQJXH311SO9Xu8zAGYlGBrwer1LN27cuCvJKVLSfWKDXmop7tfEfqdk/v42agF473DgylHtQv7L8wDzu742VcWhQ4dCWfjNz4EDB2B+x5a+BCoqKpCbm9vDwY/+FXj6QK/9fh3A53YXyMpeW+jjwPnz559n27apEPL+BKZqcnNzlz/99NNv9HFKDicBEhhEBHi/M4gWk6GQAAmQAAmQAAmQAAmQAAmQAAmQAAmkHQEK+tNuSegQCZAACZAACZAACZAACZAACZAACZBAJhKgwCUTV40+k0DqCcyfP/9dqrpRVd8SbzYR+c60adM+v2LFCjv1XsWf4eztOt5r45sAPgB3NO0DHVLM+U3WfSPgv3I0MHMkYLLyu9FM1v2wgN/829LS4oZZ2ugnAgUFBbjgggt6zFa5H7j7b31zQoEdVhB37CqS/+mbpd6N9vl8nmPHjn1bVT+dwMI/VXVBTU3NH3o3E0eRAAkMNgK83xlsK8p4SIAESIAESIAESIAESIAESIAESIAE0okABf3ptBr0hQRIIO0JVOTnPwKRW8KOqmWVr922bUMqHL926tSxXq/3FlW9HiIXRZTDPgrVv8Cy1npE1q7etu2vLIGdihWgzYEk0J/X2kDGyblJgARIgARIgAQGFwEKXAbXejIaEnCDQGlpaYWqPgEgJ4694wBurq6uXufGnH2xcU5Ah9mCz0HxWQBn9sVWuo71CvD+jiz8Rsj/DpeiNBn39+/f3yniNxn52TKXwPnnn48ZM2b0COBgK/Dul1yJS6F4NAjcs7dQ9rliMUkjJSUliwGY76dhcYaeFJEPVFVVrU7SPLuTAAkMQgK83xmEi8qQSIAESIAESIAESIAESIAE4hJYOqv8c6L67XAnFblnzQvrv0NsJEACJJAKAhT0p4IqbZJAZhGQxQUFRRawDMAbXq/3P1fV1b2WWSH0n7fJiIxvmDZtRLPXe5eqngdgizV58tN+vz+YyFtffv4w27I+K6pfApA4L5zqPwRY5G9o+H0i2/ycBDKFQDLXWqbERD9JgARIgARIgAQGPwEKXAb/GjNCEkiGQElJiXmxY4Tx8drfASyorq7+czK2U9F3UkCvOyXi/y6AyamwP5A2z8npyMI/CigcCeR53PHmxIkTnQL+xsZGtLa2umOYVgacQFZWFpYtM49Le7Z5vwNeNsdw3GknTiXq+MruAvmeO+aSszJv3rx3isgmAOb5Zcymqt+sqan5YnLW2ZsESGCwEeD9zmBbUcZDAiRAAiRAAiRAAiRAAiSQiAAF/YkI8XMSIAE3CVDQ7yZN2iKBFBIwpZDtxsYrYNvXCXA1AFOmfXjHlG0K/BPAVgFWjmlu/tWDO3c6eoPoKyyco6rPhDMxKfA/NjD3qUBgQDJDpRChK6adioyNKF9FVgJY1DFxUEXuWltf/5/xHLl9ypSsgzk59wlwu1OHFfhLdjA4c+WOHXudjmE/Ekh3Ak6vtXSPg/6RAAmQAAmQAAkMLQIUuAyt9Wa0JBCLgM/nyz569Kh5JmCyX8drNSKytKqq6shA0jy3Xt8WFDwI4KqB9MPNubMtoGAEUDyqXch/Ybz840lMHAwGsW/fvk4R/5tvvpnEaHbNNAKlpaUYO3ZsD7f//f+A/9jlejS/FcUHdhXKb123nMDgNddcM6qpqWkVgHkJuvpF5Kaqqqrm/vaR85EACaQHAd7vpMc60AsSIAESIAESGEgCS2ctLBOV9cn6oMBBAV5VRY1o8NHV2zb/9dThZk3WDvuTAAmQQH8ToKC/v4lzPhIY2gQo6B/a68/oM4BASMj/+utLRSSZDGn7VfWrY1taHkwk7K8oKPjcKTF/Z2kgAC1q2wvWbt/+XAbg6XcXnYqMFxcVTZRg0ByweFuEkxvzsrN9j9TWNsVy3FdQ8CkFTAa/yFxxJqv/Hoi8qKr7BbgM7XbHd9hJaLffQXFCEugjAafXWh+n4XASIAESIAESIAEScJUABS6u4qQxEshIAgsWLBjd1tZWJSLT4gSgIrKiqqrq6wP58vr8X2luaw6+rMCnAWRnJPAIp982rF28b0T8+SOAXMudiI4ePdop4N+7dy/a2trcMUwraU/g8ssvx7ve9a4efm4/Aiz5Q0rcDwpwX9uZ+MLey8W9GgDOXJV58+atEBFTMTTee6MGVV1YU1NzyJlZ9iIBEhhMBHi/M5hWk7GQAAmQAAmQQO8I9FbQH2W2ly3g7pV1G341kM9GekeBo0iABIYSAQr6h9JqM1YSGHgCFPQP/BrQAxKIScCXnz9GRR4AUNFLTM9Ka+vN/l//ek+s8b7Cwg+pqpkjLCBv9Nj27NXbt/9vL+cc1MOcioyvnTp1rOX1bhHgfRFAflwZCNwdcy1mznyrtrY+D5G3dvZRrZWsrA/66+r+0X2cb8qUkZqdPRciZ1UGAj8d1OAZ3JAj4PRaG3JgGDAJkAAJkAAJkEBaE6DAJa2Xh86RQMoJLFiw4IJgMPgsgAviTGay8S+trq6uSblDcSaY2KCLRfGDjgqQA+lKr+c+wwKKjIB/JHDlaODcnF6b6jLQCPaNcH/37t2hHyPoZ3OfwMiRIzFq1CiMGDECw4YNQ25uLrKysnD8+HEcOXIk9GPYD2QVhHHjxqGkpCRq8Be/CBwzKThS014XxZ27CmVTaszHtjp37tyFlmU9CWBEnLn/blnW7M2bN5uKsWwkQAJDiADvd4bQYjNUEiABEiABEohBwEVBv5khqMAPRh2feO+DOx9sJfTMJtBd9CzAo6vqNtya2VHRexIAKOjnLiABEuhPAhT09ydtzkUCSRAIibVzcvwA5nQb1qbAH6D6kmVZf1bV4wpcLoBJF/WeU9n2uxYRV91h23bFuh07Xo82fcc89wFYDuCYAPf6A4H/5Cno6IuVjMi4orCwFKoPAZgA1a22bd8Uax3MbL7CwnJVXRc+XKHAX7Jse96q7dtfTWLrsCsJDAoCyVxrgyJgBkECJEACJEACJDAoCFDgMiiWkUGQQK8IzJ8/f5pt21UARscx8AcRWVRVVfX3Xk3iwqAJDXq+R/FTBUpdMNfvJi49oz0Lv/l5/wggy6Wn22+88UZIvN/Y2BgS89u23e+xDfYJ8/LyMGnSJEyePBnjx4+H1+t1FHIwGMSrr76Kv/71rzhw4ICjMW52WrZsWeigQfd225+BqtTnqH/KbsMde2bKfjdjSmSrtLT0bapqDhNcHKfvfsuy5m/evPmlRPb4OQmQwOAhwPudwbOWjIQESIAESIAEekugu6BfgX0Q/aJl43BUmwKPKt4HC29RlasEODtKvwdHHp94F0X9vV2V9BhHQX96rAO9cJ8ABf3uM6VFEiCB2ARceuVBxCRAAi4TkIr8/O9D5BPRjog8AAAgAElEQVQRdk3Op1W2x/PZdVu3Nkab74Zp00Y0eb2fF9XPAIh8K/bzMc3Ndzy4cydPNfdxoVIpMq4oKPgmgHsjXIyb0b+PoXA4CaQ1gVRea2kdOJ0jARIgARIgARLIaAIUuGT08tF5Eug1gZKSksWnhK8rAWTHMfKrrKyshRs2bDjR64n6OHBig94rCvPsIWPaSC9QZDLwd4j4x8cjnERUra2tIfF+OAv/iRMDtixJeJ1ZXT0eT0i4b0T85sdk4u9rO3z4cEjY/8orr8BUUuiPVlRUhPPOO6/HVE/sBe55pT88wCEB7txVICbxS7+18vLy4S0tLSbxyNVxJm1S1eU1NTXP9JtjnIgESGBACfB+Z0Dxc3ISIAESIAESSAsCPTL0q/49C9lFT2xdF1XDEum0z+fzePc1X2WrmgSTkdUNWwR686q6javTIkg60SsCFPT3ChsHZQABCvozYJHoIgkMIgIU9A+ixWQog4fAtQUFl3mA59H1dPKXZPLkf/P7/YmKOYuvsHCpqv48Ilt/C0Suq6yvNy9h2PpAIJUi4+62IXJjZX29KXHNRgJDjkAqr7UhB5MBkwAJkAAJkAAJ9BsBClz6DTUnIoG0IVBSUvKvp4T83wIQ8zmrqj42YsSIDzp4ppOSuM4J6IU2sArAlJRM4KJRA/HyPKC4Q8D/3jzA49IT7EOHDnUK+Pfv3w9VddFzmjIEhg8f3iULvxH1p6I1NzejoaEBr78etSCpq1O+7W1vQ35+fg+bjS3AFTtdnSq+McXq7Bbc+eqV8kZ/zWrENkePHn0UwA1x5jQX0meqq6u/319+cR4SIIGBI8D7nYFjz5lJgARIgARIIF0I9EXQH47h+qvmnxds82wG8I7TcWnAzh423/+c/810iZV+JEeAgv7keLF35hCgoD9z1oqeksBgIODS65DBgIIxkED6EKjIz78DIuZUcqgp8HJ2MHj1yh079jr0Upbk5/9YRO7q7K9aJcASf0PDSYc22C0KgVSKjFNpm4tJAplGgNdDpq0Y/SUBEiABEiABEjAEKHDhPiCBoUPACF2PHDnyMxG5OU7UKiJfqqqqGrCs+JMa9GNQ/DuAM9J1dcZmnRbwzxoFjImsOdkHp43oOzILf1NTUx+scWg0AkawP2HChM4s/EbQ35/t1VdfxYsvvoiWlpaUTZubm4uKioqo9ot/C/y1f5+07oXgxt358lzKAo5iuLS09Muq+tV4c6rq/fn5+XetWLHC7k/fOBcJkED/EuD9Tv/y5mwkQAIkQAIkkI4E3BD0m7ium1U+x1Y11b6GdcTZopa1YE3tM/16v5OOjDPVJwr6M3Xl6HciAhT0JyLEz0mABNwkQEG/mzRpiwRcItAjUzvwcGUg8OFkzPtmzJiitv0sgNEd4xo9tj179fbt/5uMHfbtSiCVIuNU2uY6kkCmEeD1kGkrRn9JgARIgARIgAQMAQpcuA9IYGgQmDJlSta4ceOeEZHSOBG3AlheXV09INUSz92mk9osPClAcbqtism4PyUPuHIUUDwaeNeZccobJOG8ybh/4MCBziz8Bw8eTGI0uzolMGLEiE4B//jx45GqLPxO/Tl27Bi2bNmCEydOOB2SdL8FCxZg9OjwI9bTw1e8CjzUmLQ5Nwb8LHgmPr73cjnuhjEnNkpLS2/oqAibFaf/U/v371+2c+dO8/3HRgIkMAgJ8H5nEC4qQyIBEiABEiCBJAm4Jej3FfvyxG56RoCrwi6I4AurXthgqiCyZSABCvozcNHosiMCFPQ7wsROJEACLhGgoN8lkDRDAm4SiCLov6cyEPhOMnNcP2PG6JZgsAoi08Lj1LLK127btiHSThTh/y8lO3uRv7b2WGS/xUVFEyUY3CrA28zvFfi7ejxF67ZubfTl5w+DyAJV/SBEpgIY2zH2IFRfVI/n/rEnT1Y/GOVljq+w8GK17U+oyBwBzgNg8rC1KfBPUX1WvN7/8G/dag4hxK2DXlFQ8LlTp7e/HSVW8c2Y8T4NBm9TkRIBzgVg6n2b/Fl/EuCJtra2R5968UVHb3mTERkn6tvdZwfre1gsa45/27ZQQW9fcXGetrSYU+vhm9wunzuwJ76ioku1re1j3di0AfibAjWWx/OgE/7d5zK+2S0t1whgMhW+L2JP9Nm2g7i6dDFZE4OvvTZdLOs2AEUR+yyowGsAatW2H/ace+52v98fTNb+7VOmZB0cNqxEVG+C6kwA4zts9CpWXmvt9BJdPwnWqc97O7SuOTn3CXB75/cK8LIGg6Xrdux4Pd78S/Lz3ysi1QDO7uyn+sPKhoZPJfouS3b/sT8JkAAJkAAJkEB6EaDAJb3Wg96QQCoI+Hy+YUePHjXPVmbHsW/Kwy+srq7elgofEtmc3KC3quJHAEYk6ttfn0/MBq4a3Z6Jv2gkMNw8mXGhnTx5MiTg37VrF/bs2ZPSTO0uuJuRJrxeL4xwf9KkSZg8eTLy8vJcicNk1TcHMI4fP975Y6ooGPvmx2T7P/vss2Ey5CdqRtT/7LPPhuykor3nPe/BZZdd1sN07RvADQOXOuWfAK7fXSCBVMQczWZpaeksVTXffzFLMYiISTBTVlVV1dxffnEeEiCB/iPA+53+Y82ZSIAESIAESCBdCbgl6DfxLZ1Z9iMBPh6OVYBHV9VtuDUy9u7zqcg9a15Y/x1fvm+YlXXSB5FPQfHODp3JH2EHr129bfNfYvELHSQINl8D0ZCOQU5rW0L6ESg2iFgPr6p7xugIEjbfjAVTLMvqTLSpwC/Vyl3kr/Ufu2Fa6Yhgjten0A8C8q6Ie6m9ovilDfmJTsiJplGQ5TMWTYXYd6vA6A8mRGhcXgWwTmA94NTH7kG4wSDagYyEsFT/noXsoie2rkt0NF58RYsu9Yh+TKElOK3xCekvAK2x1ehYnkmoI0oi9j7bThh/1w6hGC0J3g7IPAAXduxhI4wy2qX/hspj6sl52uylJG2HuofXWcT+l8j954Z9Y9vS5lKofqBDD3RaI6P6T1iyVW15OMb+7hFOPMG8r7j8QrH1NgEWRXDqWC+sjXUtmO8IT9bJaxX4qEIuDl/rJn6B/lnVut8p374K+pfPXHSuwr4DwJKIGIw26TWI0Ss5ZxUJz2ihZE/zdLH0NmgoqUtYD2e67T2lJatT0cdHHZtU/eDOB5NNvpDyPdqbfc0xJDAUCFDQPxRWmTFmHIGKgoKHABjxcbj9vDIQ+FAyQtAoYm9A9c7KhoYHuvwHvmcmf8eCfkt1FizrHar6CIBJ8UAr8LLXtpeGKwT48vPH2CI/FcDUrI73Gtf8EfOYZGd/vPshg8j5eojjVe/0ZmVtbmtr+y8AcxJsgqMAviCTJ/80kaA7GZFxor4DKehfNmPGRW22/agA0xOwCQrwNFpb7/L/+td7El1MRgR9KDv7boh8Od7LvQg7W722ffOq7dvNjafrzZefP0tF/hPAJYmMK7Dd8ng+5N+69Y+J+oZugHw+j/3660tFxIgkzko0xqn9aIJ+XmtAtANJ0Zi7ubeXT59+fqtl1QhwUcRc36gMBMz+jnrIqOMgwOMCLAuPUeB/bGDuU4HAvkT7hJ+TAAmQAAmQAAlkNgEKXDJ7/eg9CSQiMHfu3DMtyzKl3+PdS++yLOuqzZtjvzxONE9vP59Qp2d5vHhUgXiVA3prPqlxWQJMG9GRhX8UcMkZSQ2P2dm2bezfv78zC//hw4fdMUwrXQiMHDmyMwu/EdW7lYX/0KFDocMX5hCGEfObqgrxmmVZOO+883DxxRdj3LhxcfuaDP0mU78R97vdzIGGOXN6Pl5ssYGLfw2YfweomZm/MzEbX955hST7YrZXLs+bN++dHUkMzoljoHb48OHz/X6/EcSwkQAJDCICvN8ZRIvJUEiABEiABEiglwRcFfTPKv+cqHYmbXQi6IfgYa+0fbXN9lQCp5NbmnAU2ijQ2avrNvU4eh06AOA9eRdEvuRAx2A0Kk8LrE8mEs1HFfRn5y6WluYlAv1horkUeFat4M3+2s0hLcby4mvOV9t+DNCiBEvUptCvjjo+6dtOhbpuMkiVoH/ZjPkXwfI8muDZm0ETWiPbCt4VZheP1+1Tbs86cmbj3Qo41LHIVrGsm1fVPu26jiWJGE1IR6H4gj0hN6GWKRx/krHuF+jHVtVtXONEj5bkHjIu/cZSuXXl1vW/i7c+0QTzWU2t/xnM8f5YgRsTaMq6XwuybEbZAlj4mQMdz24LuGll3YZfJuufOViU6GvUVzx/gmV77gNwTYIYjKntsIO3xDuQFDmfr6hsliVwpIUCsB82Prh624ZNTtY51Xs0ETd+TgJDnQAF/UN9BzD+tCRQkZ9/B9pFyOG2W0Xmrq2v/4PbDvc2Qz9U/2H+QIbIx8InRRP5ZrKhe217XqtlnRDAlE+7PNGY8OcKPDi2ufmuaFn+TZ8o4vgnFXh/NyFuvOlMtnYzx92x5gjNk5//CERu6fQrStWD8GeJ+g6UoN9XULBAgccB9KwVHpvQK6pasbah4TexunRk5TeHNG5yuq4d/faJapm/oeHFJMfF6y5L8vM/IiLfPVW5YVgSdg8b//2BgPlDNmbrODDzY7RXIEgmr+BRqN5V2dBg+Ed9a91d0M9rrX0ZnAj6U7G3fYWFy1T1MQDZHRsibiWMKP1Pisgif329yczARgIkQAIkQAIkMMgJUOAyyBeY4Q1pAqWlpSNU1bzcmRIHxO9aW1vnPv/88yYDUr+2CQGdZQF+By+qUubXW3KA2aPbRfyFI4Fcy52pTNb1sAjcZOFvazNJuNjcJGCy8E+YMKEzC/+ZZ57pinmThb+xsbFz/UwG/t62s846C4WFhXErBLz55pvYsKFLcdLeTtdj3PLly2E4dW83/i/wqzdcm6a3hn6vgmWN+dIv9QLmz58/wbZtc7jJZMGM1QIiUlpVVXWkt0FxHAmQQPoR4P1O+q0JPSIBEiABEiCB/ibgpqB/+ayye1XxzXAMjgT9QBUAc9NqMtd3bTEywBtRrdiexyRxIsjuFhOKfbsL+gE1VdT+AcjyJHQEv85u8y5szQ6+RW19JlEyzQgng1D9/OqtG7+XSKTrNoNUCPqXF5UvMNnEk9WxCKRiVd36ODoWX54VbPopJDkdiwL71OhYtm50TceytHjR1bDtJwU4O8lr98GRxyfelejwhu9q30hPS9ODCixNwr7RSv1g1PGJ98az78ufN0a82U+KwFRNSKYdFpWbVm1dH1OD013Qf+oaeBCCaVDHmjJzwOOH9vjce6x9J++Gijko1PMhThSvnaxzbzL0L59Z/l6FVp5KYHtBErASsoL5cikqu0UFP01SC+Xo+yLVezQJFuxKAkOWAAX9Q3bpGXg6E/DNnPlWbW19HiJvDftpMjxbqhX+hoa/uel7rwX9XZ0wb1LrQtmZVP+hwNnmZkgBUxqqq5ja9LHtXIiYcj+mnRSgxpw8FmCfrfouMeNEzAvyyD+wzB9gN1YGAquixZ9AHG9eq20UkVoAx2zVqQLMj5K13WSj/5w/EPh+LMaJRPqR4xL1NaLwYDDYWaLaamv7IURO/2Gteovt9XaKgHNaWuzhbW2HwgcOolRhiCs0Nr4tKShYIu1i/sh1eQOqq8SyaqEahMhIVTV+XBW5BgmyjEtFQcHXAHyxG7s/QeQxUf2r+b3ZGwBM2a33drmBVf2jLTJ/XSBgyoX3ucWI02QFewYiG0W1WUVyYNvlEFncba/FPWDQkYH9PgFu7+aoI45mzytw09pAYG20QHsI+nmthQgkEvSnam+Hqk7k5JjKJmbfhtszonqdv6GhS6a5awsKzraALZGHlRS4/2B29sdra2upOOnzlU0DJEACJEACJJD+BChwSf81oock0BsCs2fPHpuVlWXE/O+OM36rbdulW7ZsOd6bOfoyZmKD3isKc0+ezIHzvkwZGjvMAvJHtgv4rxoFnJ/bZ5MhA8FgEHv37u3Mwn/kCPXA7pDtasVk4Z88eXJIxG+y8Jts+H1tJuO+ycJvMvCbQxgHDx5MmIU/mTmNoH7KlCl4+9vfHnPYH/7wB/zmNzHf4yczXZe+s2bNwrnnmsrlXdt/NQJfdj1fX6/cbFLFPY2FYhJQpLx1HHIyQpqCWJOp6m+9Xu9VmzZtYimNlK8IJyCB/iHA+53+4cxZSIAESIAESCCdCbgl6L+1uDj3pA73Q7EwHK8qvrVm64YvRMbfY754cKII+o3AWVqa/FHE/LsUeMJSfcmYVEvOhvbUMSQS+/YU9Hdx8CQENTBaGFv3KfBWFSmR9sMIXcTGInhCFe8D8I6QP8AblmAjFLWAHlO1psLSeVBc0u35zxFbtMT/wsaGWGhSxECuKy4b6wlmZYXnbZO2jyi0Uy8iwBqvZn0i/LkENdg02XvQ7/cb7U+XtrSobIlIVx1LiAFkFWDXQtGuY2kXqnfRsUDwP9mt3rmPB57aF4WBLJ9Z/rVIvzr6/ElVHrNgt+tYYqw/gD96vMH5v/jl5j7rWHzF5Rdatj4P4C0Rfp6E6DNQbBRFM8Q827OKbehyAUZF9Esoxo6xzob1byD4udmDxp4tcoW0Z72fHGlfVe9as3VjZOLZzo/NAQ7Lbq4E1GjAwq3Ttm3rS5ZHT8CWywG5HsDcbnv8/2xLZvtr10fVu0UR9Ecu5S6j9wJ0qwBtoWtBNJre64gCjwjw4Qg91J+gslnEfhGQPAiKbcXcngcqNGBnD5vvf87/ZrTrKFlBv69o4VQR2dBtni5rrYIcCBZCZVE3/dZuK4i5K+s3RE34u3zWgiJVayOAEZ3fnd2ulTi2T6ripjVbN0TVKqV6j6bzf9voGwmkEwEK+tNpNegLCZwmIL7Cws+o6r91+2P8KIBvSnb2T/y1ta7Uj+6zoF+11puVdfOqurrXui+gLz9/jFrWk1CNdULzWa/X+6FoY5dMm/ZueDzmxuqiTruqVQIs6S6iNZ/HEPS3qcjXLdv+bvcxPp/Pg9dfX6YiprxRZKb6uNUQEon0Ixkk0zcUQxLZ/03/ZAX9y6dPP7/Vsmq6VS2oFNU7/A0Nh7qv3+KCgvdbgDlAEXli9BuVgYApQ9Ylu/y1BQWXeQBz8xE+SRwU1S/inHO+G+WGzOzvMlV9JJK9qt63tqHh44lOjyf6olhSWPhOUd3S7eR6zDiXTZ9+aZtlrRHgsgjbv5Ts7EXRrrMlhYV3iqrZN2GhhDmx/CNL9YvR9qavqOgdGgyasnBXRNg3p7lLolU8iCno57VWvnbbtqhp9lK5t0PXWn7+hSoSeXPdIiI3++vrV0esaY9DLQq8rMFg6bodO15PtG/5OQmQAAmQAAmQwOAgQIHL4FhHRkECkQTmzp17tsfj2aaqsRXEwPMisqCqqqq5P+ld8JKOPNkCk9VrQX/Ne9EwoHgUcOVoYPpwILvvGvCQ60a0b0Tg5seI+Y2on81dAkYMP3HixE4R/xlnnOHKBM3NzZ1rZ9bP/P9Ut0suuQRXXBH5mOX0jOZQwebNm3H4sLsa8osuughTp07tEdorJ4Gi36Y64qTsPyceLN81TQ4mNaoXnX0+37CjR49uBhBO3BLNyh+ysrKKN2zYcKAXU3AICZBAmhHg/U6aLQjdIQESIAESIIEBIOCWoH9Z8YLL1LaejxC8BgWyeFXd+vWRYcUR9L8mii8Hc3KfiiXCNZmsl80sM8kcO0XloYSTov8aPHvYT6LpGK6bWXalDTzUTSPxstdqK32ytqrHO99Ygn4j0Pc0tX30yR09q5aFRLOqlTGyj5sklE94mts+HmWsLC1aMBdimWoDERne9b7VdRtj6SxSziC8Xt1Fz9EqLkTbssuLrzlf7bYaQDq1QSpSqS3Nd/gbanroWJbNKnv/qYMNXXQsAvnGqrr1PXQs0fYZoF+0xw+LqmNZPrO8TNFVxwLE5ev0KpRlMxf+GJC7Igb80bZkUTSReygbfnbOA6JaEe5vDpeIZc9eXbvp5SiTGvv3AGI0ZuF2WCC3rqpbbzQWXfQ9vnzfMMvb/A2I3h2he4kpul9atPBOaddWhTUyMW2byZfPXFRgw34qcp8K5Kur6taviAYshqDfJIf9WHB87iPRrtVls8oroPpfADqTqEbYPqqQT+j4nEe7j22PvelfITCHh8LxtFi2LFq5bX21E/9U5J41L6z/TrS+5mCF1dz0tDk8cPpz3SGWd/mq2qd7pITo2P+rAJkWYW/1yOMTb+peMSHke1aTEeOXdvZVfc5ua10W7VqJYftlK0uuXvn8+u4VZlO9R51eK+xHAkOeAAX9Q34LEEC6EujIAv6jjizg3TOshTKNi8hPRjc17QhnbO9NLH0S9KvWSkvLNf6dO6OeUmz/Q23mua1tbUZEfmkX/xyM9RUWzlENlRQLZ5Nv9Nj27NXbt/coHx1F0B8Ukc/76+vjlhfzFRQsUOAXkacXT93YfbUyEIj6h2Qyovtk+ho2yfZPRtBfXFzsHdfScj+A2yLW4VlpbvbFW7+KwsIiqJ4+3an6D8nKmu2vq/tH5HpW5OffAZHTp3VV141paVkeb28uKSi4UQAj6g/v77+JarG/ocGcsO1V622cUQThLaK6yN/Q0OUP9ijVM+IdXOiMYfG0aedYlvV0R+WJ0O8VWD22ufmm7oyiCvodXC9D9Vrr7Zo73dvhRey+X7tXrIjyXXpSRJb76+u7PHTq1cbmIBIgARIgARIggYwhQIFLxiwVHSUBRwTmzJkzyYj5AXRWUOw+UFWrDhw4sGjnzp2tjoy61OmcgL7LDmWn6pLVyyXrp80MP3V6v2hku4jf/EzOcWeK1tZW7NmzB42NjaFM7seP93thA3cCSXMro0ePDmXgNz9nnXWWa1n4Teb9yCz8A4EhlsDe+PLmm29i48aNrlYHMAcgFi82RR57tit2Ao0tA0Eh5pyvSxALdxXJ/6Taq9LS0hxVNS+T4x0s+rPX6529cePGXj/zS3UctE8CJOCMAO93nHFiLxIgARIgARIYzATcEPTHyCT+DxuY7a/b0EWHEFXQH0fAGsneN2thvqVi3veHM1mfFOgHVtVtXBMvyeCyGQsvhyWbIjOYxxKMRxX0K34+8sTEO7qLcbv4NmPBFMuynu2WfNKICBKOjSKu/p1lYfbK2p4HqfuDQTiu3gj6zbv+8Tr8fuhpHYsCz2p2ri/OQQ1EyVIedf8sm1l2B4DIrPPrRh6fuDze2iwtKr9RJCTq79Sx2F4t9v+y9/e01xWXjbPtUILMcPXP4ypStuaF9b+K9X1x7exrx2a3tplnf9PDfWIJyaPsw7iZ2I2926fcnvXmmY2PA1gWth9NdG+y84vd9Iy0V0YwLagqt67Zuv6JeN91PTnqDo+tpb/Y1rOKXxRBf4tAb15VtzEywWKP6WIcBEg4tkMYv/JU9QKTHT/UFPjxmroN5oBDwnniCfqj+JSwykOUzPhRK28sm7ngUoU8L5CJHU7u8kCv/EXdxlCliWgtiu2oh6dSvUcH838XGRsJuE2Agn63idIeCbhIwGSR1127PmKy8sc4VWhma4PqTrGsh9paW59+6sUXk8q+1AdBf1TBc7TwKwoKjP/3RnzmaOz1M2aMbgkGqyCdJxFNGa2yyvp6U865S+sh6HcgKO8wIBX5+d+HyOlT2SK/y8rKmr2ytrZH5qhkRPfJ9DW+JNs/GUF/lAz6+4LA7KcCgWindzvZmhuosa2tj4qqKYvV3kRurKyvfzJyASoKCn4EwJz6Drd7KgOBqCdSwx2uKy4e19ra+jxUwzcth8Wy5vi3bdvZ28vIZNsPWpa5EQr/AevYZpTM+z+vDAQ+FHkzvyQ//6MdJ4/bXXQgtA/H0kNADhwRoMQfCHQpfxdF0O/oegntoSF4raV6b4fXr+OQ1eMScUN7qkxcqGKFLz8/V0W63/A9OLa5+a6+HLjq7XXAcSRAAiRAAiRAAgNHgAKXgWPPmUnAbQLz588/z7btrQDOjWN7ZXV19en7ZbediGFvYkBvF8WPYUozp6BddiZwZYeA/4rhgNelJ8gmY3o4C//+/fth23YKvB/aJrOyskJZ+MMifrey8Dc1NXXJwt/Skh7q9enTp+PCCy+MuuiBQACvvPKKqxuivLwcI0Z0VjTvtP35V4DHuuc1c3XmXhhTNMPCLbvzJe7L715YjjqkpKTECGJ8cey9allW8ebNm//p1py0QwIk0P8EeL/T/8w5IwmQAAmQAAmkG4G+Cvp9RYveYYltsmp3ipRNjLEEslEE/TGziHdj1TPbtAOxfNhGFFF3VMF4dyF1gizqnS6GhOz2cJN4svM+yunY62csuCBoWbURz6wO2FZwjr92c/f6cf3CoJPZrPLPieq3w//fSYb+7hn0nTLo4PcogIjncnrj6rqNXXQsS2eWmSSqnTqWeELssN9RhM2Hbdue49+2qfc6lu5CbNW/ZyG76Imt6xrjXePdDyTEYBols7qzqgI9D3z0FN3fUFx6TpvtrYtIePIPr9U2M1rFishYuu9ThTYKdPbquk09ErhGEcFX2a25S/wNfpPsNmaLci2Yvo7GLpu58AZAOg8lmIMkObnN1z6+ZUuPrCPd/Yu1j66bXT7ebtXnAFzW4XTczP+RgS2fWb5CoV8J/04V31qzdYOpItDZlhYvulps2xw2yg59bwK/VCt3kb/WfyweJyfXQY/DAu7u0XT7Txn9IYG0JuDS65i0jpHOkUDGE+jIvP1dAZacEpB64wRkxP3bbNUves49d3uUskM9hvZB0O9YKF1RWLgY7Zma2pvqjmyPp/QX27Ylqn0tFQUFjwG4sXOoZZWv3bbNlITq0qII+h+tbGi41cni9xAEqx4Xyyrx19ebLHxd58nPfwQityTyx3yerEA/2f7JCPqjVDDoIVaPxcpXWFiuqusiTiA/XBkIfDiyf0Vh4b1QNQc3OpZY71vb0BCrrFuoTyizelvbDLHtcRF7o6EvGforCgtvgOrpk8Ai/gNZWdfX1ta2JdoLS2bMuAC2XSthsdC2vIgAACAASURBVEa3feqbMmWk5uSYMuIFHbaCZm9WBgKmnFvCFvVwRJRqEFEE/bzWzNeG02sfcHVvRy7sksLCd4rqFgCTOn6/T1VLIPLOLtUmVP9oi8xfFwjwJXXCK4MdSIAESIAESGBwEaDAZXCtJ6MZugTmzZs3UUR2JBDzP1ldXX1TvIxubhM8J6DDbODhri8r+z7LKG979n0j4p81Cjgrq+82jQUj+jYZ+MMi/pMn476Dc2fSIWjFZOGfPHlyZxZ+kb4/8ldVHDhwoDML/6FDPSrcpwXp7OxslJWVYdiwcHHP026ZChDPPWfeobrXrrjiClxyySU9DG45DHzgT+7N46olxX/s3oVPYqmY51gpayYxzZEjR34mIjfHmeS1U1VNptXU1MQVLKTMSRomARLoMwHe7/QZIQ2QAAmQAAmQQMYT6C6wNwJsiH7RshFT+6GWnC2KqacEs4UdouBw5vMQj3gZ2bvPJ4InVr2wwdx3aDyYvpllb7UQyogerroYNeN1LBumioDVcnIzIKe1ASo3rt66vos2oEdmdIciWDPv8lll96qGknuGm3+vdTShtqG8sHx4rkc3CDCrY2BUwXl/MQg735sM/T2E3Iqfr966oUvSxVhrtHxmebkiQscieHj1Cxu66Fh6Mk4sdDe6jgnIm4EgOnUswSw09CVDf3dRvNODC76rFk72tCK/k4EHB/bg2LZI/YvpY7WJOeARznjg+ABClOz7sQ6HJP3d5XSfGsO92TtmXJQ5zFdDj4Md0ZxfNqvs/arYIsCoju+hmOJ4p4L+7nvSqeDezB/lcFCPAwbdfT4lS3vZypKrVz6/Pm6aCSPWF5V3dnJQz2urtj1jnn13tlTu0aQ3DweQwBAn0Pen+0McIMMngf4kYIT9bW1tpsSP+QM29EdFnPaSDXx6XSBgssnFvJnpD0H/khkzysS210f4+kvJzl7kr62Ne0rQ9Hcqcu+LoP+muXPPPHns2FMA5pz+A0bvrGxoeKA7X6f+JON7eI5kbIf+oCsuztOWlmdwurRVVOH3rcXFucdaWvwAFnbGI7Kksr7eiPQTtihZ73usXxTR/2ERudVfX28OX8S9mU7oQBIdKgoKHgJOl2ODRl/HaCa781Tg7+rxFK3bujX0ktFXUPAe8zABaL9xU+A1WFbx2m3bHKd763HgAHh2WF5el1O+fRH0D7VrrT/2dve90r2SgwLbAYwR4KKOvidP7Z2b1gYCpw8xJbGH2ZUESIAESIAESCCzCVDgktnrR+9JwBAoLS0969TzgXpVfXssIqp6f01NzUf783530ot6LlqxAYLL+7pSFoD35AFXjm4X8V+eB5jf9bUZEbgRfocF/EYQbn7H5i4Bk4U/nIHf/BtNzN6bGc2Bi/DamYMY6ZKFP1EsRmBvhPbR2rp163DixIlEJhx/bnhfdVW4wvzpYSds4JIXTc15x6b6taMAL8CDJbumSVKVXXvhpJw6EPWAiHQRUETaERFTBr6wqqpqfy/scwgJkMAAE+D9zgAvAKcnARIgARIggTQgECVjfp+8Con5reDN/trNe6IZ6iHoBx5dVbchYWLHZbPKSqEwWoWOwwM9M48ncnxpUdk3RXBvZ78ogvG+CPp7K2KOIsKOKuDuLwZhPsnGY971n9ThfmiEjgWyZHXdemc6lm5Z76OJp3uI/oHDArl1Vd36ftWxRFkzU5WiUlua7/A31PQpi0KUrO0vNAWlbH39+qOJ9rj5vGf2di1f88LGHklWndiK7ON0n4Z86EV1BzMuOldn/kcR0PdZ0N+dpQi+sOqFDd9ywq5HZYgoh4OiHN4IQuVHdlvOFxNVM0jkQyr3aKK5+TkJkEBXAhT0c0eQQAYSMBmP8Prr77BFjLB/0anM0OfHCMNkJf9/Y5qbv/Tgzp2t0fpQ0N9OpaKg4EeIKLV1qkTRtyoDgS7li0L9MjBD/3XFxeNaW1ufh+q7Q8GqHofI1wRwJES3gdECfAPA2aHh3YTu7X8oF+ehpaVSgXkR+8y8x/y1qH5fWlq2+HfufDOVl1uUAw4tatsL1m7f7ko6tihi+R5i/ETxRTkU0OXQgBk/mAX9bl9r/bG3u6+pLz9/mIqsNN+9Mdb752Oam++I9Z2baI/wcxIgARIgARIggcwmQIFLZq8fvSeBefPmjQGwTUQujUVDVX9YU1Pzyf6kNSmgJhuceZFm/OtVM1n3r+oQ8M8cCYyMV/8xiRmam5uxa9euUCZ+82+miMCTCDEtuo4ZMyYk4jeZ+M86y5w5caft378/tG5GyJ+uWfgTRWoOOFRUVMDj6ZLgMTTst7/9LV5++eVEJhx/bua47rrrovav+APQcMSxqYHouEsF5Y358t+pnrykpOS7AD4T53v0f4PBYP5zzz2X0meFqY6T9klgKBLg/c5QXHXGTAIkQAIkQAJdCbgo6N8Pla/ZbTn/FU+I2ltBf4/M71HE+InWtrsgPppgPJ0F/f3FIMwxWVF2DwEzcFxFvmbZtjMdi4XRUPmGdOhYEE0AXezLs+zmSkC76FgA/Boi37ezcrb4n/P3y71px+ECU+Ghs8ygAm+c0ns9AtgP2uPP+Ivf70+6ut6ymWV3APjPzv2sqBXoTxLt787PLVmkihvD/19F7lnzwvrvOB4fo+NQE/RHO6CiwLct1ZecsLRh5Yql/wpFOJN+jIM6Cz8FFbM+kQ/CdqnKTyyPtXJV7dP/7G0SmlTtUSfxsw8JkMBpAhT0czeQQOYTkOXTp5/X5vFcB1WTHW5y95AUeHBsc/Nd0QSmFPS303Ka4T8TBf2Lp007x7KsOoiEy8n1addHE/Qbg778/AsVeAYi74gxwV6I1MG2/akQ+PcQd5vT1ZY1x79t284+BdwxeElh4SfN4YTTN0L6aGVDQ8LT/5FzOxHrO+kTK550z9Dv9rXWX3u7O+8l+fnvFZHq8CGXzptb4C9Ztj1v1fbtr7qx52iDBEiABEiABEgg8whQ4JJ5a0aPSSBMoLi4OC83N7ceQPth+ChNVb9cU1Pz9f6kNrFBbxDFz04lHshOZl6vAO8fDhSPAq4aBbzjzGRGx+5rMu4bEXg4k3umisDdoZE6K9nZ2V2y8Ofm5royWTgLf/gQRmtr1PwfrszVn0amTZuGt7+9Z1ENs1drampcdcVk6DeHK7q3n+4GvmlemaZ3azqV4OPmXQViKnmmtJWUlKw49QL5K3Em2dnU1FRc66CCa0odpXESIIGkCPB+Jylc7EwCJEACJEACg5JAHwT9RyH4P6g+B0tWjTw6ceeDOx9MeFPaW0H/slllD0FxW3gReiNSdiLWd9In1kZIVgAftuNUKN1fDMJ+JRvPDcWl57TZ3joAruhYogn6jW++4vILLVufARBbxwIYPY0/lQJ/k7jV2nvys4CYZJo9sxIAJwH8SRVVIvYTTgX+y2eV3auKb7r1hePkWlk+c9G5KkGfqpQIcDEA86AkUfqQqAJ143eyeyfOtQCVgcnQX15YPjzXoxsEmOXSWkTl5cv3DbOym34c+f3Wbb6jgP4egrUi3nXJCPxTtUdd4kEzJDBkCFDQP2SWmoEOBQK3T5mSdSg3dylUfwAgMl1XUEXuWltff/pUZgcQCvrbQVQUFi6G6trOfaLRxdqZKOiPssZ9uhxiCfqN0RumTRvR7PGYG5B/SfAHeyh7v2Uy/0+eXN2bk8bdg+iLEN4JEKeHPuLZcuKjkz6x5sgIQb+L11p/7u3uzHvsB6BFRG7219evdrKf2IcESIAESIAESGBwEqDAZXCuK6Ma/ATKysrOCFW2A6bHilZEvlJVVfW1fqOhak3aju9A8Wmnc07KBq4e3S7iLxoFnGE5HRm/nxGBh7O4m0z8g0UE7g4d96yMHTu2Mwv/uHHjXDO8b9++0AEMs4aHDx92zW46GTLsSktLo7q0Zs0aVytHXHLJJbjiiit6zPXH48Cc36UTlbi+fH13gXw51d46EPVvb2pqurK2trYp1b7QPgmQgDsEeL/jDkdaIQESIAESIIFMJtBD0B8lK7qb8fVW0L98ZtkjCtwS9sWJSLm7307E+k76xOLhoog5qvC3vxiE40s2nh7s+rpx4uzFG6aVjmjL9n4DkljHYrL3i8o3ghNyXNGxdAtLrptZdqUNmAz6l8QLuSN7/39ladb/e2LrusZYfbuvc58xxsnQv7y4/Aq19Ycdz1CjHUqIN/2gFvTfWLR4YitatkLkbX1dg47xMXkZ4b3sa1oqih910wZGm3oXVH/kbQk+8OSOKie1JV3foy7xoBkSGDIEKOgfMkvNQIcSAd/73z9Bvd6VECnuvEEBXs4OBq9euWPH3kgWFPS306Cg3/kVEk/QH7Zy7dSpY71e7y0KfLDjRiTmH/MKbPda1i2rt237i3MvevbsixDeybwU9HdcKwUFnztVBu7bncxiHH6JxdTNa22gBP3m8NTBnJz7BLi9W5zfqAwEzAtxdbKn2IcESIAESIAESGDwEaDAZfCtKSMa/AR8Pl/2kSNHnhWRmbGiVdX7ampqPtZfNM76leZl5eApAFfHmzPbAgpGtAv4rxwFXNhZsLtvngaDQYRF4EYI/uab/VJ5vG9OZ+DocBb+yZMnY+LEiXArC/+JEyc6KygMpQMYFRUVURlu27YNr77qXiG9ESNGoLy8POqOe/dLwMGE+SXTZrM+g2xcv/sKOZFKj0pLS3+oqnfHmeO54cOHL/D7/S2p9IO2SYAE3CHA+x13ONIKCZAACZAACWQyAQr6s4sixdUU9J/ezeks6A97ee3sa8dmt7XeAsgHoSFBfTxR+nbYwVtWb9vcJx1LtOs9JMje0zzdgn5UBQsBDI/zvXBUgK+NOD7xR9GqWvSHoD+UuX3PyU9B5FtxEnsaLdrxiDiMJnXCKW1J+IklBf3JffnH5BU2c/uU27PeyNtdAls+IhKqDBDv6fB+gX5sVd3GNU70LG7u0eTCZm8SIAEK+rkHSGCQEogidG1R216wdvv25yJDpqC/nYZTsXZGZugvKHiPAs8CCKV3cyLId/Oy8BUX52lb2xWw7TmnsvIvEOCdUf7I3yeqZf6Ghhd7O/d1xcXjQhkVVd/dYeOwWNYc/7ZtO3trM3LcksLCT4rq9zt/l6SQ3YxzcujASZ9Y8WREhn6HBwKcXGu+AdrbSwoKlgjweJQboiMQWVhZX7/VjT1HGyRAAiRAAiRAAplHgAKXzFszejy0CRQXF3tzc3NNye35sUio6kM1NTXdD/OmDNyEBj3fUlTFytJ1QS5wZUcWfiPmz3UpC//Ro0c7ReB79+5FW1tbymIcqoZFBJFZ+MeMGQPzu74227axf//+zioKb7zxRl9NZuT4goICXHDBBT18f+WVVxAIBFyNafHixTjjjDN62Pzk34A1+12dKqXGBHhZvZi/e6q8lsqJSktL71fVO+PMsXn48OHlblTwTGUctE0CJADwfoe7gARIgARIgARIIFME/ctmlT0ExW3hFRuKGfr7i0GYcdKC/uL577FsT6eOBSmu9tD96vUV+/I8OHmFHZQ5YmEBtKeORYF9anQsWzf2WseS6FsjJJY/2Hq+ttkzBLpAgasEGBtl3IMjj0+8q7uo3411TuTj0qKFd4rIfd0OQLwEke9Yor9aWbvhQDS+Yjc9I8BVHZ8NakH/dbPLx9utdh0gFyWKNxHv3nxuxP1Hcxsvsr2YpYprpL0SbfeDIkGofn711o3fcyLqD/vR1z3am3g4hgSGMoG+vzEYyvQYOwmkgEB3ESuAeyoDge8kO1V5YeHwbNUNQOgUXqipyKfW1tf/INIWBf3tNCoKCr4J4N5ONiJfqKyvN6dLuzQnIuPwgGT6hnzIz38EIqfLvllW+dpt28waRm0hoXxLixEedP4BHE3AHkUg3uix7dmrt2//32T3lRv9TfZ+Kyvro6L6mcg/IE2mfrutbeFTL754sDfzROER9RBLb2ybMVHE8s8Oy8u79vEtWyJPGcc170SAPgQE/a5dawOxtxcXFJxnqW6GyDuiLXZf93Fv9yfHkQAJkAAJkAAJpAcBClzSYx3oBQk4IbBixQqroaFhrYhcE6f/49XV1eY+vV+qcE3crjPEhnkOMCrs0xkWMGNkewb+4tHAW3KcRJe4jxHsG+G+ycBvfoygn819Aibr/qRJk0I/Jgt/To47C3j8+PEuWfh5AAM4//zzMWPGjB6L2NTUhMrKSlcXd+rUqbjoovD72dOm1x8E/sX1vH2uuh7N2CFLMP/1fNmRwpmkpKTkSQDXxZpDVVfn5+dfv2LFCjuFftA0CZBAHwnwfqePADmcBEiABEiABAYBgUwR9HcXl0Pw8OoXNnw4mSVYNqusFBp6ThPK4q7AL9XKXeSv9R8L20nnDP39xSDMIllB/41Fiye2omUrRN7WzlcbBTp7dd2mgdGxhLL3t30Uii46FgDbW7K8C596/qle6ViS2XOmbzgzuoga0bURZYdbUFVuXbN1/RORNrtzV+DHa+o2xKuUl5RLvpllb7WA5wG8tWNgENAv2uOHfTfewXxzYGIoCfqjxNuilrVgTe0zXZLuJgW/D51D2fvPaFwggn/rljjmiIi9cNULm3qdpDLZPdqHMDiUBIYkAQr6h+SyM+h0JlBRUPAjAB+P8PHhykAgqRuLjrFSUVDwGIAbI2z1OBxAQT9wa3Fx7rGWFj8QKmXV3kRurKyvNy+aurRkRPfJ9DWTJNvfqaA/yuGOoIgs9tfXrx/Ia8GXnz9VRcwN8NkdfvRZgF9RUPAQcPqkPVTvrGxoeMCNOLuL8U9dW38T1WJ/Q8Mup/YrCgsXQ3VtRP8ehwIGs6Df7Wutv/e2yd45tqXlxwL8S8R3xWOw7TyILI5Y129UBgJf7i/Rj9P9x34kQAIkQAIkQAKpJ0CBS+oZcwYScItASUmJuVeMmXlfVZ/Oz89f0l/i0gkNWmrZeAqCnEvOaBfwm5+pI4Asl57gmsztRrzf2NgYEvObzO5s7hIwGffHjRvXKeI3GfndaGat9u3b15mF/80333TD7KCykZWVhWXLlkWNafPmzTh06JBr8Z5zzjkoLi7uYe9IEHjHi/10Asi1aEKGmmzB4j35YqqDpKSZl73Hjh1brapLYk2gqvfX1NR8JCUO0CgJkIArBHi/4wpGGiEBEiABEiCBjCaQKYJ+J2L8RAuxfFbZvaowyeraW5RDAeks6O8vBmE8yQr6ywvLh+d6dIOcTlIaFMjiVXXrB1bHUrRwqogYv07rWAZAmG0E2W+e2Wiy4p9+finYOEyO+h6prW0Kc182s3wxcFqDEu3gSaK9Hu/zZTMX3gBI5CGCdSOPT1zevVJAdxtDTdBvviGWzyp7TPW0Rq83lUH6slbRxvqu9o2Ulia/AHPCn7t16MPpHnU7JtojgcFOwKXXQYMdE+Mjgf4jUFFYeANUO/8YUuDl7GDw6pU7duxNxosoYm8znIL+KBCvLSi4zNN+ojT8B/nhaJnuzdBkRPfJ9E3WtunvVNAfst3toIiK/OJgVtYttbW1bcnsq2h9l0yffrVYVqdoXoGn1wYCn3Zg19GhEwd2Ort0v34g4j+QlXW9kzi7i8MV+Lt6PEXrtm5tDPGeMmWk5uRsBlDQMWHQHJipDARWOfExJAZvbX1UVK+P6P+tykDgC5HjB7OgPxXXWir3do+bzsLCclU16z2s47P/E9XZtmXliOoWAJM6fn8EIgsr6+t7farZyZ5iHxIgARIgARIggfQjQIFL+q0JPSKBaARKSko+C+D/s3cu8FGWV/7/nXeSEBBQQUEuXqquLd4VCySQEEXJBQIqDMGqrd222u66vf33X9tud9e9tN3ubrut22631v5b640wAYEAGfAWEpIAileqQhVR7jcBQXOd9/x5hkyYzLyTmUzeyfX3fD75tDLPe855vud5Ie+8v+ecjrohrm5oaJibyLOkG4SzX9GvXDkEv7nxLEjeWcB5GW5YBZqbm4Pi/VAV/k8++cQdw7TSjkCoCv+4ceOCVfgzMtxJ4IkTJ9pyt2/fPrAKf/yNV1BQEDxQETleffVVbNmyJb6BBGekpaUFDw+YAxyRo/gN4OW2Wo0JGuwd08wJn6/syZb/l6pwzHdjmZmZqwDMjOVDRL5VUVHx81TFQLskQAJdI8Dnna7x49UkQAIkQAIk0B8I9BVBv0NV8Y9s0QLfupV1ieTBiGCtpvrVgIS0AaaW212lVSvbFYXszYL+7mIQ4tlZQb+5bkFu8S+kfcHTJ/dbx13RsSzIm3uz2Pbp4o8qy0qrVySkY3FTmH33zJlnNNcP+q0KJreyOmbD+oKvavkb8fZiyfTiz6pirYS6eaq+m46MnMerlwY1LGaU5M6aoJDnBDKm9Y86tdfjxbAgp/iHIvh+aF6iIvUBKOhHSW7xfQD+9zRTrbUzBhf5nvV1uTLH3dm3jWpMa1kswPnGvgI7B7WkLXis9ukD8XIY79BHqvdovPj4OQmQQHsCFPRzR5BALyPgzc39lDY3PweRtnZFAnzHV1v7s86E6iCcDUCkuKympl2lpX5boT9xIbcRlf8zgB+08VXdmOHxFD65fv2RSOadEel3Zq7x09n5nRH0e7OyClRkOYDQW+UjalmFS9avT6id9r0TJ6YfGTLkL3zV1aa9mYZzaRX0m5dxp2x3wC+K59Sp34fq6VPtDodOOrPvS6ZMmRCwLHM4I/SwEvNwRqRdh3vmecnImOurrGx7DTs/O/vBkyv8x7C9UilNTbf6Nm+O+wv4vGnTJottm/vv7NCDlAAFvtradl8a9DlBfw/fa6nc2+F75PbJk8eLx1MhwJWtfx5QkfuX1NQEH8jmZ2d/56TQ/yfJ7I3O7HHOJQESIAESIAES6N0EKHDp3flhdCRgCBQUFNwGwHROc/xeVFWrhg8ffovP52tKFTFVNb4nmnB2NuDesYNwvselb2lNFfKQgP/gwYNQbfcIn6olDSi7RsR97rnntlXhHzFihCvrDwQC7arwf/TRR67YHUhGrr76apifyGHuhTVr1riK4pZbbsHo0aOjbP5sF/DTna666m5j/7wnW05/9+Wy97y8vMzMzEzz/Vh0i4NTvmzbtueuXbt2pcuuaY4ESMAFAnzecQEiTZAACZAACZBAHyfQVwT95kDxaHvYowBOF9tT/P7MT8bcF6+yuEnRwtzZJQr5Y5i+4j0bmOGrKn8vPIW9WdDfXQxCPJIR9N8xbU6BbWk7HYvYVuGi9csT1LHcm35kyP6/8FUvj9KxtAr6T+tYoBs9thY+uX5VlA4o8raM7M6QqIjd6fa+Jy8vs16H+aCYffrz6MMhTtfemVc4vsVOqwJwSj/mIOj3ZnkHW+kN5rvOwjYbndjr5hrjx0Zaw1OV5YeiWOQW/0GBL4T+XBU/Wlxd3q5opVPsC/NuvUjtljWAXNb6+RHbtm/xrV+1OXJ+MnvH2HA4NAAVnbN43cryeH/VRt67HXU2iIwv1n4oyZt1pdrWc+HdHQT6+UVVK0vjxdP6uXhz5k44+5PRf478e+qOvOJzbDtYqDb0xdfHtqUFvsqV6+PZjjwYErnWVO/RePHxcxIggfYEXHpVRKwkQAIuEogWmAPHofqlsrq6skgxtZNfb1bWYFvkfwS45/QvbPqepKfP8FVVRTxgTJuotv1MmMg4SsRsbPQ5kTFQf7LC+t1LamvNL64xhzcra5KKmF/mQtX5zdx/KqutNcLtqNEZ0X1n5hpHnZ3fKUF/Xt5QbWoyD0I3he2JN22RoqW1te93xMiI+Q8PGvRLAb6kwC8s1R/46urqQ9d4s7LGqUglgEtb/6xJRD7vq6np8JdSs0/ViChETj9YiMwrq6lZmuz9ZB5Kz2lq+jWAL4fZeEYaG70die5bq+/7EN5mSvX+JXV1vwqPxfHAjcj3fDU1/9nRveloHygd2dh498ObNzeH++C9dopGoveDYzcSVVf2digvwe4KTU0PCfC1sFy1+7vytkmTRlppaSsFmBKaI6rf89XVGZE/FTTJ3tS8jgRIgARIgAT6GAEKXPpYwhjugCNQWFg4RVXXhb2MjWSwIT09fUZ5eXlKStmrqqnqZr6ruR3ASDcS0NjY2K4Kf0NDW8dtN8zTRiuBwYMHw1TgHzt2bLAKf3p6uitsTBX+3bt3Bw9h7N+/n1X4u0h15MiRKCw8/TVTuLnS0tJg1wq3xhVXXIHrrrsuytzLx4Fi95oBuBVu5+wontizG1/AAjHdKV0fxcXFQ5qbm813iZ+NYbzesqzc1atXv+S6cxokARLoEgE+73QJHy8mARIgARIggX5BoK8I+g1s7/TZWZaKH8DwVvj1qrh7cXV5hxqSz91UdGGgxbMawOWhpAnkXxdVrfiHyPe+vVnQ310MQowiq5ML8OiiqvLTmiWHO8BJkH2ycP+bnrRA0ZPPr46jY7k3/dgZe38J4EtQ+YXdMugHvjrfaR3LTbPHWS0ROpYExNWOAnnIvNKqFUnrWCIF4VBU2oMyb41XuT3ywIMC6xoCUryiZsXxcJytFdifCvvOMwDV75VWr+xQxxLcIzmzJ4lIuQAnIFhYuq78xXDbUbEDG5rS02Y//dzTh2P9pebNKzrPCniegrQ7zN/vBf3BQzQ67NfQ03olBQ6oarGveuWmOP8ISEnO7L+FyI9V5GltarzPV7fmw7BrpCSn+HcQfLHtzxI8uLEgd/ZfC8TcK8EhgscXrSv/fPjfZ6neo/3iH0AuggS6iQAF/d0Emm5IoDMEnMS/JyvItyjw2/S0tB8vqqqKWefJm5NzuR0I/C5cVNrq+4Gy2tqodvL9tkL/qUUfV9VvWuPHP+rz+SJfQIl36tSbVfUPAMaG8qPAW+lpafmxGCcqMjb2OjM3mfmdEfQH7U+dmgNVU90q9MBqVMZbEAjcuWTjxted9ujC3NzzAy0tDylwa9vnIv9SVlNjHlbbft+L6nIAHBHV+zF+fKkDewQPnQDfFRFzctcTNKTOh046c++YufOmTr1CVNeG5xVAMt6UJgAAIABJREFUmaje56urC/+FN2jam5U1QkVMq7X5YfvgNRuY+XRtbVR7qnlTp35VVM0vu6fiBgJOBx1CthZOmXJRi8giiIRaqJmPzC/tBUvq6l6JXF8fFPT3/L2Wur19ao9MnXqLarAywODWfH0EkdllNTXV4flzmNepThid3eucTwIkQAIkQAIk0PsIUODS+3LCiEggRCA/P/9SETEvTkJd0yLhvC0ikysqKlwti66qpoCAqWL1lwA+09WMmIr7hw4daqvCbyryswp/V6lGXx+qwh8S8Z99dqxt0znfpgq/Ee4bAb8R8h8/3u79a+eMcbYjgZKSEscDF9XV1Xj//Q61AJ0iavbErFmzoq4xJ/onbAKOp0QK36kQuzRZFas9gvm7sqVNDNElgxEXz5o162zbtjeq6l/EsGuqAn7W7/fvcNMvbZEACXSNAJ93usaPV5MACZAACZBAfyDQlwT9Rrdaklv8MwDfDGNfL6LfDYwa/CsnHYOpZA3FIgAXh12zJc1qKXyismJXZA57u6C/OxiEmJRMLy6EwhTTbNVR6Dax0vIXVS7r8Llu4fRZOapWOx3LSe3GFkvlzqeqV8TQscw9X8V+CHpax6KCf1m8rrydjmVh7px/VugPwvJ2RKD3B0YPjqFj8Q620hq+C8FpHQvg2J2hM/ezN2/OpZatprr6BW3XCZaJWl9fVLXcUf91R86cq22xfWEV7iGQf1pUtSKqOOm9E4OHGx4DUBIWVwsE/2I3Zf5H+EGH0Oder9fj2V9vOlEY7Uvoi6/3bEtm+ipXvNM2L/pgDFSkzEFwDmNTDjQsEMUvAJwbwajfC/rNeh1zDeyxRO55at2KZ52KQd45uXB4y6C0HwO4L0yH9KR9KPOLvjdPd5F1uFfMt0+/SWts+d4TGx2/05YFObNmQqw/hnUNCEDlrtLqFebvubaR6j3amfuFc0lgoBOgoH+g7wCuv9cSuD07+0JLdTVE2k79tgZr/kF+D6o1ENkkRhhsqsurmkrz0wW4yGFRMSuU93NBfwjF2yfbDi0VICieDvJC8NSiKaMVEmWbj+JWlu+MSL8zc43zzs7vrKDfPKx5p079W1U1vwiGr9vsKcPm92Y/BaGJnHlS7D8fqtPDRMzmE8e9dFt29igLWCvANeH7TwHzcLbcEqmDagAiHls1S06J58eFzQ1IApXuE71h52VnzxPAPLCEBNjmUvMCcjlEVp6snN6oIoOgatqazY2Yd0DMCdm6OscTsmEdC+6NiOcoVBeJZVW2rvVMVV3Q2hUhLWxuh90j+qigv0fvtW7f26o/L6ur+3bkw5ZjhwjVSmlqurWjDhGJ7mvOIwESIAESIAES6P0EKHDp/TlihAOTgBGOBgIB89x7oRMBVd2fnp4+ceXKlbvdIKSq5hmwuPW7B1MuPPyZsNMu6uvr2wT8e/fuRVNTU6dt8IL4BIYMGRKswO92FX4j2g+vwm9E/RypIzB16lR86lOnOtGHj3fffRd1dXWuOp4/fz4yMzOjbP7Vn4HlUU3qXXXdXcaez2jErB03SkpafxQUFJjvsU3lv3OcFiQif7Ysa/KqVauOdNeC6YcESKBjAnze4Q4hARIgARIgARLoY4J+eG/2nilNDT4BbonI3m4FHrdUg53B1JJR0GgNSbzq2n1A0J9yBiGuJbmzJijkOYGMaWOt+i5gLQd0h0CvCsDzc1/18jcjctFWmdxRxyL4vdjapmOxFfNF0E7HosAzmpHpjax4f3f2baOa0lvWQtvrWE520NwB6HIB6qAInBS+exTIAiRKx5Jopft4fzssyJn9VZGgeD5cq1Mf1H5Z8nRojWYvqsLoXXIjvlPssHOBU2eJ4N4GjlqQRYBdGVwrAFvkBjkl/g/Xlzl2sIhxWMCYORW7yPZWP59qLTw7LAYLw7m4dF15ReTnkdXhE+nuYGw4dXhQ0TmL1600B0s6HJH3rgLPq5U511fpOxEvPhV5YPG6FVEFdUPXLcgpnicSpVcyH7+tKn+0YP85yEwwSFRmqcDolsK5xcq10yElY8pUDPELsAaqx0L5gIjRK7XTxcW6V8w1qd6j8XLCz0mABE4RoKCfO4EEejEB72c/ex7S03/drjp65+I1v4wtlsbGr8USk/ZjQb85MWoq0RvxfiLDsPrXEY2NP3x48+aY/bc7I7rvzFwTYGfnJyHoD/69Py8r669E5D8iROzxGalutG17/tKNG6NOnpuLzSEUAcxDTztRf3zDwQr3D49sbPxGR+wTsBM+Jdl1HhHgbl9t7aqO/JkOAwr8DCJfiXjgihfmcajeX1ZXZw4bmKJtUaMPCvp7/F5rhZhszk13iFh7W+ZnZZk8t1VtiNfFw5uVdamKhJ+ud/WwSrwNxs9JgARIgARIgAR6lgAFLj3Ln95JwImA1+vNOH78+LqTLzWmxCBUbwSjq1evfsMNgie7e5mXJKUAYlWdjuvGtm0cPHiwTcR/5Ai1rHGhJTHBsiyce+65CFXhP+uss5KwEn1JS0tLuyr8J05EvQd0xQ+NOBMwYn4j6o8cDQ0NKCsrcxVbVlYWLrnkkiibvoPAN9tq2bnqsvuNKZ7ZM1VmpspxUVHRDbZtV3XwPWWdiNxYUVHRmKoYaJcESCBxAnzeSZwVZ5IACZAACZBAfyXQ1wT9Jg/erPwRkpbxhAgKOpmXPRZw91NV5c/Huq4vCPpTzSDExhS/G63Dfg3Fl2Pwilmh3ehYFuTO/itBEjoW6MY0KzDfqYOCiSModA94ljuI+uNthwAUD5/5yZhvPLz54ZgaonhGwj6XkumzvwWVnyRR/GOPWDJ3UeWK4AGUWOPOvMLxLbanDJDJnYjLTK1X6P9dXLXyf5x0LLEOC3TkwxyWUMFwKK44PU/vKq1a+UTkdf1N0G/WtzBnziwVNbqgzrb93C6Q+YuqVgQL1kaO4AGLIXt/AYEpQBp+OCR+ygWveTyBuU8+vzpWC8uU79H4QXIGCZAABf3cAyTQywmYlkTYs+cmW/VnAlyZaLgnq6tvEeAHMm7cSqdWYSE7/VbQr/qox+P5UYttP9p6CrQjdMdV9ZvW+PGPdsTKGOiM6L4zcztr28xPUtAf5ODNybncDgR+lwCb4C/vUP2NDBr0977Kyg7fQt85efLwRo/nXwF8LcGHkIOq+g1r/PjF8dgnuvfD53mzsqaryP8C+Eyc6wMCLPOkpX1rUVWVY0uzyOvNvWnv2rVARJzahUW5U2CD5fF8yVddHXnivN3cPifo7wX3Wrucu7i3vVOn3nJSjLM87KWyOXxyz5La2sc72k/zpk79qqiGn67vsOtDMnub15AACZAACZAACfROAhS49M68MKoBTUAKCgqWALgtBgXbVNL3+/2ru0qptSq/aeFtWnJ3uiK/EX3v2bMn+LNv3z4YUTiH+wRMFf6QgP+880wdjXRXnHz00UfB3JlK/Pv374c5lMHRMwRMTktKwjvMn45j1apVcPOAzIUXXoicnJyohR5uBq7u8BV7z7Dpglf/WcMx980rJSXtQWbOnDnbskzFRlhOMYrIkoqKClMlkYMESKCHCfB5p4cTQPckQAIkQAIk0AsI9EVBv8HmzfIOttLq74fI30dUwnaiaopBLhNY31pUtbxD7UBfEfSnkkE4wDji+Y4E/UEz3py5l1ti/66Dwhzh7uoB/Ma2Mv/eqap6+MQ7JxcOb8lI+1dIJ3Qsgm/oqEy3dSxyR27xjTbwqwQ0LGYJCe/F0Ho7udfNZVtsxf2+6nJTECXm8OYVnWfZHqOBuDWOkNwcDviRNg/+qZXR8FD4AQ8FHlpcVf6NSCf9UdBv1rgwd+75Cvu/EmBmppsvg5fYVuCbvsrV+zrMhdfrkQMNC0SRkFYpaFvx67Smlh88sbHiozj/lKR8j/aCf8oYAgn0agIU9Pfq9DA4EmhHQBZOmXJhwLJuV2AeAFP+aXTYjP0A3lXVZ9M8nidK1683LXocK4CHW+3Pgv6yurp7jOg6sHPnFLEscwo4T4DzW3+5NL/cvy3A4y0tLY8+vWnT4UT2W2dE+p2Za3x3dn5XBP2taxVvTs4EOxAwJzdnyql2WoNbPzM8tipQare0PJEonxDD2yZNGmmlpd3Z2qbr0wBGtn5mHjj2QaRWRR4bWV/vd7Eqv2MKI/ZAjgAXtoorjDh7p6j6JS3tv33V1W8lcs9EOrl34sT0w4MHF4jq3VA1bc9C92WLAu+L6jOdsd8XBf09fa85JL7Le7t1D6+MOPSyXFTv8NXVmb8/OniYzRuqTU3mRfRNYZOekcZGb6xuKYn8/cM5JEACJEACJEACvZ8ABS69P0eMcGARKCgoMN3p/raDVd/n9/sf7ioVVTXV+E1VflOdP6ERCATaqrgbIbgRhHO4T8BU4R81ahTGjh0bFPKfeeaZrjgxBy7MwYuQiP/jjz92xS6NuEOgsLAQI0eGvoo6bfPVV1/Fli1b3HECBA+ExDo8MPN14E/9a1ukVNRfWFj4NVU1lQBjjR/7/f7vu5Y8GiIBEkiKAJ93ksLGi0iABEiABEigXxHoq4L+UBK8ed6hEmi8FaKfB3C9nNYxmPe/OwAsFVi/iSfkb7M3bdZEy7KeaavCrfpuOjJyHq9eujde4l0UMccVyofH4jaDyHWeEs977oOI0aF8qlWfcxyqG8WT9pVFlcsM546GeHPmTrDE6FiCHePadCwKHBboVhGUNqalP/H0c08npPMJObttxm0jB7U036mKEoV8Oiz/p3QsQK2pqn7WibF+l6ryO67TaFhkX+MUsfTLsDUHIiENi5l//GRjgW1QrBKxHkl0L0Y6Cs+zAFeH61ig+j4sqVZbHtHzBm3oRPHNYG48on+jUNPxop3+CqKPN6WlPxrKS0nu7DsBCS+W+LplYcZTleWHwuN18V6Ais5ZvG5lebz7L/IwjgLPq5U51+lwSGR8KvLA4nUr/j2ej9DnQWG/2l+GYBaAy8IOFXUp16Za/9GhewpE5W4A2QDOCx226Oq90h17NFF+nEcCA40ABf0DLeNcLwn0UwLzs7O/c1KMblpTnRqqjxqRcT9dLpdFAj1GgPdaj6GnYxIgARIgARIggT5AgAKXPpAkhjhgCOTn539ORKJaOIcB+A+/32++S+jSUFXzsmQNgKGJGDp8+DD+/Oc/Y8eOHazCnwiwJOacccYZ7arwp6V1umGCo9djx44FK/Dv3buXVfiTyEt3XnL11VfD/ESOAwcOYO3ata6GUlBQgHPOOSfK5o8/AH6521VXvcGYf08jinGjpKSFSH5+/n+JyDc7WOg8v9+/tDeAYAwkMFAJ8HlnoGae6yYBEiABEiABEiABEiABEiABEiABEugOAhT0dwdl+iABEkg5AYqMU46YDkggSID3GjcCCZAACZAACZAACcQmQIELdwcJ9A4CRUVFV9m2/SKAQTEietrv95vuh3E7G3a0IlXNA7A6rNud4/Tm5ma899572LZtG44ePdo7IPWjKEwV/tGjR7dV4R8+fLgrqzN5C6/C/8knn7hil0ZST8AI7I3QPnKoKkpLS109THPVVVfhmmuuifJV9xEw/0+pX2sPeFi2J1tuS5FfKSwsXKGqs2PY/8SyrCmrV69+I0X+aZYESCAOAT7vcIuQAAmQAAmQAAmQAAmQAAmQAAmQAAmQQOoIUNCfOra0TAIk0I0EKDLuRth0NaAJ8F4b0Onn4kmABEiABEiABOIQoMCFW4QEep7AzTfffGZ6evrrqnpBjGg2DBs2bLrP52vqSrSqegsA07451qEBGPGwqcb/yiuvwIjDOdwjMHTo0LYq/EbM71YVfnPgYs+ePcFK/AcPHoRt2+4FTUvdSqCkpATp6elRPquqqvDBBx+4FsvIkSNRWFgYZS+gwGc2AZ/0xy2kWLGnCfNSUanf6/UOPn78eBWAG5ySJCIfNDc3X/3ss88ecy2JNEQCJJAwAT7vJIyKE0mABEiABEiABEiABEiABEiABEiABEig0wQo6O80Ml5AAiTQGwlQZNwbs8KY+iMB3mv9MatcEwmQAAmQAAmQgFsEKHBxiyTtkEByBB588EFrw4YNawDcHMPCOx6PZ9KqVauOJOfh1FWqOgvA0wCi1cKtho8cOYK6ujp8+OGHXXHFa1sJeDyedlX4hw0b5gobc9Bi7969QRG/+WEVflew9goj06ZNw0UXXRQVyzvvvIMNGza4GmOswwNf2gr4++tfAUbUvxu3Y4EEXIUJoLi4+Jzm5mbTZSU6gaecPev3+2d2tcuK23HTHgkMBAJ83hkIWeYaSYAESIAESIAESIAESIAESIAESIAEeooABf09RZ5+SYAEXCVAkbGrOGmMBGIS4L3GzUECJEACJEACJEACsQlQ4MLdQQI9S6CwsPCHqvr9GFGcEJFrKyoq3u1KlKp6BYCXAWQ42TEC8VdffRXbtm0LVujnSJ6AEe2PGzcOY8eODYr5jajfjWEOW4QE/AcOHGCe3IDaC21cfPHFyM7OjoqsoaEBZWVlrkYc6/DAY/uB72531VWvMqZA2d5dWJgKUf/MmTM/Y1nWZgBDYiz6n/x+/4O9CgiDIYEBQIDPOwMgyVwiCZAACZAACZAACZAACZAACZAACZBAjxGgoL/H0NMxCZCAmwQoMnaTJm2RQGwCvNe4O0iABEiABEiABEggNgEKXLg7SKDnCOTn588SkZWxIlDV2WvWrFnVlQhVNRPAKwA+42SnqakJa9aswbFjx7riZsBeawT75513XlDAb37crsK/e/fuoJC/vr5+wDLu6YWnpaUFczxmzBicc845GDJkCAYPHhzMyYkTJ7Bjxw5s3brVlTAHDRoEr9fraGvlypU4evSoK36MkViHB/Y2ATcYSXo/HqkU9RcUFNwOYEkMfKqqM9esWfNsP8bLpZFAryPA551elxIGRAIkQAIkQAIkQAIkQAIkQAIkQAIk0I8IUNDfj5LJpZDAQCZAkfFAzj7X3p0EeK91J236IgESIAESIAES6GsEKHDpaxljvP2FQGFh4SWq+iqAoTHW9G9+v/97XV2vqv4GwL1Odkxl/rVr18JUf+dInMDw4cOD4n1Tid+IvN0aJg8hAb+pws/RcwQ6m2NTQX/9+vXYt29fl4MuLCzEyJEjo+y8/PLLePPNN7tsP2Sgo8MDua8C7/bzMyQpFvX/B4C/jZGsYyIysaudV1zbCDREAgOAAJ93BkCSuUQSIAESIAESIAESIAESIAESIAESIIEeI0BBf4+hp2MSIAE3CVBk7CZN2iKB2AR4r3F3kAAJkAAJkAAJkEBsAhS4cHeQQPcTKC4uHtLc3GxqYDtWzVfVqqysrBsffPBBuyvRqeptAJY62WhpaQmK+T/88MOuuBgQ14YqtIeq8A8dGusMRudwmO4Ie/fuDVbgN0J+Iwrn6BkC4Z0WzEGNZHKsqnjppZe6XK3/mmuuwVVXXRUFYv/+/XjmmWdcBVRUVIQRI0ZE2XxwB/Dbva666q3GHt2TLfe4HdyDDz5o1dXVvSAiuTFsv52enj6xvLz8E7d90x4JkEA0AT7vcFeQAAmQAAmQAAmQAAmQAAmQAAmQAAmQQOoIUNCfOra0TAIk0I0EKDLuRth0NaAJ8F4b0Onn4kmABEiABEiABOIQoMCFW4QEup9AQUHBEgC3x/C8R1WvWrNmTZeU9qo6HoAp5z3Myc8LL7wQFJFzOBM488wzg1X4zc+oUaNgBN9uDHOAIlSF/9ChQzAicI6eIWBE+0a8b35Gjx7tWo6rqqrwwQcfJL2oc889F/n5+VHXm71SWloKcxjHrXHttdfiyiuvjDJXeRS48y23vPRuOyL4we4s+aHbUebn548QkTcAjI1he6nf75/ntl/aIwESiCbA5x3uChIgARIgARIgARIgARIgARIgARIgARJIHQEK+lPHlpZJgARIgARIgARIgARIgARIgARIgAQGEAEKXAZQsrnUXkEgPz//fhH57xjBNKpq9po1a17uarCqWgsgy8nOtm3bsGnTpq666FfXh6rwG3G3EfGfccYZrqzPVOE3FfhDP6zC7wrWpI2EDmmY/x0+fHjSdjq6sL6+HsuXL++S8H7BggXIyMiIcrNu3Trs3LnTtbjNYZWZM2c62htX55qb3m9IsHBPlpS6HWh+fv71IrIBQHoM21/1+/2/cdsv7ZEACbQnwOcd7ggSIAESIAESIAESIAESIAESIAESIAESSB0BCvpTx5aWSYAESIAESIAESIAESIAESIAESIAEBhABClwGULK51B4nUFRUdJlt268ByHQKRlXvXLNmzZNdDVRVZwMod7Lz0UcfYdWqVQgEAl110+evP+uss9pV4bcsq8trMlXUw6vwHz58mFX4u0w1eQPmYEZ4FX5zcKM7xtatW/Hiiy8m7WratGm46KKLoq5/5513sGGD0Ye7M0QEJSUlcOJy11vAC0fd8dMHrDSr4ua9U6XK7Vjz8/O/KiK/jmG3AcC1fr9/q9t+aY8ESOA0AT7vcDeQAAmQAAmQAAmQAAmQAAmQAAmQAAmQQOoIUNCfOra0TAIkQAIkQAIkQAIkQAIkQAIkQAIkMIAIUOAygJLNpfYoAa/Xm3HixInNqnqlUyCq+ts1a9bc60aQqvo8gBudbBkx/5EjR9xw0+dspKenY8yYMcGf8ePHY/Dgwa6sobGxEbt378bevXuDlfjNf3P0HIHwHLtVhT+U41CnBdN54cILL8R1112HoUOHOi52xYoVMAdokhkXX3wxsrOzoy411f+XLFmSjMmY10yfPh3nn39+1OeP7AX+cYerrnq7MZOsyXuy5W23Ay0sLHxCVT8Xw+4bDQ0N11dWVra47Zf2SIAEThHg8w53AgmQAAmQAAmQAAmQAAmQAAmQAAmQAAmkjgAF/aljS8skQAIkQAIkQAIkQAIkQAIkQAIkQAIDiAAFLgMo2VxqjxIoKCj4GYBvxQji5YMHD07ZvHlzc1eDVNVrAbziZGfz5s146623uuqiT11/9tlnB6vwmyrto0aNci32Q4cOBcX7RshvqvBz9ByBIUOGBPNr8mzE/G5V4Td5NfntKMcZGRm49dZbYf43crz66qvYsmVLUmAyMzMxf/58x2vLy8tx7NixpOw6XXTppZdiypQpUR+9Uw9Mf9U1N33F0O4WCxMPTJH9bgZcWFg4SFVNy4arnOyKyL9XVFQ84KZP2iIBEjhNgM873A0kQAIkQAIkQAIkQAIkQAIkQAIkQAIkkDoCFPSnji0tkwAJkAAJkAAJkAAJkAAJkAAJkAAJDCACFLgMoGRzqT1GID8//2YReSZGAMdt275i7dq1O90IUFUfA3BXpK2GhgaUlZW54aJX2zBV+I2wO/TjZhX+Xbt2BUX8phK/qdDO0XMERo8e3SbiP+uss1wJxFThD3VZMCL+RDstXHPNNbjqqmid9oEDB7B27dqkYysqKsKIESOirnf7YI65R+bNm+cY56SXgd0Dr+HEy0OOIvudInF15bNmzbo4EAi8DuAMB9gqIjdWVFSsS3rD8EISIIGYBPi8w81BAiRAAiRAAiRAAiRAAiRAAiRAAiRAAqkjQEF/6tjSMgmQAAmQAAmQAAmQAAmQAAmQAAmQwAAiQIHLAEo2l9ojBGbNmnV2IBDYBuCcGAHc7ff7H3cjOFUdA2CPk62uVAt3I7ZU2jCi55CA380q/AcPHgwK+M0Pq/CnMoPxbZuDGhdccEGbiN+tKvwffvhhsAK/ybHJdzJj5MiRKCwsdLx08eLFSR/+iHVQYN++fXj22WeTCTXmNbNnz4bTwYgHtgOPu1qr3tWwU2nsyT3ZcqfbDvLz878oIv8vht29Ho/nilWrVh1x2y/tkcBAJ8DnnYG+A7h+EiABEiABEiABEiABEiABEiABEiCBVBKgoD+VdGmbBEiABEiABEiABEiABEiABEiABEhgwBCgwGXApJoL7SECBQUFKwHMcnIvIksqKirmuxWaqv4EwHci7dm2HazO31+qymdkZGDMmDGuV+Gvr69vE/CzCr9bu7JrdjIzMzFhwgRcdtllMKL+rg5zD5jchkT8pnOFG6OkpMQxvurqarz//vtJuTj33HORn58fda2qorS0FC0tLUnZdbpo4sSJQc6Rw/8h8KWtrrnpU4ZE8be7p8pP3Q66oKBgBYDiGHbL/X7/HLd90h4JDHQCfN4Z6DuA6ycBEiABEiABEiABEiABEiABEiABEkglAQr6U0mXtkmABEiABEiABEiABEiABEiABEiABAYMAQpcBkyqudAeIFBQUHAfgP+N4XpnRkbGFStWrDjuVmiquh3ApyLtbdu2DZs2bXLLTY/YMVXQjYh/3LhxMEJnt8aBAwfaRPymWjtH7yEwfvx45OXldTmgI0eOtAn4Tb5TMbKzs3HxxRdHmd6+fTtqa2uTdhnroEBlZSV27dqVtN3IC829NWPGjCh7JwLAp/v2Xx1dYWRDkL8nS1xth9DateVPAExHlaghIl+qqKiIVcW/K+vhtSQwYAnweWfApp4LJwESIAESIAESIAESIAESIAESIAES6AYCFPR3A2S6IAESIAESIAESIAESIAESIAESIAES6P8EKHDp/znmCnuGQFFR0WW2bb8GINMhArUsK2v16tUb3YpOVc8BcNDJ3rJly3DixAm3XHWLHVOFf+zYsW0/plK7G8NU4Q9VZzeV2pubm90wSxsuExg6dChmzZqVVFV+k9PwKvwm56keF110EaZNmxblxnQAMN0xkh05OTm48MILoy7/85//jI0bXfvrAx6PBwsWLAj+b+SY/yeg7qNkV9C3r1PgWJpi4s6p8q6bKyksLJyuqi8AcHrX9bHH47l61apV5oAWBwmQgAsE+LzjAkSaIAESIAESIAESIAESIAESIAESIAESIIEYBCjo59YgARIgARIgARIgARIgARIgARIgARIgARcIUODiAkSaIIEIAnl5eWmDBw9+RVWvjAHn3/x+//fcBKeqcwAsj7RpqpOvWrXKTVfJRbXkAAAgAElEQVQps2Wq8BsRv6nCb/6/SNe/BrZtGwcPHmyrwm94cPRuApZlobCwEGeffXbCgR49erRdFX5VTfhaNyamp6fDVNN3GhUVFTh8+HBSbi655BJkZWVFXfvJJ59g6dKlSdmMddGNN94YvPcixy93Az/+wFVXfc3Ym4EzMGn/NfKxm4EXFhb+p6r+nxg2X25oaJhcWVnZ4qZP2iKBgUqAzzsDNfNcNwmQAAmQAAmQAAmQAAmQAAmQAAmQQHcQ6PqbnO6Ikj5IgARIgARIgARIgARIgARIgARIgARIoJcToMCllyeI4fVJAgUFBQ8C+McYwb/S0NAwyW2hpqr+K4C/i/S5bds2bNq0qVdyHDRoULsq/Oa/3RimIvuuXbuCIn5Tqb2lhZpYN7h2l40JEyZg4sSJHbozOTW5NTk2HReMwL2nR35+Ps4999yoMF577TW88cYbSYVnOlPMnz/f8dry8nIcO3YsKbtOF33605/GZz/72aiPtnwM5L/umps+aUgUS3ZPFedEJLkir9ebcfz48ZcAXOVkQkR+UFFR8cMkzfMyEiCBMAJ83uF2IAESIAESIAESIAESIAESIAESIAESIIHUEaCgP3VsaZkESIAESIAESGCAEZifnf0dAD9pW7bqo2V1dfcMMAxcLgmQAAmQAAkMWAIUuAzY1HPhKSJwyy23/IXH43kTQJqDiwbbti9fu3bte267V9VnAcyItFtXV4d3333XbXdJ2zvjjDNgqo6HqvAnbSjiwv3797dVaDfV2jn6LgFTnd90aIgczc3N2L59O3bu3Il9+/b1ugVeddVVuOaaa6LiOnToEPx+f9LxFhUVYcSIEVHXb968GW+99VbSdiMvHDZsGObOneto7+qXgMPNrrnqk4ZE8X92T5WfuRl8QUHBpwG8CiDTwW6jbdsTUvHvhZtroC0S6AsE+LzTF7LEGEmABEiABEiABEiABEggZQTEmzN3gkf0bxRaAOB8AB4ApgLI67ADd5SuX70tZd5pmARIgAQGAAEK+gdAkrlEEiABEiABEiCB7iFAQX/3cKYXEiABEiABEuitBChw6a2ZYVx9lIDk5+fXicjkGPF/1e/3/yYVa1PV4wCGRtpeuXIlelrg7vF4cMEFF+DSSy/F6NGjXVn+xx9/3Fad3Yi7WYXfFaw9bmTo0KG49dZbo+Iw+TaieNN9obcOI7o34nunsXjxYjQ1NSUV+rXXXosrr7wy6lrToeC5555Lymasiwx7k4PI8Y13gLKDrrrqi8ZaRJG7e6rUuRl8fn7+/SLy3zFsVvr9/hvd9EdbJDAQCfB5ZyBmnWsmARIgARIggfYEvFnewVZ6w90ATDu4zXZz5mO+Ol/vfcBkAvsiAVmQOydHoCWqOGqJ9b+Lqpbv7IsL6U8xe/O8Q61Aw0MQfL5VxB+5vCO2bd/iW79qc39aN9dCAiRAAt1NgIL+7iZOfyRAAiRAAiRAAv2WAAX9/Ta1XBgJkAAJkAAJJESAApeEMHESCSREoLCw8Guq+j9Ok1W1as2aNdMTMtTJSapqyncfjrwsEAhg0aJFUNVOWnRv+oUXXogbbrgBgwcP7pJRs5YDBw4ERfzm59ixY12yx4t7J4HLL78c119/fVRwf/rTn/DKK6/0zqDDopo/fz4yM6OLrdfU1OC995JrzDFq1CjMnDkzau3mnvD5fK4eZpk0aRIuu+yyKF/LDwF/9edejz/lASqwN2DhugNTZL+bzgoKCl4AkBfj346vrFmz5hE3/dEWCQw0AnzeGWgZ53pJgARIgARIIIqAlOQWm25b3wz75OelVeXfBtBzX5gwUf2KwB3T59xiqy4HcOoLMMFrGc1pMx+rffpAv1poH1qMOcgjGY1/FNX5HYT9XprVkvtEZcWuPrQ0hkoCJEACvY4ABf29LiUMiARIgARIgARIoK8SoKC/r2aOcZMACZAACZCAOwQocHGHI62QwIwZM0anp6e/41QlH4Cp+na53+/fkQpS//auXvXAxXg90vbx48exfLl5l9j9wwj4J0+ejPHjxyft3FRl37VrV1DAv3//fleFy0kHxQuRlpaG8847D2PHjsXIkSMxZMiQ4IENUz3/xIkT2LFjB7Zu3ZoUKSPmN6L+yPHaa6/hjTfeSMpmd16UlZWFSy65JMqlEfMbUX+yo6SkBOnp6VGXv/DCC9i9e3eyZqOuGzduHG68Mbog/NEW4IoXXXPT1w3V7cnCNIjYbi1k5syZn7Is6y0AgyJtqupRj8czYfXq1fvc8kc7JDDQCPB5Z6BlnOslARIgARIggfYETIVusRuWC3BT2CevWxZmPFVZfoi8SMANAgumz/mOqP4kzFaTWtasxZXLn3XDPm10nsCCnNlfFZFfRlTmr4dgDYBnYOsZEBnRaHl+sqxy2dHOe+AVJEACJEACIQIU9HMvkAAJkAAJkEAvIuCdNm2i2vYzAM42YSnwrno8OUurq/f2ojAZSgwCFPRza5AACZAACZDAwCZAgcvAzj9X7x6BwsLCclWd7WRRRP5vRUXFf7rn7bSliS9pugVs3jQRV0Xa/+ijj7BixYpUuO3Q5tlnn42bb74ZgwZFaVPjxrJ3715W4Y9LqfsnDB8+PCjgN4LvMWPGxA2goaEB69evx759ndMgX3rppZgyZUqU/Z07d2LdunVx/fb0hAsuuAC5ublRYTQ2Ngar6Sc7cnJyYLpdRI5t27Zh06ZNyZqNus4c1li4cKGjvVlvAK+ecM1V3zak+Pc9U+UBNxdRUFDwPQA/imHT5/f7F7jpj7ZIYCAR4PPOQMo210oCJEACJEAC0QTuycvLrLeHPQHg9rZPBSsHy3HvHyorG3qK2cLc4j8o8IWQfxV5YPG6Ff/eU/HQ7ykCd+XcPqYZTdUQCZ3WP2Lb9i2+9as2d8RoYW7xlxT4TUg8rtC9Ap1RWrXKHN7m6GYC3pu9Z1pN9asByW5zrai0PYE7fJU8MN/N6aA7EiCBAUCAgv4BkGQukQRIgARIoO8QoKC/7+TKKVIK+vt2/hg9CZAACZAACXSVAAUuXSXI60kAKCgoMC+Fl8Rg8cqwYcM+6/P5AqlgNaZWfz1+EL666fpo6z1Rof+cc87BjBkzHKuJO63fxGgq8JsfI/4OBFKCKRXo+7VNj8fTVoXfiPiHDh3a6fWqKl566aVOVesfNWoUZs6cGeWrpaUFpaWlMDZ78zBV9BcsWACR6FcYfr8fhw4lV/zRVP031f8jxyeffIKlS5e6isQcxjEdGCLHT3cCP2MD+jYstqBoX5ZUuAXf6/V6Tpw48aqqXhnDZoHf7zdVBDlIgAQ6SYDPO50ExukkQAIkQAIk0A8JLMydc51C/wjA/L69RSCfX1S14pWeXCoF/T1JP7bvZAX9RkDuaW74pSoWKnBCRL5fum7F/56qhcjR3QS8eUXXWrbHFKQ8x/hW4IBY9ozSylVbujsW+iMBEiCBgUCAgv6BkGWukQRIgARIoM8QoKC/z6TKMVAK+vt2/hg9CZAACZAACXSVAAUuXSXI6wc6gby8vKGDBg16R0RGO7AIqOo1a9as+VMqOI2t02IoVlwwCKhzEPR3d4X+0aNH48Ybb4Sp8t3RMHFt374dH3zwAcz/5+gdBIxof/z48QlX4U806qqqqmCuExnmIMEdd9zhOPWZZ57B/v37EzHTo3PMgQRzMCFyvPHGG3jttdeSim3w4MGYN2+e47WmC4eb99Hll1+O66+P/gtl83FgDl97h+fgcHMarjw4STrXhqKDHTBz5syJlmW9CMDpHdiuhoaGCZWVleyTkNRdxIsGMgE+7wzk7HPtJEACJEACJNB7CVDQ3ztzk6ygv3euZuBGtWD67GJRaWtbqsAzgzIbb3ts7dqPBy4VrpwESIAEUkeAgv7UsaVlEiABEiABEug0AQr6O42sV11AQX+vSgeDIQESIAESIIFuJ0CBS7cjp8N+RqCgoMC0077XaVki8u8VFRUPpGLJ51XpuVYazEGBcz+VCay/LtpLdwr6jRh89uzZHYr5jxw5gg0bNuDw4cOpQEKbSRAYO3YsQj/Dhw9PwkL8S0wV+fLycjQ3N8efDOCmm24KxhQ53nzzTbz88ssJ2ejJSVdccQWuuy76hjT7vqIi+YLus2bNwtlnnx21NNMF4e2333ZtyWeeeSaKi4sd7U14EfioxTVX/cHQ2j3Zku/mQgoKCn4G4FsxbP7K7/ff76Y/2iKBgUCAzzsDIctcIwmQAAmQAAn0PQIU9PfOnFHQ3zvz0tmoIgX9Ajy6qKr8ns7a4XwSIAESIIHECFDQnxgnziIBEiABEiCBbiFAQX+3YE6ZEwr6U4aWhkmABEiABEigTxCgwKVPpIlB9lICRUVF19q2HatF+45hw4Z92ufzNaUi/LG1ugbATGP7DA+wbVK0l5aWFixatCgV7qNs5ufn49xzz43p66233sIrr7wC27a7JR46cSZwxhlnBCvwmx/TUSFeNwW3OG7duhUvvmgKj8cfn/nMZ3DDDTdETTx27FjwYEBvH0Z0b8T3TqOsrAwNDQ1JLcEcEjCHBSLH3r178dxzzyVlM9ZF8+fPR2ZmZtTHX9sGrOB5nHZcFPjm3mz5hVsJ8Hq9g48fP74NwHgHmyoiEysqKmL9u+NWGLRDAv2KAJ93+lU6uRgSIAESIAES6DcEKOjvnamkoL935qWzUVHQ31linE8CJEACXSNAQX/X+PFqEiABEiABEnCVAAX9ruLsdmMU9Hc7cjokARIgARIggV5FgAKXXpUOBtPHCOTn528QkclOYdu2PX3t2rVVqVjSuDq9RxW/D7f98kRgdEa0t2XLluHEiROpCKPNZiwBdmjC+vXrsWPHjpTGQOOxCYwZMwbmZ/z48XCrCn9jYyN2796NPXv2BH+ampowYsQIXHnllbjgggscg1mxYgVM14h4Y9iwYZg7d67jtKVLl8JU/O/tY968eRg8eHBUmLW1tdi+fXtS4Y8aNQozZwbP8EQNc3DHHOBxa0yZMgWXXnpplLnSA8C333XLS7+x0wQbV++ZJlvdWlFBQYGp+u+PYW+D3+/PcssX7ZDAQCDA552BkGWukQRIgARIgAT6HgEK+ntnzijo75156WxUFPR3lhjnkwAJkEDXCFDQ3zV+vJoESIAEHAncNmnSSCst7U4BSgB8GsDI1onHAbyhQKnd0vLE05s2JVWLa2Fu7vnNzc1fFhHTt/szAEJvNo29lxX4o5WRscxXWZmQ0mDetGnFYtsrwhbzQFlt7b+b/75z8uThjZZ1B0TuC/MVALDvZPf2KrWsXyxZv34TAO3sdugWTi0t9wkwD4B5e5oGIKDATgCVatuPeM4/f4PP5zPriTluz8kZI4FAtQCXtE56XjIy5hq+hk9TWppXVf8SwFUAhrXO2Q/gedu2f9WRjygBeAIQ1bLmLFm/vqNSeuLNyZlgBwL3CmBeXIbWbqwntUcSCMtxitfr9dh7994ggcA9KnKLABe25sHMN4xe78x+7SgXQV87d94olvU3AKaG3XdmzVtF9VcAnvbV1dV3Zj3GbmDnzimWZf11a9XO0P0cZZeC/s6Q5VwSIAESIAES6H8EKHDpfznlirqHQH5+/udE5IkY3v7g9/u/mIpIxm7S89GCt0xh/nD7T04App8V7XHdunXYudM8TqZmDBkyBLfffruj8UAggMrKSpgK4hzdR8DkxIj3x44di/POO8+1KvyHDx/Grl27gvk8dOiQ44LS09Nx6623YtCgQVGfv/rqq9iyZUtCIIyNoUOHRs3dtGkTtm0zxct794gliH///fdRXV2ddPAlJSUwjCPHCy+8EDxg4dYwhzJyc3OjzB1oBq57yS0v/crOG2cNxw1vXimudWQpKCh43HzFGYPSAr/f7+tXBLkYEkghAT7vpBAuTZMACZAACZBAHyGwYPqc74jqT0LhqsgDi9etCOoKwoc3zztU7IblAtwU/HPVd9ORkfN49VLzxYZ4p8263hLrryEoAjC69VqjpdgG0SfTGgKPPLGxIuoku4NIPC45BZ5XK3Our9LXoXbi3on3ph8duqdAVL6mwCRpp/HQN0RQ2piW/sTTzz3daY2Hed8sB5tuhB34G0CmhmwrcFigWwX4VaB58NO+Ol995BoFeHRRVfk9kQuNnBe2zo8XTps7ybYC3xfIja36heMi+OtF68ofcwJm8mVpYyFUzXdw14flpOXkn70PS6rVlkf0vEExtRWRwu+4iTHbwmH/eKfNmmhZ1jMAzg5unQTzF/IX3HuBxlsh+nmzlrA8Go3A21CUi1iPLKpantCXfB1wPtGZvCbCowtzxJszd4IlgXsBidSHGE1GlYo+dtaJsf6HNz/c3JGfSP6JxBRrjyZyLeeQAAmQAAm0J0BBP3cECZAACbhIwJuXN1Sbmn4I4K/CRMuxPBwXkX+Bbf8yUYGxEfIHWlr+S4FbAXjihJ6wfSdBv4wb91N7164FIsFW1+d24MuI4f8oGRlfT/QAQao5eT/72fOQnv7LRDgpsCHNsr5Qun59zLfYUSJykdfTW1pmNlnWLBH5eZiIPxam6jTb/vyiDRuiyii6LegvmTbtshbbflSAKQlsbfOlyN/JuHH/E+9QQwK2IqeINzv7RgWMiN4cOok3jgrwLYwb91hHscQS9CMQuMAOBH4Xb90KbEmz7QWlGzYY0U7c0Qme20X1L/VURdG2L7Gg+mhZXV3UFyxxHXMCCZAACZAACZBAnyRAgUufTBuD7mEChYWFg1T1PQBjHEI53NLScsmzzz57zPUwVWVsLWoh0c9O/3AhcN/YaI+vv/46zE+qxsSJEzFhwgRH83V1dXj3XZbzThX7cLujR4/GuHHjgiL+s85yONmRRBCmCr8R75sK/EYsbv47kXHNNdfgqqtM7YD248CBA1i7dm0iJnDDDTfAdH6IHOZAgTkk0tvH+eefj+nTp0eFaToZLF68OOnwjcjeqQPC1q1b8eKLLyZtN/JCc2jAHB5wGje/BrzV+5skuMYiUUMC/GJ3tnwz0fnx5s2YMWNkenq6qfofKtAQfsn7IvLpioqKxG7KeM74OQn0cwJ83unnCebySIAESIAESCABAl0V9LdIIE1h/xfi6x32WMDdT1WVPx8eVooE/bIwd/YChfx3HF2ECeW4AP88/OMxv4gnjA7FXTKt6DJYnkdPdg+L9/4+uOYWK/ChZXuMoP0cYyNRQT+g2wSem23YXw++d4/Wk3y1tKr8N+E8vVnewVZa/f0Q+fsENA/m0lcslXueql4R9QVZTwv6O7kWo3FZJrC+FU/YH0vQj0DTBZbYv0sgr1sAe0Fp1aqE9AkJ3Ibtpnhz5l6eYBzmuoMq+IaOylwcS5NBQX9nM8D5JEACJOAuAQr63eVJayRAAgOYwO2TJ4+3LKsMpwS9iQ/VxdLUdK9v8+YOBQre7OybFDAnph1kBR26e0aamz/ve/FFU1HfcTgI+v8eImdC1elBz9GGAg+PbGy8/+HNmzs80ZtqTvOysq4TkbKThwwuTjwJOCLA3b7a2lVO1ziIyHerql9EjFA73sGKkMk9KjJ3SU1Nu/prbgr6502ZcrNYlqlqOaoTazen2hPKXaI2zUl07NnzbVX9UQIHW8LNBk7uu/8a0dDw/Vj7yEnQD+C3J9f8P6FT+nHjVH3TFilaWlv7fkdz502deoOoLu/EPXfqVD9wXZtdCvrjpoMTSIAESIAESKA/EaDApT9lk2vpLgIn75t/POnrwRj+vuj3+/+QiljG1ei3VfBTJ9sLzgX+y/Q5iximOr+p0p+KkZaWhvnz5ztWgN+/fz+eeca8x+VIBQEjuDbCblOJf8yYMa5V4f/www+D4n0j4j948GBSoY8cORKFhYWO1xoxuxG1xxtmTTNmzIiaZro+PPXUU/Eu7/HPzb2xcOFCxzjMoQZzuCGZcckllyArKyvq0hMnTmDZsmXJmIx5zcyZMzFqVPRXNT98H/ifPa666j/GBNP2ZEmNWwsqLCz8iqo+7GRPVf9uzZo15jssDhIggTgE+LzDLUICJEACJEACJNAVQb/A+oaKPpToe3wFDqhqsa965aYQebcF/cGq/Gfs/VEMAXzMhAuwOJCRea/vWV/HGo+c2ZNEpFwSf39fD5FfQvXLoXffiQv6YQpmmAMQjhoGFZ2zeN3K8tCivFn5IyQt4wkRFHRyZx8RlbsXVa9op63oSUG/N6/oPLE9fxTglk6uxfHgSLgNJ0G/qPwWoonrE4A3PWmBoiefX92hPqGTsUtJ7uy7AfllgocxQuYDUPzR9mR+3alrBQX9ncwCp5MACZCAywQo6HcZKM2RAAkMTALeiRPP1EGDTHvmyAeEtyHyR1H9syGjIn+hql8S4JJwUvEE1d6srEkqYh6uwt/+mVPDrwD4vQDBt5cK3ADgrpMC53ERmXhGGhu9sQ4NOAj6Tdstc+LbiNVNG7XNYllLYKominxKVc1DnekXnhbmpwkid5TV1CyNtQt6iJMRWS+HyEpRbVSRQVCdfZLd3JOV1AeHxWoE9zOX1NT8KTJ+BxF5+JRgHlR1tSXyhgKjzIOiAqaVWbh9k58tGggULt24cVfbg3Je3tBAIDAs9N/S0nK1iCwCECwDqMAOC7gt4PGYnATHcI/nyB8qKxvCg/BmZV2qIs8BuCDsz9utHSIete08iJg34eFlBgMi8j1fTc1/nnLZteHNzv62Aqa1YvhhB9Ov3rQ4f94DvNtiWZdLIHATTh2KaBfLyTXfs6S21syNGg65OAbVNIicEeJl8m2J1AEYqqp5AEy+I8sqPnIoI+NrlZWVLY5+srMvtFRXQ+TyiM93m70EoLr1z3Na91PkPXfqYwr6u7aZeDUJkAAJkAAJ9DECFLj0sYQx3B4nkJ+fP0ZEzMvGQZHBqOqra9asMS2+u/yMEml7bK2acuUxq2JdMxRYHV0UHfX19ViyZElKuJkK6qaSutNYsWIFPvooqst8SuIYSEYzMzODHRE+/elPuyLib25ubqvAb0T8DQ3tHtuTRmsOephYI0d1dTXefz+x98BGEG+E8ZHjueeeC3YO6O3j5ptvxnnnnRcV5pYtW/Dqq68mFf7gwYMxb948x2uXL1+O48dNU0N3xpVXXolrr702yljtMcD7pjs++qGV9wNn4Ir918jHLq1NCgoKtgCI/J7HmP9ERC6qqKhI7uSNSwHSDAn0BQJ83ukLWWKMJEACJEACJJBaAkkL+gHz3to8KJ9tIjRifRGshuqzpyKWnNZ3uu3euSrwvFqZc0PCY1NYLnN3y0j1SNt76BZp/rkCC0IrF8i/pmmaEVsHR8DT3PxUZfnhyO+YjJj/2Bl7jRj63ghqb6vKHy3YQY2HDesvRPTzDl3pf15aVf7tWN9dfe6mogsDLZ7VDs8h5r35SkBb3zcH1260BRc5Za8Tgv4Okx8u6PfmeYdadmMZoMZvG6qg/kTwe9vWlyyPfgJbrgHkcwBmRmhDPrAtmeGrXPFO6OJ78vIyWwIjgvk1o9HTMNqyPU+H1qXAUai9MAOD2qr7N3o8xyNF5ZGC8sg9ELlI783eM6Wpwecg5t+twOOWarDgoloyCoovthbna9s/TgdHwn1EHyLRY4CYL1mC+oSTByh2ALpcgDpAhkKQZytmS6Q+QfDIfjkeU5/Q2Tt3QU7xPJFgQdBwTYrRPjxvDpycLN55DGL0GlaeDV0YFQ/w8Jkfj7k/stOEuS+On7VvhKcpzTIxNUvTLYCYDhPBYWynaXq7rnonPHb9ssplRzu7Bs4nARIgARKIJkBBP3cFCZAACXSdgMzPyvoZpF0r6COmeruvpsaI8NuJD+6dODH9w0GDHjj556YKYehtakwx/G3Z2aMsYK0A14SFut0GFi6trY3qAe7NyhqsIl9vtd/2y7sCvz6ckfF1JwGzg6A/5Ool8Xi+4Kuujnq9OD8rKxsi5gHs9CEDEd+h9PTPxRBJp5RT8LBARsYyiBgB96mhujFNdeGiDRt2RKZ54ZQpF7UY4XxYRwUFSkc2Nt4dWR0+lqDfCPQRCNy5ZOPGqJZyC3Nzzw+0tDykp9oFnh6qPy+rq4v5YO+dNm2i2rYpvRj6MuNd9XhyllZXd/SGXeZlZT0kIveHrf1NAeb66uraHqJDn3mzskaoiGmnNz8ssgMBYMbTtbXm5WbSY97UqVeI6tqwqvYBBX5hqf7AV1dnvqhpN0wssKxSVb057INaaWwscjqA0sHhiiOiej/Gjy+NbA/n5EOBnbCsvCXr12+PjCkvLy/tnKamXwMwlQ9Co0VF/sWy7f+IXEewI8GuXSVqqiW05i0sD4+W1dWZQwscJEACJEACJEACA4AABS4DIMlcoqsECgsLn1BV81IwaliWNWX16tUbXXVojKnKmDpsEGBSLNuZJ/ubvxuj996qVatw5MgR18MqKCjAOecEO6m3G6nsCuD6IvqQQVONPy/v9NcHyYZu9kKoCn+yleLj+c7OzsbFF0c3Idy+fTtqa2vjXR78/MYbb8S4cdHn0N9++2289FK7RoIJ2evuSZdffjmuv96c72k/DH9zTyY7Zs2ahbPPbtMatJl58cUXsXXr1mTNRl03YsQIFBUVOdq7bBPwsSkVwRFFQICHd2fLfW6hKSwsnH6y8ENlDHuP+v1+fn/jFmza6bcE+LzTb1PLhZEACZAACZBAwgS6IOgP+agX4J8CzZkP+ep87d4de7O8g62Mhoeg7d7RfmxbWuCrXLk+VpALc4v/oMAXQp+ryAOL160wxec6HAtzZ5co5I8AMlon1ovodwOjBv8q6n2z1+vxHKj/a1X5tzAB9Uci9uxF61aFCsG1+TPvm0frsF9HrKXlpMD6X+ymzP+IWruxv7/exBP1vjkJQb/h+huxPL9YVLnMVAKIKpaxIGf2V+XUu+2QsP2IQO5ZVLUiSt9iFrUwd262Dfvp8E4DAvmnRVUrYnXdhEM3hSO2bd/iW79qc0eJ6aSgX0pyi38GIFxgHjOPRkH19HsAACAASURBVI9+R27xjTbw24hOEVvSrJbCJyor2gozhmLsoCvEEYHeHxg92EGfkD/CSksvhUi4BmKnx7bznly/KkqfEG+vRn5+x9TiK2wPwjUZJs0bxUpbuKhyWZQ25s7JhcNbBqX9GIB5xg7lPADR75SuW2n4xRyRnRdi7cfOroHzSYAESIAEnAlQ0M+dQQIkQAJdJBApwAZQr8DdS2prOyrbJ96srAdOVos3vzSfGqoVAsyLFAvPz842D0FG/B+aF1OoHbYUmZ+d/TUApmVd6BfyjyAyu6ymJuqBMoagv8Oq/sbXvOzsuwT4Q5iPd0Q1z1dXZ06VtxvdwOk7Jx+efxLOyRYpWlpbG7NcnUNV+48EKPDV1prq7m3DUUSu+mZc+3l5Q7Wp6QkAc8Liek/S02f4qqpMFcqokYyg/468vHOam5ufg+rVrXvpY9uyipfW1LwQa3vfNmnSSCstbaUAU8LmPFBWWxv3y42Obpn52dnt8hDrkES4jag8qH4sllXgq6mJ+mImhqD/gJh2i3V1be0Wo/ZfdAcD05Xgdl9NzYqoudnZWQr4TTOE1s8S6mAwLzt73snuG+1PwbNCf0fbhZ+RAAmQAAmQQL8jQIFLv0spF5RCAkVFRZNt294Qw0WZ3+/3psL92Dr9G2jwWbnDUXE1cHWozlbYzFdeeQV/+lNUY7d45jr83OPxwFRQF4n+qnbt2rVIlVC8S0H34YvPOOMMFBcXJ1WV31ThNxXtQyJ+07Uh1eOiiy7CtGnTotyYDgBlZWUJub/sssswaVL0GRZThd5Uo+/t48wzzwzmzGkYBsl2Q7juuutwxRVXRJk1HRaef/55V7GUlJQgPT09yuZfbgXWfOiqq35lTBQzdk8V15JRUFCwrLVrZxQnEbm+oqLCdEPlIAESiEGAzzvcGiRAAiRAAiRAAl0U9Ner4u7F1eUxdRS3zbhtZEZzi+mW3vYOO55APxlB/8Lcuecr7DUAJrRmNQDV75VWr+yoo70szJ3zzwr9QdhOeHK/dfwLkQUPvdNnZ1kq7d43J2A/hnAejy6qKo86gOwkNDfV5i1Yty2qWh6zAoCpzi92g6kof1No7apyz+LqFY93tMMX5My5S0TDtCG60WNr4ZPrVzlWvugOQb8D53qBfnFR1crFHXX9LJk2+xpYYioEtFU/MJ0dFlWt+IfI62JxVqNPqF4ZW5+QN+dSy9bnAFwQ4iyQ2xdVrYjSJ3Tmb5bgYRF7mKmYf7pIiuqzdktzia8u9jcMwY4UQ/b9G0RN8cnQiOq0EBkLBf2dyQ7nkgAJkEDXCVDQ33WGtEACJDDACczPzv4FAFMRPzQeOZSREbdVlkPl/SNiWbf41q9vO5F8x+TJo5s8nmcFuLLVeJOIfN5XU1MaD7vpBHB40KDHBCgJzVWRJw+np0c9UDoI+veoyMwlNTUdqhRunzx5vGVZVRD5VKuPqDWEfHc7J1VTnd48JHc4og5MAD8qq639u/CLokTkqnEF86HrHSrWm8MbXy2rqzMV8qNGMoL+kilTJgQsyzwMjjEGTx4oSaSqP+ZnZd0Hkf9tC6Lr4nNzkMRUMbirzabIvLKamqUdJSFYEb+5+UmonhbsxGDkIOgPqMj9S2pqTq/D2Vl0bIDjAQaHvfq8ZGTM9VVWnoiznYwPc0jHdOA4NbrONN4W5uckQAIkQAIkQAK9iAAFLr0oGQyl1xPIz89/RUSudQi0uaWl5dJnn332A7cXMb5Wx9mAaZce3ora0c0D5wNfHx/90f79+/HMM6apmntjzJgxmDFjRpRBIxZfsqSjWgHuxTBQLFmWhcLCQseq7LEYHD16tF0VftWownYpxWdE4EYM7jQqKipw+PDhuP6HDBmC22+/3XGeEfQbYX9vHyZ+s47IsWHDBrzzTlRzwoSWM3r0aNxyyy1RcwOBABYvXgzzv26NqVOn4lOfCn19dtrqY/uB73a5Np9bUfZKO3saLEz4cIp85EZ0RUVFF9q2bf4diD5dAWzw+/1ZbvihDRLorwT4vNNfM8t1kQAJkAAJkEDiBLoo6P95aVV5zE72oSgWTi/+vip+GPrveBXBkxH0L8id/ddyqhp+aFTYzZnzIivnR5Lx5hZ/ygLMe/nQA55j1fUFOcU/FMH3Q9cr8LxamXN9lb6475tLcmc/AJwuDNmJCv2BRIT5d+YVjm+x06rC1vBemtWS61SdPnz9n5s26+KAZZmuZ+ebP1foXoHOKK1a9ZbTDuoGQb+U5M5+CJD72/wrfn/mJ2Pue3jzw83xdnX0AQW8ZwMzfFXl7QozOqwjoKr3L65eGVefsHB68R9VT2sn4h1OiRez+bwkb9aValvPhXVLOCK2Vbho/fK4nU6dDszE67RAQX8iWeEcEiABEnCPAAX97rGkJRIggQFI4HPTpp3dFAhUQGRycPkdVBZ3wjM/O9s8iLY9yEHkrrKaGlPRPTjmZ2cvBGBOQoeq7NdKY2ORb/PmY4ng9kZWGld1rA7vIOh/vKy29vMdnVo2/r2nKtCbUm5tp7chUlxWU1PR/uEutZy8U6fOUVUjGg9xSlSADYfOAc8MHjr0tsfWrv04tAYHEXnMgwsOeZF5WVkPiYQ9SIr4DqWnfy7ypH6Q6bRpE9W2jTok2PM9EXG+w8GKAwFgxtO1tVs62iferKxxEGl7UamWdehQWtp6p7gS2W9dmTN/6tTvQ7XtixkjinfqFuBwuOI927Zzl27cGNX+LjKeyO4BAB4pq639Sod7FTBv7+8qq61dlMj6onxQ0J8INs4hARIgARIggX5DgAKXfpNKLiTFBAoLCz+vqqaSlNP4N7/f/71UhDC2Vp8FEK2cd3D22WHAstDR+ojPFy1ahJaWFtdCvPrqq2F+IseOHTuwfn3MjvKu+R9IhiZMmICJEyd2uGSTW1OF31RpN5X4P/nkkx5HlJ+fj3PPPTcqjtdeew1vvPFGQvGZCvem0n3kePHFF7F169aEbPTkJNNhwHQaiBwffPABqqqMDiG5EatyvqnQb/aAW8OI+Y2oP3LsbASmvOyWl35qR/D7PVnyl26trqCg4KcAwisShpv+nN/vf8otX7RDAv2NAJ93+ltGuR4SIAESIAES6DyBZAX9ChwVwczSdeUvxvMaKSBW4JlBmY3t3t+H2+isoN+pQn0nKqdLSU7x7yD4YmsMAQiKS9eVt+kjPjdt1tkBSyqAVg1JcKLeVVq1sk0H0hGDRAXUDkLzhIT58fjH+nzO1DnDMj1aLsD01jlHbNu+xbd+VVvByvBrUy3odzhc8ZEtWuBbt7IukTV6b/aeaTXVrwYkuy2XKneVVq9opwvoCufI+wWCR0rXlbfTJyQSa/v9PudBhf5j2J85domIZbckZ85CiIZpkLTWzhhc5HvW56hBSnQ/dnYdnE8CJEACJOBMgIJ+7gwSIAES6AIBb3b2teYBEsA5QTMir6enp894qrLyUCJmHYT07UTM87Ozfwvgy2G2oqrHd+Qn6sCBESc7CO6j4khQhOwg6Ida1pwl69eXh8fVDZzad0kQ+buympofJZKDO/Lyzmlubn4OqkH1hJOAvouCfsyfOrUQqobJqQMHHeyTZAT9TnkAUCaq9/nq6vpE43YHsX1Cgv5EDjyE9kEiYnuHbgc7YVl5S9avT6heXiI+EtmXnEMCJEACJEACJNA3CVDg0jfzxqi7l4DX6804fvz4+wDOc/B8MD09/aLy8nLXFdTj6vQeVfy+M6t9exIwLHRsPOzCyspK7NoV90xxwq5iVe7etGkTtm3blrAdToxPwFTnHzlyZNTE5uZmbN++HTt37sS+ffviG+rmGVdddRWuueaaKK+HDh2C3x+3OWHwOnOQwRxoiBxGtG7E6719jB8/Hnl5eY65Ky2N28gy5vKmT5+O888PFhdsN95++2289NJLrmEZNGgQvN7TjQnDDee8AmxvcM1V/zSkyN8zVda6sbjCwsLhqrojVEwj3KaIfFBfX39JTxS7cGNttEECqSbA551UE6Z9EiABEiABEuj9BJIV9APoUPwdvnIHQX+H1e07K+gvyZ01QSHPCWRMq99OCeFLcovvO/m9Vlt19siq6w72Hav4x8p2ogLqKKG56rvpyMh5vHrp3lTsJIeDED0q6C+ZXlwIxWkNBnSjx9bCJ9evOpLo+iM7KTgJ7rvCOfJ+iddtIl7cd8+ceUZjw6CnBQhrN5j4YRFjP7LTAoBDthW4xVe5+lUn/4nux3ix83MSIAESIIHECFDQnxgnziIBEiABRwIOgvyVQzMyvH+orOzya7hEq9/HS43DoYAooXSqBf2p5HRPXl7miaYmH4DZYSx+IkBCb11tIFOA7wK4ovX6qOr7XRX0d0Yknoyg38Td2qXAnBYfHMbhKFT/4FF92D7//G0+n8+9XvHxNl4nP+8tgv55U6bcLJa1CkBG6xLWNYkUr6ipOZ7IkijoT4QS55AACZAACZBA/yVAgUv/zS1X5h6BwsLCv1HVh5wsqupX1qxZ84h73k5ZGl2joyzBNgGiy5N34Ozhy4BZ0drvoMjeiO3dGjk5ObjwwgujzLldIdytePuqnaFDh+LWW2+NCv/jjz8OiuLr6+t77dJGjBiBov/P3pvAR1nd+/+f82Qh7CDKEjYVEBCsIGsCgbBIJkIAgZDQut3bVlvr1ba/Xr313tt/29v21m5Wa297rb1d1LJMQCBIZlhDQhJAoiKKLIqsYZN9C0lmzt8zZEIyzzOZZ/I8SWbC5/t65UXrnPP9fs/7nAk8M5/v9zzwgGF+S5YsQUVFRcjcu3fvjqlTpxqOW7hwITyeiP3IwJdzTEwMFixYYJj/2rVrceLEiZAMjAb0798fY8eO1b104cIFrFy5skE+g00KVlDygwPAnxtFbmFr+s3t7JMe8bi7dKSotCOR9PT0b0op/yfI30XfdLvdNeIcO+LRBwm0FAJ83mkpO8l1kAAJkAAJkEDDCbQEQf/81FlThdd74/tggY+kV/xcg9eUxsMrxEgBPOenGCjSzkydMV7zClV931aNkcCmco/6vnmlqe+bzQqorQjNG3ICIk3Qb0f3+8CiAAnoikescLZb0G9wW0C9YnyjfTYqCpBCzlyyaVWdpp3+uWbPY0POFOeQAAmQAAnoCVDQz1NBAiRAAhYIzEtKegJC3PiCx2RnezMhF4wZ060iJqZAAP77xHVCczN+zAiMG1vQ35icZo4b1z7+evd7/9VuZrDUN8Z2QX84BQENFvRnZsbgyJF/lUL8pOYmgLqrVMqE3QDyYrzeN5pK4O8rTLl2LR1CzJTAaAGoTgftTWxSs3ToNyg+eSOnuPiR65+1hDYz77fQXjiCBEiABEiABEggWglQ4BKtO8e8m4pAampqQkJCwmdBuvPvcrlcQ83+2zucnHsUS6cA5oUzR439clfgl/30s65cuYJly5aF6y7o+EmTJqFnz56619evX49jx6jytQv0kCFDMHz4cJ27jz76CO+9955dYRrNz7x585CQkKDzX1RUhM8+U2+r+k0IgaysLMTGxuoGbty4EUePHg3lotlfnzJlCnr08DdQvJHOrl278O677zYovzZt2mDOnDmGc9X7XL3f7TJ1y4K6bSHQNpwDHv7Yrigt2I/Ev5WNEy/YscLMzMyYixcvfgDgbgN/x9q3b3+70+kMXSljRzL0QQJRRIDPO1G0WUyVBEiABEiABBqJQEsQ9GdNmDkHkEvtQhQo6A8UQENgVWtx0XRTSLMCaitC88C1Z0+Y1VsKT6aUwiGAgQASAeg/QKg7sbk79P8JEl/zpxR4U4KZ/c0cP32Epmlra25wM7jlwApnuwX9makPDNO8MSrfW33ra+CtDOHcamH2PJrhzTEkQAIkQAKhCVDQH5oRR5AACZBAUAKNKd4NRwRe3xaZybHRBf3Jyc9+0Tn+xhduNhY+GHCyemJtF/QbFB0ELc5oqKC/etEiMzl5kgR+D2BQCBDnAPzZGxPz62WFhbYrRBakpt5aWVn5Q0j5zwG3Bpjdn8gQ9Id5Vs2838wC4DgSIAESIAESIIHoI0CBS/TtGTNuWgLp6enfk1L+0iiqlDLd7Xar7mW2Ws9iOUUC6xritHs8UDrCeKbq3K06eNthwUTKVrqO25FXc/po3bo11I8SoStBtR3d8++77z7cfbdeu7tjxw7s3LmzOZdrKnZSUhL69dNXmCgxvxL1m7GJEyeid+/euqF79uzBO++8Y8ZFs44ZNGgQRo4cqcvh3LlzWLVqVYNzmzFjBjp16qSbr27iUDdy2GW33XYb0tLSdO6ueYE7t9oVpUX7uRJXhf4HJwhbPsdKT0/PkFIaXsMgpfy22+1+qUXT5OJIoAEE+LzTAGicQgIkQAIkQAItjEBLEPTrOrtb3KNQgv7A10OFMyugtiI09+eQnTpzpPTK3wJQV9fFhMot4PVmFfSHI0oPtq6oE/SbKEAws4fhsDN7Hs3E5RgSIAESIIHQBCjoD82II0iABEggKIHGFO9S0G/u4FHQr+ekuox5Dh8eq2natwDMCNER/yKk/PEtFRUvvVpaasu15ZnJyUkSyKmu3DfaSHWd4KmAFzoC6FLrv1HQb+4twFEkQAIkQAIkQAIRRIAClwjaDKYScQSmTZvWVtO0gwH/7vfnuc3lco2xO+kR22Xc8QrslsCdDfW9/l5gUBv97O3bt2P3bnUJmnVLSUlB3759dY4KCwtx8KBC1vKtbdu2vlsKEhMTfR3YY2LqfodcXl7uY6HE1efPn28QkP79+2PsWPX9dF07fPgwNm3a1CCfTTmpT58+mDBhgi5kRUUFlixZYiqVYAwuXbqE5cuXm/LRnIPat2+PWbNmGaZgpZu+urlB3eAQaOrWAnV7gZ2WnZ1teEvCgl1AQcOOtp3pRYOvhWXJ4st2JepwONTVDvqrO4DP27dv38fpdKobL2kkQALVBPi8w6NAAiRAAiRAAiRAQb/+DESjoF/pCbTjV78LIX5WTyf+EwAu11qx0hh2r9XMj4L+EL8SbO/QT0E/fwmTAAmQQIsnQEF/i99iLpAESKAxCcxLSnoCQvyxJkaY3bzry23BmDHdKmJiCgRwV/W4oF3d6/Njpuig0Tv0RwGn+hhaLa4IZ77FDv26Zfgexo8evb1KiPECmA4pJxsJaCTwapdr156yKuqfO27cECHlmgAx/ykI8WKMlEu8PXsecDqdnsBEdecUiAxBP/BGTnHxI+rCOjO/S8y838z44RgSIAESIAESIIHoJECBS3TuG7NuGgLp6en/LqX8iVE0IcSUvLy8DXZnklgin4WsdVtcAwL8oC/whLpkPMDKysqwYYM9Kd9zzz249957dTF27dqFd99VWtOWZ5qmoWvXrj4BvxLyd+yoarxDm8fjQXFxcYMKHVS8adOm6YJUVVVh8eLFkNLUY1/oJBtpRFxcHObPn++7tSDQXC4XPv/885CR27Rpgzlz5hiOs/PWiZCJWBig8lfrCLStW7di3759DfLcrVs33H///bq56rypYgn1p12mijJUcUagvXoM+NEBu6K0bD9SYuKxcaLAjlU6HA51ZYLh7TBSyufcbvcv7IhDHyTQUgjweael7CTXQQIkQAIkQAINJ9ASBP3ZKRnfkQK/8VMIt4N+KHqBHc0hsKq1uJj51/z88lBz1etmO6Jb6dA/P2XGN4QQrwR05d8OIX6hCblxYX6u7kOGzNTMdsJbvkIASm+grFkF/VkTM/4Eia/5mUohnluyaWVYz3BR16E/9YFhmjdmLYBbfeuW8tM4xKe8UbgsrJvs2KHfzDuRY0iABEigeQhQ0N883BmVBEighRDQCeGBVe3i400/jNWHITM1tZ2sqFiBGw9EHgiRkVNUlBcOvnnJyX8CbjzIwEAo3diC/ibmVCG93ulLt2xZFw6n+saGI8g38jN3/Pg74fXmC+D6vfZSfub1eics27r1SOB4uwX9Ov/V3fuFpv1KXL86z28eCTy2tLj4jYZyS01Nje1SWfk3IWVNpzQhxDp4vVnOkpIz9fmNGEH/2LFThaa9DSC+Ot8NIj5+ljM//5IZLhT0m6HEMSRAAiRAAiTQcglQ4NJy95Yrs0Zg6tSpHWNjY1WreZ1qW0pZ4Ha7J1qLoJ/dt0D2qIzFJwAM+uubjza+I7D4bv14JfBduHCheUf1jOzduzcmTtQjOHHiBNauVd/RtQxTIuzaXfhjY2MbvLCdO3dix44dYc1X8VR3dCNbt24djh8/Hpa/5hisChJUYUKgffDBB1A/ZmzGjBno1KmTbqidt06YyaOhY0aNGoWBAwfqpqsbHNStFg21rKwsqKKJQFu/fj2OHQvre/F6U+jXrx+SkpJ0Y/ZeBSa939Dsb7p5u8qSMBRC2FKF84Wov+QLUb/u+g4p5blr1671zjf5mdBNtwtc8E1JgM87N+W2c9EkQAIkQAIkUIdASxD0WxXchzoSmakzxmteoQqH26qxEthU7hEZK4tWqlvsQ1pjC/ozJ2TcoQHrAdxRnYwHkP/h7db6l0aN+fwJR5qgP/AsQuC1xZtyvx4ScK0BWRMz0iGR6y9skMAGqSXMcuY7a7QBlgonJs58Vkj5gj+k1eIRXS7A517Nc78zf7XpTxQenjat7bXyVm8JoKazgRRy5pJNqxQHnZk9j+Fw51gSIAESIIHgBCjo5+kgARIgAQsEMpOTh0ngRgWsEB/ExcVNWZifH7otmom4ZsT49bmZOW5c+3gp1T+8/coAw6KAxhb0NzInMS85+e8AHqrFwrC7uwnkhkMsC/oDReJSbo2PiUn/x+bNZwMDNrag3x/v8REj4k63avWKAB6vlYOlghRd4QJwVHo8k5Zu3RqyRV6kCPqzxo4d7NE09QFGD8VFAoehaalLN2/eb+b8UNBvhhLHkAAJkAAJkEDLJUCBS8vdW67MGoH09PQfSyn/08iLlHKM2+3eZi2CfnZikXwDAl+x6jdeAz4aBbTR9J5Uh37Vqd+qtW/fHrNmzdK5UR3jVed41UE+Gk11kr/tttt8In71YyQit7Iu1al//35Tj2o1YSZPnuy7FSDQouU2hCFDhmD48OG6/M+cOYPVq1ebwqnmKz+BpkTrSrwe6abO0qRJk3RpqhsK1E0FDTVVVKOKawJt9+7dUMUOdllCQgLmzZtn6G5kKXCswq5ILduPkHjy6DjxBztW6XA4Ur/47HRjkL+jfuB2u//Ljjj0QQItgQCfd1rCLnINJEACJEACJGCNQEsQ9GdNzBglJdYIwF/t/ok3VqY6N6w6ao3O9dlfHj/9To+m5cPf7A84HOP1pv5j89umPsQwK6BuqNA8a8KMrwCidpO/ZR0v98h+tfTVyvrWH2mCfjNi/FD7mT0x43kp8dOacQZFAQ3lrHwGvl+sCvoNxPgeATFnUcHKlaHW6n/9K6npvaq8serWO39BR71FAWbPo9n4HEcCJEACJFA/AQr6eUJIgARIwAKBL48f37nC48mDEGN8bqS8LDTN4Swq2mzG7bxx4+ZAyqW1xtYRos9LTlat49TDVEz1mGJx7doDztLS82b8ZyYnJ8nr10Z38KUXRJzc2IL+RueUlPQEhPhjLSZhcQrF0qKgX8xNSnpZCPFUrTh/ySku/ur1Lalr4Qr61UPb1UuX1C0M188gcF5I+aizpGRnyHUlJ4/SgDWo/rBCAp/KmJiUZYWFDWo9lzlu3Hjp9boghK/bAADT3e0jRdCfOWJER9mqlVJBJFevwaOKRXKKixeF4qlep6DfDCWOIQESIAESIIGWS4ACl5a7t1xZwwlUd+dXX4j6nxNqO3O7XC5Hw70bz0wskeMgYeq53Ezsvw4C7u+sH/nxxx+jtLTUjIuQY4J1B8/Pz8eRI7rL3UL6a64BSqzcq1cvn2i+R48ehh3P7crtwoULWGn++0pfWNXZXXV4D7Tz588jN9ewEZld6drip3Pnzpg+fbqhr5ycHJSXl4eMozr8q07/RrZo0aKILyAJdtPCpUuXsHz58pDrDzZgwIABGDPG/9HKjVENOWehkgh2S8Kz+4E3T4SazderCZwp13DHmbHigh1EHA7HBgC6ShHVpb9169Z3LF++/JwdceiDBKKdAJ93on0HmT8JkAAJkAAJWCfQEgT9C1IzbvV6fR3qv1RNxAMpHlpcuNLU98GhKBoI38Pyb1ZA3VCh+fyUjJ8Kgef965BCPLdk08pfNGBdZ71e7/3OzW8bfjhm0E2+3vH++Jnjp4/QNE011fR9GmfUNV/9d4ObBi54hXQ4N61St7CFtMypmR21iqurAeHXBahoDy0uWPVm7ckN5ax82C3oVz6zJ8z8oYT8/2rl+I8T2sVH8/PzTXUEyUqZmQ0ha2mQ5NYYr0z/x+a3dc0or69hRoaQoqZgwGpRQsiN4QASIAESuMkJUNB/kx8ALp8ESMA6gXnJyS8BeLqWp9c+j4//pol/MAcKvT1CiDnOoqKafwxnTphwh6ysXA8h/NWxFUKIR5xFRYtDZa46sJ9p1ep/AfxTrYexf5yOi9P9Y76xBf0qfmNyejA5eWjM9Wvh/PfOm+ZUzUZkpqQM7nzlyr5XS0t1lec6QX8YhRuZSUn9pRAqtz41eybEQzlFRXUeBG88oI4fIb3e2g+o9YrsH0tNTbhUUeEEMMOM/9rnZs6YMb00TSvwny+rgn6DcxT0JoLaeRidVQCGtywE7kU4OZsV289LTv7hF0/rNx6CpcwTwFxnScnVEO87ffGGlH/LKSl5LNT7la+TAAmQAAmQAAm0DAIUuLSMfeQq7CWQnp7+gpTyWSOvUsphbrd7h60RpRSJJdgFYJBdfh/tDvzM/1Rey6mdIvAJEyagT58bj43+MHv37sW2bbZfYGAXGp8fJRBXAn7VOV0Jzu2wyspKnD171lcQUJ/PgoICHDp0yHTIYLchKAfLli3DlStXTPtqroFz585F69atdeHDubEgWAHJxo0bcfSoLQ0JGxVPdnY2lLC/tqmbLFRBQkOtTZs2mDNnjuF0UTlBRwAAIABJREFUVSigCgbssvvuuw933323zt3qM8DX99gV5abw8/OyZPF9O1aanp4+VkppKPqQUv7U7Xb/hx1x6IMEop0An3eifQeZPwmQAAmQAAlYJ9ASBP0ARNaEGS8DtRrySeR7WyXMdq5zmmqsqIoCNFQlvJmfZ9iFIVB0HUyUbrAjImtCxm8AfNv/WjABdUOF5tkTMv4qgUf9/qXEz5YU5v57qNORnTr7dumtcgPiruqxzSroT01Nje3mbf83dSlCTe4Sf+l4pccToW4bUOOzJ8zIkhB/BxBfPf8zLzDFWZD7WW0WDeWsfDSGoD9z4owkTYqapp4Azgqvlr5o84qtofbQV8RwrXw5BNRNdT4TED9aVLBS6SMMjYL+UFT5OgmQAAnYS4CCfnt50hsJkMBNSCCwo/oXQuSrX4iMH15aXFy7876OzNzk5LkCeB2A71tYCXwY7/FMXbh1a51eXAbi4l1eIR5YVlx8sD7cgf4BXIAQM3KKigoD5zWFoL8xOamHtVsrKtQ121+rtbaTQsoMZ0lJKOWDyBw37ntSyv8G8JaQ8glnScmZ2owMOvSrl9eKa9cy67stQQnVT7dq9YoAHq/xJ+VnIi5uirOgoM6DoP/1rLFjB3s0TRUA9Kg+FyG75hsI1fNFRcXsUDc5ZCYlOaQQK2o9pG6qECJjZVHRxYa8lQ32OOiZ8/uvFvOrDwjUF6P+myjUy80m6DcoEFHFNt93FhX9yuhWBf9aDN5z6tYOCvobcpg4hwRIgARIgASilAAFLlG6cUy70QhMmTKlS1xcnPpiM8EgSK7L5Zppd/CeJfIbUkI9H9pmfVoBJfcZu7NLBN6/f3+MHTtWF+Ty5ct46623bFuLHY5UF36/gF914Y+P93/vac27EvCXlZX5BOUnT56scabE61OmTEGnTp10AU6cOIG1a1VNvHmbNWsWlLA/0FThhCqgiHRT50Sdl0A7cOAANm82dzFFtBeQGN0wYEcn/WCd8+0+G927d8fUqVN1e3jRAwwK9SlWpB/QJs5PaOh9dKyw5RoTh8ORB8Do1phLcXFxd+Tm5n7exMtjOBKIOAJ83om4LWFCJEACJEACJNDkBCJR0D9/QsZLolYDRjMd5wO7wFeDfLXj5R5PhRKDf3nyA309VTHqxvceAuKxRQUr1ZV/svZmZKVOHyq92npxoyGhB1J+f3Hhqnq/b56fkjFXiBsaEuXTbkF/4B5+8Ry0pSIudsZb6986HexAZaY+0F3zxCysLQRXQvL6OvQb3IRga4d+lauBuP2qlHh4SWFuvVqdWntYU20vIH6yqGDlDwL3MtIE/UaFDBJYK+MTMkMUpIislBnfgxBKF+PXZRzyamKKM3/lJ8H2noL+Jv81y4AkQAI3OQEK+m/yA8DlkwAJ2EJAzEtK+g2EqKmS9lXBCvGYs6hI9/Cmnrkyx43LkFL+1X9NGACPFOKppUVFfwzM6MHk5K4asEYA99Z6bb8XyF5WXPxO4PjMzMwY79Gj3xLAz/3FAmqMBP5wOj7+aaObA5pC0K/W3ZicDDvhA2XV+7DOSIj9lTFjOlyLiVEPLE/4H1qkEP/Qzp79J+euXRV+tkEE/erltbGxsV9dVFBwOHAffL417WUI8ZAZobp//oIxY7pVxMQUCMBf2R7ytgGjtQtgeUxs7NNGualYc8eM+RJiYpy14qj//KOc4uKg1deh3i2ZI0Z0lK1aqQ8val1Lh+BnNSXlbq/H82cB6FUrzSjoD3JWVXf+HwkpXw7s1O97zx058qgQ4rcA6qpCKOgPdWz4OgmQAAmQAAm0KAIUuLSo7eRibCCQlpb2cyHEc0auGqM7/+0bZUJFKxwA0M2G9Ou42DwcuMOgLGHr1q3Yt2+f5XD1dQdfuXIllFi5Oe22226rEfHfcssttqSiOqofO3bMJ+I/cuQIrl4NfinarbfeCofDSGcLLF68GKqjv1kbOXIkBg3SX+CgcsjPzzfrptnG9e7dGxMnTtTFVwwUCzPWr18/JCUl6YZGYgFJ7SRVAcmYMWPQrl07Xe4fffQR3nvvPTPLDzomWOf8xjgbRrcMqMTmfARsbd63uyWGTT1ZCLxxNEk8bEfc9PT04VLKd4P4+onL5fpPO+LQBwlEMwE+70Tz7jF3EiABEiABErCHQCQK+rNTMr4jBVRX++tmrtu+yJ4w88cSsvZtXB4BvBFzrerpN7fmGT2ZiQUTMiZ5gT8BuLM62kUpRfqSwpVFAYR1nfZVY0gB/MhTmfCys8RZ50MQ9X2zOHHtUQGp+77ZbkG/gQgeUogcWXHtCWeJu07jQ19eJ8vnC4mXANwWsMZ6BfoPT5vW9lp5q7cEcP+NefL7iwtWvVBfE73AYosQtxsYcxby3zxdW//e6XR6Ak9+1sSMUZBQV/z591AN+TBWq0o3unEh0gT9KtkF4zKGeGOwBkBiLbZbhRabvSh/ufpstI5lJmW21mKv/QRCPlNLu+KBkM8u3rTqxnvH4NcEBf32/O6kFxIgARIwS4CCfrOkOI4ESIAE6iFQLWR2os7DiG/CbgjxdyGl79t9KcQASPkIgDrfHEvg1S7Xrj31ammp4TfQmUlJo6UQqjiga6001MOH+qbyLwLwta6TwEgASkDeMyDdervJN5GgH43NybBD+nUQgfvQClJOBzCjjgBbSsPbD+oR9Cvf6mH7bSGEC1KehxAx0utNhRDZAOq2D5QyZOf8x1JTEy5VVKizpHLz20Xf/nu9xULTBguvt9hZUvKP2ns8d9y4bwgpXwkoHrgqhCiSUqoHZf8ZUWdoLoAJAG7cTx9k7eG+8ecmJz8kAFWsUrvbvjqru6WUWyCE+iCkA4DxAHrV4/+1nOLirwe+HrgXX9yGEfIGA78Pg5sMgnbPnzNmTC8RE5MngKEBOSiOa4QQPpWH1+tNEkIoVUnge+76NAr6wz1CHE8CJEACJEACUU2AApeo3j4mbzOBzMzM1hcvXlQ30OlaoQshlubl5c2zOSR6lMjnhcRP7far/P3kDuCfuus9Hz58GJs2bbIlZLDu4KWlpfj4449tiWHWieq637NnT9+PElG3atXK7NR6x507d66mC/+pU6fUM5Vpv8E66xcWFuLgwXovMawTQ90uMHnyZF1clcuiRYvCysl08jYOjI2NRVZWFoTQf7S/Zs2aOrcbBAurblmYN8/4LZibm4vz58/bmHHDXam1qvOnzqHaN1X4EsxcLhc+/9xaA/VgnfNV8YkqlpCyTsPFhi8MwKRJk3zrCrTfHQV+fsiS65tushQYcSxJBBPih8XD4XComyyNbo85I4RIzMvLuxaWQw4mgRZGgM87LWxDuRwSIAESIAESaACBSBT0z0+dNVV4vW/XupVetbXfAS9WAPIShLg9vir2R68Xv3XjOkDV3X1qZkdRUa4a4NUSnPugXIWQKyCxSkj4ngG80AYITX7lCyG40nn4vwevt+u+URd45UsCJzWBNarwoPr/q4r7oN832y3of3zE43Hn2x57HUBWwBG4CimLIMT+6rzuqG7Mp7/m8PpEDwQyFm/KVbedGVrg7QkAqiTkaiHFOkD2gsDZxQWrVKPKGgtT0F/fPh6VwBualNt969FEV0j8E4DhtbUMaj+klBnOwlWGd+ZFoqBfrcfoNgfF9wsdyAYBLLmuXVFnVUv1QmaLQO0KYOpGCgr6G/CLklNIgARIwAIBCvotwONUEiABEqhNQAmANU3LgRBjwiIj5RJRUfG4s7S03m9LM5OTkySQU7fK1lSktaKy8hHnO+8cDza6qQT9Kn4TcJou4buGrrMpOjcG7ZdSzltaUqJr56YT9Et5ufpB9h6zMSSwN9brnb14y5aQKox548bNgZQL63zoUDfQcznFxb8IiC0yk5O/IwFV0X5DqG8uwTIpxKylRUW+h1kr9viIEXGnW7V6RQCPh+GnDFLugBDpNXOEcH4eF/flwBslmkrQr/KYm5Q0XAih3nO1q/PrW9ZVKeU/hPB1hov3DaSgP4xjwKEkQAIkQAIkEP0EKHCJ/j3kCuwj4HA4nv7iuUx179KZ1+u9Z82aNR/aFw24c7vseLUCBwXQ0U6/fl+TOwOv65u6+zrDm+2KHiqvYN3BVRf79evXh5pu+XUl4h8wYAD69OmDLl26WPanHCgh9PHjx2u68F+5cqXBfkeNGoWBAwfq5u/fvx/FxcVh+Q3WHV1xVrwj3e6//35066a/iOLDDz/E+++/byr96dOno3Nn/Ucn7777Lnbt2mXKR2MM6tSpU81tEEZrNIqpbrBQN1nYYcHOxrp163xn2S676667MHr0aJ27Dy8DaR/YFeWm8VNclizG2bFah8MxCoChiEMI8WReXt4f7IhDHyQQrQT4vBOtO8e8SYAESIAESMA+ApEo6M9MzWwnvOUrBKCv3ldLl/LTOMSnvFG4TPfAr0T9MRXlr0pgfpiUPBJ4sdPlHs+/Wvpq0GsDsyfMHC4hw/q+WUgslwIL/PnYLehXfoMVG9THQAAlX9yE0AESQ26Mkw8tLlj1ZrB5geL8wHFGawtX0K98Zial3SJi498UwlcYEY6VacDDCwtyNwSbFKmCfgAia+LMeZDyz0YNVeqB4IHE370xCU87852XQsGioD8UIb5OAiRAAvYSoKDfXp70RgIkcJMTyExNbScrKlQ3wCdNiKpPSSmf0Xr1WmJ01ZcRyuwJE3p7qqpelMDsgA7oRsMvCiH+C17vK86SkuD31ivh8vjxGcLrvfHNp0kRcvV6VeeqmodjqWkzl27erG4TCGoRxqlKAku1yspvByt6MOjQf1YA06WU4yDED0w8IK2NjY396qKCgsNm3iLVoviXqkXxtTvd+6cbCfrVa0rUP0kCvw+8BSJIXNUtf3lMbOx3zOZmNv8z8fHPmGDjgRBrY2NiHq/yeIZCSnVurq9XiA/i4uKmLMzPr9NerykF/SoN9Z6rqqpSD8GBnRkCUewWUn4DMTGXpNe7tqagxOR7yQxXjiEBEiABEiABEoh8AhS4RP4eMcOmIfDDH/5Q27JlyycA7jCIuM7lcoX693XYiSYWS1X0/K9hTzQ5IV4D9owC1J+BtnbtWpw4oS4jsGbBuoN7PB4sWbIE6s/GMNWt/e677/aJ+ePi4iyHUOLqo0eP+kT8iks4XfjrCx6ss355eTlyctR34+YtWHf03bt3Y/t2y7Xu5hNp4Ei1X6oAJNDOnj2Lt99WTQlD27BhwzB0aOCldPDtmTrTTWWqC786+2p/Vcf6tm3bhhVaFdWsXr0aFy9eDGtesMGpqano1Ut/oaAqclDFDnaZum1gzpw5hu6+tB04HVQOYlcGLcyPwMyyJN/tppbN4XCoLpkTDRztd7lc/a831KSRwM1JgM87N+e+c9UkQAIkQAIkUJtAJAr6VX7ZqTNHSq9UuoVE3Y7VI+hXYzMzM2PEyfL5QvoaU9xmYsePCsj/t6hg1RIzzwfZqbNvl17v3wGZEsK3T1zuEbKtkKJGu9EYgn7fulMf6K55Y15BaO3JVQn5M1nZ+tdafPnLkPiafx0SeHlJQe4z9axLZE2c8R1IYdiU0C5Bv289SZmttdirT0GI/zSh31Afsi0X0L6zqGBFvRqOCBb0+7Bnpsy6WxNepWcYa+LsnpICz8iuCaY1ShT0m6DKISRAAiRgIwEK+m2ESVckQAIk4Cfw4OjRXbTY2K+I69eUqfZx/tZ26tvFnRL4gxYfv9yZnx+y4tWIqhIZV1ZWfk0IkVEt3G5dPe40gD3h+m9qQX+TcwKmQ4i7aj24XYSUeyXwdlxc3GuhxOyGgn5Nu9+5eXNpwF6rjv3+K+eUmmOD1+v9fUzv3lvMFm342agPDnD0qKogf/aLPFV3MLXH6oq0T6SU319aUrI82DtOzfUcPjxWaJp6mE4RQN9aBSZhrd3Ku1qxiY2NfVQCD9U6p6pbwWEhpUvExv7OWViobiyQc8ePvxNeb74AelfHrJBe7/SlW7asq51DUwv6q2OLuePHjxZer/owYlqt9/NpSLlNCPF/kPJtVTiTmZw8TAJK+XCrby4F/VaOEOeSAAmQAAmQQNQRoMAl6raMCTcSgfT09HlSSqeReyFEWl5e3ho7Q3fdIrvFenEAQIKdfgN9LbobSDHo///RRx/hvfd0l72FnYoQAllZWVAC50DbuHGjTyRvtylR8YwZM6C68zfUVBd+JQJX+amfy5cvN9RVvfM0TYPqnq7+DLS8vDycPq0+EjFnwbqjK1H4ihXq+//Ito4dOyIjQ30kpDdV3KCKHEJZ165dMW2aesSta1JK360Tal8byzp06OAT7ysRv+rCb7SnZmKrXFXnfDsKavzxgp2N8+fPIzfXFr14zdJmzZqF9u39HyPdWPEznwA5p8wQ4JhaBHaXJYvBdhBJS0ubLoRYZeRLSjnb7XZH/i8JO0DQBwkYEODzDo8FCZAACZAACZBApAr61c74hNei8v9JiCwB6avUlsBpTWJNeUzMk8vzl5+rbwcfH/F43Ll2ZQ4hfbexJwPoXt2MTom/1ZVtxVLI1ztdSnTV15XfKIavaOD4tbEa5Le8AtNEtX5E5Scg9wjg957K1m85S5xXzQqorQjNa+UoMlNmDY4R8l8kpNImqO/qVQM+1TByN4R8oyI27m9vrX/L96FL1oQZXwHEG7Xmf6BpmLIwP7dOk74ABiJ7/KzRXs3zvICYVK2nUEwPQ+KlxYW5v609viEd+uvMVzc2eK7NhpCPALjPz7p6Terzw2UC2v+GEvL7fVrhHPh+CVacYcNvFt8+asLzOCDSAKhidP8HjEq38q4U8g8NObtmz6MNa6ALEiABEiAB1f+WFEiABEiABEiABOonUJ+gn+xIgARIgARIgARIgARIwE+AAheeBRK4TsDhcGzD9cLkOiaE+DAvL08VQttqiSXyVUh83VanBs6eSAR+oMqlAyycruihcpw4cSJ69/bXOd8YvXfvXmzbprDaZzExMXjggQegxOHhmhK+1+7C31i3BwTmNXnyZJ8IPNB27NiBnTt3ml5Gfd3RlaDfrm7vphNqwEDV3V2tI9C2bNmCTz5RF2SENlVAYnQrQ0FBAQ4dOhTagckR6qzV7sLfrl07kzODD1PnT3XMV0J7O62+s7Fs2TJcuXLFtnCjRo3CwIGqD0hdW/458K19toW5mRx9uSxZLLRhwcLhcKgGFPrNAQpdLtcEG2LQBQlEJQE+70TltjFpEiABEiABEiCBKCOQnZLxHSnwm5q0BV5bvCm30T/3ijJMTJcESIAESIAEWiQBCvpb5LZyUSRAAiRAAnYSoKDfTpr0RQIkQAIkQAIkQAItlwAFLi13b7ky8wSmTZuWrGlakdEMIcRDeXl5b5r3Fnpkt63yjhgPlPRVdQ9rVBvQGsgfZhzCbFf0UAkOGDAAY8aM0Q27dOkSli8PelFbKLeGr48fPx6333676bllZWVQP0pI3VyCdyV+ViLoQDt16hTcbrfptaiBqsO9UTHDO++8gz179oTlqzkGjx49GqqbfKApIb4S5JuxlJQU9O2rr1JRBQGqMMCKqc7z/i78RkUYDfV97NgxfPDBB1B73lgW7Gxs3boV+/bZp7RXXFSRSqCdqwKGvNNYq2u5fgWw/+gR3IX5QnV6tGQOh+MxAH8xcqJp2vDVq1e/bykAJ5NAlBLg806UbhzTJgESIAESIAESiCYCImvCjJcB8ZQ/aSHx3UWFuS9G0yKYKwmQAAmQAAmQQMMIUNDfMG6cRQIkQAIkcBMRoKD/JtpsLpUESIAESIAESIAELBCgwMUCPE5tMQQcDsdSAHMMFlRWXl7eNz8/v8rOxSYWyUUQyLLTZ32+to8AesTrRxQXF2P//v2W06ivO/jKlStx4cIFyzGUg/ri+AOoIgJ/F/7jx4+jqbrw17dAJRKfNWuW4ZDFixejsrLSNJ8RI0Zg8ODBuvGqaGHDhg2m/TTXwF69eiE1NVUXvqqqCoqFlDJkanfeeSeSk5N148rLy6GKVMIx1YW/W7duvhsUlJBf7ZUddvXqVV8hif8nnD1uaPxgZ+Pw4cPYtGlTQ93q5ilm8+fPh/oz0KbvBN6/ZFuom8nR18qSxZ+tLjg1NTU2ISHhKICugb6klIvdbne21RicTwLRSIDPO9G4a8yZBEiABEiABEigOQlkTZ7dz+utuOzMX33cTB7ZE2b1lvCqjgX+DywqpKZNX5K/Yp2Z+RxDAiRAAiRAAiQQ3QQo6I/u/WP2JEACJEACTUCAgv4mgMwQJEACJEACJEACJNACCFDg0gI2kUuwRGDatGl3aJr2CQDNwNF3XS6Xrd3Eem2RA7xeqFbqTfYZ5wt3Ag9106/uwIED2Lx5syV+/skzZsxAp06ddL62b9+O3bt32xLj7rvvxn333WfoS3Wn37t3L86fP29LLLudzJ49G+3atdO5VfzVPpi17t27Y+rUqYbDFy5cGBEFDPWtRYnAFyxYYDhk7dq1OHHiREgUCQkJmDdvXoN9qH3wd+FXPI2E6SGTMBiguu/7b4M4c+ZMQ1xYmtOjRw9MmTJF50MVSyxatMiS78DJKo6KF2i/PAz89oitoW4OZxKHO3VE/11DRYXVBaelpT0rhHjBwI9XCNE3Ly+PO2QVMudHHQE+70TdljFhEiABEiABEiCBZiTw5ckP9PVUxawG5MVYzTPvzfz6nyEeH/F43Pm2x14B8PiNtGWxN771A851zsj8kKYZ+TI0CZAACZAACbREAk32ZVdLhMc1kQAJkAAJ3BwEKOi/OfaZqyQBEiABEiABEiABqwQocLFKkPOjnUBaWtrvhLhxJXit9Vxs3759N6fTedXONSYWyb9A4DE7fYbylX4L8NpA/aiKigosWbIk1HRTryuhvRLcB5qdnePT09PRpUsXXQxVMKAKByLZRo4ciUGDBulS/Oyzz1BUVBRW6koQbyRCVx36Fe9It2Bi8I8++gjvvfeeqfSDnYXTp08jLy9P50OJz5WIX/3ZsWNHUzFCDbp27ZqP95EjR3Ds2DGo91NzW7CzYbZYwmz+6pYIdSNAoG2/CMz60KwXjqtDQODpsiTxO6tUZs6c2b6iokJ16Te6buJFl8v1XasxOJ8Eoo0An3eibceYLwmQAAmQAAmQQHMRyJya2VFUlDsFcH91Dvs1Ib5R1bXVBqfT6QnMKzMps7UWe+0nEPIZAP5r3DxSiseWFK58o7nWwbgkQAIkQAIkQAJNS4CC/qblzWgkQAIkQAJRSICC/ijcNKZMAiRAAiRAAiRAAs1AgAKXZoDOkBFDID09vYOUUrUETzBI6r9dLtfzdibbY7PsIzQctNOnGV/tYoA9o41HKvGzEkFbtaboHK+6sqvu7IG2bNkyXLlyxeoSGnV+YmIiJk+erIuhROFOpzOs2BMnTkTv3r11c9QtBe+8805YvppjsCpsUAUOgXbu3DmsWrXKVEr9+/fH2LFjDcdeunTJJ7JXAvtbbrkF6mzGxsaa8htq0Oeff46jR4/6hPx2vG9CxQv39dTUVPTq1Us3LZxiCTMxO3TogJkzZxoOHbQNuKiTeZjxetOPOVGWLLrbQcHhcPwSwPcMfF0SQvTMy8u7YEcc+iCBaCHA551o2SnmSQIkQAIkQAIk0NwEjLvt+7I6IIHFmpTXuykIJd7XUr2Q2QIIvK7x1Y6Xezz1aumrlc29HsYnARIgARIgARJoGgIU9DcNZ0YhARIgARKIYgIU9Efx5jF1EiABEiABEiABEmhCAhS4NCFshoo4Amlpad8SQqhrwQOtQgjRKy8v75SdSScWS9V9+Sk7fZr1tWwIMKaDfvQHH3wA9WPVhBDIysoyFE5v3LjRJ4K2ahkZGYbd1dUtA5HQHb2+9WmahuzsbKg/A83lckEJxc3agAEDMGbMGN1wVdSgihsi3eoTg5stzlDnbfbs2Wjbtm2jLlcVXKju++r8qp9IP2d33XUXRo/WV++EUyxhFuicOXPQpk0b3fBv7AVyrdcImU2jRY0TEk8eHSf+YHVRM2bM6FlVVXUAgK6SRQjxZF5enuUYVnPkfBJoSgJ83mlK2oxFAiRAAiRAAiQQ7QQyUzPbaZ7ylyHwSK2u+2aXtdobn/Bl5zrnebMTOI4ESIAESIAESCD6CVDQH/17yBWQAAmQAAk0MgEK+hsZMN2TAAmQAAmQAAmQQAshQIFLC9lILqNBBBwOxw4AXwqcLKX8P7fb/dUGOQ0yKXG7vBUVUKr2eDv9mvX1dE/guT760UpIrgTldliw7uB2dY6fNm0aunbtqkt17dq1OHFCXbQQ2aY69KtO/YEWblGFElErMbWRrVy5EhcuRH7z7WBi8K1bt2Lfvn2mNrK+Lv2mHAQZpDrvqw78SsCv/reU0oq7Jp1b39kwWyxhNmF1Q4Lag0BbfBL47qdmvXBcAIHPypLQH0J4rZJxOBx/BfCowd9v77vd7uFW/XM+CUQTAT7vRNNuMVcSIAESIAESIIEIISAWTMiY5AVeAjDURE4XIeV/eatav+IscV41MZ5DSIAESIAESIAEWhABCvpb0GZyKSRAAiRAAo1DgIL+xuFKryRAAiRAAiRAAiTQ0ghQ4NLSdpTrMUvA4XCMArAtyPjRLpfrHbO+zIxLLJE/h8RzZsY2xpihbQG3rnTheiS7OtwH6w5+8eJFrFixwvKyUlJS0LdvX52fXbt24d1337Xsv7EdDBw4EKNGqWNX1xpSVDFjxgx06hR4qz2wfft27N69u7GXYtm/4qB4BNrBgwdRWFho2n8wP6YdAL6u+6oLv1/EX15eHs70iBs7c+ZMqFsQAm3Lli345JNPbMu3d+/emDhxos7fiQrgvlLbwtx8jiQWlI0Ti6wuPC0tbbQQYquRH6/XO3LNmjXcJauQOT9qCPB5J2q2iomSAAmQAAmQAAlEHgGRNf6BAVLEPCoE0gDcBaB9dZqqs8K7EOIvXtEqz5nvvBR56TMjEiABEiABEiCBpiBAQX9TUGYMEiABEiABEiABEiDYmg7HAAAgAElEQVQBEiABEiABEiCBFk+AApcWv8VcYBACaWlprwohvm7w8kcul8tM9zHTbG/bKNvFtcIxAO1MT2qEgR+MBLrE6R0rAbUSUlu1+rqDK0G/EvZbsUGDBmHkyJE6F+fPn0dubq4V100yt3379pg1a5ZhrJycHIQjJB8+fDiGDBmi86WE6evXr2+S9VgJ0rNnT0yaNEnnoiHFDUOHDsWwYcPCSufMmTM1An4VM5q68IdaqHqPqPdKoB06dAgFBQWhppt+PTY2FllZWRBC/3XN1B3Ax1dMu+LAugQ+KEsW99oBxeFwfADgnkBfQog/5uXlfdOOGPRBAtFAgM870bBLzJEESIAESIAESIAESIAESIAESIAESCBaCVDQH607x7xJgARIgARIgARIgARIgARIgARIgAQiigAFLhG1HUymiQhkZGS0qaysPAWgTWBIKeVTbrf793am0rNE/ruU+ImdPhvi66X+wLzb9DM//fRTlJSUNMSlbk5GRgY6duyo++/vvPMO9uzZYylGfYL4ZcuW4cqVyFcQK0G/WkegFRUV4bPPPjPNp2vXrpg2bZrh+EWLFqGqqsq0r+YYGBcX5xODB9qlS5ewfPnysFNSNzcoYX/nzp0N51ZWVvq68B89etT3E07xRNjJNPOEHj16YMqUKbosFIPFixfbmp06g+osBtpPDgJ/KLM11M3lTMO0srFirdVFp6en/4uU8mUDP5eFEF3y8vKuWY3B+SQQDQT4vBMNu8QcSYAESIAESIAESIAESIAESIAESIAEopUABf3RunPMmwRIgARIgARIgARIgARIgARIgARIIKIIUOASUdvBZJqIQFpa2teEEH8yCHdNCNE1Ly/vgm2pbJSxia1wBEA323w20NGsW4H/GaCffPXqVSxdurSBXutOGzFiBAYPHqzzpUTUGzdutBwjmCB+69at2Ldvn2X/je1g1KhRGDhwoC7MgQMHsHnz5rDCK0G8EsYHWn5+Po4cUUcuci0mJgYLFizQJejxeLBw4cIGJ96hQwefqL9t27ZQHeSViP306dM4efJkg31G48Ts7Gzf+gNtzZo1trJQt0So2yICbfN5IGtXNJKLmJw3lCULfVVGmOlNnTq1Y2xs7AkArQKnSin/2e12/yVMlxxOAlFJgM87UbltTJoESIAESIAESIAESIAESIAESIAESCBKCFDQHyUbxTRJgARIgARIgARIgARIgARIgARIgAQimwAFLpG9P8yucQg4HI6tAEYbeP+by+V6zM6oPYrkw0Lg73b6bKivTrHAR6OMZ7/99ts4e/ZsQ13XzAvWHdyqUNsfIJggXgnYlZA90i0xMRGTJ0/WpVlRUYElS5aElf6ECRPQp08f3Zy9e/di27ZtYflq6sH9+vVDUlKSLuzFixexYsWKpk6nxcWbNGkSevbsqVvXRx99hPfee8+29ariienTpxv6G7AVuOK1LdRN50hqGHlsrCi1unCHw/E6gIcM/BS7XK5xVv1zPglEAwE+70TDLjFHEiABEiABEiABEiABEiABEiABEiCBaCVAQX+07hzzJgESIAESIAESIAESIAESIAESIAESiCgCFLhE1HYwmSYgkJaWNkQI8aFRKCHE+Ly8vCI700gslko9O8xOn1Z8rboHGN5O70GJfJXY1w4L1h18w4YNKCsrsxQimCC+qqoKixYtsuS7KSYH60yvYrvdbpw6dcp0GsFE8VeuXMGyZctM+2nqgb169cL48eMNO8jbLThv6rVFSjx1C4Qqfgk0VbSjinfstHnz5iEhIUHn8tHdwDrrNUJ2phpVvgTw+tFk8YjVpKdNmzZB07RNRn40TRu4evXqvVZjcD4JRDoBPu9E+g4xPxIgARIgARIgARIgARIgARIgARIggWgmQEF/NO8ecycBEiABEiABEiABEiABEiABEiABEogYAhS4RMxWMJEmIpCWlvY7IcRTBuE+cblcA+xMo8dmmSI0FNjp06qv7/UGvtNL7+XEiRNYu3atVfe++cG6g+/evRvbt2+3FEPTNKiCAfVnoK1fvx7Hjh2z5L8pJqsO/aowIdB27tyJHTt2mE5BiaiVmNrIcnNzcf78edO+GnNgbGws1M0NqmO8WnebNm2ChnO5XPj8888bM52bwrdiPGfOHMO15uTkoLy83DYOycnJuPPOO3X+/nYceP4z28LcfI4krolY9Dw6Rpy2uniHw7EHwF2BfqSUv3W73d+x6p/zSSDSCfB5J9J3iPmRAAmQAAmQAAmQAAmQAAmQAAmQAAlEMwEK+qN595g7CZAACZAACZAACZAACZAACZAACZBAxBCgwCVitoKJNAGB9PT0VlLKkwA6GIT7rsvletHONHoWyRwpMNdOn1Z93dcOyL3H2IvqcK863Vu1YN3BL1y4gJUrV1p1H7Rg4OOPP0Zpaall/43tYNCgQRg5cqQuzJkzZ7B69eqwwk+fPh2dO3fWzXn33Xexa9eusHzZObhTp04+8b4S8Xfr1s2Ua7vOh6lgN8GgWbNmoX379rqVlpSU4NNPP7WNwO233+67cSHQDl0Dkt61LUyNo06xwJfaAomtgG7xQPe4638maMC5KuBsFXCyEthxCSi9CFz02J9Dk3kUeK4sSfzCajyHw/GvAIz8nD916tRtpaWllVZjcD4JRDIBPu9E8u4wNxIgARIgARIgARIgARIgARIgARIggWgnQEF/tO8g8ycBEiABEiABEiABEiABEiABEiABEogIAhS4RMQ2MIkmIpCWlvawEOLvBuGqhBBd8vLyLtiVSs8tspf04iAAfSt5u4I0wI/6YHXXaKBDjH5yfn4+jhw50gCvdafU1x182bJluHLliqUYjV0wYCk5E5OVyFqJrY0s3O7pw4YNw9ChQ3Wu7LxxwcSSoLrwd+/evUbE37ZtWzPTasZUVlbi7bffxqVLl8Kax8HBCaiiEVU8EmiHDh1CQYF9F4fExcUhKyvLMJHx7wGfWbwM4JZY4P5bgNHtgfvaA3e1Dm/X914FCs8Ba88ChZFxaUU4CzhUloTbIYQMZ1Lg2IyMjFsrKyvLAMQZ+FngcrkWWfHPuSQQ6QT4vBPpO8T8SIAESIAESIAESIAESIAESIAESIAEopkABf3RvHvMnQRIgARIgARIgARIgARIgARIgARIIGIIUOASMVvBRJqAgMPhWAtgqkGoRS6Xa4GdKSQWy18C+J6dPu3y9Ye7gJld9N727t2Lbdu22RJm5syZ6NBBfxGC8q/iWDElFn/wwQcNXSxfvjwqROHBuqcXFxdj//79pvF07doV06ZNMxy/ePFiKKF8Y5naX9WBX3Xi79Gjh6Uwa9euhSpCuFnMXwChuN16661QRTCtW7fG1atXfef3wIED2LNnjyUcal8mT56s86HOhDobdprD4fCtI9D+4zPgL8cbFkkJ97+eCHy5a8PmG8265AGWnQJ+dQQ43XhvDfsSVhVhXkw/Ml6Ed3WHQQbp6ek5UkrdjTFSyjy32/2ArUnTGQlEGAE+70TYhjAdEiABEiABEiABEiABEiABEiABEiCBFkWAgv4WtZ1cDAmQAAmQAAmQAAmQAAmQAAmQAAmQQHMRoMClucgzblMTmD59emePx3MKgK43vRBiSl5e3ga7ckrcLtugAkcBdLLLp51+5t8GvNhf71EJiZUg3g4L1h386NGj2Lhxo+UQwQoG3nnnHctCaMvJmXAwatQoqJsGAu3gwYMoLCw04eHGENUdXXVJD7RNmzbh8OHDYfmqb3BMTEydLvzt2rWz7FvdCPH+++/j3Llzln1FugNVAKFE9qoIwkwBRHl5OTZv3ozjxxuoiAewYMECqH0LtDVr1uDkyZO2IfvSl74E9RNo688Cj+wOL8yX2gLP9wVSOoY3L5zRV73Aq2XA/5QBSuQf4baqLFlkWM3R4XCkAXAZ+PHEx8d3Xrly5UWrMTifBCKVAJ93InVnmBcJkAAJkAAJkAAJkAAJkAAJkAAJkEBLIEBBf0vYRa6BBEiABEiABEiABEiABEiABEiABEig2QlQ4NLsW8AEmoiAw+F4AsAfA8NJKU+43e7udqaRWCy/CuA1O33a6atrPPDeCGOPK1euxIULFyyHC9Yd3OPxYOHChZb9jxgxAoMHD9b5satgwHKCIRwE41NVVYVFixaFFT4lJQV9+/bVzfnkk0+wZcuWsHwFDm7fvn1NF36Vs1127NgxfPDBBzh1StXYtEyzqwDCSpHKpEmTfPsXaB9++KGvkMIuU935VZf+QLvmBe7cai5KnAC+1xv4RiIQ20TfAJ2sBP59P7D6jLkcm2uU9KLvsfHikMX4wuFwlH3x96Du7zshxFfz8vL+z6J/TieBiCXA552I3RomRgIkQAIkQAIkQAIkQAIkQAIkQAIk0AIINNHHuS2AFJdAAiTQaATmJSc/C+CFWgGeyyku/kWjBaTjFktgXlLSXyHEo/4FSk2buXTz5twWu2AujARIgARIgARIgARIIKIIUOASUdvBZBqRgMPhWA9gskGIF10u13ftDJ1YLIsAJNvp025f6+4FBrfRe92+fTt27w6zpbZBckrMPH/+fMPu4OvXr4cSdFsx1eF8ypQpOhder9cniFd/RrJpmobs7GyoPwMt3O7pd955J5KT9cdNdXjPyckJC4Pat27dutV0kleCfjvs6tWrKCsrq/mprKy0w23E+VC3FigBvfpRHI264zck6YKCAhw6FL6eW90CoW6DCLSzZ8/i7bffbkgqQecEuyliwS6g4Hz9oe5tB/x+AHBHgq0pmXambhL43n7gZIXpKU06UEj87Og48e9Wg6alpf1OCPGUgR+3y+XSV2RYDcj5JBAhBPi8EyEbwTRIgARIgARIgARIwCKBh1Lm9KhERSGE6Fft6qzX673fufntUouuOZ0ESIAESIAESMACAQr6LcDjVBIgAXsIUNBvD0d6ASjoj5xTkJmU1BrAw14hRmhSqgf/150lJVcjJ0NmQgIkQAIkQAIkQAL2E6DAxX6m9Bh5BKZPn97Z4/GcBqD7XFEIkZSXl2etjXmtJffaIgd4vdgbeRTqZvR8H+Bb+sbdPsH1hg0bbEk/WHfwjz/+GKWl1r9rVYL42NhYXa4qf7WOSLfJkyf7hPOBFm739FatWiEzM9NwuWaKA9q2bYtevXrZLkJX3ffVPqhbE86cifAW6BYOi9pD/0+HDh0seAo+9cqVK8jNzUW4hRCqIGPWrFmGjpcuXQpVaGGXBbsp4n/LgB8fDB4luyvwa78Uw2wy1y7Ce/Jj4MJRyAvHIC8cBTyVEJ36QHTsBXTsBdGpN0S7bmY94mwV8LU9wBbrF5SYjml2oASOHUsWlq/ISEtLSxFCFBjE9Ugpu7rd7pb7RjULm+NaJAE+77TIbeWiSIAESIAESIAEWhCBzKTM1lpc+cMA1H2Spd7KhNedJU7dAysF/dc3/Stj0jt4EmKfkhJ9pcQa2T1hudPp9LSgI8GlkAAJkAAJRBkBCvqjbMOYLgm0RAIU9LfEXW2eNVHQ3zzcDaKKeUlJv4EQ3655Tcrf5pSUqE6dMmKyZCIkQAIkQAIkQAIkYDMBClxsBkp3EUkgPT39m1+IFf/HILnDLperj51JJ5bIn0PiOTt9NoavpA5AzhC9Z4/Hg4ULF9oSMlh38PPnz/vEyVZt4sSJ6N27t86NumFA3TQQ6WZn9/T09HR06dJFt2TVid3tdqOqqqrOa+qGAyVCV53k7RKhX7t2DUeOHPGJ+NUNDBUVEdru3OLB8BdAKH7du3e3rQt/qLQaeq6VoN/opoXi4mLs378/VFjTr/fr1w9JSUm68XuuAJN3GLt5phfwrP4tbDjYe6AQ3k83QZ7YCXnusKm8ROtO0IbMgTZ0DkSbW0zNef4z4G/HTQ1t0kESSD+WLFwWgwqHw6GqnboH+pFSft3tdr9m0T+nk0BEEuDzTkRuC5MiARIgARIgARIgAT8BkTUh4zcAbnxHD/x2cUGu7jt6CvqB6uIH9cGdv3pfFWg/taRw1R95pEiABEiABEiguQhQ0N9c5BmXBEighgAF/TwMdhGgoN8uktb8ZKamtpMVFSsATK7xJMQHcXFxUxbm539uzTtnkwAJkAAJkAAJkEDkEqDAJXL3hpnZR8DhcOQDmBjoUQjx67y8vO/ZFklKLbEYJyBwq20+G9HR3tFA2xh9gPXr1/sE2Vatvu7gb731Fi5fvmwpxIABAzBmzBidj0uXLmH58uWWfDfFZDu7p/fv3x9jx441TPvcuXM4fPgwpJS45ZZbfCJ0o5sNGrLm06dP14j41f9uqaYKIPxFEJ06dbJlmaoAQt1eoAog1I8qgOjbty+GDx+Odu3aGcZYuXIlLlwIr4X8qFGjoIpHAu3gwYMoLCy0ZS3KSevWrTF37lxDfyNLgWO16jvUFzy/6geo7vz1mvTC+8kGeLb/BfLsZw3PVYuF1n8KYu7NgrhtUEg/i08Cz+4HqiKrvYOzLFnMD5l8iAEOh+MlAE8b/H24Ni8vb5pV/5xPApFIgM87kbgrzIkESIAESIAESIAErhPITM1sJ7zlK0Tt7+iBDzQNUxbm59b5jp6CfsCAgbqPdFVrcTHzr/n55TxXJEACJEACJNAcBCjobw7qjEkCJFCHAAX95g9EoGAdwHM5xcW/MO+hZY+koD8y9vex1NSES9euvQkh5tTKaFW7+Hg+/EbGFjELEiABEiABEiCBRiJAgUsjgaXbiCEwZcqUbnFxcUqdrvtMUUo5xu12b7Mr2Z7FcoYErLeetyuhEH7+PBBwGDSt/vjjj1FaWmpLFrNnzzYUJ2/duhX79u2zFKM+AfGKFStw8eJFS/6bYnKw7uklJSX49NNPw0rhwQcfhOoe35imROiq2EMJ0dVPS+3C36ZNG/Tq1ct3i0FTF0DEx8dDnYtWrVrptvL999/Hhx9+GNYWqzVMnnyjd4F/stq7JUuWhOUr1ODp06ejc+fOumH/+inwj5M3/vOL/YH5t9XvTZa9j6qCX0Gese8WARVR6zUSMROfg+jYs94E3GeAf94TasVN+3qsB7ccShFnrURNT08fJ6XcbOBDdXXs6narldNIoGUR4PNOy9pProYESIAESIAESKBxCcyfOPNZIeUL/igC+NuigtzHGiuq+o7+qrf9mwBufEcfRKDe0gT9DWH94JQHu8RXVq0BcJ9/TyTw8pKC3Gcaa4/olwRIgARIgARCEaCgPxQhvk4CJNDoBCjoN4+Ygv76WVHQb/4sNfbIuUlJwyHE3wUwVAIfQspHlpaUvNfYcemfBEiABEiABEiABJqTAAUuzUmfsZuCQFpa2lNCiN8ZxDrscrn62JlDYrF8C8BsO302pq+HugEv3KmPcP78eeTm2lOXEKw7uOoYv2nTJsvLmzFjBow6pm/fvh27d++27L+xHQTjc+jQIRQUFIQVvl+/fkhKSgprjpnBZ86cqekkf+rUKTNTonJMt27d0LNnT5+I384u/KoAQnXgVwUQqiDCjN1777245557dENPnjyJNWvU9/bmLSYmBgsWLDCc4Ha7YeeeqtsFhgwZoov19mng8b3X/3NIMX/5OVQV/gbefevMLzLckTHxiBn9NcQMf6jemQtPAt8Lr64m3EzCHf8vZcnilXAnBYwXDoejDEB3Az/fcLlc/2vRP6eTQMQR4PNOxG0JEyIBEiABEiABEohgAg0RmVtdTvaEmcMl5N8BDAXwoYB4ZFHBSt139BT0XyedNTEjHRJ/8j3XSRTGxlQ9/GZ+3hGr+8D5JEACJEACJNBQAhT0N5Qc55EACdhGgIJ+8ygp6K+fFQX95s8SR5IACZAACZAACZAACdhPgAIX+5nSY2QRcDgcShWdYpDVL10u17N2ZZu4Xd6KCkSV2rlnK2BbTT+vuiSWLVuGK1euWMYTrDu4x+PBwoULLfsPJiBWIur169db9t/YDoLxqaqqwqJFi8IOH6xAIBxHqnO7vwu/EqKXl7fMG9vj4uLQp0+fGhF/bGxsOJiCjrWjAKJLly5IT083jKG66od7M4Lq0K/OWqDt3LkTO3bssGXdyokqirj//vt1/i57gLu2hRbzy0snUbXiKcjzTaNDEF3vRtz0XwGtOwVl8LujwM8P2YbIqqPSsmQx0qqTtLS0F4UQ3zbws8Hlck2x6p/zSSDSCPB5J9J2hPmQAAmQAAmQAAlEMoHmEPSb5UFBv1lSHEcCJEACJEACTUuAgv6m5c1oJEACBgQo6Dd/LCjor58VBf3mzxJHkgAJkAAJkAAJkAAJ2E+AAhf7mdJj5BCYMmVKt7i4uGMAdJ8napo2avXq1dvtyrZHsfy2AF60y19T+dk0DOjfWh9t69at2Ldvn+U06usOvm7dOhw/ftxSjGACYuVUCeKVMD6SrT4+q1evhhKHh2tDhw7FsGHDwpp29uzZmi78qgt8S7aEhAQMHjwYAwcOhB0i/srKypoO/HYWQMybNw8q10ArLCzEwYMHw9qiQYMGYeRIvQ789OnTyMvLC8tXqMHZ2dmGXDeeAyYF181Dnj14Xcx/5XSoELa+LtreitiM30LcYnBdSXWkJ/cBKz63NWyDnXk1DDk+VuxqsAMADodDXeVRbOBDSilvdbvd4f/isZIQ55JAIxPg804jA6Z7EiABEiABEiCBFkWAgv6m285IZt10FBiJBEiABEigJRCgoL8l7CLXQAJRToCCfvMbSEF//awo6Dd/ljiSBEiABEiABEiABEjAfgIUuNjPlB4jh0BaWto3hBB/MMjosMvl6mNnpolFsgQCY+302RS+fng78PUe+kiHDx/Gpk2bbEkhWHfwXbt24d1337UcIysrC6rbeqBt3LjRJ1KPdAvGx0r+ffv2hRL2d+7c2XD5SoTu78KvGLXULvyBi+/VqxdSU1MtH4mmKIBITk7GnXfqReb79+9HcbGRFjv4stq3b49Zs2YZDsjJybF1/ydOnIjevXuHxVh+vheVK54Crl0Ka55tg2MTEDv1B9DuND4bV7zA1B3AwQi4rEIA/300WTxvde0Oh0MVu3UP9COE+GpeXt7/WfXP+SQQSQT4vBNJu8FcSIAESIAESIAEIp1AJIvM2aE/0k8P8yMBEiABErhZCVDQf7PuPNdNAhFEgIJ+85tBQX/9rCjoN3+WOJIESIAESIAESIAESMB+AhS42M+UHiOHgMPhWA5Ap2KVUr7gdrv/za5Me26RvaQXh+3y15R+UjsBbw7WR1SC78WLF9uSSrDu4OfOncOqVassx5gwYQL69NHXZ+zduxfbtm2z7L+xHQwfPhxDhgzRhdmyZQs++eQTS+E7dOjgE/W3bdvW1zVd7avqyt7Su/AbQWvXrh2mT59uWPwRCnLtAgjVhf/q1auhplh+/fbbb8f48eN1flTxhRLhh2uzZ8+GYhBoqjhAFQnYZQMGDMCYMWNMu5Of70Pl8ieBisum5zTOQIHYGb+B1sc4948uA9N3ApWycaKb9SqBT48li/5mxwcb53A4fg3guwav57hcrkyr/jmfBCKJAJ93Imk3mAsJkAAJkAAJkECkE6Cgv+l2KJJZNx0FRiIBEiABEmgJBCjobwm7yDU0BgGRNX78AI/X+88SmCmA2wH4L01XdxXvkcBib1XVm29t29agu4szMzNjPIcPjxWa9jUAKQLoCyAWgEfC98V1vvR6X4vp3XuL0+n0hLvIB0eP7qLFxn5FAFkABgLoUu3jIoCdlvNPTW3nraiYLYBvArgHQPtq/4rHuxL4uxYfv9yZnx+yHZRVQX/2hAm9K6uqnhDAXADqS5gGcZyTktJDeDyFAuhXvZYNIj5+ljM///Lc8eNHC69XdWyaVL3WiwL4lrO4+HWjvVH76z12bKTweB6TQtxfa3/V8BMAPgjFyCAfM8fAn3O93B8fMSLudOvWDuHxfBNCjLbzfAScvdpnQ31Du1tKmRsXF/faooIC2wUaVgT9jckEgK2/UzJTU9vJiooVACarQ6G+gJQxMSnLCguPZY4bN1BK+dwX78OZ1ft6VQK/WVpc/B/+AxT4npOaNnPp5s256nV17jSv9zFI+Uit91OVBA4KKdcKTfuts6hoT6jDaPZ9Xd9aFLfM8ePvk17vtwA8AKBbze8xKfcKIf4R7/G89ubWrRdC5RP4emZSUn8JfEsKoX6PqXZ3MQAUqwMAlsmYmN8rnmpe7XNVm3W4MTmeBEiABEiABEig5ROgwKXl7/HNukL1jHvx4kX17+42BgySXS5XiV1sehbJ70oBJY6MOmulAfuDaG/XrFlji/BbicpnzlSPe3pbtmwZrly5Yolbv379kJSUpPOh/Cr/kW6jRo3CwIHqY7C69v777+PDDz+M9PSjJr8HHngAt9xyi+l8VcGJEu8fOXLElveB6cDVA+Pj4zF//nzDaatXr8aZM2fCchnsnB04cACbN28Oy1d9g1XxyIMPPmjKX+SI+avTjWuNuHmvQXS+wzD/P33xicsP1ScwzWzCg2FHU8QOK2lMmzZtgqZpRtewnG/fvn2Xhny2byUfziWBxiTA553GpEvfJEACJEACJBCdBNRnRuL4tbFCk1+DV6ZAiBrdC5TuRSjdi3hNdm/VIN3L4yMejzvXrswhpHgYwIRa3xdXAfgEkG6vjHnVWbji4+tfm4e2QPG3FHLmkk2rfN+Vq871Fah6TIi635VDyoNCaGs9HvzWWbRS9115ZmpmO+EtXyGqv78PnYXKVn4ah/iUNwqX+b6T9sevREUhhPBpViSwQWoJs5z5zsvZ42eN9mqe5wXEDc2KwLcWbcqt0azo1yaeW7Jp5S8C86mvQ79vLZ5rs4XwfhMQNXoPCZwGZBG0mN/J2+I3mnnWyZ6Q8VcJPOqPX5t1fYx0+dViZRdrFb+h+VXnLjJTZg3WhOdxQKTV0laol5UmqEAK+XqnS4muV0tfrTRzJuZPnJEhpFh5g9eN/fvKmPQOVa1iFwB4AsCgag2b0pIdFxIFkNpLizavUN04TL0P/FnMs+MAACAASURBVDEenPJgl1ZVlV+RUmnLbuy30k4ofQ8kcoXQXltUsMJ2fY8ZJhxDAiRAAjcbAQr6b7Yd53pDEshMSbnb6/H8WcDU1e7qHzA/E1L+2llSYrqdVGZS0kQpxB+r/5FVb04S2KLFxHzVWVi4K2TyAKrFsT8F8GS1sL2+aReFEP8Fr/cVs/kr0fOZ+PhnIMQPaon4g8U4JYT4F2dR0ZL6/tFoVvgbGCRz1KjuiIt7RQKzq8W4QdeqOMZq2qOLN2/eG2xQoIBeAnvjYmOnVnk8T0PK7+hiSPmNnJKS/w3wJzKTkydJ4Pdm9hfAOQF8Bz17vh74wNNIgn6ROW7cfCnl7wDcFuJMXYSUP76louKlV0tLQz5ghHn2VOFKjiblk86SkvC+Na0n6QYK+huNiUq1MX6nBIrgAXwupZwGIFkI8ctaBUh+Wi/nFBc/4/8/RoJ+zeNZB017Skr5nyHe2+rDkR/dcu3aC/WdC7Pv62CC/nghYj1VVS+aeH+XCeBhZ3HxBpt/R/rWGa9pv6/welUrzfuVfwr6zVDmGBIgARIgARK4eQlQ4HLz7n1LX3laWtokIYTRv7nPu1yuzuF+UVQfr8QiWQJh6jOZiMT++mBgcid9akpMrkTldliw7uB2dKFv3bo15s5V/RL0lpubi/Pnz9uxhEbxoXLPyMiAEm8HWmFhIQ4ePNgocW82p4MHD8aIESPqXXZVVRWOHTvmE/EfPXrUcqGJHYzT0tJw2236j8J27NiBnTt3hhWiZ8+emDRJ6Sfq2rVr1+B0OsPyFWqwKuBRhTz1mfx8LyqXfysCOvPXzVJ0SERc1utAnL9PTt3XJ+8A9lirQQqFL+TrUuKnx8aJmiYYIScYDKguelO/HNsavJzicrnsq/JoSIKcQwI2EuDzjo0w6YoESIAESIAEWgCBzJSMiZqAKd0LgC1eqX3VWbjCnO5FFQqcLJ8vJF4yoWtQNE37NxL0y4rW67TYq09BiJDflUvIH3W6nPhCbZG2XSJzvdBe7hWImeqF92mfruR6k7ra9o3FBbk1mhUrgn6hiWmySnaHhv8zwXwLvJ5HF29eHVR/o5JsqGA+0gX9mSmz7taE988wpys7JQWekV0TloQqgjAS9MuurX5t8r3ggcTfvTEJTzvznSEbr1af2Z8Kc9oyVTiQ462seNJZ4rZN39MCfg1yCSRAAiRgOwEK+m1HSodRTEDMS0qaByHUP7r83ebNLUfKJaKi4nFnaWmobzXF3KSkJ4MIbuuLdbZasPp2fYPmjBnTS9O0HAhh/i5m5dBk/pkjRnSU8fGvQgjjllbGyXkgxIu3lJc/H0z8a1b4W9v93KSk4UIIdSf2neY2yTeqXo46Ab2Un6mKZyHEY0YFA7W7mivn6ssblJV9V0r5MxPFFLXTNmRkt6DfV4yRkPAzw+KE+iCaOB+quELGxi6EEKlh7Ic6e7u8QjywrLjYlm/VwxX0NyYT1V2+sX6nGAj6zwJQlffBCnmeyykurqm8D3zPCeARKeWMMN7bHiHE951FRb8KJtwx+742EvRrwDMSeDmM9/dJIWWGs6REVZwHNd/vsFat1DfrPnG+SVsEoI8qlvD9uqx1G4LJ+RxGAiRAAiRAAiRwExGgwOUm2uybbKkOh0M9T/xr4LKllIvdbne2XTh6b5aJHg1H7fLXHH6+2gP4sbrnMcBUB3DVCdwOC9Yd/PDhw9i0yahJdHhRp0+fjs6dVZ1GXSstLcXHH6uGd5FlXbt2RWJiIvr27Yv27fUf6VVWViInJwceT9gXYEbWQiMkm/T0dHTp4r8I9EZSivP+/ft9XfiVmD/SbOjQoRg2bJgurVOnTsHtdoeVbmxsLLKz/3/2zgM+quvK/7/zRoVqbIrpjrsNtuPY2IBGBZmmESD6ILmQsklsJyF1d+NNtiX5p2w2u5u+SRxvEtuJLTEC0zWiRaiMwDbG2Ia4AW40A6YXlXnnzx1pxGjem5k3M29U0Lmfjz7eZe4999zvve9l3rzfOcf81uf1enH06NG47EXrnJubGzjbkVpAzL9yCdAQ8129bT7FY0i74T6kFajcM8a28ijwxbfisZaSvm8ccJLKbJhUc7lcy1Thy3AjzPyDysrKpAIGknJMBgsBmwnI847NQMWcEBACQkAICIHuS4AW5c36IsE00Vy0VR1XmfZLa1ZF1b0oobHmv/ALEFRF+XABezT7pwFeUla9Rr03j5ilPFz0TmoexiwGrOpg/GD+VlnNmrZ35akT9GPfxcoEKsmGuWYlpLqAApOooJ+BEyDaSMwqmWaalaPJwIes3tHXrIn4jv4yFPRTcd6sxQD9Kk5dmSWxvUHQD5WMkQZECOaItE2PDzg7fEm0qgDu/BnDNL/j2YsVNOLT9wC7HWn+Gc9sXmeLvsfKOZM+QkAICIGeRkAE/T1tx2W9EQm4s7NnM7MSboamDDoB5lIC1mtEr/gBVdZq/MWSRY8CGBlm7PvlPp/KWh/xwWCB07mAWkS3oXOozP4rQbSGmBuYKBO6PhtE6gVA6BflqILVKELV10H0FDEHXo8w0U3M/NmLfgRKdAUbA48PamhYEkl0H8G+ehO6A8AfL0ZtfhiwD9yjKpGF8fEz0ZJldXUqOtvQrAp/gwPdWVnjmUiVPLs6xJiRoxIoA3PCeB9gounL6up2hTsSr4DeIOh3Or/BgBI5hD5UKiHCn9VDlgPY06xpY8nvn4yWIIHQnH0qY/2nl/l8qm+gqQCB5v37B5HD0WZPa27+WZjo+vu6w/G/wTGZDkfTs1VVx8LPoRKuH8vM/BUBD4et23A+wIHyce1fZDH/rLy+/htm57vV9tMEVYKrrRnPBtFNpraBDdTQ4LYQEBPzDhaPoD+VTAL7l8J7iomgPxabqIL+i2XZ1Jv24a1GzhNRHTM/p65rnfkOIppx8T51V9jZPk6aNs1TW7s9mevaZC3qWr4AIKge+ZCBdUS0sXWeXLRc2+H34M2UkTHHU1Vl+gY7yn6fJ6CS1TkMrhcoAJFKN2j4sUIE/bGOmnwuBISAEBACQqBnExCBS8/e/8t59S6X6xUAqsR2ePuM1+v9k11rH+7jrxHwU7vsdYad63sBNerpyaQpUfmFC+pxJ7kWKTu4yopeWqp+2kquKdGzEj+Ht0OHDmHjxuCjWXJzJDNaZeJXAn7FYfjw4UhPT49q7q233sK2bduSmVLGthLo168fVIWI8Hb27FkoIfv585YLmHY404EDB2LGDPXzhrEtXboUjY2Ncfk0efLkwDkMb6+88grUn10tUgCPss9H3mgR8zeetWu6lNhJm/RNaLcZz42aLHsH8E7yt8Wk/PYz7jicTa8lY6SwsPDzzPy4iY2XvF5v9JIWyUwsY4VABxOQ550OBi7TCQEhIASEgBDoogQW5RYtIDLRvRCvBGMNMRqYkEmg2dwS+Nr2zjWWCPzhcQ+nn+x7UIml2+kalOBcA5UCehUYKmHigFYB/uSwd7rnmbF4ac1qFXRr2gyid/BBArW9KwdzHTR6jnT+kEF3gGD6rlzX9Wme2rXBd+V0f37RIIf/0o8UzdT8RQa3BfgSsDSN078WdIr87L8wMu1YaNZ2Y4b+6IeAbRL0m8zyOpjWEenPs9o/oqnMmEHtNTpqWFSBdyoE/Sqxoh2slfPx+hfh7DcrPZDa34vJNU+ClF5Iy9fBJdReE6SmjCq2Dxf0AzgMYHCrTqMZ4O1gLCNAJSe9jolcBOSFXQONClFZ9arlZqen9RpTujWjvofwR3Xu1Tgd2k1ERu2Q0lVwRi+3Z6MnVsLbLnoHE7eEgBAQAl2bgAj6u/b+iHcdRGCe03m1Bqwn4M6QKcuJ+RFPfb2hXJA7K6s3E6ns0Z9r68+8j9LTp3iqq1WErKEtyM6+jZjXX/yCFvqmJ+IcxRMnjrko/l5KQOgb1EiCVZUJ/H9A1PblP5CNnujTnro6JXxvF2QQyEqemfnYxX//95Avdo0gur+8rs7sSx25s7Ieuxhs8KOQhUW0r/joRN8n4KshAuD3iHmKp77+7XA48Qj6W6sErGiXCZ55WxpzSenWre+E2y6ZOPHaZqLS0KoFDJQNamhYHB68EEXQfx7Mv0tj/nnp1q0q0tQQtGGyv0qg/3ON+V889fWGt5nurKyB0LQyZp4a4rOPGhpmRBO2hwvWAbQTake6ZNzZ2cXM/BSAYN358wz8kzZy5K/Dy3qpQAJ9//4vEfAfIcEQp0A0q7yuriZ8DndWlouJVobaJqLPeOrqloazimAbzLxkWX39r5O95OMR9KeSSarvKVEE/Sp4pkzT9f/AqFG7I5VsM7nmAugJWOFIS/tKaXX1+2F7Qe7s7EXM/MewAJkflvt8/2y2b1av6yhrUdfNd4n5F+HXUIR78FnSNJenrs60jPnC7Oz5YH425JwqtzekpaV91mS9cOfmjmW//0m0BCldutVLhv5kL1MZLwSEgBAQAkLgsiYgApfLent77OKKiooGNzU1HTEDkJ6ePmT16tW2paIe4WMfgKzuDvvFccDw4NN36EO/zxfIYJ5sU9nB3W43QuL/20xu2LABhw+rd32JN5Xxfvr06QYDzIyysjKowIGObESEIUOGtIn4zaoHRPJHCcxVZYSuLDTvSJbJzjV27FjcfffdBjO7du3Cjh0q50fXbgsXLkSvXr0MTtbV1WHfPtOfdCMuaMyYMRg3zqjTPnbsGCoqKmwDobLzqyz9Zq1p5ZfB+03zLNg2vy2G0nsjY/FzQK8rDOZKPwT+fo8tsyRj5P8dcJJK1JNwKywsHHUxiU7472kBe0R0dUVFhen/jiY8oQwUAp1EQJ53Ogm8TCsEhIAQEAJCoAsRuD+76DbdgXa6FyYq58aGRzz1lQZtTXHezDGApnQDbboXBjaz1muOp8pjSNS2KHfWo0SB7OfBpId+MP1cb878F0+9x6i7yJ0zViO93TtdFTSggVyl1atMH1TDBf1teAkriLWvlFavNLwrL8mbtYhB7d6VM+OHS2tWm74rVzYNlQCAJ0urV6vEjxFbFEG/WvvvSHP8vLRqhalmxWxOJnps6ZZVKilluxZlnuNE/Fn/1b1XGXQkWe7eWsaFf7wYUPGvYQLyn5VVrzZNDhmvYD7opME/5j3pyMj9c81y05KAibBWc8Xjn9nZB3gbaWklpVUrDFqlBycUXtGcmaY0Vo+0O8/E3yzbsuZ/zA6BiaA/2O1FnbVPeWpW7g4fV5I3x6lDV8kaQxOieg5rpx+oqqoy/Ih3f85sl65xe30P+DOl1WtM9T2OD89/iZlCtUNg8JKl1WuS1vd0oVubuCIEhIAQ6DIERNDfZbZCHOlMAq2ZtJWQPfBQwMBWvbl51nPPP68ynZu2eePHD9LS0tYQMPHSF3x6qLyu7i/hA/Lz89MGNzb+pl0AgIWs5EqM3qRplQTc3GqzkZjneOrrvaFzuHNyxrGubwjJaK3E2ouX+XwRo47VuwSDSJ+5goAFBvFsAvYjZG3/brnP951wPlaFv2qcoS/zbp1oxnKfL2JJJ3dW1o1MtAnANa1znyLA5fH56kN9iSDo/xDM88rr65WoIGIL9ytS0EC7fQv3izmqIDmw/qysP4HoUyF2Ygr6S/LyRjc1N6tzNKZ1nJ+IvuWpq2srAWeyMFrodH4PQFvEOBM9cyw9/VPhX/oXOp0/B/CVEBs/Lvf5vhWlWoXBdiBiOUp2dav3B6uC/lQzSfU9JYIIXmXWNw2ksHDNqfte1Cod6p4Rfiai7ZvV6zrSWmLdw0zvwRECXForjKwD4AxhEbMyhFngjWTot3o1Sj8hIASEgBAQAj2TgAhceua+X+6rdrlcnwXwhMk6d3q93k/Ytf5RPh6pAx/YZa8z7fzoOuCTw4wevPPOO6itNY1BjtvdKVOmBLLThze7hNXFxcWmme+3bNmC99831azGvYZoA5ToetSoUQERv5Us/JFsKTH/Rx8Z9AS2+trVjKmAj2HDhgXYDRo0CH369IGqaqCCGs6cOQN1Dt94442E3FZifiXqD287d+7Eq6++mpDNjhyUlZWFG25oV7Q0ML0S8ytRfzztiiuuwOzZs02HeDweNDQ0xGMuYl9VgUJdj2bNv7MU/jqVc6brN8c9n4Fj/OdNHb13O3AgvgIJdi941wEnGcuSxDmLy+VSFWENFwgRfaqiokIlWpEmBLo9AXne6fZbKAsQAkJACAgBIZAUAaV7Gcr9fwO+lPjSSrbukvy517LeXAlQm+5F02nOs7Wr2ute8oqu0wCl67iu1VE/wP+iD+39k0iJ7FS/B/MLRzXraSsAhEZdlw04O3zx49sfbwpfdARBf9TM6epdeUne7O+FZtyPFpig5kxEZG4mtG8JUNDmlVavjKpZMZszHkF/rOoJrRypOG/WY8ClZKBqHGn6lLKqtYbKZ/EI5kP3qasJ+gNnX++vAkceaPOTeaPe3FRsFsgS7BPIht/n0H+AWAU8BNt7ukZTPFWrDMlQzQT9Vq6xRbmzHyJiVUU1GAjztp7G+Z7Na/Ybzn9e0c8pRN/DwI+XVq+Oqu+J9+wndaORwUJACAiBHk5ABP09/ADI8lsILMzO/jaYf9DGg+ify+vqfhiLz0KnU435dki/X5T7fCorfbumsu37NU09eATftB4nTZvmqa2NmUJpQXb2o8QcGoH8x3KfT71Mb8sSbyKofuJoRsYXzKItQx0zySJu5hctyMr6BREtCY5l5l8tq69XAm5DpvpQ+26nM4sB9RDWkn6JeVuGw1H4TG3t8dB+VoW/90+YMLTR4dgYUrXANMDBbN8WOp0qkEBVJAg2Q2ZxE0G/yrL/6WU+359jnAUldFYvZR4KOUMLIlQ7aOsSCPRoanoGzO62f2R+tLy+/neR5ktE0L8gK+tLrVHsLWYjBG6Ez+nOy7uOm5o2gSjwwMzA+9C0/GW1tW3pBD+dn9/rTGOjB8CstvOhabOX1daqyhARW/g1YZdI2qqgP5VM1KJTfU+JIIL/frnPp7KJRb0uA/45nd+8mGn/x217BuzUgenP+XyB8mmR2nyn815VzQStpeGi7ZvV69p0Lcw/K6+vN43ib3fvCL93Mz9ZXl9vyGrgzs7OYV33gqhv63jr9+CcnAmk6yq13lWt18Eedjhyl9fUmEb/x7hXyMdCQAgIASEgBITAZU5ABC6X+Qb30OUVFhaWM/OC8OUz848rKyv/yS4sI+r5y2B0D2VqjEVPvwr4463GTkrgq4S+drRI2cGPHz+OtWvXJj2FygiuMoOHt7feegvbtm1L2r6ZgdAs/AMHDkx6jurqarz33ntJ2+kOBpS4XAn4R44caRroEb6GCxcuBIJLDh06FNfybrzxRkyceCm3SXCwCvJQwR5dvV1zzTXIy1OV6Nu3RK/NefPmoW/f4E8Nl2wmkvE/Gru5c+eiX79+hi588gM0/WVRV8fe4l9mf2R88jkgvY/B3z8dAv45vgIJtq9ZJ1x3KIsMGRXjmcjlcv03gFCRRnD4s16v95LoIx6j0lcIdDEC8rzTxTZE3BECQkAICAEh0MEEVLZ9Bm0iUJvuRdf1aZ7atTF1L4bM+4w/ltWsbqd7WZQ360uEQHb+lsao0jN7zfVs9JyMtdSSSTNzmbU1bdoU4JRO7PJsWdMuyaOyYxD0E3ZmNKVNf9r3XNR35cWTiu5lxnpqfVeOFGSNNxH0+5np00trVsXSrAQQha8tDkG/n5mXLK1Z89tYrOdNmTcoo6lZsW77gSBSxvbLRdBfnD/zdta1TSFZ8I+TrhWW1q6M+SOZGS8Cfbe0epUhGaqJoP+A5sf0Z+tWqwDyiK01qKU6JBjmuNm1qfQ957m/Bxyi7yGevXTLmuj6nvBrP8bZj3WG5HMhIASEgBCITEAE/XI6hEASBBZmZ88H86Us+BHEpAuzsx8E86Uv2ESeo+nppuWNwt1ZkJNzPXS9ioDRLQ8t7UXxD+TkXNXo91eAaELr5zGzvIfOYQhKoPZVBtxZWSOZqArAja3jLAthTYS6RwmY5vH5Xg7zoZ24GJGybGdnz2bmtkoK8WR1N6lisKF3v37znl6//mzQF4Ogn3mfrut5y7dtS1mGQIPwO8Lagz7GK+g32QOVnX++p65ulYWjrwIV/g/AZ1r7+kFUVF5XF1o33BDMoB70ltXXRy2v5c7K6s2alk/MgbeeDDQRc42nvj6ptHlWBP0dwMQCWvMuVu8pJms4oQT5y32+F6xMbhDbWwxiMgl6Mb2mlQ9JCPotr2VBTk4R6XroWTZc162+tA++iuMeHL5mu4JPrOyT9BECQkAICAEhIAS6HwERuHS/PROPoxNwu92O06dPnwJgUGASUX5FRYVtCt4RPlYJAQouhz3powGvjwccJr+8er1eHD16NOllDhgwAEVFRaZ2li9fjnPnziU1h8pirrKZhzdlV9m3o2VmZrYToav/34528OBBvPzyyzh2LGLhTTum6VQbDoejLQu/EvGbib1jOcjMePHFF+PK1n/11Vdj+vTpBtPNzc0oKyuDstmVm8p2v2jRIhAZL85Ers3x48fj5puDCSYvrTyRjP/RuN1zzz249VaTKCFmND4xFWg635Wxt/nmmPgFOO5ebPD1tB+49fnOXQIzvnowm5IKKps+ffo0TdNUIozwdtLr9apEEV37AuncLZDZuwkBed7pJhslbgoBISAEhIAQSBGB4rxZDwIUKiz3HNZOW9K9PJAz83q/pindSYvuBbzNoXPhM7VrA8kg3VPdA7TG8+sAClZc94PpobKaVaVWlmOWQT2yaHr2N4m5LfkdEf65dMvqmAk/TcT2R3XNP81Tta6d/iXor00Z+velac15f6mqsKRZSULQbyoAj8TepMqB6Vm4XAT9JXmzv8Pg0ASizxzWTn8qVpLVIL/i3NkloIBmrDWDPvv0jN4zwoNVwgX9RPhz6ZbVn4z1POnOd/cj/cJKAia3zukHoahsy+pQbY/6iEomFT3FfClZaaRgjNC9d2e5e2sZF/JJD+p7qElvbqyJVp3AynUrfYSAEBACQsBIQAT9ciqEQBIEDGLSSIJ+p/P3wKWyY4iRhb3dF6P8/H7c2LgSrV+8wsWkbqfzE6rEEoDBgXFEr6Snp095tqrK0tthE0HsY+U+338GfVgwceJU0jSV2i2j9d+2NBIVraqrO20FXXj1ADbJ3m5V+GuoRGBRhKz8vD8/f3CTyjbP/PHA4yFgyLLdGcJdq2sPso5X0G+oDhFnkMLCrKxHQBQahd3ufCi/TNawVwdKrIrLrZwjq32sCPo7golVf8P7Wb2nmAj6LQfaRNgzw76arcFE0B9xXqtnO5m1mNy/NlNGxhxPVdWZoP9mVSQQFrgUbb86476Q6PmRcUJACAgBISAEhEDnExCBS+fvgXhgL4GCgoJcIlLZncLbuf79+18Rrdx5PJ6MeJH7oBFtAffxjO2qfT1jAecAo3c7d+7Eq6++aovb8+fPR58+xmzXW7duxdtvG6p2xzVnr169sHDhQtMxa9aswYkTJ+KyF+w8ePDgQAb5UaNGYdCgQQnZMBvU2NiIAwcOQFUQOHz4sG12u5IhJdpX3FQmfvVnV4unkkFaWhpKSkpMp964cWPcGf/tWkM8dlRAggpMCG/qulTXZzxNBVPcd999hiGJZvyPNLe6VgoLC00/bvZ+C/pe22Kr4ll+3H2p95VIX/wckGYM3sndAey9ELdJOwesP+CkpILKCgsLM5lZZQ41LFDTtInr1q2LmbnRzgWJLSGQCgLyvJMKqmJTCAgBISAEhED3IVA8qej34BDdC/BoWfXq31lZgUFwHJbh250/4xOa7rikewHed+h6/jO1a/dasa/6hAccKB1NZq+GdkkeVT+rovfweU0E/VFF8LYI+uPMhG51bfGuJZyFO39WjqaTSs4RLFv3iqZhyrNVq9vplC4HQf/i6dP7NlzIfE4lL73EgR8qq17zF6tn0xjQAtNgEIOgH3iytHr1p2PNYyLoB0fIvG8SjLEXhJKyLastJY+M5Yt8LgSEgBAQAskREEF/cvxkdA8nYEV8ayJWbWRdn7ls69aNduAzEbSu6ZeR4f5TVZUtr0AMgm7mKiKKmn09dF0MzAEuRXeaZd+3Ivw1FeUCPybgRSscdaAXAf8E4LbW/gYhcmcId62sPXR98Qr6TQIydjHwHxpg6XwwcI/aszYfTIJW5k+YMIocjgoCbg/xtZmA9WD+Zd/MzCq7zmOsvbYi6O8IJrH8jPS5lXuKGpuMCF6Nj/fcBf3tjoJ+QxUTwHIFALXuzrgvJHp+ZJwQEAJCQAgIASHQ+QRE4NL5eyAe2EugsLDwB8z87XCrzLyisrJynl2zjajnIjCsVJKza8qU2/nSSODb1xinUdn5VSZwO1qk7ODvvfcelEg72TZjxgwMHDjQYGbHjh3YtStqpe+2MRkZGe2y8KtAAbvaRx99hP379weE/IprV88OH++6NU1rl4W/f//+8Zqw1P/8+fNYtWoVmpqaLPWfPHmyaUDB7t278dJLL1my0ZmdbrvtNtx1110GF9R5WrduXVyuqQCH4uJi04z/FRUVtlaJeOCBB6DORHjT99WgueLST3dxLaATOqfN+E9o1+YYZv7a24DnSCc4dGlKv78vBhy+k5IKLnO5XGsAzDRZyXcv3vu/06krlMmFgA0E5HnHBohiQggIASEgBIRANyVgIhhuZE2bubRqpS26l3AhcyQxfjR8hqCACGJ4q6L38LniFcFfzoL+B/MLRzXraerHp+sUJwYfJPCUsuq1fwvldjkI+uOtzGB2Rs2CAswE9x0h6G/dO5W5v52+B8B6TadfZqad6jB9Tze9HYrbQkAICIGUEhBBf0rxivHuSuDhcePSP8rMvO9itvv5YFZvGIYBiJ02zETsHJ4ZHkBcmbRjMTQR3D9ZXl8fM0Izlt3g5wuzs78N5h9Y7W+hn5UM74Y+s7Oz+2cwrwYwycIcVrqkVNAfEFw3NBSCaDYD4wkYDsDKm9eomdLjitwKSgAAIABJREFUFfQvzM5WZ3iZFSCW+kSqQpGV5QTRcwCMKc4APwPvA6jSmMtSKfC3IujvKCahPO28pyi7IuhvoWslQ79JEMJBh65PKdu6td2PCZHOvwj6Ld0ZpJMQEAJCQAgIASHQSkAELnIULjcCLpfLByDLZF2Per1eSxnYrDAZ7uPfEPColb7dpc/YPsCGO829LSsrsyyejrZela09Pz/f0KW5uRlqjmQF7nfeeSfuuOMOg/0zZ85g5cqVEe2rIACVuVxlkVcZ+Yns+QlaZeE/ePBgQMCvhPwXLljKVdBdjkzAz759+wbYqb+hQ4dCCcY7or3xxht44QVridhuvfVW3HOPyv/Qvp08eRKrV6uf7rp2u+qqqzBzppneGigvL4/7XE2ZMiVQdSK8vfLKK1B/drWCggIMGTLEaK7hFBr/z2XXNCm34xj3KTgmPGKY5+nDwD9ZzruZGjcZmH/QGfh9M+FWUFCwhIh+GW6AmasrKyvt+l07Yf9koBBIloA87yRLUMYLASEgBISAEOi+BO7PLxqs69gE4OOtq4ianT7elZbkFn2dCf8THEcWM5OHzmNVcC+CfsAqq0j7+EDOzKv8GlUANCHaebgcBP1WA0VinXkjC3ps6ZZV/xk6riME/Wq+krw5Th26qjpgqu+B0vcQqjQ/lYnAP9bOyudCQAgIAXsJ2PM2xV6fxJoQ6DQCSiSrNzZ+lYB/AHBl3I6YZS/PzR1Ofn8NATcEv8iSpk3z1NZuj9u+yQBDpu0IgutE5zIRkCdqKjguIUG/iSg3WT9SIuhvDeD4Dpj/DkDvBJy0V9DvdH7zoh8/TsAP8yFRzldJXt5of3PzTxmYC8ARZc5A9n5d0763rLb2+UDAtk3NkqC/A5mk4p6iUImgv+XAJCLoZ2APOxy5y2tqDlo5diLot0JJ+ggBISAEhIAQEAJBAiJwkbNwORHIz89P69Wr13kABkWxpmm3rFu37k271jvCx/sBjLDLXlexs2MccHWG0Zuamhq8++67SbupxN4lJSWmdtavX48PP/wwqTkGDRqEwsJCUxsffPABtm3bBpXdPT09PSBoViJ0FWSQmZmZ1Lyhg48fP96WhT/Z9djmlM2GFDv1p9hdccUVtlhvaGho46YCIFQwhAq0uP3223HNNSalI4BAlv5Tp07FnF9VCpgzRxXkNLbly5fj3LlzMW10docFCxagd2/jz3Y+nw9798anKh8zZgzGjRtnWNKRI0dQWVlp21JvvvlmqKocZq3pqbngM8ld77Y5GsOQNnIc0uYY9O447QduVb8Sdm77wwEnfTYZFwoKCm4jotdMbJw/cuTIgO3bt1srhZGMEzJWCKSQgDzvpBCumBYCQkAICAEh0MUJJCsAj7W8RLLZh9u06qMI+pMX9JtUbDAN8LgsBP05M8dpmrYBwFWBMxeh8kOsM96VBP3K15K8OaMZ+k9hQd+jsveTrn2vtHalrfqeWMzkcyEgBIRATyQggv6euOuyZlMC7qysG3WicgIi5E/DeTAfAlGo+LgvgKFtBkXQb+V0XbaCfrfTmcVAeRQRwmkA4cWjB4RVf+i2gv7g5ithf1Nzs0q19SAB10Y5FH4CVqCpaYnnhRcOWTk8sfp0JUF/qu4pioEI+ltOggj6Y10R8rkQEAJCQAgIASHQ0QRE4NLRxGW+VBIoLCzMZuZakzmOeb3ewXbNPbSOb3cQXrXLXley8983ACUmea727NmD+vp6W1ydOnUqhg1ThSXbt127dmHHjh1JzxExK3ir5RMnTuDKK+PPiRHJsaamJhw6dCggRld/KmDgcmt9+vQJiPdVBQO1d3Zl4T927BhUoIUS8Kv/26yp4Iu5c+eaBl28/PLLeO01Mx2y0ZIS9Cthf3h7/vnn8eabtsX6pGzrJ06ciBtvvNFg/5133kFtrdltL7IrKghj9uzZph2WLl0aCKawo/Xq1QsLFy40NdVc/yvoO56xY5rU20jvjYzPq6Sexnb9NqBBT70LUWY4csBJZtkJ43LK5XKdBGCIzmHmCZWVlZ0fthDXaqSzEGhPQJ535EQIASEgBISAEOi5BKyK5RMlJIL+FnIGznGKx60GKyS7nyLoz8j9c81ySwkEg9dEVxP0X/IrIOwP6HsQQ98DYIWu+Zd4qtbZou9J9H4h44SAEBAClzMBEfRfzrsra7NMYJ7TebWmIgrbi/mV+PqPTPT4oAsX3nzcJHuOQUxqIuhvzdi+CcxtpcdszdCflfUIiH7btli7M/Q7nb8H8LkQmFEF55ahh3Q0VBkADHPcP2HC0EaHo5qAm1uHGjLsJzJ36JhkMnEvyM6+jZjXh4n5j4Dopw7mpfrIke94PB5/uI9W1h46xqRiQtT9WJCd/XVibitNB5vPRyzmref/XmYuIEDVM7/OkL2febdONGO5z5d0ekIrgv6OYJLKe4piLoL+lpOXiKAfwEGHrk8p27r1b7HOr/o8mfuCFfvSRwgIASEgBISAELi8CIjA5fLaz56+GpfL9Y8A2pV9bmWy0uv1qspstrQRPo40jy32O9PIrEHA74K/YoQ4okTqy5Yts8W1SNnBVWb7tWvXJj2Hyhw/ZcqUpO1EM6CCApQIXf0pMf/l2IYOHRqoYKBE/HYFQKgs/AcPHgxwU8EP6v+30u68807ccccdhq6qAoKq7GCl3XPPPbj11lsNXVVAQVVVlRUTndpn9OjRmDRpksEHJb5XIvx427x589C3r8r70r6p4AAVJGBXU4J+JewPb/zh39BUnlRiebtctGQn/VOrQH2NcWEFrwCvnbVkIpWd7j7gpKSioVwul7r5zjBx8hter1dlP5QmBLotAXne6bZbJ44LASEgBISAEEiawP35RYN1HSo6t033ouv6NE/t2u1JG1fZwnOLvs6ENl0DAU+WVq/+dDy2rYrUrYrew+e2aj84LpEghe4i6H8gZ+ZVfo0qAJrQut7LN0N//oxPaLpDZehveZCNM8gieB66qqA/9JwHrnPGvWAuAMhc3wPsdqT5ZzyzeV3S+p54rm/pKwSEgBDoKQRE0N9TdlrWGZXAQqfzOxe/dv17Wyfm3QTM8dTXvx1toBVBv4nwtpF1feayrVs32rEtJoLWNf0yMtx/qqq6YId9E8H5L8p9vq/aYTtow4qoPdUclS+JCnfz8/PTBjU1PUnMDwTXREQboevFnvr6j6KxsrL20PFxC/pzcopI11eF2LD1fMR7Dlqz93+LgM8DSAuOZ6BsUEPDYrPAmXjmsCTo7wAmqbynKB4i6G85FVYE/Q/k5FzV6PdXgNp+TDihA9OX+3wvWDlbid4XrNiWPkJACAgBISAEhMDlR0AELpffnvbkFRUUFDxHRAbhPjM/VllZaSb0TwjXCB9vAZCX0OAuPmhAGrD7XnMnldheie6TbQMGDEBRUZGpGRU0YEeG++nTp+Pqq5NOWt3mY3Nzczsh+rlz55LF0OXGq0z411xzTSATvwqKsCsL/0cffRQQ7ysR/5Ej4UUgrWEYNGgQCgsLTTtbzSgfKdDD7/fj2WefteZIJ/ZS+1FSUmLqgQpqUMEN8bTx48fj5puN0Tt79+6Fz+eLx1TUvjk5Obj2WpNimHozGn/bfW6j6cVPgQYZKyR88nVgU/K3xaR4E+Eb+7MoKdF9QUHBt4noByaOlHu9XndSDspgIdDJBOR5p5M3QKYXAkJACAgBIdCJBEwysjeyps1cWrXSFt3LokmzioipTdfAwIbMXg3znl6/3nLYr9ui8FoE/SaVAABTQX6kI/dgfuGoZj2tujWhIxh8kMBTyqrXtkuqZxSx8+ylW9asjnWU4w1sSCR4QvlgxT+TQI6juuaf5qla93KsdQQ/Xzx9et+GC5nPETAt+G9MRhbh14HVwBaT6xNm9q36G+xXkjdnNLP+LVB7fQ+AsgFnhy9+fPvjTfHalP5CQAgIASEQnYAI+uWE9HgCBrEn81ld04qW19X9NRYcK4J+ZWNheJZ75kfL6+t/F8u+lc/dTucn1MNMWzQo0Svp6elTnq2qOmplfKw+C7Oz54M5NG3cZsrImOOpqjoTa6zVzy2K2mmh0/mUqjIWYtfWagGJCncX5ORcD12vImB0q2/72e+/b9m2bW/FYmBx7W1m4hX0z3c671XVJwBc2WrkbWLO99TX74/lWyo/X+B0LiDgaQC9W+eJK2t6JN+sCPpTzaQj7iki6G85AVYE/SrgZnBT0zNgvvTClOih8rq6v1g544neF6zYlj5CQAgIASEgBITA5UdABC6X35725BW5XC71u8KgcAYXA9hzKioq6uxgc+1fuVdjJlSFxLaAbzvsdiUbq24HxvU3erRjxw7s2rXLFlfnz5+PPn36GGzV19djz549Sc/Ru3dv5OXlYciQIQnbOnnyZFsmeSWW1nU9YVtdeaDKnq6qJihxtxL1J9tUxniVhT8o4r9wwZb8HSguLjb1r6amBu++GzvBmqZpAUG8+m9427RpU8Dnrt6mTZsGVTkhvL322mt4+WXL7+QDw1XgRn5+vsGW2q/y8nLbUAwbNgxTp041tde07GHw4ddsmyuVhtLm/BLayHGGKR5+E1h7LJUzW7K9+oCTZlvqGaFTYWHhJGY2K1Vx1Ov1Jn4jTcYpGSsEbCIgzzs2gRQzQkAICAEhIAS6KYHiSUW/B+NzIe4/Wla92h7dS7gYH3hbT+N8z+Y1lnUNxXmz5wOXtC2RggJE0J+8oN+dPytH08kLIFiu7hVNw5Rnq1a30ymFC+YBfqisek3M9/RdSdBvIsb3E2h+afWq0MSaUa/q8AAIAKZBAV1N0B9c1KLcogVEl/Q9kQI4uumtTdwWAkJACHQpAiLo71LbIc50BoFwMTYDe9jhyF1eUxPzzZNlQX929oNg/nPb+og8R9PTH6iqqmqOtebZ2dn9M5hVhGqgDnS4f2biYdI0l6eurjaWbfW5iWC/nUi+eOLEMX5NU6XThrfaO0WAy+Pz1Vuxb6WPVVH7wqysR0D02xCbPmpomOHZvv2klXli9UlUuOvOzs5hXfeCKPiwYjnowerag77HK+i/Pz9/cFNT0yYwB0vf+VVQRLnPVxqLh5XPF2RnP0rM/xjsy0Q/WVZXF7pHpmbCz3XgbGva7GW1tTGjsaP5ZUXQn3ImYQEeqbiniKC/5RRYEfQH7nNO5zcvBo/8OOScPnMsPf1TVu7Bid4XrFw/0kcICAEhIASEgBC4/AiIwOXy29OeuqLCwsIbmNmsamHzhQsXelv5Lm2F3UgfT2HAlkxuVubrjD5fGwX8YzD8P8SBw4cPY8MGlZ8h+TZhwgTcdNNNBkNKmK0E2na1O++8E3fccYclcypT+6FDh9pE/GfO2JYXwtL8ndEpkqg7Xl9U5YaggD/eTPFW53I6nbj++usN3ePJKH/fffdh5MiRBhuvv/46XnzxRauudFq/sWPH4u677zbMr/irChrxtGgZ/9etWwdVWcGORkR44IEHoP4b3vTdK9Fc1fbThx3TpcxGWsH3od0w2WD/K28DyxIrPGGnr6cPOOmKZAy63e7ep0+fVr9Xm0X1XOf1et9Jxr6MFQKdSUCedzqTvswtBISAEBACQqDzCRTnzXoQoEu6F8BzWDttUfcyu38vB6+mVt0LmPekIyP3zzXLA7oc91T3AK3x/DqAnK0r9YPpobKaVZZ0DSrJ21C9/5MAHgiSYsYPl9as/udwciLoT17QX5I3+zsM/vcQtqZnITwIhIkeW7plVczKn11J0K/WaLLeZw5rpy3pDdT44tzZJaCAZszRwoy3OXQufKZ2bbs6dakW9C/KnfUoEV3S9zD/ZGnNGgv6nrDrV63ApMJA59+lxAMhIASEQPcnIIL+7r+HsoIkCbhzcsaxrqs3qFcFvjYB70PT8pfV1u6NYZrcWVmPMdGP2voxP1leX//p8HEmovjjpGnTPLW122O5P8/pvN0BKEF9sLa5QSy+0On8OYCvhNh64mhGxhcsvGCnBVlZvyCiJcGHIiKa76mra4skdWdl9WZgGYhCa3H/cWBDwyOPb99uqXzS/AkTRmX27n0hUtUAq6J2ExaNRPRJT11dWSyOrZ+TOzd3zFXnzr1l5nuiwl2TwI5tGQ5H4TO1tVGLRD88blz6R5mZKmL9MyH+R606EK+gH0D4HgPMVdTYONdqIIQSwDecP99r+bZtH4RzNgRZWA9WMVRc6ChBf6qZdMQ9RQT9LSfRqqDf7XRmMaAyBARfyFq+B7uzs6cx88pgNYl4AjQs3pekmxAQAkJACAgBIXAZERCBy2W0mT18KQUFBYuJSFXJC2/1Xq83+GI1aUojfPw9AP+atKEubOAT/YC1ETTwpaWlaG6Omesh5upGjx6NSZMCeSDaNWVbzWFn69evH6677jqoOQcOHNjO9KlTp9oE/N0hQ7vdXGbOnJlQVv6mpqZ2WfjPnz9vp2umtq699lrk5OQYPosno7yqQjB+/HiDDXUOVllPUpfytUaaYMCAASgqKjL9eNmyZYh3H1TmfJVBP7zt3LkTr776qm3rnDVrFq68MliIM8TsmcNofGqebfOk0lDazP+C9jHj/5R0kQz9YMK4g1n0UjIMXC7XNgCGC4SIHqqoqIiZjTKZuWWsEEglAXneSSVdsS0EhIAQEAJCoOsTKM6bOYZBmwgUTAZ5XNf1aZ7atTF1L8X5M29nXdtErboXBjaz1muOp8rTlgHAIJpmVOmZveZ6NnpiJngsyZkzgTW9Iqj7AXBKJ3Z5tqwxJKoUQb+poF+ppb5VVr1GRYpztNN4/5TZQ/UmVgk6bg/pZ1qtIZw1GH8sq1n92VhzlEyamcusrWl7vx8WABLuX/g8BDxZWr3aoN0KHxdeQSCSSN09aVaWxoGKBJf0BrpWWFq7Uj37RW2BYJWGCytAaCvtR6Dvllav+o5xHbOKiKlNr2V1He58dz/SL6wkoC163mwtxXlFjwAIFfBbDcqhkklFTzHjoaDPIuiPtfPyuRAQAkIgMQIi6E+Mm4y6jAiEi7gvvkj2M/DpZT5faGRx+IrJ7XR+ioH/DYo8Ax0iCPpVNPDgxsbfAO3Kj22ghgZ3NFG1e9y4AZyZ6QEwre1LEfOSZfX1vw51KFxADOD8RdHp4mU+37JoW7XA6VxACC2LhNcy/P6pz27bdjh0XGsW/2cBZLT+u5+IvuWpq/uvWF+03VlZ45lIZV0/owMly32+F8J9siroj8DxQ2Iu8tTXPx/jWJI7O/sfmFkFYDxHzI946uvbpcdKVNBvwv8UiGaV19VFTIPXKuZX0eD/cikKN7CC6IJ+Y/BG1P7KoIl/6gns8UENDUtiBWXMdzo/pjGvA9FwIvq0p65O7WXbA5yJ7eOsaYXLamujPrjcP2HC0EaHYyNdesg7oQPTzc5HPLcbKxn6U82kI+4pIuhvORWWBf3mgUkx78Eh539s2z04jiou8Zxd6SsEhIAQEAJCQAhcHgRE4HJ57KOsAigsLPwNMz9qwuK/vF5vWxanZFmN9HEVBzOzJWusC4/fdS9wZZrRwaqqKnzwgSF2Pu6VRMsOXllZiSNHUpPyWs0bFPUrEbcSg/fUNmPGDEOAQzQWJ06cCAQ/qP1PVRb+aPNnZGRg0aJFpl2sZpTv27cv5s0zF5CvWLEC3aEqg/JfrSO81dfXY8+ePXEd5zFjxmDcuHGGMer6U9ehXe3jH/841J9Za/z9VKDpnF1TpcxO+uJloP5B/c+laWa/Bmw/nbJpLRsmxt/vz6b/sTzApKPL5VLjv27y0f96vd4vJWNbxgqBziQgzzudSV/mFgJCQAgIASHQ+QQCWfC5/2/Al3QvDGzgjF7uaKJ7JWimxgseCtW9gJcsrV7TXveSV3Sd1pLs8rrW1frB/K2ymjVRdSlm9gGUDTg7fPHj2x83JKnsKEF/uHjaijg73sz04afC6toM87SIQD7UoM0rrV7pi3LaqCRv9vcYrHQuwbZPB6Z4qlfvM/iTP2cq6boqgxfUGr2nazTFU7XKrDJoYLg7f8YwTdeWhVRrUFqsdhUdwudJhLWyYVXQb1oBwsLZV8kmi3Nn/QNaEsW2ZudHRAapztDvzpk5TtO0toS3AI6ThcCE8CAOBk4QYXrZltUG/Vfn36nEAyEgBIRA9yYggv7uvX/ivQ0E1BevQU1NTxJzW+mtwJcWE/Fyyxe6vNH+5uafMjA3TIgdUdCvxi3Izr6NmNcDGBHidrmZsDzwJTUrayATqeztC4P9GdipRM/P+Xwfhi2dFmZl/Q+Ivhby7xHXoL40urOzi5j5TyERyn4mWrKsrs5QTkmJz49lZj5NQHGI/WYm+n+arv/EU19vSB3mdrsd+OCDYib6VdsczPsImO6pr2/35dyqoL+Vy41MpB7irgnx5UDrfqkoYEO08IMTJlzR4HCoL8gq2jTwJZmJntGOH/+MZ/fuxqCdhAX9LYEX6wCEppbaGymAwZ2bO1b3+/+PgIkmRziqQH9BdvbXifnSCyVr2fZVNnyV9TD0oUo9/P45U9e/8pdt206Z+KGCVu5j4PcAgjXYT+u6Xrh869a6YP8IZ2MvAZ/3+Hx/jbIf6uG8LXoXgI8aGmZYrRoQ6dK3KuhX10CqmHTEPUUE/S0nwKqgP3DvCMu0r/6NgBWOtLSvlFZXvx9+phZMmPBxOBx/CQk6CXSJlqG/NQjrhwBcYD5CwGOe+votNvxPlZgQAkJACAgBISAEugkBEbh0k40SN2MScLlcrwAwyys/3+v1PhfTgMUOI3ysfk/oZbF7t+32q5uAeYON7r/55pt4/vlY+QmsLXvatGkYOnSoofNrr72Gl19+2ZoR6ZUQgUhC7lBjqlqCqlqgRPz79+/HuXOdL7ouKCjAkCFDDGuOJ6O8ynCvMt2HtxdeeAFvvPFGQjw7cpCqMKAqDYS39957D9XV1XG5Ei3j/9KlS9HY2PYTZFx2wzv36dMH8+fPN7XRvOE70N9SPz934aalI+NR859KJrwEfNDQJXxffcBJs5PxpKCgYAERlZvY2On1ej+RjG0ZKwQ6k4A873QmfZlbCAgBISAEhEDXIHB/dtFtugPtdC9MVM6NDY946ivbJVRUHruzCgZSRubviLlN9wLCzoymtOlP+54L171gUe6sR6lFYxIUP/vB9HO9OfNfPPUegy6lJH/utaw3lwI0IUioRZhOrtLqVTvMqFkVvYePNRHBR61QUDypqBAMlTCxdS38JmlpBaVVK96JtJudKehv9ek0g77GQzOf9Hg8/lA/3Vnu3lpaw/dB/NVQrRSBvl9averfzLQh7smzRmrNVAXgxjZbzBv15qZis/Nyf+7sj+vEqqpZaPb/2IL+BFgrf6wK+lVfs7MP8DbS0krM9jQCLz+Iv1m2ZY1pEHmqBf0Pj3s4/WTfg0+jvfZrrwZ8/tnq1RH0PYVX+Hul/To0Oz/APj2j9wyzQJ7ivKLpFwM4lGbiKiasZOr1b6GVOLrGnUy8EAJCQAh0XQIi6O+6eyOedSCBhdnZuWC+VK6pde6LmfrfIeYtTNRAzJkgym6NBg4+PIR7uaF3v37znl6//qyZ++EZ8Vv7qIeOlSBaQ8wNTJQJ5lkA5rTL/g9EzURvls2/1f7rIHqKmN9S/z8T3QTmTwK4NdTHWBnbzTJVt44/AeZS0rQqMAe+0DNwDwPFBFwbMkfEqgHxCPqVvQgc1Ufha1UsZwJQPPuHPCDs1olmLPf53g1lkKigv9Wnhy6uVwVIhJ4NxeN1Zt4KIj+1lN9S9cxHRTneT5T7fJ+P9PmCiROnkqaFRjAr3jvBvFLTtDMXgzSu9QPfDQ/6iHI+2p2/kDPyYOsZaXtQjlSVIUKwSmDt6mwTEHhQVmebmadSSzBMaG1wSxUlrNwS4hD0I5VMUn1PEUF/y2mIR9DfGnzyKwIeDjtL54lIBamoH57eY+a70VKK7i5D0FZ0Qb8hsIphXvXEylmWPkJACAgBISAEhED3JCACl+65b+J1ewKzZ8/u39jYeAKAFs6mqalp8KZNm47ZwWx4LeeShvgUs3ZM3Ak2Fg4Bfn7ptWWbByqDucpkbke77bbbcNdd6jGmffvoo4+gMq5LSx2BwsJCDBo0yDBBU1MT9u7di/fffx+HDh1KnQMJWr7jjjtw5513GkYfPXoUXq+qIh+7qYz0KqAhvKnAhc2bN8c20Mk9Ro0ahfz8tor3bd6ovSsrK4vbuwULFqB3796GcTU1NXj33XY/Q8ZtO3RAcXEx0tPTDTb4/efRtDo030tS06RkMA25BenuPxpsX9CBm7YBekpmjdvomQNZGACihN0pKioa3NTUZFYeRe/fv38/j8coRIrbSxkgBDqBgDzvdAJ0mVIICAEhIASEQBcksCi3aAERlCg49AHoPIhXgrGGGA1MyARhFpja6V6U2J6Zizw1a0wzHLQKjpWgv907XZURXAOVAnoVGH4QDWBAlZ5T73VD6yKeZ8bipTWrl0VC12GC/ryZYxi0iUCXSpQx7wG0lQC/Q+A7/HD8zFOzcnfQ1y4g6A+6sh+Al4D6wD8Q8nXGLGqv81D/HjE4o9WQWUZ/pXFRGd5XgHkjgXoxcC8IOeCAjsmox4qZoT9+1sq/eAT9qn+Es98MYDMBS8F8EqT81/J1cImBF/D4gLPDl5hVjgjYnzSriJhWBTfBSlUH1ded7+5H+gWlzVHXQ6Ax8eylW9aogJJ2zTwwQV1TeJ11rNTArfoedQ3TVGbMDVtHxGvMNODHpBpHF7ytiUtCQAgIgS5DQAT9XWYrxJFOJqAy1v8DM4eWOYrl0mkC1rfL1M+8LcPhKHymtvZ4hMG0ICvri0T0k7CHm1hzHSdgscfnU0LuiG3+hAmjNE0rB12KPo5luOWbHC+lxsaHY2VHT9g+cJ6Z/3FZff3/mkXlxivoD3whdTpnMgIPiVdZWuOlTnuZeeGy+npDNHYygv4oYuFo7h0A804QFbZ1IvIcTU9/oKqqSn3pNzQTIXe7PjGzh2dkPA4i85rqkT1VD8Q/HXhR6xseAAAgAElEQVThwrcf377dUJJODVuQnX0PMa8Mq0BhZWuaA1nMfb6fmp0NKwZC+8Qj6A+cI1VdITVMUnpPEUF/y67HI+hPeL+ZK0CkatmPDNwugT3scOQur6k5GHr2Ilybx0nTpnlqa7fHe5alvxAQAkJACAgBIdA9CYjApXvum3jdnkBhYeEkZlaZs8Lb216v9ya7eA2v528T4wd22evKdoakAy/fY+7hqlWrcOqUWeG8+FZ05ZVXYtYslc/A2MrLy3HhwoX4DEpvSwT69euHuXNV3oL27ezZswFR/PnzhuSBlux2RKeBAwdixowZplNZzSg/bNgwTJ061dTGs88+C7+/XTK/jlhWXHM4HA7cf//9pmM2bNiAw4cPx2VvwoQJuOkm421yz549qK9v0UDY0SZPnowRI0KLwLZabTyLxiem2TFFymxoNxcgbeq/G+y/cBqY+1rKpo3bsKbhzg8mkqpWk3BzuVx7QiqfttnRdX3S+vXre0RAW8LwZGCXJSDPO112a8QxISAEhIAQEAIdTYAW5c36IiEB3QvT4tKaVVF1LyqzuSO94X8YrBIhRkq2abbm0wAvKateo3QkHAlKRwn68/Pz04Zy/9+A8bkIvhgy/HeioH8fE1YQ48thARLRztZeAi2MVAkhONA91T2AGi94CIjngfUlAH3aEpXGEPQnwlr5F6+gX4U2FE+avRDM/9cuqWjsK9APxlO6o9dXomWr7whBf2Dd+bPvYT0xfQ+IHyvbssZU3xPuv5rLalBCbITSQwgIASHQMwiIoL9n7LOs0hoBJcBdxMy/BGCsN93exg72+z+tORwaAxsABAunH3To+pSyrVv/Fm1Kd1bWJCb6bXiWfJMxKqv7Ckda2tdLq6vft7KMVlGpeiH+RQtftI8w81e1UaOWhpfLijSXOyurNzRtCTP/q5UvqCpDtca8xFNfb15LGUAigv6WL9d5o/3NzT9tF1QRGVIzA8u0pqaveV54wTQtWjKCfjWtEvV/lJHx1YvZm1Q5sUsVAYw+KYH8hjSH4+Fmv/92MF8qs0b0Snp6+pRnq6qORlpKNPF8NEG/sud2ux36Bx8sIqKfWzjnash+Ivp7T13d0liC+zj3Q9l+nYAveXw+09JdVs57eJ94Bf0pZpKye4oI+lt2Pl5Bf2C/s7J668B3iejrMe6RKqjmuzrwNAGbCLhBjY9yjdFCp1M9uH+m7Vwy76P09Cme6up9iZxnGSMEhIAQEAJCQAh0PwIicOl+eyYeGwkUFhZ+mZl/Ef4JMz9VWVn5KbuYjfCxSgFeYJe9rm7H+3Hgjr5GL1988UW8/roqcJd8W7hwIXr16mUwpITESlAszX4CkSoj7Nq1Czt2GHJJ2O9AkhYjnZm6ujrs2xf7UZaIoLLFp6WFJkNsceqvf/0r9u9XCf26dpsyZQqGD7+ULDHo7e7du/HSS0o/YL2NHj0akyZNMgxQATUqsMaudu211yInRxUBNbamp+aBz8QXiGCXX1bspOU/Bm2sStDZvv3fQeDf3rFioWP6MOPhg9n0+2Rmc7lcTwFYHG6DmZdUVlb+OhnbMlYIdBYBed7pLPIyrxAQAkJACAiBrknAnVs0SSNY0r0AWEHQvl5avdKa7sXtdtCHFxYRw6quYavO2mdDs91HotZRgn41/wOTZ3zM73eoygXGEnlAVxL0v5LRnDatUWseDw1/iK0loRrStE+WVq2w9CTnzp8xjHTHUxZE/UrX87+s+X9EuuMvbRnnYwj6E2GtxiQg6A8cK3funLEa6UobMNHC1XmECV/lq3vF1GV1lKC/Ze1zRjN0JcxXmSqsBM68rgFferZ6dUR9jztn5jhN05SGri0xK4G+W1q96jsWOEkXISAEhIAQaAmEkiYEhEAoASWU1RsbVcmgLwC4I0SYrd6EbNZ1/deO0aO3KgH8Azk5VzX6/Sp784Q2G8yPltfX/y4WVSWs9r///kTSNBWNm0vAx1rFpX4G3idmL6Wl/dJTU6OCAyJGD0eaZ9748YO0tLQHCSgGcAuAYO3v0xd1sK8y8BstI2OFp6rqTCxfzT4P4fRJACp79dDWfuoLtqohXcO6/kSQVbQ5EhX0B20qIXlTU9PnCJgJoptD9uw0mN+8WJ5rbXp6+hOxgiKSFfQH/VHs09LSPsXAQ61BG6rUnOm+LsjJuR66XkXA6NbxjazrM5dt3boxGjPlq+b3/z1a9ndUa99jANY3Z2R8cUVV1Ylo4wMVBXr3dhHzYjA7AQxr/ZKuUqcdApGPiZ4edP68N1JW/kj2o+xH3Gcj3rOZiKA/OEeqmKTiniKC/pZdS0TQ3+6+0dz8SOs98rrW83+eAfWjw3J2OH6tsvDHc19orWLyNIhyW6+jz5fX1VXEe46lvxAQAkJACAgBIdB9CYjApfvunXh+iUBBQcHjRKQyoLVrRPSViooKlQQh+casjajHWQBG9Xny1rukhcdGA18JPr2HeHjgwAFs3rzZFp8nTpyIG2+80WDr3XffRU1NjS1zdGcjvXv3hvpTIvRz587Zkj3/7rvvxtixYw1Ydu7ciVdffbXL48rKysINNwTi19s1JeZXon4rTQnYlZA9vL3xxht44YUXrJjo1D633nor7rnHWELjxIkTWLNmTVy+qcCGkpIS0zHr1q3DRx99FJe9SJ2jzeN/8Q/wP/+ELfOkwkjG360Del1pML3kLeC5iOlNUuFJTJt/OOCkz8bsFaWDy+X6ykURgxIfhbfHvV7vI8nYlrFCoLMIyPNOZ5GXeYWAEBACQkAIdF0CSvdChxomksafg865IGrTvUDpXkBeP9MvPTUrE9K9PDzu4fQT/Q64iEkFy+aF6lLA/C6RtiFe+x0p6Fc79+CEwiuaMxyPgOhhAMH30krLso0caZ8PFcV3VoZ+Bjaz1muOyh7vznf3I3/DXCL9CwC100wRY7MO+jUPywxopuI5mcGzooG/xITJIXupyhsG3tETtN+poI+AD/qFlfEI+uNlrfonKuhvXTe5c+eM0cj/MEAqaYn6US6Y8UDpy15i4t9ceWaE9/HtjzdZYdWRgv6gPwFhP+ufA2EmgFC9VbO6xqBRDev0hMU9VxUMHmXmHxLQjwil/vReSzwbPSetrF/6CAEhIASEgAj65QwIASEgBISAEBACQiAiAbfT+YnQSiwMvJnh9+c9u21b1013J/spBISAEBACQkAIdBoBEbh0GnqZ2EYCBQUFWyk0cUGrbWaeXFlZqTIwJd1G1vCd7MDLSRvqRgbG9weeu93c4T//+c+2rOSaa65BXp56t92+NTY2YulSVXivZ7W+ffti5MiRGDFiRCADu8PRPtmYypqugh3efPNNnDyZ2HtFFUChAinC2/vvv48tWyIWq+wyG2HHmYnE4MyZM1ixYkWXWWskR/r37485c4wZ41X/5cuXB4I/4mlTp07FsGEqb0b79vLLL+O1116Lx1TUvvPmzYM64+GNj+1BU5khKbxt8yZjSBt1L9JmG/XtKgvK2BeAM3FJQZLxJPZYAl7b7wwIVxJuhYWFk5l5k4mBeq/XqxKsSBMC3Y6APO90uy0Th4WAEBACQkAICAEhIASEgBAQAkJACAiBbkRAMvR3o80SV4WAEBACQkAICIGOJeDOynIx0UoAGa0zb+jdr9+8p9evV9lEpQkBISAEhIAQEAJCoB0BEbjIgbgcCLhcLvVdt0/4Wnr16nXVihUrolaDs7r+ET7+OwCqLHWPaQ4CXh8P9NGMS1YZ+lWm/mSbytpdXFwcyEAf3iorK3HkyJFkp+jS4zVNw9VXXx0Q8Csh/4ABAyz56/f74fP5AuL+eJuab/r06YZhzc3NKCsrA3PcRTfjdSGp/unp6Vi0aJHpmfF6vTh6NHbK9D59+mD+/PmmfqxatQqnTp1KyseOGKz8V+sIb9u2bcNbb70Vlwu33XYb7rrrLsOYDz/8EOvXr4/LVrTO48ePx803q8R5YY11NP5GFQ7semcvLf8xaGONwRObTwCLVa7OrtV0Dej3gZNUpsiE2vTp06/WNM0sIcRZr9fbLyGjMkgIdDIBed7p5A2Q6YWAEBACQkAICAEhIASEgBAQAkJACAiBy5qACPov6+2VxQkBISAEhIAQEAJBAu5x4wYgI+MaT339q1ao5Ofnpw1ubPwNgM+F9P9Fuc/3VSvjpY8QEAJCQAgIASHQ8wiIwKXn7fnltuKZM2de7/f794Svi5kPV1ZWGlNOJwhghI9/CWBJgsO77bDHbwZmDjK6/7e//Q3bt2+3ZV3Tpk3D0KFDDbZeffVV7Ny505Y5upIRJcIOzcKvghoSbSp7usqiHk9T85WUlJgO2bhxIw4dOhSPuU7pqwISVGBCeIvnzMyaNQtXXnmlwcaLL76I119/vVPWFc+k9957L2655RbDEBXkUVNTE4+pAAfFw6ypII+mpqa47EXqfNVVV2HmzJmmHzet+CL4QHxn2RanohnJ7IeMT64E0nsben1jD1D2Yco9iHsCjXDfB1lUFffAkAEul+sYgIHhNnRdv379+vX7krEtY4VAZxCQ553OoC5zCgEhIASEgBAQAkJACAgBISAEhIAQEAI9hYAI+nvKTss6hYAQEAJCQAj0YAIPjxuXfiwz81cEuAlY7PH51sbCscDpXEDA0wCCb5tPEeDy+Hz1scbK50JACAgBISAEhEDPJCACl56575fTqgsLC+cy83Mma9ro9Xqn2bXWET72Aciyy153sfPgUOA/rzd6qzKYq0zmdrRI2cE/+ugjrFu3zo4pOtWGqj4wZMiQgIhf/ZmJyJNxUGXq37t3b1wmJk+eHKgKEN52796Nl156KS5bndHZjjOjMtIrO+Ht4MGD2LRpU2csK6451Vm67777DGNUhQJVqSDeFinjvwoOSKQSRKT5H3jgAajKFOFNf2s9mjd8J163U9rfMf5zcNyjirO0b34Gxr4AnPGndPrEjDP+6UA2/TixwS2jXC7XZgDGwwXM8Xq99tz4k3FQxgqBOAnI806cwKS7EBACQkAICAEhIASEgBAQAkJACAgBISAE4iAggv44YElXISAEhIAQEAJCoFsSIHd29j8w848AOACcJ+bvITPzV56qqjMmK1L9i5j5TwCuCn7OQNmghobFj2/fbk86vW6JUpwWAkJACAgBISAEohEQgYucj+5OoKCg4F+J6Hvh62Dmn1VWVn7dlvUxayPqob6HG9M02zJB1zUyNAN4aZy5f8uXL8e5c+eSdj5a1u7y8nJcuHAh6Tk62kCvXr0watSogGh++PDhSE9PT5kLiQRXqMzuKsN7eDt58iRWr16dMl/tMmzHmVEZ/lWmf7NWWlqK5uZmu9xNiZ1IlRbOnDmDFStWxD3nxIkTceONNxrG7dmzB/X19uUIcLlcGDx4sNG/s0fR+OTsuP1O2YD03sj49BrT7PzLjwJffitlMydlmIDl+520IBkjLpfrFwC+bGLjX71e7/eTsS1jhUBnEJDnnc6gLnMKASEgBISAEBACQkAICAEhIASEgBAQAj2FgAj6e8pOyzqFgBAQAkJACPRgAibZ9hWN0wDWgGgtMTeof2Cim8D8SQC3tsPFvFsnmrHc53u3B2OUpQsBISAEhIAQEAIxCIjARY5Idyfgcrk8ABaGr4OIPltRUfEHO9Y3vJ7HEGO3Hba6o43NdwK39DF6vm3bNrz1lj2q1gULFqB3b2O8RF1dHfbt29ctsCmBuBLwq8zpSnBuR2tqasLx48cDAQHRbFZXV+O9996zPGX//v0xZ84c0/52BWpYdibBjpHOTDwVC4qLi02DLf76179i//79CXrWccNKSkqghP2hTQUiqICEeNvo0aMxadIkw7Dz589j2bJl8ZqL2H/MmDEYN848SqjxiWlA41nb5krGkCP7q3DcWWwwwQBydwD7um6c0bsHnHRtMmt3uVwPA/idiY2lXq/XCCWZyWSsEOgAAvK80wGQZQohIASEgBAQAkJACAgBISAEhIAQEAJCoMcSEEF/j916WbgQEAJCQAgIgR5FgBZmZS0G0a8A9I9z5QeYaM6yuroX4xwn3YWAEBACQkAICIEeRkAELj1swy/D5bpcrtcB3BK+NGaeUFlZ+bwdSx5exw8R4Wk7bHVHG//2MeCREUbP33//fWzZssWWJUXKDq7E/ErU3xWbysIfFPCrLPwZGRm2uKkE/AcOHAgIyj/88MM2myrgYcqUKbjyyisN8xw+fBgbNmyIa34l6FfC/vD2/PPP480334zLVmd0jnRm3nnnHdTW1lpyKS8vD9dcc42hr1q/4tCVW6QKA4lUbFDrVEEjKsDBrK1duzYQWGJHU9fJokWLTE01V/0H9N2r7JgmKRs08DqkFz8NkGaws+4j4PNvJGU+5YObGtD/yH1kVt3R0tzTp093appmuPEy898qKyvHWjIinYRAFyIgzztdaDPEFSEgBISAEBACQkAICAEhIASEgBAQAkLgsiMggv7LbktlQUJACAgBISAEhEAkAiV5eaObmpt/QoAqmd4+9Z5xkJ+AFY60tK+XVle/L1SFgBAQAkJACAgBIRCLgAhcYhGSz7sygXHjxqUPGTJE5Uk2qC7T09P7rl69+pwd/o/08U8Z+JodtrqjjdwBQKmJhFNljy8rK7NlSUpUrcTV4a2hoQEejyrC0DXakCFD2kT8AwcOtMUplVH94MGDARH/Bx98AJURPVIbPHgwXC6X6cdqL9SeWG333HMPbr21faE3NVb5UFVVZdVMp/WLlFE+nnN5ww03ICsry7CGs2fP4rnnnuu0tcWaWAWQTJgwAf369TN03bVrF3bs2BHLhOnn06ZNw9ChQw2fKXvKrl3N7XYjMzPTYI4Pvoym575o1zSJ2SEN6e4/gAbfbDre9QrwatcoIhBxfaQja38ObU0MADB9+vS+mqaZBQTo/fv37+3xeBoTtS3jhEBnEJDnnc6gLnMKASEgBISAEBACQkAICAEhIASEgBAQAj2FgAj6e8pOyzqFgBAQAkJACAiBNgLzxo8flJaePvdiRjSVMu/jAIJv2U+D+U3StDKHw1EqQn45NEJACAgBISAEhEA8BETgEg8t6dvVCEyfPn2cpmlmVan2er3eG+zyd4SPVRp6o9rcrgm6uJ0MDXjjXkD9N7yprPAqO3yyLVp2cK/Xi6NHjyY7RULjVTbxkSNHBv6UiNpMhJyI4RMnTrRl4T9y5Ah0XbdsJlJm/ZqaGrz77ruW7ajqApMnTzb0V76UlpbG5ZPlSW3smJaWFsgoT2R8XbB+/fp21Q0iTauqLCxcuND049WrV+PkyZM2epy4KbVWdf7UOVT71qdPn4jGkrlebrvtNtx1110G26pShGJqV4tUGQHNDWh8/D67pknIjuPOYjiyv2o6dtkR4CtvJ2S2Qwcx4fMHs+iJZCYtLCx8l5kN5SuI6O6KiorEIkaScUjGCoEkCMjzThLwZKgQEAJCQAgIASEgBISAEBACQkAICAEhIARiEBBBvxwRISAEhIAQEAJCQAgIASEgBISAEBACQkAI2EBABC42QBQTnUbA5XLdD+AZEwdWer3euXY5NsLHpwD0t8ted7Tz1K3AlKuMnr/22mt4+eWXbVnS9OnTcfXVVxtsvfLKK1B/HdWUiP+mm26CqhowaNAgW6ZVWfgPHTrUloX/3LnEi0fce++9uOWWWwx+7d27Fz6fLy5/S0pKoMTi4W3Tpk2BqgFdvUXKKB/PuZw5cyauusp4uF966SXs3r270xBceeWVbdUgzLLmmzl26tQprFq1KmGfFQfFw6zFWwEimhORgknUmKZn7gefsB6YkvBiTQbSoBuRvvAJwJFh+PSUH3C+BBxvtnPG1Nhi4KcHnfSNZKy7XK61AGaY2Ljf6/WWJmNbxgqBjiYgzzsdTVzmEwJCQAgIASEgBISAEBACQkAICAEhIAR6EgER9Pek3Za1CgEhIASEgBAQAkJACAgBISAEhIAQEAIpIyACl5ShFcMdQKCgoODbRPQDk6l+4vV6v2mHC0Oe52Hpzej6ymY7FhvFxmeGAd+/ztjh+PHjWLtW6T6Tb7fffjs+8YlPGAwdO3YMFRUVyU8Qw4LK1j527NiAmF9VDEi2KXH1/v37AyJ+VcUgniz80eaOJIa+cOECysvL43L7vvvuC2R9D2+vv/46XnzRrPhFXOZT3lnt1913322YJ55zqc6cOnvhTe2ZqkDRUU0FVgwbNqxNxN+3b9+4pm5qasK6detw+vTpuMaFd1YVC9S1EN6qq6vx3nvvJWU7dPCDDz5oWl1B31mG5rqf2zaPVUPUZxDSFv0J6r9m7etvA0uPWLXW6f02HnDStGS8KCgo+CkRfc3Exre8Xu9/JGNbxgqBjiYgzzsdTVzmEwJCQAgIASEgBISAEBACQkAICAEhIAR6EgER9Pek3Za1CgEhIASEgBAQAkJACAgBISAEhIAQEAIpIyACl5ShFcMdQKCgoOBxIvp8+FTMvKSysvLXdrgwzMeTNKDKDlvd2ca1vYC6u8xXoETkSkyebBs4cCBmzDBLCA3YmR3czM8+ffpg1qxZUNn5E20qC78SgSsRv/o7e/ZsoqaijtM0DSqzvvpveFOBDyoAwmq7+eabMX78eEN3JQpfuXKlVTOd1m/AgAEoKioynd/quVRVIVR1CJP7SODcqX1NVbviiisCARUqSENl4TfbUytzMzM2btwYOH/JtokTJ+LGG280mHn77bexdevWZM23jVf7pvbPwP3E+2h6pti2eSwZSstE+oLfQ2XoN2tbTwELdlmy1FU6HTrgpOHJOFNYWPg1Zv5puA0i+m1FRcUXkrEtY4VARxOQ552OJi7zCQEhIASEgBAQAkJACAgBISAEhIAQEAI9iYAI+nvSbstahYAQEAJCQAgIASEgBISAEBACQkAICIGUERCBS8rQiuEOIFBYWLiemQ1ZiJl5VmVlpS1p44f7+GECftcBy+nyU7w4Dhhuonf3+XzYu3evLf5Hyg5eV1eHffv22TJHuBGHwxEIJDATF8eaUAnfQ7Pw+/3+WENs+Xzy5MkBEXh427lzJ1599VXLc6hAhvnz55v2V4L+ZLO9W3YkiY7Kf7WO8KbE50qEbqUVFxebVmWwOyu9OmuhWfj79etnxb2ofdT5e+mll3Dy5MmkbSkD11xzDfLy8gy2EqkAEc0hVVlBVVgwNNbR+LtJgN4x1xJIQ1rhj6Bdm2vq7olm4L6dwIeNtuDtMCPkwOD9E8h6dE+YZ4WFhXOZ+TkTh71er7ewwxYiEwkBGwjI844NEMWEEBACQkAICAEhIASEgBAQAkJACAgBISAEIhAQQb8cDSEgBISAEBACQkAICAEhIASEgBAQAkJACNhAQAQuNkAUE51GoLCw8E1mvincAWa+vbKy0pZ8ysPr+L+J8I1OW2QXmvj71wGfGWZ06J133kFtba0tnmZlZeGGG24w2FJifiXqT0XLycnBtddea9n0gQMHoP6UkLqzBO+33HIL7r33XoPPR44cQWVlpeW1qI6RMqW/8MILeOONN+Ky1RmdVYUBVWkgvL333ntQgnwrLTc3Fx/72McMXe3ISt+/f/+2LPxmQRhW/DPrc/DgQbzyyitQe25nS0tLC1SAMGtr1qzBiRMnbJkuWjBJ07p/BL+Tmus93Pm0+74FbYx5lQc/Awt3Ac+ftmXJHWqENeQenEgJ35hnzJjxCV3Xd5g4/brX6x3ToYuRyYRAkgTkeSdJgDJcCAgBISAEhIAQEAJCQAgIASEgBISAEBACUQiIoF+OhxAQAkJACAgBISAEhIAQEAJCQAgIASEgBGwgIAIXGyCKiU4j4HK5mgE4wh3o379/H4/Hc94Ox4bX8VoizLDDVne3MfUq4MlbjatoampCWVmZLctTomolrg5vds4RajuaqDjY78yZM21Z+A8dOoSOysIfDagSic+ZM8e0i9oLxctqGzduHMaMMepzVdDC5s2brZrptH6jRo1Cfn6+Yf7m5ubAuWTmmL5df/31cDqdhn6JZKVXWfiHDh0aqKAwcuRIqL2yo50/fz4QSBL8i2eP451/+vTpuPrqqw3DduzYgV27bImVCtiOVBlB31eN5op/itftuPs77noIjqwvRhz3r/uAPxyK22zXGMD4uwPZ9MdEnZk7d+6VFy5cOG4y/pzX6+2bqF0ZJwQ6g4A873QGdZlTCAgBISAEhIAQEAJCQAgIASEgBISAEOgpBETQ31N2WtYpBISAEBACQkAICAEhIASEgBAQAkJACKSUgAhcUopXjKeQwLRp00Y4HI79JlMc83q9g+2aeriP3ybAmDLergm6kZ1MDdg7wdzhiooKHDt2LOnVZGRkYNGiRaZ27Joj1PjYsWNx9913m86nstO/+eabOHnyZNLrSoWBuXPnol+//8/enYBFdeV54//eggJEcQFFwV2MqGgUd3DXSN0SjXFFk87M9HTP0sv0/DPvvDPzTvfs/c5Md0/32+v0nl7TUeMWt7olcYka3HDfcI0riLuCgEBx/8+pjGlT9xZW3Tq3QOp7nocn/TTn/H7nfG5BcvV3zulgCC1uSxC3JoTaevTogZdeesm0+9tvv90qNjA0txZRQL9s2TLTLsXFxaisrHwmRVJSEhYtWmQ5hngOonhfFPELTzEnGU2cvv/kNoi7d+/KCBlSjJycHOTm5hr6ig0t7733XkgxQukkPnfCy9Dq7qP+TXv3UTmyZiDe9dWg01x/B/jc2VBW0Tr76Aq+WpGn/EMks1NV9RGA5MAYTU1N3bds2XIzktgcS4FoCvB9J5razEUBClCAAhSgAAUoQAEKUIACFKBArAmwoD/WnjjXSwEKUIACFKAABShAAQpQgAIUoIAtAixwsYWVQaMgUFBQkO9wOD4wSXVQ07QxUqawUo/L7AVxCwDb/wgsHwpM7mTkOHr0KI4fPy7FyeVyoVu3boZYMnM8Ce52u5GWlmbIVVZWhtLSUinrsSvImDFjMHiw8cqEDz/8EB98YAb0Yc8AACAASURBVPajEXwmoiDerAhdnNAvCspbe5s5cyYyMjIM0xSnyYtT5UNpwT4LYqOK2EwS2EQ+UcQv/tmpk8kPRShJA/o8fvzY733t2jVUVFSgvr7eQpTIh3Tp0gWFhYWmgZYvXw5x+4GMlpWVhby8PNNQ9T93AY+rZKQxxHD0HI34ud8GHOYbLw5XA/NPAA3PvtzBlvlJCvq78nzltUhiqap6FMCLgTF0XR/v9Xr3RxKbYykQTQG+70RTm7koQAEKUIACFKAABShAAQpQgAIUiDUBFvTH2hPneilAAQpQgAIUoAAFKEABClCAAhSwRYAFLrawMmgUBFwu16uKorwVmEpRlNUej8f8qO0w59Vjt57jcOBEmMPadPc/zQD+qZ9xieIkca/XK2Xtw4cPx4gRIwyxZOZ4Elycyi5OZw9sa9asQU1NjZT12BVEnAY/Y8YMQ3hRFP7OO++ElXbq1Kno3bu3YYy4peDAgQNhxWqJzmJjg9jgENju37+PjRs3hjSlgQMHYsKECaZ9q6ur/UX2osA+NTXVf6p8fHx8SHGf1en27du4fv26v5Bfxi0Xz8oX6vcXLlyIdu3aGbrv2LHDbyGjNXe7gq/kB/AdMfyKjzitkjoAzoU/BZzGtYngF2qBOSeAh3L2LEQ8X6sBdGBfRb5i/oEOMaiqqu8CeDmwu67rRV6vd2WIYdiNAi0uwPedFn8EnAAFKEABClCAAhSgAAUoQAEKUIACbViABf1t+OFyaRSgAAUoQAEKUIACFKAABShAAQpET4AFLtGzZia5Am63+8u6rn81MKqiKN/0eDx/LSNbRok+XwHWyIjVVmJkJwPbjLX2/uWtWLECDQ0NES9VnJgvTks3a7JyPIk9d+5c09PVV65c2WKno4cK6HA4sHTpUoh/BjZN0yAKxUNtL7zwAsaPH2/oLjY1iM0Nrb117NgRL79sqDv2TzvUzRmKouCVV15B+/btbV2u2HAhTt8XRfziq6VO4X/WIsXJ+eIE/cB27tw57Nu371nDQ/7+ggULkJycbOiv3zyNhlWfCTlOKB2V9l0Rv/iXUJJTTbvfagBcx4DKlrkYIZQlhNPnZnm+0j2cAYF9VVX9DoAvBf7/uq7/rdfr/XoksTmWAtEU4PtONLWZiwIUoAAFKEABClCAAhSgAAUoQIFYE2BBf6w9ca6XAhSgAAUoQAEKUIACFKAABShAAVsEWOBiCyuDRkFAVdWfAvhsYCpFUb7k8Xi+J2MKGSX6XyrAt2XEaksxSkcDGQnGFe3atQuXL1+WstRgJ+fv3r0bly5dkpJDBCkoKEB6erohXnFxMSorK6XlsSuQOKFfnNQf2I4dOwbxFWoTBdWisNqsrV+/Hg8fPgw1VIv1C1YYLorPRRF6KK25U/pDGR+sjzh5X5zALwr4xf/WdT2ScFEZ27dvX0yePNmQS/Ymj2AbB+BrQP2Pp8pbqzMZzsVvQuncxzRmTRMw5zhwpnVfzBGWhwNIvpav1IY16KnOqqr+FYBvBo7Xdf2HXq/381bjchwFoi3A951oizMfBShAAQpQgAIUoAAFKEABClCAArEkwIL+WHraXCsFKEABClCAAhSgAAUoQAEKUIACtgmwwMU2Wga2WUBV1WIALwWmURTlZY/Hs0FG+swS/RsApJz2L2M+rSXG1wcAr5mc+3zhwgXs2bNHyjTz8/MxYMAAQ6yLFy+ipKRESg4RRBQsi8LlwHbq1CkcOnRIWh67AmVnZ2Ps2LGG8OJ0fnFKfzhtzpw56Ny5s2FIaWkpysrKwgnVIn2Fg/AIbGKTidhsEmoLFifU8aKfOHVfnML/pIi/rq4unOGtoq/T6URRUZHpXDZs2IAHDx5ImWdzN3I0rPgD6HfOR57HEQfnvO9DyTC/XqRRB149DXwgZ0mRz1dSBMWHkdcnK0ethlNVVezyWW0yfrOmaYVW43IcBaItwPedaIszHwUoQAEKUIACFKAABShAAQpQgAKxJMCC/lh62lwrBShAAQpQgAIUoAAFKEABClCAArYJsMDFNloGtllAVdUTAHIC0zgcjhc3b958XEb6zD3629CxVEasthSjMA34ySDjikTR8qpVq6QstV+/fpg0aZIhlswcIvjgwYMxZswYQx5RrCyKllt7S0lJwbx580ynKZ5FOIXkubm5yMkx/Ej5C9O3bt3a2inQs2dPTJ8+3TBPK5sbhg0bhpEjR4a15rt3735cwC9yPg+n8D9rgcFusBCbXcSmF1nt1VdfhcPhMIRrOrUBjTv+I+I08a6vwpE1I2icPzsLbLwTcZrWGGB+eb6yzurEXC7XKEVRDgaO13X9iNfrzbUal+MoEG0Bvu9EW5z5KEABClCAAhSgAAUoQAEKUIACFIglARb0x9LT5lopQAEKUIACFKAABShAAQpQgAIUsE2ABS620TKwzQIul+uGoiiGc+KdTme3DRs23JaRPrNE3w1gooxYbSlGShxQNs58RZs2bcK9e/ciXm5CQgKWLFliGmfz5s0QxdMyWnMF8WvWrEFNTY2MNLbGEAX9Yh2B7YMPPsCHH34Ycu709HSIAm6ztnz5cjQ2NoYcqyU6xsfHY+lS4/6b6upqrFsXfk2zuLlBFPZ36dLFdDkNDQ3+zQ7Xr1/3f4WzeaIlfKzkDLaxQfYmj9mzZyM1NdUwRb3qBhp+Iw6Jt97ixv0J4sZ8OmiAr10BvnvdevxWPvIvyvOV71udo8vlylAUpdxk/FVN0/pYjctxFIi2AN93oi3OfBSgAAUoQAEKUIACFKAABShAAQrEkgAL+mPpaXOtFKAABShAAQpQgAIUoAAFKEABCtgmwAIX22gZ2GYBVVWbABj+nFDTNHHMsy4jfWaJfhkAixZNMNfkAOM7Gr9x+PBhnDx5UgY/XC4XunXrZoh15MgRnDghLmiQ04IVxO/btw/nzp2Tk8TGKGPHjkV2drYhw6VLl7B7t9iTEnorKiqC0+k0DNixYweuXbsWeqAW6ikK+kVh/9PN5/Ph7bfftjyjjh07+ov627dv748tCvnv3LmDmzdvWo75vAwU6y4sLDSdrsxNHkFvRNB11P/Q+p4qR/ZsxM/8SlDu1beAL51/Xp5G+PNUdPz79YnKl8Mf+dGIadOmJSUlJdWajK/RNK291bgcR4FoC/B9J9rizEcBClCAAhSgAAUoQAEKUIACFKBALAmwoD+WnjbXSgEKUIACFKAABShAAQpQgAIUoIBtAixwsY2WgW0UcLvdHXVdfxCYQtf1+16v1/w47XDno+tK5h7UA/hkdXC4cdpo/y/1BP7WZKtDZWUliouLpax6+PDhGDFihCHWrVu34PV6peQQQYIVxIsCdlHI3tpbZmYmZsyYYZhmfX09Vq5cGdb0p0yZgj59jA/27Nmz2L9/f1ixot052A0DVVVVePfdd6M9nTaTb9GiRUhKSjKsR+Ymj2C3K4ikje/9C5rOhv/zrmSOhHPe9wFF7PEytg8eAMtOAz4p279a6eNW8IvyPOWPI5mdqqpVADoExqirq2u3Y8eOukhicywFoiXA951oSTMPBShAAQpQgAIUoAAFKEABClCAArEowIL+WHzqXDMFKEABClCAAhSgAAUoQAEKUIAC0gVY4CKdlAGjIFBQUNDf4XBcNEl1UdO0LBlT6L1bz/Q5cF1GrLYYY3h7QHvRfGWyTu5OS0uD2+02TSIK1UXBuowWrCC+sbERYi2tvcXFxWHZsmWm0xQbH8QGiFBbVlYW8vLyDN1ramqwZs2aUMNEvV9GRgbGjx+PDh0Mdcf+GyPEzRFs1gTy8/MxYMAAw2DZmzwWL16MxMREQ56mq/vQuOGNsCavdOkL58KfAQnmh8iX1QBzjwM14p6Xtt208nzF/JdoiOt2u92XdV037PJRFKW3x+Np/dd2hLhOdmvbAnzfadvPl6ujAAUoQAEKUIACFKAABShAAQpQoGUFWNDfsv7MTgEKUIACFKAABShAAQpQgAIUoEAbEWCBSxt5kDG2DFVVxwIwOy78gKZp42Rw9CrRxzUB+2TEaqsxjo0B0pzG1ck8ubuoqAhOpzHJrl27cPnyZSm0DocDS5cuhfhnYNu6dSsqKiqk5LEziDihX2xMCGzHjx/H0aNHQ04tTmIXJ7KbtQ0bNuDBA8PFGCHHltlRnOguivh79uzpX3dycnLQ8Jqm4fbt2zLTx1Ssvn37YvLkyYY1y97kMW3aNPTq1ctoW/8I9T+bFbK5kpyK+MW/gNK+m+mYG/WAegy41RByyOe545HyfCU3kgWoqnoIgCGGrusjvV5v6L9cIpkEx1IgQgG+70QIyOEUoAAFKEABClCAAhSgAAUoQAEKUKAZARb08+NBAQpQgAIUoAAFKEABClCAAhSgAAUkCLDARQIiQ0RdwOVyqYqieEwSezVNU2VMKGOPvkDRsVpGrLYa4zsDgUUmNbMyT+6eOHEi+vfvbyC8cOEC9uzZI412+vTp/uLwwHb69GkcPHhQWh67Ag0ePBhjxowxhL979y42b94cVtrCwkJ06dLFMObQoUM4depUWLFkdu7cubO/eF88p+7du4cU+uHDh1i/fn1IfdnJXCAhIQFLliwx/aawFcYyWu/evTF16lTTUPW/nAvU3Hl2Gmc7OBf8GEraQNO+VT5gznHgfO2zQ7WRHjfK85WMSNaiqmoxgJcCYyiKMtPj8WyLJDbHUiBaAnzfiZY081CAAhSgAAUoQAEKUIACFKAABSgQiwIs6I/Fp841U4ACFKAABShAAQpQgAIUoAAFKCBdgAUu0kkZMAoCbrf7NV3XfxuYSlGU33k8ntdkTCGjRP8zBfiRjFhtNcb8rsD3XzCuTubJ3aKYXxT1B7a6ujqsWrVKGm12djbGjhUXP3yyPS8F4SkpKZg3b56ph3ASXqG2kSNHYtiwYYbulZWVKC4Wtb3RaeIU/h49enxcxN++ffuwEjc0NGDTpk2orq4Oaxw7GwVcLhe6dTPu3hGbXcSmF1nttddeg6IY//rHd/BX8O37cfNpFAfi53wLjt7ml7Q06MDSU8BeOfsPZC3Z7jh6eR7ioCi61UQul2u5oihFJuOXaJr2jtW4HEeBaArwfSea2sxFAQpQgAIUoAAFKEABClCAAhSgQKwJsKA/1p4410sBClCAAhSgAAUoQAEKUIACFKCALQIscLGFlUFtFlBV9UsAvhOYRtf173u93r+QkT6jRP87BfgPGbHaaozO8cBJYw28f7myTu5OTEzE4sWLTQnFyfPiBHoZTRSLz58/3zTUunXrnouicFHQLwr7A1tJSQkuXrwYMlN6ejoKCgpM+69YsQKiUN6u1rFjR/8J/OIk/oyMiA4W928+EJsQ2nJ7sulBWHXt2hXJyclo164damtr/Z/ZS5cu4cyZMxETiA0eYqNHYKuoqMDWrVsjjv8kwMsvvwzxGTD8br9zAQ0rXm82T9ykNxD3ovnvCjHwc2eB9SEc8i9tMa0kUFwTel6dpJRbnY7L5fpvRVE+FzheUZTPezyeH1qNy3EUiKYA33eiqc1cFKAABShAAQpQgAIUoAAFKEABCsSaAAv6Y+2Jc70UoAAFKEABClCAAhSgAAUoQAEK2CLAAhdbWBnUZgGXy/UviqL8Y2AaXdf/1ev1/pOM9Jkf6F+Dgr+REastx9g4HMjtYFxhaWkpysrKpCzd7XYjLS3NEOvIkSM4ceKElBwiSLBi4gMHDkgpipY20SCBxA0D4qaBwHb58mXs2rUrrPRFRUVwOp2GMe+//z6uXr0aVqzmOsfFxX3iFP4OHUw+TGFmu3btGsRn4/79+2GOfD66i4J3seFBbHwIZdODuJ1h9+7duHHjhuUFpqamYvbs2abjly9fjsbGRsuxnx44ZswYDB482BirqRH1P5oSNIdj2HzET/nfQb//9avAd65JmeJzF8QBvHgtXzludeKqqv4bgK+YjP8HTdO+ajUux1EgmgJ834mmNnNRgAIUoAAFKEABClCAAhSgAAUoEGsCLOiPtSfO9VKAAhSgAAUoQAEKUIACFKAABShgiwALXGxhZVCbBVRV/QGAz5uk+UtN074rI33mHv0n0PEnMmK15Rh/3Rt4o5dxheXl5di2bZuUpb/44osQX4Ht5s2b2LJli5QcIsjo0aMxZMgQQ7zr169j+/bt0vLYFUgUec+YMcMQXhRbi6LrcNrkyZPRt29fw5Dz589j79694YQy9BW3CDw5hV/MWVYTp8UfO3YMt27dkhWyVcSRtekh0o0pixYtQlJSksFE/GyInxEZrbmbMhpW/yn0SuMGHkfvcYif8y1AcZhOYe1t4IvnZMzu+YyhOzC5YoKy2+rs3W73/6fr+v8LHK/r+re9Xu8bVuNyHAWiKcD3nWhqMxcFKEABClCAAhSgAAUoQAEKUIACsSbAgv5Ye+JcLwUoQAEKUIACFKAABShAAQpQgAK2CLDAxRZWBrVZwOVyLVcUpcgkzeuapv1WRvrMEn0lgMUyYrXlGGNSgHeHGVfo8/mwcuVKiH9G2rp27QpVVQ1hdF3352hoaIg0hX+8OO185syZhlhNTU3+gnjxz9bcHA4Hli5dCvHPwCY2PogNEKG2AQMGID8/39BdnPa+atWqUMP4+4mC9O7du398qrwo6JfRamtrITaOPPmS9TmQMbdIY4ibCsSmB/El7IShjLZz505cuXLFUijxeRCfi8B29uxZ7N+/31JMs0HiMxwfH2/8OTxXjMbiT17AonTpB+einwPOdqb59zwElp4CGnVp03vuAik65lyfqGyyOnGXy/W6oii/Nhn/G03T/sBqXI6jQDQF+L4TTW3mogAFKEABClCAAhSgAAUoQAEKUCDWBFjQH2tPnOulAAUoQAEKUIACFKAABShAAQpQwBYBFrjYwsqgNguoqiqKE2cHplEUZbbH4/HISJ9ZohcDeElGrLYe4/Q4oKNJvfHWrVshTk2X0RYvXozExERDqEgKlM3mFayYWNw2IArHW3sTJ/SbnXp/4sQJHDlyJOTpC2thbtaKi4tRWVnZbCxx0nqvXr2kF6SL0/fFcxAnwt+9ezfk9TwPHcVze/LVsWNHW6ZcU1ODDRs2WNoE069fP0yaNMkwr+rqaqxbt07afAsKCpCenm6Ip9fcQcMv5/7+/09MgbPoN1A6GPuKTh/WAe5jQFXke4qkra2FAr1anq+8bTW3qqri37WGDQG6rq/zer3zrcblOApEU4DvO9HUZi4KUIACFKAABShAAQpQgAIUoAAFYk2ABf2x9sS5XgpQgAIUoAAFKEABClCAAhSgAAVsEWCBiy2sDGqzgKqqpsX2uq5P8Xq9u2SkzyzRSwGMlhGrrcf48SBgTppxlWVlZSgtFYyRN1FILAqKA9uFCxewZ8+eyBP8T4Rp06b5C9ED25kzZ3DgwAFpeewKNHjwYIwZM8YQ/t69e9i0KbxDut1uN9LSjA/2zp07CNw3I24FePoUflkF6eJGgKdP4a+vr7eLLupxxaaHp0/hNzuV3o5JWf0sO51OFBWZXYwCrF+/Hg8fPpQy3UGDBmHcuHGmsep/NAVoagQc8XC+8t9QephcDwLgQSPgOgZcfSxlSs91EEXB567nKT+yuoiCgoIpDofj/cDxuq57vF6vYWOd1TwcRwE7Bfi+Y6cuY1OAAhSgAAUoQAEKUIACFKAABSgQ6wIs6I/1TwDXTwEKUIACFKAABShAAQpQgAIUoIAUARa4SGFkkCgLuFyu9xVFmRKY1uFwTNi8efM+GdPpWaJf0IEBMmK19RhF6cC3soyrfPDggf80cBmtf//+mDhxoiFUbW0tVq9eLSOFP8YLL7yA8ePHG+LJPoVc2oQDAqWkpGDevHmm4YWT8Aq1DRw4EBMmTDDtLjyuXbsGUWCfmpqKHj16QFZButgwIGKLQn7xv9tSy8jIgPgSJ/F37txZytIeP37sv7HgycYH8Uz69u2L3NxcdOjQwTSH1QJ8l8uFbt26GWKKjTtiA4+MpigKXnvtNdNQvl3fhO/4asS/9E9wDHKZ9mnQgYUngYNVMmbTBmIo+NvyPOXrVleiqmoegBKT8Vs1TeMtNlZhOS6qAnzfiSo3k1GAAhSgAAUoQAEKUIACFKAABSgQYwIs6I+xB87lUoACFKAABShAAQpQgAIUoAAFKGCPAAtc7HFlVHsFXC7XXkVRDFXXiqKM8ng8h2VkzyzR7wLoIiNWW4+R7gQOGw+F9y97zZo1qKmpiZggMTERixcvNo0jTp4XJ9DLaO3atcPChQtNQ7377ruoqmr9VcKioF8U9gc2cZOBuNEgnDZ//nyIk+TtbKIgvaKiwl+ULr7a0in8ycnJ/hsfRAF/tDc9JCQk+Dd3iJ+dwHbkyBGcOHEi7Mc6fPhwjBgxwjBObCbYtm1b2PGCDRA/g+JnMbA1VRyFfnEH4ib+ZdBcXzwHrL0tbSrPfSBFx79fn6h82epCCgoKRjscDrOrVnZpmmbYWGc1D8dRwE4Bvu/YqcvYFKAABShAAQpQgAIUoAAFKEABCsS6AAv6Y/0TwPVTgAIUoAAFKEABClCAAhSgAAUoIEWABS5SGBkkygKqqh4CkBuYVtf1YV6v96SM6WSW6LqMOLES470RwJBk42r37duHc+fOSWFwu91IS0szxDp8+DBOnpTy2P2x58yZY3p6usxTyKWABAkyduxYZGdnG7575coV7Ny5M6zUWVlZyMsTB3TLbXfv3v34VPlbt27JDd7C0bp3746ePXtKP4VfbHoQhfNi04PYBBFKE8X3ogg/sN28eRNbtmwJJcQn+oifP/FzaNbefvtt+Hy+sGOaDRC3cYhbOQytqRFwxAfN8d3rwNeuSJlC2wmi43vlE5UvWV2QqqovAjhqMn6/pmnG60ysJuI4CtgowPcdG3EZmgIUoAAFKEABClCAAhSgAAUoQIGYF2BBf8x/BAhAAQpQgAIUoAAFKEABClCAAhSggAwBFrjIUGSMaAuoqiqqt4cG5vX5fIOKi4ulVI+zoD+8p/r3fYAv9DSOuXr1Kt5///3wggXpHaw4ubKyEsXFxVJyiCC5ubnIyckxxBMF1Vu3bpWWx65A4jT4GTNmGMI3NjZi+fLlYacNtkEgnEDi1P0np/CLovS6urpwhrfqvk6nE3369Pm4iD8+PnjBeTgLkbHpobkC/JUrV1q6DWHRokVISkoyLEWc0C+erYzW3LyDxd9yD/jjMoA7sT4ppAO/rshX/tDqcykoKBjscDhOB47Xdf2I1+s1bKyzmofjKGCnAN937NRlbApQgAIUoAAFKEABClCAAhSgAAViXYAF/bH+CeD6KUABClCAAhSgAAUoQAEKUIACFJAiwAIXKYwMEmUBVVVF0f5Ak7T9NU27JGM6LOgPTzGvI7DKWAOPhoYGrFixIrxgQXp369YNLpfL9Lsih8glo4kT1mfNmmUaShTEi8L41tzi4uKwbNky0ylu3rwZolA83DZs2DCMHDkyrGH37t37+BR+cSJ8W2uiqH3IkCH+2xBkFPGLz++TE/hlbnoIVoC/a9cuXL58OezHkp+fjwEDBhjGlZWVQdxiIau9+uqrcDgcIYU7Wwu4jwF1TSF1j7VOa8vzlQVWF11YWDjA5/NdCByv6/ppr9dr2FhnNQ/HUcBOAb7v2KnL2BSgAAUoQAEKUIACFKAABShAAQrEugAL+mP9E8D1U4ACFKAABShAAQpQgAIUoAAFKCBFgAUuUhgZJMoCbrf7sq7rfQLT+ny+nsXFxZEfEa3rjsw98EV5Wc99urPjgPZxxmVs2bIFsgq6lyxZgoSEBEMScQuAuA1AVisqKoI4eT2wbd++3V+k3tqbOKFfnNQvc/59+/aFKOzv0qWL6fJFQfqTU/iFUVs6hT9wwb169cK0adMi/hhEY9NDsAL8ixcvoqSkJOw19OvXD5MmTTKMq66uxrp168KOF2xAYWFh0M/a02MeNAIvHQXK66WlbmuB3ivPV8x3KIWw0oKCgt4Oh+OKSdcLmqaZbawLISq7UCC6Anzfia43s1GAAhSgAAUoQAEKUIACFKAABSgQWwIs6I+t583VUoACFKAABShAAQpQgAIUoAAFKGCTAAtcbIJlWFsFXC7XDUVRugcmcTqd3TZs2HBbRnKe0B++4pvZgCvVOO7EiRM4cuRI+AFNRkyePBmisDywnT9/Hnv37pWSQwSZMmUK+vQx7BnB2bNnsX//fml57AqUm5uLnBzjlQl79uzBhQuGw7bDmkbHjh39hdbt27f3n0wvCvnv3LkjbdOGmIzYTJGWlgaR6/Hjx3j06BEePnyI+vqWr9ru0KEDRLG52YaPZ0E+velBnMJfW1v7rCERfz9YAb7YcLFq1aqw44sNNWJjjVkTBf2isF9Ge/HFFyG+ntUWngT2PnxWrxj+vo695ROVPKsCM2fO7O50Om+YjL+qaZrxl6TVRBxHARsF+L5jIy5DU4ACFKAABShAAQpQgAIUoAAFKBDzAizoj/mPAAEoQAEKUIACFKAABShAAQpQgAIUkCHAAhcZiowRbQFVVe8CMBwTrihKJ4/HE3Fp58DNemJNZ9RFe13Pe77XuwP/OcC4irt372Lz5s1SljdgwACIE8cDmyiMXr16tZQcIkhWVhby8ow1sDU1NVizZo20PHYFGjt2LLKzsw3hxcYKscGiNTWxQUPMVRTviyL5uDiTax6emrAoGL9y5QqOHTuGxsbGqC9l9uzZSE012bkSZCb379+HKN6/du2a1E0PoS68uQJ88XMpfj7DbaqqomvXroZhBw4cwJkzZ8INZ9o/KSkJixYtajbWP14Cfl4hJV2bDaIAJ67nK8OtLtDlcqUqinLHZPxNTdMMG+us5uE4CtgpwPcdO3UZmwIUoAAFKEABClCAAhSgAAUoQIFYF2BBf6x/Arh+ClCAAhSgAAUoQAEKUIACFKAABaQIsMBFCiODRFlAVdVHAJID09bV1bXbsWNHxIX4maV6MuohcrCFIdArEdg3ynyAOAlcnAgefWV2HAAAIABJREFUaWuuyHfjxo0QxdMyWrt27bBw4ULTUOvXr/efFt9am5j73LlzIQq5A9vOnTv9xfAt3TIyMjBs2DB069YNDofD8nQePHiAw4cP+4vlo9GGDBmC0aNHN5tKbDKoqKjwF/Ffv34dYhNISzeXy+W3DmxHjx7F8ePHw57e8OHDMWLECMM4sd7t27eHHS/YAHETgNnnWPRffQv40nlpqdpyoEvl+Up/qwucNm1ah6SkpKrA8bqu3/d6vYaNdVbzcBwF7BTg+46duoxNAQpQgAIUoAAFKEABClCAAhSgQKwLsKA/1j8BXD8FKEABClCAAhSgAAUoQAEKUIACUgSCFbhICc4gFIiygKZpUv7csNt2vYMzEYYCxigv57lMt3MkkNXOOPWSkhJcvHhRypqCnZB+6NAhnDp1SkoOEaSwsBBduhjrVQ8ePIjTp09LyyMrUHp6OjIzMyFOvE9JSTGEbWhogNhY4fP5ZKUMK05iYqK/GL5Pnz6Ij48Pa+yzOj9+/BiiOP3s2bPP6hrR991uN9LS0kxjiNxXr171F/O3tiY2T4wcOdIwrVu3bsHr9YY9XWEgLAKb2MywfPnysOMFGzB9+nT07NnT8O0aHzC8FKhrkpaq7QbScbt8omLczRHGivnfimFgsetzJSDrvxufq0VzshSgAAUoQAEKUIACFKAABShAAQpQQLKAlL+YkzwnhqMABShAAQpQgAIUoAAFKEABClCAAs+dAIu0nrtHxgk3IyCrMGtAqd6prh5yjnqPsSf2r/2Az2QYF33p0iXs3r1bioYoTBYFyoGtsrISxcXFUnKIILm5ucjJyTHEu3HjBt577z1peawGEifxi2JnUcQvTrx3Op3Nhjp37hz27dtnNZ3lcWJe48eP9280UBR7/2hf3NCwZcsW1NfXW55vsIHJyclYsGCB4du6rvtziuL41tpSU1MhNsKYtRUrVkBs9gi3FRUVmX7mtm3b5r+dQEYLNm+fDuQcAKpaZm+KjKVFL4aOx+UTlaRIEvK/FSPR49jWLCDrvxtb8xo5NwpQgAIUoAAFKEABClCAAhSgAAUoYLeAvX/qb/fsGZ8CFKAABShAAQpQgAIUoAAFKEABCrQSARZptZIHwWlIEZBVmNVnl96lMQ53pUwqxoJM7wz8dohx0eIE9XfeeUeKhjiJvqCgwDSW1eJks2DN5RGnkIvTyKPdnpzCLwr5zW4PCDafuro6bNq0CbW1tVGd8oQJE5CVlWV7If/Ti2pqasIHH3yAy5cvS13r0KFDMWrUKENMcSr/+++/LzWXHcEWLVqEpCRjXbew+vDDD8NOOXHiRPTv398wrqysDKWlpWHHCzYg2Lw/dxZYf0damjYdqDwPcVAUS/cZLF68OKGqqupxmwbi4mJWQNZ/N8YsIBdOAQpQgAIUoAAFKEABClCAAhSgAAUAsKCfHwMKUIACFKAABShAAQpQgAIUoAAFKCBBgAX9EhAZotUIJCQkdFy/fn1VpBPqflRvH/cI1ZHGicXxiQ7g4njzlXs8Hty5I6cCd+nSpYiPjzckEoXVosBaVotWnmDzFQXY4gT+Xr16hXQKv1kcn88Hr9eLu3ejt0clJSUFqqoiMTFR1qMIO86BAwdw5syZsMcFGyCK+UVRf2A7efIkDh8+LC2PXYHy8vL8mysCmyjmF0X94TZRzC+K+gPbw4cPsX79+nDDBe0fzH3NbeAvzklL06YDOYDka/mKpd08BQUF7R0OB/992KY/IbG7OBb0x+6z58opQAEKUIACFKAABShAAQpQgAIUkCfAgn55loxEAQpQgAIUoAAFKEABClCAAhSgQAwLsKA/hh9+G1y60+nstmHDhtuRLm10qe6sqEd9pHFidfxbQ4BpnY2rP3r0KI4fPy6FZfLkyejbt68h1rlz57Bv3z4pOUSQaOV5esLdunWDOIFfFPKnpqZGvJZdu3ZJP62+uUllZ2djzJgx4Z3K72uAXnEUTTdPQb9zHvr9a9CrbgB196F06A606wxHrzFwZM+Gkmo8FT7YfE6cOIEjR45EbCgCDBw4EOLGgcD2vJzQ36dPH0yZMsUw//r6eqxcuTJsI7FZY/Hixabj1q1bh+pqOTXg3bt3x6xZswx5HjYCQw6EPe2YHFCer1j+OzWXy5WqKIqcnVgxqc9Ft2YBFvS35qfDuVGAAhSgAAUoQAEKUIACFKAABSjwvAhY/sPH52WBnCcFKEABClCAAhSgAAUoQAEKUIACFIiGAAv6o6HMHNESiI+P77Vx48brMvJllui6jDixGOOzGcC/9DOu/NatW/6T4mU0cdK4OHE8sNXU1GDNmjUyUvhjDBgwAPn5+bbmEYXRonj/SRF/QkKClPlXVFT4i9ll3YoQyqQmTZqEfv1MHr7ZYFHEf/0gGo+8Bf3awVDCf9TH2Q5xLy5B3MhlQGLHZ46TVdQvNlq4XC5DvsbGRixfvvyZ82jpDuJGC3HjhFnTNA23b4e/F8rtdiMtLc0Qcv/+/Th79qy0JRcVFcHpdBriLTgJ7HsoLU1bDdRYnq8Y8UJc7cyZM7s7nc4bIXZnNwo8VwIs6H+uHhcnSwEKUIACFKAABShAAQpQgAIUoEArFWBBfyt9MJwWBShAAQpQgAIUoAAFKEABClCAAs+XQLCCfha4PF/PMdZmq6rqOXFgduC6FUUZ6PF4LsjwyCzRawEkyYgVazGy2gE7R5qvWpwELk4Ej7S1a9cOCxcuNA2zYcMGPHjwINIU/vHNnUK+ceNG3L9/31Kerl27IiMjA7169TItiLYUFPDblpeXQ9xUUFlZaTWMpXHTpk3zr+eZrakRvqMr4Nvzg2d2fVaHuKHzEDf5r4C45uuV9+zZgwsXIvvVEBcXh2XLlplOqbi4OOrez7Ix+35BQQHS09MN3xI3Z4gbNMJtL774IsRXYLt27Rp27NgRbrig/YNtFPlhOfDVy9LStNVAj8rzlQ5WFzd79uy+TU1Nl0zGX9I0LfTrMqxOgOMoIEGA7zsSEBmCAhSgAAUoQAEKUIACFKAABShAAQoEEWBBPz8aFKAABShAAQpQgAIUoAAFKEABClBAggALXCQgMkTUBVRVPQEgJzCxoig5Ho/nlIwJZZbooiL82cd/y0jWBmMcHA30MDlofteuXbh8WU4FbmFhIbp06WLQO3jwIE6fPi1Ndfbs2UhNTTXEO3z4ME6ePBlSHnHqvjiF/8lJ/GKjgKx29+5dXL9+3V/IL25BaIk2btw4DBo06BmpdTRd3IlG7f/InaIzGc4lv4TSKfhmAl3XIU6hj/S2ghkzZvifYWA7deoUDh06JHddNkTLyclBbm6uIbJw8Xg8YWcUG1NUVTWMk31rgbj1QRT1B7bztcDUI8GnnZEAiK+eiUBmItAh7qO+jTpQ7QOqGj/6530fcOoRcL8xbILnYcCd8nylq9WJzp49e1BTU9MZk/FnNE0bbDUux1EgmgJ834mmNnNRgAIUoAAFKEABClCAAhSgAAUoEGsCLOiPtSfO9VKAAhSgAAUoQAEKUIACFKAABShgiwALXGxhZVCbBVRVPQhgVGAaRVFGeTyewzLSZ5boNwF0kxErFmP85wDg9e7GlYtT0sVp6TKaKEwWBcqB7caNG3jvvfdkpPDHGDFiBIYPH26IV11djXfffReiWNysiU0APXv29BeAi8JnRZHzx9riFP6Kigp/Ab8o5K+rq5O2ViuBsrKykJeX1+xQ/c4FNG7+G+hVFVZShDQm3v2fcPSfErSvz+fD2rVrI/IaPHgwxowZY8ghboQQN0O09iY2wIiNMGZt1apVlmyKiorgdBpvSNi6dav/cyqjifhLliwx/RnKOwRcefxRlhEdgEmdPvoalwIkOcLLfrEWKK0GDlYB2+8D1/8nbnhRWl3v8vJ8pafVWRUUFAxzOBzHTcYf1zTNeD2D1UQcRwEbBfi+YyMuQ1OAAhSgAAUoQAEKUIACFKAABSgQ8wJy/uYj5hkJQAEKUIACFKAABShAAQpQgAIUoECsC7DAJdY/Ac/n+lVVLQFgVkGcr2malGrxzBL9KoDgR34/n3RRm7UrFXgz25iutrYWq1evljKP9PR0FBQUmMZ6++23IQq4ZbS0tDS43W7TUNeuXcO+ffsg1iWKjjMyMtC7d29/Eb/MU/jv3bv3cQH/zZtir0nraB07dsTcuXOb3azg2/dj+A7+KioTjp/5j3BkG0+Mf5JcbMJYt26d5bmkpKRg3rx5puPXrFmDmpoay7GjNXDBggVITk42pCspKcHFixfDnoY4OV+coB/YxC0Z4rYMWW3WrFno3t24S+ifLwE36oG/6wP0S5KVDRDbdA5UAWtvAevvPNen939Ynq8MsCpTUFAw2uFwlJqML9U0bazVuBxHgWgK8H0nmtrMRQEKUIACFKAABShAAQpQgAIUoECsCbCgP9aeONdLAQpQgAIUoAAFKEABClCAAhSggC0CLHCxhZVBbRZQVXUbgOkmaaZrmrZDRvqMEv28AmTJiBWLMdrHAWfHma9806ZNEAXqMlqw08F37NgBUWwvq7lcLnTrFvzChvv376Nz586y0qGhoQHipgFxAr/4EhsGWmObP38+2rdvH3Rqvj0/hO/wb6I69fiCf4Nj4MygOY8fP46jR49anpMo6BeF/YFt//79OHv2rOW40Ro4YcIEDBw40JDu0qVL2L17d9jT6N+/PyZOnGgYJ/vWgiFDhmD06NGGPNU+oENc2NMOe4B2F/jPK8C51vmj2Nx6TpfnK0PDXvD/DFBVVWyeE5voAluJpmnGB281EcdRwEYBvu/YiMvQFKAABShAAQpQgAIUoAAFKEABCsS8AAv6Y/4jQAAKUIACFKAABShAAQpQgAIUoAAFZAiwwEWGImNEW0BVVQ8As2O4VU3TvDLmk1minwCQIyNWrMZYlQPkdTSu/vDhwzh58qQUlilTpqBPnz6GWKKwWhRYy2ri5P2ZM4MXicvIIzYFiOL98vJyiFP4dV2cEd56W3Z2NsaODX5At6/kB/AdeatFFuBc+haU1P6muYWruCWirq7O0tzGjBmDwYMHG8aKZ7d9+3ZLMaM5SPy8iJ+bwCY2kaxYsSLsqSQlJWHRokWm42TeWiBug3j55ZfDnp/MAT4dWH4T+MZV4FaDzMi2xjpcnq+MsprB7XZP1XXdbKPcdk3TZliNy3EUiKYA33eiqc1cFKAABShAAQpQgAIUoAAFKEABCsSaAAv6Y+2Jc70UoAAFKEABClCAAhSgAAUoQAEK2CLAAhdbWBnUZgFVVdcBmGeSZp6maetlpM8s0Q8DGCkjVqzG+Hwm8OW+xtVXVlaiuLhYCktWVhby8sQB0p9sjx49wtq1a6XkeBKkoKAA6enp0mI2Njb6T+EXBfziNoGamhppsaMRKNjtCCK3r/QX8O3/aTSmYZ4jPgkJf7QBSDC/PUDcECFuirDSgm3uEM9z+fLlVkJGdYzT6YR4dmbN6/Xi1q1bYc/H7XYjLS3NMG7fvn04d+5c2PGCDQh2O4K0BCEGetwE/Kgc+PrVEAe0ZDcde8snKsZfkiHOye12F+i6brZRTtM0zR1iGHajQIsK8H2nRfmZnAIUoAAFKEABClCAAhSgAAUoQIE2LsCC/jb+gLk8ClCAAhSgAAUoQAEKUIACFKAABaIjwAKX6Dgzi1wBVVXFMdJLTKIu0TTtHRnZMj/Q90DBBBmxYjXGkGTgvRHmqxeFz6IAOtLWrl07LFy40DTM+vXr8fDhw0hTfDxe5Jo0aRK6d+9uOaY4hV8U8FdUVPi/ntfW3On8+r3LaHh7WYsvTen6ApxLfgnA/K8Tdu7ciStXrlia59KlSxEfH28Yu3Xr1ufiub700kvo0aOHYf4nTpzAkSNHwjYZMWIEhg8fbhh39epVvP/++2HHCzZg1KhREJ+9uLi40GPWP4J+90PoD65Cr6oAxM0XjngoSR2BRPGVAqVLXygdwv+5LqsB/uIccKoV78XRgR0V+cr00ME+2VNV1QUAVpuMX69pmtnGOqupOI4Ctgnwfcc2WgamAAUoQAEKUIACFKAABShAAQpQgAJB/gSeMBSgAAUoQAEKUIACFKAABShAAQpQgAJhCbDAJSwudm4lAqqq/hrA6ybTeV3TtN/KmGbPEn2HDkyVESuWYxweDaQnGAV27NjhP5VeRissLESXLl0MoUpLS1FWViYjxSdijBw5EsOGDQsprs/n+/gU/uvXr6O6ujqkca2906JFi5CUlGQ6zYbln4J+92KrWEL81L+BI+cV07nU1dVh1apVluY5ffp09OzZ0zD29OnTOHjwoKWY0Rw0ZMgQjB492pDy7t272Lx5c9hT6dq1K1RVNYyTfWvBhAkTMHDgwGbnp1fdQNPxVdDvnId+5wL0mjuhrSexIxw9hkHpngPHCwVQOhmfb7BA37gKfFvOr7PQ5hpeL295vmJ8OCHGcLlcn1UUxey6jbc0TftUiGHYjQItKsD3nRblZ3IKUIACFKAABShAAQpQgAIUoAAF2rgAT+hv4w+Yy6MABShAAQpQgAIUoAAFKEABClAgOgIscImOM7PIFXC5XD9RFOVPTKJ+VtO0n8vIllmibwAwR0asWI7xrSygKN0ocPbsWezfv18KTW5uLnJycgyxxEn427Ztk5IjMEiHDh3Qv39/9O7dG6mpqZ/4trgVQOQWBfzP8yn8weBSUlIwb575wdxNV/ahceMbtphbDZrwGa//FHazJj6D4rMYbhs0aBDGjRtnGCaevbgZorW3Tp06Ye7cuabTXL16NWpra8NewpIlS5CQYNy9U1xcjMrKyrDjBQ5IT09HQUFB8Dj11fDt/TF8J8wOkw8//UeF/bMQl+0O+vl5OuqRauCL54AP68LPZfOIdeX5ynyrOdxu99/quv6fJuO/q2naX1qNy3EUiKYA33eiqc1cFKAABShAAQpQgAIUoAAFKEABCsSaAAv6Y+2Jc70UoAAFKEABClCAAhSgAAUoQAEK2CLAAhdbWBnUZgG32/1fuq7/L5M0/0vTtG/JSJ+5R38TOj4tI1Ysx5ibBvxokFHg0aNHWLt2rRSa7t27Y9asWaaxli9fDnFKuJ0tPj7+46J+UdAtTn5vy23UqFEYOnSo6RLr33QDdQ9a1fIdffMQX/hN0zk9fvwY77zzTtjzbd++PebPN6+RXrdu3XNxE4OYv1hHYNuzZw8uXLgQtsmkSZPQr18/w7hTp07h0KFDYccLHLBs2TLExcWZx6l/hIZVfwz9/tWI8xgCJLRH3IiliBu5DHAmNxu/pgn4TBmws3X9CPy8PF/5rFUYt9v9NV3X/yZwvKIo/+TxeP7ValyOo0A0Bfi+E01t5qIABShAAQpQgAIUoAAFKEABClAg1gRY0B9rT5zrpQAFKEABClCAAhSgAAUoQAEKUMAWARa42MLKoDYLqKr6vwF8PTCNrutf83q9fycjfWaJ/g0Afy0jVizH6BgPnB5rLiBOMhcF8DJaUVERnE6nIdT27dv9J+WzyROYM2cOOnfubAioP7qFhl+Zn9wvL7u1SM5FP4OSbr4JYe/evTh//nzYgcUJ9+Kk+8B24MABnDlzJux40R4gbhgQNw0EtitXrmDnzp1hT2fAgAHIz883jLt//z42btwYdrynBwT7zPn7ND5G/W8WArV3I8rxzMGJKYgb/YeIG/nqM7uKk/rX3n5mt6h0UID/uJ6v/L3VZKqq/gzAZwLH67r+Ra/X+wOrcTmOAtEU4PtONLWZiwIUoAAFKEABClCAAhSgAAUoQIFYE2BBf6w9ca6XAhSgAAUoQAEKUIACFKAABShAAVsEWOBiCyuD2iygquofAvilSZpfapom5VT9zBLddNOAzUtrk+HXDwNGpxiXVlpairKyMilrnjp1Knr37m2IJQqrRYE1mzyBYCelN118H43a/5GXSGIkpWNPOD9lfhJ/bW0tVq9eHXa2YDcViA0kYiNJa289e/bE9OnTDdNsaGjAihUrwp5+YmIiFi9ebDpuzZo1qKmpCTumGJCbm4ucnJygYxvXfR5N5UcsxbYySOk2GPEF/wqlU6+gw3UA//Ah8IsbVjLIHaMDb1TkK9+2GlVV1TUAzK6jWKZp2nKrcTmOAtEU4PtONLWZiwIUoAAFKEABClCAAhSgAAUoQIFYE2BBf6w9ca6XAhSgAAUoQAEKUIACFKAABShAAVsEWOBiCyuD2izgdrvduq5vNkmzWdO0QhnpMz/QPw0Fb8qIFesx3ugF/LWx1h7l5eXYtm2bFJ4XXngB48ePN8Sqrq7GunXrpORgECAuLg6ioN+sNRb/E5rOFbdaJufCn0DpPsx0fh6PB3fu3Alr7j169MBLL71kOubtt9+Gz+cLK160O8fHx2Pp0qWmaYuLi1FZWRn2lGbPno3U1FTDuH379uHcuXNhx+vevTtmzZoVdJzvyO/gK/l+2HEjHhCXgLgJn0PciKJmQ/39h8CvWrioXwdeq8hXfmd1zaqq7gAwNXB8U1NTwZYtW1rvD7zVBXNcmxTg+06bfKxcFAUoQAEKUIACFKAABShAAQpQgAKtRIAF/a3kQXAaFKAABShAAQpQgAIUoAAFKEABCjzfAixweb6fX6zOvqCgYLTD4Sg1Wf9BTdPGyHDp+YFeqCvYKCNWrMcY2QHYNNyoIAqeReGzjJacnIwFCxaYhnr33XdRVVUlI03Mx0hLS4Pb7TZ1qP/JdKDxcas1Ujr3hfNV889bRUUFtm7dGvbcRUG8KIwPbGKjitiw0trbzJkzkZGRYZjmyZMncfjw4bCnP2LECAwfbvxhv3LlCnbu3BlWPIfDgaKiIv8mErOm37mIhhWfCium7M6OfhMRX/BvQHySaegmAK+dAnY+kJ059HgK8NL1fCX8D/f/pHC73cd1XTfshNF1fbTX6z0U+kzYkwItJ8D3nZazZ2YKUIACFKAABShAAQpQgAIUoAAF2r4AC/rb/jPmCilAAQpQgAIUoAAFKEABClCAAhSIggALXKKAzBTSBQoKCno7HI4rJoGvaprWR0bCnrv1CboDe2TEYgzg1Figk7Hu2V9ELYqpZbQ5c+agc+fOhlClpaUoKyuTkeK5jdGuXTuIL0VRUFNTg9raWktr6d+/PyZOnGgcW1+N+p8VWIoZzUHOol9BSXvBkLKpqQm/+134h5hPnToVvXsbr584c+YMDhw4EM2lWco1ePBgjBlj3AN1//59bNwY/n6mbt26weVyGebS2NiI5cuXhzXHYD/P/iCNj+HfQNIKmtJ1EOLnfBNKcprpbGqagJePA6drWmayig8jr09WjlrNrqrqdQCZgeMdDke/zZs3X7Yal+MoEE0Bvu9EU5u5KEABClCAAhSgAAUoQAEKUIACFIg1ARb0x9oT53opQAEKUIACFKAABShAAQpQgAIUsEWABS62sDKozQKLFy9OqKqqMjsKvF7TtEQZ6Xt/oGf5FJyXEYsxgB+8ALzS1Shx+vRpHDx4UArRqFGjMHToUEMscVK6ODE9llr79u3Rs2dP/1f37t0Np8g/fvwYH374Ic6dO4cHD0I/PnzIkCEYPXq0gVJ/WIGG3y5s9cSOzFzEv/ID03nu27fP7xFOGzhwICZMmGAYUl1djXXr1oUTqkX6pqSkYN68eaa5V69ebWnjx5IlS5CQkGCIWVxcjMrKypDWGexn+cngxnVfQFN5+DcIhJTcQielQzriC/8LStpA09Hl9UDhMeBmg4XgEQ5xNiLz8hTF8q4pVVXFv2sND7Suri5lx44d1RFOj8MpEBUBvu9EhZlJKEABClCAAhSgAAUoQAEKUIACFIhRARb0x+iD57IpQAEKUIACFKAABShAAQpQgAIUkCvAAhe5nowWPQFVVUUVcsfAjI2NjZ3fe++90CuUg0y56249JcGBh9FbUdvOtLgb8G2TWteHDx9i/fr1Uhbfo0cPvPTSS4ZYPp8PK1euhPhnW20OhwPp6enIzMz0F/F36tQppKUKk5KSEly+HNpB2zk5OcjNzTXE1h9cRcNbRSHlbOlOCZ/dAiR0MEyjqqoK7777bljTS05OxoIFC0zHiM+1+Hy39ibmL9YR2KxscBAxJk+ejL59+xrinTx5EocPP7sIX3yOCwqC3/bgO/Qr+Pb+uPWxJqbAuehnUDoZb2wQk935AFh2KvrTLs9XLP992ty5c5MbGhoemcxa1zTNEf3VMCMFrAnwfceaG0dRgAIUoAAFKEABClCAAhSgAAUoQIFQBCz/AWQowdmHAhSgAAUoQAEKUIACFKAABShAAQrEigALXGLlSbe9dbrd7rO6rr8QuDKHw5G9efPmszJWnFmim55MLCN2rMVIcwLHxpives2aNaipqZFCsnTpUsNp9CKwOKFfnNTflpoowhbF+6KIPyMjw3Tdoa73xIkTOHLkyDO7Dx8+HCNGjDD00+9dQsPbrz5zfGvoEDf97xA35GXTqbzzzjsQtxeE0+bMmYPOnTsbhpSWlqKsrCycUC3Sd+zYscjOzjbkFps8du3aFfacsrKykJeXZxh3//59bNy4sdl4YmNKUVER4uLiTPvpdy6iYcWnwp5TtAYoKRlwLv45kGT8PIg5/FEZUHwvWrPx57lXnq+kWs3odrt76bp+1WT8DU3TMqzG5TgKRFuA7zvRFmc+ClCAAhSgAAUoQAEKUIACFKAABWJJgAX9sfS0uVYKUIACFKAABShAAQpQgAIUoAAFbBNggYtttAxss4CqqrsBTDRJM1nTNPG9iFtmiX4NQM+IAzGAX8D7IjCsvRHD6kngZqzTpk1Dr169DN86c+YMDhw48Fw/CUVR0K1bN38Rv/gyKyKPZIHipP6LFy82G+LFF1+E+Aps+oNraHhrSSTpozc2qRMS/thjmu/8+fPYu3dvWHMZNWoUhg4dahhTUVGBrVu3hhWrJTqLz9L06dMNqW/fvg1N08KeUlJSEhYtWmQ6btWqVairqwsaM9jmCP+Axseof9MNNAYfH/ZkbRjs4T+iAAAgAElEQVSgpA+G85UfAvGJhujXHwP5h4FG3YbE5iHLyvOVIVazqao6FsB+k/EnNU0bZjUux1Eg2gJ834m2OPNRgAIUoAAFKEABClCAAhSgAAUoEEsCLOiPpafNtVKAAhSgAAUoQAEKUIACFKAABShgmwALXGyjZWCbBVRVXQNgfmAaXdcXeb3e1TLSZ5bohwGMlBGLMYC/7QN8yWR7xNWrV/H+++9LIRo0aBDGjRtniFVdXY1169ZJyRHNIKI4WmxQeHIKv9PptC39w4cPsX79+mbjB/PVa++j4RezbZub7MDO11ZA6dTbELa+vh4rV64MK116ejoKCgpMxyxfvhyNjY1hxYt25/j4eIibLQJbJD8zs2fPRmqq8WB4sVlCbJowa7m5ucjJyQm6/MZ1n0dT+bNvkYi2n1k+R7+JiHd/DVAchm9/7Qrw3etRm+XO8nxlqtVsqqouBmD4gVAUpdjj8Zh/6K0m4zgK2CjA9x0bcRmaAhSgAAUoQAEKUIACFKAABShAgZgXYEF/zH8ECEABClCAAhSgAAUoQAEKUIACFKCADAEWuMhQZIyWEFBV9UcA/iwwt6Ion/d4PD+UMafMEl1UgM+TEYsxgPEdgTUm9boNDQ1YsWKFFKL27dtj/nzDPg9/7HfffRdVVVVS8tgZRBSIiwJ+cXJ6ly5dpKQSxjdv3vSvX8RNSUkxjbtz505cuXIlaM60tDS43W7j930NqP+x5bphKWsMJ0jc8IWIm/y/TId4vV7cunUrnHAoKiqC2WaL7du34/r16FVvhzXppzqLgn5R2P90ExsRxIYEK23kyJEYNsx4gLv4bInPWGBrblOE6Os78jv4Sr5vZSotNiZ++t/DMWSOIX9dE5B3CLjZYP/UdGBVRb4iivItNbfb/de6rn8jcLCu6z/1er1/aikoB1GgBQT4vtMC6ExJAQpQgAIUoAAFKEABClCAAhSgQMwIsKA/Zh41F0oBClCAAhSgAAUoQAEKUIACFKCAnQIscLFTl7HtFHC73f+q6/o/mOT4Z03T/kVG7owS/VsK8IaMWIzxkcCZcUCHOKPGli1b/AXnMtrcuXPRqVMnQ6gDBw7gzJkzMlJIjSFO4RdF9k9O4U9ISJAS//79+/5icvEVaCtOlBdF1IFN9BPPIlgLdpq76F//3/lS5h2tIAl/vgtwGD+MlZWVKC4uDmsaU6ZMQZ8+fQxjzp49i/3794cVK9qdgxXTh3JjQ7C5BotptnnH4XD4N0TExZn8YgCg37mAhhWvR5sl4nxKSg84X3vH9DP27WvAN65GnOKZARTg29fzFcv/DlNVVeyi+EJgIl3Xv+z1ev/9mRNgBwq0EgG+77SSB8FpUIACFKAABShAAQpQgAIUoAAFKNAmBVjQ3yYfKxdFAQpQgAIUoAAFKEABClCAAhSgQLQFWOASbXHmkyXgcrm+qCjK9wLj6br+ptfr/YyMPJkl+hcBGHLIiB2rMX6aDcxONa7+xIkTOHLkiBSW0aNHY8iQIYZYorBdnJjeGlq3bt0+PoU/NdUExMIkxYnqFRUVKC8vx7Vr11BbWxs0SteuXaGqqun3xW0JovA6WHv11VchirADW8OKP4B+57yFmbfMkPiXvwNHr7GG5Lqu46233gprUllZWcjLyzOMefToEdauXRtWrGh2zsjIwPjx49GhQwdD2pMnT+Lw4cOWpxPs1oLAzTtz5sxB586dzfM0Pkb9z2YBTY2W59GSA+NnfBmOwYWGKVTWA6MPArr9k/tieb7yA6tpVFXdCMCwAF3XX/N6vb+zGpfjKBBtAb7vRFuc+ShAAQpQgAIUoAAFKEABClCAAhSIJQEW9MfS0+ZaKUABClCAAhSgAAUoQAEKUIACFLBNgAUuttEysM0Cqqq+DOBdkzS7NE2bIiN9jz2626Fjs4xYjPGRwKe6A18bYNS4d+8eNm3aJIVJFCnPnDnTEMvn82HlypUQ/4x2E6fui1P4xZeYX2JiopQpiFP4RQG/2Kxw69YtNDU1hRx33rx5SElJMfTftWsXLl++HDTO4sWLTefvO/AmfAd+FnL+lu7o6DYI8Yt/aTqNgwcP4vTp0yFPUdyysGjRItP+GzZswIMHD0KOZWdHccOC+Pw9uREiOTk5aDpN03D79m3L0wl2a8HTGwVyc3ORk5MTNEfj2s+jqULORh/LC4lgoNKpN5yvrTCNsPQUsMvuj4UDBeUTlPCum3hqtqqqngBgeEBNTU0Tt2zZUhIBDYdSIKoCfN+JKjeTUYACFKAABShAAQpQgAIUoAAFKBBjAizoj7EHzuVSgAIUoAAFKEABClCAAhSgAAUoYI8AC1zscWVU+wUKCwuH+Hy+U4GZdF2v9Hq9PWTMIHO3ng0HymTEYoyPBHokAAdHm2usWrUKdXV1UqiWLl0KUbwc2LZt2+YvgI9GE0X8L7zwAvr06YO0tDQpKcUp/Ddu3Pj4FP6amhrLcceOHYvs7GzD+IsXL6KkJHitbmFhIbp06WIYp1ccRcPaz1meT0sMdP6xB0pSJ0Pq6upqrFu3LqwpBXM5dOgQTp0y/KoKK3YkncXp95mZmf4i/u7du4cU6uHDh1i/fn1IfYN1CnZrwZPNO2Ius2bNCprDd+g38O39YURzaA2DnUvfgpLa3zCVX9wAvvKhvTP0+ZBVOVm5aDWLqqriF0y7wPE+n69ncXFxdH6RWp08x1HgKQG+7/DjQAEKUIACFKAABShAAQpQgAIUoAAF7BNgQb99toxMAQpQgAIUoAAFKEABClCAAhSgQAwJsMAlhh52G1vq4sWL46qqqhrNlqUoSpLH43kc8ZK36/GZiagHwD+PjBjz9wF2jAReMJSIwl9ELorJZbTp06f7C5gDW1lZGUpLS2WkCBpDnNY+dOhQfzG/0+mMOJcorhYn8IuNCJWVlWGdwt9cclHkPWPGDEMXsalCbK4I1vLy8iCKtQ3t8UPU/1yNeL3RDBA3+a8QN9z8ZP1wN5iMHDkSw4YNM0xfPLPiYsuHpIfNITay9OjR4+Mi/vbt24cVo6GhAZs3b0ZVVVVY4wI7N3drwdq1a/Hyyy8jLi7ONId+5wIaVrweUf7WMjhu3J8ibswfGaZz/BGgHrN1lr7yfMW4qynElDNnzkxzOp1mVzQ0apqWAEAPMRS7UaDFBfi+0+KPgBOgAAUoQAEKUIACFKAABShAAQpQoA0L8C/Q2vDD5dIoQAEKUIACFKAABShAAQpQgAIUiJ4AC1yiZ81M8gVUVRXV34ajj3VdH+31eg/JyJj5gX4FCnrLiMUYHwn8Y1/gzzKNGpcuXcLu3bulMA0aNAjjxo0zxJJx8nhzExTF07Nnz0ZiYqLldfh8Pn/hvijiF1/itHg7miimXrZsmWloUdB99+5d0++JjRJiw4RZq//RVKCpwY7p2hMzoT0SPrvFdM/Os24qCJxQt27d4HK5TOe5YsUKiEJ5u1qnTp38BfziKyMjI6I07733nv8WCBkt2K0FwiLoZpfGx6j/2SygyXS/loxpRTWG0nUQnEt+acjZBOCFfUCd+B/2tDPl+cpgq6ELCgpGOxwOw+4nRVHOeTyeQVbjchwFWkKA7zstoc6cFKAABShAAQpQgAIUoAAFKEABCsSKAAv6Y+VJc50UoAAFKEABClCAAhSgAAUoQAEK2CrAAhdbeRncZgFVVb0ACgLTKIqy1OPxrJCRPqNE364A02TEYoyPBKZ2Bn43xKghinxF4bOMlpycjAULFpiGWrNmDWpqamSk+UQMUSAvivlFcXW4TZyG/vQp/KKoPxpNnNAvisAD29GjR3H8+PGgU3jttdegKMY/pm/c9f/QdPydaExdWg7nsregdDHsC/IX4If7eSwqKjItVN+5cyeuXLkibc7is/b0KfwdOnSIOLb4/B06dAgPHjyIONaTALm5ucjJyQkjno7GtZ9HU8XRMMa0/q7O11dDSTFutJhxFDgj/1fRE5CN5fnKXKs6qqqKX6CrTf79WuzxeAz/3rWah+MoEA0Bvu9EQ5k5KEABClCAAhSgAAUoQAEKUIACFIhVARb0x+qT57opQAEKUIACFKAABShAAQpQgAIUkCrAAhepnAwWZQGXy/U9RVG+aJL2HzRN+6qM6WTu0d+Ejk/LiMUYvxe4OB5IdBhFPB4P7ty5I4Xq5ZdfRseOHQ2x9u/fj7Nnz0rJ8XSQSZMmoV+/fiHHLS8vh/gShdSioL8lWnZ2NsaOHWtIfevWLXi9Yr+MeZs/fz7EbQSBTa88iYbVf9ISS7Gc0zGkEPHTv2w6fuvWraioqAg59uTJk9G3b19D//Pnz2Pv3r0hxzHrmJKSAnE7wpOT+CMK9tRgsb5jx45BPHPZLT09HQUFodd++w79Br69P5Q9jRaPFz/ve3D0HG2Yx9zjwCF7LuCAAnz7er7yhtXFq6r6VwC+afgZ1/Wfer3eP7Ual+Mo0BICfN9pCXXmpAAFKEABClCAAhSgAAUoQAEKUCBWBFjQHytPmuukAAUoQAEKUIACFKAABShAAQpQwFYBFrjYysvgNguoqvolAN8JTKPr+q+9Xu8fykjfc4/+ZV2HlM0BMubTVmL8ejAws4txNaKwWHzJaGPGjMHgwYMNoUQB/fbt22Wk+DhGczcCPOlUXV398Sn8N27cQLRO4W9uoaJIfN68eaZdxOn04pR6s5aXl4esrCzjt5oaUf+jKVJtoxEs4c93Ao54Q6rbt29D07SQpzBgwADk5+cb+tfV1WHVqlUhxxEdxSn83bt39xfwi0J+8axktNraWv9GkidfwZ6xjFziFgdxa0F8vNHW8Hv7zgU0rHhdRtpWF8O55JdQug4yzGvZKWCnvAsRAuN/sTxf+YFVDFVVvwvgLwLHK4ryFY/H83+txuU4CrSEAN93WkKdOSlAAQpQgAIUoAAFKEABClCAAhSIFQEW9MfKk+Y6KUABClCAAhSgAAUoQAEKUIACFLBVgAUutvIyuM0Cbrfbrev6ZpM0ezRNM1bVWphP5gf6Uih428JQDmlG4NM9gK/2N3Z41snw4aBmZGRg5syZhiGNjY1Yvnx5OKGe2Xfo0KEYNWqUab8zZ874bwR48MC+yt1nTrCZDqKg36xYfPfu3bh06ZLpyM6dO2POnDmm32vc8Aaaru6LZEpRHxtf+F9w9DX+ytB1HW+99VbI80lKSsKiRYtM+xcXF6OysrLZWB06dPAX74svUcwvivplNPFz9eQ2iLt378oIGXKMKVOmoE+fPs33b6xD/U9mhBzzeevo/NQqKB0zDdO284R+OFBQPkEptmqlqqrYyeIKHK8oyqc8Hk/oPxRWJ8BxFJAowPcdiZgMRQEKUIACFKAABShAAQpQgAIUoAAFAgRY0M+PBAUoQAEKUIACFKAABShAAQpQgAIUkCDAAhcJiAzRYgJutztL1/XzJhO4o2laVxkTy9irj1aaUCojFmP8XqBfEvBBrrnIypUrUV9fL4Vr6dKlpqeDb926FRUVFVJyiCButxtpaWmGeGVlZSgtbd0fn2A3GVy8eBElJSVBjYLZNl3YhkbvV6TZRiOQkjoAzqW/NU115MgRnDhxIuRpBPss3LlzBx6PxxBHbDwRBfziJP6OHTuGnKe5jo8fP/bfBiG+xOdc1s+TlcmJmxzEjQ7Bm47GtV9AU8URK+Fb/5j4RCR8xgvEJRjmOuwAcK/RniU0Keh/I08x35ETQkpVVa8DMOxCcDgcYzdv3ty6f6mFsD52iS0Bvu/E1vPmailAAQpQgAIUoAAFKEABClCAAhSIrgAL+qPrzWwUoAAFKEABClCAAhSgAAUoQAEKtFEBFri00QcbI8tavHhxXFVV1WMAhmOsFUXp5PF4HkZKMbpUd1bUow6AI9JYHP9JgZJcoG+SUWXXrl24fPmyFK7p06f7i6UD26lTp3Do0CEpOUQQcSq7OJ09sK1ZswY1NTXS8tgRSBSSz5hhPB1dFIW/8847QVMWFBQgPT3d+H1fPep/PM2Oqdoa0/npjVDapRpyPHr0CGvXrg0598CBAzFhwgTT/tXV1bh27Zq/wD41NRU9evQw3XAScrKnOt6+fdtfwC9O4hebB1pLa+42BzFH3+G34Nvzg9YyXenzcAycifiCfzPEfdgIDDkgPd2TgL7yfCXeavRXXnmlc11d3T2z8bdu3Uo4ePBgg9XYHEeBlhDg+05LqDMnBShAAQpQgAIUoAAFKEABClCAArEiwIL+WHnSXCcFKEABClCAAhSgAAUoQAEKUIACtgqwwMVWXgaPgoCqqmcADApMpev6eK/Xu1/GFHqW6Md1YJiMWIzxe4H/2x/4ox5GkQsXLmDPnj1SqLKzszF27FhDrAcPHmDDhg1Scoggc+fORadOnQzxVqxYgYaG1l37GhcXh2XLlplaiBPlgxWH9+nTB1OmTDEd17Dpb6Bf3i3NNxqB4vK+gLjc10xTrVu3DqIYP9Q2f/58tG/fPtTulvqJTQGieP/JSfwteQp/cwsoLCxEly5dTLvodz9Ew3Jzc0sorXBQvPofcAyYapjZ2tvAF8/ZM2EFOHE9XxluNbrb7Z6q6/qOwPGKopzzeDyGf99azcNxFIiWAN93oiXNPBSgAAUoQAEKUIACFKAABShAAQrEogAL+mPxqXPNFKAABShAAQpQgAIUoAAFKEABCkgXYIGLdFIGjLKAqqobARQGplUU5VMej+ctGdPpWaL/WgdelxGLMX4v8FIX4FeDjSK1tbVYvXq1FKqUlBTMmzfPNJY4dV2cvi6jBTutvri4GJWVlTJS2BpDnNAvTuoPbMeOHYP4CtZeffVVOBzGyyv0m6fQsOqzts5ZenBHPBL+/H0Axr9+EDdGiJsjQm1ZWVnIy8sLtXvI/cTmClHEL75u3boV8riW6jhkyBCMHj06aPqGdV+AXn64paZnf15nMhI+owEO42H5ny4DtpiegR/5tHTg1xX5yh9ajeRyub6oKMr3TP69utrj8SyyGpfjKNBSAnzfaSl55qUABShAAQpQgAIUoAAFKEABClAgFgRY0B8LT5lrpAAFKEABClCAAhSgAAUoQAEKUMB2ARa42E7MBDYLqKr6LQBvmKT5F03T/llG+p579Dd0HSIPm0SBJAdwYbx5wE2bNuHePTnVrqKgXxT2B7b9+/fj7NmzUlYkTqoXJ9YHtpMnT+Lw4dZfsBzsJgNRQC5O6Q/Wgm0EgN6E+p/MAHz1UnyjFcS55NdQug40pGtsbMTy5cvDmoa4GUK4RtLEqfsVFRX+U/hFEX9dXV0k4aI6Njk5GeKmAkUx/+scvfIkGlb/SVTnFO1kjuzZiJ/5FUPaah+Qc+D/Z+9MwKOq7v7/PTOTgUBYAoQlLLKIgIBAAYGwCLLMBERAFkGpS1urdvFt+3Z5Xd6q/Vd9u7xd7Ntat6KtGEAWUSATEAGBgMimgCCbgBD2sARIyCzn74nEQu6d/c7MnZnveZ48E3PP+S2fc4O5537P7wAeGaOIBB4pGaAV5Ifqzel0vgjguzr9n3K5XE+Haof9SMAsBPi8Y5aZYBwkQAIkQAIkQAIkQAIkQAIkQAIkQAKpSICC/lScVeZEAiRAAiRAAiRAAiRAAiRAAiRAAiQQdwIUuMQdOR0aTCA/P/9hKeXfdMzOd7lcE41w12KtHCIEVOluNoMJzL4RGNRAa1SJ4JUY3ojWp08fdO6sPQrg8OHDWLlypREuquwrPzXb2bNnsWiROkTC3C3QSQZz5871KyTPzs7GmDGaAzKqkvVueAXejf8wd+I1orO0Hwqb81ndmFesWFElrA+ndevWDT179gxnSNVGlmoB/4kTJ8Iaa6bO48ePR1ZWlm5Isuwo3P8y5J9nM6WsiSVj8gyIHO2mjrdOAj/aG7vQhUTekYFiXaQenE5nMQC9IyYmulyu+ZHa5TgSSBQBPu8kijz9kgAJkAAJkAAJkAAJkAAJkAAJkAAJpAMBCvrTYZaZIwmQAAmQAAmQAAmQAAmQAAmQAAmQQMwJUOASc8R0EGMCTqdzEIDVOm6+cLlc2pLpEcSTu1HWQSUuRjA05Ye0rQ10rgN0zASOVwKHK4Fjl4H9IRYSfygX+O/rtJiOHz+OZcuWGcIvNzcXqpJ8zRZJ1XV/AQUSxM+fPx+XLl0yJJdYGvEnwF67di0+//xzv64nT56MWrVqaa7Liyfhfn1cLEOOiW37gysBq11ju7S0FEuWLAnbZ9u2bdG1a1eozQ96ze12V1XhVxX41SaTZKrC7w+G2sSgNjPoNnV6w78mABdOhs0ymQZYWn4DtnH/pxvy3TuBlWdjlo3PAmQdzhPlkXpwOp3q/3d1ao73er03LFu2bE+kdjmOBBJFgM87iSJPvyRAAiRAAiRAAiRAAiRAAiRAAiRAAulAgIL+dJhl5kgCJEACJEACJEACJEACYRKQUrYFoL6G1hhaLRNT11Sr+al+duCqMdXfX/2zg1euq59VfQkhrr4eZrTsTgIkQALmIECBiznmgVFETmDy5MmZZWVlFwBYalrx+XzNli5dakiJ65bFcp8E2kceaeqM/EYW8PM2QN96QG0N9X/nWXwOmH0SWHQaqPDp59+pDvB+D/1rs2bNghLdR9usViumTZuma+a9997DsWPHonVRNX7cuHFQwv6a7cMPP8SePebXwPbt2xedOmmriR84cABr1qzxy6h3797o0qWL7nX3G5Mgz5cYwjdeRmzO52Bpf4vGnZQSM2fOjDiM+vXrV4n669atC5vNBiXkP336NJK5Cr8ejIYNG1ad2iCE/msc79q/wPtxQcQck2Wg7bY/wtKmnybcgxVA3paYZrGtJE/cFKkHp9OpnpX1dvC4XS6XdqdLpI44jgTiSIDPO3GETVckQAJxJ8D18Lgjp0MSIAESIAESIAESIAESIIEaBCjo5y1BAiRAAiRAAiRAAiRAAmlK4MpLCpW9Eu0rsYES6+uJ+ONBqFrQv/KKs1VXhP7V/x2PGOiDBEiABKIiQIFLVPg42CQEnE7nJwC61wzH5/ONXbp06SIjwswtlnMATDbCVrLaaJIBPHEdMCkHCGeBtswLLDwFzD4BbFZbL2q0T/oAjTO0P1+5cmVVxXIjmqrQryr112yffvopNm/ebIQL+BPEqxxULmZv/k4yUMLz2bNn+w3fbrdjypQputd9+96Hp+gJs6d+TXyiQUtk3P2Wbszbt2/H1q1bkyqfeAc7duxYNGjQQNetLN0P96zp8Q4p7v5Eo3bImKq/+eOxz4HXjdlDpJ+XwIySAeJbkSadn58/Vkr5js74j1wu182R2uU4EkgkAT7vJJI+fZMACRhBgOvhRlCkDRIgARIgARIgARIgARIggVgRCOd9UaxioF0SIAESIAESIAESIAESIIE4ELjywuI+AKpMZs3K+3GIIGIX1ZX8lch/pRDC/CquiFPlQBIggWQmQIFLMs8eY68m4HA4XhVCK2CUUv6qqKjoSSNItSiWjwrgWSNsJaONnlnA7BuBLGt00X9UBjx9ANhylbD/9x2AaU21dnfv3o0NGzZE5/DK6M6dO6NPnz4aW+fOncO7775riA9/gnh1ysCcOXPg8/k5psAQ79EbsVgsmDp1KtRnzVZUVISTJ0/6dXLbbbdBVWbXNM9lVL40LPrg4mwh4953IOo20XgtLy/HvHnz4hxN8rjLycmBw+HQD9jnQeWM24DL55MnoQgjtTl+DUuHWzWjSz1A303+TyyJ0F3NYT8oyRN/jdSWw+F4TAjxTM3xUsp/FBUVfTtSuxxHAokkwOedRNKnbxIggUgIcD08EmocQwIkQAIkQAIkQAIkQAIkkCgCFPQnijz9kgAJkAAJkAAJkAAJkECMCSTxC4tgZJTAX4n6WcU/GCleJwESiCsBClziipvOYkTA4XA8JIR4oaZ5KWVhUVHRaCPctiiWDgG4jLCVbDbqWYFVPYFmduMiLywFnj0I7K8AxjQGXrpBa/vSpUuYP3++IU7r16+P22+/XdeW8qF8RdsCCeKXL1+Oo0ePRusi5uP9nWSwbds2fPzxx379t2vXDgMHDtS97nH9F3z7P4h57EY6sN78AKx97tc1uXDhQpSVlRnpLmVsjRs3DvXq1dO/D977FXy7U/+fUNGgNTLuKgCEdmPM774A/mTMoSN+7xkL0O9wnoh4J5TT6VQ7Vu6o6UAI8ePCwsI/pczNykTSigCfd9JqupksCSQlAa6HJ+W0MWgSIAESIAESIAESIAESIIErBCjo561AAiRAAiRAAiRAAiRAAilC4KoXFtcBUJX406VR4J8uM808ScDkBChwMfkEMbyQCIwaNaq3xWLZqNP5nMvl0ikbHpLZazo1/0DmWGw4Ef7I5B6hFmILbgQGNzA+D48ECk4Afy8B1vQC9BZ933nnHZw/b0xF7zvuuAN16tTRJPLhhx9iz549hiQ4bNgwtGzZUmNr165d2LhR7xY1xK1hRvydZFBaWoolS5b49SOEwLRp03Sr+8uTn8H9lr443rDAjTZkscH+4CpAaO/KL774AqtWqT26bFcTaNasGUaOHKkLRZ47DPfMKWkBzDbsMVi63KbJtcIHfGMTcM4TWwwleTo3bRgunU7nKQCNdYaMcLlcy8Mwxa4kYBoCfN4xzVQwEBIggSsEuB7Ogjf8ZSABEiABEiABEiABEiCBVCJAQX8qzSZzIQESIAESIAESIAESSDsCV720uBdA27QDoJ+wEvi//iWP14QQ6ns2EiABEogLAQpc4oKZTmJMoHfv3hk5OTkXAWTouGrncrkM+X9rbrHcDaBjjNMxlfkftQJ+1tp/SPLsIcgTOyEvnoRo2AaiyQ0Q9ZqHlcNlH3DaA+TqnACgRPBKDG9Eu/nmm3HDDdqjAIwUaHfq1Al9+/bVhKs2JajNCWZvqrq6qrKu1+bOnYuKigq/KQwdOhStWrXSvV758nDAXW729K+JL2PSqxBNu2hi9nq9KCgoSKpc4hHs+PHjkZWVpevKM/8h+I59Eo8wEupDNFTV+Yid3loAACAASURBVGfrxvDSUeBpQ/5PFDDFLSV54huRQhgzZkx7r9e7T2+83W6v/8477/BoikjhclxCCfB5J6H46ZwESOAKAa6H694KXA/nbwgJkAAJkAAJkAAJkAAJpAABCvpTYBKZAgmQAAmQAAmQAAmQQHoRiMfRweWnvFVQz+y8jIor31f/TP28+vuKk1+VRbz6WmYT69cTUjvHVvX91T+r/r52E2vVz7O71IrVBKoXGVUvM4QQr8XKCe2SAAmQQDUBClx4L6QKAafT+SGAm2vmI6W8s6ioaI4ReeYWy1cAfNsIW8lgo5YF2N/Pf6Te9X+Hd/M/NR1E/VxYOt8GS+fREFlNo0q1pKQE77//flQ2qgeryvmqgn7N5vF4MHv2bEgpo/ajTgBQJwHotfnz5+PSpUtR+4i1ASXoV8L+mm3dunXYt09X61vVtUGDBhg7dqxueN5Nr8H74UuxDt1Q+5Y2/WG77Q+6NtesWYMDB2KvzjY0oRga8/e7pVyqTT/uN6fG0Lt5TNvG/B6W6/J0A1LV+Y9XxjhWiVdKBooHIvXidDqnA/hXzfFCiO2FhYXdI7XLcSSQaAJ83kn0DNA/CaQvgXish58499V6+LZDlTh5/qvvq3+mvj9+5Xr1z66+1rTBv9fDq79vpvOznPpWqOvd2+jswDZmerkebgxHWiEBEiABEiABEiABEiCBhBCgoD8h2OmUBEiABEiABEiABEiABMIncNWLiyfDH60/QgnxlSj/zK6vFBGluyqrRPzxbkrYr8T/VQL/zvavNwAYKPZXLzNWXhH3q082EiABEjCcAAUuhiOlwQQRcDqd/wfg+zruf+9yuX5mRFgt1spvCgGtgt0I4ya0cWs28K/O+oF5178A72aN7lPTWYmiLV3Hw9JuSEQZqmroc+bMgfqMtlmtVkyZMgXqs2ZbtmwZjh8/Hq2LqvG333476tevr7H10Ucf4bPPPjPERyyNqBMG1EkDNdvBgwexevXqgK4nTZqE2rVra/tcOo3K1/TF/rHMJVrb9geWAxmZGjNnzpzB4sWLozWfMuPVJha1mUWveeY9AN/xHSmTq79ELK37wTb2j7qXZxwDnvg89gikwANHBwi18Syilp+f/4KU8iGdwS+6XC69n0fkh4NIIN4E+LwTb+L0RwIkEIv1cCXEV+L8HV98tR6uBPzbD8V6t6B2LpWwX30p4X/X1vaq71UzUOzP9XD+CpEACZAACZAACZAACZBAkhGgoD/JJozhkgAJkAAJkAAJkAAJpBcBI19aXC3eT5RwP9zZq67mr4T9uYMyjarmzyOIw50I9icBEgiJAAUuIWFipyQg4HQ67wMwQyfUVS6Xa6gRKbQqli19wGEjbCWDjafaAg+00EbqO7IJnoU/DCsF0ag9rIN+BEurPmGNU51VhX5Vqd+INnz4cLRooU3q008/xebNm41wgd69e6NLly4aW0aeNmBIoH6M5Obm4tZbb9VcdbvdVZsrAp1k0KtXL3Tt2lXXsrvgLsgzyVXV3jbyaVg6jtTN580334TP54vlVCSF7YDV+c8cgJr3dGgZd82CaNhGk+pFL9B/M1D61SFxMW1eK9of7yci3jrgdDo/BnBTzSCllPcUFRUF38EV0+xonAQiJ8DnncjZcSQJkEDoBIxcD79avJ8o4X7omX/V82ph/7BumUYJ/LkeHu5EsD8JkAAJkAAJkAAJkAAJJIAABf0JgE6XJEACJEACJEACJEACJBCMgFEvLpSI/+jqSwmrvB8sz3CvV1fyb9TZXlXJP8oK/qxSFO4EsD8JkEBAAhS48AZJFQIOh6OrEGK7Tj7lLpdLv3R0BMnnFksllmwbwdCkG7KyJ9BRW5wcnhXPwbfz3YjyUVWsrXnfh2h8fcjjd+3ahY0bN4bcP1BHJbRXgvua7ezZs1i0aJEhPtSGAbVxoGZT4u9Zs2aZXgRusVgwdepUqM+abenSpThx4oRfTjabrWqsXvPtXwWP61FDGMfNSN0msN/7jq67nTt3YtOmTXELxayOJk6ciMxMnX8oALhn3wN5eq9ZQzcsLutNU6o2LOm1Xx0EXjRmP1KweA+V5InrgnXyd/3222+vV1lZeRaA5hffarV2WLx48f5IbXMcCSSaAJ93Ej0D9E8CqU3AqPVwJeJ/f3t5wirvGz1L1ZX8VeV+Vck/ygr+XA83eoJojwRIgARIgARIgARIgAQMJEBBv4EwaYoESIAESIAESIAESIAEoiVw5cXFkwBUZdywW6oJ+IMBMFDg/xqA14UQK4P55HUSIAES8EeAAhfeG6lC4KmnnrKsX7/+AgCNslQI0bWwsPBTI3LNLZbq/7/3GmHL7DaODNCP0P3aWMhLp6MK39J5DKz9H4ao0yionYqKCsydOzdov1A61K9fH7fffrtu13nz5qG8vDwUM0H7TJs2DVarVdPPyNMGggYRRQdVoV9V6q/Ztm/fjq1btwa0PGbMGGRnZ2v7eC6j8qVhUUSVmKEZ35wPUa+5xrmR92ViMovea9u2bTFo0CBdQ/L0PrhnfzN6J2a3ULsB7He/BdTK0kR66DIwwJiDP0Kh8GpJnvhOKB31+owaNWqkxWJZqnPttMvlahKpXY4jATMQ4POOGWaBMZBA6hGIdj081QT8wWbYQIE/18ODweZ1EiABEiABEiABEiABEogzAQr64wyc7kiABEiABEiABEiABEhAj8CVFxczAAwNl1C1iL9k9SWo79O5KYF/7uA6aDG4DtT3ETRVpeh+CvsjIMchJEACoMCFN0EqEXA4HKuEEEN0cnrI5XK9aESuucXyWwBeNcKW2W3s6wfU1hZpR+WLQwFvZfTh18qCbfgvYWmrLwi+2sGxY8ewfPlySCmj9jthwgTUrVtXY2f9+vXYu9eYauK33HILWrdurfFh5GkDUYMIYKBTp07o27evpseZM2ewePHigK7btGmDIUP0fg0Bz7In4duzLJahG27b2vseWPs9pGtXsVBM0rWNGzcO9erV000/Xarz24b8FJZud+gy+M5nQGFpfO4OCdx9NE+8Gak3p9P5FAC1Sb9mm+tyuSZHapfjSMAMBPi8Y4ZZYAwkkDoEolkPrxbxL99WDvV9Ojcl8B/ePRO3dsuE+j6CxvXwCKBxCAmQAAmQAAmQAAmQAAnEggAF/bGgSpskQAIkQAIkQAIkQAIkECIBKaUS8Cshf9sQh3zdbf+CsioBvxLys11LoLpyf+6gzCqBfwRNvch4WgihKhWxkQAJkEBIBChwCQkTOyUJgfz8/N9LKf+zZrhCiHmFhYWTjEij+TrZ1iLxuRG2zG5je18g26aNsvJVJ3D5vGHhW268HbZBPwJstQPaLC0thcvlgs/ni8r3zTffjBtuuEFj49ChQ/jggw+isl09uGPHjujXr5/GVllZGRYuXGiIj1gaUSJtJdbWa6GcZODvhAJ5ag/cc5LtgAsB+8OrAaHd3VJSUgJ16kI6tszMTEycOFE39eSc5/BnUTTpiIwp6tFL+8pqywXgtm3h24x0hMeC5if6i+ORjs/Pz18qpRyp8//PHxcWFv4pUrscRwJmIMDnHTPMAmMggeQnEM16+Ky1F6oE/ErIz3YtgerK/UrYrwT+ETSuh0cAjUNIgARIgARIgARIgARIwEgCFPQbSZO2SIAESIAESIAESIAESCBEApG+uKiuxr9vQVmInthNifuzu9SCEverzzAbKxSFCYzdSSCdCVDgks6zn3q5OxyOcUKIt2tmJqU8W1RU1OjL6sPRl3cHkFssj6iP1CN4bUYf9QZy7dos3a+Pg7x40tD0Rf1c2By/hsjpHNDuhQsX8O6778LrjbyiZatWrTB0qPaAKbfbjdmzZxuSV506dXDHHfpVu5WgXwn7zd7Gjx+PrKwsTZjr1q3Dvn37Aobv74QCNajylZFA5UWzp39NfBl3/B2i+U2amNXmkjffjLgoelIxqBnsoEGD0Lat/v5uz+x74Tu9J6nzCyX4jDv/BdG4g25XxyfA9vjd5jtK8kS3UGLW6/PUU09Z1q9ffxaA3nELN7tcro8itc1xJGAGAnzeMcMsMAYSSF4Cka6HV1fjL1hzIXmTj3PkStzfvY0dw7plVn2G2bgeHiYwdicBEiABEiABEiABEiABowhQ0G8USdohARIgARIgARIgARIggRAIXDlK+EkA94XQ/esuqho/RfzhENPvq8T9qmJ/+wl6+oqA9lW5SFWxX73QYCMBEiABXQIUuPDGSCUCo0aNqmuxWJQoUaeuPAwTJeYWy5kA7koldnq5rO4JtNcpkuieeSfkuS+MT99ihW3gI7B0nxzQ9uXLl6tE/RUVFRHFYLPZMHXqVN2xS5cuxYkTJyKyW3PQbbfdhoYNG2psbdy4Ebt27TLERyyN9O3bF506ddK4COUkgwYNGmDs2LG64Xm3zIR33V9jGbrhti25vWAbrx/z+vXrsXfvXsN9mt2g+h1Sv0s1m7x4Cu7Xbzd7+FHHZ+19L6z9HtS1M+ck8ON43hISfykZKB6JNCmHw9FDCLFVZ3xF//796z711FPRHYsSaWAcRwIGEeDzjkEgaYYE0oxApOvhqho/RfzR3yxK3K8q9k8dqN1gHMQ618Ojx08LJEACJEACJEACJEACJBAWAQr6w8LFziRAAiRAAiRAAiRAAiQQOQEp5VNfVrNVYv6QGqvxh4Qpok4RCvuVmP91IYSaRzYSIAES0BCgwIU3RaoRcDqdqwEMqpmXlPLxoqKiZ43It0Wx/K4AXjTClpltLLsJuLGuNkL37HsgT8dOrWrpPBq2YY8BwuIXj8fjweLFiyOudD9ixAg0b95cY3/Hjh3YsmWLIdPyjW98AzfeeKPG1tGjR7F8+XJDfMTSSG5uLm699VaNi1BPMpg4cSIyM3V2hJSXonLGbbEMPSa27d9ZBti1vxDnzp2r2mCSTq1ly5YYNmyYbsrej16B96N/pDQO0aAVMqbOBKwZmjzPe4G8zcAZTxwRSIwvGSgWRuoxPz//R1LKP+qMX+lyufQnOlJnHEcCCSDA550EQKdLEkhyAuGuh7Maf+wmPEJhP9fDYzcltEwCJEACJEACJEACJEACGgIU9POmIAESIAESIAESIAESIIEYE7hShWgFgLahuKKQPxRKxvSpFva3GFwH6vsQG48dDhEUu5FAuhGgwCXdZjz1883Pz/+llPJpnUwNEya2XiNzvRYcSXWa73QDeuscEOSe9wDk8R0xTV80vh4Zk14BrHa/fnw+HwoLC3HmzJmwY+nSpQt69+6tGadsqY0CRrRmzZph5MiRuqZmzZoFtSnBzM1qtWLatGm6IS5ZsgSlpaUBw+/Rowe6d++u28f95jTIswfNnL4mNtutT0BtNtFrc+bMQWVlZVLlE02wDocDOTk5WhPSh8q/DwFkahd0V/82iabazToKyE/3AQXGHPIR6hRJb13UO95DXAx1QM1+TqezCMComj+XUv6yqKjo/0Vql+NIwCwE+LxjlplgHCRgfgLhrodTyB+/Oa0W9t/aLRPq+xAb18NDBMVuJEACJEACJEACJEACJBANAQr6o6HHsSRAAiRAAiRAAiRAAiQQgMCVFxf3hVqVn0L+xN1OEQr7lcDxNSGEeqHBRgIkQAKgwIU3QaoRyM/P7y+lXKeTl0cIkVVYWHjZiJxzi+UnAPTVykY4MIGN2TcCgxpoA/Es/CF8RzbFPsI6jWGf9iZQS2dXwRXvStSvqqOXlZWFFU+DBg0wduxY3TFz585FRUVFWPb0On95QhLuvPNO2Gw2zeWVK1fi8OHDUfuItQFVoV9V6q/ZQolfbQiYOnUqFIeazXdgLTxLfhbr8I21n5kN+/36mz12796NDRs2GOvPxNbURg81vzWbPPoJ3AseMnHk0Ydm6TYBtiH69+6WC8Bt26L3EY4FCWw4mif6hTPm6r6TJ0+2l331D6je7qmbXS7XR5Ha5jgSMAsBPu+YZSYYBwmYl0C46+EU8iduLiMU9nM9PHFTRs8kQAIkQAIkQAIkQAJpQICC/jSYZKZIAiRAAiRAAiRAAiQQfwLhHCdMIX/858efRyXsz+5SC+0n1Au1Yj+PHTbP9DESEkg4AQpcEj4FDMB4AsLpdCpxYt2apoUQowtVSXcDWsu18hkp8JgBpkxr4vXOwIhsbXiexT+F72BxfOK21ULGXbMhspr69ef1erFw4UJcunQprJjuuOMO1KlTRzNm3bp12LdvX1i2/HUeMmQI2rRpo7mcLALwXr16oWvXrpr4169fj7179wZllJ+fj8aNG2v7ed2ofHHol3uIZVAbZuqQMX0uRH3tBgdVnV9V6U+Hlp2djTFjxuim6in8L/g+/yBlMYjMbKh7ABmZmhzdEhi2Ffg8+r1A4fL7n5I88Wi4g6r7O51OdeyE3k6Vcy6XS/0fILl+SSMFwXEpTYDPOyk9vUyOBKImEM56OIX8UeM2zIAS9ndvY8fUgVmhVuznerhh9GmIBEiABEiABEiABEiABK4lQEE/7wgSIAESIAESIAESIAESMJDAlSpEMwAoVU3Qtn9BGfYtCK8KalCj7BA1geqK/UrYH2JTLzKGsVp/iLTYjQRSlAAFLik6sWmeltPpnAfgDh0Mf3S5XD8xAk/LNbK/tEDvJAAjzJvCxt9vAMbqaLE9RU/At+/9+MVosSJj4isQOZ38+vR4PFiwYAEuXw79AIZ+/fqhY8eOGpsHDx7E6tWrDcmvQ4cOGDBggMaW2nwwf/58Q3zE0kjfvn3RqZOW+9atW7F9+/agrlu1aoWhQ/UfMTzv/xq+XUuC2jBTB2uPO2Ed+B+6IS1ZsgSlpaVmCjcmseTl5aF9+/Za29KLyhcGx8SnWYzaxvweluvydMP53RfAnxJw6Ia0YPDR/mJNpIwcDsdfhBA/qDleCPFmYWHh3ZHa5TgSMBMBPu+YaTYYCwmYh0C46+Gz1l5AwZoL5kmAkVQRqK7Yr4T9ITauh4cIit1IgARIgARIgARIgARIIFQCFPSHSor9SIAESIAESIAESIAESCAIASmlUtisCAXUmZ2XsePls1DV+dnMS0AJ+7s+0LCqan8ITb3EeFoI8VoIfdmFBEggBQlQ4JKCk8qU4HQ6HwTw95oohBDbCwsLuxuCSEqRW4wTEGhiiD0TGvnj9cCUHG1gnuW/gu8zV9wjtt32B1ja9PfrV1VJVyJ5Je4PpfkTm7vdbsyePTsUE0H7ZGZmYuLEibr93n33XZw7dy6ojUR1ULGPHTsWdrtdE4La8KA2PoTSpk6dCpvNpukqT++De/Y3QzFhqj72h1YDFqsmpmPHjuG9994zVayxCEbdz+reqNnk6b1wz74nFi5NYdNy/XDYRv0/3Vj2lQNDtiYkzNKSAWgCISKuou90OvcDaKeZTynvKSoq+ldCsqJTEjCYAJ93DAZKcySQAgTCWQ/fdqgSzy85B1Wdn828BJSw/5HRDaqq9ofQuB4eAiR2IQESIAESIAESIAESIIFQCVDQHyop9iMBEiABEiABEiABEiCBAARCPVJYCfiPrr7EqvxJdjflDq4DVa1fCfyDNB45HIwQr5NAChOgwCWFJzeNUxsxYkQbm82mqzb2+XzNli5desIIPLnF8lUA3zLClhltPNsOuLe5NjLPqt/Ct+PthIQcqEK2CujixYtVlfpDaUpkrsTmeq2oqAgnT54MxUzQPmPGjEF2dram36ZNm7Bz586g4+PdoVmzZmjRogWuu+461KunPflJbXiYO3cuvN7QRE2DBg1C27ZtddKQqHzFAVQmV6VT27i/wNKytyafL5+tMHPmzHhPV9z9TZ8+Xdend/0L8G5OUf23PQsZd82CqNNIN/fbtwObEnCAnQRePJonHor0JnA4HNcLIfbojRdCNC0sLDTmH8FIA+Q4EjCIAJ93DAJJMySQIgRCXQ9XAv73t5ezKn+Szfvw7plQ1fqVwD9I43p4MEK8TgIkQAIkQAIkQAIkQAIhEqCgP0RQ7EYCJEACJEACJEACJEACegTCOVJ4/4IyCvmT+DZSYv5qYX8IafDI4RAgsQsJpBoBClxSbUaZTzUBp9O5F0CHmkSkgVWHc9fKcRBIjLI9DlP9y+uAB3O1jrxr/wLvxwVxiEDfhW38X2HJ7eXX/5EjR7BiRUgHUGHkyJFQAvaabfv27di61ZiS27169ULXrl01PsxS0V1VW2/ZsiVyc3OrhPwZGRkB53bv3r1Yv359yPNft25dTJgwQbe/7+PZ8Kz9c8i2zNDR0rQrbJNe1g1l48aN2LVrlxnCjEkM7du3R15enq7typeGA57ymPhNtFHb8Cdg6TRaN4x/HgMe/TxBEUo4SgaKpZF6z8/P/6GU8nmd8ZtdLpd210qkjjiOBBJMgM87CZ4AuicBkxAIZz181toLFPKbZN4iCUOJ+auF/SGM53p4CJDYhQRIgARIgARIgARIgAQCEaCgn/cHCZAACZAACZAACZAACURIINQjhVVV/k3PnoL6ZEt+AkrY3/WBhsjuUitYMjxyOBghXieBFCNAgUuKTSjT+ZpAfn7+C1JKTeViKeU/i4qK7jUCVe5GWQeVOAPAboQ9s9n4eWvgP1ppo/J++CK8m15PYLgCGZNfhcjp7DeGLVu2YMeOHUFjVEJ7Jbiv2UpLS7FkyZKg40Pp0LRpU4waNUrTVVV0nz17NjweTyhmDOsjhEBOTk6VgF8J+fVOD/DnrLy8vIqL+gyn3XHHHahTp452SMVZVP5DXygdjv1497V/uwiopT29oKysDAsXLox3OHHz169fP3Ts2FHrz12OypeHxy2OeDoSLXogY8ILui5PuoGBW4CLiXlkLis5jGxMERF7dzgcS4QQ+TWTE0I8W1hY+Hg8OdMXCcSSAJ93YkmXtkkgOQiEuh6uqvI/XlAK9cmW/ASUsP+R0Q3QvU3Qx3Wuhyf/dDMDEiABEiABEiABEiCBBBKgoD+B8OmaBEiABEiABEiABEggeQmEeqQwq/In7xwHijyMav08cjg1bwFmRQK6BChw4Y2RqgScTqcqCT5fJ78TLpdLW5I9QhAtiuUiAYyJcLiph/2gJfBoG22I3k2vwfvhSwmPPePuORANdHYcXIls6dKlOHHiRMA4GzZsiNtuu023z9y5c1FRURF1nkpAP2XKFN3K96tWrcIXX3wRtY9gBmrXrv21gF9V4bfbg4paNCa9Xi9cLhfOnFF7WMJr3bp1Q8+ePXUHud+6H/LkZ+EZTHBv6y0/h7Xr+JjeNwlO0d/fDGjSpInmmjxzAO6Cu8wYcnQx2WohY1oBRL3muna+uxtYfDo6F5GOFsC/juSJeyIdP3nyZHuZ2oGisyHN5/PdsnTp0g8itc1xJGA2AnzeMduMMB4SiC+BUNfDWZU/vvMSL29hVOvneni8JoV+SIAESIAESIAESIAEUo4ABf0pN6VMiARIgARIgARIgARIINYEpJQrAAwN5EdV49/x8lmc2Xk51uHQfgIJKGF/78eaQH0GaQeEEO2CdeJ1EiCB5CZAgUtyzx+j909g1KhRdS0WixIratYSLRZL3yVLlmw0gl+LYvmgAP5uhC2z2XigBfBUW21U3o9nwbv2+cSHm1EH9vveATJ0Kr8D8Pl8UKL8ysrKgLH6qx6/bt067Nu3z5A8Bw8ejOuuu05ja+/evVi/fr0hPq42ojYRKOF1dRX+Ro0aRe3jgw8+wKFDhyKyY7VaMXXqVKi4ajbfofXwLPpJRHYTNsieBft3luq6V/eMundSsU2aNAlqc4hmDvcsg2fZkymXsnXA92DtNV03r/fOAPfuSmjKE0ryxNuRRuB0Oh0AXDrjL9arV6/BW2+9xdLEkcLlONMR4POO6aaEAZFA3AiEsh6uqvH/eck5bD8U+JkhbkHTUUwIKGH/M9MaQX0GaVwPD0aI10mABEiABEiABEiABEigBgEK+nlLkAAJkAAJkAAJkAAJkECIBKSUSoY1I5iYX4n4Nz6XoPKCIebCbsYRUGL+9hPqIXewvgDuKk+qOtEwIYT6ZCMBEkhBAhS4pOCkMqWvCTidzvfV/8d0kPzO5XL93AhUrdfIXK8FR4ywZTYb05sBv2mvjcq34214Vv3WFOGK7OuQMXUmICy68Zw/fx7vvPNOwFj79++P66+/XtPn4MGDWL16tSF5dujQAQMGDNDYunTpEubP1ztIIny3tWrVuqYKv/pvI9rRo0exdetWnD4d3bOC0+nUre4OnweVLw4FpM+IcONmI+OuWRANtUdYuN1uzJ49O25xxNPRtGnToDZn1Gyelf8D36eBf8/iGacRvkT9XKg5hsWmMXfRCwzcApx0G+EpIhvlDeuj4afdRMTKw/z8/BeklA/peF/gcrnuiCgqDiIBkxLg845JJ4ZhkUAMCYS6Hr7tUCWeKCiNYSQ0bSYCSsw/dWAWhnfPDBYW18ODEeJ1EiABEiABEiABEiABEriKAAX9vB1IgARIgARIgARIgARIIAQCob682L+gDPsWqAK2bOlEQIn6laBfCfuDNL7ECEaI10kgiQlQ4JLEk8fQgxJwOBwPCSFeqNlRCHGosLBQWy49qEX9DrnFcg2AgREON+2wiTnA81qdO3yfueBZ/ivTxG25fgRso/zHs2nTJuzcudNvvG3atMGQIUM011Vl/zlz5hiSp6pqrqqb67VFixbh7NmzEflRVfhbtGiBVq1aoXHjxhHZ0Bukci8pKcGePXtw/PhxQ+yq0wJuvfVWXVueFc/Ct3ORIX7iZcTSdQJst/xM193SpUtx4sSJeIUSNz9333237ikLnrfug+/k7rjFEQ9HtnF/gaVlb11Xj+4H/mnMr0VEqUhg7tE8MTmiwQAmT55sLSsrOwkgW8fGgy6X66VIbXMcCZiRAJ93zDgrjIkEYkcg1PXwWWsvoGDNhdgFQsumJKBE/UrQr4T9QRrXw4MR4nUSIAESIAESIAESIAESuEKAgn7eCiRAAiRAAiRAAiRAAiQQhMCVlxefB+pWfsqL3o049AAAIABJREFUHS+fharOz5a+BJSwv/djTaA+AzS+xEjfW4SZpzgBClxSfILTPD2Hw9FICHEKgGY9UUrZr6ioaIMRiFqukw9JCc3GASNsJ9LGmMbASzdoI/DtWwFP0eOJDE3j2zr4J7B21xfMSykxd+5cXL6s/zevzWbDnXfeqStULioqwsmTSvcafRs9ejQaNWqkMbRlyxbs2LEjJAd2u/2aKvxqo4BRrbS0FEeOHKkS8p86dQqKm9Ft6tSpULxrNnnmINwF04x2F3N79odWAxbt39BKzK9E/anWpk+frptS5YwxQPmZlEnX0v4W2JzP6eaz5QJw27bEpiqBu4/miTcjjcLpdA4H8J7OeOl2u1ssX748gdsVIs2K40jAPwE+7/DuIIH0IRDKeviJc178eck5bD8U8UE36QM0hTNVwv5npjWC+gzQuB6ewvcAUyMBEiABEiABEiABEjCOAAX9xrGkJRIgARIgARIgARIggRQkIKUcCmBFoNSUiH/jc6dTMHumFAkBJeZXlfpVxf4gLzHuF0KsjMQHx5AACZiTAAUu5pwXRmUcAafTuRyAXlnwP7hcrv80wlPbFbJhZS2kjpr1CpRbGwL/6qIl5DtYDM/inxqBzlAbGXfPhmjQWtfmmTNnsHjxYr/+Ro0ahaZNm2qub9u2DR9//LEhcfbo0QPdu3fX2Lpw4QIWLlzoV0CvNgG0bNmySsivKvILYczyuKrCf/To0SoBvxLyV1RUGJJnICMDBw5Eu3btdLtUvuoALifXqWG2sX+EpXU/TT5qM8TMmTNjzjOeDtR9pyr067XKv+XFM5TY+rJmIOPuORBZzTR+PBIYuhX4PPa/KgFzdF9GvZPDRMQlhR0Ox0tCiAd0nKxyuVxqLYGNBFKKAJ93Umo6mQwJ+CUQynr4tkOVeKKglBRJoIqAEvOrSv2qYn+ApkT9XA/nPUMCJEACJEACJEACJEACAQgY88aCiEmABEiABEiABEiABEggBQmE8vKiZPWlqsr8bCRwNQEl6leCfiXsD/IS4/UvBT1PkR4JkEBqEKDAJTXmkVn4J+B0Oh8E8HedHsdcLlcLo9jlFssFAMYbZc8MdvrXB+Z11UbiO7IJnoU/NEOI18Qg6jRCxr0LAaFfZXHDhg3YvXu3btxdu3ZFr169NNdOnz6NwsJCQ3Jt3Lgx8vPzdW0dPnwYH374IcrLy5GRkYEWLVqgdevWVSL+WrVqGeJfGVEbG6oF/KqKfLybOlFg0iT9kxR8296CZ/Uf4x1SVP5EkxuQMeU1XRubN2/Gp59+GpV9Mw3OzMzExIkTdUNKJUG/9ebvwNrnW7p5Pn8Y+M0XCZ+VRSV5YmykUUyePNlaVlamjh3JrmlDCPG9wsLClDttJlJWHJc6BPi8kzpzyUxIwB+BUNbDl28rx/NLzhEiCVxDQIn6laBfCfsDNCXq53o47x0SIAESIAESIAESIAES8EOAgn7eGiRAAiRAAiRAAiRAAiSgQ0BKeR+AGYHg7F9Qhn0LkqvyJSc7vgQ6TKhHUX98kdMbCSSUAAUuCcVP53Eg4HA4Gn0pUlTKZT2Vd57L5VpnRBgt1sk7hMQ8I2yZxUbPLGCxtqA85PEdcM/TK+6c+Mitve6GdcD3dQPx+XwoKCjQrYSfnZ2NMWPG6I6bO3euYdXrHQ4HcnJy/II6e/YsGjZsaBhIt9uNY8eOVVXgV19qw0Ci2/jx45GVpSOYqTiPyn84Ex1e2P4z7l8Ckamds4sXL2LBArXPJzWa3W7HlClTdJOpfOlWwJPgsvUGYBb1c5Fx1yzAYtNY++IyMHgL4JYGOIrOxISSPPF2pCacTqcDgEtnvNdqteYsXrw45U6biZQVx6UOAT7vpM5cMhMS0CMQynr4rLUXULAm4sNtCD4NCEwblEVRfxrMM1MkARIgARIgARIgARKIDQEK+mPDlVZJgARIgARIgARIgASSmEAoLy9UVX5VnZ+NBIIRCEHUr0w8zUr9wUjyOgmYnwAFLuafI0YYPQGn0/kegOE1LUkp/1RUVPTj6D0AvTfKjKOVKAUQsLSfEb7iZaNTHeD9Hlpv8vQ+uGd/M15hhO0nY1oBRPZ1uuMOHDiANWvW6F5TleNVBfmarbi4GPv37w87Dr0BqvL+8OGaW9EQ29VG1KYAJd5XlfhVFX4pE69AvjpBf6chqD7ued+GPL7TUB6xNmYd9CNYb9IXus+bN88UmyiMYjB9+nRdU+6CuyDPqMKlyd1s4/4CS8veuklM3AGsP5/g/CROleShGYTwRRqJw+F4VQihdwTBcpfLNSJSuxxHAmYmwOcdM88OYyOB6AiEsh6uqvKr6vxsJBCMQAiifmWC6+HBQPI6CZAACZAACZAACZBA2hGgoD/tppwJkwAJkAAJkAAJkAAJBCIQyrHCG587jTM7LxMkCYRMIHdwHXR9IGiFWL7ECJkoO5KAOQlQ4GLOeWFUxhJwOp3fBfCijtVjLpcrF4AhiufctfJlCHzH2OgTZ+262kBxL61/ee4w3DP1BcyJi/Yqz5kNYb/3XcCiPZRBidtVlX5Vrb9mGzBgADp06KD5eaBNAJHk63Q60aRJk0iG6o7xeDw4evRolYBfCfkvXTL3Bl6LxYJp06bhy42hmnx8hzfA886PDGMTF0NWO+wPrvhS26PN5/PPP8fatWvjEkY8nNx999268+Z5+/vwlWyJRwgx82HpOBK2kU/r2l9wCvjBnpi5Dt2wxG9LBopfhD7g2p6TJ0+2lpWVqQr89WraEEJ8t7Cw8OVIbXMcCZiZAJ93zDw7jI0EIicQynr44wWl2H6oMnInHJl2BIZ3z8QjoxsEy5vr4cEI8ToJkAAJkAAJkAAJkEBaEaCgP62mm8mSAAmQAAmQAAmQAAkEIhDKywuK+XkPRUogs4kVg/7QLNBwVYrzdVbqj5Qwx5FA4glQ4JL4OWAEsSfgcDgaCSFOANAovIUQgwoLCw1R3DYvlrdYgJWxzyg+HpragS06xarlxVNwv357fIKI0Iv15gdg7XO/7uiDBw9i9erVmmtt2rTBkCFDND93u92YPXt2hJFoh2VmZlb5ycnJidjmuXPnvhbwqyr8ehsUIjYeh4GjRo1C06ZNtZ58XlS+eAsgIy5AHofotS4ypr4B0ai95oLabDFr1qyExBQLp1OnToXNZtOY9q77G7xb3oiFy/jYtGfBPv0toLZWvHXBCwzeApxwxyeUQF6kRNujA8XBSCNxOp2jASzWGe+1Wq05ixcvVmJ/NhJIOQJ83km5KWVCJKBOoBoKQO2o9Nso5ueNEimBpg2sePmhgM9qXA+PFC7HkQAJkAAJkAAJkAAJpCQBCvpTclqZFAmQAAmQAAmQAAmQQLgEgr28KD/lxY6Xz7Iyf7hg2f8aAkrU3/uxJlCffpp6iXG/ECJlBIy8BUggnQhQ4JJOs53euTqdzmUARuhQeN7lcv2HUXRy18pDEGhtlL1E2qlvA3b21YngchkqX3UkMrTgvoUF9gfeA2y1NX1VlX4lsvZ6vddcy8jIwJQpU3QrkLtcLpw6dSq43xB7qOr0PXr0QLdu3UIaoYThx48fr6rAr74uXrwY0jizdmrevDlGjND7dQS8q34L7463zRq6blyWTvmwDf9v3Wvvv/9+1eaLVGjjx49HVlaWJhXf4Y3wvPNI0qZoG/4ELJ2U1l3bnjwAvHLUFKl9UJInbokmEqfT+RqAe3VsFLlcLmc0tjmWBMxMgM87Zp4dxkYC4RMIth5+4pwXf15yjpX5w0fLEVcRUKL+Z6Y1gvr007gezjuGBEiABEiABEiABEiABK4QoKCftwIJkAAJkAAJkAAJkEDaE5BStv3yZfzn/kBQzJ/2t4ihAEIU9Q8TQqiXGWwkQAJJRIAClySaLIYaFQGn0/ldAC/qGDnmcrlyAcioHFwZ3LJYPiuBR42wlWgbGQI40F8nCm8lKl9URTHN3ay9psM64Hu6Qe7evRsbNmzQXPNXOf6TTz6B+jK6KXF0u3bt0Lp1azRq1Oga8+fPn/+6Cv/Ro+ZQFBuZ/5133gm1iaJmk2cPwf3mVCNdxcWW/cFVgFWbj9oIojaEpEIbOHBg1f2qmbPyM3DPGJOUKVra3QJb/nO6se+6BIz6BPAa8n+H6PBIiXuODhT/itRK7969M3Jyck4DqKeZPym/VVRUNCNS2xxHAmYnwOcds88Q4yOB0AkEWw+nmD90luwZnECIon6uhwdHyR4kQAIkQAIkQAIkQAIpToCC/hSfYKZHAiRAAiRAAiRAAiQQmECwlxcU8/MOigUBivpjQZU2SSDxBChwSfwcMIL4EHA4HI2EECcAaErs+Xy+W5YuXfqBEZG0WCe7CIlPjbBlBhtHBuhHUfm3PDOEFzQG+7eXArW0FcVVxXtVpb9mUxXze/bsqfn56dOnUVhYGNRfNB1sNtvXon4l5q+oqIjGnOnHDhgwAB06dNCNs/LVUcDlC6bP4eoAbaN/C0vbQZqY1YkQb775JtRnsje18eSWW/SLxFfOuA0oL02qFEWDVsi4axYgLJq4lYg/fxuwwxyHYVywX0bOgWEi4n8U8vPzJ0kp39KZILfdbm/8zjvvlCXV5DFYEgiDAJ93woDFriRgYgLB1sMp5jfx5CVxaBT1J/HkMXQSIAESIAESIAESIIG4EaCgP26o6YgESIAESIAESIAESMBsBK68vFDV8/yWRd343Gmc2XnZbKEznhQgoET9g/7QLFAmqkI/KxOlwFwzhfQhQIFL+sw1MwXy8/OXSilH1mQhpfxHUVHRt41ilFss1eaAwUbZS6Sd3TcDdTVbIIDKl4cD7vJEhhaSb2vPu2DN+4Fu3w8++ACHDh265lp2djbGjNGvNP7WW2/h8mX+jR0S+BA61alTB3fccYduT9+nb8Oz8rchWDFPF9GoHTKmztQNKFYnPCQi++nTp+vP2a7F8Lz/TCJCitin/dtFQC1Nwfoqey+WAL86GLFpYwcK/K1kgPh+NEadTqc6JsKhY2Oxy+W6LRrbHEsCZifA5x2zzxDjI4HgBEJZD3+8oBTbD1UGN8YeJBAmASXqf/mhnECjuB4eJlN2JwESIAESIAESIAESSC0CFPSn1nwyGxIgARIgARIgARIggTAISClXUMwfBjB2NZxAdpda6PNo44AvMYQQ7Qx3TIMkQAIxIUCBS0yw0qhJCeTn5z8gpXxJJ7zLHo+n2XvvvXfOiNBbrpNTpMRsI2wl2sbHfYAmGdoo3DNGQ5afTXR4wf0LC+zfXQFYtUmcPXsWixYt0tiYNGkSateurfn52rVr8fnnnwf3yR4hExg3bhzq1dMRVF8uQ+WretrjkE0npGPGfYsg6jTS+L506RLmz5+fkJiMdup3ziovofKVEUa7i5m9jIkvQTTrpmvfJ4GOG4AKX8zch2XYAtx0OE9sC2vQVZ1Hjx7d3OfzlQDQvFuTUt5ZVFQ0J1LbHEcCyUCAzzvJMEuMkQQCEwi2Hk4xP++gWBPo1saOZ6Zp/86/yu8BrofHehZonwRIgARIgARIgARIwKwEKOg368wwLhIgARIgARIgARIggZgSCPbygpX5Y4o/aYwrwb2qpK+a+iw/5a36Us2okxtyB9dB1wcaBmKyUggxLGmgMVASSGMCFLik8eSnYeojRoxoYLPZjgOoVTN9KeUPi4qK/s8QLCukLbcWvgDQ3BB7CTTy4TeAVhpagPufEyAvKJTmbzbHM7B00P+z5M0334TPd61qd8CAAejQoYMmMSXmV6J+NuMIdOrUCX379tU16J73HcjjnxrnLA6WrP0fhvUb39T1tGDBAly8eDEOUcTWRceOHdGvXz9dJ95lT8K7Z1lsAzDAui3/f2BpNySgpREfAzsvGeAsehObS/JE72jMOByOp4UQv9SxcbqioqL5ypUrPdHY51gSMDsBPu+YfYYYHwkEJhBsPZxi/tDvIFVpvnsb+9cDjp/7ar34RI3P0C2mV8/h3TPxyOgGgZLmenh63RLMlgRIgARIgARIgARI4AoBCvp5K5AACZAACZAACZAACaQdASnlUwCe9Jf4jpfPomS1ORQHaTc5JkhYifhzB2XiajG/v7CUqH/f2xeiFvd3mFAP7SfoVFT9t2MlHFH3LRsJkICJCVDgYuLJYWgxIeB0OmcAuE/H+G6Xy9XJKKcti+V/S+BXRtlLlJ2VPYGOmVrv7oJpkGcOJiqs8PxmNYX9nrd1x2zbtg0ff/zxNdeuu+46DB48WNPf7XZj9uyUOHghPH4x7P3l34qYNm0aLBaLxos8shnuhT+IofcYmLbavzoRQmhfYRw6dAgffPBBDJzG3+Rdd92lO2dwqyr9owBpktL2Omhstz8PS6s+QaE9ewj465Gg3WLeQQIPHc0TL0bhSDidTlWdX7PBTAjxv4WFhT+NwjaHkkBSEODzTlJME4MkAV0CwdbDn19yDsu3lZNeCASUmP/lh3KC9qwW918t9j953otthyqx/VBl0PGp3mHaoCxMHZgVKE2uh6f6TcD8SIAESIAESIAESIAENAQo6OdNQQIkQAIkQAIkQAIkkFYEpJRDAazwl/T+BWXYt6AsrZgw2a8IKAF/h/FZVZ/hNiXsVxtBqqv3hzte9Q8i6j8A4H4hxMpIbHMMCZBAfAhQ4BIfzvRiHgL5+fn9pZTr/EQ02OVyrTEi2pwNsnmGp6pKv80Ie4myUXgTcFNdrXf3W/dDnvwsUWGF7Tfjnrchsppqxl24cAFvv32t2D8jIwN33nmnro/CwkKcPn06bP8c4J/AyJEj0axZM20HnxeVL95ianG4XlYZU16DaHKD5pLX60VBQUFK3ApDhgxBmzZtdHPx7V0Oz9L/NmWeGZNnQOSEtm+r+BwwOfEHRJRZgGaH80TESsX8/Px8KeUSvQmRUnYsKiraa8rJYlAkYCABPu8YCJOmSCCOBIKth89aewEFay7EMaLkdvXraY2uqc4fSTZK7K+E/ju+qExrgX8QUT/XwyO5uTiGBEiABEiABEiABEggqQlQ0J/U08fgSYAESIAESIAESIAEwiEgpWwL4HN/Y5Qoe+NzFBWFwzRV+oZQIT+kVKPdEBKCqH+YEEK9zGAjARIwIQEKXEw4KQwp5gScTucnALrrOJrpcrmmGxVA7jpZAImpRtlLhJ35XYF+9bWe3QsegjyqMCZHs/Z/GNZvfFM32DfeeEPzc4fDgZwcbQVLVc1fVfVnM45AkyZN4HQ6dQ16V/8B3m1zjXMWB0uW9rfA5nxO15Oq0K8q9Sd7s9vtmDx5MtQJC3rNs+xJ+PYsM0+ateohY8rrEPU0ReoDxnjDBuCiN4FpCPymZID4r2gicDqd8wDcUdOGlPKDoqKiW6KxzbEkkCwE+LyTLDPFOEng3wSCrYeravFPFJQSWRgEVHV+VaXfyFZdzV/Nx/vby9Oqgn8Ion6uhxt5s9EWCZAACZAACZAACZCAqQlQ0G/q6WFwJEACJEACJEACJEACRhKQUqrK/KpCv6ZRzG8k6eSy1efRxhFV5feXpRL1l6y+FFG1/swmVnR9oGGgeFYKIYYlF2FGSwLpQ4ACl/SZa2b6bwL5+fkPSyn/psPEnZGRkfvuu++eMoJX7jo5EBKGVPw3Ip5IbLzZBbiloXak590fwffFhkhMJmaMPQv27yzV9f3hhx9iz54911zr3r07evTooel/6tQpuFyuxOSQwl6nTJkCJRKv2eT5I3C/MTnpMrd/dwVg056gVVpaiiVLdIulJ12O/n5HqhKREp5FPzbFvxHWruNhHfwTwBL+YSn37wKWnknY1HgsQNvDeeJIpBEMHz68cUZGxgkAFh0b33S5XNrdTJE64zgSMDEBPu+YeHIYGgn4IRBoPTwdxPxKeD+8eya6trajWQNrlVg+2tMIjKjQH8oNq0T+jxeUolrsH8qYZOyj5uiR0Q0CnXrA9fBknFjGTAIkQAIkQAIkQAIkEBEBCvojwsZBJEACJEACJEACJEACyUZASvnUl3KIJ/XiLj/lxZqfHE+2lBivAQSUeD53cB0DLF1rIppK/UrU3/uxJlCfftrTX1bwVPczGwmQgMkIUOBisglhOHEhMGrUqLoWi0X9IVW3pkMp5U+Lior+16hAcovldgBdjbIXbzuvdgKcjbRePUt+Ad+B1fEOJyp/GfcuhKirrbp/9OhRLF++/BrbjRo1wujRo3X9zZkzB5WVlVHFwsHXEujXrx86duyoi8U9YzRk+dmkQmZzPANLB+1+1i+f7zBz5sykyiVQsBMnTkRmZqZ+F+mDZ/5D8B1X/wTGv4nsdrCN/h+IBq0DOldzojbq6J3I8dox4HG/Z+XFOCeBWSUDxLRAXqSU1wNoc+WrBQD1i1JS/eV0Ou8WQvxGx8Z5IUTTwsLCyzHOguZJwBQE+LxjimlgECQQMoFA6+FKJP7A30+GbCvZOlYL+acOzNKEHu1GBmVbVemPR0snUf8z0xoFOvmA6+HxuOHogwRIgARIgARIgARIIOEEKOhP+BQwABIgARIgARIgARIggVgTkFKqqvyqOr9u2/jcaagK/WzpRUAJ+ZWgP5SmKu5XnPIiu7MdtXNsgcT2X5uLRtSf3aUW1MkBftoBAPcLIVaGEjv7kAAJxI8ABS7xY01P5iLgcDheEkI8oBPVbpfL1cmoaHOL5bcBvGKUvXjb+UtH4I4mWq+epb+Eb+978Q4nKn+2EU/CcoNDY6O8vBzz5s3T/HzSpEmoXbu25udr1qzBgQPqTxs2owio6vyqSr9e8+1cBM+KZ41yFR879XNhnz5X19eOHTuwZcuW+MQRYy+NGzdGfn6+fy9SwrtpBrwb4vtPoG3EL2G5wRk0e5/Ph6VLl6JevXoYOHCgpv/BCiAvQVNlsaDH4f7ik+qgpJS3AlC7jFSg7QA0C5oggE8++aTqflNfn332WfWQv7hcrkdCGc8+JJAKBPi8kwqzyBzShUCw9XBV+X37odTaWFst4r+1W2YgYXjVLRBt/spX9zb2qsr/qqn/Vk2dAnD1fxtxv81aeyHqUwWMiCPWNrq1sUOJ+v00rofHegJonwRIgARIgARIgARIwBQEKOg3xTQwCBIgARIgARIgARIggVgRkFK2BeC3FmA0outYxUy7sSegqt8P+kNg3Ya6N5SQX53goNfUZgAlvA9QSb/q5Ad/44Nl2WFCPbSfUC/QS4xhQggq4IKB5HUSiCMBClziCJuuTEVg9OjR3X0+39diyRrBjXC5XNeWbI8w+uuXyFqXGuIEgPoRmkjosN93AKY11Ybgef8Z+HYtTmhs4Tq3XDcItjG/1QzzVzU9Ly8P7du31/Tfv38/iouLw3XP/kEI3H777ahfX+fXpPISKl8ZkXT8Mu55GyJL+8vjbwNJ0iV4JeDOnTujT58+AcOX50vgXvhDoOxozNIUrfrCNuB7EE1uAETor5AqKiqqKvS3atVKN7aBW4ADFTEL25/h4iMDMA6o+lIifrUTSXOiTLhRXbp0CatWrcLevXsHPPLII+vDHc/+JJCsBPi8k6wzx7jTjUCw9fBUE4gHqsbvb+7V6QSq+n0sW7XI/2qxv9oAMLy7n1OZ/ASTavMViPm0QVnQO1Xhyhi1Ds718FjetLRNAiRAAiRAAiRAAiSQcAKhr8YmPFQGQAIkQAIkQAIkQAIkQALhE5BSqsr8qkK/pqmq/Ko6P1v6EVDV75UYX68pAf6Ol8+GdGqDsqGE/f5E/dHcY8pm9aYBPzO0UggxLP1mjxmTgHkJUOBi3rlhZLEn4HQ6PwKgp0R9y+Vy6ZcLjyCslsXyWQk8GsHQhA/5VVvg2y20YXg/+D282+cnPL5wA7B/T1+Iv2zZMhw/fvwac23btsWgQYM0LpQAeO5c/err4cbD/v8m0LFjR/Tr108XiWfhD+A7sjmpcFn7fgvWvt/RjXnRokU4e/ZsUuUTKNhevXqha9euQfKRkCd2wbvqN/Cd3G1M7rWyYO1xF6zdxgO1QzvFLFzHj38OvHYs3FGR9x+VDfyuAz5rkgHDTorRiUZtUfg9gN8KIcoij5YjSSA5CPB5JznmiVGSQKD18G2HKvFEQWlKQIpEyK8SV0J+JehPZLu6wn8wgX88Nh8kksXVvhWXR0Y3qDr9wE/jerhZJotxkAAJkAAJkAAJkAAJxIQABf0xwUqjJEACJEACJEACJEACZiAgpbwPwAy9WJRoW1VPZ0s/AoGq80d6X6hq//5E/dFU6Vc2ez/WJNApAPcLIV5Lv1lkxiRgTgIUuJhzXhhVfAg4HI7vCCFe1vPmdrubL1++3JA/vHI3yiaoxCEA4ZU1jA+GgF4eawN8v6W2i7f4/+Dd+qYJIgwvBPu3i4Ba2tOEPv30U2zefK1g3G63Y8oU/X0dS5YsQWlpaoiKwiMY29533XUXLBaLxoks+Rjutx+OrfMYWLc/vAYQ2nwOHz6MlStXxsBj4kz6O9FCLyJVsd+3byV8u96FPHMw7KCt/R6EpfMYiLpNwh4b7oBlZ4D7doU7Kvz+wxoCv2gDdI+6Dn9YvpUq8GkhxF/DGsXOJJBkBPi8k2QTxnDTkkCg9XAzCNmNmpQgldz9ulEM/rzkHLYfqjQqFEPsXC3wr/7erLEaknAAIyr/Z6Y1QvXJBjpduR4e60mgfRIgARIgARIgARIggYQRoKA/YejpmARIgARIgARIgARIINYEpJTSnw9VmV9VT2dLPwIdJtRD+wla8ZkiEel9EahSf8nqS1UV/yNtyrY6UcBP41HDkYLlOBKIAQEKXGIAlSaThsCoUaPqWiyWEgD1dYL+tcvl+m+jksktlr8F8DOj7MXLzk9aAf/ZWuvNu+EVeDf+I15hGOYnY8prEE1u0Ng7cuQIVqxQh2Rd2xwOB3JycjQ/37p1K7Zv325YXDT0FYHhw4ejRQudIyGkD5UvaE9LMDu3jIkvQzTTVq73er0oKCgwe/hhx9ezZ09069YtvHE+N+S5I5Cn90Ge2Al5ZDN8J7UKekurm2ELNuWWAAAgAElEQVTt/yBETmdAxO8V0SUf0PHD8FIKp3d9G/BcO2B87PcmBAprNYAxrNYfzsyxbzIR4PNOMs0WY01XAoHWwx8vKDWdkD3ceQpB7K1rUonjZ629gOXbysN1yf4JINCtjb1K1O+ncT08AXNClyRAAiRAAiRAAiRAAvEhEL/V2vjkQy8kQAIkQAIkQAIkQAIkUEUg0NHC+xeUYd+CMpJKUwIj/5mrm3m090WgjQLL7lH6xshbINsAXhNC3B+5dY4kARIwigAFLkaRpJ1kJeBwOP4mhNCU/pZSnq1Vq1abd955x5A/wJK1Sv9DucB/X6edXe/mf8G7/oWkm3ab81lY2g/VxH3mzBksXrxY8/Pu3bujR48emp+fPHkSRUVFSZe/2QNu3Lgx8vPzdcNMxlMhLG36wXbbH3XzKS4uxv79+80+JWHHp+ZwxIgRyMjICHusWQf85z5g1gnjo+tbD3ipE9A0AlTywgng0mnIS6VffZaXAhl1INQJJLWy4KndBPbmXcIJ+hMATiHE0XAGsS8JJAMBPu8kwywxxnQmEGg9XInZC9ZcSFo8Ssg/vHsmpg7MCjkHJeJ/f3t5lYhffc+WXASCnMLA9fDkmk5GSwIkQAIkQAIkQAIkECIBCvpDBMVuJEACJEACJEACJEACyUNASqmURdqyoEBVVX5VhZ0tPQlkNrFi0B+a6SYfreheGfW3WWDNT46j/FTkL45U3F0faAhVrd9PGyaEWJmes8qsScA8BChwMc9cMJLEEMjPz79RSrnDj/efu1yu3xkVWYu18n+FwE+MshcPO/c1B55pp/Xk/WQOvGv+FI8QDPVhHfgIrD2mamyWl5dj3rx5mp8HEpjPnj0bbrfb0PhoDJg8eTJq1dL+/SjPl8D9xqSkQ2R/4L0qoXXNdvbsWSxatChh+WRlZUHd3/Xr10eDBg1gt9tx+vRpHD9+HMeOHYs6LiXqb968edR2Ijbg8wDuCkj3JeDyeaDyElC7PmDPgqiVBdhqh2zaI4Ef7wXmnwp5SNCOPbOAOTcCda1Bu1Z1UKcY+D7/AL4DqyFLtoY0yG3Lwq46/ZHdcQDa9hoKiz0z2DhVOXakEGJvsI68TgLJRIDPO8k0W4w13QgEWg/fdqgSTxSUJi2SINXaNXlVC/mTeQND0k6WgYGrTRyPjG6A7m3s/qxyPdxA3jRFAiRAAiRAAiRAAiRgDgIU9JtjHhgFCZAACZAACZAACZCAgQQCVSNSYn4l6mdLTwJKEN/n0caa5JXYXonuo21qs4AS39dsO14+i5LVl6IyH2gzAoADQggdiWBULjmYBEggTAIUuIQJjN1TkoDT6XwfwDCd5E7Wq1ev1VtvvVVpROJN18tmNh+iV8oaEUyINu5sCvyhg7az79OF8Kz8TYhWzNPN0nU8bLf8XBOQx+PBrFmzdAOdNGkSatfWin9Xr16NgwcPmie5FImkT58+6Ny5s2427hmjIcvPJlWmthFPwnKDQzfmgoICeL2Rb6ANB0RmZmYV11atWlWJ+IUI/JpFxVVRUYHS0lJs3LgRFy9eDMddVV8l6O/duzeys7PDHhvJAHn0E/iObIR3+4KqqvWBmmjUDtZv3ANL20GAvW5I7p46ALxsQP36bnWBt7oC9YOI+eWZz+HbvRS+A2sgT+8LKUZ/nURmQ1hvfgCWrhOC2VHbFlSl/k3BOvI6CSQLAT7vJMtMMc50JBBoPfzxglJsP2TIY1jc0Qap0n5NPErIr04iUBX52b4ioETxqiXrCQUq/pcfyvE3nVwP541OAiRAAiRAAiRAAiSQcgQo6E+5KWVCJEACJEACJEACJJDeBKSU9wGYoUdBCaqVsJotfQnkDq5TVem+ZjPq5AZlW/mo2YwQ9CubHSbUQ/sJ9fxN4NNfiomeSt/ZZeYkkHgCFLgkfg4YQeIJOByOEUKIZXqRCCG+V1hY+IJRUeauk3+GxCNG2Yu1nXFNgL911Hrx7S6C572nY+3ecPuW3J6wjf+bxq6UEjNnztT1l5eXh/bt22uu7du3D+vWrTM8xnQ3mJGRgTvvvFMXg2/XEnje/3VyIcpqCvs9b+vGvHPnTmzaFFvddM+ePXHDDTdUVeCPpp0/fx6bN2/G4cOHwzZTp04d9OvXD7m5uUE3EoRtXFWvP7KpaoORPBd+bMqfpU1/WAf/J0SDlkHdP/Y58HoU27LqWYEVPYEWgabDfQne9S/Cu+2toPGE20FkXwdr/4dhaTck0FC1G6KbECKKTMONjP1JIHYE+LwTO7a0TALREAi0Hq7E7c8vOReN+YSMDaE6+9dxKbG62rSQrKL1WAG+ejNEMjMKsqmD6+GxuoFolwRIgARIgARIgARIICEEKOhPCHY6JQESIAESIAESIAESiBUBqRREftqye0pi5ZZ2k4SAP0H8/gVl2LegLOos/An6jbKvqvT3fqyJ7ikAqkq/qogshFCfbCRAAgkgQIFLAqDTpSkJOJ3OjwD00QnuQEVFRceVK1d6jAi89RqZ67XgiBG24mFjVDYwQ6dYum//Snhcj8UjBGN9WO2wP7hS1+Ybb7yh+/O2bdti0KBBmmvl5eWYN2+esfHRWhWBsWPHokGDBloa7kuofHlE0lHKmD4Pon4LTdyqAv7cuXNjko+qjK+E/FZrkDLwYXqvrKzEnj17sGXLljBHftW9Y8eOVRtkGjVqFH1s7ktwL/lFlaDfiGbpcCtsQ38B1PK7GbnKzU/2AbNPROZRnXiiTj7x13x7lsK79nnIS6WROQhxlPWmybAO+nGg3ouFELeFaI7dSMDUBPi8Y+rpYXBpTCDQevi43yTfnrLh3TPxyGidv1915lhV5C9YcyGNZ18/dT2GyXqCgdrc8cy0Rl+fNlAjY66H8+4nARIgARIgARIgARJIKQIU9KfUdDIZEiABEiABEiABEkhvAoGOFt743GmoKuxs6U3AX4V+o05v6PNoY2R3qaWBbJSgXxn2l8MVp68JIe5P71lm9iSQOAIUuCSOPT2bi0B+fv54KeUCP1F90+Vy6au9I0gjt1j+H4DvRzA07kOGNAAKbtS69R36EJ5FAcWgcY81VIf27xXrdlXCaiWwrtlq1aqFyZMn645ZvHgxzpw5E6pr9guRwPXXX4/+/fvr9va8+2P4vvgwREvm6GbteTesefq/8kuWLEFpqXHi7datW2PgwIGw2WwxTd7tdmPp0qVR3f9K1N+lSxdkZ2cjMzMT6nQGi8USUtzy/FG4Z38TcF8KqX84nWyjfwdL24EBh/xgD7DgVDhWgV5ZwKLu/sd4P3oV6itezXLj7bAN/a9A7h4UQrwUr3johwRiRYDPO7EiS7skEDmBQOvhqmr99kOVkRtPwMhubexV4u1gLZkrzgfLzYjrv57WCN3baI8xUtze316edJsggmzy4Hq4ETcNbZAACZAACZAACZAACZiCAAX9ppgGBkECJEACJEACJEACJBAtASnlUAAr9OwoIb8S9LORgD8xfPkpL9b85HjUgEb+M1fXhtEbSvxtHLjiXFXp1y+XG3WGNEACJBCIAAUuvD9I4GsCwul07gJwgw6T3S6XS9Wp93uqUjgcWxXLlj7gcDhjEtX35nrAgm5a7/Lox3AveDhRYUXl1/7wWkBol5jfffddnDt3Ttd2fn4+GjdurLm2detWbN++Pap4OFifwF133aUr7pbHtsM9/7tJhs0C+8MfAEIrVj969CiWL18edT5KDH/rrbciJycnaluhGlAHzW3YsKGqYr/RbcKECahbt66uWVl2FO43JgPSZ7Tbr+1Zuk2AbdBPAIv+CQceCYzbDmwNo7junBuBgX4K9/oOrIZnyS9ilo8/w1WnEox82l+eFwH0EELsi3tgdEgCBhLg846BMGmKBAwgEGg9fNuhSjxRYNxGRwPCDcmEqsyvxNuBGqvyB0fpT9BfPTIZGQbJievhwW8L9iABEiABEiABEiABEkgCAhT0J8EkMUQSIAESIAESIAESIIHgBFidPzgj9kBV9XwlhtdrStCvhP2RtswmVgz6QzPd4UYL+gP5AnBACNEu0jw4jgRIIHICFLhEzo4jU4+A0+mcDuBfepkJISYUFha+bVTWuWvl8xD4oVH2YmWnW12g6CatdXliJ9xzvx0rtzG1a39ota54VVUbP3HihK7vm266CeqrZlP91Tg24wkocXpurs7GU+lD5QuDjHcYY4sZE16AaNFD48Xn8+HNN9+MyrsSvo8dOza8qvw+D2TF+a8q3F8u+2qzQf0WEPa6gNAXsfsL8siRI1ixQnefekR5tW3bFoMG+Zljz2VUvjQsIrvhDqoSuzt+7XfY4cvAiI+BshAexwbUB+Z21TclT+35apOKJzGn81l7TYd1wPf85VkshAh8XEG4YNmfBOJMgM87cQZOdyQQhECqVedX6QYS9LMqf+i/EqGcdJBsov6mDax4+SG/G265Hh767cGeJEACJEACJEACJEACJiZAQb+JJ4ehkQAJkAAJkAAJkAAJhEZASnkfgBl6vfcvKMO+BWWhGWKvtCCgRPdKEF+zRXuvdJhQD+0n1NPYNar6f03D/vxd6ceqRGlxNzNJsxGgwMVsM8J4Ekngqaeesqxfv15VIm6rE8dGl8vV16j4WhXLRj7gEAD9EtRGOYrSzvWZwKqeWiOy9HO4Z90dpfXEDLc/uAqwZmicr1q1Cl988YVuUE2aNIHT6dS9NmvWLHg8nsQkk8Jes7OzMWbMGN0MvR++CO+m15Mqe0vLXrCN+6tuzKrK/e7duyPKp0GDBhg9ejSs1hBE+O5y+Eq2wvfxbPgOb/Dvz54FS7shsN40BSJH79AS7dDy8nIsWbIE6jPaNnHiRGRm6le59Sz+GXwH10brIuTxls5jYLv1cb/9F58GvhvC1C3sBvTRPnYB5Wfhfus+yAv6m4lCDjTKjhkT/g7RQmf31ld27xJCFETpgsNJIGEE+LyTMPR0TAIaAoHWw5NNqH11cv6E6MmcU6JuX3XSgdogEagl20kO0wZl/X/2zgQ8iiL9/9/qmQkJct8Jl4AnxyKCq3IJImTCfQqRQ/Fe/+q6rgp4rLirArrrru5vXZRVkVtAjkRgwiXKqYIXoIiiiJAEkCOAEObo+lOBKKSrZ3omPTPdM289j0/UqXqPT9VM0jXfegvDOlTSS4n2w+O12MgvESACRIAIEAEiQASIgGkESNBvGkoyRASIABEgAkSACBABIhAvAnrViKIlpI5XnuTXHAIt7qqGjE4VpcYirdIfrGJ+eQ8K6GUtfLZ9vJb0cAKANYyx2JTbNGdayAoRSAgCJHBJiGmkJEwk4Ha77wEwWcfkTR6PZ5VZ7upv4E9x4K9m2YuGnYYVgE1Xay3zY/nwzRgcDZdRt5ly92rAmarxs3HjRuzaJc5zyNvQoUPhcmkPAqxduxY//vhj1ONORgeDBw9Gaqp2rviJ/fBNG2A7JCl3rgBEBfwy7dixY8jJyQk7n5o1ayIzMxOKogQdy385iMCm/0L9xhO2D1SqDWfnx6A0vv5sFf8gTRxsWbBgAbxeb/h+zo2oU6cOevToIR3P926GL+fBiG1HOlBpMQDOGx7VHT72e2D6fn3rl1cEVmsvZygZEFj7TwS2zos0NNPGsUp14cqeBbikByk+Z4y1Mc0ZGSICMSZAzzsxBk7uiEAQAnr74aKK/V2TD9qanRBtt2iYgrpVHdhfFMArS4sg8qIWPgFR1f657BoQP/WanW4+CJEP7YeHv0RoBBEgAkSACBABIkAEiIDFCJCg32ITQuEQASJABIgAESACRIAIhEeAc94FwPuyUdunHEX+2pPhGaTeCU+g+pUV0G5cTWme4hDIlud/hvgZTtOr+i9sbJ5wCEe+Ph2OOcN9xcEEcUBBp1FVIsMkqSMRMIcACVzM4UhWEofAkCFDUo4fP74XQG1JVqs8Hs9NZmXbYANPU4EfANQ1y6bZdmq5gC/aaa3yk4fhm9rbbHcxsZdy53IgRVshcfPmzdixY4duDB07dsTFF2svbxCHAMRhAGrmE2jbti2uvPJKqWHftP5xr2oebsbOro9DuVL+vpk7d25YQnin04mbb745uJhfDcC/+jmoOyMQ8pdNrkJluAa9DlatcdC0T58+jXfffReqqoaLp6S/EPMLUb+mcRXeN9yA90REdss7yNH2VjiuFee9tO20CmRtBb7ReYz/QwbwpAybyOlNN3A6PjmVzURp3g/OLmP0UN3AGPuwvBxpPBGIBwF63okHdfJJBCS/yoPshwvx+6qt5b/lh7gnDoFEE/WHuHmA9sMTZ+lSJkSACBABIkAEiAARSEoCJOhPymmnpIkAESACRIAIEAEikDgE9KoRiQxXjMpPnEQpE1MJBBPgC/G9OAxiRNQvDgc0618J4qesCVtC0B+tRlX6o0WW7BKByAiQwCUybjQqsQlkZmb+mTH2d1mWiqJcs3Tp0s1mEUjfwO9h+jcCmOUmYjsXOYCdv5cM956A93/yKtoRO4vRQNfty8BSq2q8ff7559i2bZtuFE2aNEGHDh00r586dapEwEzNfAJCtD5s2DCpYfXbFfCveNp8p9G0mFYNKaOXSj3s3LkTH3/8sWHvvXr1QvXq1XX78xMH4Jt/J3DyZ8M2jXR0dHwIjt/dHLRrUVERcnNzjZjT9Bk+fDgY034FpH63Cv7lT0Vk06xBzu7PQLm0u9TcFyeAnlvlnt5pDnTUfuRA3b0O/qWPmRWeKXZcw2aC1Wgis7WIMWa/azFMoUJG7E6AnnfsPoMUf6IQCLYf3m9SYaKkSXmYSCCRRP1Upd/EhUGmiAARIAJEgAgQASJABCxHgAT9lpsSCogIEAEiQASIABEgAkTAKAGqzm+UFPUrS0AI8EVleyGI12vfLzxecsODnrC/2YDKaDqgclC46x7eb+hgQHlmiKr0l4cejSUC5hIggYu5PMlaYhAYMmRI2vHjx/cBkKlll3s8nkwzM83YwL8GcIWZNs2y5WDAnusk1kRl6f92NMtNTO24bssFq6i9+Wj79u347LPPdGNJTU3F4MGDpa8vWbIER44ciWkeyeKsd+/eqFZNcruTvxje12+0HQbX8LlgVRto4vZ6vRBV+o20Fi1aoE2bNrpd+aHv4HtnlBFTEfVR6reDs/ffAUeK7vjCwkKsXLkyLPutWrVC69atZR848L7ZEyguCsue6Z1TLoJr2AywSvJLVR7dBcw6cKFXBcD31wEuybda4oCCOKhgpaZc2QfOruNkIXEAlzDGvrdSvBQLETBCgJ53jFCiPkQgugSC7YdTdf7osre7dSGEF9Xth3XQ3rBWmtuBogDumnzQ8qlSlX7LTxEFSASIABEgAkSACBABIhAhARL0RwiOhhEBIkAEiAARIAJEgAjEnwBV54//HNg5AiOCfJGfEPQXH/TjyA4vUms5SqrxBzsIUMpEHAjYtfB41BFRlf6oIyYHRMAwARK4GEZFHZOMwJn3hij9PV4n7Zs8Ho9pKsz0DXwAAxZYFfG+6+WReV9tb9WQg8blGrVQKsjdsWMHNm8OfvlCVlYWatbUHgYQBwHEgQBq5hPQuxlBePIv+TPUHzea7zSKFpVWQ+Ds9CepB4/Hg59/Dl5RX1Svv+WWW6RV7IVRXvA5fAvvi2IG50w7XHANfhOsZjNdX99++y0++ugjw7H0798flSppxVr86B74ZslvajBs3KSOLP13cA2YLLV22A+0/xQ4Hvjt5cvSgPevknT3nYL3zSwg4DUpMvPMlNwikSY5RAO8wxizxkSYly5ZSgIC9LyTBJNMKVqeAFXnt/wUWTpAI6L+rXu8eHL2Ycvn8Vx2DYh8JG0NY6yrpROg4IgAESACRIAIEAEiQASIgA4BEvTT0iACRIAIEAEiQASIABGwJYFg1YhiJaS2JTgK+gICRkX94WITlf23Tzka7rCI+1OV/ojR0UAiYCoBEriYipOMJRCB/v37VysuLt4DQHa1zacej6etmelmrOcbwSCrhW+mm4hsfXUNUNWpHeqd0g3wnYrIZjwHuYbPA6taXxPCd999h02bNgUNTVQPF1XEy7YDBw5g+fLl8UwroX1nZ2fD4dAKX/j+r+B7907b5Z5y71pA0eazf/9+rFixImg+7du3R9OmTaV9+LEC+GYMiikPZ/9XoWTIFOtnwzB62EVRFIh5FgcWyrbApskIfDotpnkFc+b4/Z1wtLtd2uV/BcDTu397aUAt4P8u1XZVf/oY/tyHLJPT+YGI3ESOOq0eY2y/JQOnoIiADgF63qGlQQTiSyDYfvic9Scwe92J+AZI3m1DILtjpaCV+u2wnqhKv22WGwVKBIgAESACRIAIEAEiEAYBEvSHAYu6EgEiQASIABEgAkSACFiHAOf8LQC3ySJaMSrfOoFSJJYn0OKuahCCeLPaka9PY/OEQ2aZM2RHVOnv+FJdvb5UlcgQRepEBMpPgAQu5WdIFhKXgNvtfhLA32QZcs6H5+XlzTIr+/rr+fWcYYNZ9sy082lboG6K1qJvam/wk9augijj4MqeCVa9iealH374AevXrw+Krnbt2sjMzJT2mTNnDvx+v5noydY5Al26dEGDBg20PLgK73872o6Ts+8rUBq008StqipmzQr+sTJ8+HB5dX7BYvpg4ERhzHm4Rr4LVjld1++6deuwe/d5KndJz0aNGqFz586SVzi8r3aIeU6hHOodDBLjbvwC+ObkWQtPNgb+kKG1pn6dC//7E0K5icvrLK0aXKJKv7w9xRh7Ni6BkVMiECEBet6JEBwNIwImEQi2H95vUuz/bjEpLTITJwJ2F/WL6vxT7q2tR4/2w+O0rsgtESACRIAIEAEiQASIQPkIkKC/fPxoNBEgAkSACBABIkAEiEAcCHDOLwbwg8w1VeePw4QkgEtRqT+9U0UIYXx5mqjKL6rzx6MFqdIvFD+jGWNr4hEX+SQCyUSABC7JNNuUa7gEunTpklqhQoXdjDHZCbQfDh48ePmWLVt84drV65+xgS8E0N8se2bZWd8GuDhVa803YzD4MfsdSnXd/DZYLW3J7D179uDDDz8MiW3o0KFwuVyafmKssEHNfAJVqlRB3759pYYDn7wB8Y+dmlL7CjiHvCkNecuWLfj666+lr1199dVo3ry5nMNXixFYMyk+GBwupAgBeMpFUv/ioML8+fPh9Xp149O7eYAfL4Rv+sD45BXEq9LwWjj7/FPaI+8wcPs3Z196/TKgV01tt8DHUxDYLM77W7M5M5+F0uxGWXB7GWMNrRk1RUUE5AToeYdWBhGIH4Fg++F2qKYeP3LkORiBYKL+A0UBvLy0CNv26P/dGW+6Qar00354vCeH/BMBIkAEiAARIAJEgAhERIAE/RFho0FEgAgQASJABIgAESAC8SRA1fnjST9xfVe/sgKa9a8E8TPcJqry71p0AuJnvFqIKv1TGWOj4xUb+SUCyUKABC7JMtOUZ6QE3G733QBek41njP1p2bJl/4rUdtlxDdfzZgGG78yyZ5adVa2BKyQXA/nmDAc/LD2vapbrqNhxDX4DrM6VGtv79u3D+++/H9Jnp06d0LhxY02/7777Dps2bQo5njpERmDw4MFITdWeLOG/HITv7X6RGY3jKNcdHrAKVTQRnDhxAosWLZJGNmjQIKSlpWlfUwPwvt4VUON4Q0SVdKTc8g6gOKWxHzlyBEuWLNElLg5siIMbZZv6/Rr4PY/Hcab0XTt7/R1K4/aaDhxAt3NV+ue3AK7XpgX/qmehfqNbBT/u+SoNfw9nH91fb30ZY7lxD5ICIAIGCdDzjkFQ1I0IRIEAVeePAlQyCVHl/sGeVdGqkeQaOQBC1P/E7MMlP63YQlTpp/1wK04axUQEiAARIAJEgAgQASIQlAAJ+mmBEAEiQASIABEgAkSACNiOAOdcqJ1Elf4LmqiMLiqkUyMC5SFQKuxPre0MWbFfrLn8dafiKuQ/P9cWd1WDqNQvaaIicpPycKGxRIAIhCZAApfQjKhHchMYMmSI4/jx49sBXC4hcdjv9zdduXJlkVmUMjbyp8Ex3ix7Zth5rxXQppLWkm/+HeAH5JXEzfAbLRuugZPB6v1OY76goACrVq0K6bZp06YQ1cTLtuLi4pIq5NSiQyBYdXrfzJvBi/ZGx3GUrDo6PwJHS3nlebGOxHo6v4nDDOJQg6wFtr6LwNp/RClS42aV9NZw9n8VYPKvcD766CN8++23UoPZ2dlwOLQ3jwXWvoTAVmu+r1jVBnBlz5IeYnjvEHDPTkDvQJR/8f1Q931qHG7MezK4Ri0AqyS7oAbLGGM9Yx4SOSQCERKg550IwdEwImACAb398FVbT+GVpaY9QpkQKZmwGwEhin8uu0aJuF/WhJj/rskHLZuWOJAgKvVLGu2HW3bWKDAiQASIABEgAkSACBABPQIk6Ke1QQSIABEgAkSACBABImArApzz2wC8JQt63cP7cepna1aLsRVkCvZXAnoC+e8XHseuhcctRypElf6ujLE1lguaAiICCUSABC4JNJmUStQIZGZm9mOMyUtmAxM8HvPKR1+ylFc4VQ1fcaBp1BIK0/C85kD7qtpBvoV/AC/4Ikxr8e/u6vdvsPptNYHs378fK1asCBlghQoVMGTIEGm/9957D0eP0mHdkBAj6CDE3sOGDQOTiMXVXe/Dn/dEBFbjOCSlElLuzAOg/bpj165d2Lhx4wXBiUMk4jCJpnEO7387xDGRC10rLQfB2fnP0nhUVcWCBQs0hxVE5xEjRkjHeKf2AU4eskx+ZQNxXP//4GgzXBpf588B8flZV1I81jdjMPixfMvmJQJzXJUNR/sH9GJswhjbbekEKDgicI4APe/QUiAC8SEQbD9cCK2tXD1dCK1FfFv3eC0bZ3xm1VpeQ1S6h5UPjoSInfbDrbXUKBoiQASIABEgAkSACBCBEARI0E9LhAgQASJABIgAESACRMBWBPSuF6bq/LaaRtsE22xAZTQdUFkTr1UF/SLQduNqQkpf4IcAACAASURBVNwyIGlrGGNdbQOfAiUCNiRAAhcbThqFHBcCbrd7LYCOEufFPp/v4lWrVu03K7D663hXrmC1WfbKa2faFUC36lor/tyHoP70cXnNx3y8s/dLUBpdp/F78OBB5OUJgXXo1rNnT9SoUUPT8bPPPsP27eJCB2rRINCrVy9Ury5bjKfhfd1+fzKK6u6suuYSN/h8PrzzzjsXIBw4cCAqVtTeasUP/wDfHLmgPBpzYMSma8hbYLVll5oARUVFyM3NvcBMRkYGbrzxRq1p1Q/v5M5GXMavT4VKSBm1GHBpK6zOP3j2s7O6Uxue93/dAe8v8YvbiOcKVZByh0ev5wTG2ONGzFAfIhBvAvS8E+8ZIP/JSkBvP9zKIuuWjVJKqr6XNiHqf3lpEbbt8SbrNFo+77JzVjZgcROEWHNWbM9m10CrRpKTnwDth1txwigmIkAEiAARIAJEgAgQAV0CJOinxUEEiAARIAJEgAgQASJgKwKccy4LePuUoxCifmpEwEwCdhT0Z3SqCHGzgKTRNcNmLg6yRQQkBEjgQsuCCBgj0LNnz3aqqn6i0/sNj8dzpzFLxnqlb+BvM2CUsd7R7fX6ZUCvmloffs84qN9/EF3nUbDu7DkJysWdNJYPHz6MpUuXGvJ41VVXoWXLlpq+Rqv8G3JCnTQEGjdujE6dtHMnOvqXjYP6g73Wo9K8L5xdxkpneuXKlSgsLPz1teHDh0tvJwis/zcCX8y21moRtw/cvhRQJEp2AJ9++im++uqrX2Nu1aoVWrdurcmBnzgA37T+1spNEo3j+vvgaCO/YUAveO+bWUBxkeVzc3b7C5TL3bI4DzDG6lo+AQqQCACg5x1aBkQgPgT09sOtLLBePKaeBpao0v/k7MPxgUheDRHI7lgJwzpUkvYVhzLEjRBWbOImiAd7Sq7CA2g/3IoTRjERASJABIgAESACRIAI6BIgQT8tDiJABIgAESACRIAIEAHbEAh2vfCKUfm2yYMCtQ8BOwr602o50PElXT0IXTNsn+VHkdqQAAlcbDhpFHLcCLjd7gUABkgCUAE093g835gVXMZmXgtefAtAeuLNLD9G7Lx8CTC4tranf8XTUL9dYcSEpfo4M5+D0kxbzf3IkSNYsmSJoVjr1KmDHj16aPqKc7yisrrf7zdkhzqFTyA7OxsOh0PL/uA38M0bHb7BOI9IufdDqfD9/Bsjqlatij59+kgjLalgr1pvvSlX9ILzxiekMauqitmzZ6P03Hv79u3RtGlTTV81/3P4F90X5xkK7Z6lVYNrtLHDQKXWfFN7g5+0vjiQ1WsJ18DX9SAMY4xdeJVEaFzUgwjEnAA978QcOTkkAuJ3/G0A3pKh6DfptwOLVkIlhNVCYF22WVkQbiV+8Y5FT9Rv5fmrU9WBKfdKHrTPwqT98HgvKvJPBIgAESACRIAIEAEiYJgACfoNo6KORIAIEAEiQASIABEgAvEmwDl/H0CXsnGIyvyiQj81ImA2ATsK+gWDduNqovqVFWQ46JphsxcJ2SMC5xEggQstByJgnIDb7b4cwHYAWjUxkOvxePoatxa6Z8Z6PhoMb4buGd0ek5oCIyTn7vxrJkL9Kie6zqNg3dn9GSiXdtdYLioqQm5urmGPQ4cOhcvl0vT/4IMP8NNPPxm2Qx3DI3DDDTegYcOGkkEc3tduBAKnwzMY597OXv+A0vh6TRRC7D5r1qwS0XubNm3QokULbaT+YnhfvzHOGei7dw1+A6zOldIOu3fvxrp160pe6969O+rW1X7IqDs98K/8q2XzOz8wZ+dHoLQcaDhW37QB4Cf2G+4fz46uYTPBajSRhfABY0yz1xHPWMk3EZARoOcdWhdEIPYE9PbDV209BVGh32qtZaMUPJddQxqWVWO2GsN4xyPE8eJQRqtGKReEYvX5eza7hibmcwnQfni8FxX5JwJEgAgQASJABIgAETBMgAT9hlFRRyJABIgAESACRIAIEIF4E9C7XnjzhEM48rW9xCbxZkn+jRGwq6BfiPmFqF/SdgMYfUYsssYYAepFBIhAOARI4BIOLepLBICsrKz/cs7vlbHgnN+Yl5cnDnOa1jLW87Vg6GiawQgMPXMxcGe6dmBg3T8R+HJeBBbjO8R541NQrsjSBHH8+HEsXrzYcHCdOnVC48aNNf2//fZbfPTRR4btUMfwCFSuXBn9+vWTDgp8Oh2BTf8Nz2Cce7PqjeHKni2N4osvvsDWrVvhdrtRq1YtTR9++Af45gyPcwZB3DsrIuVOj/QGAnFQ4d1330VxcTH69u2LKlWqaAwFPpuJwMb/WDe/8yJjldPhGj4XUGTnvbQp+GYMBj9mjxv7lJYD4Oz8qN48XMoY+84Wk0RBJi0Bet5J2qmnxONIQG8//InZh7FtjzeOkcldBxFVw6oxWw6iBQIqK+q3cnX+UlxBDpPQfrgF1hSFQASIABEgAkSACBABImCMAAn6jXGiXkSACBABIkAEiAARIAJxJhDseuEVo+zx5X2cEZL7CAjYVdCfVsuBto/Xgvgpac8wxsZHgIOGEAEiEISA2+2+GMAPki67PR6PtBQrASUCyU6gW7dudV0u1y4AF0lYfM8Ya75s2TLTTm1mrOOXQ8FWANpS8DGajDGNgAfra50FNr6KwGczYhSFeW6cXcZCaa69TOHEiRNYtGiRYUfNmjXD9ddrK6ufPHkSCxYsMGyHOoZPYODAgahYsaJmID95CL6pfcI3GOcRrtFLwNKqa6L45ZdfsHDhQgwaNAhpaWma19UdS+Bf/Vycow/u3nFVNhztH5B2KiwsxMqVKzF48GCkpqZq+gTWvoTA1vmWzu/84JzdnoJyufawkCwB38yh4EU2ucnDVREpo5cATultai8zxh6yzSRRoElJwO12i+cd8dxTtjXxeDxCMEmNCBABEwkE2w/vN6nQRE/mmOrWKq2ksrusWb26uzkEEs+KEPYLMb8dmohV3A4hfkoa7YfbYRIpRiJABIgAESACRIAIEAGQoJ8WAREgAkSACBABIkAEiIAtCHDOpV8a5q89ie1TjtoiBwrSfgTsKugXpPViB7CbMUbiYvstR4rY4gTcbncXALJq4ms8Hk9Xi4dP4RGBuBHIzMwUX6z/RRYA5/y5vLy8J80MLmMDfwaA1J+ZfvRsPdQAeLSh9tXA5jcR+Ph/sQjBVB/Ozo9AaTlQY7NUPG3UmRAgCyGyrOXm5qKoqMioKeoXJoHWrVujVatW0lG+mTeDF+0N02J8uzva3w/HVbdIgxCC/t69e8Pl0p7p8a/7J1Qb3JLhun0pWGo1aX7iEE2fPn3gcGhFTP6lj0HdvS6+kxOGd1brUrhuftvQCN+7d4Hv326orxU6ObuMgdJcejPGMQB1GGOmHWSzQr4UQ2IRcLvd4nlHPPeUbV09Hg/dBJhY003ZWICA3n64VcXxi8fU06V21+SDthGGW2DqKYQICWR3rIRhHSrJRtN+eIRMaRgRIAJEgAgQASJABIhAbAmQoD+2vMkbESACRIAIEAEiQASIQIQE9K4XXvfwfpz62R5VYiJMnYbFkYCdBf2iOn/Hl+rq0evKGKMv2+O4tsh14hFwu923AXhLktlUj8czOvEypoyIgDkEhgwZknb8+PFvAEhk7vABaOXxeMTr5rT3uTOjArYA+J05BsOzck8G8JfG2jGBz2chsOH/wjNmgd7Ojg9B+d3Nmkgiqazfq1cvVK+uraz+6aef4quvvrJAtokZgqIoyM7OxpkbnDQJqj+shX/ZGNslnnLfekBSy2j37t1o1KgRRM5lm3/JI1B/3GD5XJWmXeB0Py+N88iRI6hWrZp0Ln2zbwE/Yq/i2a7+/wHLaBNyTvzL/wL1u5Uh+1mlA6vRBK5hM/XCuYMx9qZVYqU4iEBZAiTopzVBBGJLQG8/3Iri+CBCalj1AEJsZ5O8xYKAqM4/5d7aeq5oPzwWk0A+iAARIAJEgAgQASJABMpFgAT95cJHg4kAESACRIAIEAEiQARiQUDveuEjX5/G5gmHYhEC+UhSAnYW9IspazeuJqpfWUE2e3TNcJKuaUo7egRI0B89tmQ58QlkZWVlcc6X6mS6wePxdDCTQsYGfgWALwCkmGnXiK2RdYGJTbU9A1vnI7D2JSMmLNXHcf19cLQZoYkpEkH/VVddhZYtW2psFRQUYNWqVZbKO9GCycrKQs2aNbVp+U/D+7r9LpkRld1Fhfeyze/3w+l0SqfPO2MwcCzfFlPrGjEfrEpGWLF6X20fVn8rdFYu7gRnz0khQxGHocShKDs118DXweppP+8AfMwYu9ZOuVCsyUXA7XaLA8ziIHPZNtrj8UxNLhqULRGILgG9/fCte7x4cvbh6DqPwLoQUQsxtaz1m1QYgUUaQgQiI/Bsdg20aiR91Kf98MiQ0igiQASIABEgAkSACBCBGBIgQX8MYZMrIkAEiAARIAJEgAgQgcgIcM6lXxh+v/A4di08HplRGkUEDBCwu6BfL34Aaxhj9lNnGZgz6kIE4kXA7XaPB/C0xP8zHo9HvEaNCBCBIAQyMzMXMsb663QxXSSWsYE/AuDFWE/K4NrAy5dovapf58L//oRYh1Nuf45r74ajrVbXV1xcjPnz54dlv06dOujRo4d0zJw5cyDE2NSiQ6BBgwbo0qWL1Lh/5XioO5dHx3GUrCqX3ARnj7+GZd1OgnelXis4B76WsPmdn5hr+DywqvWD5hrY+i4Ca/8RFo94d1Yuz4Kz21N6YVzNGPss3jGSfyIgI0DPPLQuiEDsCOjth89ZfwKz152IXSAGPHVrlYYHe1aV9nxlaVFJhX5qRCBWBILcFkH74bGaBPJDBIgAESACRIAIEAEiEDEBEvRHjI4GEgEiQASIABEgAkSACMSKAOf8BwAXl/UnqvOLKv3UiEC0CNhd0C+q84sq/ZK2mzHWJFrcyC4RSEYCVK0yGWedcjaTQI8ePRoqivINgLSydjnnR9PS0posWrToqGk+OWcZG7EOQEzLVvepCUy+TJuF+t1K+Jf/xbT0YmXIcc3tcFxzp8bd6dOnMW/evLDCYIxh6NCh0grqa9aswd69e8OyR53DI5CdnQ2HQ1tVlR/6Dr53RoVnzAK9U+79AFBchiPxviouAuGG+8e7o+vmqWC1JB8mOoHZLb/SNBythsDR6U9Bcas/boB/iTijZaPmcCFl9FIg5SJZ0G8wxrQfrDZKj0JNXAJBbiVb4/F4qGhA4k49ZRYHAnr74U/MPoxte7xxiEjfpV51/gNFAdw1+aClYqVgEp9Ay0YpeC67hixR2g9P/OmnDIkAESACRIAIEAEiYHsCJOi3/RRSAkSACBABIkAEiAARSGwCnHNRKvJ9WZYrRuUndvKUXdwJ2F3Qn1bLgY4v1dXj2JUxtibukCkAIpAgBNxut/TwGQDTK4snCDJKgwhoCLjd7ocBSMssM8beWrZs2e1mYktfxxsxBV+dqdQvVVSa6avUVvfqwNQrtJbV3WvhXzomGi6jatNx9Ug4rvuDxofX68XcuXPD9t25c2c0atRIM27nzp34+OOPw7ZHA4wT6NSpExo3biwZwOF9vRvgLzZuzAI9nVkToTTpbDgS72s3AAGf4f7x7shqNoVr6AzDYdjpBoILknKmImX0e4Crom6u/Fg+fDMGG2ZhlY6ODg/C0XqYLBxRtaAOY+yYVWKlOIhAKQG32623R7fb4/FQ0QBaKkTAJALB9sP7TSo0yYs5ZoJV57fi4QNzsiYrViZQp6oD4pCJTqP9cCtPHsVGBIgAESACRIAIEAEiABL00yIgAkSACBABIkAEiAARsDQBzvltAN4qG2T+2pPYPsW8Iq2WhkDBxY2A3QX9Apyo0C8q9UvaM2cq4Y6PG1xyTAQSiIDb7Ra3yAhBv6w18Xg8uxMoXUqFCESNwJAhQxzHjx//DEArmRNVVTssX758g5kBZGzg4pDAG2baDGarY1XgnebaHureT+DP+WOswjDNj6N1NhwdHtDYi1TQf8kll+C6667T2Dt58iQWLFhgWtxkSEugUqVK6N+/vxRN4PNZCGz4P1thY9Ubw5U923DM3ik3Ab6ThvtboaNr+DywqvUNhWJbQT9Q8hkjPmuCNe8bPYDTJwyxsEonVrUBXMN1Dz49yBj7t1VipTiIQCmBEM89XT0eDxUNoOVCBEwgoLcfvmrrKbyytMgED+aZ0KvOv3WPF0/OPmyeI7JEBMIg8Gx2DbRqlCIbQfvhYXCkrkSACBABIkAEiAARIAKxJ0CC/tgzJ49EgAgQASJABIgAESACYRDgnAsxvxD1X9C+X3gcuxYeD8MSdSUC4RNIBEG/Xg4A1jDGuoZPhUYQASJQloDb7ZYePgMw1ePxjCZiRIAIGCfQs2fPdqqqilLssn3Lbw4ePNhqy5YtppbRztjAPQAyjUcZec+2lYGcltrxvHArfAvuidxwnEY6Wg6Co/OfNd59Ph/eeeedsKNKS0vDoEGDpONycnJw7BgVrA4bahgDBg4ciIoVtZXQ+akj8L3VKwxL1ujqui0XrGJNQ8F433QDxfZaX8ol3eDs8Tdj+b3a3lA/K3ZilerCNfJdgCm64fkX3w9136dWDD9oTM5+/4ZSv62sz3eMsUttlxAFnBQE3G63uEVTVOov257xeDxUNCApVgElGW0Cevvhc9afwOx11jnA1rJRCp7LriHFQdX5o71KyH4wAtkdK2FYh0qyLrQfTkuHCBABIkAEiAARIAJEwNIESNBv6emh4IgAESACRIAIEAEiQAQ456Lisah8fEHbPOEQjnwtbqKnRgSiRyARBP2iOr+o0i9puxljTaJHjywTgeQhEETUMtrj8UxNHhKUKREwh0BmZuarjLE/yKxxzp/Iy8t73hxPZ63U+5DXVpz4BkB1M+3KbLW4CFj+O+0r/Oed8M3VnGGNdjjltq807wtnl7EaO36/H3PmzInIfu/evVGtWjXN2C1btuDrr7+OyCYNMkagVatWaN26tbSzb3Y2+JEfjRmySC/HtffA0fZWQ9F4p/YBTh4y1NdKnVx35IFVqBwyJDtX6BfJObMmQWnSSTfPwIZ/I/C58RsZQgKLUQel2Y1wZj6r5+0GxtiHMQqF3BABwwTcbrcQ7T8tGbDG4/FQ0QDDJKkjEdAnoLcfbjWR/IM9q6JbqzRpIv0mFdIUE4G4EQhy2IT2w+M2K+SYCBABIkAEiAARIAJEwAgBEvQboUR9iAARIAJEgAgQASJABOJCQO96YRHMilH5cYmJnCYXgUQQ9KfVcqDjS3X1Jq4rY2xNcs0qZUsEzCfgdru5jtUmHo9nt/keySIRSGwCffv2rez1er8HUEuSqVdV1dbLly/fYSaFjPW8HxgWmWlTZqtpKrC2jfYVfnQPfLOGRdu96faVy7Pg7PaUxm55BP1t2rRBixYtNDYLCgqwatUq03Mgg78RUBQF2dnZYEz7tYH64wb4lzxiL1yKEyn3fABI8imbiHfaQOCE/YRnjt/fDUe70IeB7C7oF1XsRTV7vabuzIN/5TP2Wp8iWsWBlNveA1KrymKfzRi7xX5JUcSJTsDtdouiG6L4hqZ5PB763jnRFwDlF3UCwfbDrSaSXzymnpTHqq2n8MrSoqizIgdEQI9AnaoOTLm3tt7LtB9OS4cIEAEiQASIABEgAkTAsgRoY8WyU0OBEQEiQASIABGwJgEOzlaN2tsqAKWdiFDh7GggJbDG/UbDw9aMmKKyMwG9LzDy157E9ilH7ZwaxW4TAokg6BeoRYV+Ualf0p45I9gS1fWoEQEiECEBt9stVHRvyYaToCVCqDSMCABwu93ZAGbpwPiycuXK18ybN89rJqyMDVyoRe8302ZZWxkpwCdttR74if3wTRsQTddRsa1c0g3OHn/T2A4EApg9O7Jq2XXr1kX37t2lNufOnQthm1r0CJypvIxatSRnaQI+eF+7IXqOo2TZNeRNsNpXhLTuX/gHqAVfhOxnvQ4KUu79oEQYHqzZXdAvcnNlzwSrLr9gjB/ZDd9se2rfHdfeDUdb6aEMv7hEhjFmv6sjrPdGoYhMJhDkhrKuHo+HigaYzJvMJRcBvf1wq4nkRWV+UaFf1u6afBAHiuhv9uRaudbL9tnsGmjVKEUWGO2HW2+6zIuIc9bnhf3XAup1JUZVdpSpyrKcJ+ruN88JWSICRKAsgS7jf0itWiGtn6qo6eI1JcB2FnmLV68Z36SYaBEBIkAEiEB4BEjQHx4v6k0EiAARIAJEIKkJ5I0sbMIQWAigdRkQp8DZs91npE9gYHoVapOaHSUfGQHOuRBIar7ZFmJ+IeqnRgSiTSBRBP16eQBYwxjrGm2OsbZ/rmKg+OzY7fF4psbaP/lLLgJut1tUpxRVKsu2qR6PZ3Ry0aBsiYC5BNxu92oA0t9TjLEXli1bNsZUj3O5I6M+1oHh7Be/UWjVncC2aySGi4/C+2bPKHiMrknl4o5w9nxB40RVVcyapXceI3hMojr80KFD4XQ6NR3ff/997Nu3L7pJJbn19PR0dOvWTUpBVEAXldDt1JRG18HZ+6WQIQfWv4zAF++E7GfFDs7M56A0C/4nvfd/PQDvCSuGbzgmpXk/OLvofOxzFd4pNwF++2kFWMWacN26GGCKjMVYxtgkw5CoIxGIEYEzh79EYYCnJe7EM7j85E2MYiM3iU/A7XZ3OfcMLtZbwh0g0dsPFxXvhajfKk2I+YWoX9asdpOAVZhRHLElkN2xEoZ1qCRzmpD74bGla01vAyblXxngTHyHfXmZCE8zhn8tfqzeODD6DtuasxelqDhnvScVNGRc6QDGxUn/Ngz4dbOJMXypqtihQvlwydg6P9D6iGwe+k7MvwucvQSGsh+6BeKgYu64jOWRWaZRRIAIEIHkJECC/uSc96TNesWQXVV5aupKUaQ0JhA48hlj13efnrEnJv7ISdITyBu5bxED+umCoDWZ9GukPABKPkPTUj3geuIW7mWc3dt9Rn1phdry+KaxyUuAcy4VSa57eD9O/UxVfpJ3ZcQu80QR9Ivq/KJKv6TtZowl1JftEmEBCQpi95ZJOk/BqvMDGE0HSpJuSVDCJhPo1atX00Ag8BUA2TUzXFXVjsuXL99gptu663kdB8NWAHXMtFtqK1UBdl0rsewvhvf1G6PhMqo2lQbt4Oz7isZHeQT9wtgNN9yAhg0bauzu3LkTH3/8cVRzIuPAsGHDpAcq+OEf4Jsz3HaIUu5eDThTg8Yd+CoHgTUTbZdbScAVayHltpygsfveGQl+aJc98yuN2pmKlNtygZSLpHn4cx+C+pM9Px+cPV+EcnEHWV7ie4WLGQmP7L12EzD6c4Lq93VSo+egBJxzq6QkuR3iGY/Hk1A3T+rth1ut6v3iMfWky8JqBw+ssnYTNY46VR2/HuwQB06sdDNDy0YpeC67hgx9wu2Hx2J9DXh+b00/c6xhDC1j4S+Ej4MONdBx4eMNdpb2E/EFFOdKgF+lM9YHsEdzxtZ72QLxUwhRJNBlPHdWrlDQjzH2IACxAye9uloSwmmAf8gU/G3xo+nrSNxvbJL6TczP5GDzAFTWGZEPh5KV82jdL41ZpF5EgAgQASJAgn5aA0lFgAT9STXdSZksCfqTctpjlnTeiPz+jHHxQKYtk/hbFJtZcfFN3ec1K4pZYOQooQlwzqU3PqwYlZ/QeVNy1iGQKIL+tFoOdHyprhQsE2VwE6S53W7prR4krE6QCbZgGkGq89NBEgvOF4VkTwKZmZl/Zoz9XRY9Y0wIHVstW7bsmJnZ1V/Hr+MK1gFwmGm31Na+6+VWva+2j4a7qNpk9X4H18DJGh/iz/iZM2dG7PvSSy/FtddqTz6cPHkSCxYsiNguDTRGoEOHDmjSRHbmk8P7ejfbVUF39vgblEvktw6UElH3boE/5wFjgCzYyzVqMVil2rqR+d97GOqeTRaMPLyQHO0fgOOqbOkgccOCuGnBjk1pfD2cvf6hF3oWY8xjx7wo5sQlcO5WPPH8LSqll230LJS4Ux/XzIIcqE8oUb/efriVqt6LyvyiQr+sWe3gQVwXbYI7LyuYF2L+l5cWYdseryUyF4cNptwr//s4kfbDYwXb6oL+fhMLRnHgjWDfYXOObU4e6LLw8QaHYsWN/MSOgBDyV6lQ+EcwiGvd9B+OQ4ckvpfeyRR+1+LHMtaG7p7cPfpOLFwA8AHBKDCOVxePS/9/yU2KsicCRIAIGCeQMMIN4ylTz2QmQIL+ZJ795MidBP3JMc/xyjJv5L4JDBgb1D/dAhGv6UlIv5xz8aWgptqXqMwvKvRTIwKxIJAogn7BSlToF5X6Ja0rY8z2V5RLqrSdn+pUj8czOhZrhnwkDwHJbRDnJ9/V4/HY/n2VPLNJmVqcADv3GX+DTpzTPR7PKLNzqL+eP8wZdNWV5fEnKvSLSv1lm/e1LkDAGuIHo/mxWpfCdfPbmu7lFfRXrFgRAwcOlIaRk5ODY8dMPcNhNN2k6ZeWloZBgwZJ8w18OReBdf+yF4vK9ZAyMvhBEH50D3yzhtkrr/OidVx/HxxtRujG73//eahfv2fb/EoDZ5XqwjVKzKX2qy17zyEryUvkJ2k5jDH9G1ltP6uUgF0JhKjST8/gdp1YC8cdpIiDiDoh1pzefrgQSguhvFWaEPMLUX/ZtnWPF0/OPmyVMCmOKBMQYnkhmj+/WW0NPJtdA60apchIJMR+eJSn+ALzlhf0Tyj4D2e4LwQTTWX/WDIkX9Ej0P+FvVepqmMOgMtN9KJyxt88fur0A2vGNyk20W7CmDL6ucCBVblj029KmMQpESJABIhAlAmQoD/KgMm8tQiQoD++87FiZH4jzvlGMGToRcI5G5E5IyPyEm7xTTHu3knQH/cpSOgAlo/c9xiASSGS/Mmv8vY9ZzbYm9AwKLmYEOCc3wZAVPu6oOWvPYntU47GJAZyQgRI0G+PNRBCzC+SGO3xeKbaIxuK0i4E3G639BaZM1Uq13g8TPY/jQAAIABJREFUnq52yYPiJAJ2IJCZmZnOGNsBoIosXs55/7y8vMVm51J/A3+XA3JVeTmcbb8GqCa598z7RiZw+ng5LMd+KKtaH67h4iI3bZsxY0a5AurduzeqVaumsbF582bs2CGWA7VoEujfvz8qVaqkdVFcBO+bWdF0HRXbrlEL9cTSJf548TH43nRHxXdMjDpTkXL3KqnQXfgPbJqMwKfTYhJKtJ04e74A5eKOUje+af3BTxyIdghRse+4ehQc190rs60CqM8YK4yKYzJKBMpBIMiz+G4A4pCz+EmNCJhCIEiF/lL7thf16+2Hr9p6Cq8stc6lyDIht5gEEaOIlVriE9Crfm+1wyck6DdvLRoV7prnMagljTC/38T85zjY4yH8FyqK0nHRY3V3xShOchMDAv2eL+jJFcwCIL86prwxML4efsegnCfqUqW5MiyHPH2g0um0gCjM1y4oZgZPzph0+20klXft0HgiQASIQIQESNAfITgaZk8CJOiP77yRoD/6/EnQH33Gyexh5fCCa1RFXQ5Aq6g4B4YBM2+anjGSgekJ3JIZIeUeJoEzVT3Hn9FVPF12GAn6wwRJ3ctFIJEE/Xq5nFH9PMMYE+83WzYDYn4SV9tyZq0ddIh1R9X5rT19FJ1NCbjd7iEA5uqEf4Rz3iIvL6/AzPQyNvOK8GILgCvMtLu5LZAuKRLoe7sf+C/WqbxpJGdWsSZct+VKu5ZX0H/11VejefPmGtv5+flYvXq1kfCoTzkItGjRAm3atJFa8M+/HeoBex2qcLS9DY5r79Ynovrhndy5HMTiP9R1yxywao2kgdjyZgUdpErD38PZR35LRODDfyCw7d34T0YkEaRWRcpt7wHKhZVuz5n6K2NMsz8SiRsaQwTMJEBV+s2kSbZCEXC73RefK/4ibnXVa7YW9evth1tJ0N+yUQqey64h5S9uERCCbmrJQWDxmHrSRJ+YfRjb9ljj5rnsjpUwrIPkkLLN98PjscKsLujvP6Ggi8qQA6CyPh++OGdM+gAw+g47HmsoGj77TSzsw8FFsdAg826K52XHiosHUqV+Lcu+kwpeAMejQSj7wdk9OePqvWnKTJARIkAEiEASECBBfxJMMqX4GwES9Md3NZCgP/r8SdAffcbJ7IGDs5UjC/7KwccBkH27+KPCeI+bpjXYmcycKHfzCHDORXV+UaX/giaq8wtRPzUiEAsCiSToz+hUES3ukp7JWsMYs2U1cRLzx+JdQD7KEnC73dIDZ+f62Vo8QLNNBKxOwO12i/LSI3XijMoBrobrebMAw+cApCqASJitvQpomqYd6Zs5FLzop0hMxm+MqyJS7lop9T979mwEApELeurVq4ebbtLeyC1szp07t1y24wfMPp7PHPjELbfcAvGzbOM/fQRf7p/sk4yIVHEi5Z41AFN04/aKCv3Fx+yV13nROloPg6PDg9L41Z158K98xra5XRg4g2v4XIgbQso29ccN8C95xLZ5Onv8Fcol2s89AKI6v6jSL6r1UyMCliIQ4rn8GY/HY9sCApYCTcGUEEh0Ub/efriVKt/rCfqtdOiA3i6xIaBX/X7O+hOYve5EbIII4aVbqzQ82FNatNu2++HxAmt1QT84Z30mFvyLMXa/ePqTcMqHQ8nKebTul/FiSH7NJdDv2X0NuVMR1R4uMdey1JooZPhqzph6D9CBkAv59H1uf1041KUArtaZBzoMEYMFSi6IABFILAIk6E+s+aRsQhAwJujnXg52mIGbUF2aFTqY2qfbtIb7aHIAEvRHfxWQoD/6jJPdgxD1rxi5NwtceQ6MNweYqCt5lIHPPR0IjO09q/GRZGdE+ZtHgHP+AwBReemCtnnCIRz5+rR5jsiSIQJCDC5aWi0HUmv9dqZH/LdoqbWdF9gpPuj/9b9P/XxWyFX8cwDi38U/4vXS/28ogDh1SiRBf/UrK6DduJoykrsZY03ihDhityTmjxgdDSwHgRAVKIVlqs5fDr40lAiEIpCVlVWFc74NQEOdvn/0eDyvhLIT7usZG3h/AAvDHafXf/nvgBYXaV/1vTMS/JD9bn5PuW+DNNV33nkHPp+vXNiGDRsGp/PCvzOFQVGhX1TqpxZdAj169ECdOnW0Tmxazd418DWweq10ofnX/hPq1nnRhRpl6yl/WCc9tKDuXg//0mBF86IcmMnmHa2GwNFJcqjEewLe//Uw2VvszLGMNnD1/4+ew4GMMdN+F8UuK/KU6ATOCazFHp5eG+3xeKYmOgfKL3YEElnUr7cfbqWK53WqOjDl3tqaCbfSoYPYrcbk9qRX/X7rHi+enH3YEnCC3Chhy/3weELtNeHH6g6WsgjAlWHEIfRo4kSFK8gYsWlQdOa2bsPaHA78rHKl95Jxdb+/wC7nrN/E/TdzVnL7d7Nzfo+D8fccivLQwkfrHQgjdupqcQL9JhT8hzPcZyBMsbZ2M4a5TIWH8UDJZpKqOC9XgV4MvC+AdAN2igDeN2dsxocG+iZVl6ynD1VxpnmfYsAoAOf+SOD54Oyfx07Xe3nNePbbF8ZJRYaSJQJEgAhERoAE/ZFxo1E2JWBM0I/NrLj4pu7zmokHB2omEiBBv4kwdUyRoD/6jMkDESACsSPAz9wxLPO27uH9thCCx46UuZ6EcL/6FeKsDiAE4KWCfXO9/Gat9HDGkR1eHN7htZzQP5EE/WIuO75UVzaVtvsCg8T80XpHkt1gBAyI+ak6Py0hIhADAllZWddxzoWCXLav6VVVtfXy5ct3mB1K+kb+OON4zgy7i1oC10guA/fNvxP8wFdmuIipjZT71kunY/78+SguLi5XLDfccAMaNtSe39ixYwc2b95cLts0ODSBunXronv37tKO/jUToX6VE9qIhXooDdrC2fffuhGpezbB/97DFoo4/FBcg/8HVqe5ZmDgs1kIbPy/8A1adYTe7SABL7yvdbFq1IbicmXPBqveWNZ3BWPMvqcVDGVPnexKIMQtZrsBCFH/GrvmR3Fbj0Ciivr19sPvmnwQB4oiv/nK7BksK5Km6vxmE7aHPT2xvFirYs1aoekdQDkr7rVfgRsrMA0nBiNV/TnHNicPdFn4eIND4dimvslNoP8L+5upqir+tmwQgsRBrrDbcx+r955evy7jubNKhcInwTAWQIXg9vjinDHpA6hKf3KvP8qeCBABIhBtAiTojzZhsm8pAiToj+90kKA/+vxJ0B99xuSBCBCB2BHQ+wJjxSiqxGnmLJQK+GMh3jcatxD5W0Xgn0iCfsG/+7QMvWlowhgTX7JbvpGY3/JTlJABnhMLvC+7OeZcwms8Hk/XhEyekiICFiTgdrufBzBOJ7QdLperbW5u7kmzQ8/YwGcCuKW8dt9pDnQUNerKNP/i+6Hu+7S85mM+Xq8i+JIlS3DkSPkucbv00ktx7bXXanI6fvw4Fi9eHPNck9Hh0KFD4XJpCyryI7vhm13ut0PMkabcuQJIkVyRIUpCnjwE39Q+MY/JTIdK3RZwDpqi/XyZNxrqwW/MdBV3W46rboGj/f0XxKFuWwD/h3+Pe2zlCcDxuyFwdJTcPnDW6CWMMftd5VIeIDTWFgQMiKvFfoO4zcwW+w62gE5BwsC6E5RsdfBebz+836RCy824EEqLf7bt8VouNgooNgSCiOVhpVslFo+ppwfENvvhsZlR872QoN98pmTxLIF+EwtGceANANorHc9B4sBhcLhzx6V/YoRb34mFfwT4iyFulPgZXO2RM67+Z0ZsUh8iQASIABEgApEQIEF/JNRojG0JkKA/vlNHgv7o8ydBf/QZkwciQARiQ4BzfhuAt8p6E0LvzROoUEd5Z0GI+DM6ppVU4LdDE/Oev+4UxM9TP8e2GlWiCfrbjaupN+9dGWOWr5ZHYn47vGMTL0YDIoHdHo+nSeJlThkRAesS6NKlizM1NVUo31vpRLnA4/EMMjuDtpu5q9CLFRy4oTy237oC6FFda8G/5M9Qf9xYHtNxGZtyzweAQyv4Xr16NfLzy3cYt2LFihg4cKA0LyHoF8J+atElcP3116NZs2ZSJ94p3QDfqegGYLJ1Z7enoFyeJbfKObz/7WCyx9ibc/Z8EUrj6wGmgP9yEIG8J6AWbot9IDHw6Oz8CJRLewCMIfDZDAS2vB0Dr1F2UaESUm7NBZzS5/W/M8YejXIEZJ4IRETAwCFoEvVHRJYGBSNg4HldDLeFqF9vP3zrHi+enH2YFgIRsCQBPbG8lQT9z2bXQKtGZ28kLtNssR9uyYk3GBQJ+g2Com5hE+g3oeA/nOG+oAMZXswZk/6YUeNdxv+QWiU1dQWAjkHGcM5wf+6Y9FeN2qV+RIAIEAEiQATCJUCC/nCJUX9bE7C6oD/37vyKab+wFgHG24DxdgysWglwxv0A38xU/ilOez/rPq9ZUTQmYsltB+qlBPztOccVYLiq1AcHPwrONjOGT/3Vftna89+Xno7Ef6wF/Rycrb6loJFfQUcwfi0DO3sE/zyexRUdH/d5PcP0qn0yPmJ+U06iBxjvKeZWcGXgKzicSzOn1/slEqZlx9hB0L/0gW8rOI9e1Ioz/nvG+XWAkiryKFlnDJscAWXTYW+9b26ex0xXbJasiVF7M1TuuFayzgvB2UdOh3/ToZMNd0fDv2yOlw7f28CpsH5g6ADOnID6ncKQ221a/U0MjJdnXZS+p1XwLqXrn4MXKmBrAimBNe43Glp+F7h0vYCpnQHWroRR6XsY7P0jpzK+NHOu5g7hjhophZcHGO/ImNqxdH2C43OuqF96U5XVsfrMKM/cJ8JYvS8w8teexPYpRxMhxZjnUFqJX/y0cxOi/l2LTqD4oD8m4v4kEvSPZoxNtfLaIDG/lWcncWM7Jw74IUSGotKk5Q/EJO4sUWbJSsDtdl8O4HMAJc+UZRvn/JG8vLx/mM2nxiZeJVXFZgCXRmp78mVAn5ra0f68J6HuWh2p2biNS7l7NeDUTsPGjRuxa1f5C0n36dMHVatqrzT45JNP8M03iVVxPG6TGMRxWloaBg2Sn49Rty2E/0NRwM5GLa06UkYv0Q3Yn/sQ1J8+tlFCFGoiEnDe+ASUK3rJUjsGoA5jLKL9+URkRTlZi4CB5ycS9VtryhIiGoOifsvfqqe3H75q6ym8sjQqXwsnxPxTEvEloCeWn7P+BGavOxHf4M55DyLot/x+uCUAliOIRBf0dxnPnZVSC65TuNIJDNcAPJUD/jMF5D/j4CtOFKdvWjOeif8O2krtMLDuANowwFlqR1HxUZG3ePWa8U2KQ9kJ9/WzAvYKvwdXOpTGf85GEWf8I4eKtUdPp39hJIdwfZe3f5+JBSsZ0C2InVNcYTfnPlbvvXB89Z1QeDsYfy1Y5X+AzcgZW29kOHZF3yFPH6jkSw20U4FrwHA1gJKNrl/nGmyzovo3LHy8AVW1C/meObt2OZhYAxe8Z8J57xmdQzF33jS1KxjvwDl+d3YcKwbHJypT1xp9rxv1R/2IABEgAiTopzWQVASsKOjPG1l4kcL9ozhjDwK4DIASYlJUAHvA2b/8vMJbPWfWFJv4EbeV2fvrqk7fHwF2NwDJ18ka0wEObAcwoag4Y14wIW1IcbnxqDez4uKbjB5kEAcHVPCnGTAUgPwO7d98l+TDOJ46ejpjiVFhsIG1dJgx3NR9Wv3PxBwz+J8A2EMA0sqk/Ws/4zj0e4ZkzpHPGLu++/SMPWb4M2pDCOnzRu3roqjsb2C4DoAjxNhT4GwJd+KpzKkZO4z60evnGbG3tYOxcRzobWBNCDOnwOHhDvZcj7fTPzUqrPeMyO+kML4UQCVZLBxY601jbiEIX3XrnmYB7ngNHF3Lvu/P7yfs5I3IH84Yn6GXH2f4e+a0+iXVuQTrFSP3ZgHKCwCuDPKZIj5LvgbUx7pPb7DMSI6GDuUAEzOn1x9XNtZQ7xkOFAKO9pnT65UI5t675cfqFRyOiRxseIg5+4WBzzwdCIztPavxkUjXytLhh6q4WPGfOMMDIT4LA+DIcTgCj3Z7u9Gu92/7oZovkCIUN210fIf1+RVp/Ik4jnM+/sySfrpsbt8vPI5dC6kKp9E5T6vlQNMBlWF3Eb9evuKAh1gT0azan2iCfr18zuw+PcMYE+87SzYS81tyWhI+KLfb3QXA+yESJTF/wq8EStDKBNxut6jG9R+dGFVVVbsuX778Q7NzqLeRX6xwiBsCJHX2Q3v75yXAzbW1/fyr/gr1G09oAxbr4brdA5ZaRRPV559/jm3byl8VvG3btrjySvF4e2ET1f/FLQDUok+gf//+qFRJstVRfAzeN93RD8BkD64R88GqZEitBr5ajMCaSSZ7JHNEIDwCrM4VcA1+U2/QSMaY7j5heJ6oNxEwn4Db7ZbeunmeJyHqf9vj8Vh2D8J8KmQx2gQMivotfbue3n64lYTR0Z5Hsm8/AtkdK2FYB+1zgpVultCL0er74fZbDdqIYynoH/D83ssCimPdmT0iyW7L2dgYx6uLx6X/v7KRGojzAnH4gBcL6wRU9V/grL9E+3G+eaE3eMNXnPLEsme0mp4w7PgArObAn3PHpgudTuSNc9b3hf19wLn4/lUU+AylTRIHiVeDq0/kjKv/WeSOzR1pQNB/kgODc8emLwvHc+8X8q9mKlvBgBp64ziwKnds+k1G7GY9fahKSprvPg4utFgXi2UYYhwHeD4Dez0lxf9/8x4OUpxRzOWkgoUA66dvk3vB2YiccenzjMTbd0LBEJRoUpj0WpNz76QLDjT0nVjwhzOHzoPdWKA7Fwbeez87GO+8cEzG18J3GO+ZU2B8kUNRHlr4aL0DRnKX9ek7YV8bMGUCgBsBaK8mLR3EcYIzTPafSvmbeK/3eaGwN1P5XL3PB73PokjjpHFEgAgkHoFQvywSL2PKKKkJhBKUnoMTE/GlqAJdLXXfXeCYCMa0ZcaMzBTnRYwpj940Pf1/RsS455sMITI34l30+Qkc93efkZEr8x9SXG7UC2BoToQAOEVxvALGsg0IxmXet3OF3Zr5dsaWUKEZWEsnVM56okJgu3JaySmpvi5rJgvsQzI32V8oTuL1vFvz2zKVi/uuWxjpX6ZPAJzP9qqBByMRawcTzRuMRQXD+9yB0Zlv1f8p1JhQgn6cW8tqxbTWTOUL9ITjHFicOb2+2AQoaSEF/ef6543e15AF8JbskECQ2APg7GV/9V8eD3X7RjQF/QBK3jOZM9LXrRxZcCfn6othfjb+wBgGiUM0oeap7OsrRuztxRmmACw9jLGnGMMYv6LkOvzqejDIlQAGP7/C8Js0XUnQX76prn5lBWR0TDNVyC8q4wvhfPHPgQsE9KVielEx//yWWtv563+KgwWiiZ/Vrzi7DyReL/3/5csWiKawXxyGaHHX2UuTzm+bJxyCYGK3ZkdBP4n57bbKEiNet9stPVhWJrtnSISSGPNNWdibgNvtfhfAQJ0sDgcCgVYrVqzINzvL+uv59Vwc+mGoEK7tCU2AUWfvELyg+T94Eer2heGai3t/16iFYJXqauL47rvvsGnTpnLHl56ejm7dtIXXAoEA5s6dC/GTWnQJiAMV4mCFrPnn3w71QLlrMUQ3gTLWHa2z4eggzvNrGz+yG77Zt8Q0HnJGBGQEXMNmgtVoIntpA2NMvtdMKImARQjQ85RFJiLJwrC7qJ8E/Um2YBMk3ZaNUvBctlb3SoL+BJngcqZhQKwLzrHNyQNdyluVPMqCfkHivpwx9Sb3mVT4Z8bxNJi8uJ8Osl0OxvuUipIhhNgTC+4B2Ith2ikC+P05YzMiOtzb74X8Tlxl4tTwJRFMrcrAchQH7imPQDoCv9IhfScVLANHsOoCfnB2T864erqnpGWGjawjI2tW3LpQuULhnxnwZJhz/FtYZ0Xiz+SOqfcPMMZl8Rq5USAc8Xi/CQX/4QyieIpO0x4QiLKg/+xhgDH1PBG+9/aq4Nnvjc0Qh30Mt7O3V6T+HYA4iKEv5NdaLPGngLUKdsghnDkxHDR1JAJEIKEIkKA/oaaTkglFwIAIW5gwJB4P5SvY63kjC+sAgZkMMHRyM4QvUWX7LX+1k/8vlBi31E6J6NfP5gH82vLkcW5sgIG/4at26sGy/kOKy407DzknK0bta8M5xJf40m85jLvCKQ480GN6xpvBDkkYWEu/MLBBHPxPADL1/+Y1t2J+SOYxFPSLSvErR+XfzzlEWbOyNxOEMSUlXb9TFaW/+21jp85LqtSPKhgOzv+rVy0/vAB4AedscOaM+huCjTMg6P8MCh6ACiHmr6P7KBSBoJ8ryhOKqoo74xuHl1tJbxXgk7pPr/9E0HU/Mr8R53xjEPG6uBYuogr9QtDPuNqHMyXrzL8/YqAigCzNHxXGe9w0rcFOIwxK1smIggfB1BeCnzTXnSkvwGYBEIcvtGrfs8NCfn4ZiTUZ+3DO3wIgKnpd0LZPOVoi3qYmJyCE/M36V4L4WZ4mGB/Z4f1VsB6tCvhC0C+E/TWuSCkR+pdX5C8E9mKNmB2vEPSff8uB8CME/XZsegcUzlQHmcoYG221nEjMb7UZSfx4DAoABIg1Ho9H3LREjQgQgTgT6NOnT0WfzycO5l+hE8qnBw8evG7Lli2iopmpLX09H8QY5odr9OnGwN2SI8GB9a8g8MWccM3Fvb9r6DSwmtrvgwsKCrBq1apyx+dwODBkyBA4nb8dGC01Kir0i0r91KJPYPjw4Thzo5PGEd+7Gb4ccfGonZqClD98CDBJMUI1AO/kTnZKhmJNUAJK875wdhmrl11Lxlj5qnMmKDdKyzoEjIr6xX6Ex+MRVfupEYFyEzj3TC/2lDU3v55n3JKV+vX2w19ZWoRVW0+Vmw0ZIALRIFCnqgNT7tUWRD9QFMBdkw9Gw2XYNru1SsODPaW1FS25Hx52ghYekFiCfvYQ52pTxtj9EX6HvdfBeI+Fj6Xv6DOx4F/lsHOcgQ1fPLZeruGpP1vJ/QmAPQmEX5SijJ89ZwTtg3PHpX9i2H8UOvadmP8vgP0xmGkOfOw/ldJddjtCFEL61WTvZ3+qrzgdcwHW3gQ/Qsg/71hx8a1rxjcpLmuv/wv7m6mqugZAgyC+Nlc45eg675k6J4LFM+TpA5VOpwXEbcXtgvTbBebsnDOm9q8bcdEW9DOwYZzznmC4x8ANB7LQ8+FQsnIerfulkfkY8tJPNU57nWKvN9Lvfgo58AkD+uj5I0G/kZmgPkQguQmQoD+55z/psjcgwhZMoiq+FGJ6+LGIAVebOAGGxLjCn+eOn2ooXsdSk8T8pSmIQwVz/dVO3na+qD+kuNw4gKBzkndrfudg1c6Nuyntyb2Ms3u7z6gvxKTSZnQt4ew8619VZrLAPiRzk/3p8SkR848s+CsHHxfhbQky04bE2uUXaeuumJD+DQj6j4LhIDguDfGAGVaF/jNVAcRVYWKd1Qp/vf864iRnyuDMafpXz0W5Qr8IRFyXdnmEGyGlieT5q53sZ+SA04oR+0ZzxidHJuY3TDqqv1MMR2HDjiToD2/ShDBeiM4jFfKfL+A3WwwfXib4NQdxMCFSgX80hP2CrTh4cPi8gw7h5maF/nYS9JOY3worJrliMCg4EVCoMn9yLQ3K1gYEsrKymnHOP9c70M05n5KXlyeqKpne6m/kT3COZ8Mx/FhD4I+Sr9oCH72GwBZxwZ29mqvPv8Aa/l4TdFFREXJzjX/HHCzrrl27on79+pouO3bswObNm+0FzKbRdu/eHXXram9iQIkAvvMZ3Zy0YJxls3X1fxUs4yppfP4VT0P9doVlY6fAkoSAMxUpty8FnKmyhP/LGAtSOTFJGFGalidg8BlLiPnfptvPLD+dtgnQrqJ+EvTbZolRoGUILB4juX4OKBH0C2F/vBsJ+uM3Awkl6Oc4BobKEQqKSydhAcDXA2ximFW/y07ingBXui4ZV/f7kLPLOSvnAQKZi7AE0iFjjKBD3wkFQ8D4jJDf8TN4fCdThsZK1N93woFLwAKLz2inmkeQlt4Qsdnyas6Yeg9oKvWfPayxEGD9gvg7wFV+Q+7jGUGvVhwwKf/KAGcfBtebsBk5Y+uNPN9XlAX9wtUuAE3L+d5bd6y4uLvsUMT5uZyrzC8Kc4oClFFrJOiPGloyTAQShgAJ+hNmKikRIwSMirBZcfFN3ec1KzJiM5w+Sx/4toLzSMXZYBgQzjhjfbkXTLmjxzT9K7bOCZ3fAuO3GrMZVi8/A7uv+/SMKaWjQorLjZvXFcSuHLX3MpWz5RFWJQ8WwVHG1QHdZzQUJ1o1zeBaCp2hyQL7kMxN9qeXYPSE0uwjNSXQ0/1Gw8N6vj2j9nZVOMsxpzJ/GS8Mm9ipYrfe54MBQX/oNXH2K/BwBf2G7IbuxD/gcPbKnF7vF+m6j26F/tDhGepR8lk4rMe0jIXBui8fmd8O4B4ANQ2ZjbwTCfojZEeCfuPgmg2ojKYDxD5ieE2I+PPXnfq1Cn94o2PXu/TWgUjE/aJavxD3x/uQQuxohfYkeLYbJ/3oW8MYi7TiRGjHYfYgMX+YwKh7uQgYFJmU+ujq8XikzwjlCoIGEwEiUG4CmZmZvRhjQj0u3e/knN+el5ene3C/PAHU38Bf42evYTbUHqgPjG2k7SrE/ELUb7fm7PYklMt7asI+ffo05s2bZ0o6l112GX7/e+2hgWPHjiEnR2wBUIs2gVq1auHM70ypG//al6BuDfuyimiHHNS+kt4azgHiYkdt4wVfwLfwD3GNj5wTAUHA0elhOFoNlsEQVxfWZozRFYa0VCxPwO12i2rpRv4GI2G/5WfTPgHaUdRPgn77rC+K9EICokK/qNRftllF0N+yUQqey64hmzZL7Ycn4rpKKEG/ORMkhNmiUKb2DROufYYXc8akPxZqWN+JhX8E+IvlPEAgeWjGl1CVHjlP1N0fKoZovN73uf114QiIa/cuM2D/BzD2UM5jdXM1gngDg412OSsGr5ADsO5Gx4TRz8cZHsodk/7CS10fAAAgAElEQVRq2TF9JxTeDsbFZqL2Wsuznf0MuGPx2PRpwfz1m1gwigNv6NvhXnA2Imdc+gUbfTEQ9IeBSberDwx35YxJD1pFpe+E/OfBmLgmL6paWhL0mzGlZIMIJDaBqH4IJTY6ys6OBAyKsKMmvlw+cu9tABOCd70/pkqx/sSBtWBYD44rGHA9gDYh/7hnbKvqCnTREzsvH763G5QSoXPFIPN3CuDzOcNchStfMpXVVRU1Cxz3gEFyIfwFlr5zMLVLt2kN94n/G1JcbnwRSeek5IDE0YrihGumcVNh9Awi3ja4lkI7M1lgH5K5yf5kCXpuLWihqOrqMyeF64QGEHYPlYE93316xlOykcbnhXsBbDizdjaC4WdwdADYDQbE3SoYv6/HtAZShYX9Bf04oXLW0z0jY62Ury0E/SUnIhZ2n5ExiIFJywNG/bPjQnhR+50S9rvHZgM45+Javy5lw9484ZDlBeixQi2E2aIqv6jOb7SVVuIXP+3YIhH3C0H/rkUnaN2cm3A7CPpJzG/Hd6f9Yj7vy31x2PliAxkIccloEvMbIEVdiEAcCWRlZf2Vcy59XgTg45xfl5eX96npIXLO6m/E2xy4oEqVnp+70oHxkk+ewBdzEFj/iunhRdug45o7IP4p2zjnmDlzpinuL7roIgwYIK+PsWjRIpw4EfTmcFNiICPAzTffjJSUFO1cF/0E38yhtkPkuiMPrILkcHTAB+9rYpuIGhGILwFWtQFcw+fqBXEvY8x+p8Dii5S8x4nAuecvsddn9NmLKvbHaa4Sya3dRP16++FPzD6MbXvEV1rUiIA1CegJ+q2ydknQH791Q4L+aLLnOxFwdA4mqO8zoeAaMHgYID3RUs7oOOf837njMv5YTjsRD+8zsfBxBi5uzDSiexSagZ2c8yeOn05fvGY880fsWGdgv0mFD3LO/2FAC1YAjk8Atgngl3OgLWMlFf2V4DHJ57z/C/ubqaoqChBJ7gIttaitrF/WV9+JhdMBPiJIDLvAnJ1zxtTOP7+PTQT9QkCyImdMeqbeoY4ov18uwEqCfrPffWSPCCQeASO/2BIva8ooaQkYFPtGRXyZN7LwIoaAqCTfXn8CRGVpjDt6qv7LN89jF9xBt3xkwQ1AYDbAznztq9v8nLMhmTMyFsl6LB+5dxrAgn25/BNj6Nd9Wv3Pyo5fOvxQFadSPANAnyD+g4qdVxgRA3M2InNGhqFvew0ekAiAI0dR1PGHTzXYLrh67viphnLaMRLgj4U4pKCbj8G1FPq9ZrLAPt6C/s13b3YdOlVvNgMbFDR5zosY2D+9TtdrvabWKRS3R3hG5F/mUDAGHMMApOmN50AhHKxr5lTttWB5o/YOZpzNDvagxIFPnUrg5m5vNxLXc/3aSt6jLPBvcAhRl+4Dkzhs401j7j6vZ2jUsBYQ9KsA/5Bz9ry3IlsvYsy9O79iWrHaWuV4HmCdQz8MYkyP6fVfkPE39B4GJmZOrz+u7Piw3jNifTC8qASUGTfOSt8jbK0etTcjADYUKv4CxqoGW18cfBfn/k7uGRcXSD8LR+UPAFfnhLyGj/MiMLzqV/Fqz5kN9s4dwh01K/50cUBV7gDHfaHiOOc7Kr9TQn+42L8HCfr151AI+IWQXwizjTYh4P9+4fGEqVQvcs/omFbCwOiBBiHsFxX7k71av9UF/STmN/qupn6REDjvy3yh0NMcGgtic43H47HMDRaR5E5jiEASEWBut1vsvdykk3M+57xVXl6e7q1vEbOayx0ZDSBKlPcPZWNEXWCSuCy6TFO3L4L/A+njWCiTcX1daXYjnJniO1RtW7hwIX75RXoJXNgx9+3bF1WqVNGM+/jjj7Fz586w7dGA8Alce+21uPTSS6UDvW+4gdPHwjcaxxGOLmPgaC6/md6/5BGoP4paENSIQHwJuAb8Fyy9tSyI7YyxlvGNjrwTAeMEzj2PiUr94TyLlVTtPzNGPJPRTWnGcVPPcwTsJOonQT8tW7sSeDa7Blo10h76JUG/XWfUvLgTVNB/GsBMMPWFnMcySjYi+r6Qfxm4IqrlDwdg/Is74DtwNsHB/YsXPt7g0JCnD1Typvq7c8YeB9AuxEyc5MDg3LHpy2T9sl75toLrVKVF4JBfs1c6iOPEGb3M6yr4y++NzdgDzln/F/e1VlXHE+d0QcHy+Rlc7ZEzTqstMm8V6VvKevpQFWeadwUDtNc5Bg/gFIBlKvg/TxSnbzJD3C9icaV5xd+qokirXvNxYMLx4np/K+uzzwuFvZnK3xS3sAUZL6+0zznrO6lgIcDkmxtCys7x/9k7E/goq6v//87MJIR9USALoNS9lVoVd1AQsgASwAqCJLhV29qqffu+FVBb8a1K0Lb/qq9LXZGAqFSQoCFhUSrgUqlaRW1VimJIgojsBJKZOX/ukGCYeZY7W+aZmXM/Hz/p+859zj3ne+8zzDzzO+es97BviDpnRvZ17lXAOCmgzQT9h87qwyD/Uy333qiyr/u7yH8lMX4NQifLbSd85XXz4Mr/yf0yZF6AYb16pnupxtndSMAfMxvczyy4s9eeQ/ctn8vkV/oY9T3HJjEDqiTlw4un5/xCYy2ZIgSEQJoSEEF/mm58uoatJyjlRgZ9S+pjTaSD8X5DZrvLxzzVc3eLieVTNp/OjBWwzoB9KL8890azqtLLNESoTPRI4ZzcG4Jdf+2qjd2afJmqarrZh0gvwNcVlPeZbRZ29VW1J8PHrxGQbTaHwS8Wlvcx7AOsJQbWFPQHRPlN7lVgHmC+TdxIcP1yeHnOE0ZMq0vrexG8SwCy+pD/BsNdUFiefcSvz3pn6QjP9jLwGhG/xqAdgVf85CEXf88Fvm/4HOMPz+EewUQL+jW7QHzpd7lGFT2T85FRfNUlm/MPZiGr0lPdLM7ZbwvL+4SoBTSSVr72u1wXm64dSLzxvtJcrd9s+a0Euii/PPeT4AkRCPq/AmEF++ktuDiQCU7gbswub2F57uGyjNUltZOJWCXUWAzV5sx1S/7cnAeMzrtKmlheuvlugKbaJCwsLizPMxSgaN3DUQr6VcIFPBhb+HTeV0bBrphSc6KfSQl0jrGAYdppQCWdfNuQ/RJAI23uL+tzqvf+oZYQQX+4b2TN85l5o1HVrjW/3pLWgmwLMbYh6VQT8gcHqcT83xvXWVvYr8T8StSvxP3pOhSzQX/qbRT+F0TUP5FcRMyfSPqpsXbzD/UqGFX1seW/luDuiDDKO6uqqmZEeK1cJgSEQAIIDB8+vGtGRsYHzNzPaHlmfv28884bOmPGDNXmPLbjNfbkZGIxESy/b1x6NPCggSba/+9KeFcaC+Nj62iMrWV2QuZP1Ne00LF27Vps3Kg+2kc/zjzzTJxyyikhhmpqarBqlWj8oidsbyErKwuXXWb42A/+jxfDu2qWvREnzcjqgsxrlP4h9GcSf8078FYkrNigkyiJLwkm4DphODz5/2vmxTlE9PcEuyjLCwFtApriajN7Styv/sFXIhz1v9VQf7+oqqpq+b+1fZGJ6UNA89ypc5TQ52Jmz8Ove3Qrvt55RA249Nk8iTQpCJgJ+h+o3ImVHyrdbGJHr65uqC4CBiPhz8MTSyb+q+uIhO2Exrpejrun5kSfy73GShBtJqLV8bPZj1pmjF0yPecdI7+KZ9UXg1kVHuxg47fSIS3YtX//latm9N8fPHfIjI1ZXbLaVQCUb2mH6daK6dkzjeaMnlU7trkIYpaFDct4xsysHcdEKrHSoK1ds1XCfRVTc1QyQ0JG8X1bfgiffwkAw2eAGk6pN6lXycWzFv8mZ41Z9XY7O5eU1Q5ygV4GYFqUkBjli6dlX2m2RvGsuivBeBxAhvl6JqL6mfXXgFh1b/OYXLvTD77k5Wm56h4JGfb+Kx0KlVRMz1kQfHEbCfo/BrvHVEzv9bnhvXfoHKiHO7kWe2WaBFM8c/PpIJd6sHm05V4Tqpr2ZV6+9M6jDKtZaN0z6gmUCPrtbil5XQikPQER9Kf9EUgvABGIsCMFFCLgXF5SM4EpUDncLCNvL+AaVVCe8zezRSuvruvp8QbaJamWS2ZjeY/2daMGPjawqfUEOyFuoOo53OcXlmeb/sqqBMHLSmsrCLjEYn1T8aqdD8omawr6dSqxH/zCZpkgodZbVlo7EOAqAEeZxLQPfi4umNdn5RE8x2/oyllZKkHDJjtadV2g/8fs/n1wUkCkh8vqukQK+tX5WFFaW86Hss/Nxj4m12WFc4yzxVsuWlayeSpIVZQ3uV+IPvRn+IYUPdn3cFXFxdds7dy+qWk5wOeYLc7AywXlucVmSTPquuopm28gxkMWMex3MY0bPjdXnZsjhr6gn+vA9LP8ublLrHxpMa4h6FeV+Wfll+fdZmWvcnJNH4+LXj9Y1cjqwXR093B0gv4vXcQFw+f0sSytWF1aczuBfm91L5i9lywvrT2Fwep91irDfQexf1z+3L6WihDN5AIR9Ef4ZieC/lBwx43rHBCv6wxVjX/DosN5hTqXJP2clq4FOhX7FR+V7JCO1fqdKujXEPMn/RmVAJKOgPoccLUIQ5Ju38RhIRAgMHLkyAF+v/8tix9Rn6yqqvpJPHB9fz1n7tiFVyy6BGBED+CJk0JX93++Et5lv42HW3G3mXl1JdA+NC//iy++wJo1hr8Xhu1TTk4Ohg0bFnKd1+vFc889F7Y9uSAyAmadEnBgNxqfLIzMaAKvyrjiOVA3g9/+vfvR+NjFCfRMlhYC3xHIvKYSyDKsffIMEV0lrIRAshFoFlirpGs5v8m2eantb0JF/ckg6FfC6IkXdDpcjV1VYE9UskGLL8MGmDb8brPTqhi8ur4B89fsabM1nbSQmaD/ubV7HMFEBP2JOy06QvkkEvTvJtDkxdOylXjccASq4u/tVA2C6g5rMeh9t9873KxaurpwdFndCEKgC6R5cgDRYxVTs38aspBGxXYA+xm4csm0HFVk0XQUz6y9B0TTDLPgA1fxp/C5L6y4rfeWRJ20cbNqT/ExqX05Lkof6gB+uKmh3QNmgm0z+8VltdcBpAT1ZhrMBnbRhCW3ZCvRv+EonrU1F+xVOg7zOIjXNrXfO2zpTSccUbVs5B9qj/H4aDUYfU0ZWCSAFM+snw5ipc0xGxtAngsrpvasDZ7QBoL+WrhdIyp+0/sDy7M6q+5eMH5jcwZuqJiW80hIDPbxA4wP4HcV2J314rL6mwG+zyoxQwT9Ud6pcrkQSAMCIuhPg02WEL8jkEhB/9Kr6o51+f2mvwIRcxPDU11Ynv211Z7ZCrZNqkFriOlNq4639mfZlNoSMIrNPwj6PzvQwXX36Mdy9wXP0fBBS9CvIxwPJCi4aWjh7Nx/WfHUtFVWWJ6nWiQdHnpniRspINrOU21k22TYng9GLRGdl1+euynWDumJxbmyR/v6scEJJ8G+aNgKqcCuKq9v259dCFAvs9gYvLFoTp/XrGLXEeWbicV1rlUVhHRE6619tBP06yTkKHs6STkM3sDsHVw099i6iO7hKAT9TPhD4Zw8uy9aWFZadxHgVwKZjhZ7ObWgPO/e4Nc1EjbUJbbJQC12be85qdAf8VuNCPq/Q6cE2C1idTugqvK8qkCfjkJ1xUZ1MDhubKfAX7uRrqycKOgvKipSn5XkR3y7QyuvtxUBVdlRCfml1HNbEZd1hECcCBQVFak2yS9amP9tVVVVXMrhH/saZzW2Q/XBKl8XGq0/tBswN7TQPPxfrIW30vYrUZyIRWc2Y+xDoNzQppB79+7FokWLojPe6uqJEyfC4wktOLZy5UrU1YV8jY3ZumLoOwInnHACzjnHuJaCd9HP4a/7Z1Lhcp36Y3gu/G9Dn5MxnqSCL85qE3CfdwPcp5cYzVcVPXOJaLu2MZkoBBxEoFnYr54JDHGQW+JKehOYXVVVdXUiECSDoH/x1CMbuCshe6JE/WYi8kTsXcuaqhq9qkqfbkME/em24/rxppig/7WKqdnD7Cq42wujVTFIXFMxNXeeFUkdcTcDK5dMyxkebGfsvVuO8/sDRUL7mK7B+FtTxz2FwcLwCGyZVj3XPynRzxz/p696HGh0PweQ4hGdDpKhsrP+2LQ/80+6wv7R99SeDDeKzCJxMTX5vN6XXr6972araEeX1a0gILSSRfNFVgkwxWX1CwEeZ26fl1dMzSkMOcOHEkCqrTtCGHcGUGvFXdBvlrgSFOjoe+svIT+rBBXTTD8C37N4Wu5trS8NJOI0dFwJpgss9kYrAUZdH023kOjvBLEgBIRAqhCI7h+yVKEgcaQNAT0RdkxwxK0ic6Ti0WaB9BuARVYmcG9+ee40nYrhkVCKlaC/quSLHCLPagKZZqcSMG94eW6pTiwa3RNCuh7onSU98XokLM2usT0fcRT0V5fUjiVi1WbLrJWXl4knFc7po7LJbUd1ac1fCfRjs4lM+EXhnLyHbQ2FOUFHlB+FoN8P4hsK5vRRGdraw07QjzD2tbp080wCVCa98bCwpXUPRyPoN7k22NFo/FhWWjMHoFIL+DtcflfB8HnG7RKDr7O950TQr33Ogycys2o5GTKWTwlJ/o94jWS4UAnTB043ayLzXQRKwK+E/EqkLuOQsF8lQdhV609XbvlzjLtOElFCvh8WFRWpDlHHytkVAgkmoIT8d1ZVVc1OsB+yvBAQAjEkUFRU9CcA/2VhsrSqqmpuDJc8bCp3HXfAAawE4dxg++d2AV78Qeiq/pp18FbcFA934m7T/aMr4D7/lyHrqI/18+ZZ/k4dlm9Dhw5FXl5eyDUff/wx3n333bBsyeTICVxxxRVwuUKbkHLte2h66ReRG07QlZk/ex1whT7O8n+2HN7lqoC0DCGQWALUJRcZJaaPVP+LiP6cWA9ldSEQHYGioiKV5K/ecOXZQHQo5eroCSSsSr/Z8/Axs+qjjyoGFlQl/JtGdg2xlIgq7Kf2y8Tdk3rEIKrYm0gEj9hHEZ5Fpwv6VTTBySgtESbqeXh4hJN3dioJ+s3E88G7o1GpXUsAr8XORNA/pqxuCgNPWmk2wPTTiunZT+mcruJZdUvB5mJ1GFR+H3tvzY/8fs/vAM7SWcNoDjP/ecn03GXa1x8Spk8GSBX8y9G+znxiDTNduWR69qsxsKVlIhpBv+2+E77yunlw5f/kftnaGfvq/twIppKK6TlKBxQy4i3o161mH6mQ3j7+QMjvNTVkDtFJ8IjUD60DIpOEgBBIGwIJEWykDV0J1HEE9ETYMXH7vQx348VDZ/ffERNrrYxEKh5dcn1th8wGriJgsIVP/oMtwF5jF/3SrrJ9JHFpiXCZSgrnWmckr5hSc56fqQpAF3M/+OqC8j5aYhwNAffHXo9ryMinc7a2rKdzllhTnBwJS7NrbM9HGMLvcP1aVlL7vyD+rdl1ulXkW663E54z0SOFc3JvCNdPu/ka58G0k4TGtSGdBez8Ua+LoP9ISlrvJQb33+JrtnZu39S0HGDjUoKHlgkrIcv2ngvTns55SJc5Iug/JErXEfP/Z9FubFi0O12ORlhxtnQ2sBP2q2SI2tUhzYXCWiuZJougP5l2S3yNMwEl4n/mYDXIVVKRP86kxbwQSBCB8ePHu3fv3l0BYKSJCz4iKli6dGlcfpzr+Rp3ymiHtQB+2Hr9H3UCXhkQ6hHXr0fTwusTRCvKZdt1Qua1xr+zrl27Fhs3qvy96MeJJ56Is88+O8TQzp07sWSJ6rCeHqNHjx743ve+h6OOOgrt27dHZmZmoHNBa5G91+tFU1MTDhw4gH379mHbtm2oqakJ/I12DBs2DDk5Br+P+31ofNTq0WO0K8fnek/x/XD1OSvEONf9E02Lfh6fRcWqEAiTgOeSP8LV7zyjq/5NRCeHaU6mCwHHEWiu1q8E/Vc2C/ular/jdik9HKqqUj+ltv1wuqB/0qBOmHhBpxAwiRCw9+rqxuM/69n2m6SxoupacH/lTqzf1KgxOzWmiKA/NfYxHlFoidIZ6z3sG7Lo1j5RfVGNRkSr5aeJeD6Y2+iyuhEEqEzcDiZM4y7oLy6r/TNAN1vs6Tdu4gsXTc39RGffx8yse4gJFpqM0OrtGhx0lr6hYlrOIzoTW88ZMmNjVpd2WTeCoFpgRvuPRRMIf664JXuqXXeGcP00mh+NoN9emG4szC+eWTcexHMByjSJYQPIc2HF1J6GFfeSXdA/ZuaW4Qz/IhBCP+Q0A9FNKlDTo3kvisUZEhtCQAikBoGEfCFNDXQSRTIS0BFhxySuOIqmoxGPLptS81MwqYrmoSW0jgzcD+BTgBcBroXebns/HPngCVGX/NUS4WoI+m3FzUBYounq0vr+gO8NAo7sFdnMxEiIrnOW0k3QH83ZNLrvlpXWXAWQardrOBh4uaA8t1inC0M497WGKF8E/QTj0s4HyyiZnftY3jNa7yUGgn6dTiXhJorE+tyHc1ZTfa5Zi+E1v94CVVU91Ufu4A6BCvNWI12ry4e797rV+tMpMcKBgv4ZzZX4wt1emS8EIiHQIuKfXVVVpf63DCEgBFKcwPjx49vv3r17DYAzTELdS0SDly5d+l48UPRbzd29biwHcGaL/ZM6AK+eFroaf/MZml5QGrbkHJnXVAFZobUXamtr8eqrscmZ6NSpE8aOHWsIaOHChQHheioOJdo/+eSTA90JunTpYlgdXzdu1TVh79692Lp1K/7zn/+grq5O99LD81QiwYgRIwyv8669H/5/Ph+2zYRe0CUPmZNfAIIaVnlX/C/8n6qaIjKEQOIJuI4dDM/IWWaODCOi2LzRJj5U8UAIBAg0C/xV5f6LDiZhi7hfzkVbEVCd+9RzqjYfZs/Dr3t0K5RIPNHDrEL/yg8b8EDlzjZ1Twn6VbeAAf3MtIdt6k7IYmq/bpv/rSP2rS1IqL1Q5yN4qHOhzocThlToT8wuaAnlRdBvuDla7EySDKIRhRs5M2ZW/U3MfL/FKXqtYmr2sNaC90QK+lv8HDKDPZ3b1Y0holsB/EhDI2UWIoPxl10Hsm9cNYO88bybot274rL6hQCPM/PRSJgeScJGa/vJLui376ph3aEgmLUI+uN5h4htIZA+BETQnz57LZEC0BGUxgRUmIL+qmu/6kEH3CNAPNIFnMlAdwBHAXBH4I9pdWm1jqvRXWlTndpoSSXwryPwKyB6dHtD7gcTFlDYT4+0RLg6gv7SzTMJmGbBRmU2v0ogracEDG5PwMUWmdIhCQI6ZymdBP2aPGoI9Kb2mSbuC8a5FvO1K6m/MJ7d3dvX/pCZxxNc5zL8JzOoEwGdtf1pNZFNzqlGMkBYySYtS9omsYTxnmPX+QAWtrTuYZPOFJpnpKywPG+63Z5E6odd8k7zulMLyvNUKz6tIYJ+LUwRTUpnQb8S8itBv9XY/skBrJsZVcGSiPYlWS9SFfpbqvVbxZAOon7FYtCfehth+IKI+idij1v9SH9HItaXNVOKQItAX/1V/7VuHytV+FNqqyUYIRAegdGjRx/d1NS0DsAxJlduI6Jzli5duiE8y3qze/+TO7r3YimauyYekwW8cXrotbxjE5qenahn1IGzPCPvg+vYC0I8U1Xin38+dgLv4uLigKg9eLz99tv47LPPHEgmcpf69u2LAQMGQFXkj9fw+XwBUf+7776LXbt2aS8zfvx4tGvXLmQ+79yMpnnjte04ZaL7tElwn/0TIKM90LgHvn++AN87TzjFPfFDCAQIZFy5GNTRsMjkAiKaIJiEQKoSaH5u0CLqV1X8Wz7Tqf/d8l+qhi9xtR0Blfh/ddstd+RKThf0n9ovE3dPCv1M+uGmRtw+/9s2x6ZE/UpEbtQ1oM2dMVhQifpVMkY6DKcL+i06OiTseXg6nAsVo5YoXQT9hsdBi52BoF/nOgBbALyrfw4pB2AliDccbLCHThD0t3Z2zF2b+8JDP+NAJyhShQvD1UqqRjoPLpmea9X5wJBP8d1besPtvxSMIhB+yEAXAlRFN7sirKHPW2zulzFldVMYeBKAx2S71rVrcA9dcGevPer18Xd83elAe99rAAaa7G4jmEoqpucsMNv/ZBf0aySs7PSDL3l5Wq4qFmM7RNBvi0gmCAEhoEEg3H+kNEzKFCHgXAI6glIA2iLhaCKtvPGzdu7tHa8kYiVe7RfJBzazD2G0f//w/AXHGZZDqC7ZfD4R/xVQH7wjHjsYWOgC3ZlfnrtJ14qWCDc2gn5dl3TniaDfhpTmvaXLW3ee7b1afVXtyeTF70E8CkBoeQjdlYLmiaA/OSv0ayRcmHZfMDsqIuiP8CbSuCxdBf0Dpx8FVVHeaqSD6FzjiEQ05bhxnZEzuAOUqN1sKL61q/elbCcIJwr6W/aiqKjIrlL/F1VVVQlJOojowMlFQkAICAEh4CgChYWFxxMFksyPNnKMiDY1NjaesXLlyrhkTR5fye0aumERAyN6ZwLvHq7X/503vHcrmp4Z4yhu4TjjOv5ieAruMrwkltXzzzrrLJx00kkh69TU1GDVqlXhuOzIuUokf/rpp+PYY4+Fx2P2G2x8XFeV+z/++GN8+umnUJX8rYbZPqhrGp8sAg7oJwfEJxqxKgRSj4D7rGuh/jMYqlJkXyKqT72oJSIhIASEQPQEioqKlFjNqtODKgIwNPqVIrcggv7I2SXqSiUUV0kO6q/RSET3gkSwEEF/Iqgnx5o64nIjMXgk0UUjotXy06QafrCvGkJ2VZjysiXTclTRB9MRqU8610XC1+qaZBD0t/b/O3E/qSS+cDRTuwk8fvG03Go7hkNmbMzq0i7rRhDfHGECgeESdvfLyD/UHuPx0Wow+hoZYOBbdnH+y7fkBhI6Rt9TezK56G8AepnEtAHkubBias9as5iTXtA/s+4hJtxgsadb3X7foEW39vnUbt/V69G8F+nYlzlCQAikBwER9KfHPkuUzQQ0Rce2IuFogS4rrbsI8Jerh+zR2jK43tb/5VM2n86MFwFEK4jygXl+o9930yXPHrPdLu1Xp+kAACAASURBVJZYCfqXldbMAajUbr0Yvi6CfhuYVSVf5BB5VhPouBhytzNletarS+s7Evn+DIb6IhZJpwvLtUXQL4L+lgMign672zTy15nZ8EcWVZVeVadPxaEj5k/l+NtqT1XChKrWn66ifhW/OmsGYxURJfSHS81K/SLqb6ubRdYRAkJACKQggcLCwjOISFVUMkv4fs/v9w9etmzZ3riE/xp7ctvh2S4ejP/kLIMVDuxG45OFcVm6TYy6M5H5U/UxPvSR8/r16/H+++/HxI3c3FxcfLFqtHjk8Hq9gU4AdkL0mDgRJyNnnHEGTjnlFBAl9rG9qtq/YcMGrFu3Dn6/atwZOjIyMnD55Zcbvub/11J4X/19nCiJWSGQvgSow1GBKv0gw2KOvyUi46yq9EUmkQsBISAEkAxifrVNZs/Db5v/LdZvakz4TjqtQn/CgTQ7YFH9PTDjubV7MH9NoBByyo5JgzoZdkp4oHInVFJDoofZ2T2Y5JPw5+GJZhPv9XXE5XYCZV0foxHRavmZJIJ+O0G3Ls9w5iWboP9wbMw0umzLUCL8EeDTtKr2M/7W1HFP4dKbTjD9oXr0vfWXkJ8fCzNZQAu5zv1SXFa/EOBxJgaZCb9cMjXnYfW6fUV/mlsxLdtSlyWC/iNJR/NepHUIZJIQEAJpQSCxvwykBWIJ0kkEEi3oZzAtK629hoAHY1ktPIixraBfzQ8InuG9DaBfRe8L1zHTZYVz896w2u9YCfo1BLSxPnYi6LchqrO3sd4Us24a1aX1vQDfSwScF4c1AyZF0C+C/pazpfF+pPWeHK+zmsx2003Qbyfmb/jGh48e35GyyQxtfVaVmP/MW49OS1G/kwX96hyIqL+t7wZZTwgIASGQfgSKiopGAlhi0Snx1c6dOxcsWLDAFxc6zHTc23jq83NwVYh9XyMa/2JVODQuHsXUaMaURaBOvUNs7tq1CxUVFTFZy+12Y8KECVB/g8eKFStQX598Baq7d++OYcOGISsrKyaMYmVEifk/+eQTvPfee4YmR48eja5du4a+1rgXjU/kx8oNsSMEhEArAp6imXB97yIjJurNL4+IjLNwhKIQEAJCIA0JJIuYX22N0wX9ZsL1r3f6cN2jW9PwdH0X8rAB7aGq1BsNxef+yp2OSMqI1yYZnQ0nnQsR9Mdr5+3tagnlGes97Buy6NY+UXVLjEZEq+Vnkgj6dTjY71x4M+Il6CfGw4un5/wiPG8imM1MxffWTwHjfgDGb+bfmd3tYhS/ND0ntD2ksjOr7r8AugeAdSv2CNw89FnB/n4JR6RfXFZfDnCJsTvcCKaSiuk5C6zcFUH/kXR07sE2O9sRnjO5TAgIgcQTEEF/4vdAPGhDApqC/o+9HteQkU/nxPzpw7IptePA/ucOfojL1Ahb/XC8DeCgH5Cpm40APyzx6IpJW3r7PU2q1dP1AAzLtWr4qqbsIPaPy5/b17S3uY7o20wo3doHqdBvviMa4uKtBLoovzz3E8191ZrmlAr9zYkqrwBk+KtWcDAMqNZoQaUxAvdndwtxhwj6SQT9LWdJ454L6z1Z64ZLk0npJOhX1eJzB3cw3Vkl5v/HPd9A/Y3XUCLv3EHtsf8bH2pX74vrWlYxtPih5tSuaYhrAoOuqH/Dot3xwp4Qu+qsqTNnMGYTBVqMJnyIqD/hWyAOCAEhIARSnkBRUZF6BvIXi0D/2rlz54lxE/UfEuyw0fqND5+f1PzdQ6bB/f3ikBhUuPPmzYtZbKpCv6rUHzw+/vhjvPtuoHN40oyzzz4bJ554Yvj+Nu6Fv/Z9cM0/gIZt4KYGoGkfkNUF1K4rkNUV1ONYoHMOqGsfUPvuZlW9bdduamoKiPo//fTIDuPHH388zj33XMPrvRU3w1/zjq1tmSAEhEB4BFx9zoKnWGlNDMdoIno5PIsyWwgIASGQmgSSScyvdkAE/cl9Ds2q1KuolLhddVpQf1N1KNH8xAs6YUC/zECcTkpisEi4cMzz8FQ9F1pCeQ2Bsg6faES0Wn4miaDfKRX6dfbMaXNGz6w7iwgvAeY6COUzge9ZPC33tmD/i2fVXQnG4wAyNGLzs9JXAcH/MHSxSgbQEfTbnYEWG8pHL7lXEeFUE383gDwXVkztWWsVjwj6j6QTzXuRxrmRKUJACKQJARH0p8lGS5iHCGgJ+hm1RHRefnnuplhyWznlqzwfu5TY/Xgbux8R6L+buu1dNfLB0FZN8RKPvjCe3d3b1/7QD7qOmFUJrf4AQkudWTv/kcvrGTZ8fu8tRtNiJeivLt08k4BpsdwfG1upU6EfCIklFhy17q1YLHSkjRCh9LKSzVNBUFnPhn2nmy9vYPBffH78ceS8PjXBblWV1A52EVcC6GTmslToT05Bf3VpfX/A9wYB2aZ7S/hF4Zy8QJs5nRGv92SdtVN9DjM/DYRWLVVV6pXgPFXGceM643vjOpuGs/2TA1g3M6rCJLaojHxY8+stbS7qN6oc/59FuxFPQX06ivqTQdCvDq2mqH92VVWVI5IQbG80mSAEhIAQEAKOI1BYWHgXEYX8ANfK0biK+pl5F4CQD4KNjw0FvKadux3HMdghOvp4ZEyYY+jn6tWr8eWXX8YkhpNPPhkDBw4MsbVjxw68/HLyaFlVVf6cnBxtJrzna/g/WQL/f1aBt23Qvq5lIvU8Ea4TCuHqMxDUoz/g8oRlY+/evVi5ciVUx4WWccUVV8DlCn0Mw3UfoGnRz8KyL5OFgBDQI5Ax+YVAoo7BqCSiUXpWZJYQEAJCIHUJJJuYX+2E2fPwByp3YuWHDY7YrMVTjX9aGTMr+TpkxRqoqlKvqvQrQbvRcFLF+ljH7nR7IuhP3A5pCeVF0G+4QVrsDJIMdK6L9YnQEZnHes142RtTVvc7Bu60tE+oqpiaM6L1nFEzt3zPTf7XAPSz8e1zIkzf2bD/5VUz+u8Pnju6rG4FAcPMbOiyLi6rXwjwOBM7O/3gS9RrLgSSwU26EtDcimnZpXask17QP6v+JmY2zZhn4Ft2cf7Lt+RqVQ8RQb/diZHXhYAQ0CEggn4dSjInZQhoiY7jJOhfNqXmp2BSIlEzobFqhfu0t9u+XxgJ+Vs2oa3Eo5U3ftbOvaPzCQTvFQCpNkt9NQ6CH8Q3FMzpY1jlLlaC/mWlm2852KVgloU/3xJheP6cPON+4BqB2E3ROUsMlBWW5023sxXL1zXOR1wE/Uuur+2Q2cBVBAw2/YIBrG5sT0WjH8uNixK36tqveria3KvAPMCcKdcx02WFc/PeMJsjgn7zpCate9jk3MfynonUj8rJNX08LlJ7b/p+xkSPFM7JvUH3vtS456RCvy7MoHnpIOi3EFYHaLSFmF+tkz8ntLJpW63detsH/ak3lMA+eCyfYln8IcITduRlA6cfBZVQYDbinVgQkyA0jSSLoF+FI6J+zU2VaUJACAgBIRAxgcLCwueI6HILA38999xzL58xY4Z6ZhPTwcyqGEKvYKONT40E9u+I6VptbSzz+lcBT1bIsnV1dQExeCxG586dMWbMGENTCxcuxL59cXn0EAvXD9sYNWoUundXDQJthq8R/o2r4XvnSfD2L+xmh/W666SRcJ85BdTN7jfnI8227oRg1i0B7EfjI4PC8kcmCwEhoEfA/aMr4D7/l2aTjyGimBYr0vNKZgkBISAEnEEgGcX8ilwyC/qve3RrSlef1z3ZStR/96QeUH+NhkrMUAkaMtqWgAj625Z369V0xOW6AmW7KKIR0Wr5mSQV+sff8XWnA+19SlgeWgHhO4jr2jW4hy64s9ceO65Oe11nn6M5U5eU1Q6yFrkHiITwKy6rU/qlskABf+OhunQu2LV//5VGQv6WS2Il6B9TVjeFgScBGFdxYLo1sCaxKpRpMLgRTCUV03MW2J2BZBf0F5fVXgeQ0reZ7J0+C8VK54wS4+HF03N+YcdWXhcCQiB9CYigP333Pi0j1xGUIg6C/nXXr8v4tiHnFaWZswBvWd2+5bpEiEcZTMtKa84muNSHvh9YHR4GXi4ozy0mUEjreC0RLlNJ4dxcyx7s1SW1Y4lYfXg0KyNmmVgQi8Ovc5bSSdCvmC4rrZkDkGmWLgP1cNPQwtm5/4rFHgTbWFFSW+QnXnTwy1KoauDQZCXAuKmgPO8hq/VF0J+6gv7F12zt3L6paTnA55idAQ4z8SQR78nxuH+caJOZZxz8HeOOYN9SRVhtVI2+daxtKag3EvQrX9qySr8S8itBv9FoC0G/WtcsoaDFp1TpDmHRFeJOIlL3naOGiPodtR3ijBAQAkIg5QiceeaZGT179lQd2oZbBDfv3HPPnRJrUT8zK2X2McHrNs0ZB95j2Pgwafh7ih8IVIAPia2pCc8//3zM4rj00kvRoUOHEHtvv/02Pvvss5itEw9D5513Ho477jhr08zwr38R3jV/hhLHx3V07AXPoJvh6j9Yu2r/7t27sXTp0sAeXHJJoLhbyPC99Qh875bH1XUxLgTSkkBWV2Res9Qs9JlEzQKNtIQjQQsBIZDOBJJVzK/2zOx5+HNr92D+GmdoLu+a1MOwAv1t87/F+k2N6Xz0DseuxPyP/6ynKQsn7We6bNikQZ0w8QLDpuyOfB6eSvuiJZSXCv2GW67FziTJwKY6u1rvG7C/oGJ6/IpjxuscF8/amgv2vg7A6oFKvcvlGvTSLb3DbmuoI8YOThgY8cBn7TIaOq4E0wUWcX9OXv/Fi2/P+8qKTawE/SP/UHuMx0erwcZFDhkIVNuw6AawAeS5sGJqT9uKa8ku6B8zc8twhn8RCIb/UBzixPcsnpZr1eX18LbqnCER9MfrHULsCoHUISCC/tTZS4lEg4COCDsegv6qki9yiDyrCWT6wZIJfyick/cbuzASKR4NVEBvdFdaiWEBvJfhbrx46Oz+IeXkYiXoX3pV3bFun38NgDxzXlzZo3392IGPDWyyYxrJ6zpnKe0E/VNqS8D8jGUXCosODpHsQ+tr7Do3BBIK4D6/sDx7o9VaIuhPXUG/2ne7xBMAWwl0UX557ic6ZzKR78k6/iXznFQW9FuJ19WeNXzjC4jp22qYCdnbMnnCTGTuFBYte9GWSQ7x2v9kE/QrDiLqj9dpELtCQAgIASGgCBQUFHR0uVxvArDo9oaYi/qZ+WMApwTvQtP8SeDtXyb15riOHwZPwe8NY3jppZewZ09sBElnnXUWTjrppJB1vvrqK/ztb39zLMN+/frhwgsvtPRPnQHvy/8F3l3f5nF4ht8B1wkFANn/dOD3+/H6669DJSi0axfa8Ur531R+aZvHIAsKgXQgELhXTyw0CnUbgGwi8qYDB4lRCAgBIdBCIJnF/CqGZBD03zSyK1S18+AhIvUjiVhUhA90Mri/cqckQLThW5cI+tsQdtBSWqJ0EfQbbpAWOxNB/+hZdTcQ4/9sqsVPq5iWc2/iTkdkK2t2INjPxJOWTM19KdxVxs2qPcXHpBIGjja7NljQbyeeD9gheqxiavZP7fyJlaBfrWOZ2ME49GDOVMROcyumZZsW8mwdR7IL+vX2j9c2td87bOlNJxyw20MR9NsRkteFgBDQIWD/VF7HiswRAklCQEeEHQ9Bv46QHeCrC8r7zLZDGYl41Hb9MLoSLCutuQqgp039tLBl60fggZV9hf5DHQ+yXwJopAWvfUyuywrn5JiWKjK6tvLGz9p5dnQ6N788+3WjLgMt1+icpXQT9FdfVXsyfPwaAdkW+6LViSL4+uqrN/d1N7o6D5+XowQPhqO6dPNMAqZZrG2abNL6GhH0p7ig3z7xBOHcu5G8J9u9z8vrhwgcrFh61cGKpSH/3rRl5fp47IUS859569FQf41GWwvYlQ9OENM7IalAsdDZn3/c800g6SJZxw+u64bcwaGVbAFcTUS2n0UTFbeI+hNFXtYVAkJACKQHgREjRvRkZvWD3ckWEc+rqqpSP2aFdCSMhBIzrwNwZvC1TS9cCf7G2dXldeLN/PkagFwhU//1r39h3ToVevQjLy8PQ4cODTHUFONOANF7eqSFyy+/HBkZGcZmmeF7/Q/wfaQaECZwdOyJjKJ7QL0tG3UedrChoQHt24eKu9SExjnjgCTvOpHAnZClhYApAco+FRmXPmb2+uVE9ILgEwJCQAikC4FkF/OrfTJ7Hv7hpkbcPv9bR2ylmTDaST46AhQACxF5QNSvuhqovzLiT8AsEcXpz8PjTyb+K2iJ0kXQb7gRWuzMKvTP3Hw6yLXMSpQOQKtifLBzxTO/Pt4Fb9eXpuf+I/4nyHiF4rL6coBLbNZfWDE1+zIQhfUMr3hm/TUg/gsAj5l9Vd1+ybScw50+tQTcRDcvnpr9gB2zWAr6x5TVTWHgSatYTB5MNYKppGJ6zgI7f9XryS7oVwK14ll11QDlW8S7j4HLlkyz155pnQfGw4un5/xCh6/MEQJCID0JiKA/Pfc9baPWEWEnStCvU6FfVcinRtdyAs6w2MR1tH//8PwFx+1smVN5dV1Pj9e/CsD3Ta7b72IaN3xubpXd4aguqR1LxOrDm9mH2K+8fj5/5Lw+NcG2dAT9BwsTTy0oz7PNBl42peanYHrYohq8Wv5LF3HB8Dl9PrWLS71+SMzf4SEAkxl8d0F53t1mon6dsxSOKFjHP505GuLiPX6mkUVzc1fr2AtnjmaihUr1XeDttrd05IP2Gaxq/erS+v4E38sAd2emywrn5r1h5JedoF+3Qv/y0trrGKzOlvkXNZPEE41kgIj4V5fUTibiuab7EUZSjh0nq/dAnXvY7NzH8p6Jxg/NxJOv/S7XxUXP5HxkdQ+smFJzop9JPRA5Jpz35HDuq3Sey8xDALwWzCARgvdY7sPA6Ueh+ymhlSvVGiq2RIjFlT/KL6PRFhXprToWtMX6wXHbifrbsnNBLM9eiy2z5AkAQ4lIfV507GgW9atEH/X+YDZmV1VVXe3YIMQxISAEhIAQcCwBHVE/Mz9VXV39k1iI+psTCAYHA2laeD24fr1jOek6lnHFfFC30K9Kqjq/qtIfi+F2uzFp0iRDU8uXL8eWLW3X9Uo3Huvq/Azvst/B/3mg87kjhiv7VLhH3Atq3y1if/yfVsO74s6Ir5cLhYAQMCeQcXk56CjDpsCriCg040lgCgEhIARSkEAqiPnVtpg9D1ei7+se3eqInTu1XybuntQjxBcn+egIUAB6dXVDCckH9Ms0dEmYtd1OPf6znoH9MBiOfx7edpTis5KWKF0E/YbwtdiZCPpHPPBZu4y9napBuMhmZ5fu2r//0lUz+u/XOQHN1euXAOjCzCVLpueq38jbfIyeVTuWmOYDyLJYvAmg31RMy75f18ERd2zr4mnfqLRYZ1tdQ0FibB0Bt06F/uK7t/SG2/+qhaYLwd0BrPzUqjxvbGADyHNhxdSetTrskl7Qfygp4ZaD56nMoquFQrFm1/79+Xb3S3FZ/c0A3wfApJIHEHyGdDjLHCEgBNKLgAj602u/0z5aHUFpogT9ACwrl1eX1ncEvM8Q6Mc2Gxki6GcwLS+pfRGEcabXMhZ5u++bZCeyXla6WX3ovcncB3q7ISMjf8xTPXcHz9ER4Sr9trfbvjF2fqjkBleTexWYB9jw2EiEH+fPyXvPat7KKzcd5/O7ngCoWSDGjcT0s/y5eYbdCHTOUroJ+hXfZZNrhsFFFQAMS/8274EfjMVezrpq5LyjdpntS/O5HQ3iRwHKaZ5nmqRhK1QH/OrsFpTnqaQNw1FdsjmfCKp6leUv1WadJETQHyhVWVZYnjc95P4fv6ErZ2WtADDQfM+Nr43kvcTMD3WuVpTWljMw2ea942OG+5LC8uyNRvNU1wh48ZJNgpW6NOQ9Oe3/MdYEwMzHAgjhn8yCfrNK+AqJiuujx3dAdSBIxDATedeu3hfwK57DCR0CguNLZVF//pxcs+3sT0RfxHOvY2FbRP2xoCg2hIAQEAJCwIxAW4r6mVn98BlS/clbcTP8Ne8k/Sa5z7sB7tONC6bNnWuerx5u4MOGDUNOTssjg++u/vjjj/Huu++Gay7u8wsKCtCrVy/Ddbx/mwX/R4vj7kMkC3iG3Q7XSVaNMi2sNjWg8fFhkSwr1wgBIWBDwH3qpXBf+D9ms04gos8FohAQAkIglQmkiphf7ZHZ83AnCb+VKFqJo43GmFn1qXzUIopN8VIJECZicqz8sAEPVB6uzxfRGnKRPYHFU00byyfF83D7CJ07Q0uULoJ+ww3UYmci6FcGNUXvDPCKdpm+iQt+3de8FcyhCuaTAfoTgJZ/BGrhdo2o+E3vD9r6BCrhfUb7RlWc6nSbtdUPrk80NWTeuvROc02KsjHuvvpeXh8/S8DFNqLu/Uw8acnU3MOVKrQE/TYdEQIxdWh8Howiq5jCEfQrO8Vl9QsBNteIGS5GcyumZasOpVojFQT9Y+/dcpzfHyiQ28ciaNXtYcGu/fuvNBP1N3dF+D8Ana3giaBf62jJJCGQ1gRE0J/W259+weuIsOMh6F9yfW2HzAauIiCk8tqRu8Cr3C7/T4Y9029Dy///hfHs7tahbhj8rD4g6/S5fi/D3Xjx0Nn9j1DfVU+puaw5U9Ws6rgfhGeY3TcWlmfvDT4dAXH1lLrJYH4EQCeL0/NAQXnezUavV5V8kUPkWU0gw7JBzdf4AXqR/L7fw+UOPMXwu9GhqbFpyyXPHrO9td1lpTVXAfS4RpsoHxivuFxc1pDl+ufox3L3KTsrptQc5VPVaP30KxDOBRCcnr+HgesKy/OeC45H5yw5VNCvRO3bAW6M+h2AqKpgTt41re2oKv3bGrLnaySeqKeTO0F42O3yP7ltX98vJiwgnzrvR3X46lif360SV34JoK+Bn4ZCa43uEcrUHmK+ZfuBvMfUei22V0za0tvnaZpGoJ8CMO4Rf4QjfHVBeZ/Zwb6JoN/5gn61Z5qJJ4EzSoT7XD7X3Iufzdm09MbPM907Op/gYt8UBl8Poq4a95EI+jUgmU1hZsNWiImo2h5FGIFLrargq9fXzdyWMDG/Wt8q2SDevM0E5omuhG/FRDGLN5doz5zZ9Wa8iShpvhuKqD9ep0PsCgEhIASEgCLQVqJ+ZlY//o0Jpu6tvAX+L9Yk/2a064LMa40bQb7xxhv4z3/+E5MYTz75ZAwcGJo3vn37drzyyisxWSOWRiZMmIDMzNAqnfzN52h6YUosl4q5LVfeGfCM+iPgMe44ZrWg9+Vfw7/prZj7JAaFQNoTyOiAzKtfMbsv7yeiX6U9IwEgBIRAyhJIJTF/yyaZPQ9XFfqVsN8Jw6za+W3zv8X6TdH/9OiEGGPpg1UShFrnubV7MH/NnlguKbaCCJgJ+pPpeXiybqqWKF0E/Ybbq8XOQtAfqNLf0OklO4F4YHHGnoBOCHhk9/7sf6+aQd4hM9jTOav+JBf4CgapjsihlRSADW7i0Yum5n7S1md0dFndBAKesanS3+JWA4BXGVRNbvqbu6npcEcCv8tzEoOvUo8D9TQieK+pIXNI6wSB8Xd83elAe5/qOG9a1PAQZvwdwDVLpuV81OJYgHO7ujFEpKrDH2/HkYFPvH5ctPTWHK3WPc0C8yc19FTNS3MjmEoqpucssPOl5fVUEPSrWMaU1T3NgDoLduNzMM10s3fxolv7bFP3qp9cFzKR0jap4rEuOwMi6LcjJK8LASGQNKIN2SohEAsCOiLseAj6le/VpTW3E+j3GnGoJzLbAG5+MkOqUriGwLjlMxZqiei8/PLcTa3XUhX+Cd5XALJrrbWNQa+A/K+6gTfhc3f1u32DwZgI0Jk2H0B2uPyuguHzcgxLySmx97cNOerX1JAKdDZc9viZRhbNzV3del7ljZ+18+zoWA7weA2ukU7ZQewflz+3r8rIPDx0zpJDBf2Rcgi5joHFheV5Y4NfWDGl5kQ/k6o0eEzMFgsxRG/7M30ji578Llu8cnJNH4+LXgfQ325dBnYTuPkJGalf0rvrfLhusWu2tyLoTw5Bf1iJJ3aHyf51EfTbMzKdwczqAUhz55TvpiVa/B5JSBZV0ZFo4XpLPGZV+lWFflWpPx7DKtFh+RStbo7xcOuwTbuuCv+455tAd4VkGbmDO+AH1xk2oVlFREOTJQ7lp4j6k2m3xFchIASEQPIRCEPUf22k0THzswAmBV/vXf47+D9Tzc2Sf2ReWw20Cy1KtWXLFixfvjwmAXbp0gXFxcWGthYuXIh9++LzOTYS51X+5OTJxs3ifG89At+75ZGYbdtrMrKQMe4voKNPCGtd3vIxml78SVjXyGQhIAT0CHiGTIXr+yH5Yepi1Rm1FxElphWgnvsySwgIASEQEYFUFPMrEGbPw50klr9rUg8M6BeaoCrCdPOjPGxAe9w00rg+lErUuL9ypyRDRPROYH+RBfukex5uH63zZmiJ0kXQb7hxWuwsBP3KaPF9W34In38pANO2zVGfGsYH8LsKKm7rvSVqW+EYCHQNqH8QwA02FfXDsWo3twmE6yqm5qhEgiNG8ay6e8H4jZ0BVcuUgR0EtPyw2AVAOFUTtrr9vkGLbu3zqcZaGPmH2mM8PloNNiyiaWRiA8hzYcXUnto/0KaKoH/U3fWnut2BbqpGySs6uLXniKBfG5VMFAJpS0AE/Wm79ekZuI4IO16C/qqSr453kWslgH7xpM9APeA+v7A8e2PwOsuu3HwB/HgZgKGSKwZ+PZRfnnsjgQwrKiv7YSQ2tHbHUNCvJlRd+1UPV6O7EuBzYuC/kYkvXcQFw+cc+aFY5yylq6BfQVxe8tUQJtei+J01WuDttrd05IMnHPGDVHXp5pkETIvTWThslgl/KJyTF/KlTAT9ySHoVxvZNokngSMjgv4obkizHzDiKTCPwl3TS+1E4arSuxOGEnorwXfwUGJ+xTwew4yNEsk7hYtZooPi4ZRkDN29sRD0zyYKVFlJqiGi/qTaLnFWCAgBIZB0BHRE/QDmde7c+coFCxaEneHHfB7ABwAAIABJREFUzE8ACEkI8L56N/z/cl5l+Ug20DPqPriOuSDk0qamJjz//PORmDS8ZuzYsejUKbSZ5FtvvYXPP/88ZutEa6hv37646CLjOhuNjw0FvMmjuXWffT3cA6/U/92c/Wh8ZFC0COV6ISAEDAjQ0ccjY8IcMzbXEtFTAk4ICAEhkEoEioqKnoZ1BdVVVVVVSVW4omV/zJ6HP1C5Eys/VAWGEz8mDeqEiReEfvb+cFMjbp//beIddKgHZtyUu0rUr5I2nNKFwaEII3LLQtCflM/DI4KQwIu0ROki6DfcIS12NoJ+ZXhMWf1oBs8DEFptITZnY+mu/fsvXTWj/+Gq97Exa29lyIyNWV2yshY2V9e3vyDaGYyXmzruuWzpTUfqU5TZNhSDf+MmvjCcrgjFZfULAR6nFz7NrZiWXao399CsVBH0H4ql/maA7wOQEQ6DcOeKoD9cYjJfCKQfARH0p9+ep3XEOiLseAn6FfjlJZuvZuJHgUBF8HiNvYBrVEF5zt+MFlhWWnMVQA+HVfVfx1PGWn87f3HriulGl1VfVXsyfPwaAdk6ZpvnmAr61evVpfX9CT6VqPD9MGxqTOU6ZrqscG7eG8GTdc5SOgv6D+3L5okEPA4g9MmeBn3TKYxl/nb+SUZnrQ0SPAJuMfByQXlucXDyigj6k0fQr/Yxbu+HRx5eEfRHcb8z84yDt9wdwSaSSUTd/mg3lCDcaCjRupMqvFuIvQPi+nhUojcTyztpj9Uennnr0VB/jUa82ERx65heapa0cVCJdefBirHqfku6oSnqv7Oqqiop40u6DRGHhYAQEAIpRkBT1L8iIyNjzJIlS8IqBc/MDxzs0HhjMDLv6/fBv17lxyf/cB07GJ6RswwDWbx4MXbv3h2TIM8++2yceOKJIbY2bdqE119XjfycMZSPyteQ0bgPjU8Md4aTYXjhyj0DnuI/Ay6P1lW+d56A7x3RFWvBkklCIEwCGT9+DNT7VKOr/k5E8SqEE6aXMl0ICAEhED2BoqIiw+fFrSwnrZhfxWD2PNxJ1e9P7ZeJuyf1CNlMJUa/7tGt0W9yilro1dUdqNJv1N1AhSz84rPxirkS9RuMpH0eHh9S8bGqJUoXQb8hfC12GoJ+ZXxMWe1PGfQnAKEVvaLZeuK18Lp/3ObV+Vv5HBD1t2/3FJguB+CKJhzLawlVTfsyL19651GqC5rhaCMxeAO7aMKSW7KVNkprjCmrm8LAkwBsHt5wI5hKKqbnLNAy3DwplQT9gfPULmsBCKP0K1iEQ+vQXBH0h89MrhAC6UZABP3ptuNpHq+OCDuegn4G04rSuv9l8HQAxqow6z1qYKLZxKz6c6v2S2ZjakF53r1mLy4r2VwMgvoF7agYHAk/GIu9nHXVyHnmH2Bbr7OsZPNUEO4J40O1paBf2a4ure9F8KlSRPlh2LUK/58+xuUj5ub922iSzllKd0G/4rastO4iwK96xveNwVnzgfA0s/tXheXZe83sNVdeV+UMj49oTcZauLAfjGFm1zN4A7N3cNHcY+tazxFBf3IJ+g+d0aiSnLYBUKIdq/Mtgv6IbsRDFzHzEACvBZvY/skBrJup8Dt/DJx+FLqfYtwtUcWgYnHSMBPYx6srghEfJ1Xnb9kbqy4LyXQeLQT9VxPRbCedxXB80RT1D62qqloVjl2ZKwSEgBAQAkJAEdAR9TPz+y6Xq2Dp0qXaChZmVkr3W4Ip+974P/jefzZl4Gf+fA1Aob+p/vvf/8Y777wTkzjz8vIwdGhoEdZYdwKI1tlTTz0VP/rRj0LNeA8gUKE/CQd1zUPG+GeATHtdAO/5Gk1zxiZhlOKyEHA+AddJI+AZ9lszR08novedH4V4KASEgBCwJ1BUVGTaIRxAUov5VfRmz8OdVP1eCdMf/1lPw81SVebXb2q038g0naHYqWQI9ddoqC4MqhuDjNgRsBD0J/Xz8NgRiq8lLVG6CPoNN0GLnaagXy0w+t76S8jPjwHIicGu+5mwwLsv83orgXsM1tEzwUzFs+omA6T0UbGIr/W6fiZ+anfDgRttuxAw0+iyuj8T0S8j1CsdAGgBmMeCzAtmEviexdNyb9ODA4z8Q+0xHh+tBtvqdTaAPBdWTO1Zq2tbzUslQb+KJwai/hoAKvPR9EGZCPrDOWEyVwikJwER9Kfnvqdt1Doi7HgK+gMPYw6J+icx+x8GUdcwNmMbGNf40fQOkWc1gY6zuHZ5j/Z1owY+NrDJbM4hAbz3aYAKI0wuUKa3AXz7jv15j09YQNrt5V8Yz+5uWZt/D5D64VonscFW0K+cCdhtV3c1wHeCkBsG29ZT94L5fibPPVaicZ2zJIL+Q1hfvuLL7pkez71gqEQUwzIIGnu1EYxf5c/NXRJcFd/o2ggTPA4np3hc+3920FfjMoKHFtzvYho3fG5uVev1RdCffIJ+tX8RJp5sJMKP/Yw7CBhjcYZF0K9xg5tNMfsBw4mCb6MYklEEbib4jpdoXSU7qDVbV7+PV/JAFEcxcKmFGB5O6ihgFadZwgaA/kT0RbSMEnm9hqhfBP2J3CBZWwgIASGQ5AR0RP0AvnS5XBdVVlZ+qRMuM6tOVCEdZHx/fxy+dU/rmEiKORmTngV1PzbE1z179uCll16KSQwejwcTJ040tLVs2TJ8/fXXMVknWiOnnHIKzjzzzFAzfi8aH70wWvOJu96diYySF0Ade9n60Dj3x8CuI2oj2F4jE4SAENAjkHltNdCus9Hkx4noej0rMksICAEh4FwCRUVFhsVfmj1OejG/isPsebjTqrffNamHYaV5JyUeOPUkWyVEKJ+d1I3BqQzD8Usln5gkUCT98/BwOCRqrpYoXQT9htujxS4MQb9aZNx99b28fn6AGCrT3rgSmf1hqQF4esXUnHkgskqys7cU4xkj7tjWJSOr8dcgvhmgblGaZ4D+SS7/TYtvyV2tbUslF5TV/RSg+6xE+Qb2dgL8S68Hq23F98Rrm9rvHbb0phO0K8YVl9UvBHicdRw0t2Jadql2rM0TU03Qr8IaMoM9XdrXl4GhkjN07xUGeIWL6HY/Q3VQMM5+lAr94R4xmS8E0pKACPrTctvTN2gdEXa8Bf0t9AMiZ1fG7SC+BoDVB8q9BJ53wOebdsmzx2xX1y8rrZkDkNWHqW+JMDx/Tt57drtdVVJzmgt0BwhFmmJrHwMfgeleX/e9fx35oP4Hxda+qMSG5aU1IwCXypQ9xSZLdZeLuGj4nD5v2sWjXq+88bN27u0dLwPxLQT8QDNp4Csw/dHL7Z7W6TSgc5ZE0H/kbq2YtKW339OkvkCpM99bYy99YLwFN/3vjn05K8NJGlG21RmrnrJ5CDH9gYDTLM6BH8AngP+W/PI+S1XCwPIpm09nxorm7FkTV7m8oLzPlNYviqA/OQX9ag+rS+s7Enl/DaabbbqXHJH0U126+SUR9GvczRFOYWal/NkYfHkyCPqVQF2Jp42Gk/1XAntVNd9orPn1FijfYz3Umj1OzkTW0W7UrmlwXNeClnjVnp5569FHJB+0vKa4/OOeb+LCJ5a88+eY5jumxA8YNqL+/lVVVUmdtBDLsyC2hIAQEAJCIHwChYWFqrrSSiIyKLF+2N5WVam/srLSthIyM6tqWncFe+J750mo/1JluM/9OdxnhD7CYmbMmzcvZmEOGzYMOTmhhdg++ugjvPee7eOxmPlhZUj5p/wMGexH4yOD2sSHeC6ScXk56Cir+iOA//OV8C4zrSIeT/fEthBIeQLu82+E+0eTDB9DAMgmol0pD0ECFAJCIKUJND/3CXlWnAqV+Vs2zux5uNME/af2ywxUmg8eTvPTqTfEsAHtoSrHGw3F8P7KndLpIEabt3hqtpmllHgeHiNMcTOjJUoXQb8hfy12YQr6WxYac9fmvuxxTQWgKiMY/yB4pFdKS/E+M9+z+0DO4lUzyBu3QxMDw4fE2FtGglklNavqCYZZzyZLbSNGpddP975yW/b6SN05lDzhv5uYLrdZvwHEL7ldrl8t+k12oBqFhvh+px98ycvTctfo+jemrG4KA+pho8f4Gm4EU0nF9JwFujZb5qWioL8lttFldT8g4I8ALgaQYcHmcKLLuJmbT/C53GpvRNAf7mGS+UJACBwmIIJ+OQxCIMEEVFX5Hpn1J/mIBxH5BwGurIBLjPfZjTW+LnvfjlQ0H05oSvz86hV1/bwuKD9+ALiOb7mewfUgvE9MH3i77f0w1v68ctXX2Zk+7/l+8BACNX+z9u9norfcPtc7DR35o9GP5e4LJ56WuUrc79nRcQAzzgDxQGrJxiX2AryOgU9dDQdW5y84TnoYRgI4wmtUQoS/fbvBBJwI0EAwBb48MHgHmNYR4d1YnrXD6zHObznbgbWI1/p8WDlyXh/V+kqGEAgkglSV1J7oAl10+D25+f2CQK9tb8j9oCW5ZPE1Wzu3b2paDvA5ZugYeLmgPLdYp7OE4Dd5hMCsfqQJKem5buY2xwq/VSRW1fmdXs3drIq70/1ui3somfc1d3CHQJcBo0FEKfO9sPnHXVXx+KpWsd5ZVVUVUgG5Lc6MrCEEhIAQEAKpRWD06NEdmpqaFgMYbhHZPmYeU11drZLETQczTztY5Wlm8ATfP2bD97bqgp4io+NRyLxyiWEwa9euxcaNRpqs8GM3q36/fft2vPLKK+EbjMMVmZmZmDBhgqHlpr9eC/76kzis2rYmM8Y9AspRNRVMhvcAGh8b2rZOyWpCIE0IUNc8ZEw21V/8kogeShMUEqYQEAIpTKCoqEg931HPfVpGSlTmb71lbPI8/Lb53zpG5G1VZd5Jfjr5Vpg0qBMmXtDJ0EUl6lcc1V+nDnUGWirfr9/U6Eg3rRInUul5uCPhi1NJQ+BQ4oCnAMQnAzidvhN87wTjXRC/vWv/gb+vmtF/f9IEFeSoitHv8pzPzCeDcAaA7zKqGF+zi993++l9Yt+Hi27tsy2Wcarkgm7t6k7zgy4G0XkAB7RgRPgAPry+s3H/q8nMNpasnGxryIyNWV0zsy6GGxcy44fNvu5k0BtuF1W+dEvvDS3+j5m5ZTjDv8iqQwMR3bx4avYDTo5ZfBMCQiCxBFJGuJFYjLK6EBACQkAICAEhkG4EVkyuO8vv8i+z6rLCRI8Uzsm9Id3YxDJeZn5NdbcLtulkcXmyVudvYWwmWt/+yQGoRIp0H2YJD4pLvLoYxIK5haB/NhFdHYs1nGKjWdSv3jdUMtBsqczvlJ0RP4SAEBACqUFg/Pjx7t27dz8DYLJFRD4iunLp0qWmJeiZ+X8A3Bdsw/fuHPjeejQ1YDVHkfmTZUBmqFilrq4OK1eujEmsXbt2xejRow1tvfjii2hoaIjJOtEaueKKK+ByuULM+GvWwVtxU7TmHXG9Z0QZXP1VETzj4X3lv+H/UqsJpyPiESeEQDIR8BQ/AFefgUYuf0REpyZTLOKrEBACQsCMQKvnPl9UVVWtSjVSZs/Dn1u7B/PX7HFMuHdN6oEB/TJD/Fn5YQMeqJQaanYbpcTwqkq/EUN1rZO7HQR3aHCqrxaC/pR7Hm533uR1ISAEhIAQaBsCxbPq7gXjN+arRd4NoW0ikFWEgBBwAgER9DthF8QHISAEhIAQEAJCICEEqq79qoer0fWQi/iO4XP6fKrrhKrkv7y09kEAv7C4xg+iKwvm5M7VtSvzQgkwc3DVpcAkJ4vLraq4O72zgGLb/ZR2GDjduMumkwXrbXX/WPFxcqKJqs6vRP0G42oimt1W/GQdISAEhIAQEAKpQqCwsLCMiFSLcqsxvaqqqsxoAjP/6mBVsP8X/JrvvbnwvflwqmAKxOG55E9w9Ts3JKampiY8//zzMYt13Lhx6NixY4i9N998Exs2HC6WFbP1IjE0atQodO/ePfRSvw+Njw6OxKQjr/EM+y1cJ40w9M3/1d/hXaKOvwwhIARiTcB13FB4Cu82MzuYiNbEek2xJwSEgBAQArElYPY8/MNNjbh9/rexXSwKa8Gi7hZTThV3RxFq3C5Vov67J/U4XOk+eCGnJkc8/rOeIT470VeVMKFE/QZDnofH7VSLYSEgBIRA8hMYU1Y/msk/aVfDgWvC6aAw5q7NfdnjehXA8RYUvmY/X7Tk1tx/JT8piUAICIF4ERBBf7zIil0hIASEgBAQAkLA0QSaRflKXHMLgK8Y/vGF5X3f1nF6eWntpQxWVTmNe6Ie7PvLQD3cNLRwtnwh02FqNoeZVZVtVaX/iNHwjS9QDd1pw6o6v5PF3sEczarQJ1MM8TwbFuJ4x1bpz5+Ta4akPxF9EU9eYlsICAEhIASEQKoSGDFixM+Z+SHVLdvi8+xT1dXVPzn0FeG7wcw3Aghpr+x7fz58b6jc4dQZruOHwVPwe8OAYlk9/+yzz8aJJ54Yss6XX36J1atXOwLogAEDcNpppxn64nvzIfjeM23q4Aj/w3HCStTfNH8yePvGcMzJXCEgBDQJZFy1BNTBMEl/HhGVaJqRaUJACAgBIZAgAmbPw50mlFdidCXsNhqqQr8SeMuwJ2DFUV3ttM4MZlXvnXY+FbvFU7PNNkCeh9sfTZkhBISAEEhLAsV3b+kNt1+J8r+v9AluN01c9Jvsr+1gDJmxMatru6zHmFBqOZfxt6aOewqX3nTCATub8roQEALpS0AE/em79xK5EBACQkAICIG0JrC8ZPPVTPwoQC19YRsY/Jcmn+9/L3n2mO1GcCpv/KydZ2f7X4DpLgCGpT1ariNg3vDy3FICHSHcSWvoEQbPB8sSGV3qxGr3VtX5k6m6vVkcKpHiH/d8A/U3nUeyVelXlflVEoLRICL5TpjOh1liFwJCQAgIgagJFBYWjiGiBQAyLIxV7t+///JVq1btaZnDzDcAUMkARwzfBy/At+bPUfvlNAOZP18DkCvErY8++gjvvfdeTNzt06cPhgxR+cBHjlh3AojW2cmTJ8PwI1jTPjQ+Pjxa88653pOFzKuWAJmhXRP8Hy+Gd9Us5/gqngiBFCLgPvt6uAdeZRbR0US0LYXClVCEgBAQAilJwOx5+G3zv8X6TY2OifmuST0woF/LzyvfueVEcbdjoBk4YiaSV1MVy/srdzpm342q8ys/nVah34qpPA938t0gvgkBISAEEkdAifK7ZGUtBNC65WQdAXfv3J/9l1UzyGvknarM7/e4nibgYquiLwC8YPppxfTspxIXpawsBIRAMhAQ8UYy7JL4KASEgBAQAkJACMSUwNKSzSe5CcsB9A01zOqJ+PvqGSQTfd78epaLkc+AUocYq2KPNLQNoKKC8tx1MXU8TY0xs6rQH6LMcWK1eLMq6Ns/OQCVgJAsw6rTgBMTKRLB1axKvxOTHiwSTWYT0dWJ4CdrCgEhIASEgBBIJQIjRoy4iJmXAOhsEZdqpTyiqqoq0BmHmX8G4JHg+b4PX4Rv9R9TCU8glozJC0Bd80Li2rVrFyoqKmISr8fjweWXX24oll+2bBm+/tq2oFZM/LAzopIOVPKB0fC9Oxe+tx62M5E0r7svuAnu0yaG+utrROPsYuDArqSJRRwVAslCgDr1Rkbpi4ZJVACmEZFk0yTLZoqfQkAIpC0Bs+fhTqvWfmq/TNw9qYfhPkmV/vCO76RBnTDxAuOG0ErUr5I51N9EDiuRvNP224KnPA9P5CGStYWAEBACDiYwuqzufwiYCcBj4OZuAOsYWA3iQGFIFyibGSMPNtQ52abQS8AcA3/3NmTmL73zKHkY5uBzIK4JAScQEEG/E3ZBfBACQkAICAEhIATajEDVtV/1cDW6KwE+J06L+gGelV+ed5tU548N4YMF+mcc/J57R7A1p4nkU6U6fwvnQX/qDSXsDx61q/fho8d3xGZzk9iKVZV+xUdxcsoYOP0oKH8NxtVENNspfoofQkAICAEhIASSmUBhYeEPiGgFgGyLOLYz84Tq6uoVzHwtgCeC5/rXL4T39T8kMwpD392DfgX3DyeEvKaacc2bNy9m8Q4fPhzZ2aFbsH79erz/vsrbTvxo3749fvzjHxs74vei8dELE+9kjDygLrnIKPmroTXfmw/D997cGK0kZoSAEGhNwDPyXriOHWQE5TMiOlFoCQEhIASEgLMJmD0P/3BTI26f/62jnJcq/bHZjl5d3bhpZFfDjgdqBSd0PTCrzq/8GzOrPjYgYmTF7FwCkOfhMWIsZoSAEBACqURgTFn9aAarB5RWxVqiCXk3gSYvnpatCsLIEAJCQAhYEhBBvxwQISAEhIAQEAJCIK0IBAT9B1wVIFwQn8Bpgbfb3tKRD55wID72088qMx8LYGNw5KoS+ppfb3EMEDPRdDR+KkF9ixBbJTAoW201cgd3gKpCbzQU97b0JR4xq/jUiIarWdKD05JNzDpHAOhPRIEqwTKEgBAQAkJACAiB6AmMGDGiDzOvAnCchTUfM/93VVWVqsYU0mLZ//FieFelYPHkzrnILDUWdq9atQo1NTXRbwCA73//+zjjjDNCbH377beorKyMyRqxMDJ06FDk5YV2LFC2/Z9Ww7vizlgs4wgbnqKZcH3vohBfeO83aHqm2BE+ihNCINUIuI45D55Rpt1eTiEi1TVGhhAQAkJACDiUgNnzcCeIuoORWVXpV1Xl129SDZFl6BBQon7V8UD9NRqJ5JlM1fkVu8VTTfPs5Xm4zmGUOUJACAiBNCMw5p66kezCswC6xiH0JoB+UzEt+/442BaTQkAIpCABEfSn4KZKSEJACAgBISAEhIA1gWZR/3wQCmLIyg/gaW+3fb8QMX8MqTabYlW602Csm7ktIMhO9FDCeyXuNhqRVmsPrgCvBPT/WbS7TSu/mwnWI40p0fuk1jdKVFBcNyxS3RLDG1ZV+p2S9GCVmEFE8n0wvC2X2UJACAgBISAEbAmMGjWqu8/nWwQgVMHc6urx48e/cc0115wfbND/yRJ4X1PdnVNvZF63EshoHxKYEvMrUX8sRrdu3XDJJZcYmvrrX/+K/fv3x2KZqG1kZGRgwoQJMPw4xn40PpEPNDVEvY4TDFDuj5Ax9mFDV7zLfgv/5yud4Kb4IARSjkBG6YugzjlGcd1CRPelXMASkBAQAkIgxQiYPQ9PpKjbDLFZNXQndhRw+jFRYn5VCd9oPLd2D+av2ZOQEJKpOr9V8oE8D0/I8ZFFhYAQEAJJQWD0zNoCIlKtJI3/IY4sin0E/vXiabl/iexyuUoICIF0JCACjnTcdYlZCAgBISAEhIAQwAvj2d0ta/N1YJSBKLpsa+adRK7fDC/PeYJAhsJzQR4dAWZ+DcCQYCuRCrGj8yb06uPGdcb3xoV24YumOr9ZVXWVwKAE9W1RIV9V6G+pZN866trV+wI+JNNQ4vvjxnY63PEg2PdIBfhmSQ9OP5sAZhPR1cm0h+KrEBACQkAICIFkITB+/Hj37t27/wTgJjOfVYX2W265JeRl/78r4V15V7KEGpafGWMfAuWeHnLNgQMHsGDBgrBsWU2+9NJL0aHDoW5Mrcebb76JDRs2xGydaA2de+65OP744w3N+L9YA29l6PmIds1EXZ8x6VlQd9V47cjBWz5C04vXJcotWVcIpDQB9wU3wX3aRKMY1xLRoJQOXoITAkJACKQAAbPn4YkUdZthtRJQOzEBwenHw4xnolha7e/KDxvwQOVORyGdNKgTJl7QycgneR7uqJ0SZ4SAEBACziMw7r76Xn4f/sJg1VLSFaWHnzNR6ZKp2W9FaUcuFwJCIM0IiKA/zTZcwhUCQkAICAEhIASOJFA5eVuXDNr/X0y4EcBRYfLZRowHmzjr/42cd9SuMK+V6WEQYOarVAeE4EuiEcyHsbzt1FiLuq0q/rc4o0T1SjQeT2G/VXX3SAXwtjDjMMEsMaH1UpHGY5bMoRIvVAeJRA+zswngaiKanWj/ZH0hIASEgBAQAqlMoLCwUP17+yiAzOA4L7zwQkyfPj0kfP+n1fCuuDMlsbhOGQ3P0NCYVbBK0K+E/bEYZkL5L7/8EqtXr47FEjGxoarzT5o0CS6Xwe+DzGh8ehSwP7mSaM3AuE4eBc/Ftxm+3PTCleBvPosJUzEiBITAdwRceWfAM+b/jJCoQhS9iOgb4SUEhIAQEALOJWD2PPzrnT5c9+hWRzmuqsrfPakH1N/g4UR/HQXPxJlgUXoiEznMOjAo19VZVHvspGHRTUCehztpo8QXISAEhICDCRTP3Hw6yKVaqF4MICMMV9X37Q0A37lrf85zq2aQN4xrZaoQEAJCIEBABP1yEISAEBACQkAICAEhAIDBtHJKzQA/00TAdTHAqlRi9++yr7mRQd+6QJ8wuMrHWFw0N/dTqcjfNseHmVU5x41GqynRtBJPJ2pYie8jFYmrWCyE2IdDVWJ+JepX4v54DTM/VIX+eK4bi3isEhJa248mMURV/h843TgXKJr9j0X8Vr4B6E9EX8RiHbEhBISAEBACQkAImBMoKio6C8DLSjzZetagQYNw222hAmf/ZyvgXf67FEXqQuYNSlAf+kj6gw8+gPovFqNfv35QCRPBo6mpCc8//3wsloiZjdNOOw0DBgwwtOf/6u/wLvlVzNZKqCF3BjKvXAJkdQlxI7XPfEKpy+LpToBcyLy2Csg0rFArgrZ0Px8SvxAQAo4nYPU8PFGV2q2gWVVxT6QY3fEbbeGgSpBQ/ynBfKJE88m2r6f2ywwkl5gMeR6ezDeE+C4EhIAQSACBITM2ZnXJancZQGMOPt8dCKAngI6tXNkL8A5m+icRXobPtbDitt5bEuCqLCkEhEAKERBBfwptpoQiBISAEBACQkAICIFUJmDWZliJypW4PFHDrEJ7NCJxFYuymzO4A1TCgN1QCQ2KQTyq9ZtVt3dKBXojNkrIftzYTlB/dUa0yQmx7tCg47POHIvOBKuIaKiODZkjBISAEBACQkAIRE8gPz8/1+12LwFwRou18847D7/7Xahw37/hVXirb49+UYdayJiyCNQv4sl9AAAgAElEQVSpd4h327dvxyuvvBITrz0eDy6//HKoCvjBo7q6Glu3Oqui6cSJE6F8Dh2MxmeKgb2J7/oUi41xn/0TuAdeE2rK70PTnDHgfd/GYhmxIQSEQCsCnuF3wHVioRGTRUR0qcASAkJACAgBZxMwex6+8sMGPFC501HO21XpV0kIiRKlOwpUkjljUe0eY2bVOy6am0Z2hUpCMBjyPNxxuyUOCQEhIASEgBAQAkJACBgREEG/nAshIASEgBAQAkJACAiBpCBg1mY4WuF8tMGr6uxGwnFVOX/Dot1RmVd2lShbR9SvForFmsEOO7kCvRFcswQLo7kqKWHDS3ui7vBgtmaikx4sujxINcao7ky5WAgIASEgBIRA+ASGDBmSlZWV9QyACerqc845BzNmzAgxtOWj19H9b9PCXyBJrvAMvRWuUy4J8dbv9+PZZ5+NWRT5+fno3Ts0ceDDDz/EP//5z5itEwtDP/jBD3D66acbmvLXrIO34qZYLJNwG9ShBzKmLAZcoQnLvnfn4P+zdyfwUZXn/sB/z2wEBCHIplZkcQeueMUFCMgOguzEJLQuVFFrre1t+79eq21t63Lb3uutdnOtqJUkBFkVRBYjCeBGkQLuIkJlX2SRJbO8f9+QwTDnzMyZ5MzMmZnf+/n4CTDnvO/zfM+bMTnznPcNvvFY2mNkABTINgHXOYPhGfYbs7T0Nn/5IlKTbTkzHwpQgALZJBDtfrgujJ/6mLMeUtXusVZzX7e5BveW8gHOTJqf95e0Ro+OPtOQ9QMl+sESp7UYDyDwfrjTLhbjoQAFKEABClCAAhQwFWBBPycGBShAAQpQgAIUoEBGCMTaZvidh/Y0uii7IQi60F4XTZu16h/vsG3F/DP6NUOX8S0sFfY3drV5s1ycugJ9ZKyJFPPb6eTEhx70nNEPg0Rp3F64Id/wPIcCFKAABShgg8CIESP08vu/ueyyy/DrX//a0OO61atw/ps/sWEkZ3bhanMuPNfq5xqMzc7V86MVye/duxcLFixwHI7eUcDr9ZrEpVDzzCjgSPp2JLMTyzP453Cdf7Wxy6MHUPPsaCDot3M49kUBCnjy4Ju6BBCXmcVIEVlIJApQgAIUcK5ArPvhesX79Zud91xWrCJwp8bs3BmQvshKCpqjuG9z0wAy8YESALwfnr7pxJEpQAEKUIACFKAABRIQYEF/Alg8lAIUoAAFKEABClAgvQLRthlO10ro0Qq5k7FrgH54QBf160LtWC0ZFk5dgT7SIdpuCfWP21p1GLqY3+4W7aGHdD1soov5o8yVaSIyxe782R8FKEABClCAAtYFRowYMbJXr14v/uY3v8mLPOvjtW/i7BX/Yb2zDDzSd2sl4Dau9Lhp0yZUV1fbklF+fj5GjRpl2tfMmTNx9OhRW8axq5MLLrgAvXr1Mu0utOUtBOb/yK6h0tqPtDkX3igPdAQq/xuh9+alNT4OToFsFPCMeQSub11mltpjIvK9bMyZOVGAAhTIJoFo98OduuJ9u5Zu6FXSzZpTC8Gzab7YkUv3jj48UNI6aldOfTDjzpEta3eJMGm8H27HxGAfFKAABShAAQpQgAIpEWBBf0qYOQgFKEABClCAAhSggB0CSqkBAF6L7CsZBfRW4o1W6J6sonEdk36IQBdr6wJ/s5aMgn4nrkBvlnusgn7t8umcQ0nbySFaAf3G2Qfx6eyDVqaTrccMfe6MaP1xe2FbpdkZBShAAQpQoGECK1eu/G7v3r2fjjz76GdvwrUwuwv6vZOegrS7yAB35MgRvPjiiw0DNTlr0qRJyMszPDOBlStXYuPGjbaNY1dHubJKv3f8XyGnX2xgU/s2wV862S5O9kMBCtQJuHsUwt3P9P8rW0XkTEJRgAIUoICzBaLdD3dycXys1d2XrjuCRxfsdzZ6jkcXa5cFJ1+/uXd14P3wHJ+7TJ8CFKAABShAAQpkgwAL+rPhKjIHClCAAhSgAAUokCMCsbYZ1quu60L6VLZoBeSpKOLWq6/rFfsjC/uTtSJ8tBXoU5Gr1WsazSQVc0OPrYv6I1syHrCI5xEtFn2eiPB3wHiAfJ0CFKAABSiQAoFohTmhf72DwLw7UxBB+oZw9ZwMT587TAOYPn06QqGQLcFdeeWVOOeccwx92bkTgC2B1nVy4YUX4tJLLzXtMvT5KgRe/omdw6WtL1eXAfCMeNB0/MC8HyL0r7fTFhsHpkA2CsgpbeC9IeruF71EZHU25s2cKEABCmSLQKz74bowXhdYO63pVfr1auk9Ohp35dKxlq04hNLqQ04LO6vj0dckvHp9t7N8tddGPxSyY3+w9uuGLTW1cylWMb+THyLRuek5Z9Z4PzyrpzaTowAFKEABClCAAlknwGKOrLukTIgCFKAABShAAQpkt0C0bYZTXTitC+l1kbtZq/7xDuhdA5LddAy6qF+voK/z31p9JGkr0EfbjUDnmKp8rXhqi67jmiOvrafWQhfzp6I5aReDGDsVcHvhVEwGjkEBClCAAhSwIKCUKgBQFXlo6It/IDDXvNjdQreZcYinCXy3GDbdqo39nXfewQcffGBLHh07dkT//v0Nffn9fpSXl9syht2dFBcXw+PxGLtVIdQ8PRyo+cruIVPfn7jgvW4WpHk7w9ihz1ci8PJPUx8TR6RAlgt4i56DnGZ8wAnAr0Xkl1mePtOjAAUokPEC0e6Hr9tcg3tL9zoyv+4dfXigpLVpbLow/JEF+7F+c40jY8+moOI9XJFIrveU7nXsNYvxIALvhydykXksBShAAQpQgAIUoEDaBVjQn/ZLwAAoQAEKUIACFKAABRIRiLaaqe4jWavTm8UXrYBbF/LrAvdsa/rhgUt/1sawI4DOMxUr4GeCZ7RdDFI5L7XT0OfOiMY1UEQqM8GSMVKAAhSgAAWyXUAp1RvAysg81ba18M/+XranD++UlyFN8w157tq1C4sWLbIlf10YX1RUpHcoMvT3yiuvYPfu3baMY2cn3bt3R8+ePU27DH2yBIFXf2HncGnry92zBO4+PzAZX8H/90KoA1vTFhsHpkA2CrgvvwXuXjeapfauiFySjTkzJwpQgALZJBDrfriTi6z1iunhVeEjr4cu6tex669syRGItWp9oiPq1fv1jhBObXPv6hAtNN4Pd+pFY1wUoAAFKEABClCAAqYCLOjnxKAABShAAQpQgAIUyDiBaKsSba06nLIV2c/o1wzdprYy2KUyhlRfuGgrv2dzzokY6/mg50VkS+UDD9Fi0DFxe+FEriaPpQAFKEABCiRXQCl1OYA3I0dR29fDP+uW5A7ugN49w++Hq+sgQyTBYBClpaW2RThs2DC0a2dcCX7dunVYu3atbePY2VHMVfofHwSEsmAlU28z+Ka8BHjyjHNg3UwEqx62k5R9USDnBaTdhfBOejqaw5kiwqdocn6WEIACFHC6QLT74U4utI63Orwu5p/62C6n02dkfDFWrE84HyfvBKGTifXgCO+HJ3y5eQIFKEABClCAAhSgQJoFWNCf5gvA4SlAAQpQgAIUoAAFEhdQSt0HwLAtfCpXx+86vgW6jG9hCH7j7IP4dPbBxJPKgDOiPcSgQ9e7Emj/XG7RiulT+cBDjNX5ub1wLk9O5k4BClCAAo4TUEpdqjeYigxM7Xwf/pk3OS5euwNyfasXPGMeNe127ty5OHjQnp+no614v2fPHixcuNDutGzpT6/Qr+M2a6ENcxB4/Xe2jJPuTtz9fgJ3j4nGMAJHUfPMNYD/cLpD5PgUyCoB33cXAHnGRQkAfF9E/pJVyTIZClCAAlkoEO1+uNOL4nVR/5O3tY16RZz8QEKmTqOSguYo7tvclvAzYSeFGKvz8364LbOAnVCAAhSgAAUoQAEKpFKABf2p1OZYFKAABShAAQpQgAK2CCilOgH4zKyzVBVPRyvezuaCfu1d8HB7NG3jNtCnchV6WyZREjpJ964N0R4yqUu1s4hsSkLa7JICFKAABShAgQYIKKUuBvBu5Klq90fwz7ixAT1m3im+71UBYvy58qOPPsJbb71lS0L5+fkYNWqUaV/l5eXw+/22jGNnJyKCkpISuFwuY7dBP2qeGAiokJ1DpqUvOfUMeL9TofeRMowfXPFHBNfat1NDWhLkoBRwmIBnwF1wXTTWLKpFIjLCYeEyHApQgAIUiBCIdT/c6UXx3Tv68EBJ66jXtGzFIZRWH+I1t0EgnnWiQzh9bsV5eIH3wxO94DyeAhSgAAUoQAEKUCDtAizoT/slYAAUoAAFKEABClCAAg0RiLbNcKpW6e9192nIv7CJIfR3HtqDfe8fa0hKGXFOtAcZwqvzH90VqF2p/+juIPZ+UIPw3zMiuUYGqeeDnheRTc8HPS+S3bg6f7KF2T8FKEABClDAPgGllF6CfV1kj2rPJ/CXX2/fQA7uyVv8d0jrLoYIDx06hDlz5tgW+aRJk5CXl2fob8WKFfjsM9NnhG0bu6EdXX755TjvvPNMTw+unobgm080tGtHnecZ9T9wnd3HEJM6tBP+5ydkxYMLjgJnMDkt4OrUF56RvzczqAGQLyLcFiOnZwiTpwAFMkEg2v1wp6/Sr23jrRrPon57ZuD9Ja3Ro6PPtDM9T5atP4J1m2uwfnMN9O4J+j+9mn+scx5ZsL/2eCc2rs7vxKvCmChAAQpQgAIUoAAFGiPAgv7G6PFcClCAAhSgAAUoQIG0CcRalSgVq+RHK55efP3WtJmkYuBoReuxxs6V1fv1zgV6BwOzlux5EWd1/oEiUpmK+cExKEABClCAAhSwJqCUuhDAe5FHq32fwV/6bWudZPhR7ituhfvSGwxZKKXwwgsv2JZd79690bVrV0N/uphfF/U7senV+fUq/Xq1fkPzH0bNk0OcGHbCMbnOuhye0X8wPS/wyt0IbXw94T55AgUoEEXA5YXv5kWAx/iAE4BCEZlJOwpQgAIUcLZArPvhmVAQf+fIlhjco2lU5EzIwckzRNtqY7Omi/jvLd0bNfxYD1w49YGROA+J8H64kycrY6MABShAAQpQgAIUiCrAgn5ODgpQgAIUoAAFKECBjBVI1yr96SzcTvfFipV7rNj0KvW6sD+8kn+680jW+LqgXxtFtuof70hq7tHGBTBNRKYkK1/2SwEKUIACFKBAwwSUUucC+CjybPXlZvinFzes00w7q2k+fFNeNo26uroamzZtsiWjs88+G/369TP05ff7UV5ebssYyeikoKAAnTp1Mu06WPlbBN+bm4xhU96nt2Q6JN+Yp9r6Lvxzbk95PByQAtks4Ln6t3B1Nr4fAnheRHJje5hsvsDMjQIUyAmBTF6lX68G/0BJ69pV4aM1FvU3fBpHe2DCakF+tAJ5q+c3PPKGnfnkbW2jzSXeD28YKc+iAAUoQAEKUIACFHCAAAv6HXARGAIFKEABClCAAhSgQMMEYq1KlMxV4aMVtetidV24na2tIavzR1ok87o4wT0dBf1n9GuGblNbRUufqxE5YWIwBgpQgAIUoECEgFKqC4BPI2HU/i/gf6EwZ7x8N78K+Job8t26dSuWLVtmi4PX60VRUZFpXwsXLsSePXtsGcfuTnw+HwoLC01X6VeH98A/bbTdQ6alP9dFY+EZcJfp2P4ZN0Dt/jgtcXFQCmSjgOvCa+AZ+DOz1PYDyBcRlY15MycKUIAC2SQQ6374owv2Y+m6I45Ol0X9ybs80Qrc7yndi/Wba+IOrK+NfiigR0ef4VirfcQdxKYDYu1GAID3w21yZjcUoAAFKEABClCAAqkXYEF/6s05IgUoQAEKUIACFKCAjQLpWKU/WmG7XoX+nYecWRDUWPKGrsxvNm6yV6tvbK6NOb/X3adBz4/IpueFnh/JaDFW568UkYHJGJN9UoACFKAABSjQOAGlVEcAn0f2og5uh//5CY3rPIPO9o7+P8hZVxgirqmpwYwZM2zLZPjw4Wjbtq2hv3/+85/Q/zm1DRkyBB06dDANLzDvhwj9622nhm49LrcXvhvmA3mnGs4JfbgAgaX3W++LR1KAArEF8lrB9129M4rpR4P9RaSKhBSgAAUo4HyBTF6lX+uyqD85c2zuXea/N4z97XbLA0Zb5d9pD4vEWJ2f98MtX20eSAEKUIACFKAABSjgRAEW9DvxqjAmClCAAhSgAAUoQAHLAkqpAQBeMzshWavB52JBf7RCdcsXqt6BurBdXxu9o0G2tVQX9HN1/mybQcyHAhSgAAVyRUAppasttkXmqw7thP+5cbnCANe5Q+AZ+mvTfMvLy+H3+22x6N69O3r27Gnoa/fu3XjllVdsGSMZnTRv3hzjxpnPB/Xl5/BPL0nGsCnv033lbXD/+/Wm4/qnXQN1eG/KY+KAFMhWAe+EJyAdupul93sR+c9szZt5UYACFMgmgVj3w51WeB3N3UpR/879QeiV4fVXttgC3Tv68EBJa8NB6zbX4N5S6z9LlxQ0R3Ff4w5qZSsOobT6kCMuA1fnd8RlYBAUoAAFKEABClCAAkkSYEF/kmDZLQUoQAEKUIACFKBA6gRSvUp/tCLqrVWHawvVs611Hd8CXca3iJqWLtDfWn2kdgX6vLYe6NX88y/wQTtFaxtnH8Snsw9mGxW6TW1lmneyHi7h6vxZN4WYEAUoQAEK5IiAUkovF78zMl11eA/800bniMLxNH3fWwGI8Tb1unXrsHbtWlssWrdujZEjR5r2ZeeDA7YEG9HJqFGjkJ+fb9q1v2wy1N5NyRg2pX3KKW3gvWGe6ZjBt55C8J2/pTQeDkaBbBZwX/IduHvfbpbiBhExrfTPZg/mRgEKUCBTBTJ9lX7tbrWo/5EF+7F+c02mXqqUxK0t9ar1kU0/DDH1sV2WY4hWLL903RHoh0Wc0Lg6vxOuAmOgAAUoQAEKUIACFEiWAAv6kyXLfilAAQpQgAIUoAAFUiYQa1WiZBTZ51JBvy7O10Xj0do7D+2pLeQ3a9pJPwig+zBr1T/ekXWr9KeyoD/OgxYDRaQyZd+EHIgCFKAABShAgYQElFJ6+cQ9hpOO7kfN365OqK9MP9j77QpIyzMNaXz55Zd46aWXbEtv0qRJyMvLM/RXXV2NTZucWxTftm1bDB8+3NQhtHUNAnO+b5tROjvyDPs1XOcMMYSgV+f3PzcWCHFl1nReH46dPQLSujO8xS9ES6i9iBgeNsue7JkJBShAgewRiHU/3EnF1/HErRb1L1t/xDErxMfLKV2vz71LbwJnbGN/u91ySHeObAld1B/ZnLLzQ7QdBOri5f1wy1eaB1KAAhSgAAUoQAEKOFWABf1OvTKMiwIUoAAFKEABClAgIYFYq/Tr1dGjFZ0nNEjdwblU0J9/YRP0uvs0U6ZYxfzhE2IVnSdr1fqGXFO7zklVQX+cBy0qRWSgXTmxHwpQgAIUoAAF7BdQSp0KwLjEYc0h1Dw1zP4BHdyjp99P4Oox0RBhKBTC9OnTbYu8T58+6NKli6G/jRs3YuXKlbaNk4yOxo8fj1NOOcWka3V8vtR8lYxhU9qntO8G78QnTccMLL0foQ8XpDQeDkaBbBbwXj8b0tz0wf2bRIRbYmTzxWduFKBAVgnEWqU/k1a1t1LUry/cus01uLd0b1ZdQzuTub+kNXp09Bm6TKQYP9pDAXqVf73afzpbtF0I6mLi/fB0XhyOTQEKUIACFKAABShgmwAL+m2jZEcUoAAFKEABClCAAukUiLUqkS7m18XndrVoReobZx/Ep7MP2jWMI/qJlmsiOx/QC7B7buiHLPTDFlEaVyNyxHcPg6AABShAAQpEF1BKNQNgrML2H0HNk4Nzik7yz4a3pNQ05yVLlmD7dusrSsaC69SpEwoKCgyHHD16FDNnznS0edeuXdG7d2/TGEMfLUJgya8cHb/V4LzXPgtpc67hcLX7Y/hn3GC1Gx5HAQrEEfAMuAuui8aaHVUuIsUEpAAFKECBzBCIdT8804rfdbG2Xhm+uG/zmPi6qDyTHlZI5UyKtnq9NrundG/cgvxoDwToHBJZ5T9ZOceKDwDvhycLnv1SgAIUoAAFKEABCqRUgAX9KeXmYBSgAAUoQAEKUIACyRRQSj0D4EazMexcDT7aCv12F20n08pq39EKx62szh8eI5d2NEjF3Ig2Rp33NBGZYvX68jgKUIACFKAABdIjoJTSSyceM4werEHN4wPSE1QaR/Xdsgzw5Bki+Pzzz1FVVWVLZF6vF0VFRaZ9LVy4EHv22PcAsC0BR3SiY9c5GFoocHzOqFAyhk1pn65zh8Iz1PzhBP+c26G2vpvSeDgYBbJVwNVlADwjHjRL70sArUVEZWvuzIsCFKBAtgnEuh+eyMrsTnCxWtSvY1267gjKVhyKW6TuhLxSFUP3jj48UNLadLh4Rf3RHgYIW+u5lM6mH/a4c2TLaCHwfng6Lw7HpgAFKEABClCAAhSwVYAF/bZysjMKUIACFKAABShAgXQKKKU6AfjMLIYju4Oo/vEOW8LTK6PrQvfIpvvX42RTG/rcGabpLL5+q+U0m7Zxo+Dh9obj7bwmloNJ8oGpmBvaUptGaZ1FZFOS02T3FKAABShAAQo0UkAp5QJg/MFRhVDzV+Mq8o0czvGne8c/Bjn93wxx2r16/vDhw9G2bVvDOGvXrsW6desc7dSzZ090797dNMbgO39D8K2nHB2/peBcbnivnwtpZixECm2sROCVn1nqhgdRgAJxBLxN4Zu6BIDpR4SXi8jbNKQABShAgcwQiHU/XBdxT31sV2YkUi9KXZj+w5EtoQv8YzWd37L1R1BafSjjckxWwLFWsddeeueGDVtqsGP/8V9Fe3T0YVD3pjGt9er+6zfXJCtkS/0+eVvbWDHyfrglRR5EAQpQgAIUoAAFKJAJAizoz4SrxBgpQAEKUIACFKAABSwLKKX0Cv16pX5D21p1GHqlfjta1/EtcHq/ZicKq+3cAcCO+OzqI1rxeCIPL+RSQb92T+bc6Da1FfQK/VHaFBGZZte1Zz8UoAAFKEABCiRXQCllugJyzV/6JHdgB/bu6jEJnn4/No2srKwMgUDAlqh79OiBiy++2NDXrl27sGjRIlvGSFYnIoKSkhK4XPpZkIh27ABqnh6RrKFT2q/70hvgvuJW45gqBP/zE6AO7UxpPByMAtkq4J3wOKRDD7P07hWRB7I1b+ZFAQpQIBsFYt0P1yvZp3t19YaY62J+vdp8vKJ+3bcuVNer9etcc71pL138bldzwi4PemV+vUJ/lMb74XZdbPZDAQpQgAIUoAAFKOAIARb0O+IyMAgKUIACFKAABShAAbsE6lYl0gX9AyL71CvC68L7fe8fs2U4Xaie19aDo7sCWbcyfxhI70SgV52PbO88tMeyY7RV6/V10P1kY0vG3IjmWOdXKSIDs9GSOVGAAhSgAAWyVUAppZc59EbmV/NYPyCUXbs+xb2Gbi98t75uetjq1avx/vvvx+3CygGnnXYarr76atNDy8vL4ff7rXSTtmMKCgrQqZPelMzYAgv+E6FN1WmLzbaBm5wK343zALfP0GXw3VIEV/7RtqHYEQVyWcDd67twX36zGcFyEbkql22YOwUoQIFME4h1P1wXuz+yYH/aV1hviKkuTteF3MV9m1s6XRf06xX7072avKVgk3iQNtNF8I1tejX/e0v3NrabRp2vd2vQD3ZEabwf3ihdnkwBClCAAhSgAAUo4EQBFvQ78aowJgpQgAIUoAAFKECBRgkopXQx/2tmneiifr26PJs1gWgrwm+cfRCfzj5oqRO9Yn2X8S0MxybSh6WBsvygaA9X1KU9UEQqs5yA6VGAAhSgAAWySkApdRiAYanBmscHAEFd659bzXvjfEiz0wxJ79mzBwsXLrQNY9KkScjLyzP0V1VVhc8//9y2cZLRkc/nw7XXXmvatfpyM/zTi5MxbMr79Az4L7guGmMc138YNc9cAwSOpjwmDkiBbBOQ9t3gnfikWVp6S5RWIvJVtuXMfChAAQpks0Cs++G6qH/qY7syNv1wUb+V1fp1klyxHygpaG75QQizieGUOXN/SWv06Gh80LcuZt4Pz9jvagZOAQpQgAIUoAAFKBBNgAX9nBsUoAAFKEABClCAAlkpoJTSq/TfaJYcC8mtX/Iz+jWDLuo3a/rBCP2ARKymV6oveLi96SF6t4StVbqOjS2eQLSHIurOmyYiU+L1wdcpQAEKUIACFHCWgFLqAADDU481Tw4G/EecFWwKovEMvQ+uc4cZRgoGgygtLbUtgr59+6Jz586G/jZu3IiVK1faNk6yOho+fDjatm1r2r3/hWuh9v8rWUOnrF/J7wRvyXTT8YJVDyO4bmbKYuFAFMheAYHvpkVAE9NVj8eKyLzszZ2ZUYACFMhOgVj3w8tWHEJp9aGMTTzR1fp1orooXa/Yn8l56zx07vq/RHce0Ofo1e2tPggRnhxOmStxHkrg/fCM/W5m4BSgAAUoQAEKUIACsQRY0M/5QQEKUIACFKAABSiQlQJ1Ww1/ZpacLkLXxeT73j/m6Nx1MXz+hU1qY8y/4PhKNEd3B2uL4OMV0tuVmB5frwwfzXH1g7ujxqLP1Q8D6DzMmpUHAuzKQ8cQ3iVAG+q294MaHN2lFx9Eyjwbkk+sa6D7ExH+XtcQWJ5DAQpQgAIUSLOAUmqv/jEvMoyap4cBxzK32KahrHL6xfCO/6vp6S+//DL27dvX0K5POq9Tp04oKCgw9HX06FHMnOn8QvH8/HyMGjXK1CL0r3cQmHenLU7p7sQz5lG4vtXLEIY6sBX+vxcCUOkOkeNTIOMFPMN+A9c5g83y+LOI3JHxCTIBClCAAjkmEOt+uC5uf2TB/oSLwp1GqIvTi/s2h16132rTua/bXFNb3J9oUbzVMew+rntHX+3K9DrXcNN53FO6t/ZBBastkQchnDRHdP76YYRojffDrc4AHkcBClCAAhSgAAUokGkCLPzItCvGeClAAQpQgAIUoAAFLAsopfQK/UTXhVkAACAASURBVHqlfkPTBfGxitEtD2LDgbpgu/UFPuS1cdcWv+e19UQtgg8Pl8pi+Dirw5/0cIR2DecTLqA3I0rlLgmxdgkIx6bj1sX9tV9T/NBErClkIfYpIjLNhmnILihAAQpQgAIUSLGAUmonAMNS6zV/Gwkc/TLF0ThjON9tywGXxxDMJ598gjfeeMOWIL1eL4qKikz7WrBgAfbu1c9ZOLuNHz8ep5xyijFIFULtDg8BZz+4bEXX1akvPCN/b3po4OWfIvS583dTsJInj6FAOgVcF14Dz8CfmYXwsYicl87YODYFKEABCjRMINb98IYUhDcsiuSfpQv6dbF7oqvPh4v7N2ypwdJ1ztoVzayIP1JSxz/1sV0JA4dX+W/f0o1uZ/lOuGmHsEkiDwokHEACJ+hYn7zNfEeyum54PzwBTx5KAQpQgAIUoAAFKJBZAizoz6zrxWgpQAEKUIACFKAABRIUUEq9BmCA2Wl6hf53HtqTYI/2Hh5v9fVoo+lV+vUuA6lqBQ+3j/uQgdVYdNG8fiAhVS3eAwnR4tC+2jmdTe+OEN6lwSSOShEZmM74ODYFKEABClCAAg0XUEptBXB6ZA/+aaOhDqf3Z9SGZ9W4M71Fz0FOO8fQyeHDhzFr1qzGdV7v7BEjRqBNmzaG/t59912sX7/etnGS1VGXLl3Qp08f0+6D62chuPx/kjV0CvsVeL9TATn1DMOYoS1vITD/RymMhUNRIDsFpGk+vFNejpbc2SKyOTszZ1YUoAAFslsg1v1wvVL9vaXOf4DVyhVKZPV5s/50AfuO/UHoonbtksrV+8MPIoR3Gqi/En+83Mf+dnu8QzL69ftLWtfuThCl8X54Rl9dBk8BClCAAhSgAAUoEE+ABf3xhPg6BShAAQpQgAIUoEBGC9RtNayL+juZJZLKleIjx7ew+npU+1Q/jKCLyrtNbWVLUb9+iELHn6oWpyg+Zhip3AkhMpA4DyJsEpHOqTLkOBSgAAUoQAEK2C+glNKFkmdF9ux/dizUV4mvumh/hKnv0d3ru3BffrPpwGVlZQgEArYE9W//9m/Q/0W2nTt34tVXX7VljGR3oncZ0LsNGFrgKGqeGJTs4VPSv7tHIdz9/sN0LH/pZKh9m1ISBwehQDYLeItfgLQ2/dXyNhF5PJtzZ24UoAAFslUg3v3wshWHUFp9KGvSDxf2D+reNOEV+w2/D+wP1hb366YL/XXBf2ML/SOL9/UK+TEK1uNel2wu6C8paF6780KUxvvhcWcHD6AABShAAQpQgAIUyHQBFvRn+hVk/BSgAAUoQAEKUIACcQWUUnqFfl3Ub2h6tXi9EnsqC8zDQTSmoD8dDyI0dKX7+ujpWPW+MXGnq6Dfws4NA0WkMu7k5wEUoAAFKEABCjhWQCm1EYChitL//ASog9m96mK0iyJNW8M75SXTl1etWoVPP/3UluupV+fXq/SbtfLycvj9flvGSWYnvXr1wgUXXGA6RGDJrxH66JVkDp+avj158On54G1mGC/03lwEKn+bmjg4CgWyWMDd9wdwX1xiluEsEZmYxakzNQpQgAJZLRDrfrhemf6RBfsbXajuNEBdOK8L5Qd2b9qogvnIvLRXuOkCf93q/5v++64DQbQ91X3igYL2Lb/5s51O95TuzbrrFvbp3tGHB0pax+Li/XA7JxP7ogAFKEABClCAAhRwpAAL+h15WRgUBShAAQpQgAIUoIDdAkqp+wD80qxfXdS/+sHd0F9T3Qoebp/wqvepXp2/vklDV+pP54MTOn69u8AZ/YyFQLGut45ZF/Snull40ONXIqLnMxsFKEABClCAAhksoJT6CMC5kSn4XyiE2v9FBmfWuNB9Ny0CmrQwdLJ9+3YsWbKkcZ3XOzvaCvdVVVX4/PPPbRsnWR19/fMgJk+eDP01sqmD2+B/PjvqcN1974T74mIjY7AGNdPGAMcOJIuY/VIgJwRcZ10Oz+g/mOX6FYAWIqJyAoJJUoACFMhCgVj3w3VBui4OjyxMzxYGXdyvV3of3KNpVqSkdw3QOys0drcAp2Lo6/XkbW1jhcf74U69eIyLAhSgAAUoQAEKUMBWARb028rJzihAAQpQgAIUoAAFnCpQt9XwMwD0av2Glq4ieb16/On9mkUt6tdx6cLyo7uDtV/Df0+3cyIF8lurDtfugpDuph9G0MXy+r/8C3y14eS19US1f+ehPWnZuaHX3adBxxqlVYrIwHRbcnwKUIACFKAABRovoJR6D8CFkT35pxdBfbml8QNkaA+eUf8D19l9DNEHg0GUlpballVBQQE6depk6E/vAqB3A8iENmjQIJxxxhmmofpLS6D2Of/BhHjO0rwdvNfNAsRlnBNvPIbgP56L1wVfpwAFYgm4vfDdvBhwH/8dOaL1EZHMeEPkVaYABShAAYNAvPvhukj83tK9WS2XrFX7U4Gmr8+GLTUorT6UiuHSOsb9Ja1j7arA++FpvTocnAIUoAAFKEABClAglQIs6E+lNseiAAUoQAEKUIACFEirQN2HGK8BMFbuAEhX4bku3m59ge/EDgFOKdqPd7HCcevieF0Yr5sulg/Hv++DGsc8gGAlF31M+Dqk6xrEKebfJCKd4+XC1ylAAQpQgAIUyAwBpdQ/AfSIjNZf+m2ofZ9lRhJJiNLVuT88V/+3ac/z5s3DgQP2rMjeuXNn9O3b1zDO0aNHMXPmzCRkZn+XzZo1w4QJE0w7Dn3xDwTm3mH/oGnoUc8HPS8imzq8F/7nxgKh1O+0lgYGDkmBpAl4rvk/uDpeYdY/V8NNmjo7pgAFKJAagXj3w5euO4JHF+xPTTBpHiVc3N/tLF9t8bj+u9NaLhXxh+3jFPPzfrjTJinjoQAFKEABClCAAhRIqgAL+pPKy84pQAEKUIACFKAABZwmoJTSK/Tron7TtnH2QXw6+6DTwmY8OSCgd2voMr5FrEwHikhlDlAwRQpQgAIUoEBOCCil/gHgkshk/eXXQ+35JCcMTJN0ueG79XXTFdnff/99rF692habvLw8TJo0ybSvl19+Gfv27bNlnGR3Mnr0aLRs2dI4jFKoeXIQEDiW7BCS3r+ccQm84/5sOk5g8S8Q+nhJ0mPgABTIZgH3xcVw973TLMVVImLcMiWbMZgbBShAgSwUiHc/vGzFoZxYBT7y0uqC/sE9mkIX+Ldv6U55gf/O/UHs2B+sXYVfF/Kv31yThbMvdkolBc1R3Ld5rIN4PzznZgUTpgAFKEABClCAArktwIL+3L7+zJ4CFKAABShAAQrkpIBS6j4Av4yWPIv6c3JapDXpM/o1Q7eprWLFwJUR03qFODgFKEABClDAfgGl1FsALovs2T/jRqjdH9k/YAb16P12OaTlWYaIDx48iLlz59qWydVXX43TTjvN0N+aNWuwYcMG28ZJZkenn346Bg8ebDpEcP0sBJf/TzKHT1nf3pLpkHzjRmtqx3r4X7wlZXFwIApko4C07gxv8QtmqSkALUTkq2zMmzlRgAIUyCWBePfDc7Wov/4c0AX++j9d3K+L/MN/buxK/rpwX7dcL96P/H7TD1PcOdLkweRvDuT98Fx6k2KuFKAABShAAQpQgAK1Aizo50SgAAUoQAEKUIACFMg5gbqthp8BoFfrN20s6s+5aZG2hPMvbIJedxsLyeoFVCkiA9MWIAemAAUoQAEKUCApAkqplQB6R3bun3kT1M73kzJmpnSqV4rWK0ZHtq8LkVBWVoZg8HhRTGPbxRdfjB49ehi62blzJ1599dXGdp+y8wsLC9GkSRPjeIFjqHkiO36MdF0wCp5B95ia+mfcALX745R5cyAKZKOAd8rLkKb5ZqlNFJFZ2Zgzc6IABSiQSwJW7oezqN98RtQv6A//WRf912/638Mr7ut/138OF/Ln0jyzmmv3jj48UNI61uG8H24Vk8dRgAIUoAAFKEABCmSVAAv6s+pyMhkKUIACFKAABShAAasC8T7EOLI7iA1Pfol97x+z2iWPo0DCAizmT5iMJ1CAAhSgAAWyRkAptRxAv8iE/LNugdq+PmvybEgi0rw9vNfPNj11+fLl2Lx5c0O6NZzTpk0bjBgxwrQv/eBAIBCwZZxkd9KtWzdccsklpsMEXnsQofdfSnYIye/f7YXvhvlA3qmGsUIfL0Fg8S+SHwNHoEAWC3gG/gyuC68xy/AJEbk1i1NnahSgAAVyRiDe/XBdgP7Igv1Yv7kmZ0yYaOoFWMyfenOOSAEKUIACFKAABSiQOQIs6M+ca8VIKUABClCAAhSgAAVsFqj7EOM1AJ3MumZRv83g7O4kAQvF/JtEpDPZKEABClCAAhTITgGl1BIAgyOz88/+HtS2tdmZdAJZ+aYuAbzNDGds3boVy5YtS6Cn2IcWFRXB6/UaDrLzwQHbgo3R0eTJk+FyuQxHqIPb4X9+QipCSPoY7stugv7PrPmfHQP11e6kx8ABKJCtAq6ug+AZfr9Zevy9NFsvOvOiAAVyUiDe/XAW9efktEhZ0haK+flzR8quBgeiAAUoQAEKUIACFHCiAAv6nXhVGBMFKEABClCAAhSgQMoE4n2IoYv6Vz+4G/orGwXsEmjaxo2Ch9vH6m4TgIEior+yUYACFKAABSiQhQJKqVcBDI1MLTD3DoS++EcWZpxYSp4xf4TrW5caTvL7/SgvL0+ssxhHFxQUoFMn4/O9n3zyCd544w3bxkl2R9Hy0OP6S0ug9n2e7BCS3r80aw3v9XMBl9swVvAfzyH4xmNJj4EDUCBrBZo0h++mRQBMPzY8X0Q+ytrcmRgFKECBHBOIdz9cF/XfU7oX+isbBewSaNfSjSdvaxurO94Ptwub/VCAAhSgAAUoQAEKZKwAC/oz9tIxcApQgAIUoAAFKEABuwTqPsT4LFp/LOq3S5r9aAELxfz6MF3MX0kxClCAAhSgAAWyV0Ap9TKAkZEZBub/CKEtb2Vv4hYzc50/Ap7BvzA9etasWTh8+LDFnmIf1qVLF/Tp08dw0NGjRzFz5kxbxkhFJz6fD9dee63pUKGt7yIw5/ZUhJH0MTyDfw7X+Vcbxzm6HzV/M/n3pEfEASiQPQLeiU9C2nczS+g2EXk8ezJlJhSgAAUoEO9+OIv6OUfsFLBQzK+H4/1wO9HZFwUoQAEKUIACFKBARgqwoD8jLxuDpgAFKEABClCAAhSwWyDehxi6qH/Dk19i3/vH7B6a/eWQQP6FTdDr7tPiZcwPL+IJ8XUKUIACFKBAFggopeYCGBOZSuDlnyD0+aosyLCRKbi98N2qn2803sJet24d1q5d28gBjp+el5eHSZMmmfb10ksv4csvv7RlnFR0MnLkSLRu3do4lFKoeWow4D+aijCSOoa0ORfea581HSNQ+d8IvTcvqeOzcwpks4D7ilvhvvQGsxRniEhRNufO3ChAAQrkokC8++G6qP+RBfuxfnNNLvIwZ5sEunf04YESk99RTu6f98Nt8mY3FKAABShAAQpQgAKZLcCC/sy+foyeAhSgAAUoQAEKUMBGAaXUjQCeidalLurfOPsgtlbZsxqojaGzqwwQYDF/BlwkhkgBClCAAhRIoYBS6kUAEyKHDCy4C6FNVSmMxLlDea+bBWnRwRCgLrLXxfZ2tWiF8GvWrMGGDRvsGibp/bRt2xbDhw83HSe4YQ6Cr/8u6TGkYgDv+L9CTr/YMJTatwn+0smpCIFjUCArBVzfugyeMY+Y5bZXROI+mZ6VKEyKAhSgQJYLxLsfrov6y1YcwtJ1R7JcguklQ4DF/MlQZZ8UoAAFKEABClCAAtkswIL+bL66zI0CFKAABShAAQpQIGGBeB9i6KL+bVWH8ensgwn3zRNyV4DF/Ll77Zk5BShAAQpQIJqAUqocwLWRrwde+RlCG/XK9Gyeq/4Trm7jDBBKKUyfPh36qx2tZ8+e6N69u6GrHTt2YPHixXYMkbI+9G4DetcBQwscRc0Tg1IWRzIHcnUZAM+IB02HCMz7IUL/ejuZw7NvCmSvgNsH39SlgMttlmMPEVmfvckzMwpQgAK5KxDvfrgu6l+2/ghKqw/lLhIzT1iAxfwJk/EEClCAAhSgAAUoQAEKmOxXTBQKUIACFKAABShAAQrkuMDXhUH3AfhlLAa9Uj+L+nN8olhM/4x+zdBtaqt4R08RkWnxDuLrFKAABShAAQpkj4BS6u8Avh2ZUeDVXyD0yZLsSbQRmUibc+G99lnTHpYuXYpt27Y1ovdvTo22sr1+YKC8vByBQMCWcVLRSbdu3XDJJZeYDhVYdj9CHyxIRRjJHUNcqN29oXk7wzihz1ci8PJPkzs+e6dAFgt4x/0FckZPswzv/HqV/j9mcepMjQIUoEBOC1i5H65X6mdRf05PE8vJD+7RFHeObBnveN4PjyfE1ylAAQpQgAIUoAAFck6AK/Tn3CVnwhSgAAUoQAEKUIACVgSsfIjBon4rkrl9TNfxLdBlfIt4CPzwIp4QX6cABShAAQpkoYBS6hkAN0amFlh8H0Ifv5qFGTcsJd+tlYDbZzh58+bNWL58ecM6NTmrqKgIXq/X8Mrrr7+OLVu22DZOKjqaPHkyXC6XYSh1cBv8z09MRQhJH8PdswTuPj8wHcf/QiHU/i+SHgMHoEA2Crh7fRfuy282S22WiGTHG0g2XjjmRAEKUMAGASv3w1nUbwN0lndRUtAcxX2bx8uS98PjCfF1ClCAAhSgAAUoQIGcFGBBf05ediZNAQpQgAIUoAAFKGBFIN52w7oPFvVbkczNY/Sq/Hp1/jhtoIhUxjuIr1OAAhSgAAUokH0CSqmnANwUmVlg6f0IfZgFq6jbdMm8Ex6HdOhh6O3YsWOoqKiwaRSgX79+OPvssw39ffzxx3jzzTdtGycVHUXLRY/tL/8O1J6NqQgjuWN4m8E35SXAk2cYJ7jyTwi+Oz2547N3CmSpgF6dX6/Sb9L2iEibLE2baVGAAhSgQJ2AlfvhLOrndIkmoFfl16vzx2m8Hx5PiK9TgAIUoAAFKEABCuSsAAv6c/bSM3EKUIACFKAABShAASsCSqlOAD6LdeyR3UGsfnA39Fc2CjRt44Yu5s+/sEk8DH54EU+Ir1OAAhSgAAWyWEAp9RiAWyNTDLz2EELvz8/izBNLzd1jItz9fmJ60syZM3H06NHEOoxydNeuXdG7d2/Dq4cPH8asWbNsGSNVnTRp0gSFhYWmw6lt/4R/9m2pCiWp4+h5oedHZAuufhbBNx9P6tjsnAJZK+Bywzd1qenOKAB6iMj6rM2diVGAAhSgQK2AlfvhO/cHcU/pXuivbBRo19INXczfo6NxZ7UIHd4P53ShAAUoQAEKUIACFKBADAEW9HN6UIACFKAABShAAQpQII5A3YcYrwHQxf2mTRfz69X6t1YdpmcOC+gi/l53nxZPYBMAva0wV+aPJ8XXKUABClCAAlksoJT6I4A7IlMMVP4WoffmZnHmCaamV2KfusT0pDVr1mDDhg0Jdmh+eF5eHiZNmmT64vz587F//35bxklVJyNHjkTr1q2NwymFmicGAEF/qkJJ2jjSvD28k0sNq/T7pxdDfbk5aeOyYwpku4BnzKNwfauXWZq3i8hfsz1/5kcBClCAAieK+mPeD9fF/Hq1/qXrjpAshwW6d/ThgRKT3ztONuH98ByeI0ydAhSgAAUoQAEKUMC6AAv6rVvxSApQgAIUoAAFKECBHBawWtS/reowPp19MIelcjf1ruNboMv4FvEA9IcXeiUi/ZWNAhSgAAUoQIEcFlBKPQzgPyIJgsv/F8H1L+awjDF13w3zgFPaGF7Yu3cvFixYYJvVqFGjkJ+fb+jvH//4B9577z3bxklFR23btsXw4cNNhwp9uBCBpb9JRRhJH8N1/tVwX3ELdHG/2vk+Ast/D7Xzg6SPywEokM0C7l5T4L58qlmK5SJSnM25MzcKUIACFPhGwMr9cF3Uv2z9EZRWHyJdDgqUFDRHcd/m8TLn/fB4QnydAhSgAAUoQAEKUIACdQIs6OdUoAAFKEABClCAAhSggEUBKx9i6K70av2rH9xd+5Ut+wWatnGj29RW0Kvzx2mVIjIw3kF8nQIUoAAFKECB3BBQSv0ewE8jsw2ueBTBtWW5gWAxS8/gX8B1/gjD0UopvPDCCxZ7iX9Yz5490b17d8OB27dvx5Il5rsExO81fUdMnDgRTZs2NQYQ9KPm8avSFxhHpgAFHC3gOvPf4Rn7J7MY94iI8ekqR2fD4ChAAQpQoDECVu+H68L+e0r3Qn9ly36Bdi3duHNkS/To6IuXLO+HxxPi6xSgAAUoQAEKUIACFKgnwIJ+TgcKUIACFKAABShAAQokIFD3IcYvAdwY6zRdzL9x9kFsrTqcQO88NNMEdBF/r7tPsxI2P7ywosRjKEABClCAAjkkoJR6EMDdkSkHV/0FwTV/zyGJ+KlKhx7wTnjc9MBXX30VO3fujN+JhSPatWuHYcOGGY7UDw6Ul5cjEAhY6MU5h5x//vm47LLLTAMKrvorgmued06wjIQCFHCOgNsH39SlgMttFtN5IvKxc4JlJBSgAAUokGwBq/fDdTF/2YpDWLruSLJDYv9pFOje0YcHSlpbiYD3w60o8RgKUIACFKAABShAAQrUE2BBP6cDBShAAQpQgAIUoAAFEhSo+xBDF/Trwv6oTRf1b6s6jE9nH0xwBB6eCQJdx7dAl/EtrIT6KxG5z8qBPIYCFKAABShAgdwRUEr9GsDPIzMOvvk4gqufzR0Ii5n6blsOuDyGoz/77DOsWLHCYi+xD/v6ZzYUFRXB4zGOU1lZiX/961+2jJPKTkpKSuB2G4ty1ZF98D8zKpWhcCwKUCCDBLzj/wo5/WKziG8WkaczKBWGSgEKUIACNghYvR+ui/qXrT+C0upDNozKLpwmUFLQHMV9m1sJi/fDrSjxGApQgAIUoAAFKEABCkQIsKCfU4ICFKAABShAAQpQgAINFLC65bAu7F/94G7or2yZL9C0jRvdpraCXp0/TtsEYIqIVMY7kK9TgAIUoAAFKJB7AkopXcyvi/pPasG3n4b+j+1kAe+kpyHtLjSwHDlyBC+++KJtXP3790fHjh0N/X300Ud46623bBsnVR1dfvnlOO+880yHC8z/EUJbMi+nVNlxHArksoD7ilvgvtR0Y8JpIjIll22YOwUoQIFcFrB6P1wX9t9Tuhf6K1vmC7Rr6cadI1uiR0dfvGR4PzyeEF+nAAUoQAEKUIACFKBADAEW9HN6UIACFKAABShAAQpQoBECVrcc5mr9jUB2yKm6kP+Mfs2srsrPLYUdct0YBgUoQAEKUMCpAkqpuwE8GBmfXp1fr9LPdrKAu2cJ3H1+YMpSXl4Ov99vC9k555yDK6+80tDX4cOHMWvWLFvGSGUnLpcLepV+vftAZFN7P4O/7NupDIdjUYACGSLg6nglPNc8bBbtRyJyfoakwTApQAEKUCAJAlbvh3O1/iTgp7hLXcg/uEdTq6vy8354iq8Ph6MABShAAQpQgAIUyD4BFvRn3zVlRhSgAAUoQAEKUIACKRawuuWwDouF/Sm+ODYNpwv59ar8Fhu3FLYIxcMoQAEKUIACuSyglPopgN9HGgTX/B3BVX/JZRrz3L1N4Zu61PS11atX4/3337fFLC8vD5MmTTLta/78+di/f78t46SykyFDhqBDhw6mQ/pfKILavyWV4XAsClAgEwR8p8B38+JokbYUkQOZkAZjpAAFKECB5Agkcj+chf3JuQbJ7lUX8utV+S023g+3CMXDKEABClCAAhSgAAUoEEuABf2cHxRwuMC4fiX/qaB+Gw5TIHfNqSr9ncPDZngUsCwwod93Tg8iUAWga91J+0S5hs6pnr7acic8kAIOESgsLHQf2y5XAq7vi8IgCNrXhXZEFKqlia9k9tLn9jgkXIaRBAGrWw7roXVh/+oHd9d+ZXOugF6VXxfy51/YxEqQ3FLYihKPoQAFKEABClCgVkAp9SMA/xfJEVxbhuCKR6lkIuC7cT7Q7DTDK3v27MHChQttMxs1ahTy8/MN/dn54IBtwVroqHnz5hg3bpzpkaEv1iAw9/sWeuEhFKBArgl4i1+AtO5slvZoEXkp1zyYLwUoQAEKGAUSuR+uC/vvKd0L/ZXNuQJ6VX5dyN+jo89KkLwfbkWJx1CAAhSgAAUyWKD3oMLLxYVXv76PHX7S73MVQt9Vyyq+yOC0GDoFHCvAgn7HXhoGRoHjAizo50zIdgEW9Cd+hQt7Fzb1u13XhVxyqSukVnuDoecrVlUcSbwnnmGnwMgBhR18AfdzSjA0Sr+fuuHpN6vq79vsHJd9OU/A6pbDOnKu1u+861c/oq7jW6DL+BZWg+SWwlaleBwFKEABClCAArUCSqk7APwxkiO4biaCVQ9TyUTAM+SXcJ033PBKKBTC9OnTbTO75JJL0K1bN0N/27Ztw9Kl5rsE2DZ4kjoaPXo0WrY0WWFTKdQ8PQyo+SpJI7NbClAgUwU8A/4LrovGmIX/kIj8LFPzYtwUoAAFKGCvQCL3w7lav732dvdWUtAcxX2bW+2W98OtSvE4ClCAAhSgQAYLsKA/gy8eQ89IARb0Z+RlS2/QhUMKW9Yccy8A0Kcukq9cIRkxe0VpdXojy87RWdCfndeVWX0jwIL+hGeDjOlX9LBA9EqOtU1B/WFeVfmPa//IlhaB8X2ua6fc/pcUcFm0ABTwOkKHR89bMe9gWoLkoCkXUErd9/X35S+tDMzCfitKqTsmwUJ+vQrRsyKirzcbBShAAQpQgAIUsCyglLoVwGORJ4Q2zEHgdW7OaAYp7brBO+lJU+NFixZh165dlv1jHdi+fXsMHWp8VjsYDKKiogKBQMCWcVLZSYcOHTBkyBDTIUMfL0ZgsaVfXVIZMseiAAXSLOC6YBQ8g+4xi+J1ERmQ5vA4PAUoQAEKOEwgkfvhLOx31sVLsJCf98OddfkcGU2foYXXQWEaAFddgPOO7cuf/5TvQwAAIABJREFUtHr1E35HBsygKEABClAgqgAL+jk5KJBaARb0p9Y7K0Yb37ekIORSrwA4JZyQAH+aU1V2J4tJ7b/ELOi335Q9OkuABf2JXY/CAYXN/UH3XAUMqnfmP0NuGTy/snR3Yr3xaJsEDA9ZHO9XfakgL7kElUpJR4g6uN+V96fKymlHbRqX3WSAQN3qRDeysD8DLhaABAv5dVLTRGRKZmTHKClAAQpQgAIUcJqAUuomAE9FxhV6/yUEXnvQaeE6Jh7fra8Dbq8hnk2bNqG62p71Rr5+WBNFRUXweDyGcV577TV88UVm7ig9ceJENG3a1HgtQ0HUPD4AUEHHXGcGQgEKpF9AWnWEd3KZWSB6p9DmIhJKf5SMgAIUoAAFnCSQ6P1wFvan9+olWMjP++HpvVwZM/qll97ibZK/byaA+ls97XG5XYOrF5WvzZhEGCgFKEABCtQKsKCfE4ECqRVgQX9qvbNhNBnXr/hRBegtweu3T4KB4ICXVlVk5qdZDr4yLOi3dnFYFG7NyYlH5fK1G1cw+VIlocUA8uuuzaduePrNqvr7tmjXasCAG/NaBY6+oAQTwsco4KUD7rxCFoqnZ4aP7l/Y2aXcS79eobtzvQie97mDt1dUVhxKT1Qc1WkCdR9kvPZ1AXgnK7FxxX4rSvYc07SNG2f0a4Yu41sk0qFehWjK1ysSViZyEo+lAAUoQAEKUIAC9QWUUtfrnX4iVUIfvoLA0l8TK4qAd+JTkPYXGV49evQoZs7UNQP2tKuuugpnnXWWobOPPvoIb731lj2DpLiXc845B1deeaXpqME1f0dw1V9SHBGHowAFnC7gu/lVwNfcLMweIrLe6fEzPgpQgAIUSI9AovfDWdifuuvUrqUbg3s0RXFf0/+/RwuE98NTd4kyfqSC4UUXh4Ih/bnpaScno36+csnM+52cYJ8hk+4F5DffxKhKVy6ZOdnJMedSbH2GTJoOSEm96+P4OZXq65OLRr0HFZ4pLqwAcHad934VwrBVyyoy8+ZdqieNhfFY0G8BiYdQwEYBFvTbiJkLXV3Tu/BMt8etC5fOicg3qKC+M6+q3HS5llywSVaOLOi3JpvLReHWhJx7VC5fu4YU9OsrOaZ/8SUSwnMQdIfCeuXC9fOWl61x7lXO7sjG9S26WrlkPgB3bab6mjSRIfOWlu7I7syZXaICia5OpPtnYX+iytaPb0Qh/7Nfr9h6n/WReCQFKEABClCAAhQwF1BKFQMojXw19PFiBBb/kmxRBFzdJ8LT/yemr5aVlSEQCNhiF634/fDhw5g1a5YtY6SjE73zgNdr3OEA/sOoeXJIOkLimBSggIMFPKP/ANdZl5tFqB9yn+bg0BkaBShAAQqkWaAh98NZ2J+8i9aIQn7eD0/eZcnKno1F8SfSfNsX8A+rrJzzpVMTZ0G/U6/M8bhysVg90SuSi0Ys6E90liR+PAv6EzfjGRRojAAL+hujl4PnjulXVCyQv58oWqxnoAQLm/iDEytWVejtVtlsEmBBvzXIXC4Ktybk3KNy+do1tKDfuVczNyOLfJ8G1FNzq8qn5qYGs7Yi0JAPMsKF/VurDtcW+bM1XKCBhfx6wEoRGdjwkXkmBShAAQpQgAIUOFlAKTURgGFJ+dCnyxBYdC+5ogoIfLdXAzDe2l6zZg02bNhgi12zZs0wYcKJzfFO6nPevHk4cOCALeOkupOePXuie/fupsMGq/4XwXUvpjokjkcBCjhYwH3FLXBfeqNZhH8WkcidnB2cCUOjAAUoQIF0CTTkfni4sH/puiPQf2ZruEADC/n1gLwf3nD2nD1zwIBxrWo83lcBXGaC4FdKTVi1dOZLTgViQb9Tr8zxuHKxWD3RK5KLRizoT3SWJH48C/oTN+MZFGiMAAv6G6OXY+cW9i5seszrflEUrq5LfR8UdkBwQd3fd7rcavDsynJus2rj3GBBvzXMXC4Ktybk3KNy+dqxoN+58zKRyPg+nYgWj60vUPdBxjNf3xgfkIiMLujfOPsgdHE/mzWBcBF//gU+5F/YxNpJ3xzF7YQTFePxFKAABShAAQpYElBKjQUwJ/Lg0GdVCCy8y1IfuXqQ97pZkBYdDOnv27cPL7/8sm0s11xzDVq1amXo75133sEHH3xg2zip7mjy5MlwuVyGYdXR/fD/LXzrN9VRcTwKUMCJAq5O/eAZ+Vuz0N4WEdOl+52YB2OiAAUoQIH0CzT0frgu6C9bcQi6uJ/NmkC4iL/bWT706OizdtI3R/F+eKJiPP6EQO/Bk64REb2lXXhbuA8BnAmged1BT6xcUnFb7X7nDmws6HfgRakXUi4Wqyd6RXLRiAX9ic6SxI9nQX/iZjyDAo0RYEF/Y/Ry7NzxA4q6h4KyFEA7nbqIVCCk5iuBLkRzH/83/GrO8rL7cowmqemyUNQaby4XhVsTcu5RuXztWNDv3HmZSGR8n05Ei8eaCSil9FJ3NzSksH/f+8ewtfoI9Fc2o0AjVuPXnekPLn4lItNoSwEKUIACFKAABZIhoJQa+fWqdYbq89DnKxF4+afJGDJr+nT3/39wdx9vyCcUCmH69Om25fnv//7vuOiiiwz9bd26FcuWLbNtnFR31LdvX3Tu3Nl02MDinyP0sb4FzEYBClAAkKb58E4xfVCqBkBTEQnRiQIUoAAFKJCIQEPvh+vC/nWba7Bs/RGs36z/N8QWKdCI1fh1V7wfzinVWAHpM6TwMQC31HV0WAm+Iwp311uxfwtCroErl5V/2tjBknE+C/qToWpfn7lYrJ6oXi4asaA/0VmS+PEs6E/cjGdQoDECLOhvjF6OnTuuf/F9SuGXdWkHFdR34HO9JsfUEgjC+zS/GVCuq1+unr4vx3iSli4LRa3R5nJRuDUh5x6Vy9eOBf3OnZeJRMb36US0eGwsgYauUKT71Kv2s7j/uG4ji/jDH1xMEZFKzlgKUIACFKAABSiQTAGl1NCvdwzXW9Gf1EJb3kJg/o+SOXTG9y2nngHvd2aa5rFkyRJs377dlhw7dOiAIUOGGPoKBoOYMWMG9NdMbB6PB0VFRXrBFkP46qvd8D87JhPTYswUoECSBLw3zoc0O82s9+4isiFJw7JbClCAAhTIcoHG3A9ncf83k6ORRfy6I67In+Xfa6lKr8+goq5whV4DcFbdmG/7Av5hfo9vioJ6+EQcgikrF1c4ciElFvSnarY0bJxcLFZPVCoXjVjQn+gsSfx4FvQnbsYzKNAYARb0N0Yvh84dVTA53yOhhQCuqEv7s5AEB89fXrFpXL/iRxVwR92/1yglY+dVl77SGJ7CwkL3se1ypcB1M4B+AM4G4AGgPyXb8vUKtpUKoaeadFBvVFRUJPzJ2fjB158WOlbzbQiKAJwPoO5utDoIyDoolLua+F6YvfS5PQ3JY2z/4rMAuRUhNRGCcxoTeyMLRWVsv8ILAfcPAIyo++VJ76YQgMInAlmkJPDE3KqK9+NtaxZZdC3AMq87OLaisuKrsQXFl0PwM0ANBKQFoA6Kku/PqS573syvcEBh82MB19VwyRQJ4d8haF93XADA5wCq4l3fsQUloyFqXiLXRyB3zakq/V28c2rjC3rGCdT3ANXjeE61bY8o/CMk8lwTd2BORWXFoXh9Rb5+8tw7qW+9T+QHgMyHqKfmLi/T8zyZTcYXFJ0bcsl3oaA/pe2kayDDeQL4sLHfBzrX4LFjN0DkegG61X0fhK/xYhUK/mHeiooPG1vQf8ult3h3ND04Qly4ToVU/5PmU4LzXOcfY64fuvqKb5/apEmwUCl896S5obBDCZYBoT/Hel+K/H62dIGVjJlbXTq//rGNfF9A7XuUkpsBNRrABfWvfUPmeCwz/X5es00GQlz6fajvN++30O+vH0LwZ58/OLtiVUWy90qtfT8U5blFQQ2v996sN3XcIS5ZrkJ4vv2RFq88sfoJf6xrk8z3H0tzggdlvUDdBxn6IUq9cn/CTRf3b6s6jL0f1OTMyv3hIv7T+zWrLehvYNMF/LqQX3+AwUYBClCAAhSgAAWSLqCUGgBAf9h9Ugt9sRqBufpXKLZYAr6pSwFv+FbGN0du2bIFr7/+ui14uuBdF77rAvjI9tprr+GLL76wZZx0dDJw4ECceeaZpkMH5v8HQlveTEdYHJMCFHCggOeah+HqeKVZZJNFpNSBITMkClCAAhTIIIHG3g/Xxf161X69en+urNwfLuIf1L0p9J8b2Hg/vIFwPM1coM/Qwhuh8Ez4VSXy0KrFM35WMLzo4lAwpLeBCz8hulR9hdGrLH42bFKs+7kKoe+qZRVxfyHvO2TSBAV58ZuIVenKJTMn67/37TumhWraZAGAggSuqaWxBwwobF7jUYWA6N25LwbQqm6MYxB8IgrzVSj42Mpls3RtTNxmUkxbLUeOjVyxYt7BS4cUtswTKVFKfVcBFwlwSl2HuwG8Dpc8emZLtcKkrkp6D5rUW1zy4zqDtgBcAPSW4FsUMFtCwT9bjbF+Ero+4F971BXiwk2ADAbwLQDhNysd1wZAPesLSEVllJobk+se1wnACZdYB19UWOjL36euUZDbAVwavj4K+EqA9xRkRpOAe1plZamONaEW49rrujb9+eOrCvjrqiUV6+PVaMUbOHONStoc8wRvFKhrI+aspe8P4/d1PCn9uvr5yiUz77dypMVj5MohRRcIglMFomtu9INMTerO/RLAx4nMI5P3o/rvNdJ7UOFl4pI7oetcgDa1GR2frxsVML0G+OvqJRX7LcZ+4rA+gyacrVzu74tCIQQdI98DEMIj+r2WBf2JyvJ4CjROgAX9jfPLmbPHFJSMEFFzAfh00gL8aU5V2Z36/xFjC64dAnHpPVdrX4PC9P2e7TdUVlbqwt2E2/h+JVeFlHoMUltkGrsJ3oAK3jS3quK9eIfq13Whdk3I/QAU9A9mxk/iTupEHVTAb5oEQn+yWmg6ckBhB2/Q9SdAxtX7gdQ8NMEbrpC6YXZ1+UexYm9o4e74gqLzQi55Fgqmd9rrjRkE1By/O3THgsqKqMuXmRRdfwTBECjoefAfhnxFbpu7vPTx+rkV9i5seszjukOAn9crko+V/hoFuXFeVek/Iw9KRkFtbWH4KQd+CKV+ES8+BewSwQ/mLi+bYeUH7cTmXu2DKzN9geDtFasq9lqZ24kcM7Zf4UUQ99MW5obu9ogSPNjEH/xfq98HCTgGofBY0OV6xK1qHxjqWpfHPlGuoXOqp6+OlZf+RdC/zXNtSNQjAuhfMG15vzCZ6/9UPhmGY2qUiPpDvLkBhSrx4Po5lWWGgtB0F/QfL+RX/2fpPQrW3wOjFfTXBNHR0lxTWO9yqWtnLy/XDxfZ3hKZ8/p726Xkh97TAzOiPTCWjPcf25Nmh1kh0NgPMmrfxHcHcXRXAPs+qMmqAv9wAX/+BT7kXxi+P9Lgy/6rrx9sm8ZC/gb78UQKUIACFKAABRoooJTSDz1XR56utq2Ff/b3Gthr7pzmGfsoXGf2MiR87NgxVFRU2AZx1VVX4ayzwgsMftPthx9+iLffftu2cVLdUdOmTTFx4kTTYdWBrfD/fVKqQ+J4FKCAQwXcvW+H+5LvmEX3WxH5L4eGzbAoQAEKUCDDBOy4H66L+3fsD2LDlpqsKvAPF/B3O8uHHh2Pl2Q0ovF+eCPweKq5QO/ehU3lFOgF6nTxtm57XG7X4OpF5WvrXpsDYFjda4cEuHrFkgrD/RCz3jOpoL8u1x8r4O56hfXRpk0IwAIBvr9iScXmWHPLrKDfF/CPPub26K33/tfCWK+LuCevWFy2VY9TMGRilyBc0+WbBV2jDR8UUQ/uayX3v1dRUWNh/kufoZOGQslf6tV+xDrtACA/PTNf/S3yc/kkFatL38GTJiuRRwG0jhWYLpZ2iTy4r5X6Hyu51z4k8KX8NKTUzyxcD12M/aYbocnVS17caMHV9JBMM9IPOxzzqN8LZGrcejpAf3/MC6jAzW8tnX3SQrzpLujvPaSwh354SaT2YZB47ZiI+l3okDwU6yGmaAX9LhfcCvgzgJF1xfbRxtsJUdetXDzTsBOs2QkJXAv9gM9vBHhdAS8BaFnXn6WHm+Lh8HUKUMBcgAX9nBlWBGRsv5KnATWl7uCTVuEvHFLYsuaYWz+52qfu9fDq/Z9Z6bzeMTK2f/HtUPh9vdWirXSxTwHXzasq0w8VRG0TBnz7W8FgUO/FHd5lwErfUAozmuQFb6mI8zTbmP7Fl0BhpgBdLHV8/KC4sTekoH9Mv+JRAujV8fOtxqKAjRBMmre8bI3ZOSZFzp8phWUitasHGx/9j1hVvLB3Yesaj/uFup0CrIYV1cjuglo9j48ddT8hgmsTCE4X3v9f+8On/izWit7HH/Rw65WK9Mp7CTT1njvoHjlr5XRLT2Zb6FjGFBRNEsHTcYvSIzqz+n2gi/m3NzugC+xvsfBD+PFRFD6oW1U/PF/jFvTXPiAR9DwKqOstj3N8sINQuGNudbn+/lCW5rrgCxXCK1Hnujn8VhXC2Hkryt6p/3I6C/pH9y8Z5FJK532Ghbly4hBRWFzjCV6fyAM/egePENSTgtpf1i2+D9k+33UOMrag6DoI9INW4Z02rKQfBOQ5nztwp9lOHHa//1gJiMfktkDdBxn6/7d6JQ+9o0qDW6YW+NtcwK/99ENXz7KQv8FTiSdSgAIUoAAFKGCDgFLqsq8/kHkrsiu1fT38s/Sv1WyxBFznDYNnyH2mh8ycORNHjx61BfDcc8/FFVcYbycePHgQc+fq9U8ytw0bNgzt2rUzTUDvEqF3i2CjAAUo4DpnCDzDfm0GsVBEdGEBGwUoQAEKUMA2ATvvh2dqgb/NBfz62vB+uG0zlB2ZCZgUnJ+0Cn+foYXXQWFauCA1vHq/Fc1MKejvO7T4DKWC07/eifEqK3nVOyZuIa6J79sC2aSg9FP6elX9+E1hrT+IEU18obNDIdc8AOY3A4w96cLqX6xcUvFgrIUu9WKMX+yDfthXPzSUyNYhIYj605et5P/VL5y3u1hdF9y3+lL9HkrusGx23GKuL+C/sbJyjl513bQdX5UfTwEoin8hTjpiDxRGr1xasSrB82oPzySj2u8PBCugTtQVWk35Y48Lw5e/WnGi/jCNBf3Se+i1xVC6DubEThhW84g5j0wL+pX8SEQ9AtSunG+lWZpPAwaMa+X3eCsUMMRKp3XHfFAXR7O6v7OgPwE8HkqBRAVY0J+oWA4eP7p/YWeXcustsDrXpf/PkFsGz6+3vdC4/sX3KYVfnuAR3DF3eZl+SsxyG9evZKJCbbFp/b2yjwAyV0noJVFyTIlqgpCMEcGEiBX2dwpco+dUTTd8CKoD0MXa/qPuCiUYelJACh8okecE6mP97wpyrkDdFPm0qBI80eGrU++IVrQ9rt/kyxVC+onj+j/0GmIX5bpGb2oQkePWUEiGzV9RusEMK9GCfnNH9SUgZRBUQiEogpZK1RauD6rvqIC17qB32OyVz++MjMWkoD/2ta1X0H+8+No1ExC9/U+4BSFYg5A8IyLviDt4OBjCxaIwGRD9dHb9HRQ2K3dw8LzKik/CJw8YcGNe62DgRKFwKBhqr9yh2d8UOuqcVbEbvhOr+7vdxw6aFedGmR8n4oOo4x4Cvezbd6BQfz/yoALumFdV9pgZSO1q9c0O6Hld/4d3Q9+1c0+p6yN3ptDF1N68YGG8B0qsfKON6V88RhTKTp5/dXND4VUJqX/Cg64hyOUC3BaRJ0Th/jnVZb+I8YuajOlX9FOBPBTxS1pAgOUhqFcE8pmC6uyCjFBA/yg7ZcQs6K99aOCUA38SVfvQQL1mbZ7rBasFct2cqtJ62+t9002cuX782ilZAKh1Xz9d3g4SGlo3t+u/d+k3lPVuj/vqWZUv/Cvcu/5eCAabnCgsD6Lm32q/NyHhbfY2SdA13uV27Qifs9ft2VdZOe2kKoTE3xdM36OsznF97WPOQxMzvZ2X/h4Ob+m3SZTMVS61SoDmIYUBAnVNvbzr0lVP7Xfv+F5Dd3iJ/D6I8v8VvXuMfhhphlLYD4EbSj9so4oj44n23m94/1GB25Xg3vD4+nvFJR79MMOJFu39x8r3Lo+hwEnvdErph8N0Yb8u8G900wX+uulV/PWf9Ur+4aL/8GuNHsRiB7poP6+tB60vOL7CkF59X/9d/7tNLfyhRaWI6O2E2ShAAQpQgAIUoEBaBZRSlwD4R2QQatcH8Fd8N62xZcTg4oLvtipAjLe4N2zYgDVrTNesSDi1Zs2aYcIEfSvS2HRBvy7sz9R26qmnYsyYMabhq0M74H9ufKamxrgpQAEbBSS/E7wlujbJ0LaIiNXiAhsjYlcUoAAFKJArAsrm++G6wF83vYq//rNeyT/85/BrqbLVRfv6v/CK+3r1/fZ1/2ZTDLwfbhMku4kv0HvotQ+KUneHjxTgByuWVPwp/Pc+g4q6whV6DUB4+7sP3e7gwKpFs7bF6z1ZBf26+qPf1YVtAsdwYtsLccudUOo/68U0V4Xw/fDfAyEEO7XFrsjV5HWBbI3Hq3chiCzm36Ggpos6vpiDckl7l8J3FdA9oqg8ZiGuSUF/fbZjSrDs6/ruRRJSOyDStW6Rzd6RhfUKaoZA9L2oc+s6OKCgXnGJ6zUFHFJKXSHHd1I4JyK+uLsq9B5S+F8CPBBxXm3+LnEtCSD4sUdJDwXXYEDp7b9OrZdECFA3r1wy85nwv+kHBDbtQluP65uHA8RVu1K5rrc63kR+p4JKr7Zf2zxNUFO1sGJ3ZD1LbTH/XjyO44uV1m+fQteoKXx4vD+cD8h1xt0F5C8rl8zQDwKYLRgpfYZe+98R80b3dlLfMa69oWA93vdEphnV+u9DOYBx9a+5AOtDgr/VztuY/njdF/CPCz9UoXfCQNNvdlhwe9AhpDAHCt8Kz2sAk1UI74bHcx07dmDFinmNuoHXZ8i1EwGlF7Gtv3X8AUDNVIJXQlDveuA+FwhdqZToWqb2J11Lkd+tXDxDP/RimEcmBf16ZXxdIxReEX+PAIuUYHFtn0r6A0o/XH/yGEC1HDk2MlquMb4XTnofEZGL9a4AJu9V4ZRY0G/1G5XHUaABAizobwBarp0ytn/x96H06sbHmwh+NWd52UnLX40rmHypkpD+H0dtgbUSLGziD06sWFVxxIrX6L4l3Vwupbd+qb9y9ExfIHhrxaqKvZF9jO9fdGEoJDMgtT/o1v2/Hcu87uBYk4JtXWT8sEB+VK+ffUpw47zlZboI/6T/WdYVC98lxx9QCBeV1yhRJfOWl8+KjKVuhwL9w3n91dffFDeK51SW6V+UT2rjBhR3UsHaour6S3uVtz986nVmDwwkUrhb1/ciAOfVGzSq4+irii6TkJTV31UgWtF2jCLnIwrqcZdbHplTWaZXkjf88DGmX/Ftgto5FK7Ii+qv4x7bv7gPFHRx/okHJMzmXX1Yk/jirvIenjpj+xfdBVVbhB5uUeMr7F3Y1O/x3K+gflgvH8MDB+GOxhSUjBBRerm28C+CRyCYMnd52YxIK/1LSc029/ch+O+Tiu4b8ICM4Xumz3Xtgm7/qwLoH7zCLerc0HnWeFyPAnJzveNj7r4R+T5Qe57CeiXy7XlVpScerAj3N7Z/8VlQ+hcsqf+Du3455rUzmU//n70zAW+zuvL+/76S7YRANpYQlrZACy3TZT7C0thxcGJnhdhJsGwnYZ3S0HYoXb5OmXZopzPdhvbrAqWlpXTKGi8Kie0AhcShjrewhe5hK2UnC0v2gC297/lyZcmRpSvplSzbsvO/z5MnYN177rm/e98bWfqfc2wFdVNeMHiD6c6pKPadDeW5ExIKyIi0naIw31SRIuFZz2AtAvlpc3v9lxMFQRiYveCBt3hN+z1JP7xI515YYth7XZFDLKlZt6n+ibg7Te+9x3MdVOgO7AtSEODWvZ7t15nE9knuh11QuDZ/il0f+8FGb9UOqx5Q0ZG/r3rFKrmvY1XGpeUi60nw70rCu3nBBSvG5xcEvw9R10Q927aIfLW5o/7HsZyi/z+d/Uhmh6+RQDoEwlmKIuL+NCvAuJspIujf9bT+zAB47y07JPaPtOhggNifRYvwtShft+ifRf57zHGe0M8nfST6sw93/qXRK/TFhVLKnL41DUPsSgIkQAIkQAIkQALZJCAi/wTgr7E25e0XEKjX3x+ypSKQt6IeakJED3C49969e9HcrBPOZaddfPHFmDgxEot/2OYTTzyBZ5/t/d53pLaFCxdi8mRzpfngQ1+D849NI3Vp9JsESCCLBPI/15XI2lilVHZKomTRX5oiARIgARIYXQSG4vPwiKD/L6/0hOC9ubdX9B9pWvivW/TPIv+thfmRFvlvLc6P/dnx4/uL+Adpl/h5+CCBpVkzgeJ5S6fatkeL9c8K93gVjjWr65H6F6JGqMKyqrsBWRH+WUBElm7euPr+VFwHUdAfN3VhWeUNgPr24Rektqtl9fIUPuq13QLI56L6dQvUDadMkp/EfkeuJVeFcyrnQNSvYzJvP+u1PHPa1te9GjtfIkG/Fuj3QK3c0uLXyfb6tRml1WfaylmrgLMN/msBfX031GcNY1VhmU8LhXWV62Ojxt7W1eL/jEn3cEHpJR/3KEvrxSL6HkeAX+AAvrrZoBk7v3TJsV5410CFEkBG2hP5wcDcZJnwC8sqVwFqWdT+fKOrZfV3Up2hotLKFaKUDhbIC/dNuD9as/PaLvUlBdF2I19e7leiyjs3Nuhz3p/zvOpPOLajE+RGWDla23TSRHzXuPdlVUsB+U2UUFvbS8g21dpiX89FRtNLKy9WSmmtXR9/JfKpzo2rddR4P31ZAv5QUF/ubGn4iYmH4Y7YIw7mbn7Eb0wInC5T3f+8Et+JXi82Rj9PIlhnI3jV4xvXvh33zE73jbXGqV8K5PKo10x3Y+hlg6A/MqxbRH0XB+X/xT5LOrDBMMdBC3JRR8tqY2K7orKqKoHI+xLrAAAgAElEQVTcE7UXep5NCri8s8X/Stw6ynwfs4B7BPh4zGsU9GdykDiGBFwSoKDfJagjtZsW9Xbnee5TggVhBnstS81fu6m2X8kft/1MHEtKSrwT7Cm3RguHU2WD1nYM4vUeEVXR3FH7UPQ8BsFs0uzc4bEqVuSdKEghVsgJyFaP7Vm4pmuVFrcbW3mJ74PKDlU9iGSvMXINrbN42VcFcmPEkIK6vrG99gexhjPlWHFhTTEc6F+UIhGwRtF2AsHuTigsaWqrS/hpvs5IHrA9TdJbDUA3W6CubG6v1W8SErby4mWXKoguuxb5tOOxoFgLHuhYtcs0KFNBfybnw5R1P1HAQcXMmpsguK7PZ4Ubm9rqdHS6KXpXd1OLZ9T8d79s30gYrOL6agpn59dvknt5Kjxq5eVfvHbjXXFvLiNGl5RefqwT6Lkfgk9GfiZKLm1uq9dRp/1a6PwFT7wTSldY6Oud8llIUB0hoaDfUDHEhpIb8qc4PzT8QtTnydKSFafYdrARUNOiHDcG0pjPeurnurcShUeziU5tl24QRNYF/XEVVCBbxeNURFe8MBwkVTFj2WehQhHtkWdwLyxc3LSprj22f6L7IVnlFG3DcBfaorC0ua1uQKqLBOexJT/oVJuCxCLr0c/2zqP2/Y9AdBBGpCUM2Il0cHtPu35g2ZEE0iQQVYJYZ/4YFHF/mi7lQnd+aZELu0AfSIAESIAESIAEkhIQEf1lty5Z3K/JrpcRqI36fpIcExLwFH4enn+OZyUiWLVqFfTf2WjnnHMOzj47/jvwN954A488ohPhjdw2YcIELFq0yLgAOfg2AneYXxu5K6bnJEACmRDIW14HNdGYjP//KKX6Mh9mYptjSIAESIAESCAdAvw83EiLn4enc4jYN6sE4sS6Cqu735m0fMuW2wLRE7ntF+tcrgv6i8p8MwT4HYCjw753JxIrR6/tk7Orz7Es58F+GbYTZPA2C/rVvbsnyb9s9ft7o5AMLXFm/9RjC8sqP3+ouv1PozLuPw0rWNK1fu3O2KniAyHQuHsSqpP5pgMOHBWq2hBJ+ppUiKznzESsXjh76ftheVrCVQe0GefQn292tfi/l0yzE5d1P8G5LirzXSvAz6KYPLB7EpYmW3thWeVVgLq9j63gJdu2ix9rXfPaQB/OXGQ0vazyVgWlg0FCTSA/2dyy+v+mxT9J5vmhEPSHs/PrpK1WaA2CLQW2d35ra62uCGFsJSXLjuv2BB9SCoc1SgpXdW3wax1cv5ZA0N+tBFd0bvTr6gbu54AYA13ClUR0ouXzooz1q35gmmTmXN9pQQc6sXCksofuRkH/QB9WjieBJAQo6OfxSEpgyYXLpjuOaIF8SOytkgiLK2YuuwYiv+wzqHBzU1udzmKefA6dbV+UFrdPDXd0m1kd8Zm61W+b2ms/Ff0Pf5ygGnL7Hs+Oz5qyTEc7ashqHedXeemyKapbWqIqBRiDCkwA4kW2+F5Te91/xPZ1KxRdUlL9UccOcYxEve60PFK6trU+LtNb9Bwm4atJtG0Q7LoS5vcKqe22QxG8p4XnfdHj8cxc03pv0jejl8xYfnpQOTpqMJJmbZulpHRtW/3TJp4ZCvrV4uKamwXQ5bFCTVcSaGyv0wL8pN/4xj4bAOICDkpKrhwz3n7Pr4CL+3wWVd7UUasrQyRsoQoU/Z8JVyLvZDYrimu+fijKUpc4i7T/aGqv07+kJG0VxTV6jB4bAWR8rg0+J6xqETvhxTOXf8gD5/cQnJzqDoitGHJIuNqaX2Av9huizmPnMQSvGANpDGfpgFjOouZN8RHXsXMYs8Ir9ZmmttpfGe+BmOomuvRaNjP0m+4oKFze1FaX8E1/xE9T4AoEq/Z4t18Re3+a7wdc29xed/jfBPNJU+XFNXcpQJfVCz+D5qClVGc1+nXDfbgLggVNHXWPpbJjCmRJVSHE7T2dam6+TgLZIBCVqUiL+2NLR2Zjily1ob+w0H90+tA7lFJxVZJy1XH6RQIkQAIkQAIkcOQSEJHTe0tw92+y9w0E7qk8csGksXJ1zInIuyyuoGbIQltbG155JS65VBrWD3edOnUqSktL48bato2Ghgbov0dymzdvHo4//njjEoIb/xvOs/3yp4zkpdJ3EiCBDAl4F/4A1gdmmEbXKKVSftaY4bQcRgIkQAIkQAJJCfDzcH4ezkdkeAlMm7Yyr2DyrlUQRD7EcABV1dXScF+sZ4Vzl5wAx6v1Hx8Jv/YmLGt21/rkepYcF/TrbPb6+/CVh9ebWiwf6Rsn7AaMGbwNwvy3LY9V2vFw/Z+SnYDQ/kzatTomIaGrsdPn6SSl0DqfXh2XYJflwZyO9f4tMXOq6WWVdQqqKvJzBVXd2dKgxc8Jm8k3BXy+s8V/S6JBmYjVi8qqviSQH0fZ3CgHsMhUOSB63sLZ1WfACgUc9OmVxIOZmx/2/z26X6xYHQnE1P1sxz8LWcson2uMdBZ5NQ6NAOYePh9ySWfLavOHeeFOhXOrPwrH0Rk0Ih9WJRSQD5Gg/1uHZPz/GfWc/1dXS0PKyvBFZZU/FKivRMYJ5JebW1Z/NvaMmwX96hddLQ1ay5ZUu1ZYVhXjm7myyPRS33yloBNrRioluD53RaW+OaJC+3hU2HcK+of3n1/OPsoJUNA/yjd4oMsziHmvbWqr+7nJbpwAW/BXKVBlzRtrdyTzo3xm9Qolqi9bu1LKv9vatjyV4F7bNIi++4mqL5qxfJJXOToa9oKwDwcsR81f21nb4YZN7Ppjhe6xWc+TBTzEzhebGV5XJTh4VN6S9evvPhDd161QNL5SQHxwQ6I1x2Vvh9ze1F7/6ej+BsGuK2G+G86mPuVF5cfAOmqdArQgUbekgR6ZCPovnu472eP16F8aP+hmjmg/DZUH3lK2Naexa1V0NqI4sTIUEj5DEfu64kXAskrEUuP0zxxIYEzQaU+WWTxTzqnGlc+sXqpE9f3CrYA7G9vr4gSisc/xoTfkXfkF9kI3Qnu3e6ez+fd0e3SUemHYb1sglza319elWod+3RS8YhJqu/UnwZzxQSJJ7jRDhYjsCvqLq2sUQvdrJMu+633R6zMErrit4OH6fjBUOYm7f9zsb797c2bNt0Rw+BeqBIEICe/ENLm5vafTXQf7k0A2CIziLzSiBfytSilj6cBsMKQNEiABEiABEiABEhgsAiJyCvSXtTFN9u9A4K4lgzXtqLObf/UGID/0EUq/tm3bNmzcqHNfDLwppVBdXQ2v1xtnTGfo15n6R3I7+uijsXjxYvMSuveh5zfzRvLy6DsJkEAWCCSqiHJIXPCfSqn/zsIUNEECJEACJEACAybAz8MHjJAGSCAtAnGib+BZj8ee1f7wmm0mQ7HiVgX15c6Whp8kmzSXBf0G0fd+BSzobPG70iMZMmY7ULiya4P/7mgmBkG/azFtvNgXzd27JlXGVlCI3YMLFqwY7wn06Oj+6eHXXIt/3R4igxDZmFk8Yi9dsbpBJJ0w4MTgsyosq7obkBXh1xylsKRzg18Lovuage9tXS1+nY0+oQhbBzPkTdp9oSXOcRFDtu10DEeG/iFgZAr4SP3cT/eNtY7GHHEkLCBXwSCCv39849q3Y/dqKAT9bs90bL+isqoqgUQFwJvF9oZ92KtgzetsqX801dxFZZVLBYc1XTr53dHWmItitYex9++hxMXGaiqm+QZyB6Xyn6+TAAnEE6Cgn6ciIQFDZuekGd8NYllXYtuK4upfA+rqPkeSZLOOddYgqu4nhl1cuPyfxeNsABB5I/Rnx6NK1yUpexM9R8WMZYugpO8NmUL/zNHx2f/hKuu5nmNRybLjLFv0t4ofD89pFPK6EYqaMsGLkkua2+qTRjVG1hqbXd0UmGAQObsSHmf6iBn2NuuC/ooZVWVQ1gMA8rWforP6OgcXNXc273Pjd9z+G7Lvx+6fAP8QS2rWbap/ws0cw90n/hkwC/oNz4Kx4oRpPW4F9Ibn+VWvWCX3daz6h1tOcQFEhkAat/4kmnNxUfUCsZSuwhAR0Se8dwZb0B93v8JcCSTRWgxBUbZyZFFjZ70OlOprA7kf4u848xlzu8dz51427qiDgbWiMCcyxlR1JJk9Q7CYKWCnz4Sbe9qt/+xHAoNNIOoLjSsOZbL/QPjPYE+bDfsU8GeDIm2QAAmQAAmQAAnkFAERmQJge6xTcvAdBO44XOwvp5zOQWe8F/0I1vsj3y8fdjAYDKKuzlUOAFerKikpwSmn6BiM/u2ZZ57Bk08+6cpGLncqKyvDiSeeaHTRbv8R7L/EJVjM5eXQNxIggSwT8HysEp7iL5us/q9SSldNZiMBEiABEiCBnCPAz8Nzbkvo0CgjYMh+nlTMXFTmmyGA/p756DCKJ/KDgbmtrY27E6HJZUF/0RxfuQjWArDC/j8lHszZ/LD/HbdbbQhyuKuzpUF/h9fXBiKmLSyrvAFQ3z5szSwojvXXIDAeBEF/nG9ZFfQbsry/6rU8RW3r6+KSa5j2q6jMd60AP4tiF+dfYVnVJYDoagSRM7AHUJ/qamnQWq2kmdXdnpF0+qUb9DA0jGL3Ga8oWNVuxOpu1p7bgv5Ysb1rQb/r580g6O9Q73Yv7IzSvZkqJUDhqq4N/jtcMj5fWVgPYEK4v+ugIjf22YcESKA/AQr6eSISEojLPu8ic355TFbjVNn2DaLtHohzUVNHQ0s2tiZWjCzA/Xs9Y3ytrXe8N1D7JhE9FG6EwNU3eAI1RkH+HcA/hX0xCtbdCEUNwQEHFNR/C8SV0FmASQr4DoATwr7EifUHItjNhPWQCPpnLrsGIroEWqTp7L7GChSmNQhQoYBLI6/FBnzony8tWXGKHbR/dyi68aNRNoKArBexfrbXW9CajfOYCWM3Y9wI+gcaUOJWQB/nS4KqFsnWZQgKcHPWkwaTxM4XGyCjsy0mCjwYTEG/4RkyivFTnYPYoADjOS++dKqNYDuAMxLdIYnmybag33CekorxTX6ZggJgCNiJjHVzT6fizNdJYLgIhL/Q0NOXhMX97w//rf9/qJsW7eum/z1+GUBIxM/s+0O9DZyPBEiABEiABEhgqAiIyGQAcZml8N5e9Pzv/KFyY8TPY502E94F/2NcR1NTE/btc5W3ISWHM888E+eff35cv71796K5uV+CtpS2crHDmDFjUFlZaXat5yB6bi/LRbfpEwmQwBARsE6/EN753zfN9jul1MIhcoPTkAAJkAAJkMCACPDz8AHh42AS6EfAIPg+aEEu6mhZnbCisiEjfcoxuSzojxXLK6g4MX6qY2MICogX4872ZSymPZIF/dNLffOVgv7AJi+8D88B8j8QvJtqX/TronC+gvrS4b7xYuzwc9B0KCv6rCibjgj+AEv9qCDQ87tkAStu/EinT7qC/qFgNHNuzalBx9aJeM+KWoutgN87IjfhoNq4ebPf1Z6YWFDQH5ehP+4OKZy75AQ4Xn03fyTM0HUFAN1/IEFF6Zxf9iUBEuglQEE/T4KRQKbZ9tPN6m8QoqclnE21fRUxgm2FgWV+jp6vvKj8GFhHrTv0JuPCVH64fD1jQX9ING7bbQBOczlXqm5uRM4ZZ+ivmFlzqjjis6Dmiwq9aTsJQHzN8v5eZj9Df3HN1w+9ef9uKhhuXzcJnfXYipk1heiNzI4ETESbtLXgW4sXRVT9UAn8V05bmbdz3J5Z4mAplJoBQKdgOzbVWk3PULxwXHY7Fua6rULgWtBfXKN/WfpxxMdMnmc3c7npk4xTOuMHU9Afuo97RN8LZ4b9zeh+dSO4H0jAjxv7qc5l9Otugjbc2FtcXHOHAH3ZDxI939oWBf1uiLLPSCQQ/nIjksVf/62bFvxHWuRnkb/1zyP/HRHn659F/jv6Z1qwH2mtFO2PxBNCn0mABEiABEiABAZKQESOAbA3zk7gXfT8unSg5o+c8Z485K9sBVT8R93PPfccHn/88aywOOqoo7B06VKjrTVr1uDgwYNZmWc4jcyaNQsnn3yy0QV78y9g/+Ge4XSPc5MACQwjAXXC2cirvN3kwR+UUucMo2ucmgRIgARIgASyQoCfh2cFI40cQQQyybav8aSb1T+XBf1FZVV3HkqyefnhbZekGeZNx8ONUNZNn0RHbzgE/SUlvqO789QiiLNYQZ0rwBQFjEv9eCTnl65Yvaisqkog9annddvDnF19Rmn1mY5y7gfwoQSW3gLQJUrVDbbAP1cZFZVWFotSWjNl0iQ5UHhDCdockdp0Bf7DIeg/2+fLn7RblYmgEpCisBZsYuqTNEwZ+mf7TlYWOqO+50+rWsVA7qDUTNiDBEgglgAF/TwTRgJLSqo/6thqY5QA+UVH2aXr2vwvpkCmFhfX3CzAtZF+yUSQ6QhfM9mqbAtFo30w+J6Ji9FjMhb0G0TBA/VlUAT95UU15yoLPwXwSQCeNJ3MuqA/VrCbpj9x3ZOddR3EAJGfAGpxirWHsvdD1H83ddTpb5yzWoZLi+97gtYXoPAVQLl4Q9l/me4E/UhLOO72HsjG8+xmLjd9kp0VQ7BPQh6DKegf6Doia3TDPacE/TOWTxPl6AjvSeE1ZBR8REH/QG9EjicBEiABEiABEiABEiABEkhFQETGAIasYHYPen41HAWTUnmcu6/nLa+Fmhgde9rr64EDB7B2rf6+MDutvLwc48ePjzP2xBNP4Nlnn83OJMNoJS8vD1VVVVCG4Ajoc3nbbECcYfSQU5MACQwXATX+JORduto0/ctKqehA/+FykfOSAAmQAAmQAAmQAAkMHQFVWOb7JYCVkSlFqe9v3tCgEyombTPmVX/CsR2tReoV9gpesm27+LHWNa+ZBuayoD9d8XSC9aXMvj8QMe1QCvp7s4B7vgMoHeRQkOosxL+eXUF//NrT96j/CLMYW/eZVuabMEapG0Xk6hR6oN7s/VDfOWWyrPP7/ToBaNZaumdyKBkVlfneJ8DPAegKb1aSRfdm73fkPzc/snpzKs3UUAr6Q8EqHvybUvjioWSk8R8QptzJnBH0vywOijY/4n89pcvM0O8GEfuQQFYJUNCfVZyjx1jFzJp/heCWvhUJ2gXyM6VUanGxwrmHShRdH0WjK7/AXuhv8e+JJZQtwWki8m6EqJnuGgX9cC2S9fl8nu7t1pcV1PcSZuIX7BCFA5H9UL0VRHTW+LHhn41oQX9kXSFhP9Q1EFkRlcXYdAxtQBoDHufaB1v92zM9p9Hjykt8H4TtWa2ATySwp8tYbZeoIAIlGAeFKVH7cmdje92V0ePjM/RT0B9TvYOC/iQHONv3dKZBErEuUtCfjVuHNkiABEiABEiABEiABEiABJIREBGd7CBo6tPzi0LCS4OA54KV8Ezr93FF3+j6+noEAoE0rCXueu655+LDH/5wXIfXX38dv//977Myx3AbKS4uxvvfHx8cof1ynv0dghu/Pdwucn4SIIFhIKDGTkTeVQ+aZn5LKXX8MLjEKUmABEiABEiABEiABIaJQPG8pVNt26N/CT4r7MK7gNwIQepId6X1H+rfo6rM6+zcV3Zt8N9tWg4F/cBIEPSHKzbcF5U0tt92CnBAAW/H7LEWREcloRy5gv7IukpKlh3X7Q1erYCrAHwwmXBdBFtEWZc92lL/dLYe5VwW9EfWWDh76fvF8vyrUlgGwSlJ1q4zSjyolOeazg11byTqN1SCfl2JwVbOWgWcncCXbgA7YwIQjgJw3OH+FPRn66zTDgmMZgIU9I/m3c1wbb4y34Sebo/+ZDZb3xz2iKiK5o7ah2JdWlSy7DjLFh19+/Hwa2ll9k61xIqZy7RwWkcGh5opu3gqG4leLy9dNkX1SFvULxpZ9T0yb7zYVV3f2F77g2i/Fhcu/2fxhDJSR94IuBbbu13/QDJwlxfXfEYhFCByOCu/wpPiyA/Ea/1+XWutLjHVr6UrEs8kOKSiuPrXgNIRsuHzEc/WLZ9M+unz7wk450FZ80TJRQBOi4/Wla0e27NwTdeqlzOZIzJmSeFlJ9iewPr+Yn7ZB6V+69jqtqnvHfPcbVtui/t2u2LGskVQ0pzsGYrfK9ntWJi7blP9E258drt3FcU1XzoU5frjgTzPbuZy0yfZutIZn6n43M29kK07yo3gfiD3gxv7bs5R352ZpfuQgv50qLMvCZAACZAACZAACZAACZBApgRExJg8o+fWGcyEngZUNfFU5C03V1F/7LHH8Pzzz6dhLXHXqVOnorS0NK6DbdtoaGiA/nukN4/Hg5qaGnOWfhH03LkIOPjOSF8m/ScBEkiXgCcP+ddsMo06qJQal6459icBEiABEiABEiABEhi5BArn+C6D4I4UWbbTWeBGOYBFmzf7dQLCfi2XBf1FZVV3CkRnow+35IJ0ExA3Yn03fRLBHooM/ReUXvJxj7K0XumEKD/eAeRmW8mq9020/mHKRG/w7RtdLau/k2QtqwC1zC3vwjlV10Pkf6L613a1rF6ezsEcSN+iovJj7LFjLvDAmedALVS9ATCHNVO9xt+GYFHXRr/ORD/glragf5gZFS/wHe8EMV0E8yFYAIX3Ge6V570W5rWt97+Y4Bk6WVnoBBDJTrFHHMzd/Ij/8QEDDRs4r8R3oteLjdFifh2kAsjdjsit+yZbz2z1+3ti5ysqq1wqUDrQJXJHGM+gPisytkDrNGeEO7peQ/wc6FDvdi/s7GzeF5nVcI++6rU8RW3r6151w2ggd5Ab++xDAiTQnwAF/TwRcQSWFC2b4ViixfdZ+xBWi7kb2+uuiy2FYxBt90Cci5o6GlqysTWxYmQB7t/rGeNrbb3jvYHaH2zfI/65Ee4axLTbLCWla9uyF8mZqWB30UzfaZZ4dNCGFqvrZkPJDflTnB8mKx81FIL+WLZQuLmpre4LAz0bmY7X2ftF8DUFfDqmkkH9lIPjLzMJ7t3OtXhmzbdE8J9RbxS3isepaG71/z2ZDTeC/pKSK8eMt9/zK+Diw+9DVXlTR+06N/65FcDH+SLYcPCovCXr19/dV9kh1Xxugl/c+pNorktmLD89qJxWAKeG+7zo8Xhmrmm9N65M4GAK+g3PkK0cWdTYWf+7VJyiX3cT+JLp/aDnybag3+DLW8q25jR2rfqj23XPnXvZuKMOBtaKwhw3Z9rNPe12bvYjARIgARIgARIgARIgARI4sgiIiP6yekzsqntumwUEdWInNrcE8j/dAuTpxFf921tvvYWHHorLM+LWbL9+WuxeVVUF/Xds27hxI7Zt25aR3VwblKgSgfbT2fE3BO/TH12xkQAJHFkEFPI/pzUS8U0pxe8aj6zDwNWSAAmQAAmQAAkcwQSmTVuZVzBp12oA5VnE8LblsUo7Hq7/U6zNXBb0xwrSFdRdnS0NV6TDpWiOr1wEa6NEzCYx7vnKwnoAE8K2XxYHRZsf8b+eaq7BFvSHzsPkXasgqOzzRdAWRHDp4xvXxmbk7+fuYAv6DULn9XIAi02BI6k4ZuN1nb2/xxv8ogBfVFF6PJ2pv8D2zm81JEJNd950Bf25xiiUvd/j+YYS6DKc0R++Ne6ehGqTaH4oMvRPn1P1PSXytaj9eN4S6+KOjfXPJdujXBH0F85dcgIcr9YwfSTsr+uAAd2fgv50n0T2J4GBEeCHbAPjNxpHq8XFNTcLcG2WF/eio+zSdW3xEXOxYlEo9ZmmttpfZWN+g3j3z45HlZoywmcwnyovrrlLAZdGxipkP8O7G6FoeVH5MbCOWqeAC8O+2KKwtLmtri+zegbr6zckU8Fu+czqFUrUPX2MBGtOeHd8TSpx+lAI+stnVi9VcjgaUgGP5HnsCn+rf/9AeQ1k/OLiZZcIRJeUGxu2M6AAjYtmLJ/kVY4WcV8QtndALGdR86aGlLXg3Qj6tc2KmTU3QaCDdiLte03tdf/hhoNbAb3hef67HbRL7t+c+hfViB9xe24ICnDrT6K1VcyoKoOyHgCQH+7zWFCsBQ90rNoVO2YwBf2hfRlgFQrT3WIKCsj0ftA+ZlvQbxDjp30fLi1ZcYpt27oCSyQQKWlQgJt72s2zwD4kQAIkQAIkQAIkQAIkQAJHHgER2XOoGp0uMd6v9dw+F+gZ1o8nRtxm5C24Eeq04ji/HcdBbW0tEhRDSHuds2bNwsknnxw37umnn8aWLVvStperA3SWfq/Xa3QvsPpqyM6tueo6/SIBEhgUAhT0DwpWGiUBEiABEiABEiCBEUZgxrzqTzi2oxM6HptN10Wp72/e0PD1WJsGse428WDm5oeTJy7UdtyKaSNzpit+dyPGT8WosKzqW4D0JWY0BQUMREyb7poi/rrNGD59nu+Dyob+Xn1qeOwOZePCzt/7n0299sobAPXtw/2SVzhIX6xe/UmB83Df526Cl2zbLn6sdU1cIsZUvmbz9cJS33Qo6OSYkWcoIILyzRv9A85GMVoYFZX6qkXhTgAFYfZvwrJmd62v/6uLOyItsXqqvZ0+zzdZ2dAVKM4J9z2oBIs7N/r1z5I2t3eQ2+fNNJmrDP3TfWPVODQCmNtnQ+Gqrg1+XWklZRvIHZTSODuQAAnEEaCgn4eiH4GLp/tO9ng9Oirrg+EX9lqWmr92U21a5X18031ju/M89yldEifcRMmlzW3198YijxN8K+XfbW1b3traGky1PQax6QseeIvXtN8TSodlEjJbjpq/trO2I5Vt/Xq84Lu/YL9i5rJrIPLLKFtd+QX2Qn+LX38Zm5XmVigaJ6gWrNrj3X6FG45uHM1UsFtRXPNdAH2/eLkNehgKQf+SmdUfcUTpXzYjv1xkdN4T8SsvrvkMgH+Lev2Hze110efFONRwrgFxn/E+1qghY3y/5yTZ/rsV9JcXV9cohAI3IlGyrp8FtwJ6X5lvQk+3R5eZKgz7bAvk0ub2+jo3Z7ikpMQ7IXjinVCILqMWF3jg1p8EcxqCotRvm9prPxVboUSPH2xB/0D2Rfu35MJl0x0nVLElIi551StWyX0dq/4Rvf5M74cQg4uABzEAACAASURBVOJlXxXIjRF7Crizsb1OR1xn3OIqUqR5Hxq4JQzKMK8h+8FdGcPgQBIgARIgARIgARIgARIggZwmICJvAjgu1sme/10IvLc7p33PNees0y6Ed8H3jW6tX78eO3fuzIrLZ511Fs4777w4W3v37kVzc9Zya2TF14EY+cAHPoAZMyKVvvtbkgNvInBnxUDMcywJkMCII0BB/4jbMjpMAiRAAiRAAiRAAoNAIE4grrC6+51Jy7dsuS2QznTTSysvVkqtAZAXHveUeDBn88P+d6LtFM9bOtW2PVrfc3r4567Fum7FtJH50hW/F86uPgOWo5Monhq2sV8BCzpb/K70SCUliyf2ePN05v3DHzIYRLYDEdOmu6YIC7cC4xlllSUOlE52GCmZGFdhING5GOwM/Yas5A4Uruza4NfJNQfcppf65iuFvmS1AjRvbvF/3oVhNb2ssk5BVR3umzyYwYXNUJd0Bf2DzaiwrPLzgPpK1Dr/X1fL6p+lWs8FC1aM9wR6tE5leqSvglzS2bJa3xn92mBn6DcErbiukOH2DnL7vJm4uRH063FxVQbSuLsHcgel2mu+TgIkEE+Agn6ein4EYkWMA8lYHit2F4XfFQTsS/yb/bqUeF8ziKp3KbHmNHasSpnSaklJ9UcdOyTIPkEbNPkbnzlcbt/j2fFZF0L3WGFuXJbn2PkPCdd7oHB5U1tdvcujpSqKfR+ZcnDS84ky1rsV9JfPWDZfKWmKygq+C4IFTR11j7nxZeW0lXk7jtr1oaZ2/9Mm4XGmgt3FxTV3CBBdVsxV5vbFJTUfEBs6WvbMsP9Jz0UmImxT4Amgfjvl4DHXpKogEGGqM3kH4LxnqvoQ+wwo98EqcdUfBiLoN4jGjaJswzlRFTOrr4eovm/DE4mtF830nWaJRz+LkYzmPSKqormjNmUUseE5SrjXcUJtoDW/wF7sJoimYkbNBVDQlQomhddqDOAwnKUDbgOBykt0BHqIw/siPBMFM+nXB1vQb9oXt3dU752w71eAXNV3NhII4zO9H0IMBkHQbwhEcH0fhgNHdHRySd8vhwr/1dhW961Ed6nbe9rNXcw+JEACJEACJEACJEACJEACRxYBEdHl0U+KXXXgznLIgbeOLBgDXW3eWOR/uqX3E8KY9tJLL6Gjw9X36Sm9OOqoo7B06VJjvzVr1uDgwYMpbYyUDosXL8bRRx9tdNdu/zHsv6weKUuhnyRAAgMmQEH/gBHSAAmQAAmQAAmQAAmMcAIGAboDqKqulob70l2aQUgcEJGlmzeuvj/alkHo6nZOVTin6n8g8tXD9qS2q2V1dPK/fm6nK36fNm1lXsHkXasgqDxsSN27e5L8y1a/vycVk6LSyhWi1G+jghpehWPN6nqk/oXosQMR06a7psi8bgXGBjGxMTAjlsXZPl/+xF3qfwFZEbU/3+hqWf2dRNzSFavrD4gKy3w64ebKPpsKXfmBwEWtrY2usmjoc+pFQUHb+rpXY/0KC/p1ZoekQSmm9cRWZgCGR9A/2IyKynzXChAt4G/u3jWp0kUAUFzQw7AJ+mf7zlcWdODNhPBeuq0Soorm+L4hgv9KdQe5fd5MZ8mtoL+ozDdDENJLRT7oe9vyWKUdD9f/KdVdZQjAch3UkMo2XycBEognQEE/T0UfAaO4WeHapra6n2eCyZAV3CieDWXNtqfcCqirI/MowYa8MbYvmUhXiy4D73n8ojAn6s1XnL8Gwey7CuqyxvbapL9ULC5edolAdGTm2JB9wV+lQJU1b6zdEZnP5DuAnQrWosb2VY+n4KbKi6u/ohASS6/ND9rX+Df3jzbW490KRQ0Z7bXTWz22Z+GarlUvJ/NFC3e3j9t7ixJ8SkHdlBcM3hAbeJGpYDfWfyg8auXlX7x2411vJ/JpYYnvxDzbUxstqAWQVNC/qGTZcZYtWkj98bBdV4Eh4SoMeq788Did9f1rze31/88U2BDt8+Li5ecLnHUC7BdLatZtqn+i3+szlk8T5egySxEBuStRcXnpsimqW1qg8NFee7LbsTA31r7b59Kwd7ZAXdncXqsz6idqOqDlCgF+0fcM9H4lnih7uiEzferzZ3yOk+y1QaDuar8SzFM/5eD4y2KDNwy84OZOinqODv9CCLzoKLt0XZv/RRNoQ0CTq+oJbu+F0B0ys+ZbIugr0+f2Xoi7A4G9sHBx06a69ti1ZHo/mO+4gWfoN1VjcLOH+ohH3cuRahOviMcubW5NXLYxnf1w+9yyHwmQAAmQAAmQAAmQAAmQwJFBQET074sfiF1t4O6lkH3bjwwIWVxlXs29UJMjuQYOG+7u7obf78/aTBUVFTjmmGPi7D3++ON47rnnsjbPcBuaPHkyFi5caHbD7kHPbbMBcYbbTc5PAiQwJAQo6B8SzJyEBEiABEiABEiABHKYgEHU+azHY89qf3jNtkzcLiqr/KFEZ+9OkDF6elnlrQrqM1FzNO6ehOpkovmiOVULRWRVlAhX6y6SCvrjxcfJ+2t/DCLZbiW4onOjP2kS0JlzfacFnVCCyw/1rUupH3RtaPj3WJ1KLgv6Db7tV6LKOzc26MoFxqbF/BN2q28pkesBWIc7JRe1x5+D1CJ4g39a+3XH7sm4JlXQRdQenQCoT3W1NOjs8BLx94KSpad4PJ52qL7P9QJK5KrOjavvTfY8TJ/uG6vGYR2A0kg/BVXd2dLQkMlzFD0m1xgZ+O8RRxZufmR1V7K1hitz6DN0VrjfXgVrXmdL/aOx4wzBQa6reLjhbagA4ABydVfLah2Mk6ipwrKqqwHRwQwFUWfceAcNhaDfdO4AbMoPBhYnC3Ax3lUABf1uDg/7kECGBCjozxDcaBxmyJK90/JI6drW+r9msl6joDJBluNFRcv+ybJER7RFZyRbnUjk7pvum9zj9ejSRX2RrgL8yWPnzV3bdXds/Wwt0Pyxgvpi1Dp2icKVzW11+k1S3xuu8OuqfGbNIiW4I0qIbQtwbXN7nY7e7NdMGbkPRXi+IY66srmzVqcFi7WPBResGJ9fEPw+RF0DoFc0KliV/459lX9r/0jddISiFRfWFMOBjlge3+ekDkRQakVze+2fTftYMbPmVIjcDKjFkdcF+HZze903o/tnKtg1ZMrWZo176/P5PIFt3ipHyU0KOD7G36QC/blzLxt31MHA2v4BHvK1prb6G5MJ83uzkO/VgRvVUfMFAfl2ftD5YWxgg+6j/ezZ4amG4JaoM/KieOy50aJfk20B/iFKfXpdW61+82k8G3n59s8VcGmUP135BfZCN1noTXtsehZ1gESiZyB8Jn4SPhMRUXPIdBJBP4zPscKTEPuKpnb/1ljf9DzKwW/67Vlvp6R7XV5c8xmFEPuIb3aiQBRtLFztoQ7ABVE+7BSF+c1tdX+I9csk6A+tXbBBLHyqqS0++lo/0wX59s3Su299zBTU9Y3ttT9IdIeGgjd6pC2qEoWrKh/p3AtLCi87wfYE1ivgE1HP+D9MQSh953ub51+h8D/RwRwC3LrXs/06U3WTTO+H0P4MQoZ+bTfBvyuPKQ9qGlvrXordEx3UFvB6vyOQL0SfLRH5anNH/Y8T7aF5Dcn3PZktvkYCJEACJEACJEACJEACJHBkERCRZ6K+nOpbfODeasieuORfRxacDFbrOfdf4Dm/L2dIPwuNjY3Yv39/Blbjh5x77rn48Ic/HPfCa6+9htbW1qzMkStG5syZgylTphjdcZ57GMGWqERjueI0/SABEhgEAhT0DwJUmiQBEiABEiABEiCBkUQgPts5cFtXi18L7eN0D24WZhDDGzPUF5ZVXQKIFjtHxN+OUvivkybiu36/346eS2s5XntHroZSP1LAuP5+pBD0z/GVi2Bt1Dz/sODM6Wi57x9J1qOFu7cA8rmoPt0CdcMpk+Qnsf7pPkVl1Z8UOFrw/76oMc96Lc8cYyb4+AzhrsW0g52h31C1QS/pFQWr2iS+nl7m+xgEv1UK0+KZJhfoF86puh4iWsPQ29xl2zdUaoAWZNd3Q312S4t/j2FvVeGcyjkQ9evIHglwQFlqYdf6Bq3t6PMgvgoE9ihRXzhpstxj2nstqrbG4ZsC6MoRkfNsPPdunqHYPrnGqLcSA/RZ79Oj6fMBJZ/u2rBaJ0eNuzumlfkm5ENuU1BVUet7Ij8YmGsSnmut2H7nvQcAXNi3MQr/2bnB/+1M76ZoruZKHNhjCvLofb597xNAJ07WGTKiAlb0q+Y7aCgE/SHfZlcuEEvpO64vyEAUfmcJPtPZ4n8l9jxNL7vk/yhYOkFuJLAi0sX1HZTJOeYYEjjSCVDQf6SfgKj1x2ZxVkr5d1vblpvEm26xlc+sKVcCHaUYEa3HZbmP2DJkg9YvvQuoJlHO/UpUtygpUGJdDEhFtNA0VVb8BNm59VuDZ0SpuxTk+dA/nVAfUiKXQ6HfN3KicNuJB8ZfG5vJO4Xv8faVFEDURQpyMaCi0nglzmSejnA3QXZp7aYNhT/AUb+FklDAg1KYIL2lv/Sbmt4qBGHRsqk6QqaC3QSC+fDeSqcoFfrlx3Jwmij5ZH8u/U6arRxZ1NhZr0sAGVvFzJqbILgu6sUggAcVVIsD5xSlsKuprf7wG/xwx6WFy99ve+wHAXV2f8OyG1B1UGiFoPcXQYVzISHxf3T2vIRVHxKIirUt/YV9E4CQoLz3bKsyQBYDamKUH64qSqR6Jo3BHr2DXlLAJkeh2xIUCFAEQKey6yfkjz4fB4/KW7J+/d0HTHOWz6j+slJKC9ijx+t92AKohwH5C6A+piC6nNNMAF6DnaSC/gSZ8EOVDKL3K3zG9Zv82THzJGWaSNAf9vNdAA8ohYdEsAcKHghKAKmJ2TfdvTW/wF6cLBCjpOTKMePt9/wKuPgwB9kHUetgoQsOPqL/bmqr09kD+lqa9wIi1SQAnBBlJu5eCJ1vHZQgODl6vlTZ7TO9H/QcgyXoD9vuX2mld1H6PD6iFBpS7WGquz/CKN39SPW88nUSIAESIAESIAESIAESIIEjh8ChcvI6AcPHYlccqF0B2WUs9nbkwMlgperYDyKv+i7jyD/+8Y/4618zylsSZ++kk07C7Nn644b+LRgMor6+HiIZaRkyWPHgD8nPz9fJLaCU6asEQaDuMsg7ybQNg+8jZyABEhgKAhT0DwVlzkECJEACJEACJEACuUqgcHb1GbAcnbTw1LCPBy3IRR0tqzOOajeIWKGgvtzZ0vCTaA4lJcuO6/YEHzKIwF9QkLUi2AKlzhDgHNWrfznWzDG5oL9wbvVH4TiPoH/yyZcFWKeUvCT68xtRP9rc4v9Lf/8WT+zx5jVGC4rDr+8QyColeFz/v1hqiiX4FwE+GiP0fRuCRV0b/ZtNfudyhn7tb2FZ5VWAuj1mTbqc398BPKa1NqIw3gIKBTgx0RlXUHd1tjRckej16aW++UqhGUBepI8AWy2gWYD9EPWBgC3feKLV36/kZTjowLQ/3dKr/VgHR94L2VRauKyWA/hgdAAJgG92tfi/FysQP6/Ed6LXi40K6K81UngNgnVQqguOE4RleSFSCGApgOisCZqT0XYmd0EuMrqg9JKPe5SlxfvRWpXQ+VCQ5tDzq5ulxijBHOnVzhxOYgukrHphqOKhNVktULJBxDrFUrKrc4P/vzNhqscUlVbNEiX67B3dz0Zon6UdorrRqwecDhUK1IkR8veN2nS0NeaiWL3VUAn6dXBC/uRdtyrBp2JYdEPwGBTWQ6mXRTDNgsw23FWRYRT0Z3qYOI4EXBCgoN8FpCOhy0Uzlk/yKkcLpSMZrG2BXNrcXq+zWmfcQtmnu6UFKvSGVLceEVXR3FH7kMGoqphZ8zkIfhgj1k81/y4BLmtur9MRdwnb0pIVp9i2vTomS3cq2xBBQ8EYe2Wq7OjlxTUXKUBnep+U0mhUB52xHQqVpkzhulsGQtFMOerpHvN4PJVrWu99LXYNAxHsJhbMJyWlf1nRb9L+KdJLlFza3FafsDzV4hnLp4ly9BtB4x4kyy6f6fkIBZ0o/FtTW90vEkV3lhfVnKuskHg/ugKFm2MSFJHrmzvq9S+sA/0mWFeq+IqC+n4isX68Q7Lv0O9f62My9T8WFGvBAx2rdpkWEA7g0L/IfMn9POjsTf4P/QuMbkkF/bqDzqbe4/XorOmfTmMejXEfBNc2ddTrZ9XI1HDWDwDyDx2I4GbTwn2es5QsXttW/3SqMeUzq5cqUTqqNd/U15TlP4N7AeFqGfoOTOscajF/j9e+/MGYX3yjfR3I/TCYgv5QkNOM6kql8JskwUIm7Dag7sr3BK/zt/pTpm/MZD9SnQu+TgIkQAIkQAIkQAIkQAIkcGQQEJEngfisZIGGKyBvhfJPsKVJIP/TG4G8vtwVfaP37NmDdet0sc6BN4/Hg6qqKui/Y1tLSwu2b+/33fHAJxxmCxdccAE+9KEPGb2Q/TsQuGvJMHvI6UmABAafAAX9g8+YM5AACZAACZAACZBA7hIonOO7UmdWj/IwYcbsdFZRVFb1JYFEV0vfKAewaPNmv06019cKS31aKKt/qU8g1o+bVQuGdQDCdABH9b6aXNCvxa5jJu2+XSCXJ1jDHnEwd/Mj/pBAP7qdX7rkWC+8DVChZIPptJ1QclnXhtXrEw3KdUF/KAv7O/gVFK5MY+E6EakOjCiNGtPcvWtS5ZYttwVMdkwBIDH9EoqMw6L+Ow4l3NTJY9NpDpTcsnui+retfn+PaeDMub7TAg7ujxP1p57FEYXf7pmIzyWyndpE/x65ymjG3EsucBxLC+KjRf1ulmcLcMPmFv+NyTRThmckxnbyZ9+FI7pCydcPCfV1UEAisX4/M6GqDr13UHSm/qfEgzmbH/a/E915qAT9es5MngUFPCTAmQBOD/tNQb+LQ8MuJJApAQr6MyU3ysaVz1g2XynRguOIoPRFR9ml69r8A00FphYX19wswLV9yASr9ni3X5Eo8/+S4mUXOiK/jM2Sb0BuA9IIpb7U1Fbnqga5r8R3dI/j+S4EutyVKTN4lJt40xL1hbypwQZTKSTTEaiYWXMqRH4SI4BOdFp0luj7Ah77i8mEspkKRSuKfWdDeX4DwSddHNd3BfKrAo/zjUTi1YEIdvX8C0t8J+bZ1i0u2LwrCt8rCNg/6vFaNwPqcJ10hZub2uq+kGQ9Wrz7JaWUfjMXt7/JBP3aphaJd3utaxXwDVfiX8FfLaWuXdteuykV4zTPRqi6g2Opf13XVqvf4A1UzB9xTwd7VIngZ6p/VLnJ/T8I1JWWrSzxhIIkjgt32mYpKU0mVNdl7Lq3ea5QSn6agmMQCr/It+z/CNieWwSIRFunFPSH9svn8wS2eascJTe5WI8OGXgUYn+qqd2/Ndl+Gc76LstSFzkiRRD5ZqqzoQXwYuFTbu+lUMWBo/bqNaw0BSdkS9Cv15zeOZR9Any7IOjc4o/5wCSW30Duh0EW9IdcTec+FKR/92d6T6e6N/g6CZAACZAACZAACZAACZDA6CcgIl3hL5f7LTZw36chO/42+gEMwgq9878H6/QSo2WdPT8QMH4vnLYnOkO/ztQf27Zu3YqnnnoqbXu5PqC6uhp5eX1J8Pq5az96K+yndO4ENhIggdFLgIL+0bu3XBkJkAAJkAAJkAAJJCcwfbpvrBoXEtP3ia9Fqe9v3tCgBa4DajPmVX/CsZ2NUUL9/QpY0Nni74g1XDinci5E6V8+U4mC31Ei1ymP/N1xrIcBTOi1lVrUm0KcnVDQr62HOX1ZgK8pYFwKMDrg4EEF/Gtni/+VZH1zXdCvfdei/km71Vccka+nWLsDQatSuAoK/yyCtVEC6adhBUu61q/VYn9jSyEMTyoy1vqS13bJCgWlE2pOdnFwdyiR/9u5cfWqVJqdaWW+CWOUulFEtL4pPvtD/GTvCORLp0xS97rVo7nwN9QlVxkVlfneJ8DPYwTuyZb1ApR8rmvDaq1XSqWZUtPLfNcr4Dtm/qmffRd8VVFp5XJR6uaU50fhbyLOZR7LshwbG6D6ktK+Ccua3bW+vl8J0aEU9EfdVf8B4N+TnVcdlGAp9b28gOe2Hm9QP6szwpwo6HdxYNiFBDIlQEF/puRG1zhVUbzsN4BcFVmWAm5pbK+7zsU/iilJLClaNsOxRGfkj7xhdScI3q4+qWDpNzvFAN4fFmjrsjhavP8QYP+sqd2vs1+n+oc7zsclpZcf63T3rIBCNaBLJkWieHVGcvUXgbq1wBNsdJOZ2QSgVzSrhejORQhFqaljwr8g6IznzwHWA1ByuxvB7wCFoqqi2PcRJd6VomQugA9EVT94G8CzENRbBfn3rt14l/7/hG0ggt0ooyF/AM/nAcwPl2PTb2Z1dPUzInKPp6Dgzogv5TOrVyhR90SN/7PjUaXrWmvfSuKqqphRcz4Uvg7IrDD70LlRUDc1ttf+NNWh1YEf3bZ3sSVyuQAfh+oreaWDMF4+9Itqu8C5veBEeTTdN9eJzwYGbDvVuiKvR9anIJ8F5GN951OwQxQeAZyfR9ZmqN4BKPWZprbaX6Wab8EFK8bn5QWvhlKXq95KCzrIIgjB32GhSSz79uZWvy6zhori6l9HBW+4EvRH5g9VBRi7b76ycJk4MtOwXxvSuS9Mgn4l1pzGjlVb+t8dydml4hP9eigIYrtnvoL6KiDnhZ/TECul1Nca22t1Cbi+NsB7ISzs13eULALw4dh7Id07cCD3w1AI+sPgDt+HkHlQoTJ5vYE/+uxbeEo56tYp7x7z0G0Jov4T7elA9yOds8K+JEACJEACJEACJEACJEACo4uAiOhA/jj1eaDxc5A3/ji6FjtEq7E+WArv3G8bZ+vo6MBLL72UFU/OOussnHee/hW+f8tmJYCsOJolIzp4QQcxGJtjo+e3C4Fu/dEnGwmQwOgkQEH/6NxXrooESIAESIAESIAEUhMwCMrftjxWacfD9X9KPTp5D50Vv2DSLl1lvjzSUyC/3Nyy+rOmkSU6iadXfID6rABnR4nHdwN4HpBb84PK39rq3x/vtztRrxZnF+ikpYKrofA+LTgPZdsWbLGUc1VHy33/SLaqKB91QsNPAJgY7t+tdSsCrFWO/fOuR9Zo7UnKNhIE/ZFFlJQsO67bG7xaKVwKCX0fXwDAgcIbEFkvUD/d3OLXYmaZPs/3QWWjDcDU8PiACMo3b/RrfVnCNn2272RlqesVxCfAieGOev83WgV5n+54YNWuZONDwQe75GKB0vtzAXqTYeqs6zrI4k0AjynInbsmqfvTzZzfu377SgWpAqBLHUb2fsC2Ux6UqA65zKhw9tL3K8vzGQEuEuD0qGdY67peU0CnWOpXJ0+QzjT1WGr67MrpylLfFGBG2G7v2XPkZ10bV/8gHYaJ+ia5g7SObRMsdXPE9+nzfJOVFvQD50TsKeDznS3+W6LtD7WgPzK3Piew8AUl8EXuOgDdUPg7BLXi4I7Nj/hfnzv3snH7nfceOFT15MLwWAr6s3GYaIMEEhCgoJ9HgwRIgARIgASiCCQT9BMUCZAACZAACZAACZAACZAACZAACWSTgEgoCca8WJvBdV+E82pcBfdsTj16beUfjfyrzZXq33jjDTzyyCNZWfsxxxyDigpzpfY1a9bg4MGDWZknl4zMmzcPxx+vv+eOb872vyC45ppccpe+kAAJZJUABf1ZxUljJEACJEACJEACJEACJEACJEACJEACJEACJBBDgIJ+HgkSIAESIAESiCJAQT+PAwmQAAmQAAmQAAmQAAmQAAmQwFAREJFmALp6Wr8WfOArcF7uGio3Rt08eTX3Qk0+LW5dtm2jrq4OImkX/DQy0oJ+LeyPbY899hief/75UcfV6/WiqqoKlqUT18W34P1fhvPKo6Nu3VwQCZCAJkBBP88BCZAACZAACZAACZAACZAACZAACZAACZAACQwmAQr6B5MubZMACZAACYw4AhT0j7gto8MkQAIkQAIkQAIkQAIkQAIkMGIJiIgfQGXsAoIPfR3OP1pH7LqG23HPeZ+C/mNq69evx86dO7Pi4nnnnYezzjorztarr76KTZs2ZWWOXDPykY98BNOmTTO7FXgXPb+eE65Sn2ue0x8SIIGBEaCgf2D8OJoESIAESIAESIAESIAESIAESIAESIAESIAEkhOgoJ8nhARIgARIgASiCFDQz+NAAiRAAiRAAiRAAiRAAiRAAiQwVARE5F4Ay2PnC274TzjPbxgqN0bdPOqEs5FXebtxXc888wyefPLJrKz55JNPxqxZs+JsBYNB1NfXZ60SQFaczaKRJUuWYNy4cUaLzkudCD74b1mcjaZIgARygwAF/bmxD/SCBEiABEiABEiABEiABEiABEiABEiABEhgtBKgoH+07izXRQIkQAIkkBEBCvozwsZBJEACJEACJEACJEACJEACJEACGRAQkf8FcFXs0OAj34XzzAMZWOSQXgIK+Ss3At4xcUAOHjyINWvWZAWUx+NBVVUV9N+xbcOGDdixY0dW5sk1IxMmTMCiRYsSuhV84CtwXu7KNbfpDwmQwIAIUNA/IHwcTAIkQAIkQAIkQAIkQAIkQAIkQAIkQAIkQAIpCFDQzyNCAiRAAiRAAlEEKOjncSABEiABEiABEiABEiABEiABEhgqAiLySwDXxM4X3PQDOH9rHCo3RuU83nnfhXVGfPZ8vdjGxkbs378/K+uePXs2TjrppDhbW7duxVNPPZWVOXLRyPTp03HGGWeYXQt2o+d/5wHBnlx0nT6RAAlkRICC/oywcRAJkAAJkAAJkAAJkAAJkAAJkAAJkAAJkAAJuCRAQb9LUOxGAiRAAiRwZBCgoP/I2GeukgRIgARIgARIgARIgARIgARygYCI3ATgulhf7I6fwP6zPxdcHLE+WGctgLf0G0b/t2zZgqeffjora/vwhz+Mc889N87W7t27cf/992dljlw0opSCz+dDfn6+0T15448INH4uF12njdgKTAAAIABJREFUTyRAAhkRoKA/I2wcRAIkQAIkQAIkQAIkQAIkQAIkQAIkQAIkQAIuCVDQ7xIUu5EACZAACRwZBCjoPzL2maskARIgARIgARIgARIgARIggVwgICI/APBvsb7Ym38O+w/35oKLI9YHNXYi8q560Oj/W2+9hYceeigraxs/fjzKy8uNttasWYODBw9mZZ5cNHLsscdiwYIFCV0LbvgmnOdbctF1+kQCJJA2AQr600bGASRAAiRAAiRAAiRAAiRAAiRAAiRAAiRAAiSQBgEK+tOAxa4kQAIkQAKjnwAF/aN/j7lCEiABEiABEiABEiABEiABEsgVAiLybQA3xPpjP34b7CfvyBU3R6wfeTX3Qk0+Lc5/EUFDQwMCgUBW1rZ48WIcffTRcbYeffRR/P3vf8/KHLlq5LzzzsNZZ51lds8JoOfXcwC7J1fdp18kQAKuCVDQ7xoVO5IACZAACZAACZAACZAACZAACZAACZAACZBABgQo6M8AGoeQAAmQAAmQAAmQAAmQAAmQAAmQAAmQAAmQAAmQwEAJiMh/APhOrB37yd/CfvzXAzV/xI/3XLASnmlXGjm0t7fj5ZdfzgqjRKL2V155BW1tbVmZI5eNXHLJJRg7dqzZxe59CNQugxx8J5eXQN9IgARcEMj/XJexl1KK3zW64McuJEACJEACJEACJEACJEACJEACJEACJEACJJCMAD9k4/kgARIgARIgARIgARIgARIgARIgARIgARIgARIggWEgICJfBXBj7NT2H+6BvfkXw+DR6JpSTf0E8pbcalyUFvNrUX822sknn4xZs2bFmdIVAOrr67MxRU7aGDNmDPTap0yZgtNPPz2hj7LtTwis/WxOroFOkQAJuCXADP1uSbEfCZAACZAACZAACZAACZAACZAACZAACZAACWRCgIL+TKhxDAmQAAmQAAmQAAmQAAmQAAmQAAmQAAmQAAmQAAkMkICIXAfgplgz9p/9sDt+MkDrHK4J5K98BPCOiYMRDAZDYnsRGTAor9eLmpoao53W1la89tprA54jVwwcf/zxOOmkk0J/jj32WNduBe//v3Be2ey6PzuSAAnkGgEK+nNtR+gPCZAACZAACZAACZAACZAACZAACZAACZDA6CJAQf/o2k+uhgRIgARIgARIgARIgARIgARIgARIgARIgARIYIQQEJGVAH4V667zt0YEN/1ghKwit930zv8erNNLjE6uX78eO3fuzMoCZs+eHRK5xzYt5tei/pHa8vPzQ1n49R+9Pv3/GTUniJ47FgHv7cloOAeRAAkMP4H8z3UZnVBK8bvG4d8eekACJEACJEACJEACJEACJEACJEACJEACJDDCCfBDthG+gXSfBEiABEiABEiABEiABEiABEiABEiABEiABEhgZBIQkSsA3BHrvfPs7xDc+O2Ruagc89o6uxzekn83erV161Y89dRTWfH4tNNOQ1FRkdHW6tWr8d5772VlnqEwojPvRwT8xx13XPamPPg2eu6sAMTJnk1aIgESGCICzNA/RKA5DQmQAAmQAAmQAAmQAAmQAAmQAAmQAAmQwBFKgIL+I3TjuWwSIAESIAESIAESIAESIAESIAESIAESIAESIIHhJSAi1QDqYr1wXngEwYdvGF7nRsns6ugpyLt8rXE1+/fvR2NjY1ZW6vF44PP54PV64+w9//zzeOyxx7Iyz2AY0Vn3p06dilNPPTX0d0FBwWBME7LpvPIogvd/edDs0zAJkMBgEaCgf7DI0i4JkAAJkAAJkAAJkAAJkAAJkAAJkAAJkAAJaAIU9PMckAAJkAAJkAAJkAAJkAAJkAAJkAAJkAAJkAAJkMAwEBCRCgBxinLnpQ4EH/zqMHg0OqfMW14LNfH9xsVpQb8W9mejnX/++TjzzDONplpaWrB9+/ZsTJMVGzoLvxbv60z8xx9/fFZs2rYdWqNlWSHbiZr96K2wn7o7K3PSCAmQwFARoKB/qEhzHhIgARIgARIgARIgARIgARIgARIgARIggSOTAAX9R+a+c9UkQAIkQAIkQAIkQAIkQAIkQAIkQAIkQAIkQALDTEBE5gF4KNYN59XHEVz3xWH2bvRM7ym6Dp5P1BgXtGXLFjz99NNZWawWyS9YsMBo67333sP69euxd+/erMyVrpG8vDycdNJJoT9axD9mzJh0TRj779u3D6+//jreeOONkJjfcZxQv0WLFmHChAkJ5whu+Bac59dnxQcaIQESGAoCFPQPBWXOQQIkQAIkQAIkQAIkQAIkQAIkQAIkQAIkcOQSoKD/yN17rpwESIAESIAESIAESIAESIAESIAESIAESIAESGAYCYjIhQBaY12QbX9CYO1nh9Gz0TW1der58C76qXFRO3bswIYNG7K24FmzZoUE86b27rvv4ne/+x0OHjyYtfmSGZo0aVLIFy3i11n4lRr41wE6C79mpkX8+k+i6gZerxeVlZXQfxubCAKNn4M+62wkQAIjgQAF/SNhl+gjCZAACZAACZAACZAACZAACZAACZAACZDAyCUw8E/wR+7a6TkJkAAJkAAJkAAJkAAJkAAJkAAJkAAJkAAJkAAJDBsBETkPwOOxDsjOZxBY/S/D5teom9iTh/yrWwBPXtzSRAQNDQ0IBAJZWbbOfF9RUQGdEd/UdKb+9vb2kCg+203POXXq1D4R/9ixY7Myhc7CrzPwawG/9luL+t20yZMnY+HChYm7OjYC9ZdBdr3kxhz7kAAJDCsBCvqHFT8nJwESIAESIAESIAESIAESIAESIAESIAESGPUEKOgf9VvMBZIACZAACZAACZAACZAACZAACZAACZAACZAACeQiARH5JwB/jfVN3nkRgboVuejyiPXJe/GPYL1vutH/jo4OvPRS9kTlp512GoqKipKy+tvf/oY//vGP0AEFA2kTJ07sE/CfcMIJWcvCv3PnzpCAXwv59+7dm7GLZ5xxBqZPN3MPGQ12o+fuJcC7uzOegwNJgASGggAF/UNBmXOQAAmQAAmQAAmQAAmQAAmQAAmQAAmQAAkcuQQo6D9y954rJwESGIUEFhfX3CHAFX1LE1Xe1FG7bhQuddQsaXHxsq8K5MbIghRwZ2N73ZWjZoFcCAmQAAmQAAmQAAmQAAmQAAmQQEICInI6gBdiO8ie1xG410dyWSTg+bgPnhlfMlrUYn4t6s9mO+ecc3D22WcnNXngwAE899xzeP7559HT0+Nqeq/X2y8L/1FHHeVqXKpO+/fv75eFPxgMphri+vWPf/zj0H8Stvf2oOfOxYDd7domO5IACQw1AQr6h5o45yMBEiABEiABEiABEiABEiABEiABEiABEjiyCFDQf2TtN1dLAiQwyglQ0D/yNpiC/pG3Z/SYBEiABEiABEiABEiABEiABLJFQEROBLAt1p4ceAuBO8uzNQ3tAFATTkXeinoji0AggIaGhgFny481fv755+PMM890xf+FF17AW2+9hX379kGL6/WfSNOZ9/WfqVOnYsqUKa7suem0ffv2viz8e/bscTMk4z66YoGuXJCoyf4dCNxTBTiBjOfgQBIggcEkQEH/YNKlbRIgARIgARIgARIgARIgARIgARJwSUAVzvXNgq2WKeXsBtTPOlv8r7gcy24kQAI5ToCC/hzfILpHAiRAAukQoKA/HVq50Xc4Bf3lxdU1CuoeAB5NQynl321tW97a2ppRGr6lxZdOtRFsB3BGmnTfFeA1BXQqJbUnHJjw+9u23ObqG/zFM5ZPE+VsADApPOcuJdacxo5VW9L0gd1JgARIgARIgARIgARIgARIYMgJiMh4APFK6u796PnN3CH3Z7RPmHd5I9TRJxiXuX79euzcuTPrCAoLC3H66boQw/A3XRHgjTfeCIn4tZg/m1n43axu/vz5OO644xJ2lX3bELi3hqJ+NzDZhwSGnAAF/UOOnBOSAAmQAAmQAAmQAAmQAAmQAAmQQAyBotmVC8RSawEU6JcE2BoMovSJVv92wiIBEhj5BCjoH/l7yBWQAAmQQB8BCvpH3mEYLkF/SUmJd6IzdZWI+KKo7bQ8Urq2tf6vmZAcgKA/ZjrZDaW+mx+wf+7f7H83mS8U9GeyUxxDAiRAAiRAAiRAAiRAAiSQKwRExAsgPqDZsdHzy+JccXPU+OGd+RVYH11qXM/WrVvx1FNPDcpaP/ShD+Gcc85BXl7eoNhPZNRxHLz55pshAb/+M9hZ+FMtTimF8vJyHHPMMQm79or6daZ+O5U5vk4CJDCkBCjoH1LcnIwESIAESIAESIAESIAESIAESIAEDAQKyypvANS3o14KiKB880b/QwRGAiQw8glQ0D/y95ArIAESCBMYLmF0Lm0ABf25tBvufBmuc7ukpPqjjq02AuiXmlBBXd/YXvsDd97375U9QX+f3cc8Hk/lmtZ7X0vkDwX9mewUx5AACZAACZAACZAACZAACeQSARHpBpAf61PPLy9kpvIsb5T1gWJ4F95otLp37140NzdnecbD5saOHQudrX/q1KmDNoc2fPDgwb4s/Nu2bRvyLPypFmdZFiorK5GfH3fk+4ZS1J+KIl8ngeEgQEH/cFDnnCRAAiRAAiRAAiRAAiRAAtknUFhWuQpQyw5blm90taz+TvZnokUSSExg+mzfycpCJ4D3h3vtEQdzNz/ifzwZt6I5VZ8RkZ8DsML93oRlze5an1niTu4RCZBAbhGgoD+39oPekAAJDIDAcAmjB+By1odS0J91pINucLjObey8UQvtyi+wF/pb/HvSXbxR0K9wIwRPJrIlkNMg6iyl8EkAHwbg6d9Xtnpsz8I1XateNtmgoD/dXWJ/EiABEiABEiABEiABEiCBXCMgIu8AmBTrV89v5gHd+3LN3ZHtT95Y5H9ax7abW2NjI/bv3z+oazz11FNx5plnZlXYv3Pnzj4R/65duwbV/2wYLygowJIlS+D16gIV5iZ7daZ+HyBONqakDRIggQEToKB/wAhpgARIgARIgARIgARIgARIICcIUNCfE9twxDuRqaC/pGTxxG6v91cK6hIAByDqG10bG34GQI54qARAAqOAAAX9o2ATuQQSIIFeAsMljM4l/hT059JuuPNlOM6tr8w3oafb8yCAQoOXPSKqormjNu1yXEZBv6jypo7adW5oLJrpO80S68eAWty/v/rtlIPHXHPbltsCsXYo6HdDln1IgARIgARIgARIgARIgARymYCIvArglFgfA3cthuzfmcuuj0jfvBU/g3XyNKPvW7ZswdNPPz0k6zr66KNDwv4zzjgDWuCeTnv33Xf7ZeEPBOJ+XU7H3LD0HTduHBYtWpRc1L/ndQRW1QBiD4uPnJQESCCaAAX9PA8kQAIkQAIkQAIkQAIkQAKjgwAF/aNjH0f6KjIV9I/0ddN/EiCB5AQo6OcJIQESGDUEhkMYnWvwKOjPtR1J7c9wnNvyGcvmKyVNAHrr2wv+CoX3ARiv/1cBtzS2112XbgTvQAX9eu6V01bmbR+39xYlWBlFb69lqflrN9VujiVKQX/qM8YeJEACJEACJEACJEACJEACuU1ARJ4BcFasl4HaZZBdxmJlub2gHPfO88/L4Sm81ujljh07sGHDhiFfwfjx4zFhwgRMnjwZEydODP055phj+vzQgn2dhX/79u3QPr7zji7qMPKbK1H/3jcQuLeKmfpH/nZzBSOeAAX9I34LuQASIAESIAESIAESIAESIIEQAQr6eRBygQAF/bmwC/SBBHKPAAX9ubcn9IgESCBDAsMhjM7Q1UEbRkH/oKEdNMPDcG7V4uKamwWIqBcOWCI1jlJfi8rY/6Kj7NJ1bf4X01l4NgT9er4lhZedYHsC6xXwib75FW5uaqv7Qqw/FPSns0PsSwIkQAIkQAIkQAIkQAIkkIsERORJAHEp4wOr/wWyU2v92bJJQB37QeRV32U0KSJoaGjASMx4n01GQ2nLlaj/wJu9ov5g91C6xrlIgAT6EaCgnweCBEiABEiABEiABEiABEhgdBCgoH907ONIXwUF/SN9B+k/CQwOAQr6B4crrZIACQwDgWEQRg/DKpNPSUF/zm1JSoeG+twumuk7zRLPRgCnhZ3ryi+wF/b0eC6F4JaIw6Lk0ua2+ntTLiCqQ7YE/dpkLBcBNsE5uKi5s3lftE8U9KezQ+xLAiRAAiRAAiRAAiRAAiSQiwREpBXAhbG+BZuuhfP6U7no8oj3Kf+qB4GxE43r6OjowEsvvTTi1ziSFuBG1I+e/ei5twZ4d3RUJxhJ+0NfSaCXAAX9PAkkQAIkQAIkQAIkQAIkQAKjgwAF/aNjH0f6KijoH+k7SP9JYHAIUNA/OFxp9QgmUDFj2SIoaY4gUFDXN7bX/kD//4ILVozPL3CWQeQaAB8GMBaADYXtImhTgpuaOuoeByDpIvSV+I7utr2LFeSzgHwMUJG63G8rwVOOUncVeIKN/lb//kS2K2bW3ATBdSbfk/kTM+7vdtAuuX+z//VkYy6Zsfz0oHL0F9anhvv92fGo0nWttW+5Wbteb8D2NAkw203/cJ8XPPAWr2m/Z1uyMSunrczbMXbffGXhMnFkJhSmhPsHIfi7gnpYVPC2pnb/05nsVWTuipk1p0LU1YAsijoP+mXXexa7jkwF/T6fz9O9XX1SwboaQEl4Xzwh+4IdylJt4uDuKe8e89BtW24LpME87a6hsxy0FsBSVykH5/TjD7wMoF3g3F5wojzq9/vtVBMMxzMZ4QlY/6qAuQCODfv5NoBn8f/ZOw/oOKqrj//v7Epyw4ViG0xvAUISEoeiimLJxoAtua2KwWCnUBIgJF8SQgIJhAD5EhJKIJSEgBNjSV7ZluQGtmRkVZo/EkLovRkbcJGrpJ25n99qVx7NzuzOqlnlvnNycqx95d7fe2/Y8r/3Eh5IbNWX+xv9e3tb0J+TkX8JMS1qv+eEW8tqim+ZmZl/pqGTEvqPDW47YU1Sqz5b2RiLcfj17hT056blZYO0VQASo93fLgr6KTfddzqx9woGXwDCyQC84b1y++x0y0f6CQEhIASEgBAQAkJACAgBISAE7Agw80oAF1tfC6y+AcZ7tQKtBwh4J/0S2mkRyIMrKTG/EvVL610CQ4cORW5uLrze8Mdym/UDzWj1LwBvk4CL3t0dWU0IKAIi6JdzIASEgBAQAkJACAgBIRBJQP0u/vEOSiWDr2QgFcDRAJTOwADhE2LUsEYPTxjF9W5+27eucIbPlzhmG09j0OWhavOHh/oonYD6cLiWgQcbK/0vu9VuWMXcBJ5dX1m6TL3pTZ7kO5s0vhJEU8A4CoAGoBmEt5ixKCng/Vu1jaZlYrZvVCJwNQFzGTiRgOEhO5X+5d8E/su2MbTyFb+/Jdo5Sp7kO4c0rAUwKtSvjvY2X1RfX7FTrTGEqJCZv83AGZY1NkCj+xw4U/KkOcmk0Y8BpAE4ot0v4EMGlpOhP9CwfpnSYsTdMjN9I1q87APoaotd25XvAC9MDJC/OopWSS2amppzCA9NWh2yUf3pfTaQ2rg+qD0K7Q1dB/W7PhA8BwzsJuAdBha3AA9urPTvsDpgI5p242M7dzed3fRJy8o/1SD+IYhzOpyt0B7AwL0hX2E5o2YOMZdKmTTrONY8SqcyC8Dxnb2PNtzamah7/9FWTCbC9QDOBRDOmqH2/E1iesDYw0sa49CamByj5GzfmQS+3nIP477zqdlzZjFo6YG5+eaGytLfJif7hmrDMNcg/JiAL4UYvWlAy32mskTpwCKaOufNCTSdmL8D4GvhMxjU/AEfEVAf61kXaU/M7VSnPGizuWe054SbGdUZIc1zFROmg4MamaTQuLjubHitg3hW3LgrfYRAvyMggv5+t2VicF8nYCceThgf+GPrJm+eQXwvtb05dmo6QP9I9ASuiya8Nw8Ois+HN/0QzL8yifht52fgMyJcW15TvMTuw4xVQEtE/u3aprnV1dUBJ4MvTps7xkvGmtCbNNWthZlyK+qKnoy2VzkZBTnEUB+K2kTjoMfKa4vUGx9XwQw9IehXbzpd7lPIZDwD1r9TXut/JZ5z2Sbk57sBmnHAf6cZeCcDtyUFjPvdCKs7I+ifmV54vsH8ECgYZBK1qTPkYf728roSJbR2tVex5gy/7kv2DW32atcQcHOssxwa8yKD5lfUFr0UbY3evpMz0/JPNTRaCMZ50exi4B0PSH3YPpfB/xvuS8DCstri+W65xdMvyDjBs5QYF4bGbdE8nLW8uuTlzMz5Q0bq+/wETAu91qRpNHX5hqJGt2t0p6DfRqhvG5DTWUG/231q8513ErRfJowP/KUzXzS55Sf9hIAQEAJCQAgIASEgBISAEBicBJh58f7g70Kr94Gq22C8rr5ykdbdBLSTs+CdcpvjtEuWLEFLS9Tf2LvbJJlPZT5xI+o3dASrV2z6tzATAkKglwkkfr/BdkUikt8ae3kvZDkhIASEgBAQAkJACPQFAsmT52QR08MAToplDzM2grCgsdL/n1h91etBwfA2voRAdwM4NNaYeOa3E/QD9MJ+If4/7CoomtdWAnKN8cP6Kv/f1Y/IwYCG7Xw9M91qEtg7mfs6NG1Ow9oSFXxg2+yEuomB1unNHm8+iP7oYo0NRJ659euKP1ELpGXPPlGHtpjaRNfRmk7Ed2wbTb+NFXQQniQYbLGdfmIw/8KFXVuJ+br6qlL1HZitzsRJ0K9p8DDwAICLQoEITn5sAfG8hnWlKiCivR1sQX9QCO7lPxDoezH0QcE9MDS6h/SglipczdOVoD91csFRzLq6j7E4Qd0XJm2ek3hdwXMSaRtDk44H4zEiTIxxpmKed+v487LzTyc2/ulibgPAaiLPleGzbmeLVUBPoH94NO2mgKGXAfiGZcxn0LRJ1vupxP80HD9m4EYX51zFwv+X2ZjXWLn0RatNB1vQn5rtO9blXQoHy9zJu/GnWIEZB+OsxPpvgrwuBPozAfmSrT/vntjeJwlYxcNMuJk4GD37o9ji7TaXmPDI+N0jr4mVCd2X7RvVvM/zCBHy4oChogPvHrdn5C+s809L9k3weD0qa76KwFMtZrb9mecXJhsGK/H+yHYbCPeV1xT/MJpNuekFt+8X//8i3IeJL62oKXnCrR/dLehX87Xo3vsAvsztPoV2aycY15TXlfzTjcB9ekbhJI1Z9VXR3K4bMda1ePXLVlf7P402KE5BP81IL7icgb+EqkW4tUdn8I0VtSV3ufHZzaS+ZN+hLV6P2v+pbvqb+mxjYF5FbbEKMLBtvXknc1ILvkkayuPYX5X9/jUAXw8b35OCfqv43ZqFPyc9v4AQzN4fDLShUPZ+t3vSnYL+6efnn60ZKvsAhaO5u03QHwpeUuctWI3AbXP7bHY7n/QTAkJACAgBISAEhIAQEAJCQAgoAsysPpdfbaWh190N/SW/QOoJAokjkPjdp4IZp+3a888/j9dff70nVpY5YxBQov7p06cjMTFcsM9mADMCa2+C8fbTwlMICIFeJCCC/l6ELUsJASEgBISAEBACQqBvE6DU7LzrGXynKbOzG4t3MNP8xqolSkzr2NoyvtNDAKvkBypDvqtmFds7DbIR9N/FIKUTcfvbsQ7m67YfSn8btR1/IcaCOOx806vhgpq1/nft7LMR9D9PoPcYPNv1Gox/t+qYmpRoHGcYWkUcfimR9K8aKv13xNKBZGbOGN3iTXgcQK6rzWnrZID4/u2j6ad2QQO2gn6m64n4XgDHulznCzCmN1T525MWHkxBf4iTOu9hcX5MNxhYRsAxAM4OdY4p6E+b4ptoGMEgALec1NRR76OdSBuER8D4s6mCRCx/op538+DkrLwZRKzOVLg6Ray51esfaBpm1a31b7TrbCOgr0Jb9Qy75JwRnM/JmnmYF94lIExyY4ypjy3bgynoT5k8ZwqYlFbN7XMu7E6HICGH59YE0lAP4LjQ63U9eVbi3AvpLgT6HQER9Pe7LROD+zoBq3gYjM2gYLknJZBVme43Mngpgd5l8AkaaCoDGQDM9aRbmLiwoqZEveGybUrM37rP42fCZFMHHYQXYdBjIN4S/Dvhm/uF+ZeCMcHcj4FrKmqLHzJPnpmZ6R1tHLmYWZXDCrYWsHFxed2SSic7ZqQX/sycXTzU79kAaxeuqlu8zW6cjRh/k0actbzGvnSRw9o0PbPwsATdkxB+3eDA95lwU/jfzFjiJa8q8RRsrJPunbDvC2uGbVXl4NPhTfcT44qOa/F2gIpBqAZDJ8Io5mDwhHqzZt6vvQSaV1ZbZCrVFGn1jPS55zCMFZY3SG73DErUnzBE9/ltyoSFV4tH0J97fkE6DKzsEIyBjj4zcRKxNg1g9UFsqMkrVz67ua9twRRaKUCqNFq4tXMhohfIo+/RDXyNGHMBmmLh/wF79KyKav9bduv11p2clTL3ON2jrwbojA52ED6GwStZQ23wShpIh0bTLHeyfUiPCvozCm5hxq8PLEZXldcUqSjtYJue4TtBY4/6EHNC26XBy5xE2RVVRZvd7GV3CvpzMwqvhKoccaDZPlfizdCfk+k7mfSgj+YPs3sBKmcyVhKTKpnoASMT4AJTQIGypNuDWdxwlT5CQAgIASEgBISAEBACQkAIDGwCzKzKJv/S6qW+cSH0Z9s/sg1sCAfBu4RZj4DGn2m78rZt27BqlWPugINg7eBa0uPxIDc3F8OGDYvqeKDuHhgvqUKk0oSAEOgNAiLo7w3KsoYQEAJCQAgIASEgBPo+gdQsXz4TFlrE/M0MrNqfWXsFDN4HjYaAMQNt1eGDyeRCLUJwbfZYZX0fvRUPg2CtaN8EcClIexqGESBNG20w5xOQbpm/mRiX11f5S5xIWgX9ln5vM7CGiJ4F2AumDIBVxvNxln6fMPE6YpoXEtobBKjM+6uZ+d+s0ThiTGHg/Iis3oTS5q1j5m7c+Eir1UYbQb+5SzMT1u9Pnv4UGbwZRKoygkqYmGxNWsngJQRSSQU0Sb/KAAAgAElEQVRPCU3QxOAnNdKeZmAXM59LgNJdqGSf5qCJXQRcWF/pr3Pi5yBSD/pvEP4etK0tkek5BJprYWcAfH1DZakShXdoNoL+ZgD7TALvLwh4ignrggOd96aO9jZfVF9fsVN1U1UU3vsMR3i1A+eQtGDG/wPBCES/Z53vCxvkTUJL7Rr/57ECG6Ld1ihnucM+EtHXuG0vvuaQfDSqoD8ly5cMde+Aw0z2RNzH/Vn5pxNwseXebtHZmPxs1dKXbM5iR5E2Y2dQRwG0fVlD+AiMFSBqIGCEwca3CKTO44FksMFu9I9920Z/1+68h9d0eKa4uvMMvBIIIOt5m+SocQroO3AOnUeVzPNbJjamc47nNK+2xzCMrxPjEm7rZ37WfaKx9q26qpI3wuNVtn8MPVBxxOPFeINRBsbR4XsKYC4b+Fd4jNbc3BQ+y+3zTPKdQ5pKjtke/NDhzFv30uGMuL2zaroNiYHWGdXVZdvtznxE8EcPnpVod05eEwIDhYAI+gfKTooffYZAhHg4bBnhBbB+eXmt/xWrsbkZBSlgLDcLvYnIv13bNLe6uloFAVgb5Wbk3wAmFfEcbtuYML+ipli9UetQosqX7Bva6vX+lsEqa374DYStCNpGRPvL8tpiFYEb0aJkyd+tGTR1eX2R7Zv82WlzTwyQoSoBqKhS9UZ+TVKrPtvf6FfZyjvdrMEFboXROekFVxFwv4mNTqB7EwKBm+xsyk33nQHyLAQHgyXCbQsTplbUFEeUTVIdZqbMG6t7WtdS25vwYGPgHda4YMWGkuetTqs9a/F4rgMFxdftQnoGHmzyfHqdw7mAW0G/mr85wbOUGBceWJsrEwNGvr/Rv9Vqz4zMguNZRzHMpdjiFHs7bawNf8ezrOawvy+4taym+Ba7NXrjTqpgmFH6uAcB+q7JhgDAtyUGjD9Yz5H60Niy2ZMPDp67MWa73Z7beC9KTlbhOGrmShDCaoV3DdKzVtR0iP6n3PTCRwFWWQRUa2Gm3Iq6IlWFI2brLkG//fmkx8pri75jfb7FKehXVSnuUwFNpnP/CnuMXLuAkFDlCKWemWO+65qHs5ZXO5dCjAlKOggBISAEhIAQEAJCQAgIASEgBEwEmFl9lvyrFYrxVhUCa28WVj1EwPPNBfCco6qd27fVq1dj69aIr0h6yBqZ1o6AytQ/alT0xGz6//0D+jMdcpYITCEgBHqIgAj6ewisTCsEhIAQEAJCQAgIgX5E4Nys2V/1kKYE1e1ZnpmxQkdgwXNVy7+wupIyJf9MGEYpgC+ZXnMUn6Zkz7l2f8K1e0wic4OBv2A3ftZooydJzvZ9RQMW7c9q/lXT/F8QGVPr1y19wQ6tg6Bf2X55Q6V/dYTexufzfLwNP9+vTb7VQXC9hQyeX7++VP2m3kGrMzHbNyoR/AiBVOLIcPtC82hZdU+V/Ntqn5OgXwn0W0BXbLRJ/piWlX+qTsZyAjomHmybXAnoS5pBV9uMpZRsnwpWUMEZZjH4Iw2V/qscxOyUOtl3M3OQRbjtAOg7DZVLVMLSDv4HBczD8XsCvm/a0wihs5rIRtAfnr+ZmW7HHr7LegbU/NpweojBqsJCuO3RwBfXVZYqTZJtizwDfHNDZalKuNFtLTU7L4/BiwC0JylVwmgCLquv9H8Qsff2Z1l1cxT0B4MrEhJWgZFimu//NBi+usql71jXSMuefaIBTZUD/YbptbLtY5BvrZoQpbLBDmL64VGH8iJrMtVQRvtloGBS23DbxB5kND5ln6AzZJN6ppwYHhDtmZKanX8ew1ABOwcSOBL9vmHdEnVHO5y/KIL+TQD9OjHQ4ncSqds8ixzPefD8Zs1JZyKl+2u/S0x0Z+O6Jb9wOlQ2jHewgSmN6/3PRTuINs8Jx2fq2Zm+8V4vqizPhw8IWn59ZckzEedQ3dlh9BMiVslnktr3hPBoy9YxVzsEIlkz9Lc/G7rzrHTb5ZSJhEAfJyCC/j6+QWJe/yNgJx52k1k9J73wUkKwfFBYcP+WHtAzVzb6P7ZSsBGwxsyWrrLQbx7WpMrn5IfnI4oUQVvnZmBlk2eIr7r6cRX52qHNzMw/09BJZbqOKMljN3d4cE5GQQ5xsNxT0FcC3VBWW/T7ru52ZwT9ERnJAR3ENyWOM/5gffNptm9W5iVH63qgDKCJpr+XjNszct4jNpHUM6yZ0cGOImLTfJSbVng1KBgJHD4XTdAwrXxDcTDbe8TZSC94nIHL2//OlFNeV6SCPDruXUb+6QYH9+7I4AuEj3Vo31pZs/hNp32wyWyuM2FWRU2xKtPWqWYTFKIzaH5FbZH6YOPYbO6LY1WI3riTM88vTDYMVh/Qw9HGrjK5z0gvnM1gdS/bgzZ6TNCfVjiViFUEcVvNesbiHd5PL7cGh+S47Ge3Od0k6Kec9PyfEIIBS+Fzr3heWlFbooJKOrR4BP3TMwsP13RW5z78hc5u1ozpFRuWPO102GZmXXaY0dqyEnyg7Fp3PbM6dWlkkBAQAkJACAgBISAEhIAQEAIDjgAzZ+4vvR3xuYS3vIbW0m8POH/7ikM09nQkzHnU0Zw33ngDzz0X9fezvuLKgLTD6/XiS1/6Es466ywQRf8ZQ3/uEegvqK9VpQkBIdCTBETQ35N0ZW4hIASEgBAQAkJACPR9AhMnXpEwZMz2v1nE01EzNyuvbAS7rcw8q7GqdKXZ65RJ+SdBM9T3I8HEkEqMrnQnR43G7dG0GxlTCo4JGLoqs/cV03y2ImX1uo2gfwcbfFHj+tIGp11w8F11jznWTlBLwLX1lX6V/K9Dsxf00xPbx/C3rYJr80DnzP6xx9oIl1+FFshsWLt8iwv7YlZECGaq3wYlwFYVG4LNTujsIOiPOX9mZuHhzZ7Ak/urQ5i0O9EF+j0t6A9VMVAZ1M82MYx5VxwE8Y6C/pTsOTcBdJtpjTe9Gi6oWdshqWOHbVQBIAYF79lRoRdsqzI4CPqjVtgI3vfI+Q2A8hoqlyy1nqfOPlNSs/K+xcRKpzQiNOeHMLRvNawvedu8hq2gn1ETQGCWXQBSeKzNWVSBMd9tqCx9LNqTOiV7zgKA/mYKXvk/9mBy41ORSVXVPL0h6E+enHcHMd9oPiMaa9PMlQNsfKLkyb7riPEnky+7iCmnvipSW9MbZyUad3lNCAw0AiLoH2g7Kv4cdAI24uFPDIOmrKgv+m8049oE4nrN/ujXE0L9thFrk8vqFm+0jIvIMK2yy5fVFl8Xq9yTjeg4QgRtI7D+0Mta5tK6xRHRm+Zs/vtLMz3PwCYAOcpeAtYnePRcf7V/l9Xv3PSC2/dn/g5HIUbN5h/PhnZG0J+bUfCDUJb08FLViUn6DL9NZHOEH+cXpMOA+pAZFnE3aRpNXb6hqNHc1yYzegsIl5XXFDuWeQuPtwvEcBJiqzFuM/TnpuVlgzT1oTYo7o62X2ZfcjMK7gVDnbVg66qw2ebcv+vxeDKWVT/xUbS9t1Z5ALBJI85aXlPyasQ+pRVOR9ub+XDr7jupqgZYuDiff+t9zs0ouBOMGw4wxcKy2mJrCcF4rkJE32AFgcD4hSCoknaqOQZj2IjeHdlaF+qqoP/Ccy8ZmZgY+C1AVwPwmpg4Pk/iEfTPtAayAG974E1fVrtIPbscm7VySU8FXXRpk2WwEBACQkAICAEhIASEgBAQAv2WADOrH6ojMnOheRdaHlUVt6X1FIHEb68Ghoy2nV7XdSxfvhz79kXkuOgpcwb9vEcddRROOeUUjB07FklJ7UnAXHEx/luGwIYu5wtxtZZ0EgKDlYAI+gfrzovfQkAICAEhIASEgBBoIxDKtr8ewBEhJq6ySQfHRmTepycaKpfMM2tcUrPzfsRgJSBta4SGxNbWi50yaJv3xUbgaytSDtmyGKBC0/hoGenbu6Vlz8k0QEpjMSzesanZc/7AoJ8ccI3+UV+55ECixtALNsJ8x2z+Zv+VMDppzDZVCSGo1wk1V2OTL/CdTDqUVqktGSRjm+bB5Lq1/gitUkq2T5XIuyJ+/31pDKwxCbAjhM72gn76S0PlkmtiaaFSsvNuAfjXB+zioobK0rA2IuIK97Sg3+asuL4ryZPmpJBGqlJEuGShraA//YJZR+q6Rwnzw9UvbANl7J5fVpE3ge+qryz9qbmvjUhbidqvb6gs/XOMZyIlZ88p7liVwj7AIu2C/K8ZuqESMoaz2rs6s8Hzfui2xWDMMT0vFjSs83fI9mAj6LetDmH1JxQkVG8KLvrQq3lSa9YWfxjN94i7BHwGTZvUsLbkZdt9mOSzZrZ3dU7cZui3OyPEvKC+qvSJGHsIu0AcEEqbt46Za83S3xtnJZa98roQGEgERNA/kHZTfOkTBKyCfgYWVdQWq/JOHUr7WI21y1ROBk8vqy9Rb2rb27Rk3wSP16NKQ50c+qOT8D+Ch80an5OuTS5rWPwvc2eL4F63syMzc/6Qkfo+PwHTgmMJ9zFQZcq8b2uXjQ0vGR7KWlFd9HlXNzBeQb8v2zeqpdmj3giHy085ZgG3s81GJA27ygQ56fkFBFIZ58PZxhsSk/SL3AQNqHVtAjHeNUjPWlETGVXrVtA//fz8szUDa/eXq2v71ZrxMidRdkVV0eZo+xASRH+5vQ/jw/K64me7unfxjs9JzTkE2rAVBJwf6x709J28OG3uGC8Z6p6eG7IlrnMU77mNl5XqHxEAEWO/Lc8Adb+vKa8pfiDW2raCfsL/gmFbzjB49IiTCHQOOBidfpa5WkFovS0EbXpZ7WLbtIjxCPptAki2aB7OWl5t/wEq7G/ouZsc/jcxPt/u/bTOWt0gFh95XQgIASEgBISAEBACQkAICAEh4ESAmW2/N2p5dCrQ3CTgeoiAJ/1/4PnKbMfZX3/9dTz//PM9tLpMm5iYiNNPPx3HHHMMRo0aFTMTfyxixofPIfDkjUDr3lhd5XUhIAQ6QUAE/Z2AJkOEgBAQAkJACAgBITCACKRM9s0Hw5yhuqJ525g5VnGnncs2QtcOgm6bjOYGCPMb1vlVtfuYzU7ga5cFXk3UWTG3jch3jwa+uK6yVOl3orbU7Lw8BpsSPtoLzm2Euo7Z2a0LRora4Wp/zr3wkpGe1pYnVcLw0Jy2ouJzM2cd7fF4akE4Plo/OxARYn2boAEbQX8TQbugvrLkmdh858xikDkD/IYR2pCL16795267sZ09A7HsCL9uDeAA3O2FGm8jjrY9AynZebMBXmLKoF5He5svqq+v2BnLTptzFsHLxg5XovbQHetQOYBgH8ASWWEgMtDHyRer/3ZrWAX9DF7SWFlaEEu/F4uf0+tu71J4fE9n6E+Z7JsHhgpy0EJrPp8YaJ3iJkhK9U/NjgjEsa2E0BtnpbN7IuOEQH8kIIL+/rhrYnOfJmAVD7vN5GwjdFdK15zyuqIVZoetmdUZ2ABjz/QKF2/K1DzWTOJu1tifxf2O8triX5rtsAiEW8DGxYbGb2vsUdGTbVUGiK4qryl6OMo41emx8tqi73THG6Z4hdEzUuaexR5jHYDDQzY6ViNwOnQ5GfmXEAfF+m0uM9btGZYw0/zBIDc9/68Afdc0RwTPaIfaTjBuF2Sh5nAr6LcJDNEJdG9CIHCTv9Hf53/1tLkvjoEtPX0nbbK+x3WO4j23nXkAWitRxKrqYRNE4ioIxVbQ3xmDD4z5xCCat6KmSGV6sG3xCPptn7NAaWJAv9LfaF/mrGvmy2ghIASEgBAQAkJACAgBISAEhIA7Asz8OoBTrb0DK66HEilL6xkCdMRpSPD9PerkKkv/7t22v//2jFEDfNYJEyYEs/AfccQRcWfhd4OGt72LwMqfgHdGLcbnZirpIwSEgIWACPrlSAgBISAEhIAQEAJCYHATSM3OW8hglcwy2Ai4tr7Sf78bKjZi7Q4i5bQpvomGjnUgjAnNt4k9yGh8yv+Wm/lVH5uAA1tRd2fF3J0V3yrbIjOF94Sgf04HETUQPUt9mKvN3tgK+pOzfFOJUAEgITS2UU9InPrsmidcZaJIzp7zIIGuOnB+eHZ9ZemyeO2wOw82mdijits7ewbcnMXkZN9QGo4yAAfKbhIissc7zeVW0G/luV+gdWtD5ZJb3NiYMmXmWBheFYhyeqh/RNCAWzvs1osU6keeRTtOBMqvr1yighRiNpuKIRF77vbexVzMZQe3dyk8XWefKW4z9Ec+syMrMURzLfkC36GknsvAN0L9DCLMrF/nV8+B9tbTZ8UlfukmBAYMARH0D5itFEf6CoGeFg/nZhReCWZVxirc1JusmJmzw50ZyCXg0vC/CXRDWW1Rh3rUVrE3AesTPHquv9q/KzzOknX+LT2gZ+5K+mzzqMD4hSAES1cxsLLJM8RXXf14e23ynIyCHFMWf5Wd+9KKmpKY5Xzc7G+8wuiIvbIR48da1yYo4G0PvOnLahcFfzV0W3kh1jrWoAC7fVNzuBX0q745afk/JiK19+HKAepT98fM9IDm4aKy6uL3uyPQIpZvnXm9Lwn6uxpkE++5jZeXDavdmkFTl9cX1TnNZVO9IuYYNVc3CvoDAP0TxL8ur4letiweQX/w3Lc9g4o7VgLg7Qw87iE84h1nvOH3+/V4OUt/ISAEhIAQEAJCQAgIASEgBIRAVwgws6ogeKF1Dv3FJ6A3uv7apysmDNqxCQWLQIee6Oj/22+/jcbGxkHLp6uOH3LIITj11FNx9NFHY8SIEV3Owu/Knn070Lr6p+BPbSuau5pCOgkBIRBJQAT9ciqEgBAQAkJACAgBITB4CdgIVVuZkdNY5VeZ3bvcbATZUTOs2y1oExTgkNl8zmKACg/MwTc3VJb+NpYTnRXfqnndCou7lqG/ZwX9qdm+axj4czsnQgMMPvDvGACZMJNAeU7c4xVDm5frU4L+SBG060oDyic34mg7MTyD7yaGu6wghKEA/dyUXCQiiMONHU5b7kbQbxNUsAfgO8FwG8RzKIh+A+CwkB0R993tvYt1992+Hu8Z7uwzxY2g38YWWzF+LN+sQQFA5POyp89KLBvldSEw0AiIoH+g7aj4c9AJ9LigP73gF/sjXm/vLkfthOGZmZne0caRi5nZF1pnk0actbym5NXQvyk3vfBRgBe0/ftAln1LxvqITOW56QXKduWDanFlMo/lc7zC6Nz0gh8B+FN4XrfVFMx22AiYO2SKz8kqHEctXGN6I+yYST6af259i0fQ70v2DW3xavdZqgeYzOCdAP2HmZdqXlrWWwL/3IyCY9hgnwaayoQvATgKgDfG/h+0DP3WO8/AooraYpWZgGOdWfW62711M5ddn85m2483q79auwuC/gCAT4joWcMw/ElDjLX+Sv8ONz7HK+j3+Xyels3aT8GkvpQ5EMxyYDFVoeI1AGs04kUi8HezC9JHCAgBISAEhIAQEAJCQAgIga4SYGaVQevX1nn48zfQumR+V6eX8VEIeL6WD0/qD6MyqqioQFOTq4Rzg541EeG0007Dcccdh9GjR8PrjfWVTs8hC1TdBuP1NT23gMwsBAYZARH0D7INF3eFgBAQAkJACAgBIWAiYCO+tc3i3lloKZPzbgDz7w6Md5dd3ryeW3FsZ7Ozu53fjoFbYXFfFvSnZOfdAnDEd1ed3XOrMDheMbR53T4l6J/km0Aa6gEcF7LxM2japIa1Ja6yDrgRR5974SUjPa0tKpgmufP8O4zsdUF/xpSCYwKGrjgd000+9KigP2XSrONY8xQSMBXAKQDGOehNzO5EfU529pniRtCffsGsI3Xdo5J8hrOYdOqZ7SY4w82ZddpjN/N30/mQaYRAvyEggv5+s1ViaH8h0NOC/gjBdhfBOGV6t1QC0Jkwq6KmOFg2x5LBX2fwpRW1JSrjNWanzT0xQIaqGhB802XOwG/NFG6Xwb8r7sQrjI63v51tsQT9sV53669bW+MR9Ku1lbi5dZM3zyC+l4AjotoTzN7P97a2eB9e86y7smlu/VP9clILvkka7gFwnos3vtap+4ygP97AELd7Gw9LU1+akV5wHwPXhP9GhFvLaopjllqbmZl/pqFTFYCxobHBShwrG/0fO9liK+hnyimvK1rRSftjDotX0B+akKZnFH5LM/gBEE6LvghvZ8ajXkr4Y7jyRkyjpIMQEAJCQAgIASEgBISAEBACQiBOAvsz9J+zP0P/s3bDWv5+EbBve5wzSnfXBJJGIHHBakBzFp5v3rwZ69apCtPS7AgceeSROOWUUzB27FgMGTKktyC9AGAngG9FW1B/cRH0xr/0lk2yjhAY0ARE0D+gt1ecEwJCQAgIASEgBIRAVAKdFZ66xdodok63Noqgv+OuuBXSR3Jzu7tO/Tpm+nZrh91sfVzQb1spwomKG3G0TZ+ubkavC/ptROld9aFHBP1pU2afa7B2HxjfBKDFaeRBE/S7fR7G8sfNs9nNmXVax838sWyU14XAQCMggv6BtqPiz0EnMFAE/TMz8k83OCjmPTIIlXBfeU1xMF1ZTlrhVCIuB5BozbKfmTl/yEh9n5+AaW2bcSB7v1Xs7xRM0NlNjFcYHW9/O7tiCfZjve7WV7e2xivoD69/xcQrEjYP3TkVxN8HcD6gSmzZNwY+I8K15TXFS9xmoY/mpwoqaP5U+zGB7nDMxM/YzITd4XlInUhgvMlOEfTbQA5WiGjmShDODL28h0G/JfCbsc4eg4YQWJVZ+3Kob4fgHZf3QUX19EVBf9D8trNH5wHaDwg8DaBDnLnwTlWybdzukfc+svGR1lj85HUhIASEgBAQAkJACAgBISAEhEC8BJj5CwCHWscF1t4M4y31FY20niLgveAOaCdlRp3+hRdewGuvqYJu0pRoX2XhP/roozFq1CiorPzd1lr3gj97Ddz0CbTTLnaado/6voKI3mPmhwBcGW1944NGBJ66CWhVRfmkCQEh0FkCToJ+AF8hIlfZJju7towTAkJACAgBISAEhIAQOLgEuksc6uRFd4g63doogv6Ou+BWSC+Cfnd3sCviZrWCm/Ei6Lfdi24V9CstycfboPQyt0ZJSPo5APUdVbipL8hUwsyk0B9E0B/j2nTHs9/dzZReQqD/EOjGb9r7j9NiqRDoSQI9LejPTc//K0DfPfBugG4oqy36fXf7ZM2mr7LEBVi7cFXd4m25GQX3gnGdWpOI/Nu1TXOrq6sDYRss2f3bs3rnZBTkEGNZ6M3Obs2gqcvri1SJn25pbkXv7XamF/wIwJ9M76wWltUWx1XHPpZgPyiobuEaAKeG1nEUnkeD4Na3zgr6zWsrcf+mITtP1QjnE3gGE59nI3RW4u4bK2pL7uqqqD8nveAqAu7v8CaY8AIb/Hv2ak+vqC5Sb4I7NJvz2WcE/QwsqqgtvswtF7d725lLkpOeX0CgRZ2oeGC7HBPWJLXqs/2NfttfwPtRhv4I/4LVKj7Wjje8WpoGXMzMkwAcZu3IhEfG7x55jYj6O3MiZYwQEAJCQAgIASEgBISAEBAC0Qgw82IAhdY+xjsbEHjyRoHXgwTosJOQkLcQoOiJtioqKtDU1NSDlvTdqY877jicdNJJOPzww5GYqHJ8dFdj8M7N4Pcbof+7CLzjIyBhKBIKF4NGqOrltu1qIlJC/mBj5g7f8dmN4G3vIbDyf8A7N3WX4TKPEBh0BBJm/xU0Lpz7o4P7DxBRe4XQQQdGHBYCQkAICAEhIASEwCAgkDJl5lgY3moAp4fcjSpUjRdJyuS8G8D8uwPjuKihsnRuPPOIoH/OTQDdFi9Dt4L+1Oy8hQxWOojwp/GbGypLfxvPHkXr69YOuzn6eIb+z6BpkxrWlrgKgnYj6E+/YNaRuu5RWqsTe+I+qjnd2OG0n25E2mlTfBMNHetAGBOaJ65KBm7OXeS5cP9cScmecy1A95iz8hPwkkH0O6+XK2vX+D+z2hDvGXb7zLKuY1PdoI72Nl9UX1+hKlkGW3edETd72dNnxc1eSx8hMJAIiKB/IO2m+NInCPS0oN8q/jVnzu9uALnpBbcD+EVo3k0acVZA0z7TdFZp4b4a/DvRVeU1RQ+b17Zk929hptyKuqInzYEAUG90PJRlJ9burB/xCqMj9oqxbs+whJlr1/6zPRN8LFtmpMw9iz2Gqrl+eKjv2x5405fVLgr+OmgjPNfJ4Oll9SVrYs1tft1tIEd3CPqtdimB/5ZhO5XA+U4QTjO93gQN08o3FNfG44u57/QM3wkae9R5OiH0dx3ENyWOM/7g9/t1p3n7lqA/LxukrQpVrFClA9YnePRcf7V/lxsu8Z5bN3OqPpmZmd7RxpGLmdnndoyLfls0D2ctr7b/sNmfBf1W38PZ+4m0u8A4z/S6zqD5FbVFKlBCmhAQAkJACAgBISAEhIAQEAJCoNsIMPO8/T/E/cNuwtbHp4P3qAT+0nqKgCflWnjOioin6LDc1q1bsXr16p4yoU/NO2zYMJxxxhmYMGECRowY0c1Z+PeAt7wO/Y0nYby6IsJvb+bPoZ2R48SjioiyrS8y81QApQCGO4Js3hUMjjE+3tinWIsxQqC/EFD3Ut1Pm7aDiEb3Fz/ETiEgBISAEBACQkAICIH4CdgIVVuZkdNY5X8y/tkiR9gIsjeM0IZcHI92w61AWDL0d+TvVoRsFfYy+KHGytKru2P/1Rxu7bBbr08J+i/wHUpKqA58I2RrE0G7oL6y5Bk3rNyIo3v6Pio73djh5E8nReBxBT64YdlZQX/KpPyToBlPAzgmtI5BhFuPGo3bo+mY4j3DPSnot7FF+TCzfp2/wg27cB83gTw9fVbisVf6CoGBQEAE/QNhF8WHPkWgpwX9ORn5s4hpadjpeMXD8cDKTesoVGbiSz269r6hsfpQpn4cC4r8l9eUvGqe15fsG9qc4FlKjAuDfyfcl6jpv2zVPeUMqKzXSvR8f1ltscryz/HYFK1vvMJoGzF+ezUBtzZF7IdNUIBbMb7TmjmpOYdAG7aCgPNDfRyDAnpC0B+2y5ftG9W6z+Nnwp+/LZYAACAASURBVOR2Wwn3ldcU/9AtL2u/nIz8S4iDGeTbjgpj2di9IwtiZT/vS4J+SwCLcuNDL2uZS+sWv+OGS7zn1s2cqs/MzPwzDZ1UsIQq6dVtTX1QKaspvsVuwoEk6A/7pwJaPh3edD8xrgj/jYGVTZ4hvurqx/d1G1iZSAgIASEgBISAEBACQkAICIFBT4CZR6rvWgAMs8LQn38U6n/SepCANwkJc4ujZYUPLv7222+jsbGxBw05eFMff/zx7Vn4ExISus8QIwDe9j6M9+pgvLwMvDsiiVn7WtqxyfBO+6PT2qo8wulE9IldB2ZWiShUEo3jHY03dOgN90F/yd99/slMQmCwEEgYisT5K4NVNGzaAiJ6fLCgED+FgBAQAkJACAgBITAYCViFnQRcW1/pv787WESI8Rnv6bqe/mz1so/czp+anZfH4BJTf9ugABH0dyTqVoRswzciK7jbvbLr59YO27HZc2YxDuioAES1rbNnwI1/EydekZA0ZptKOHAgUwFhQcM6v6vPSy7F0ZScPaeYQHkHbOJurZjg0g5bJG4E/edeeMlIT2uL0p4lhyYxAMprqFzSrodzwztan04L+if75oPxmGnuVdvHYNYrfn9L1PVScw7hoUkqE0haqF/USiY9KehX67sR40fzx26P7IICevqsdPUcyHgh0N8IiKC/v+2Y2NvnCfS0oN9GPNykaTR1+Yaibv8lcVqyb4LH61Fl005uA0/qDcuHAP8q+K8omcgtIuWXmIxribViAEcC0Jkwq6KmOK7Iv1ibH68wWgnUW5o96s1USmhuncGXVtSWKDtjNpUBfVRg/EIQzKXe7iivLf6leXBOen4BISha94T+3pCYpF/kr/TviLmIEmafX5hsGMEgCvXDvmqOgnE3gv6ZKfPG6p7WJaZo0g89ekLe8oZ/bollT3cHlFiqQIBAN5TVFv0+lh19SdDf1XMU77mNxSb8ekQ1D8biHd5PL6+urg64nUP1y0krnErE5eEKBACeDbB24aq6xdus8/RlQf+UKfOGD9nb+tf9P+yfG3p+7QB5Li+veeI/sXhMPz//bM3A2v0l1cKZxjpU4og1Xl4XAkJACAgBISAEhIAQEAJCQAi4JcDMjwD4nrU/7/4crQsdM5a7nV76xSAQQ0zePvqFF17Aa6+91u95qsz7Kgv/kUce2f1Z+PftgPHJizD+tRjGp66qygOJw5FQWAQaHi6EGYF4PhEtjAaemVWp9uU4kBjDtrvxxlMIVN7a7/dQHBACvU0gSgWNeiIKixZ62yxZTwgIASEgBISAEBACQqAXCKREilwrmreNmbNx4yOtsZa3EYa+zwZSG9f7P1ZjMzNnjG7xJqwFcHZoLgOE+Q3r/P+MNbd6PSiiPnTbYjDmhPsT+K76ytKfWsd3VszdWfGtWt+tsDh5ku8c0tTv0hgVsrsDp2gs3Iio7ca7FdKnTMk/E4axHsARoXl2EXBhfaW/zs0exerj1g5bH/qQoF/ZF7EXhNLmrWPmurkrbsXRqdm+axj4s4nH84mB1inV1WXbY7F287pbO+zmcnsWk7PnPEigq9rniIOTGx/c3jvrXKnZc/7AoJ8c+Lu7YIl4z3Bnnyk2zwnbAJaUyb55YKhAEi3kS1xnJDXbl8ZtiTNGhMZvYg8yGp/yv2Vm1htnxc1+Sx8hMFAIiKB/oOyk+NFnCPS0oD8i+33Qc3ps3J5DroyV1TwMaVbmJUe3wti3orro82jgIgTrjNdA3ArQV4KrRhFfz0ibO5HJUGWk1I9ouxn8VwJdGxK1x5XB3O3mdkYYPSOj4BZm/Nq0RnVikj7Djdg+N63gXFDwzYvyUTXb4IrpGb4TNPaoTOknhPq1gHBZeU2xOTrc1k2VHXzzsJ0PA7ygvUMUYbYbQf/0zMLDNZ2VPV8NzblbM2jq8vqimB+0rMLmrlaIiLAXiAiIsAMzI7PgeNbxFIBTQ69vI9Yml9UtjqiZ3tN3Uq1vPUdMWJPUqs/2N/r3xji/NCO94D4Grgn3I2BhWW3xfLfn3q6fbZBBJ4NobM5LCzPlVtQVRZRP7MuC/szM+UNG6vv8BEwLM1NVRypqSp6IxVo9M3VdrzHdYRH0x4ImrwsBISAEhIAQEAJCQAgIASHQKQLM/GUAturnwJM3wnhnQ6fmlUHuCXgvuAPaSZlRBzAzqqur8fHHQd1Bv2mapuGUU06BysQ/ZswYeL3e7rN9/xdsvOMjGO88Df1fxcC++H8/9k6+BdopU5xsWkNEF7kxmJlVUg0V1H/g+zSbgfzZawis+il4zxduppU+QkAIqN8Exn0ZCbPV9bJtpxLRmwJKCAgBISAEhIAQEAJCYGASsBF0R80+baaQdkH+1wzdUBqFw0J/jxCgJk/Ou4OYb2wfR2hIbG292I1AOXnSnBTSSCVzDAvhHcXmIujveD7dipCTk31DaThWAMg6MAM9sX0MfztW5vJw/4wpBccE0NzcsHZ5RLJJt3bY3a5I4fbBy9Cv7LMRQru+K6mT5lzIGqlEBUkhX22DOmzuVCsxL6ivKo2pfwjNS8nZvjN3jMHrdvvXGyLt5Kw504hoGYBwmcgdbPBFjetLG9w8Rc/w+RJHbcOXGiv96rtUto7prKDf+oxwCg6yrpeWPftEA5rSyZ0Yeu2gZuhPmZR/EjTjaVOyV9dnRLEdvY3+DvAlpmeybWBKb5wVN+dB+giBgUJABP0DZSfFjz5DoDfEw6Es6UWmjNkqs/yNFbUld9m9STHDmZE+9xyGsYKBXaxxwYoNJc9Hg5eTkX8JcTC7vLVFrQxgk0FdlR5KVJMwsLLJM8RXXf34vu7cuNyMwivB/FB4TjfCaBuxvSuWSjDdus/jZ8Jkkw8l4/aMnGcXWBEZOMCveHTPRcsaFr8fjcGM9MLZDFZR5+E6xk3QMK18Q3Gt3Tg3gn71u0tueuGjHYIEXAaF5GYU/ACM9rJ5DCyqqC2+LNa5c/IxIos84RktIXHa8qp/OP6SelGmb3yC7lHn3/zr+kEV9M/MzD/T0El9ATE25Kurc2Szv6ryRZcF/RFZ9RkvcxJlV1QVbe7MnbNWUoBDUElfFvQrvyPOG+AqgMfKk4ENMPZMr6iv2NkZnjJGCAgBISAEhIAQEAJCQAgIASEQjQAzqx+twuWm27vyllfRWvodgdfDBGjYYUi4pARIGBZ1pUAggLVr12Lr1q09bFHXph87dixOPfVUjBs3DkOHhr9e6tqc7aNbdsHY/F8Yr1TAeK8e0KNWHo+6qHZiJrxT73Dqo6oEfomIPovHcmb+/v7MgQ9EvW97tiLw5M/BbqsIxGOA9BUCA5RAQsEi0KFhfUIHJ+8hoh8NULfFLSEgBISAEBACQkAIDHoCKgv+kDHb/8ZgpQ8Itw2JgdYZ0UT3oez7ZeZKagT6cX3lkrvNUG3EpwaAXzVU+tWHxQixbnis3fwAyraPQb6dUFkE/R2PcjxC+tTsvDwGK/1QWIDtao/UiilZvmRQMCBgN0HLr68secZsSTx2WC9jvIL+iMzwcJeB3e1DwD74ATHvSsYU3wkBI5jY8hTTWraCfof7+AUY0xuq/I0xbKWUbN8v9mdu/w0zVukILHiuankHjU5viLRt9lyZ/aZXwwU1a/3vRvMhKDjfiodVMlUG/oLd+FmjJeFmFwT9NwF0W3h9ZmxM0r1Tq6MkzU2dXHAUQ/eDkWKyO6qgP2XKzLEwvNUATg+NcRX44TZDv5ozIlDKJd/ULF8+E1SVzHBgyS5iyqmvWqICBDq03jgrbu+e9BMCA4GACPoHwi6KD32KQG8I+tuytjcpkXe+yfkAwLclBow/2GUF9/l8npbNnvyQGDucUf5d9uhTKqo7lsMxA52ZkX+6wUGh8pEW0M8GWLtwVd1i9YOabbPJfh/sFy2zf1c2c0ZqvopUVR8AVBYu1d4gDy4oqy5+L9q8OekFVxGCIvXwOJ1A9yYEAjfZsQxlhy8GcK5p3i1MmFpRU/yi3VozU+aN1T2tawn4WvubPuAdp6CK4H5t8vwAhN+ZxPzqU+qDTZ5Pr6uurg7YreNS0I/c8wvSYWAlgJGheXQQP9zS7L1xzbNPNNnMTbnpeVMA7R8W0fqlFbUlikWn2szzC5MNg1Wm97Adap7SxIB+pb/R3+EXccWkdZM3zyC+lw6UcQuve1AF/epY56Tn/4lA15tA7AXj1kRdv896jpQvzZs8lxPxPQAdYobXDYJ+u6z/95fVFl/X2cALm3161yA9a0VNxw9RfV3Qn5PpO5n0YLWMYw8w5zIQXVdeU/yh3SHOSS/8KoH9pmoQIMKtZTXFt9jdk5y0ggVE+LH6EoOZHx6/d9Sf3VZP6dQlkkFCQAgIASEgBISAEBACQkAIDDgCzMEfxtUPJhEtsPZXMN6qHHA+9zWHtAkT4Z32R8ATzE3h2HRdx4YNG/DJJ5/0GRcSExNx2mmn4ZhjjsGoUaOgsvJ3W2MdvP1DGO/UwPjvcvCuTuUNiDCHho5BQmERMMT89VCHbjOJSIk/4m7MfD4Aldku/H1o5ByGjkD172C8tiru+WWAEBiMBDxf9cGTZqvb3wFgHBE1D0Yu4rMQEAJCQAgIASEgBAYDgXOzZn/VQ8EM1OFEd2DGCjtBsOJxTtbMwzzwPkaE6WE+DLwSCCDr+Wr/p1ZmKdlzrgXonv1C4/CHWcNJrKvGhjJiq99yv2Ga6wsiY2r9uqUv2O2JCPo7UolHSN+WtRslKpeeaRYdwO94N263CqpVH6WN+GQrXcrE95oqKHyosZZdV1XyRnieeOyw7mu8gv6UyXk3gFlpcdpaHNUg3N5zm0z7YMIajXFVfaX/A+s8ydmzv07QVGLLL1lesxX0B89/Vv6pBgUzsB9lGrOFDJ5fv75U6XAiAmEmZvtGJTHdBeJvt98zQuko765L16xZ0/5ZrrdE2qlZed9i4goAI0w+vM4wChsrl9rqr1KzfccahIeIceGBMfy/DZWlPzez66yg36bCguNzTp3vj7bxJQRSAUqHWvYuqkB/ypR5w3cZ+9SXUeq7q7ajSPh1/Tq/CiZwDGKKR9B/dqZvvNeLKgLOMNn2gV1QTfi+frSNfkTg35rE/OrsPtqydczVGzc+0hpxdif5JpCGegDHhV5zPLPWsSnZczoETwBc1FBZOtfunqVOzruI2+7tKGJekaDTz6ur/bvc3knpJwT6CwER9PeXnRI7+w2B3hD0KxizUuYep3v01QCZ/6Or/pu+HaBiEKrBUG+c1ZvPb4KD4v/jTSD3EmheWW3R0mhwbTLth7vfUV5b/MtoY2emFqYZWlCsPdzUb7dm0NTl9UV13b2pDsEHbxOoHMB7DP4KoN9TXut/xby2CpD4dHjT/cS4oqNNHVkSYRQz8gBMAmCuSe6KZbg6gvnDLQAdhBdh0GMgbisrpvYLuBSMCWZ7iLEuYYju81f61Q8jts2toN9BgK7Oz04i7UmAn2JGcB0Gn0BEeWB83RT0ADf2xNpjh+AUNWwvwPVM9I76h2bgBCY+zyp+N82vk8HTy+pL1ljX7LU7mXnJ0XpAXwPCmRYbtjCwVlN3cn8KAcNAMmmYat3f8JiuCvptqk50+c7ZPgcI15TXFHfIctfXBf2KsU0AT/t5A2vL2+8h01gins1ARsf77lxdIye1cDJprJ434ZSHLcyUW1FXpJ6D0oSAEBACQkAICAEhIASEgBAQAq4IMLPKfPSxqQx9+zjeuQmtT+QDhm2cv6v5pZM7AkFR/8V/ALxDog5gZrzwwgt4/fXX3U3cA72UeP/kk0/GEUccASXo777G4N2fgz9+EfprK4L/D1bJ97q3qeAJ7diIohThRUqIqKArKzKz+k5UfWd0WrR5jJeXIVB3N2C0faUqTQgIAQcCiSOQuGClU9DTpUT0hLATAkJACAgBISAEhIAQGLgEbDI3K2ebGVhFKgO7wfug0ZD9Wa2nE3CxWRQKIGoGcVPW7fkWgk0Al4K0p2EYAdK00QZzPgHpZg2DsoMYl9dX+ZXo3LaJoL8jlniF9A5Z5NWkHfZI/YEJ5xCRD4yjTava7lG8dpi9iFfQn5zlm0oEJSIPVxpQ6ulXNKCCgV1gOr5V55vtgk7c3uwoZ7kZjGdBWAui9/cHxEzUwJMYQZ2JXVaGqOJoh/uozHwb4H+C0faFlUZDwJjGwFTqqOGyzYjfW4J+pV0KVwuw+G8Q8LJB+DsZHMwooe49G+wDIdXyXLGtftBZQb9D4ErwORfcOyCoYwLhBAa+aeFpPiIGEWbWr/Ors2bbIqtFBHV+lSBex6wdrRFvq1/n/415cDyCfjXOVB3jMNM8EXyD9xWkxPTjLMZGrS7RG2fFLpjMrtKL2/sp/YRAXyYggv6+vDtiW78k0FviYQVnlhIQ63qpJVO8G257QfhpeU3xX9xk7M5NL7gdgCq3FG4tYOPi8rolUVPCXZw2d4yXDPVjmTmTfczM/m4csOuTmZnpHaWPexCg7zrM4ZjF3ZfsG9ri9fxp/w/m37N84IthDu8E45ryuhJVMcExQjI8SSjTudozc4RsTJeVeL7Fq1+22iZK3Tw4DkE/goEMw5pUtnsVyBCuThDTFtWBgX97dS13WcPi910NiNLJOTgl6syqRJhK2/blcC8mvrSipiTix6LevJM5GQVfB6OUANua0zYe7WXGYiLMAxD8xb2rgv6cjPxLiEmVuQu3hsQk/aJogSBu9jA3o+AHoQofwe4qejypVZ9trj7QHwT9wWCWtPwfEdH/WgJz3GD4hA3kVtQX22ZzmJFe+DMGq3nbW09VJHFjrPQRAkJACAgBISAEhIAQEAJCoP8SYOYbVHYzOw/0unugv7Sk/zrXjyyno76OhGl/Arzh6tLOxn/wwQeora2FEvj3dBs+fHgwC/+ECRNwyCGHgKgbv+Zv3gne8gr0N9fBeGMdYEQk3upW97RTL4A3+9dOc6rkF6cTUYcqjp0xgJlVpjcl6Lgo2nj+9D9oXf0zYJ9jPo3OLC9jhMCAI+CdfAu0U6bY+VVDRO3ZBQec4+KQEBACQkAICAEhIASEgCJAqdl51zP4TouoNhadHcw0v7FqSdQKbMnJvqE0nO8HSIn6XZedY2C3xvhhfZX/79G0GyLo77hNnRHSZ0wpOCZg6GofzZURYu2/er2ZQDfWVy5RVRg6fIHSGTvCC8Yr6LdZy2q76wzj0ZzOzJwxusWb8DiAXDdwQn2q0CbuD4uqY9qSnJU3g4jVOqPiWEd1/UDTMKturX+jdVxviLRNa3b2maKm+D+v5plRs7b4Q6sPnRX0q3miBK5EQ6x0JErHdGp7J8KChnV+tTe2zUacb+kXmbE+XkG/mjBUdUAl/G2vruLyrGwg8sytX1fsWJ60N86KzR1XjxDHbP4ufZNuQqBPEujGb/r7pH9ilBDodQK9KR5WzikherNXu4aAm6NkLz/AgfGyRnTN8tqiDW7h5KblZYM0VeYnnOLrJcNDWSuqiz6PNUdEMADhvvKa4h/GGtfZ15U4POAxygn4ms0cjoL+IEufz9O6yZtnECuR+xExbSA8A9a/Y834H2tcbkbBMWC+GyBVhiyGkJ53MnBbUsC43yycdlojHkF/p3wGAgA/2NLivWnNs080xfLV7esXZfrGJ+ia+lAei8leJtyR1Kr/scWr3dcheMPhbPX2nVT7SwYeZcLkqP4zXtOIrmKmXUyGKksYLP3eFUF/8HmQ4FlqLi1GhFvLaopvcbsXTv1mZuafaeikPjyG3+A3aRpNXb6hSAVXBFs/EfQHMU/PKPyWZvADoOjZ+UKu6QCXgehH5TWRHwTD/udkFOQQY5npXusMvrSitqS4q/xlvBAQAkJACAgBISAEhIAQEAKDiwAzqwxhb5pKFR8AsK8JLYtmAy27BxeUg+QtHfk1JEy/O2amfmVeIBAIZup/6aWXoOvdl+VdCfZPPPHE4P8OPfRQJCS0J5DrOhWjFbz1PRjvbID+n1Kgudu+7olpGw0/HAmFRUCiubhnh2EXEVFENcaYEzt0YGb1e4jKanZTtDl412YEVv4PeGtbwjVpQkAIRBLQJnwD3tz7ndCcSkTqv2HShIAQEAJCQAgIASEgBAYwgeTJc7KI6WEAJ8VwU5V6W03AD+or/R+4QaK0Gx9t40sIdDeAQ2ON2V8NYCMICxor/f+J1VcE/R0JdVZI3xZ4gR8zcGOUDOXmxV5n4h80ritVmoOI1lk71ETxCvrVmLQps881DE1lTrcTOMcU0cc6Z+HXg5yG4U4QromhD9KJ+A4P0WMBA0+bvhN0ZUtqtu9YBh4IJTKIFQijvrRaQeT5gZNQuzdE2laGydm+r4Dx2P5KHxNd8G0G6NHEAN9QXe3fZXumsufMYpASsYdafALw1MkFRzHr6hmnkkNEY9pMxL83dtGd2nB6iMGXta8IfqixsvTqKP5QcrbvBgJ+a38+ukfQ33ZP3J8RFSBFwJ28G39qbPTvjbYfvXFW7AIfmOjOxnVLzMmJXRwb6SIE+j4BEfT3/T0SC/sZgd4WD4fx+DJ9I5p17wyN+TIGvgpqj9ZUNdhVFvVahvG3pPH8jN/vj+sXxemZhYdrOqs31V9V6xFwf1lt8XVuMtJbggF0JsyqqCl2LCfUHdt94bmXjExIDFxJIJV5/oS2Nz28E8Cz5KHvlVUXvxdtHZW5fvPQnVNJwzw2OMOG5TpA/3N5rf9VNwyc1moT9qtqAjw9VPJ7aKjvFwBeZ9CDSZ5Amd/hzafdvPEK+sNzdPAZnALGeNObxaA9YJRoSYlPLK/6h/p3TzTKTfedDniuBTAVwDEhG9Sbw9eYeZEnKWlheH2bTPS2gSYH6U5SblrBOUz4IQEqVVW4dNUXTHiOGH9PDOirVJDGjJS5Z7EnKOg/PHS/FpbVFltLCLriPSNt7kRzcACALZqHs5ZXl7zsaoIonVQFjNHGkYuZ2dfezRJE0Y8E/UEX1BdBzZ/SeQRNVfVQ5RiPO5C1P/jMeAPQVoH4b9GE/OZ79OmwplsJuF79jYF7xu8Z+etHNj7Ss+kMu7q5Ml4ICAEhIASEgBAQAkJACAiBPkkg9PnLNhW/8d/lCGz4Q5+0eyAaRaOPhcpGTUec5so9wzDw7rvv4uWXX8bOnerjZfxt7NixOPnkkzFu3DiojPzd1xi85wvwxy/CeGkJjM3/7b6p45zJO/0eaMec4zTq70T0nTindNU92t1qn6B1LwJVt8F4p9rVnNJJCAxGAgmXLAGNOtrO9T8Q0c8GIxPxWQgIASEgBISAEBACg42A+r314x2USgZfyUAqAPUGUSU1NED4BMxrGXRPY6Vf/V4dd0m7M3y+xDHbeBqDLgeQEv5NHYDSvHwEcFW884ugv+Mp7YqQXs2Umekb0eJVGoLgHn3ZukcE1LNGD08YxfXRtEpdsaMzgn5le5sQmW4gsI8R1Miotn2/dqBKS0r4Xt2qxdu6606nTJp1HGueHxDDB8KxIYF4M4APGVgOA/c2rvd/3BVxtLJVrUOa5yoGLmbgxHCwRUig/Q4Bq9jQH2pYv0zpyBxbV+xIyZ5zE0C3HZg8LiG9ErifSYASwaskmko3FC6dqfbmTQYtSQp4Hq+OkYS2Kxn6TWBC9vD1IJoCxlHte0d4ixmLkgLev4VtSZnsm6+CEkzjX4UWyGxYu1xVoXRqlDxpTjJp9CsG0kJ71vYMNfjPDVWlvzcP7EyGfvP49jNCmA7GyVa+KslrYoD8ToESVid66axQSlbetSBW52o4g5cmBQJXVleXqTMhTQgMKAIi6B9Q2ynOCAEhIASEgBAQAkJACAgBISAEhIAQEAJCQAgIASEwUAgwc4P6fdHOn8C6X8F4s3KguNov/PBMvByec6+My1aVtb+pqQnbtm0L/r8S+O/atQs7duyApmlITEzEqFGjcNhhh+GII47AmDFjMGTIEKis/N3WAvtgfPY6+K1K6P8xJSbrtgXin0g7IwfezJ87DVRl0k8noh4rQ8HMZ6lsdCGxiaMD+nOPQH/BsTJ6/I7LCCEwgAh4vn4pPMnft/PoCyIKJi+RJgSEgBAQAkJACAgBISAEhIAQEALuCaRN8U00dKwDYUxo1Dsej55W+9SyTe5nkZ5CQAgIASHQXwl0468C/RWB2C0EhIAQEAJCQAgIASEgBISAEBACQkAICAEhIASEgBDoewSY+RsANtpa1roXrf4F4O2uqtX3Pef6qUV06AnwTv0daLRKENZHGzO46WMYHzwD499F4Ka+9ZsvHTIeCQVPAAnhYpURHLOIaH1P02VmJThWEQ4Z0dYyXluFwPrbe9ocmV8I9DsCNHQMEhascrI7n4hsq8z0O0fFYCEgBISAEBACQkAICAEhIASEQC8RSM6aM42IlgFICC25YYQ25OK1a//ZY0kPesk1WUYICAEhIARcEBBBvwtI0kUICAEhIASEgBAQAkJACAgBISAEhIAQEAJCQAgIASFwMAgw86MAvm23Nm97F63+7wCBfQfDtEG9piflGnjOmtt3GDTvgrH5ZRivr4Hx5rq+Y5eNJQkzHgAd9XUnGx8gomt60wFmfghA1NILxvsNCKz6SW+aJWsJgX5BwHvBHdBOyrSztZKIJvcLJ8RIISAEhIAQEAJCQAgIASEgBIRADxDIzJwxuiUh4fiGdf5/uZl+4sQrEoaM2f43Bl8W7s/ghxorS692M176CAEhIASEQP8nIIL+/r+H4oEQEAJCQAgIASEgBISAEBACQkAICAEhIASEgBAQAgOUADOPBPAfAMfauWi8VYXA2psHqPd92y0aMRbeybeAjjyr9w019GB1BuPdWugvlQB7t/W+DZ1Y0fPVPHjSrnca+T6A04io1yNUmPkqAH8G4HUyjj95Ea1rbgSamzrhuQwRAgOTgHbsefBO+5OdcwzgBCJS91qaEBACQkAICAEhIASEgBAQAkJgUBE4w+dLHL0VD4Mwk5nmN1YtKYsFIDXLl8+EhQCSQn13EXBhfaW/LtZYeV0ICAEhfPIcMgAAIABJREFUIAQGBgER9A+MfRQvhIAQEAJCQAgIASEgBISAEBACQkAICAEhIASEgBAYoASYOQ1ArZN7gafvhPHqigHqfd93iw47Ed7Jt4EOPaFHjeV928GfvATj1QqojPH9rdGoo5FQsAjwJDqZnkpEB80xZj4fwHIAY5wM5F1bEHjyRvCWV/sbfrFXCPQYgYR5y0CHjLeb/04i+kWPLSwTCwEhIASEgBAQAkJACAgBISAE+iYBSsn2qc9Cv9n/Pw1AMxHuSGjFn6qr/btsTKaU7LxZQLBK5yjT62XbxyD/Fb+/pW+6KVYJASEgBIRAdxMQQX93E5X5hIAQEAJCQAgIASEgBISAEBACQkAICAEhIASEgBAQAt1MgJnvBPBz22n1FrQu/S7487e6eVWZLi4Cw4+A9+wF0E7MBIaMjmuo/b62gre/D+Ptp6G/5Ada7H7z7foyvTIDaUiY/VfQ2NOdlruLiH7aK7ZEWYSZjwewRlUKcOymtyJQfw+Ml5X2X5oQEAKes78D9T+b9jmAo4ioVSgJASEgBISAEBACQkAICAEhIAQGEwGbbPtgYDcBT4KwEga3VSckfAmgeQBOsvB506vhgpq1/ncHEzfxVQgIASEw2AmIoH+wnwDxXwgIASEgBISAEBACQkAICAEhIASEgBAQAkJACAiBfkGAmasBqCzikW3fDrSu/LFkDu8jO0kjj4LnrEugnTwJGGJOrhbFwMA+cNMn4E0vQf9vOfjz1/uIN103w/ONefCcd7XTRK8RkaPSv+urxzcDM48EUAng7GgjjTeeQqD6d0CgOb4FpLcQGGAEaPgRSLi83MmrOUS0dIC5LO4IASEgBISAEBACQkAICAEhIARiEaDULN+3DcK9BAyP1dny+hZNM3Lq1i59Ns5x0l0ICAEhIAT6OQER9PfzDRTzhYAQEAJCQAgIASEgBISAEBACQkAICAEhIASEgBAYHASY+VAALwA4wcnjwFM3wXh7/eAA0l+8TDoENOxw0PDDgOFHgIYdBoDBzTuBfU3gfdvBn78JtOzuLx7FZScdegISCp6INuabRLQxrkl7uDMzjwCw0jGAJrQ+f/E2AmtuCAZiSBMCg5mA9+K7oB2XYofgKSKaOpjZiO9CQAgIASEgBISAEBACQkAIDF4Cqdm+Yxm4F8B0AJ4YJAwAqwn4QX2l/4PBS008FwJCQAgMXgIi6B+8ey+eCwEhIASEgBAQAkJACAgBISAEhIAQEAJCQAgIASHQzwgw85kAGgEowbFNY+jPPgJ948J+5pmYOyAJaB4kzPk76PBTnNy7jYh+1Rd9Z2b1Q/sdAH4W1b7WPQisuxXGe7V90Q2xSQj0CgHtxPPhnXqn/X+UgBOI6P1eMUQWEQJCQAgIASEgBISAEBACQkAI9EECmZmFh7cm6HOYuQDAlwEcrsxkYDcB7wAogaEvali/TD479cH9E5OEgBAQAr1FQAT9vUVa1hECQkAICAEhIASEgBAQAkJACAgBISAEhIAQEAJCQAh0AwFmvhDAKgCO3+8ab1YiUHUbYLR2w4oyhRDoHAHPOd+D55sLnAb/e38WfJWdP9C52XtnVOi+lQA4JNqK+otPQH/mQYBVQj1pQmCQESANiQtWAkNG2zl++/57ftMgIyLuCgEhIASEgBAQAkJACAgBISAEhIAQEAJCQAgIgbgIiKA/LlzSWQgIASEgBISAEBACQkAICAEhIASEgBAQAkJACAgBIXDwCTDzZQAejyrq//A5BFb9D2DoB99gsWDQEaDDT0aC73GANDvfWwCcRUSv9gcwzHxCKIjm9Gj28qf/QWDNDeC92/uDW2KjEOhWAp7zrobnG/Ps5twE4Oj91Tgk2qVbictkQkAICAEhIASEgBAQAkJACAgBISAEhIAQEAIDiYAI+gfSboovQkAICAEhIASEgBAQAkJACAgBISAEhIAQEAJCQAgMGgKhMt2LAHicnA6s/imM9+oHDRNxtI8Q0BKQkL8QNOZ4J4N+QUR39hFrXZnBzEP3i5L/BmButAG85wsEnvwFlLhfmhAYTATokPFImLfMyeUZRFQ+mHiIr0JACAgBISAEhIAQEAJCQAgIASEgBISAEBACQiAeAiLoj4eW9BUCQkAICAEhIASEgBAQAkJACAgBISAEhIAQEAJCQAj0IQLMPBOAo4JSb/wL9BeV5l+aEOg9Ap6Ua+A5y1H3/hwRndt71nTvSsx8DYA/x5pVr78P+r+LY3WT14XAgCLgzf0ztAkT7XxaRUTTBpSz4owQEAJCQAgIASEgBISAEBACQkAICAEhIASEgBDoRgIi6O9GmDKVEBACQkAICAEhIASEgBAQAkJACAgBISAEhIAQEAJCoLcJMHMGgKUADreuLYL+3t4NWY/GfwUJsx52ArFv/1n9ChG91Z9JMfM3Q4E0x0Tzw3i7GoH1vwVa9/Rnd8V2IeCagHZyNrxTfuPU/xgi+sj1ZNJRCAgBISAEhIAQEAJCQAgIASEgBISAEBACQkAIDCICIugfRJstrgoBISAEhIAQEAJCQAgIASEgBISAEBACQkAICAEhMDAJMPPdAK63eqfX3QP9pSUD02nxqu8R8CQiYW4x6JDxTrZdT//P3nkHxlFcf/z7dk9ywRibZkw3oQRCCXHAUUVYxTZgSbZ1KgZTkvwoCSGQUEICqSSQkASSQCCEBNNs2SdsSQaMbdkIy5IooYMJoTfTccFN0u2+n+d0J6329u72ivqbfxJ0M2/e+8zs+vb2+94Q/WXgOR6/R8y8J4BFAAqijebN78H/8FXgjW/HP4mMEAKDjYDmQfq3HwbSxzh5/ksi+hUzqxM6jgJwAIAvACiRfzMRbRps4Yq/QkAICAEhIASEgBAQAkJACAgBISAEhIAQEAJCIFUERNCfKpJiRwgIASEgBISAEBACQkAICAEhIASEgBAQAkJACAgBIdBPBJj5NgAX2qf3P/YHmC/X9pNXMu1wI+DJvRzasbMjhd0MIIeIeKhwYWb1juWXAK4FEPl9i78N/tW/hvnGo0MldIlDCEQkoGdfCv34cqfP1QkdfgCOan8A9wK4kYheFLxCQAgIASEgBISAEBACQkAICAEhIASEgBAQAkJguBEQQf9wW3GJVwgIASEgBISAEBACQkAICAEhIASEgBAQAkJACAiBIUeAmf8N4Dx7YP7Vv4H56vIhF68ENPAIaAdMhqfkb5Ec2wbga0T0zsDzPHmPmHnarorjCwGMj2bNeMEHY506TEOaEBi6BGj8JKRV3Z9ogErw/xsAvyMi9f+lCQEhIASEgBAQAkJACAgBISAEhIAQEAJCQAgIgWFBQAT9w2KZJUghIASEgBAQAkJACAgBISAEhIAQEAJCQAgIASEgBIYyAWZeAKDKHqN/5bUwX189lEOX2AYCgbTRSKtaABqzbyRvzieifw4EV3vLh11JNQcDqAPw9Whz8CevwL/8KvC2z3rLFbErBPqFAO13HPQTz4RK7kH6bsn68CyACiJ6LVlDMl4ICAEhIASEgBAQAkJACAgBISAEhIAQEAJCQAgMBgIi6B8MqyQ+CgEhIASEgBAQAkJACAgBISAEhIAQEAJCQAgIASEgBKIQYOalAErtXZRw2HyrSdgJgV4l4Jn6M2hfPT3SHGuIKL9XHRggxpk5HcAtAP4vqks7t6DjkavBG5RmWZoQGLwEaOLx0E88q1PEnzYq1YFs3HXyxVFE9GmqDYs9ISAEhIAQEAJCQAgIASEgBISAEBACQkAICAEhMNAIiKB/oK2I+CMEhIAQEAJCQAgIASEgBISAEBACQkAICAEhIASEgBCIkwAzPwxghn2Yf9mlMN97Mk5r0l0IuCegHZIBz+l/ijRgM4BjiGiDe4uDvycznwNgfqxIjMdvh/HMPbG6yedCYEARoAMmQ//6XGgHnAh4Rva2byuJaFpvTyL2hYAQEAJCQAgIASEgBISAEBACQkAICAEhIASEQH8TEEF/f6+AzC8EhMCAJVCaU3Ulg38fcpCAu2ubqs8dsA6LY71KIHw/0FW1TQv/0KuTinEhIASEgBAQAkJACAgBISAEhIAQEAIuCTDzowDy7N39dRfD/OAZl1akmxCIk8CIsUibuxA0anykgfOI6L44rQ6J7sx8HIA6AJOiBWS+2wr/yl8A7VuHRNwSxNAkQAeeBP3rVdD2VyL+EUkH+coG4LVPgIP2BE48OKa5S4jobzF7SQchIASEgBAQAkJACAgBIdBHBDILyq4B6Dfd0/HCloaauX00vUwjBIRAPxLILChbAFBVyAUCz2luqFnSjy4lOjVlFHiPJfClICoCY38AGgADwCsmtPLHGxa9Esm41+vVP9hMWTD5EgCn7Dqxcu9g3zYAj6f7PWWNjQs/S9Q5GScEhisBEfQP15WXuIWAEIhJQAT9MRENqw4i6He/3DOmnDk2Pd24mAmHaEwr0/bz1/p8PvWlX5oQEAJCQAgIASEgBISAEBACQkAI9BIBZl4HIMtuvqPmu+BP1vfSrGJ2uBPQsy6BfkJlJAx1RFQ6nBkx8x4AVELDGdE48JYN8D/yE/Bnrw9nXBL7ACNAB2dA/3oltIknAHp60t69vxGo+Q/w5JvA9vZuc+NGA+dmA3lHRZ3ia0Qk/5glvQpiQAgIASEgBISAEBACQiAVBETQnwqKYkMIDE4CQ0HQn5fnHdPuodsBVokJSsRvb5vZRFHrGp/jsa9ZhZX7MxsLgkJ+p4V8h01kta7xfTA4V1m8FgL9R0AE/f3HXmYWAgOWgF247MJRA4SPwHhnV+WpBzQPLaltrH4HALsYO2C7iKB/wC5Nvzgmgn532L0Z3lEdHn0hAyXBEQYDF9c3Vd/uzoL0EgJCQAgIASEgBISAEBACQkAICIFECDDzfwBMto/tWHQ2+HMRCSfCVMZEJ6AdlgfP9N9F6qQqcB1DRJ8KR4CZrwYQEVaIkX/Nb2H+9yFBJgT6jQAdktVZiX+/4wA9LWk/PtwMrP0fsPRpYGdHdHOZhwNXzojYZwURTU/aITEgBISAEBACQkAICAEhkBSBrIKy2Qx6IE4j6vnwQwKvYE2/+4A9zFcGezE4EfTHuQOkuxAYQgQGu6A/I8M7CqOxiAgzoyzLex5Nz1q7svo9e5+T8rz7pel4BIQTooxvNdLSpz+x/P4tQ2jpJRQh0CcERNDfJ5hlEiEwuAgkIOi3B6gqcT8OGOfXNfkGbdUcEfQPrn3b296KoN8d4dk5Z0004G8C8JXQCAYe3KKP9DY2zt/pzor0EgJCQAgIASEgBISAEBACQkAICIF4CTCz+g3maPu4joVV4I2q7oI0IZA6ArT7RKRV3gukjY5kdBYR1aZuxsFviZnV8eM+APtEi8ZcXw9/058AI4b6efAjkQgGAgHSoE3KhXZ8ObT9vgZoyYn4mYENm4FHXwEefD62iN+O4OxMYHZYalpXr68Q0ZsDAZv4IASEgBAQAkJACAiB4UogQUG/HderIL6kZVXNqsFaJFIE/cP1CpC4hQAw2AX9mQVlPwDoZltl/jYmrAGwghhjQNhTS0+7bt1DCzba1pwyC8pvAfh7tr9vYfAjGmmPgvkQEH1pbuWbWlt9O2TPCAEhEB8BEfTHx0t6C4FhQSAFgv4Qpx0gXFG3tvrvg/FBTAT9Q3O7OwjONxJrhbXrFjwdLeLhKOhP5BqYlX/2XtzevpKBb3TxJPy1bm31D4fmjpKohIAQEAJCQAgIASEgBISAEBACA4MAM78B4DC7Nx33zgZ/+dHAcFK8GDIE0srvBu19RKR47iKibw+ZYFMYCDPvD0BVs/xWNLP82WvwL/8J+MsPUzi7mBIC3QS0w/OhH18B2vdoQNOTQhMQ8W8CHv0vsOw5oM2flDn86zxgrzGONm4loouTsy6jhYAQEAJCQAgIASEgBJIhkCJBv3LBBPEtm8bRFet9vvZkfOqPsSLo7w/qMqcQGBgEBrOgPy+vdFy7J20lgJO6aBJaCLq3eVX1hliEM6dWfAWa+SiAgyx9F6X78d3GRt/WWOMHw+dyfx8MqzS0fRRB/9BeX4lOCCREwEHQ/zKDbiBweHVtpn1Z4xM0E5OY+FsA7W6b1GDw1fVNi/442ET9iYiZEwIug/qUgAj63eNO9BoozaqYwTr9E4z9ADTpuj5vSeP977ufWXoKASEgBISAEBACQkAICAEhIASEQLwEmFm9dJloH9cxfyZ4++fxmpP+QiAiAU/u5dCOnR3p8+fVS0EikvLyEQgxswfAnwBcEnWbtW+F/5GfwXz/KdmNQiB5ApoHARH/cWWgfb6aEhH/+xuBhvXAIy8mL+K3Bjjnm8C8DMeQt6t/54hoS/JAxIIQEAJCQAgIASEgBIRAIgQcBP2fg/nnu55vvrDbI00bxyYmgwKJzZkAxoXNyZi/aU9cMNhE/SL4TGT3yBghMDQIDGZBf3aRd7JpYBUI44Or8bmma/nrVixSv+fFbFmF3mJmLLVU939V141Tm1YsGTIVKeT+HnMbSIdeJiCC/l4GLOaFwGAk4CDiXZOmGyW+GNl03gzvqHbdcx7IvMEm7P+ECdPr11Y/O5h4JCpmHkwxDkdfRdDvftXlGnDPSnoKASEgBISAEBACQkAICAEhIAT6mwAzq5fnoZcxXe60/2sa0PZlf7sn8w8RAtqkHHhm/D5SNGqjHU9Ebw+RcHs1DGYuAzAfwG6RJ2IY/5kP46l/AWz2qj9ifAgS0NKgH1EI7bg5oH2OBCj5SvzvfgGseAloeBloN3qH2ZiRwF3fBtKc3f0REd3UOzOLVSEgBISAEBACQkAICIFYBBwE/e+wiazWNb4Poo31er36ho00h8F/A7CvpW8bQGe2NCxWJ5kNmiaCz0GzVOKoEEg5gcEs6He4hz82Rht5+sqV925zA8p+7yPQPc0Ni89xM3aw9JH7+2BZqaHrpwj6h+7aSmRCIGECiQr6QxOW5FZmojMjr+tBjIBbapuqVdUpTtixPh4oYuY+Bt5H04mg3z1ouQbcs5KeQkAICAEhIASEgBAQAkJACAiB/ibAzOrFy2i7H+3/yAOMQXd6fX/jlPkdCNDovZB25iIgLWybhXrPIaIlAs89AWY+GkA9gMOjjTLfexL+lT8H2qQwuXu6w7Snng79qOnQvjYLtPcRAGlJgTAZePfzoIh/PdDRSyJ+u5M/yAfyj3F0XZ0CejARDZr3DEktgAwWAkJACAgBISAEhMAAI5CooD8URnZ+xZEmmQ8COMIS2mrehpmtrb4dAyzciO6I4HOwrJT4KQRST2BoCfp5YUtDzVy3lBzufde2NNRc53b8YOgn9/fBsEpD20cR9A/t9ZXohEBCBJIV9AOg0uzKXzPhGosDL5g65S9rXPhZQk71wyARM/cD9D6YUgT97iHLNeCelfQUAkJACAgBISAEhIAQEAJCQAj0NwFmdhQ3tv9dnWovTQgkT0A/zgs957JIhm4jou8lP8vws8DMqkL/AgDF0aLnbZ/C/9AV4M/+N/wgScTRCXhGQv/qDGjHzALtdVhKRPxvfQYsfxFo/C/g7yMRvzXIA/cEbjkzYtglRKQSYaQJASEgBISAEBACQkAI9DGBZAX9yt3MgrLzALoTQCj79FNo2tSWlYte6uNwEp5OBJ8Jo5OBQmDQExBBP/2mexFZBP2DfkdLAAONgAj6B9qKiD9CYAAQSIGgH6XZcyczmassR71vJNYKa9cteHoAhOjKBREzu8I06DqJoN/9ksk14J6V9BQCQkAICAEhIASEgBAQAkJACPQ3ARH09/cKDP359ZPPh/7Nc50CfXaXuPYbQ59A70bIzD8EcHOsWYy1f4TxkhyEEIvTkP88bRT0r57eWYl/z0lJh6sq8b/1KfDwi8Bjr/aPiN8exPVzgKP3dwxtNREVJB20GBACQkAICAEhIASEgBCIm0AqBP1T8mYfqOt6EwiHhhwg8JzmhppB86Ajgv64t44MEAJDhoAI+kXQP2Q2swQyIAmIoH9ALos4JQT6l0AqBP0z86r21gxeDeD4rmiYiuvWLVwWK7rzJ5+f9vGoL6ezxhcR42QAe3WO4S8BehGMRdqI9PuXrr7n81i27J97vV697SP6FqB9n4CibttQtl4F4db0DmOpr9W3w62Y2Z68QMCaNN0o8TX6tsbyL3wOuqq2aeEfYo1Tn4c4kYZ5DM4EYz8AOgA/GK8TaAWT/466Jt8rCp4bm9Y+3jzvmDbDU0rgiwA+DqDdg59/ToxnTKJ7Ruj+Wjdx2uamkhzv0cSe8xk8DRQ4UtyTItthYZZkV80EcVwVmwjh6xBtrVSSgB/GucR8tiUeP4B3AKxi07i5vtn3arxroPqX5FYeBNAFMHmOxbaqi/UegEaGeeeI/fhxn8+XVK0std4dhl7HwNQ4/HxDhydnSdN9H1rHlOZUzt/1DvCcWNd+tGtnxpQzx44YYXiZ8e0e+4/xMRPWAOatEeKmkuzKk5nwQyLkWq4LdUTj2yBaAvA/6tZWK35xt75aj7gdkwFCQAgIASEgBISAEBACQkAIDGsCzDwGwJdhENq3ov1O9fOHNCGQPAE96wfQT6hyMnQZEcUUoifvwdC3wMzqSI0aABOjRWv+bwX8jb8H/DuHPhSJsJtA+m7Qjz4D2jEloPFd2qeECRkm8KYS8b8ArP0foP57ILWsI4Arpkf06BgiUr97SxMCQkAICAEhIASEgBDoQwKpEPRnZHhH0W6oRadeI9hcV3mmjALvsQS+FERFYKgUUFXpX70rf3vXAQArGbittcGnqv3HpZFQWpIPNlMWTL4EQP6uhOtxQec2AXiNmG41t/Pi1lbfDreC/oyp3gNIQzOAQ4K23mETWa1rfB/EWrZw1rywpaFmbqxx6vNjvN708Rv5DAapd/ZTAOyTKk7Kfl6ed0y7h70AXcTAMQSok+dUU6yeB/judD/5Gl1oZuzx5OVV7d3mMc4lcLnNdhsIrxNjGZvG7S1rligtRsqaw5p2VR7Pzq840iDjQgKpk/XUw5jS5QT2HANLyDRudfJH7XVtNJUz8fcBHGHfUwDfljgn75i2NJpJzN8BcAKAvYMwlF/vE9DMGv3jgD242Y2WxGG/dcU/ucC7x0hgHhMuBAf0PSMAqCfITwGsY5P/3LqmpjXWNZeoED6Z60hd1+9/zlNIw3cAUtf1gcH1U7g+A/ByvPs10TgS2KxJ3+8ypnpPJg0rAezhfv7ue43DPd+FGXf388ypsw8hTb+QCTMt+yrh+0ikPdx5HWKuSfgRAUcF1/81E1qJvmPH+zxqxMMAsl0EFuri+j4eh03pKgS6CIigXzaDEBACYQRSIeh3FAfHFvRTSW5lOTP+Rp0PFFEafwmiX0/YNvYvdzx9R4ebZZyVXXGkqdHdYHwrqmXgTR30bQamMPj3ob4E3F3bVB1WhqwfBP1xcFIPEVwLosvcCpgDiQK7bfkhmH9uEfE7ImPgUyL8oG5t9eJYX86VAbdr0DkZf0nQfpa2n//vbh4wIq1pbwr60/z+v7V5tIsJuDYGKz8TfrXftrG/d7tfT8vz7pdmaLcAVGp5oHAOk/C4ZvI5S9ctSvjM9QEj6B9hzG7bqc8h4ptj7T9irGr3GGc/3Oj7SIEpzas8lP24B4ScGPeEAb8ebu5p0kcICAEhIASEgBAQAkJACAgBIRAiwMzqd5RPwojs2IT2u04TUEIgJQQ8eVcFhMQO7UIi+kdKJhEjCF7PStyixP0RG298G/6HLgdv2SDUhjKBEbtDP7oY2jFngPY4GKDkXusp0f7rHwMPvgC0vD7wRPzWpVSh3vVtYNxoxwX+BxFdOJSXXmITAkJACAgBISAEhMBAJJAKQb+Kyy6IBWILQL9VUHE0sXkvESbHYKOExg8T6Rc0r6p29cAUh+13mfjbxMgAelSpdhTbJyNETlDQT1n5ZXOZ6K8A9nTFCfh+c4PvXTf7LZAosIkuN5l/ahHxRxr6BTFf0ry6ZoEbLYlKEmjz8I0E+r+Y+ohOMXm9n/3ffXL10rgLgTo57CTobwP9bQT4NoAqggkRkWI1iPh3G8fRdet9vnYAlFHoLSXGnS7W4RMQz2tZVaNE1zFbMCHmRwxc7WINAMLLzOa81oYHno1m3EkMfcB4uv79jXwmgW6KEYcJ0MJ0P18YLYkjUSF8gtcRZRaWFYLp7wC+EhMssAWgyw8Yz/+OpU9KNA4XPnR1ieOeFPV+NxAF/VkF3oMZuBWA+tFaJWRFbAxsI+B63oY/q2SqePYwge7RNe0av2mo39jsJ4t+Ck2bStt2vCOC/nh2pvTtCwLJ/fLXFx7KHEJACPQ5gVQI+uOt0B8QkY/e8jsAl7n4ct7FhBmLR4w0zvc1+DZHA1WcVflN0lAHBDK03TT1ReC/AE4MdR4Igv6EOQFvglBWv7Y66pd0b4F3j7ad+h1EKHcDKdhHZfjeNGH72J9GE6uXZJcXgLT7Aewbh20w4Y79to292K0Q3m67twT9YLqBwYfFwcpg8NX1TYv+GOuBtTi38kQwagg4LA5WGxmYV99U/VAcY7q6DgRB/64qDC0AvQVwpdv7AAFPkZF2hkEdB8d5jQ/o9UhkDWWMEBACQkAICAEhIASEgBAQAsOXADMfBCDs5Stv/Rgd98wavmAk8pQS8BT8AtqR05xsnk1E96Z0smFujJlVtT/1W+mVUVF0bId/1a9gvt00zIkNsfBHjIV+7CxoXz0NtIcqHpjcqzy/CbymRPzPAY+/ObBF/PaV9J4EnOlcnme7OsmCiLYMsdWXcISAEBACQkAICAEhMKAJpELQn0iF/oz88lIinh9flWm8q2mYvW6l7+loULOL5kwxTa0+Dh1DoFI8GF/rtutcPT9BIXLAbLyCfiW2H7eJbwTTxbFEsjYerjjl5ZWOa/ekqTVwzPSPwNgE8S2bxtEVQaG7Y7eswsr9GYYPHD2x3WHwax4N09au9L2V7IUTJuhnzGfCyQQc49K2ErXfesB4vuz9jbiCgOvcah4AfA5cuHCDAAAgAElEQVTGzJbVPlXlPmI7OX/WXh54FoMw1aVPoW6bmenc1tWLlbDZeQ0KymYz6IHQh0T8G1ZV3ePZT4z5m/bEBZHWOlEhfLzXUeC0jY34ya6H6V/FsQYqdFf7NdE43K5ZKu93A03Qn1lYVgQO/IYYl24MwGNE+txoSVoO/z6tRufpIU6/KgSq7GttbVtE0O92Z0q/viKQ3K+AfeWlzCMEhECfEkiFoN9etV4dVUSGVljbsuA5ezBKpP7RbltuIcb5PT5j/JeJ7iHwa+rvDDqCmM8G4avWfgy+ub5p0Y8iiaRnZ849xNCNhwHq+UWb8AFMfpA1BN54kYkcaHQGGAc4AR8Agn4qzqm4nEDX9/zSyZsAqgahEQyDCHswQ51/nmfrt1439NOWtCxwPHpMifk7duo+JhRa4jdAeBYm3QXizkp/hG8COMvGyWDg4vqm6tud2BXneQ8nQ1dflg62fL4DoDom80FiUg+9Olj5rMTcFDq+TnV3Lbx2mjsv79yRexr+8aHPTMOcwLq5NHgUmto2m9ScOtJfCPXR9bYvfbbj3+zXBQCVWZ0eHLMD4GawtrSTEx0H4tPAgYQQ9QI21DYSa4W16xZE/NGgNGfuyQxzme0LbA9WTDyCWDsDYPWwPMpif4NpUtGy5oUvJ3DToJl5VXulGXpaFyv2f48J14T+WyXQeMhzadd/G2R4Dtj5uT1DuTSncj4D6vi+zhbhdA6H+4TVbcV0BVhbpZgyeJIGms5ALgBPz3sA7iPwN7qvcd7EoAc1QiMDW4npZAYrxYG6d1jXY4um0fSljy2M+GDcj+uRwBLKECEgBISAEBACQkAICAEhIASGKwFmVsd2h53axpvfQ8f9qoiYNCGQPAHPjBugTVKP5WFtDhEtSX4GsWAnwMwzACwCsHs0Osaz98N4/DaAVWE2aYORAI0aD+1rpZ0i/rGOP0/HFZbfAF5VIv5ngSfeAkyOa/iA6TxmZGeV/jTrL3rd3l1JRDcOGGfFESEgBISAEBACQkAIDAMCqRD0T8mbfaCu600gHBpEZhJhVvMqnxLVh7WsfG8FE+4GMMLy4RaAa0DaozBNP2naOJO5ghA4yb3r2yMD6/1+5D8VPPHdbjy3yDvJb2IFAPW7irV9DNDDIF4b+CNTLsCqmvQE52Xud0E/ZRZ4f7pLyP9rm5g/jBMzz1X5ArZ+UYXxQTG/EoOfYonfJOAlk/BvMvnjTkxKAE/KvpWTuUuTcWlLQ83fnNgFEhE2Bp57S6PZBuEogOY5VFt/LN3fUdrYWLspmUswvEJ/pP1AfmaeQoB6XrdXft/K4PsIdJ5lv77BwHIieoKAMSabpxIoH8BeNn+fSvd3FEWKIyureHceNUIVMT3VmROe1DzadtM0TyTGmdzZz/oktUFj7dR1qxeF/X6o7Dlc258Fq/KrCuqqyOfzAJaA+Q0QqbinA+qkih5zdBDorOaGxYud1iJRIXy8gv6MAu9PCPitbY9/zOAFGmkNfhiveZiOY2j5AJ8FYKyVKcDfbWmouSvSfko0Djf7M9X3O3V97bXF2MvfoQcq4WuE6UyBkyNCrY5NfN/qmz4qbfu6hxZsVH9TCVgY1X3aB+l0CZi7i08Q/YENVieCdDUlkm9urv/SHm9mvjcDBKWFsu59t/cRZS7qte6wh6MhDwj6W9f4NuTM8O7tb+vSfiEsRqAHI78J49B98GmskxzcrLf0EQJOBETQL/tCCAiBMAIpEPRTaXblr61CYABP+Fmb8dC6zn/0ra0kt7ICjHt6iKMZP0mfaNxq/wdQZVK2f6h/H4QbLELmLdBwRt1j1WGlqPLy8jx7GBPUEVjftczpB/g36X7zRp/tSJ6A/Y915c8tALpE4Gpsfwv6i7OqCklj9QU9JOA2CPSXNL//Gnscyt+ZuVVTNWaV2Wg5lYDv3Kx/fFFjY6PftgxUkltxFTiQLBBqG5lwbv3aavWFqscrH2+Gd1SHx3Mdg39o+YL+LutGfn2j73W77dKcyr8qwX/333k962aJQ194M7x7tnt0dUx7mcXOJ5rO+UsbF72U7CU7O+esiQb8aq+EHq5iiuzVnA6C/qArXAuiS+rWVr8XzrSyHAz1Rd8quv9dXVP1z5ziUEkV7W26ehBWyRih9gTpqKxtrH7bPqY0r/JQNlANYIrls0UTto+dl+iJBtY5HO4Fd9c2VZ8baw2SFfQzcF9Hu/795U/cH1ZhSyWHwNDV6QUnOPhhEHBfW7t+icNYKskpLwI0da/pyvYl4JbapupLnBKCBtp6xOIunwsBISAEhIAQEAJCQAgIASEwfAkw83EAuhLVQyT48zfQsUi965QmBJIn4Jl5M7SDTnYyNIOIHkl+BrHgRICZJwFQJzIeHY0Qf/Qi/MuvAu9ISsMgi9CHBGj0XtCOnQ3tqOmg3ScmPbMS8b/yIbDseeA/g1jEbwdxSQEw1Xn3vw/gECKSTJakd48YEAJCQAgIASEgBISAOwKpEPRnFpSdB5ASlAYEpgA+ZB25rSvCdAbILphzmAltFSwn2zNjmQH/eU+uXvq53eusgopvMUwlDu8uNEj0h5ZVi1W17h6ah8mTz08bOX7TnQw+22JHCZdv4G34bauDlmTDF3QWE/8l/KSA/hX0Z00tm8EaqaKGoaQHldP7d2zDlfY4VKxOVbIJdM/OjeO++/TTd3TYuFJWofda5kC181DbDNB3WhoWq+T+HlwDAuDd8AcCvmdZ44hi8oz8sjOCRQJChQfbiPk7zatrFoTpVLxe/f2NdBmBVfX7rgQPAv2ouWHxTe52sXOvCIL+NiK6dP9x/E8H8S5lFJZXgvmf1FkFvEdjYBuYf3zgnnSnfaxipO2Gn3PnqXyh66CDmWe3rq550MnDzIKyH+wqjHmzpX/ENVDjs/LLcpgCe6JLPM1E17euWqwSP8JaJDE0AS+YwFmtDb4Xw643hzkA1LdtHF/msI+QqBA+HkH/lPw5x+sUuGeENCFRr4XgqQdLQIHCkqEWNbki0Thi7c/evN+F5o735A+7z+HXCV/b0lCjrseo7aQ8734eD1bbTrx4l6BVNDcsetw+OHAfGU2XE7HSVnVd60z4V/sX4y9y2l9RBP0fAvSLdH+7z03ij0OMC1saalSikjQh0CcERNDfJ5hlEiEwuAgkK+gvzamawwgIybtEzAS6qrZp4R/sJEpyKw8CBzKeQz/Ju6nGHp4wwFiw2fPROXah+qxTqjJMk9ULxVBGpRv7SrztEAMcxcz2KuMErEnTjRJ7hXenXRDO2pmTN887psPQ6xjdR2cx4Y79to29OJpwuyS7cgoIyy3JCY7CeIdK6TsINK+2aWHXkVp2/9XJCh+P3qLWuavUHxF+Vbu2+pfWvjPzqvbWDFbV+Y8P/n0ba+bM+scWPxrpypiVf/ZeZkf7g+Duo48i7aF4r65UCvpdrEHYXo22P8KTBjjqqQoqdofTD2JWnXfLrH8E/XTXhO27XxBtX0eu7B97bHFO5YVKxG9JRHnB1Cl/WeNClWHeow209XC7btJPCAgBISAEhIAQEAJCQAgIgeFHgJlPAvCkPXL+5BV01Hxn+AGRiHuFQNqs20ATnfLrkUtEYYU2esWJYWqUmdXvrErwEvUFIm//HP5Hfgol7pc2MAnQbntDO94L7Ygi0JgIxT3jcL3DANZvAOqfA555B+BBWok/WsiT9gFuqozYYzZ1ilSkCQEhIASEgBAQAkJACPQBgWQF/U4VmiMJySMI7mNWY8/KLz+ViVW1/zFBJO/B1E5tWbPoDSuirAJvtqqcbumnEkV/3tLg+51TMbjQWOcK2v0n6A9Wbn8YQHZXfIz5m/bEBet9vvZI2yJjalkmaaTG7RHs87mma/nrVixSldi7WsZU78mkYaWlXxsxzmle7VOJE47Nqep+JDF5RkHZbQS6MGSIwTe1NtT8OMoaUGZh+Q09qoQD62hH22lOVcHdXhYOgv4OYj6veXXN/dFsREgEiDk2KOpfwp2V7gONwbe3NtRcZJ/PYY3VqQdRq8grGw7JM8+wjsLWFb4vwuYoKJvNILs+KOb1FjYH423DMHKeaFyiErB7tESF8PEI+h3Wo3bTeFREuxay8yuONMlU+qVQsdTtGvj0dQ01jU5rn2gc0fZRb9/vuu5fYevsfO+K5Guigv6MwvLfEfPVFruvaaydEenEiGA/yij0XkKMP1sSWbYSU3Hz6nC9maOgn7HWD/9spwSwOGIUQb/bG6n0SwkBEfSnBKMYEQJDi0Cign5Vtb3No11MwLUAdR0DzcDzupFWtLTl3k/spEpyK78frIbf+QWVsHxEhzHHqeK8dezMXO8kjXUlElcVqlR7z8Na3gPrFrxp7VeSW/kXMFT17UCLQ2xPJbmV14NxlWVsvwn6S7LLC0CaqsSVHvTnFRCmOVSFtyOm4pyKPxPo0u44wpIGyF5BP1rVcusEDgkTYScxzMqtONpkUmsVKjP1hg5PzpKm+z6MduWU5FZdAObbY/GP9+pLlaA/2r7usVdPqThJM9UDLo0L/t0x/uL8qgnUxg0gHBvs185MJfXrFsascFeaW/lLZvzCMm/EUwDi4dUPgn5XJzGokzfGmRMXMLPXEo+rsXOy5x7mJ1M9eB0UHPsZGVphbcuC56xsBuJ6xLN20lcICAEhIASEgBAQAkJACAiB4UWAmdWR8p3HwFsaf/g8OpaGvQccXnAk2pQRSCufD9r7SCd73ySip1M2kRiKSICZlchBVYMM/UYY3tc0YLTeCuN5daijtIFAQAn3tePLoR1RANptn6RdajeAlz/oFPE/9+7QFPHbId1QBnzV+RCDRiI6NWmoYkAICAEhIASEgBAQAkLAFYFEBf3eQGV1PpNAqor6npbJPjHYLHxi9QNhpw5mT6s4wTRMpTMIVRh3FJzbHVfC2BF7blwARlnXZ4TzWlb55lv72oXkcC8Kp4yCsj8R6LJue/0n6M/I904ngkpgCFW4fx2mUdCyZsk7MRaVMgvKbwFYVdIPtrBq25RZ4FWajfMttu5oafCpZ9Oo6cQOCRNhYnIlaqfdUAugKGSfwHOaG2pU5f+ILbOo4liY5hoAoQesd9hEVusa3weuNrJDJwch+GrehplOJxz02EfTvIeTEfhNzvrE4mpsZqH3XDDusth7bIw28vSVK+/dZp0jt6jyIL9pNFs0Du95ND1r7crq96LFmxHu26fQtKktKxe9ZB/ncG1HvDZj+LaZTRS1rvGFFR5JVAgfh6BfXZvVBCrv3k9U0dyweHE0ToF7xviNNaqeZvc4/KC5wacKRYa1ROOI5kNv3+9Cc/dHhf6cabMnGoauEiaOCvoRM+El5K9TctAuTVVN2xfj59qr9Dvs4Ygng0S9vxSUXQPQb2Ld3xO918g4IRCLgAj6YxGSz4XAMCQQXpUaLzPoBgLvdMLB4ElElAHmAquQP9j3E4I2s7ZpQdiXNYeq8wYTZtevrVYPG7EaleRU/Qvg84IdDTJ5Zm3zIpVBHWinZ88d7yFT/feUUB8Gn1XftMjV2yy3Yua+qNBfklP5WwDWo69cC7ZnZVVlm1rglILAMV9E5NukfTg3dJrBGRneA3SPrgTOhwc5bSTWCmvXLYj5ItZhDcPE0bPzzjzQMAz1ABNKvnAlvA76lRFaT2J8tsnz0Tr7KQyxNor981QJ+gH8rK6pWmXnR20O8zkLyHMri4mhHkz1wDrFc9JD9tzJTKY6Nmx8YCxj1fbRabPsD3qxfLV/7vYaCB9XOZ+Bc7r+zlRct27hsrB+Nr8BuEr2UHZKcirV9aCui0Cz7+tIsRZnFe8ObfQyAk6Jtt+LB+B6xLt+0l8ICAEhIASEgBAQAkJACAiB4UOAA7/JQD0X9mjm+0/BX//D4QNCIu1VAmlzq0HjDnaa42gi+m+vTi7Guwgw84kA1O8sB0TDYr7dBP+qXwIdO4RePxCg3SdCO6EC2uH5oNEh/VHijrT7gRff7xTxv/BeDOVM4tMM2JE5RwI/nhbRvWOI6JUB67w4JgSEgBAQAkJACAiBIUTAQTD5OZh/DiCs4rcKmzWaAEZu8N2s/Ytx1Erv4QJrur+lYfG8WEJyNW9mQfkcgJWIV1P/rU4BaG5Y3PX+OmOad08yAr+jfCO4PCYI57as8t3rZrkcqlQ7VnCOQ4gcNq1b4W1WQdmNDLo8ZIDAf2xuqLnCTRzZBWV5JkgVlhwd7F/ftnF8WUgoOyVv9oG6rjeBcGjw84hibft8YVXlGRs1HYXrVvqsOhQnAfaPmhsWq8SPiC1Q3X4MCtnkoN/k98P/aDxVuO3G3a6pfdyUGWeO1TvalR6nS9sChwQSp2CyCiq+xTBXABgb/Dzpkwas8zj4FnH97PuNwYtbG2rUWWnREzeyinfnUSOsJ0SYRJjVvMoXpvtKVAifzHXk5joI3jN+uStd3lJEMyy5pctUonFE86U373fWed3eVyL5mkiF/sxC7zwwVEJV4H68S873VLq/o6ixsXaTm/VxSA6KcOpKz1Mm3O7hVN0L3MQifYSAGwIi6HdDSfoIgWFGwEHQnxABBt5kjSuXPbboKScDDpXb39J1PXdJ4/1hRy85jQ+v4N6z8ryDfccq/pGCcytm7m1Bf1HRvN1Gb+9YyoTCoK/tYPP0unWLG9wsjF1QbheK26v/M/AYzO0z65vrv3Rj334KAmzibQfRvzJbk+43LvC1hh/l5WbOZPqkStBPCDvpwNEtt/OFcXSZMKAmnZlXtbdmsKpOcHzQCdfC+Ggs3V4DdhulOb0v6E/UN4f96JjAMhDXI5l9L2OFgBAQAkJACAgBISAEhIAQGNoEmPl0AA/aozTfXgf/w1cO7eAluj4jkHb2UqhK4w7tYCKKWhWuz5wcJhMxs6poqcQp+dFC5s3vwf/QFeBN7w4TMv0bpkp4CVTiPywPNNpadDQxv9r8wAvvA0ueBv67YfiJ+K3UdA3413nAuJDMqCfSO4no/xKjLKOEgBAQAkJACAgBISAE4iHgIOiPZ7i172aAvtPSsFgVvAsTDDtXbo9daTs0gUMF9x5CaYfPP2Qdua0rfK+7Ccit+DsZIbIb4a3Skmw1dypBfqiYXQcziltX+5TAPGZz8K8HJ4fq/61GWvr0J5bfvyWmcaVwLyi7jUCqmn+gOVXfd6iM/y5Bq2huWPS4mzlS1cftmtrnC0tciBCnk58ZU70nk4aVAPYIfp5SQb+Db64F/YDzqRPJxJ+oED6Z68jt/ohHqJ5oHJF86e37nXVeN/eVaMzi4RSyk1VQfjeDz7bcB1wnHakxTglYTkkjycbW9e+HVOh3e9lIv14iIIL+XgIrZoXAYCaQvKCfvwS029vbteuWPxH5i7xdSA5EPwkgjCnhm2Bc1f2PPu6ubao+N/TfyQrV3QqGe1vQ7yAI/1Ajzl+6dlFKqg7ZEyMAqGr9t7rdwwyUEHBW9zqEC92D1c7VyQijuu3yJgbm64Q7PBPM//l8PsPtnMn0cyuwt88Rvh9SJ+jPyzt35Fhjp4+AM7rmJfwejP+4iXXXCRojd52g8RMAXwv2d33KQjT7bq+BcFaDW9A/UNfDzV6QPkJACAgBISAEhIAQEAJCQAgMTwLMPEclz9ujN99YA/+Ka4YnFIk65QTSv70cGBl6x9zD/J5EtDHlE4rBmASY+Ze7xC+WCnIOQ3ZuQceieeBtn8a0Jx3iJ0B7HQ79uDmgSaeARo2L34BthBLxP/cusPQZ4L8fJm1uSBkoPwmY+y3HkNoA7E9EjlVhhxQECUYICAEhIASEgBAQAv1MIAWCfgOgagL/tLnBFzHzOLNo1r4wPUq3cHQw5O0AXw+GK8E9gD1B9GsAoVMB3mETWa1rfB8oe8kK1d2Kv5MRIrsRpzrY/xSaNrVl5aKXUrFVsgq8FzPwty5bhBaY3P3fMSZhwiwClXd3C696nltUeZDfNNRpCUdZzBm7TnV41GT+C7bT6tZWX68fPed2Te0hi6A/rEK/Y+KG4paoED6Z68jtdRCPUD3ROCL50tv3O+u8bu4r0ZjFw0nZcbg+Ip7gEG1ee1IAEH4vSTa20PyJ3gvc7jXpJwRiERBBfyxC8rkQGIYEkhb0Ey6uW1sdUxBenFsxm5geSBVigl3QXzUTxF3HODFwX31Ttcr6i3okVMgft2Lm3hb0O5w0kJLq66E4S3Iqfwrgt6lbh3Chu9fr1ds/1q4A03UAdIe51AOYOpp9uUZ8X28K/AeioL84q3h3aKOXBY8aTMVSiKA/AkU3FfoH6nqkYmOIDSEgBISAEBACQkAICAEhIASGJgFmVon2YcfCm/9bAX/Dr4Zm0BJVnxNIv6AR0NOd5h1NRL3+cr3PAx4kEzJzQTChxzHbQoVhvFgDo+nPgySige8m7a1E/F5ok04BRo5N2uGdHcCz7wL1zwKviIg/Is8xI4G7vwOoav0O7WoiuiHpxRADQkAICAEhIASEgBAQAlEJpEDQf0dLg09VbI+q2QiKvJsBHJSiJekh6LfHweDFrQ01lbH8CvniVvCZjBDZjTjV4aSBHnEmyy6zoPyXAEdPIo9rknARrhqelV+Ww0RLLQkYVqsmCBuIsdZkXthbAn+3a2oPt78E/ZlTZx/Cml5FwHQARwBQRyo6aXGsLg+7Cv15ed4xbWk0E2yWEuibDEwgYLfY29Z5r6pxqRb09/b9zhqrm/tKNDbxCvpzps2eaBj6OgCHBe1G3INxzruwpaFmbipji/f+HnsPSQ8hkBgBEfQnxk1GCYEhTcBByL4mTTdKfI2+rU6BF+dUXkjALZYvh6+AMK1ubXXUo7aTThywORNL0G//PNYiDhRBvz1hAEBKBf2lObZq6rHAxPicELFyPc3MrTpVM/lWEL4a3QxvYsa/PJT2pyVN96X0NdZAFPQ7+JTkKkAE/REIuhH0D9T1SHZTyHghIASEgBAQAkJACAgBISAEhi4BZv4ugH/aIzTX18PfKPrGobvyfRtZ+vdaHCckInnP0LdLETYbMx8MoBbAiY6u+Hei/a4zgI7t/ezp4J2e9vlqUMSfDYzYPelAdrQDz7wD1D8HvPpR0uaGjYFLC4E851+W3wdwCBGZwwaGBCoEhIAQEAJCQAgIgX4g4CDojyogz5paNoO1gFB7RNBdV2LOjKnek0nDSgARE5fjDD+qoB/gMHFoNPtuxd+9Leh34JRiQX/ZAoCq4mQdpXtkkXRWgfdgBlTh0NMAOKfxdlrurN5v8i9a19S0uk3CiBWD2zW12+lrQX920ZwpJmt/BeObMTg5hTxsBP2dVe/16wBSRV9D959Y28Dyed8J+nv7fmcNuq8F/Q73QFf/BtgXys31mWxsoTndzBXHRpKuQiBuAvJDe9zIZIAQGPoE4hX0z8o/ey+zo/1BMLoOvCXGdbXrqn8e7cuzCPqBcNbhYvghJOgPXDyqWn/bR/QtQPs+gc8AKMobMP5SHYU3YdvYv9zx9B0dqbj6RNDvnqLbpBa7xbAkEabiunULl4X1y547mclUx+eND37mOlklUd9E0O9+/aWnEBACQkAICAEhIASEgBAQAoOHADN/D50vPXs040UfjKabBk8g4unAJZA2Cun/t9rJv61E0X7bGbghDUXPmPk2AKraZVgz1t0E4wXfUAy712KiCV+DflwZtEOzgXQXBfxieLI9KOKvfQZ4/ZNec3tIG560D3CTqpvq3LxEVDOkAUhwQkAICAEhIASEgBDoZwLxCvqP8XrTx23EIgClFtdrN41HxXqfrz1SOL0tcE1W+OlW8CmCfvsKRxZJh3oGK89/nwhVYBwYZcurZN6HifQLmldVb0j20nC7pvZ5+krQr3Q2H2zETwCoozgjVeL/DIA1k1/pQvd1k1CT6DURT/yJVraP9zrKKvBmM/BAMPawrcHANgI+t32gjt8b1/03EfQ7XVPxVugXQX+ydyYZPxwJiKB/OK66xCwEYhCIV9CvzBXnVJ1F4PmWL44bTJOKljUvfDnSdCU5lZcB6DrrOd4K+rEWsiS7aiaI60P9GLivvqlaZV9GPb4t1N+tYNguuCcg6okGVr/dCPpn5VYcbTKpN6YTg2Ndi55jMVKfl+RU/BMgVckv0KJU2HdjLq4+6qGj4wPtUNOjZWvA6cw81ekYNSbcsd+2sRenQtQ/EAX9xflVE6id1wI4MggwJRX241oMh85urwH70MEu6B+o65Hsesp4ISAEhIAQEAJCQAgIASEgBIYuAWb+MYA/2iM0nlsAo0UdqihNCCRHgEaNR9p5DzkZ+ZiI9kvOuoxOJQFmVpX6S+w2ecsGdNxXlsqphqQtmngC9GPnQDs0E0gbnXSM29qA/7wN1D8LvPFp0ubEAIDfe4GjnO86TUSUK5CEgBAQAkJACAgBISAEeo9AvIJ+5UlWfvmp3KnbGBP0rI1MntW8pmZ5JE+zi7yTTQOrQF2F4VJaed4eB4MXtzbUqNRRV1oSt+LveIXIVh5uBNaZRRXHwjTX7CrysE9wbIo5ld/NYKWxCbbYgvxU7r6cGd59TD8ymDEdjBkgqNPp7NX7X/NomLZ2pe+tZOZ2u6b2OeIRtNvHOiSurKMdbac1N9d/ae+bWVD2A4ButsZPwAsm0Q0eDzc0LfeFPXE6+DbkK/RPyZ9zvE6aKiqpEhlC7QuA/2oQLzh4nPamz+czHPheA9Bv3Oz1RBMT+ut+F+99Jdp1FK+gP2fa7ImGoa8DcFjQrlToT+ZGJWOHBQER9A+LZZYghUB8BBIR9DtUvVbPOndu1j++qLGx0e/kgYPg/sEt+khvY+P8nfF57Ny7JLu8AKSpN43pqkc8QnvV362YubcF/Q4C9A814vylaxe9kgpOYSclEP5at7b6h6mwHa+NUPV+Iu2P1hMf1LFpDDq3vmnhffHatPcfiIJ+h+unHWyeXrducUOy8SYz3u01YJ9jsAv6B+p6JLOWMlYICAEhIASEgBAQAkJACAiBoU2Ama/ZVWTB8tKpM17j6fkwnrhjaAcv0fUJARq7PyglmGYAACAASURBVNLOcix8/TYRTeoTJ2QSVwSYuRDASqfO/oevhPm2eo8qrZsAgfb/OvTjvdAOmgKkjUoaztY24Mk3gWXPA2+JiD9pnnYDuUcCP5oW0eyJRPRcyicVg0JACAgBISAEhIAQEAIBAokI+idPPj9t5PhNd/YUhiOicFnN4yCE/xSaNrVl5aKXUrEUGfne6URQSQZpQXtR/bHP6Vb83duC/t7mZI+Twbe3NtRclIo1SMRGoHq/rl9LjHNtVepjnvoQaz63a2q30xeC/sypFV+BZj4K4KDg/CYRfrX/OPzWSZwe8nG4CfrVvWbEnhsXgNFdzYCx1g//7CdXL7VX5O+xlPEI1VMt6O/t69gaqJtEoWjXSjycAv9mZBXvzqNGPAwg27J3ZzWv8nUV5411bXb+2xM7uSjZ2EJ+JHovcBOH9BECbgiIoN8NJekjBIYZgUQE/QpRcXbVdCKuCwnoAWyBhjPqHqtuckI485SKkzRTvVyi0LFFrxt+I+/BVt8HqUDuUNn+PQ9reQ+sW/CmG/tuxcx2QT+AJ/yszXho3YKNseZxU6G/qGjebqO3dyxlgnoZp1pKxd7FuRWziUkdNxVo8SY+xIoxkc/Pn3x+2ke7bbmFGOeHxjOQkoSPgSjoV9iLcyrvIeCs7nWgq2qbFv4hEX6pGuP2GrDPN9gF/QN1PVK1rmJHCAgBISAEhIAQEAJCQAgIgaFHgJmVmF+J+ns048k7YPxHHagoTQgkR4D2PAxplY51FtYT0deSsy6jU02AmdcDONpu13z/P/DXX5Lq6QafPdKg7f8NaMeXQTvoZMAzMukYvtwJPPEm8ODzwNufJW1ODEQhoGvAv84DxjkfoDCfiM4TgEJACAgBISAEhIAQEAK9QyARQb/yJHtaxQmmYa4GsFfQMxPg77Y01Nzl5OmUGWeO1TvaH1Ha/u7+VN7SsLhL15BMhA6V7T9kHbmtK3yvu7HrVvDpINR1PY8bcarSkmw1d6oil6cE/e5gRnHrap9il3TLKigvZ/Aii6G4Eh+SdiCCgax8bwUT7gYwItgl6YQPt2tqd6lPBP2F3nPBsF4rD20aj9nrfb72aIwHuqAfhPNaVvli/nDpNjEmY5r3cDKwFsDEIJePycApzY/6Xo21F+MRqqda0N/b9ztr7G7uK9FYxcMpZMeNGD/anE58iBCWFJBsbCEfEr0XxNpj8rkQcEtABP1uSUk/ITCMCCQq6PdmeEd1ePSFbDnSmYC6NL9R5Wv17bAjnJlXtbdmsHpoOz74mcHgs+qbFlWnAre3wLtHe5uuMv0yE7HvVsxcmjn366yb6simvYPzvKHDk7Ok6b4PY8XhRtCvbJTkVP52l5D/pxZ7v6trqv5ZLPvq89l5Zx5oGIb60hqolmYX7DskPmzRNJq+9LGFrW7sR+ujHiBH7uj4J4Apwbk3g/Rz6tbe/2Is2w4JH665RrM9QAX9KMmtugDMt1t8b0kfYZzma/BtjsWqtz53ew3Y5x8Cgv4BuR69tc5iVwgIASEgBISAEBACQkAICIHBT4CZbwRwuT0So+UWGM8tGPwBSgT9ToD2PQZpZXc6+fEUEZ3c7w6KAz0IMLMqkvEPJywdC+eCN749/IgpEf9BJ0M7bg60A74JeEK6j8RRfLkDaH0DePAF4N2otf4Sn0NGOhOoPBmoDPziHNbaAOxPRF8IOyEgBISAEBACQkAICIHUE0hU0K9kCpkF5bcA/L2QVwys9/uR/1Sj7yMnTzMKym4j0IVdnxFq2r4YP/fpp+/oSDayvLzSce2eNHWy2UlBWyYI57as8t3rxrZbwWfOtNkTDUNXx6QdFrS7mU0Uta7xPRlrHrfi1KyCshsZ1PWbEIH/2NxQc0Us++rz3KLKg/ym0Wyp/N5DsO+Q+LCVgBnNDb6UHP2WWVD2A1h8B/iPLQ01f4vlu4PAFwSe09xQsyTW2Eifu11T+/i+EPTb1xjga1saaq6LFetAE/QnKux2K+jPLijLM0EqwSWU/u06ASUeoXqqBf1qHXvzfmfdJ27vK3FcJzH3Ymahdx4YKnFDC9p9Kt3fUdTYWLsp1h5Wn2cVeLMZWA5gTLC/Y2JUsrGFfEn0XuAmFukjBNwQEEG/G0rSRwgMMwKJCvoVppJTKnNg4kEAY4PY2pm4qn7tIqcvzlSaU/lXBi62IG5MH2GUuhUxq6SANGgjlzTe/77TMpXmVv6SGb8IfcaE5SM6jDlOCQa28WG+EXB3bVO1OrqrR0tUIK6q0H88eot6IKwIGSQ4V2UvyS4vAGnqi2d6sO8rIEyrW1v9XqztGX5yAt1V17TwOwBYjVWJGG1p+gPEmNFti+6asH33C+5w+TCskgY6YO5c1riwR/2pvLxzR441dvoIOKN7Dfis+rWL7o/ltz0RAcCQFvTPyqs41jRIJbjsG7p2QDi7bm21NeM9GjYqyfEePWH7+NfcrlusNRjOgv6BuB6x1ks+FwJCQAgIASEgBISAEBACQmD4EmBm9bLT+vtKAIbR9GcYL9YMXzASecoIaAd8A56SW5zsPUZEeSmbSAylhAAzK7X6BgB72g2a6+vgb/x9SuYZ8EY0D7SDpgRF/N8A9NBPq4l7vnkH0PI68PALwHsiGU8cZJIjVXV+VaVfVet3aNcQkSqQI00ICAEhIASEgBAQAkIgxQSSEPQjO7/iSJPMR1UCZrdbkYXJGfllZxCR0pmkBftvZpNPa11T0+ImrGO83vQ9NuKo1gbfSyFthHVcRmH574j5asvfVvM2zGx1KFZpm48yC7yqUJ9KpA42XtjSUDPX7peDoNoEXJ00QJmF5TeA+cpYc2Tke6cTod7C6XWYRkHLmiXvxOIUzpjub2lYPC/EKyPDO4p2wzIA+d226P5N4/nbsarDh/oHkgbQ1taycuknYXwKvBczYBXw17dtHF/mImmDMgrKqglUHrI5lAX9DgJyV0kb2QVzDjOhqeKkMRNKEhVDx5PQEC6U7rnfIu3XrPzyU5lY7fGQoPsdNpHVusb3gXWMw/3pGdZR2LrCF/XpXd0rxm2kfwN8ppt7U68I+nv5fheKK9F1Do2PJ/Gha8zUiq9AC9z7Dwr+rYOYz2teXRNTN+a4NhGSu5KNLUqMjvf3WPdX+VwIJEpABP2JkpNxQmAIE0hG0J+Xl+fZw7/f3SB0P6wQHtfS0s9YuvqesDpFpdlzJzMFqtuP73rUIdyx37axF8cSJc/OnHuIoRsPAzSRCefWr61WDxIBkXqoOYhy1SkAV9c3Lfqj00NbaFxpTtUcBiux/ajuBwBnQb+TaJ0Y19Wuq/55lDmoNLfy28z4u0Wkj0iCfm+ed0yHodcxMDUeThZGxwTHtTNTSf26hT2OWCvOrZhNTAstvrjipGyW5sw9mWEuY2Ara1y57LFFT1nXwL6fALhK2rAnIjDwGMztM+ub679M5vJzOBliI7FWWLtuwdPR7Lo9TcFuw23CR+DaMSbcBtB3LTY+IWgza5sWxMrQp+KcissJdD2Apel+4wJfa/SHEjcM7acGREpqsdsaChX6B+J6uFkz6SMEhIAQEAJCQAgIASEgBITA8CTAzOp0POvzZACEv/EGmOvV+y5pQiA5AtohmfCcrn5OC2sPE9HpyVmX0b1BgJl/B8AqTumcxmhH+79PAzq298a0/W9TS4N2SAb04+aAJn4d0EPan8Rd27QdaPofsPxFYIOr+nGJzyUj3RO4rAg45SjH/h8DOJCI/O6tSU8hIASEgBAQAkJACAgBNwSSEfQr+w4i+g0aa6euW73of/b5nYTCAF7zaJi2dqXvrWj+BkSgX+AfqoAeA3/HNlxpF+pnT6s4wTRMVXBvr6AtE8DPWxp86lmqh+7EOldWvreCCXcDsBz75SzoD8RsP2kAqN00HhXRBPFZheWnMbM6cnGP7rldJw0o7+dv2hMXRJsjt8g7yW9iBYAjgnN0MPPs1tU1qoBnV8sqKC9n8H2WhAFXnJSBzHxvBiiQELCNoFU0Nyx63Go7Y6r3ZNKgTkoIxekqaSN48oESCIeeCLYQtGl2+272dKhPolW54xG02/1xiN+xorzdN2Y8PcLwTG+0FdzssW6FlfszDB8YmZa/RzwhIlExdDzxOySfRLz+Qz5nqTjYqLWcpqE+chT0O/DcSkzFzasXq73i2AKJP5vol8R8laWCvLoFRKw83xuC/t6+33XxLCibzaAHYt1XIvFKRNAf4d7v6l7ucL+NuKaJ7uGwf3vCEo0i39/jucdIXyHgloAI+t2Skn5CYBgRSEbQrzA5iPQNVYW/vqlaZSnbG5VmV/6aCddYPjAIuK+tXb9k+RP3b3EaMzO36lRi/id1ZZLylwyeUd+0WB0HZm1K6PxnAl1q+eMOMH6Vbhh/tVfq93q9etuH+jlEfDNAu/cwFKFCfyDmnKorGWwtbbUDhPPq1lYvtj/sqYr47R7tCoCuBeDpOYdzhX7VpzirqpA0rrMkGRgE+kua33+N04kDpXmVh7KBagBdhw8TUJfmN6rs/Z1OC1Dv/QH+TbrfvNHJvmLV/rFeAYYqzxZKyHiLdaOovtH3eiiu4jzv4WTo6kH4YMuXwloQXRLphIHinKrjCewDcGRoDBF+Vbu2+pfJXopFRfN2G729YykTCrtsEV9dt3aRWr+ID+a9LegPrLEjK2xgk86tb17Y4OTfjClnjk0f4b8eTBcA0AMxMRakf2Gc51vva0+GV2lWxQzWSD1gd9oF/kc6ptU2Vkc9l30oCPoH4noks5YyVggIASEgBISAEBACQkAICIGhTYA5UJTgLHuU/oZfwfyfejcrTQgkR0A7PB+eot84GakhIm9y1mV0bxBg5gm7En3UqaY9fn9Ucxmtf4fxrNJjDJGmpwdF/F7QxOMBLSzkuAPduA1oeg14RET8cbPrqwFHTABu7KrHGTarOhVXnXibC+ArAA4N/q/K8FCnVygB2CNE9Gxf+SvzCAEhIASEgBAQAkJgKBBIVtCfOXX2IdB09d778G4e9PeWhsXq1MGwd/UOlbnVsFcZZlVrwwOO3+WyCrwHm4TbiTGjew7+fUtDzU9sa0CZBeW3APw9y9/bmOm32M5/tCcAKH3E+1/wd0H0JwJ262krsuAzs6B8DsBKNxI6X8pU2of9x+G3Pp/PsNpJdI6sqWXqvf5SS5KBGSmRQc0XrNyu9BjfCM1PwCPmNsy2x91ZIRuLlCzG4qvy+wbeht86nWig4tjwBZ3FxH+xiPXf01grsCZvRLD9Loj/r2VVjSoMGrYnJhd490gH32Gtzg/gqXR/R1FjY23CKdgDWdCfVeDNZmC5pUI9mLHMgP+8J1cv7VFYNbCHNvKZBLrJ4dS+fhX0T8mbfaCu602gwPNZZ2Os9cM/2x6H+iijYM6JBE0VJrWncjsK+vPySse1e9JUgshJlr36rlMySad973Fg3EWEyeH3574V9Kv5e/l+FwgxWdF7ooL+k/K8+3k8WE1AqBitcifi2nTuY7qMwNdZk6eY8K/2L8Zf5HSKR7KxhfZAVqG3mBnqfhq6Z7+pwSxc1/DAm0Ph33GJYeATEEH/wF8j8VAI9DmBZAX9AKg0p/KvSsRvcf4VEKY5Cbi9Bd49Onbqvh4C686BOwCqYzIfJKa2zu9ydAR1HnP0VYvIOGo1+dl5Zx5o+I3lIBxrg/kJAys1QqP6u2kigzRMB+MAJ+jRqpNHEGIbIDzLzIsJ9BZAx4H4ODAX2JMFuh+SIgv6FVdLFfaQwFpR2QRQNVQcDIMIezBDvcpQ1fwtb694vW7opy1pWeB4tJpDNf/QN+ge9gN/JHwTDPVSpPuLNrCDQPNqmxZasjk7TRTnVF5ICAj/LX6r9eVmsLYUxJ3HqzHtS8RzuPNFi2vf471ISnIr/wLGJZZxqlrTwwRqMGEeSISNdWsX3WC12xeCfjWf0+kQnWzwXya6Z9f+f60TFY8A0+kEPqPnfoq+zvGwmpVbcbTJpJIxJlrGvUEglVjyNoOPA4yb65p863uyqpzPwDldf2Mqrlu3UCUG9GgOyT9v6PDkLGm678NYfjrcp+6ubao+N9Y4h9Muop7QMJDWI1Zs8rkQEAJCQAgIASEgBISAEBACw5cAcyApvsxOwL/iGphvrBm+YCTylBHQvno6PFN/5mTvHiLq/g0gZTOKoVQQYGb14rvSbou3foKOe2cDrAorDtLmGQl1coR+XBlov+MAzfqzY2IxfbENeOxVYMVLwEebE7Mho/qWgBL0K2F/hLZzl8hoZAyPVOGSq4hICaykCQEhIASEgBAQAkJACMQgkKygX5nPKii/jMF/tkwVUWSslAmZBd6f7hJW/rpn9WyYBLxkEv5NJqsTmkCaNo5N9oKQ1bN6Ph5L93eUOom9c4sqD/KbhhKO2wXDnzN4tUZaoLI3M6sq50UAInz7jCzoz8ur2rtN9z/iIBp+g8BLVbV1EH2FgW8QcIrlxADbakStEh2J0xaAa6DiME2/YmQyVxCQY9NuRK2W7VDNP+RbD/sBVoSTA4n/jAMtAbQR45zm1T6VGNCjTcmfc7xOmlqDfS0fqIfV1wlcH+CjmkYjiVHIwBkAxrqxHc8FPZAF/RESH1R4bWA8AaBTaEyYxMA3wxNOukioZJJZzat8Ycd5JiqGjqdCf+B6Liy/AcxX2tZmCwEPMmEVgUYy42SA1XWsEn9ComrrEEdBv+qQWVB2HkB32u8Xaj8BeEJpqpgwVgMyGdgv0h4h0D3NDYsdf+/qjQr9QT969X7Xef/tnwr9gbXpPrEjdCqK+nPYvTxwDwHNdbjfRryXpyK20F7ILKo4FqapflDfx7I/3mFgGRG/zcBxYPpTa4PvxXjuMdJXCLglIIJ+t6SknxAYRgRSIOjHzKyqr2kaq8zH/UPoiHFd7brqnztl0SpRf9tO/Q6igBA9nqYyf2+asH3sT+94+o6OSAOLcytPBKOmu6J/zCl2MGMBEeYBSO/87ouoguGIwt/IU+3Y9X1JPZgUdzFCVEE/gpX01RFvl9kesKIGxOoLPKGsfm111IpDgeQHw6ixVvWPSaqzgzqR4Iq6tdV/j1DlnoqzKy4jIlUFP94SWRvYREl9c/V/XPoSs5uDkLzHGKe17itBv3KkOKfydAJUdcXQyQcxY1Id3K6zK2MA8vLyPHsYE24D6LsRxjiK4YdKhf5QzANlPdyum/QTAkJACAgBISAEhIAQEAJCYPgRYGaVRK1eaPZo/oevhPn2uuEHRCJOOQH92DnQc3/sZPc2IrJWM0z53GIwcQLM/HUAjr8H+lf8DOYbEU+dT3zS3hyZNgraodmdIv4JxwCUvIj/s61A43+BVeuBj0XE35ur1yu2c48EfjQtJaaVsOgiItqYEmtiRAgIASEgBISAEBACQ5RAKgT9ESo1124aj4r1PscT6CmroPxSBl9vE+q7ofyMR9NL166sfi9S5+wi72TTxBIAB7sxGBBRAyohVCVPqxOg1Jv6hS0NNUqA6tgiCFmjTacE7eqBLQPAaDdzBETfm/hGMKnCm04i6EjzvatpmL1upa9TOB+hBZMfaq1V/d3yItDVzQ2Lb46gJUF20ZwppqkpkblV1O/GvMHANa0NPqVDCavm78ZAqM9AFvQrH6MkVUQLU2lsVPLDkV2dCOe1rPLNtw9KVOgdp6AfwSr6ah+p5BW37SUAo4KnrqkxEQX9gevgC/wDhJjFIC2TqwKkSpydb/lbfdvG8WVOleB7UdCvpu/V+12i6xzlOrm2paFGVdF31YKnTagisfFe648R6XObV1WrE/ccW7KxhYxOnnx+2sjxm+5k8NkRpoqWhOaKg3QSAtEIiKBf9ocQEAJhBFIh6A9U6c+u/DUTrrFMsME0qWhZ88KXnbCrI3M6PvSUm8R/oZ6Zbs6rRPgAwI/r1larh6WYX85LcisPIhP/cjgJoKd9xn81oguZaSuTqQT3AVF1LEG/6lKSXTEPpCrR0+5Rt1ZwDpMxFsRd2a8UQ9AftEkluZXlzPibC05+gG9rb/dcs/yJ+7e42e7eDO+oNo92MQHXxoxDGWS8pBFdvLRp4WMx7NPM3KpTNZNvBQVOWIjVDIBrQXSZ08kOsQbH8iVagkF/C/qV72q/gvkmdSm5SN5QJww80KEblz7c6PsoSTY9hquTG/y6WUfACQ52h4WgfyCtRyrXVmwJASEgBISAEBACQkAICAEhMHQIMLP6/aLAHpF/2aUw33ty6AQqkfQbAf3EM6FnfN9p/j8R0eX95phMHJMAMz/uVLyDP3weHUsvijm+3zuk7wZtUg5UUgnte7Qqu5m0S599CTS+Cqx8GfjE1S+mSU8pBnqBwNH7AyceDJSflDLj6nfV7xDRwymzKIaEgBAQAkJACAgBITDECKRC0K+QOFTRbiOTZzWvqVkeCVlGgfc4MO5yqHTvNKQNoH+l+/mqxkbf1ljLkFXgPZiBe1yIjN9g4gtg0JekQRW43KPTdnRBfyDmwrIiMKmifrGErF8Q8yWk8+umqa2IZ46AGDi/bC4T/RXAnjHiNojozp3MVz3d4HOV3pyR4R1Fu+FHDFwdpQq8ddpXmfj7ratqVrtcg1sBnOYyIeENEH+vZVWN+k0spl4o1vwDXdCv/M8qrNyf2fiHC0ZtRPwHcytdr+1Gt1uFyQy+vbWhJuzHgETF0PEK+i1xLHBxvRkM/qdGnt8wGyoJOzu4jhEF/epzJeofv4kuN5l/GmOfmmA0EuE8EL7OjKWWvfcKNH9ey8qlSuzfo/WyoD8wV2/d7xJd5xAAh+skLkF/YP0777eurnUGthFwPW/Dn1tbfapobsSWbGxWwyqBpsPEgwQc4zChCPpj3VDl86QIiKA/KXwyWAgMTQIpEvRjZq53ksa6+mI+qZsU37lZ//iixsZGJUB2bIEq9KO+nE4a5jE4Exw45kiVWzJA+IhALWzi3gk7dn8kWlX+COapJLvyZCb8kDqPRAsd5fM5E54kxr/T/cZDvlbfjtLMuV9nPSDo31vZciHoD0w5K//svYy2tnOI6CwgIFxXmaLqEeJj1vAMmXRbyPeS7P9n70zg46yq/v87z6RNF+jGUvatC8uL+moVSNKE2KalLE3atNOmLZuCgIK8+L4voAiuKCj+VRYXkJcdknZCaVoQaVMMSZOAWlFEEFoWoexLN7pkmef8e2dJJzPPZJ7Zkkzyu59PPsHMveee8713xs7M75yzaHYKgv6AuR44dUKxEZY8DOjtqYrhvaXefdr8eXMs1XMV+DSkq32cObt/78lObVLYd+YfpE/7fD7TKcHVMIkbbe/KKQLLVH03rdyO3Fu1X7cDeBmwHoPonan67sqRQAJG1UkQXAPoF0PJCyaONwVy84qmapMh3jV6s0J/5L5BYb+pkG+fGcycDieL9B6r009eMmrI0M6LBXJR6PnsAQL7PyMe+cqKhhrTmjqCVdU9CuxtP6ZSXreu2lSL7DYcOiW84kFe8fKmB95JdIYOr1M9dtAI2zP3usPvqVNgWuhvjkkJ8fbvD+eRiA0fJwESIAESIAESIAESIAESGHwEVLUx9B67W/BGrGtEuxwkkC4BzxcugPlxGD8Qke+ma5/rs0dAVU3VyGqnHTqWnQf9cEP2Nk/V8tB9YB1zalDEf4D5OCx9Ef/724E/vgjUvwB8YD7V4shJAscdDBROBIomAvvtk7UQCkTEJMJwkAAJkAAJkAAJkAAJRBHIlKA/VKXbCOIj0zPXya62M5qbV/b0L3YpKPOeKIARJM8AcHhE1f4tADYoZFl+p+eehobqD5M8QCmYNr9ALPnvUKXuMaH1xu56qN6pO6XOiEoDVf39WAMJFod0I+g3s0pLvfu056kXkK8qcEKE2DjguynWOLRTfCYJoWCa96RkkwbC8QYEzZv1LIWY7+xPRrCgpnljZfQQr+/RfywX2/+rlieXG91H0iMiDmP/P8KampD9TQI0qyW3Hzpam5PRkhhHCqdVHimW5xIFztyTZHFMBCPje1q2ewo0FwT9If9DzwG9AiIzoTgkdLZtEGxUxQP5nXl3hu9/4Qzv+SYRJiJ2R6F6qmLoVAT9xhejG3prqxTB1stDwv6ALivUAeNNBR4J31GHPXoU9IdjLS1dtH9bXueFIjgbiomh1wobgrehulohv2yt95nq/1pwmnei+GE+Xz04tL5DFeWta31/iL43vSHo737WmXu9S/WcwwwyIejvshV+rgtmR5yPeTjm9dDNi1S6sUXvMaXMOzofuAyKCyGBDi5WIMFAsd4S+0vr6h9+1Y1fnEMCyRKgoD9ZYpxPAiRAAiRAAiRAAiRAAiRAAiRAAiRAAiRAAiRAAv2IgKqaMvwxNYo7ai+Avv9iP/KUruQqAVOd31TpdxjfFBHT2p6jnxJQ1TwjegC6inV0eWq/9Ht0rnXdGT27EeaPgjWhNCji328iIOl/ffXeNuDJkIj/o4Q1ObMbHq2nTuDYg4Ii/pLJwNiRqdtJYuXfReQ/k5jPqSRAAiRAAiRAAiRAAiRAAiRAAiRAAiRAAiSQNoH0PxFN2wUaIAESIAESIAESIAESIAESIAESIAESIAESIAESIAESSJWAqj4H4FPR6zuWngP96JVUzXIdCXQR8BT/DzyfmudE5OsichtR9W8CqvrNPZXobojx0vaj/e4zgbZtfRPAsDGwJnwRnhPnQvabEOyRmuZ4Z2tQxG9+KOJPE2YfLp88PijinzoZ2D+NSvxtncDf3gBeeBt4fxtgWYCx/dkjgCPCvXud47xURH7dhwi4NQmQAAmQAAmQAAmQAAmQAAmQAAmQAAmQwCAjkP6no4MMGMMlARIgARIgARIgARIgARIgARIgARIgARIgARIggf5EQFVfBjAp2qeOhxZCt7zZn1ylLzlKIG/at2Edd6aT9xeIyF05GtagcVtVxwF4O9Revlvc/j/dCf9feu8IZcR+sCaVwTq+HDLuqIyI+N/eEhTw//FfFPHn8qUOi/iLJgEH7Jt6JFt2As0bgb+8Bjz7vTh+8QAAIABJREFURnw7lVOAcwvjPr4FwNEiYn5zkAAJkAAJkAAJkAAJkAAJkAAJkAAJkAAJkEDWCVDQn3XE3IAESIAESIAESIAESIAESIAESIAESIAESIAESIAEnAmo6qcBjAXQBmC304+ImL/HHapqJIuHR0/ouG8u9JP3iJ4E0iaQN/OHsCZOd7JTJSJL096ABrJOQFVv3yPqvyh6I935MTruqwBsf9Z8kJH7w5p8GqzjzoKMPTIj+2zaDNS/ADz1ErB5R0ZM0kgfEDAifiPgN9X40xHxmzvQ+grQtAF40aSuuBylxwFXzIg7+QoRudmlKU4jARIgARIgARIgARIgARIgARIgARIgARIggbQIUNCfFj4uJgESIAESIAESIAESIAESIAESIAESIAESIAESIAH3BFS1AkAlACPk/0/3KwMzt8UR/X8WwJBoW/rhS0BnO2B3AmoHBbt2J9TfDnS2hX52Qzt2Af42oH0XtHMX0LETaN8JDf1G2zbA3wE1c/wdwXUcg4pA3hk3wTqqyCnm2SLy6KCCkaPBqupxAF50cr9zzfdgb1id0chkn/Gwjp0V6Owgow/LiO03PwbWGBH/v4CtuzJikkb6gMCk8UEBf8lkYL99Undg+25g3QageQPw/Fup2/nmGcApExzXvyQi5nnDQQIkQAIkQAIkQAIkQAIkQAIkQAIkQAIkQAJZJ0BBf9YRcwMSIAESIAESIAESIAESIAESIAESIAESIAESIIHBTkBVTQX93wE4bWCwUEDDPzagJlkg/NsPtTtCCQQdwSSArp/2vQkFJkHAJAd07IZ27gbMT8euYIJB4GcHtN0kF+wATKJBIDmhA2p+m6QE88PRKwTyKm6FdegUp72mi8iTveIEN0mbgKoa1X5MPXL9cAM6lp2Xtn3Z9+C9Iv5Rh6RtTwG88RGw+vlg5fVtFPGnzbSvDEw4EJgaqsQ/flTqXphEDlOJPyziN/83lO44Yhxwy5K4Vvgaly5gricBEiABEiABEiABEiABEiABEiABEiABEnBFgIJ+V5g4iQRIgARIgARIgARIgARIgARIgARIgARIgARIgARSI6CqVwH4SWqruapnApFJBaEuBIHkglA3AtOdwN8ZSAQIJBV0SwgIdylog3aEEgoiEwtMMkFHuFPBjr1JBIMwsWDI/DshB57gdBQFIvI0b2luEFDVMwA85uRtx8Nfgb73z6QDkdGHwzr2NFjHngHZ96Ck1zsteP1D4PF/AM0bgU92Z8QkjfQBgQkHAFMnB6vxpyPi/6QNePoVoOll4O9vZieQG+YDxx/saNsnIguysyutkgAJkAAJkAAJkAAJkAAJkAAJkAAJkAAJkMBeAhT08zaQAAmQAAmQAAmQAAmQAAmQAAmQAAmQAAmQAAmQQJYIqOqPAFyTJfM0258IdHUpiOxUYJIJQj/hLgXRXQZMl4JO06Ug+Nt0LAh0JDCdCzqCSQWmS0Hg8YCNiA4F/g6o6XRg/m4ez9IYsvB+yH4TnKx/SkSez9K2NJsFAqr6EoDJ0abtDWvQuea7rnaUccfAmjQD1rGnQ/Y50NWaniaZKuuvhUT8pvo6RfxpI+0zA8ccABRNAoomAgeNTt2N7buDIn5Tif+5TYCdgUr8PXlz6rHAN2Y6zrD3dNc5VETeTT0ariQBEiABEiABEiABEiABEiABEiABEiABEiCBxAQo6E/MiDNIgARIgARIgARIgARIgARIgARIgARIgARIgARIIGkCqnoBgDuTXsgFJJAOAdOdoCu5wA8NJxQEuhWYLgXmt0kKMMkA7YDpOGASCcx/d+wKJgiYpIKOXYHEAtO9IK/06ngeHSMir6XjLtf2LgFV/RqAXznt2nHPbOjOjxwdkv0nw5o8E9bk0yAj9suI0698APzhH0CrqcSfvXyUjPhKI/EJGBG/qcJvRPEH7Js6qZ3twLqXgadfBf7679TtpLry/q8A+w5zXP0dEflhqna5jgRIgARIgARIgARIgARIgARIgARIgARIgATcEKCg3w0lziEBEiABEiABEiABEiABEiABEiABEiABEiABEiCBJAioqqmA/XcAzvJABAWs720FdncA+UOAoR5gSB4wxPz2BP/38KFJbMqpJND7BDaaqwxgd+j32wCMFPcPItLS++5wx0QEVHUEgLcAjIme619/D/zP3NH1ZznwOFgTZ8Bz3BnAsDTKrUdstPE94Pf/CFZfNwJujtwkYET8BROA4snpVeLf1Q6YrgzrNvSNiD+S/rmFQOUUx/PYJCKH5+ZJ0WsSIAESIAESIAESIAESIAESIAESIAESIIFcIUBBf66cFP0kARIgARIgARIgARIgARIgARIgARIgARIgARLIGQKqugZAmZPDW3YCN68Bnn3DfTj5Ruift1f0b8T+5icvLP7PAw4bC4waDpi5JkHA/B4a/gnNM4kC4TV5VvC/PRbgkeBvy/xI8EfCP+7d5EwSiCRgKvf/PxFxrAZPVH1HYI+o/6cArozxYPcWdPzhGlgTpsGaNAOSIRH/S+8CTzxPEX/fnXhmdj5q/2Al/qmTgENi0kHc72FE/C0bg0L+v7zufl22Z44fBdx+Xtxd5ohIXbZ9oH0SIAESIAESIAESIAESIAESIAESIAESIIHBS4CC/sF79oycBEiABEiABEiABEiABEiABEiABEiABEiABEggCwRU9VgA/3IyvWkz8M1a4BNTzzzHxoihwQQBkxQwMj/YPWDEEGDYkOB/m9/hn66EAs/e7gPhtdFJBR6TZGCSCkKJBZFJBeHEghxDRXe7E3gTQKWI/IVg+gcBVT0UwKZsevPiO0ER/59eZSX+bHLOtu1MifhNJxoj4jc//UnEH83vO+XA5450pPqEiMzKNm/aJwESIAESIAESIAESIAESIAESIAESIAESGLwEKOgfvGfPyEmABEiABEiABEiABEiABEiABEiABEiABEiABLJAQFWvBnBjtOmd7cD/1ADvbM3CpoPApEkWCCcFmO4EpmOBSTIwyQT5oSSDyIQC89/hbgVmfmSXg3CXgkByQSiZIKZbQahTgUkw4MgIgfki8nBGLNFI2gRUtRbAvLQNRRh44W3gD/8A/vQaYATcHLlJICziN9X4TeeXVEdbJ/CX14CnXgreiVwYXzga+PZZcT2dKCKv5EIc9JEESIAESIAESIAESIAESIAESIAESIAESCD3CFDQn3tnRo9JgARIgARIgARIgARIgARIgARIgARIgARIgAT6MQFVXQGgItrFh9cD97f0Y8fpWo8EwkkETr/DiQVd3Qrygp0JhuUBQ8O/zX+Hf0xCQujHJBKYpIJwQoH5b5NE4DEJBea/Q4kFA+B4/ABmiMgfB0AsORuCqu4PYP6eCv0XApiSTiB+G3jhHWD188CfKeJPB2Wfrz1iHFA0CSgyIv5xqbtjEjnMXWjeCKx/Hegwz/ocGiLAXV8Gxo5wdPpnInJlDoVDV0mABEiABEiABEiABEiABEiABEiABEiABHKIAAX9OXRYdJUESIAESIAESIAESIAESIAESIAESIAESIAESKD/E1DVTQAOjfb0ymXAhvf6v//0sP8SMIkDJhGgq1NBXuh/R3Qs6EoqCHUo6OpUEEom6OpUEFo7xAp2OwgkFZhEApNgEEom8IQSCszvDI3tAI4TkbczZI9mXBBQ1QMBeENC/lIXS+JOMSL+f74NrH0BePoVwFRh58hNAoeMAUqPA4onAwePTj2G9k7g6VeD98FU5G/PMRF/dOQLvgAsPsWRx8cisl/qpLiSBEiABEiABEiABEiABEiABEiABEiABEiABOIToKCft4MESIAESIAESIAESIAESIAESIAESIAESIAESIAEMkhAVdXJ3JxbM7gJTZFAHxAwyQHhZIJAYkEokcD8HjMCOO5g4LNHAqbadw/jNyLytT5wf1BtqaoHhwT88wCcmk7wRsT//FvBSvx/eZ0i/nRY9vXaQ8cGBfwFE4Aj05SmGwF/08vBivy5LuKPPJdRw4H7TP8K53GuiNzf1+fI/UmABEiABEiABEiABEiABEiABEiABEiABAYeAQr6B96ZMiISIAESIAESIAESIAESIAESIAESIAESIAESIIE+IqCqRwF4LXr7j3cAX76rj5zitiTQiwREgLmfAxadHOwe4DBMTfcJIvJGL7o1KLZS1YMALAgJ+YsApNxbodMPPLcJWPNPYP3rA0uwPSguQ0SQphK/EfEXTQSOSEPEbyrxr/830LwhKOIfyN0Zrjw9yMthPC0iBYPtDjFeEiABEiABEiABEiABEiABEiABEiABEiCB7BOgoD/7jLkDCZAACZAACZAACZAACZAACZAACZAACZAACZDAICGgqkZEuy463JfeBa72DRIIDJMEAEw7Hri8LC6Ka0TkBoLKDAFVNSL+SwGUpGOx0w4Ktte+APzp1XQscW1fEzhoNFASqsR/9AHpefPMq0ER/59eA3Z3pGcrV1afeChwfWVcbz8jIs/lSiz0kwRIgARIgARIgARIgARIgARIgARIgARIIDcIUNCfG+dEL0mABEiABEiABEiABEiABEiABEiABEiABEiABHKAgKpWAaiOdrV5I3DT4zkQAF0kgQwS+OFc4FOHORp8QkRmZXCrQWlKVWcDuA3AEakCMALtlo3A068EBdscuUsgkyJ+U4F/3QbAiPkHi4g/+uR/dTZw6FjH+3C7iFySuzeFnpMACZAACZAACZAACZAACZAACZAACZAACfRHAhT098dToU8kQAIkQAIkQAIkQAIkQAIkQAIkQAIkQAIkQAI5SUBVrwTw02jnV/0N+L+mnAyJTpNAygSKJgFXOsv2/y0iR6VsmAuhqiZxyCQQJT12tQOtr1DEnzS4frjgwFFA6bFA4UTgqP3Tc/AvrwfvhBHyD1YRfyTBsz4DXOjc82IXgINEZFt6xLmaBEiABEiABEiABEiABEiABEiABEiABEiABPYSoKCft4EESIAEBhiBOVMXT1Gx1wAI1w96xYO84uVND7wzwEJNOZw5xVX3KHBe2IBArl7RVB0jtkh5Ay4kARIgARIgARIgARIgARIgARIYtARU9RYAX48GcPc6oO7ZQYuFgQ9SAoeMAX59jmPw20Vk1CDFklbYqmq+1/EBmJeMoR1twWrrphr/s28AfjuZ1ZzbnwgYEX/xZGDqRODoA1L3rNMG/v4GYDrIGCH/zvbUbQ3ElSOGAvdeCAzxOEZ3mYj8aiDGzZhIgARIgARIgARIgATiEygsm/8QIIv2ztDrWuprryczEiABEiABEiABEsgEAQr6M0GRNkiABPoVAW+Bd3iHxzrHtmSKZev6IX77fl+rz1TNGRSDgv7Ex0xBf2JGnEECJEACJEACJEACJEACJEACJJAaAVWtdRLa3vR4UDTJQQKDjcCKmPSWIAER4fcTKVwGVf0mgBvcLDUCbSPgNz9//bebFZzTXwkYEX/J5GAl/mPSEPGb+ExCx7qXg10aKOLv+cQvmw6UneA45wUR+Y/+el/oFwmQAAmQAAmQAAmQQHYIZEvQP6XMOzof8g2oHinAHw4Zh1qfz+fPThS0SgIkQAIkQAIk0F8J8APz/noy9IsESCBVAlJevPDnArkibEChv1zZtPS/AWiqRnNpHQX9iU+Lgv7EjDiDBEiABEiABEiABEiABEiABEggNQKq+mcAn49e/c1a4F/snZcaVK7KaQIU9Gfu+FTVSLlfBzAintXtu/dW4v/7m6zEnzn6vW/pgH2DlfiLJgET0hDxm24M/9gErNsQrMT/SVvvx5KrOxru/68qrvenikhjrsZGv0mABEiABEiABEiABJInkA1Bf0GBd7g1EssVmBXyyAb0ipb62luT95ArSIAESIAESIAEcpkABf25fHr0nQRIIIaAt9S7T4ffU6fAtIgHn7M9Mn1VQ/WHgwEZBf2JT5mC/sSMOIMESIAESIAESIAESIAESIAESCA1AqpqZPsHRa++8G7gw09Ss8lVJJDLBCjoz9zp7RH0/wrA1+JZfOhpYJlJKeLIWQKZEvEbAM+9CbS8EqzGTxF/6lfipgXApPGO66tFZHHqlrmSBEiABEiABEiABEgg1whkRdA/zXuoWGgGcGQEj9W6A3NaW327co0R/SUBEiABEiABEkidAAX9qbPjShIggX5IoLT0/GFjOnc/qILKsHsKPLrNM8zb0HDP7n7ocsZdyqagP5u2Mw6iB4MU9Pcmbe5FAiRAAiRAAiRAAiRAAiRAAoOLgKo6dgicw7pqg+siMNouAhT0Z+4yqOoWAKOjLW7bBVzpA97bmrm9aKn3CIRF/IUTgYkHprfv828BjS8DLRuBTwbFp+Hp8XKzetrxwOVlcWeOF5H33djhHBIgARIgARIgARIggdwnkA1Bf2npov3b8zr/CODEMCGF/ra1vvaruU+MEZAACZAACZAACSRDgIL+ZGhxLgmQQE4QKC+p+qzYuA+CE6F4Xi2cu7Kx5tmccD4DTmZTdJ9N2xkI3bUJCvpdo+JEEiABEiABEiABEiABEiABEiCBJAio6lEAXote8tEnwAV3J2GIU0lgABGgoD8zh6mqXgDLoq112sC3aoEN72VmH1rpHQL77QMUTwaKJsat/u7KEZNC9sLbwLoNQPNGwCR3cGSWwBAPcO+FwIihjnavEZEbMrsjrZEACZAACZAACZAACfRXAtkQ9JtYi2Z4y1VxB4ADIHg6TzxVjatr3uyvHOgXCZAACZAACZBAdghQ0J8drrRKAiRAAn1GIJui+2za7k1gFPT3Jm3uRQIkQAIkQAIkQAIkQAIkQAKDh4CqFgNojI745XeBq3yDhwMjJYFIAhT0Z+Y+qKrp83FZtLX6F4Db1mZmD1rJLgEj4p86KfgzaXzqexkR/4vvAM0bgkL+rRTxpw7T5coLSoDZn3Gc/AaAo0TEsTuPS/OcRgIkQAIkQAIkQAIkkCMEsiXoz5Hw6SYJkAAJkAAJkECWCVDQn2XANE8CJEACvU0gm6L7bNruTU4U9Pcmbe5FAiRAAiRAAiRAAiRAAiRAAoOHgKpWAaiOjthUTb7p8cHDgZGSQCQBCvozcx9UtQ5AebS1Hz8G/OnVzOxBK5knMG4kcOqxQGGalfiNZ/96B2jZGBTxf7wj877SYnwCB48GfnNu3MfPEpHHyI8ESIAESIAESIAESGDgE6Cgf+CfMSMkARIgARIggb4kQEF/X9Ln3iRAAiSQBQLZFN1n03YWUMQ1SUF/b9LmXiRAAiRAAiRAAiRAAiRAAiQweAio6pUAfhod8aq/Af/XNHg4MFISiCRAQX9m7oOq/hnA56OtXe0DXno3M3vQSmYIGBF/8WSgaCIw+aD0bJqzNSL+xpeAzTvTs8XV6RH4wVzg04c52nhMRM5KzzpXkwAJkAAJkAAJkAAJ5AIBCvpz4ZToIwmQAAmQAAnkLgEK+nP37Og5CZAACTgSyKboPpu2e/M4KejvTdrciwRIgARIgARIgARIgARIgAQGDwFVvRnA5dER39UErPzb4OHASEkgkgAF/Zm5D6q6BkBZtLUfPwr86bXM7EErqRMIi/hNJf5j0xTxb3gvWIW/6WVW4k/9RDK/0pztVafHtXukiLyR+V1pkQRIgARIgARIgARIoD8RoKC/P50GfSEBEiABEiCBgUeAgv6Bd6aMqB8T8JZ69+nwe+oUmBZy8xUP8oqXNz3wTnmR91ix8q4G1LRN3g/ALoj8vK6x+toeQpKKYu/xgOfrAGYBOByAB0AnFBsF8oRK5x11Tb4XAWiyaII+ea5wsg1LHgb09rrGmjd7iit6z2ghNVTK69ZVr0rkW2Xx2Qf70Wlq2U2IZhe7x6KrFPqT8N8FcvWKpuqY6ni5dh4VJVWHA3IxVBcCODp01rsAvA6R5R71/MrcpUyK7ucUd2eZ6JwCj7s404umXDTkveHbZ4mFc9TWEgjGh2xn5O4m8jOeoN/r9Xra3pVTAOtSUUyL8Mtw/hdEbm9vs6off+bBbYn2cHo8HLda+lVRnBR6rhto2wH5BxRLrfyhDz6y9r6PUrE/d/q5+9lt7UsgMHfk2EzbD9xBlQsBnQ3gOADDQ35+JIq/2iL35Xs6V/gafJ+48T/6rgrw5BCPv8KsP/3kJaPy8/1eVXwZ0E8Bsm/wfuE9FTwJ2L/KP0if9vl8/qi9pGJq1Ukq+C8RlEBhvkI1r4tdz5Xwa5cbH6PndD0PbZ0HwUQAeQCMD28CaFDYd8bxK5XtuIYESIAESIAESIAESIAESCDHCKjqcgBzo92+6XGgeWOOBUN3SSBDBCjozwxIVX0AwJJoaw+vB+5vycwetJIcgf32AYzIu3ACcPwhya2Nnv3yu0DrK0Eh/wfb07PF1dkjcO+FwOjwJ6Ldt/mxiHw7ezvTMgmQAAmQAAmQAAn0TwKlpd592obIbFG9AMBnAOwf8tR8f7pJgGa15PZDR2uzw/e6MUEVlc2vVBgtSnjodS31tdeb/zWlzDt6GHCOCi6BBr6nzQdgA/hgT/LzOrX1561P1rYmq405wesdOnaznqWQrylwigAjQ7t/uOcznr+rym2HjdNVxv9sCfqj7Qp0XnN9rfmMqdsomOY9VCw0Azgy9MA62dV2RnPzyu1G67DpY8wQgdH4nAxgTGjOlj3vJTeIyq/snbqstdVnvjdPakQwOi9k+wAAVuh78tcBrFbgN631vucT8S8sm38tID8MOxCO1ZxvPnAZFBdCcETgccHTQzvyKhoaqs1ZOI7CaZVHquW5VIBKAEeFtAE2BG/v0Xw0JnP/ojfI9P12st+ep15ADFfz/AmfmXn+JMXVCU7k3TZPobB9BXYI8IJCluV3eu7piW887oZNNn1P6oJyMgmQAAkMIAIU9A+gw2Qo/Z+Ag4D8QxXMFKAQipsixLHBYAS31DXW/JdTZHOnLpxsW3IvFKckiNwP6IoOj33Z7xt8rpovh4S0v1DFuSGxarwtOiH4dYflv2Go3/OgU6JC9MJ+Lujvl+dh7k277fkRFF9LcB67FPpdj2Wts219DMDYEP+uxJFknyWZFvSbN5Ed7+QtsEVvFsC8yet5CJ6G+i+oa/K9kGhqMo87Cfrh0WXaifsgKO7JlgIfiODrdY01yxK9GY2wIxUlVQtUcWviuHU7RH4wfseom+9Yf0eHm7iSuCOB5AEFfpjfad/mc/lmPSjk118AMif0BrgHt9zbdxT05/sr23Z75onoL7tE/HF2E8Wa9jz/ueHXtjmlVUe5OUOT9KSC7x+0Y9RP3DI+o9R70BC/dZsrBoKnLVvPe2Td0pfdnB/nkAAJkAAJkAAJkAAJkAAJDBwCqvpnAJ+PjuhqH/CSq09lBg4LRkICYQIU9GfmLqiq+Zz4l9HWPt4BXHBXCtVcMuPWoLMydgRQNCn4c9zB5iP81Mcr7wcF/BTxp86wt1cuPgVY8AXHXU2BloNEpLO3feJ+JEACJEACJEACJNAXBAoKvMNlJP5bgW9FCODjuyL4p6p9Tmv9w8/25K+ToP/QsXLDps26RCC/ADCuh/U2INVDO/WSBpcF6ApmzJ8uKrdHFJZ0NL9HLP6cH1aVBf91gCzaO2lvwkE655CuoN8enn8UFHeLBETbPY2XYFnzW1YvNcJ7N0OKps9frCK3JGBvbJnkit8LcGlzvS9u96poQT9EvmmJ1ts2TAJDUMi/d7wIq7O0ZfUj70c7WzSj6hBVvzm7M0LJBXHjUcV6Feucp+uXmmKoCUe27nd444DQfov8r616jZvnjwLPeGAvXlf/8KsJnQ9OcH1uRtxvifx48xj92Qs+X3si+73geyIX+DgJkAAJDGgC6XzWOKDBMDgSyAYBB0H/ZgjujyfUjldZvry46kwB7o8QbCd0V4FXIZi/srGmxzdIQdGqp3pPpenShEa7Jug/ADnMjYC8nwv6+915eMu8o9vbrIcAMW9CXI7AeRyDvZnj/ULQHxCd+/NuAdQkipiK6S6Hbofisrp1S82dT7rThNMmMfcQugIQUzHfbS0tv0K/tbJp6c8S+RSoyj9i248BfCOZuFWxLH+Y/yJfvW9rT6AqS5cc5vf7a0OZ8C6ZAm7tzy5ZNM1SNezdsgm+Q4wS2zuew9TFU1Rs0y4+nHzSsif7/DVAq9yyEuDP4h9yll86jhALdUn46foMy0uqPgtFrQDmeeV2bFbgnJVNNSa5hoMESIAESIAESIAESIAESGCQEFDVd4ygLzrcC+4GPnLVy2yQgGKYg4oABf2ZOW5VPdRUuHSydu1y4Pm3MrMPrcQSGDsSKDKV+CcCJyT1CVmsrVc+AFo2AuteBt5LqQcoT6gvCYwbCdz15bgeLBKRmr70j3uTAAmQAAmQAAmQQG8QOGn63P3ykLcMgmlJ7rdVVc5vXbtsRbx10YJ+Ef2hAqOhclki0XaXTcU9W8bh4kTi5KKyBQts6F1uBNUh2x9BsR0SqAIfGn0v6IfgDihuheHkbmzIs3Ba42rfaz1NN8LtMVv0pqTYBw2+YVmoXLfat97JfoygP6h9OtVBzG+Wd3UgiLQ1daZ3SpwEgJ5CSnj/zOJs3m9jP1jZHncCWOjuuLpmmfs3u2Wtz3ShiDvSOLe6oZ0d5zc0rDAdHRxHtn1PkgenkwAJkMCAJEBB/4A8VgbVXwk4CPp7dNVJ0D+neNE8RUBcG9HYVbcAUgNBAxR+EYxWxQIg8AYqL7yJAn/3+IfMfKTl/pjsVTPHW+Ad3pHnqVagortjul1FqgV40thX0XxR6yxAzTynBrNxBeT9XNDfr87DCMHfHbntNlFcFOXYLkCfgFprIPo+IJ+C6BlQfDaOCDplQb+5s35//r7h/f1o/3TgrkHCrb5eF7811/JY74XnfOzJ29zQcM/uSJ/jx+Lu7gLYJZBzVjRVR7TXS/2ZHivoj7SlWxTyqCVoUIUR0xuu5q4fF8U3oU9x41b8S0XuE+gGs7NCJonquZDAHl1Dob9c2bT0v+MlDZiEj47dHp9IdMfcAAAgAElEQVQKZnSj4WQfgTaHE7rZF9xx0I5Rl8WrUj+nePFJCnsVgAMj1vkheBa23B28f4FuIqb65NlQmC+Wu4YR9Q8Z5vfGS0qIrtDf0z1X6NEWZJYCJdGdKhR4QKCfA+SEoI2IMwQ+EZWTFHqawxlusyyZ9chT1XHf9MZhsAuQOhX7UVFp6+E18W3blpmrmqv/mfpt5UoSIAESIAESIAESIAESIIFcIaCq5jMYU8mq22euJjO98tYMZajnCgz6SQIRBCjoz9x1UNW1oc98uxl98kXglvrM7UNLwOjhwNRQJf7jTSX+NL5Ne/3DYBX+xpeB9yniz/nr9a0zgZOdy340iYj57JKDBEiABEiABEiABAYsgaKi8n11eL4psvbFiCBtAZ63BXeJjT9ZedZO27Y/K4olGpwXWezvbUutL65b69zpPLZCPz4MVYa3APgB/B3Acqi+AhHz3fcsAAVRe3QI5Ozm+mXL4h1E4XRvAQTme/D9oua8osDjIvKMAPvYan9RIGaPUc62+ljQH0wwMHxHBPwTbIJiFURaevJfIPft3jzmwvXr7+iIw0gKy7zX7Emi+EFUIsU2QGsh1h9h251iWWNUdTGAoqh5cZMGHAT9PT1fYgT9cc6uTYHH9nQoWAVbd8OSYXuq8s/eUxzwTAD5ERu871d7xjNrH37OadNs329zQoUzFtwI1aui7x2MDkzxkvm7WjLeUnxZgRPdcjXrAmL+j3E7BOf3ZB+CYwE5J7Yzhfy6pX6ZSZ5xKrSZVd8H7IsmAyMBEiCBJAmk8RFkkjtxOgmQAHoQ9PuhWArLc+PQ8e0v+Hw+80YkZswprTpK/XgCwOSIB2uHdvov9rX6Po5eMPvUhV8QW2oiq0qL4voV62q+4/QPsPLiRWcL9J6oNztx7VeUVB0O1VsAmRP9j0EP8oqXNz1gqtJ1Gzki6O8f51GysFJUTLeEoWGIRiCtFi6oa6x5M5ptRbH3BIjnXmhAXB05Uhb0x5xfbEV1V7bLi6suEeC2iLvlF8jNQzo7r/W1+na5jOV9FcxK1GXCzUtNHEG/qdh+a77Hvs4X24JPyosWlYkVeH501eFKlCRTUVK1EIr7Is5wFxTfHHqw/1fRz3Ov1+tpf8dzKQQ3RiTKbIOFs+qeqmlyiEvKixf+XCBXRDy2WQXnr2ysMR8+dHuTFUouuFoU340QxLer6KKVjUtN+7puY27hOQf6PR2rBfhM+AHT6UMtrVr11NI/R883CUHtHs/lkID9rkQfBX6zzfPu5Q0NDTHtpuMJ+o1Av6Pdc+njzzwY8xVneal3IvweUy2/y68IX/wCPNDW7rncYa1UFC+YCVjmPLoSFMy9XNFUc7nTa2KwQ4bHVIiI7FjyjHhQtaKh5vWY50fwNdpU4To54rGl43eOOide0oSb+8o5JEACJEACJEACJEACJEACuUFAVY+G6ZAYNUxlflOhn4MEBisBCvozd/Kqar5wN59tdBvtfuDc3wG740kxMufCgLZkRPxFRsQfqsSfjoj/3x8BzSER/7s99t8c0EgHZHCfPQL4blRJpIhATxQRFvcYkCfPoEiABEiABEiABAyBwrL5X99T/O+XESLjrYBc0FK/zHzfHCMCLpo+v1hFHokUzqvIDa1rlhmxeMxwEPQH5gjwnA2c3Vrv+0f0Iqc9AKxs2zx2vpNgPSTa/j2AqWFbCuyA6v8cNk7ujP4ev6DAOxwj5H9F9NtR4nAT8nUt9bXXp3s7CsvmPwTIorAdgc5rrq+N+Q6/YJr3ULHQDODIqD23isp/HTJOH4j2P1RxfjkkUDgvPN5RD0pan/BtdDyHafNPVytwbmExvK3Ar7EDV7U66DsKZ8yfCRVTmDTie3jnpIF4gn4FXjBaBt2Jx5z2MH6Wls4Z0z5kyGNQFEb4/VcLtndd/cMxn8lNLZt3jA3Lt+c+fC5i/ootY7HQqYNDtu/31NMWfsb22yZRP5xIYovg+4eMwY8cdGJSWLagEtD/i+q+cEdLve+SOM+3JSpiPoUcEoq3TSHXHjZWf+GkT9m0Wb4hUHN/w+dsiiWWN69d9sfoe5Ft39N9DnE9CZAACQwUAhT0D5STZBw5QSCOoH8XBF+qa6wx2cFOWY6B2EpLS/NG+8f/BpALu/4Rn6D6tZlXcWpVMWw8GpEx/Jot/umrGru3zwoJV82blq5/+Caqrm3sB0S8eZYR9Xf5BSCXK/Tn9HlUFi4+0u/x/35vpfLAbXElunfzJHIQYCe0PbvEe7SlHvOmxAgbzPBD9Nqh4+2b4iWvmEmVpUsO8/s7VwAyJcK3jIijHQT9Rsz/rZVNS3/W0/OwYmrVyRA8DmBsl0+Cy+oaa34VzS+Y8BJIwDk+HLeLPWTO1KofqODaLnuKh7bmvXtetCDe4SwSdgwwn3VUlCy8Gio3hO2r4PH8Dv+86MSKOSVV39Og+D809AX12BUrG5zf1IcmScXURV+FmESfrkoLcZMSnAX9cvf4nfte3JMAPn5l/8RrHZJLnrM9Mn1VQ7Wp7tBtzCledJVCfxLJwOP3nLG85aF/x3u+mIQD8Qfu+xGhOQm7ALh57nEOCZAACZAACZAACZAACZBA/yewp3J28Z7K2Y3Rnr70LnC1+eqQgwQGKQEK+jN38Ko6DAhUqBwZbdVU6DeV+jmSIzDKiPgnBqvxn3BIepX43/g4KOJvehl4e0tyfnB27hAwX6zecT5wQFdf226+/1pELs2daOgpCZAACZAACZAACbgn4CCEtwG9sKW+tscyBoVl878EyJ0RSQB/VQ9mtD4RW7QyjqD/qaGdHXMaGlbE/Vd2zB6K1/1+f/EzDcs3RUdYOMN7DhSmkJ+p+m9GmyjOa17rW9oDjTgV6/uFoP8jKGa3rPXF7Uo/dfrCybbYRqQdLl5oA7KgpX7Zw9ExOyU8GF5bxuFiJxF8eH3BtPmFYonRHI0O/e0jy2NNX/fEUtNVoWs4CfpNxwB7h14ST8gfXuywNm4ngPAah9g/EeD05nrfuki/eud+ey9T4NaIfR/bMhaVPXF1e7cLp1UeCctjevdNDNm3AXynpd734x40MLFV9wW1bR+PXRydDFNUlj3f3b8KcSYJkAAJDHwCFPQP/DNmhP2IgJOgv6eK+ZGuzy1deKLtFyMSDWe0vm95dPojDUuf7ynEQCJA50H3QmDaXAWGip69snHpg5HryqcumiWipjVauBr8ZlFrxop1D61PhNB0ArBsrN6TiT0mNDdnBf395Twqpi4og1iPpXIe5acu+KLYlqnQHv5iL6HoPtEZhx9PRdBfUVJ1KTRQnT88Gobm++f46n0Ja1M5JKRkRBwdLegXoG5Ip3+RU7eAKDYxgvt4gvjouOPNi2bvkADxZp5apQ+ve6hbRnlFSdXNUJjK8uFn9p1bPe991akSfrfXktjK+zHP9fLpi8ZLm9ZDAi3czGiH4Ny6xpqePsQITDSdAN4bsc1k3y/c65rrpATXr2tj7IMfUlVvRGyu1s6buviYTrEbABweWvuh+K0ZK1oe+lu310QHBqpSsXJd9R8SPV9ikyHw47qmGlOxgYMESIAESIAESIAESIAESGAAEwi1GO/2eYsJt2Uj8FOTGs5BAoOUAAX9mT141UB1vi9HW/3nW8C3Y+o3ZnbvgWLNiPgLQyL+/0hTxL/pY2DdRqDxJYr4B8r9cBPH3M8B5xU5ztwJ4AARMb85SIAESIAESIAESGBAESiZWXV4p+031eHD37O+mWd5ihpX17zZU6AFp5mCaIECCAeH5n0Ay5rWsjpW6+Ig6H/fr/aMZ9Y+/FxPezj4tlVtzGx90venyHWm2r6MhOnQPjP8dyMm3715zIVO1fwj157g9Q4dsxnmXdeZe//e54J+k1RxRUt9baRI3AmVFJTNrxHIgkS+F0z3zhLByogq7xth+8tanlwet+hdyKapKH8boF/raY9oUb4q1uf782Y1OBTgiwyk+LTKg/1+j0lKODb09w5VrWxdW2sKnPY4CmYs+LGofmvvmevPmutrr4xc1Bv3u6Bs/m8EYqrrh0bi+1M4c+6BsPOMviFcSNLxbheVLfiGQn8eEdNa3YHZCZMkpi2cACuQ7BF+Xjt2b8im74nOj4+TAAmQwGAiQEH/YDptxtrnBGIF/brFtjBz1VNL/5zIudhK0XJ3XVP1BT1VEw/bLC+pKhcNvLHwBP+md9Y1Lf1K5J4VxVU/2iPa3dvWLE5VcCc/kxF5x1RGVymvW1dtxOc9jsrisw/2o7MJwITQxB6SBrpX1RbI1Suaqn8avQHPIxH12MeTOWuz2qHzg6mEf/bKpqU1bnZ3SkgxLcdWNNZ8z836eHNiBf3Od8TlfY8R3Dsk7/hVULmysca88U00pKJ40f8B+qXQRL/YOntF89Iu+ceZUxePzRPb/O+TQ3N2WLbMeqS5ulsWebyNop/v0Uk+5cULqwTyQESV/Zah+f4z3CRhmD3nnrqowLbVCN9HhXxw7AyS7H2Kes0yr1fmdSswRMS3xXpncaKEhvKi8n1hjVglwKmhpY7JS9GvmwI8OcTjr/A1+D5JdIDRcZluJztHDJm7evX9OxKt5eMkQAIkQAIkQAIkQAIkQAK5S0BVrwIQ0eUrGMvKvwF3mU80OEhgkBKgoD+zBx+vG4jZ5eJ7gfe2ZXa/gWItIOKfABRNAv7jUMBK49uxtzYDzRuBdRuANz4aKIQYRzIE9h0G3PVlYEjoG5eotZeIyO3J2ONcEiABEiABEiABEhjIBE4+fckoT0e7+e64IBSnoyDZPBYt6Ffostb62qpEuhin6uoimNu8xtft+3mH5ALHau3xzqOwbP5DgCza+3hiQbabs422K9B5zfW1MSnbBdO8h4oFk1RxZMiuq6QKMzdaSG8SGZrrl50X7V9R2fybFPK/4b8LYsXv8WKaWja/1IaYwpUjQnNWtm0eOz8yWSK2yr58v6V+WUL9R2HZgnmALovorLBOdrWd0dy8cnsixgXTvCeJZYqUdnUPeGofa9iZmfj+Ppn7XVi24HuAfjfC3zta6n1G4K/xYpgy5aIhQ8ZuOdVSe//wHL/fXhfZfcK5u4BzBwaHfUwixv2ALgk9Zjs9d7Lle6Kz4+MkQAIkMNgIpPGR5WBDxXhJIH0CDiJfV1XwS0vPHzbKv9snwFlhL1R03srGpa5qLs0tWXi8rYHq/oGM52hh6syZ54wcsbPjERXMiLAfU8U/HoFkRLn9W9CPfnEecc47K+eR7K1O5qyN7TmFi/9TPfYaAOE3F47V5nvyo7xk4RLRgLg8MDIhjk5H0O8gpm+H2mfWrVtm2pcFRvRzDsBrHo+nZHnDgzEt/ZxiryhZdDFUf9sVc1RSigPX52yPTF+VIGs9bK9i6qLZEO368CI66aWieOHvALkwwrekKsw7MIpJSgjcj6mLp6gE7sfY0F6uu0lEJzkJcO+KpprzE91pt6/DsR0Q8O26phrTji7hmF26aH/Lr+Y199PJxpXQOCeQAAmQAAmQAAmQAAmQAAn0WwKqaqqhXRbt4N3rgLpn+63bdIwEsk6Agv7MI1ZV08nx6GjLNc8ANd3qT2Z+71yyuM8woGhiUMR/Ypoi/re3AM0bgkL+1z/MJQr0NVsErpgJlIZrg3bf5J8iEu58mq3taZcESIAESIAESIAEcoaAg9jYtaAf0OqW+trFiYJ12ANOoniH6vN/VQ9mtD7h+zjRHubxfijo/7faKGp90vdWIv9jhfSxbI126BN7txHkh4vjdaiivHWtL2EXe7O/Q8JBjOjewY/rWuprr0/kf2yFeHeJAIFzi61y75pbIr+Sud8OSQlbAbmgpX6Z0X7FFfUn8qFw5sITYdtPmm5hobmuEz3M/KIy72UKRHR5iE1UyZbviWLj4yRAAiQw2AhQ0D/YTpzx9ikBt0LSaCcdxKE7BPIDReCLm4RDgbECmH8AHxia3E00Wz590XhpV9PibHLwcfedA8zsZES5A0HQn+3ziLWfvfNIeHmiJiRz1mZpjHA8hUrlDuJ116LvePGlI+g3OQXlxVX3CXB2l32RS+oaq7uqLlVMXVAGscwb3aGhOf9UyI0C3e2KueDzUFwdnhstVo/mqsCj2zzDvA0N97iz34MTTt0FojsEuIkhOinAqVNGsvcpct9sCvqdkmog+AkUf3ET+56zHrbnrL8J4D9C810lC7mxzTkkQAIkQAIkQAIkQAIkQAL9l4CqPmI+Jon28KbHgwJQDhIYrAQo6M/8yavqdXuqEv4g2rKpzm+q9A/mYUT8hROBqROBEw9LrxL/u1uDVfjNa/hrHwxmqozdicBxBwM3zo/LplBEWkmOBEiABEiABEiABEgASEbwHF2hP9OC/mjhstsOAOFzHOiCfgdB/gewrGktq5c+n6m7nIqgv6DAO1xGYgWAmWE/FPoLUbhLaRcMB8R8fx/SRCFuUkmycSZ1v4vK99Xh+XUAvhixj62KZ2HJ/8vvaH+8oWHFlmR9cEhUeRnQG/doTna5saWCkwTyjb1zY5M9QnFm3Hc3/nEOCZAACQwmAhT0D6bTZqx9TiBVQX9l6ZLD/H6/EdzHVF1KMahugujK4rMP9qPTNH+fELKXVDXxZES5A0HQP5DOI9n7k8xZG9sVxVXmH/0/D+/jtop6pF8O9zNtcXSagn4T148AXLM3Lrl6RVP1T8P/u7xkYaWoPJws33jzYwT9MRX83VWnd+NPbIKPu84V0bbdCO6TvU+Re7ix7xSvm9fh8qLyfWGNWCV7Kw+4QdfTnLTvbLoOcD0JkAAJkAAJkAAJkAAJkED2CaiqSQKeEr3T1T7gpXezvz93IIH+SoCC/syfjKoeAsB0goz5jufby4F/JqzNmHmf+tLiPvlBEb+pxP+pNEX8JikiUIl/A/AKRfx9eaw5sfctS4Ajxjm6+oCInJMTQdBJEiABEiABEiABEkiDQOG0yiPV8iwSYBaASQDGA/AkMNlnFfpjxeTuq7ybmAa6oN+h0nvGKtmH70Qqgv6TT18yytPRbroEFKRxXSOXuhL0Z/p+GwemTl842Rb70dDzxSkc0xOuRUVq3Ar8i8oWLFDo0gyxMUVgHTtjZMP3zPlMSyRAAiQwMAhQ0D8wzpFR5AgBN0JSp1AcRK/pRpxI0J9UBfRkRLkDQdA/kM4j2YuUzFkb26mKriP96o+C/ti4ugv6ox9PlnP0/GhBfya4xvMpU7zd+JjsfYr02Y19pxjdvA47MEj3CCnoT5cg15MACZAACZAACZAACZBADhBQVSPbN19cdxsX3A189EkOBEAXSSBLBCjozw5YVX0yqqpfYKMnXwRuqc/Onv3JqhHxFxgR/8SgiN9jpe7dB9tDlfg3ABvfT90OVw4+ArNOBC6JrK25F0EbgENF5KPBR4URkwAJkAAJkAAJDAYCU2fOO9lW6xYoPr+ne1iy/xrvR4J+va6lvvZ6t2c20AX9BdO8J4mF1QBGh5j0C0G/Q+cAt0cWb16Pgv5s3e+wM1PKvKOHifxEVS9MkAATrN4Puf6wcbrK5/P5nQKKTZJIF4+zoN9YzbTv6XrK9SRAAiQw0AhQ0D/QTpTx9GsCboSkTgEMJAE5Bf2OV7TPEiySfcIkK8BOVXQd6VemBOaRNtOt0E9Bf+Kb4+bsk71P3c9w0VUK/Un4b267P7h5HaagP/H5cgYJkAAJkAAJkAAJkAAJkEB3Aqqat6eTW3t0tWwFUHkrYH5zkMBgJUBBf3ZOXlXP3dPR9d5o67s7gHN/B7Q7fs2fHV96y6oR8Z8yAZgaqsSfroi/ZWNQyL/hvd6KgPsMNAL5ecB9XwHMb4dxlYjcNNBiZjwkQAIkQAIkQAKDm4DX6/W8tRnf3PP5x/d7ECKbCuM7I0gZbdqBAPJDf6OgP+oaRScKCHRec33t8ujb5iBsdy24d6iMH1OFfbAL+rN9v6PPs7R00f5teZ0XCvAlABN7So5RxXoV65yn65e+GG2nNwX94b0z5fvgfkVl9CRAAiQQS4CCft4KEuhFAm6EpE7uzClc/J/qsdcA2D/0eFIV9BOF6CBefc3j8ZQsb3jQtG1OOJIR5Q4IQf8AOo+Ehxs1IZmzNksriqu+AeDnYTNuRdeR2/ZHQX9FcdWP9gg1rtkbV/cK/ZmIu6ezqShZdDFUf5sO13j2y6cvGi/t2ghgcmhOStXlc1nQnykGyT6/OJ8ESIAESIAESIAESIAESCB3Cajq0QBejY7AVOY3Ffo5SGAwE6CgPzunr6rDABihzMjoHUyFflOpfyCMEUOBQlOJfxLw6TQr8ZvX5OaNQPMG4CXTU4WDBDJA4OJS4PRPORp6A8BRIsK8vgxwpgkSIAESIAESIIH+QaCwbP7XAfllpPBYgOdskRvz8rS+6XHfB9GeFhWV76vD838PYGrosX4k6Jfvt9Qv+55bugO9Qn/hzIUnwrZNN7gDQkxcJwwkwfBaQH64d37iLgnFp1Ue7Pd71gE4JtEdcuuH07xs3++efDPPE//wYSd7YJ9mQ84Q4FiHpJmPoJjdstbXGmmrcMaCq6F6YwTTmGSNdLgkWpuO74ls83ESIAESGGwEKOgfbCfOePuUQKqCfgdB8zuW6PRHGmMzL1MJcHbpov0tv64F8Onget1iW5i56qmlf3ZjLxmR90AQ9Pf+eSApQXUy5+HmfCPnJGu7Yuqi2RBdGbYhijU7RwyZu3r1/Tvc7p2NhJY0K/RLeXHVfQKc3RWDyCV1jdW3h/93dNwKPLrNM8zb0HDPbrdx9zQvm/YdXqf8YuvsFc1LH0/G94rihb8DxLSICwxB96QH87dk71O3u1icvQr9DgzaofaZdeuWDYKG9cmcMueSAAmQAAmQAAmQAAmQAAmECahqCYCnookYwejVPnIigcFNgIL+7J2/qt6FYCW/buP5t4BrY2o5Zs+PTFs2Iv6CCSER/+FAnpX6Dh/v2Cvi/9c7qdvhShKIR+CIccAtS+LymSUiT5AeCZAACZAACZAACQwEAoXTFk6AZf8RwOGheGwRfP+QMfiRz+eL2yOsPwn6i8q8lylw697z0KSEzwNd0O/QAeADWNa0ltVLn8/UHXboFHBdS33t9T3Zd7hDHaoob13r+0PG/OqF+52Mr6YCfnte5xUKXCERifymUn++P29WQ0O1SfAPjKKy+ZUKeTjC/mrdgTmtrb5dyeyZqbnJ+J6pPWmHBEiABAYKAQr6B8pJMo6cIJCqoL+8qHxfWCNWCXBqKFC/CipXNtZ0CaXTAVBaev6wUf7dPgHOCttR0bNXNi590I3dZES50UJqt/s4iOjjdimIrQweKyQ2cfE83Jxu9znJnLVZ6SDG3+jv9Jc+2up7y+3u5SULK0X3vvlIJSkgeq90BP1nTl08Nk9sI24/OWQ3Ruw9+9SFX7BsrN5TnWBMaE7ScffEx4Hrc7ZHpq+KeNPmlq/TPDdi/J7sO71mOSUFJHufIvd00wHAyUeXz/uYpA2nhIR0GHMtCZAACZAACZAACZAACZDAwCKgqosBxHyOYipB35RUevTA4sJoSMAQoKA/e/cgXjKRKQd+wV2AEbPnyjAi/lOMiH8i8Jkj0hPxb94BtLwSrMT/4tsAy6Pnyi3IXT9vmAccf4ij/3UiMid3I6PnJEACJEACJEACJLCXQOEM7/lQRPYhfGzLWFS+4PO198SpPwn6C6Z7Z4nA6GyGhHz+q3owo/UJ38duznqgC/pnzjxn5Cf27sewV5uUeeF82fykK/Sb+oEFZfNrBLJg7zklruzv5kzDc3rjfifjT5df070FEKwCsF/obzFnUlS28BSFbRKJRwXmKF73+/3FzzQs35TKnplaU+jC90ztRTskQAIkMFAIUNA/UE6SceQEAZdCUsdYKkqqbobi8q4HFQ9tzXv3vIaGhs5MBF9RXPUjANekYj8ZUW6qQuH+JOg3jLJ9HnNKqr6niu9m+zySvTvJnLWx7S3zjm5v85j2eYWhvfwKPXtl09IaN3uXlpbmje486F4IjDAiPH5c11TzbTfr481JR9A/99RFBbatJtM7+GYIeDNPrdKH1z30ani/2K4XSCruRLE5JBXssGyZ9UhztWkzl3DEJElEVc8vL15YJZAHIlq4tQzN95/hq/dtTWgcgBtGxk6y9yly7ywL+lFRsuhiqP42Ys+kGLjhxDkkQAIkQAIkQAIkQAIkQAIDh4CqXg0gorV1MLaVfwPuaho4cTISEkiFAAX9qVBzv0ZVzWdSR0evqH4GWPon93b6YmZYxF84EfhPU4nfk7oXW3YCra8A6zYAL7xFEX/qJLkyFQIlk4H/Ps1xpQ3gUBF5NxW7XEMCJEACJEACJEAC/YlAUdn8mxTyv3t9cieo7k+CfocuA58IcHpzvc/V9+wDXdBvzjb6nAX6s+b62ivd3MWSmVWHd9r+5oguDutkV9sZzc0rt4fXp1KhP+hXdHcF/HloZ8fMhoYVW9z4lmhOtu93KJnk9rAfCqxsrfd9PZFfbpIZCmfOPRB2XgOA40P2bAjOb1nju9+F/YRTsul7ws05gQRIgAQGGQEK+gfZgTPcviWQjqC/fOqiWSJaB2BoKIrNUJxet67mGTdRXTTloiHvjdg8qa7J92IgHzNqzC1aNNW2AiLlkaGH3rc8Ov2RhsStsxyqkbuung/I3XVN1Rc4+RTpYsWpVcWw8WiEiNr1HvEqa/fr84gVjbs+D4e7EpeVm7sTOScVAXZMcgLQMDTfP8eNOLxiatXJEJhahmNDfmyzLJn1yFPVrcn63i2O4qp7FDgv4m9ufZI5xVW3KHBZxButR7d5hnkbGu7ZHWEvZh6SiNvYMUkBQ2ANW97woGPWdExSCfTOrZ73vuoiySfat5iOH7NLvEdb6lkb8WVwOwTn1jXWLE3EPfhas/12QPe2e4+TgJTKfQrvn21B/9zShSfafjEMDgzt6ZpBaL5UFHuPH79z7IY71t/RkYgbHycBEiABEiABEiABEiABEshtAqpq2rV3vVcMR2PE/EbUz0ECg7jJjg8AACAASURBVJkABf3ZPX1V/c6eL/i/H73Le9uAi+/N7t6pWDci/pOPAYyI/7OmEn8aIv6tu4IiflOJ/3kj4mcp/lSOhGsyQMBjAfdcAOw7zNHY9SJyXQa2oQkSIAESIAESIAES6FMC0WJ2t0LvqWXzjrFhrQFwTCiArWpjZuuTvpgU5KKy+ZUKeXhvoFrdUl8bWfzPkYFD0gAEOq+5vnZ55IIpUy4akj9u80NQzI/4+x0t9b5LEmlWCgq8w2VkoFL69Aj/rmupr70+3YNxYBvju9mjYJr3ULFgBPNHhvb8t9ooan3S91YiHxyE9I5sHboYbITtL2t5cvm/E+1RMH3+WSJimIc6IMiDLfXLzolkm6qgf+ppCz9j+23z/X1XpXpR/VLz2tqYjplx/JSCMu+JW8fiJaeuEtm+3+l0hygsW/C9Pe949xYERUwyjRSWeU2xwou6Yhe0DO3oONNtwoNJCshDfn7j6po3o/ll2fdE14qPkwAJkMCgIkBB/6A6bgbb1wTSEZA7rDX/5n3B4/ecsbzloR7/4WwEtu+O3HabKC4QyM1DOjuv9bX6dkXycLIvijVDhvm9PQmvTQX2jt0enwpmRNiLKyCvmLqgDGKZFl3hxIQ31OOfvrLBtzHe+ZxR6j1oiN9j3rSFq7ybqX0q6M/6eRR4h7cN8TwsitPDXNycR2Xh4iP9Hv/vATnBzXkk+5yYW7LweFsDIueDQ2sTJgs4iMNNtfpvrWxa+rOe3hTHuVtLx+8cdU66AunoCv0A/BC9duh4+yafz+ePx8UhsSRu5X0HsTpUcMdBO0Zdlsj/iHM8WAXnr2ysMR8MdPtK0sH+LoGcs6KpOuIDjthI5hQvmqdQk4k9PPCo4nnNl7KVa6vfi5wdm4jh7vUmxj6wDRbOqnuqJqYmZX8W9Ae6Q/jH/waQCyO4vC+wZq9oeihRfTspL174vwK5AcAjQzv9F/ta3bVpTPY5yfkkQAIkQAIkQAIkQAIkQAL9g4CqrjAN/aK9uelxoDnuJx79w3d6QQLZJkBBf3YJq+ohAExBiJjve779MPDPt7O7vxvrw4YAp0wAijIg4t+2C3jaVOLfCPxjE0X8bvhzTu8QOLcQqJziuJepzn+4iGSk23LvRMNdSIAESIAESIAESCCWQLQQWxXr8/15sxoaqj+Mx6toRtUhCr8P2k3r0WeCfuNnrOgcbaI4r3mtr6fidkYwfQ2AH+z5sfbG665LQaL71J8E/U7JEVDcs2UcLnYSwodjK5npPbrTxhMAJoX+1qGqla1ra03hzq6RqqDfJGMMG7vlToWeG2HuIyhmt6z1JSoI2XV+qnjMj84v/WntIx/15Fem7/fJpZWHeTyeJgiOCvNxk5DglEgikIXN9cuWRfpfMM17klhYDWB0199dnJuZG3F2BwJyQUv9MpOU0aVPybbviZ4ffJwESIAEBhMBCvoH02kz1j4nkI6g3zjvICYOinFFlqxsqn7OKcCKkqrDoXoLIHPCjyvww5VNNaZyU7dRXrKwUlSqI8T25vHaeGLUoNDeMoLXLtshg3FF3mcVeA/15HlMq6eJEW9y6od22gudBK/lxYs+LaoPQnBilLt9KujvlfMoWjRDrEBXhqDwOjB0BUQur2uMzYpNhVWyT4ry6YvGS7s2ApgcWuuqanl5cdUlAtwGIFxzyx8vucTYnVNadZT6UQPg5Agf31fBrJWNNc8m63f0fAdBv5niF+CBtnbP5Y8/8+C2qDVSXlI1WxT3RHQLMF+TPm0NGXrWI2vv6/ZmL7RW5kyt+oEKro2w1dMeZprMLln0RVH9nXRVKNDtCj19ZdMyk2kfOYxo/OcCuSLij5vjJQAY2w4x+E23gZVNNSZbu9uYW3jOgX5Px2oBPtN1+4BX1dKqVU8t/XP0fK/X62l/x3MpBDdG3lkFfrPN8+7lTp0D+rOg38RXXuqdKP5Ap4IjIuJ9W205f2Vzdb1TQsrpJy8ZNTS/8waoXNx13xUPDf3Y/yXfC772dO8u15MACZAACZAACZAACZAACfRPAqr6FwAxMr6rfcBLRsbHQQKDmAAF/dk/fFX9457ukKXRO619AbjVfLLRB8OI+E0l/qJJwUr8Q9KoxL99d1DEbyrxP7cJsFmJvw9OlFsmInDAvsAd5ztk1gQXLhARXyIbfJwESIAESIAESIAE+jOBojLvVAUeB7BP2E9VrHISR5vvjjdt1iUC+QWAcVFx9a2gv8A73BqJ5QrMivBrq6j81yHj9IHoAoAhQfW3AXwzQu8QWjrwBP0msKJp809XSx4BkB8K1LwN+zV24KrWqOKh5vFQFwbz793PhZkK8Ad7Byqj56cq6A/sM33hZFts8/7XJLaHx/ti6/nNT9b+wen7+yll3tH5Kj+D6Je7kjEEtaPzPjn78ccfbwsb6YX7LYUzFtwI1avc3Dszx9w9ayS+o4BZE04keRO29cWWJ5e+EvW8crJvA7q0DfLV9fW+rQ6vL1I4Y/4MqPwurIlQYIdYckbL6mVGF9R1nFn2vT+/9NE3EiABEuhVAhT09ypubjbYCaQr6A8IcvdWfY78CsQPwbOw5W6Ivm84i2C0BtuEnRopru2pyntEJf+9bZgCh6ZbAKmBoAEKv4rmi1pnAWoqz0WIzbtOuKeq7U4i5/AeK1S03oIMU1u/AJGpAI6LfVMU2KfPBf3ZPg9TIXyU/6BbBPhq1HNnF6DNCqwWkTdU9XMiMg2KzybLKtnnZGnp+cNG+Xf7BDhr71rdDpVVsNACG8eb33WNNQ9F2nZ7t0L3dgGAaQDyImy4qj7vNp44gv7wcsP3CQVaDF9ROUlVz4AE7mLk2KW2VKxsrjbtAR1HnC4DZu4uQOpU7EdFJfAmUSGTBLok6s732M0grn3Fv1Tkvj32NnTZVj03OoZEHQPmFC8+SWGb7gAHRgQY83oDwecBnA3FoZEgEnWV6O+CfhOLQ8eBYIjRjEXzoXKmQM8CZN+I54erTipu7y7nkQAJkAAJkAAJkAAJkAAJ9E8Cqmq6nkW+dwo4esHdwEef9E+f6RUJ9BYBCvqzT1pVzwMChSi6jd0dwLm/A9rj9qPMrG9hEX/hROBzR6Yn4v/EiPhfDYr4//4mRfyZPSlayxaB75QH777D+GPgM3wOEiABEiABEiABEshhAid4vUPHbIapYh9d8LENimcAvBoIT3C0Ap8XYGSccG0RzG1e41sZ/XhR2fxKhUR0pNfqlvraxYmwOVWVF+i85vpaU2k8ZhTNmPd5VcsIwPfr9qBgE1TWQLRRTaVzRYkAZQBGOfswMAX95hSdOxJgG6C1EOuPsO1OsawxtupCAYqjtCob8iyc1rja91o0t3QE/cZW0XTvQhXcG5FsEN7iFUDvh+KlwB8sGQbFWSZxI+ouOvrWG/f7C6Xeg/LysFaAE2LvHVZBpMVwhWXlQbUQQCWA8RFzbQDfaan3/dgpeaG0dM6Y9rwhpouo0YlFjjYFHhPBKti6O/Q8PRYQ89wyxVjDyQJx7Wfb90TPcT5OAiRAAoOFAAX9g+WkGWe/IJABQX/g7U9FSdXXoLgpjpi+p1if8Xg885c3PGhaMDsOIxBub7MeAuSMJKCZ6uRGwDo0tKYnQT96EDnH3VKAv6piRIQguT8I+nvlPNp2e+4QgRG5uxoC1ClwfEQV/R7Pw5XRiElxOjl0zRDI1Suaqn8abddb4B3enuf5OYCvxEk8iOOKSRjAZXXrlt7v9KYkWf/NfAdBv3nDc35UJndPpndBcGVdY82vE/lk7nuyZxja2HzV+ovxO0ddc8f6OzriOVNZuuQwv99fG9XNICEWVSzLH+a/yOecid21fu6piwpsW439yCz3hPaNmL89z3/u7xt8cWtR5oKg3wRaXlx1pgDm/o1NGHjEBDUfWgnmZ6KrRDL7ci4JkAAJkAAJkAAJkAAJkEDvElBVk5BuOnJ1+6zVFJCuvDWiP3XvusXdSKDfEKCgP/tHoarDAHwIB8HMzWuAP/4rez4YEf9JR4cq8R8JDE2jEv+ONuCZV4F1IRG/30gJOEgghwh84Wjg2xGlcKJcnyQiG3MoHLpKAiRAAiRAAiRAAjEESmZ6j+608QSASUngMV0NjSB+ctcawZda1vhikpJ7S9Bv/CiYvmCOiBofRruMxehiTBf3hXvnD1hBPwIC9y16E1QuixB8u0H1hmWhct1q33qnyekK+lM8u7ArPfqW7fttnDB7dNh4NEbUn5isrYK7t47B117w+cznkI4jJOo399oUaE1m2BC9bcsYuTKe/Wz7noyznEsCJEACA5UABf0D9WQZV78kkCFBfyC2imLvCRDP/0Fxiotgdyn09nyPfZ2vwZewLpzxs932/AiKr0VVSY/eqhOCX1sqy22oabcVFrsmFJCfUeo9aGin5z4VzEjgf2CPDst/w1C/50ENVm43o78I+rN/HgEhvHUlINf1fB66HSI/sIYMvVvb25e5YeXi7sRMCVTbH7HtZgFMJ4eYr+jiCfqNIdNar+OdvAW2qFl/QML9BU9D/RfUNfleSDg3iQlRgv52qH2m5FkbtRP3QQLZ43GHAh94VL/8yLqljyUS84eNpBD3WwD+p66xZpmbPZJ4zsL4b6n815CDO5dFtwuMF3RFSdXhUP0FIKbaQoKvZXW7Aj/M77Rv8zm024vcI1cE/YHX3KQYoBPAwx0e/xU9JTQkcWU5lQRIgARIgARIgARIgARIoB8TUNVjzOcU0S6ayvymQj8HCQx2AhT0984NUFXzimMKVnQb/9gEXGc+uc3gMCJ+I1wuMpX4j0pPxL+zPSjiN5X4n30DoIg/gwdFU71OQAS468vA2BGOW98sIlf0ulPckARIgARIgARIgAQyTKBoRtUhqv7bAZgikeHK3k67tInoT+1P5AZrpPxWoeeGJyn0t631tV+NXtSbgn6zd0HZvM8KrGoAx/aESRXrVaxzPPAfH9VB4LqW+trr00VcWDbfFN1cFLYTr7tAwTTvoWKhGUC4L9S/1UZR65M+oy/ocTgI6d10P5Ci6fMXq8gtAMYl2MIvInfuVr16fQ9FBTMh6Dd+FJV5j1DgVy7uoZluiimuEvFc2rym5u2e4sjm/Q7vO6XMO3qYyE9U9cLE+ovAqo8V+o3DxsqDbjQeRp+yabMuEcgvXJybsf+eqP5P89rahxLpU7Lte6J7zMdJgARIYKAToKB/oJ8w4+tXBDIp6A8FJhXF3uNF8y5S0Zl72iofFVG132QHvwTFUit/6IOPrL3P/O+kRkDACrkYqibD+OjQPyQ7odgIy7Q509vrGmveTFWUa/4R2faunAJYl4piGqSrVdSuPV8+vQ6R5eE9HNj1K0F/b5xHZfH/Z+9OwKOq7v6Bf38zCWETxBUU96XV+toFhSYhGCEJoJJEYEIAUayK+9L3bWvr0tra2qqtfbXWBTdQIQmDkIDSCoGGrC5/bGtbrftWFfVlUdaQzPz+nDATJnfuZGaSTDLL9z5PH59m7j3ndz7nJg8z873nXDDCI56rLfNhrP6t0LI0pD+9rO7pTwsK5gwauLNlecDDEmEfsIjqxvAF85s3OicJ5EeAnum779ruDRH5SWVdmdnGK+RhHgr4bMC2SeLAHPXquIC5N0HoD/a+/1oDeP5QVed+PdwbhmhrN+dbAv1bRB35lfWLN4S+J3UbIP9QyIMZztbKSB6Msaurw7ihWVAM9/1eeSDYKJBG9eKpw3cd8OfOVuUPNebzJ1x4sLd5z2xI26oA5kMH3xaBPVP/vlC7XAroFABft/69idanq3879s3hzB8p9E6/hQALK+vKg760tlp19+/wfgPvuftWkRCzO4m5TbcBeBNwPAfRR83fxq7cm7yGAhSgAAUoQAEKUIACFEg8AVUdB2C9tfI3NgI3uhNvPKyYAj0twEB/T4vat6eqZwGosb5qdgu55HFg847u1ZGRBow+Hsg6ERhlVuI3e5N08TAh/pfe2xfif+UDhvi7yMjL4lTAdSYw234Zpq8AHLb38/PmOC2dZVGAAhSgAAUoQIFoBCQzz3WaQG+ASAG0bbd3E+5vhuBtVTyd0Zr2aE1NmdlJDFn5rrlQBC578DocrbmNq5d/Hthpbwf6Td9t4efNMkVEr1Hgu7J/5zNT+3pVPDryIKwxQersfFehKswj074HGZJ3hf7AeTGr9Q/boucp5CIAY7Bv8UZjYILy7yuwTLyePzauW2ayHp0ePRXo93eSNX7qMeJwXqHAuQoc758/BXYI8K4Az6nX81AktQUUHpP72wqTmzvzkOY0z1yBlvh2vTjQd47Zr+4LAC8KdOGWYfJsZ6vyhwLvZN663X6saw93H/F1ClCAAskqwEB/ss4sx0WBXhToTii3F8tkVxSgAAUoQAEKUIACFKAABShAAQpQoMcFVHU2gKetDTe8Ddz9px7vjg1SIOEEGOjvvSlT1Xd9C7N06HTxC8CSl6Ovw4T4/SvxjzIr8XcjxL9rD/Dy+0C9L8TfamIfPCiQhAIH9AcWXAI47deqvVREHkvCYXNIFKAABShAAQpQgAIUoAAFKEABClCAAt0UYKC/m4C8nAIUABjo511AAQpQgAIUoAAFKEABClCAAhSgQKoKqOqNAH5jHX/VX4En6lNVheOmwH4BBvp7725Q1Z/t7e02a4+ffQVcvjCyOkyI/4zjgGyzEv+xgPn/XT12twAvm5X43wY2vA+0MMTfVUpel2ACP5wEZJ9kW/QrIjIqwYbDcilAAQpQgAIUoAAFKEABClCAAhSgAAV6QYCB/l5AZhcUSHYBBvqTfYY5PgpQgAIUoAAFKEABClCAAhSgAAVCCajq/Xu3wb7a+vrjdcCKv9GNAhRgoL/37gFVPQ6AWaU/6LjpGeC1T+xr6efctxJ/1knAGd0M8Te3Av/vvX0r8ZsQ/x6G+HvvBmBPcSNw2pHAL6eGLGe0iHRhz4y4GR4LoQAFKEABClCAAhSgAAUoQAEKUIACFIiBAAP9MUBlkxRINQEG+lNtxjleClCAAhSgAAUoQAEKUIACFKBAcgio6ncAnAhgJIAhXRzVdADfsF7b9A7wwaYutsjLKJBEAqWjQw7m55ZXWgB8CuAjAA0isjOJGHptKKpaA+Asa4fVrwH3r93/UxPiNyvwZ54IfPd4oF83VuI3rb7wDmD+7jW9zRB/r002O4prgftnAyMPsi3xcRG5JK6LZ3EUoAAFKEABClCAAhSgAAUoQAEKUIACvS7AQH+vk7NDCiSfAAP9yTenHBEFKEABClCAAhSgAAUoQAEKUCBZBVT1DAA3A5gIYECyjpPjokASCCwH8EcRCYihJ8GoYjwEVZ0L4AlrN7v2AJcuAE4fCWSdCIzpgRD/S+8BdW8CL70LmJX5eVCAAvsFzj0duCzo0Zq213cDGCEiW+lFAQpQgAIUoAAFKEABClCAAhSgAAUoQAG/AAP9vBcoQIFuCzDQ321CNkABClCAAhSgAAUoQAEKUIACFKBAjAVUdeDelfgfBTAzxl2xeQpQoGcFXti7cv/lIvJqzzabnK2p6mAA22I1uhffBRreAkyYf7fZU4EHBShgKzCwH7D48pA4N4jIvaSjAAUoQAEKUIACFKAABShAAQpQgAIUoIBfgIF+3gsUoEC3BRjo7zYhG6AABShAAQpQgAIUoAAFKEABClAghgKqOgLAKgDfimE3bJoCFIidwA4AF4nIM7HrInlaVtUFxqunRvTye0D9W4AJ8zPE31OqbCcVBK4aDxR8w3akb4jI11PBgGOkAAUoQAEKUIACFKAABShAAQpQgAIUiEyAgf7InHgWBSjQiQAD/bw9KEABClCAAhSgAAUoQAEKUIACFIhXAVUdAsCs8H1KvNbIuihAgYgFZojIkojPTrETVXU8gFIAZwE4uTvD3/A+UPsmQ/zdMeS1FDj+UOAe8xtpf4wXkb9QiQIUoAAFKEABClCAAhSgAAUoQAEKUIACRoCBft4HFKBAtwUY6O82IRugAAUoQAEKUIACFKAABShAAQpQIEYCqroGQF6MmmezFKBA7wrsNmF1EXmpd7uN3958Dy1dAuA6AMd2p9JXPti3Ev8L7wA793SnJV5LAQr4Be5yAScPt/Vwi0gJpShAAQpQgAIUoAAFKEABClCAAhSgAAUoYAQY6Od9QAEKUIACFKAABShAAQpQgAIUoAAFKEABCiSlgKpOBfBMZ4P7z2bgzc+Az7clJQEHRYGEEchIA046HDj5cKBfWqdlvywioxNmYDEsVFXNw0plAA7pajcmxN/wFtDEEH9XCXkdBToVGH8KcF3oxwpHiMhGElKAAhSgAAUoQAEKUIACFKAABShAAQpQgIF+3gMUoAAFKEABClCAAhSgAAUoQAEKUIACFKBAUgqo6tsATrAb3H+2APeuAd76LCmHzkFRIKEFLswCpo7qdAjFIlKV0IPsZvGq+kMAd3Wlmb99CDS+AzS+BWxv7koLvIYCFIhG4Ol5wOAM2yt+KiK3R9MWz6UABShAAQpQgAIUoAAFKEABClCAAhRITgEG+pNzXjkqClCAAhSgAAUoQAEKUIACFKAABShAAQqktICqngWgxg7BrEj9ixUpzcPBUyDuBU49ArhjWsgynxOR8+J+EDEqUFUvB/BQNM2/+h+g/k2g8W2G+KNx47kU6AmBi8cCRd+2beljERnZE32wDQpQgAIUoAAFKEABClCAAhSgAAUoQIHEFmCgP7Hnj9VTgAIUoAAFKEABClCAAhSgAAUoQAEKUIACNgKq+giAS60vfbEN+H4ZA628aSiQCAKX5ABTvmVb6U4RGZQIY+jpGlU1G0B9JO2+sXFfiL/uLWDrzkiu4DkUoEAsBIYPBR66MGTLKb/jSCzM2SYFKEABClCAAhSgAAUoQAEKUIACFEg0AQb6E23GWC8FKEABClCAAhSgAAUoQAEKUIACFKAABSgQVkBV/wngG9YTn6gHqv4a9nKeQAEKxIFA/3Sg/IqQhZwuIv+IgzJ7tQRVfQnAmaE6/WQrsPY1oPZNwDzAxIMCFIgPgV8UA6cfZVvLahGZGB9VsgoKUIACFKAABShAAQpQgAIUoAAFKECBvhJgoL+v5NkvBShAAQpQgAIUoAAFKEABClCAAhSgAAUoEDMBVf0UwHBrBze6AbNqNQ8KUCAxBO6fDYw8yLbWfBGpToxR9EyVqno+gGV2re1uARa/AKz4W8/0xVYoQIGeFcg8AbjxnJBtniAi7/Zsj2yNAhSgAAUoQAEKUIACFKAABShAAQpQIJEEGOhPpNlirRSgAAUoQAEKUIACFKAABShAAQpQgAIUoEBEAqq6HcAg68kzHgSaWyNqgidRgAJxIPA/E4Gck20LmSki5XFQYq+VoKqVAIrsOvxBBfD2571WCjuiAAW6IPDE94BhQf8yaWvotyLywy40yUsoQAEKUIACFKAABShAAQpQgAIUoAAFkkSAgf4kmUgOgwIUoAAFKEABClCAAhSgAAUoQAEKUIACFNgvoKpq51H8BypRgAKJJPDfE4Fx9oH+C0RkUSKNpTu1qupgAJsBpFvbWfQC4H65O63zWgpQoDcEZo4BZoy27ekrAIeJSHNv1ME+KEABClCAAhSgAAUoQAEKUIACFKAABeJPgIH++JsTVkQBClCAAhSgAAUoQAEKUIACFKAABShAAQp0Q0BV+wPYZW2ixQO4HuhGw7yUAhTodYEfTALGnmTbbUqt0K+qZwNYZ5XYtQe44BHA4+31qWGHFKBAlALDBgKPfw8Q+29nLxKRJ6NskqdTgAIUoAAFKEABClCAAhSgAAUoQAEKJIkAA/1JMpEcBgUoQAEKUIACFKAABShAAQpQgAIUoAAFKLBPQFWH+Vay7kCyvRm4YD6VKECBRBL44SQg2z7Q7xKRpYk0lu7UqqqzAATtSPDCO8BvVnWnZV5LAQr0psCPzwG+e4Jtjy+ISGZv1sK+KEABClCAAhSgAAUoQAEKUIACFKAABeJHgIH++JkLVkIBClCAAhSgAAUoQAEKUIACFKAABShAAQr0gICqHgHgY2tTm3cA33u8BzpgExSgQK8J3HgOkGkffp0mIst6rZA+7khVrwVwn7WM1f8CHghat7+Pi2X3FKBASIFvHQ3cVhT6ZRH5O/koQAEKUIACFKAABShAAQpQgAIUoAAFUk+Agf7Um3OOmAIUoAAF+ljA5XI5mzfKdwHH1SIYB8VwAE4AHgg2qqJWVMr6pbX+xV3j3t7H5bJ7ClCAAhSgAAUoQAEKUIACCSegqib++7a18I1fAlc8mXDDYcEUSGmBn5wLjDnelqBYRKpSBUdVZwJYbB3vi+8Cv34uVRQ4Tgokh8CDFwIjhtqOZb6IXJ4co+QoKEABClCAAhSgAAWsApnjXaPFgdUA/P8a/EC9yG5a5w5alIJ6FKAABShAAQqkngAD/ak35xwxBShAAQr0oUBhzszTRXURBKdFUEarqPyxsr7shgjOjdkpk8fMHtKvn+caFRzjUFmdPry10u12e2LWIRumAAUoQAEKUIACFKAABSjQTQFVNe+5/mFt5oNNwPVBcdhudsbLKUCBmArcdB4w+jjbLqaIyLMx7TyOGlfVswDUWEva3QLMfQww/+VBAQokhkDRt4GLx9rWugvAYSLCRV4SYypZJQUoQAEKUIACFIhKgIH+iLkkq8B1NjwyU8S7FZA/NFS7P4z46h44MTPTNQCD5Xvi1TPUIf8P2/Xxpia3+fc6DwpQgAIUoEDMBBjojxktG6YABShAAQp0FCjOmTVa4V1pvpSJwua/q+rKfx/F+T16qivTNaAlzVmmgH8jaI8C16yoK3+oRztiYxSgAAUoQAEKUIACFKAABXpQQFVHA3jR2uRbnwE/XNKDHbEpClAg5gK3TgFGHWvbzXkikjJr06vqYABfAOhv1XjwL8Dz/4z5VLADClCghwQG9gMWXgqkmz1bg49rReT+HuqKzVCAAhSgAAUoQAEKxJEAA/2RTUb2+OmT1SHLAWSYS8CahQAAIABJREFUKxR4rbUVE16ucW+MrIVunyVZeSX3A3rV/pbkgcbqJdfsK4cHBShAAQpQIDYCDPTHxpWtUoACFKAABToITM2dPdLT6vlT8Mr8ug3Am6ryNxEZpNBRAowEMADAHqj33Kr6JdV9xTk154IRHrTWATjBX4MCz37l7O+qqVmwu6/qYr8UoAAFKEABClCAAhSgAAU6Ewi1kvW/PgZuXkY7ClAgkQR+Wgh85xjbiieLyJ8TaSzdrVVVzR4jM63tfLgJuI67j3SXl9dToFcFbsgHcr9u2+XbInJSrxbDzihAAQpQgAIUoAAFekWAgf7ImLPypt8CyO0BZ7eoorBprbtXPgPIzi48QAdkrAIQuK/W63C05jauXv55ZKPgWRSgAAUoQIHoBRjoj96MV1CAAhSgAAWiFigeV3qbKn4WcOEuBa4fvnPIgvkb5nfYFN3lcjlbP3Oc7PFKicOrT1c2VrwTdYc9dMH5Ey48WPfsWa3Ad9qbFNxXVVt+fQ91EXfN2DzEsEXUkV9Zv3hD3BXLgihAAQpQgAIUoAAFKEABWwFVnQzAfPHW4fjrh8DPq4hGAQokksBtRcC3jrateKKIrE6ksXS3VlUdD2CtXTtm9xGzCwkPClAgMQS+Nhy40xWy1lwRWZ8YI2GVFKAABShAAQpQgAKRCqRaoD9zvOtIcaABgP8x/S/Vi4Kmde6XOjPLzi+5QlX/CMDhO+8LOBzjG1dX9MredJmZrgEyCG4A5wbUuVp3oLipyb3LrvbghxC0rLF66axI7w2eRwEKUIACFDACDPTzPqAABShAAQrEWMCV6xrc4nFWKWC+dN13iP6kqrbizkTYkq04e8ZkdcojUAwHUOd0Oucsq1n0nxiz9VnzDPT3GT07pgAFKEABClCAAhSgQI8JqOpUAM9YG3zhHeA3QTH/HuuWDVGAAjEQ+MX5wOlmL8PgI09EbMPtMSgjbppU1TcBBK3eXf0acH/KacTNtLAQCnRJ4L7ZwNEH2V5aISKlXWqUF1GAAhSgAAUoQAEKxK0AA/2IKNCfm1t8YHNa2sMCmQZgB1RubVy75A+9ma0YW+Aa5fViEYCv7d0p7w2HA7PrV7tDLgDIQH/c/tqxMApQgAIJJcBAf0JNF4ulAAUoQIFEFJg2dtbxreKtAXCUr/5PHaITltdWvJ6I40n2mhnoT/YZ5vgoQAEKUIACFKAABVJBQFVnA3jaOtbaN4F7nk8FAY6RAskj8MupwGlH2o7nbBExn7ek1KGq/wPgt9ZBt3iAOY8AuzvsA5lSNBwsBRJOYOJpwJVn25bdCmC4iGxKuEGxYApQgAIUoAAFKECBkAIM9EcW6E/EW4iB/kScNdZMAQpQIP4EGOiPvzlhRRSgAAUokGQCxWNnjVLxrgEwzDe0F1vVMfm5+sVbkmyoSTEcBvqTYho5CApQgAIUoAAFKECBFBdQ1UsBPGJl4ArWKX5jcPgJKXDHNODUI2xLP0tEahNyUN0oWlUPBrARQJq1mfnrgVWvdqNxXkoBCvSqQEYa8ORlgPmvzXGziNzRqwWxMwpQgAIUoAAFKECBmAow0M9Af0xvMDZOAQpQgAIJL8BAf8JPIQdAAQpQgALxLmAN9AuwLt3pKXLXuLfHe+2pWB8D/ak46xwzBShAAQpQgAIUoECyCajqtQDus47ruVeBR9Yn22g5Hgokt8BvpgNfH2E7xrEi0pDco7cfnaouAjDL+uqHm4DrFqeiCMdMgcQVmHcWcM7ptvV/COA4EfEm7uhYOQUoQAEKUIACFKBAoAAD/Qz08zeCAhSgAAUo0JkAA/28PyhAAQpQgAIxFmCgP8bAPdw8A/09DMrmKEABClCAAhSgAAUo0AcCqvojAHdau17+CrAwJeO/fTAJ7JICPSRwpwv42nDbxjJF5IUe6iahmlHVHAC2uxPc6AbeMOv386AABRJC4OiDgPtmhyx1iog8mxADYZEUoAAFKEABClCAAmEFGOhnoD/sTcITKEABClAgpQUY6E/p6efgKUABCsROoDhn5o8Uuj88oVJYVV+2EoAUj531HRXvpQAmATgKgBPALgD/VtWnnRkZC5evfXJTuOqsweuAle93FI0tHQ3BTYCeDcgBgG4Tlasr68ufCtXuvFHz0j8bsG2SODBHvToOgsN957ZC8bZAnldpnV9V534dgIZqxyYQHm4oEGBhZV35XP+JRWNnToHoCv//t74ersGicaVHQeVSwHsugJP3GbQdm0TxilfkyQxna2UkuwQU55QuUOCi9j73z2W4MszrUpTjOgVwmtUxA+c7KlPTULCJ3FhZV3aXeW3ymNlD+mV4Z0L1cgBf3xvcGQDAA8FGVdSK4t6q+vKX7ObN2m5Eg8L+viM5n+dQgAIUoAAFKEABClCAAr0roKq37f33/8+svVa8BJS92Lu1sDcKUKB7AneXACf5P6Hp2NQYETHv9VPyUNU3AZxkHfxf/g3cuyYlSThoCiSswB3TgFOPsC1/lYiYz3d5UIACFKAABShAgT4XyBzvOlIcMMskHOMrpl52NZ/T0LBi26g819D+IjNV9XsKnCrAIN85/wdgPRxy35FDtcHtdnvCDSQrb/otgNzuP0+g0xqqly4zfWQA10BxKQRHt70ueKFfS1pRTU2Z6cf2yBo/9RhxOK9QwRQoTgSQ4TtxK4C/A7qwX6u4a2rc28PV1lkf6nBeLQqXrzYHgGYAHymwHF7c27TO/XGkgX4b6w/Ui2zTRrgas/OmT1XIM/vP07LG6qVBO7zZteNyuZwffynZ4tXLFcgGMNKX5fBC8IkoatUhD4eay+C+w1VrXtdbG6uX/jLwTBun9nvNnJeZ6Rogg1AJoKD9OsHFjWvcCyLpcUzu1JFOp7MOgmN9529yOB0T6p+v+Lv/eut9GFhndnbhATogYxWAsZH05zunbQ4dzc1fWa9V6ENN1UuvjKStzAmuSSIwOZJ03/mfqhPjmp53vx3J9TyHAhSgAAXiW4CB/vieH1ZHAQpQIGEFggL9IlcAukq8eEwF+Z0PTLcJHDenD299oLM39TbB+TchyIPiOgDf97253N+VyBVVtWUPW/s2b0xbPk0r8YreK8ChYdEFL0A9l1TVuV+zO7cvA/3n5LqGp3sc95vnJoLGbylWgS8cKtenj2hd0plzVwP954+dcbLXIQuh+G4YUw+glS1O7zWratwh15CzC/SnD2/9XYRz5wHkyX7O1uusDzEw0B/2jucJFKAABShAAQpQgAIUSDgB1bYHzM0q/R2OJxuBZRsSbjgsmAIpLfC7GcAJh9kSnCEiKfsbrarXA/hfq0yLB7joUWDnnpS+bTh4CiSUQM7JwP9MtC3ZLCpzrIh8mFADYrEUoAAFKEABCiSlgE3I/HWn0zOhtdVRCJHfBYT4Q/3D5kUnvLPqq595tzOgoCC1yI8dotVeL5YBviD//gZeh6M1t3H18s+tbWbnuY5W4I8AzgFgAvYhDwV2CPBr3YF7mprcZiHCiI7cXNfg5jS9WyCXhflu3oT7bxdgvQJmB6ahvg5sg/p9EejPzJ8+QVRMluKEcINXxQYILm6qdv8j8NzeCvSbPrPyXXOheCKg/xXNW4ZN37Bhfku4+rPySqYBuiTgvlirOzAlcO5jFeg3D2Vk55V8X6H3BNQZ8j4Ovq+n362QH7T/XLC0efOwWZGMO5wLX6cABShAgb4XYKC/7+eAFVCAAhRISoGgQD9kEaBn7lstPqLDo8D84TuHXD8/xJsum+D8e6pYJwKz0r1Z9b/jYbOyvCvXNXiPJ+0+QC8MF4C3NLYNimuq6ivMiv8dVuvvq0B/4bjSb0OxVIDjIxLed5JZBeH3h+8cclMo564E+gtzSs8VwNgMi7QWBd6FYPqK2vK/2l1jDd6r4FbRtg87gh/eCNGpCuYP3zHkmsCxMtAf6QzxPApQgAIUoAAFKEABCiSOgKret3eHMrNTWIfj0Vrg2fa1thJnPKyUAqks8PtS4Dj75Re+IyK2nyGkgpeqms9EPgtYXbJ92I/VAiv5ty4VbgOOMUkEnA5gwSXAAf1tB3SniPw4SYbKYVCAAhSgAAUokMACNiFz835kNYDZ4QLzAcP+3OHwFtavfibk/onBQeq275zPsgnzm2Y7rNzu7ycrf3oBVMx19o+Hh56H9SLOWQ1ryj8JN1W5ucUHtqSluxXIC3duwOv/9o1joO9n8RDol+y8khsU+mu795edjO1LVZnbtHaJWSm/7ejVQP/4GSfA4f0LgKN83Ue6Ur1k5bkeAjDPX7cA1zZUu+8PHGssA/1ZBTNOg9e7DvsXm2xRRWHTWvefO7uXMie6DhIPzJ583/GdZ3ZOmNu4xm3udR4UoAAFKJAEAgz0J8EkcggUoAAF4lEgONAfWKVuVcizDkGNAttFZbSqngPB1y1j8ajqj1bUVwQ+ndx+StTBeUugf96oeekbB311v+j+N2v7GtetgJRDUAOFRwRDVVECYDyAtIAadwlkTmVdWcCWdYBZ8b/14/4Hi1PbHirwYM/pbe1BDvRd26BOz9w0T8YOf1teZ9quypoFZlu/tiN4NXosrKwrNw8q2B5Ts2Yd43F6VgFyasAJHgj+Cq88AdF9qxIIzlDF9yw7EXgU+pMVdRW/tT6cYC6JNtBfnDNzmkLNm8YB+2uJzFSBvzs96QXLG58KWkUhKHiv+AyCQ3wPYrQC2KDQZwTynkKPc0AmKTDOMmd7VHTmitoKs4JD25GbO7f/QZ7W9gcPvB7v4er0LjerX+2/H7TUiX6v+q9xOpu3WVf6j8ffQ9ZEAQpQgAIUoAAFKECBVBVQ1UcAXGod/wPrgNX/SlUVjpsCiSlw7yzgmINta/+miLS/V0/M0XWvalVdAOAiayufbAWu4tf53cPl1RToZYE5WcC0UbadbgIwXETM5588KEABClCAAhSgQJ8J2AT6A2vxCvBPAKtU9e/qkMMBTBRt+349w1L0G2kOZ37t6vKP7AZjE+jvbMxBgf6sCa5MCFYCCHwn2VafV/C4eNU8iAAVjBbILACm1sBjfb/WluKamsr27+6tBZzqcvU7cDMeNmFqy2vNKjBB7edNPyLyTbNDgAKnhXjooc8D/dkTXDNUsNAyT80KPCfG0au74ZD+UBQDOM+ySOImKKY0rnU3GYfMTNcADMBBfhNnGoZ7FZVQjPT97CsAs9SLv/nPcTQ3f9XQsGJboGPmeNdocbQ9LOLfySBonkeNmpeecdCWxVBMb79WcHHjGrd5nxzyyJk4dYTH4zQPAnzNd5LtgwCdBfpN6iJnsuuQ1mb083ckTrkOqoG7hVapF1f7X2/1wnPsofjC7XZ72moftmUpgEL/6wp9qKl66ZWd1Z6d5xqrwJ8ADPad9xG8jrMb11W802d/GNgxBShAAQr0qAAD/T3KycYoQAEKUMAvECLQ3wro7f1avXe7LVvVmRD8ns+cM6AwTz4Hrur+idcrBSsbyoIiF50E+ncp9GGHU+6trCn/wC6kbuoszCm9QtDWn381f49A7k1vbb3FWp85vyjHdSrEuRCKMwJm+nMVTAq1qrw5r3jsrFEqXvOkdNu4BFiX7vQUdRYIjybQ78p0DWhJc5YpULT/DR/eVYeWrlxf8bL1rgyxK8EWUUd+Zf3ioK3qown0F+eWHqsePG/ZiWFpv1bP5e4m92ZrLVPOmnGmeKU8cFcBUfyysr78p9Z5C7mSvuD/QT0XVdW5X7O2XzSuNAsKE85vX31BRNxbHZ/Oqqmpsf0SzOa+CmnD33gKUIACFKAABShAAQpQID4FVPVp3wpxHQr8/Wpg/RvxWTOrogAF7AXumw0c3R4H6HDOaSKS0o/oqGomgEY7uZueAV4Lu6Yk7zoKUCBeBA49AJg/t+2zY7tjtogsjpdaWQcFKEABClCAAqkp0Emg/w2Fd2ZT9TNBO6hl57mO9goeEsXkjmryQGP1kmvsvscPFehX4DVR/Ex34rkmS9bA3/aZua7haWlYK0DgIngfChwzGqorXrDOXFsAfaD8QERvDgy0q+CxPZuHXblhw/wWu9nOzispUbR99pQe8Pp6AS5sqHZ/GNRPnuu/HMDTCpxuea1PA/1jJkw73SkOk2No/y5dFSs9aL34pbXLzYOlHQ7fyvImiO4Pw5vXbXdJMC/Y3DNfqhcFTevcL3X2WxRJoN9cn5VXMg3QJQEPS6xo3jJseqh5a6tpgmuSCFa0z51gafPmYbOs14QJ9AeVb3N+WWP1UvPAiO2Rle+aA4V5+MDhO+F1OFpzG1cvD1r40N9AZn7JHaL6k/0NyqLG6iVzQuVhUvMvFUdNAQpQILEFGOhP7Plj9RSgAAXiVsAm0N/pKvD+gRTmlJ4rgPlyYoj/ZyL4eWVt+W3WwYYI9H8OwflVteW2X2b625gyznWcQ51rARzn+5kHorf0O9x7t3kqOhTs1NzZIz2e1kpAAtdLqjh855A580O8oY91oL9w3IypolIGtD8B/rnAMaWybnHIN8Jmd4LPBm57GNCL252B+yvryq+zvuGLNNCfm5ubNtRz+IOAtK+CKYo16f09Lne1+8tQpkVnlebAi2cD5vw9r3gmrKx1vxd4jV2gP5L2C3NmXiBoW7HO/+DG255WT+6zTe6P7WpioD9u/6ywMApQgAIUoAAFKEABCkQsoKpmJ7Wp1gvuXAU0cc2qiB15IgXiQeD+C4CRgUs/7C/qVBF5PR5q7MsaVPUf2LfaY4ej9k3gHrPkAg8KUCBhBG6dAozy7RlqKbpeRHISZiAslAIUoAAFKECBpBQIEeh/K82BibWrO36vGwiQm+savCcNJgQ+MeDnIVcWtwv0C+RJ7w69IlSQ399ucOAZbznUcV792oo3O5kUycx3XSeKewLC1dtFpbBh7RKzknuHIze3+MA9aelm9fgzA14Iu6r/uALXca3etoXxTgq4rs8C/WaV+P7Dtj6q0AujGcfYvGnHe9H2EMDxvutaVHVq09ql5vv+DkesA/02q+2HXbE+M2/6gwK5wleo1+yy0LjGHbTHXawD/WNyp450Op11EPjfAYR0NLVmZxceoAMyVgEYG849Kf8AcVAUoAAFUkSAgf4UmWgOkwIUoEBvC1gD/aJYdtiuIaWhQu8B9Ulhzox7BHJDwM9e9Tplwsqasv8LHIdN8NqjkLkr6srM0/CdHkXjSq/27QbgP6+mX4anuLPguf9EmwD6Vw6HTFq+vqxtKznrEctAf27u3P5DPLvdsm97u7ZDIDdW1pXdFc5gSvbMbzgcaj5sOMJ3rm3QPdJA//m5M07zesQ8JOF/gv9zh1MnLK+pMNsrhjzaHgRoHb4QgvYn1FX0ghW1FYsCL7IJ9IfcvaHDfdL2EIanNuDhjU5X3GegP9ydw9cpQAEKUIACFKAABSgQ/wKqarafnmSt9PaVwIb3479+VkgBCuwXeGAOcMSBtiJfE5HOQhkpwaiqVwH4o3WwHi8w9zFg2+6UYOAgKZAUAmccC9wyJeRQUn5XkqSYZA6CAhSgAAUokMACNuHsnaIobljrNuHuTg+7leAFuLah2n2/9UJrkFoVGzI8aZNqLFkB63U24e4WUb24Ye3SDt852xV6qsvV78AtqABQ3P56iJXbg1Z4ByJadd60mz3Bla+CSgADff30WaDft9r+ur3vJw/11RLxOLLypl8LyP/ufwDCfqX4WAf6TTQiK8/1EIB5vjGEDOib17MKzj8M3rQaAKe0na943+Px5LxYs+w/4e5DQG9trF76y1A3erQr9NvUbpqe31jtNg8bqLUfm10L3nA6PWfXPb/s03C/f3ydAhSgAAUSR4CB/sSZK1ZKAQpQIKEEggL9wMLKuvK5kQzCJhi+w+GVScsbyuoDr7cJXr/ndDrHLatZFPSGK/A6V55r6J5mp3l6Ocv3c7N7wAUr6irKI6nPLoAeahcB014sA/3Txs46vlW85k3nUb7aP0pTR+4z9YvfDTcWM44DvSMWq6rLd66tc6SB/uBdGeSJqrqySyLZ4q1wXGmheehj/yr6+mhVXcVlgWOwBvoVeHpFXblZMSDoDW2H+c51DW7xOKsUGO+fb/HqlMqGChPwCToY6A935/B1ClCAAhSgAAUoQAEKxL+Aqpr3SWdZK71lGfBP27264n9MrJACqSrw0IXA8KG2oz9RRFJ+zw1VHQTgMwDmvx2OJ+qBqr+m6p3DcVMg8QTMl7bz5wKHHmBb+4MiYh7g4UEBClCAAhSgAAX6RKCr4WxfsdbgtfnxiuYtw6Zv2DC/JXBAwcFo+Xlj9ZLbwg06K981Bwqza7vDd+7L/VpbCmpqKreGu9a8np3nGquA+f54sO9829Xes/Om362QH7S3GSL4b9enTSi77wL9+a65UDwRUKftfNiOY6LrRPHALKg3wvf6K+pEftPz7s2B53f1nrFxqpddzec0NKzYZq0n6AGLTuZjbN70XC/kuYAHKkIG6GO9Qr8ZR+aE6eeJiMlIpPvGFTKkn51X8n2Fml0k/EfI2iO533kOBShAAQrEpwAD/fE5L6yKAhSgQMILdCfQX1AwZ9DAnS3LVZC//42wXFFVW/ZwIIxN8PodJ9JyltU93elTyMVZs76lTq9ZKeAQ/5vxSEPw/v4Lx82YLSrtOwGIYs3Ogennr1791A7r5MUy0F+cPWOyOmSlPwivwLNfOfu7amoWRLT+WlAIX6Wwqr7MtNd+RBLot9spQEWnraitMG9Awx7nj5txilfbVvdve9MvwLp0p6fIXePe7r/YGuiXCB8ScQUH+gGbcfr7YaA/7HTxBApQgAIUoAAFKEABCsS9gKq+CGC0tdAfLQHeNLFXHhSgQMIIzL8IOGyIbbnHi8h7CTOQGBaqqo8CMIsqdDg+2Qpc9VQMO2bTFKBAjwtMPwO4INO22Z1m9VQRMf/lQQEKUIACFKAABXpdoKvhbH+h2fmuQlUsDwjcvw5Ha27j6uWfBw4m2iB1e/t5JQsVahaDazsE+tuG6qU/jBQqc6LrIPHAZAi+47vGK4LzG9a4V/jbyMx0DZBBbSvsF7S3K7i4cY3bPEgQ9oinQH92kJf9jgl2g8rOLjxAB2SYBRTH+l6P9MGEiHYBiCbQn5tbfOCetPTVAM701WL7IIZ5zfIwRouqTm1au/RZuzFGex92YYV+2NxztjXZ3HctqihsWuv+c9ibjidQgAIUoEBCCTDQn1DTxWIpQAEKJI5AdwL9ZpRF40rvheK6gBHfUVVXfnOgQFcD/UHB8E7C+KHEbR4KCPkwQUwD/Tkzf6TQOwM+MLivqrb8+p68UyIJ9E/JnXmIw6MmkH+6r+8dAvnF3g9Nwu4UYM5XYJgAZou6w3zXB3ky0N+Ts8q2KEABClCAAhSgAAUokNwCe7+QexXAf1lHeUMZ8P7/JffYOToKJJvAI6FXqz5GRD5MtvF2ZTyqegaAl+2u/ely4NVO97LsSo+8hgIUiJXAAf2BBZcATv+6sh07ulJEHopV32yXAhSgAAUoQAEKdCbQ3UB/VsGM0+D1rjMPKfr6+VSdGNf0vPvtwH6jDVKba20C5kFh/Ehm1xpyB/TWxuql5jvstiOr4PzD4E0zu0Ke4vvRVwLHxIbqihciaT9eAv02XjEJiHf1nokm0G/cM/NL7hDVn/jmwAvB3MY17g6Pt9uE520fKGmf67zptwBy+/557XgvWOe7K4F+m9rNj4JW3rf53bHdESGSe5DnUIACFKBAfAsw0B/f88PqKEABCiSsQHcD/ZFc3+VAf07p9wG0b0cW6UrvgZMRzSrusQz0Wx98EMiNlXVld/XkjRNJoH9q7uyRHo/HbKt3XA/1zUB/D0GyGQpQgAIUoAAFKEABCqSigKq+BeBE69jNStVmxWoeFKBA4gg8djFw8GDbeo8SEUbVfTSq+g8Ap1mlGt4C7uaafYlzw7NSCgD4wSRg7Em2FP8SkaDfc6JRgAIUoAAFKECB3hDoajjbX1uk13cl0J8zceoIj8dZD+B4X38RrQRvdQsXyrYZw0dpDmd27eryjyKZg3gJ9Ns8mNAlr3BjjnTOre1EHegf7xotDphV+oe2tSVY2rx52KwNG+a3+NvOznONVeBPANo+YQi3g0O092G4eyeUlbUuAG84nZ6z655f9qn/mqx811wonvD/fxX5ddOaJTeF8+frFKAABSiQeAIM9CfenLFiClCAAgkhEEkgv7OBFI6bMVVUnvGfYxe672qgv7u1mZriJdBvDdv3VaDf+tBCD9ykDPT3ACKboAAFKEABClCAAhSgQKoKqKoJ+R5pHf8lTwCbtqeqCsdNgcQUeOISYNhA29qPEJH2L7gTc3Q9V7WqzgPwsLVFjxeY+xiwbXfP9cWWKECB2Ap840jgV1ND9pEtIo2xrYCtU4ACFKAABShAgWCBroaz/S2NmTx7iLNlj3ncONP3M9sQebRBatNWd2vz1xgulG3TzwfqRXbTOvfHkdwz8RLo7ymvcGPuaj9RB/ozXQNkEFYCmNBWk+J9j8eT82LNsvZFACyr+G8XYHJDtds8BGJ7RHsfhrt3QvWTaa0daNm78+jUprVLnzXXjBo1Lz1j2JalAAp9bYStPdy88HUKUIACFIhfAQb643duWBkFKECBhBbobmiegf6ZUyC6wn8ThNpFgIH+8rnhflFcua7BLR5nlQLj289VKayqLzNv6oOOaB7WCNc3X6cABShAAQpQgAIUoAAF+kZAVTcDGGbtfc4jDLX2zYywVwp0XWDhpcDQAbbXHy4in3e95eS6UlUHAfgMgPlvh+PJRmDZhuQaL0dDgWQXePBCYMS+9UWtx9MiMifZx8/xUYACFKAABSgQfwJdDWf7R8JAf9uDBx1XkgdsHwjozoMD2XnTpyr2L5wIaFlj9dJZgXdUd+cy0ruzq/1EG+g39WTnlXxfoff4avMCUtJYvaRtAcns7MIDdEDGKgBjfa+/3K+1paCmpjLkPp69Fei3qd38aH5jtfsK82hC1vgZJ8Dh/QuAoyKtPdL54XlBAUPfAAAgAElEQVQUoAAFKBB/Agz0x9+csCIKUIACSSHQ3UB/JNd3dYX+opzS7wPwv5lDqLB8ZxMRTejbunq9AOvSnZ4id4075LqQRWMjC/QXjSu9F4rr/LX22Qr9WbO+pU7vGgCH+GoJWmG/uzd2pCbWfhjo7648r6cABShAAQpQgAIUoEDiCajqLgD9rZWXPAjsaU288bBiCqSywFOXAQcE/Ta3iRwqIv+XyjbWsavqgwDMl/4dji+2AfMWmEUKeVCAAokicO43gcvG2VZr/iUzXEQ2JcpYWCcFKEABClCAAskh0NVwtn/0kV4fbZDatJ8zceoIj8dpVls/3tef7er/4WYi3CrrNmP4KM3hzK5dXf5RuLbN6/ES6M8qOP8weNNqAJzSHa9wY450zq3tdCXQn1Uw4zR4vevMZwX72pNFjdVLzIOwGtye3tpYvfSXndUf7X0Y7t7ptC9r7QE7DGTllUwDdAkAx742wtcebl74OgUoQAEKxK8AA/3xOzesjAIUoEBCC0QSyO9sgEU5pb8CcFPAOTdX1ZXfEXhNlwP91rC8Ys3Ogennr1791I5I0YujCLDHMtBvdYbgvqra8usjHUck51l3AYDN6vY2c/GpQ3TC8tqK1yPpI5JzGOiPRInnUIACFKAABShAAQpQgAJGQFVtc6vFf6APBSiQaAKL5gGDMmyrPkhEtiTaeGJZr6qeBuAfdn3cVgX87cNY9s62KUCBnhQY2A944hIgI8221RtF5K6e7I9tUYACFKAABShAgXACXQ1n+9vNnOg6UTyoBTDC9zPbMHy0QWrTls0K7F4RnN+wxr0i3LgCX8/OK1mo0Av3/6xjeLq7Qfh4CfTbeLWoorBprfvP0XiFO7er90xXAv2jRs1Lzxi2ZSmAwra6OoTip98CyO2+ejc5nI4J9c9X/L2z+qO9D7sT6G+r/aAti6GY7qvJv8PAsqy8kqcAnR1N7eHmha9TgAIUoED8CjDQH79zw8ooQAEKJLRAdwL9ublz+w/x7HYLcJ4fQUUvWFFbsSgQpauBfpsw/tueVk/us03ujyNFLxw3Y6ro/q3qpJOHAmIa6M+eMVkdshKAc9/7Ujz7lbO/q6Zmwe5IxxLuvEgC/YXZhQfAMXClAGf52vOoYOqK2vKoPiTprBYG+sPNFF+nAAUoQAEKUIACFKAABdreF6kOALDTqrHHA5Q8QCMKUCDRBBZfDphgq80xVES+SrTxxLpeVX0BwBhrP03vAHeuinXvbJ8CFOhJgavGAwXfsG3RPJ5zrIhw442eBGdbFKAABShAAQp0KtDVcLa/0cwJrkkiMN8dp/t+9oo6kd/0vHtzYMfRBqn914YL44eb3jGTZw9xtuwxgfZM37lBDwVkZroGyCBUAihob09wceMa94Jw7ZvXuxHo/1SdGNf0vPvtcP1k502fqtifYwC0rLF66SzrdVYvAa5tqHbfH679aF7v6j3TlUC/qSsr3zUHCjMXZjX7tlC87tBVMggmTzHBV/ta3YEpTU1us7tnyCPa+7A7gX6b2tt2GFCv3igOrAXwtWhqj2aOeC4FKEABCsSXAAP98TUfrIYCFKBA0gh0J9B/fu6M07weMW9MDvOBbBF15FfWL94QCNTVQL8rzzV0T7PTfIWZ5WvPo9ALVtRVlEcyAbm5uWlDW4cvhCDwje8dVXXlN9tdH8tA/7Sxs45vFa/ZDu8oX98fpakj95n6xe9GMpainFKzC4LZDWHfYbP6fiSBfnNp0bjSe6G4bn9bWPxl2saLampqzDbQ3T4Y6O82IRugAAUoQAEKUIACFKBASgio6kEANlkHu70ZuGB+ShBwkBRIKoHyK4D+/rhHx5EdICLbk2qwPTAYVb0YwOPWpsy+Jd97HNgS9LhTD3TKJihAgZgIHH0QcJ9/Lc7gHiaLSI+uoBqTQbBRClCAAhSgAAWSRqCr4WwfgGTluR4CMG8/iCxqrF4yZ9+adfuPaIPU/istYW7z45f7tbYU1NRUbo1kErLzXGMV+BOAwb7zbUP0mfkld4jqT9rbFCxt3jxs1oYN81vC9RNpoD9n4tQRHo+zHsDxvja/VC8Kmta5XwrXR6SB/qx811wonghob0XzlmHTIxmHzcMPH6gX2U3rOi6g2NV7psuB/vEzToDD+5f92QlZpPD8TuBYA+BgM1aB/HdD9ZLfh3OM9j7sbqB/TO7UkU6nsw6CY9tqU7wvDv2VqpjlSdo+FYm09nBj4+sUoAAFKBC/Agz0x+/csDIKUIACCS0QFOgXcW91fDorgnC3FI8t/YUKbgkAeLFVHZOfq1/cYRv1rgb6TbvF40pvU8XPAvqo6ZfhKXZXu78MB180tnQMpO3N/DDfuV85HDJp+fqyJrtrYxnot9vNQCA3VtaVhd1y2ZXpGtCc7nxGFJN9dds+OBFpoL9w7MxJIloFwL9u3hYoJlfVl78YztS8Pm/UvPTPBm45qarO/br1gxvzOgP9kSjyHApQgAIUoAAFKEABClBAVY8E8B+rxOYd+8KsPChAgcQSWHIl0C/NtuaBItLpinqJNdKeqVZVMwB8BmCotcVFLwDul3umH7ZCAQr0jsBdLuDk4bZ9rRCRot6pgr1QgAIUoAAFKECBttXljxQHGgAc4/PY6YCeW1+91Cw+1+kxdsKMk73SFrQ+ov3EECvbRxuk9reXFRTmRouoXtywdumicPWd6nL1O3CLPA7o/scpQwT1bYL/mxxOx4T65yv+Hq6fzAnTzxORZQG7FNgG4bOzCw/QARlmgcKxvjbbVptvrF7yTJg+JCu/5DdQ/dH+8+xX6M8qmHEavN51AA71nRvxQwNjJ874ptfjNQs0toXkAdTLruZzGhpWbAusr7cD/SbznpVX8lT7PCreV4FbgB/66voCDsf4xtUV/ww3V9Heh90N9O+rvcNDL14AZveKQ6KtPdzY+DoFKEABCsSvAAP98Ts3rIwCFKBAQgtYA/0AdglkTmVdWadvMotzZo1WeM2WZ/7V+SGCn1fWlt9mBelOoH/KONdxDnWaN5nH+do1q/T/ZEVdxW/twuT+vs3q/i27nW4V5AfUU3H4ziFz5od46j6WgX5TQ+G4GVNFpSwgSP+5wDGlsm5xZ0/oS2HOjB8I5NcAnKYdFfwpo8UzzW3ZXi7SQL8r1zW4xeOsUmB8wAcErzk9znOWNS7+oLMb2oT5Nw766n5RXCKQe9NbW2+x1tFbgf4puTMPcXjU3Bun+2q2fdAhoX9BWTwFKEABClCAAhSgAAWSWEBVTwLwpnWIG78ErngyiQfOoVEgSQWWXgWktX1yEXT0F5HmJB12t4a1d6eS+/buVHKttZEvtgHzFliWv+xWT7yYAhSItcD4U4Dr8mx7MQGfI0VkY6xrYPsUoAAFKEABClDACNiEs82P1/drbSnubBX8trD8ZjwMwdwAyY/gdZzduK7iHatutEHqwOuDVs8H3kpzYGLtavd7nc1i9gTXDBUsBGAekDbHdlEpbFi7xDyE0OHIzHQNkEEweYYJAS+EdRhX4Dqu1YvnAZjPrfyHbaC/zTtv+oMCuSLg3MqtwzDjNbd7T6ixZOeXnKOqizs+4G0f6B81al56/2FbH1XohdGMIze3+MA9aemVAM7yXxdq5fisgvMPgzfNPPBxiu/ciB4a6OoK/W1uHR+aMP9mNv/zLxMQ8S4E0d6H2XmuaxT4w35Le/fO7sPMCa5JIlgR8MBH4OkR186/WBSgAAUokLgCDPQn7tyxcgpQgAJxLWAT6DeR8W2qckPGCM9Ct9vtsQxACrNn5olDF3R4Mh94HYKJVbXlH1kH3J1Av2mrMKf0CgHu9wfaAXhChcnN+cW5pceqB+UAxgTU8rkKJq2oLf9rqAmJdaDfrLTfkuYsU6B9RSYF3lWHlq5cXxG07prL5XLu+dR5NQS/ATDAV/cu9UrRioYys91chyPSQL+5qOis0hx48SyAIe2NKP6pIrNX1JW9amdUNK70KLR90SzF/tcVuH1FXflPA8/vrUB/QcGcQQN3tizv8NCG6E+qaivuDPewx549jjtUZZIAXzggNy6vK1sf17+oLI4CFKAABShAAQpQgAJJKKCq5uHcoFXRPtgEXG++0uRBAQoklMCyawCH/TcZ6SLSmlCD6aViQz3YZLq/fSWw4f1eKoTdUIAC3RZIdwILLwUG+vdE7djir/b+HQzc6bbb/bEBClCAAhSgAAUoEEogRKDfnL5egAsbqt0fWq8dlecamgF9EJAZABz7X9dbG6uX/tKur2iD1IFtnJnrGp6WhrUCnBrw8w8FjhkN1RUvWPsz35v/Z4t8X6CmFn+Y3yyE99iezcOu3BBiQb/s8dMnq0OWW675k0NxhZ1DZt60bwscZoG+r1lqCBnoz8ormQbokgA3r1kI8YgD8Str1qJtHJv1Uoj8ToBBHfsIHSwfM2Ha6U5xmHxA+2KLqljpQevFL61dvsnqNXrC+Qc7kfaECKb4X1PgtdZWTHi5xh30oKn53n27d/dzHcL/gp81rHHf3tn37t0J9OdMnDrC43GaBzGs1l7zUEnjGvdTkfyWR3sfZue7ClVh7gn/ff6uA978+upn3o2kP3NO5kTXQeKBmY/vBF0TYkeLwPN8D3SYDMhQUV2Z7pEf19S4t0faP8+jAAUoQIG+F2Cgv+/ngBVQgAIUSEoB+0C/b6iKf0NgtpLbF4JXOQwOvRiKbweE680reyC4sKq2vMIOqbuB/oBV4edZ3tRuBaQcghooPCIYqooS7Ft5PnCT98h2HRg7a5SK17zxGmb6EWBdutNT5O7kzVO04fWpWbOO8Tg9qwAJ/HDCA8Ff4ZUnIPp52xgFZwC4AIojA8bc6e4E0QT6TQ/Wlf99/QTV4nOd7nsD73+wAKJYk97f43JXu78MnJdoTfzX2u4coFJYVV9mVk6wPYrGld4LxXUBL5qAwCqBVHvhHSmCLVW1FebNsP8w475HIDe0/8Q8yJAheSvWlplt7nlQgAIUoAAFKEABClCAAr0koKrmIeygL2nf+gz4ofkalAcFKJBQApVB68y3l+8QEU2owfRisapaDyDb2uVL7wF3mKUYeFCAAgkjcPFYoMh8ch58mJDVcD7clDBTyUIpQAEKUIACCS3QSaDfjKtZFasdDlmlXu9WOBxpUO/ZgJjvgvcvBGfOFDT2a2k5N9Sq/tEGqa2oWRNcmZC2FfQPDnjNK8A/vYLHxatt392qYLRAZgE43NJG2NX2zer2/Q7a8qDZfd5ybTMUL0KwGiIf7A3Hj3JAxytwWscHGtqvChnoz82deUizs/XPIhhl6eMdgS5XxQaInKDAd2TfavmB4w24pPOV4m12J9g3n8Bze/teCa/uhkP67+1vigDnBj7EsHdnuE1QTGlc624KdXPb7DRgFn6shugaVcdIh+iWhjXuXwRe351Av2knO2/63Qr5gaWmkLtC2NUe7X2YVTDjNHi96wAcGtDeBwqsFNH3FfgvqPyuqdr9j87+ENjsMmFOD1u73cMZoXZOSOg/RCyeAhSgQJILMNCf5BPM4VGAAhToKwGbQP/bvjfr7U93h6nNBOl/ediOIb+aH+LJ9+4G+k3/ZnX7PWnOewBcZnmYIEx5ug2Ka6rqK8wT3J1+eRzrFfr9hRaOK/02FEsFOD6KeTdvmH9/+M4hN4VyjjLQb7qWonGlV0Fxd8AOAJGW9KLT6Zy+rGbRf6wX9Gag3zpn1loEWFhZV96+LaTtQwPAFlFHfmX94g2RDp7nUYACFKAABShAAQpQgALdF1DV3L0PDgdtif6vj4GbzaPlPChAgYQRMF9gLA8R6BcRfr/RyUyq6hwAT1pPUQW+9ziwZWfC3AYslAIpLzBiKPDghSEZZogIH1lM+buEABSgAAUoQIHYC9gE+s27CrMq/9ej6P1dOBxFjasr/hnqmmiD1HbtZOe5xu4NUD8TuPJ8hDWuF3HOalhT/km483Nziw/ck5a+wGxiH+5c/+sC/FmBk/e+V/N/nx8y0G+uCfFwQmfdeX2fiWUCGLjvxM4D/ea7/ey8khsU+mtLWD/csL5UlblNa5dUdnaiTTjfcnpwfd0P9LfN/58ADN7fmSxqrF5i3idHtDBAtPehecij/7Ctjyo01L/cv1QvCprWuV+K2kuwtHnzsFmhdoww7WXnTZ+qEHPPBxxh5z7cHPN1ClCAAhToZQF+4N3L4OyOAhSgQKoIWAP9JgAtqnd4HbIQiu927qDbVOWGjBGehdbt4gKv64lAv2nPbEHX8mlaiVf0Xun4xLR9mYIXoJ5Lqurcr0Uyn70V6De1nJPrGp7ucdwPSHHYBxQU//Y65OqVtWUm6BLyjWsXAv1tLEU5rlMhzsfCz3fb6bsU+nCG03trqJ0LejPQ37bTwNgZ3xeROy27MrQVaw30tz3EkDPzMUAvDrgn3vOKZ8LKWvd7kdwnPIcCFKAABShAAQpQgAIU6BkBVZ1sdtiytvbKB8AvVvRMH2yFAhToHQGHAMuuse3LIyKBuyj2TkEJ1IuqZgAwK08OtZZd/iJQ3mmEIIEGylIpkCICPy8GvnmU7WBrROTsFGHgMClAAQpQgAIU6EMBm0D/lwKcB5FxXtWbBBgUprz1AlzYUO02DwGEPKINUodqKDvPdbQCfzRfoYdYHb/9UgV2CPBr3YF7mprcuyJlzsx0DZBBuBnAjzv7bt607xC5I73FOX9PWuvyvSvUj/X10Wmg35yTlT+9ACpmkcFwCyduFtXrxKlve72O5/e/F4ws1J2ZP32CqDwM4IQw4zcPDawS4Opwc+lrRzLzXDcK8Et7o54P9PsetlgN4ExfDS2qOrVp7dKI96vryn04rsB1XIsXzwpwqo1hZIH+ffeU2WFigq8NLyAljdVLLGH9jj3YPTihIr9uWrPkpkjvZ55HAQpQgAJ9L8BAf9/PASugAAUokJQCdoF+s6K5Cc83b5TvChyXAjCrJpqvIZwm0A3g36r6tDMjY+HytU+a7YI7PXoq0O/vZN6oeemfDdg2SRyYo14dB2nfXq8VwAd7H2xeA3j+UFXnfj3SJ7dN270Z6PePpWhc6VFQuRTwmm3vTgbkAN9rm1TwknjlwcN3HfDnUKvyB8J3NdDvf4NelOM6RTRtnooWADg2YNV+M8dvQFHhyOi3KNyc93Kg35QvRWNLR0NwE6BmS0hjaHY0+Egg91bWlf1voNPU3NkjPR6P+TAlB4KN4tHLKhsqzJP/PChAAQpQgAIUoAAFKECBXhQwX9Bh3ypsHY4X3gF+ExTz78XC2BUFKBC1QJoTWHqV7WV7RMQE1nl0IqCqZlfK71tPMavzm1X6zWr9PChAgcQQyDwBuNFE0eyPk0TE7JDLgwIUoAAFKEABCsRMwC7Q719xPDd35iHNaZ65Ai1R4NSAcP//AVgPh9x35FBt6GwxP3/hXQlSdzborPFTjxGH8woVTIHixIBV6LcCeAvQB/u1irumxr29q3jGBg5cLwoXBEf7HiBohuBtKMrUiwVN69wfFxTMGbTdu/u5vavon+XrK2yg35yXm+savCdNXYBcafENGkNwsDuyQL/px2Q5Pv5SssWrlyuQDWCkL8vhheATqK5WyP82VbvNDgvRvKOUzPHTM8UhP1VgrO/+2NemV//QuHbpXYH23V2h37RluY/ecDo9Z9c9v+zTSOe4q/fhqDzX0AzgGigu9d8LbQ+MKDY4xHtxffUz74apQbLyXA8BmOc7L9LaJWtCybUQvR3AIIU+k9HaenlNTaW5R3hQgAIUoECCCDDQnyATxTIpQAEKJJpAqEB/oo2D9VKAAhSgAAUoQAEKUIACFKBAYgmo6gV7VxMzD9t2OGrfBO4x65PxoAAFEkagXxqw5Erbcnfv3VVvQMIMpI8KVdWTALxp1/0dzwIvcU/BPpoZdkuB6AVEgMe/BwwbaHvtfSJyffSt8goKUIACFKAABSgQuUBngf7IW+GZFKBAZwJjcqeOdDqddZC2hRLNMb+x2n1FlA9QEJkCFKAABRJUgIH+BJ04lk0BClAg3gUY6I/3GWJ9FKAABShAAQpQgAIUoAAFklNAVS8zX3ZZR7fmX8Af1yXnmDkqCiSrQP90oNx8bR187BCRwck67p4cl6r+xbdLZodmN7wP3L6yJ3tiWxSgQKwFSscApaNte/kKwGEi0hzrGtg+BShAAQpQgAKpK8BAf+rOPUfeewJZ+a45UCzw7fLQYnYibVq79Nneq4A9UYACFKBAXwow0N+X+uybAhSgQBILMNCfxJPLoVGAAhSgAAUoQAEKUIACFIhjAVW9DsC91hKf+zvwSG0cF87SKECBIIGB/YDFl9vCbBORISQLL6CqpQDKrGcqgHkLgC+2hW+DZ1CAAvEhYFbnN6v0m9X6bY7LROTR+KiUVVCAAhSgAAUokIwCDPQn46xyTPEkkJnpGiCDYB69n+Cr63U4WnMbVy//PJ7qZC0UoAAFKBA7AQb6Y2fLlilAAQqktAAD/Sk9/Rw8BShAAQpQgAIUoAAFKECBPhNQ1RsB/MZawPJXgIUNfVYWO6YABbogMDgDeHqe7YVbRWRYF5pMuUtUNQ3ARgAHWwe/5GVg8QspR8IBUyChBX58DvDdE2yH8C8ROS2hB8fiKUABClCAAhSIawEG+uN6elhcEghk5ZVMA3QRgAwzHBX5ddOaJTclwdA4BApQgAIUiFCAgf4IoXgaBShAAQpEJ8BAf3RePJsCFKAABShAAQpQgAIUoAAFekZAVW/b+53Xz6ytlb8ElL/YM32wFQpQoHcEDugPPHWZbV+bROSQ3qki8XtR1TsB/Mg6ki07ge89DqhZrp8HBSiQEALfOgq4rThkqWNE5KWEGAiLpAAFKEABClAg4QQY6E+4KWPBiSMgWXmucwAsDHgY/3OPevNfXPvMq4kzDFZKAQpQgALdFWCgv7uCvJ4CFKAABWwFGOjnjUEBClCAAhSgAAUoQAEKUIACfSEQKrj6ZCOwbENfVMQ+KUCBrgoMHQAsvNT26i9E5LCutptq16nq0QDeBxD0ndCdq4Cmd1JNhOOlQOIKmF/iBy4ERgy1HcMCEbk4cUfHyilAAQpQgAIUiGcBBvrjeXZYW6IJZOeXXKFeHQPRDIjkQDGywxhE7mpcs+THZqH+RBsb66UABShAga4LMNDfdTteSQEKUIACnQgw0M/bgwIUoAAFKEABClCAAhSgAAX6QkBV7wNwrbXvR2qB5/7eFxWxTwpQoKsCwwYCT1xie/VGERnR1XZT8TpVXQMgzzr2v30I3FaViiIcMwUSV6Do28DFY23rb96b9z9MRL5K3NGxcgpQgAIUoAAF4lWAgf54nRnWlYgCWXnTFwMyM0Tt6/u1thTX1FRuTcSxsWYKUIACFOi6AAP9XbfjlRSgAAUo0IkAA/28PShAAQpQgAIUoAAFKEABClCgLwRU9VEAQRHgP64D1vyrLypinxSgQFcFDh4MPGa/1vTHItJx9bqudpIi16nqNABLrcM1S/3NWwB8sS1FIDhMCiSBwMB++3YvSXfaDua/ReT3STBMDoECFKAABShAgTgTYKA/ziaE5SS0QCeB/vUizlkNa8o/SegBsngKUIACFOiSAAP9XWLjRRSgAAUoEE6Agf5wQnydAhSgAAUoQAEKUIACFKAABWIhoKqLAMyytv371cD6N2LRI9ukAAViJXDoAcAjc21b/0hEjo5Vv8nYrqqmAdgI4GDr+JZtAJ5sTMZRc0wUSF6B6/KA8afYju9tETkpeUfOkVGAAhSgAAUo0FcCDPT3lTz7TUaBzAklt4rodQAOAeBRwHxq+auRw1Dhdrs9yThmjokCFKAABcILMNAf3ohnUIACFKAABShAAQpQgAIUoAAFKEABClCAAgkioKrLAJxvLffOVUDTOwkyCJZJAQq0CRw2BJh/kS3G+yJyHJmiE1DVXwG4yXrVtt3A3McAjze69ng2BSjQdwInHw7cVRKy/3wRqe676tgzBShAAQpQgAIUoAAFKEABClCAAhSgQLQCDPRHK8bzKUABClCAAhSgAAUoQAEKUIACFKAABShAgbgVUNU/AZhkLfAXK4BXPojbslkYBShgIzB8KPDQhbY074rICUSLTkBVza4G7wMI+m7o7j8DDW9F1x7PpgAF+lbgvtnA0QfZ1rBMRKb1bXXsnQIUoAAFKEABClCAAhSgAAUoQAEKUCAaAQb6o9HiuRSgAAUoQAEKUIACFKAABShAAQpQgAIUoEBcC6hqDYCzrEXesgz458dxXTqLowAFLAJHHAg8MMeW5S0ROZlg0Quo6ioAk61Xvvof4KfLo2+PV1CAAn0nUPAN4Krxtv2b/TaOFJGNfVcde6YABShAAQpQgAIUoAAFKEABClCAAhSIRoCB/mi0eC4FKEABClCAAhSgAAUoQAEKUIACFKAABSgQ1wKq+iKA0dYif7gEeOuzuC6dxVGAAhaBkcOA+y+wZfm3iJxCsOgFVLUIQKXdlVc9BXyyNfo2eQUFKNA3AhlpwJOXAea/NsdtIvLzvqmMvVKAAhSgAAUoQAEKUIACFKAABShAAQpEK8BAf7RiPJ8CFKAABShAAQpQgAIUoAAFKEABClCAAhSIWwFV/QeA06wFXr8Y+GBT3JbNwihAARuBow8C7pttS/OaiHyDaNELqKoDgNmvZLj16qq/Ak/UR98mr6AABfpO4LKzgHNPt+3frM5vVuk3q/XzoAAFKEABClCAAhSgAAUoQAEKUIACFIhzAQb643yCWB4FKEABClCAAhSgAAUoQAEKUIACFKAABSgQuYCqvg3gBOsVVz4JfPpl5O3wTApQoO8FjjkYuHeWbR3/EBH7CGvflx33FajqbQB+Zi10225g7mOAh/HfuJ9DFkgBv8CIocCDF4b0mLb3b+UyalGAAhSgAAUoQAEKUIACFKAABShAAQrEvwAD/fE/R6yQAhSgAAUoQAEKUIACFKAABShAAQpQgAIUiFBAVc3K00dYT7/kCWDT9ggb4RYnWowAACAASURBVGkUoEBcCBx3KPD7UttS/iYi346LIhOwCFU1q/Obv5Vmtf4Oxz3PA7VvJuCgWDIFUljgV1OBbxxpC1AtIvkpTMOhU4ACFKAABShAAQpQgAIUoAAFKECBhBFgoD9hpoqFUoACFKAABShAAQpQgAIUoAAFKEABClCAAuEEVHUzgGHW8y54BNi+O9zVfJ0CFIgngRMOA343w7aiV0RkVDzVmmi1qOoKAFOsdf/rY+BmruedaNPJelNcIOdk4H8m2iIogJNFxOxexIMCFKAABShAAQpQgAIUoAAFKEABClAgjgUY6I/jyWFpFKAABShAAQpQgAIUoAAFKEABClCAAhSgQHQCqroLQH/rVSUPAntao2uLZ1OAAn0rcNLhwN0ltjW8LCKj+7a6xO5dVc8B8JzdKK56Cvhk6/9n787jdqvn/fG/PiU5OZ0OvjllSIZtzJShaFCKRCokqdRuROigE5ITMoRwyJDmEklEIUMSSqYcUxIJCSnpGHI6aXr/upx+v9+3tdeufe99T+u6nuufy8O91uf9ej3XtXf78bg/17qG3U96ApMksPxyybG7JSsv8q+fvyu8s7W2zyR56EqAAAECBAgQIECAAAECBAgQGKKADf1DvGsyEyBAgAABAgQIECBAgAABAgQIECDQK1BVo6fRLnJs/R5gBAgMTeABqyVvfXZv6m+11tYdWp/5lLeqRr8fujjJGt1cn/5BctRZ8ymtLAQI3JbAjo9Ltnl071l/SXLX1trfbmsNPydAgAABAgQIECBAgAABAgQIEJg7ARv6587eZAIECBAgQIAAAQIECBAgQIAAAQIEplGgqlZK8t/dJUdP5h89od9BgMCwBB60enLQNr2Zv95aW29YbeZf2qp6TZI3dJNdfW2y85HJdTfMv8wSESDQL7DqysnhC5PF/OJ3YWvtOHYECBAgQIAAAQIECBAgQIAAAQLzV8CG/vl7byQjQIAAAQIECBAgQIAAAQIECBAgQGAKAlV1lyR/6F7y12uSHY+YwkJOJUBgXgg8+G7Jm5/VG+Xs1tqG8yLkgENU1WpJfptkuW6Nd38x+fJPBlxOdAITKPCapyePXrO3+Ldba+tMIInKBAgQIECAAAECBAgQIECAAIHBCNjQP5hbJSgBAgQIECBAgAABAgQIECBAgAABArcmUFX3SPLr7jlX/jXZ7Rh2BAgMTWCtuydvfGZv6q+21jYaWp/5mLeqTk6yiPJPfpe86uPzMbFMBAgsTmC0mX+0qX8xx1qttfPpESBAgAABAgQIECBAgAABAgQIzE8BG/rn532RigABAgQIECBAgAABAgQIECBAgACBKQpU1YIkF3Yv+92fkxd+cIqLOZ0AgTkXeNg9kgOf0RvjzNbaJnMecAwCVNWTk3yhr8reJySXXDkGJVUgMCECo1/6Hr4wWXXl3sJHttb2mBAKNQkQIECAAAECBAgQIECAAAECgxOwoX9wt0xgAgQIECBAgAABAgQIECBAgAABAgT6BKrqYUl+0P3Zr65M/vUEZgQIDE3gEfdMXrd1b+ovttZGG9EdyyhQVaPfE12cZI3uUp/9YXL4V5dxgMsJEJhVgWc9Onne43pHXp1k9dbaX2Y1kGEECBAgQIAAAQIECBAgQIAAAQJLJGBD/xIxOYkAAQIECBAgQIAAAQIECBAgQIAAgfkuUFXrJPlmN+eFlyWv+Nh8Ty8fAQJdgbXvlRywZa/LF1prTyE2PQJV9cokb+mudvW1yc5HJtfdMD1zrEKAwMwLrHyH5NjdkuWX6521d2vtPTOfwgQCBAgQIECAAAECBAgQIECAAIGpCtjQP1Ux5xMgQIAAAQIECBAgQIAAAQIECBAgMC8FqmrjJGd2w/3ot8lrPjEvIwtFgMCtCDxqzeTfn957wmdba0+DNz0CVXWXJJcluV13xfd+KTnjx9MzxyoECMyOwD6bJRvcv3fWRa21BbOTwhQCBAgQIECAAAECBAgQIECAAIGpCNjQPxUt5xIgQIAAAQIECBAgQIAAAQIECBAgMG8FquqpSU7rBvzur5IDPzVvYwtGgMBiBB5z72T/LXp/+JnWWv9Wf5pLJVBVH02ybffin12e7HvSUi3pIgIE5kjgwXdL3vysxQ7fqLX21TmKZiwBAgQIECBAgAABAgQIECBAgMBiBGzo99YgQIAAAQIECBAgQIAAAQIECBAgQGAsBKpqtH3t490y3/h58tbPjkVFJQhMlMA690n2638O/6mtta0nCmOGyy7uG05GY/c+IbnkyhkOYHkCBKZV4NCdktVX6V3ypNbac6Z1mMUIECBAgAABAgQIECBAgAABAgSWWcCG/mUmtAABAgQIECBAgAABAgQIECBAgAABAvNBoKp2THJ8N8tXf5r8x+nzIaEMBAhMReBx901eOfrejUWPT7TWFv/86akMce7/J1BVFyZZ0CX5wo+SQ78MigCBIQk89WHJnk/oTXx9ktVaaz6mM6QbKisBAgQIECBAgAABAgQIECAw9gI29I/9LVaQAAECBAgQIECAAAECBAgQIECAwGQIVNUeSQ7vtv3i+cn7zpwMAy0JjJPAevdL9t28t9HHW2vPHqeu86FLVe2T5O3dLNdclyw8Khm9OggQGIbAirdLPrhHMnrtOV7TWnvTMJpISYAAAQIECBAgQIAAAQIECBCYDAEb+ifjPmtJgAABAgQIECBAgAABAgQIECBAYOwFqmrvJO/uFv3MD5Ijzxr7+goSGDuB9Rck//aU3lofba1tN3aF57hQVa2S5A9JFtkC/P4vJ6f/aI4DGk+AwJQE9to4efJavZdcluTurbUbp7SgkwkQIECAAAECBAgQIECAAAECBGZMwIb+GaO1MAECBAgQIECAAAECBAgQIECAAAECsylQVa9KclB35if+M/ng12cziVkECEyHwIb3T16+We9KJ7TWdpiOGda4pUBVfSjJIraXXJnsfQItAgSGJLDGnZNDFv835ZattU8PqY+sBAgQIECAAAECBAgQIECAAIFxFrChf5zvrm4ECBAgQIAAAQIECBAgQIAAAQIEJkigql6f5IBu5RO/lZz47QmCUJXAmAhs9MDkpU/qLfOh1trzxqTmvKpRVRsk6f1Ok31PSn52+byKKwwBArch8NZnJw9Yrfekz7XWngqQAAECBAgQIECAAAECBAgQIEBgfgjY0D8/7oMUBAgQIECAAAECBAgQIECAAAECBAgso0BVvS3Jvt1ljjsn+eR3l3FxlxMgMOsCT3xQsvemvWOPa60tnPVAEzKwqi5MsqBb94wfJ+/90oQgqElgTAQ2fmDyr/0fjKoka7bWLhmTqmoQIECAAAECBAgQIECAAAECBAYtYEP/oG+f8AQIECBAgAABAgQIECBAgAABAgQI/L8CVfWeJC/uihxxVnLaDzgRIDA0gU0fnLx4k97Ux9y0CXXXofUZSt6q2jvJu7t5r7kuWXhUMnp1ECAwDIEVlk+O2z1Z6fa9ed/WWnvlMJpISYAAAQIECBAgQIAAAQIECBAYbwEb+sf7/mpHgAABAgQIECBAgAABAgQIECBAYGIEqurIJLt1C4+eKD16srSDAIFhCTzpIcmLntib+cjW2h7DajOctFW1SpLLk6zYTX3YV5LPnTecLpISIJDssn6y1SN7Ja5Mslpr7XpOBAgQIECAAAECBAgQIECAAAECcytgQ//c+ptOgAABAgQIECBAgAABAgQIECBAgMA0CVTVh5Ns313unV9IzrpwmoZYhgCBWRPYbK3khRv3jjustfaCWQsygYOq6pgkC7vVL7ky2fuECQRRmcCABVZdOTl8YbKYXwrv2Fob/fvJQYAAAQIECBAgQIAAAQIECBAgMIcCNvTPIb7RBAgQIECAAAECBAgQIECAAAECBAhMn0BVfTLJ1t0V3/LZ5Js/n745ViJAYHYENn9o8vyNemcd2lrba3ZSTOaUqlo3yTf62r/yY8lPL5tMF60JDFXgdVslj1ijN/05rbX1h9pLbgIECBAgQIAAAQIECBAgQIDAuAjY0D8ud1IPAgQIECBAgAABAgQIECBAgAABAhMucNMG1M/ftAF1sy7DgZ9KvvurCcdRn8AABZ72sGSPJ/QGf29r7SUDrDSoyFV1XpK1uqHPvCA55IxBVRGWwMQLrHvf5FVPXSzDWq218yceCQABAgQIECBAgAABAgQIECBAYA4FbOifQ3yjCRAgQIAAAQIECBAgQIAAAQIECBCYPoGq+mqSDbsr7v+J5PzfTt8cKxEgMDsCT394stsif6L/PvvdrbWXzk6KyZ1SVaNvQXhfV+C6G5Kdj0yuvnZybTQnMDSB1pKjd03utFJv8g+01l44tE7yEiBAgAABAgQIECBAgAABAgTGScCG/nG6m7oQIECAAAECBAgQIECAAAECBAgQmGCBqvp2ksd0CfY9KfnZ5RMMozqBgQps9chkl/V7w/9Ha+3lA601mNhVdccko789R6+3OI48K/nMDwZTRVACBJJs99hku3V6Ka6+6cM7q7bWRq8OAgQIECBAgAABAgQIECBAgACBORCwoX8O0I0kQIAAAQIECBAgQIAAAQIECBAgQGD6BarqvCRrdVfe+4Tkkiunf54VCRCYWYGt104Wrtc74+2ttX1ndrrVRwJVdUSS3bsal/4p2et4RgQIDElg9HT+0VP6R0/r7zn2aq0dOqQ+shIgQIAAAQIECBAgQIAAAQIExknAhv5xupu6ECBAgAABAgQIECBAgAABAgQIEJhggaq6KMl9uwQv+GBy2Z8nGEZ1AgMVeOajkp0e3xv+ba21Vw601qBiV9Wjk5zbF/rVJyc/vnRQdYQlMPECr9w8edz9ehnOb60t8qHIiQcDQIAAAQIECBAgQIAAAQIECBCYJQEb+mcJ2hgCBAgQIECAAAECBAgQIECAAAECBGZWoKpGW0tX707Z9ejkv/57ZmdbnQCB6Rd41qOT5z2ud92DWmuvnv6JVuwTWNy3n3z1p8l/nM6MAIEhCTzsnsmBWy828fqttXOG1EdWAgQIECBAgAABAgQIECBAgMC4CNjQPy53Ug8CBAgQIECAAAECBAgQIECAAAECEy5QVX9M8s9dhh0PT/76twnHUZ/AAAW2fUyy/bq9wd/YWvv3AVYaZOSq2iPJ4d3wN9yYPO+I5OprB1lLaAITK3DoTsnqq/TW/3BrbceJhVGcAAECBAgQIECAAAECBAgQIDCHAjb0zyG+0QQIECBAgAABAgQIECBAgAABAgQITJ9AVV2TZMXuitu+P7n2humbYyUCBGZHYLvHJtut0zvrwNbaa2cnhSlVdccklycZvd7iOOZryanfY0SAwJAEtnxEsusGvYmvT7Jaa+3KIfWRlQABAgQIECBAgAABAgQIECAwDgI29I/DXdSBAAECBAgQIECAAAECBAgQIECAAIFUVfUxbP0eOAQIDFHgueskz3lsb/LXttYOHGKnoWauqvfftKn/hd38l/4p2ev4obaSm8BkCqx0++S43ZMVlu/t/6rW2lsnU0ZrAgQIECBAgAABAgQIECBAgMDcCdjQP3f2JhMgQIAAAQIECBAgQIAAAQIECBAgME0CVbVSkv/uLve365PnHDpNQyxDgMCsCuywbvLsx/SOfE1r7U2zGmbCh1XVWknO62P4908m5/1mwoHUJzAwgb03TZ74oN7QlyRZ86ZvQen9kOTAaopLgAABAgQIECBAgAABAgQIEBiMgA39g7lVghIgQIAAAQIECBAgQIAAAQIECBAgsDiBqrpLkj90f37VNcnzjuBGgMAQBZ73+ORZj+pN/urW2kFD7DTkzFX1zSTrdDt87WfJ2z8/5GayE5g8gQX/khy87WJ7P7W19rnJU9GYAAECBAgQIECAAAECBAgQIDB3Ajb0z529yQQIECBAgAABAgQIECBAgAABAgQITJNAVd0zyeipsrc4rvxrstsx0zTEMgQIzKrAzuslz1i7d+QrW2tvm9UwhqWqFiZZ5G/UG25MFh6VjD5A5SBAYDgCh+yQrHHn3ryfbq1tOZwmkhIgQIAAAQIECBAgQIAAAQIEhi9gQ//w76EGBAgQIECAAAECBAgQIECAAAECBCZeoKrun+SnXYhL/5TsdfzE8wAgMEiBXdZPtnpkb/R9W2tvH2SpAYeuqhWTXJ5klW6ND349+cR/Dric6AQmUOBJD0le9MTe4jcmuXdrbZEPSk4gk8oECBAgQIAAAQIECBAgQIAAgVkRsKF/VpgNIUCAAAECBAgQIECAAAECBAgQIEBgJgWq6uFJvt+dcfEfkpd+ZCYnW5sAgZkS2HWDZMtH9K7+8tbaf8zUXOsuXqCqDknyku4ZV1yV7HlsUvAIEBiMwArLJ8ftnqx0+97Ib2qtvWYwZQQlQIAAAQIECBAgQIAAAQIECAxcwIb+gd9A8QkQIECAAAECBAgQIECAAAECBAgQSKpq3STf6FpceFnyio8RIkBgiAK7b5hsMfqozqLHv7bWRhvLHbMsUFULklzYN/Z1pyTf//UsBzKOAIFlEthjw+Rp/X/PXplktZs29V+/TANcTIAAAQIECBAgQIAAAQIECBAgsEQCNvQvEZOTCBAgQIAAAQIECBAgQIAAAQIECBCYzwJVtXGSM7sZz/tN8u+fnM/JZSNAYHECez4heerDen/6ktbae8nNjUBVnZ1k/e70b1yUvPVzc5PJVAIElk5g9VWSQ3da7LXbtdY+unQru4oAAQIECBAgQIAAAQIECBAgQGAqAjb0T0XLuQQIECBAgAABAgQIECBAgAABAgQIzEuBqnpqktO64f7z4uQNn56XkYUiQOA2BJ6/UbL5Q3tP2qu1dijAuRGoqh2THN+dXpXsdGRy1TVzk8tUAgSWTuBNz0wecvfea7/aWtto6VZ1FQECBAgQIECAAAECBAgQIECAwFQEbOifipZzCRAgQIAAAQIECBAgQIAAAQIECBCYlwJVtU2Sj3XDeWL0vLxdQhFYIoG9Nk6evFbvqc9vrR2+RIs4adoFqmrFJJcnWaW7+Ie/mXzs3GkfaUECBGZQYP0Fyb89ZbEDFrTWLprB8ZYmQIAAAQIECBAgQIAAAQIECBBIYkO/twEBAgQIECBAgAABAgQIECBAgAABAoMXqKrnJflgt8hXfpq86/TB11OAwEQKvHiTZNMH91bfo7V25ESizJPSVfWOJC/vxrniqmTPY5OaJznFIEDgtgWWXy45drdk5Tv0nvue1tret72KMwgQIECAAAECBAgQIECAAAECBJZFwIb+ZdFzLQECBAgQIECAAAECBAgQIECAAAEC80KgqvZMclg3zOnnJ+8/c15EFIIAgSkKvGSTZJP+Df27ttaOmeJyTp9GgapakOTCviUP/FTy3V9N4zBLESAw4wI7Pi7Z5tG9Y/5y07+vVm+tXT3jIQwgQIAAAQIECBAgQIAAAQIECEywgA39E3zzVSdAgAABAgQIECBAgAABAgQIECAwLgJV9a9J3tXt85kfJEeeNS4t9SAwWQL/+qRk4wf2dl7YWjtusjTmX9uq+nKSjbrJvvWL5KDT5l9eiQgQWLzAqisnh++ctP7fHO/ZWjuCHwECBAgQIECAAAECBAgQIECAwMwJ2NA/c7ZWJkCAAAECBAgQIECAAAECBAgQIEBglgSq6lVJDuqOO/k/k+O/PkshjCFAYFoFXvrkZKMH9C75vNbah6Z1mMWmLFBVz0lyYvfCqmTXo5M/ep73lE1dQGAuBfbfInnMvXsTnN9aW2sus5lNgAABAgQIECBAgAABAgQIEBh3ARv6x/0O60eAAAECBAgQIECAAAECBAgQIEBgAgSq6vVJDuhW/ci3ko9+ewIAVCQwhgL7bJZscP/eYtu31j4yhpUHVamqbpfksiR36QY/8VvJif7uHdT9FJbA2vdKDthysQ7rtta+RYkAAQIECBAgQIAAAQIECBAgQGBmBGzonxlXqxIgQIAAAQIECBAgQIAAAQIECBAgMIsCVXVwkn/rjjzunOST353FIEYRIDBtAvs+JVlvQe9y27XWPjptgyy01AJV9dYkr+guMHo6/+gp/aOn9TsIEBiGwOiXxocvTFZduTfvca21hcNoIiUBAgQIECBAgAABAgQIECBAYHgCNvQP755JTIAAAQIECBAgQIAAAQIECBAgQIBAR6Cq3pvkRV2YI76anPZDXAQIDFHgFZsnj79fb/Jnt9Y+PsRO45a5qtZIcnGSRX7f9KbPJOf+ctwa60NgvAWe+ahkp8f3dvxbkru21v4y3gLaESBAgAABAgQIECBAgAABAgTmRsCG/rlxN5UAAQIECBAgQIAAAQIECBAgQIAAgWkUqKqjkuzaXfK9X0rO+PE0DrIUAQKzJvCqpybr3rd33DNba5+ctSAG3apAVZ2e5Endk75zcfLGT8MjQGBIAivfITl2t2T55XpT79Nae+eQ+shKgAABAgQIECBAgAABAgQIEBiKgA39Q7lTchIgQIAAAQIECBAgQIAAAQIECBAgsFiBqjohyXO7J7zzC8lZF4IjQGCIAvs9LVnnPr3Jt26tnTrETuOYuaqelWSRb0yo0aesjkr+ePU4ttaJwPgKvHyzZMP79/a7KMn9W2ujP94OAgQIECBAgAABAgQIECBAgACBaRSwoX8aMS1FgAABAgQIECBAgAABAgQIECBAgMDcCFTV6GndW3enH3Ra8q1fzE0mUwkQWDaB/bdIHnPv3jWe3lr7zLKt7urpEqiq0bO8f5/kLt01Tzo3OeGb0zXJOgQIzIbAg+6WHDT6mE7/8eTW2hdnI4cZBAgQIECAAAECBAgQIECAAIFJErChf5Lutq4ECBAgQIAAAQIECBAgQIAAAQIExlSgqj6fZLNuvdefmnzvkjEtrRaBMRc4YMtk7Xv1lnxaa+2zY15/UPWq6o1J9u+GHj2df9ejk/I870HdT2EJHLJDssadex0+2Vp7JiECBAgQIECAAAECBAgQIECAAIHpFbChf3o9rUaAAAECBAgQIECAAAECBAgQIECAwBwIVNVXk2zYHb3/ycn5l85BICMJEFhmgddulTxyjd5lntJa+8IyD7DAtAlU1ehOXZxkkd87veWzyTd/Pm2jLESAwCwIbP7Q5Pkb9Q66McndW2uXzUIMIwgQIECAAAECBAgQIECAAAECEyNgQ//E3GpFCRAgQIAAAQIECBAgQIAAAQIECIyvQFWdm+TR3Yb7npT87PLx7a0ZgXEWeP3WycPv2dvwSa21M8a5+xC7VdXoWxM272YffUvK6NtSHAQIDEdgxdslH9wjGb32HK9vrb1uOG0kJUCAAAECBAgQIECAAAECBAjMfwEb+uf/PZKQAAECBAgQIECAAAECBAgQIECAAIHbEKiqHyV5SPe0vU9ILrkSHwECQxR4wzOSh96jN/kmrbUzh9hpnDNX1ZZJFtm6X0n2PDa54qpxbq8bgfETeOHGyWZr9fYaPZ1/9JT+0dP6HQQIECBAgAABAgQIECBAgAABAtMgYEP/NCBaggABAgQIECBAgAABAgQIECBAgACBuRWoqp8nuU83xfM/mFz+57nNZjoBAksn8KZnJg+5e++1G7XWvrp0q7pqpgSqarkkv02yWnfGyf+ZHP/1mZpsXQIEZkJgjTsnh+yw2JW3aa2dPBNzrUmAAAECBAgQIECAAAECBAgQmEQBG/on8a7rTIAAAQIECBAgQIAAAQIECBAgQGDMBKrq0iSrd2vtcnTyx/8es7LqEJgQgYOelTzobr1lN2itfW1CGAZVs6pel+S13dBXXZMsPCq5wfO8B3U/hSXw1mcnD1jkIzp/d/nSTX8Pb0qIAAECBAgQIECAAAECBAgQIEBgegRs6J8eR6sQIECAAAECBAgQIECAAAECBAgQIDCHAlX1xyT/3I2ww+HJf/9tDoMZTYDAUgu8ZZvkgYt8TOfvy63XWvO896WWnbkLq2q09Xf0lP7R0/pvcRz8ueSci2ZutpUJEJh+gY0emLz0SYtdd0FrzZ/q6We3IgECBAgQIECAAAECBAgQIDCBAjb0T+BNV5kAAQIECBAgQIAAAQIECBAgQIDAuAlU1TVJVuz2evb7k+tuGLe2+hCYDIG3PTu5f/+ToddtrX1rMhSG17KqTk2yZTf5D3+dHHDK8PpITGCSBVZYPjl612TlO/Qq/Edr7eWT7KM7AQIECBAgQIAAAQIECBAgQGC6BGzony5J6xAgQIAAAQIECBAgQIAAAQIECBAgMGcCVVV9w7d+z5xFMpgAgWUUePtzkvvdtXeRx7bWzl3G5V0+QwJV9dQkp/Utv8exyRVXzdBgyxIgMCMCC9dLtl67d+m/JLlra813Ic2IvEUJECBAgAABAgQIECBAgACBSRKwoX+S7rauBAgQIECAAAECBAgQIECAAAECBMZQoKrumOSv3Wp/uz55zqFjWFglAhMi8I7tkvuu2lv2Ua21704Iw+BqVtXod08XJ1mjG/6U7ybHnjO4SgITmGiBVVdODl+YLOaXyru01o6daCDlCRAgQIAAAQIECBAgQIAAAQLTIGBD/zQgWoIAAQIECBAgQIAAAQIECBAgQIAAgbkTqKr/k+SKboK//E+y05Fzl8tkAgSWTeBdz03WHP3pXvR4RGvtB8u2uqtnUqCq9k/yxu6Mq65JFh6V3HDjTE63NgEC0y3w2q2SRy7yEZ2/T/l2a22d6Z5nPQIECBAgQIAAAQIECBAgQIDApAnY0D9pd1xfAgQIECBAgAABAgQIECBAgAABAmMmUFX3THJJt9Yf/prsfsyYlVWHwAQJHLJ9ssZdegs/rLV23gRRDK5qVY3u3O+TLNcN/44vJGdfOLhKAhOYaIHH3id59dMWS7BWa+38iQZSngABAgQIECBAgAABAgQIECCwjAI29C8joMsJECBAgAABAgQIECBAgAABAgQIEJhbgaq6f5KfdlNc+qdkr+PnNpvpBAgsvcB7dkjueefe6x/SWvvx0q/s7xiRnwAAIABJREFUytkQqKqTkzyzO+v83yb7f2I2EphBgMB0CbSWHL1rcqeVelc8qrW2+3TNsg4BAgQIECBAgAABAgQIECBAYBIFbOifxLuuMwECBAgQIECAAAECBAgQIECAAIExEqiqhyf5frfSxX9IXvqRMSqqCoEJE3jfjsnd79Rb+oGttUU+xDNhPPO+blU9KcnpfUFHH7YafejKQYDAcAS2fUyy/bq9ef+W5K6ttb8Mp42kBAgQIECAAAECBAgQIECAAIH5JWBD//y6H9IQIECAAAECBAgQIECAAAECBAgQIDBFgap6XJKvdy/76WXJKz82xcWcToDAvBF4//OSu/1zb5z7t9Z+Nm+CCtIrUFWj30FdnGSN7gmf/n5y1NngCBAYksDo6fyjp/SPntbfc/xra+2QIfWRlQABAgQIECBAgAABAgQIECAwnwRs6J9Pd0MWAgQIECBAgAABAgQIECBAgAABAgSmLFBVT0zype6F5/0m+fdPTnk5FxAgME8EPrBTstoqvWHu21r7xTyJKcatCFTVK5O8pXvK1dcmOx+ZXHcDPgIEhiTwis2Tx9+vN/FFrbUFQ+oiKwECBAgQIECAAAECBAgQIEBgPgnY0D+f7oYsBAgQIECAAAECBAgQIECAAAECBAhMWaCqnpbkM90Lv3Nx8sZPT3k5FxAgME8EjliYrLpyb5h7t9ZGT353zHOBqrpLksuS3K4b9V1fTL7yk3leQDwCBG4h8LB7JAc+Y7EoG7fWvoKMAAECBAgQIECAAAECBAgQIEBg6gI29E/dzBUECBAgQIAAAQIECBAgQIAAAQIECMwjgaraJsnHupG+flHyts/No6CiECAwJYEjd0n+zz/2XrJGa+3XU1rMyXMmUFUnJnlON8BPfpe86uNzFstgAgSWUuDQnZLV+7895WOttW2XclmXESBAgAABAgQIECBAgAABAgQmWsCG/om+/coTIECAAAECBAgQIECAAAECBAgQGL5AVT0vyQe7TUZPfh49AdpBgMAwBY7eNbnzHXuz3721dukwW01e6qraOMmZfc33Oj659E+TZ6IxgSELPP0RyW4b9Da4PslqrbUrh9xPdgIECBAgQIAAAQIECBAgQIDAXAjY0D8X6mYSIECAAAECBAgQIECAAAECBAgQIDBtAlW1Z5LDugue/qPk/V+etjEWIkBglgWO3S3555V6h67eWrtsluMYtwwCVXVhkgXdJU77YXLEV5dhYZcSIDDrAivdPjlu92SF5XtH/3tr7Y2zHspAAgQIECBAgAABAgQIECBAgMDABWzoH/gNFJ8AAQIECBAgQIAAAQIECBAgQIDApAtU1UuT/EfX4dM/SI46a9J19CcwXIHRhtFV/qE3/11ba1cMt9nkJa+qlyd5R7f51dcmOx+ZXHfD5JloTGDIAi/ZJNnkwb0NRh+2Gn2Lyo1D7ic7AQIECBAgQIAAAQIECBAgQGC2BWzon21x8wgQIECAAAECBAgQIECAAAECBAgQmFaBqtovyZu7i578n8nxX5/WURYjQGAWBT60R/KPd+gdeJfW2n/NYhSjllGgqlZJcnmSFbtLveeM5EsXLOMAlxMgMKsCC/4lOXjbxY7cqrX2qVkNZBgBAgQIECBAgAABAgQIECBAYOACNvQP/AaKT4AAAQIECBAgQIAAAQIECBAgQGDSBarqwCT/3nU44ZvJSedOuo7+BIYr8OE9kzsusv37733u1Fr703CbTWbyqjo+yY7d9j+7PNn3pMk00ZrAkAXesV1y31V7G3y+tbb5kLvJToAAAQIECBAgQIAAAQIECBCYbQEb+mdb3DwCBAgQIECAAAECBAgQIECAAAECBKZVoKoOTvJv3UWPPSc55bvTOspiBAjMosBHnp/8w+17B/5Ta+2qWYxi1DQIVNX6Sc7uW2rvE5JLrpyGIZYgQGDWBDZ9cPLiTXrHVZI1W2uXzFoYgwgQIECAAAECBAgQIECAAAECAxewoX/gN1B8AgQIECBAgAABAgQIECBAgAABApMuUFXvTfKirsPhX00++8NJ19GfwHAFPvrCZMXb9eb/x9bafw+32eQmr6oLkyzoCnz+R8kHvjy5LpoTGKLACssnx+2erNT/wauDW2uvGGIvmQkQIECAAAECBAgQIECAAAECcyFgQ/9cqJtJgAABAgQIECBAgAABAgQIECBAgMC0CVTVUUl27S743i8lZ/x42sZYiACBWRY4aa/k9sv3Dv2H1to1sxzHuGkQqKq9k7y7u9Q11yULj0pGrw4CBIYjsPuGyRYP7807+s6N1Vpr1w+njaQECBAgQIAAAQIECBAgQIAAgbkTsKF/7uxNJkCAAAECBAgQIECAAAECBAgQIEBgGgSq6iNJtusu9Y4vJGePngXtIEBgkAIff1Fyu+V6o9++tWbr9wDvalWtkuTyJCt247//y8npPxpgKZEJTLDA6qskh+60WIDntdY+NME8qhMgQIAAAQIECBAgQIAAAQIElljAhv4lpnIiAQIECBAgQIAAAQIECBAgQIAAAQLzUaCqTkmyVTfbQacl3/rFfEwsEwECSyLwyRcnrf+3GLdrrd2wJGs4Z/4JVNUxSRZ2k11yZbL3CfMvr0QECNy6wBufmax1995zvt5aW48fAQIECBAgQIAAAQIECBAgQIDAbQvY0H/bRs4gQIAAAQIECBAgQIAAAQIECBAgQGAeC1TVF5I8uRvxdacm379kHgcXjQCBWxU45SX9P25tMdv8eQ5CoKrWTfKNvrD/9tHkot8PooaQBAjcLLDe/ZJ9N18sx1qttfNhESBAgAABAgQIECBAgAABAgQI3LqADf3eIQQIECBAgAABAgQIECBAgAABAgQIDFqgqs5KskG3xKtPTn586aCrCU9gYgVGW/ZHT+jvOW5srS0/sTBjUryqzkuyVrfOF89P3nfmmJRUg8CECCy/XHLsbsnKd+gtfFhr7QUTQqEmAQIECBAgQIAAAQIECBAgQGCpBWzoX2o6FxIgQIAAAQIECBAgQIAAAQIECBAgMB8EqurcJI/uZvGk5/lwd2QgsHQCow2iJ7+o99rrW2srLN2qrpovAlX1wiTv7+a55rpk4VHJ6NVBgMBwBLZfN9n2Mb15r06yamtt9OogQIAAAQIECBAgQIAAAQIECBBYjIAN/d4aBAgQIECAAAECBAgQIECAAAECBAgMWqCqfpTkId0Se384ueS/Bl1NeAITK7DC8snH9uqt/7fWWv9zoCdWa3jFq+qOSS5PMnq9xXHYV5LPjZ7f7yBAYDACd1opOXrXZPTtKj3Hi1pri3yAZzDlBCVAgAABAgQIECBAgAABAgQIzIKADf2zgGwEAQIECBAgQIAAAQIECBAgQIAAAQIzJ1BVv0hy7+6E538wufzPMzfXygQIzJzAirdLPjp6hvuix/+01laauclWni2Bqjo8yR7deZdcmex9wmylMIcAgekSePUWyWMX+dfY31c/v7W21nTNsQ4BAgQIECBAgAABAgQIECBAYBwFbOgfx7uqEwECBAgQIECAAAECBAgQIECAAIEJEqiq3yVZrVt5l6OSP149QRCqEhgjgTuskJz4gt5Cf22trTxGVSe2SlWNNvj2Pov/lR9LfnrZxNIoTmCQAmvfKzlgy8VG36C19rVBFhOaAAECBAgQIECAAAECBAgQIDALAjb0zwKyEQQIECBAgAABAgQIECBAgAABAgQIzJxAVf0pySrdCdsfllx97czNtTIBAjMnsNLtkxOe37v+n1tr/zxzk608mwJV9Z0kj+rOPPOC5JAzZjOJWQQILKvA6JfOhy9MVu3/yNUJrbUdlnWG6wkQIECAAAECBAgQIECAAAEC4ypgQ/+43lm9CBAgQIAAAQIECBAgQIAAAQIECEyIQFX9Lcntu3W3eX9y/Q0TgqAmgTET+McVkw/t2Vvqj621O49Z3YmtU1W7JzmiC3DdDcnOR/pQ1sS+MRQfrMAz1k52Xq83/vWjb1NqrV052HKCEyBAgAABAgQIECBAgAABAgRmUMCG/hnEtTQBAgQIECBAgAABAgQIECBAgAABAjMvUFXVN2Xr98z8bBMIEJgZgX/6h+SDo63eix5/aK2tOjNTrTrbAlV1xySXJxm93uI48qzkMz+Y7UTmESCwLAIr3yE5drdk+eV6V9mvtfaWZVnftQQIECBAgAABAgQIECBAgACBcRWwoX9c76xeBAgQIECAAAECBAgQIECAAAECBCZA4ObNoH/tVr3mumS7D0wAgIoExlTgn1f6302hPcflrbXVxrT2RNaqqvfftKn/hd3yl/4p2ev4iSRRmsCgBV725OQJD+itcEmSNVtrvR/EHHRp4QkQIECAAAECBAgQIECAAAECyyhgQ/8yArqcAAECBAgQIECAAAECBAgQIECAAIG5E6iq0ZO6f99N8Jf/SXY6cu5ymUyAwLIJ3OmOyTG79q7xu9ba3ZZtdVfPJ4GqWivJeX2Z9js5ueDS+ZRWFgIEbkvgQasnB22z2LOe1lr77G2t4ecECBAgQIAAAQIECBAgQIAAgUkTsKF/0u64vgQIECBAgAABAgQIECBAgAABAgTGSKCq1kjyq26lK65K9jh2jIqqQmDCBO7yj8lRu/SW/k1r7Z4TxjH2davqG0nW7Rb9yk+Td50+9vUVJDB2AofskKxx595an2mtPX3sCitEgAABAgQIECBAgAABAgQIEFhGARv6lxHQ5QQIECBAgAABAgQIECBAgAABAgQIzJ1AVT0gyU+6CX77x+RFH5q7XCYTILBsAquunByxsHeNS1pr91q21V093wSqanS3j+nmuu6GZOcjk6uvnW+J5SFA4NYEnvLQ5AUb9Z5RSdZsrV1CkAABAgQIECBAgAABAgQIECBA4P8XsKHfu4EAAQIECBAgQIAAAQIECBAgQIAAgcEKVNUjknyvW+CXVyQvO3GwtQQnMPEC//JPyWE79zL8srV2n4kHGjOAqloxyeVJVulWO+ZryamL/C0/ZgDqEBgzgRVvl3xwj2T02nO8ubW2/5hVVocAAQIECBAgQIAAAQIECBAgsEwCNvQvE5+LCRAgQIAAAQIECBAgQIAAAQIECBCYS4GqelySr3cz/PSy5JUfm8tkZhMgsCwCq6+SHLpT7woXtdYWLMvarp2fAlX17iR7d9Nd+qdkr+PnZ2apCBBYvMALNk6eslbvz69Mslpr7Xp+BAgQIECAAAECBAgQIECAAAEC/ytgQ793AgECBAgQIECAAAECBAgQIECAAAECgxWoqicm+VK3wA9/kxzwycHWEpzAxAvc7Z+T9z+vl+HC1toDJh5oDAGqavRBjQv7qr3mE8mPfjuGpVUiMMYCa9w5OWSHxRZ8bmvNdymN8f1XjQABAgQIECBAgAABAgQIEJiagA39U/NyNgECBAgQIECAAAECBAgQIECAAAEC80igqrZI8ulupO9cnLxxkf93HgUXhQCBWxW4x52T9/ZvBL2gtfZgfOMpUFVnJ1m/2+7sC5N3fGE8O2tFYJwF3rJN8sDVexue1Vp7wjh3140AAQIECBAgQIAAAQIECBAgMBUBG/qnouVcAgQIECBAgAABAgQIECBAgAABAgTmlUBVPTvJSd1Q51yUHPy5eRVVGAIEpiCwxl2SQ7bvveBHrbWHTmEppw5IoKpGH+P4UDfyDTcmC49KrrpmQGVEJUAgT3hA8rInLxZiQWvtIkwECBAgQIAAAQIECBAgQIAAAQKJDf3eBQQIECBAgAABAgQIECBAgAABAgQIDFagqnZKcly3wJd/krz7i4OtJTiBiRdY8/8k73puL8MPW2sPn3igMQWoqhWTXJ5klW7F485JPvndMS2uFoExFVh+ueTY3ZKV79Bb8L2ttZeMaXW1CBAgQIAAAQIECBAgQIAAAQJTErChf0pcTiZAgAABAgQIECBAgAABAgQIECBAYD4JVNXzk3ygm+kLP0oO/fJ8SioLAQJTEbjPqsk7t+u94nuttbWnspZzhyVQVe9I8vJu6iuuSvY8Nqlh1ZGWwMQL7Lxe8oz+v7WvTrJqa2306iBAgAABAgQIECBAgAABAgQITLSADf0TffuVJ0CAAAECBAgQIECAAAECBAgQIDBsgap66U1Pcv6PbotPfz856uxhd5OewCQL3O+uyduf0yvwn621R0+yzbh3r6oFSS7s6/naU5If/HrcBfQjMF4Cq66cHL5wsV8b//zW2uHj1VgbAgQIECBAgAABAgQIECBAgMDUBWzon7qZKwgQIECAAAECBAgQIECAAAECBAgQmCcCVbVfkjd343z8O8mHvjFPQopBgMCUBRb8S3Lwtr2Xfbu1ts6UF3TBoASq6swkG3dDf/2i5G2fG1QVYQkQSHLAlsna9+qlOL+1thYkAgQIECBAgAABAgQIECBAgMCkC9jQP+nvAP0JECBAgAABAgQIECBAgAABAgQIDFigqt6Q5DXdCid8Mznp3AEXE53AhAs8YLXkrc/uRfhGa+3xE84z9vWravT9DCd2i95wY7LwqOSqa8aeQEECYyXw2Hsnr95isZUe11r75lgVVoYAAQIECBAgQIAAAQIECBAgMEUBG/qnCOZ0AgQIECBAgAABAgQIECBAgAABAgTmj0BVvT3JPt1Ex3wtOfV78yenJAQITE3gQasnB23Te805rbX1p7aas4cmUFW3S3JZkrt0s4++fWX0LSwOAgSGI9BacvSuyZ1W6s38wdbazsNpIykBAgQIECBAgAABAgQIECBAYPoFbOifflMrEiBAgAABAgQIECBAgAABAgQIECAwSwJV9b4ke3XHHfaV5HPnzVIIYwgQmHaBh9wtedOzepc9q7X2hGkfaMF5J1BVb0nyym6wK65K9jw2qXmXWCACBG5NYNvHJNuv23vG35LctbX2F4IECBAgQIAAAQIECBAgQIAAgUkVsKF/Uu+83gQIECBAgAABAgQIECBAgAABAgTGQKCqjk6yS7fKe85IvnTBGBRUgcCECjz0HskbntFb/suttSdOKMtE1b7p7/c1klycZJHfZR34qeS7v5ooDmUJDF5g9HT+I3dJll+ut8q/tdbeMfiSChAgQIAAAQIECBAgQIAAAQIEllLAhv6lhHMZAQIECBAgQIAAAQIECBAgQIAAAQJzL1BVH0myXTfJO76QnH3h3OeTgACBpRN42D2TA7fuvfZLrbVNl25VVw1NoKpOT/Kkbu5v/SI56LShtZGXAIF9N0/Wu1+vwyVJ1myt+fINbxMCBAgQIECAAAECBAgQIEBgIgVs6J/I2640AQIECBAgQIAAAQIECBAgQIAAgfEQqKpTkmzVbfPm05Jv/2I8OmpBYBIFHnHTs9lft8if7L9LnN5a22wSTSaxc1U9M8nJ3e5Vya5HJ3+8ehJVdCYwXIFb+faVUanNWmujD/E4CBAgQIAAAQIECBAgQIAAAQITJ2BD/8TdcoUJECBAgAABAgQIECBAgAABAgQIjI/A4p7e/LpTk++PnvXqIEBgkAJr3ys5YMve6J9vrW0+yFJCT1mgqpZL8tskq3Uv/si3ko9+e8pLuoAAgTkWOHSnZPVVekOc0lp7xhzHM54AAQIECBAgQIAAAQIECBAgMCcCNvTPCbuhBAgQIECAAAECBAgQIECAAAECBAhMh0BVnZ1k/e5a+52cXHDpdEywBgECcyHw6DWT1zy9d/JprbUt5iKTmXMjUFVvTLJ/d/ro6fyjp/SPntbvIEBgOAJPf3iy24a9eW9McvfW2mXDaSMpAQIECBAgQIAAAQIECBAgQGB6BGzonx5HqxAgQIAAAQIECBAgQIAAAQIECBAgMAcCVfWdJI/qjt7no8nPfz8HgYwkQGBaBB577+TV/dv2P9Va22pahlhkEAJVtUaSi5Ms8jutN346+c7oJw4CBAYjsNLtk+N2T1ZYvjfyga211w6mjKAECBAgQIAAAQIECBAgQIAAgWkSsKF/miAtQ4AAAQIECBAgQIAAAQIECBAgQIDA7AtU1flJHtyd/JIPJ7/+r9nPYyIBAtMjsM59kv2e1rvWKa21Z0zPFKsMRaCqTkvy1G7e0Wb+0aZ+BwECwxJ48SbJpov86+3vHUZP5x89pX/0tH4HAQIECBAgQIAAAQIECBAgQGBiBGzon5hbrSgBAgQIECBAgAABAgQIECBAgACB8ROoql8kuXe32fOPSy7/y/j11YjApAg87r7JKxfZvv339ie31raZFAc9/1egqrZMcmrXoyrZ9ejkj1eTIkBgSAL3XTV5x3aLTfzs1trHh9RHVgIECBAgQIAAAQIECBAgQIDAsgrY0L+sgq4nQIAAAQIECBAgQIAAAQIECBAgQGDOBKrqd0lW6wbY5SgbPOfsphhMYBoE1luQ7PuU3oVOaq09ZxpGWGJAAlW1XJLf9v19f9K5yQnfHFAZUQkQ+LvA25+T3O+uvRhnttY2wUSAAAECBAgQIECAAAECBAgQmCQBG/on6W7rSoAAAQIECBAgQIAAAQIECBAgQGDMBKrqz0n+qVtr+8OSq68ds7LqEJgggQ3un+yzWW/hE1trz50gClVvFqiq1970P1/XBRk9nX/0lP7R0/odBAgMR2CTByUv2XSxeRe01i4aThtJCRAgQIAAAQIECBAgQIAAAQLLJmBD/7L5uZoAAQIECBAgQIAAAQIECBAgQIAAgTkUqKrRtv0VuhGe9b7khhvnMJjRBAgsk8ATHpC87Mm9S3z4pk2eOy7T4i4epEBVjb6NZfSU/tHT+m9xHHRa8q1fDLKW0AQmVmCF5ZPjdk9Wun0vwbtaay+bWBzFCRAgQIAAAQIECBAgQIAAgYkTsKF/4m65wgQIECBAgAABAgQIECBAgAABAgTGR+CmJzb3PpN56/eMT0dNCEyiwEYPTF76pN7mx7fWdppEE51HT+GvU5Js1bX43iXJ608lRIDA0AR22yB5+iN6U/8lyV1ba38bWid5CRAgQIAAAQIECBAgQIAAAQJLI2BD/9KouYYAAQIECBAgQIAAAQIECBAgQIAAgTkXqKp/THJVN8g11yXbfWDO4wlAgMAyCDzxQcnem/YucGxrbZdlWNqlAxaoqs2TfLZbYfTJrj2PTa5Y5L8IAy4rOoEJEFh9leTQxX9Ea9fW2jETwKAiAQIECBAgQIAAAQIECBAgQCA29HsTECBAgAABAgQIECBAgAABAgQIECAwSIGqWjXJ77vh//w/yc5HDrKS0AQI3Cyw6YOTF2/Sy3FUa213UJMpUFWj32tdnGSNrsDHv5N86BuT6aI1gSELHPiM5GH36G1wbmvtsUPuJjsBAgQIECBAgAABAgQIECBAYEkFbOhfUinnESBAgAABAgQIECBAgAABAgQIECAwrwSqarSh81fdUKMnNO9x7LyKKgwBAlMUePJDkr2e2HvREa21Pae4nNPHSKCq9k/yxm6lq65JFh6V3HDjGJVVhcAECDz+fskrRt+90X88qrX23QlgUJEAAQIECBAgQIAAAQIECBCYcAEb+if8DaA+AQIECBAgQIAAAQIECBAgQIAAgaEKVNUDkvykm/83f0xe/KGhtpKbAIGRwFPWSl6wca/FB1prL6Q0uQJVdZebv51lua7CwZ9Lzrlocm00JzBEgeWXS47cJbnTSr3pj26t7TbEXjITIECAAAECBAgQIECAAAECBKYiYEP/VLScS4AAAQIECBAgQIAAAQIECBAgQIDAvBGoqkcmWeSprb+4Inn5ifMmpiAECCyFwFMfluz5hN4L39dae/FSLOmSMRKoqo8neVa30g9/nRxwyhgVVYXAhAhsv26y7WN6y/4tyV1ba3+ZEAo1CRAgQIAAAQIECBAgQIAAgQkVsKF/Qm+82gQIECBAgAABAgQIECBAgAABAgSGLlBVj09yTrfHT36XvGq01dNBgMBgBZ728GSPDXvjv6e1tvdgiwk+LQJV9aQkp3cXqyR7HptccdW0jLEIAQKzJDB6Ov/Ruyat/zfXL22tvXuWohhDgAABAgQIECBAgAABAgQIEJgTARv654TdUAIECBAgQIAAAQIECBAgQIAAAQIEllWgqjZJckZ3HU9oXlZZ1xOYe4GnPyLZbYPeHO9qrb1s7hNKMJcCVTX6/dbFSdbo5vjkd5PjFvmo11ymNZsAgSUR2O9pyTr36T3zotbagiVZwzkECBAgQIAAAQIECBAgQIAAgaEK2NA/1DsnNwECBAgQIECAAAECBAgQIECAAIEJF6iqLZJ8ustw7i+TN31mwnHUJzBwga0emeyyfm+Jd7bW9hl4PfGnQaCqXpHkrd2lrromWXhUcsON0zDEEgQIzJrAI9dIXrvVYsc9sbX25VkLYxABAgQIECBAgAABAgQIECBAYJYFbOifZXDjCBAgQIAAAQIECBAgQIAAAQIECBCYHoGqenaSk7qrnXNRcvDnpmeGVQgQmBuBZ6yd7Lxe7+yDW2ujjdyOCReoqrskuSzJ7boU7/hCcvaFEw6kPoGBCYx+aX34wmTVlXuDf7y1Nvp3n4MAAQIECBAgQIAAAQIECBAgMJYCNvSP5W1VigABAgQIECBAgAABAgQIECBAgMD4C1TVTkmO6zY984LkkDPGv7+GBMZZ4FmPSp73+N6Gb2mt7TfO3XVbcoGq+kiS7bpXnP/bZP9PLPk6ziRAYH4I3MqHua5Pcs/W2uhDPA4CBAgQIECAAAECBAgQIECAwNgJ2NA/drdUIQIECBAgQIAAAQIECBAgQIAAAQKTIVBVL0hyaLft53+UfODLk2GgJYFxFdjm0cmOj+tt9+bW2v7j2luvqQlU1UZJev/G3+v45NI/TW09ZxMgMLcCK98hOXrXZIXle3Mc0Fp7w9wmNJ0AAQIECBAgQIAAAQIECBAgMDMCNvTPjKtVCRAgQIAAAQIECBAgQIAAAQIECBCYYYGqelmSd3bHfOr7ydFnz/BwyxMgMKMC2z4m2X7d3hFvaK0dMKPDLT4ogaq6MMkC/y0Y1G1NNcPoAAAgAElEQVQTlsBiBV765GSjB/T+ePR0/rvf9N+AG/ERIECAAAECBAgQIECAAAECBMZNwIb+cbuj+hAgQIAAAQIECBAgQIAAAQIECBCYEIGqenWSN3Xrfvw7yYe+MSEIahIYU4Ht1km2e2xvude11l4/prXVWgqBxX246+prk52PTK67YSkWdQkBAnMm8MDVk7dss9jxW7fWTp2zcAYTIECAAAECBAgQIECAAAECBGZIwIb+GYK1LAECBAgQIECAAAECBAgQIECAAAECMytQVW9I8prulBO+mZx07szOtjoBAjMrMHo6/+gp/T3HAa210Z99B4G/C1TVKkkuT7Jil+RdX0y+8hNQBAgMTeCQHZI17tyb+guttacMrY+8BAgQIECAAAECBAgQIECAAIHbErCh/7aE/JwAAQIECBAgQIAAAQIECBAgQIAAgXkpUFVvT7JPN9wxX0tO/d68jCwUAQJLKLDj45JtHt178v6ttTcv4TJOmxCBqjo+yY7duhf8Ltnv4xOCoCaBMRLYbK3khRv3Fqoka7bWLhmjuqoQIECAAAECBAgQIECAAAECBGJDvzcBAQIECBAgQIAAAQIECBAgQIAAAQKDFKiq9yXZqxv+A19JPn/eICsJTYDAzQLPe3zyrEf1cuzXWnsLKAL/t0BVrZ/k7D6VvY5PLv0TLwIEhiSw4u2SD+6RjF57jre31vYdUh9ZCRAgQIAAAQIECBAgQIAAAQK3JWBD/20J+TkBAgQIECBAgAABAgQIECBAgAABAvNSoKqOSbKwG+6QM5IzL5iXkYUiQGAJBXZeL3nG2r0nv6K1dvASLuO0CRKoqguTLOhWPu0HyRFnTRCEqgTGROD5GyWbP7S3zJVJ7t5a+9uYVFWDAAECBAgQIECAAAECBAgQIOAJ/d4DBAgQIECAAAECBAgQIECAAAECBAgMU6CqTkzynG76t38++drPhtlJagIE/ldgl/WTrR7Zq7FPa+2dnAh0BarqJUkO6f7/V1+b7Hxkct0NzAgQGJLAGndODtlhsYl3aq0dP6Q+shIgQIAAAQIECBAgQIAAAQIEbk3AE/q9PwgQIECAAAECBAgQIECAAAECBAgQGKRAVZ2aZMtu+Dd/Jvn2LwdZSWgCBG4W2G2D5OmP6OV4WWvtXaAIdAWqapUklydZsfuz95yRfMk3t3jTEBicwEHPSh50t97Y32itPX5whQQmQIAAAQIECBAgQIAAAQIECCxGwIZ+bw0CBAgQIECAAAECBAgQIECAAAECBAYpUFWnJ3lSN/zrTkm+/+tBVhKaAIGbBfbYMHnaw3s59m6tvQcUgT6Bqjp69AUP3Z9deFnyio8xI0BgaAIb3j95+WaLTb1Wa+38oXWSlwABAgQIECBAgAABAgQIECDQJ2BDv/cFAQIECBAgQIAAAQIECBAgQIAAAQKDFKiqs5Os3w2/38nJBZcOspLQBAjcLPD8jZLNH9rL8aLW2vtBEegTqKp1knyz72d7n5BcciU3AgSGJLD8csmxuyUr36E39eGttecPqY+sBAgQIECAAAECBAgQIECAAIHFCdjQ771BgAABAgQIECBAgAABAgQIECBAgMAgBarqO0ke1Q2/z4nJz68YZCWhCRC4WeAFGydPWauX44WttQ+AIrA4gao6L8ki757PnZcc9hVuBAgMTWCnxyfPXORfe39vcXWSVVtro1cHAQIECBAgQIAAAQIECBAgQGDQAjb0D/r2CU+AAAECBAgQIECAAAECBAgQIEBgcgWq6sdJHtQVePGHk9/81+S6aE5gHAT2emLy5If0NtmztXbEOHTUYWYEquoFSQ7trn7NdcnCo5LRq4MAgeEIrLpycvjCZDG/1H5xa+19w2kjKQECBAgQIECAAAECBAgQIECgX8CGfu8MAgQIECBAgAABAgQIECBAgAABAgQGKVBVv0yyZjf8nsclv//LICsJTYDAzQIv3iTZ9MG9HLu31o4CRWBxAlV1xySXJxm93uJ4/5nJ6eezI0BgaAIHbJmsfa/e1Oe31vq/z2VoJeUlQIAAAQIECBAgQIAAAQIEJlrAhv6Jvv3KEyBAgAABAgQIECBAgAABAgQIEBiuwE1PYb7spqcw/0u3wegJzH+6eri9JCdAINl70+SJi3z/xt9ldmmtHcuIwK0JVNXhSfbonnPJlcneJ7AjQGBoAo+5d7L/FotNvWFr7eyhdZKXAAECBAgQIECAAAECBAgQIPB/C9jQ7/1AgAABAgQIECBAgAABAgQIECBAgMAgBarqz0n+qRt++8OSq68dZCWhCRC4WeClT0o2emAvx06tteNBEbg1gaoaPbH7vL5z9vlo8vPf8yNAYEgCrSWH75ysunJv6o+01rYfUh9ZCRAgQIAAAQIECBAgQIAAAQJdARv6vScIECBAgAABAgQIECBAgAABAgQIEBikQFWNtu2v0A3/rPclN9w4yEpCEyBws8DLnpw84QG9HDu21j4MisBtCVTVuUke3T3vi+cn7zvztq72cwIE5pvAsx+T7LBub6rrk6zWWrtyvmWWhwABAgQIECBAgAABAgQIECCwpAI29C+plPMIECBAgAABAgQIECBAgAABAgQIEJg3AlW1fJLRBq5bHDdW8sz3zpuYghAgsJQC+2yWbHD/3ouf21o7cSmXddkECVTV7kmO6Fa+5rpk4VHJ6NVBgMBwBFa+Q3Lsbsnyy/VmfnVr7aDhtJGUAAECBAgQIECAAAECBAgQIHBLARv6vSMIECBAgAABAgQIECBAgAABAgQIEBicQFWtnOQv3eD/c23y3MMGV0dgAgQ6Avs+JVlvQS/Ltq21jwEjcFsCVXXHJJcnGb3e4vjAV5LPn3dbK/g5AQLzTeBW/ttwSZI1W2s13zLLQ4AAAQIECBAgQIAAAQIECBBYEgEb+pdEyTkECBAgQIAAAQIECBAgQIAAAQIECMwrgaq6680bNW+R68//k+x85LyKKgwBAksh8MrNk8fdr/fCbVprJy/Fki6ZQIGqel+SvbrVL7ky2fuECQRRmcDABda6e/LGZy62xBattdMGXlF8AgQIECBAgAABAgQIECBAYEIFbOif0BuvNgECBAgQIECAAAECBAgQIECAAIEhC1TVvZJc3O1wxVXJHscOuZnsBAiMBPZ7WrLOfXotntFaO4USgSURqKq1kvQ+i/8VJyUXjp7f7yBAYFACh+6UrL5Kb+TTWmtbDKqMsAQIECBAgAABAgQIECBAgACBmwVs6PdWIECAAAECBAgQIECAAAECBAgQIEBgcAJV9cAkF3SD/+aPyYs/NLg6AhMg0BF49RbJY+/dy7JVa+1TwAgsqUBVfSPJut3zz7wgOeSMJV3FeQQIzBeBpz082WPD3jSVZM3W2iXzJascBAgQIECAAAECBAgQIECAAIElFbChf0mlnEeAAAECBAgQIECAAAECBAgQIECAwLwRqKpHJvluN9DPr0j2OXHexBSEAIGlFHjN05NHr9l78RattdOWclmXTaBAVe180ybfRb675bobkp2PTK6+dgJRVCYwYIGVbp8ct3uywvK9JQ5qrb16wPVEJ0CAAAECBAgQIECAAAECBCZUwIb+Cb3xahMgQIAAAQIECBAgQIAAAQIECBAYskBVPT7JOd0OF/wu2e/jQ24mOwECI4EDtkzWvlevxeattc9TIrCkAlW1YpLLk6zSveaIs5LTfrCkKzmPAIH5IvCiJyZPekhvmiuTrNZau36+ZJWDAAECBAgQIECAAAECBAgQILAkAjb0L4mScwgQIECAAAECBAgQIECAAAECBAgQmFcCVbVpki92Q/3g18lrT5lXUYUhQGApBF63VfKINXov3Ky1dvpSLOmSCRaoqncn2btLcOmfkr2On2AY1QkMVGCNOyeH7LDY8Nu31j4y0GpiEyBAgAABAgQIECBAgAABAhMqYEP/hN54tQkQIECAAAECBAgQIECAAAECBAgMWaCqnp7kU90O5/4yedNnhtxMdgIERgIHbp087J69Fpu21r5EicBUBKpqQZIL+64ZfavL6NtdHAQIDEvg4G2TBf/Sm/ns1tqGw2ojLQECBAgQIECAAAECBAgQIDDpAjb0T/o7QH8CBAgQIECAAAECBAgQIECAAAECAxSoqm2TfLQb/ZyfJQd/foCFRCZA4BYCb3hG8tB79KJs3Fr7Ci4CUxWoqrOSbNC97is/Td7lOx+myul8AnMu8MQHJXuPvq+p/1irtXb+nIcUgAABAgQIECBAgAABAgQIECCwhAI29C8hlNMIECBAgAABAgQIECBAgAABAgQIEJg/AlW1c5Jju4nOvCA55Iz5k1MSAgSWTuBNz0wecvfea5/QWhttzHYQmJJAVe2Q5EPdi667Idn5yOTqa6e0nJMJEJhjgRWWT47bPVnp9r1B3tdae/EcRzSeAAECBAgQIECAAAECBAgQILDEAjb0LzGVEwkQIECAAAECBAgQIECAAAECBAgQmC8CVfWCJId283zuvOQwz+6eL7dJDgJLLXDQNsmDVu+9fP3W2jlLvbALJ1agqm6X5A9JVukiHH128qnvTyyN4gQGK7DrBsmWj+iNf3WSVVtro1cHAQIECBAgQIAAAQIECBAgQGDeC9jQP+9vkYAECBAgQIAAAQIECBAgQIAAAQIECHQFquplSd7Z/f9P/V5yzNd4ESAwdIG3Pjt5wGq9LR7fWvvG0PvJPzcCVfX2JPt0p1/6p2Sv4+cmk6kECCy9wOqrJIfutNjrX9BaO2zpV3clAQIECBAgQIAAAQIECBAgQGD2BGzonz1rkwgQIECAAAECBAgQIECAAAECBAgQmCaBqto/yRu7y33s3OTD35ymIZYhQGDOBA7eNlnwL73j12mtfXvOghk8aIGqWpDkwr4Sr/lE8qPfDrqe8AQmUuDArZOH3fP/Ye/Owy2ryjOBvwsQFC1REASJSCQQCUTj0CYEjXECoyGoKKIGKEBQcWolhqDGeUijJAYVRBkKRQQEBcQ4BrXBKSgOiCghSlARJDYq3YhMqz3GHti1S6Hq3HP2Put3/rl/cM5a7/v7qKfqee539+2tfmEpZfsmUZQmQIAAAQIECBAgQIAAAQIERidgoX90IxOYAAECBAgQIECAAAECBAgQIECAAIFa62SZf7LUf4vXZJl/stTvRYDAuAUOe0qy1Sa9HR5USvnSuNtJP0+BWuvZSR7ezXDOxclhH51nMncTILA6AjtslRz82FV+0m91WR1UnyFAgAABAgQIECBAgAABAgRmLmChf+bkLiRAgAABAgQIECBAgAABAgQIECBAYE0Faq2HJXlR95zjzk3O+PKanu7zBAjMW+Dv90juvXFvigeUUvwpn/eARnx/rXX3JCd3K9x0c7L8mOSa60ZcTnQCDQqUkhy7b3LX9XvLv7uUsleDLCoTIECAAAECBAgQIECAAAECIxOw0D+ygYlLgAABAgQIECBAgAABAgQIECBAgEBSaz0iybO7Fm//VPKRCwgRIDB2gTc/Ndnybr0t7ldK+drY+8k/P4Ff/IaXdZJckWSjborjP5N84Pz5ZXMzAQKrJ/DUP0ye8uDez/48yeallB+t3sk+RYAAAQIECBAgQIAAAQIECBCYjYCF/tk4u4UAAQIECBAgQIAAAQIECBAgQIAAgSkK1FqPS7K8e+Thn0jOvmiKFzmKAIG5CBz+tGSLldatfxll+1LKhXMJ5dKFEai1/l2Sg7uFrromOWBFUhemqSIE2hCYPJ1/8pT+ydP6e14vLqW8qQ0JLQkQIECAAAECBAgQIECAAIGxCljoH+vk5CZAgAABAgQIECBAgAABAgQIECDQsECt9aQkT+kSvPEjyWf+tWEY1QksiMBbn5781oa9ZX6vlOLHdhZkzvOqUWvd4hc/FHZpkpW+T/aK05OvfndeydxLgMDqChzyuOQP79376cuSbFlK8bM6q4vrcwQIECBAgAABAgQIECBAgMCSC1joX3JiFxAgQIAAAQIECBAgQIAAAQIECBAgMG2BWuuZSXbpnvu6s5LzvjPt25xHgMCsBY7YM7nHXXpv/d1SysWzzuO+xROotX40yU7dZp+9JDn0w4vXVyMCiy7wB7/4MZ1X7rrKlo8ppUz+zHsRIECAAAECBAgQIECAAAECBAYpYKF/kGMRigABAgQIECBAgAABAgQIECBAgACBXydQa/14kkd13+PJyv6/IbAYAkfulWy2QW+XrUsplyxGSy3mKVBrfWKS07oZbro5WX5Mcs1180znbgIEbqvA5Jve71iebLys95NnlFIef1vP9H4CBAgQIECAAAECBAgQIECAwKwELPTPSto9BAgQIECAAAECBAgQIECAAAECBAhMTaDWem6SHbsHHnJqctEPpnaNgwgQmJPAUXsnd79z7+X3LqX4PRxzmssiXVtrXSvJ95Ns2u317s8lp31xkdrqQqANgV3vn+zzkN6uNyfZvJRyRRsSWhIgQIAAAQIECBAgQIAAAQJjE7DQP7aJyUuAAAECBAgQIECAAAECBAgQIECAQGqtX0rygC7FQScl/3YVIAIExi7wzlU/ZflepZTLxt5P/mEI1Fpfk+Rl3TRXXZMcsCKpw4gpBQECt1Jg/XWT45+R3G7t3g+8ppTy8lt5lLcRIECAAAECBAgQIECAAAECBGYqYKF/ptwuI0CAAAECBAgQIECAAAECBAgQIEBgGgK11m8k2bZ71nNPSL539TRucAYBAvMUOGafZKM79Sa4Zynle/PM5u7FEai1Tp7Of3mSlb5f9uozk/P/fXG6akKgFYEXPDp5+H16206ezj/5O+TGViz0JECAAAECBAgQIECAAAECBMYjYKF/PLOSlAABAgQIECBAgAABAgQIECBAgACBXwnUWr+TZMsuyP4rksmTlb0IEBi3wHH7Jne9Y2+He5RSfjDudtIPSaDWelaSx3UzfeHbyRs+NKSkshAgcGsEfnfT5L89eZXvfHIp5dRbc473ECBAgAABAgQIECBAgAABAgRmKWChf5ba7iJAgAABAgQIECBAgAABAgQIECBAYCoCtdYrk2zSPWzvo5Of/GwqVziEAIE5CqzYL7nL+r0B7l5K+eEco7l6wQRqrbskObNbq9Zk32OTq69dsMLqEGhA4PCnJ1ts2Fv0k6WURzRAoCIBAgQIECBAgAABAgQIECAwMgEL/SMbmLgECBAgQIAAAQIECBAgQIAAAQIECCS11p8mWda1eOpRyc+uJ0SAwNgF3vWM5M536G2xcSnlP8beT/7hCNRa10ry/SSbdlOd+PnklPOGk1USAgRuncBO2ycHPnyV7926lHLJrTvJuwgQIECAAAECBAgQIECAAAECsxGw0D8bZ7cQIECAAAECBAgQIECAAAECBAgQIDBFgVrrDUnW6R75xLcmN9cpXuQoAgTmInDCAcmd1uu9esNSytVzCeXShRWotb48yau6BSdP5588pX/ytH4vAgTGI7DeOsm79k8mX3te/1hK+a/jaSMpAQIECBAgQIAAAQIECBAg0IKAhf4WpqwjAQIECBAgQIAAAQIECBAgQIAAgQUSqLWuneTGbqWbbk52e9sCFVWFQMMCJz4zWX/dXoC7lFJ+0jCN6ksgUGudPJ1/8pT+ydP6b/F67QeTL166BJc6kgCBJRU44GHJY+/be8XktzxtUkr5+ZIGcDgBAgQIECBAgAABAgQIECBA4DYIWOi/DVjeSoAAAQIECBAgQIAAAQIECBAgQIDA/AVqrcuSTJaxbvG69vrkaUfNP58EBAisucBJz0puf7vec5aVUv7nmt/gBAK3FKi1np5k167Led9JXncWLQIExiawxYbJ4U9fZer9SinHjq2TvAQIECBAgAABAgQIECBAgMDiCljoX9zZakaAAAECBAgQIECAAAECBAgQIEBgIQVqrZskubJb7sfXJsuPWcjKShFoTuCUZyfrrtNbe/1Sys+aA1F4yQVqrX+W5J+6F9Wa7HtscvW1Sx7BBQQITFng9bslv3eP3kPPL6U8cMrXOY4AAQIECBAgQIAAAQIECBAgsNoCFvpXm84HCRAgQIAAAQIECBAgQIAAAQIECBCYh0Ctdcsk3+ne/cOfJgccP49E7iRAYNoC7zswud3avafevpTy82nf5zwCtdbJ98wuTbJFV+Pkf0ne+wVGBAiMTeCh2yQH7bzK1A8upZw3tk7yEiBAgAABAgQIECBAgAABAospYKF/MeeqFQECBAgQIECAAAECBAgQIECAAIGFFai1bpvkG92C3/sfyXPfs7C1FSPQlMBpz0nWXqu38u1KKTc2haHszARqrS9J8rruhZOn80+e0j95Wr8XAQLjEZj8PbJiv2TZ7XszH1dK2Xc8bSQlQIAAAQIECBAgQIAAAQIEFlnAQv8iT1c3AgQIECBAgAABAgQIECBAgAABAgsoUGt9QJIvdav921XJQSctYGGVCDQo8IHnJqX/OxhrlVKsVTf4/8QsKtdaN0pyRZJ1uve94UPJF749ixTuIEBgmgJ7/nGy2wN7T5z8tpdNSik/neZ9ziJAgAABAgQIECBAgAABAgQIrI6Ahf7VUfMZAgQIECBAgAABAgQIECBAgAABAgTmJlBr3THJud0AF/0gOeTUucVyMQECUxQ4/Xn9h5WyijX/Kd7tqLYFaq3vS/KkrsL5/568+sy2bbQnMEaBjZcl71ierOKb4i8spbx5jL1kJkCAAAECBAgQIECAAAECBBZLwEL/Ys1TGwIECBAgQIAAAQIECBAgQIAAAQILL1BrfVSSj3eLfuWy5JVnLHx9BQksvMBaJXn/c3tr3lRKWenJ6QsPouBMBVb1d8zk10IcsCK56pqZxnEZAQJTEPjbXZIHbtl70CWllK2ncIUjCBAgQIAAAQIECBAgQIAAAQJrJGChf434fJgAAQIECBAgQIAAAQIECBAgQIAAgVkL1Fp3SbLSc5L/5TvJ68+adRr3ESAwbYG110pOe07vqTeUUtad9n3OI/D/C9RaJ987uzTJFl2ZU7+YnPA5XgQIjE3gQVsmL5v867H/9chSytlj6yQvAQIECBAgQIAAAQIECBAgsFgCFvoXa57aECBAgAABAgQIECBAgAABAgQIEFh4gVrr7klO7hY991+TN31k4esrSGDhBdZdOznlwN6a15VS7rDwAArOXaDW+uIkh3aDXHNdsvyY5Kab5x5RAAIEboPA5Bvi71iebLys90OnlVKedBuO81YCBAgQIECAAAECBAgQIECAwNQFLPRPndSBBAgQIECAAAECBAgQIECAAAECBAgspUCtdXmS47p3nH1RcvgnlvJmZxMgMAuB9dZJTn52703/q5Ryp1lkcEfbArXWjZJckWSdrsShH04+e0nbPtoTGKPAbg9K9tyhN/nkR3Q2L6VM/sx7ESBAgAABAgQIECBAgAABAgTmImChfy7sLiVAgAABAgQIECBAgAABAgQIECBAYHUFaq2TVd8jup//8AXJUZ9a3VN9jgCBoQjcYd3kvc/sTXNNKeXOQ8kpx2IL1Frfm2SPbsuvfjd5xemL3V07AososOz2yYr9krXX6m33ilLKqxext04ECBAgQIAAAQIECBAgQIDAOAQs9I9jTlISIECAAAECBAgQIECAAAECBAgQIPArgVrri5Ic1gU548vJcediIkBg7AJ3XC95zwG9LX5cSrnr2PvJPw6BWuvDkqz0Y2I1yQErkquuGUcPKQkQ+H8CB+2cPHSbXpHJ0/knT+mfPK3fiwABAgQIECBAgAABAgQIECAwcwEL/TMndyEBAgQIECBAgAABAgQIECBAgAABAmsiUGt9aZLXds845bzkxM+vyck+S4DAEATudPvkhP17k/yolHK3IWSUoQ2BWuvFSbbutv3A+cnxn2nDQEsCiySw3T2S1+22ykZPKKX4/RuLNHBdCBAgQIAAAQIECBAgQIDAiAQs9I9oWKISIECAAAECBAgQIECAAAECBAgQIJDUWifL/JOl/lu8TvhccuoXCREgMHaBO98hedczeltcVUrZZOz95B+PQK31hUn+vpv4muuS5cckN3mW93iGKSmBXwkcuVey2Qa9HB8rpewMigABAgQIECBAgAABAgQIECAwDwEL/fNQdycBAgQIECBAgAABAgQIECBAgAABAqstUGs9LMmLugcce05y5ldW+1gfJEBgIAJ3XT85br/eMFeUUjYbSEwxGhCotU7Wfq9Msl637mEfTc6ZPL/fiwCBUQk87r7J/g/rjVyTbFlKuWxUhYQlQIAAAQIECBAgQIAAAQIEFkLAQv9CjFEJAgQIECBAgAABAgQIECBAgAABAu0I1FqPTPKsbuO3fzL5yNfbcdCUwKIKbHjH5Nh9e9tdXkrZfFF76zVMgVrru5Ls2U339e8nL3v/MDNLRYDAqgXWX/c/f2hsvXV633NYKeWv+BEgQIAAAQIECBAgQIAAAQIEZi1goX/W4u4jQIAAAQIECBAgQIAAAQIECBAgQGCNBGqtK5Ls3T3k8E8kZ1+0Rkf7MAECAxC4252So/fpDfLdUsoWA4goQkMCtdYdk5zbV/nAdyeX/7ghDFUJLIjAgY9Idtqut8xPk2xSSvn5glRVgwABAgQIECBAgAABAgQIEBiJgIX+kQxKTAIECBAgQIAAAQIECBAgQIAAAQIE/lOg1npykt27Hm/8cPKZSygRIDB2gY2XJe9c3tvi0lLKb4+9n/zjE6i1Xpxk627yM7+SHHvO+PpITKB1gS02TA5/+ioV9i6lTH4zhxcBAgQIECBAgAABAgQIECBAYGYCFvpnRu0iAgQIECBAgAABAgQIECBAgAABAgSmIVBrPTPJLt2zXvvB5IuXTuMGZxAgME+Bu2+QHLVXb4Jvl1K2mmc2d7cpUGt9bpK3dNtfe32y99HJDTe16aI1gTELHPrkZJtNext8vpSyw5i7yU6AAAECBAgQIECAAAECBAiMT8BC//hmJjEBAgQIECBAgAABAgQIEI16XFQAACAASURBVCBAgACBpgVqrR9P8qguwstPT7723aZplCewEAL3uEtyxJ69Vf61lLLNQpRUYlQCtdYNklyZZL1u8H/4WPLpb42qjrAECCR5xLbJ81f61+T/pdm+lHIhKAIECBAgQIAAAQIECBAgQIDArAQs9M9K2j0ECBAgQIAAAQIECBAgQIAAAQIECExFoNZ6bpIdu4f9zanJN38wlSscQoDAHAU2v2vytr/sDfDNUsq2c4zm6oYFaq3HJtmnS3DR5ckhpzUMozqBkQrcbu3k+Gck66/bW+AdpZRnjrSa2AQIECBAgAABAgQIECBAgMAIBSz0j3BoIhMgQIAAAQIECBAgQIAAAQIECBBoWaDWen6S+3cNXnRS8u2rWpbRncBiCNxzw+QtT+/t8o1SynaL0VKLsQnUWh+c5At9uQ98d3L5j8fWSF4CBPZ5SLLrSv+i/KXLtUk2LqVMvnoRIECAAAECBAgQIECAAAECBJZcwEL/khO7gAABAgQIECBAgAABAgQIECBAgACBaQrUWi9Kcp/umc89Ifne1dO8yVkECMxD4F4bJf/4tN6bLyil3HcemdxJYCJQa70gyfZdjQ99NXnnf2dEgMDYBDbbIDlir2QV3zB/XinlrWPrJC8BAgQIECBAgAABAgQIECAwTgEL/eOcm9QECBAgQIAAAQIECBAgQIAAAQIEmhWotV6a5F5dgP1XJFdd0yyL4gQWRmDLuyVvfmpvna+WUv5gYYoqMjqBWuuzkhzZDX7t9cneRyc33DS6SgITaF7gVY9P7nfPXoZLSilbNw8EgAABAgQIECBAgAABAgQIEJiJgIX+mTC7hAABAgQIECBAgAABAgQIECBAgACBaQnUWq9Mskn3vL2OTn76s2nd4hwCBOYlsNXGyWF79N5+finlgfPK5V4CtdY7Jpn8HTT5eovX4Z9Izp78/hgvAgRGJbDDVsnBj11l5IeVUvz+jVFNVFgCBAgQIECAAAECBAgQIDBOAQv945yb1AQIECBAgAABAgQIECBAgAABAgSaFai1/jTJsi7AHm9PrruhWRbFCSyMwO9skrzpKb11ziulPHhhiioySoFa61FJDuiG/9YVycHvG2UloQk0LVBKcuy+yV3X72U4qZTS/ztjmlZTngABAgQIECBAgAABAgQIEJi2gIX+aYs6jwABAgQIECBAgAABAgQIECBAgACBJRWotd6YZO3uJY9/y5Je63ACBGYksM3dk0N3773sC6WUP5pRDNcQ6BWotW6f5IK+//j8E5PLfgSOAIGxCezx4GSPP+xNPfk356alFH+yxzZUeQkQIECAAAECBAgQIECAwMgELPSPbGDiEiBAgAABAgQIECBAgAABAgQIEGhZoNZ6uyTXdw1uvDl50ttaltGdwOII3Gez5O+e1Nvns6WUHRenqSZjFai1npfkQd38H74gOepTY20lN4F2BSZP5588pX/ytP6e10tLKa9vV0dzAgQIECBAgAABAgQIECBAYBYCFvpnoewOAgQIECBAgAABAgQIECBAgAABAgSmIlBrvXOSn3QPu/b65GlHTeUKhxAgMGeBbe+RvGG33hDnlFL+ZM7xXE8gtdb9khzdpbjuhmT5McnkqxcBAuMSOPixyQ5b9Wa+LMmWpZQ6rkbSEiBAgAABAgQIECBAgAABAmMSsNA/pmnJSoAAAQIECBAgQIAAAQIECBAgQKBxgVrr3ZNc0WW4+tpkn2Max1GfwIIIbLd58ron9pb5dCnlTxekphojFqi13jHJlUkmX2/xetvZyccvHHE50Qk0KnC/eyavevwqy+9SSjmrURq1CRAgQIAAAQIECBAgQIAAgRkIWOifAbIrCBAgQIAAAQIECBAgQIAAAQIECBCYjkCtdcsk3+meduVPk2ceP507nEKAwHwF7vtbyauf0Jvh7FLKI+ebzu0E/lOg1vq2JAd2PS75YfJXJ1MiQGBsApNvmh+xV7LZBr3J/6mU8rixdZKXAAECBAgQIECAAAECBAgQGI+Ahf7xzEpSAgQIECBAgAABAgQIECBAgAABAs0L1Fq3TfKNLsR3/0fyvPc0zwOAwEII/JqnJH+ilPLohSipxOgFaq3bJ7mgr8jzT0wu+9HoKypAoDmBXe+f7POQ3to1yZallMuaQ1GYAAECBAgQIECAAAECBAgQmImAhf6ZMLuEAAECBAgQIECAAAECBAgQIECAAIFpCNRaH5DkS92z/u2HyUGeiDwNYmcQmLvA/bdIXrFrb4yPllIeM/eAAhD4lUCt9bNJduiCfOzC5IizMREgMDaB9ddNjn9Gcru1e5P/XSnlkLF1kpcAAQIECBAgQIAAAQIECBAYh4CF/nHMSUoCBAgQIECAAAECBAgQIECAAAECBJLUWifPTT2ni3HR5ckhpyEiQGARBB5wr+Tlf9Hb5J9KKY9bhI46LIZArXXvXzy1e0W3zXU3JMuPSSZfvQgQGJfA8x+VPGLy+6BWfk1+78ampZQbx9VIWgIECBAgQIAAAQIECBAgQGAMAhb6xzAlGQkQIECAAAECBAgQIECAAAECBAgQ+KVArfXRST7W5fjKZckrz4BEgMAiCDxoy+Rlu/Q2OauU0v9fFqG4DqMTqLWul+TKJBt0w7/9k8lHvj66SgITaF5gm7snh+6+Soanl1JObB4JAAECBAgQIECAAAECBAgQIDB1AQv9Uyd1IAECBAgQIECAAAECBAgQIECAAAECSyVQa508t3ul1f0vfDt5w4eW6lbnEiAwS4EH3zt5Sf9z+M8opTx+llncReA3CdRa35zkBd33Xfaj5PnWfn8Tn/9OYJAChz892WLD3mjnllIeOsjQQhEgQIAAAQIECBAgQIAAAQKjFrDQP+rxCU+AAAECBAgQIECAAAECBAgQIECgLYFa61OSnNRtfc7FyWEfbctCWwKLKvBHWyV/89jedu8vpey2qL31GqdArXXrJBf3pf/rU5KLJ8/v9yJAYFQCO22XHPiIVUbevpRy4agKCUuAAAECBAgQIECAAAECBAgMXsBC/+BHJCABAgQIECBAgAABAgQIECBAgAABAv9HoNa6PMlxXZF//kbyln/mRIDAIgj88e8kf/1nvU1O/cUS5ZMXoaMOiyVQa/10kj/xd9NizVWbdgXWWyc5br9k/XV7DY4opTynXR3NCRAgQIAAAQIECBAgQIAAgaUQsNC/FKrOJECAAAECBAgQIECAAAECBAgQIEBgSQRqrc9OckT38A9fkBz1qSW50qEECMxYYMetkxc/pvfSk0spe8w4jusI/EaBWuvTkryn+8Ybbkr2Pjq59vrfeIQ3ECAwMIH9H5Y87r69oa5NsnEpZfLViwABAgQIECBAgAABAgQIECAwFQEL/VNhdAgBAgQIECBAgAABAgQIECBAgAABArMQqLUelORN3bvO+HJy3LmzSOAOAgSWWuCh2yQH7dx7y3tLKZPFaS8CgxKota6T5IokG3WDvfPTyYe+Nqi4whAgcCsENtsgOXKvVb7x2aWUt9+KY7yFAAECBAgQIECAAAECBAgQIHCrBCz03yombyJAgAABAgQIECBAgAABAgQIECBAYAgCtdaXJXlNN8sp5yUnfn4ICWUgQGBNBR72u8kLd+o95YRSyp5rer7PE1gKgVrr5IfNJj90dovX5T9ODnz3UtzoTAIEllrgdU9Mttu895YLSynbL/X9zidAgAABAgQIECBAgAABAgTaEbDQ386sNSVAgAABAgQIECBAgAABAgQIECAweoFa6+uSvKRb5N2fS0774ujrKUCAQJKH3yd5waN7KY4vpSyHRGCIArXWrZNc3JftkFOTi34wxNQyESDw6wR+zW+MmXxsx1LKZwkSIECAAAECBAgQIECAAAECBKYhYKF/GorOIECAAAECBAgQIECAAAECBAgQIEBgJgK11r9P8sLuZceck3zwKzOJ4BICBJZY4JHbJs97VO8lx5VS9l3i6x1PYLUFaq3/nOQR3QM+9c3kzR9f7WN9kACBOQmsvVayYr9k2e17A/itMXOai2sJECBAgAABAgQIECBAgMAiCljoX8Sp6kSAAAECBAgQIECAAAECBAgQIEBgQQVqrUcmeVa33pGfTD769QUtrRaBxgQevV3ynJVWon+JcHQpZf/GONQdkUCtdfckJ3cj33BTsvfRybXXj6iMqAQI/FLgL3dInvSgXowbk2xaSvkRKgIECBAgQIAAAQIECBAgQIDAmgpY6F9TQZ8nQIAAAQIECBAgQIAAAQIECBAgQGBmArXWFUn27l74jx9PPvnNmcVwEQECSyiw0/bJgQ/vveCoUspKP9CzhFEcTeA2CdRa1/nFD51dkWSj7gf9JpnbROnNBAYjsPGy5B3Lk1V8U/2vSylvHExYQQgQIECAAAECBAgQIECAAIHRCljoH+3oBCdAgAABAgQIECBAgAABAgQIECDQnkCt9ZQkT+42f+OHk89c0p6HxgQWUeAxv5886097mx1ZSjlwETvrtDgCtdY3JPmbbqPLf5wc+O7F6akJgZYEXvrnyX/57d7GlyXZspRSW/LQlQABAgQIECBAgAABAgQIEJi+gIX+6Zs6kQABAgQIECBAgAABAgQIECBAgACBJRKotX4wyZ93j3/tB5MvXrpElzqWAIGZCjz2vskBD+u98q2llOfNNIzLCNxGgVrrFkkmfyOt9D24l74/ufD7t/FAbydAYO4CD9wy+dtdVhnjz0opH5l7SAEIECBAgAABAgQIECBAgACBUQtY6B/1+IQnQIAAAQIECBAgQIAAAQIECBAg0JZArfUTSR7Zbf3yDyRf+15bFtoSWFSBP79f8ow/6W13eCnlBYvaW6/FEai1TpZ7d+42Oufi5LCPLk5PTQi0IjD5hvo7licbL+ttfGYpZddWLPQkQIAAAQIECBAgQIAAAQIElkbAQv/SuDqVAAECBAgQIECAAAECBAgQIECAAIElEKi1fibJH3ePPvh9ybeuWIILHUmAwMwF/uIPkn0f2nvtP5RSXjTzQC4kcBsFaq1PSPL+7sduujlZfkxyzXW38UBvJ0Bg7gK7PTDZc6V/gf4y1s1JNi+l+Jfo3KckAAECBAgQIECAAAECBAgQGK+Ahf7xzk5yAgQIECBAgAABAgQIECBAgAABAs0J1FrPT3L/bvEXnpR856rmOBQmsJACu94/2echvdXeVEp58UKWVmqhBGqtayX5fpJNu8VWfCY5ffI3mRcBAqMSWHb7ZMV+ydqTP90rv15bSvnbURUSlgABAgQIECBAgAABAgQIEBiUgIX+QY1DGAIECBAgQIAAAQIECBAgQIAAAQIEfp1ArfWiJPfpvuc5JyTfv5odAQKLIPCEByR779jb5NBSysGL0FGHxRf4xVL/q5OstOB71TXJ/isWv7+GBBZR4KCdk4du09vsR5Mf4Cml3LiIvXUiQIAAAQIECBAgQIAAAQIEll7AQv/SG7uBAAECBAgQIECAAAECBAgQIECAAIEpCdRa/z3JFt3jJsuRkyVJLwIExi+w24OSPXfo7fGGUspLxt9QgxYEaq2Tp/NPntK/0vO8X3568rXvtqCgI4HFEvi9eySv322VnXYvpbxvsRprQ4AAAQIECBAgQIAAAQIECMxKwEL/rKTdQ4AAAQIECBAgQIAAAQIECBAgQIDAGgvUWn+YZOM1PsgBBAiMUeC1pZSVnng+xiIytyFQaz0ryePaaKslgeYFPlVKeXjzCgAIECBAgAABAgQIECBAgACB1RKw0L9abD5EgAABAgQIECBAgAABAgQIECBAgMA8BGqtP0ly53nc7U4CBOYu8KpSyivnnkIAArdSoNY6WeafLPV7ESDQhsB9SinfaqOqlgQIECBAgAABAgQIECBAgMA0BSz0T1PTWQQIECBAgAABAgQIECBAgAABAgQILKlArbUu6QUOJ0BgyAIvL6W8ZsgBZSPQFai1fjfJb5EhQKAJgZeWUl7fRFMlCRAgQIAAAQIECBAgQIAAgakKWOifKqfDCBAgQIAAAQIECBAgQIAAAQIECBBYSoFa638k2Wgp73A2AQKDFXh2KeXtg00nGIEegVrry5L4QRT/dxBoQ8BvkmljzloSIECAAAECBAgQIECAAIGpC1jonzqpAwkQIECAAAECBAgQIECAAAECBAgQWCqBWuupSXZbqvOdS4DAoAXuU0r51qATCkegI1BrXZbkwiT3hEOAwMIL/H4p5esL31JBAgQIECBAgAABAgQIECBAYOoCFvqnTupAAgQIECBAgAABAgQIECBAgAABAgSWSqDWulmSNybZOcndluoe5xIgMCiBLyU5tJRyyqBSCUPgVgrUWh+Y5PVJdrqVH/E2AgTGJfDlJMtLKV8bV2xpCR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0Fmp0AAAIABJREFU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4H+3d29HkSPbGoCl6hiaV1zABVxoF9oFXOjhhRLz0rtdaBdwARdwARd4peiY0j7JKdVWJakbV10+InacM42UWvmtFE9/pggQIECAAAECBAgQIEBgUQIC/Ytqt8kSIECAAAECBAgQIECAAAECBAgQIECAAAECBAgQIECAAAECBAgQIECAAAECBAgQIECAwFgEBPrH0gl1ECBAgAABAgQIECBAgAABAgQIECBAgAABAgQIECBAgAABAgQIECBAgAABAgQIECBAgMCiBAT6F9VukyVAgAABAgQIECBAgAABAgQIECBAgAABAgQIECBAgAABAgQIECBAgAABAgQIECBAgACBsQgI9I+lE+ogQIAAAQIECBAgQIAAAQIECBAgQIAAAQIECBAgQIAAAQIECBAgQIAAAQIECBAgQIAAgUUJCPQvqt0mS4AAAQIECBAgQIAAAQIECBAgQIAAAQIECBAgQIAAAQIECBAgQIAAAQIECBAgQIAAAQJjERDoH0sn1EGAAAECBAgQIECAAAECBAgQIECAAAECBAgQIECAAAECBAgQIECAAAECBAgQIECAAAECixIQ6F9Uu02WAAECBAgQIECAAAECBAgQIECAAAECBAgQIECAAAECBAgQIECAAAECBAgQIECAAAECBMYiINA/lk6ogwABAgQIECBAgAABAgQIECBAgAABAgQIECBAgAABAgQIECBAgAABAgQIECBAgAABAgQWJSDQv6h2mywBAgQIECBAgAABAgQIECBAgAABAgQIECBAgAABAgQIECBAgAABAgQIECBAgAABAgQIjEVAoH8snVAHAQIECBAgQIAAAQIECBAgQIAAAQIECBAgQIAAAQIECBAgQIAAAQIECBAgQIAAAQIECCxKQKB/Ue02WQIECBAgQIAAAQIECBAgQIAAAQIECBAgQIAAAQIECBAgQIAAAQIECBAgQIAAAQIECBAYi4BA/1g6oQ4CBAgQIECAAAECBAgQIECAAAECBAgQIECAAAECBAgQIECAAAECBAgQIECAAAECBAgQWJSAQP+i2m2yBAgQIECAAAECBAgQIECAAAECBAgQIECAAAECBAgQIECAAAECBAgQIECAAAECBAgQIDAWAYH+sXRCHQQIECBAgAABAgQIECBAgAABAgQIECBAgAABAgQIECBAgAABAgQIECBAgAABAgQIECCwKAGB/kW122QJECBAgAABAgQIECBAgAABAgQIECBAgAABAgQIECBAgAABAgQIECBAgAABAgQIECBAYCwCAv1j6YQ6CBAgQIAAAQIECBAgQIAAAQIECBAgQIAAAQIECBAgQIAAAQIECBAgQIAAAQIECBAgQGBRAgL9i2q3yRIgQIAAAQIECBAgQIAAAQIECBAIJcnjAAAgAElEQVQgQIAAAQIECBAgQIAAAQIECBAgQIAAAQIECBAgQIDAWAQE+sfSCXUQIECAAAECBAgQIECAAAECBAgQIECAAAECBAgQIECAAAECBAgQIECAAAECBAgQIECAwKIEBPoX1W6TJUCAAAECBAgQIECAAAECBAgQIECAAAECBAgQIECAAAECBAgQIECAAAECBAgQIECAAIGxCAj0j6UT6iBAgAABAgQIECBAgAABAgQIECBAgAABAgQIECBAgAABAgQIECBAgAABAgQIECBAgACBRQkI9C+q3SZLgAABAgQIECBAgAABAgQIECBAgAABAgQIECBAgAABAgQIECBAgAABAgQIECBAgAABAmMREOgfSyfUQYAAAQIECBAgQIAAAQIECBAgQIAAAQIECBAgQIAAAQIECBAgQIAAAQIECBAgQIAAAQKLEhDoX1S7TZYAAQIECBAgQIAAAQIECBAgQIAAAQIECBAgQIAAAQIECBAgQIAAAQIECBAgQIAAAQIExiIg0D+WTqiDAAECBAgQIECAAAECBAgQIECAAAECBAgQIECAAAECBAgQIECAAAECBAgQIECAAAECBBYlINC/qHabLAECBAgQIECAAAECBAgQIECAAAECBAgQIECAAAECBAgQIECAAAECBAgQIECAAAECBAiMRUCgfyydUAcBAgQIECBAgAABAgQIECBAgAABAgQIECBAgAABAgQIECBAgAABAgQIECBAgAABAgQILEpAoH9R7TZZAgQIECBAgAABAgQIECBAgAABAgQIECBAgAABAgQIECBAgAABAgQIECBAgAABAgQIEBiLgED/WDqhDgIECBAgQIAAAQIECBAgQIAAAQIECBAgQIAAAQIECBAgQIAAAQIECBAgQIAAAQIECBBYlIBA/6LabbIECBAgQIAAAQIECBAgQIAAAQIECBAgQIAAAQIECBAgQIAAAQIECBAgQIAAAQIECBAgMBYBgf6xdEIdBAgQIECAAAECBAgQIECAAAECBAgQIECAAAECBAgQIECAAAECBAgQIECAAAECBAgQILAoAYH+RbXbZAkQIECAAAECBAgQIECAAAECBAgQIECAAAECBAgQIECAAAECBAgQIECAAAECBAgQIEBgLAIC/WPphDoIECBAgAABAgQIECBAgAABAgQIECBAgAABAgQIECBAgAABAgQIECBAgAABAgQIECBAYFECAv2LarfJEiBAgAABAgQIECBAgAABAgQIECBAgAABAgQIECBAgAABAgQIECBAgAABAgQIECBAgMBYBAT6x9IJdRAgQIAAAQIECBAgQIAAAQIECBAgQIAAAQIECBAgQIAAAQIECBAgQIAAAQIECBAgQIDAogQE+hfVbpMlQIAAAQIECBAgQIAAAQIECBAgQIAAAQIECBAgQIAAAQIECBAgQIAAAQIECBAgQIAAgbEICPSPpRPqIECAAAECBAgQIECAAAECBAgQIECAAAECBAgQIECAAAECBAgQIECAAAECBAgQIECAAIFFCQj0L6rdJkuAAAECBAgQIECAAAECBAgQIECAAAECBAgQIECAAAECBAgQIECAAAECBAgQIECAAAECYxEQ6B9LJ9RBgAABAgQIECBAgAABAgQIECBAgAABAgQIECBAgAABAgQIECBAgAABAgQIECBAgAABAosSEOhfVLtNlgABAgQIECBAgAABAgQIECBAgAABAgQIECBAgAABAgQIECBAgAABAgQIECBAgAABAgTGIiDQP5ZOqIMAAQIECBAgQIAAAQIECBAgQIAAAQIECBAgQIAAAQIECBAgQIAAAQIECBAgQIAAAQIEFiUg0L+odpssAQIECBAgQIAAAQIECBAgQIAAAQIECBAgQIAAAQIECBAgQIAAAQIECBAgQIAAAQIECIxFQKB/LJ1QBwECBAgQIECAAAECBAgQIECAAAECBAgQIECAAAECBAgQIECAAAECBAgQIECAAAECBAgsSkCgf1HtNlkCBAgQIECAAAECBAgQIECAAAECBAgQIECAAAECBAgQIECAAAECBAgQIECAAAECBAgQGIuAQP9YOqEOAgQIECBAgAABAgQIECBAgAABAgQIECBAgAABAgQIECBAgAABAgQIECBAgAABAgQIEFiUgED/otptsgQIECBAgAABAgQIECBAgAABAgQIECBAgAABAgQIECBAgAABAgQIECBAgAABAgQIECAwFgGB/rF0Qh0ECBAgQIAAAQIECBAgQIAAAQIECBAgQIAAAQIECBAgQIAAAQIECBAgQIAAAQIECBAgsCgBgf5FtdtkCRAgQIAAAQIECBAgQIAAAQIECBAgQIAAAQIECBAgQIAAAQIECBAgQIAAAQIECBAgQGAsAgL9Y+mEOggQIECAAAECBAgQIECAAAECBAgQIECAAAECBAgQIECAAAECBAgQIECAAAECBAgQIEBgUQIC/Ytqt8kSIECAAAECBAgQIECAAAECBAgQIECAAAECBAgQIECAAAECBAgQIECAAAECBAgQIECAwFgEBPrH0gl1ECBAgAABAgQIECBAgAABAgQIECBAgAABAgQIECBAgAABAgQIECBAgAABAgQIECBAgMCiBAT6F9VukyVAgAABAgQIECBAgAABAgQIECBAgAABAgQIECBAgAABAgQIECBAgAABAgQIECBAgACBsQgI9I+lE+ogQIAAAQIECBAgQIAAAQIECBAgQIAAAQIECBAgQIAAAQIECBAgQIAAAQIECBAgQIAAgUUJCPQvqt0mS4AAAQIECBAgQIAAAQIECBAgQIAAAQIECBAgQIAAAQIECBAgQIAAAQIECBAgQIAAAQJjERDoH0sn1EGAAAECBAgQIECAAAECBAgQIECAAAECBAgQIECAAAECBAgQIECAAAECBAgQIECAAAECixIQ6F9Uu02WAAECBAgQIECAAAECBAgQIECAAAECBAgQIECAAAECBAgQIECAAAECBAgQIECAAAECBMYiINA/lk6ogwABAgQIECBAgAABAgQIECBAgAABAgQIECBAgAABAgQIECBAgAABAgQIECBAgAABAgQWJSDQv6h2mywBAgQIECBAgAABAgQIECBAgAABAgQIECBAgAABAgQIECBAgAABAgQIECBAgAABAgQIjEVAoH8snVAHAQIECBAgQIAAAQIECBAgQIAAAQIECBAgQIAAAQIECBAgQIAAAQIECBAgQIAAAQIECCxKQKB/Ue02WQIECBAgQIAAAQIECBAgQIAAAQIECBAgQIAAAQIECBAgQIAAAQIECBAgQIAAAQIECBAYi4BA/1g6oQ4CBAgQIECAAAECBAgQIECAAAECBAgQIECAAAECBAgQIECAAAECBAgQIECAAAECBAgQWJSAQP+i2m2yBAgQIECAAAECBAgQIECAAAECBAgQIECAAAECBAgQIECAAAECBAgQIECAAAECBAgQIDAWAYH+sXRCHQQIECBAgAABAgQIECBAgAABAgQIECBAgAABAgQIECBAgAABAgQIECBAgAABAgQIECCwKAGB/kW122QJECBAgAABAgQIECBAgAABAgQIECBAgAABAgQIECBAgAABAgQIECBAgAABAgQIECBAYCwCAv1j6YQ6CBAgQIAAAQIECBAgQIAAAQIECBAgQIAAAQIECBAgQIAAAQIECBAgQIAAAQIECBAgQGBRAgL9i2q3yRIgQIAAAQIECBAgQIAAAQIECBAgQIAAAQIECBAgQIAAAQIECBAgQIAAAQIECBAgQIDAWAQE+sfSCXUQIECAAAECBAgQIECAAAECBAgQIECAAAECBAgQIECAAAECBAgQIECAAAECBAgQIECAwKIEBPoX1W6TJUCAAAECBAgQIECAAAECBAgQIECAAAECBAgQIECAAAECBAgQIECAAAECBAgQIECAAIGxCAj0j6UT6iBAgAABAgQIECBAgAABAgQIECBAgAABAgQIECBAgAABAgQIECBAgAABAgQIECBAgACBRQkI9C+q3SZLgAABAgQIECBAgAABAgQIECBAgAABAgQIECBAgAABAgQIECBAgAABAgQIECBAgAABAmMREOgfSyfUQYAAAQIECBAgQIAAAQIECBAgQIAAAQIECBAgQIAAAQIECBAgQIAAAQIECBAgQOCTBYqiOM3z/HuWZXdHR0c3FxcX959ckscTmLWAQP+s22tyBAgQIECAAAECBAgQIECAAAECBAgQIECAAAECBAgQIECAAAECBAgQIECAAAECBPoL/PPPP2fb7TYE+rM8z+/LsrwtiuKm/wiuJEBgiIBA/xAt1xIgQIAAAQIECBAgQIAAAQIECBAgQIAAAQIECBAgQIAAAQIECBAgQIAAAQIECBwI/Pz58+Tx8fG8+sclBcDD3DebzVme5ye7ed+9ZnnUTsd/GibP85vLy8vb14w59N56oL+6d2zB/qIovlW1rVar+6FG9fvDOFPcsBD6VJbl3qEsy+uiKF60/oJHWZbhywx3U7QYusbHdr1A/9g6oh4CBAgQIECAAAECBAgQIECAAAECBAgQIECAAAECBAgQIECAAAECBAgQIECAwIQEQgg9y7J9oD/LspulhIKvrq5+lGV5EtoVQu/r9frXa1oXh+lXq9X10LD6a54f7k0F+qsxwxw/Y5NBPKfYfWiYvX5/GLsoir9f6/bR9+82JewD/VmW/X5JoD/R78W8vx/ds6bnCfSPpRPqIECAAAECBAgQIECAAAECBAgQIECAAAECBAgQIECAAAECBAgQIECAAAECBGYjEALD1WReE4COT2w/Ojr6fXFxcT8mqKUG+hPzDm15Uai66ufYA/21NX3/mWsxDuQP3Uwh0P+/vyDr9fo8z/OwKefpZ6jlmP4WTbUWgf6pdk7dBAgQIECAAAECBAgQIECAAAECBAgQIECAAAECBAgQIECAAAECBAgQIECAwGgFiqL4T1VcCMi+JPz88+fPk81ms98YEMb7+vXrL4H+cbQ91Z/USe8hpP/vv/+e1dZDOAH9LjWLKQT6w3ouy/L2M7/CEAfyg2We57fr9fq6z+oQ6P+fkhP6+6yY971GoP99fY1OgAABAgQIECBAgAABAgQIECBAgAABAgQIECBAgAABAgQIECBAgAABAgQILFCgHugP03/JqdfxydlhHIH+cS2mEOp/fHz8FqrahdyfBfWLogi/f7pm99N4iv8EAv1hM8JNvQvB4M+fP6eXl5e3H9WdVKA/PHu1Wl33qUOg/3+d2m1MOSvL8jTP87vP3KjxUetnbM8R6B9bR9RDgAABAgQIECBAgAABAgQIECBAgAABAgQIECBAgAABAgQIECBAgAABAgQITF4gDvTvJvQsDN000UQI/OlSgf7pLY05BPqbTr+vzy1sWsnz/KZPoP61XWwK9Pf9GoZA/2s74P63FBDof0tNYxEgQIAAAQIECBAgQIAAAQIECBAgQIAAAQIECBAgQIAAAQIECBAgQIAAAQIE/k+gIdAfbBpPZ6/giqI4zbLsPAXZN9C/O3X7JIxRFMWzU+Nf0qRqzHi8RL29Ny6EOprGfUmNY7snzO3h4eF7nuehp9XPi07of4+eprzqXwkIAfmyLK9TPc/z/HtZlk9rrP7TN1T/ml41BfrDmH2+hvHSQH+9B2/1br20r0M2irzGuu3eUHv4/cXFxf17PWMJ4wr0L6HL5kiAAAECBAgQIECAAAECBAgQIECAAAECBAgQIECAAAECBAgQIECAAAECBAh8qEBToL9P2LktrNwW6N8Fg8+yLPsWT3YXzL4tiuKmL0Q1XlmWp/VAehgrjFGW5dN4QwP9fcftW2d1XagjhMyr/95ut/dXV1e/m8a5uroK1+6D9uv1+lfTtSE8ned5sK1+7tbr9fV6vT5frVb7UHs1RnV9U+C9/px6YL4epg/XrFar6+12G8Y/6GnoQZhfOBH/rTZsVDWFGsqy/Fb1t15rwwaFZ2zVevv69evte4S9296RUEzTFwWqQocG+pv62ee9itfO0dHR05rcbDbP3tXq3cqy7O7o6OimzW5IoD/07fHx8WCTULV+dl779ybue1x/WK+792a/JuO/CUPf3aVfL9C/9BVg/gQIECBAgAABAgQIECBAgAABAgQIECBAgAABAgQIECBAgAABAgQIECBAgMCbC7Sc0B+C8HdNQfMQEI9Ocz+orSnQ33aqf32APhsKwvWJsHDSqBYsr59A33hC/5BxU4HytkbtNgr8qK7pOqk90aPGk/MTAfKna+v/Xn9e2CxQlmV9A0Bb6fvnxoH+roXZJ1DeNUb8++AYB8nbNos0jd90uv/QelLXx/0IAf6Ed+9+FkXxd+o5VRA+tTEjfq+a1mu8Fhpqffb4rt72DfSn/jbUe5NYcwfv78C1/PSFhKHv7lusiSmPIdA/5e6pnQABAgQIECBAgAABAgQIECBAgAABAgQIECBAgAABAgQIECBAgAABAgQIEBilQD0svgu47k9x3xX8LPSeCrvH96YC/X3D/BVUV6i/a1NBD/BkoH/ouKHOcAL95eXlbY9nPl0SPyOccJ+6vyE4n6w7dW0VAP/sQH+tp7fhiwF9nYZc13cTRn19NZ3u/1an9ac2WISvCsRfkgin4aee2eeE/pe8V/WvLVQeQwPxcW+aNqb0CfR3hfnDs9460B/GfM/NHEPW7lSuFeifSqfUSYAAAQIECBAgQIAAAQIECBAgQIAAAQIECBAgQIAAAQIECBAgQIAAAQIECExGoB7oDyfyf/ny5Xa73X6vJhAHXlPB2xBGL8vytH7yeBzoj0+lD+NXJ2SvVqv78N/xGLt/S34lIBU+rp3Cf5fn+cl2uz1p+4pAlmXPgvGpUHyfOocGg+PnNH0NoWme6/X6V7zIUiesV+H5pkB/CFsH9zDWarU6qZ/wXnlWzzk+Pr6uQudNJ/RXVrv+hs0hYV3sN4kMderzIoU1med5+NJAvBml7fbkpogqfB5Opz86Orp5bbA/DuSH9yIUtdls9l9o6FjnP+rzSp3Q37AB5WbX03AK/cG7Wb178RpqC/SHvmVZdleW5f5dbXi3+mwAOvgiQZ8wf6j5pYH+ak02/U3o+kJGnzW4lGsE+pfSafMkQIAAAQIECBAgQIAAAQIECBAgQIAAAQIECBAgQIAAAQIECBAgQIAAAQIEPkwgDvRfXV2FsO23LMvC/55+6iflx+HhKogeh4HjQH9qzFQoPQ7+p8K2qQBwUyA+jPf4+BhC62cJ1IPwccOmg+SJ8rtxz+th66YaUs3sM89wX70/0TgHoejwu1R4vAqkNwX662P2OUm9ur5h48Mzq9c6tb0IYeyHh4fvHZs2DoZo+upDalNAFQQviuIpHP+Sn6ae9P3yQtcJ/fE4TRsmUn3IsuxgDbUE+pObH1LvVur5beuqKcyf+tvwwkB/aoNB2MBy3vU+vaTfc79HoH/uHTY/AgQIECBAgAABAgQIECBAgAABAgQIECBAgAABAgQIECBAgAABAgQIECBA4MMFUoH+VFA6hNVDcfXwdD1s3xXoD/eG8G5Zlt92YzwLpFeTT5w4fnBt06aCNrymU8zrYe22E+5TY/cJSQ+pKXzp4PLy8ra6p+kU/N3vD4LKXSf+v3egv+2U876bF4Yu/g6fg+FCfXme39R9wwV9NgW8JtjfsckifFVgv9EkFYbvCvQn5tD4XsXB+ni9NQT6k2H+Crfpb0XYGFRd0xToHxLmD2MNDfSHryxUX6iI11bXWEPX4lKuF+hfSqfNkwABAgQIECBAgAABAgQIECBAgAABAgQIECBAgAABAgQIECBAgAABAgQIEPgwgVSgPzw8dVp9oqh9eLhPoL+6PwR5i6J42iBQ/YTn/fnz53S73Z7keX5WP/k+Pkk8PrU+/hpACq8hfH8QVm4LXzc15DXB4DjQHJ/w33JietZ1bSKs/aMybQrfv/KE/tbgd7yhoiiKv1+7yPsE+pvC+Lv1HcL0+y9RtNXTtmGh7b62NZVak/Fz+gT66+9Q9UWG+r9tNpuTLMtO8zw/ib5UEa//ZxsMUiflx/Pt2rCRWler1epku91+r4/VZdz1riXel8bNDXHNQ76u8dp1O+X7Bfqn3D21EyBAgAABAgQIECBAgAABAgQIECBAgAABAgQIECBAgAABAgQIECBAgAABAqMUaAr0h2KHnBA/JNBfhanLsjwNwd4ovJ9y2gdz4xB82ync8UCJU/oPAs11ixAu7tOwuPYh9TRsmqjP9T9VDWHc3WaH0+rf6hsZujY5vPcJ/fEGgi77Ppswuvx7BPqTmwwSAfPWR6VOzu+qrfp91yaR1Bqor6Ghgf7NZnMWgvvxWmmotzXQ39XT+pjxuxWtzbBpYr9xIswv2lgQvvxx37V5YGigv2uNxe971/P79nzO1wn0z7m75kaAAAECBAgQIECAAAECBAgQIECAAAECBAgQIECAAAECBAgQIECAAAECBAh8ikBboD8UlDolPnWadZ9A/9BT0Wsg+5B7V6i3DTER5N4HmuONAi9txtCTvhO+TzXF8wzh6u12GzYZnFe1VYHr+NrUpoLPDvT3WR9DzZsC/SEcfnR09Ds+rT70OM/zcAp9OLG+70/rlwe6BukK9If7GzYYPD23b6B/6CaFXd3vFuivf1WjT219Nk10vftD15hAf9fqff57gf7hZu4gQIAAAQIECBAgQIAAAQIECBAgQIAAAQIECBAgQIAAAQIECBAgQIAAAQIECLQKdAX6Qwj/8fHxvB6CTp183RWmbTiNvm936qfWH5z2nWVZ78B1WyD4rQL9Q07oD5OPn1ttCEh5hus3m82PCq3p2tTJ6ksI9IdQeJ7nN5eXl7f1hRXW3sPDw/c8z/dfN+haeMH2+Pj4Ot4U0HVf/Ps+gf5UfVXAPd6AUBTF3/EzEl+e6Ftma6C/HsrvGjBer/U12CfQH8Zv2ohRPVugv6sL7/97gf73N/YEAgQIECBAgAABAgQIECBAgAABAgQIECBAgAABAgQIECBAgAABAgQIECBAYGECXYH+wBGF8ffh+jpVV6A/FToOAd5w6nye53er1erp/y+K4i5xan090B9C2ftT6ocE6NtO6E9tOAih7qHL4cuXL7dxoLxrjITN76Ygd/3a4Lder3/VexielQp9zznQvwu/34YT7evWL/kiRJ+T4rv6Gb0XP7o2w1TvWLxxJtQSfle/P+5t6gsa9fdqV8tdeK+GBuKHbJZpe/+bAv3h/VqtVif1+bV94WJo/amNR/XeOKF/yEr+/2sF+oebuYMAAQIECBAgQIAAAQIECBAgQIAAAQIECBAgQIAAAQIECBAgQIAAAQIECBAg0CrQJ9AfBtiFcsP/PQhNV4O3BXoTQdxwW+PJ+m2B/jh43xYAjieeCM7va4jHrcLyH7F84sDzLlR+Uj27vmkhtgy/K8vyLHVtvfYZB/pPUmuy76nwNbf7siyTmwLCNS89qb/PCf1VDX2+EhEH+uPNHAPfq9YT+oe8W/E863WmelGN3fDljuTfBoH+j/hr1P4Mgf7P74EKCBAgQIAAAQIECBAgQIAAAQIECBAgQIAAAQIECBAgQIAAAQIECBAgQIAAgZkJ9A30h+BtW6i5LdAf/261Wl03nWLfEPA9+CpAHGJuG69qV0NY+iA4nDopP5xs3tXy3fzC1wWSmx267m+Yc/22/fyHXFsfYI6B/pRr6HP8dYMu/1QIPjg/Pj5+24X8O9dA0zOGBPrDGF0bEepB+dTmjvV6fd23lnje8Xva92sFqQ0p4csRtXfvW5Zl4X9PP/FGgYYNP8++BCLQ32Mlv/MlAv3vDGx4AgQIECBAgAABAgQIECBAgAABAgQIECBAgAABAgQIECBAgAABAgQIECBAYHkCfQP9XTJtgf5ESLnxdP5EqD48Og70HwSEQ/D46Ojod9OGg5YQ/EEdiYB067ihsHq9oY48z2+aNiu0GTbM++mW+FT2IddWz5x7oD/0+OHh4Xue56dda7X2+2frcLdWzvI8PyvL8rrPho625w0N9HfNIzr5Psz1vHp+/UsOcU2Jr16ES1pP6A8XdL1bqY0y8QabxPv/LKyf2kwQv9MC/QNW9jtdKtD/TrCGJUCAAAECBAgQIECAAAECBAgQIECAAAECBAgQIECAAAECBAgQIECAAAECBJYr8EGB/jh4fB+HpTuCzAcB4N3p6edlWZ5UndudJn6bZdldFcKuwtn108GjTj8LdMdh+Wrc+PT9ppPg4/B935XVcEp5CFTfxqeuN53i3hHo/lF5hTnVT1CvaozD2U3Xhevjeru+ktC24aOvUeq6Hj1+dlvTyfOVa9u8h9Y6NNAfxm/7CkN9fcXXpTaUdLxXnYH+UM+Qdys+fT/c3yfQ3/RO19epQP/Q1ff21wv0v72pEQkQIECAAAECBAgQIECAAAECBAgQIECAAAECBAgQIECAAAECBAgQIECAAIGFC3xEoL8poByCwtvt9n61Wp3Uw/mJljw70Tt1Mnh13y6AvA/7t7S46YT2H6l7qnpbToF/Vmff5dUS4n425pBrq+f3OaG/LUgexqmH9scQ6G9bA039S31Bob454y3D/KGGlwT6w31NGzziQH/qqwTVOg3jdHyxoFegv+8a3l2XelcPvqgRf3GjGj+1/uqbVAT6B3biHS4X6H8HVEMSIECAAAECBAgQIECAAAECBAgQIECAAAECBAgQIECAAAECBAgQIECAAAECyxb4iEB/EG4KKPfUTwblm06qbxozEfR/FugP96ZOC++qs+uE+q77w+/jrwOEf2s68X/ItWGcPoH+rj6NLdDfd001fWUhPr3+rcP8sXv4769fv/66uLi477Me4q8apNZD1yaMjue0BvoHbIypTvG/rr6OUX9unxP6q+tTPa3WnUB/n1XzvtcI9L+vr9EJECBAgAABAgQIECBAgAABAgQIECBAgAABAgQIECBAgAABAgQIECBAgACBBQp8VKA/0BXs6PQAABKUSURBVIZAblmW3zpO47/ZtSGc6l39NJ58vws0n2VZVr8+1ckw7l2WZee1XyYD/eH3fcfdhZ6TQeahyyk+cb5+Onk8VhyS7tpQ0DfQH57TtFFiooH+pq8wHKyZ9wjzB8uXntBfrcHHx8fz+vuS2uDRZwNKWZZ3eZ6H9V9/T7pO6P+dZdlpn3erKIrqvX227IcE+lPrL/Tm6Ojo958/f0632+33pvc33gDRtXmi/rfvvfo/9G/A2K8X6B97h9RHgAABAgQIECBAgAABAgQIECBAgAABAgQIECBAgAABAgQIECBAgAABAgQITE5gF7Z9qnu1Wt1fXl7evmQSuzB6CP8+/Xz9+vU2dRJ5CB+HYG5ZliGce1I9tyzL+yoU3Hesep19xq2F9Ktb71Inisfjbjabk9VqdVLVHJxCvWGDQNf9QyyrOVT3/PXXX3dNp7nH13b1bXe6+d676/q6526uBz0davmSnnbZtZ3QHwLsx8fH17FfarPCe4a56+5t70XTXGPnpuB82/qv3sWunjUF4lNj7zYH9Fr/Q3tfPa/6+1D9jQjvw2azCRsxku/v0Oe81d++rnU6p98L9M+pm+ZCgAABAgQIECBAgAABAgQIECBAgAABAgQIECBAgAABAgQIECBAgAABAgQIECBA4BUCqUB/0xcTQtg7z/Pv8dch3jPM/4qpfcqtQ0+4/5QiPfRTBQT6P5XfwwkQIECAAAECBAgQIECAAAECBAgQIECAAAECBAgQIECAAAECBAgQIECAAAECBAiMR6Ae6N8F+W/jE+zDae8PDw/f8zzffz2imoEw/2EvBfrHs7bHWolA/1g7oy4CBAgQIECAAAECBAgQIECAAAECBAgQIECAAAECBAgQIECAAAECBAgQIECAAAECHyxQC+vfpYL8m83mLMuyb6myhPmfqwj0f/ACnuDjBPon2DQlEyBAgAABAgQIECBAgAABAgQIECBAgAABAgQIECBAgAABAgQIECBAgAABAgQIEPhogRD232w2P1LPFeZPd0Og/6NX6fSeJ9A/vZ6pmAABAgQIECBAgAABAgQIECBAgAABAgQIECBAgAABAgQIECBAgAABAgQIECBAgMCnCFxdXf0oy/Kk/nBh/uZWCPR/yjKd1EMF+ifVLsUSIECAAAECBAgQIECAAAECBAgQIECAAAECBAgQIECAAAECBAgQIECAAAECBAgQ+DyB9Xp9nuf5aVVBWZZ3V1dXvz+vonE/uSiKb2VZ7r2Oj4+vLy4u7sddteo+UkCg/yO1PYsAAQIECBAgQIAAAQIECBAgQIAAAQIECBAgQIAAAQIECBAgQIAAAQIECBAgQIDAhAWKogjh9PMwBWH+CTdS6aMREOgfTSsUQoAAAQIECBAgQIAAAQIECBAgQIAAAQIECBAgQIAAAQIECBAgQIAAAQIECBAgQGDcAj9//jx5fHw83263907mH3evVDcNAYH+afRJlQQIECBAgAABAgQIECBAgAABAgQIECBAgAABAgQIECBAgAABAgQIECBAgAABAgQIECAwMwGB/pk11HQIECBAgAABAgQIECBAgAABAgQIECBAgAABAgQIECBAgAABAgQIECBAgAABAgQIECBAYBoCAv3T6JMqCRAgQIAAAQIECBAgQIAAAQIECBAgQIAAAQIECBAgQIAAAQIECBAgQIAAAQIECBAgQGBmAgL9M2uo6RAgQIAAAQIECBAgQIAAAQIECBAgQIAAAQIECBAgQIAAAQIECBAgQIAAAQIECBAgQIDANAQE+qfRJ1USIECAAAECBAgQIECAAAECBAgQIECAAAECBAgQIECAAAECBAgQIECAAAECBAgQIECAwMwEBPpn1lDTIUCAAAECBAgQIECAAAECBAgQIECAAAECBAgQIECAAAECBAgQIECAAAECBAgQIECAAIFpCAj0T6NPqiRAgAABAgQIECBAgAABAgQIECBAgAABAgQIECBAgAABAgQIECBAgAABAgQIECBAgACBmQkI9M+soaZDgAABAgQIECBAgAABAgQIECBAgAABAgQIECBAgAABAgQIECBAgAABAgQIECBAgAABAtMQEOifRp9USYAAAQIECBAgQIAAAQIECBAgQIAAAQIECBAgQIAAAQIECBAgQIAAAQIECBAgQIAAAQIzExDon1lDTYcAAQIECBAgQIAAAQIECBAgQIAAAQIECBAgQIAAAQIECBAgQIAAAQIECBAgQIAAAQIEpiEg0D+NPqmSAAECBAgQIECAAAECBAgQIECAAAECBAgQIECAAAECBAgQIECAAAECBAgQIECAAAECBGYmINA/s4aaDgECBAgQIECAAAECBAgQIECAAAECBAgQIECAAAECBAgQIECAAAECBAgQIECAAAECBAhMQ0Cgfxp9UiUBAgQIECBAgAABAgQIECBAgAABAgQIECBAgAABAgQIECBAgAABAgQIECBAgAABAgQIzExAoH9mDTUdAgQIECBAgAABAgQIECBAgAABAgQIECBAgAABAgQIECBAgAABAgQIECBAgAABAgQIEJiGgED/NPqkSgIECBAgQIAAAQIECBAgQIAAAQIECBAgQIAAAQIECBAgQIAAAQIECBAgQIAAAQIECBCYmYBA/8waajoECBAgQIAAAQIECBAgQIAAAQIECBAgQIAAAQIECBAgQIAAAQIECBAgQIAAAQIECBAgMA0Bgf5p9EmVBAgQIECAAAECBAgQIECAAAECBAgQIECAAAECBAgQIECAAAECBAgQIECAAAECBAgQIDAzAYH+mTXUdAgQIECAAAECBAgQIECAAAECBAgQIECAAAECBAgQIECAAAECBAgQIECAAAECBAgQIEBgGgIC/dPokyoJECBAgAABAgQIECBAgAABAgQIECBAgAABAgQIECBAgAABAgQIECBAgAABAgQIECBAYGYCAv0za6jpECBAgAABAgQIECBAgAABAgQIECBAgAABAgQIECBAgAABAgQIECBAgAABAgQIECBAgMA0BAT6p9EnVRIgQIAAAQIECBAgQIAAAQIECBAgQIAAAQIECBAgQIAAAQIECBAgQIAAAQIECBAgQIDAzAQE+mfWUNMhQIAAAQIECBAgQIAAAQIECBAgQIAAAQIECBAgQIAAAQIECBAgQIAAAQIECBAgQIAAgWkICPRPo0+qJECAAAECBAgQIECAAAECBAgQIECAAAECBAgQIECAAAECBAgQIECAAAECBAgQIECAAIGZCQj0z6yhpkOAAAECBAgQIECAAAECBAgQIECAAAECBAgQIECAAAECBAgQIECAAAECBAgQIECAAAEC0xAQ6J9Gn1RJgAABAgQIECBAgAABAgQIECBAgAABAgQIECBAgAABAgQIECBAgAABAgQIECBAgAABAjMTEOifWUNNhwABAgQIECBAgAABAgQIECBAgAABAgQIECBAgAABAgQIECBAgAABAgQIECBAgAABAgSmISDQP40+qZIAAQIECBAgQIAAAQIECBAgQIAAAQIECBAgQIAAAQIECBAgQIAAAQIECBAgQIAAAQIEZiYg0D+zhpoOAQIECBAgQIAAAQIECBAgQIAAAQIECBAgQIAAAQIECBAgQIAAAQIECBAgQIAAAQIECExDQKB/Gn1SJQECBAgQIECAAAECBAgQIECAAAECBAgQIECAAAECBAgQIECAAAECBAgQIECAAAECBAjMTECgf2YNNR0CBAgQIECAAAECBAgQIECAAAECBAgQIECAAAECBAgQIECAAAECBAgQIECAAAECBAgQmIaAQP80+qRKAgQIECBAgAABAgQIECBAgAABAgQIECBAgAABAgQIECBAgAABAgQIECBAgAABAgQIEJiZgED/zBpqOgQIECBAgAABAgQIECBAgAABAgQIECBAgAABAgQIECBAgAABAgQIECBAgAABAgQIECAwDQGB/mn0SZUECBAgQIAAAQIECBAgQIAAAQIECBAgQIAAAQIECBAgQIAAAQIECBAgQIAAAQIECBAgMDMBgf6ZNdR0CBAgQIAAAQIECBAgQIAAAQIECBAgQIAAAQIECBAgQIAAAQIECBAgQIAAAQIECBAgQGAaAgL90+iTKgkQIECAAAECBAgQIECAAAECBAgQIECAAAECBAgQIECAAAECBAgQIECAAAECBAgQIEBgZgIC/TNrqOkQIECAAAECBAgQIECAAAECBAgQIECAAAECBAgQIECAAAECBAgQIECAAAECBAgQIECAwDQEBPqn0SdVEiBAgAABAgQIECBAgAABAgQIECBAgAABAgQIECBAgAABAgQIECBAgAABAgQIECBAgMDMBAT6Z9ZQ0yFAgAABAgQIECBAgAABAgQIECBAgAABAgQIECBAgAABAgQIECBAgAABAgQIECBAgACBaQgI9E+jT6okQIAAAQIECBAgQIAAAQIECBAgQIAAAQIECBAgQIAAAQIECBAgQIAAAQIECBAgQIAAgZkJCPTPrKGmQ4AAAQIECBAgQIAAAQIECBAgQIAAAQIECBAgQIAAAQIECBAgQIAAAQIECBAgQIAAAQLTEBDon0afVEmAAAECBAgQIECAAAECBAgQIECAAAECBAgQIECAAAECBAgQIECAAAECBAgQIECAAAECMxMQ6J9ZQ02HAAECBAgQIECAAAECBAgQIECAAAECBAgQIECAAAECBAgQIECAAAECBAgQIECAAAECBKYhINA/jT6pkgABAgQIECBAgAABAgQIECBAgAABAgQIECBAgAABAgQIECBAgAABAgQIECBAgAABAgRmJiDQP7OGmg4BAgQIECBAgAABAgQIECBAgAABAgQIECBAgAABAgQIECBAgAABAgQIECBAgAABAgQITENAoH8afVIlAQIECBAgQIAAAQIECBAgQIAAAQIECBAgQIAAAQIECBAgQIAAAQIECBAgQIAAAQIECMxMQKB/Zg01HQIECBAgQIAAAQIECBAgQIAAAQIECBAgQIAAAQIECBAgQIAAAQIECBAgQIAAAQIECBCYhoBA/zT6pEoCBAgQIECAAAECBAgQIECAAAECBAgQIECAAAECBAgQIECAAAECBAgQIECAAAECBAgQmJmAQP/MGmo6BAgQIECAAAECBAgQIECAAAECBAgQIECAAAECBAgQIECAAAECBAgQIECAAAECBAgQIDANAYH+afRJlQQIECBAgAABAgQIECBAgAABAgQIECBAgAABAgQIECBAgAABAgQIECBAgAABAgQIECAwMwGB/pk11HQIECBAgAABAgQIECBAgAABAgQIECBAgAABAgQIECBAgAABAgQIECBAgAABAgQIECBAYBoCAv3T6JMqCRAgQIAAAQIECBAgQIAAAQIECBAgQIAAAQIECBAgQIAAAQIECBAgQIAAAQIECBAgQGBmAgL9M2uo6RAgQIAAAQIECBAgQIAAAQIECBAgQIAAAQIECBAgQIAAAQIECBAgQIAAAQIECBAgQIDANAQE+qfRJ1USIECAAAECBAgQIECAAAECBAgQIECAAAECBAgQIECAAAECBAgQIECAAAECBAgQIECAwMwEBPpn1lDTIUCAAAECBAgQIECAAAECBAgQIECAAAECBAgQIECAAAECBAgQIECAAAECBAgQIECAAIFpCAj0T6NPqiRAgAABAgQIECBAgAABAgQIECBAgAABAgQIECBAgAABAgQIECBAgAABAgQIECBAgACBmQkI9M+soaZDgAABAgQIECBAgAABAgQIECBAgAABAgQIECBAgAABAgQIECBAgAABAgQIECBAgAABAtMQEOifRp9USYAAAQIECBAgQIAAAQIECBAgQIAAAQIECBAgQIAAAQIECBAgQIAAAQIECBAgQIAAAQIzExDon1lDTYcAAQIECBAgQIAAAQIECBAgQIAAAQIECBAgQIAAAQIECBAgQIAAAQIECBAgQIAAAQIEpiEg0D+NPqmSAAECBAgQIECAAAECBAgQIECAAAECBAgQIECAAAECBAgQIECAAAECBAgQIECAAAECBGYmINA/s4aaDgECBAgQIECAAAECBAgQIECAAAECBAgQIECAAAECBAgQIECAAAECBAgQIECAAAECBAhMQ0Cgfxp9UiUBAgQIECBAgAABAgQIECBAgAABAgQIECBAgAABAgQIECBAgAABAgQIECBAgAABAgQIzExAoH9mDTUdAgQIECBAgAABAgQIECBAgAABAgQIECBAgAABAgQIECBAgAABAgQIECBAgAABAgQIEJiGgED/NPqkSgIECBAgQIAAAQIECBAgQIAAAQIECBAgQIAAAQIECBAgQIAAAQIECBAgQIAAAQIECBCYmcB/AXsaLjBNesXCAAAAAElFTkSuQmCC"/>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1444" name="AutoShape 4" descr="data:image/png;base64,iVBORw0KGgoAAAANSUhEUgAAC/QAAApoCAYAAABB2gXMAAAAAXNSR0IArs4c6QAAIABJREFUeF7s3QuUZVdBJ/y9b1fnYfp28gHNAI768RhmYHAUWmAQkIQkde+tJrENNGgcJUAc0AFFB+TxoYjyFj9xyQj6McNL0FABQydd994ikfAQBrQZQL5RkMcAKkIDku4OSeiqu6d2r6pMp1K37tm3Hqer+3fXYi1Wap+99/ntfR691n/vE4MfAQIECBAgQIAAAQIECBAgQIAAAQIECBAgQIAAAQIECBAgQIAAAQIECBAgQIAAAQIECBAgsOkCcdNb1CABAgQIECBAgAABAgQIECBAgAABAgQIECBAgAABAgQIECBAgAABAgQIECBAgAABAgQIECAQBPpNAg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LL0DJbAAAgAElEQVQ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sIpA7HQ635tSekRK6UdjjN8fQvjhGOPE0jEppZtCCJ8IIfxDCOEvY4wf63a7+f8nsgQIECBAgAABAgQIECBAgAABAltHQKB/64yVnhIgQIAAAQIECBAgQIAAAQIEtoTA4x73uO+dm5v7ixDCD1To8J/0er3LK5RThACBmgQuvfTS5ne/+92ZEMKjKnTBNV0BSRECBAgQIDBEIE5NTT1ofn7+2THGHw8h3HUMqdtCCH8dQnjX/Pz8u84777wvTE9Pz49Rj0MIECBAgAABAgQIECBAgAABAgQ2SUCgf5OgNUOAAAECBAgQIECAAAECBAgQOF0EBPpPl5F2nqeLgED/6TLSzpMAAQIE6hSYmpr6wcFg8MYQwo+EEBrr2JebY4xXdLvdq9exTlURIECAAAECBAgQIECAAAECBAiso4BA/zpiqooAAQIECBAgQIAAAQIECBCoT6DT6exKKT00hPDoxZ3hd8cYz1rqUUrpphDCJ0II/xBC+GCj0fj4zMzM10IIqb5en5otC/SfmuPqrE5fAYH+03fsnTkBAgQIbLzAvn37zjh69OhzU0q/FkI4cwNaPJZSurTf7/c2oG5VEiBAgAABAgQIECBAgAABAgQIrIOAQP86IKqCAAECBAgQIECAAAECBAgQqEdgamrqBwaDwX8KIfxUCOFfjtGLb6aU3rNt27bXzszMfFq4fwzBFQ4R6B/fsd1uXxZCeNf4NfyfI1NK3240GodTSp+OMX44pXRts9n82+np6e+uR/3qOH0EBPpPn7F2pgS2okC73X7H4rvgenb/thDC10MIt4QQDqaUPhpCuHHnzp2fnZ6ezv/Nj8C6CJx//vk7zjzzzDfGGJ+0LhWuXMmhwWDw2NnZ2fzvHT8CBAgQIECAAAECBAgQIECAAIGTUECg/yQcFF0iQIAAAQIECBAgQIAAAQIEVheYmpr6wcFg8HshhMeEEBrr5PWZGOMv79ixY3Z6enp+neo8LasR6B9/2Ncz0D+kFzmg+BchhP/SbDavE+4ff6xOpyMF+k+n0XauBLaewAYF+odB5HfET6aUXnfbbbdN33jjjUe3npgenywCeWf+I0eO/GEI4YoN7tPHU0oX9/v9b21wO6onQIAAAQIECBAgQIAAAQIECBAYU0Cgf0w4hxEgQIAAAQIECBAgQIAAAQKbL3DRRRedOzEx8aoQwpUhhG0b0YO8A+vExMTlBw4c+MJG1H861CnQP/4ob0Kg//bOpZS+FmN8dbPZfL3dhscfs9PhSIH+02GUnSOBrSuwyYH+E6FuizG+6dixY8+//vrrb9q6gnpel0Cn03lWSum167hAedip7D906NATDh48eKyuc9UuAQIECBAgQIAAAQIECBAgQIDA6gIC/WYIAQIECBAgQIAAAQIECBAgsCUEJicndzcajatCCPfdhA7fHEL4pV6v999CCGkT2julmhDoH384NzPQv9TLxWD/z/d6vWvM9/HH7lQ+UqD/VB5d50Zg6wvUGOhfwvtWjPEXu93uOzxHt/582qwzmJqauv9gMHhfCOFem9DmS3q93m9sQjuaIECAAAECBAgQIECAAAECBAgQGFNAoH9MOIcRIECAAAECBAgQIECAAAECmyfQ6XT2ppTeHEI4d/NaDfMxxhfv2LHjldPT0/Ob2O6Wb0qgf/whrCPQv9jbQUpp/9zc3JU33HDDN8c/A0eeigIC/afiqDonAqsLFDyPbkopTfb7/Y/VZXoSBPrzqQ9CCK9rNpvPnZ6e/m5dFtrdOgLtdvvlIYQXbEaPU0pP6vf77xy3Le8B48o5jgABAgQIECBAgAABAgQIECBQXUCgv7qVkgQIECBAgAABAgQIECBAgEANAq1W64kxxrxT/jk1ND+IMf56t9vNgRs79VccAIH+ilArFCsIUI7fyOpHfmYwGDxhdnb20xvVgHq3noAg39YbMz0msFaBgueRQP//wc6h/jc1m81fEOpf6ww8tY9vtVr3jDHm3fn/dcGZ3hZCeHdK6a3bt2//60ajcfjMM8+cu+WWW+6S6zh27NjdYowPjjFenFJ6bAjhHot1H44xtrrd7n8vaOsORb0HjCvnOAIECBAgQIAAAQIECBAgQIBAdQGB/upWShIgQIAAAQIECBAgQIAAAQKbLNButx8RQrg2hHDXTW76xOZuizE+udvtXlVjH7ZU0wL94w9XQYBy/EZGH/n1RqNx6czMzEdHF1XidBAQ5DsdRtk5ErijQMHzSKD/jnT5izdX9vv9N5lTBIYJtFqtdoxxfwhhe0Wl98/Nzf3s9ddf/+WK5cPevXvPu/XWWzsppfa2bdueNzMz809Vj11eznvAuHKOI0CAAAECBAgQIECAAAECBAhUFxDor26lJAECBAgQIECAAAECBAgQILCJApOTk9/XaDTeW7hz5Ub18B8bjcYFMzMzn92oBk6legX6xx/NggDl+I1UODLG+OX5+fnLZmdnD1YorsgpLiDId4oPsNMjsIJAwfNIoP/Oft4bXVWrCrTb7d8OITynItP7zzrrrL3XXHPNtyuWX/di3gPWnVSFBAgQIECAAAECBAgQIECAAIE7CQj0mxQECBAgQIAAAQIECBAgQIDASSewe/fu7bt27Xp9COFpJZ1LKX0txvj6+fn5d5x33nlfmJ6enl86ft++fWccOXLk3nmXyhjjs0II9y2pO4Tw9maz+dTp6envFh532hUX6B9/yAsClLmRL4YQ3j+ktZ0hhAeHEO4VQjhznB7FGP9ufn6+NTs7m9vxO40FBPlO48F36qetQMHzaKsF+t8XQvjSiIHNz83dIYTvDSGcM+YkeEWv13vhmMc67BQWWPx3ztUhhEsrnObRlNKl/X4/z9vaft4DaqPXMAECBAgQIECAAAECBAgQIHAaCQj0n0aD7VQJECBAgAABAgQIECBAgMBWEeh0Op2U0p8VBJFvSym9bOfOna+Znp6+pcJ5xk6n004pvTmEcPcK5XORkyJQU7GvtRYT6B+fvyBAmRv5k16vd/lqre3bt2/bTTfd9IBt27b9p5TSz4wRTHxzs9l8uoUs44/pqXCkIN+pMIrOgUCZQMHzaKsF+h/f6/XeXVEj7tmz595zc3O/HGN8SskzNKX0Nyml82dnZ79esS3FThOBwmfqx1NKF/f7/W/VyVPY55Hvp3Wei7YJECBAgAABAgQIECBAgAABAiergED/yToy+kWAAAECBAgQIECAAAECBE5TgX379p195MiRHLRqVyS4KcZ4RbfbvaZi+duLTU1N3T+ldF1K6V9VPPbqQ4cOXX7w4MFjFcuflsUE+scf9oIAZW6kKDA1NTV1j/n5+dfHGPOOsI2KvRyklK7s9/tvqlhesVNQQJDvFBxUp0RghEDB8+hUDvTfrjQ5OfmgRqPxnhDCfSpOnu+EEPb0er0bK5ZX7DQRaLVa94wxfqjiXHpnr9f7yRBCqpPHe0Cd+tomQIAAAQIECBAgQIAAAQIEThcBgf7TZaSdJwECBAgQIECAAAECBAgQ2CICk5OTj2s0GjnQv71Cl2+LMT652+1eVaHsikUmJyd/tNFozIQQzq1QxzdTShf2+/1PVih72hYR6B9/6AsClLmRokD/Yq9iu91+9sLXL15R8AWMzzUajYtmZma+NP6ZOXIrCwjybeXR03cC4wkUPI9Oi0B/Vmy1WhfEGPeHEHZUUY0xPr/b7b6qSlllTh+Brfie7D3g9JmfzpQAAQIECBAgQIAAAQIECBCoT0Cgvz57LRMgQIAAAQIECBAgQIAAAQLLBHbv3r19165d7wghPKEiztubzeZTp6env1ux/ErFcsD5DSGE/1ixjl/r9XovrVh21WI5HHPbbbc9PMZ4YQjh/iGEH44xTiwdlFL6dIzxyymlDyyU+WC32/2Hzdyhc9++fWfcfPPNDx4MBntDCI+IMd479y2lNBdC+ERK6X0TExMzBw4c+OKJ/aozqLSa6VK/QwifTSndcOaZZ350//79R9ZjLNerjoIAZW5ynEB/Pi52Op0XppR+s2Cn/lf0er0Xrtd5LtaT+/G9C2Px6Bjjj6WUHrA0xxbn2U2L8+xgjPF9zWbzb9d4ra9z9+upbvErJvle8diU0r8NIeyOMZ514n0jpfTZbBZj/Ei32z201p7WGeTbt2/ftm9/+9v3aTQaj4kxPjyE8EMxxn9xwvkenycxxs+klP682Wx+Ynp6+pa1nvN6HJ/H6qabbrpw27Zte1JKeZyO9zuldGsI4WBK6cODwaB/3nnnfWF6enp+Pdoct47sfNNNNz1g27ZtP758XqWUvpZS+ouF50B/586d7y/17XQ6uxav84uXORx/lix8NeTj8/Pz7zn33HP/ZrMc6riOxh2bE4/LO3vnLxg1Go1HL3xh6EdijMcXI544p1Z6Lo/TdsHz6LQJ9C/Om2tDCPm9beQvxviGbrf78yMLVixQ4X74tRDCJ1NKHx0MBu8/Ge4t+dSy2+HDhx+T10TEGB+87Fn/6RDCpxqNxjXnnHPO/9is53yd74t1vidXnGp3Klbne8BSZ/K/S44cOfJvUkp5Yc0PhxD+7bL3gePP1hBCXoD6wRjjX67HO9C4Zo4jQIAAAQIECBAgQIAAAQIECJQKCPSXiilPgAABAgQIECBAgAABAgQIbJhAq9W630JI9QMhhBxYG/VbtwBZu91+VAihW3HH1Q+dccYZU+MGwRfDYJeHEH41hHC/gkB1Dux9Lcb4pu3bt//Otdde+41RQOP+/aKLLvr+iYmJvGjhiRV3cf9MjPEXu93ue3OucLODSmswHYQQ/kcI4eXNZvO6zQqRrTYuBQHKXM24gf4crsuhqD8MIVxRcZ58JcZ4Qbfb/XzF8kOLLc6P5y0srMjXwV0L6rsthPDuRqPxipmZmRwATKOO3bt373m33nrrbAjhoaPKhhDGvqe0Wq324q7NVb4ssv/QoUNPOHjw4LEKfTpeJIc4jx49eklK6QU5wB9C2Fb12BDC52OMr7rlllv+5MYbbzxacNztResI8nU6nQemlPIikryg6JyCfudgfA7yvWLHjh03rCUgXnAvm11YSLB3Keheeg9dvLe/utlsvr40LJ9dCvr5pYmJiUded911eXHY8d8ll1xyt2PHjmXnp4UQdlZwztfhO+fm5l50/fXXf3mV8nnBzgUppVeHEB5c8Vl3OMb4e8eOHfud66+/Pi/UWNdf3ddRu93OCxZ/qsJJPb7X6+UvFS2//l9U1TLPqUaj8as7dux4+6hroGD+VOj6nYrcac6NU8moYwpsc1V38B1V9/K/dzqd56WUXlnxuLGf0yfWv4b74eEQwlsajcbvjPuVnYL3kjud62K/87y9rOL7ZP7y1puOHTv2/A26B5x95MiRcd7Bx3pfLHx2VpxSdyp2p4XGrVbrYTHG/O5T5etjd7oe2u12HrPfGrdDI44rXRgdJycnH9FoNP5zCGFPxXl0Yhf+Pr8vT0xM/N6Jz74NOjfVEiBAgAABAgQIECBAgAABAgTWJCDQvyY+BxMgQIAAAQIECBAgQIAAAQLrKdBut3O4+E0V67z60KFDl5eEYofV22q17hJjzGH0h1Ro+6sLu0D/WL/f/1yFsrcXWQwS/nRK6XdDCHcpOXaFsjmw+sa5ubnnrWfgKQfjjx49+iuLoeGSAG3u4iCltH9ubu7Ks88++6y5ubm8m/MPVDjPscNu62laEn6scE5jFykIzuU2xrbLB09NTd1/MBi8L4Rwr4od/pVer5fn71i/iy666NyJiYlXhRCuLAykL28vB+v+qtFoXDkzM/PXozrTbrdfHkLIQfiRv5TSs/r9/utGFlxWoN1u/3YI4TkVj3tKr9d7c8WyORSddzX/gxDCfSseM6zY4ZTSq3bu3Pm7paHxwlDimuZlDsNv3779v6SUpiqGwFdjyYsZfmFpsVGpX0HQ+fhCrzPPPPM7R44cyfP7dwoXIRzvWv4iSwjh50r7W9DPfx4MBhfPzs4ezPfPw4cPPzvG+JJx+rq4AOZp/X4/B8/vsLgmj+G2bdveEGPslJovOaSUntrr9W4Y5/gVjjkprqOC0PntAds9e/Y8YH5+/m2LC3mKOfJO7RMTE5cfOHDgC8MOLpg/xe3nnbKXLyIZp5JRxxTY5qrWFOjfzOf0Ot4P5xe+jnHt/Pz8L41YiHMn6oLzvf3ef/755+84++yzfzul9HNjPu+/ld8Ver3eNVUW742aH3W9LxY+O0edxrC/n7KB/qmpqR8cDAb534V5IeNaf/nfTn86Nzf3wtJrYK0NO54AAQIECBAgQIAAAQIECBAgUFVAoL+qlHIECBAgQIAAAQIECBAgQIDAhgrs3r17+65du64OIVxasaGSUOzIKlut1ltijD87smAIOUz8E71eb3+FsseL7Nmz5z5zc3PviDE+vOoxFcutW+DpwgsvvOv27dvfGUJ4bMW2hxX7nyGEpy98feCPNzLQv7gD9ltDCI9ZY39PPPz2RQk33HDDN9ex3spVFQTncp1rCk7nCkrC7iGEcb9OkcO07ZRSDrHfvTLG6II3p5RevHPnzteutgN14Rc4infPn5ycPKfRaByoOBcrLwhaXADx+hDCk9Yh2H67ZpWA73L6wlDiWPNyHQLmw2bM2Nd1QdD5S4PB4IJGo/HsEMIz1zhe8zHGF+/YseOVo3ZWXzrhgn4e/wrF2Wef/dlbb701X48/PvoyW7VE3q3/Bb1e77VLodtOpzOZUsoB9LVe6/n6fmq/38/PpbF/J9N1VBA6zwHdl7VarctijP+14i7bQ41ijH8XY3zczMzMZ1cqVDB/xhkHgf5eL+8IX/TL98O1LA5apbHi98aC95Lj7wjz8/O75ufnpysukl3NJe/W/7Rut5u/bDHyizzDKqrzfbHw2Vk0R04ofMoF+vNXpI4ePfqixa/0lHyRqIph/vrLM3u93tvXMq+qNKQMAQIECBAgQIAAAQIECBAgQKBUQKC/VEx5AgQIECBAgAABAgQIECBAYEMEJicn7x5jvDHG+IAKDRwaDAaPnZ2d/XSFspWKdDqd56WUXlmlcIzx+d1uN+80PvK3GCZ+1zqEG4e1lcOfL9+xY8dLp6envzuyQysU2Lt373m33npr3gV1vcLx31jYoboZQjizQn+Kw79TU1MPHwwGeUHFWgOjw7r38cFgsHd2dvYrFfq/rkUKgnO53WK75Z1ttVo/FGPMu2DftcKJHA8D9/v9j1Uou1Qkttvt54UQXjrmLr2jmsoLbF7XbDafO2z+L87v2RDCQ0dVFkL4Xwsej+52u39foezxIq1W634xxg+EEO5Z4ZhKCwYmJyfv3Wg0rgshPLBCncVF8k7w8/Pzl+Wd2qscXBhKLJ6X+esghw8ffl2MMX+lpVGlT2OU+cxgMHhCyXOjatA5f+Ejxpjn2E+vU/8HMcZf73a7+esSI4OsVfuZv6QSQnhqCOE/LCzQuWgMw5UOOZpSurTf77+v0+nsXVy4c+461f3NRqPRnpmZ+atx6jvZrqOSQH8O4aeU3lLxOVqF58NnnXXWnmuuuebbywsXzJ8q7Swvc1oH+mOMb+h2uz9fApfDzEeOHMlfZXnKOt1Pljd/p4U4q/Wv4L3kQymlZzYajemU0r8qOedVyt40GAymZmdnPzxOfXW/LxY+O8c5xXzMKRXoz193OPPMM98YY8yLGTfql5+Fr2o2m78x7r+dNqpj6iVAgAABAgQIECBAgAABAgRObwGB/tN7/J09AQIECBAgQIAAAQIECBA4aQQ6nc6/Tyn1Qwg7K3TqIzHGdrfbPVyhbKUiBYGlkFJ6a7/ff/KoilutVjvGmHeqrxKWHlXdan8fGWoednAOjh0+fPiqGOPetXRgDccWhX/b7fYjQgjXboLp+88666y9K4Uf13CuIw8tmYfrEejPQeojR47kxRyTIzuXk8UpPavf77+uStkQQt6Z/4Uppd/coFDiUjdGhp8LvkRwbDGc3Kt4jjnQ//gYY95FvEoQfeSXRXIIedu2bf11DESueCo5MDw/P9+anZ394qhzLQwlFl3TmxTeO36KpQsZNjjoPIo970795G63e9WogoX9PBRC2DWqzsK//2WMMe+mnHfSXu/nXa/ZbF42PT19S0mfTsbrqGqgfzHMf5f1towxvrrb7T5/+SKRwvlTMgy57CkX6C9ZAJpD+b1eL38No9JvMcz/hwuLy/Lipo38Vb6/FLyXfDPG+K0NeHYd3L59e/vaa6/Ni0Ur/06G98XCZ2flc1tW8JQJ9G/i/M+EI98dxx0QxxEgQIAAAQIECBAgQIAAAQIExhUQ6B9XznEECBAgQIAAAQIECBAgQIDAugq0Wq0nLuzOPzK4uNjoO3u93k9W2bm4aidzsPmWW27JAbqRv5TSdw4cOPDPqxXcxCDRUjfGCqa02+0c7ntZxTDySJsxClQO/25WQPOEc3hzs9l8+mbu3lkQnMvdrGw3Yq6+aGH3/N+qOHaVr71Op/Okdd5herUurhpOXPxSRjeEsKPCeb6m1+s9t0K540U6nc7rU0rPqFD+qymlH+v3+58bVnYDvpYxqluVFq4UhhIrz8tNDu8dtyhZyLDBQedRY5P//o+NRuOCmZmZz65W+CToZ15Ulnf9PrvKSRWWOTYYDPLXJPIXKyr9TtbrqGqgv9JJjlfoKzHGC7rd7udPPHyD588pFehfXASXFxVeWGEIvplSurDf73+yQtnjt6dNWgS31J1vhhAu6fV6HxnxjnBZCCF/aaqu3yCldEW/339b1Q6cLO+Lhc/Oqqe3vNwpE+hvtVpPiTG+cRP/TZLfHX+i2+3m90M/AgQIECBAgAABAgQIECBAgEDtAgL9tQ+BDhAgQIAAAQIECBAgQIAAAQJZoN1ul4SKX9Lr9X7jZJWrIUy4RHF0cXfx91WxmZqauv9gMMhl71Wl/AaVqRT+XQxFvSeEcMEG9WOlanOI7Mp+v/+mzWqzjkD/4pck9i8s7Nhe4Tw/nlK6uN/vf2u1slNTUz8yGAzyLvfrvVv3as0ODT8vXpOzIYSHVjjHD51xxhlT+/fvPzKqbKvVukuM8b0hhIeMKrtQZv+hQ4eecPDgwWMrld29e/f2Xbt2vT6E8LQKdVgWBj4AACAASURBVK1bkWG7dp/YQGEosdI1nevf5EUft59SSumanTt3PmnUYp0NDjpXGsP8RZhvfOMbVw6bN7mSk6GflU5m/EJXHzp06PLVDJaqPpmvo5Mg0J+ZfqXX6/3uiUOxwfPnlAr0dzqdn04p5XeCKs/LG5rN5iVVvy6x+LWXt4cQzhz/Uik+cuTu94XvJcUdqHhAZcuT6X2x8NlZkeJOxU6JQP/U1NQPDAaD60MI96sIMR9CyItlPnVC+XuHEH4khHBOxTpyscrvfAV1KkqAAAECBAgQIECAAAECBAgQGEtAoH8sNgcRIECAAAECBAgQIECAAAEC6y3QarXeEmP82Sr1ppSe1e/3X1elbB1lChcnLHXx70MI70spfTjGeGtK6UdjjI9ZDLY0Cs5jZDhrsa7Ybrez4S8U1J2L3rwQqn9/jPHDg8HgaIxxdwjh4WP0c6nZSuHfTqfzrJTSawt37fz8wo7of577mhsb0/R/NhqNC2dmZv6p0Gms4oXBuUp2ozrSarXuF2P8QAjhnqPKhhBG7jK/uIPxu/M6nQr1LRXJway8S/CHckArpfQvYow/tnBN5GugZFHAH/R6vWeu9PWOdrv98oVdxF9QoU8jz3Gpjlar9bAYY14ocG6Fep/S6/XePKxcp9PppJT+rCTMmVL6Wm5/8b6RF/TsXnT7oYWvLmyr0Kdc5OshhIt7vd6Jobg7HFoYSqw0L8cI7+U+3ZZS+ujiNf3JGON983W9OE9KAnyVFuusMeicd79+fwjhsymlLzUajYellB45xr3yaF770Ov18rWx4m8t/UwpfXvR81MLX5r4pxjjD4cQ/l0IoWQODeva8fEKIXw8hPD/NxqN3YPB4IExxvzMKAktV74mT+braA2B/uPB1RjjxxY9/3UI4f4hhDz371HxOl8qNttsNveeGDJfvGdfHEL4nmV1PSyE8MsV6v/Owni+IoSw0tdHvtNsNt9bNdReoa0VixTaPr7X6+VnVNFvcfHbH1d8Jh1LKf2Hfr//ziqNTE1N3WMwGNwQQnhglfKLZfL19eeNRuMvUkqfH/N+mL/u9Oxut/v7w9otfC9ZXk1+t/3g4rzNX0jJ74z5f3kOV31G5ToPDQaDx87Ozn56lM/J9L6YFxjd7W53e0yM8W7L+p2/CPabFedSfocdOj6DweDTy10K303udD1MTk4+qNFoPOjEPqeUzl7490n+qle+94z6De3zSv3NlbXb7Xyv+X9HVZz/nlLqzs/PP+P666//8vLy+X52+PDh58QY/5+Kz5nir8BU6aMyBAgQIECAAAECBAgQIECAAIFxBAT6x1FzDAECBAgQIECAAAECBAgQILDeAjlc/qchhCdWrHisMFbFutdUbIxd778eY7xyx44dM9PT0zm0d4ff1NTUDw4Gg7wbbA5AVfmNDGflSjqdTg7C5t35v69KpYtB2pft3LnzNSsF8zqdzgNTSn8UQsiB1ZLfyPBvafA3xpgDPj/X7XbzzulpWWfi5OTkQxqNRt4FNwfKqvzutKNxlYPGKVMYnBtpV6UPrVbrnjHGHBa+T4XyNy2Exyf7/f7HhpVttVpPjDHm0GOVHYxHBbPOOHz48FNjjK+puOPqN1NKF/b7/bxr6x1+7Xb7UQuLT7ohhB0jzjOHvZ/Y7/ffNcqj1Wo9M8Y4NGh3wvGrBpILA/O52ptCCL/UbDb/eKX7xuL1/V8Xg+6jTiP//Y96vd4zVloIkf9Y2L8q8zJ2Op1XppR+tUrnQgiDEMJV27dv/8Vrr732G8uPyQG+o0eP/kpKKS/YqBrsH7lYZ8ygfA7WPmvHjh2z63RPHzk+Y/Zz1Tl00UUXff/ExMRbC+bQicOSn2VvnJube97111+f27nD76KLLjp3YmIif43iSRUXaeXx/4ler5e/JDL0VzhPN/06Kgyd5/7l8/5v27dvf8FK8z6EkK+jHMT//1JK31/xWqq8OKLgeTTyuVCxb2MXK7QteYeMe/bsuff8/PwLQwhXFITQe81m87KqCxkKF4Ienxdzc3PPWen6Ov/883ecffbZL0gpPa9ifz+TUrqg3+9/daUBKJgHJx7+qRjjFd1u9xMrPVfy/WXbtm1viDF2CgZ91UVxuZ6t8r5YeM+u8ky9A+NaA/0rjUnh/bWoz4uLiq4JIUxWmA/7m83mT464tvK98YUppbxoosqi6Lf3er2fGfYOVKFPihAgQIAAAQIECBAgQIAAAQIE1kVAoH9dGFVCgAABAgQIECBAgAABAgQIrEWgMCSSmyoJY62la8XHFuwCnncq/bsY4+NmZmY+u1pDi7tN5uBTpS8YLCyMGBlULQgi567dFmN8crfbvWpEP884cuTIH4QQnlIxQJOrGxn6Kdm1M5vOz8+3Zmdnv7haXy+88MK7TkxMvHtxN/NR4/yXZ5111uQ111zz7VEF1/r3wuDcSLsq/Sm8/lYN1i6Gsq5d2JH3wipthxDe3Gw2nz49Pf3d1cq3Wq1Hxxjz7vVVdut/Ra/Xy+HLO/z27t173q233pp303/oqL7FGN/Q7XZ/frVyeefdXbt2XZ3z7qPqCyHsP3To0BMOHjx4bKWyk5OTj2s0GnnH6CqLIPLO75f0er38RYOhv8L7xldijBd0u93Pr1Rh4RwZOS8LFxTlRUov2bFjx8tWCsif2N/CeTJy8VNh6DIvTvnA3NzcZTfccEMeo6G/xbmYw4v5CxRVfquOT2k/QwhfGAwGPz5qt+tLLrnkbseOHesVLChbel48rdvtvmO1cOS+ffvyYp2rYox7qwAshNdf0uv1fmO1sif7dVQYOs/P3Wd1u903jgqZttvtRyyMUb7vVrk/5t309/R6vRtHuRc8j7ZaoD8vZvzSqPMPIdx74aspPxRjPK9C2duLVH0PWTpgcVFd7lOVRYb5vvXr3W43f3Fm+YLFE7uZA82Xp5Tywq5RX8PIi9iu6Pf7b1vpPAvmwfHDU0pX3XbbbVfeeOON+esi63kffE2v13vuanVulffFwnv2yGfqcpOtFuifnJz8vvyliQqLjIcu2lxuUPLOl1L6m5TS+bOzs/mLRX4ECBAgQIAAAQIECBAgQIAAgdoEBPpro9cwAQIECBAgQIAAAQIECBAgsCRQGBbNh52Ugf7CUNZNg8FganZ29sNVZkJhsHLVcFbhTph54cGru93u80eFCvN5LI7le0IIF1Q5r1GB/pJATt61vMS03W7/u4UvCuRd/O8+oq+VA5AVz3loscLgXHHIa6WG1/P6K9gFP3flw2edddaeqgslOp3Os1JKr62wWOTjKaWL+/3+t5afb8GCm6F1LNXZ6XT+5cLXAD64sCjh/64w7kN3Fl5cGJDDz0+oUM+xGONTut1u/sLEyN/U1NQ9BoPBDSGEB44sHMLQPhbOkZHzsiR0GUJ4e7PZfOqoRR9L59dqtZ4SY8wh6Cq78q66WKcwdJmDgBf3er1PVbAOe/bsuc/8/Hy+/1T5MsaqX40o7OfRlNKl/X4/B4hH/lqt1s/EGN9c0TM/L17c7XZ/q8rzot1un7+wwOZACOF7RnZkxOKvrXAdlQT6SxzzTv3tdvsNIYT/WMExFxm503kuVPA82mqB/opMYxX7zGAweMKoxTIn1lx4jZXcD/O8eF0I4RcqnMnQRWcF86D4uV64CGfVhXFb6X2x8J498pm6fHy3WqC/oL8j381OtGi323kR2IsrzP9Dg8HgsSXXbYU6FSFAgAABAgQIECBAgAABAgQIFAsI9BeTOYAAAQIECBAgQIAAAQIECBBYb4HCsGhu/mQN9D8+xvjOisHHP+j1es+sEnpc8i4MPl196NChy1faEbzVat0vxviBEMI9K4zl5xqNxkUzMzNVdrM9Xl1BMCcXXzWo1Gq12jHG/RV3Lv+jXq/3jALTkhDkyJ1hK1iOLFIYnCsOea3UgdIFHqtdf51O5/UppTwGo37HBoPBZbOzs9eNKrj094IFM0MXYBQsOBgZUC2Ym6vurj45OfmgRqPx5yGEXRUsbmg2m5dMT0/fUqHs8SIF4fmhYcnCe/Sq87KwrqKQfD7fwq9E5B2kO71e70MreRaGLovvEQVjk4PyQ78aUdjPd/Z6vZ+sep8sfF58JqV0Qb/f/2qV+Tk5OXn3GOONMcYHVCj//sFgsGd2dvbmlcpuheuoIND/lcFg8MjZ2dmvVHBZeu6WPCt/rdfrvXRU3QXPo5H3y1FtrfXvBbZrbWrY8XnRzf65ubkrR32h48QKCp+/lXcnP+G5mb8wkBd1jfp6w1dTSj/W7/c/t/wEC+ZB3p3/Sf1+P78HV/oV3gM+dMYZZ0zt37//yEqVFzyT8+G1vi8W3rOL3/UK38Mr/Zuq8Nld1OeC/n4kxtjudruHq0ywVqv1xIXny6pfF1usp/Z7WJXzUYYAAQIECBAgQIAAAQIECBA49QUE+k/9MXaGBAgQIECAAAECBAgQIEDgpBcoDInk86kUPtnkE8/h8LeFEH66QrvFoaxcZ+Huo/9rIcT16G63+/fL+9Nuty8NIfxZxYUHxSHV9QwqFQTExwrjFATAZpvN5t6SIHWFeXCnIiXBuVGLIUraLwxDrnj9rWcwb1jfq86HlNKz+v1+3pn4Dr+Sa2hYHUsVttvt3w4hPKeC89DFNfnYVqv1zBjj71eoZ9Vd2ocdXzXovBDE/JuU0vmzs7M5RH+HX+E9etQinYfFGGdDCOdWOOfS0OXxKgt3vB4abi68l1UKSZ94zoVh+aFBxsJ+lgYt7xJjzF8SeEiF8Sqqe3Jy8pxGo5F36H9MhbpHhXlP+uuo4D77pYmJiUded911/1DB5XiRqtf5Yn0v6fV6eefqVX8Fz6Oxnr+j2i/5e4FtSbVVyg5CCH81GAx+eXZ29iNVF8osVVw4bm/v9Xo/U9JGwYKBY4tf7ugtP+mCeZAPLXo/L+hfrnvVMHfV94P8NaeU0mS/3/9YlQFeKrOe74sbec9efAaWPGcrjdl6vgcsdy8I9I/176eScVaWAAECBAgQIECAAAECBAgQIFCngEB/nfraJkCAAAECBAgQIECAAAECBI4LFIZE8iGVwiebydtqtUpCj2OHwwt2dF4tnJWDfC+u4DO0jtWOXa+gUqfT2ZlSyuGyR1To66phz2HHFwRqv5BSelTVnacr9HfFIoXBuaLw7Gp9KgxDrnj9dTqdf59S6ocQdlY4/+Lwc66z3W5fEUJ406j6U0pv7ff7T16pXLvdfnkI4QWj6lgIMK/HjvU5hH9Fv9/Pi31W+uWFQH8aQnhihf4MXaSz2rEF96Z/HgwGF8/Ozh5cXl/hPXrVeVl1DEMIY91/ct8LvuaQiw+9Hxfey4rn9O7du7fv2rXr6vwYrDD+Q3fQLuxn0X2jcOxX3UV/yPX4jhDCT1U4/9Xu8VviOiq4zxYH+jdiDhQ8j8YKSFcY88pFCmwr11lQ8LYQwoEY40u73e4nSgL3BTuIj7Wga/G5WWnxWYzx+d1u91XLz7tgHoz1fl4wdkOvi632vrgR1+uJ41YQkK88ZoXPgqLnTMG7eP4KxAfm5uYuK/kSRsG1rCgBAgQIECBAgAABAgQIECBAoFYBgf5a+TVOgAABAgQIECBAgAABAgQIZIHCkEg+5KQL9E9OTu5uNBp5F+P/q8KoVtodd6V6SkLTq4SzqgYovzIYDB45Ozv7lQrndHuR9QoqlQR8QgjFXxLIHS7o66YEFguDc0WBqdXGsCBQN/T6KwhqfyeEsKfX691YMq9y2QKfoeHfgqDb0AB9wdz8Sozxgm63+/mVzrUgbJ8PH7rAYDXHwvvrivfWwjpG7dD/lhjjz1YY+7HuP4v1lgS8hy7WKbg/5GaLA/35oE6n87yU0isreAy9bgr7WXTfKBz74oVVBfee1a7pkgV1tV1HBecq0F/hgjixSIFtYc1FxQcxxpm5ubmnv/e97/3HKkcWfOll6IKeUe202+0XhRB+a1S5YV/9KXjujvV+XjB2Q6+Lgmdy7mPt74sbec/OJ1jwnlN5zAqfBRv5nMl9/lYI4T83m813TE9Pf7fC3FaEAAECBAgQIECAAAECBAgQILAlBAT6t8Qw6SQBAgQIECBAgAABAgQIEDi1BQpDIhnjpAv0t9vtvMPyn4UQGiNGaxBC+Iler7d/nFFdawio0Lo4nJnPaa19XHJpt9vn511vQwjfM8oqpfSkfr//zlHllv+9oK9rGreq/SoMzhUFpob1oXCX8KHXX0EwceygdoHP0JB2wTUwdIf4Vqv1+Bhjnm+jrverDx06dPnBgwePreRfGEIcayFQwfmGYYuASuoYFgrN5z85OXlOo9HI1/RjKlwTxbu9n1hnQYh16GKdgvtDbnqsQH/Bs2PotVfYz6L7RuHYFz8zCsK8qwX67xdj/EAI4Z4V5lVt11HBuQr0VxjIZdd71YWKhTWXF48xfnl+fv6ylb52cmJthc/ej8QY291u93BpjwruhSvecwueu2O9n6/HdbHV3hc38p6dB2GrBfpznwu+QHbiJXBzjLGXUnpHjPGD3W73UOn1oTwBAgQIECBAgAABAgQIECBA4GQSEOg/mUZDXwgQIECAAAECBAgQIECAwGkqUBgYzEonXaC/1Wo9M8b4+xWGcE07vRda3SmcNTk5efcY440xxgdU6GtR8HOpvvUKKrVarScu9POqCv3crCIbPu8Kg3Njjc9yrMI5Nez6K9kRfTPGa9VAbEHAccWdfDudzutTSs8YcSKDlNIV/X7/bcPKlXxxYzPQhoXSC+fI0Hm5GfefJaeCa2noYp3Ce9lYgf7C4OWKbRT2s+i+UTj2tQT6t8p1tB7B5WH3gY2YAwXX0Jrea9bj3lZgux7NVanjmyGES3q93kdWuf/vTCn1QgiPqFLhJpRZ8fotmAdjvZ8XjN1qO/RvqffFjbheT5wfhc+VSu+2hc+CoudM7vvU1NQ9BoPBDSGEB65hrt+8sK74r1JKV09MTMwcOHDgiyGEtIb6HEqAAAECBAgQIECAAAECBAgQ2FQBgf5N5dYYAQIECBAgQIAAAQIECBAgsJJAYUgkV1EpfLKZ2gUB4bF3J188n5Lg9J3CWYUhohXDzKNcC9sYGvopMB3VpXX5+7hfAShpvDA4VxyY2qjrb4xruIRlnLKrXmcFYbc7XUOtVusuMcb3hhAeMqJjX4kxXtDtdj8/rFzheI/jUHrMiruXF47v0HlZeG8Yayf1pRMuDHmv+Ewp7O+4gf6S3eUF+vfvP7J8Um+V62g9gsvDLujCuVrp2VHgutUC/ZXfIfft23fGkSNH7pVSelyM8dkhhPsW3FQPbt++vX3ttdd+Y6VjCsesoNmxi674FYCCeTDW+/l6XBdb7X2xcOwrXa8njnrBO07lMVuv94DVZufi14/eHkI4c+xZfMcD88Kaq7Zt2/a6AwcO/K1w/zqpqoYAAQIECBAgQIAAAQIECBDYMAGB/g2jVTEBAgQIECBAgAABAgQIECBQIFASUs/VVg5jFfRhTUULwkSr7hxepRMF4acvpJQe1e/3v7pUb2GIaKyAamEbWybQP2z38v/N3r2AWXYVdKJf61Q3aYauJDzaMcxAAHG8M5cb1ObqCAJpktSjQ8f4aF6CdLyYqB++URG9k0YUQbiiDjMQxiGJIBdolJgOdU5VAjRE4XOknZHLMBcviDFOMtpiku4wSdPVZ91exalYVKrqrHXqVO2qrt/+vnzV6bP2Wmv/1tr77O7+77VLxqy0TGVwrjrktVQ/xsfHL4gx/lEI4SkF/VwyuFkZ9CpoZtVFVgyYVvT3WLfbfd7MzMxn5ntUEZT7wLFjx15y9OjRU8sdTeV4rxqloIIl51SFV25iWIH+ga4/A4xTiDG+ut1uv3GxT+W1bKD+DqONyjqqrhuVY9/ICv2b5Tyq+O6uvk9YizlQ4XrWBvoXXhP2798/cvz48R+KMf5mReD4pzudzluWuvZWjlnB5XvVRZacdxXzYKD782GcFxX34KtGKqxgxe+DyrGvumbn/lXcpxSPWeV3QXWfe675z4P5wZlfqzjHCock5IcrD46Ojr7/0KFDXyndSTkCBAgQIECAAAECBAgQIECAwHoKCPSvp7a2CBAgQIAAAQIECBAgQIAAgWUFKgI9IaX0Y9PT02/dSJwVYaLqoN7i46ywelhblSGi9QioCvQvGODK4NyggamvmVJjY2NPa7VaHwkh7Co4p+5OKT1nenr68wvLVga9CppZdZG+AdOKc/aqTqdzw3yPxsfHXxlj/Ld9ethNKR2Ynp5+10rlKsd71SgFFWzJQP9yD+tswOulFfo3xwr9S55Hq/nu7nfuVs7Vou+OiutT3+ttv/6v9vMK29zUah4KnQ8cvzmE0Cro9+dSSnsWPlg5v0/lmBU0teoiAv2rJnyoAoH+TuclA3LG8fHx74kx/scQwnkD1rHSbl+IMf5ou93Ob1pKa1C/KgkQIECAAAECBAgQIECAAAECAwsI9A9MZ0cCBAgQIECAAAECBAgQIEBgmAIV4drc7Gs7nc7BYba/2roq+i/Q/7XYAv0LPCoClHmvolBmv7k9Pj4+EWO8OYSwvV/ZEMKfpZQum56e/oeFZTdjoL90BdsY49vb7faP5OPdvXv39l27dn3gjMMVfazujDHuabfbeUXYZbfK8S4YnlUXEehfQFgZuF2PB6AE+gX6lzzJK+dq0XdHxfVpKwX6w/79+x954sSJwyGESwquuKe63e73zMzM3LK4bOWYFTS16iIC/asmfKgCgf7BA/1ziJdeeukTt2/f/u9SSnsLH56pGb3TIYTfHh0dfbXV+mvYlCVAgAABAgQIECBAgAABAgTWWkCgf62F1U+AAAECBAgQIECAAAECBAgUCYyPj78gxvi+osJDCjIXtlVUTKD/H5kqQ2oC/QtmWEWAMu9VFMrsN4Er5m6u6v2dTudFi1c13YyB/oo+P/QQw+Tk5D9PKd0eQnhSH9cPHDt27CVHjx49tVK5yvHuN5TD+Fygf4Fi5bVMoD+EP3rEIx6x9+YlQvfLTc6KldWXrXuznEcVx1r94F/lXC367qhw3VKB/jyXC9/UMj/t39zpdH528TlQOWbDuL73q0Ogv59Q+ecC/asM9Peo4+Tk5DenlH49hLAnhDBSPgRFJW8YHR29Rqi/yEohAgQIECBAgAABAgQIECBAYB0EBPrXAVkTBAgQIECAAAECBAgQIECAQH+BycnJf51Smg4hnNu/dPhkjHGi3W4fLyhbVCSvuPrAAw88pqRwSul/fuhDH7pnYdmKUHR1UG9xnypCgQ8LQFYGyAZ6E0JlGwL9Cwa4IkCZ9yoKZa40pytXGg4ppR+bnp5+6+I6K8LxJafYMMoUBUwLz9uH6ip8m0E3pXRgenr6Xf0OpHK8+1U3jM+3aqD/ezudzh8sBqy8lg0U6B8bG3taq9X6SAhhV8EAWqHfCv1LTpPKuVr03VFxfSq63hbM74GLVNwX5TaWPN9rGq+8Z50ZHR298tChQw8sbKNyzGq6N2hZgf5B5R6+n0D/cAL9D8nu27fvcadOnXpFCOGqEMJTh7RqfzfG+G/a7fbrFz+oOrypoCYCBAgQIECAAAECBAgQIECAQLmAQH+5lZIECBAgQIAAAQIECBAgQIDAGgpUrHyde3F3Suk509PTnx9WlyrfEPCw1VYnJiYOhBCuL+jPqoJvlcHpj3W73ctnZma+PN+v8fHxx8QYbw0hfGtBX4tCf4vrqQypDSPQvyrTAod1K1IRoMx9Gmh8Fh7M+Pj402OMHw4hPLbgIJd1rpyX1at4F/RtoCLj4+PfFmOcCSGct1IF8w8yTExMvCmE8Ko+jd0ZY9zTbre/0K9TleO96hBqv/4s93nl+C47L9fj+jN/DBW23RDCd3c6nZtXeS0bKNBfOgdz35Z7oGZY19ylxr9y7KvP7Yog9rBW6G/sPKo41uoH/9ZiDlScQ41/B1fY5mm+6jkwPj7+1Bjjx0MIFxRcV5ecu2sxZgV9qS5SMQ8Gsq0Yu2XPi8KH83L/Gp+ruRNrPfY13yul50Pld8Gq709XmqhXXnnl+Q8++ODzYozfm1J6Xgjh66sn9j/usCHmxCr6b1cCBAgQIECAAAECBAgQIEDgLBIQ6D+LBtOhECBAgAABAgQIECBAgACBzSzQWyn8phDCWMFx5BWwXzA9Pf37BWWLikxMTBw8k5e8tqRwjPHV7Xb7jQvLTkxMXBFC+GDBipHLhkdL2h4fH78gxvhHIYSnFJR/WKCmMpCz5Kqy/dodVlCpJkSWUnrh9PT0+/v1baN/XnPMQwj0x8nJyTeceePEzxW6rBjWrQjl3dntdp81MzNzZ2G7a1as4ny4OaV0VYzxD0MI39mnQx84duzYS44ePXqqX8crQ3cDvTGjXx9KPq9wytUtG+QbGxt7VKvV+lAI4bkF7T7sgaSCfR4qMjk5+fMppTcU7LNsmK/yWjZQoL/iuyMfyjDeJFAVtKwc+0YC/ZvlPKq4Rgr0F5y4i+7B3hNCeHHhbqsO9FdeG/4ypfSd09PTdy/sX+W5NfQ3UxVahcr7kmrbYZwXNX3cCPeLlfOn6pqdx7Xymlg0ZpXztbrPpfNxqXL5z5D33XffJSMjIwdSShMhhEdV1veOTqfzw1bpr1RTnAABAgQIECBAgAABAgQIEBi6gED/0ElVSIAAAQIECBAgQIAAAQIECAwqMDEx8VMhhN8o3P/3Op3Oy4YRvqh8mOBUSumK6enpzsJ+jo2NPa3Van0khLCrX/+XeiCg3z7zn1eGdJYMmJaGp86Env5bSunimZmZvyvtXy43rKDS5OTkv04pTZ+ZE+cWtP+wtyYU7LPhitSE0lYb6N+7d++/6Ha7Hw0hPL4Q4qc7nc5blitb8VDM/wwhXN7pdI4UtrumxQpX9v2rGOOPppRu7HOO54eNDkxPT7+rpNNjY2NPaLVafxxCeEJB+ZuPHTv2fSUPChTUVVVkmEG+ycnJt6WUcnCu37ZkCLbfTr3P48TERB6DCylQHwAAIABJREFU7y8ov2x4uvJaNlCgv4EHD6qClpVj30igf7OcR6XfvSEEgf6CE3dhkQrbvFtRgHmlLtTc853JVy8Xxs/XqfeGEF5QcLhDfzNVQZtzRSrvS6ptK8Zu2fNis90vVn63VF2z85hV/lmhaMwqvwuq+1w6H/uV6/2Z7gdCCK8PITymX/n8+aB/3impWxkCBAgQIECAAAECBAgQIECAQI2AQH+NlrIECBAgQIAAAQIECBAgQIDAmgpUBlDuarVae6ampv5itZ0aHx9/aozx4yGECwrqWjJUNT4+/pgY460hhG8tqGPgYO74+PgrY4z/tqCNJR88yPsVBphz0WVXrl6p/WEFlSrfRvC5lNKexSvgFjhtqCKVwbmBA1P79+9/xIkTJ95ZGHjORnfGGPe02+0vLAdWudL4hlkNtfC6k8+nd8UYD/R5C0dfp4V+lSvWfymldMn09PSfr/ekHWaQb2JiIhteX3AMAz/4MTY29nUxxiMxxn9Z0M6ybyKpvJZVB/p37969fdeuXR8IIeQ3vPTbln2zRWU/q64blWPfVKC/5s0PjZ1HwwguLzdJ1mIOVHwfDXSv0G/C13xeYZurLQowr9T++Pj4RIzx5hDC9oJ+LnteVDzQk5tZ8aG6gn4MVKRiHgxkWzF2ywb6N9v94lqcrwsHt/C+Zn6XovOh8rug6ntmoInZZ6f80GpK6ZaU0jcW1H9Pt9u9bGZm5mhBWUUIECBAgAABAgQIECBAgAABAmsmINC/ZrQqJkCAAAECBAgQIECAAAECBGoFeqsqHg4hXFK477/vdDqvXO0q/RUB99ytD4+Oju47dOjQA4v6WLMi9EArrVb65BXFn91ut/9msWVlEK06pDqsoFIv7PqeEML3FcyHqpXRC+prpEhlcG7QwFScnJx8TUrpl/uE0xca/Fqn03nNSiiTk5PfkFLKK/6XrDZfFXxfy8GoDKn168oHjh079pKaVfQnJibyKrK/0K/i3ud9x6GwnqpilUYrzsvKoOFAb94YGxt7fqvV+oPCsO2y17jKa1n1tbLynPlYt9u9fGZm5suLB6+yn1XXjcqxbyTQnz02w3k0jODycifuWsyBiu+jrRboz/d7bw8hXF14IV32Ic6JiYnvDCG0Qwg7C+r60x07dozddNNN9xaUHVqRinmQ2ywKhy/s3DDOi812v7gW5+tC08rv2aIxq/wuKP6e6T0M+t0FE/aDnU4nP0RTvFXcCwz8AGFxZxQkQIAAAQIECBAgQIAAAQIECBQICPQXIClCgAABAgQIECBAgAABAgQIrJ/A+Pj4y2KMNxQGje9PKV0xPT2dQ8QDbRMTExeFEPLK+l9XWMGyK6SOj49/b4zx/YV9rw7mjo+P7+mtCFsS/Fo2WFz5RoKj27dvnzh8+PDfF/qE8fHxp595mODDIYTHFuzTL/xbMx8+22q1LpmamvofBe0uWWRsbOzJrVbrF3fs2PGq9Q7N5Q5VBueKA1PzB7t///6R+++//6dSSr8SQjin0OnzrVbr0qmpqTtWKl8ZqMtVrfqBnPHx8RfEGC/sdDpvXs2DPZUP9SzHMNBDJZWBzr8LIVzW6XQ+XTh2Dyt25ZVXnv/ggw++udvt/urMzMwXS+oZZpCvsq7qBz/y2yeOHz/+vhjjlQXHdn8IYbLT6fzRUmUrQ5dv6XQ6P1MzDycmJn4qhPAbBf3MRZZ9uKGyn1XXjcrxajLQXxOMbuQ8GkZwebm5shZzoOL7aEsF+sfGxp7ZarWmQgjnFZ67r+10OgeXKtu7Hs+EEP73grq6McafbLfbJW9pWq66/DDCq1JKd0xPT+f71b5bxTzIdRWFwxc2OqzzovLPD43eL67F+brQdDMF+kvfPBZjfHu73f6RvhN2QYFK5+q5W9MXZQkQIECAAAECBAgQIECAAAECJQIC/SVKyhAgQIAAAQIECBAgQIAAAQLrJrBv377HnTp1qhNC2F3Y6F92u93vmpmZ+Uxh+YeKjY2NPaHVat0UQvjWwn1XDJeOj49fEGPMDxd8U0F9VYHCXqjyD0MIewrqXjFY3FvpPx/3WEldIYRf7HQ6bygoG3p155WxJ0rKn7HqF+ivMc1N3jA6OnrNoUOHvlLY/kPFLrvsssePjIwcCiE8M4Twhzt27Diw3qH+yuBcVTB37969X3/69Om3xRivKHzoJNvkufSK6enp60s8K1ZDzdWdjDG+vN1uv6+k7sVlem+aeHdvZeNf6HQ6v1kTpl5YX2X4bbnuVofPc0WVb97Iu3xsx44dVw4yNy+++OKd55xzzu/EGF8YQvizbrd75czMzJ39/CtD3X3nZWWQverBj96DVb9X+MDKiiteV4YBv9RqtSampqY+1c8zf54fHhoZGZlOKX1jQflTvYfX8nfjw7bKfvYdn4UNVI59Y4H+zXAeDSu4vF5zoOL7qBtC+O7a1bML5n1xkQrbXOfAwd2xsbGntVqtfC/2lMLOrXju5joqr4dfCiHs63Q6nyxsf2Gx/HaeV6SU8gMBD8YYD7Tb7XwvuOJWMQ8Gsq0Yuzu2bdv2rFtuueW/L9XhynvwXEVj94trec3OB1Z5T1N0PlR+Fyz7RpnFY9dbof+DBfel1d8vFc5W6O93IfA5AQIECBAgQIAAAQIECBAgsC4CAv3rwqwRAgQIECBAgAABAgQIECBAoEZgfHz8qhjj7xSEO+ar/YcQwis6nU4OJqWCtnKo6bIQwn9IKT2xoPx8kb7B0omJidefCSr/QmGdRYHavOL0iRMn3hRCeGWhSd+VRycmJg6EEIpC2iGEL6WUXjo9Pb1kmHT+WAfoZ961b7i00jSklN538uTJVxw5ciSvvl2yLTcfBg57lTS6VJnK4FxfuxBCvPzyy588Ozv7UzHGq0IIj6rpW0rppnPPPfeFpQ9IVK42nLuSQ/0/1m638/lecu7OBeCPHz/+qhjjLy4Iba/q4YDKoNpyhMu+FaOfeeXKwrm6T5w+fXr/rbfeele/uuc/37t37//W7XbzAxD5rSTzW9HDAZU+fefl5OTkN6SU8sNPTyjo/8l8TS15YGNsbGz3yMjIHxRe1/uudl0RBpw/jM92u93n93vzQW8Ovz3G+AMFx5+L/FlK6bLp6en8XfewrbKffcdnYQOVY18duKwI8/ate6OfRxXHumJweb3mQOX3UfVbhwrnflGxCttcX1GAeWHD+WHTr3zlKz+ZV8iv/B79XEppz/T09N3LHUjl9TBXU3RPtrC9Sy+99Lxt27blN9n84IL7yKKHAyrnQbVtxdj1PS82y/3iWl6z87hvgEB/8QOOFW8NO5lS+v7p6enfL7oofPXBuct6D27/kz77HOt2u88b5OHw0r4oR4AAAQIECBAgQIAAAQIECBAoERDoL1FShgABAgQIECBAgAABAgQIEFhXgQFWeZ/v36dDCG+IMd7WbrePLez0/v37R+65555/NjIysjcHiEMI/6ryoO5qtVp7pqam/mKl/fbu3fsvut1uDqo+vqT+GONfhxB+qN1u37pUoPnSSy994sjISA5+TpbUl1dUz4GzdrudV2BddhsgQPbllNKrzj333HcuFe6enJz8VymltxSu+r+wX33DpXv37r2w2+3eFkJ4aqFBLvaFGOOrd+7cefNyYfQ8J+67775ntVqtgyGE5y7xsERedfito6OjP1saaK/o35JFK4NzX8yrtS/T5kgI4Zt7qwhXhfjn64sx/n+nT58e7xdOXtz++Pj4C2KMOTi+vdAjvwVgemRk5OenpqbymzaWDPbn1eUf+chHvjillIP8Fy5R932lKw4v1a+JiYlfCiG8rrDPi4ut+FaMfnVWhqbnq/uHbHHy5Ml3r/DwSty7d+/Tut3ua/LLAM4cX54Xi7e+b6Oo7F/fczo/aDI5OfmGlNLP9bPpfZ7PxXfOzs6+6rbbbrtv8T75XD5x4sRLQwi/FUI4r7DOvg8+VYYu55rtXdN/eOfOnTOHDh06vbgvA1zTcxUrhqUr+1kyPg91u3Ls+4buF3tUhHn71l3Z13U/jyqOtW9webHjWsyBiYmJi0MIHwoh9AvD5u7kkPl3T09P3154/g21WIVtbjffo91R2IGvSyntjjHuKnygcnG1RQ86DPD9k68tN7RarddNTU0teyz5QYTZ2dlrUko/HUJ4zOLO5evV6dOnv2dmZuboch6V9yWNBvo3y/3iWpyvC8dvLQL9u3fv3r5r164PnHnALL/lqe+WUvrdc88994cPHTr0wEqFe/W+J4Twff0qLZmv83X0HjDND3rn+/t+24oPzfXb2ecECBAgQIAAAQIECBAgQIAAgWEJCPQPS1I9BAgQIECAAAECBAgQIECAwFAF9u7d+4xut5tXhH/soBWnlO7trQA+aBBrvumikPx84QGCWXnXv4kx3ppS+ngI4cEQwtN74fj8c6kQ7nIsR7dv3z5x+PDhv+/nVruSaa++L/dC5H/X+/9zQgjfcSZsm9900OrX5hKfF4VLB3hrw3xT8/3ND3v8eQhhWy+c9y0hhGcUrLSbx/7ftNvt/OaFohXkBzB4aJfK4Nxqmuq3b9HKvUtVkt/UcPz48ffFGK/s18gSn/9NCOH2lNKfxBj/NqV0fqvV+raU0refeZvDNxWcCwP3uzIAt7jrxavRLmcyPj6+J8Z4cwhhZ6VbXrX2T/Iq7jHGHMqc7V0/LkopPTPGeH5BfSu+jaIyKF10Tg8YvJw71larNZNS+kKeHzHGPWfmzCWV3xX5AYxXTE9Pr/iWksrQ5WLmPBc/lq/peS7HGPNbCSZ618uaa3rfh8kq+1k0PvMHUzn2fUP3i5EqgthFdW/k86jiWDdEoH9sbOxprVbrIyGEfA9VsuUHb/JbQ/5TCOF47w0qu0MI13U6nd8oqWDQMhW2gzYxyH59z935SnPw/tSpU/meN3vVbNn88zHGP+52u//pzAOd96aU/mmMMX9nFt2b9Xt4r/K+pNFAf4bbDPeLa3nN7hl8W4xxpvABt+Ixm5ycfFtK6YcrJmi+B//smQcK/2tvnyeHEB6ZUrpy4VsrJicnJ1NKH1zw1qWVmsgPGL/x5MmTb1nmYcb8wOA3p5RuWPRGopXqLHrwpuK4FSVAgAABAgQIECBAgAABAgQIDCQg0D8Qm50IECBAgAABAgQIECBAgACB9RCYnJx8YUrpxsKAx1p2acWw6+KGK1eFHGa/7zsT6No7MzPziZJKBwzUllRdU6YoXJpD4idOnLguhHCgpvIhlT2dUvqhfuHfYbRVGZwbRpNL1fF3rVbriqmpqRwSH2gbGxt78sjIyHRK6RsHqmB1O93ZarUu7fc2jcVNVAaXF+/+gWPHjr3k6NGjp1bR9RxCe01K6ZcHfDhmFU3Pvdnjze12++eXqqTSpuiczu00eI3/vdHR0R/s9+aNytDlavyX3TfG+OvtdvvVKz1QVNnP4vHJnaoc+6LQ/cKDrQhil9a9Yc+jimPdEIH+8fHxx+QHDUMI37rKyf1/djqdX1llHSvuXmG7lt1YWHfRQ0OLzoUcwD9c+XDSsI7nT0+dOjX54Q9/OD+I9DVb5X1JcTh8vpGKsSs6LzbD/eJaXrOza+UDisVjNjExke/BV3wQrmBCPmwce2P2zhDC9xfsP18kv6XicyGE/CDj/Ntwzg0hPDOE8PUV9eQHlC/rdDr5wV8bAQIECBAgQIAAAQIECBAgQKBRAYH+Rvk1ToAAAQIECBAgQIAAAQIECPQRaDKYN9+1j+3YsePKm266Ka/2X7xNTEysdzBroJXkV7GSabFFn4LF4dIGH5QYaA4MAlQZnBukiX77fK7b7X7fzMzMZ/oV7Pd5A+dA7tJA58H8sQz4do0c3DwwPT39rn4m/T5vKojYb4XmylB38TndxPH2O9aFY1QZuuw3vIN8/tlWq3XJ1NTU/1hp58p+Fo9PbrNy7EtD9w8dTkWYt7juJuZVPqB+c6viWIuCy6uYq8VzYIAVuZeaqlsx0F/1IOg8WkMPOZ2MMb683W6/b6nBq7wvKQ6HL/jefc+ZYPaLCy6QxefFRr9fXMtrdnZcq0D/AG/tWGpYlxzHhh4EzW+4+MVOp/OGgvmnCAECBAgQIECAAAECBAgQIEBgzQUE+tecWAMECBAgQIAAAQIECBAgQIDAKgXixMREXjU6r+46ssq6anf/yKlTp16w1IqlJRWNj48/O8b4wXVYbTUHUq4fHR390X4rTi/ud1PBxwX9KA4W5n3Gxsae0Gq1bhrCisElQ5jLfLbb7T5/Zmbmi6U7rKZcZXBuNU0t3jeH0m+enZ19xaDzfanOTE5OXplSuiGEcN4wO7tMXQOfB/P1VYbg5ne7M8a4p91uf2EYx9gLImaz7xpGfQV19H0jQ2Wou+qc3r9//yOPHz/+9hjjDxT0dbVF+h7rwgYqQ5er7dvi/fNK2fs6nc4n+1Vc2c+q8akc++LQ/fwxVYTcq+reiOdRxbEWB5fnHddqDgx4TVw8ZbdSoH+130P5nvcnz7yZ6tfW6e1UeWXzX+p0Om9c7i0glfclGyLQv9HvF9fqfB3wXqZ4zHbv3r39cY973O+s8vt62etbAw+CDvTgTb/vZJ8TIECAAAECBAgQIECAAAECBAYVEOgfVM5+BAgQIECAAAECBAgQIECAwHoKxPHx8e+JMf7H9QoGp5T+/bnnnvtzhw4demA1BzoxMfGdIYTfDyF83WrqWWHfHB574+jo6MHaMP98ncNeyTSvUpxSuj6E8PqCY64Kl+b6Lrnkksdu3779/SGE5xXUv5oiHzt9+vRLbr311rtWU0nNvpXBuZqqVyr7DzHGH2+323mV3DSsSufrWYdzIDd1Osb4+p07d/7KoOdBrqQyvDx/iB84duzYS44ePXpqWHa9kPtbY4wHQgitYdW7RD1Fb2SodKk+p9fpeP+y2+1+V83bJypDl38fQnjMkMZrxRWzF49jZT+rxqdy7KtC9/k4KkLu1XWv07zKh1F0HlUc64YJ9OcA765du94WQvg/VnEd2iqB/i+HEH5mdHT0dw4dOpSD8oNuOdT/ohDCfwghPGrQSgr2y/39iU6n886Vvvsr70uKw+EL7hGGvkL/fN0b9X5xLa/Z+dgrH8SpGrO9e/c+o9vtdlbxsPKK17d1umcMKaX3nTx58hVHjhy5v+BcUYQAAQIECBAgQIAAAQIECBAgsC4CAv3rwqwRAgQIECBAgAABAgQIECBAYBgCl1566RO3bdv2uyGE5w6jvmXq+EKM8Ufb7fatwwo3X3755U+ZnZ19T4zx24fc76EFsYe4mvHcivatVuvCEMKHQgj/pM8xV4VL5+vKbxY4fvz4q2KMr1mDwNvplNIbzj333F9d7QMdteNdGZyrrf5ryqeU/jbG+Oujo6NvW+vjvOyyyx6/bdu261JKe4cUeF54LH+Xg+/tdjsHzFb9QMLExMQvnXkbyOsKcfObDQ5MT0+/q7B8TbE4OTn5kpTSb/eC4jX79iubHwR63+zs7I/cdttt9/UrXBnqHvScHjl+/PhPxhhfO+RzuhtjnJqdnb2m9uGcmtBljPF1KaX8JopXrnKO55DtD3U6nfeWzueafoYQqsancuyrQ/cVIffqunvzesOcRxXHumEC/dlwCA/9ne2B/nzPcPj06dM/cdttt/11v+tp6eeXX375vzx9+nT+btlduk9Fuc/FGF/cbrf/c799Ku9LqsLhue21PC9y/RvxfnEtr9n5mNcy0J/rn5ycfGFK6cYB3yLR9/q2hn9uyt3PD8y9bufOnW9azQOg/c4bnxMgQIAAAQIECBAgQIAAAQIEBhEQ6B9EzT4ECBAgQIAAAQIECBAgQIBAkwI5nHdZL+T6TcPqSC/cfO3o6OjvrkW4ef/+/SP333//958JfL5lCOHcvPLrDdu2bbv2lltu+e/DMlhl6CkHm2+enZ19xYc//OEvjY2N7W61WvmhiEf36V9VuHRxXfkhj5GRkd+KMe47E8IeWaVFPobpVqv1qna7/dlV1jXQ7pXBuUHaOBlC+NiZcfmt0dHR29Y5zDTsc/fLKaXfPH369JtKQumlWJVBuDtjjHva7fYXSuuvLXfppZeet3379jeklK4aMDy3uMmj3W73x2dmZj5ZGhivDHWv+pzevn37vxvSwx/5Aa1X79y584ODrJhdGbrMoeVfnZiY+MF8fg34UMKnW63WS6empv6fmnlS2c+q8akc++rQfUWYt7ruhYYb4TyqONa+gdfF82Mt50BuKz+UNTIykldSH+SByrM10P83Mca354fVDh8+nN/QMfRt/t6x2+3+eozxnw6hgX8IIbym5l638r5kwwX658020v3iWp+vlfcx1WMWQshvkRj0u67o+rYGc7/xe/whnL+qIECAAAECBAgQIECAAAECBM5yAYH+s3yAHR4BAgQIECBAgAABAgQIEDiLBeLevXuf1u12fz4vIDtgePLLMcbO6dOnf/u8887740ECn7W+OTR/4sSJ5+dAVQjhWypXcv5SCOE927Zte+Mwg/yLj6H3JoRfCSG8oDBAnFd6/fGFbzWoCCtVhUuX8+619xMhhBeHEP555bjMubZarf9ramrqjsp9h1q8Mji3YtsppXvPjEsO7/2XlNLHY4wfHR0d/X/XOcS/VB/j2NjYd4yMjPx0Smmi8tzNK8t/Psb45gceeOD/PnLkyP1DHYAQQmWA+QPHjh17ydGjR08Nux9LnJfnbdu27UdCCDnY/9TKa0de9f2mVqv1xqmpqc+UBvnn+1BpMpRzeu/evRd2u92fCSG8PIRwboVvfuDpaIzx13bu3Hl4Ndf1iutY7t5DoeUBrqH5gZCDo6Oj7x/k/KzsZ9X4VI59dei+IuReXfdScyYH+5s6jyqOtSjwuvD41nIOzLeTA7bHjx9/YYzxl0MI31B6TuaHatrt9htLyw9SrsK2uvr8XdpqtY6nlL6YUvrP+bs0xvjJdrt9rLqyAXfohZv3pZR+LITwrMJ7s/nW5q6JIYQ3jo6O3lJ7jam8L6kOh1eMXfV5sRT3RrhfXOvzdR0C/XO0A3zX5d3+MqX0ndPT03eXnA4L/tyU/7yX31ZR+/DuhrnHLzleZQgQIECAAAECBAgQIECAAIGtLSDQv7XH39ETIECAAAECBAgQIECAAIGzRSCv/P3Pzqyu/h0ppWfGGJ94Jrz6zTHGbfMHmFK6LwebQwh5RfvbW63Wn01NTf1tbbB1mGA5KHny5MlvjzFeEkK4MAdVYow7FvT5izHG/9YLY9/ebrdz39Mw+7BSXfv373/k8ePH82q84zHGb4kxPjmXTynN9kLiH922bdvUhz70oS+uZ7/6Hf/k5OSu3lzYs8xcaNS1X/+30uc5pHjvvfc+pdVqPTfG+O0hhG+cn2cL51oI4S9SSh8+55xz/uTmm28+sZWMljrWgmtHvrb9eUrpT7rd7sfOP//8v1xNsL1J74I58mAvwP9fU0ofGR0d/S/DestKZejyYauQL7qGPmt+he2U0lyfU0qf2IjX0CbHez3b3krn0ZBd4+WXX/7k2dnZ57VarWemlJ4RYzxvwb3LZ1JKf9FE8H3Ix7khq+sFnP+XlFK+x/nmEML/unD1/vnrS4xx6NfEDQmyik65X1wF3oJde991+Tsu/3nmohjj0xb/+SullB+0W9WDpbmdEydO5D/fPS+llN/Sln+98Noz99165sHH/HDu7THGP13PB2+Go6kWAgQIECBAgAABAgQIECBAYCsLCPRv5dF37AQIECBAgAABAgQIECBAgAABAgQIECCwpMBqA/1YCRAgQIAAAQIECBAgQIAAAQIECBAgQIAAAQIlAgL9JUrKECBAgAABAgQIECBAgAABAgQIECBAgMCWEhDo31LD7WAJECBAgAABAgQIECBAgAABAgQIECBAgEBjAgL9jdFrmAABAgQIECBAgAABAgQIECBAgAABAgQ2qoBA/0YdGf0iQIAAAQIECBAgQIAAAQIECBAgQIAAAQJnl4BA/9k1no6GAAECBAgQIECAAAECBAgQIECAAAECBIYgINA/BERVECBAgAABAgQIECBAgAABAgQIECBAgAABAn0FBPr7EilAgAABAgQIECBAgAABAgQIECBAgAABAltNQKB/q4244yVAgAABAgQIECBAgAABAgQIECBAgAABAs0ICPQ3465VAgQIECBAgAABAgQIECBAgAABAgQIENjAAgL9G3hwdI0AAQIECBAgQIAAAQIECBAgQIAAAQIECJxFAgL9Z9FgOhQCBAgQIECAAAECBAgQIECAAAECBAgQGI6AQP9wHNVCgAABAgQIECBAgAABAgQIECBAgAABAgQIrCwg0G+GECBAgAABAgQIECBAgAABAgQIECBAgACBRQIC/aYEAQIECBAgQIAAAQIECBAgQIAAAQIECBAgsB4CAv3roawNAgQIECBAgAABAgQIECBAgAABAgQIENhUAgL9m2q4dJYAAQIECBAgQIAAAQIECBAgQIAAAQIECGxaAYH+TTt0Ok6AAAECBAgQIECAAAECBAgQIECAAAECayUg0L9WsuolQIAAAQIECBAgQIAAAQIECBAgQIAAAQIEFgoI9JsPBAgQIECAAAECBAgQIECAAAECBAgQIEBgkYBAvylBgAABAgQIECBAgAABAgQIECBAgAABAgQIrIeAQP96KGuDAAECBAgQIECAAAECBAgQIECAAAECBDaVgED/phounSVAgAABAgQIECBAgAABAgQIECBAgAABAptWQKB/0w6djhMgQIAAAQIECBAgQIAAAQIECBAgQIDAWgkI9K+VrHoJECBAgAABAgQIECBAgAABAgQIECBAgACBhQIC/eYDAQIECBAgQIAAAQIECBAgQIAAAQIECBBYJCDQb0oQIECAAAECBAgQIECAAAECBAgQIECAAAEC6yEg0L8eytogQIAAAQIECBAgQIAAAQIECBAgQIAAAQIECBAgQIAAAQIECBAgQIAAAQIECBAgQIAAAQJDWabzAAAgAElEQVSLBAT6TQk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JoXSCk9KYSQ/7t4UW8u7P1//ixvi3/m3/urBfvM/3rh793R+zz/3tx/McaFnzcPoAcECBAgQIAAAQIECDQuINDf+BDoAAECBAgQIECAAAECBAgQIECAAAECBAgQIECAAAECBAgQIECAwFoJ9EL7ufoc2s/B/BzWXyrEv1ZdWFjvfKD/SO83P9YL+s///3r0QRsECBAgQIAAAQIECGwgAYH+DTQYukKAAAECBAgQIECAAAECBAgQIECAAAECBAgQIECAAAECBAgQILA6gV6A/0AI4blLrLy/usrXdu/5lfxzyP9IjFHIf2291U6AAAECBAgQIEBgQwgI9G+IYdAJAgQIECBAgAABAgQIECBAgAABAgQIECBAgAABAgQIECBAgACBQQQ2cYC/3+HmgH8O9VvFv5+UzwkQIECAAAECBAhsYgGB/k08eLpOgAABAgQIECBAgAABAgQIECBAgAABAgQIECBAgAABAgQIENhqAgsC/BeGEPJK/FtlE/DfKiPtOAkQIECAAAECBLaUgED/lhpuB0uAAAECBAgQIECAAAECBAgQIECAAAECBAgQIECAAAECBAgQ2HwCC0L8Lw8hPGnzHcGa9DgH/G8843FDjDH/2kaAAAECBAgQIECAwCYUEOjfhIOmywQIECBAgAABAgQIECBAgAABAgQIECBAgAABAgQIECBAgACBs11gQYj/uSGEi9fieGfvu2uu2gfv+FSYve/uuV+fuverP/M2//nsvV8tN///+dfbznv8Q+W2nf/VXy/8ve3nX9D7vQvmfn/Hhc9Yi0PIdeYw/1y4P8Z4w1o1ol4CBAgQIECAAAECBNZGQKB/bVzVSoAAAQIECBAgQIAAAQIECBAgQIAAAQIECBAgQIAAAQIECBAgMIDAgiD/tQPsvuQuOYifQ/kP/vXRuc8fuOPoXIh/vbcc7M/h//zzkRd+60MPAAwx7J+D/Ud64f7800aAAAECBAgQIECAwAYXEOjf4AOkewQIECBAgAABAgQIECBAgAABAgQIECBAgAABAgQIECBAgACBs11gmCH+heH9poL7teM1v7J/DvaPXvT8Ya3mP7dqfwjhhhhj/rWNAAECBAgQIECAAIENKCDQvwEHRZcIECBAgAABAgQIECBAgAABAgQIECBAgAABAgQIECBAgAABAltBYFhB/hziv//ThxtbeX/YYzW/kv8jL9wddjxx92oD/lbtH/YAqY8AAQIECBAgQIDAEAUE+oeIqSoCBAgQIECAAAECBAgQIECAAAECBAgQIECAAAECBAgQIECAAIH+Ar0g/7UhhAP9Sz+8xNkW4O9nMMSA/w151f4Y45F+bfqcAAECBAgQIECAAIH1ERDoXx9nrRAgQIAAAQIECBAgQIAAAQIECBAgQIAAAQIECBAgQIAAAQIEtrxAL8h/fQjh4lqM+RD/iT8/HPKvt/KWA/6jT98Xdl60L+RfD7DlVfuvEuwfQM4uBAgQIECAAAECBIYsINA/ZFDVESBAgAABAgQIECBAgAABAgQIECBAgAABAgQIECBAgAABAgQIfK1ASikH+HOQ/0m1Nvfefl04de/d4f5P31y761lffn7l/tGLnh92XnTFIMebg/2vjTHmlfttBAgQIECAAAECBAg0ICDQ3wC6JgkQIECAAAECBAgQIECAAAECBAgQIECAAAECBAgQIECAAAECW0Fg0CD//Gr893z8uq3ANJRjzOH+HRc+I+Rwf/5ZuVmxvxJMcQIECBAgQIAAAQLDEhDoH5akeggQIECAAAECBAgQIECAAAECBAgQIECAAAECBAgQIECAAAECBOYEUkp5Jf5rQwgHakjyavxC/DViS5fN4f7Rp+8L5z/7mtrK8kr9ecX+HPC3ESBAgAABAgQIECCwDgIC/euArAkCBAgQIECAAAECBAgQIECAAAECBAgQIECAAAECBAgQIECAwFYRSCkd7IX5iw7ZavxFTAMVGjDYn8P8N8YY8zjaCBAgQIAAAQIECBBYYwGB/jUGVj0BAgQIECBAgAABAgQIECBAgAABAgQIECBAgAABAgQIECBAYCsI9KLGYlUAACAASURBVFbl/2gIIa/O33cT5O9LNLQC88H+nRftC/nXhVsO9l8VYzxSWF4xAgQIECBAgAABAgQGEBDoHwDNLgQIECBAgAABAgQIECBAgAABAgQIECBAgAABAgQIECBAgAABAl8V6AX5D5Suyi/I39zMGTDY/9ozD2ncEGPMAX8bAQIECBAgQIAAAQJDFhDoHzKo6ggQIECAAAECBAgQIECAAAECBAgQIECAAAECBAgQIECAAAECW0UgpXRQkH/zjXYO9u+48Bnh0c+5unTF/hzmvzHGmMfbRoAAAQIECBAgQIDAEAUE+oeIqSoCBAgQIECAAAECBAgQIECAAAECBAgQIECAAAECBAgQIECAwFYQ6K3Kf30I4eKS47339uvCPR+/rqSoMusoML9i//nPvqa01Rzs32O1/lIu5QgQIECAAAECBAj0FxDo72+kBAECBAgQIECAAAECBAgQIECAAAECBAgQIECAAAECBAgQIECAQE8gpZRD/B8tAXnwjk+FY4cPhtn77ioprkxDAjnYv2vfwblV+wu2HOp/bYzxhoKyihAgQIAAAQIECBAg0EdAoN8UIUCAAAECBAgQIECAAAECBAgQIECAAAECBAgQIECAAAECBAgQKBJIKR0MIVzbr3AO8N//6cNW5e8HtcE+33nRFeHRz7k65IB/ny2H+m+MMeb5YCNAgAABAgQIECBAYBUCAv2rwLMrAQIECBAgQIAAAQIECBAgQIAAAQIECBAgQIAAAQIECBAgQGArCKSUnhRCuD6EkFfnX3G79/brBPn7IW3gz3OYf/Tp+8L5z76mpJc52L8nxph/2ggQIECAAAECBAgQGEBAoH8ANLsQIECAAAECBAgQIECAAAECBAgQIECAAAECBAgQIECAAAECBLaKQEoph/g/2u9486r8d7/r6pB/2ja/QA7279p3MOy48Bn9DiaH+V8bY7yhX0GfEyBAgAABAgQIECDwcAGBfrOCAAECBAgQIECAAAECBAgQIECAAAECBAgQIECAAAECBAgQIEBgSYGU0sEQwrX9eKzK309oc35esVp/DvXfGGPM88VGgAABAgQIECBAgECFgEB/BZaiBAgQIECAAAECBAgQIECAAAECBAgQIECAAAECBAgQIECAAIGtIpBSyqvy59X5l93yavzHDh8MD97xqa3CsiWPMwf7L3jZO0L+2Wf7qxjjk/sV8jkBAgQIECBAgAABAv8oINBvNhAgQIAAAQIECBAgQIAAAQIECBAgQIAAAQIECBAgQIAAAQIECDwkkFJ6Ugjh+n5h/hziv/vdV5PbIgI5zP/o51wddl50Rb8jzqv174kx5p82AgQIECBAgAABAgT6CAj0myIECBAgQIAAAQIECBAgQIAAAQIECBAgQIAAAQIECBAgQIAAAQJzAqVh/ntvvy7c8/HrqG0xgRzqH336vnD+s6/pd+RC/f2EfE6AAAECBAgQIECgJyDQbyoQIECAAAECBAgQIECAAAECBAgQIECAAAECBAgQIECAAAECBAjMh/m/uBLF7H13hWOHD4a8Or9t6wrkYP8FL3tHyD9X2IT6t+4UceQECBAgQIAAAQIVAgL9FViKEiBAgAABAgQIECBAgAABAgQIECBAgAABAgQIECBAgAABAgTORoGU0sUhhI+udGw5xH/3u68+Gw/fMQ0gkMP8j37O1WHnRVestHcO9V8VYzwyQBN2IUCAAAECBAgQILAlBAT6t8QwO0gCBAgQIECAAAECBAgQIECAAAECBAgQIECAAAECBAgQIECAwNICJWH++z9989zK/DYCCwVyqH/06fvC+c++ZiWYHOq/McZoApk+BAgQIECAAAECBJYQEOg3LQgQIECAAAECBAgQIECAAAECBAgQIECAAAECBAgQIECAAAECW1QgpXQghHD9Sod/7+3XhXs+ft0WFXLYJQKPfs41Qv0lUMoQIECAAAECBAgQWEJAoN+0IECAAAECBAgQIECAAAECBAgQIECAAAECBAgQIECAAAECBAhsQYGSMH9elT+vzm8j0E+gINSfq3itlfr7SfqcAAECBAgQIEBgqwkI9G+1EXe8BAgQIECAAAECBAgQIECAAAECBAgQIECAAAECBAgQIECAwJYXSCldHEL46EoQd7/76vDgHZ/a8lYAygV2XnRF2LXvYL8dhPr7CfmcAAECBAgQIEBgSwkI9G+p4XawBAgQIECAAAECBAgQIECAAAECBAgQIECAAAECBAgQIECAwFYXEObf6jNgbY9/23mPD0945S0rNfJXIYQbrdS/tuOgdgIECBAgQIAAgc0jINC/ecZKTwkQIECAAAECBAgQIECAAAECBAgQIECAAAECBAgQIECAAAECqxLoF+afve+ucOzwQSvzr0rZzjnUf8HL3hHyz2W2HOq/KsZ4hBYBAgQIECBAgACBrS4g0L/VZ4DjJ0CAAAECBAgQILCEQErpSSGE/F9+5fLC7cLe/+TP8rb4Z/69/Jfw89v8rxf+3h29D/Pvzf0XY1z4uTEhQIAAAQIECBAgQIAAAQIECBAgQIAAgTUQ6P3d7xeXq1qYfw3Qt3CVhaH+Pf6NYAtPEodOgAABAgQIECAwJyDQbyIQIECAAAECBAgQ2KICvX+4yUefQ/s5mJ/D+kuF+NdDaD7QP78Sz8d6QX8r86yHvjYIECBAgAABAgQIECBAgAABAgQIEDjrBYT5z/oh3pAHKNS/IYdFpwgQIECAAAECBDaYgED/BhsQ3SFAgAABAgQIECCwVgK9f6w5EEJ47hIr769Vs8Ood34l/xzyP+L1u8MgVQcBAgQIECBAgAABAgQIECBAgAABAltJoPf3w9ev9HfDd7/76vDgHZ/aSiyOdZ0Ecqj/Ca+8ZaXW8r8DWKl/ncZDMwQIECBAgAABAhtPQKB/442JHhEgQIAAAQIECBAYisAmDvD3O/78F/t55X6r+PeT8jkBAgQIECBAgAABAgQIECBAgAABAgRCCCmljwrzmwpNCuy48Bnhgpe+Y6Uu/FWM8clN9lHbBAgQIECAAAECBJoSEOhvSl67BAgQIECAAAECBIYssCDAf2EIIa/Ev1U2Af+tMtKOkwABAgQIECBAgAABAgQIECBAgACBagFh/mqyuR3yqvLbzn/8Qzvn/8/b9vMvmPt56t67595oMHvfXYM1sAX32nnRFWHXvoMrHXl+S++eLUjjkAkQIECAAAECBLa4gED/Fp8ADp8AAQIECBAgQGBzCywI8b88hPCkzX00Q+t9DvjfeMbjhhhj/rWNAAECBAgQIECAAAECBAgQIECAAAECW1IgpZTT09cud/DHDh8M93/65i1pkw96PrT/yAt3zxnseOLuuRD/fHi/H0wO82fDHOy3lQk8+jnXhPOffc1KhV8bY1wx9V/WklIECBAgQIAAAQIENo+AQP/mGSs9JUCAAAECBAgQIDAnsCDE/9yVXpG8Gq7Zk3fO7f7giT8Op7/y1V/P9n7O/br3+exX/vqrn/X+P/962zlPeKjpbY944tyvv/b3vvr5yCOeMPf7O0aftZqurrRvDvPPhftjjDesVSPqJUCAAAECBAgQIECAAAECBAgQIECAwEYUSCldHEL46HJ9u/f268I9H79uI3Z9zfqUg/qjT983V3+fUHlxH3Ko/863Pr+4vIIh9An157/XvyrGeIQVAQIECBAgQIAAga0iINC/VUbacRIgQIAAAQIECGx6gQVB/mVXU6o9yBzEz6H8kyc+Mbfrgyc+MRfiX+8tB/tz+D//PGfnMx96AGCIYf/8DwD5L/9zuN8/Aqz3AGuPAAECBAgQIECAAAECBAgQIECAAIF1Fej9ffIXl2s0ryh/97uvXtc+NdXYjgufEfIK/MMK8C8+DoH+wUa2INS/x1t4B7O1FwECBAgQIECAwOYTEOjffGOmxwQIECBAgAABAltIYJgh/oXh/aaC+7VDN7+yfw72P+qxLxzWav5zq/aHEG7wjwG1I6I8AQIECBAgQIAAAQIECBAgQIAAAQKbQSCllFfmzyv0P2zbCmH++ZX41yrEvxD1/k/fHI4dPrgZpsWG6mMeo137Dob8wMUy25EY454N1WmdIUCAAAECBAgQILBGAgL9awSrWgIECBAgQIAAAQKrERhWkD+H+L/8pfc2tvL+agyW2nd+Jf8do88M54w+c7UBf6v2D3uA1EeAAAECBAgQIECAAAECBAgQIECAQOMCKaWcLl/yTa9n82ry6xninx/k7JnD/PkhCVu9QB6zC172jpB/LrO9NsboaYl6WnsQIECAAAECBAhsMgGB/k02YLpLgAABAgQIECBwdgv0gvz5H1oODHKkZ1uAv5/BEAP+N+RV+2OMR/q16XMCBAgQIECAAAECBAgQIECAAAECBAhsVIGUUl6VP6/Ov+R297uvPuvC5+sZ5M/B/Rzin73v7jnfez5+3UadCpumX3mF/gte+o7l+psX5rnK391vmuHUUQIECBAgQIAAgQEFBPoHhLMbAQIECBAgQIAAgWEK9IL81y/3CuSV2poP8d//pfeG/OutvOWA/87Hvig86rEvCvnXA2z+cWAANLsQIECAAAECBAgQIECAAAECBAgQINC8QO/vmb+4XE/uvf26syqAnoP8j37O1WHnRVesKX4O8T/410fPKrs1BRug8kc/55pw/rOvWW7P/Pf2e2KM+aeNAAECBAgQIECAwFkpINB/Vg6rgyJAgAABAgQIENgsAr3VknKQ/0m1fb7vrjeF2a/cGe7/+/fW7nrWl59fuf9Rj31h2Pm4Fw1yvPkfBvKrfPPK/TYCBAgQIECAAAECBAgQIECAAAECBAhseIGUUl6ZP6/Q/7Ath9Lz6vxnw5aD/Lv2HQx5ZfdBtrzCft5yPSttudyxwwfPujcaDGK21vsUjOmRGOOete6H+gkQIECAAAECBAg0JSDQ35S8dgkQIECAAAECBLa0wKBB/vnV+O+9601b2q/m4HO4f8fos0IO9+eflZsV+yvBFCdAgAABAgQIECBAgAABAgQIECBAYP0FUkoHQgh58ZiHbTmYfudbn7/+nRpyizn0Pfr0fSut5L5si9ng/k8fnltlPz8IcMFL37Fi7862txkMeSjWpLo8vhe87B0rPWhxlUV41oRepQQIECBAgAABAhtAQKB/AwyCLhAgQIAAAQIECGwdgd4rj68NIeR/XCne8mr8QvzFXMsWzOH+nY99UTjv8T9bW1leqT+v2O+VvrVyyhMgQIAAAQIE/n/27gW+qqvO+/9vHQKkNmnCUGCgUpLQ1hltKde20xYMVkuiUK2KMmM7lpnH8uhgnRmHUUmYpgPBC8/411o7f5hnbNU6VuulQqcJ1UqG2r60QKBYdXqBhNKG4SZEUhua5KyHX5rUcLL3Pvucs/c5+5x81uvlC19mn3V5rx1sk+/6LQQQQAABBBBAAAEEEEAgdAFrrXUbRCvza4X+fG7jFqxIOcg/NMQ/uHYNjU9d+ZArBVX5c/uWJDlsoT+fX8jP6XO7R4yOAAIIIIAAAgggEI4Agf5wXOkVAQQQQAABBBBAAIFhAmd+n9IgIhrm99Woxu+LKa2H0gz26y8Lvm6M0X2kIYAAAggggAACCCCAAAIIIIAAAggggAACkRCw1m4TkWqnyeR7pXkN4E9Y0tBfVd9v0zWfemqLaDg/sWllfre+CPP7FQ73uSSHN+41xiwPdwb0jgACCCCAAAIIIIBA9gUI9GffnBERQAABBBBAAAEERpjAQFV+/YVKhZ+lE+T3oxTMM4PB/nPHLxP97z6bBvv1at8Wn8/zGAIIIIAAAggggAACCCCAAAIIIIAAAgggEIqAtVaD/Prz52FNq/Jrdf58balU5Xeqxp+4bj0YUDLjBleOQrjJIF/3eui8fRzi0Cr9/Hy+EDabNSCAAAIIIIAAAgi8LkCgn5cBAQQQQAABBBBAAIGQBAaC/Lf4rcpPkD+kjfDRbZrB/jvOHNLQakAa8KchgAACCCCAAAIIIIAAAggggAACCCCAAAJZF/Cqzp+vAXUfge7Xnf0E+fVhrcqv1fndWr5aZf2Fy9KA+g5MXfmQ22jtxpjKLE2FYRBAAAEEEEAAAQQQyIoAgf6sMDMIAggggAACCCCAwEgTsNY2EOTPv13XYH9x6TVSNnmV34r9Gub/ujFG95uGAAIIIIAAAggggAACCCCAAAIIIIAAAghkTcBaqwVl7nEasGvvZjm6Jf9+bJkseD90rScf2ygntm/05a1hfu3bqaXSj6/BeCgQgSQ3NNzBz+UDYaYTBBBAAAEEEEAAgYgIEOiPyEYwDQQQQAABBBBAAIHCEBioyq+/QNFrjpO2zo4NcrJjQ9LneCC7AoMV+8umrPI7sAb79ZpfqvX7FeM5BBBAAAEEEEAAAQQQQAABBBBAAAEEEMhIwJ6pLOPWQVvj7Iz6zsWHkwS4X5+SVuXXwwrdB3b6mqZXv9qHVuenRU9Aq/RPvnmT6J8OjZ/JR2/LmBECCCCAAAIIIIBABgIE+jPA46MIIIAAAggggAACCAwVsNZqiH+bH5XuU4/L8fbbpPf0QT+P80yOBDTYP77izv6q/T6a/gJBqwLd6+NZHkEAAQQQQAABBBBAAAEEEEAAAQQQQAABBNIWsNbqz6IdC8toQN1v2D3tCQT8Qa8K+oNDaZC/a+8W31X59XMaBp+68iHH2Wp/B+9aHPBK6C5IgZIZN8iEJa43TdxrjFke5Hj0hQACCCCAAAIIIIBArgQI9OdKnnERQAABBBBAAAEECkrgTCEk/Yny7ckWpQH+l4/fT1X+ZFAR+3rJ+cukbPIq0YB/kqah/q9z1W8yJr6OAAIIIIAAAggggAACCCCAAAIIIIAAAukKeBWXybeK8xq418B28bS5nhzprsvroEA+HnxI953J588lOeyhN+e25PP6mDsCCCCAAAIIIIAAAipAoJ/3AAEEEEAAAQQQQACBDASstRUico9bJaShXXd2bCDIn4F1rj+qYf6S8cukbMoqP1Phul8/SjyDAAIIIIAAAggggAACCCCAAAIIIIAAAikLFEp1fr9h/pOPbUypKv8gqB4S0DC4U0v3gEDKm8UHMhbwumVBRNqNMZUZD0IHCCCAAAIIIIAAAgjkWIBAf443gOERQAABBBBAAAEE8lfAqwrS0FVpVf7Dz75H9E9a/gtosH98xZ1SXHpNssVoqP8OY8y9yR7k6wgggAACCCCAAAIIIIAAAggggAACCCCAgB8Ba+0tA0Vmhj2ebvDdz7hBP5MkpN0/XG9nhxzd0iAavk+neVV2P3jX4v7+afkhMG7BCimfv8JtslTpz49tZJYIIIAAAggggAACHgIE+nk9EEAAAQQQQAABBBBIQ8Ba2yAityf7KFX5kwnl59dTqNavof6vG2P0faEhgAACCCCAAAIIIIAAAggggAACCCCAAAIZCbhV59dwuobU86F5Vc4fnH+mFfS9xsingw/5sJ/ZmKMeAJl88ybRPx1aizFmYTbmwRgIIIAAAggggAACCIQlQKA/LFn6RQABBBBAAAEEEChYAa/rjAcXrdX4j7ffJt2nHi9YBxYmosH+SZc82P9nksa1v8mE+DoCCCCAAAIIIIAAAggggAACCCCAAAIIeAp43Rqrley79m6OvGA2wvyK4FWdv61xduSdhk5QQ+ylly95/X8qvnBO1uevB0ZObN+U01sNSmbcIBOWuNbOoUp/1t8KBkQAAQQQQAABBBAIUoBAf5Ca9IUAAggggAACCCBQ0ALW2oqBq4yrvRaqIf7Dz9xY0BYs7g8CGuYvm7xKSs5floxFq/XrLxX0TxoCCCCAAAIIIIAAAggggAACCCCAAAIIIJCSgFexmXwIqWswferKhzzXrIcS9HBCJq0QqvMPhvg1vK/riULL9S0QVOmPwlvAHBBAAAEEEEAAAQTCEiDQH5Ys/SKAAAIIIIAAAggUlIDfMH9nxwY52bGhoNbOYpILaKi/ZPwyKZuyKtnDhPqTCfF1BBBAAAEEEEAAAQQQQAABBBBAAAEEEBgmkO/V+f2E+U8+tlFObN+Y8e5rFXet5u7U8uHgQ5JK9Bn7ZNLBoftule4DOzPpIqPPUqU/Iz4+jAACCCCAAAIIIBBhAQL9Ed4cpoYAAggggAACCCAQDYGBMH+b12x6Tx+U4+23iVbnp41cAQ32T7rkQdE/PRqh/pH7irByBBBAAAEEEEAAAQQQQAABBBBAAAEE0hLI5+r8GubXkL1XpXmtyq/V+YNolXWtjt0EOUYQ80zsw49TGOOm0meuDanSn8pu8SwCCCCAAAIIIIBAPgkQ6M+n3WKuCCCAAAIIIIAAAlkX8Kp6NDgZDfEffubGrM+NAaMpoGH+ssmrpOT8ZV4T1FD/cmNMSzRXwawQQAABBBBAAAEEEEAAAQQQQAABBBBAICoCXj+nDqqqfZhrnXzTJs8wf5BV370quB+8a7H0dnaEudS0+/Zzg0HanQf4wSgYUqU/wA2lKwQQQAABBBBAAIHICBDoj8xWMBEEEEAAAQQQQACBqAn4CfN3Hbu/vzI/DYGhAhrqLxm/TMqmrPKC0VD/140xDeghgAACCCCAAAIIIIAAAggggAACCCCAAAJuAtbae0TkFqevtzXOjjRcNsP8CuE2nlb/1+ryUWz5EObXgxAntm8K7BaFTPYhiVeLMWZhJv3zWQQQQAABBBBAAAEEciFAoD8X6oyJAAIIIIAAAgggEHkBa63+ckR/SeLaOjs2yMmODZFfCxPMnUD5lFWE+nPHz8gIIIAAAggggAACCCCAAAIIIIAAAgjkvYC1tkJE2pwWEvXq/OMWrJDy+Stc90AD9hq0D7JV1rU6dhfkLQBBzlf7SnboQZ/RQH3X3i3Sc/JQTm4Z6D6wM+hlZ9SfR5V+bsfNSJYPI4AAAggggAACCORKgEB/ruQZFwEEEEAAAQQQQCCyAn7C/FqVX6vz0xBIJuAj1K9d3EGl/mSSfB0BBBBAAAEEEEAAAQQQQAABBBBAAIGRJ5Cv1fmLp83tD6q7tTAq5k9Y0iAa9HZqUb3JIFmYP0qV8aP03ZekSv+9xpjlUZovc0EAAQQQQAABBBBAIJkAgf5kQnwdAQQQQAABBBBAYEQJWGurRWSb16IPP3OjdJ96fES5sNjMBErOXybjK+5M1gmh/mRCfB0BBBBAAAEEEEAAAQQQQAABBBBAAIERJmCt1er8WqX/rBZGID4o2iRha9Fq71oxP+g2deVDomPni1WyQw9Rv4Eh6P1LtT+PAxztxpjKVPvjeQQQQAABBBBAAAEEcilAoD+X+oyNAAIIIIAAAgggECkBwvyR2o6Cm0zR2KlywWW7vNalVwF/nUr9Bbf1LAgBBBBAAAEEEEAAAQQQQAABBBBAAIG0BLxukz1412LR6u1RbF5V58MK82tlfg14O7WoWrkdQNA1HN3SIHpog+YukOTgyEJjTAt+CCCAAAIIIIAAAgjkiwCB/nzZKeaJAAIIIIAAAgggEKpAsjB/7+mDcrz9Nirzh7oLhd+5hvonXfKg6J8uTUP9y/lFQ+G/C6wQAQQQQAABBBBAAAEEEEAAAQQQQACBZALW2ntE5JbE56JcnX/cghVSPn+F49L0AIKG68NobtXao2rldQCByvz+3xCPwyMtxpiF/nviSQQQQAABBBBAAAEEcitAoD+3/oyOAAIIIIAAAgggEAEBa61eV6zXFjv/koEwfwR2qXCm4DPUr9WDNNxPQwABBBBAAAEEEEAAAQQQQAABBBBAAIERKmCttU5Lj2r19uJpc0UD1m7t0H23ilboD6NV1rU6dhtVK7cgepiHHsJwz3WfHgcj2o0xlbmeH+MjgAACCCCAAAIIIOBXgEC/XymeQwABBBBAAAEEEChIAcL8BbmtkV8Uof7IbxETRAABBBBAAAEEEEAAAQQQQAABBBBAIKcC1lqtzK8V+oe1tsbZOZ2b2+Ae1dIlzKrzXtXuo2hVVDZFpq58yJExzEMPkXxpMpyUl6WIaOGclgyH4OMIIIAAAggggAACCGRFgEB/VpgZBAEEEEAAAQQQQCCKAgNhfv2FSLXb/A4/c6N0n3o8itNnTnkuoKH+Cy7b5bUKrdBPpf4832emjwACCCCAAAIIIIAAAggggAACCCCAQDoC1tptTj+77tq7WbTqfNSaV6heq/JrUD2sNmFJg+j4iS2qVuMWrJDy+SscOaJ4ACGsfQuqX4+DJC3GmIVBjUM/CCCAAAIIIIAAAgiEKUCgP0xd+kYAAQQQQAABBBCItIDbL0QGJ02Y33n7NIheMn6ZjC29WopLr3Hd497TB6X31RdE/zzd9YR0Hbs/0u9D0JMrn7JKyqas6l//y8fvl5MdG4YNoX6T3vRDr6G5FjjojaE/BBBAAAEEEEAAAQQQQAABBBBAAAEE8kDAWmudphnVCu6Vda2uqmGH1LXavVZqT2x68EFD/VFrbgcQwrzFIGoGQc6neNpc0VC/Q9OiOcup0h+kNn0hgAACCCCAAAIIhCVAoD8sWfpFAAEEEEAAAQQQiLQAYf7Ut2cwyK8h9XRaZ8cGx1B7On1F/TMa0k887KAHGo633zZs6iXnL5PxFXd6LYkqQlHfcOaHAAIIIIAAAggggAACCCCAAAIIIIBAgALW2ltERG+XHdbCDsenswy3gLr2lY1QvdthgoN3LZbezo50lhTqZ9wOIER1vqFiBNC5HuaYfPMmx0MdInKHMSZ6V1oEsG66QAABBBBAAAEEECgsAQL9hbWfrAYBBBBAAAEEEEDAh8CZwkb6w9vb3R7V0PVIqyafjM1HJflkXfR/XavVq2/3qcd9PZ+PDw1W5k+cu679pV/OcVyS22eGPMwvHfLxZWDOCCCAAAIIIIAAAggggAACCCCAAAIIpCFgrW0TkYrEj2q1eQ3IR6l5VEeX7gM7RW8UCLOVzLhB9EBBYsvG2Omuy+0AQhQPa6S7xmx/btyCFVI+f4XTsNyCm+3NYDwEEEAAYx0I2wAAIABJREFUAQQQQACBtAQI9KfFxocQQAABBBBAAAEE8lXAWlstItvc5j+SqsinsocXXLZLtEJ/EM0r2B5E/7nsI9nBhwM7J7pOL0mon6uBc7mxjI0AAggggAACCCCAAAIIIIAAAggggEAWBeyZqjROw0WxgvvkmzaJhvqdmob5NVgfZnO7HSCKhx/Uwe0ARJQPIIS5f0H1rVX69eYDl7bQGNMS1Fj0gwACCCCAAAIIIIBAGAIE+sNQpU8EEEAAAQQQQACBSApYa7WikVY2cmxaNf7wMzdGcu65nNSkN/1QNKgeZNMbELRSfyE1PfCgBx/cmp/DIj5C/fqLBw330xBAAAEEEEAAAQQQQAABBBBAAAEEEECgAAWstbeIyD2JS4ti4NurOn+2AvUa4tYwd2LTmwx0DlFrbjcKZMsrah5BzsfjcAk34AYJTV8IIIAAAggggAACoQgQ6A+FlU4RQAABBBBAAAEEoihgrdXK/Fqhf1gjzO+8Y8kqzmeyz3p4Qt0LpXkdfPD7fumhgPEVd3odoGgxxiwsFDPWgQACCCCAAAIIIIAAAggggAACCCCAAAJnC1hrNcyvof6z2snHNsqJ7RsjxeVVnb+tcXZW5lpZ1+o4ThRvM9CJEugP77UYt2CFlM9f4TQAP1cPj52eEUAAAQQQQAABBAISINAfECTdIIAAAggggAACCERb4MwNxQ0icrvTLHtPH5SXfjkn2gvI0ezcKsarWeehDaKV9t2ahtP1QEDZ5FWi/z2x+alYn6NlpzysV5g/1fdLrSZd8qCj2cDEqCaU8g7xAQQQQAABBBBAAAEEEEAAAQQQQAABBPJDwFqrt8zqbbNntUP33SpapT8qzas6f7YOH7iF46N4m8HgvrmFzrNlFpX3J4x5eLyT7caYyjDGpE8EEEAAAQQQQAABBIISINAflCT9IIAAAggggAACCERWwFqrVfm1Or9jK7RK8UFuhFaLLzl/2bAuUzFzq/Lvt2p9kOsJoy83o8GxUrEa/EySmxHaRWS5MaYljPXQJwIIIIAAAggggAACCCCAAAIIIIAAAgjkRsDrZ9nZqnjvd+UTljT0V5t3atmaq9scuvZulqNbtMZP9BqB/vD2pKhsikxd+ZDbAAv5mXp49vSMAAIIIIAAAgggkLkAgf7MDekBAQQQQAABBBBAIMIC1lqtZKQVjRxbIVWJD2MbLrhsl2OleL3RQCvP+2lacV77SWypVq73M1a2n0kSvJd0wvyDa3C7HWHg6xrq119A6J80BBBAAAEEEEAAAQQQQAABBBBAAAEEECgAAWvtLSJyT+JSohZQ9wpOZ7PSvIa3dS6JTcP8ahbF5narQNT2OIp2fuY0+aZNopX6HRo33/oB5BkEEEAAAQQQQACBnAkQ6M8ZPQMjgAACCCCAAAIIZEPAWquV+bVC/7BWKBXiw3ScNveIY/cHdk5Madig+klp0JAfThbmz/SwiB6E0Or/Oo5LazHGLAx5mXSPAAIIIIAAAggggAACCCCAAAIIIIAAAlkSsNZqmF9D/We1bIbk/SzVqzr/wbsWS29nh59uMn6msq7VsY9s3RCQzgI0bK6h88TWfWCnHLrv1nS65DNDBNxuQDjzeyJ+ns6bggACCCCAAAIIIBBpAQL9kd4eJocAAggggAACCCCQiYBbNSPtsxCqw2di4/ezQQXxg+rH77zDfs7t1oHBcYM6LKLjTLrkQcdbEgbGWm6MuTfs9dI/AggggAACCCCAAAIIIIAAAggggAACuRaora39qIi8Mx6PP7V169b6XM8njPGttXrbrN46e1bToLcGvqPS3Crja5C/a++WrEyzqGyyaLX7xBbmHHpOHsq48r/b7QY6bz0MQctMwO3AxJmDMu3GmMrMeufTCCCAAAIIIIAAAgiEJ0CgPzxbekYAAQQQQAABBBDIsYC11rpN4fAzN4qGrmneAkEF8YPqJyr7NelNP3StnB/0YZEkNwG0i8hCY4z+SUMAAQQQQAABBBBAAAEEEEAAAQQQQKAgBWpqar4jIh8YsrhHuru7393S0tJdKAv2KlATpYrzGqLXCv0jtXXt3SxHt6S/fgL94b45br4Do+rP0lvCnQG9I4AAAggggAACCCCQngCB/vTc+BQCCCCAAAIIIIBAxAWstdvOXKFa7TTNzo4NcrJjQ8RXEI3pBRXED6qfKKh4hfl1fmEcFimfskrKpqxyW/69xpjlUbBhDggggAACCCCAAAIIIIAAAggggAACCAQtUFNT814R+X5iv8aYH7/yyis3FEqo3y3Qn2mAPOj90DC/U2X8oMeJcn+Z3pgw+aZNopXkE1um/UbZLJtzc/MVkTuMMemfxsjmIhgLAQQQQAABBBBAYMQJEOgfcVvOghFAAAEEEEAAgcIXsNZqkF8D/cOaVuXXwDXNn0BQQfyg+vE36/CeShKsDyXMr6spGjtVxlfc6XorwECVfioLhbf19IwAAggggAACCCCAAAIIIIAAAgggkCOB2traf7LW3uE0fCGF+q2194jILYnr1GrwGuqPSpu68iHRKugjuZ18bKOc2L4xbYJxC1ZI+fwVwz7ffWCnaKiflpmAm++ZIlAtxpiFmfXOpxFAAAEEEEAAAQQQCEeAQH84rvSKAAIIIIAAAgggkEMBr+r8YVRPD3OpGuQuLr1GisZMlbGlV0vv6YNyuuuJ/j/1cELYLaggflD9hL1er/51H7Q6v1s73n6bdB27P7Qp6rtwwWW73PpvN8ZUhjY4HSOAAAIIIIAAAggggAACCCCAAAIIIJAjgeuvv/7qWCzm9cPQ5ubm5tocTS+wYa21bSJSkdjhwbsWS29nR2DjZNKRVubXCv0jvWVaSV+r82sV+cSm+6z7TctMwM33zIEZfo6eGa20N86qjVv5noi8wb0rc3dVfevfZDgUH0cAAQQQQAABBEacAIH+EbflLBgBBBBAAAEEEChsAbdriXXVGrbW0HW+tGTV4DXUr+sJM9gfVBA/qH5ytXfJwvzZuvkhyTvBdcG5ekEYFwEEEEAAAQQQQAABBBBAAAEEEEAgVIHa2to6a+06j0HyPtRvrbVO62trnB2qbSqda5hfQ/0juQVRRV9vONCbDpya3sagtzLQ0hfw8jXGkJNKn5ZAfwZ2fBQBBBBAAAEEEEgmwD+oJhPi6wgggAACCCCAAAJ5JeD2Sw9dxIGdE/NiLVqJfdIlD4r+6ad1dmyQkx0b/Dya8jNBBfGD6iflBQTwgWT7ka0wvy4lyVzaRWShMUb/pCGAAAIIIIAAAggggAACCCCAAAIIIFBQAosWLfr/jDF/67Go5tLS0nc/8MADr+bbwq211SKyLXHeUavYriF0DUsnNg2h93Yeyip7+fwVjuOdfGxjaPN45cAu0UB/EE0r9Gsleac910B/UOMEMdd87MPNd+Bn6C35uKYozJkK/VHYBeaAAAIIIIAAAoUqQKC/UHeWdSGAAAIIIIAAAiNQwFqrv/DQX3wMa4efuTHUSvZBcSerBO82jlbrf+mXc4Kaxuv9BBXED6qfwBfoo8NJb/qh6L44tbDcvaZVcv4yGV9xp9sj9xpjlvtYFo8ggAACCCCAAAIIIIAAAggggAACCCCQdwKFGup3u3k2atXaK+taHd+Zg3ctFj18kK2mQXgNbCe2IKrnZ2sNXlXk82kd2fJKdRwC/amK+XueQL8/J55CAAEEEEAAAQTSESDQn44an0EAAQQQQAABBBCInIBbBSOdaDYrqGcCk26Yf3DMMMLlQQXxg+onE990PusV5tf+cnVQJMm8tEo/FYbS2XA+gwACCCCAAAIIIIAAAggggAACCCAQeYFFixbdbYz5qMdEm7u7u5e0tLT0Rn4xAxO01jaIyO2J841SoL9kxg0yYYlO8+yWi/C521yi5OXn3VNPXYtT05sGTmwP77YBP/PL52fGLVghLrc43GGMGf4i5/Niszh3Av1ZxGYoBBBAAAEEEBhxAgT6R9yWs2AEEEAAAQQQQKAwBfK9On+mYf7BXQ061B9UED+ofrL59pZPWSVlU1a5DpmrML9OqGjsVLngsl1uc2s3xlRm04qxEEAAAQQQQAABBBBAAAEEEEAAAQQQyKaAj1D/5u7u7vflS6jfWnuPiNySaHh0S4NoSD0KzS18nosQvVtYO2oheK3CX3r5Eim+0Pl23aLyKaLPODW98aD3ZPZuPQjiHdM5n9i+Kau3NbjN2+3Qx5lbnluMMQuDWO9I7INA/0jcddaMAAIIIIAAAtkSINCfLWnGQQABBBBAAAEEEAhNwO06Yh2ws2ODnOzYENrYQXTsJ8yv6+g6fn//cJMuebA/0O3WMg31a98l45f1d+8WaD+wc2JKS3cL9Hcdu19Odz3Rf4uCzjsqLdmeROG9SnLggCr9UXmZmAcCCCCAAAIIIIAAAggggAACCCCAQCgCixYt+ndjzF95dJ43oX5rbZuIVCSu5dB9t4pWwI9Cm7ryIcfweS4OHbgdLsjFXLz2xs0sCvsZ1hw01H/wrsVhde+73+Jpc2XyTZucnqcgjm/F4Q8S6M8Aj48igAACCCCAAAJJBAj084oggAACCCCAAAII5L2AW3X+TIPt2YBJFhzXOSRWgh8M3HtVj09l7dpf0ZgLpbj0ajl3/DLPwwKDJkEF+oca65w12K8Bfw3656olqX7fP0fdk1w3nafH4Q6qDOV6gxgfAQQQQAABBBBAAAEEEEAAAQQQQCBsAVNTU/NNEfmQx0B5Eeq31lqnNWgwWgPSUWiVda2O08jFHN2C8lE6AOFRIT4K2xnqHKKwD3rzgb4nDo1Afwa7T6A/Azw+igACCCCAAAIIJBEg0M8rggACCCCAAAIIIJDXAtbaahHZ5rSI4+235TQYngw2nTD/YJ9+Qv0ailcDt6Z9lE1eJSXnv1aNP5UWRqB/6PiD4f6Xj3+nP0CfzTbpTT8U3RunFpUw/+DcdO/GV9zpxkOV/my+OIyFAAIIIIAAAggggAACCCCAAAIIIJB1gYaGhtjPf/7zbyQL9ZeWlr73gQce6Mv6BH0O6Bbob2uc7bOHcB/zCqfnYo5ugf5cHC5wkx+3YIWUz18R7sZEtPeo3JTgdghFRCqNMe0R5Yv0tAj0R3p7mBwCCCCAAAII5LkAgf4830CmjwACCCCAAAIIjHQBt+r86pJq6DyblpmE+QfnmU6of/AzfivxO5kkOyjg9BmvkHwydw33v3z8fjnZsSHZoxl/3WueOo/Dz75H9M+oNKr0R2UnmAcCCCCAAAIIIIAAAggggAACCCCAQK4EBkL93xGR93vM4XulpaXLohjqt9beIiL3JM69+8BO0UrnUWhugf6uvZtFw9vZbm5B7VwcLnBbu0eF+GxzZX28qBysmHzTJimeNtdp/RTDSfOtINCfJhwfQwABBBBAAAEEfAgQ6PeBxCMIIIAAAggggAAC0RTI1+r8QYT5B3fEb6i/89AGKRm/TMqmrMp4Mw8/c2PKVfN1nhdctiujscOu2l8+ZZWnTzrrzmjBPj9MlX6fUDyGAAIIIIAAAggggAACCCCAAAIIIFCwAkuXLh116tSpH4jIDR6LjGSo3y3Qn6uwvJPfhCUNoqH+xHbysY1yYvvGrL9X+RDoV5SRVqW/t7NDTmzfJPruRqF5BPqXG2PujcIc820OUQ/0Wyvmhc/Nq4zHexbE4+ZPxMiMQWMjcsRa+UXcxre/GB/3zMKGlt5s+e/73JwLY319b7PWVFuRiTquzscY22Klt6mq7unDQc7lxfVXjD8d77neGHuNtaaqv28rnWLML2Im3lKxes9TxogNcswo9/X07W8uObdozFwbk3k2bmaLkbKBPei1IruNmJ1jYkVPvHH1k8fDWEfU9uP191Fk7uvvx2vvyF4x8tTY2OhHwrIIw5c+EUAAgUISINBfSLvJWhBAAAEEEEAAgREmkI/V+YMM8w9ut59Qf6avRhBV8nWeuv5zx3+w/89Mms5HDynobQFBtGT7EtUwv66dKv1BvAH0gQACCCCAAAIIIIAAAggggAACCCCQ7wLV1dVFxcXF38+3UL+1Vkvc357on6uwvNN74Bbo1+r8uQhv50ugv//nt2VT+kmLyl/7M1k7Z9ocKZ+/Itlj/TcjaIA+Sk1vlYhS8zhQcYcxJvtXS0QJJ825RDXQ//y6mVfHJLZaxL5NRM7xsbzTIrJdYmZt5Wdaf+Y33L5v7ayPGiN3u/dvN1XV7+n/BtbDBe2Nsz9gxa4TkemvZfgdmwbr9xkx9RV1rd/1O5fEnnS8fetmLzTGbjAiM0Uk5uFwVIx8/kBP2Zf1YEPbulm3WZEvuz1vrXxs+prd/5r49f3rZn9VxH7Maxwbi187ffVTzybbkyD70rGeu/3K82KjX/2YEdGrbio8/AenZq1IR0xkU1Hvq3dNbfjVb5PN2evrudgPr/k83zBjYmx07J/Emg+JSHmStfVbGGO/bHrKv1LZ0NKdiQWfRQABBBDwL0Cg378VTyKAAAIIIIAAAghESMCrOn9nxwY52bEhQrP9w1S0Sr0GsN1ausHxoEP9gwH+7lNPpFyN3w+8zrdozIVSXHq1jC29Ou2Avwb6j7ff5mdI12eShfmj/D4NLooq/Rm9AnwYAQQQQAABBBBAAAEEEEAAAQQQQKBABAZC/VtEpMZjSZGq1J8Pgf6pKx96PZg+1PXgXYuzHirXgLzOJ7FpuF3nUwhNb0PQQxReTdfbtXdLTm5IyBdjAv3B71TUAv3P/fPlbxllYv8mRq7yEdh2ArFi5efxIvOXF32m9flkYskD/fJoVf3utz//2dkXxXrtN1KcV1xEvmZ6yz6eaoD6YMNb/qhn9Jh7xMqSFB32xkeZ98X65O+8gvn5FOjf1lBdVDG685PWSr2IlCTbU5evd4nYOyrr9vxLOgcscrUfTmvRgw2jxpxeL9b8LxEZm4bHITHmHytXt34rHYs0xuMjCCCAwIgWINA/orefxSOAAAIIIIAAAvkrYK29R0RucVrBgZ39t1VGrk160w89g+vphvkHF5pJqH8wwK995eIwxGD1/rElV4uG01NpmbjpuHrIwq11n3pctP+otyTraDHGLIz6GpgfAggggAACCCCAAAIIIIAAAggggAACQQgsXbp0zKlTp5rOVF/WSs1u7XtXXXXVBxsaGjRAmdPm9rPuXFW/d8Jwq4hPoD+8V8ft4ELiiBrsP/TNW7N+sCK8lQfXs8fBiHuNMcuDG2nk9BSVQL9WP9/fOPOjRoxW93pDADtwVGz8pqo1Tz3i1ZefQL+N28+YUeZBseLvWo6zB7Ri7N2Vq/d83G94Wg8PmD77IyPy5nQcrMivjZVOMfJnbp/Pl0D/wXWXX/CqxL5rRK5OxyLhM1asfcD0lX84lQMWudyPxDX3Hyzps3pz0YwMPeJi7L8e6Cn/W73RIcO++DgCCCCAgIcAgX5eDwQQQAABBBBAAIG8E7DW6tWIbU4Tj2o19WTB8UxC6UMddJyyyat8h+IHg/y5CPG7vXiD4f5zx3/QV+X+TPbc65CF2rz0yzl58/3hUaW/XUSWG2Na8mYxTBQBBBBAAAEEEEAAAQQQQAABBBBAAIEMBKqrq4uLi4v/M0mo/1tXXXXVX+Y61B/1QL9XsLytcXYGu5TeR0dChf5BGV3r5Js3Od6OMFSPav3O7xKB/vS+x7w+FYVAv4b52xtnrbHSX4F9dGCrNNIhYmqr6lr3uvXpI9D/24EK+eMymFe3GPPhqrrW7ybrY3/jpZPEjtZDCJkGtj2HyodAf6ZBeheAlA5Y5Ho/hq5hf+PsGRK3W8TIhcneI59fT8nCZ588hgACCCCQIECgn1cCAQQQQAABBBBAIO8E8rE6v0fYur8CvFaCD6ppIH58xZ2eYXgNwXcdv180tB7l5ueAwvH226Tr2P0pLyPsGxNSnlCGH0hyaISKQxn68nEEEEAAAQQQQAABBBBAAAEEEEAAgfwSGAj1/1hErvWYec5D/VEP9BdPmyuTb9o0jLD7wE45dN+tWX8pojafsAE01F96+RIpn78i6VAa7NebHXRvaCJu74qIcKttmi9IFAL9+9fOukGMfDugyvyJEnvGxEa//Y2rnzzuROQj0J+m7LCPPdnXM+YdF9/xi9+5ddh/sGH9rO9ZK+8NalCPsT42fc3uf038+v51s78qYj/mMf5RG4tfO331U88mm2MmfbU1VBfbos7NIvKOZOOk8fUeK/Zvp9fvudvrs1HYj8H5hXiwoMdYu6pyzZ4vp+HIRxBAAAEEfAgQ6PeBxCMIIIAAAggggAAC0RKw1mp1fq3Sf1bTULeGu6PYNGCvof5szVnD3SXjl0nZlFWvDxnFavx+92pwPeeOXyb63webHoTQAxGptvIpq86ySfx80IcsUp1fus+7vWci0m6MqUy3Xz6HAAIIIIAAAggggAACCCCAAAII5EKgtrb2PBG5ylo7RUQmD/znjxP++7m5mBtjFpTAD2Kx2N88/PDD/5OLVVlrt50JGFcnjq1h+SgEs6MWoI/afLL1zui6JyxpSFqtX+fTtXeznNi+STTgP5Ibgf7gdz/Xgf4X118x/tV4b4uIvTTJ6npEZLcYu8Nac9yIXCmv/ac8yeesEfPpyvrWLzg9l8VA/+9jRt5fUbe7yW2++xtnf0Cs/bqIFAe/02f3GPUK/W3rZt0WF/kXI1KUxOKQGNlhxf7cWPMmETNHxL5ZRGJJPvesmJ4FVXVPH47yfujc9GBBW+MsfS9uDuW9sPJiTMz1FWtafxNK/3SKAAIIjHABAv0j/AVg+QgggAACCCCAQL4JWGtvEZF7nOb90i/nRLbivFs1+HSry/vdt8EgfPepJwK9BcDv+EE/p+spGnNhf6hfDyikc7NBcek1ovvh1vT2gpMdG4Keelb6S1Klf6ExpiUrE2EQBBBAAAEEEEAAAQQQQAABBBBAIE2Bd77znZf19fXVGmMWi8j8NLvhYwikKnB/c3Pzn6f6oSCej3qgv2TGDf1B8sSmoXGtBp/tFrX5ZHP9qVbr79q7RU5s35jNKUZqLAL9wW9HrgP9+xpn/ZVY2egV3LYiv47H4x+4+J+e+tVQgeduv/K8UUWv/rsYeZ+IeOXldv6+5/TCS+/4dVeiYAqBfisiO+JiPtfd0/1j7evp299cck7R2KuMkUYRmZdkDvrl9VX1rXVOu9i/ltGv6g00VyTZZZ3HU2Kl0fSVPVTZ0NLdfyjC9l4n1n5GRC5PPo/+kHhkK/S/ZtGjhzxmeVj0WJHPvtBbtnZhQ0vv0Of2rZ292Bj7NRGZ4PZ5K9JrjPx1Vd3ub0R5P3Ru/r5Hpf+9MNZ8RvrOa9H3Qt/PNxQVf1iM/aSIeBYIs2LunV7fujz4v2HoEQEEEECAQD/vAAIIIIAAAggggEBeCbhdPxzl6vwK7Bboz+fweF69OAOTTRJ47z8gkE7F/yhZuL1rXCMcpV1iLggggAACCCCAAAIIIIAAAgggMCiwdOnSczo7O68zxrwzFou9y1p7IToI5EAgXlpaWvLAAw+8ku2x3W6kPXjX4khUWI9agD5q88n2+6LjjVuwQsrnr/A1tFbpP/TNWyPxLvmacIAP6QGIqSsfcuqRG23TdPYXFjZ3V9W3/k2aQ3h+bN+6mT8wYryubf6tjdua6f+0Z4dTRz6D8L+Nmdg7Kup2tSb24TPQ33PmwMG6irrda43pD06f1forqK+f+RWx5mNJwvSPVtXvfrvTOtrWznyPNebbSarzWyuy8YXeso8nhti1z9cquc/8pB4cEJHRXvBRDvTvWzfnWiNx/UYv81jDNyvrdn/YaT/0M23rZn7Yivk3Twdr76tas8ex6n1U9uO5Oy8aO6qzdKsYeauHhed7MfA98h0RqXHtw8qLfRKrvnjNrn1hfJ/TJwIIIDCSBQj0j+TdZ+0IIIAAAggggEAeClirP2cY3sKudJ8pVfmUVVI2ZdWwbrTKvN4sQMuOgEfYvSDC/KpYcv4yGV9xpxMov6TIzmvGKAgggAACCCCAAAIIIIAAAggg4FNg0aJF/yginzHGlPv8CI8hEJqAMWZiU1PT0dAGcOmYQH9q4gT6X/OiWn/y94ZAf3KjVJ/IZaD/wGcvG9fXV6S3EM9wm7cVu62qbs91bsFt/dy+xpmfMbY/xO7WXhWxN1XV73kg8QEfgX4rxt5duXrPx73m8NzaOdNHSbxFjLzRfRrm6TGxouo3rn7yeOIz+9fO/KYYc5PX/lmRplhv2Xu1+rqrl8/DBVEO9O9fO/MjYoxeReKWgXzFWvOB6WtaHU/3qM0Lt8+a0jNathuR6a6mVh7vKzt13cW3PX86qvvRtnZmtTWyWcSUur8b9memt/wdXu/Fgc/Oq+rr7d0mRtwO2Voj5tOV9a1fSPXvEJ5HAAEEEPAWINDPG4IAAggggAACCCCQNwLW2ltE5B6nCR/YOTHS6yguvaa/Sr9Ti/rtApGGTWFyXmH+QjpYkeQWgoXGGP2BNw0BBBBAAAEEEEAAAQQQQAABBBDImUBNTY1W190gXsGpnM2OgUeowObm5uZ352LtBPpTUyfQf7aXeoxbcGt/wD9Z02r9XXu3yIntmn0t/EagP/g9zmWgX6uPx35X+l4RM8ltZcba/VVrdm/2WrmfNbgF2H0E+o/FrFlQsab1N15z0Or4+xtnPmrELPR47qCIzK+q331g6DO+wucinjcVDO0vE4/962Z/VcTqTQNu7aiNxa+dvvqpZ5O9jen21bZ+zp/E49a1mryx0jPa9D04tf6pl7zmsH/drJ+IyHXuzzgfsIjUfqyd/QUxdnh1uT8sqttY++eVa/Y8mHQ/kvf148q63Yu8Dq4kG4OvI4AAAggMFyDQz1uBAAIIIIAAAgggkDcC1tptIlKdOOF8CMRryHrSJQ+K/unU8mENefOiOExUK9Zr5Xq3dviZG/sr9BdK8zi80GKM5w+IC4WAdSCAAAIIIIAAAggggAACCCCAQAQF3vnOd86Mx+NfEpG3RnCH58yHAAAgAElEQVR6TGnkCjzZ09Nzw6OPPno4FwRut9K2Nc7OxXSGjTluwQopn79i2P9+8rGNOQmGR20+UdikVKr163xztXe5sKqsa3Uc1hhDXiqNDfET/hYxd1fVt/5NGt1n5SN+1pBBoD/0APu+dXOuNRLXavNlHmA/qqzbfaOfsHUmHumG8J3mHWRf6bxI6Qb6o7IfT9/+5pI3jB6rv0ef675+s7uvZ3T1xXf84nfJjPatnfV2Y0Qr1ZU4PWvPXHYxukcWXHjH7o5kffF1BBBAAAH/AvwDqn8rnkQAAQQQQAABBBDIsYDbLzbyJYztVaVfaQn1h/OCJXPPl/cnFR2PNbeLyHKq9KeiybMIIIAAAggggAACCCCAAAIIIBCEQG1t7aestZ9Loy9NYz5srf0fY8xxa+2xWCx2vKen53hvb++RlpaW7jT65CMjRKCmpkZDj+/yWO5OY8x1TU1NScNtYZER6E9NlkC/u5cG+ycsaZDiaR55zoGPj5Rq/QT6U/v+Sva0n/A3gf5wK9LvXzvzI2KMXrPhlvmzVuzK6fV77k62n/p1P3vqdsAhyBB+kH35WXfiM+kG+qOyH8+tnTN9lIn/TET+2H39dlNV/Z7hJ/QcPrBv/eWXmHhM+5vg0t9vYyb2joq6Xc6nptLZBD6DAAIIIOD6f+7QIIAAAggggAACCCAQKQFr7S0ico/TpA7snBipuXpNpnzKKimb4n7bIaH+YLcyWZi/s2ODnOzQ290LqyW5EeKOM8WHGgprxawGAQQQQAABBBBAAAEEEEAAAQSiKlBbWzvWWvsfIvLeFOb4pIh8r7e39zs/+clPXkjhczyKQL+AvncissVa+w4Pkh3d3d1va2lp6colm7W2TUQqEudw8K7FoqHrXLeoBeijNp9c70/i+FTrP1uEQH+wb6if8DeB/nAD/fsaZ3/JWPsJj51NKWjtZ08J9Ku2eXpMrKj6jaufPD7UPir7kck+Or1Lz62fNWFUXP5LRP7U5V17xVrzgelrWvXgJA0BBBBAICABKvQHBEk3CCCAAAIIIIAAAuEKuP1SI98C8Bq0Hl9xp2jQ3K3l25rC3fn0e1frCy7b5dpB96nHRavzF2rzODzSboypLNR1sy4EEEAAAQQQQAABBBBAAAEEEIiOwKJFiyYbY7acCVbP8TGr/xGRLxpjvt3U1PSij+d5BAFXgZqamh+LyNs9iH7e3d39jlyH+XV+UQ/0l8y4ob/qe2Lr2rtZjm7Jft2QqM0nqt+GqQT79eDIoW/eGokDJEF6qsHUlY5ZU35Gnia0n9BwLgL92xqqiy4sOnWVMX3LJC5zxZgqEXmDiJybzlLdAuz71s76qDHiVfn+qI2FG+jfv27mRhFzq8e6DorI/Kr63Qf8rN3PnuZroH9/46WTbHz0e01MasTKjDP/nHmeiJSLSMyPzdnPOAf6o7Ifyd5NK9JrRHZakRN+1m5Eis7ckHWFiJS5Pe/2Xvjpn2cQQAABBJwFCPTzZiCAAAIIIIAAAgjkhYDbtcMv/XKO9J7Wn03lTyPUn529mvSmH7oenNB3Rt+dQm5JDjQsNMa0FPL6WRsCCCCAAAIIIIAAAggggAACCORW4Prrr58Ti8WaRGRCkplopdPPG2PubGpqOp3bWTN6vgssXbr0nFOnTj0sItUea4lEZf7B+RHoT+2tI9CfmlfxtLn9BzI03O7VNNTftXeLnNi+MbUBIvw0gf7gN8dP+Dubgf72f758Vl8s1mhE3iYiejNLIC3agf5ZPxGR69wX6hw8d3vez57mU6C/raG62I4++XFrzSeMiP7FF1A20i3QH439SBboD+QbI6ETAv1hqNInAgiMdIGA/k9rpDOyfgQQQAABBBBAAIEwBay1t4jIPYlj5HOFdUL9Yb4xIl5hfh1ZK/Pr+1PozcPhDmNM9stnFTo460MAAQQQQAABBBBAAAEEEEAAgX6BRYsW3WyM+b8iMsaD5JRW5O/u7v4/UaiSztblv8BAmF+Djld7rCZSYX6dp7V2m9MBhEP33SrdB3bmfGM0ED75pk3D5qFz0zlmu0VtPtlefzrjpVKt/+RjGwsm1O/2rpz5fmsxxixMx3Kkf8ZP+Dsbgf7nbr/yvFGjX9W/mJamV23deycJ9J/tky+B/n1rZy82xup7MTn479VoB/r3r5vdKGJXB79u9x4J9GdTm7EQQGCkCBDoHyk7zToRQAABBBBAAIE8FrDWaphfQ/1ntc6ODXKyY0PersxPqD+fDy3kamPKp6ySsimrXIcfKWF+BfCw4BcWuXpBGRcBBBBAAAEEEEAAAQQQQACBAheoqalZKyL1SZa52xhzQ1NT04sFzsHysiRQXV1dUlxcvDVJmP9n3d3dtVE7QEKgP7WXhEB/al5Dn9Zg/+SbN/mq1n/om7eKVu3P50agP/jdi0Kg/+C6yy/okdhDIjIz+BW+1iOB/rNlox7ot1bM/sZZf2dE1gd5U8PZCpEP9H9VxH4srO8Jp34J9GdTm7EQQGCkCBDoHyk7zToRQAABBBBAAIE8FnC7crgQgtl+Qv29pw/KS7+ck8c7mL2pF5de01+d360db79Nuo7dn70J5XgkD492Y0xljqfH8AgggAACCCCAAAIIIIAAAgggUGACixYtWm6M+ZrXsqy134nFYh9uamo6XWDLZzk5EqitrT3PWquV+ed5TOGJ0tLStz/wwAOv5GiarsMS6E9tRwj0p+aV+LTfav0a5s/3UH/JjBtkwhLHi2rvNcYsz0xyZH7aV6Df2vuq1uy5OQyhgcr8PxaRK3z2/7KI/D7h2dEiUiYirpk5Av1ni0U90N+2buaHrZh/ExHd22QtLiInRaQv4cHzvA8DRD7QT4X+ZDvP1xFAAIE8ECDQnwebxBQRQAABBBBAAIGRLGCtrRYRvXJ4WDuwc2JB0Giov2T8Ms+q8lTqT77VycL8I9FQ360LLtvlhrfQGNOSXJYnEEAAAQQQQAABBBBAAAEEEEAAgeQCtbW1b7XWPioio1ye1uDUZ5qbm/P3ys3kDDyRZQEN88fj8f8yxnhVao5smF+53G6oPbqlQbr2bs6y6PDhNAA+daUWwz67aeD74F2Lsz6/qM3HC2AwPF98YfQK9hSVT/FVqb/3pP8q/fpOnNi+KTKV/Qn0B//t6SvQL/JoVf3utwc/ukjb2lnrrZFPe4Xxz/yzxmkj8q1eG1t/8Zpd+xLn4WcN0Q70z9woYm5187Ui+0b3yIIL79jt65s3E4/962Ynqwp/1Mbi105f/dSzyd6HdPs68Nl5VX29vdvEyIVJxnherHzG9JU9VNnQ0p347P51s/Rg4HXufbgF+qOxH/vWzvqoMXJ3Mucgv06F/iA16QsBBBB4TYBAP28CAggggAACCCCAQKQFrLW3iMg9iZPUKutabb1Qmp9QfyHcSBDWfqnfpEseFP3TqY3EMP+gg95YoIcdHNodxhjH8kRh7RP9IoAAAggggAACCCCAAAIIIIBAYQrU1NRUiMhTIqLVTYc1a+3JWCz2vqampp8WpgCryoXAu971rnG9vb0/zecwv7pFPdCvc6ysa3Xc4rbG2Vnf+nwK9OtBCJ3vSGq5OujhZEygP/g3z0/4W0IK9O9vvHSS2NHbReQSj5UdFRu/qWrNU4+4PeNnDVEO9O9rnP0lY+0nPAx+GzOxd1TU7XL+izvhg5l4pBvCd5p7un21rZv9j1bs5zwykFasfcD0lX/YKcg/OJd0A/1R2Y/9jbP+0lr5dyNS5PjP4iK9xshfV9Xt/kbwfzPQIwIIIIBAUAIE+oOSpB8EEEAAAQQQQACBUATcfpnR2bFBTnYUVjGvZKF+PcCgBxlowwU8QuvSe/qgvPTL6FVAytY+lk9Z5Xb7Q4sxZmG25sE4CCCAAAIIIIAAAggggAACCCBQmAJvf/vby4qKinaKyEUuK3wmHo/XPvLII22FKcCqciFQW1s7QUR+aq291GP8baNHj168ZcuW3+dijn7HtNZq0Y3bE58/+dhGObF9o99uQn1u8k2bpHja3GFjHLrvVuk+oN/+2Wv5Euj3CJNnDytHI+XivXBa6rgFK6R8/gqnL1HsJs13w0/4O7RA/7qZS0XMfSIyxmX6VsTWV9XvWe+1PD9riHKgf//amR8RY/T/HBwzfzbF4HYmHumG8J32J52+nrvzorGjOksfFSOOVa0Gxnk+LkVvu6h+x0Gv9yLdQH9U9mPfujnXGonrdTplbuu0Yu6dXt+6PM1vfz6GAAIIIJAFAQL9WUBmCAQQQAABBBBAAIH0Bay1+os+rfB1VivUavUl5y+T8RV3OoJpKF3D6bSzBbzC/Ppkob4rft8Drc6vRg6t3RhT6bcfnkMAAQQQQAABBBBAAAEEEEAAAQQSBZYuXTrq1KlTj4rIW110jhljZjU1Nb2IHgJBCSxZsuT8np6en4nImzz61GIWNU1NTaeDGjesfgj0pyabL4F+jzB5agvOw6ePbmmQrr2bcz5zAv3Bb4Gf8Hd4gf7ZjSJ2tceqjsWsWVCxpvU3Xiv3s4YoB/r9BLfF2vuq1uy52c8bkIlHOiF8tzml09f+dbOmichjIuJ8fXf/YHZTVf0ex5M9Q+eSbqA/Kvvx4vorxr8a720R8Tzo+KyYngVVdU8f9vNu8AwCCCCAQPYFCPRn35wREUAAAQTSFHj+qUkTi3r6bpC4uVKMvNmKjB7o6oQR87Sx8ZZz3mC2Tbz0aJffIfa3Tp42qrfnejEy24r5Eyty7h8+aw4Zkeetkcf6RpsnLrr88BG//fIcAggEI2CtvUVE7nHq7cDOicEMErFeNMyvof6RtOZMtsCj+nx/tyM9zK8GevPDBZftcmNeaIxpyWQP+CwCCCCAAAIIIIAAAggggAACCIxcgUWLFn3FGLPSRaAnFotd/fDDD2e3fPfI3Y4RsfLrrrtu0ujRo/+rUML8umluPwfXyvda6TwKzS0YnatbBCrrWh1Z2hpnR4Grfw5uBw8iM8EQJ3LwrsXS29kR4gj+up6wpEH0pgSHttwYc6+/XnhqqICf8HeIgf6vitiPeezIb/pi8taLV+8+6rVrftYQ5UC/z+D2objpu/6iur1PJ3uDQ/boslZunL5m90+SzSOdQP++9ZdfYuIxPeCnt/Y4NiPyicr63c6V1IZ8It1Af6T2Y93se4z0/27drfm6xSLxw9aK2b9u9rtifef9pLKhpTvZXvJ1BBBAAIH0BQj0p2/HJxFAAAEEsiRwYOeEpTYunxIjl+vPv7yHNV+smHfkk57/kr5r/J8aG/tHa2WJiPyR23V0CX3ErchxI3avFXmob8yo/8i3gH/7rvF/KvHYTSJy3sDadr/hHPluKgcgsrTlDIPA6wJuv8joOna/HG+/rSClps11Pjuk69V10/4g4FF5vv+hzo4NcrJjA2Qi/RX61cuhcbUwbwgCCCCAAAIIIIAAAggggAACCKQlUFNTc+1AVVTHz1trP7R169b/SKtzPoSAg8DixYsv6O3t3S4iVR5AeVOZf3AN1trqM7dcbEtckwaiNRgdheYW6M/VoYN8CPTrvo20Kv36zp7YvikS1fnVf+rKh/oPVjg0Ct2k+ReLn/B3DgP9vir071838x+smM8aj9xBlAP9unX7kge39bFvVtbt/rAxYt22W4PabetnfkWs0YMSrhlCN4/9a2d+RIzZ6Jm3sGZD1ZrWf/R65Z5fN29qTHp/KiIXeTx31Mbi105f/dSzg8/4CfT7qdC/v/HSSdaO/qkRebP7+ObpMbGi6jeufvJ44jNR2Y+2tTPfY435togUu6/DnhKJfaiqvnWLn78G+t+RdbM/L8Z+Qqx90PSVf5hQvx85nkEAAQTSEyDQn54bn0IAAQQQyIJA+y8mVUosfreIXC8iMX9Dugf6jzw9oeTl38u/GyPvFpGx/vpz/dfbA8YWvWvaFf/zq8z6Cf/TdpsUHSiZ8E0ReZ/84VaDwYFfNHH70WlXHnso/JkwAgKpC1hrtTr/sEoChRpu18r8WqHfqb30yznSe/pg6ogF+okkVeel+9Tj/dX5/TTtq2T8Muk+9UT/5wqxedxkoL/gXFhoa66pqfmsMebSeDz+o61bt/7fQlsf60EAAQQQQAABBBBAAAEEEEAgCgI1NTU7RGSu01yMMV9oamr6VBTmyRwKQ2AgzK8/vJvmtiJjzI9FZElTU9PpfFq1tbZCRNoS5xylQH/xtLky+aZNw1hzNUe3oHZUKsMPhRoMlBeVOwbLI/mqjpt/q+ieO7WuvZvl1F7nXyvqAY8oNbeDHyJSaYxpj9Jc82UuEQ/0J60+/vy62TfGJP51EVPqZR71QH/b2pnV1sjmJOvoEWu+VFnf+imnUL8GtdsbZ62xIvUOGYKzeFw91s251khc/0Ioc/U00iFiaqvqWvc6PXNw3eUX9EhM+5iZ5PsgzUC/PB+XorddVL/D8Zesz91+5XmjRr/6HRGp8R7fPdAflf147s6Lxo7qLN0qRt6axLJTjFlZVdd6n9dzzzfMmBgrGqW/Y9PThZoxtWLs3ZWr93zc66BIvvx9xjwRQACBKAoQ6I/irjAnBBBAIIsCbU9O+IQx8vnMA+6pTNpfFX3pi317oCp/Cp07992+8/zZYuUbIuYtKXTm9ejeaV1H55iF0htQf6F1075j4hdF7Mc9bjdoE2PfXzH3mPP9pKHNjI4RSC5grdVfYugvM85qhRpuv+CyXaLh8sRWyDcSJH8LnJ/wqDjff/BB3xE/LbGfVA4C+Ok/Ks943GbQboypjMo8M51HdXV1cXFxsVYVefuQvu5vbm7+80z75vMIIIAAAggggAACCCCAAAIIIPAHgdra2lpr7cMuJluam5tvwAuBoAQWLVr0R8YYPUDiWpnfWtu0devWdwY1Zrb7sdY6VlCOSkBdQ+kaondqbY2zs83Vf7jAKXB+6L5bJWqh8qzjBDCg7vfkmzc5VrfP1SGOdJblFug3xpCVSgf0TAUun4F+PVT1uzSHGPqx38dMfHlF3VP9N5jsb5z1l9bKv3tV1heR31uRtS/0lv2fhQ0tr/8eXyvAj5LeBivyIT+5CCPyicr63cMqcO1bO+ujxogWJHRrw0Lnbg/uXzf7qyJWK+On3FcKwW39/5YdcTGf6+7p/vGld/y6q71xzuQ+idcaK5ofuNyzuv7AzNwC/S/cPmtKz2jZbkSmJ9nv3xqRL8eLYvdO//SuF56+/c0l54465y3xUfHlxvbvSYmP92WYrfbzhtFj9f1wPoH0h06f7IvH/+rif3rq9WKN2xqqiy4s6ny3EflckpsBBnv5TV9M3nrx6t1HE+calf3Qefn8HtVH9d14Soz57BhT9OjgzQMvrr9ifHe8d0FM7N+IyAKHwx6eB0V87COPIIAAAgh4CPAPqbweCCCAwAgXiGKgf6CivP6Ll17Xm2IbHuh/LcxvvqfVFlLszOvx/6yYdzQa95x6zHJ/6+Rpprf3x8bIxR6PWRHzpYp5R/4+QB+6QiAQAbdfYhzYOTGQ/qPUiVd1fq00X6iV49PZg2Rh/sPPvsfXbQZuIfdCvAHC60aDQvnlxUCYX3+reF3iexWPx5c88sgj3EaTzjccn0EAAQQQQAABBBBAAAEEEEDAQaCmpkYLxMxy+NLve3p6Lnz00UePA4dAUAKLFi262xjzUY/+Hm5ubn5XUOPloh9rrf5erDpx7CgF1KMUoneby9EtDaIV5GmZC5TMuEEmLGlw7OjkYxvlxPaNmQ8SYg8e8y/IW2tDpDyr6xTCwkFM6fcxI++vqNvdpJ09t3bO9FESbxEjb/TR+csa7h94bvRABfkUMnLm7qr6Vg00n9WiEujXSWVzL9wC/TqPfetm32PEDrtt3ccepfqI42GJ/Wtnf0GMXeWjs7iInBSRvoFnz/NzuGNIv56HNaKyH3rzQtv6mV8Ra/SwSArvvA/BPzzSY6xdVblmz5dT+hQPI4AAAggkFQjrL+6kA/MAAggggEA0BKIY6G/fMWGdiOhVvEWpK50d6M/scIDX6MlvGUh97sF/ou0XExeZmNUr4tyvuXvtbrTNlfOOvDv4GdAjAukLWGv1lxf9VTeGtlSqr6c/evY/Ob7iTtFQf2Ir1Irx6QqXT1klZVPcfy6XyuEHt0MUhWrucRBioTGmJd09icLnXCrzvz41Y0x9U1NTYxTmyhwQQAABBBBAAAEEEEAAAQQQyHeBRYsWvc+Y/iI6Tm1Nc3Oz/oyfhkBgAjU1NdtFZL5Th/lemX9wTW6B/igF1N1C9LkId49bsELK568Y9krkYi6BvegR7Mhtz/OhSr9HoP9eY8zyCHLnxZSyGVrWQP7QQL8C+ahqH5Cj3VRVv2fYXzJRCvRnKbjd7+kV6N+/bpZWcdeTVJ55hAA2xjFQ/3zjjEtjdtQjIjI5gDG8ujgWs2ZBxZrW3zj/80hWgvRJ90MfaGuoLo4Xdf7AiNSGY2JPicQ+VFXfqjdm0xBAAAEEAhQg0B8gJl0hgAAC+SgQtUD/i7+4YHxP7NVtRuSy9DzPDtof2DHxH63E14qYMen15/ip09bKpyqvOBr5E8f7n5ywwBj5nhGZkGT9P6iYd/R9ARoVZFc+vl/y5t3Ihw2ytr+awz2Jc+06dr9oBfVCa9PmHnFcUiFWi09379wq6g/2l0qYXz/j1l+hHhop1EC/hvnPOeeczdbad7i9W8aYP2tqavp5uu8en0MAAQQQQAABBBBAAAEEEEAAgT8ILFq06NfGmD91MDkSj8erHnnkEa2KS0MgMIGamprbz3TmVCo87yvzDyJZa3V9us6zWpQC6sXT5ooGvBNbLsLdbmHt7gM7RW81oAUj4Lbn2nuUbo9wWq3eLqDviUO7wxjjfPVAMGwF3UvOA/2Nl04SO1rD2zPChLZit1XV7bnOGLFDx4lSoF/ntb/x0knWjn7YiMwO1cPKx6av2f2vTmP0HyxonPX1M8X6b85wDlo5P+ZRVd61Qn7b2pmfsMZsEBG9jSGs9oq15gPT17S63gYdhf0YXLzOReKjvy9GrgkY5PfGmr+vXNMa7WtaAl403SGAAALZEiDQny1pxkEAAQQiKuAjoBzCzN2r27fvmPBXIvIVEXmD58BWToiR+2Jx+40Lrzy288jTE0peftlcI8Yerrzi6B797EB1fq3a8mc+FhG3IseNlResEb1urb8ZkXNEZKqIlA78C6SWsz9hJLZ02hWHH/XRb04f8WnwirH2E9OuOPZvOZ1sHgzu4/uFQH+A++j2C4xCDPS7VYpXzgM7Jwaomr9dJQvzp/NeFI2dKhdctssRJdXDAfkg63G7QV7/AqOmpkav263x2IPVzc3Nn82HPWKOCCCAAAIIIIAAAggggAACCERdoLa29q1nbtZ0vOnPWrty69atX436GphffgrU1NT8QERuHDL7HzY3N783P1czfNZuN9ZGKaBeVDZFpq50zjG2NYaaJR0G5hY0j5JXobybUbqZIRVTj0D/cmPMvan0xbN/EMh1oF9nsr9x9gyJ2y1i5MJ09saKtBorp8V4ZggO6s0wVfW7DwwdI2qB/tc8Mgr164EFXeMUEXEtkOhVoX9wDhketDgq1m4SY/7OIyfiGugfOFTwJRFZ+XqmI7WX47RY+4AY8x4RKXH/qFlfVd9a59V1FPZjcH7P3X7leaNGv6on8Zam6ZK41EPWmlu9DjWkxs7TCCCAAAKJAgT6eScQQACBES7gI6AcgpBnoP9OEfl4kkHbxNj3V8w91ur1XPuOCe8UkW+JSHmS/p4x1q6adsUx1yvBnn9q0sSinr4bxMoyI7HSPon/ZdW8Y8+EgBN4l+1PTnyvNfb/d6nSr/9+u6Wi68j7zELpDXzwAuvQx/cLgf4A99xaq9X5tUr/Wa0QK9aPr7hTNNSf2NIJqQe4BZHpyit4r5PsPvW4aAA/neZWtT6TPtOZRzY+43FwpMUYszAbcwhyjKVLl445derUj5KE+T/X3Nz8mSDHpS8EEEAAAQQQQAABBBBAAAEERrJATU2NVj/9BweDtubm5qqRbMPawxeoqan5cxH5oDHmP5uamgqqSJFboD8X1e+9dlID/RrsH/az7L2bpbfzUPgvwcAIRWWTHauvq1fXXtdf92U8v56Th6Rr7+aM+8mnDsYtWCHl81cMm3LUD0+4vasiUmmMac+nPYjSXKMQ6FePg+suv6BHzP0iRquP+82+aXj9J6N7X13WUzT2kyJ2tYftqyL2pqr6PQ8MfSaKgX6dX5rBbS1y+DVj7X9aYzRT4VpwMVmgX+fQXxHejv6uHoRIYU+0TOMzxsgyE4+djhurxRrPd9kX10C/Pq+hh/bGWSusiP6zqkcof1jvnWLMSrH2MRHR/2ixR+dm5fG+slPXXXzb86e9vi+jsB+D83vNZfYHrFgtfFWZ5t8nPVbsQ7Y3/r8vatjrfOV8mh3zMQQQQACBswX8/kMNbggggAACBSrgI6CsK+8WEc9/KUmJx8pXKq44usbpM207Jv7IiHW8//C15+2rRmJrps078oVkY7Y/OWGtGNEQ3yiPZ30dDkg2VtS/3vbkhJnGyBdFZN7Av8Dqv6B36En3aS8f+yxhfn876OP7hUC/P0pfT1lr20SkIvHhQqycrlXiNbSe2Arx8IKvzU94yC10r4/1nj4oL/1yTjrd9n/GrfJ/pv2mPaEQP+hxy0G7MSbdH+KFOGP3rv2E+a21X9q6datWc6EhgAACCCCAAAIIIIAAAggggEBAAjU1NY4/szvzO4TPNDc3fy6gYegGgREnYK3Vn4Xr99dZLWqBfrdq7SNpwzTQf3RLw4hZcpRuZkgFvbLOtS4cgf5UIBOejUqgX6fVX5V93awl1shnjcifeFQg1yD/PiOmvqKu9bvGiN23bs61RuJ65UiZG4cV+8Pp9XvOugkmqoH+wTXsXz97vo3bLxmRmd4e9lmJxT5Stbr1MT976ifQr3PY1lBdNG3U71aI2E+LkTcmedUOiZF/OdBT9uWFDS29+9Zfft75EgoAACAASURBVImJx34mIhNcPucZ6B/8zPMNMybGikY1itgPiphSjzm8YkUetL19fzsYUt+3buYPjBivCmKdVmKLp9fv0nkmbbnej6ET1L25sKjz3Ubk0yJyuYiMTroAkZNi7LfidvTnL6rfobdW0BBAAAEEQhYg0B8yMN0jgAACURfwEVAWK2Zz5bwj787GWtqfnLBDjMx1/xdnOWqtvL/qiqN6OtuztT858Vti7F94PNRjxayvnHdk5PzULRkaX/cU8PH9QqA/wHfIWqs/YBvWNLytYetCatPmOhczCHKt5VNWSdmUVf12Lx+/X052aIGK6DevML/OPtMDHl7V/zPtO2q6HmvNq0C/zzD/v27duvVjUdsD5oMAAggggAACCCCAAAIIIIBAPgvU1NS8SUT+22kN8Xj8Tx955BHHr+Xzmpk7AtkUcCtyc+i+W0WroUehFU+bKxrqH+ktSnuSjb1wq3Z/8K7FoodOotZKZtwgE5Y4//rXGENOKmobFsB8Xlx/xfjT8Z7rjbHXWGteuzHISqcReaJPYg9fvGbXvgCGyZsunr79zSXnjB67ZKiHETlijG2x0ttUVff04cHF7F878yNizEaPqvqvWGs+MH1Nqx6A8N32fW7OhbG+vrdZa6qtyMSheyLS90hl/d5n9XCF7w5TfFAD7FNjv7s8Nir+Nmvlz0RM8cAc9orY7bG+8p9WNrRoYcvQWxT2Y+giX7eJqYud+/r+vPZ9szcWs/8dHzXqp9M/veuF0HEYAAEEEEDgLAH+QZUXAgEEEBjhAj4CytkN9O+YsFteOzHu0uwBY4veNe2K//lVsq1LWu3fygkjsaXTrjj8aLK++DoCKuDj+4VAf4Cvilug/8DO137mUyit5PxlMr7izmHLCbJC/GCYf+ggXcfuF70BIMrNad5D5xtU4N7t0EBnx4a8Ofjgdx/dDo/kyzXDhPn97jTPIYAAAggggAACCCCAAAIIIBC8QG1t7T9Ya52qRLQ3Nzfn1e1/wevQIwKZC1hrt4lIdWJPJx/bKCe2a9Yy982rWnvuZ5e9GURpT7KxarebGaJ6sMEj0H+vMWZ5NswYA4F8EOi/5aBx1g9FxKu4429jJvaOirpdrtde5MNa82GO7Ec+7BJzRAABBMIVINAfri+9I4AAApEX8BFQzttAf7Jq/yL+DwdEfiOZYFYEfHy/EOgPaCestbeIyD2J3XWfery/InshNQ3za6g/sQUZuL/gsl2i1dkTW5QD68Wl14gG7d1akHN3OzhQiO+bx40HC40xLVH+3qquri4qLi7eIiI1bvO01n5t69atfx3ldTA3BBBAAAEEEEAAAQQQQAABBPJVYNGiRf9ljFmQOH9r7ee3bt366XxdF/NGICoCZy6t1ZLitw/7ufiBnaLB6ag0rXyugemR3KIaZA9rT/It0O/xji43xtwblhP9IpArgbZ1s24Taysq6vd8MpWq9/v+eeY8EzPNIvJH7nM3T4+JFVW/cfWTx3O1vnwbl/3Itx1jvggggEB0BAj0R2cvmAkCCCCQEwEfAeX8DfQHWO0/7M15/qlJE4t6+m4wVuZYMX9iRc7VMY1Ij1j5tcTsL3pHj9p80eWHj4Q9l3T63986eVos3vN+a80MY+USa2TUQD8njJinrbU/rnj56E/MQulNp/9UPzPoaa2ZPzgfY6XPGnnWiPzXG86R70689GhXqv36+H4h0J8qqsvzboH+IEPuAU21vxsNy5eMXyZjS68WDaIH0bR6vq43iOYW6Ne+gwzGBzHXQU+ds1sLOmif7PCA33XprQq9r74g+ufpricC2z+/4/t5ziPQH+lfZAyE+b8vIq6/KRwI8/+v/gtBaQgggAACCCCAAAIIIIAAAgggEKhAbW3tedba34q8/rPf1/s3xvxZU1PTzwMdkM4QGIEC1lqtzq9V+s9qvZ0dcvCuxZERKZ42VzTgPVJbd8QOWGRjH8YtWCHl81cMGyqqNxVU1rkWEq80xrRnw4wxEMiWQFvjzJnWmiYRmSQi3+jrGXPbxXf84nfJxj/Y8JY/6ikao5W1hh3WHPpZK+be6fWt3GyRDHTg6+yHTygeQwABBBBwFCDQz4uBAAIIjHABHwHl0AL97Tsm/ouI/fsIbsGwUHZ7CIcDjjw9oeTlbllprGgl4SoRiSWx0DD80yJy17Suo1/3G45v2zHxR0asV6mUThs3H6y88sjWVPZC5//7bnu7WPMXIjL5tfMHnu2VM1WVfy7W1FdcceQJP2MdePKP32JN73+KmGkuz//OxO2Hpl157CH9etuTE2YaI18UkatFZKzHGKdF5Alr5e8rrzi6x+k5H2P7WcLgM3sq5h2dlcoHRvqzbpWIohY+Hwzyl01ZFfiWHdg5MbA+3SrQ6wAaPn/5+P1yssPptvTAppBSRx6hcwk6zK8T0330OkCQ0uSHPBy191Wn5vEu3GGM0QpgkWt+wvwi8q3m5uabCfNHbvuYEAIIIIAAAggggAACCCCAQIEInKnOr7f7/dRhOcebm5sn8O/kBbLRLCPnAvbMD8edJhG1ivBuFdv18EHXXr1kM/xWVDbZ8aaAMOfwyoFdooH+kdbyKdCvt0dohX6nZs78EHyk7R3rLWyB/Y2XThI7+hERmTFkpc+LlU9W1u/e4latv/2fL58Vj8X0toqhn3PAsqeMlRsq1+yJ9A3PUdll9iMqO8E8EEAAgfwV4B9W83fvmDkCCCAQiACBfkfG0AP9B3ZMvNmK/ZyITEljI/WHuf9txHxi2rwjP072+aAD/XabFLWXTlxj4vbjYmRcsvEdvt5jxTSZuPnbiisPt3l93keovn+vKl4++tUD555/pxhzi4ick8KcjonIpyrmHf1a4md8jJ3CMEKgPxUt/e2fy9XCUQpIB1XV3Ykm6JsINLA+vuJO19sDNNSvNwJoWD7XzSvMr/N86ZdzQpmi17iZDBglW11HvgX6fYb5v3fVVVd9sKGhIZ7JXvFZBBBAAAEEEEAAAQQQQAABBBBwF1i0aNFfGGO+5fDExubm5v+NHQIIBCNgrdUK/Vqp/6wWtUrobgFvDdMf+uaton+G3YrKpsjUlf31ns5qUbvRIGyHbPSvAXkNyie2o1sapGvv5mxMwfcYbu+miNxrjKHKuG9JHoy6gLVi9jfOutuIuP1z2HEj8ou4sT8TG9PCe2JM/CJrTY0RqfRRbFCMkR9UrN79freDAVE3yub82I9sajMWAgggULgCBPoLd29ZGQIIIOBLgEC/I1NogX4Nwx8ombBRRLSK8Ghfm+T+UOeZ4tr1FfOO3uXVT5CB/uefmjSx6NW4ntZf5Odf8pOsb5+NxW6qnHPY9SpmH6H602JsncRNtRh5l49bApymdFysubXiiiM/GPpFH2Onsn0E+lPRei3Qf4+I6AGNs5qGzjXsHoWmFd01KB9GC2OdOtdJlzzoOmcNnh9+9j39Fftz1fTQQcn5y1yHP/zMjaEdOtBxdfwwWpgHEVKdr8c6I/fLjKVLl446deqU/t3sdcvM90pLS5c98MADfala8DwCCCCAAAIIIIAAAggggAACCPgXqK2t/QdrrdMVjyuam5s3+e+JJxFAwEvArdiNVoXXKv1RaW5hep2fBrw16J2N5nZTQNRuNMiGRZhj5FOg3+2dEJHlxhj9HScNgYIQaFs78xPWGP1ns0wzB84eRjpETG1VXeveggALeRHsR8jAdI8AAgiMEAEC/SNko1kmAggg4CZAoN9RJpRAv4b5Xyid8G/Wyk0iUhTQW/mKGLumYu6xf3Hd4x0Tf2TEeoUhO23cfLDyyiNbveb0Wpi/b7OIuSLN4LxT921i7Psr5h5rdfqiz1D9IRH548zmZH/VO2bU2y66/PCRwXn4HNvvNhLo9ys18FzUA/1hVXMfZNIq9GEE66Mc6k9240GYYX51T2aT4is87PGgb11Idz75EugfCPPr6Z33e6x1c2lp6XsJ86f7NvA5BBBAAAEEEEAAAQQQQAABBPwL1NTU6M+g/z7xE9ba92/duvX7/nviSQQQ8BKw1laIyLDbjaNYdd4t5J3NubqFt6N2o0G+v/Vuex3FgxOVdY6/ctQtqDTGtOf7XjB/BAYF2tbNus2KfEFExgavYk+JxD5UVd+6Jfi+C7NH9qMw95VVIYAAAtkWINCfbXHGQwABBCImQKDfcUNCCfS375iwTkQ+FWCYf3Dyx0zcLp925bHh94rqT30DCPTrYYT2konfN2KXZBacH+5tRXb0jYktHhqmH3wq4FC913dfr4h8vmLe0fqQxibQn+LffVEO9CcLnqe41LMe1xC/VufvPvV4Jt14flaD63q7gFvLRTX5ZKadHRvkZIdTAbhgmdSmbPIqz1sCMhkx7EMJfubmYd1ijFnop4+wn/Eb5u/u7n5fS0uL/v1NQwABBBBAAAEEEEAAAQQQQACBkAVqamq+LSJOVysubG5ubgl5eLpHYEQJ2DNl+p0WHLXwtFeV/mwF6ounzRUN9Se2bB4qGAkv59SVD4nud2I7eNdiUeuotJIZN4gePnBqxhjyUVHZKOYRmEDb2tkrrLFfFJE3BNapyFGx8Zuq1jz1SIB9joiu2I8Rsc0sEgEEEAhVgH9gDZWXzhFAAIHoCxDod9yjwAP97TvPX2it+Y4RmRDSW/GzaV1HF5qFMizYGESgv33nhHqxdo2IGRPC/HtFzFcq5h0ZVt0pi4F+XVbrtK6jVw4aBjw2gf4UXxxr7TYRqU78WBQC0eVTVknZlFXDVqRB+M5DG0QrsUe9eVRp7596NqvJJztgoIcbdN/zoelaNDCvhwL0vye2bB1M8LKKeqDfZ5i/ubu7ewlh/nz4rmCOCCCAAAIIIIAAAggggAAChSJQU1PzUxEZVgzAWnvp1q1bf1Uo62QdCERBwO3n49kKyadi4FYhP1uBeq9DBW2Ns1NZCs96CLhVvf9/7N0LeF1lmTb++9nZPQCtKdMmlSJkJwWZUaDHtH4I2MqhaaWoKIIDjhS1nc8BVJyq9CDBtnjoJ6OgjEVH66AOiqJSNCkHG4v4h6YnStVRaLMD0tKktQ0NtCXJfv590gTTZK/D3tmHtfa+3+vyKrrf9R5+7wo2yb2eFTTjky9cgFEXLEi2k9UiMo+HTIFCFHj2CxPeWiKRb0PwtkEW5lMonkxE5V/OuGXzc4VolYs98Txyocw5KEABChSuAAP9hXu23BkFKEABXwJ+Av0AdivwV18DOnbSdZXVe606vWuLN5ZtATDRuZM2i0bfVTHtJc9fEARprKbGsrUCXOqx/UMK3B8RfLtiauvvWraXjXjlkF4DyL8JcLbHN+CvQPSTsal7v9N/jsEG+lMItrcp5McRjdxp59O7foH8K4BzAUScbw+8iIheHpu697j3YKYwtw19SIAHE4rVsVdaH7X/oXnkmAtU5ToBrjxagf8EN38FWlXx/qppreud+vn4ehnwMIjXPc/PkwsEOdA/OnZn0gruQXjYIJX7KSih/rFn/bw7BJ+s5eNtAakYOvV1Cs0H4eGEIAf6fYb5fzNy5MjZ999//2uZOCuOQQEKUIACFKAABShAAQpQgAIUoIA/gZqamv8FcFb/3pFI5JRf//rXL/kbhb0oQAE/Aqp6HYDv9e+bq5C8nzX29nGqkG+ft297EK1rkldLT2UOr75ODxUE7Y0GXvsI6udOVe8PN2+EGQepOb1J4OivDOeJyOogrZVroUAmBVQhO5ZPnimiK+VY1sL59/IDJ04osFVVFo5fsnmdCJK+JSaT6y30sXgehX7C3B8FKECB7Akw0J89W45MAQpQIBQCPgLKGdmHQh6srG55t9dgQQrh913rYNbVvLHsSlVY0P4NLvvfB5X5sWktD/Tvo+sQjZ9U9kMRXAEg6jSGKn5SOa31qv6fDzbQ39RY/i2B2k/knP/eoIhrSeSDlVP2PJls/c0njbkTIh9zWX+XKFZWTGu9pe/1/gP98rwAH62obnkkmU98Q/kVELV3ro52OQPPML6PrxfPMby+Bvj5MQFVbQIQ6+/x4jNTYCHvfLZTz9mUtPp6ENaWqovT2wZ6x8l2RXm3ML+tIWwPSfS6Ob11IAgPKLi8ESEuIpWp3kOZ6l9bWxt58sknfwzg/S5j/ubw4cPvamhoOJypeTkOBShAAQpQgAIUoAAFKEABClCAAv4EampqXgYwsn/v+vp6/r7ZHyF7UcC3gKraz8btZ+QDWhBD6m5V+i3Qb8HvbDan+YP4RoNsOmRrbCffXD2w4Xdfbg+XAKgUkbjfsdiPAmEWeKH2rf/wWsnQqyKCyxLABAHGABjWZ0/2d7q/QbEREax59bUjD5x92x/bw7znIK+d5xHk0+HaKEABCgRPgD9gCd6ZcEUUoAAFcirgI6CckfUUc6A/vqHMXnH3UWdIfQ0iy2JTW5c79Xnu6bHl0dcSdQAc3w+qimc1Gr2kavLu5r7jDCbQH39qbCUiCQvJj3e5EQ4qdEFl9d7/cepjDyU0jyhbB+B8xz7AM0MSQ2e+afqL+3r7+Az0Oz4McZzDhrIfi+AD7je03BGrbvm0Ux8fXy8M9Gfk3xjBDvRXTG1JusvmjeUZ2n1uh8lXqN9r3rCG+XtPL6j3SRAD/XPmzHljV1fXf4rIe3J793O2AhR4pfvNUqq7RGSP/XPPf15KJBIvlpSUPFVXV2e/rGCjAAUoQAEKUIACFKAABShAgRQFampqklZrZaA/RUh2p4BPAae32AYtRG3bcQtS5+KtAk7z52Jun8cZ6m6Vi497ufbrewnawyVlc2thbxNI0hpEZGaoD4GLpwAFKEABClCAAhQoCgEG+ovimLlJClCAAs4CPgLKGeEr1kD/X586dXSndKyH6FtcIHcgEbkkNn1P0morvdc1N5Z/RpFYBsjQpGMp9gsiV1ZM2/NY388HE+hv3jDmYyrydQAnOK1fgYcrq1tned0oPsY6AOCaWHXrr1/f84Y3vlWl81eAVLiM/6tYdetlXvPHN465GSq396tAcPxlKj+KTWu5xmksH18vDPR7HYTPz4NcoT+oQW2ftAO6WcB7dOxODB/59qRDWFX5ffGbcPjgE+lOMeA6m8uq8zs1m699730Zmy8fAwX1PglioL+mpsYeCLs6H+fEOYtSYJ2q1qvqrx9++OHtRSnATVOAAhSgAAUoQAEKUIACFEhDgIH+NNB4CQUGIaCq1wH4Xv8hghpSdwlTw6r024MI2WrR0nE47YaHkg7ftMKxTla2llNQ4zpV57dNBs3W7gG7F5K0eSKyuqAOhpuhAAUoQAEKUIACFChIAQb6C/JYuSkKUIAC/gV8BJT9D+bSs1gD/fHGsjkAfghglCOPR4i897qdG8ouFMFPBShzGOtVADfGqlu/2/fzwQT64xvKfwjRf3Y52kOi+omKaXu/7XWj7Gwcc1YEYm8ZqHTo2wHgtlh164rez/1U6Pd7bzU9VT5LIvpjAKVOa/Uay8fXCwP9XjeCz89VNWnFryBUwQ9qUNsnbdJuuQz1e4X57cEBq84f9hbk+8RpbSKS8+8Pr7zyyhMOHjxor3KNhP3Muf5QCthrtu1Bwl+NHDly3f33338olLvgoilAAQpQgAIUoAAFKEABCuRAgIH+HCBzCgr0EVDVmGWmk6EErTK6rdEtVG8PIey+dz7sz2w1p+B5EK2yZZDpcd3evHDg8VXYv35VpqdMezyrzG8PlTi0ShGxnwOyUYACFKAABShAAQpQINACOQ9sBFqDi6MABShQhAI+AsoZUfEKSvdOEm8s2wJgovOk2iwafVfFtJf+4LWwIIzloyr8EYguik3de4fXfnyE25OGyQcX6C9rhGCq09oUeEEjclnVlJZtXuu3zz3PRPGd2LTWj/WO5WPP8HtvMdDv54SC04eB/tyfhYX6x775F7A/kzWr1L/nL++B/Zlu85qjUML85sNAv7+75KKLLho7ZMiQl/z1Zi8KZFVgP4Bl9fX1/5HVWTg4BShAAQpQgAIUoAAFKECBkAow0B/Sg+OyQy2gqusAzOi/icPNG2FB9aA1t1B1ttd88oULMOqCBQNI7M0A9oYAttQE3B7QsJFe+MZlWX1AI7XVojvMb/dfkrZaROalOh77U4ACFKAABShAAQpQIB8CDPTnQ51zUoACFAiQAAP92X04IN5Y/lVAb3Y58oOi+GjFtNafZOu2SDfQ7ydMD2BrrLp1kt+1xxvL7J2n73Lp/6tYdetlvZ/7WQMD/X71w9VPVa3ykFUgOq69+MyUQQXKM6EQ5KD2YPdngftTz9nkOIyF+e0M0m1jz/o5rEJ/sjbYsdNdU7auC/J9EqQK/eZfU1Pj9f8N2TomjkuBAQIi8mwikVi4du3aX5KHAhSgAAUoQAEKUIACFKAABf4uwEA/7wYK5F5AVS3Mb6H+45pVurdAdRCbU6V8W2s2q7o7VZMPslUQz8/W5BXmz+Y5pmtSuXiz06XzRGR1uuPyOgpQgAIUoAAFKEABCuRSgIH+XGpzLgpQgAIBFPAT6PcbmM7E9jwruCNcFfrTDdNnwrJ3jHTX4KeiPYDdCvzV73oFeBOAU1z6H/eAAAP9fmULrx8D/fk702yF+t3C/LbbPX9+L6xCf6G0oAb6Xc43LiKV+fCfM2fOGxOJxIMAqvMxP+ekgIPAY5FI5FO//vWvn6EQBShAAQpQgAIUoAAFKEABCnQ/kK/JHOrr6/n7Zt4gFMiSgKpa0RsrfjOgWdV5qz4ftOYWBrdwva3bqvVnurnNa28zyMacmd5DEMZzetNB79qC+ICE25shRIT/HxWEG4troAAFKEABClCAAhTwJcC/vPpiYicKUIAChSvAQH92K/R7h+n9P6CQ7l3ovQa0aUKuqpzesrbvHD4D/ekuy+k6BvozLRrS8YIc6LcK9haK7t+aN5aHVHvgskeMuRqjY3c67qd9733YF7/J935HjVuI0nELHfsXWpjfNspAv+/bo7vj7Nmz36CqjwGY6nLlg/X19e9ObWT2LiaBGTNmDI9Go+VDhgwZ3dXVNSYSiYxW1TEiMrbnDUG+3yrUx+3m+vr6/ygmR+6VAhSgAAUoQAEKUIACFKBAMgEG+nlfUCA/AqpqFfqtUv9xzQLqFlQPYnMLhVsgfPe982F/Zro5vR0gyFaZNkhnPHsYYuSEuRhx7tzu6vxuLYgPR7i8FWK1iMxLx4TXUIACFKAABShAAQpQIB8CDPTnQ51zUoACFAiQAAP9DPQDyQP98cay6wHcBeDEHN6yDPTnEDvIUzn9kiIIwW+nSvNBWFsmz9QrhN+2ayUO7FrpOeXwkW+HmTk1v+N4ThSgDk4PRKT6IEQ2tuRyHg0iMjMbc/odsyfU/6hbpX4ReaSlpeVdmzZt6vA7LvtRoFfg4osvPj0ajV4F4MoU3wjxw5EjR15///33v0ZNClCAAhSgAAUoQAEKUIACxSrAQH+xnjz3nW8BVbUwv4X6B7QghqttkRYKL5tbi+EVyWt3ZKvKu81n4e4wWPWG6IefPiVvt1h01DjPAH/fxQX1rRCVizc7Gc4UkYa8AXNiClCAAhSgAAUoQAEKpCjAQH+KYOxOAQpQoNAEGOhnoN8p0O/n3sjC1wMD/VlADeOQQQ70OwXdO4+8gLbdK2Gh7UJpgw3125sM7I0GTu3wwSdgD0IUSrP9Roee7vgAQxAeXghyoN/ugxkzZowYNmzYoyIy3em+sFB/XV3dpYVy33Af+RGYPXv2mxKJxD+LyL8DKPOxig2JRGLuww8/3OKjL7tQgAIUoAAFKEABClCAAhQoOAEG+gvuSLmhEAk4/by8fduDsJB1EJsF1k/50D2OgfFsrN3tQYJszDcY99NueCilMP1g5srEtUEN89uDIyPOvTzpFkWEeahMHD7HoAAFKEABClCAAhTImQD/Apszak5EAQpQIJgC/kLb+liseu/FudhBvLFsC4CJznNps2h2Q/jJ5k53XU2N5b8UaPKfJHVP5H8/6fp7r4EV+nttFfJgZXXLu52sfXy9HFHFZyuntX493fPidccEghzo96o4n+4Z2gMB1vb85T3o/ed0x8rUdRZQLz1lIazifLLm9RCD09sMbCy79sVn8ld9KNl+7GxLx/077M9stCC8xcHp7QEAAvP6YQv1Dx8+/DceFdTtjQI1dXV1R7JxVhyzeASuvPLKE9rb229S1c8A+AePndu74N9TX1/fWDxC3CkFKEABClCAAhSgAAUoQIFjAgz0806gQP4EVNVS+7f2X0G2Kt1naqduFfNtjgOPr8L+9asyNV33OCdfuACjLlgwYMwgWVkA3YLoYWlBDfObn0t1/sD8vDss58x1UoACFKAABShAAQrkX4CB/vyfAVdAAQpQIK8CPgLKtr7jqqZnc8HpBueTrSkIY6Ubps+kcbpraHqqfJZE9McASjO5Ho+xWKE/h9hBnkpVvwfguv5r3Be/KRAV8EfH7nQMuQ/W1YLuQQv1236dQu62XjsXq7bft3mF+YO0R1u319sEBnuu9uYGc8p3C0Og34z8hvpHjhw55/777z+Ub1fOH36B2bNnv0FVFx79XfInAYxw2dFrInJ9XV3dD8O/a+6AAhSgAAUoQAEKUIACFKCAfwEG+v1bsScFMi2gqjEATcnGDVrl+f5rdArY9/bLdKjfqvRb9ftkbfcP5uNw88ZMH0/K43mZpDxgli6whyB23zsf9mcQm4djpYjEg7hurokCFKAABShAAQpQgAJOAgz0896gAAUoUOQCDPRnt9p/vLH8q4De7HKbvSwJvaZi+t7kP13MwP2ZbqB/54ayC0XwUwHKXJbx+1h1a3ZKWQNo3vDGt6p0/gqQCqc1eFXV773OzwMKXmP5+Hphhf4M3LM2RNAD/Rb+HvvmX3SHwLPR2natxIFdK7MxdFpjeu3XQv2v7Luve83W1+0BAFtAECrV94fI9kMaQXkbQVgC/XY+PaH+tQDOc7lxf3f48OHZDQ0N7Wnd3LyIAv0E5syZU5FIJNYAOMcNR1VXvXUo2wAAIABJREFUrF27dgkBKUABClCAAhSgAAUoQAEKFIsAA/3FctLcZ1AFnN5qG6TK88nsLGBv1eitWr9Ty3So/5Rr70k6n4X5LdSf7+b20EG+12bz2z3Vvm1Nxt+ekOm9sTp/pkU5HgUoQAEKUIACFKBAvgUY6M/3CXB+ClCAAnkW8BFQthWyQn9j2RYAE52PS5tFBz4cEN845mao3A5gmMO1RyC6KDZ17x3ZuhXSDvRvPqVCOjsfEcGZjmtTvIiIXh6bundzNtbPQH82VMMxptMrhIMUdPcKuQ9G2qrdW+g9SC1T+w1imN+cTz1nU1Ye0HB6g0G+znbUuIUoHWdFyAe020QkcO959hnqbzx8+PA7GerP111VePNeeeWVJxw8ePAHAK5w252qfmzt2rXfKTwB7ogCFKAABShAAQpQgAIUoMBAAQb6eVdQIL8CblX6Mx2Iz/ROvUL9mQ6Q28MDFurv34JUcT5IVfp7K/BbiP/g02sCW5G/73l6+M0UkYZM38ccjwIUoAAFKEABClCAAtkWYKA/28IcnwIUoEDABRjoz3aF/rI5AH4IYJTjraD4Tmxa68e8bhUf4fak1eHTDfTberyv1dcEkaUV1S1f8Vp/Op/72DO8qur3zssK/emcQP6uCUOg33Qs5D5i9NVOAem0AS0EHpSK7n03Yfu14Hu6rX3vfdgXvyndy7N6XcXUloyPH8T9hi3Qb4fSE65+1KNSf6OIXFxXV/dyxg+SAxatQE1NzS1H/1W/HEDEAaFLRN5RV1f3RNEiceMUoAAFKEABClCAAhSgQNEIMNBfNEfNjQZYIKxV+rt/ll46Dqd86J7uP5O1TIb63SrgB+nhh16L6KjkJtm+Fe2NBWFtp93wkNO9tFpE5oV1X1w3BShAAQpQgAIUoEBxCzDQX9znz91TgAIUAAP92Q30//WpU0d3Ssd6iL7F6XZT4JkhiaEz3zT9xX1ut2S80fPhgIOi+GjFtNaf9B3HO5SPNk3IVZXTW9b2n7+5sfwzisQyQIY6r03/0Dm05J1nTNiTUhq2qXHM1RFE9lVUtzziNDYD/cX7LylVvQ7A9/oLBLFyva1x+Mi346TRV3UH/O2fM9GCWsl+xJirMTp2Z8pbDOrZ2UbS3VN/BHsQo/O153Hk4O/Rvu8+2H8PWrOzs/0mafNEZHXQ1tu7Hj+hflXdGo1G3/mrX/1qf1D3wXWFT6CmpmYWAPu71RscVr8/kUhMefjhh5vCtzuumAIUoAAFKEABClCAAhSggH8BBvr9W7EnBbIl4Falv3VNLdq3PZitqTMyrleo3ybJVOC+bG4tRpx7+YB124MDL3zjsozsh4PkR8DO1c7XobE6f36OhbNSgAIUoAAFKEABCmRAgIH+DCByCApQgAJhFmCgP7uBfrs34hvKvg3BR53vE30NIstiU1utAqxj6xnnIwCc/v97dwKJ91RV79vQd5DBBPrjG8dMRkIehOBUl6WpQtbE2lveJzPR6efrId5YdkNPxdtXJaHzK6bvfSjZdSEM9HdB8cXYtNalfhzYx+WrQnUGgHX9ewS1cv1gznLsWT9P+hBA266VOLBr5WCGztq19tCCBcPtAQY/LYiV6vuu2ynkHvR1+7Hv38fesOBwboH/RcfcuXNP7OjosIfPznfZ+zOqOmPt2rV/S8eH11AgmcCsWbPOEJE6AGc4CP1FRKr5hgjePxSgAAUoQAEKUIACFKBAIQsw0F/Ip8u9hUkgzFX6zTlXoX63Kv324IM9AMEWTgGX6vwNIjIznLviqilAAQpQgAIUoAAFKOAcCKQNBShAAQoUiQAD/dkP9DdvLLtSFd9xqexqd9s+qMyPTWt5INmt17yx7LOquBXACS635u9j1a0DSoMPJtBvczU1ln9LoPNdHiSwbgkAazuHRq5zq9Tfsr1sxKuH5Q6o/guAYT17aYLo+2NT927uv7cQBvoB6KMV7Xtn+324oUj+VZPyNp0qDRVioN/C8Rbq79+CvlcLhZeestCp2vvr2wnygwm9i3QKue+L3wQL9RdSq5jq+DKVShGJB32vfir1A/jDkCFDZqxZs2Zv0PfD9YVH4NJLLz0tEok8DeBkh1Wvfdvb3jantrbW/k7ERgEKUIACFKAABShAAQpQoOAEGOgvuCPlhkIqYMUskhXDse2EoUq/rdMtbN97LJmo1H/KtfdgeMXUASfNKv0hvfntbbuszh+aw7NqcDu/POU0dCbsd9f/KMAkBaKvb0CxLRLR/41Ehqw//XONTSLQ0GyOC6UABShAAQpQgAJZEmCF/izBclgKUIACYRHwGejvAPBqxvakuMupgnm8sWwLgInOc2mzaPZD+P3nH+y6mhrL1gpwqYfhIQXuF9GvW7hd1yEaP6nsYhF8AsBFAIa4uLwmiCytqG75Sv8+gw30+wnV95mzTQQ/V+h/Vxzc+7iF2p97emx59EjXJRD5IAD7QfNJA/ehf4DgX/qH+v3MrZAHK6tb3u11fzY9VT5LIvpjAKVOfb3GijeWXQ/gLgAnuszXKYrHFHKPKl7p7hdJnCyJkqdi0/c0ea2Tn/9dQFWT/vDuxWemwMLuhdIsGG+B8mQt6Hu1tdsDCcNGnNdd9T069PTubbyy71gIPqhvGOhv7RRyD7p/Ol8DTnsVkdB8b9gT6v91z/+nODH8eciQIecz1J/OXcJrnARmz5799p4qeE5/J/uP+vr6mylIAQpQgAIUoAAFKEABClCgEAUY6C/EU+WewioQ9ir95u6nUr8F73ffOx/2ZzrNwvwW6k/WWKU/HdH8X8Pq/Pk/A7cVrKudET092vZuAW4CML1PcTevhR8BsB4RWVZ5y+bfMdzvxcXPKUABClCAAhQoVIHQhDYK9QC4LwpQgAL5FvAZ6M/wMuWOWHXLp5MNOtjgfN8xgzRWfOOYmaryYwHKMozZM5z+oXNoyTuTVccfbKDfJohvHPNpqCzzeEPAoLamQGPX0MhlffcQtED/zsbR0yKI/ALAKSlutk0TclXl9Ja1KV5X1N2dfimx58/vxeGDTxSUjVXot2B8/1aIew3awY0YczVGx+4csCyrzG8V+gupOe31aDA+dK8inj179jBVrfcK9Xd0dLzjscce21NI58i95FegpqbmWgD3Oq1CVaevXbt2Q35XydkpQAEKUIACFKAABShAAQpkXoCB/sybckQKpCvgVqU/TEF1v6H+/evvge0rneZWpX8wDwuksxZeMziBky9cgFEXLHAaZKaINAxuBl6droAF+SuGtH0Cis9icL8LV0D/gkjkY1WLNj+e7np4HQUoQAEKUIACFAirAAP9YT05rpsCFKBAhgTyEuhX+VFsWss1ybYQpBB+3/VlYl3xxrLlQPcPMv7+OsHMnOM+qMyPTWt5INlwmQj027jxxjKrTP+vWVi/DW9vXlwTa295n1X1791H0AL99taE5hFl6wH8nxSPjoH+FMGO3RS6LllY10LWFrYupDZq3EKUjls4YEv24IKF+tmyJ2Bhfgu6929FFuhfLSLzsqecnZF9hvp3RqPRCx966KEXs7MKjlqMAjU1NV8FkLQSv6quX7t27TuK0YV7pgAFKEABClCAAhSgAAUKW4CB/sI+X+4ufAJuVfpb19TicPPGUGzKb6i/fdsa7F+/KuU92fhW1T1ZM6PdP5if8pi8IPcCbucYxoI1uRfM3oxNKyZOVMV9gJyVwVkSAL4rnaU3VtY2HM7guByKAhSgAAUoQAEKBFqAgf5AHw8XRwEKUCD7AvkI9Cvkwcrqlncn210mgvO94wZtLAuDPz+y7NuqsMqumQr1H4Lo0tjUvRYsS9oyFei39cdPKvuhCK7I4PptzarA411DI1f2f8NA0AL9ttjmxvLPKBLLABmawlcoA/0pYPV2VdXao/fHrf0vbdu1Egd2rUxjxOBeYtX5rUp//9Z55AW8+MyU4C68AFZWMbUl6S4K8e0ITg8vALhNROzrLXRtxowZw4cPH26/kbvIZfHPdXZ2Tn300UfbQrdBLjiwAjU1Nb8CMMdhgRfX19c/FtjFc2EUoAAFKEABClCAAhSgAAXSEGCgPw00XkKBLAq4VekPW1Ddwtplc2sxvGKqq1hn2y6kU1XfqUq/TWaB/rA8/JDF2ynwQ7udIQBW58/TCe5YNnGOiPwIQGlWlqB4ApGO91Ut3s638GYFmINmQmDn8kmPevyO6rGqJVsuzsRcHIMCFKAABQpfgIH+wj9j7pACFKCAqwAD/dF3VUx76Q9et0mmHg7oqfD+NQBW8mOI17wen7dB9AuxqXvvcOuXqUC/zdG9/pPKvwTRjwM4YZDrt8s7APzixBNwffnZre39xwtioL/nDK1y/Pkp7J+B/hSwers6/UKiEKvWR4edhlPP2ZRUqRDfSJDG7ZCVS6wyv4Xck7XmjeVZmTOfg7oE+ueJyOp8rm0wc/eE+tcAcPyBqIh8va6u7pODmYfXUqCvwOzZs8tUNQ7gxCQyG+vr66spRgEKUIACFKAABShAAQpQoJAEGOgvpNPkXgpFQFW/d/QFy9cl249V6W/f9mBotmqh/pET5mLUBQtc12yh/lSr9btVd7fxXvjGZaFxKsaFjjj38u4HPhxaKN8+WwjnuHP55LlA4oeAjMzmfhSoi3SWXsFK/dlU5tiDEWCgfzB6vJYCFKAABfoLMNDPe4ICFKBAkQsw0J/bQH/v7dbcWP4hhX4JwLg0bsGEAn9AJDK/csqeJ72uz2Sg//X1bxgzV49Vc54IIOK1hiSfK4AXj/7vtbHq1v9yuj6IgX5ba/ypsZUS0fsUamE9P3+fYqA/nZtEdQYAe3jiuFaoVeutQr9V6i+W/aZxS2T8EnuIwh6m6N/a994He5Ci0JrTfgFUiogFk0Pdampq6gHMctjEuvr6+neGeoNcfOAEZs+e/QVVXZpsYSJyeV1dnT1owkYBClCAAhSgAAUoQAEKUKAgBBjoL4hj5CYKTEBVYwCakm0rjEF1v6F+26/tzx5a8Ftd3y0Ubg8+2FhswRQ47YaHYPeGQyuIn20HU955Vc8trz4tgs7fADgjB2tXiN5duWjrjSKw3y+zUSBQAgz0B+o4uBgKUIACoRfwE0AL/Sa5AQpQgAIUcBZgoD8/gX47kZ5q95+EqJUbqfIRjLdq9s+o4M7Kqa3f93tfZyPQ3zt3U+PYdwOJmwWwYLufiv2dALYD+EZFe+v3ZSbsvzu2oAb6bcEt28tGvHoYX0YCH4TgZNfzUOwXRK6smLbnMb/nxn6A0y8jCjXQb2F+C/Una3v+/F7YmwnYMifgVp2/UL0rprY4ARbMLz1qamrqANT036iILKmrq1uRuTuII1EAuPTSS0+KRCLNAEYn8Ximvr7+XDpRgAIUoAAFKEABClCAAhQoFAEG+gvlJLmPQhM4+gZBq9BvlfoHtLAG1S28fcqH7nELcXfvNZVq/TamVXkfXjE16S1w4PFV2L9+VaHdHqHfj52ZPYzh0EL95tkwH87O5ZO/CXS/zd2rWQA/roqfRKD1iRLdZRdIouQsFX2XKOxwT/EaBEAbgMurlmxZ76Mvu1AgpwIM9OeUm5NRgAIUKHgBBvoL/oi5QQpQgAIUCIPAc0+PLY92dF2OhEyH4C0KDOn+gQbwigXgFfrESSfIQ+Vnt7YHdT/NG8vOV8VsezhBgfF91rkfgj9B9cmg7yEdW3swI35S2cUAZovgXAVO6nt2tu/OYSWPnDFhj2OSNp15i+UaVbXqQlZl6LhWqIFrpyr9Fua3PbNlTqDYrN0eYBCRgvq+cPbs2WtU9fX3ZIvIz+rq6t6fubuHI1Hg7wI1NTWfAnBHMhMROb+uro5PY/GGoQAFKEABClCAAhSgAAUKQoCB/oI4Rm6iAAV6CuNYoN/eeHtcS7WKfZB4LIB/8oXz3cLcry/Xb7DfwvynXHtP0m2G2SpI55bJtbid19H7vUFEZmZyPo7lT+DZZVPGlyDRAMGbPK5oVZXrxy/d/JBTv3W1M6Knl7y8REQ/B2CYx3i/rFy85b2s0u/vnNgrdwIM9OfOmjNRgAIUKAaBggpuFMOBcY8UoAAFKEABClCgmARUdV2yX0S07VqJA7tWFhyFU+ja3kqw5y/vgf3JlhkBp2r1++I3oX3vfZmZJECjuAT6V4vIvAAtNSNLqampmQ9gjqr+aO3atT/JyKAchAIOAjU1NfYv52S/wPpifX39IsJRgAIUoAAFKEABClCAAhQoBAEG+gvhFLmHQhVQVQvz28/SBzQLqr/wjddrX4SKwEL9IyfMxagL7EXX3q032H/w6TXd1fuTtZMvXOA4HkP93sa57GEPXzi9UQHATBFpyOV6ONcxgZ0rJv2LKv5LgKiLyd80oTXjP7+10Y9b07KJn1AR+6Vfd8E7h7Y3kkhcGvv801v8jMk+FMiVAAP9uZLmPBSgAAWKQ4CB/uI4Z+6SAhSgAAUoQAEKhFJAVWsB3Np/8YVasT467DSces6mpGdVqA8x5OPGHB27ExZwT9aaN5bnY0lZn9Nlz3wtcdb1OUGhC8yaNWupiHyh/z5V9U9HHyh5S6Hvn/ujAAUoQAEKUIACFKAABYpDgIH+4jhn7jK8AqpqVfqvS7aDA4+vwv71q0K7OQv2l82tdQt3H7e33mD/oeZNONy88bjPvMaya3ffO9/xgYDQIoZs4W4PXhx9q3NBFqkJyxHtXD75m4B+3HW9Kiurlm7+jN89NdXOGK7RA48Acr7LNarQG8Yv2Xq333HZjwK5EGCgPxfKnIMCFKBA8Qgw0F88Z82dUoACFKAABShAgdAJOFUWskr1Lz4zJXT78bNgp+B1Ie/Zj0sm+9hDE/bwRP9mlfmtQn8hNqc3EgCoFJF4Ie6Ze6JArgTmzJlzTiKR2JZsvkQiUfXwww835WotnIcCFKAABShAAQpQgAIUoEC2BBjoz5Ysx6VAZgRUNQYg6c8gCqXyvEfIOylkb7i/7wMNFuo/5UP3wP5M1uya/evvQfu2BzNzOBwlJQGrym/V+Z2aiDDnlJJoZjv7CC8fUpUPjF+6+aFUZt6xYtL1UKxyrfyv+oOqpVs/lMq4Qe67c8XZYwXR2aoyQ4HualMiulOAjYrOuqrF2/fkYv3PLpsyvgSJOQqcB0Fp95yKbRA8fajjyJqzb/tjezbWsf3Wt4w4KTp0aiKC/wNFNSDDe+Zuk4huhspT0lm6obK24XA25k82pj1ckig58E4R+cCxM9HDgPxOO7t+cEbttpZk1/j4mnisasmWi3O1B85DAQpQgALhFuBfdMN9flw9BShAAQpQgAIUKHgBPVqmP9km9/z5vbBK/YXW3Kr0F+qec3mGVpnfHppI1uwhEXtwotCa2575y49CO23uJ18CNTU1O+0BmSTz31xfX/8f+VoX56UABShAAQpQgAIUoAAFKJApAQb6MyXJcSiQPQFVtQr9Vql/QCuUyvMWwh85YS5GXbAgJUjbf+eBXTi47aHuoL5XaDzZgwApTcjOaQnY+Z52g2sOnG+cTUs2cxf5CC+/GhG8P7Z4S10qs8ZXTJmc0MQjAP7B5boBwegdt094syQivwNQ5nyd3F21ZPO/ea1nMGPFV0yanVD8FMCJDvO8vvbnlk88L6Ly/yCYDiDi0N9+N7pDIEtiizf/RARJf1fa/9odyyb9XxG4vMXgmIUqpGn5pLkQ/Qogb7ZnCRzWkVBgq0Tkk1WLNj/uZej1+braGdFYycsfUUl8CpAzXfbfO1QHgKehWFa5ZMsavw69F7vdrwp0iuAjVYu3/Hf3uoa0fVoVSwCM6LuPvv28fb0EXv88ra8T36OzIwUoQAEKhFaAgf7QHh0XTgEKUIACFKAABYpDQFXXAZjRf7dtu1biwK6VBYcw9qyfY/jItyfdl1WPtyrybOkLuIXbC7VC/6hxC1E6bmEyNL6aOP1biVdS4DiBmpqarwK4OQnLuvr6+neSiwIUoAAFKEABClCAAhSgQNgFGOgP+wly/cUi4PTzdNv/4eaN2P2D+QVBYcHvsrm13cH8dJoF9p0q9Pcdr1DebpCOUT6uscr8LmfaICIz87Euzvl3gZ3LJ1lQv8bJxMLPECwYv3jLd1Nx8xmm3z40Ep3xpkUb9vWO7fO6IAT6N3Z1DL0oEn1tkQg+CWCYTx8F9Ikh0KtPW/L0i17XeAXOFfrzSOeof05E274rwFU+AvW9UyYA3N/VMXT+mbc99bLXOvp/3v0Awe2Tr4HaAwQ4JdXre/o/h4hcn8qDBV4PoKji45Gu0u9p9MD9gLzL4cGG18P3Xr4p7IuB/hSw2JUCFKBAMQkw0F9Mp829UoACFKAABShAgRAKHC3QX3v05Y639l+6Vee3ivWF1NzC/LZPVugf/GnbwxLm7NQKMdTvcl+xmtHgbymOQIFugVmzZl0gIuuTcHR1dnaOfvTRR9tIRQEKUIACFKAABShAAQpQIMwCDPSH+fS49mISUNUYACuSY38OaAceX4X961cVDImF8k++cD5GnHt5VvdkVf0PNW/uru7Plh2Bky9c4PbmhbiIJHs7ZnYWw1EdBXasmPw1Uf2EB9GGro6hl6QT/E6VPiyBfgX+KMAmANe6VMN33L4CO0pU5saWbv6Tm5GPwPl6BV4RYHaq1t39FU8g0vG+qsXb9/i9vql2xnCNtt0F4PoUHiBwGv6IKr5WtWTLLX6q9XsF+kX1kyoy5ejbED7ksh8G+v0eNvtRgAIUoMCgBRjoHzQhB6AABShAAQpQgAIUyKZAzy8gmvrP0XnkBbz4jP2MpTCaV5i/EIPm+Tq5YrOumNriRF0pIvF8nQPnpUCBCUhNTY19sY3pvy8RmVFXV/fbAtsvt0MBClCAAhSgAAUoQAEKFJkAA/1FduDcbqgFVNXeeGuh/gGtUCvO5yrYb36dB3bB/rRmIX9780Hvfw/1jZPHxVtVfqvO79JmHv0ZW0Mel8ipewR2Lp94JSA/ADDUA6W+q2PoVdkO9Ycl0J+hG2gbpONStzC9j0D/oJeiQF2ks/SKytqGw16DWZg/EW17IO0HCJJPoAqser6z9MaZtQ2dbmvwCvQD+mdAqgAMcRmHgX6vg+bnFKAABSiQMQEG+jNGyYEoQAEKUIACFKAABbIloEfL9Ccbu1Aq1nsFzAvxbQTZulf8jBsddhpGx+6EVet3aoXyAMWIMVd37zVZExF+P+jnhmEfCvgUmDVr1n+JiFUZ6t/+ub6+/n98DsNuFKAABShAAQpQgAIUoAAFAinAQH8gj4WLooCjgNObb+0CC5/vvnd+QYbQLdg/csJcjDh3Luyfc9EK9SGJXNjZHHZOp93wkNt0tx39Uba9yZktAAI7V5w9FjrE3lT6Zh/LaYLik5VLtqzxU03dx3gDuhRZoB8KfKtq8ZaPO3nmKNDfKdBbqpZs/X9uZ6YKabp94l1Q+Xg6byXwuB/s98Z3VS3Z4vq2CO9Av6+7joF+X0zsRAEKUIACmRBggCMTihyDAhSgAAUoQAEKUCCrAqpq1YSsqtBxrW3XShzYtTKrc2d7cIb5sy2cfPxiCfWPGrcQpeMWJkNYLSLz8qPPWSlQmAKzZs26QUTs1cH926fr6+vvKMxdc1cUoAAFKEABClCAAhSgQLEIMNBfLCfNfRaKQM+bb7+X7OfqtkerKr/7B/MLZbtJ95Grqv02uYX6X/jGZQXtma3NWWV+q9Dv0BpEZGa25ua46QnsXD5xESDLfYa0FdC/KGTx852lv/SqqJ7qioot0A+gDcDlVUu22EMVA1ouAv3dkyqeL4lGZ1bc0rjT6cyalk/8sEK+7VH9PtUj79NfDwKRa6qWbF7jNAgD/YPg5aUUoAAFKJAXAQb688LOSSlAAQpQgAIUoAAFUhFQ1esA2C8fjmudR17Ai89MSWWoQPVlmD+/x1EMof5Tz9kE22eSNk9EVuf3BDg7BQpLoKam5moAAyrxi8hX6+rq/r2wdsvdUIACFKAABShAAQpQgALFJsBAf7GdOPdbCAI9oX4rlhNLtp/2bQ+idU3hFz63YL8Fxk+omNz9ZzYq9zPQn95XjEeYPy4ilemNzKuyKfDsrdPfUDLktUcATEtxnkMiqEto5D+e7xz5ZCbC/SEM9Ftl+ach8sWhEn3sTYs27GuqnTE8MaTt7aK4HUC1jwclflm5eMt7k1XpTyHQn1CgAYovHuo88uTZt/2xffutbxlx4tDhc6C6AsAZnmersrJq6ebPJOv33PLq0yLo/I2PcdoVuAPRyH+N/9ym57ur+i8/980iJZ9R4BoAwzzWsaGrY+glZ9721MvJ+mU60J/mHI9VLdlysacnO1CAAhSgAAV8/CWASBSgAAUoQAEKUIACFMi7QM8vHpqSLWTPn9+LwwefyPsaU10Aw/ypimWnfyGH+oePfDvsPnNolSISz44qR6VAcQpceumll0QikYf7715EflRXV2e/fGCjAAUoQAEKUIACFKAABSgQWgEG+kN7dFx4kQuoqr351kL9SduBx1dh//pVRaXUN+Df+8+DBSiWhyMG69T3+pMvXIBRFyxwG3KmiDRkck6OlTmBnSsmn4uEroHg9DRHPQTIbxDBlytv2fy7ZOF0P+OGLNCfgOh/NneM+mSyhxnW1c6Inh5tu0sA+8JwK9DbIpHIOyoXbfrf/kY+A/1HFFhUtXjLfyRz73lg48cAatzPQLYPjURn2EMJ/fs1LZ/8GYV+yW0fCuwoUZkbW7r5T8nm2blswqWQyA8AlDmtQ4FOCBaMX7zlu0nHWD7pUQAX+bmXAHQA2KKKdRB56e/X6FkR0VWVi7duTXMOBvp9HgC7UYACFKCA+18A6EMBClCAAhSgAAUoQIHACKiq/dLBfvlwXGvfex/2xW8KzDr9LIRhfj9KuetTqKH+0bE7MWKMFQwf0Pia4tzdXpypiATmzJkzMZFIbEmy5d/U19f7/aVBEYlxqxSgAAUoQAEKUIACFKBAmAQY6A/TaXGtFDheQFWtDP+tTi7FGOrva2Gh/uiocd1zTsmUAAAgAElEQVSV+62Kf28Ff6vm76dZdX5708Hh5o1+urMPgBHnXo6yua5vh7hNRAr/9REhvxviyyb/U5foGgHGD3IruwHc3dUx9E6nSutO44cp0K9AXaSz9IrK2obDTvuxav0aPfAIIOe7mKpCbxi/ZOvd/fv4CPQrRO+uXLT1RreHKHxW2H81Inh/bPGWur7rOPZAQEcDoJNc9tAG4PKqJVvWu907Tcsnflgh3wYwxLGf4rddpQdnnXnTc0f69/FZod/emvBQorPro2fUbmtJ9V72MQcD/amisj8FKECBIhZwe6KviFm4dQpQgAIUoAAFKECBoAmo6nUAvtd/XZ1HXsCLz0wJ2nId1+MSsu6+xt42YG8dYMutgJ9Qf9uulTiwa2VuFzaI2U49ZxNsX0naPBFZPYiheSkFKJBE4NJLLz0tEok83/8jVf3T2rVr30I0ClCAAhSgAAUoQAEKUIACYRZgoD/Mp8e1F7tAzxtw7WfrAwrm9NoUe6jf6R7pDfv3ft4b9rf/PmTUKd3/c7G94WCwX0/2oMQp197jNgwL0gwWOYfXv1D71n/oiA69D8DFHlXl/ayqXVW+mugccoffYH+IAv2HVOUD45dufsgLomnZxPeoyP8AGO7UV6E/H79k6xX9P/cR6N8bUbnQqSp+3/H8VNkH5PaqJZsX970uvmLS7ITipwBOdF6/rB6/ZPM8L4tn7zxjWEnbyLUQvMOl798iErkktnjT5v59fITtfT3g4LZOH3Mw0O910PycAhSgAAVeF2CgnzcDBShAAQpQgAIUoEAoBHp+6dCUbLEWgLcgfNDb8JFvh1Xnd2oM8+f3BL1C/fbwiL0NIgz3mlXmt4dHHFqliMTzq83ZKVB4AnPnzj2xo6PjlSQ7a6uvrx9VeDvmjihAAQpQgAIUoAAFKECBYhJgoL+YTpt7LUQBr1A/q8wX4qkHb08M8wfvTDKxIlVI0+2Tr4HqVwAce9JlME3x1wTkw2cs3fwbr2FCFOhPWs0+2f52rjh7LHSIVa5/s8v+t5WUdM6ouOWZ/X37+Aj0t2okcf74RU//xcs2/oUJkxKRyMMAxrj0ra9asmV23893Lp+8AtBFztfoQVFcXrl0a4PXGuzzHSsmXQ/FKgGiDv0d31jgI2z/F0jHhVWLt+/xs5ak57V80qMA3N7Qy0B/uri8jgIUoEARCjDQX4SHzi1TgAIUoAAFKECBsAqo6rpkVYTCEoR3qZjOyvwBuSn9hPrD8EYIlzdBrBYRz6onATkOLoMCoRNgwCV0R8YFU4ACFKAABShAAQpQgAI+Bfj9jk8odqNAgAV6Qv32M/ZYsmUy1B/gwyuApfkI88dFpLIAtlq0W2iqnTFchxy4ESoLAZQNEqIDKl+rXLL5syJQp7EKMdBve92xfOIDAnF7nXfSYH4mA/3bb33LiBOHDLP/z5jqfJayfWgkOuNNizbs6+3jHaIfeI3bvdJ0+5R/1ETitwDKHfup/qBq6dYP9f/cey0YdNg+F3MM8muJl1OAAhSgQIgEGOgP0WFxqRSgAAUoQAEKUKDYBVTVXglsPzw6rlnl9KCHrN0qpoflgYRiuf+8Qv1heCNExdQWp+OaJyKri+UsuU8K5FqAAZdci3M+ClCAAhSgAAUoQAEKUCBXAvx+J1fSnIcC2RXwE+rffe98WLifjQKZEoiWjsNpNzzkNpy9UXYm3yybKfH8jrOudkb09GjbuwEsEmAigEiaK1IFVj3fWXrjzNqGzmRjFGygf8XEW0Tldhe3dlW8d/zSLVYd/vWWyUC/Dbpz2cR7IXKtyzpe6tLI+Wcu3bTD+vz19mmjX0t0NgB6tss1A6r6u90fvh4sUDzRVXrwojNveu5I37FyEbbPxRxpfv3wMgpQgAIUCKEAA/0hPDQumQIUoAAFKEABChSrQM8vG5qS7X9f/Ca0770vsDROgX6G+YN5ZBbqH/vmX8D+7N/Ceq/ZPkSE3wMG85bjqgpEgAGXAjlIboMCFKAABShAAQpQgAIUGCDA73d4U1CgcATcfs5uu7QwP0P9hXPe+d6JjzC/LdHC/A35Xivnz7zAc8urT4ug618V+mEBxtmvKVKcxarz31W1ZMsnkl1XqIH+ncsmfgwiq1y8Xo0I3h9bvKWur0umA/07Vkz+mqgmte+Z97g3BWTyPPrua+fySbbPGud7J3nV/1yE7XMxR4pfM+xOAQpQgAIhFkj1L0oh3iqXTgEKUIACFKAABShQCAKqahX6rVL/cS3owfjRsTthof7+zd4sYG8YYAuewPCRb8fYs34+YGFtu1biwK6VwVtwz4pszbb2JG21iMwL7MK5MAoUgAADLgVwiNwCBShAAQpQgAIUoAAFKJBUgN/v8MagQGEJ+An1t66pxeHmjYW1ce4mpwLDK6bilGvv8ZqTYX4voQL5vDfcD6j9nuIU/9vSgyKRKysXb17b/5pMBsgHM1Z8xaTZCcVPAZzosK+kAXwnAx/jKVQXVC3d+u2+Y2Q80L9s0v8Vwd0uZ3XcmwL8GKroovGLt37R//kDO5dP/iagH3e55rg3BfT2y0XYPhdzpGLFvhSgAAUoEG4BBvrDfX5cPQUoQAEKUIACFCg6AVW1ML+F+ge0PX9+LyzYH8TmFLLOdqDfKsxbuNseGgiqTarnZfuxfWV7TzbHqedsGrA8exOEVekPaquY2uK0NP5iJKiHxnUVjAADLgVzlNwIBShAAQpQgAIUoAAFKNBPgN/v8JagQOEJqOp1AL7ntDOr1L9//T1o3/Zg4W2eO8q6AMP8WScO7QSqkB3LJ8+MiH4VwARfVfsVv+0qPTjrzJueO9J3434C5IDcXbVk8795gQ1mLB8B/EwH+qGKj49fuuU/j/PwDuAfV1Hf08R7vOP25ccw2bq91uEj0J90X7kI2+diDi8ffk4BClCAAoUjwEB/4Zwld0IBClCAAhSgAAWKRsCpSn+Qg9ajxi1E6biFA84om9Xe+z9EYAH4V/bdh/Z994XurQAWrh8x+uoBhtk883yc2WC/iJ3eBGHjigi//xssMK+ngIcAAy68RShAAQpQgAIUoAAFKECBQhXg9zuFerLcV7EL+An1t29bg/3rVxU7FfefggDD/ClgFXFXC/bHV0z8F4V8HUCpO4UeFMXllUu3NvTt5ydAzkD/cbIM9B9/oz1WtWTLxYP5MmSgfzB6vJYCFKAABfoLMNDBe4ICFKAABShAAQpQIHQCqloL4Nb+C7fAulW8D2KzqvIWsE+2Zqv2nunq+U5vBOid34LwR9p/D/szyM0pyN93zdk4d6fzsnntvILq5lKdf7WI2Gts2ShAgSwKMOCSRVwOTQEKUIACFKAABShAAQrkVYDf7+SVn5NTIKsCTj9v7zvpgcdXMdSf1VMonMFHnHs5yubar3Bc2zwRWe3ViZ8Xh8COL0yslhL5BRTj3Hcst1ct2by4b59iDfQr0CmCj1Qt3vLfx3l4V9TPdKC/TRG5bPySTb+zdfg5DxVdNH7x1i+mcnf7qND/UpdGzj9z6aYdfcfNRdg+F3OkYsW+FKAABSgQbgEG+sN9flw9BShAAQpQgAIUKEoBVY0BaEq2+WxWbB8MtgXTTz1nU9IhLJCeyVC/V5i/7yJ6q/Yf2LVyMNvL+LVWHf+k0VfD3Py0TJ67W5jf1mIPjZhb0JrTGwV61lkpIvGgrZnroUChCTDgUmgnyv1QgAIUoAAFKEABClCAAr0C/H6H9wIFCluAof7CPt9c7e7kCxdg1AULvKZjmN9LqAg/b1o+6fMK3Oax9fqqJVtm9+3jJ0Aexgr9O5dN/BhE7NUoTrm+VyOC98cWb6k7ziPTgf4Vk78mqp9wOZfjHhDI5Hn0nXPn8km2zxrndcj2oZHojDct2rCv33WPArjIZf2s0F+E/77hlilAAQoEWYCB/iCfDtdGAQpQgAIUoAAFKOAooKrrAMzo3yEb1dozdQxugetMhfpTCfP33ZfNb28JsKr9vf+cqX37Gae3Er/1LR230M8lA/pkItTvFeZv27USQXv4oReC1fnTum14EQUyKsCAS0Y5ORgFKEABClCAAhSgAAUoECABfr8ToMPgUiiQJQFVvQ7A99yGZ6X+LOEXwLBWld+q83u0mSLS4NWJnwdPwGdQO2mo2s9udiyfcr4g8ZD9isil/8ZXO47MPPu2P7b39vG5rrurlmz+N691DGas+IpJsxOKnwI40WGepAF8pzXtWDHxFlG53WXNx1XGf90jw4H+ncsm3guRa13WYdWvLqhasqXZ+vz19mmjX0t0NgB6tss1Ax7McDub7be+ZcSJQ4bZ74SnOvZTPNFVevCiM2967kjfPrmonp+LObzuXX5OAQpQgAKFI8BAf+GcJXdCAQpQgAIUoAAFikrArUp/UEPXFlofHbsTFhpP1gYb6k83zO+0lt6AvwXls9HMYfjI81KqxO+1jsGE+r3C/GF9WAQAf0nidePwcwpkSIABlwxBchgKUIACFKAABShAAQpQIHAC/H4ncEfCBVEgKwJuP3fvnbCzbRd23zsf9icbBaKl42Bh/uEVzlnbHiX+nDrEt8vzt04a1zEE6wUY77KNl7o0cv6ZSzftSHWrPsP0Ax4Y8Hld6AL9PoL0Sa13ZDDQ/+ydZwwraRv5GATJf6l57JC3lZR0zqi45Zn9vWfuI+A+4Bq3+2Xn8kkVR6vsPw7A+ZXeqj+oWrr1Q/3H8bEWVuhP9YuV/SlAAQpQIKsCDPRnlZeDU4ACFKAABShAAQpkUyCMVfot1H/qOZscWdIN9WcyzJ9scbauV/bdh/Z993VX8E+n9VbhHzbyPMeHGtIZt/816YT6vcL8NseeP7+3+y0GQWx2T5lvkrZaROYFcc1cEwUKUYABl0I8Ve6JAhSgAAUoQAEKUIACFDABfr/D+4ACxSPQE+q3asgxp11bmH//+nvQvu3B4oHhTgcIWIj/lGvv8ZKJA5jHyvxeTMH+3FeVdOCwqH6wcunWX6S6m/iyyf+UEF0PYIzztVIUgX6fVe4HvK3A3DIZ6G+6fco/aiLxWwDlTmei0J+PX7L1ir6f71w+eQWgi1zugaRvF3Dqv3P5xCsB+QGAoQ59VKE3jF+y9e7+nzPQn+pXIvtTgAIUoEC+BRjoz/cJcH4KUIACGRZo2V424pVDeplA7EnpsxU4yaYQ4BUA26H6ZOewkkfOmLCnJcNTczgKUIACORdwqxa0L34TslVZfrAbzXSo3yvMbyF08xgx+mqUjls4qOWn+8CBn8C818J6Hyo4fPD33ZX93faSSqjfz9qCHOYfMebq7jc/ODRWPfK6sfg5BTIowIBLBjE5FAUoQAEKUIACFKAABSgQKAF+vxOo4+BiKJB1Ab+h/vZta7B//aqsr4cTBE/g5AsXYNQFC7wWZmF++xm1/ckWcgEfVeMhggdii7a8XwSaynZ3rJh0PRSrBIi6XDegmrrP8Ht91ZIts73WM5hq//EVk2YnFD8FcKLDPIdU5QPjl25+yGsdTcsmvkdF/gfAcMe+DhXpfQT690ZULowt3fwnz3Usn/wZhX7pWNQkeVPRReMXb/1i3099WAAqK6uWbv6M1xpUIU0rJv0cwLtd+v4tIpFLYos3be7fh4F+L2F+TgEKUIACQRNgoD9oJ8L1UIACFEhTIL6h/DyILgdwHoBhbsMo5MHK6ha3b3rSXAUvKwYBXYfo8yPKP6jQaT37fRmiP4tN3Tvgm+Ri8OAe8y8Qxir9puYRwu6ugm8hfK+K8H7C/BZG7232MIEF2E8afVXaVfJtbS8+MyWlw/dap9tgvUH+A7tWHrcPrwcU/IT6wx7mNxCX6vwNIjIzpYNiZwpQYFACDLgMio8XU4ACFKAABShAAQpQgAIBFuD3OwE+HC6NAlkS8BPqt6mtWv/ue+d3/8lW+ALR0nEom1sLq87v0fjzaS+hkH3uK2gOdIjqwsqlW7/ud3vP3jr9DSVDXnsEQO/vnh0ulburlmz+t74fNn/xnJO7uqINAM51nE/x1y5EZpy5dNMOtzXtXD5xESCWt3DJ0g1cg43pK8QOPCKdpZdX1jYcdlpHU+2M4Ro98Agg5zv1UaBTBB+pWrzlv/v38RHotyctvlW1eMvH3R66eG559WkRdP4GwBkuZkkr7R87z44GQCe5XPuSiM6uXLx1q+uZLJt0OQT2cIPTgxKA4rddpQdnnXnTc0f6jxWQQH/Styn4/fpgPwpQgAIUKC4BBvqL67y5WwpQoAAFjlXkxzcF+CCAIX62yEC/HyX2SSbQ/NSYyzQi/wngTf0+7wDws4r21g/JTHRSjwK5FFDVGQDs9b8DWpCr9NtiBxvq9wrJ28MAfcP8/YEs3O8Vik/mmk6gv2Jq6i+GsUD+kfbfO75pwdZfesrCbken5hbqL4QwP6vz5/LfNpyLAt4CDLh4G7EHBShAAQpQgAIUoAAFKBBOAX6/E85z46opMFiBnlD/rUfzqte5jWVh/v3r70H7tgcHOyWvD7CAhfhPufYePytkmN+PUsj6+Axq266OQPQ7Xa8NW3TmbU+97LbN52rPLY9ES34E4J3uQXocFtUPVi7d+ov+4+1YPvEBgfy9stXACRWid1cu2npjshC7VYHfuWLSpwS43atwIjCoQL8qsOr5ztIbZ9Y2DPh9enc1+tsn3gWVj7tWxQd2DOnAhafftmXAU1R+Av0AOgBdVLl461eTedhDBYlo2wMCuL/VQPFEV+nBi5IF6Zt8VPcH8MwQJGaftuTpF5PdIzu+MLFaSuQXUIxzuofs4QYIFoxfvOW7yfoEJND/N01ozfjPb20M2Zc8l0sBClCAAnkQYKA/D+ickgIUcBdo3vDGt6p0/gqQigxYHYbiEAQvQmUbBA9UtLf8slACx889Pba85LXEvQJc4vEN7nGUDPRn4M4qwiGOfW122U9iqxy2bz94+FasuvXGIuThlvMsENYq/cbmJ9TftnvlcaF2C7KPjt3pWmHfK8zf98hsvOjQ0zF85HkYNvI8X5X7mzeWp3TqfgL9vZX4Dx/8veebCXon92ORLNRfCGF+M2B1/pRuQ3amQNYFGHDJOjEnoAAFKEABClCAAhSgAAXyJMDvd/IEz2kpEACBnlC/Bfot2O/YLNTfvm0N9q9fFYBVcwmZFjj5wgUYdcECP8PeJiK1fjqyT/gEdq6Y/AGofh/AcB+rPwTIb6C6FhH5rUrX65XpJVFylohep9odGj/BeyzZ0tUxZEayBwR2rJh4i6hYGN+tKRTrNYJlkY7SJ2K3NhzZ+eUpp6ErcbEo7HfbE/zlLQYV6O9d33MQWfzqa4d/ffZtf2xfVzsjGou+PFVV74Dgbd7rSL4GG9xnoN+6KoBGFSwyD3trgAX5UfLyDBW9y6Myv13cGQE+Xblky53J0H1W+LdL2xW4A9HIf43/3Kbn7X94dtmU8SWRrk9B5cP2a1SPc93Q1TH0EqcHR3IR6PfxQIltoQkin1Pp6n4jQUlXSYn9GVu6+U/e9z57UIACFKBAMQkw0F9Mp829UiAkAhkO9Cfb9SsKeUwUX45Na/l9SFiSLjPeWP4jQK0scUr/PmegP8ynnr+1xzeULYPgFvse03kV2iwafVfFtJf+kL+VcuZiFHCr0u9WoT0oVl6hflunhd0t2B8dehpKxy10XXoqYf5kA1lI3gLvw0ac51j9PlOBfjufrtdewIFdK9M+Dj+hfvOzNzZ0vva8r7cS2JsNzDHIbdS4hW73wkwRsdfMslGAAjkUYMAlh9icigIUoAAFKEABClCAAhTIqQC/38kpNyejQCAFeoL99rbcmNsCLdi/+975sD/Zwi8QLR2Hsrm1sOr8Hi0OYB5/Lu3FFO7P/VaRz/AuOwT6scolW+1BggEt/oUJkxKRyMMAxmR43iTDZSTQP5hl7k5I16VnLN62PdkgKQT6B7MGi6dsHxqJznjTog37nAZqWj7xwwr5NoAhg5zM4XI9CESuqVqyeY3T+DkJ9Pt7oMT3vZQdK45KAQpQgAJhEUgpABqWTXGdFKBAuAVyEOjvBbJv/H7dMbRk/hkT9rSETS2+ccxHofI1ACelunYG+lMVY38TaGos/6VAL/fQaNOEXFU5vWUt1SiQawG3Kv0W5A56ONtPqN+P6WDD/P3ncKqsn6lAf6rjOBn4CfX78bM+YQjz236tOr9D4+uM/R42+1EgwwIMuGQYlMNRgAIUoAAFKEABClCAAoER4Pc7gTkKLoQCeRXoCfVbpX6r2O/YWK0/r8eUkcktyD9ywly/Vfn5M+mMqIdjEKvknoi2PSDorq6fg6YPdb2h/f1n3vTckWST2UMG8dsn/VQVV2R/MXkN9KsovlS5dMsip33mKNDv+oBF79qy/PCHQvTuykVbbxTpfttA0paLQH/TsokzVPAgICNTu/+c37SQ2jjsTQEKUIAChSTAQH8hnSb3QoECEchhoL9XbIdGItdWTtnzZJgImxrL1gpwaTprZqD/eLWmDWWfEMGXAQxz8Dyiis9WTmv9ejrehXJNfEP5DyH6z677UewXRK6smLbnsULZN/cRHgG3Kv2ZDrlnS2Wwof5s7DMsgX47k0yE+sMQ5re9jj3r591vUXBorM6frS9SjksBDwEGXHiLUIACFKAABShAAQpQgAKFKsDvdwr1ZLkvCqQu0BPqt0C/BftdG4P9XkLB/HzEuZd3V+X32W4TEd+dfY7JbgEX6An1f1eAqwBEsrjc+q6OoVededtTL7vNseMLE6slIvUA/mEQa7FgeML9bfX5C/QrUBfpLL2isrbhsNMecxDo9xWk711flh7+sGcFvh/pfMP/dbOwNeQi0P/snWcMK2kbuRaCd6R27zHQn5oXe1OAAhQoDgEG+ovjnLlLCoRKIA+BfvNpguj7Y1P3bg4D1s4NZReK4KcClHms95AC94vo6oqDex+3vs+PLHtbQjVaWb23IQx7zcUaGej3p9y8YczHVMQeajjB5Yr/r6K99UKZiU5/o7IXBTIroKrfc6oMZFX62/fel9kJszBauqH+bIT5bXthCvTbegcT6g9LmN/jHlktIvOycGtySApQwIcAAy4+kNiFAhSgAAUoQAEKUIACFAilAL/fCeWxcdEUyKpAT7B/HYCY10QW7N9973zYn2zBFbCq/BbkH14x1c8i4wDmiQh/5+xHqwD7HKvAPvkaqH4FwCkZ3qIF678rnaU3eoW2e+dtWjbxEyqyEsCQNNaiUL0fIm8EcKHz9WkH+g9BdRtEpgFIOaunwGaRjjlVi7fvcdubj0D/AUCaAJ2UlhH0V9I56kq/Z2JzWKhfo213HY2qXJ+Bhz86ANzV3Fn62Zm1DZ55hFwE+m2PO5dPsnvmQQCl/l0Z6PdvxZ4UoAAFikcg5b8kFA8Nd0oBCuRLIE+BfnsPV2PX0MhlZ0zY05KvvfudN75xzM1Qud2lorwNtQ8q82PTWh7wO26x9mOg39/J6zpEm08q+wkE73b4Zpv3nD9K9sqiQM8vEJqSTdF55AW8+MyULM6euaEtlD72zb/oDqf7aW27VuLALvsZZeZb2AL9JmBuI0ZfjdJxC32B2L1hD3zYQxFhaKees8nt3qgUEftFChsFKJAHAQZc8oDOKSlAAQpQgAIUoAAFKECBnAjw+52cMHMSCoROoOdn8lap3yr2uzZW6/cSyu/nJ1+4AKMuWOB3EQ0iMtNvZ/YrbIFnb53+hki042YR/QSAUYPcrVXJfxoRualq0ebugoWptJ3LJn4MIncAGJHCdUeg+EZzV+nnKqIHvgnIfOdr0w70v6qqVwJihRs/6ZHz6Du9Pdhwf1fH0Plebymwi3wE+lshcrGqfi7Ftyu8buQnSN/fL0MPfzyHiFyfyn2Rq0C/7bdp2cT3qMhq/6F+BvpT+BplVwpQgAJFI8BAf9EcNTdKgfAI+Az02zcur/S88izZ5uyp6xNT3HUnIHfFqltuTvG6nHePN5Z/FVC3ddr3RPdUVrf8a84XF8IJGej3f2jHQv1jblGRj8mxSgtRAIcAPKmKmyuntW71Pxp7UiA7AqpqvziwSv0DmlXot+B2GJqfUHouguhhDPT3nq+fByOy+TBENu6z0bE7YRX6HZpVQ7IfFrJRgAJ5EmDAJU/wnJYCFKAABShAAQpQgAIUyLoAv9/JOjEnoECoBVS1FoAF+z0bg/2eRDntkGKQ34rJfF9E7LzZKHCcwLraGdGKkrY5EAvEJy4EZGQKRPsA/DohXV85Y/G27SlcN6DrjtsnvFk0shKK2R7V+q3a+2+6EolPn/n5p/9gA+1cPvmbgH7cef70A/0Rwftji7fUPfeFyVMiondBMN2lYn1Cga0SkU+mEmD3E+jXSOL88Yue/suOZRPniOAOQN7s8taAAUaDORu7R2IlL39EJfEpQM70UbG/2wHA7c93lv4y1YcJchnoN5dnvzDhrSWRyFcBvNPrTREq8vXxizfbwx1sFKAABShAgdcFGOjnzUABCgROwGegv00TclXl9Ja1bhto3jD2ooToTQK9BMAJPja7A4nIJbHpe5JWd/ZxfU66xBvLfgbgCpfJXj1aof/GWHXrd3OyoJBPwkB/yA+Qy6dAP4GeikAW6J/RHycXAfhMH4iF0oePfDuGjTivuyr7kYO/757i8MHf56SifJgD/eZkZtGhp3f/2dew87UXuv3snghLs/tg7Fk/d1ouKyKF5SC5zoIWYMCloI+Xm6MABShAAQpQgAIUoEBRC/D7naI+fm6eAr4Een42bwV3GOz3JZbfTikG+W2xq0VkXn5XzdnDJPDX26eNfi3ReR4k8Y+akMkQlPauX4AWhWyNaGLrkJKhz7xp0QYL9Ge0NdXOGK7RtmkKXCTAJD1WqA5QbBORJ17tOLzu7Nv+2J6JSeMrJs1OKH7qUnTy1d5Af+985nMk0XGpALMUKLf/XUR3qsoTwyJDHk7HJJVAf+86dnxpyunS0TVLIe98/YyyYNTfefutbxlx4pDhM1USZ0NRDcjwnvNpk3zQM3wAACAASURBVIhuhspT0lm6obK24XAmziiXY7y+N9W3Q3Du63MrtkHwdIlEGmKLN+3O5Zo4FwUoQAEKhEOAgf5wnBNXSYGiEshkoL8Xrrmx/BIFvgPo6R6YR1Tx2cpprV8PMnpTY/kvBXq5yxp9PfAQ5D3mcm0M9OdSm3NRIDcCqmph/nXJZrMA94vPTMnNQgpglrAH+gvgCF7fgoX5LdTv0GaKSEMh7Zd7oUAYBRhwCeOpcc0UoAAFKEABClCAAhSggB8Bfr/jR4l9KEABE+gJ9tvP52N+RFix349SZvpES8dh5IS5GHXBglQGtKr89nZY/vw5FTX2LSqBdAL92QBKJ9CfjXVwTApQgAIUoAAF0hNgoD89N15FAQpkUSAbgX5bbryx/H1Q/TYEJ7suX+VHsWkt12Rxi4MemoH+QRMeNwAD/Zn15GgUCIqAqlqVfqsGNKC17VqJA7tWBmWpgV4HA/3BOJ5R4xaidNxCp8WwMlIwjomroAAYcOFNQAEKUIACFKAABShAAQoUqgC/3ynUk+W+KJAdgVSr9dsqGOzPzlnYqIMI8n9fRGqztzKOTIHCEGCgvzDOkbugAAUoQAEK5FuAgf58nwDnpwAFBghkK9BvEzU1lq0V4FJXdsXG2LTW6nSPpnlj2fmqmK2QswE9pXccAXYI9H+h0Z9WTHvpD+mOf2wfuavQr+sQbR455gKoXAygSoHxfda+XyDbRRMNJ5wo68rPbs3IK+n62zz39NjyaEfX5aKYopB/VOAk6yNABxR/RESf6hxS8uAZE/a0pOOay0B/y/ayEYde1ZkqkRkKPRs49oCJKLpU8JcIdGcm7pFUHLrPeET5u4++XvAKFT2zx3aHQh+srN77P6mMlem+vWevKheI4s0qKOm1EuC3J56An2TyvrPzeeWQXhYB3qGQcxUY0uthX79dJUNWV03e3ZzpfXK87Aj0/MKgKdnoVqV/X/wmHD74RHYmL6BRGejP/2FaVX6rzu/U5OhvVPK/Sq6AAhQwAQZceB9QgAIUoAAFKEABClCAAoUqwO93CvVkuS8KZFdgMMH+g0+v6Q75s6UvkGaQ3yZsEJGZ6c/MKylQXAIM9BfXeXO3FKAABShAgWwJMPiRLVmOSwEKpC2QzUB/vLFs8dE3Pd6KnpBuskWq4lmNRi9JJbTbtKFsIkRuE+hF6AmbuwAogL8J9P6OoSW3eoXQfYTNU7SWO2LVLZ/2uqhpY9mHIyofV+gEAMO8+sPC9cAzAO6uaG/9vsxEp49rHLt0B6sP4wZRfMQeJAAQ8RjP5tsO4Btu8/u8v/wufWusunWSn87mKYqbAJzjdv/1jNV9jwD4JRKR5bHpe5IGkp3mjTeWfxXQm13W9ftYdevb7fN4Y5n5fgHAuCT9X+9nnzU9VT5LIvpjAKVOYyvkwcrqlnf3/9yH+8uS0Gsqpu99qHuuDWUTRXAHgPM87r8jAH6vipsrp7Vu9XMWyfrEN43+JyQi5jDb42s4AWCrqNZWTNu7Zuem8nMloQ8JcFryubVZNPquwT7Ek+6+eF33q32tQr9V6h/QLNS/5y/vgf3J5izAQH9+747osNNw6jmb3BZhrzpend9VcnYKUKBXgAEX3gsUoAAFKEABClCAAhSgQKEK8PudQj1Z7osCuRHoCfbbz+pnpDKjBfr3r78H7dseTOWyou7bG+IffvoUDK+YmqpFHID9zLkh1QvZnwLFLMBAfzGfPvdOAQpQgAIUyJwAA/2Zs+RIFKBAhgR8BH9tpjZNyFWV01vWpjJt81NjLtOI/BDAG5yv8x/AjT81tlIj+jWBWgi4u5J3Sk2xXyNyV+xgyzKnAHyuA/3NG8bMVZEvA/jHY0XwU24WRv9fgXyiorrlkZSvPvpToubG8g8p9EsOIXOvIV3n93l/ec3R+7lnoD8DnocUcu9JJ+in/Vai9xHo7153vLHsTgD/6nTv9g/nZznQf0QVn4290vrN5pPG3AkRC2Gf4PcgAOwF8NlYdet3U7imu2vzhjGfVxF7AMLxQYUkY9oDLPcefUDjZwB+5Hyt/3+fpLpu9vcvoKrrnH5JYBX69/z5vf4HK8KeDPTn99CtMr9V6HdorJKU3+Ph7BQYIMCAC28KClCAAhSgAAUoQAEKUKBQBfj9TqGeLPdFgdwK9BTh+XA6wf7DzRtxcNtDsD/ZBgoMohq/DWZB/ttYPIZ3FgXSE2CgPz03XkUBClCAAhSgwPEC6QQ1aUgBClAgqwI+A9dpBfr9BJIBfwHc5sbySxS6CkDlIEESCnnopBP0mmSB7VwF+nUdos0jyr8C6Md9VuT32nYbgCWx6tZveHXs/fzYGsrM9ENpPSBx/ERJ5/d5f/ldsmugv2lj+W2iam9DOMnvgA79VIHtInpdbOrezV5j+Qj0bxPVn6lgMSBDncbLdaAfoouRkBkQvCvNh0n2QWV+bFrLA15G9rndb8+PLPu2Kq4FEPVzTb8+9laIJwFMcX74wN+/T9KYm5ekINBT+cdC/bFkl7XtWokDu1amMGJxdbXq8FYlvn9r3lieEkSmHgxIadKQdx41biFKxy102kVcRAb7d5CQC3H5FAieAAMuwTsTrogCFKAABShAAQpQgAIUyIwAv9/JjCNHoQAFjgmkW7HfrrWq/Qz3H3McZIjfhmBFfn5RUiADAgz0ZwCRQ1CAAhSgAAUokFblZbJRgAIUyKqAz8B11gL9qnhWo9FLqibvbnbaaHxD+RUq+i0ByjKEoQpZE2tveV//Sv25CPRnINjsxOA7YJ2lNRyC6NLY1L1f7V2gz/vL77E6BvrjjWV39VS/Tyconnx+RVxLIh+snLLHQuSOzTPQr9gPQYn7myqAHAf6bT+7AbwxzTB/j4f+oXNoyTvPmLCnxesQs3JGAyZloN/rHHL1uaraa3wt1D+gdR55AfviN8Gq9bMNFHCqEG9vNvBrNmLM1Rgds5eCHN/a997Xbc82UMCq8pu9S5vJ1x7zzqFA8AQYcAnemXBFFKAABShAAQpQgAIUoEBmBPj9TmYcOQoFKHC8QE+w/9ajwXJ7c3PKzcL97dvW4FDzpqKp3N8b4h9x7tzuQH+areHoS6zniYgF+tkoQIFBCjDQP0hAXk4BClCAAhSgQLcAK/TzRqAABQIn4DNwnVagP75xzM1Qud21Ar1iY2xaa7UTTHzjmMlQ+WkGKvP3n8KqfX8rVt16Y98PchHoj28o/3eILs9QZf7++9opWnJ5xbSX/uB2s8Uby2z+z6ZZKd1t6L2S0HkV0/c+ZJ183l9+vy6SBvrjG8d8GirLnKu2+x0+aT9PT89Av8/p8xDo97ky1272dfTlWHXrEtf7beOYj0Llaxl4e4LHmhnoz8ShZmoMVa09WvjHfjEwoFmof89f3gP7k+14Aacq8WbVtnslLJTv1Kyyf3To6Y7BdL4dIbmcudmbEVyavfrY7mc2ClAgYAIMuATsQLgcClCAAhSgAAUoQAEKUCBjAvx+J2OUHIgCFEgiMNhgvw1p4f7OA7tw+PlNBRXw7w3wDz99Cv5/9u4FPq66zv//+zNJeqMI2iYIikmRldX12lwqIjQp19K0IlJAWASURXS9IC66+tNVFhVdFC+4yiKreEGBsoBNAnIpSZHLkksVVt2/N5qCgm3SVaQX2iTn++93MlMmkzNzziSTdJK8zuPho5D5nu/5fp/f7zlxyvv7PXOq68Y7fy7b8zbj6wnyj5eR8xEYKUCgnxmBAAIIIIAAAsUQINBfDEXqQACBogrEDFyPKdC/savyLpNOyNtgZz+sadhydlgZv4v8pvkL75TsuKJ2+vnKRoTP/Y8nOtAf0zv592CSfu9kv5bcX8zp72T62xiBaP/2gWsX1W+5KJdZb/fCJufspiK+8SD7Ug9Ub+tr8m8/KKC/cYZ4VKB/EvqS820O6QbP8EC/Z9hQva1vSfbbLtI+v3v0oKry3UP3SfZ3cQZ5fGUI9I/Pr7hnR73C1+8273ed5xgpEGOn+DGTFbLL/5gvMgVPzPVWhFRXOsysaQp2iyYjMCMECLjMiGGmkwgggAACCCCAAAIIzEgBvu/MyGGn0whMukDq7/H9bv3n7gme14ynAVM14F/kAL8n9Lvwf5cg/3hmE+cikF+AQD8zBAEEEEAAAQSKIUCgvxiK1IEAAkUViBm4LjjQ39tV9TY59y2ZXpinwbuc00cXNfR9NaxMzHC98zl8M311oCJx4+Gv27zl8Q0HV5cNDV7spDP37ML/4nxgTrp7UX3fifnKbOyq+rHJrcpTJrbPps7KK5zpUkllueuzJ8wF76tu6G/JLNP7yEGLnAXfNdOb8731xTn91pWXH3/Y4qc3hbrGWWgh7XTSmoTpW9V1fQ9s+UXl/O073dmS/aNJr45468x2mbu4pq7/ujGOa955ka6zgAUfgeS6nPSV/eZaa9Wr+7YNz/uhd8vp7yPmqL9c3v5Mg0D/TpPWBk7X12zvu9d3eNP+C492zs4zaXXUmw+c1OecTjusoe/+sPEu4G0QO53snoSzr1U3bF7n59zOHa4psMQFJnd8VDuGr02gv6i/IIpQWeo/BrTn+g8Bfrf5rb0fKMKVplcVC2q+pvkL/a+w4h1Yh1tGhPl7zWxR8UaBmhBAoNgCBFyKLUp9CCCAAAIIIIAAAgggUCoCfN8plZGgHQjMHAHnXGMq2O8D/uM+fMDfH34Xf//POzdt2Lurf/qzcV8kZgU+tF9+4CGaW12bPMPvvu//3f+8SEc6xO83iOkoUp1UgwACOQQI9DM1EEAAAQQQQKAYAgT6i6FIHQggUFSBiQj0b+qqOt5J10nuZRGN/b2CxPE1SzZvzC73h0desmAgsbvdpNfkqcPJqW3ePL3dh7Szy/kAvCy4WaZ870PsN5c40weIc12nmIH+3q7KByW9KU+fnnVy715U3/+jsDLJPiWCn0h6Rb46zOmC6oa+m7PLbOquXO2cHxu9IM/5W+XswpqGLbdml/Eh+t79Km8w06mSynPV4ZxuXtTQd0bY5zEWasQK9Mfsyy6Zu7qmrt8vohh19HYvXCyn78XYPf7h6m19x4TtQl9goN8vQNnspMdM+k1GgxY6uScW1fd/NP2zjY9UnWgJd5OkA3I6y9Yuqt/yllHjnFywMNgmWXX+e9CeMOmC6vot94T6dFadKnPXSlqQp56c4xXzPvZVb3Vy78817zf2HPRGGwp+JIvaHYZAf1F/QRSpstR/BPCh/tDjmaeu1F+eurJIV5se1ZTPPlQHveJ2+T+LcQzuelJ//J/h/1DB8bzAgYdcqgMOCf31kC7UxH98YcYgUNoCBFxKe3xoHQIIIIAAAggggAACCIxdgO87Y7fjTAQQGJ9AaqOedLjf/1n0Ix3of25Td7LuwWee1sBfnt57nczFAOkfpn+WGcL3oXx/ZP6s4sCDUz87OPnzOdX5/jPxuLuWDPKb2afHXRMVIIBAbAEC/bGpKIgAAggggAACeQQI9DM9EECg5ASKGej34Wjn7INxdvWWNCTpGzX1faFbM2/qXPgPzszv3D83N5r75eCssmV+V/5cZXq7FzY5ZzeZVJmjjHOyaxfVb7koVx3FCvQ/3rXwiITszj1/sZNvt9/Hqrf11YYFx9Pt6+2s9G8+uCDPZBrYs4P+ZTX1fZ/NLhN9rtsts8tr6vo+k6v+3z16UFX57sD3Y3GuMvneElCsQP/GzsqbzHR6Hgcn2Y019VvOynfjxZgj/vS/mumC6rq+NaNMu6q+JLlLYtzcf9rzd5KfqKnv+88YZTUJgf6cCzcy2xfD2b+w4aqa+i0fzu7Xps7K050lF5Dsn6fPO2XukzV1/V/KO06xFhcQ6I8zt/ZFGeec/8vsT+W6NqH+0TLFCvX7ML9/C8Jzz/r1ZBxpAf8GBP8mhDzHZfxHGOYLAqUvQMCl9MeIFiKAAAIIIIAAAggggMDYBPi+MzY3zkIAgeIKpML9fsf+pZImJNxf3BZPSm2E+CeFmYsggAACCCCAAAIIIDCxAgT6J9aX2hFAYAwCMQP9gaTtkvyfuY55kiriNsFJXUOzEs25wvjRIWK325T4ZHX9ln+LumZ0XdpQva1vSa4QfbEC/X638qHErvc52cKcbXa2qaZhyxfz9SlGID40YO2vP2gD98vcq/LUn/OtCZnnbOqq+ohTcLlks0LrcvqzKbE67M0HMdofuUN/rHnr9Ecl3Kqauv4NkXOkq+oak7vQw+UeG11X09D3D9mfx9yhf6PMnRanLen6JyHQ31ZT39ccZdPbvfASOfucpNl55u0Paxq2nD3KJnrxyZ6Mt7u3elv/8nyLWNL19nZV/kzS63O3mUB/1Hjuq89Tf+n/nXx/4U+of/To+FD//AVnRu0in3NYt/XfmAzzc4wUmLP/UTroiNvysfjXIjfhhgACpS9AwKX0x4gWIoAAAggggAACCCCAwNgE+L4zNjfOQgCBiRPI2Lnfh/t9yH+mHD7A7/+3XtL1Zub/mQMBBBBAAAEEEEAAAQSmuACB/ik+gDQfgekoECsYXfyOP22Bu7B6SX9rWNWPbzi42gYH7zHT3+S5dKzguT+/t7PqvTLnd/+ek6O+pwMFpxxWv7Uz7PNiBfqLxRgjEB8a6O/tqjxZ0g2SDszZFmehwezs8o93Vh5jplvyvPlgh6T319T3fTv73Bjtjwz093ZVvlPS1ZL8QpLQwzndvKih74w47ps6DzrWWXCjpNyLLRS+8CM60B9/8UlmWyc60O9kaxfVb3lLlM942tHbVem3BH9TnmvsNOc+WN3Q/62odiTvZQL9cZhKtkxUqJ+d5HMPnQ+g77fgDPmAv//nXIc3HNz9hHY9+5C2bb1R/t85RgoQ5mdGIDC9BAi4TK/xpDcIIIAAAggggAACCCDwvADfd5gNCCBQ6gLTOOCfGeD3m790lPpY0D4EEEAAAQQQQAABBBAoXIBAf+FmnIEAAhMssA8C/XnD/L67yXC1gjUyvTBP92PtLu7PjxFIftacLqhu6Ls57HrTJtAfvdP6Lpn7eE1d/1VR0y7GvMkZyi9OoL/qS5K7JE87IxcFZJ7r2lW+aX7lI5IW56kzdOFHdKBfz7jAzli0ZMtdUa6Zn8eYt8oVyo8xPjnPzW7jWNvxeNfCIxKyOyUtyt3vwnbUJ9BfyAwqzbKpv+Bv37OLTU1YCwn1l+a4TZdWxQjz95pZnmfWdJGgHwhMHwECLtNnLOkJAggggAACCCCAAAIIjBTg+w4zAgEEpppARsD/3NR/Awj97wAl2C8C/CU4KDQJAQQQQAABBBBAAIGJFiDQP9HC1I8AAgULxAn+Flxp+AmBpJ8qSJxfs2Tzxnx1xgh8h+5An6vOx3uqXmuBazXp0Bxl8gbZp02gvysyBJ93YUOR5oFijG9kGD9yTJz+bEqsrm7YvC5uu3s7q26QubPylA/1IdCv0MUB8RbmuHU19f3HxR4jduiPS1XS5eKE+jf/5hR2ly/pUZx6jfNvN3jJa3ryNdz/R5smXpc89caWFs9sAQIuM3v86T0CCCCAAAIIIIAAAtNZgO8703l06RsCM0Mg9d8CfGcbUwH/6tSf/t8n+/B//+sPv9v+Jv9SaP8/dt+f7GHgeggggAACCCCAAAIIlI4Agf7SGQtaggACKYFJCPQ7v0m+pM/V1Pf9Zxz4GAHpIUm/ddKzceozqUzSEZL2y13erqqp3/LhsM8jw+Ma2w7smdfa8ovK+Tt26nQne4vJvULSwZJmS5oTp4+jy4zuz2T0I05bixHon4id2jd2LfyCyS71q0Vy9CN0oUGM+Tojd+jf9MjCZpewGyS9IOe8cPbDmoYtZ8eZN77MRIx73GtTrrgCqb/Iz7m4y+/UT6i/uOYzubYYYX7P48P8vDp5Jk8U+j4lBQi4TMlho9EIIIAAAggggAACCCAQQ4DvOzGQKIIAAlNWIPXfCPwO/un/+b74wH/6SO/un7nLf/qf0+F8Xzb9z5k/84H99NHB3/tO2WlCwxFAAAEEEEAAAQQQmFABAv0TykvlCCAwFoFJCPSH7t6dr60xAtJj6WrEOfsm0L+pu3K1C/QRmV4nqaJ4HRtLoN9tMle+orrhT78sXjtG1zQpgX5nvyp3Fce8dMkft8btS4x2OSd35aL6/o9m1hljvs7IQH8Mz4LetJH8W1l26I87nadEuTih/q29H9Bzzz44JfpDI0tTYM7+R+mgI26Lahxh/ighPkegRAUIuJTowNAsBBBAAAEEEEAAAQQQGLcA33fGTUgFCCCAAAIIIIAAAggggAACCCCAQE4BAv1MDgQQKDmByQj0S/Z/TvbORfWbfxwHoLez6gaZOytO2eKVmdxAf+8jBy1SIviOpKMlJYrXj3RNMzzQL/28pr7vDYW4jjWATqBfoYt2xuqZb8wI9Bcyo6dGWefceXt23fHPwtDD79T/zNNXalv/jVOjQ7SypAQI85fUcNAYBCZEgIDLhLBSKQIIIIAAAggggAACCJSAAN93SmAQaAICCCCAAAIIIIAAAggggAACCExbAQL903Zo6RgCU1cgZqA/5w7jMc+Xk+5eVN93YhypjV1VPza5VXHKFq/M5AX6N/Yc9EYLgh9Iennx2p9dE4F+Av2DbZJlvp50xCRxsrWL6re8JWoObnyk6kRLuJskHZCrbFhdBPqjZPk8LRAn1L996436y1NXgoZAbAHC/LGpKIjAlBYg4DKlh4/GI4AAAggggAACCCCAQB4Bvu8wPRBAAAEEEEAAAQQQQAABBBBAAIGJEyDQP3G21IwAAmMUiBnIzxno95ft7ar8mqT3SirL04xnndy7F9X3/yiqqdN5h/7Uzvw/kfSKKIfU589J2pVVtlzSPEl5fq/M8EC/s1+Vu4pjXrrkj1tjOitGAN05uSsX1fd/NLNOduhnh/64c4xyuQWcc5+W9Kl8Rs88dSWhfiZRLIH5C8/Ughr/f03yHueb2fVRhfgcAQRKW4CAS2mPD61DAAEEEEAAAQQQQACBsQvwfWfsdpyJAAIIIIAAAggggAACCCCAAAIIRAkQ6I8S4nMEEJh0gWIE+mPWsSer6e6t3ta/3Jo0mK+jMQLSE+A0OTv093ZV/VByZ+YP42tA0jpziS9WN2xel93ZGMFzX/1VNfVbPpx5bow3H+RduFEs9Bjt3+WcPrqooe+rua7Z21X5M0mvz90mt8lc+Yrqhj/9Mm67N3Yt/ILJLs0zNqHtijFfx+Q61p3xfX/j3JMTvUP/pkcWNruE3SDpBTnHwOm6moa+f4g7RhMx7nGvTbmJFyDUP/HGM+EKBx5yqQ44xD/K8x6E+aOE+ByBKSJAwGWKDBTNRAABBBBAAAEEEEAAgYIF+L5TMBknIIAAAggggAACCCCAAAIIIIAAArEFCPTHpqIgAghMlkCc4K+kyEByzF36t8vcxTV1/dfl619vZ+XlMn0sz47/Q3K6oqah75OT4VSsIHxv98LFCmytTC/J0+5nJH2ipr7v67nKxAjEhwb6YwTP/2qBO7t6SX/rRLrGaH9koD9yTJz+bEqsDlsQkatvMd4M8aw5XVDd0HdzZh0xXCPvn7A2TflAf+dBxzoFa2R6Ye755NbV1PcfF3e+EeiPKzV1yznnzpP0nXw9YKf+qTu+E91yvyu/350/4mgys46oQnyOAAJTQ4CAy9QYJ1qJAAIIIIAAAggggAAChQvwfadwM85AAAEEEEAAAQQQQAABBBBAAAEE4goQ6I8rRTkEEJg0gWIF+mPW4/v1QPW2vqZ8u/T3dlW+U9LVkublgnDS3Yvq+06cDKjI8HiMBQ++nb1dlf9vz2sKPiWpIke7nZz+M2rH8hiB+PBAf/fCS+Tsc5Jm57j+Lpn7eE1d/1UT6Rqj/ZGB/hgh+ufk7MM1DVu+EbcvvV2VD0p6U57yTwcKTjmsfmtnZpkYbZmRgf7HuxYekZDdKWlRzvvY6beuvPz4wxY/vSnOOBHoj6M09cs452okbczXk8FdT2rzb06R/5MDgfLZh8qH+efsf1QUBmH+KCE+R2CKCRBwmWIDRnMRQAABBBBAAAEEEEAgtgDfd2JTURABBBBAAAEEEEAAAQQQQAABBBAoWIBAf8FknIAAAhMtEDOIHyuQHHOX/p3m3AerG/q/latvsdrk9Ecl3Kqauv4NE21UtEB/Z9UNMndWnvbG2iE/RiA+xw79lSdLukHSgTnb4HRd1IICf26MMcoZyo/R/hiB/uhFH3L2w5qGLWfHmR+Pdy1oSChxu6SD85TfUL2tb0n2YhQC/ZKTrV1Uv+Ut2XYxFkmEvvUg1xgQ6I8zm6dHmVSov12SD/eHHj7M/8zTV2pb/43To9P0YkwCPsR/0BG3RZ3bu+dX1/nszB/FxOcITD0BAi5Tb8xoMQIIIIAAAggggAACCMQT4PtOPCdKIYAAAggggAACCCCAAAIIIIAAAmMRINA/FjXOQQCBCRWIEcz2148X6H/koEVKBPdIenneRjt1l7tZJ710yR+35iq3savyLpNOyFNPrN3ss8937SrftP/CDwxWlP3g8Ndt3hIHt1iB/qh6nPSkS1jzYbVbHsvXrhiB+NBA/x8eecmCQRu4X+Zelat+J/1PRTCrKd/Y+HN7uyIXB+QMasdof2SgP+a8/b2CxPE1Szbn3enb92dTZ+UVznSppLKc9jkWOxDozxfor7pKchf7CZl7zoUvBggrT6A/zhNr+pSJG+rfvvVG/eWpK6dPx+lJbIEDD7lUBxziH915Dx/m9zvz+z85EEBgmgkQcJlmA0p3EEAAAQQQQAABBBBAYK8A33eYDAgggAACCCCAAAIIIIAAAggggMDECRDonzhbakYAgTEKxAxGxwr0+ybECkZL0YHtrqqPOAWXSzYrT9d2ytwna+r6vxSn+z7M37tf5Q1mequTHh6alVgdJ9QfFcSPu+AhRj2xdujv7Vz4DZldmDd8Lruqpn7Lh7NdejsrvyXTBbm93G6ZXV5T1/eZfKapet6VJ6j9dKDglMPqt3Zm5DX/tAAAIABJREFU1xMj0D8kpytqGvo+ma8NGzsrbzLT6XnKDMm5a2sa+t+bty/dCxfLJW6T3MvylPurmS6orutbM8q0q+pLkrskz7mx75/MOjY+UnWiJdxNkg7IVXeunfHj3Ne5zh01XuNpR3flaud0naQX5PF51sm9e1F9/4/yz7mqU2XuWkkL8szfTebKV1Q3/OmXcZ4JlCl9gTihft8Lv1v/5t+ckvyTY/oLlM8+VAtqvia/O3/E0WFmTVGF+BwBBKauAAGXqTt2tBwBBBBAAAEEEEAAAQTyC/B9hxmCAAIIIIAAAggggAACCCCAAAIITJwAgf6Js6VmBBAYo0Cc4G/cwLpvQm/MXfqjdoL3u8kPJHa3m/SaiK5td2ZfWlS35VP5ym3srHy9Sd+UaUkqhO6crKVm25a3WZMG857bVfVjk1uVp0yswHaMQH/kWwc2dVd+1Dn5vs7N7xIe6N8UL2C9Vc4urGnYcmvYNWK24aGa+r7QpGWMQL8kd2/1tv7l+cYmZl92mumy6rq+L4T1JTlfLbhZprqIefZw9ba+Y8Laww79uXfoT74RY37l/ZKOjPB92gJ3YfWS/tbQOddVdbyTXxiQd9GFnzcE+sf4u6CUT0uF+v1z77x87fRh/meevlLb+m8s5e7QtnEK+BD/QUfcFqcWwvxxlCiDwBQXIOAyxQeQ5iOAAAIIIIAAAggggEBOAb7vMDkQQAABBBBAAAEEEEAAAQQQQACBiRMg0D9xttSMAAJjFCh2oN83I94u/dE7wccLfic77iRtlOk7FpTdlt6d2/dNiaFm53SmpFdLKs9iGnROt9Zs7zs7X3A8RhA/VqC/t7Pycpk+ln9nfe2S2ffmzXGXVL26b1u6vb2dVW/ybyOQdKykihjDfXVNfd8Hwspt7Kq8y6QTIurY6aQ1Zu6rNXX9G1JvNzjOTB+MboPbbUp8srp+y7+FXaO3q/Kde3ZZv1rSvDxtGDSndU52rXPaniyXCF5oQdkjNUs2b0wOejIsvvBOyY6L6EsguS4nfWW/udbqXR/fcHB12dDgxU7JufHiiPO3y9zFNXX9fqf5UQeB/tyB/uTzIN7bNnzRnSatDZyur9ned+/vX3TQi8p3DR0vs7dLWha9iCU5Kwj0x3g4TMUiqVC/D/TnXbzlQ/3bt96ovzx15VTsJm2OEDjwkEt1wCGXxnG6zMw+HacgZRBAYGoLEHCZ2uNH6xFAAAEEEEAAAQQQQCC3AN93mB0IIIAAAggggAACCCCAAAIIIIDAxAkQ6J84W2pGAIExCkxEoD/uLv2S++XgrLJlh79u85aw5idD5POr/svkVqZ21R9jL/Oe5nfnv6amvu/9uUoVK9C/qfOgY50FfuvohTE68pykXalyfiGCD7/H/j3iZGsX1W95S9h1ersXNjlnN5lUGaMdYyiSf1wf71rQkFDidkkHF1j5qIUTE98XRb7JgUB//kC/f9vGoO3+SYy3IBQ4HUKfGgT6i6BYylWkgv3tkmrytdMH+zf/5hT5PzmmvkD57EO1oOZr8rvzRxy9e9YRnW9mHVEF+RwBBKaHAAGX6TGO9AIBBBBAAAEEEEAAAQRGC/B9h1mBAAIIIIAAAggggAACCCCAAAIITJxA7CDmxDWBmhFAAIGRAhMR6PdXiLdLv3yY/gs19X2fyDUuv3v0oKqy3UGrSfUTNHY7/c73NXX9X8pVf7EC/b7+GHUVq5ttNfV9zbkq6+2q/MyeHdE/GvLWgvFef6ucXVjTsOXWXBUN76xfeb+kIwu8WOibEHq7F35Yzi6Pt4N7gVdMvvnBnebfUpDbsupLkrskT82x3uCQff7GR6pOtIS7SdIBOS1zLNyIc1/nW/SReb3xtCNdT29n1akyd+2eNzMsKHgECjqBHfoL4pqihVOhfr9Tv9+xP+fBbv1TdIAzmu2D/PMXnBl3V/4OM2ua+r2mBwggUIgAAZdCtCiLAAIIIIAAAggggAACU0mA7ztTabRoKwIIIIAAAggggAACCCCAAAIITDUBAv1TbcRoLwIzQCBO8FdSwYHk1C79P5H0igjG3yhInFSzZPPGXOV6uxcultP3JPu7Ig/JLpm7uqau/9J89cYI4cf2Ge6L3SJpUZH7kl3dY9Xb+mqtKbloYtThQ/VP7F/5Lef090UM9Ucujkg3ZFNX1Uecgsslm1WAQ07n3q7KqyVdVMS++BciPGHSBdX1W+7J10Z26M+/Q3/arrer8mupMaooYMwLLEqgv0CwKVs8Fer3gX4f7M97EOyPEirNz+cvPDO5K3/M4zIz+3TMshRDAIFpJEDAZRoNJl1BAAEEEEAAAQQQQACBEQJ832FCIIAAAggggAACCCCAAAIIIIAAAhMnQKB/4mypGQEExigwUYF+35yYu8APmdOV1Q19H8vXhdQCge9IOlpSYozdff40pz8r4T5TU9d/VVRdxQz0J106q0515q4xqTLq2jk+/52kAUmvzHW+k/qc02mHNfT5nfBDj9RO+V+RdKGk8Yasn5G5f43j6RuTuna7pDcXYJB34cTG7qrLzLkPS9qvgDpzFf1fl0i8c1Ht5v+OqotAf7xAf+qZMJ5Q/3Y57ZbphbnHhEB/1Hydbp+ngv3+WVIT1Tcf7N/8m1Pk/+QoXQG/K78P8s/Z/6g4jezd81Kg882sI05hyiCAwPQTIOAy/caUHiGAAAIIIIAAAggggMCwAN93mAkIIIAAAggggAACCCCAAAIIIIDAxAkQ6J84W2pGAIExCkxooP+RgxYpEcTYpT9eCDcZAt9v4cdk9l5JLx5jl/2O9Z3O6R8XNfT9PE4dxQ70+2tu7DnojRYMXSfZq/xW8HHa4XPwkn6mRPD3Gir7hMydlec8H/i/rKa+77NRdW/qqjrHyX1e0iFRZUM+D5z0SyUSF8YJv2ee7xdpWMLd6OTqYxpEvglhU+fClc7sC5L+Nmad2V3a6WTf32+u+3DVq/u2xfEg0B8/0O89e7sXXqLAPpE/mD9Kvl/SRyW9X9Lrc49LvGdJnHGlzNQRSIX6/U79fsf+vAe79UcJ7dvPDzzkUh1wSN6X5mQ2sMPMmvZti7k6AgjsawECLvt6BLg+AggggAACCCCAAAIITJQA33cmSpZ6EUAAAQQQQAABBBBAAAEEEEAAgfiBTawQQACBSROYyEC/70TcXfrldEVNQ98n43R8yy8q529/Tu9ToHeaaZGk8hjnbXeydeb0hZqGLQ/FKL+3yEQE+n3lwwsUqi6W+ZCye2meNw/4IP/Tcu6a6u39V1iTBnu7Kt8p6WpJ8/L05aGa+r5YWxw/3xb3bkmHxXgLgl8w8D/O9LVFdX3fLcQzs6wfyx3P6QsK9PbIgLfTn02J1dUNm9dFXW9jd+W55vQBSa+J9fYBX3dCP3YW/FtN7db/jao/83MC/YUF+pPPheHFPn7hxckRb1TYZXI/cUHZh2qWbN7Y21X5MwL9hczOmVXWOffpPY9WH+yPPAj2RxJNaoECg/x+V/7vmpkfbw4EEJjhAgRcZvgEoPsIIIAAAggggAACCExjAb7vTOPBpWsIIIAAAggggAACCCCAAAIIILDPBeLuwLzPG0oDEEAAgakikAz373TNMnujnF4p6YXptpv0e0mPm+nO6rq+B0q5T35hhWzwtECJxZI72LfVpO3O6bGEEmvjhNiL1b/fPXpQVfnA0CoFtkSmVzmpIt0eSb9wcg/uN9da4+5gH6ddfkFB736Vx0labqbXOmm/zGvKuf8enF12z+Gv27wlTn3pMrnmhzkNOdNvEnKPy5XfUt3wp18WUi9liyOQXEgyv+otpuA4J/PjXpEeG5PWz5urm9Pz7PGuhUckZHfuCfL6RTy5jseqt/XV+kUvxWkhtUw1gdRu/X6nfoL9U2DwCgzy+x5db2bnT4Gu0UQEEJgkAQIukwTNZRBAAAEEEEAAAQQQQGDSBfi+M+nkXBABBBBAAAEEEEAAAQQQQAABBGaQAIH+GTTYdBUBBBBAAAEEiiewqXPhPzizr0qam7tWt66mvt8vDOGY4QKpYH/7ngB4TRwKduyPo1ScMuWzD9X8BWfqgEMuLaRCvyv/+WbWUchJlEUAgekvQMBl+o8xPUQAAQQQQAABBBBAYKYK8H1npo48/UYAAQQQQAABBBBAAAEEEEAAgckQINA/GcpcAwEEEEAAAQRKUqC3e+FiOX1DLvFvNQ1bbo3byOGd/BfeKVm+sL6T7Cs19VsuiVsv5aa3QKG79XsNgv0TNyfGEeT/rpl9euJaRs0IIDCVBQi4TOXRo+0IIIAAAggggAACCCCQT4DvO8wPBBBAAAEEEEAAAQQQQAABBBBAYOIECPRPnC01I4AAAggggEAJCyRD+ftV3iZTs5z+7BL28UV1W66J0+TersrPSvqwpNl5yv/VTBdU1/WtiVMnZWaOwHiC/du23pgM+XOMXWCMQX5/wQ4zaxr7lTkTAQRmggABl5kwyvQRAQQQQAABBBBAAIGZKcD3nZk57vQaAQQQQAABBBBAAAEEEEAAAQQmR4BA/+Q4cxUEEEAAAQQQKDGB3q7KqyVdJKk81bQBSeuc08cWNfT9PKy5v3v0oKqy3cGVJr1dUkVElx6u3tZ3jDVpsMS6TnNKRCAV7P/OnqB4YyFN8oH+Z56+Utv6byzktBldNh3in73/mzRn/6MKteiVdL6ZdRR6IuURQGDmCRBwmXljTo8RQAABBBBAAAEEEJgpAnzfmSkjTT8RQAABBBBAAAEEEEAAAQQQQGBfCBDo3xfqXBMBBBBAAAEE9qlAb1fV2+Tct2R6YUhDBuX0B2f2mMk9kfzcaY5MtZL+VtLcGI3fLnMX19T1XxejLEVmuIBz7jxJ544l2P/csw9q+9ab5P/kGC0wjt34fWU+yH+ZmV2PLQIIIBBXgIBLXCnKIYAAAggggAACCCCAwFQT4PvOVBsx2osAAggggAACCCCAAAIIIIAAAlNJgED/VBot2ooAAggggAAC4xbo7V64WM5ukbRo3JWFV+CcrKVm25a3sTv/BAlP02rHumO/5/C79hPuH54Y4wzx+yrYkX+a3mN0C4HJECDgMhnKXAMBBBBAAAEEEEAAAQT2hQDfd/aFOtdEAAEEEEAAAQQQQAABBBBAAIGZIkCgf6aMNP1EAAEEEEAAgaRAKtB/k6TDJ4LESV1DsxLNh79u85aJqJ86p79AKtj/qT3T1e/cX/Dhw/3bt96o5559aMbs3J8O8e+34MxkoH+MR4ek883MB/o5EEAAgTEJEHAZExsnIYAAAggggAACCCCAwBQQ4PvOFBgkmogAAggggAACCCCAAAIIIIAAAlNWgED/lB06Go4AAggggAACYxUYDvXre5L93VjrCDnPOemnQ7MSqwnzF1F1Blc13mC/p/Ph/sHdT2hXMtw/fQL+6QD/7P3fpDn7HzXeWXKZpOsJ8o+XkfMRQMALEHBhHiCAAAIIIIAAAggggMB0FeD7znQdWfqFAAIIIIAAAggggAACCCCAAAKlIECgvxRGgTYggAACCCCAwKQLbPlF5fztO+1LJneOpLnjbMBOOXd99fb+D1iTBsdZF6cjMEIgFez3u/Wfuyd4XjMenqka8C9ygN8T+l34v0uQfzyziXMRQCBMgIAL8wIBBBBAAAEEEEAAAQSmqwDfd6bryNIvBBBAAAEEEEAAAQQQQAABBBAoBQEC/aUwCrQBAQQQQAABBPaZQG/PglcqSPyrpOWS9iuwIdsl3alE8C81tVv/t8BzKY5AwQLOucZUsN8H/Md9+IC/P/wu/v6fd217aO+u/unPxn2RmBX40H75rJdpzv5vSp7hd9/3/+5/XqQjHeLvMLOOItVJNQgggMAIAQIuTAgEEEAAAQQQQAABBBCYrgJ835muI0u/EEAAAQQQQAABBBBAAAEEEECgFAQI9JfCKNAGBBBAAAEEENjnAq5d5U/Mr3p7IJ1mcq+RVCVpnqT0/1/yO+/vkPSUnG2Q6dbqbVt+zI78+3zoZmQDUrv2p8P9/s+iH+lA/3PPPpise2j3kxrcPbwAwB+ZiwGyf5YZwvehfH+M/NlwSL9s1qHJn8/Z/6iitz+jwmSQ38w+PZEXoW4EEEDACxBwYR4ggAACCCCAAAIIIIDAdBXg+850HVn6hQACCCCAAAIIIIAAAggggAACpSBAoL8URoE2IIAAAggggAACCCAwRoFUuN/v2L9U0oSE+8fYtH15GiH+fanPtRGYwQIEXGbw4NN1BBBAAAEEEEAAAQSmuQDfd6b5ANM9BBBAAAEEEEAAAQQQQAABBBDYpwIE+vcpPxdHAAEEEEAAAQQQQKB4Ahk79/twvw/5z5TDB/j9/9ZLut7M/D9zIIAAApMuQMBl0sm5IAIIIIAAAggggAACCEySAN93JgmayyCAAAIIIIAAAggggAACCCCAwIwUINA/I4edTiOAAAIIIIAAAgjMBIFpHPDPDPB3mFnHTBhP+ogAAqUvQMCl9MeIFiKAAAIIIIAAAggggMDYBPi+MzY3zkIAAQQQQAABBBBAAAEEEEAAAQTiCBDoj6NEGQQQQAABBBBAAAEEpoFARsD/3D072dek/jcVekaAfyqMEm1EAAERcGESIIAAAggggAACCCCAwHQV4PvOdB1Z+oUAAggggAACCCCAAAIIIIAAAqUgQKC/FEaBNiCAAAIIIIAAAgggsA8EUgF/f+XGVLi/OvWn//fJPnxo3x9+t/1NkpIhfnbfn+xh4HoIIDAeAQIu49HjXAQQQAABBBBAAAEEEChlAb7vlPLo0DYEEEAAAQQQQAABBBBAAAEEEJjqAgT6p/oI0n4EEEAAAQQQQAABBCZAIBX2T+/i7//0hw/8p4/0z9J/+p+n/zkdzvc/S/9z5s98YD99dBDan4ABpEoEENgnAgRc9gk7F0UAAQQQQAABBBBAAIFJEOD7ziQgcwkEEEAAAQQQQAABBBBAAAEEEJixAgT6Z+zQ03EEEEAAAQQQQAABBBBAAAEEECimAAGXYmpSFwIIIIAAAggggAACCJSSAN93Smk0aAsCCCCAAAIIIIAAAggggAACCEw3AQL9021E6Q8CCCCAAAIIIIAAAggggAACCOwTAQIu+4SdiyKAAAIIIIAAAggggMAkCPB9ZxKQuQQCCCCAAAIIIIAAAggggAACCMxYAQL9M3bo6TgCCCCAAAIIIIAAAggggAACCBRTgIBLMTWpCwEEEEAAAQQQQAABBEpJgO87pTQatAUBBBBAAAEEEEAAAQQQQAABBKabAIH+6Tai9AcBBBBAAAEEEEAAAQQQQAABBPaJAAGXfcLORRFAAAEEEEAAAQQQQGASBPi+MwnIXAIBBBBAAAEEEEAAAQQQQAABBGasAIH+GTv0dBwBBBBAAAEEEEAAAQQQQAABBIopQMClmJrUhQACCCCAAAIIIIAAAqUkwPedUhoN2oIAAggggAACCCCAAAIIIIAAAtNNgED/dBtR+oMAAggggAACCCCAAAIIIIAAAvtEgIDLPmHnoggggAACCCCAAAIIIDAJAnzfmQRkLoEAAggggAACCCCAAAIIIIAAAjNWgED/jB16Oo4AAggggAACCCCAAAIIIIAAAsUUIOBSTE3qQgABBBBAAAEEEEAAgVIS4PtOKY0GbUEAAQQQQAABBBCYCQLNy+oaXKC7TTog1d9NSlQc1Xrfw3+cCf2fSX1sbqz9hGSXp/vsTD9qa+8+ayYZ0FcEEJAI9DMLEEAAAQQQQAABBBBAAAEEEEAAgSIIEHApAiJVIIAAAggggAACCCCAQEkK8H2nJIeFRiGAAAIIIIAAAghMYwEC/dN4cLO6Vkigf/WRR87dOXvgnU6uzmTdc3dVfHvNww/vnDla9BSB6StAoH/6ji09QwABBBBAAAEEEEAAAQQQQACBSRQg4DKJ2FwKAQQQQAABBBBAAAEEJlWA7zuTys3FEEAAAQQQmLICK5fWneOk62VKJDvhtPbpbe60np6egSnbKRqOwD4SINC/j+D3wWULCPTbiqW1Xzez96ab6Zz7Rtv6nvcln7gcCCAwpQUI9E/p4aPxCCCAAAIIIIAAAggggAACCCBQKgIEXEplJGgHAggggAACCCCAAAIIFFuA7zvFFqU+BBBAAAEEpp9AbW1txcHz7RaZVmX0bqsscWxre+ej06/H9AiBiRUg0D+xvqVUe9xA/6qjjto/qNh1h6Q3Z7T/fytm7W687e7HtpRSn2gLAggULkCgv3AzzkAAAQQQQAABBBBAAAEEEEAAAQRGCRBwYVIggAACCCCAAAIIIIDAdBXg+850HVn6hQACCCCAQPEEmpsaXicXrJO0YGSt7pOtHT2fKd6VqAmBmSFQaoH+5mVHvkTBwIOSqv0IOOkZS+iE1vu6O2fGiExcL+MG+lcfeeTcnbMH1khasbc1TnfP3V1xypqHH945cS2kZgQQmAwBAv2Tocw1EEAAAQQQQAABBBBAAAEEEEBg2gsQcJn2Q0wHEUAAAQQQQAABBBCYsQJ835mxQ0/HEUAAAQQQiC2QHUjNOLGrXIMn3N7x87/EroyCCCAgAv0zZxLEDfR7kRVNi2vNJW6QdISkXzsLzm5r39Azc7ToKQLTV4BA//QdW3qGAAIIIIAAAggggAACCCCAAAKTKEDAZRKxuRQCCCCAAAIIIIAAAghMqgDfdyaVm4shgAACCCAw5QROaXz9gYMqv1tSfXbjnTSQUHBqS8eG1inXMRqMwD4UINC/D/En+dKFBPonuWlcDgEEJlGAQP8kYnMpBBBAAAEEEEAAAQQQQAABBBCYvgIEXKbv2NIzBBBAAAEEEEAAAQRmugDfd2b6DKD/CCCAAAII5BdY2bi4OVDiVpMqUiV/Leklkub7fzena1vWd18kyWGJAALxBAj0x3OaDqUI9E+HUaQPCIxfgED/+A2pAQEEEEAAAQQQQAABBBBAAAEEEBABFyYBAggggAACCCCAAAIITFcBvu9M15GlXwgggAACCBRFwFYurbvGmS5M1ua0Q0r8vSz4WMaO/U8OJVzTnff1/L4oV6QSBGaAAIH+GTDIqS4S6J85Y01PEcgnQKCf+YEAAggggAACCCCAAAIIIIAAAggUQYCASxEQqQIBBBBAAAEEEEAAAQRKUoDvOyU5LDQKAQQQQACBkhBYvqz25WWBtUs6NNWgrnINnjDkys93pqvSjTTZ+S0dXdeXRKNpBAJTQIBA/xQYpCI1kUB/kSCpBoEpLkCgf4oPIM1HAAEEEEAAAQQQQAABBBBAAIHSECDgUhrjQCsQQAABBBBAAAEEEECg+AJ83ym+KTUigAACCCAwXQRWNtaf5+S+s7c/5q5obe/5eHNTw+vkgnWSFqQ+Wzd3V8XKNQ8/vHM8fT952RuqE0H5RSa3wkmHSdovVd9fJD0qZ9+da9vXrOn41bZCr7N69eqy7Vt7j0oM6d0yd5Skl0oqk1Mg01Nydn9Qpv/Yb0HNg2vWrBkqvP5XzdrRv1+zBe5cmd4kaWGqDl9Xr5ndPTQUfPOO+3t+kXzXQYxjRVPdD83p7emizuxtbe1dt0qy5mV19Ur2RSfI6RCZEpJ2Sfqd5H5g0nUtHT392Zc57rjaA+YM6j0mOyvL2Jd91Jl9Y97C7a1r1vxqd74mZoeUJffJ1o6ez/hzTj624RUWBBeZ0ypJNUlnKekg062BDf37Hff9bFN2/auPPHLujtm7TzfZP0r6G0kHZoz/b+Xsm2Md/2S7UvNLcislHS5pdrHmV7ovyWu4sn90zq02Zy/LGJcnZbpNVvHV1vse/uN4Av2rG181/zk3b6UzvUvS67Lm2h/k7MGoubyiqf5Uc+6/YkzDjCLPj3G+83z7drr9VsvceyS9qpj38crG2oVSwj+XTs+qOzX3rSVIDF4TNr8K62v+0nufJ4H7gKRjs+eqk/v3ebtm3eyfiYUE+vPdV8k53Fh/ksmtNaki2UKnDQNzKo6/666H/y9O/7LrN6drW9Z3X5TvmbR6derZ5tx7JdVm9HW7pF+Z7GYpuD7seZPdptEWw880/1yaO2jvC+QuSN43w8d/m7m35Ko3Y56dm7oP0s+LMT9zs9prJx9T++qE2cVZz9li1R9nyCgzjQQI9E+jwaQrCCCAAAIIIIAAAggggAACCCCw7wQIuOw7e66MAAIIIIAAAggggAACEyvA952J9aV2BBBAAAEEpqqAD1fvnD3Qkgqr+m5slSWObW3vfDT52ayB25Mhx+Fjm+SWt3b0PDCW/q46/g2HBAOJ/5Czk1MB6NzVOP2fEvrQ3IWLbogbvG9uqj9Wzv2HpJfHaF9PELjz77i/539ilJUP9u7s33i2An1ZphfFOCd2/WGBfisLujVo35O0NOJa2530wbaO7m/7sK5v546+xy822WUZAetcVfzaSae1dXT7xQehR1jw+LlyXT17yL5pgc6IGMchM/vcnIXbP5NaOGDNSxtOkYLrIg2dbbGy4JyW+3rujmGdLNJ8XO3LNKh/jzW/pO0mXTFnV8VVhSxQSYaLNe9KSf+QWsCQq3m7TLrcya13slaTDkgV3KRExVE+7J/rRH/fPTd74BInfSzGGPpqfpkIdM7a+7t/ll3nRAT6h4Pf8/7JnD4e2T5/H5t9oLWj64dxFrgU4OtD7n6RztqKssQFt63r3Bp3nsQtt+KYxa+0ROL7qXB7vmfVE0rYO+WCIyW7PF3QmX7U1t59VtiJUYH+E0888kUVzw3cs6d/i5PnO+2QaUVrR3dHVPtXHXXU/kHFrjskvXn4VA0kFJza0rGhNce51txYf5ac+1rkfSltd6bPzVu444v5FgONCvTL/bPM3WtB4laZ0kH+dHP+t2LW7sbb7n5sS2b7Cppnwyc+4srtrLZ7ux6PMkp/XsAYBzJ3R6IiePfae372VNz6KTczBQj0z8xxp9cIIIAAAggggAACCCCAAAIIIFBkAQIuRQalOgQQQAABBBBAAAEEECgZAb7vlMxQ0BAEEEAAAQQ6LmzkAAAgAElEQVRKSiBkB/ERu/CvXFp3jpOu3xvcTu3eX2gnVjQtrs0R5sxdlQ/syr4+t2r7pRE7ydvKpXUXO9MVGbuxRzbRSc8k5M5r6ei5PV/h4ZDx3Gvk7O2RCxFGVjQibJ/rGqMC/XJfNJd4h8xVRXZiuIAPzn9gzsLt1+3om/cNczo/fjvdby0oO7Hl/s6NYdcKCeZeL6cGM/M7skcfToFL6N/nLVz0oZ19j18qmd/d3+/kH+fYKpdY2bq+8+GowiuX1Z7ghhLfL8AsXeX6RMXQWXFCuqc0vv7AQZWvkXRcVHsyPv//5OR38J+X+lneQP9bj21YMDDobpa5ZQVcw4e2Q+dysQP93mBA5deb9JbY7Yt5HycX/OwuW5N680Xs6qX8c7iAivYWPbmpdkkiSKwtYD6l3hygv0tXMp5Av6+juan2c3LmF3UkDyf3xbaOnkuj+hPyZpXQwLyvx4fmd27Z70rJvS/+MyO5SODHFRo87/aOn/u3qow6Ri1YMH1fgZaGhPn9uQ8kBmafvPbBB59NV5Ra2HGdpDOi+pv1efxnRmPtKYHMz+X0YpvoSzk94RLBqW3tG3qiC1NipgoQ6J+pI0+/EUAAAQQQQAABBBBAAAEEEECgqAIEXIrKSWUIIIAAAggggAACCCBQQgJ83ymhwaApCCCAAAIIlJBAdmh0zw7972/t6P56uonLl9W+vCywdkmHpn7264Eh13TXT3uejtuNlcc0LHKJobsk+5u95yRDvvqFzL7t5DYnf25qsEDnjtgl2ikw07+0dHR/LtcO382N9WdI7rtZYf5d5tQms5ZA7rmEbE4gd4pJzVmB8rwB0OQu0X1z/8Nk543or9NfJd3izNu4QZM7UDIfPj06q/5dkp3b2tF1Uy6v7EB/VrnfS7rTyR5JSOXO3DFyOlnSQVntecrM7nHOnZMM5j7ve4eTe9RkB8m5E2TJHf/3y7rGLU8/687q6ekZyG7j6J3ER5TYvGfM7jBn9weSN1iyZ5fs5SFvSNgm6QeSzs8Yo739MgXznVOTmR0raUFWG7rKNXhCruCwL9u8tOFIWeDfMvH8ubnml5PfMX2knbS+XIOn5LtGznkg+SD3fZLd5eexyV4n5/z4vDpHQDpnoN/vrO4qdv3YSU1h98meNw90KqEd5twbnNzZGi73/OIIp6eC8kTTHes6f5M+P/mWjbnPv1HCuV0vNpfwC1hemizj9FeXcGeZzfp5+pzErsRfM8PV6Z+nFjT4c59/a0RcZ7+wQ+7itvU9V4fdB8lged88f4+cku8ZYdIRks4JmWORYziu59XwyXvne5Iu172YutC4A/2NtW+W7E5J81NjtWFgTsXxd9318P/l68vKpXUfcqar0mVyLQTIM6f9vfl9J/16+LEcbu6c+0bb+p73hT2XI54b2c3PDvRb89K6z8v0kZBnYUa7ks+0d46+16IXeIT+zoj5THfO/cpZ4tg7Orr+FHdOUW5mCRDon1njTW8RQAABBBBAAAEEEEAAAQQQQGCCBAi4TBAs1SKAAAIIIIAAAggggMA+F+D7zj4fAhqAAAIIIIBAyQmceHTtwRVlybC+D8n648mhhGu6874eH+hMH9bcWPt9yXyA2O/MPJBQcGpLx4bWOB3ygeLnZg/c6qST9pZ3esIsOKOlY8N/Z9cRthu+333cEjqh9b7uzuzyq45d/NpgsOyerJ20WyrKEufftq5za3b5FY11rzbplow++yKjdohOn7diae37TfaVveFsH2A2fWPuroqPrHn44Z3Z9Z98TO1rEmY/kOm1GZ9tDZQ46Y6Ozu4wsxyB/q3O3Llt7T13ZAdmV69eXfZc38Z/dtJlobvdO9ti/s0D67t/kn3uccfVHjB7QNea2emZ7ZMljm1t73w0u305grm7JHfx3MrDvrVmzZqhrHP82xLOdKZvhSwc8EW3m/ThOZWLrss+Nxk+nz34L3LuI2nvqPl2cmP9i80F60a8MSDf/DryyLk7Zu3+JzP7f5kLQJz0n3961r0nbFGDb/TKpvrTA+d+YFJFRn/Xq9y9o/XenidizgNfLGegP3uuJXfdN72rpb371rDQ9Iqli482S9w2YiFDxBs0mpcd+RIFAw9Kqk7dzznvrVHj2lT/Seecn3PJI1/7hsdy4N/k9N6Me2fUgoN0XSsbFzcHStya4esXwryrtaPrh+Hzv/dDTs6/7WH23geV0yUt67u/HOe5lKtMbW1txcHz7TqZ3pFRZshJn5+3q+Kz2fe8vxd39D3+95J9NXun9/EG+v0Cj6Bil7//35wC3yHTitaO7o5c7U+6zxq4XaYTUmW2SW55a0fPA6Pv7fqzndx3Ms1N9ok5lTVfHnVvJp85o8y3OedWta3v8b9DRhy5Av0+DG9mn5q7q6It7PnpKxn1hgG/qCthl81ZWPPZ0OdNU92pgdN/Zvqb07Ut67svCr1vjqs/zAbcPTIdltHonL8zVjYufqNziZtGvF3A6d9a13f/c65FZuOZg5w79QUI9E/9MaQHCCCAAAIIIIAAAggggAACCCBQAgIEXEpgEGgCAggggAACCCCAAAIITIgA33cmhJVKEUAAAQQQmNICISHa0J3a45YLwwgJQufdEd/XMbxb99xvpxcR+J+FBTRzhG8jd+pekRXozBUaH/V2gvzB0r3df8sx9YcGCdfmpNdkmNw+t3LHGWvW/Gp3tlN2oN8HpZWwk9vu63oo1wTL0fdkyDrq3NAQfNabGdLXzQ7meiuTnd/a0XVDvskfFuiNc27oAhDpmtaO7veEXW/0Gybcb4OysubMXepDzrPmxvoPyLmrMnbRzxlOTu1Mf7ek+oy6IudZ6JspcgT6Q8LbgWQXtK7v+k5e56X150vOB9ATyXJOeXdxH2ugv3lZXYMLdHdGaDryzROhu+7nWHDQ3Fj3TUk+gD3cDdOX29q7P5wnMB22i3vOhTlxH9TNo3fFj3xDiK87bMf38Qb6fb3Zu+0rYsFGasHSfZIqU30OfcPFycveUJ0Iyu7d8+aMw1PzJk4/w8xDf2eEBvqdvjd3d8VFuYL8zz9z6vyu/5lvcmibW7nj1LBn595zsu4DJ9cbqPzoOzse+UPm2I/5d8bSWv8GkbV735YQvvgt7jSj3DQXINA/zQeY7iGAAAIIIIAAAggggAACCCCAwOQIEHCZHGeuggACCCCAAAIIIIAAApMvwPedyTfniggggAACCJSyQDLYuL/53a9PS7YzGVbX6S3t3f+V3e63nvDaqoHds/yu0K9MfdbnpGVtHd2/yNfHkN2i/YU+2drR43fWzntk77wfFtDMDq/m28k/+2Kjdt6Xu6G1o+eczADxqDCt00PlNrji9o6f/yWq/StGB0Bz7pSdHejPt7t05nWbG+sa5dQm07z0z+Oeu6Kx9kqT/dPe+py+17q++9zsfoUEc9fN3VWxMiqUu6px8eGBEvdLOjijzljnrmysP8/vHJ5x3vrds3avuPvux7Znti/7DRNxFgykzw8Nm0uh4eSTG+tPMrm16Z3MC5lnq5bWHR9Ifsf09BiF7tDvF4EMJZzfOf/QVBufLAvsqB/f3/VkvrkW4pz33hxjoN+/deEaZ7qw0HkWEpAfteAg7DnhzN7W1t7l30yQ8wgJr+d8+0HU/Zr+PHthQb63d2TVaSua6r5kTh9K/7wYgf5Ru9VLoQH9jPZnheHDn7ejnm1SrHtz1CIn6emEgmPWdmz43chnU+0nJLs842c9JndSS0dPf9RYjB6D6N8Z2b+jct2jIZ5bc72dJLOdo35f+kVmsvNbOrquj+oPn888AQL9M2/M6TECCCCAAAIIIIAAAggggAACCEyAAAGXCUClSgQQQAABBBBAAAEEECgJAb7vlMQw0AgEEEAAAQRKRiAkCPzrgSHXdNdPe54Oa2R2ANycLmlZ3/3lfB0KuUZo+DOsjtROyrfItCr5udMOmVa0dnT7hQXJY1Tw22nt09vcaT09PQNR0KPalrWz+ahd2f2CB+m8lvXd34+q238eFgDNtbt2dqA/7qKHUSHwEKNcbfVvTnDO3ZT+PFf4eNQO/aYftbV3nxVlsHz5kheU7Rz6iaQj02XjBmBXNi5+o3OJu2R6Qerc0J3XVy6tO8dJ12fssp837Jzd5lFh8xy7bo9a/JAj+B9mErKz/bhD55nXyXaOWmwwlkD/8sYlL01o8Kcmqxm+FfWMJXRC633dnVHzYNSbB6Q/OwuOb2vf0JNxrq1YWnujmZ2+d67EeL74hQA75gwcLze8WMKkwYqyRPtt6zq3RrUr7PMTTzzyRRXPDdwj0+LUM6ege76Qe2X0Qpnw0HrIYoecC4NGPTOl0LB62Nsgci3mCnGy5sba7+99e4pT4BJ6a1t7t9+9fu8RshDostaO7k/HGZfmxjpf7lMZc+HalvXd/u0NLtf5vu8v3j+xVHIL02UClT2QvUN/iPuohVy5n5l1b3OBbs54G0boIqg4faTM9BYg0D+9x5feIYAAAggggAACCCCAAAIIIIDAJAkQcJkkaC6DAAIIIIAAAggggAACky7A951JJ+eCCCCAAAIIlLRA9g7NUTu7h4SfI8PTK5rqVlmg2zICkHfP3V1xStTu7mm40QHZkbt2Ny+t+65M78iAfn9rR/fX48CHBI1HBK1XNC2uNZe4R9ILU/XFXoyQvn7cnebHGugfSzg73bYVTfWnmnN738ZQ7EB/iK/i7Lru2xcSgg8N9GePv5P7YltHz6Vxxt+XCQtwZ4eTw3aPj7swIUdfihroz3aOCtuPZc5kv6FgD93DQ3PLTrrzzkf+Gsc6e8f1sHkwKmjt9IRZcEZLx4b/jnONYpQJ2fG/oHt+IgL9vl+jFq6Yu6K1vefj2X0OWUAVuut+SD9jvQ3i+edyXeRbAOIuWAgbt5VNI4Pzfk4nTO9qae/2b2zIGeqPmgOh97LZGS3tXTdHnes/D3ELfS7FqYsy01uAQP/0Hl96hwACCCCAAAIIIIAAAggggAACkyRAwGWSoLkMAggggAACCCCAAAIITLoA33cmnZwLIoAAAgggULICITs0j9r9PrvxITvWR54TskvzNa0d3e8pBkxIkHnAyVbd0dHld4Uf95EdeJe0fves3Svuvvux7XErD1kUEBrmJtA/UjROoD9sl/GwncKjxmr0opCRO6W/9YTXVg3snuXfCvHKZF1OfzULTowbNJ/oHfonI9Df3JgV4HZ6yJmujrLd+7lzb83cfT/sDRSpt034BTRHZNQ7JKndFHx1zq7Z6+IuBIrdrqyC41+4UPsJyS5PV5trkYz/vJDA+/JltS8vC6xd0qGpukMXU4UsIApd4DSqn06/kezzztzOWHamBnP6UL5+FtK/7Gv6Oe0qdv3YSU3PzyEFMv3MnL5UZoN33t7x87/EamtGoZB7eYd/a4qT/S5OXQmzFznn/lXSglT5oi7OidMGykwNAQL9U2OcaCUCCCCAAAIIIIAAAggggAACCJS4AAGXEh8gmocAAggggAACCCCAAAJjFuD7zpjpOBEBBBBAAIFpJzCW3fY9QuG7+td9U9JFzwOODEuPBzY7nBm1M3mh11rRWPtRk30+fV6+cG6uuuPuhk6gf6RgnED/iUfXHlyRsAdkOsyfPdbxj9pVPXsMJRW2m/myugYX6G6TDkj1MnYI+ORlb6hOBIm3S3aSnP5GpoMkleWby1EOcedk5jWaG+s+vYf4U4XeQ7nLhz8HVixdfLRZ4raMwHTGoyMZ6H5Kzu43G/rRRAT8R721wrmb29b3nBl3V/iouTTSdGT4P2yRQ0Z5a26s/b5kZ6d+tk1yy1s7eh5Il6mtra04eH/7oaTTUj/L+XaBlU31pzvnbirWeIY9G8cT6PftOvnYhlckhoZaJfubHO3sl9NDJt0YN+CfWjTyYMbCiPESxL6Xx3shzp9aAgT6p9Z40VoEEEAAAQQQQAABBBBAAAEEEChRAQIuJTowNAsBBBBAAAEEEEAAAQTGLcD3nXETUgECCCCAAALTRcBWLq27xpku3Nshc1e0tvd8PKqDzU0Nr5ML1qUDt06uN1D50Xd2PPKHsHPHGlSPaof/fCzB5Dj1pssUEs7NVW/cNo7VKW794WNTf6o591/pz3ItWBirw6gd9H0q2uxtbe1dt0aNQ5xA/3j6nnn9qP6FBPoLCvGOZYf+k5tqlyQC+5qkOpkSUV6Zn09EoH/0/CykRWFlcy/saT6u9mUa1L/L2ckRfU/u3u8S9qm2+7oejhu6z9fyUYF+04/a2rvPitvbqLmUb95FBPq1snFxc6DErSZVDNcz0jBkF/9bnn7WndXT0zOQ3f6QN6fE7WJouYkI9PsLHXdc7QGzB+0LJl2QdyGLS+3eL/eZOZWHtaxZs8bPjVFHyL04rn5LKuhZMN6Lcf7UESDQP3XGipYigAACCCCAAAIIIIAAAggggEAJCxBwKeHBoWkIIIAAAggggAACCCAwLgG+74yLj5MRQAABBBCYNgLJnc3LrF3SEalO7ZT0BSf9OqqT5myu5P5ZplckyzoFJp3Xsr77+2HnjjWoHtUO/3mxAt25rlVIODdnHcuOfImCAb8jdPUwl56xhE5ova+7M/OcsTqNxyBueHmsDgT6h0e4kED/6tWry57r2/jPTrosT4DZ70y+Y+/8MfnsaJWk2fnmWLr8WObMZAb60+1Mvp3Alf2jnN4u6aU5nwnJMLe7I1ERvHvtPT97Ks6zI1eZuPdEMZ4Zhe5gH/LcfiAxMPvktQ8++Kxvz8qmure5QDcnF0FEPJenSqA/7byysXah86F+Z+dLOjxioUePC4Jz2u7f8L/Z40Sgfzx3B+cWIkCgvxAtyiKAAAIIIIAAAggggAACCCCAAAI5BAi4MDUQQAABBBBAAAEEEEBgugrwfWe6jiz9QgABBBBAoDCBlUvrznHS9YXu/J3nKuvm7qpYuebhh/3CgBFHc2PdNyVd9PwPc+/MXVgvpLee8Nqqgd2zOiS90p8btTN5ofWvaKz9qMk+nz4v1w72+eqNG54m0J81b5bVNbhAd5t0QOqTEeFl/7NkwDlhD8h02HjGP2rBQsgO/U+WBXbUj+/vejLOnCok0L9iae37TfaVEfem02MmfX4wGLr3zp/+rC/7mtkLJ6Lug7hzMvM6zUvrvivTOybiPo5juPzoN1QmysuOTMhOClyw3Jy9bPTzy/3WgrITW+7v3BinzrAyowL9zt3ctr7nzLi7/0fNpRGmjbWfkOzyQkwzn6dZ42zNjbXfl+zs4Xsh4s0pRXi2RRkXumAhqr70536+D1XsXiIFJ8rpZDPzC9PKss7fKpdY2bq+07+5Ye+xomlxrbnEPZJemPohO+zHhadcQQIE+gviojACCCCAAAIIIIAAAggggAACCCAQLkDAhZmBAAIIIIAAAggggAAC01WA7zvTdWTpFwIIIIAAAvEFamtrKw6eb7fItCr+WZElt8oSx7a2dz6aXTJkJ+hrWju63xNZY4wCIUHmASdbdUdH109inB5ZJDvcK2n97lm7V9x992PbI09OFYgbICXQP1I0JAQ/KtA/6g0AToFL6K1t7d1r446PLxcVVh/vwpG4gf7ly2pfXhYk35xxaLL9fpf1hF02Z2HNZ9esWTOUq0+TEugfFT5X0e7jQsYqXdbv3m9B2Sf920Gywty3z63cccaaNb/aPaZ6G+tPMrm1JlWkzh817/LVOwmB/kY5tck0b7gdwwukljcueWlCgz81WY3/qTld27K+2y+kcmHtHfVsc7p77u6KU8IWZY3FMXlfjWHBwliu5XfvD2QXm3SxpP0y6ugxuZNaOnr60z8LWZzT56RlbR3dvxjLtTkHgVwCBPqZGwgggAACCCCAAAIIIIAAAggggEARBAi4FAGRKhBAAAEEEEAAAQQQQKAkBfi+U5LDQqMQQAABBBCYVIHmpobXyQXrJC0o6oXNXdHa3vPx7DpXNNWtskC37d1Nu8jB0dFhbL2/taP768XoW3YYP2rX67BrrmyqP905d1PGZ6GLAgj0j9SLE+j3Z0SF8aPmwfLlS15QtnPILwA5Mlk2ZFHA6iOPnLtz1sDtMp2Qrs9k57d0dF0fVX+yjaPfNhC6K/jKxvrznNx3Mupsm1u549SocPpkBPpD5nFBQfc4TmMp09xYf4bkvitpdur8cQW0VzTWvdqk+yRVpup7OqHgmLUdG34Xp30THeg/pfH1Bw6q/G5J9an2JMfBVexcGihxq1+I4KSBhIJTWzo2tOZq88rGxW90LnGXTC8Ynvb5d/SP0/fsMpMV6E9ft3lpw5GyoCX9u807ZC/wCrvfLaHTW9q7/2ssfeQcBHIJEOhnbiCAAAIIIIAAAggggAACCCCAAAJFECDgUgREqkAAAQQQQAABBBBAAIGSFOD7TkkOC41CAAEEEEBgUgVCdsy/5eln3Vk9PT0DhTRkZePi5nSANHme04aBORXH33XXw/+XWc+qxsWHB0rcL+ng1M8LDMjWfXpP7Z9K1+nM3tbW3nVr+t9HhaCd1j69zZ0Wpz+jwp3SiKD1qPCs3zFdOq9lfff341gl34awv/1Q0ml72y/3xbaOnkuzzyfQP1IkbqB/5dK6c5x0/d4FI1JXuQZPuL3j53+JM0bNjbVvluxOSfPzzc/mptrPydnHMuqMfd/EDfSvaKy90mT/9Pw1hndfj+rHZAT6Q4Lu2yS3vLWj54Go9sX5fMXS2vdn9t35+2R9z9VR54bcw8p+RkTVkfn5eO/5iQ70+7ZmzkUnPePMnVgW2Dud6cJUX349MOSa7vppz9O5+p791onk2yAKeLbFMR1roP/kxvqTEs79x95rmNa2dnS/P8Y1bcXS2hvN7PR891BzY903Jfm3F6SP2PdyjDZQBIGkAIF+JgICCCCAAAIIIIAAAggggAACCCBQBAECLkVApAoEEEAAAQQQQAABBBAoSQG+75TksNAoBBBAAAEEJk0gNKw6xt2JswOhuXaFDtvdXIoXVE6eO3vA77h8rEfy4VVL6ITW+7o702jZQeOwMrmAQ95WMGrX8VFBbqeHym1wRZzA+Ipl9W9S4O4w6YBUG3KGoAn0jxyluIH+5ctqX14WWLukQ1NzZMDvnt/a0XVD1I21evWrZu3sm/ttyc7OKBsa7g0J/m+VJY5tbe98NOo6oxa/ZC0c2TuXm+p+aE5vT/97MtQesvgj+3orjqs/zAbcPTIdlus+yTynedmRL1Ew8KCk6jjlfZnse3G4PnfD3Mqd74x6g0D62m85pv7QxJxdu267+7Et2X1obqx7356d1Z8P8MdfmDMqxD2eQL9vV8jijXVzd1WsXPPwwzsjxtpWLq27JiNYL2f6UVt791lh54018B5yb/g3kvhn5CtT17mmtaP7PYW2VQU823zd/ndA8Nzs2T++v+vJYvbPB/pNbq1/28DwNAtfLBZ+zZELwMJ+12Tfj/53hhJ2ctt9XQ9F3cvJe2H1q2Zt3zz3iDvu7/nF8K8lDgRGCxDoZ1YggAACCCCAAAIIIIAAAggggAACRRAg4FIERKpAAAEEEEAAAQQQQACBkhTg+05JDguNQgABBBBAYNIEQoLFkTs552vc6B3FFRqGXtlUf3rg3A/2BjSlrXKJla3rOx/OU7+tbKz7uHP614zd10cFa5O74M+362R6R0Zd68s1eEq+0H1qccPtkpamzzOnS1rWd385s03ZgfHkTtamf2np6P5cvjBnWP2Sbp9bueOMsAA0gf6RMyFuoN+fNTqA7X5rQdmJLfd3bsw3f5sb68+Q3HclzU6V2+acW9W2vscvEBhxhAfaFTnPVh7TsMglhu6S7G8yKhzxJoj0z0PentFjcie1dPT05+rHquPfcEiwu2yNTG9Kl4la1BKyGGfUQpmw6426j2PeC8kxWtpwpCxokdN2s+CMlo4N/515jezxjhuyPvHo2oMrypILOo5I1uf0V7PgxOz6C3nIjlroE7OfIfNpQgL9IXNxUE6J5HPSaYdMK1o7ujui+hxyj8nJXT+vcue7oxZppOe1k1UlTO9qae/2b00ZEW4f64KF5Y1LXprQ4E9NVjM8pIq1SCfsHjWzM1rau27OtMh+o8XwZ/GeGT7Mv6Nv7n+Ys3fI9I25uyo+EmOhR9RQ8Pk0FCDQPw0HlS4hgAACCCCAAAIIIIAAAggggMDkCxBwmXxzrogAAggggAACCCCAAAKTI8D3nclx5ioIIIAAAgiUqMCo3aPN6dqW9d0XjXWX4ZBdy58cSrimO+/r+X2mgQ9aPjd74FYnnbT3505PhAV7/eerV68ue66v90NO7jMZYetd5vTWlvXdd2b7rjp28WuDwbJ7ZK4q47OWirLE+bet69yaXf6txzYsGBgKviNpZfoz59yvnCWOvaOj60/Z5VcsrX2/yb6yd2GBU5AvzJnaMd2HrBdn1LU1UOKkOzo6u8PmB4H+kSqFBPpPbqx/sblgnZm9ahzzyweH//NPz7r39PT0DISN0cqldcud6baMOemL3alyd1HrvT1PjJqXx9S9IUjoR3vD5s8XyBXof7Nkfn7Pj5rH/h7Z2b/xbAX6skwvyrx2VKD/hBNeu9+s3bPaRixmMftUS3vX5fmeBcNvNJh3k6RTMq435KTPz9tV8dmwYLNv546+x/9esq9mvKniyaAscdwd6zp/k64ntG7/jChz/9ByX889Ye067rjaA2YP6FozOz2jPV3lGjwhzhs08jyn/a7/Xzez92aU2eWc++y83bO+mN3P4efVxguc9CVJ+40YiwnYod/Xv3Jp3Yec6aqQPhTSf2teWvd5mT6Scd8ELqGbdpW599x7b88zIfXbymW1x7sh+5ZML0t9vj1I2Ml33Nd1f2b5sQb6JY1qV3KBh9wH51Ue9oM1a9YMZbdrOMw/+C9y7iMZC8BCfx/5c1csrW0ys7VZ99qvE4Hevvb+7p+FzY3m42pfpkG7RtLy9Ocm+0JLR9c/55lLfDRDBQj0z9CBp9sIIIAAAggggAACCCCAAGr9xJsAACAASURBVAIIIFBcAQIuxfWkNgQQQAABBBBAAAEEECgdAb7vlM5Y0BIEEEAAAQQmWyBkp/nYOznnamvYTsdhu9z780N3KvfBeOkXMvu2k9ucvI6pwZzOknTQ3uvG2CE7bHdsSX4RQJvMWgK55xKyOXJupTOtyApl531jwN5dmWXnjbBw+qukW5z5HcLdoMkdKNkZko6WVJZRdpdk57Z2dPkwdOhBoH8kSyGBfn/m3h3gpQWZ8ybW/Bo+IXK3ff82iBfvb9806V1Zg7jLOT2SMN0dyDYl5Gqd07I9c+PVGeHizFNCA/05AvP+vGT9Mvf48C1iiyTVZYfHM/vtEnprW3u3DyyHHs2Ndd+U5BfzpI8hye51Cu5JyF4qsz+3tHf9a/bJOd44kNwZP/NeyLiXV0t6aZx7IXRhzvAz4nfO3FrJenw9/j52TsdLrlmmF8SpO5dDrp+/5Zj6Q4cSzi8kGN75//ljq3NunZmG3+Jg9iY5nTDieZVR2E1QoH9V4+LDAyV8gP7gEa0zd0Vre8/H4/Y3x5tEknMu89k5PO90hIafzYdnLm7K9caScQT6FbpIZ7hTfzD/PHd6yD9zJSvfc9+9yTl3aoG/M8LeAOPn8ajfScnnukuslrmjsn5vRD4z4o4D5aafAIH+6Tem9AgBBBBAAAEEEEAAAQQQQAABBPaBAAGXfYDOJRFAAAEEEEAAAQQQQGBSBPi+MynMXAQBBBBAAIGSFFjZWH+ek/O70qePQnZyztmnkJ2i183dVbEybLfuFU2Lay1I3Jqxs3O0VTJgaV+fW7X90jVrfrU7zwn+DQQXO9MVWaHLvNfwOz8n5M5r6ei5PV/B5A7Qswa+Lum8HCHtXKdvd9IH2zq6v51v93MC/SP5Cg30+7OTb4xwif/KelND9ByT1icq/n/27jy+rrrO//j7c27S0gVaC+qgAu5IaVohLfw6RZomaQLdRDQwMgPCiApug86mjjjjyMDozM8dRX8uoAIzBAHbtNDbJE0ZapU2aNtYZHADFGaAIktLSZN7Pj9OetPe3Nzl3GzN8rqPh3/Q+z3f5fn9niunvL/fk7pg9YafPVqscBSA7lLZ9Sa9tVjZ3u9Nustdb5Tptek/yxnoj77LG5gv0JhL28x1lExvPNSmXbKmbev1+S7L4dunaKEgek/Y3fyOrDdQxOGIQuIfX7Np2xfz3QvLllSeHoTB6gHMYerFgPcnm9raPzvQN45kD2AAv1edMt3irj8zqTyqb7gC/dHmkmOPtJte3LDyjt5+F3szQ74JGsia7qmryG/zYAL9vfdCaKmmPm/eiLPKXKGbvjv1pc+/fzj+PyM99vsSbuf86O6tj8TpEmUmngCB/ok354wYAQQQQAABBBBAAAEEEEAAAQSGQYCAyzCgUiUCCCCAAAIIIIAAAgiMCgGed0bFNNAJBBBAAAEERlygJ4w+uWuNpJqDjZd4knO+Tq9Ycto8ediiQyej75H87Ka29ntyXbNq6SmvCLuCb8htWYxg/K8t8PevaW2PTsr2OHArliyokfs3JL2uYPkojGq+TmX6QFNz+8Nx6m5oaEjse/K3f65QX5BpVoxr2sPQL1l3d/vOYmUJ9PcVGkigP6phRW3l8erWtTHX116Trjmis/zzuTag5Juz6H56fnLXP5j0saw3MWRfstdNVwfu33TZ7ZLOSBfIG+iPvi/hHuk0s88d8ULZNfsmdV0n00UZHbiuqW3b5QXWna2oqvz7F084vyrXGAoF0aM6I4MXJnd91KWP531TQN/GH5DZB5o2bo1+Kwp+SpzDqK6SfyeK9aH3+wN9se9JWlzkml/L7H0yf85DJU2aEZUfrkB/VPfKxfMvdOn6jN/RvJupio13AL9t/yvZXze1bY02FeT8bR5soD/qc21t5YzJ3fZZky4tcq8dGKLrKQX6yJRjXnNjY2Njqti4o++XnVlZEQQWbXarjFG+092/PdX2/X1j2649McpTZIIKEOifoBPPsBFAAAEEEEAAAQQQQAABBBBAYGgFCLgMrSe1IYAAAggggAACCCCAwOgR4Hln9MwFPUEAAQQQQGAkBXKEo3fLgpqmjfduH2w/ek6Knm63yrQqo65iYWItqz7lhCAsu8zky109J5dPS1//9ItZ1XY3+9rUY/Y2FTlhOWf3o3Dq3t2/WxSkFAVsF0l6VU8YtCfEr0flSobuX1x3d3tH3I0CmQ01NMye9PyT01ZY6O+S6U8lHZP+PgqQ/l6ullLrJ9DfdyoHGujvraV3fUm+UtLrM97aEK2vB+X29Sm2t3EwodwV1QtfKe/6K3dvMLfj08HqTkm/MulmD8qvb2rd8oe6urnTJu2ftDYjFF4w0J8egy07s3JOYHaFTHVyvSKzfsl/YNK31rS1PxmVz/EGjvvLJ+2vuj254/EC97gtr16w0EJ9SvJos8G0g/eI6StNG7d9rtjvQ0PV7On7fFqDzN8l6eT+94JtDhP6xrSjX705bsA6ew5z/Eak77OB111sXFnfp538o+lNUTP7/FZJ35raWf6jaFNIz6n+HkQbkF4SlRnOQP/ZVae/KlD3f5ns1VFb5vromk3bvlDi2PoUz/ptO12ul/asuwO/nU/I9VMP7IY4v81DEejv7dzKqspjpCB6y8x5kt4g6cAcDKBfeXx67rdEIrjc3ZdKOi77N8Nkt0jh9b333GCcuXb8CxDoH/9zzAgRQAABBBBAAAEEEEAAAQQQQGAEBAi4jAAyTSCAAAIIIIAAAggggMBhEeB557Cw0ygCCCCAAAIIIIAAAggggAACCEwQAQL9E2SiGSYCCCCAAAIIIIAAAggggAACCAyvAAGX4fWldgQQQAABBBBAAAEEEDh8AjzvHD57WkYAAQQQQAABBBBAAAEEEEAAgfEvQKB//M8xI0QAAQQQQAABBBBAAAEEEEAAgREQIOAyAsg0gQACCCCAAAIIIIAAAodFgOedw8JOowgggAACCCCAAAIIIIAAAgggMEEECPRPkIlmmAgggAACCCCAAAIIIIAAAgggMLwCBFyG15faEUAAAQQQQAABBBBA4PAJ8Lxz+OxpGQEEEEAAAQQQQAABBBBAAAEExr8Agf7xP8eMEAEEEEAAAQQQQAABBBBAAAEERkCAgMsIINMEAggggAACCCCAAAIIHBYBnncOCzuNIoAAAggggAACCCCAAAIIIIDABBEg0D9BJpphIoAAAggggAACCCCAAAIIIIDA8AoQcBleX2pHAAEEEEAAAQQQQACBwyfA887hs6dlBBBAAAEEEEAAAQQQQAABBBAY/wIE+sf/HDNCBBBAAAEEEEAAAQQQQAABBBAYAQECLiOATBMIIIAAAggggAACCCBwWAR43jks7DSKAAIIIIAAAggggAACCCCAAAITRIBA/wSZaIaJAAIIIIAAAggggAACCCCAAALDK0DAZXh9qR0BBBBAAAEEEEAAAQQOnwDPO4fPnpYRQAABBBBAAAEEEEAAAQQQQGD8CxDoH/9zzAgRQAABBBBAAAEEEEAAAQQQQGAEBAi4jAAyTSCAAAIIIIAAAggggMBhEeB557Cw0ygCCCCAAAIIIIAAAggggAACCEwQAQL9E2SiGSYCCCCAAAIIIIAAAggggAACCAyvAAGX4fWldgQQQAABBBBAAAEEEDh8AjzvHD57WkYAAQQQQAABBBBAAAEEEEAAgfEvQKB//M8xI0QAAQQQQAABBBBAAAEEEEAAgREQIOAyAsg0gQACCCCAAAIIIIAAAodFgOedw8JOowgggAACCCCAAAIIIIAAAgggMEEECPRPkIlmmAgggMBICFRXz3tlwnyzyU+I2nPZQym3Ra2t2/8wEu3TBgLFBOqr553mFiYlzWCNFtPiewQQQAABBBAoVYCAS6lilEcAAQQQQAABBBBAAIGxIsDzzliZKfqJAAIIIIAAAggggAACCCCAAAJjUYBA/1icNfqMAAIIjFKBUgP9tbUVFSZ7fzQcl3+tuXnnzlE6NLo1TgQI9I+TiWQYCCCAAAIIjFIBAi6jdGLoFgIIIIAAAggggAACCAxagOedQRNSAQIIIIAAAggggAACCCCAAAIIIJBXgEA/iwMBBIoKNDQ0JJ7Zff/pkv7CzGpceqWkaekLUy77vblvdteNM49JNTc27tpftFIKjEuBUgL9Z9XMmRvKNkh6WRrj8UC+9K6Wjh3jEodBjQoBAv2jYhroBAIIIIAAAuNWgIDLuJ1aBoYAAggggAACCCCAwIQX4Hlnwi8BABBAAAEEEEAAAQQQQAABBBBAYBgFCPQPIy5VIzDWBaIg/7N/fODP3f1zkl4eczxPyXTVjJekriXYH1NsHBUrKdBfO+fc0O2HmcM314fWt+786jgiYSijTIBA/yibELqDAAIIIIDAOBMg4DLOJpThIIAAAggggAACCCCAwEEBnndYDAgggAACCCCAAAIIIIAAAggggMDwCRDoHz5bakZgTAvU1Lzp6ITKvivZygENxLXJE2UXbNjws0cLXU+4dkC6o/aiUgL99bUVte5qkjQ5PaAuk61a37LjrlE7QDo25gX4zRnzU8gAEEAAAQQQGNUCBFxG9fTQOQQQQAABBBBAAAEEEBiEAM87g8DjUgQQQAABBBBAAAEEEEAAAQQQQKCIAIF+lggCCPQTqKp688xJQeoOmRZnfZly6QGZtVuoB9y0J5C/2aU5kioygtm9l92nhJ+TTHY8ko+ZcO34WoClBPobGmZPevqpsqtN/sFIwWVfnTmr+xO82WF8rYnRNhp+c0bbjNAfBBBAAAEExpcAAZfxNZ+MBgEEEEAAAQQQQAABBA4J8LzDakAAAQQQQAABBBBAAAEEEEAAAQSGT4BA//DZUjMCY1XA6mrmfFWy92cMIDTTD7vC4COtrdv/kGtgtbWVMxK+/1Mu/ZWkREaZG2fMSv1lvpA24dqxukxy97uUQP/4GjmjGSsC/OaMlZminwgggAACCIxNAQIuY3Pe6DUCCCCAAAIIIIAAAggUF+B5p7gRJRBAAAEEEEAAAQQQQAABBBBAAIGBChDoH6gc1yEwTgXql5w8z4OgRdLRvUM06TNHzXrTpxsbG1NFhm11NRUXSPp2xmn9XWb+F+ubO27JdS3h2vG1kAj0j6/5HI+j4TdnPM4qY0IAAQQQQGD0CBBwGT1zQU8QQAABBBBAAAEEEEBgaAV43hlaT2pDAAEEEEAAAQQQQAABBBBAAAEEMgUI9LMeEECgj0B9dcUH3fSVjD98wMq6l6xff/9jMamiUP91kt7bW95cLc/um75yy5Yt+7LrIFwbU3WMFCPQP0YmagJ3k9+cCTz5DB0BBBBAAIERECDgMgLINIEAAggggAACCCCAAAKHRYDnncPCTqMIIIAAAggggAACCCCAAAIIIDBBBAj0T5CJZpgIxBWor624yV3vPFTev5ds6XhX3OujctmBWbmeUJlVJ5M7OrLrIVxbiuzoL0ugf/TP0UTvIb85E30FMH4EEEAAAQSGV4CAy/D6UjsCCCCAAAIIIIAAAggcPgGedw6fPS0jgAACCCCAAAIIIIAAAggggMD4FyDQP/7nmBEiUJJAv0C/6cpk886rSqmkvv7kWd4dbJB0au91gfnb72ruuK2utuKTcn2mlPp6r+29ZtWiE4/sPKJ8ncvOiP7MZQ+l3Ba1tm7/w9k1J89OKfiEpOWSZkrqlPzLyZaOvyvQptXWVswJXFdIqpP0CkmBpJSk38k9GQb29ebmndGGBC+l75KstnbOm4LQ3qNAK+U6TtLkdB1Pu/Sgud+yP5x8fVtb+5PF6i4UmF+4cOGUI6fufau5X+qmyvT4oyqfNle7Bf61I18SNjU27tqf3U7a7a9dVmPyV0lKRON32e9N3hKavhhn/KUE+kspe1btnHNDtx8e7HfGuqytrZyRCPdf6KbLJL0+7RtKekLye+T6fLK1Y8sA5k5VVbOnTw4SDaHpcpNmS5rWO3dybTfphs4w1djWtmtPsbnL/r6qqvKYSUHnxW52XlbdnZJ+JdeaMnVft671/odKrbvU8ll9eUPG2tnr0q5S1miutpdVn3RCt8ouk2llxhz1rM3BOva219OGJT4gWYOk49P3cKdMj8j99m5PfCn6jRhsoH8410Sp80Z5BBBAAAEEEBh9AgRcRt+c0CMEEEAAAQQQQAABBBAYGgGed4bGkVoQQAABBBBAAAEEJq5AlG85ots+4vITTMFdU1766lsbGxujbBIfBBBAAAEERKCfRYAAAn0E6mrm3CDZRRl/eGOyZeeFpYShswP3UV3m+tD61p1fHY5Av6Q/euB15vYWua7JCMz3DMPNrtvQvOPyXFNdWzvnpMDt+1JPAL7QJ5RsnQeJ923Y8LNH4yyb2tqKisD13Rh1R9V1mvS5Z5+ffs2WLVv25as/Vwi+LKUzUoFXyHS9pJcV6dsDStg7et+WUFPzpqMTKv+WpFXpAHS+y6OA/M37U6nLCoXXSwnpl1I2V6B/xkvedM2zf3zgz939C5JmFRh3rL5nXt/QMHvS00+V/Y3Jo80hvSH+fE08JenDyZadN8W5T6JAeHlZ2b+Z+3vSGyeKrDutTqnr0paWX+6Os+5KKVNiX/bK7Zrn9k37fKE1mtl+be3s4wMvu1byZUXWV3RZyfVHF5Uwhk65fSYMbFPgYZOkGT2/DxkbggrZDeeaKGXOKIsAAggggAACo1uAgMvonh96hwACCCCAAAIIIIAAAgMX4Hln4HZciQACCCCAAAIIIIBAw8KFU16Y3HWbS2f1aLhCl1+xdlP7V9BBAAEEEEAgEiDQzzpAAIE+AvXVFR90U+a/LD4eyJfe1dKxYyiohinQ/4yb3Zw3IJ3nLQN1NRXnSD0h+J5gb8zPwwp1bnLjzvYC5W1p9dw/M/P/FyMMnl3Nj/anEhe3tf386Vz1Z4fgJT1i0mpXz+n00an6cT6PKWHRmwj2esqb0qfDx7ku+j+N64+alXpfrlP+owpKCemXUjY70G/SZ1w2Q/IPxgiK94ytWN97Aaqq3jxzUiIVrYu3xkI5UCja8PHVGbO6/zafTVRo6dJTXmFhd6OkPy2h7uhJ7kElgvpkcsdvS7suf+m6ujnHKWV3ZL5JI2bdBddobx1Lq+fUmfVslim2yaRvs65Nnii7IM7GmfRcRZ61MfsePRT/UtZzgv/U6Jo4gf7hXBOx+01BBBBAAAEEEBgTAgRcxsQ00UkEEEAAAQQQQAABBBAYgADPOwNA4xIEEEAAAQQQQAABBNICK6oXvlJh12ZJJxxEcSWn7C8/p7HAwZ8AIoAAAghMHAEC/RNnrhkpArEEzq6e87qU2UZJx/Ve4NKuUMHbWlq2/3esSgoUik7v3zP5iKN6i5QHqTe7W3Syee+f/V6hzum24H96y+zbN/WpzBPBc70BoGC/cgT662rmnC/ZDVmn+T8r6VaXbzQF3ebhzNDsfJPekhmWjzzKU6madW27DvYxs/362rlvd/cbc9btukuJxM/VnXpDEOj/uPReSS/PvD46qX99y86P5TrtPUegP/PSlMm3uAd3yfRrl17+4j/XRzn77LcWSGqVdERGsLwz+jOXrTfpf+U+T6Yo9D8va6NAaO4Xr2/tiILa/T6lhPRLKZsd6Hf5kyaLTuUPJEWvH9sut9uiccv1OrPwrBfHsjCr711m/hfrmztuybdeeoLbQeoOmRZnlIlO+O9w2Xd6bKKP+2kyXZA1d6HMr0g2d+TcPR2d8P7MU4n/lBRtJOn95Kg7PFFm0VsxXtenn65N+8PEOfk2e5Ryb+YZZ1TFr+X+fVnwwIFxhie6BZeY/NADZYzNEWfVVCwMpTWSjh6AY5SyLzrWyPPZpxLfcOnirLHnWsvRGwLm5Nr8USzQP5xropQ5oywCCCCAAAIIjA0BAi5jY57oJQIIIIAAAggggAACCJQuwPNO6WZcgQACCCCAAAIIIIBAr8DKqspjXD15rCi70Pu5rqlt2+UoIYAAAgggEAkQ6GcdIIBAtoDVVc/9hMz/OSv8utelz3alUl9oa9u1Z6jY6qvnneYWJntPyS8Wro3aLRDoj8LRt3mQ+peZM0/e2djYGAW9+31qayteG7g2SHrtoS99TUrdl7S0/HJ39gW1tXP/T+AeBbGjU717PvlC98uqZv9JVyLR0vfU+/x1L1y4cMqRU5+7TrKLMtp9JOG+5M7Wjl9n96VAoP/HoaXe2dy86+Hsa2pq3nR0QuVRiD0K9vf/uDaFQeqiXNfW1s47JfDw1kwrc7U8u2/6ysxNFr2VlhLSL6VsdqA/YxA7QtNfNDfv3Jk9sPqauW9x+e2ZoXIzrX7yj5Pe0d7e3pVDwuprKq506dMZ3z1jZu9e37zjtuwNFtHcTZ+253Pmen/GvfJoSsGSXJtf6mrmrJAsqqc8XX8UPH93smVntKHFM/vT0NCQeGb3/R+R2VV9NmOYPpps3vmFQd5/Vlcz56uSRf3u/eQdZzo4/0mXPpGxQSLv5ojc94AejjbHNDfv+El233scp+75G5P+oe/GE/v27qfLL88zV6qvnXOeu/0gw7NnI0D+tVxREbii8nMz+1DkN2dY18Qg55HLEUAAAQQQQGAUChBwGYWTQpcQQAABBBBAAAEEEEBgSAR43hkSRipBAAEEEEAAAQQQmMACy5fMX2Wub8r1Ukk/Sbj92Y/u3vrIBCZh6AgggAACGQIE+lkOCCDQT+DASeJlX5P8khwnWne621ol/MszZ6a2NDbu2j8YwiEM9OcNR2f2r7KysvzomZ3f6hOgj3EaeH3NyUtcwWpJ09P15Qzdp0/nj8Lz0cnx0ad9f2rSWW1t7U/mc6qqqjxmUmL/XZIqe8u465INrTuvz74mT6D/x/tTieWFTm5fVn3SCd1BWbNcr8+qs+i1ddUVZ8sUBeMn91zrekJlVp1M7ugo1r9CYelBB/rjzFt1xSVu+lbGfPwukbK33Nm24/fZfc9ei5I6JX9XsqUj2syR85P71H27JtmyIwq/9/ksrZ37dXO/7OAfur6QbN3517nexJAuE4XJ/9Wlv+u9xuT3TH6ha9nqzQ88N9D7biDjjPawZG92yLexo65m7tWSf/xQ//zBlBIrirzhw5bWzP2wyT+fMVd7TOGq9S2/iHao9/lEp+aXJ1JJkxZkeBY91b+ubu5rlArXS/aGg/ea7KGU26LW1u1/GOk1MdA55DoEEEAAAQQQGL0CBFxG79zQMwQQQAABBBBAAAEEEBicAM87g/PjagQQQAABBBBAAAEEEEAAAQQQQKCQAIF+1gcCCOQUiE4If/ap+69wWXRa+bQ8TNEJ+NvN/f91hpNvLRRaz8c8VIH+fCfmZ7dbv+TkeR4ELRmntu+2MKxZv/EX2wsthQMbAfZHJ6m/o7dcrtB9Xe3cf5L7Px6sy+zTyeYd/1RsmdXVzv03uf/NwbrNrtvQvKPfa7VyBPq7JD832dLRVGobkmJdW19/8izvDqI3GpyabiP00N62YeOOaINDn08pIf1SyuY4of/xQL70rpaOHYXGXVc35zilbLOk49LlnjEP6ta3br836zqrq6m4TtJ7M/78m8mWnVEAv8/p+dnt1dbOOyPw8M6MzR73WVm4dP36XzzVW7bnTQzT9twhV13vnwXmb7+ruSM6sT/vp65u7hx1e6usZ3e24rzBotg66LexQP693U9PvjTfSfi99eU4eb+fZX39Scd6d1kUwD8xfV30JoRLki07byzWr9ybI3Tr7qcnXZDdt/qauWe5PFp/vW87yDev/Zqtq5mzVLI7JE0tYjqsa6KYB98jgAACCCCAwNgUIOAyNueNXiOAAAIIIIAAAggggEBxAZ53ihtRAgEEEEAAAQQQQAABBBBAAAEEEBioAIH+gcpxHQITRKC2dvbxgSe+9OJJ8yslJQoMOwr3/1Suj884+k2bGxsbo38u+hmiQP+zoVl9c/OOnxRrsK624pNyfSaj3I3Jlp0XFgttR+X7n77v30u2dLyrWJtxvq+vnXOeux08Cd5MN69v3nlB9rU5Av2xg8zZbUjqFzzP01dbWl3xH2Y6r/f7fGH0UkL6pZTNDvS765YNrTv/rNi8rVp04pGdR5Svc9kZ6b7n3IxwdtXcV6US/l+SXp0uF9s1Rxt/VKilyY072zM8+xnK9NFk884vFFof0UaA6UfsXWrBgfC5pO6U9m9safnl7jjrKrtMjs0Zzwfmy+9q7miLU1+/jSdZb5Kor55zoZtFb5boeUOFS1u7Uom6Qm+PyGw3x+aInG/CyO6HlDv4n2tMcX9zRmBNxCGnDAIIIIAAAgiMMQECLmNswuguAggggAACCCCAAAIIxBbgeSc2FQURQAABBBBAAAEEEEAAAQQQQACBkgUI9JdMxgUITEyBZdUnndCtsr+WKQqwH1VEYYfcPpJs3RGd1F3wdPO44drM9nIEqGOFr3Odkm7m569v7rglzqxmn5Zu8nsmv9C1bPXmB56Lc32hMtmB9eEI9Pdro4T+19dW3OSud/aO4XAH+vP5ZBvnWCvK1fccJ75vSUzad9add/7q2Thzm33qfa42cmwmeTg0Oz/ORpQ4fYhTpm5JRaUCRW9beEm6/P1KWFUyuePxONf3e1OC6cpk886req+tq5lzg2QXHazL7N+TzTv+Nk7dUZk4b4PIdR/neltGvjbj/uaMxJqI60I5BBBAAAEEEBg7AgRcxs5c0VMEEEAAAQQQQAABBBAoTYDnndK8KI0AAggggAACCCCAAAIIIIAAAgiUIkCgvxQtyiKAgBoaGhJPP/2LCksF75VZdGr/q/KwpOT68oyjUx9rbNy1Px9d3HBt5vUDDfTX1c19mVIenUR+Urq+52W6Rm6/ijm1syT/Z0lHR+Vd9lDKbVFr6/Y/xLw+bzEC/YU94/pkA8cO9FdXfNBNX8m4/seSZf5zwSl297dlvsFAWUH36OK6ujnHKWVRmP7EjMqiN1lslPxLzz1/ZMuWLVv2DXYtFbo+RyA/+dze40qXtQAAIABJREFU6ecMRbtx34ZQbHz9NwVkbRrofx/HfkNH1Hbc35z6EVgTxSz4HgEEEEAAAQTGngABl7E3Z/QYAQQQQAABBBBAAAEE4gnwvBPPiVIIIIAAAgiMV4EV1QtfqbBrs6QT0mO8J+iavGz15s3P1dZWzjiiOzog0P5S0mxJ09JlnpS0KQzsy9OOfvXmxsbG6L+PF/ysqKr8pGSf6S3kZm9fu3HrbVEbU7rtg6H8UnM7Pv39T8z8rWva2qN2cn6WVZ9yQhCWXSZ5lG95vaTJ6YJPS9outxum2N7GxrZde4r1LW8bNae90bpTf2Vmq+R6haznjfadkh6R6XZZ+ZeaWrf05EqWL5l/kx06TPEhBeWLer/rrX/VokVHhuWd6ySdkf6zg+XeWnP67FSq+xOSLZc0s6cd05ebNm77uzz9s+VnnvomJYL3mCsyOC7L4EGT3SKF1xdy7K17RfX80zxU0qQZQ7gObHn1goUW+kd7xux6abZhaKlr17X+7KFic5Tlq971I8lWVM9foJTeJ1Nd1jz9SvIfmPStXAbp9X25yS5w6bVZ63u7m31t6jF7mwplo3r7XaB/fYZW6H6Lclt7n/jd0kC6QvLT0+sguj5a0w+6/NqpnZNuaSwxf1JKvdn9c9PNazduu6DY/PA9AggggEBhAQL9rBAEEBiMgNXWVrwmCP1CmV0u6eXZlZl0/VGzUu/L9y+uccO1mfUOPNDfE6iOHjCjB5RBf+IE+hsaZk96+slErUzvCEyLXHpZxr9M5+0DJ/T3pRnuQH9d7dx/kvs/DnpR9FaQI9AffVVfM/ctLr+9d1NIVnuhpEflulvmNw9HwD87pB73TQdxXOrrTzrWu8vu0YEH2OgT680Z2XVnv8kgu4/V1fNemTDfbPLevyh6RAlflEx2PBKrn9XzTnMLk0r/BUO++3ik1kScPlMGAQQQQAABBMaOAAGXsTNX9BQBBBBAAAEEEEAAAQRKE+B5pzQvSiOAAAIIIDDeBHIEjO/vSnnNpIStcun/ZoSc8w39p15mF6xt3vqbQjb9Av3yj8m82cLgNpl6g/y9VdxfPml/1e053ki/orbyeHXrWrktS4fDCzW716Rrjugs/3wpIeiGqtnT92nqv0l6j6REgQZSZnb1/kllXyzv7LrtxUP/FqfLxg30/zFUUJfw8C0eHVp5aFNCb5PXNbVtizI7fT7LzqysCAL7rqTKGOux08w+d8QLZdcUMsgV6C9T98qUys6PuQ42BeWpC1Zv+NmjUZ+W1y54rXX7TZKiYHqhT4/hEcfsvapQcD5XYN4S4TZ12/cy3PO1s9elv1rbtu070RmfUcD9+Sd+c4XJPh1jfT/g0jvWtm3rKDSIwQb6uxMvvDrmnMbqT29fl5956kkWBN8vulbcHrdEeGHovts8iA60fElUB4H+GHcYRRBAAIEYAgT6YyBRBAEEigv0BNd3Jy4w63lQm5VxRSjzK5LNHTlPOx/JQH92W8VHVbhEoUB/VdXs6eWJxN9az45YHVVqWwT6+4oNd6C/vrbiJj+0C77U6epfPk+gPypYWzv7+MDLrpV8mdSzMz/f58Dp/e7/mGzt2NLzUohBfoqF5QdTfY6g/YgE+uNsrMkcV9zfnJFcE4Nx51oEEEAAAQQQGF0CBFxG13zQGwQQQAABBBBAAAEEEBg6AZ53hs6SmhBAAAEEEBiLAjkC/f8rU1Kh/jxGYP7AkN0eD4Nw1bqN7T/NZ5Ad6Jfp+wq1OEeYP6ri4FsCMutbWV1Z56ng+zKPDlws5dMnbF7ownOq3jyzW2V3xAiJH6zGXLe59RxAuSD9h7EC/R4dpifdnH/jgF/Z1NZ+VUZ/beXi+X/mpv8XI4jeZ5gu/ahc3Rff0fbz6LT3fp8cgf6tZvY7D/3tsdeBfHuo4CxZeEIQBqtjz5MrNNOn1rRtuzpffqJfYF7+7+bBRbHbkKKNAx8+4pi933r+ialfM9clJYzrQQsT9Wvuvve3+dbOYAL95vpmaPpKxtsRiqxtL9qfqIIVi09bKAvX5DmYMlcbnZJf57KLe/tCoL+UnxnKIoAAAvkFCPSzOhBAYEgFli495RUWdjdK+tOMih+wsu4l69ff/1h2Y3HDtZnXDfSE/pEK9NfUzHtjoPB2O/AquTz/cqvHMx8wXD7VZMf0FibQ35dtPAX6e0e2rPqkE7ot8QHJ3inpVQVuxFCydR4k3rchvUt9oDctgX4p7m8Ogf6BrjKuQwABBBBAYGILEHCZ2PPP6BFAAAEEEEAAAQQQGM8CPO+M59llbAgggAACCBQXyBHoP3SRK3obfYfM1rl8u8leLnm9pOocp8k/kAht6Y/u3przDez9Av2Fu9Yv0J8znHyof99x+f/2VGk6zVwXSHp5VhObytR9Tr5Ae1Q2OvDy+SemfMNkF2dd2ympVbL1UTsmmyf3Opnm5TnBP1agv/js9A30r1wy/+3uurGPvetZSbe6/C7zsp8rkXqDyf6Pu7+3n4Hrc02btn0sV2g+R6A/s3t9xh9Ir3PpLEkLs8fv7reY6RTJ3tBTgevZnr6ZNrqCPSY/Xa46Sa/PCtTvkfzsprb2e3K5ZAfms8r8+sU3Adzpsp8GUpmbnylXdBBj3zXgetTMNrj7hT1t51rfB+Y1etPCtKw2bn3sOb+gvb29K07/3Oztazdujd7a0OeT4357Tq6ETFPTBX9vZmtC149N4XR3LTHZWbKsA0dd33tsj1+arz8rzzztNR6k1h+ch0O9iDbsrDO3u3um54DV0nzZFgL9xe9SSiCAAAJxBAj0x1GiDAIIlCSQIzjfZbJV61t23JVdUdxwbeZ1Aw301y2pqFSgQ698kj2UclvU2rr9DyUNsEDhZVWz/6QrkWjJCvPvdbPvJzz8+pGzwl/mev1X3MD6YE5B79eG/J7JL3QtW735geeKjT873ByYv/2u5o5+DxXZ/St0enopZeP6ZI8jx1pRrr7X1cy5QbKLDl5f4IT9YlYD+f7ss095afcLqYVm4VkyO1vqeVVg1un9/qASQX0yuSPvbu5ibddXV3zQTQfflpFv40ixenJ9X19/0rHeXRY9NL82/f2InNAv6RElfFEy2ZHzL3wG+ptzuNfEQOaAaxBAAAEEEEDg8AsQcDn8c0APEEAAAQQQQAABBBBAYHgEeN4ZHldqRQABBBBAYKwIFAj0PxCEeufqu7f9LHssK2orj1e3XScp+m/gBz/u/rW1m9o/mDMwXlX5Sck+k12Xu+8ys3+c0lm+tnHLln253JZVLfgT87DFzA4dvuh62Cw8f03bfT/JvqZh4cIpz0/a/zdm9g+Z4XeXvv0/z/nleUPQSxacF7r/wKTyjDo3qcwvampufzi7nWVnVlYEZj+QaW7Wd6UF+qNguem2UPYv01766p2NjY2pfm3lMpDWlCeCS25vuXd3LoN9k7quk+lQXkJ6JBX4kjtb26MAfJ9PvkB/FNDvLNd7m5vbn+nXp5rT3mjdqdv7zEtvIVfogf6zM+GX57jWli+pXGZuN2SeHh+dVL9m07bLcq2fPIH+3W7+rrUb29dlX9PQ0JB44YnffsylT+fcdOH2uMkvXrNpW5R38syx1dZWzpjcpW+a2XkZf75bFtQ0bbx3e641OogT+nuqi97WIPlfTX3pa3+QPf9vqznt6P3d4W1mOjOj7ccChWeubrvvV9n9qaysLD92un0ra+5TLv3r1M7yf8m+zyKr55/4zV9I9qXstwQQ6B8rv+T0EwEERrsAgf7RPkP0D4ERFOh3IvUAQ81nn/36o1L7p0T/Mhvtsu35mOtj61t3fjZ7OCMZ6O8Xhnc9oTKrTiZ3dAwVc13N3Ksl//ih+vzBlBIrWlq2/3ehNuIG1gn0p9eT6eb1zTuj3fIFP7ED/bUVn3xxN/PBvxRws+s2NO+4vFj9w/X9gdP7y6+UPNrRn8ho544Zs1Ln59oUEqcv2essegXic3unn7Mlz194xKmzt0wO69BDe9uGjTtWl1JPsSB9Xd3clynlbZJOStdb0saBuL852W8zONxrohRDyiKAAAIIIIDA4RMg4HL47GkZAQQQQAABBBBAAAEEhleA553h9aV2BBBAAAEERrtA7kC/P2hhon7N3ffmPZSuoWr29H2admv6xP7eYeYPjOcK9Lu+N2V/+WX5gvy9la5YUnm13PrkNcJEYsW6lnsL5TVsRdWCD8v98xknwe9x91VrN7VvzJ6Xc6rePLNbZUlJCzK+K3qqf56wdSmB/k7J3t3UtvWmXEH23r70nM4f6paMsbSb/Kw1be1P5ltjK6sqj3FZlPGp7C1jskvWtG29Pvua3IF+v3HKS/f9ZaEcQ/6T/Ytfu3xx5YdM9sWMMd1fPml/1e3JHY9n969fYD4KwAe2bG3r1h/nG3+eYPuB8HyRa3NuIpE+1NS27au52htkoH+3PFjZtOneLfnGsqzmtDcG3eFGmV7RU8YVWqDz1mzc9sN+c1lVeYZkd0qafrCs6VNr2rZdXWiNLV986lvMgtszN1kQ6B/tv+D0DwEExooAgf6xMlP0E4EREFhaO/fr5h7tYk1//HvJlo53DaBpW1pd8R9mOrQLNc/mgLjh2sw+DPSE/hwbDcJop+z65h39/sV1AGNWff3Js7w7iN4AcGr6+uclPyfZ0hH9WcEPgf7oOSL/GxPi+mQjxw3019fOOc/d/vPQw2n8txcUm9vBfF9XM+d8qWe3+eT0A9SgNqFkv6VC0v1KWFUyx4PuQPpdLIxfrM5c92j2poCFCxdOOXLanjvSr9c7wOK6ZEPrzn5/mZCrvbi/OaN1TRQz5HsEEEAAAQQQOLwCBFwOrz+tI4AAAggggAACCCCAwPAJ8LwzfLbUjAACCCCAwFgQ6Bfodz0fSOes3rStaB5iVc2pc8PuxAaZvyxjrDlDzyv6B/qLBtKjOuvfUnlsecKiAP6J0T+71BWF0pvatt5YzLehYfakfU9MjfIC52SUvfWx5/yC7FP6V1TNr5JrrUxT0+08Y4Hqmlq33VusneXVC/5Uoa/LON08fqDf9bmmTds+VihoHbW/omr+P71Y5h8z+vLpprZt0Z8V/Cyvqvw3k/1NRqHrmtq29TsEMUcwv+CJ9L31pUPzt8q0KqONWNeuqjr19aGCuyUdm772j27h0rUb72vPHlR2YL7Qaf6Z12bPa/Rd3Gv72bm+17RpW86s1YAD/dGbDORXrN3U/pUiU2nLF1f+R9+3BviVTW3tV/Wz6j/n9wRdk5et3rz5uWJtrFyy4Ep3j95q0PMh0F/sDuN7BBBAIJ4Agf54TpRCYEIILK2uuNhM380Y7ANW1r1k/fr7HysFIFeIWqMg0B+Nof+mBd26++lJ/R7CShlvb9n6qpNf74lDDxGFAurZ9ccNrHNC/wE5G+oT+uvmzlG3t8r00vTc7AktOLu5efs9A1kL2dfU1c75kDzj4df835PNHcUetJTrbReB+dvvau64bSD9yrXpJDBffldzR3TifdFPdsg9+76ur55zoZtFwfqg56FN2tqVStS1tf386aKVS6qtnXdG4OGhHeDSY5YKz1zf9os+r3/r/yaM+Pdx3EB/3TCviTgelEEAAQQQQACBsSdAwGXszRk9RgABBBBAAAEEEEAAgXgCPO/Ec6IUAggggAAC41UgO9AfnV4eN8ge/Sf+lYvnX+em9x70ca1+bI+/o39gvvKTkn0mwzFWIH3l4vkXunR9xinuW8vUXXdHzP9WvSL7tHIp51sEcoS3c44j1zrI8ZaDeIF+17NmYf2atvt+Mlzra+WSBee5+8FDEPMFtHME+nOOIef4szcb5FkD2deeffbpRyX2paI3CCyMviu09rID81LuMHt2G289c8FxqcA3Szqu5zvX8zItb2rbVjRLEdcuqnbAgX7pkURoi35099ZHiq2BfpticmwwqK9fOKv8ha4NsoMHlirfWxlytbd8yYJzzf3g4akE+ovNCt8jgAAC8QQI9MdzohQCE0Lg7Oo5r0tZz47lA/+CKoUy/UOyeee/lgJQv+TkeR4ELRmvVwqzT9nurS9uuDaz/YGe0B/VUVczZ4VkURi6PF3nM3JflmztyPt6rcy2o53Zf/xj4sTm5p0d2Tufs8eiPGHkHJZWX1NxpUsHd6/mC6wT6D+gN9SB/ujU96Om7FnjppqM+blxxqxUwdfCZc5lXd2c46SgM9dp9/XVFR9008EAv5lWP/nHSf3+ciLX2sh+28VgAv1R/bnexLH76cmXZv9FSa6+1NVUXCcd/EuWfm+4yPEb0iXpkmTLzlinHjzzVOI7kv48o+2cG25yBP93WxjWrN/4i+3FfquyfwPybbwZ7jVRrJ98jwACCCCAAAJjU4CAy9icN3qNAAIIIIAAAggggAACxQV43iluRAkEEEAAAQTGs8AgA/1RkHmVhbo9I3B/f/mk/VW3Z71Nvv8J/fEC2SsWz79Bpot658Dl/762rf1v485Jv4BzdCJ6oLet3bhtdW8dDQsXTtk3qesOmep6/6yUEPRAA/0lbp6IO+Q+5eIGtAcX6O+7WSNuCHzVokVHhuWd6ySdEXV6OAL9g1nfce2ivg8i0F/Cxonizsur5s8xqVU6eOjlY4HCM1e33dfnsMV8i6mUMQ9oQXIRAgggMEEFCPRP0Iln2AjkEYiC5f/q0t9lfL/X3d6zoXXHfxR7dVd0TRSCPXLKnm/JdEFGHY8k3Jfc2drx6+x2s0/BjnOq/WAC/TnfHiB/UImgPpnc8dtCKyMK8z/7VOIbLl3kpq/t2Tv977Zs2bKv95ocYfvQXJeub92Z+daD7CasvrbiUveesPfkgw99eU6gJ9B/QGioA/1RnenT53+QsdkjlNunkq07ri629s+qqVgYSmsk7Q3Nzm9u3tFnZ3yOzR6xNpLU1590rHeXHXwtoKRnQ7P67PpL+UXL0ZdOyd+VbOk4uNs+V311NXPOl+yGjHWa8w0e/U/Pj3d/5ah/jylctb7lF9H4+3xyhu1dm/aHiXMKvQ2grm7ua5QK10v2ht4KC/3mDOeaKGXOKIsAAggggAACY0eAgMvYmSt6igACCCCAAAIIIIAAAqUJ8LxTmhelEUAAAQQQGG8Cgwk8RxZxA8QDCfRnB76VI4wfZz6yNwVkn+6eI/Rf0sn5BPqLB81zzROB/h6VIQ30r6iaXyXXWpmmps23pKYkzrrzzp8+G+deIdAfR4kyCCCAQOkCBPpLN+MKBMa1QFXVm2dOClLRjuLFGQNNSXZ9mXd9Zl3r/Q/lA6itragIXFF4vbJPGdOVyeadV+W6Lh1YvkfSa9PfFz3RezCB/qiN+pqTl7iCaBf19Iw+PRBa8M7m5u0/y9XP2trZxweeiE4nP7v3ezd9dkPzzo/1/nNlZWX50TP33yTpHRl1PGNm717fvCN6K4Bn1n2gzrJrJV8mKcj8jhP6+87CWbVzzg3dDr6uazgC/dGGjWeeSkSh9nP6rH3zf31u75H/krl5o/f7hoaGxDNPPfAXkn9J0oz0nz+SUlDb0rL9vw+Vy1n3w+7+ng2tHRtybRiora2cYeH+b5rpvINrTtralUrUFQqtx/iBsrqaOV+V7P1x1mm0f6K+du657v7tjDGGMr8i2dxx8K0DvXUtq5r9J12JRItJszPqfzjXRofo+x7D3fd/RGbRb8TBTS2SfXv30+WX53tzQF11xdky3d73Gt0ZWuqy5uZdD2c71NbOOyXw8GZJJ2Z+VyjQP5xrIsY8UQQBBBBAAAEExqAAAZcxOGl0GQEEEEAAAQQQQAABBGIJ8LwTi4lCCCCAAAIIjFuBwQb6414/kEB//Vsqjy0P7B7ZgdzJQE+0z247+wT5HIH8J1yqXtu2rSPOxB+OQH/037z3PTm1tifHEmqRTC+TNLNYf/Odns8J/f3lSgm3j5oT+pcsONfcD2Zw5EpO2V9+TmPGoaaF1kgpYy621vgeAQQQQOCQAIF+VgMCCPQTyHWKdbpQKOlhM20J3X5q0v+69PLA/HR3vUXSq/pVVuTU7J4T/aftuUN+6JVk0Snnku40t80uny2zzcmWHdHJ4D2fwQb6o4ByXfXcT8j8n7OC9NH4Olz2nWhsUVvm4Uw3a5C0qE9wOM+48mwWiKr6vZn+S65OmSa7a6Gk47OD/Af9XJtUZsuTyR2RxcEPJ/QfoBiOQH9Ub4G1H+1CvtXlG01Bd08n3E+TKVobmes+72n3Z9XMmRvKovB+9IDc+wlN+pWbrZar/UC1foRJS2VaIemojLKxTtKP85OWZ+NOdOmv5f59WfDAgTGGJ8rsQkmvy6zXpOuPmpV6X2Pjrv252st4Y8HRmWPNvr/ShtHbPF7ep54Yp+0f2EDT9XXJ353Vh84XN978VG5Jt/AhM6uUq/rF+ZuT634r9laQ4VwTceaKMggggAACCCAwtgQIuIyt+aK3CCCAAAIIIIAAAgggEF+A5534VpREAAEEEEBgPArEDeTnG/vZZ59+VGJf6i6pJyuRN3Q/kED/YPvW2+cBBPpjn5oetTGSgf6GqtnTn/cpf2uyK2R9cgexlieBfj1jgeqaWrfdWwyslHD7aA3055vvfGMvZczF/PgeAQQQQOCQAIF+VgMCCOQUWLr0lFdY2P2tzBPpS6QKJb99f6rs0mKnidfXzjnP3X4gqTxnG1kn/A9BoD9qxupqK66Q65qsE77jDPM+JfycZLLjkRyF820WKFTvXsk2Zp3Uf5+VhUvXr//FU5kXEug/oDFcgf6o7rq6OccpZXdIOjXOYsgoE23W+HiyeecXc52431P3krmnK/Do7RCZof44zaRk+mSyeedn89Udp5LMMoMY54/2pxIXF7uva2vnnRF4GO3oLm2srk2eKLtgw4afPVpsTD0bExKp6yW9tVjZjO+jvyR6Y+9bQYoF+od7TZTQb4oigAACCCCAwBgQIOAyBiaJLiKAAAIIIIAAAggggMCABHjeGRAbFyGAAAIIIDBuBAYbmifQP3KB/mU1p73RulO3m9nsPAswOiTvcXm0ryL9MU2VdEzvPxLoJ9Bf6MeLQP+4+WlnIAggMMoECPSPsgmhOwiMJoGGhobEM7t/WSfTFySdWELfHpDskzNmnXh7Y2Njqth10Su+nnmq7GuSX5LzxPrhCfT3dKu2tqIicH1XUmWxfkqKTkj/9v5U+Pdtbbv2FChvdTUV0anjX37xf7OK1PuL0IILg1QYKFB0evtLesq7nlCZVSeTO/q8mo1A/wHN4Qz0R/X3vDliyt6PyvzjkqbFWBsPeGAf2LBhR0uxsrW1s48PvOzarA0chS77tbu/f0NrR7Q+Dj1QF2soxvdVVbOnl5eV/Zu5v0dSosglT5nZR456yYk3xrmvD9xfJY11r9yueW7ftM9vifkat4NzNe25f5Dbx4qMYa/Lru5KlX9zcqLzdpedceBWs4dSbotaW7f/odD4h3NNxJgqiiCAAAIIIIDAGBEg4DJGJopuIoAAAggggAACCCCAQMkCPO+UTMYFCCCAAAIIjCuBwQb6414/kBP6699SeWx5YPfI9NoD/w04fhg7c5IGcEL/Ey5Vr23b1ifXkW/iR+KE/mVVC/7EPGzJCvPvlfT9IBF+ffKsF37Z2Lhrf3Yf4wa0V1TPP81DJU2aka4j9lsKivnmc1u1aNGRYXnnOknp/8aff36zT8CX/Mqmtvarit2Mcddnrnri2kXXjtYT+uVKTtlffk5jzKxGKWMuZs/3CCCAAAKHBAj0sxoQQCCOgNXWVrwmkM5z17mSv8Zkh3bmyp+U7LfmagkD/15zc8cvSw0e92weeOqXKyX9vaRT0qfmR5sBfifZx5ItO27t7egQndCfOe5ofHOC0C9XYEvlOi7j1P6nXXrQ3G/ZH06+vq2t/ck4YFGZKCw9OUg0hKbLTYp2PvcEw13+pEmb5PblGUe/aXMUjq6vP3mWdwdRYPvgqfDm+tD61p1fzWyPQP8BjeEO9Pea986hS+9y85Mz1n3KZb83982SvtE7j3HXRlRuWfVJJ3Sr7DKZlqdPi+/dODDoukvpx4G1WnnMpKDzYjc7z6Q3SJqZrmOvS7sC19c7w1RjkY0seZvNGGt0j78++/4abP1Rw9G9UWapv5KsQdLx6c1B0ckCv5Lbzd2y66PQfl3d3Gnq9rUyLT5wP8YL9I/Emih13iiPAAIIIIAAAqNPgIDL6JsTeoQAAggggAACCCCAAAJDI8DzztA4UgsCCCCAAAJjVWAwgedozKuqTn19qODuF//7+rFpg0cSoS360d1bH8k0GUigPzvwLVfogd62duO21aV4r1g8/waZLjp0Td8weH39wlnlL3RtkKVzHa5nzcL6NW33/SROOyMR6F+xpPJquUUHF6Y//mCYSKxY13LvfxfqY9yANoH+/opx7aIrR0ugf0XV/Cq5otxE9GaG6LMlNSVx1p13/vTZOGu5lDHHqY8yCCCAAAIHBAj0sxIQQAABBBBAAAEEEEAAAQQQQACBIRAg4DIEiFSBAAIIIIAAAggggAACo1KA551ROS10CgEEEEAAgRETGGygf1nVgrNMvtqk8p5Ou+7rOqJ86fr1W57KHMRAAv3R9cXC+MWgzj779KMS+1J3SVqY7l+/TQGVlZXlx063W2Va1VufyS5Z07b1+mL19/SxeuErFXZFhwaekC6f83T7Uk6kz2w3x4aD5wPpnNWbtkWHSxb8xA1oE+jvzxjXLrpytAT6c2yweSxQeObqtvt+VWytHBjHgnPN/Ye9Zd1089qN2y6Icy1lEEAAAQTyCxDoZ3UggAACCCCAAAIIIIAAAggggAACQyBAwGUIEKkCAQQQQAABBBBAAAEERqUAzzujclroFAIIIIAAAiMmMMhAv61cPP86N733UIf9xqa29gt7ov0Zn4EG+lcunn+hS9fLFKSr21qm7ro72n7+dBykFVWVZ0h2p6Tp6fI5A879+6dbH3vOL2hvb+8q1s5wB/pzhLRzbhjI1c+4AW0C/f314tpFV46aQP8gc2uyAAAgAElEQVSiRUeG5Z3rJJ3RMyJXaNLFazZt+36xdXxgHAT64zhRBgEEEChVgEB/qWKURwABBBBAAAEEEEAAAQQQQAABBHIIEHBhWSCAAAIIIIAAAggggMB4FeB5Z7zOLONCAAEEEEAgnkC/MLrreZmWN7VtaytWw7Ka094YdIcbZXpFb9l8J9sPNNB/dnXl6xKhbZR0XNSGS11RG01tW28s1r+GhtmT9j0x5TuS/XlG2ZxB/ezgv0vPWKC6ptZt9xZrZ+Xi+We76XZJk9Nlh/SE/hxh+7inrtvKJQuudPdP944h34nrBPr7z3Ip4fbREuiPRrFiSeXVcvt4xojuCbomL1u9efNzRdayLV9c+VUze3+x9VLsnuB7BBBAAIG+AgT6WREIIIAAAggggAACCCCAAAIIIIDAEAgQcBkCRKpAAAEEEEAAAQQQQACBUSnA886onBY6hQACCCCAwIgJ5DhdPmp7U5m6zyl0Cn4Uln/+iSnfMNnFGZ19JBX4kjtb23+dPYCBBvqjevoHlP1BCxP1a+6+97eFoFZULThf8hsygvZ73H3V2k3t0QaBPp+GhQun7JvctUZSTcYXRR1WnnnaazxIrZfsDRnXDXGgf+ErFXZtlnRCTxuuULJLmzZt/W6B8duKxQsulflXMsYvAv3xN2qM3UD/afPkYYuko3vXi5k+taZt29XZb87IXD857pe862XEfqBoCAEEEBgnAgT6x8lEMgwEEEAAAQQQQAABBBBAAAEEEDi8AgRcDq8/rSOAAAIIIIAAAggggMDwCfC8M3y21IwAAggggMBYEMgT6I+6vkllflFTc/vD2eOora2cMTllX7dQ58sUHPrer2xqa78q17gHE+hfVrXgT8zDFjObfbBu18Nm4flr2u77SXZ7DQ0NiRee+N1HXB71pffU/Oh0/2//z3N+eXt7e1euPuY4aT8qdqfK/LJcDqvOnH9KGOhmSSdm1Tekgf7KysryY4+0myS9o7ed6A0CgendazZuuy07pL2itvJ4detauS3rOz8i0F/CmxfGaqBfUr+T9iV1uvu/TN0/6d8bt2zZl7leD9wvv73Upf8raVrmd/k2gIyF3zb6iAACCIwmAQL9o2k26AsCCCCAAAIIIIAAAggggAACCIxZAQIuY3bq6DgCCCCAAAIIIIAAAggUEeB5hyWCAAIIIIDAxBYoEOiPYDolJSVf57KnJSsz9yU9wXLTUX3kXD8us+7l+U71H0ygP2pnxeLTFsrC6AT9A6eOR5+ek+rVIbPvuPx/e/7MdJq5LpD08qyZLXrafp63DvQ4uOungSkZyh4K5JXuqpY0Jzswn25zSAP9UZ3LF1cuMbPVkqZnjev3bvovuXfKbLLcF5rb8Xn6FV26af+k/cuTyR17M+tZUT3/NA+VNGlGoTHkuluy5zZuCHzVokVHhuWd6ySdcWA685+ev3zJ/JvM9c5D7effPNJ3XH3fblCojeyxjeFAv/K8OSIa4m53bzHTgbdUmP2pXHU57pcDt5jp5rUbt0X3Ex8EEEAAgUEIEOgfBB6XIoAAAggggAACCCCAAAIIIIAAAr0CBFxYCwgggAACCCCAAAIIIDBeBXjeGa8zy7gQQAABBBCIJ9Av0O96XqboVP43xauhJ4n9Gze9dW3bto581ww20B/Vu6Kq8gx58EOZvyx23w4U3BSUpy5YveFnjxa77pyqN8/sUtn1Jr21WNmM71t6wv2HNhEMeaA/il6vrJr/CXf9c4GwfnaX90q+sc9J/a77uo4oX7p+/ZanMgsT6O8/22M50B+NZvmSUystDG6T6fiYaznawNMk6e295Qn0x5SjGAIIIFBEgEA/SwQBBBBAAAEEEEAAAQQQQAABBBAYAgECLkOASBUIIIAAAggggAACCCAwKgV43hmV00KnEEAAAQQQGDGB7EB/zwnm8hVudqa5PiFpWpHObFKZX9TU3B5tAsj7GYpAf1T5itrK49Wta/uE1PM3u9eka47oLP9845Yt++KiNixcOGXf5P3XSPZBSYkC16XM7Gql7LsehNGJ5yekyw5HoD+q2lZULbhA7l+WaVaR8fwiCHVhKhEG5sEGSS9Jl3/CperszRcE+vtrjvVAfzSi5bULXmvdfpOk0wuuF7fHLRFeGHow3dx/2FuWQH/cXw3KIYAAAoUFCPSzQhBAAAEEEEAAAQQQQAABBBBAAIEhECDgMgSIVIEAAggggAACCCCAAAKjUoDnnVE5LXQKAQQQQACBERPIGegPVNfUuu3elVWVx0jBxS4/T9LsjHD/k9Gp92FgX5529Ks3NzY2pop1eKgC/b3tLKs+5YQgLLtM8pWSXi9pcvq7pyU9KLevT7G9jY1tu/YU61u+73va8MQH3L3B3I5Pn4wfnWL+iEy3y8q/1NS65Q/93nIgDVegv6erDVWzp+/zaQ0yv7zYvNTXL5xV/kLXBplOzRjnh5ratn01c9wE+vuvgvEQ6O9ZLw0Nib27f7coCP3Dkmokzcy8V1x+7dTOSbdEm15KGfNA7yuuQwABBCaiAIH+iTjrjBkBBBBAAAEEEEAAAQQQQAABBIZcgIDLkJNSIQIIIIAAAggggAACCIwSAZ53RslE0A0EEEAAAQQOk0ChQP9h6tKYa3b5klMr+5yC7/pNV+hnrP+v9sfG3GDo8IQWWF5V+fcm+9eDCK7vNW3a9q4JjcLgEUAAgSEQINA/BIhUgQACCCCAAAIIIIAAAggggAACCBBwYQ0ggAACCCCAAAIIIIDAeBXgeWe8zizjQgABBBBAIJ4Agf54ToVKraw6dUWo4DaTytPlNu2ftH95Mrlj7+BrpwYERkzAVi6ef52b3tvboss/trat/bMj1gMaQgABBMapAIH+cTqxDAsBBBBAAAEEEEAAAQQQQAABBEZWgIDLyHrTGgIIIIAAAggggAACCIycAM87I2dNSwgggAACCIxGAQL9fWflnKo3z9yv8leva9v68zjzVVlZWX7sdPuWTBdllL+uqW3b5XGupwwCwyWw4szT3xBM3r939YafPRqnjWXVp5wQhIlmSa+PyrvU5bJV69q23hXnesoggAACCOQXINDP6kAAAQQQQAABBBBAAAEEEEAAAQSGQICAyxAgUgUCCCCAAAIIIIAAAgiMSgGed0bltNApBBBAAAEERkyAQP8h6oaG2ZOef2LKNyR7WyC/eE1b+x3FJmJF1YLzJb9B0uR02T2Sn93U1n5PsWv5HoHhElh55mmv8SC1Xm7PJdzO+dHdWx8p1Fbv2jfZxRnltpapu+6Otp8/PVz9pF4EEEBgoggQ6J8oM804EUAAAQQQQAABBBBAAAEEEEBgWAUIuAwrL5UjgAACCCCAAAIIIIDAYRTgeecw4tM0AggggAACo0CAQP/BSbCVVfM/4a5/limQ1GlmVx/hez/f2LZrT46pspVL5p8bur5t0oyM7++Y8tLnz29s3LV/FEwvXZiAAtFbJrpVFm1GWdwzfNfDJl12xMtek2xsbExlkzQsXDhl3+Suz8n1/vTaj64JJbu0adPW705AQoaMAAIIDLkAgf4hJ6VCBBBAAAEEEEAAAQQQQAABBBCYiAIEXCbirDNmBBBAAAEEEEAAAQQmhgDPOxNjnhklAggggAAC+QQI9B+SyXHafvTlXkl3mawplL8Q/YFJJ0q6UNLr+rr6gxYm6tfcfe9vWXEIHC6BPKftR935vZsa5br3QN+szNyXSHqHTEdl9tfl10996b73sTHlcM0i7SKAwHgTINA/3maU8SCAAAIIIIAAAggggAACCCCAwGERIOByWNhpFAEEEEAAAQQQQAABBEZAgOedEUCmCQQQQAABBEaxAIH+PpNjy6vm/6VJX5I0raRpc3s8DMJV6za2/7Sk6yiMwDAINFTNnr5PU66T2zsPnrofv53mMnU33NH286fjX0JJBBBAAIFCAgT6WR8IIIAAAggggAACCCCAAAIIIIDAEAgQcBkCRKpAAAEEEEAAAQQQQACBUSnA886onBY6hQACCCCAwIgJEOjvT72itvJ4dVsU6l8pKVFwMlyhzNepTB9oam5/eMQmjoYQKC5gK6srl3poX9aBt0oU++w16ZojOss/37hly75ihfkeAQQQQCC+AIH++FaURAABBBBAAAEEEEAAAQQQQAABBPIKEHBhcSCAAAIIIIAAAggggMB4FeB5Z7zOLONCAAEEEEAgngCB/vxOK6sqj3HpHZL9maSTJR2TLh0Fn38j6T9TQeoH61p/9lA8bUohcFgEbPmZp75Jgf1lIKt36bUZb6B4UtJ2c337CHt+TWPbrj2HpYc0igACCIxzAQL943yCGR4CCCCAAAIIIIAAAggggAACCIyMAAGXkXGmFQQQQAABBBBAAAEEEBh5AZ53Rt6cFhFAAAEEEEAAAQQQQAABBBBAYOIIEOifOHPNSBFAAAEEEEAAAQQQQAABBBBAYBgFCLgMIy5VI4AAAggggAACCCCAwGEV4HnnsPLTOAIIIIAAAggggAACCCCAAAIIjHMBAv3jfIIZHgKDFVi16MQjO48oX+eyM9J1PWMe1K1v3X7vYOvmegRKFLDa2oo5gesKSXWSXiEpkJSS6/4w8POamzvuL7HOMVG8vrbiJne982BnTVcmm3deNSY6TycRQAABBBBAAIEJJEDAZQJNNkNFAAEEEEAAAQQQQGCCCfC8M8EmnOEigAACCCCAAAIIIIAAAggggMCIChDoH1FuGkNg7AkQ6B97czYee1xVNXv6pETiOqkn1B6F+LM/43qjCYH+8biqGRMCCCCAAAIIjEcBAi7jcVYZEwIIIIAAAggggAACCEQCPO+wDhBAAAEEEEAAAQQQQAABBBBAAIHhEyDQP3y21IzAuBAg0D8upnFMD2LhwoVTjpz63H9KtrLAQB5Rwhclkx2PjOnB5uk8gf7xOKuMCQEEEEAAAQTGowABl/E4q4wJAQQQQAABBBBAAAEEIgGed1gHCCCAAAIIIIAAAggggAACCCCAwPAJEOgfPltqRmBcCBDoHxfTOKYHUVc750Ny+2LWyfydklpdtt5c0818Vlmnrlp7z84/junB5uk8gf7xOKuMCQEEEEAAAQTGowABl/E4q4wJAQQQQAABBBBAAAEEIgGed1gHCCCAAAIIIIAAAggggAACCCCAwPAJEOgfPltqRmBcCBDoHxfTOGYHUVX15pnliVTSpAUZg/ixB2UNGzb87NExO7ASOz5eAv3V1fNemTDfbPIT0gTPmAd161u331uMpL563mluYVLSjKisyx5KuS1qbd3+h2LX8j0CCCCAAAIIIDBSAgRcRkqadhBAAAEEEEAAAQQQQGCkBXjeGWlx2kMAAQQQQAABBBBAAAEEEEAAgYkkQKB/Is02Y0VgAAIE+geAxiVDJlC3pKJSgTZIekm60t0WhjXrN/5i+5A1MgYqItAvEegfAwuVLiKAAAIIIIAAJ1ayBhBAAAEEEEAAAQQQQGDcChDoH7dTy8AQQAABBBBAAAEEEEAAAQQQQGAUCBDoHwWTQBcQGM0CBPpH8+yM/76dVTvn3NDthwdH6tqkMlueTO7YO/5Hf2iEBPoJ9E+k9c5YEUAAAQQQGMsCBFzG8uzRdwQQQAABBBBAAAEEECgkwPMO6wMBBBBAAAEEEEAAAQQQQAABBBAYPgEC/cNnS80IjAsBAv3jYhrH7CCyA/1munl9884LxuyABthxAv0E+ge4dLgMAQQQQAABBEZYgIDLCIPTHAIIIIAAAggggAACCIyYAM87I0ZNQwgggAACCCCAAAIIIIAAAgggMAEFCPRPwElnyAiUIkCgvxQtyg61AIH+A6IE+gn0D/W9RX0IIIAAAgggMDwCBFyGx5VaEUAAAQQQQAABBBBA4PAL8Lxz+OeAHiCAAAIIIIAAAggggAACCCCAwPgVINA/fueWkSEwJAIE+oeEkUoGKECg/wAcgX4C/QO8hbgMAQQQQAABBEZYgIDLCIPTHAIIIIAAAggggAACCIyYAM87I0ZNQwgggAACCIxagRVVlZ+U7DOHOuhXNrW1XzVqO0zHEEAAgbTAiuqFr1TYtVnSCdEfufSMBaprat1271AiZbcj6SEF5YuaWrf8YSjboS4EEBifAgT6x+e8MioEVFVVecykoPNiNzvPpDdImplm2evSLnO/ZX84+fq2tvYnC3EVCfRbffW8BW7hh11eb7JjetuQ9BuZbgo16evNze3PlDolUf8nB53vCM3+Mqv/nTI9otA3hIF9vbl5Z8eBf88q/KmrrfikXAcfLAPzt9/V3HFbdFV19bxXlil1qcwulPRqSQlJKZf93uQtCYX/986WX+wq1kb296XUm9W/Z8yDuvWt22P9S2NV1ezpk4NEQ2i63KTZkqal+/K0XNtNuqEzTDW2te3aU+oYstZRZt2dkn4l15oydV+3rvX+h0qtO1f5+up5p7mFSUkz4tZnppvXN++8oFj5XieX3iXTvIx7YkBjyb43XPZQym1Ra+v2P5xdc/LslIJPSFqebqdT8i8nWzr+rlg/c7rUVtzkrnce/M50ZbJ551UNDQ2JZ3b/cpHMP+zS4ox7sGdM5rouFUz6/kDuwaithobZk577Y7DCQ3u/mypL/R3J3pARa+zpsWXfs3GuzbyvC5VfVn3SCd2W+IBk52bc86GkR+W6W9I3Zhz9ps2NjY2pQvVE93jCfLPJex74TH7P5Be6lq3e/MCeuuo5C930KZOdkb4n90bzlGzu+E6csVAGAQQQQAABBMamAAGXsTlv9BoBBBBAAAEEEEAAAQSKC/C8U9yIEggggAACCIx3AQL9432GGR8C41eAQP/4nVtGhsB4EiDQP55mk7EgICkKLZeXlf2bub8nHUwv5LJXbtc8t2/a57ds2bIvV8F8gf5U0PU/gZddK/kySUGBRh539ws3tHZEIe2in9rayhmB7/+spEtj9D8K4LaFlrqkuXnXw4UqzxXof2bvkXceOWXvR2X+8YwQfK5qUiZdfdSs1FWNjbv2FxtEFIJ++qmyvzF5FOjuDdfnuizq/837U6nLJiWCayW7KF0oVqC/hHaiap968X8fTrbsvCnOBogS11E0jtUpdV3a0vLL3cV8Cn0/HIH+hQsXTok5z1HXQsnWhdb9gWJrKse98UcPvM7c3iLXNZImZ47Vza7b0Lzj8oH45DqhP5RuCqSb5Dq9SJ0lzX26LqurqYg2SXz5xf/NKlL/XpddPXNW979n3x+jLdC/dOkpr7Aw9Y0Yv1vRkNtD8wubmzvuzzf+7EB/tJGpzLuru638o5J/MPu30VwfWt+686sDWQNcgwACCCCAAAJjQ4CAy9iYJ3qJAAIIIIAAAggggAACpQvwvFO6GVcggAACCCAw3gQI9I+3GWU840Egx4nwgxrWcJ1cP6hODcHFBPqHAJEqEEBg2AUI9A87MQ0gMHICdXVzjlPK7ngxXH1qia3+aH8qcXFb28+fzr4uV6DfpX8wKTpp/PiY7ewOpJV3tezcUqh8Tc28NwYKb0+fMh+z6p5iDyvUucmNO9vzXdTvtG/zd8ttlaS3xmwolNunkq07ri4UiI9C9s8+lfiGSxfHrDd6v8AmN3/BZPXpa4oG+quq3jxz0v9n797j4yrr/IF/vmeStimFIlBYkJuIIiUJ0rTFCLa5NWmbpJZLYEWQorgqF1fRVWDBy6rIKj/RFRFdVgGxLAQBm6RtprlMKzXSJmiTWERuAiorpUDvzWXO99dnMpOenDkzcyZJc/3M67V/2HnOc3k/zxlz3M/znED4vjT6b6o2YfW7Zh7V+2/JNib0hZ57qwF80PcYIgX1OQSssmCw/aX0rjtYergD/ZGxhHtXQrAwzT6l3IjieW+IPJRwM0305Pk0+xEpHhfoB9YAkRPzj/VZn6/1a+oya3jHmxnf9Qqkp2gr7ndkLAX6Swtz8mDBvJXD7++WGa55u8iKYGOH+V2N+3gE+l9VkZCoftRro5PfNwj4nFMWowAFKEABClBgDAow4DIGJ4VdogAFKEABClCAAhSgAAWGRYDPO8PCyEooQAEKUIAC41qAgf5xPX3s/AQVYKDf38Qy0O/PiaUoQIHRFWCgf3T92ToFhk0gEvC2wk94BJdfgOovINazkcbUPkPFukqgpzgbF+C+I44Kf8od9PYILZvT2M3/ZUSv3w5FvQLrov95gQjMqf3HDaxfn5y6v2fpqo3P7vIadHQzgqnjDMf3YQV+Y6k+DNUWsazpqnq2ipjT+89xBWbbusNTFodCbW941l+ScwsU3+j/TrENglnR/9wF4CmFPCbAP6B6NvrGkO1qI1XQXkqLcm+G6H+4rgsLtEXVWgvBC1C8G6KlQORk9QGnuEf7k7SdBHNt5qRTIT+LjCEy1zofAnPKunMubIh+LtjQ+UMvp74wd+BhAMsd33vUbZ8BkSsAvHtAPYr13XZgudfmED+LPbIhYqce3dMzJfLWhwwJLwbkXse1v+5V61pnXVnd9t66Jzvectef5J74BxQrIbIpwgQcJ9CPe8x30o0oHvdG8iEOb6Df2dZOVay1oM0q1tsQ5InqMgVOd63DLkCvDDZ2mvn1/CTZkBL3O+I5/9C7g42d5mR6NQ2YtyNkZe3tP+E/Q+1/ggUTjj8x2oGdInpZjx34Q6xDM7r27zS/E8Z399RpR8T+PdMKv19VzBsmYv/2V9hY3ivW/8XK7Ns3/U2vt40sLs7Jt4EaAEc7Bt6lKnWA1ojIflWdBkiliJa77svXLeiitY2d7W40j0B/0jXAQL+fXwGWoQAFKEABCoxvAQZcxvf8sfcUoAAFKEABClCAAhSgQGIBPu9wdVCAAhSgAAUowEA/1wAFxp4AA/3+5oSBfn9OLEUBCoyuAAP9o+vP1ikwXAJSWpx9FyDXOCrcISKfqG9oNydSR8K1sU80tHuLAjcDCET/vUdEL69v6HzEWTZJaLlLgW/t3jvjDneA1oR4D5++6x5APuaoa68lWr62oTPkMWiv/r9ii1za0ND+O+/yOSao/j+O4K0tqivqmzp/4YUad0L/wUJrbAl/uqFh6yuu66S0OK4NQOSOYEP7v3m1keB0+WdtsT7S0LDl9+5rSkpmn2xp4J4DmwmWuL5LFuiXsuKcWxX4up+5NnMx47Dd3xGFWRuRkDyAv4dhFTY2bvmzu0+lxdkVgJg1kxn9zmx2+ESwscMEqV3rqCqwY/szn4fINwcEoAU3BBs67hyOxe0+4V0ED9U3dJi5T/XxWlNdUL1l5tFn3lldXR12z/eiouxFIvLfrhPcn0VAFwWDna+6G0xyb5gNEI+pFf7WkUee1eHRVqq+x33vcUK/KWMDek932P5yKLR1d9z6LcpZDIF5i0P/Kf4KbM0Mh4tXh7b2h+Cd15UW55iT5X8+YP4TmFVVec7/boG9rL7xj81eg/QIwKfaJNNfjfv+UsjLYZXzmpq2/C0ZaPRtFnWuN048bQuqGho6Xoy/L3NOsxTmDRXON508MfOo8KXuDU9JAv1m88T/2CL/r6Ghw7yxYsC9k/YC4AUUoAAFKEABCowbAQZcxs1UsaMUoAAFKEABClCAAhSgQJoCfN5JE4zFKUABClCAAhNQgIH+CTipHNK4F/AK9KvgTigih1ym+xGgNzNgNT/euGl7uteO5fIM9I/l2WHfKECBmAAD/VwLFJgAAh5B8pQncQOIC4aLonHnvhmVzoB+gtByyvoLCvKOmRLoXgsgr584wQnlSwpyTwwH9DcATo2WTRoKjpYx/b9dgS/1/6AJVr3x1pSL29raetzT6hXoT/RWAse18W3A+00DeXl5mUcf2W1C7xcfvF6fQ8AqCwbbTaDX85Ng80PCkPNg5tr71H35drCx3WzoGPBZVJL7Y1H9dP8/Ku4MNnV8IUkg2bfRYG61wQb6S0rOPt9Sew2AGdF2E25McParrCh3joqudr7VQIDv1Dd23Og2SHxveG+AGMz4Y9d4BPptqHwl2NR+W7KweGlR9gchYsYz03Efem64WFp05im9VkYDNHKyv/n4aSNu/g+86eDR7W9PuczrPhyNQH/8vZ/6viwuPvu9AdhmU8IJsd8kW6wlDQ1bnnTOY4JA/3aBXFDf2G5+0/ihAAUoQAEKUGCSCTDgMskmnMOlAAUoQAEKUIACFKDAJBLg884kmmwOlQIUoAAFKJBAgIF+Lg0KjD0B70C/XFTXvNkc5slPVICBfi4FClBgPAgw0D8eZol9pEAKgbgQNvSB7W9PvdorUOusamnB7H/qCQQaBZgd/fe4ILl3aFnvDjZ2Xpfq1OnSktyvQfWrsTYTna5eUpL7AUu1HsAR0bItgSn7Fq9Z8/zOZENfXJJdYKuYk7enR8s9g4AUBIPtr7uvc4d6U51UHrve3bdEp4KXFZx1ugasDQCOj17r+cYDr/GUlEROBF8H4LRE8xD9d/PWAHOi/7846vlpsLHDBPCTngDuEXB/WjLsRfX1f3wzVldkc8Fhu5+AojT2b5boRWsbOpP+kV9ampuNXm2CYJa5zu/J6X5u7EEG+r2cfjnzqPDH3Sese/WhrCjnKhXc63ijwasB1cI1TZ0vOMt73RuJwv9+xpqsjEegf+2uvTMudL8dw6OO+A0XHht3zHWlJTmfh+J7/fdrgnLuNpYUZb87LGLC7ydFv3tNwvaC+tAfn3eXHelAf1nZmcdrb4bp2xmx+xLQC4ONnbWp5qS0OPc2QG/qL+fxdg6P8diiuLq+qcO85YAfClCAAhSgAAUmoQADLpNw0jlkClCAAhSgAAUoQAEKTBIBPu9MkonmMClAAQpQgAJJBBjo5/KgwNgTYKDf35ww0O/PiaUoQIHRFWCgf3T92ToFhixQVnbWUdprmTD4nGhley3R8rUNnSE/lZeW5H4Xql+MlVXFVeuaOu6L/WeP0PJOW6SsoaH9d6nqd4exoViPDCkPBtv3pLrWz/elpdknISwbY0HiZEHyuFO6Rb4ebGj/Wqp2PAK7b8HGomQsxE8AACAASURBVGBzR5vz2kVFOStE4AzxxgXmE7XlYex5Qr/HmwwSnuTvbsujDa9xyKKinP8VwSX91ws8T3N31m82AsyYtmeRWP0bK3rD6G5ubPzTkF+/NZhAv0fAfLfX6eqJ5qOg4P1HZgbCQQHmRcvYorqivqnzF85rhnJvpFp37u/jAv0J3nbhVa/HWx3iAvceY7FF5JL6hvZf+eir2UBhbD4a81JbLljX3L7Kfe2IB/pLci9S1UdimzMkwRs2fLl5/H55jOdVBPS8YLDzVR9uLEIBClCAAhSgwAQUYMBlAk4qh0QBClCAAhSgAAUoQAEKRAT4vMOFQAEKUIACFKAAA/1cAxQYewIM9PubEwb6/TmxFAUoMLoCDPSPrj9bp8CQBUoLc/JgRU53f0e0soSn1Hs1Fhe6dwWF/YbN/dSdTpjWD4w7TJteoB+3Bhs6vpmqHb8B5Li3JHic5p2oLb/GZcW5ixVqQtKZ0bp8vckg1q67j16n78dtfABesUUu9bOBI5XlYL4fTKB/UWHuMrH0cccJ+743V8T66N7oAugDwcbOK51j8Dtvgxm3+5ohBfrjN/30CGRZfWP72v7xut6yACCtYHpZUc51Kvhhf78TbDjwez95mbk3Jvh5E4THfelrI49pv7Q091iE1WyMOtP8Z6/20vkNGo51wDooQAEKUIACFBj7Agy4jP05Yg8pQAEKUIACFKAABShAgcEJ8HlncG68igIUoAAFKDCRBBjon0izybFMFAEG+v3NJAP9/pxYigIUGF0BBvpH15+tU2DIAh6B/OCuPTOWt7S07Bty5QCGElqOC2OncTq2n76nE6aNP6F/+AL9eXl5mce8o/tRVSyL9VtEL61v6DQng6f8+DWOC00DvwXkYIg6RUuqeoHr9P24TQ3Rtx6YDSJnOKoLA2gG9Ae79h7eOFxrKyWMOfGnJPtCW6X/lHgRPFTf0HFZsmvjNyXEh/FTte3eFOC1GcXvvKVqy8/3Qwn0A4h784Iorq9v6rgr1rZ7s4gAf4bidhXx9zuiOh+Czx9c/97zNJKBfvPmiMMP2/0EFKX9xoo7IbLJj7moZkFwowLvjZaPeyNGOr9BftpkGQpQgAIUoAAFxr8AAy7jfw45AgpQgAIUoAAFKEABClDAW4DPO1wZFKAABShAAQoMJdBfVTB7xn6dXqmCTwA4G8AxUVGTR/grVDbaAfzksKNP3VhdXW3+LemnvHDehaLqeOO83lobaosc6lhSkjdzWq9cAeDTAE4HMBUKG4JtB75+Ui35Xl3T5pbIuW5pfKry87P2Tu35sACfBZAL4LDo5W8A2CLQu6bNOq3G9L+iaO58tREUYGZfmYP9czY5WNNl5513uJ3ZtRrA+ZHagR1iobS2qTXl/z+8qqoqsHf7X86VsH4CgmIAJwIIOMbyR6jcnyV7qqtDW3enQdRfdGnx/PdKb/hfRWQZFCdAYAHoihwuKHgckvmD2qaWv5kLygvnrhTFR6IXvwwr87zYd6naXlp0zimWBq6F4kIAp0bG0TfXf4fKhnTWlKstWbogLzsQsD6jqiZz0Fd33+dtM99DNUo1Nr/fj0Sg36ONJ62eqUtXbdy4y6ynPdv+ssgCPgfouQCOdDg9p9AfTe+a8kj1IHJslQV5xyhwMSAfB/AeR92RtSQi68Jh+8erN7R1prqfkwX6ze/TPj2sCqKfATDbcW+/DchTNvD9w2adus7Pb5OHVVprOnlfhrbujCdgrVDoJa5xGs/nAamxrd57Vjf9/mW/64/lKECB4RVgoH94PVkbBUZcwB3y9hN4TqeTQwktDyHQLyUl2e+zbPmYCooFOBnALMeJ655DGK0T+j2M4k5AT2bu17i0JPdrUP1qOvOXtGyCU9TLinM/pIiccH+0x/U2YB58sAGiDx3qgP+gAv3F2fcD8rH+vicYZzIbP6fB+5234ZivIQb6EffGAZdJWUn2Jary8HD01dSR6HdoJAP9S5acfkS4O8u8hSB/mMbFQP8wQbIaClCAAhSgwEQWYMBlIs8ux0YBClCAAhSgAAUoQIHJLcDnnck9/xw9BShAAQpQwAgMJnxuQvD7p/bcoMBNjpBsMtA/WjauWLWh9ffJCnkF+rNmnfbtfW+89FHY5qA3HJXw+kjgWx/Kwr5P+w2sVxTOK4bqTwC8O8VqeDYSQBacJrYJrkeC7GMl0C+VRXmL1Ja7fYzD7BLYCcgXs4499Wd+gsxmlJEwMqZ/F8AnHQF4L7KwiNzWPSXj+5ldPY8dOGRyYbSQr/DzskXnnGD3WD+BytKDxglnpk1t+4q6DU8/4+dOLl8w50yxrF8AyPNRfo9Cvzp91mnf92vko860ioxmoL83sP9Uy5Kf+7CK3Bd1oVYTvE/5MZtypvbKfwpwdYp1ZNapDUgImfZVtQ1trySq3CvQr6Jllh04AbDvTfqb0Vepr3U02EB/VdXsKXvfmP5FUdyc8rdS8SZEPlsb2rwy1UaGNO/LPk/BqsyAdfXjjZu2p5wsFqAABYZVgIH+YeVkZRQYeQH3aeTjPNAvpcU5HwZwu+uEeF+wYyjQHxf8TTYAv8HwuFC3L5UkhZIE3UtKZp9sacaPAF2aYiNF3+n9ql8NNnWmvYM91RAGE+gfavjd9GniBfpzboHiG/3errmPf6tBqplJ/v1YCPR7bB4Y2qDMiQZqldY3bek/0YAn9A+VlNdTgAIUoAAFJp4AAy4Tb045IgpQgAIUoAAFKEABClCgT4DPO1wJFKAABShAAQqkG+i/oHj+0T29+ghEi9LRM6fNW9AVNaG2JxJd5w70i8g31Dan4et1PgLekWoVet/0Wfs+VV29tTtZ/yoK5l0K6P2Rk/79fbZDcT8ENxwsPron9JtT1Pdve8m8of7rKQPSzjH2haXvyjp2z7+lclpe8P4je5Fh5iwWzk+pJYrHVHASgHnRwikD/eWFc/LEth6DRA4H9fXxs6ZMRUsL5i22oA8mOAAzYVt+15KvzqZZaLQC/aL4qS344cG3UKTquD4ndqCsZsOml5KVjL7d4XERMSfl+/8oXlHLvrCu+ek2r4vinMyGFcF6M+1p3BPboVZl7fpNJh/l+RlMoN/cOz3IuE8Ak5nz9/F5b0Y2v3QHqiH4oL+KY6X8zVd6dbI0BSiQSoCB/lRC/J4CY1xgogT68/Pzsw6fvvsuACsSBMjNyfDm9WfmNT+xTwaA42J/WDHQn+Zi9XFy/dKiM0/plcC1gJjXm5nXrCX6mIe41WoFPrVu3e//nmZPEhZnoL+PZqibFOIC+wz0D2aJMtA/GDVeQwEKUIACFJhkAgy4TLIJ53ApQAEKUIACFKAABSgwiQT4vDOJJptDpQAFKEABCiQQSCfQv+y88w7XzK5fK1DYX10kgIpOiPzswMnqm2Bhr6ieo9CPoq9cwFH273aGVbi6cdOfvboTf0I/3oDiqGiYPwzFFhE8ZgMvWMC7FVgcfbt7fxsK9Fgil9c0b34k0aRXLJyfD7FrPALeLwBYo5CnBPYMVRSKSHHiIPjoBvorCvJuhMq3XJsd/qGClQI0IBx4TgN2Dmy7WCCXQ3DEwHmTq2vXbzYnsXt+IqeLb8v6iUBM5sf5MRmfJkDqFfoPgZwN1VIIzk4Qok4a6E8wH12iqINIjQ3db0GmQbVSBeUDNmGovG5lhBetany63WsQJkhu9drNEJzg+H5A3YBkiKpZq+YtDAOMRPCVmlDrbX5OTB/OH5lRCvTvOnCoZACC6dGx/FWMv+K3/fcDZPEAI1NQ8cBru/Xqtra2Hi+DDy+Yd1LY0nWuQ2DNQaO/AfRhSKAFNqZDwmcDcjUU57jWdJtAF9eE2t5w1+/l5CrTf09bQIYqFkG0LP6eTh50TzfQ77kRxvFbae6bSD8F80VxWTQn19d1ha3Qz9Wtb/uhl6e5L/dtm/4wgOVev8OxugU4A8AVHm/uWJ+B3uVPhP7w9nCuWdZFAQokFmCgn6uDAuNcoKwo5zoV9P8X8zg9oV9Ki7PvAuQax3SYgPh6wP7etP0961dtfHaXe6rSOR07VaA50TLwOOU7LtTrccJ+j0CW1Te2r/WzvPye0F9anH0/IB/rr9NHIN9P+37LLFlyzqze/eF8EXsxRJYAkd3O0dfDxWrR5xCwyoLB9qQ7av22OZhA/3A4TbwT+nO/C9UvJlo7ZUU5X1aJvBmj7zlA8FB9Q4d5EBjWj5/7KVGDfubEeW1Z2ZnHa2/GkwBOi/57Wm/O8DPwdH6D/NTHMhSgAAUoQAEKjH8BBlzG/xxyBBSgAAUoQAEKUIACFKCAtwCfd7gyKEABClCAAhRIJ9BfvjDveoF8Pxa2jZyQLvhETXPrY16B5/KFcz4kYj0+IDwr+u3a5rabveQ9Av19xRTtturlqze0dbiv82xDseq13XqxV8DYbEqwM7tWAzjfUdceAb4wbda77q2urjZB4/5PVX5+1t4p3V8UkX+PP81/9AL9y4rn5Nq9gXUQPTZqZENwd1ZX5peqW1r2uZ3MmxW6e+3HRLDA8d3mDPSWJgr2VhbOu8RWfVCATMc165GhH6ttaHvF3cbSBXk5lsiDEOS6vksY6I8EnzWjbsBJ44qnNVOq6ho2vxg33yXzTpMeNSeTz3F890TWrL2XerxtQCoXzr1HBf9ysKw+ZwcCFV6bSiJvnwjbZoNDpaPu7RCruLZ505aR/LUYpUB/dClhB6D/On3WaQ+674cE6+g1C/aCVaGnn/cwkvKFeXeJOLJjildE7EtrQk//zqt8RcG8ywD9n/77TWELsKJmfesv3OUTBfrNbxNUPzn92NMe87ynp/b8uwA3OjegqOrddevbrvP6LUsz0C+VhfNuVVXz5ox+00S/leY3Zt/Unu9AcU3/RgZFws1PlQVzKmxYjznuyy5APlEb2rzS3fe+t3j85fMK/abz90sUN9Ssb71zJNc026LAZBZgoH8yzz7HPiEE3IHnA3+4BnftmbG8xeOP7sEM2G/Y3KvuuDA29Mmp+3uWusP5JSVnn2+pvQbAjGg9ZofuJ4KNHXF/QDjbSSdMeygD/Xl5eZnHvKP7UVUsi/VPRC+tb+hMuIvbOQ6/xu4xqMg96xraPzOYeR2Oa/pO78+8FVCzw/rgTnngiZlHhb0egNJudlCB/pKcWw7sBP6G4yHrgWBj55XpNL6oMHeZWGr+x4LIhgXxWLt+5y2ddhOVHeIJ/bKoKOd/RXBJ//pUXF/f1GHeiBH5HOrfkVg7IxnoH+pGGz/zls5vkJ/6WIYCFKAABShAgfEvwIDL+J9DjoACFKAABShAAQpQgAIU8Bbg8w5XBgUoQAEKUIACfgP9cUH4yGnTyU94N7oVC+ddBei9jqDq0z3TMhfV17e86dZPEOhPeZq0uw2F/sVGxofWhJ76q7uNyoVzr1DgPscJ4CYMe2VtaLM58TrRR+JCxpGSoxfoj583JAq1948p7rR6xV4IymtDrSH3wKMnjAcBzHN8l3IuEgS+Ewb6Pdbfc2IHymo2bEp44KTHqfu7AV1SG2ozhwP2fy4ozT22p3uKGduZfdOFvRawfNX6VnNavOensiDvGIWYgz7zDhbwnudD+evhHejHnVBsSqddAXozA1bz442btruvSxCG3w61KmvXb2pJ1I7HOrLFwiU1za2/cl+zpODcEy30/kYgp0a/262qy+rWtzUnvd8Wzr0dgi/1l0mwSWewYzCRIXfoHkDCzRvpBPoriubOVxtBAWZG+5/yN8bz1P0Em58qCub+GMCnYzYquLOuufULSd4iIRVuT+BJq2fq0lUbN8YdxJvO+mJZClDAnwAD/f6cWIoCY1agtDAnDxbMH5DviHbyGQSkIBhsf304Oj2U0LLfQH9piev0cMWdwaaOZH9ARIaWTpj2UAb6TV/ixiByR7Ch/d/8zIFf47KS7EtUpf/B0Ctk7qe94S5TWpx9KSD3O3a8bkOGFAWD7Z1DbWswgX4/YfxU/Sotyf0aVL/qeOiK2xTgd95SteXn+6EE+svKzjpKey3zGxHbdR73BomSktwPWKr1QP8r4f4SCMuH1oTa4/5HCz/9TVRmJAP95qHKvZEBw/xWi3R+g4bixmspQAEKUIACFBg/Agy4jJ+5Yk8pQAEKUIACFKAABShAgfQE+LyTnhdLU4ACFKAABSaigN9A/4cXzDspbOlGACdFHV4N2HLerzdsfjWZy7KCOafbsDYAOD5abpsCRXWh1rjsQVygX+V1KyO8aFXj0+3J2nD3zZzOLRZKa5taB4SfzcGOx8+QRyEHD3aE4oHXduvVXqf5O9vsC9xm/QyQjx7891EL9JtTz/9XRA4eAChyaU3z5qQHVHqOH7i+NtTaf3BgbGwVBXMLoDAn5083/5bI1GteyovmfRC2rnYEmj0D/WUfyjs+MyAm2H1GtI0eC/aFNaGna1PdaxWFebdB5aZYOYXeURdqG5DnKS+Ymy1AE4BZ0XIJNxY426somGtOaf9hf92Ch+qaWy9L1afh/D7RyfPptpFs3uLaUNgK/Vzd+rb+sSdoL279JdrcUlkw5wOqVj2kP7fSEs4KLF6z5qmdycbiXn8Ansmc0l3wuCs3N4QxwGvzRqKT69MI9Me9FUIUP61Z32oC+Jp8zHnnA3Lw4FxF3OanyGn+U3qegKD04PqUi+qaN5u3pCT8DPZeSHe9sTwFKOAtwEA/VwYFxrmAR1h3ryVavrahM25XrNdQ3SFxd+B1KKFlP4F+r9PtLdGL1jZ0Jv0DwowlnTDtoQ70l5XkXqSq5oEncqK7Apt7woHSUOgPb6daYn6NS0tzs9GrTZD+B4jdtlhLGhq2DNg5nKq9RN+XlmRfD5Uv9n8vekewoTPVH99YsuT0I8LdWWbXcX7sWr9zmKqvgwn0LynKfndYIg9ysf9xIC2ngoL3H5kZCJsdsP27x1Vx1bqmjvuc/fU7b6nG6Of7oQT6Pd6A8ZqE7QX1oT/2v8KstDT3WIT14G5zwBbVFfVNnXGvIfPT30RlRjjQj7KinOtUHA/PadyXfsaZzm+Qn/pYhgIUoAAFKECB8S/AgMv4n0OOgAIUoAAFKEABClCAAhTwFuDzDlcGBShAAQpQgAJ+A/2DlVqy5NwjAvvC/dmDZAFjd6Df5DXq1rf9c6ogrNfbA9TCBXXNrauc/Y7bXJDkhHqv8fq18lvO3YZ7HOmE6P3OT0XB3K8d8HQehHhrbajtm+7rywvyvitwZE0SnJDu6VSU/07YPWbzxynR7z2D9JWFcy9SG4843pbg+9Rwj1PQ13dP6S4PBtv3xPrksQkl4QnsznH0nSofPv/gv8kb/7fLXp9q04ffOfBTblQC/YCvTTqm/3FrXPFA7frWK/2MzU8Zj7nzXENup3TvGY9xrHptt17snmu/gX73GwnS6U/c7xjwloq9qK756TaHWfxmHsUNNetb70zmajYC7J3Wswjat0En2Zsb/MwPy1CAAukJMNCfnhdLU2BMCiwqyf2xqPa/IgfQB7a/PTXlrmDz37ulxTn3APiX6MBssyu3vqG9/9VGQwkt+wn0e9QPr/C0F3xpUfYHIbIa0VcPKeTlsMp5TU1b/uYuf6gD/R4h8h4Rvby+oTPprmbTz8XF2bk2xJygfmy03ztErdL6pi0DdoDn5+dnHZG1u0YFxY7x/XLmUeGPV1dv7fazOEtLs08CrC6vNzi4w88iWPXGW1Pi/vj0aCfuJPTRDPSbTSJHH9m9EsDFg3EqLc4xu+R/DiAzev2rAdXCNU2dLzjHPpR7w89cOcvEBfqB33aHA+U+Noy473Hz13Zw154Zy1taWvY5/5B3/RaYr/y2EakmsikA9tRgsDPhqQojHugvPOtstazGAzvij46OtQfAVcHGjl/6nAMpKcnJfsc7ws963WMM9PtUZDEKUIACFKDAJBJgwGUSTTaHSgEKUIACFKAABShAgUkmwOedSTbhHC4FKEABClDAQ2Cw4XO/mOmE1OMC/T5PRvcIwkIl/tTqpQXzFgt0lcRyAx4nYCcbl18rv+XcbaVj5dffXc5P37xOARfIVTWhzQMOTEzUB7/h54qCuT8G4MhF4eu1oVaz4SDl54LS3GN7uqc4DziMC3x7rQsANZkB66rHGzdtT9nIKBYYpUC/rzcYGBb3OlKf96pfUt9ryLV5JJ0Afd84Br6JwvebAABPq7jfGMDXGwliLu57wut3zGMTwisi9qU1oad/59eX5ShAgZEVYKB/ZL3ZGgUOiUBZ0dnzVexgLNgOoAvQK4ONnQ8na7C0OPtSQO4HMDVa7lnJ6C2sr3/mtdh1Qwkt+wn0m3Y8wspPzDwqfGmykHrktPqw/hrAabG+jmag32NzhNn4/RwCVlkw2P5Sonkwp8FPscLmFUcLHWU8A/19VtmXqMqDjrC5DZWvBJvab0u103xxcU6+DdQA2GOLXNrQ0D7gDzSPdbQDqkuDTZ2/TbaOysrOPF57M/pfbQZgpy1S5q5/MIt/MCf0m3Y8TqX3d0+U5r4LYbsekPfE+ivAd+obO250+w7l3kjXwuMesQX4+hFHve9b1dXV4UT1lRWfVaiwzEkCM6JlEp687zH/ZqftfUccFf5Uqg0jpQfdjhWRT9Q3tJs3bMS9AszjTQAJ17p7TO43VCS732PX9m3u6LoXkI856ttuAZVrGztaUsyDlBbl3gzR/wC0Lozeqxob/zTgQZ2B/nRXMstTgAIUoAAFJr4AAy4Tf445QgpQgAIUoAAFKEABCkxWAT7vTNaZ57gpQAEKUIACBwX8BLyH4pVOSP1QB/orC+atUKg5CDDy8fsGgFh5v1Z+y7ld07Ea7Jz46VtZWf5Rmft71kEwpw8KO0XsMr+BYT9hbK9NAyq4E4oBh2QmGqeoZAF6IwTv7esidoiF0tqm1gHXR94CoDCHA8YyVJHxKPRBiPx4+qx3PZMsnzFY56Fe5xXo9wp3D6UdP/OUqP6JEuj3eBPANgWK6kKtnc6x+7WqKJh73YHDKX/Yf63ityqO/5xqwlQvMIf2HiymcW/QiPbZHDB7hqM6kzFqFtg/mNY1tbF64GGgqVrl9xSgwCEWYKD/EAOzegqMkICUFmffBcg1jvZ2JAnWSllJ7oWq+j+OTQA2RD8XbOg8+McCgKGEln0H+ouyr1ARszvXivbfVsHdu/fM+JLrFHGYU+oPz9pzA0RvAnCY03eUA/1eJ+2b7rXbgssbGjo63GuhpGT2yZYdeMAV5jfFEoacq6pmT9nxZsBs1Fg+4I8t0dt37Tn8W24vU6aqqiqw481nLwf0B475fjUMq6SxccufY/UkqPsVVf3kuqZO8wdeXEC7pCRvptjdPxVB/x+JCmzuCQdKfZwen/L2GGygv2+DRdw90QXVW2YefeadXg9ZJSW5H7BUje3Jjo49i4Au8jp1fij3RsqBuwp4BPpNCVsED4cx5TMNDW07XJd43eOmSFt3eMriUKjtDY8+SFlxzu0KfMnxXbI2TDFZVJS9SET+2+G258CD89JgU8cGdxulpbmHoVfrnGtegK/WN3Z8I9WGlOjGkScdm3h8nbZfXHz2ewOwzYaTExz9eR2KFcGmDvO6Rs91HdCuOxTyccfv0qOBKfsuX7Pm+a5YPQz0p7uSWZ4CFKAABSgw8QUYcJn4c8wRUoACFKAABShAAQpQYLIK8Hlnss48x00BClCAAhQ4KOAn4J3Ia2nROadYtvURQBZD8R4IjgMQSOab7ATtQx3ojx8r7qkNtX7G73rwa+W3nLvdoQT6qwpmz9iv0ytt6HKBzI3OxYD8jfc44wPDHuFlz5BzIjc/4eclS849IrAvbP5/+/l+/Qezrky2Zv8bf/l3tfWrkP78krMqkxV4XqFrzOGpYyXgP4ED/VK+YM77xAp8DNDiSCZFMSvB3DjnyfNEfLdTuif0uzevJLrez5o2na0omGveMPHV4VjTfXXE35/mX8sXzvmQiPX4gc0DR8e1pbAh+DtUNoiEH2LAf/hmgzVRYLACDPQPVo7XUWCMCSQ46d308gWo/gJiPdv339/2GRC5AsC7nUNIdBL3UELLfgP9BQV5x0wJdJs/vvNcrHsgWC+K1yNdB7IB5AzYDTvwgrdgY1GwuaPNPT2lJTm3QGFCw30fwa3Bho5vpppGd2A3Wdg+EiLvP9F7wB/3ZnfjFiiCENkC1bNF9HyFmIcNrwfUpKeWO05D7z9FPjqOnQAeVWizwOrtm2+dD0EVgBMdY014Wv3i4uxcG2LC+8c6ypvT4J9XkVVQRGxVdZoAiyCoAHCEn7pTWXt9P4RAP5LcE/+AYiVEIrutFThOoCa4bdZXbFOJ+SrpSe5DuTfStUgQ6I9VYx4am6CyUcV+GSLnimKJ+x6PvLlDcUGwqWNNovaTmHWpSh2gNSKyP/ZbIiKXKXC6czNOqjdGLCrJ/bGoOl+FF1ZogwWsU5ETRfFWfWPHf7j7GNnMc9juJ6AodXy3B8AaMWOHzobIxmBju3nryICPx9tIYt8P+H2MrGvRisj/iDRgw5D32zYY6E93JbM8BShAAQpQYOILMOAy8eeYI6QABShAAQpQgAIUoMBkFeDzzmSdeY6bAhSgAAUocFBgMOHzpYV551q2/BcAExx3/v/jU9KOrUC/d1g20SD8Wvkt525nMIH+C0pzj+3pyfwmNPKG+4On0KeciVgBX4F+zzB1Qqei/HfC7tkI4JRombjrvQLrvrvsUTBFkFsqi/IWqS13e2QuBtZmTu+3cL9I5n/WNrX8bSh9Gsq1EzDQL5UFeR9WyO2uk+X9Mh2SQL/fe85voL+8cO5KUXzE76BSl0v8G1VRkncyevEjqCxN8TscOb1fLflqXdPmllQHc6buE0tQgALpCjDQn64Yy1NgDAuUlmafhLA8AURfZeW/r7/uDgdWeJ2oPpTQst9Av+nm4uKcfBuo8dwR6D0O+8CrizYIcCYQ2bltPnst0fK1DZ0h9yUjFOhH3yn3Gd8F1LwayefDqPxBoVMEmB3td9JAvykzhLnujDZsoAAAIABJREFUguCmYEPH9xP94VVamHsuLF3lCvX7WU1hCG4JNnT853D9UTeUQL/pcHHx+44OIPMRAEV+BuAo87qqXrGuqTOY6Lqh3Btp9gVxgX6RO6BqHrKdGy+SVZty3mMXR0L9gbB5Y8aH0+ynDchdM4/q/bfq6q3dia4tKzp7voptXGd6lRHBQ/UNHZd5fVdWkn2JqjwIINOz/iQbdUqLc8xbLcy4PNtNMtZXYONCr41CDPSnuUJYnAIUoAAFKDAJBBhwmQSTzCFSgAIUoAAFKEABClBgkgrweWeSTjyHTQEKUIACFHAIpBM+j5x2vu2lGxX4epKT+N+AYm9/EwKTYzP/P/BI2JyB/sTLz2+4OFZDRUHe+VDrVxBNlDHYA8X2AS1K5HDHIw/+26QI9EeGa9bvnu1/Oc+y9bMm0jTwQMC4edmjgtumH7P3jmRZiUP1YzKRAv1V+flZ+6b03AVghWfwvO9E+W1QmIMvY58M1xs/GOhPsNgib0rRwLXo20jgPBh24BURZ11tZdqfWrXu938/VGuX9VKAAvECDPRzVVBgggkUFMyekZmR8V1R/WSq15MBeFNEPn/EO874ZXV1tdllF/cZSmg5nUC/abikJPtMS+UXHif1u/u1UwRftDL3PRzuyloFwcJYAVFcX9/UYf64G/AZqUB/7A/7nW8+8zmFmAfTZK8lsw/sJn1IrYwvWXbPwwo5P9rplIF+Uy5yYnnWnhsgelOKdmIWz6ol165b196YatmXlMw+2dKMHwG61OfGhBdU9Zp1TZ3mdH9NVb/f74ca6B+Ekwmlr7al99qGhq2vJOvnUO4Nv+OPlXMF+nsEsiws+mcLWAnFuSnqe1NVr17X1Gk2+/iaG/NwuvOtZz+qqncCOMpHf/8B4AvBxo6VPtqQ0pKcL0Nh3pAR94aKZIH+6IaZuwG9ynNdpnjzRprr2vwm1qiVce26BA8oDPT7WBksQgEKUIACFJhkAgy4TLIJ53ApQAEKUIACFKAABSgwiQT4vDOJJptDpQAFKEABCiQQSCfQX74w73qBfH9AKFfRLsDtvXa4Yc1vfr/N3Uw6IfXywnkXiuqvYnWo4KG65lbPg+Oc7bjbMN+pyEV1zZsfc5aLHyvuqQ21fsbv4vBr5bfcUKyWFc/JtXsD6waE+RVvQvBfsAMrs447+UWvzJCfvnmEybcdOJyzqC7U2unHys9p5mUfyjs+05InITgtMl/ADrFQWtvUuslPG0MtY/IT+/7xymmwehdCpRKCBQM3OvS1oND7ps/a96mRDvVPoEC/lC/Mu0tErumfM4UtgvWA/T3pyVq/auPGXe759LOGzDXucumuo7Ky/KMy9/esg/Qdspvoet/9WTj3fgjMQZ7RT3pvARnqul7yoXNmWRmBfAuy2FZ7iaicHL+JQp8TO1BWs2HTS0Ntj9dTgAL+BBjo9+fEUhQYdwIFBXnHTLG6VqjIJQK8x/HH5B4FtlqKH3fZ4epQaOvuZIMbSmg53UC/6Yf5Q3jH9j+dB9HPKrBQIMdE++fZ79KS3O9C9Yv9YxAEd+2ZsbylpWWfc1wjGeiPtRuZg4zuq1VxhQBnRMPLYYX8VaCNAdj/b03jH7cOxdi0ZTZxTLUCVQpcqaJnOcz62lI1ryf7ycyj37cx0caNRGtgadGZp/Qi49MQlAORh6PYBoUh1+3nphqOQP/B+TjoBMHZjnvCnF7/KlQfz9Dwj1Y3PfOyn74Ndd78tBEr4wr092/4SPd+SafNvvtx9pRdb1kVCrlS+zYOzIoG6c1mlG0ieEqg9x/+Drs2zYdSKS3KzlfBV6RvI4tZV6bOvyvww3WNHd9J1NfImN/8UyWALwM4J3o6gwnf/wWQG4ON7Y+mGmeSdb0HwItQ1GWg955Ua4GB/lTS/J4CFKAABSgw+QQYcJl8c84RU4ACFKAABShAAQpQYLII8Hlnssw0x0kBClCAAhRILOAn4G2uXlKU9+6ALc0ATorUZkK5lnx92jGnfitZZmEsBforC+atUOjPYxqq+kjd+rZ/9nHAXeQSv1Z+y7lnxa9VXl5e5vGHizmY7+KDY8GGKRnWhY83bhp4Ir+rET99c4ecodgpYpfVhJ7+nZ97yU/42WOsPQpZtjq0ea2fNoa7jOP0/u8NOLDUnGoOubp2/eb+dTPcbXvVN1EC/ZG3SEDWAJgRHWcXIJ+oDW1OerCknzUUuSeL8t8Ju8fkp07p+1lKb2PIhxfMOylsRfJXfb9rgOfmFd/9Kci7BZBvOOY0rU1Dw722zOn9YgduFfN2hIGHcz6RNWvvpWlmgoa7e6yPApNGgIH+STPVHCgFKDBWBcrKzjxeezOejAbmTTffgo1FweaOtrHaZ/aLAhSgAAUoQAEKUIACFIgXYMCFq4ICFKAABShAAQpQgAIUmKgCfN6ZqDPLcVGAAhSgAAX8C/gJeJva3GF4AHVZs/ZemCoQ6jekbto49Cf0zy0wB8FBMD0ipHi6Z1rmovr6ljf9iPm1cpdT6B11obZ/S9WGX6tlBXNOt2FtOHAI5PHROv9hCRauam59NlUbfsYQ2TAwQx6FYFmsPoFcVRPafF+q+s33PsPP5uT2/xWRSw7WObKnmXuNxRyQuHdb1k8EYgLQfR9FMKs7c3m16xBSPxaDLTNRAv3lBXnfFUj/ga4quLOuufULqTbR+FxDQw70VxS4fhOAZzKndBc8Hmx/3Tl3fvtTWTjvElV92HHtk1bP1KVebyEY7NoYzHUVBfMuBfT+6OGapoq03roxmDZ5DQUocFCAgX6uBgpQgAKjLFBWeNbZalmNAI6OduVFyeg9v77+mddGuWtsngIUoAAFKEABClCAAhRIQ4ABlzSwWJQCFKAABShAAQpQgAIUGFcCfN4ZV9PFzlKAAhSgAAUOiYCfgLdp2B3MBfyFr/2G1CNtFM67UFR/FRuoCh6qa269LNXA3W2Y8ipyUV3z5sec1y4pOPdEC72/Ecip0X/fDeiS2lCbOawx5ScNqy8L5PahjiPRaeMeIWTfoWG/Y4gvh0df26WXtbW19aSC8ht+riiYe92BTM0PHfVtzkBv6ROhP7ydqo1U35eW5h42pXvK/Qc2cMyLlBXssiGXrw5t/kOqaysL5nxA1aqH4Iho2ZdhZZ5X29Tyt1TXDtf3EyHQ77UxxOu+9DLzvYaGeEJ/RWHebVC5qb8PilWv7daL3evcb3/KC+ZmC9AEYNZgfmNSrZ/yhXnXD9ggYTYLrW9z3kOeVSxZcu4RgX1h8/aL/IO/S/G/kana5/cUoMDgBBjoH5wbr6IABSjgKWB24L71Vsachob2p1LtEo1VUFqScwsUB1+jJAju2jNjecsI7tjldFKAAhSgAAUoQAEKUIACQxdgwGXohqyBAhSgAAUoQAEKUIACFBibAnzeGZvzwl5RgAIUoAAFRlLAb8C7vHDuSlF8JNY3v6fOl5fMO016dB0Ep5lrE4XUzXeHOtAfCRgfLisBXNxvrHjgtd16daqgelV+ftb+qT2PKbD44Px4b2pwjwOAr8D90uL577V67WYITkhmFVe/zzcNmOzLvm1ZPwPko6nGUFGQdz4gawDMSDVv7vVauXDuEhU87jgN3DMQX1E4/2yo3X9QpgI95k0AtaHNv/R5D8jSBXnZhx2371n3myLMfO2b0vMEBKWxuvy+ZeDDC+adFLZ0I4CTotcy0O+akLi3UHhsvvHaaON3DsqL5n0Qtq4WYGayOfDa+CAiX61p3mzyWppsHZV9KO/4zIA0AzjDUe762lDrXe7r/Ab6I+tuak8NgGLHPfbLrFn7Pp7qbSax8mb9WdO6utxvCTDfx22CSbABwWPccW/E8Lu5wue9yGIUoEASAQb6uTwoQAEKDJ+AlBbl3gzRmyG4JdjQ8f1Uf/QtLs7JtwHzB1rsdH5bVFfUN3X+Yvi6xZooQAEKUIACFKAABShAgZEQYMBlJJTZBgUoQAEKUIACFKAABSgwGgJ83hkNdbZJAQpQgAIUGFsCfgP9Hie2twl0cU2o7Y1EI1q26JwT7O5ANQQfjJUZzUC/6UNlwZwKG9ZjAmRG+9QFyJW1oc0PJ5kZqSyYe7Mq/gMC62C5BIF+j1O6VXVZ3fo2Ex72/FQVzJ6xD9PvA3BRKquKornz1UbQEXbenbJ+E+Z/I+trsOXLfsbgHUzG+gz0Lk92gn7lgvnvUitcD8h7HAP1DMRHT3C/F4KPOcpuh1qVtes3taS4U5xzUpcZsK56vHHTduc1cWtW8dsM6S1P9QYAjzXSEs4KLF6z5qmdI3X3ToQT+o2VeyMQgCeyZu29NFm4PXLKveLXsU1AUXPvTSGuE/qjZber2hfUrX/6N8nu6YqFc2+H4EuOMq+GLS1c09T2gvs6v4H+yG9M4bxLbNUH+39jFLYIvlITar0tVd6sYuH8fIhdA8UeEfvSmtDTvxuwpl33vvk9hSVL65o2/zbZ2ozbvKDYKWKXuesfqfXNdigw2QQY6J9sM87xUoACh0ygtDj7UkDuj+4ctgX6s67w1JtCCR5KS0pyP2Cpmge9kx2dausOT1mc6JpD1nlWTAEKUIACFKAABShAAQoMWYABlyETsgIKUIACFKAABShAAQpQYIwK8HlnjE4Mu0UBClCAAhQYQYE0Av0DTmyPdrHGK0hdVVUV2PfGSx+FjTshOMo5nNEO9HudtB8JxUL/dfqs0x6srq4OO/tryu+d2vPvAtwIIDBwarwD/V4nkwP6nB0IVKxu3PRn9/RWlOSdjF55AMBCP1bLC95/ZC8yggDm9ZdXvOIVADbfL12Ql2NZ8nMAefFLy3sMppzHSfvmn9cgQz9d29D2iruuZQvmnmNbeMh14rkplvCEe/dbCSJ1qrwu0BU161vXegWgS0ryZk7rte6A6scdmxMeDWe9ffmaNc93xfrlWXeS/pvrImMQPDogTC767drmtps9bkuzqeBfVHEDgAyI/nfWrH3f83sSe7LbfKIE+isXzr1Cgfv650lhQ3B3Vlfml6pbWva577X9U3tuUOAmAIe5fNIJ9JtL9wjwhWmz3nWv1z29b2rPd6C4ZsDmFsV3ate3mvs87mT/dAL9fW/CmG5yY8sdYwgrcPv0rsxvucdtypjfzL3bXrwckB84Nuq8agesEudvhmfd5t4P6CdrmtrWJbpfpvbgpyJyiaM/mzPQW5pqc8sI/lcRm6LAhBZgoH9CTy8HRwEKjKSAx2n7pnnzALBRVKtVrLcjzxPAcQL9OIBswLkjG9stoHJtY0eq3cMjOSy2RQEKUIACFKAABShAAQr4FGDAxScUi1GAAhSgAAUoQAEKUIAC406AzzvjbsrYYQpQgAIUoMCwC/gN9CcIqZr+dKniKYi+aP6DQN4FYK5HILev7wpbLVxQ19y6yj2Y8sJ5F4rqr2L/roKH6ppbL0s1aK8AvYpcVNe8+TGva/tPwQaOdn3/VwjWicoGBWaK6gIFSiA4wrsPicPwFQvnXQWoOX3ecaJ/JGsSBHS1wNqv0HOhmA/B2fGbBSI5lB1iobS2qXWTu33P+k1YGngeFp5S1bClcoT2vR3hnxIaKh6oXd96pdf3Zs73bsv6iUBWuL6PzLklCNqQly1oniqKInmZgeONXZYw0G8KVBTMuxTQ2EGbzqbMSem/UOBZ848WZJpCKwAsHri+9DmxA2U1Gza9FLemFuZdL5Dvu+fB9F9EHlPoP6Lr9jhALwaQP3AuEtft3vCgQI8F+8Ka0NO1qdZsqu+9A/24E4q4tZCqrtj3NgJPrgk99dfYf04npB63/grybgHkG6nu1cqCvGMUYjZmuDeT7IFivYq+3leHZAuQEz1s1WtIb6nYi+qan25zfunl5Lr4HwfeEBKEauQEe1UUCmSx+55W1a0qVvHq0Ob/8/zNiH8TQNI1neBNFeamNm95eFRFmgHt7Rs65ouiCsCJjrYTvjlkWfGcXLs3sA6ix/aXj977KroKkIhR5H5RLIK5Zwb+hvl5K4nfZcVyFKCADwEG+n0gsQgFKEABvwKLirJLReQXAA7+MeTv4j0i+vH6hs5H/BVnKQpQgAIUoAAFKEABClBgrAkw4DLWZoT9oQAFKEABClCAAhSgAAWGS4DPO8MlyXooQAEKUIAC41fAb6DfjDBhSDXJ8BVoFcURELw3VkwgV9WENt/nvmykAv2RsRTkLbch9zlOw041idsBaQW07GDBxIH+JGH4xO0oXhTBHu0LNicN9A+ufnkdoh0Aivs7oVj12m69uK2trcerY+ZtAD3IME4fTgXk+L4xehjmcdF/Sxp+HuR89FWteEUt+0J30NvRF6koyPsyIN/02jSRdEwqr9uWvWx1c9tTXuXi751Ih26tDbWZtob08RFUT7t+9yaXkQj0m04m2UDjPYa+U/w3ADgTQN8aUuyFoLw21BpyXuQxhlcBmM1Cn/Y936nXEAZj9eEF804Kiz4BwZw0J6tLFDfVrG/9vteJ+6aupYV551q2tWpAqN9fI+EDGwluqQ21/Weiuv1Vw1IUoEA6Agz0p6PFshSgAAV8CJhXdgl6bhfVq5LsCHXW1GYLrmpo6DAPQ/xQgAIUoAAFKEABClCAAuNUgAGXcTpx7DYFKEABClCAAhSgAAUokFKAzzspiViAAhSgAAUoMOEF0gn0G4xli845we6xfgKVpQlOY4+ZdYnId6btz/j2vik990DwMQfmPbWh1s+4cUcy0G/ariyY8wGF9eCBU+DfnWKin1XgYoEud55Kniq8XVUwe8Y+ZN0DlY8ktYoEmHW1lWl/KtwbuEMUHzH9SXZCv/k+Eup/Y/oXRXFzwjci9FVkAxJCpn2VhuX9YuNxR3+eyZzSXfB4sD16Unq8RFV+fta+qd3fBuS6FCHpsIjchrD8XC27GcAp0dpSBvpNuYqSvJPRix/5WFumePjAqe81Vmb42lXrfv/3FPMnlUV5i9SWu33MdZ+X6Gpk4NrahrZXEtVdWTj3IrXxSL+lwhZgRc36VnNg6JA+EynQbyDKF8w5UyzLuLhP6h/oFDnBXr4Ynm49HNgXNsH8hY4C19eGWu9yXuDh9IwNKbJU8gHbvCHjqBQT8ZRmyGV1DZsjbxhJ9BlMoD9yj+bnZ+2f2nODAjclvUcPNvwsRK6tbd5sNsUk/aR5v5i6XhBLr6lpalvHMH8qXX5PgeEVYKB/eD1ZGwUoQIF+gYKC2TMyrYxKy9J/VsW5AGZF3lQEdEHwKmzU2Jb+d0ND55/4BxAXDgUoQAEKUIACFKAABca/AAMu438OOQIKUIACFKAABShAAQpQwFuAzztcGRSgAAUoQAEKpBvoj4rJ0gV52ZbI5yAoheKEaKi5C8DzgD4owL01obY3TPnKgnkrFPpzh7ZniHykA/2mP32h+MMqRPUaAB9whG5N37cI9K5ps06rqa6uDg+zlQmk/xWKRlv1+6s3tHWajEl54dyVfgP9Mc/KgrxjFLgakMsBnB45pLLvlPO/QxF01r+sYM7pNixz+vnx5noFehSybHVo89pUd8PSonNOsTRwrapWicrJjjl/FWI2CWT+oLap5W+DDT/H2o+0Y2d8WqDlCpzmmJM9AryokDrb6r1nddPvX07VZ+f3VVVVgT3b/3KeFcanIHoegBMdGxTSrtusnf3bDrtNoWajAwRy17RZe26urt7anU6/vMpOtEB/370W9bf1s9Gg/jHRse8BsBUqP86SPdXVoa27zb+XF+R9VyBf7PdRBLO6M5dXt7Tsi/2bh9OTVs/Upas2btwV2VCjh1VB1Gwemu26t9fblvzXYUefutHc26nma6hr2tGXKwGcBSA29ujvgGy0A/iJ3/44+5vkfhly3alc+D0FKOBPgIF+f04sRQEKUIACFKAABShAAQpQgAIUoAAFkgow4MIFQgEKUIACFKAABShAAQpMVAE+70zUmeW4KEABClCAAhQ4FAIVC+fe73zTgEJvrAu1/eehaGs811leOCdP1DKngL8jMg7Fiz22nl//m7bXxvO42HcKUIACFKDAYAQY6B+MGq+hAAUoQAEKUIACFKAABShAAQpQgAIuAQZcuCQoQAEKUIACFKAABShAgYkqwOediTqzHBcFKEABClCAAsMtUJWfn7Vvak8NgOJI3QpbLVxQ19y6arjbGu/1VRbMqbBhPSZAZnQs67undJcHg+3mJHZ+KEABClCAApNKgIH+STXdHCwFKEABClCAAhSgAAUoQAEKUIACh0qAAZdDJct6KUABClCAAhSgAAUoQIHRFuDzzmjPANunAAUoQAEKUGC0BJYWzHv/FPT85YnQH97204eKornz1UZQgJnR8tsUKKoLtXb6uX68llle8P4ju5F56urQ5j/4GUNeXl7m8TPkXuebDADcUxtq/Yyf61mGAhSgAAUoMNEEGOifaDPK8VCAAhSgAAUoQAEKUIACFKAABSgwKgIMuIwKOxulAAUoQAEKUIACFKAABUZAgM87I4DMJihAAQpQgAIUGHMCFQvn50PsGgWezETvilShfhNq70XGEwAWOgbz6Gu79LK2traeMTfAYepQVdXsKXu3Zf0EkAss6IqaUJsxSPqpKJh3KaD3A5gaLbgb0CW1obYnU13L7ylAAQpQgAITUYCB/ok4qxwTBShAAQpQgAIUoAAFKEABClCAAiMuwIDLiJOzQQpQgAIUoAAFKEABClBghAT4vDNC0GyGAhSgAAUoQIExI1C5YP671ArXA/KeSKcU7ZZixaoNreYEenV39ILi+Uf3hO2fA6h0fLdbVZfVrW9rHjMDG/6OSGXB3JtV8R8QWAC6ROS2abrne9Whrbs9mpPKwrkX2or/cbzFwBR7ImvW3kurq7d2D38XWSMFKEABClBg7Asw0D/254g9pAAFKEABClCAAhSgAAUoQAEKUGAcCDDgMg4miV2kAAUoQAEKUIACFKAABQYlwOedQbHxIgpQgAIUoAAFxrGA52n7ChvA8xCsVOBZMzwLMg2qlSood5w2byL/tgi+UhNqvc1rA8A4ponrusdp+6bMHgBrBVJrQ/ebfxDgDABXAHj3wEr0ObEDZTUbNr00kVw4FgpQgAIUoEA6Agz0p6PFshSgAAUoQAEKUIACFKAABShAAQpQIIEAAy5cGhSgAAUoQAEKUIACFKDARBXg885EnVmOiwIUoAAFKECBZALLFp1zgt0TWAlgYVpSClsFP58+a+81k+TEeSkvmPtxAX4A4LD0rOR127KXrW5ueyqt61iYAhSgAAUoMMEEGOifYBPK4VCAAhSgAAUoQAEKUIACFKAABSgwOgIMuIyOO1ulAAUoQAEKUIACFKAABQ69AJ93Dr0xW6AABShAAQpQYGwKVFVVBfa98dJHofgOgONS9lLxJix8PuuYd/2yuro6nLL8BCpQUZJ3MnrFhPorAQSSDs287UB0NTJwbW1D2ysTiIFDoQAFKEABCgxKgIH+QbHxIgpQgAIUoAAFKEABClCAAhSgAAUoMFCAAReuCApQgAIUoAAFKEABClBgogrweWeizizHRQEKUIACFKCAXwET7N+7/S/nWorLVXURgJMATEUkmI5tAJ6E4GdZx+xtmCSn8iekqyzIO0aBiwH5ZwBnATgmWniPAC8CeDhshR9c3fT7l/36sxwFKEABClBgogsw0D/RZ5jjowAFKEABClCAAhSgAAUoQAEKUGBEBBhwGRFmNkIBClCAAhSgAAUoQAEKjIIAn3dGAZ1NUoACFKAABShAAQpQgAIUoAAFKDBpBBjonzRTzYFSgAIUoAAFKEABClCAAhSgAAUocCgFGHA5lLqsmwIUoAAFKEABClCAAhQYTQE+74ymPtumAAUoQAEKUIACFKAABShAAQpQYKILMNA/0WeY46MABShAgUkrUFaSs1IVH+kHENwabOj45miBFBWd/c6A6EaBnmL6oJCXwyrnNTVt+dto9YntUoACFKAABShAgeEUYMBlODVZFwUoQAEKUIACFKAABSgwlgT4vDOWZoN9oQAFKEABClCAAhSgAAUoQAEKUGCiCTDQP9FmlOOhAAUmnUB+fn7WjOm7P24Bc22gdffeGT9raWnZN+kgfAx4slmNVKC/pCQnRyDXmClQ6N0NDR0dXtORbqDfb70+pp5FKEABClCAAhSgwIgIMOAyIsxshAIUoAAFKEABClCAAhQYBQE+74wCOpukAAUoQAEKUIACFKAABShAAQpQYNIIMNA/aaaaA6UABSaogJQWZ9+FaJi6b4x6d7Cx87pItpofp8CksxqJQP/i4uxcG7IOwLFR7Nct6KK1jZ3t7uWXTqA/nXq5zClAAQpQgAIUoMBYEWDAZazMBPtBAQpQgAIUoAAFKEABCgy3AJ93hluU9VGAAhSgAAUoQAEKUIACFKAABShAgYMCDPRzNVCAAhQYxwLLzjvj8K5pmasVcr5jGM8gIAXBYPvr43how971yWg1IoH+kuwLbZVfOSdMFNfXN3Xc5Z7EtAL9adQ77IuFFVKAAhSgAAUoQIFBCjDgMkg4XkYBClCAAhSgAAUoQAEKjHkBPu+M+SliBylAAQpQgAIUoAAFKEABClCAAhQYxwIM9I/jyWPXKUABCuTn52fNmL67WoDyfg1BcNeeGctbWlr2jZZQaUnOLVB8I9a+CB6qb+i4bLT6Y9odq1aH0mQkAv1lJTklqqgFMDU6lh6BLKtvbF/rHls6gf506jXtuOsGsEPUKq1v2rLpUBqzbgpQgAIUoAAFKOAUYMCF64ECFKAABShAAQpQgAIUmKgCfN6ZqDPLcVGAAhSgAAUoQAEKUIACFKAABSgwFgQY6B8Ls8A+UIACFBiCQGlhTh4s/BLAGQCehY2PBps72oZQ5ZAvHYuBfjOosWg1ZOwkFYxEoL+qavaUt9/MuE2g15muKOSuI4/qvbm6emu3u2vpBPrTqde0w0D/oVxJrJsCFKAABShAAb8CDLj4lWI5ClCAAhSgAAUoQAEKUGC8CfB5Z7zNGPtLAQpQgAIUoAAuFf/9AAAgAElEQVQFKEABClCAAhSgwHgSYKB/PM0W+0oBClBgnAiM1UD/OOEbtm6ORKA/nc6mE+hPp15TloH+dMVYngIUoAAFKECBQyHAgMuhUGWdFKAABShAAQpQgAIUoMBYEODzzliYBfaBAhSgAAUoQAEKUIACFKAABShAgYkqwED/RJ1ZjosCFKDAKAow0D+K+I6mGei3SuubtmwaG7PBXlCAAhSgAAUoMBkEGHCZDLPMMVKAAhSgAAUoQAEKUGByCvB5Z3LOO0dNAQpQgAIUoAAFKEABClCAAhSgwMgIMNA/Ms5shQIUoMCkEmCgf2xMNwP9DPSPjZXIXlCAAhSgAAUmjwADLpNnrjlSClCAAhSgAAUoQAEKTDYBPu9MthnneClAAQpQgAIUoAAFKEABClCAAhQYSQEG+kdSm21RgAIUmCQCDPSPjYlmoJ+B/rGxEtkLClCAAhSgwOQRYMBl8sw1R0oBClCAAhSgAAUoQIHJJsDnnck24xwvBShAAQpQYPgEKory3wm7ZyOAU0ytCuwQC6W1Ta1827oP5oqiufPVRlCAmdHiT1o9U5eu2rhxl4/LWYQCFJhgAuWF8y4U1V/FhqWCh+qaWy+bYMPkcCgwKQUY6J+U085BU2BiCbhDy5boRWsbOh8DIGVFZ89TsT8FoBTACQAsAF0Anofgwe7eKfeGQm1vuEVKSvJmWuj+DBTmD57TABzW92Cpb1gqW8TSuw9/h11bXb21O01NKSnJfp9lyydhoRKKkwBMjdbxtgLPieoj3fbU+7z65dWWOzwPwa3Bho5vussuO++Mw7umZa5WyPl9Y5GXwyrnNTVt+ZvD6rMKLRPIMdHr9wB4EYKVNqb8uKGhbUeqev14uNpOdMmEs0plU1Awe0amlVFpQT9hi57tmIewQv4qquZ/5PjJzKPft7G6ujqcqr5Egf6qqqrAju1/Og+in1VgoaOdyL0hinvC1pRfeM23u82iorPfGRDdKNDo//gyYF0NKD6cZReXZF9oq/Q/oKSyiHwfvTeWFOSeGA7obwCcGrtOFNfXN3Xc5aeesqKc61TwQ0fZpyXDXlRf/8c3/VzPMhSgAAUoQAEKTFwBBlwm7txyZBSgAAUoQAEKUIACFJjsAnzemewrgOOnAAUoQAEKDF6Agf7B25krGegfmh+vpsBEExhLgf6lC/JyLEuuMca2rXev3tDWMdG8OR4KjKQAA/0jqc22KECBQyLgFejvhd1q2YEHIFiYotE9gP5rsLHzZybjboLOO9985nMK+XosxJ/k+mcRkIuDwfZOPwMrKcnJsRQ/B5Dno3yXAN/ZuXfGt1taWvYlKz/UQL9l9QQszfgRoEujGx4SNfe6ql6xrqkz6Czg3ijgY2zuzQRxl0xUq0Q2+fn5WYdn7bkBojf5WHemmj/aYl3R0LDl98m8vQL9NrDSAlZCcW6KuTLh9M8GGztW9h2S4P0ZzpC+s4VU9Q4l0G+i/aXFOfcA+Jf+NgXBXXtmLE91v+Xl5WUe847uR1Wx7GB/5dvBxvab/ax9lqEABShAAQpQYGILMOAyseeXo6MABShAAQpQgAIUoMBkFuDzzmSefY6dAhSgAAUoMDQBBvqH6scT+ocmyKspMLEExkqgf1nxnFy7N7AOosdGhFVetzLCi1Y1Pt0+scQ5GgqMnAAD/SNnzZYoQIFDJBAfWpY7oPoxAH1/MKT+hAH57Myjeu/d8WbG3YBelSLY7qhRn0PAKgsG219K0owsKsr9ZxH9b59hbWdVv+4OB1aEQn94O1H9Qwn0C/RzAH4A4OTUTJES2y2gcm1jR0us/DAH+ie0lZdxcfH7jg4g8xEART7nIFbMvC1hRbCx44lE18XdG8Ca6IYSv/eGDZWvBJvab0sU6k8VvHf2bTjLDjHQj7Li3MUKXQUgs+/BAtuQIUWpNuiUFZx1ugasDQfelHB8dGy7bbGWNDRseTLN+WNxClCAAhSgAAUmoAADLhNwUjkkClCAAhSgAAUoQAEKUCAiwOcdLgQKUIACFKAABQYrwED/YOX6ruMJ/UPz49UUmGgCYyXQ7+5H1Pn62lDrXRPNnOOhwEgJMNA/UtJshwIUOGQCHqFlZ1svqGANVJ+CSgaABSIwJ9Ef5+rQ3wGsA3BFNMxvA+iEYjVEtihwnIiWQiMn/h/muvbR7W9Puaytra3Ha5BlJbkXqeovAUx1fL8TgDnley0CgT+gN/wey8IHtO/E8AF9Myf11zd23JgoUD3YQD+ALgD7AcyM9ms7FPXa52A+nlYCfXLq/p6lqzY+uytaTpYsOeeYri57Smx8mWJ/VoEvOcb76161ro3952l2T/iwWWdtq66uDjvNJoHVgCViNkPsnzb114AWOr6IrD2F/CwA3aS2vdcW6xwRfBSAKRdwlP17GFZhY+OWP3uvvZyVqvhIgptvp1l/FrRZxXobgjxRXabA6a4NLV2AXhls7HzYq57hDOk7609Vr3mrQVbW3qNi12So/U+wYDY3nBj9t50ielmPHfhDrMyMrv07Y+u2rOyso7TXMmt9Tux7UVxf39SR9MGirCj7ChW5L2akwOaecKA02aabQ/bjx4opQAEKUIACFBhzAgy4jLkpYYcoQAEKUIACFKAABShAgWES4PPOMEGyGgpQgAIUoMAkFGCgf2iTzkD/0Pwmw9XlhXNXyoBsiN5aG2r75mQY+2Qc45gJ9BfMKxFobSwPp0CPQpatDm1eOxnnhWOmwHAIMNA/HIqsgwIUGFWBBIH+7SJ6ZX1D52p3EL6qqiqwY/uzN0L0665wdGwcr0OxItjUYf7AUOfgSkryZord/VMRXOL49+1i28X1zX/c4oZYWjD7n3oCgUYBZh/8TmvC6L2qsfFP293lTUj58Om77gHEvGEg9nk1oFq4pqnzBS/oIQT6Y9V1KfCt3Xtn3NHS0rLP2UaC/uy1RMvXNnSGEk28u08ieKi+oeOyZAtlMlqVlmRfD5XvOwL0O0TkE/UN7Y95beAoK879kEIfB3D0QUv5drCx/WYv2wT3hg3oPd1h+8uh0NbdruuktChnMQQmsN5/ir8CWzPD4eLVoa3/524nVfDeWf5QlTVtuOsGsEPUKq1v2rIp4Totzr0N0Jv6vxcEd+2Zsdx9H8S+z8vLyzz6yO6VBzZcXOy45tZgQwcfhEf1vwXYOAUoQAEKUGDsCDDgMnbmgj2hAAUoQAEKUIACFKAABYZXgM87w+vJ2ihAAQpQgAKTSYCB/qHNNgP9Q/ObDFcz0D8ZZvngGMdKoL+qavaU/dsOu02h15neCeSuabP23FxdvbV7cs0IR0uB4RNgoH/4LFkTBSgwSgIeoeUdUF0abOr8baIu9QVzu+51BedN8ZTXegXPE53sHT1x/hFHYLutOzxlcSjU9kaivhUU5B0zJdBtNhPkxcqo4qp1TR0mZB33GWKgP+np66Yxr/5AkDTEPJhA/2SzMqfzd03LXK2Q86OTaovi6vqmjp8nu5XKinKuUsG9jjX1tGTYi+rr//im+zqPe8OGyleCTe23JXrjg6mjtCj7gxAxm2Fib28wf3nfEGzouNPdxqEK6adTr+nTYAL9ZUVnz1exg863VCTanGPaWFKQe2I4oL8BcGrUIeFmnlH6OWSzFKAABShAAQqMsgADLqM8AWyeAhSgAAUoQAEKUIACFDhkAnzeOWS0rPj/s3cv4HFV9d74v789Sdu05XLKRfHIRcWDQFuk08JbC3Ry6aRtknItvIBIUVRA8C8crxzwclTgLypeUNDjUZQjCEHAJmnJNJcpUqtNUm0TilVUoCpHSpFLL+Qy+/eyJjPpzp49M3uSTDqZfOd5fB6bWXvttT5r7aHTfNdaFKAABShAgaIXYKB/dEPMQP/o/CbD1Qz0T4ZR3t/HQgn0Ty519pYC4yPAQP/4OPMuFKBAHgU8Qsvfj7R2X5UpsGyas7RqdshWaQIw3dE8X9eGq+beDtWP779OfxJp7bnc3c1w1dzPQ/VzQz8X+UKkZevns3G461eRu9e1bL3a67rRBfr1u5HWHrNScthJBNn6kW3H/ZEE+iebVTg8+2jEZAOAoxPeOxDQRZFIz45M86M6dPLxGrAeB3BUvJxiJ0qkIhLZ2uO+zuPZeOy1vTPPS7cDveN6qa6cc5sCn0z+TBStr+6bWee+Npfgfb7KmjaOJNBvTqA4uGx3gwoq9z+j3gsXzPvuRSfpTLI933yfAhSgAAUoQIHiFWDApXjHlj2jAAUoQAEKUIACFKDAZBfg953JPgPYfwpQgAIUoMDIBRjoH7mduZKB/tH5TYarGeifDKO8v48M9E+u8WZvJ5cAA/2Ta7zZWwoUpUBKaDnL7vFJBI9A9V5LtOaxlp5oNqjqqtkXqsoDyXLZAu7Z6nO/n0v9owj0v2qLVLe0bP11tvYtrZp9nq3y86FyivUokZpIZOser2tHEujP1oZ07090q1z7vWzZ8QfH+srMCQ4LE9e+ImqFm9u2bEqdR3PuU8XFQz/3+WyY8h671z8vMfus5uiTTzvvk6+Qfi71mvaMJNBvrgtXzbkeiq8PPctpFi6Y08HClXPuBvAhh6fnqQW5jinLU4ACFKAABShQPAIMuBTPWLInFKAABShAAQpQgAIUoMBwAX7f4YygAAUoQAEKUGCkAgz0j1Ru8DoG+kfnNxmuZqB/Mozy/j4y0D+5xpu9nVwCDPRPrvFmbylQlAIjDfSPNABsEN0B97EO9OdS/ygC/WmD4O6JktIe6BNTX+9fvnrD9te8JtV4BvonulWuD+WKRScc1DutdI1Czkhcm59Af/XJs3TAWgdgXuI+/QJZ0dy61SwmGHrlErzPV1nTmJE+zyknHgC7xLYrm9uf3OLsZzg890jE1Cz2OTH+8wwnI+Q6pixPAQpQgAIUoEDxCDDgUjxjyZ5QgAIUoAAFKEABClCAAsMF+H2HM4ICFKAABShAgZEKMNA/UrnB6xjoH53fZLiagf7JMMr7+8hA/+Qab/Z2cgkw0D+5xpu9pUBRCjDQP+cmKL44NLhpdmHPJQjunigM9CNvix9yfShzGceRPhuJNsmSijk/E8GFyTaK4rrmtu47nW3OV0g/l3pNe0Ya6A8Gg6WHHdp3H4ALHM9Qys771ZVzlyp0NYBSU04Eq1/855QLurq6+nMdQ5anAAUoQAEKUKB4BRhwKd6xZc8oQAEKUIACFKAABSgw2QX4fWeyzwD2nwIUoAAFKJAqUBcKHq7Alaq4TEROABAAEAPwVyhaAyWBr/2i9TfbRhvoX7nypCl7X5xRK6rXAAgCODTRmj0AtgnkQcC+pyHa9aLXONWE5s8WoA3AEYn3n7dgn7U6unnY6fTpxriufP75auNBCKxEmday3tK6+o0b96W7ZrRtdtY72kD/ytBJM/fpjJUQvRzAKQ6/XgBPA9JgWwN3r2n77bN+5rl7PAE8YfVPXb56w4bXqqqCh0wbwMWAvB/ASQBmJOo0Y7PetuRbMw47bkN9fb2ZJzm/HH252lX/ywC2QOXHZbKnvj66bXemylcsWnSQXdq7BkByI8VnYZUuamzb+LezK08/KRYbuBGQmoRVLwTfamzv/GTaORIKHg5YqxRq8hXOfo/IOFPbPfz9OA6NUabCyytOPdayS64CtA7A8QCmJsrn5OunQcky7udToc/YKDlzbfQ3f81UT+pzrTc3Rru+lO3eNaHg7QL5uKPcdY3RzmE5GI86ZPlZwdmBgHW1qoYBHJf4vDNFX4TiV2rJj6cfvqexvn5bX7Y2mPdrQ8GbABnKeqnI+U3tHQ+bZ6hsQK61oVeKyjGJun4tomcnP+NGEuivWTzvTBHrEQCHOdr3QBn2XpnteUnXH4+5OPQcua9xtxnYP16DnxtyGYCrhuadwoZgp/l8UUu+3tTWsTG+9SZfFChyAQb6i3yA2T0KTAaBkYaWRxoANqa57ArvHAPzpe3lFwNVEFxgCRYpcKTjy1La4cp0AkCx7tA/Waycg7684sRjB6ySi2FjKQTvBPAmx5eAdPMjLzv0m5uFq+beDtX9X2Q8FovkErzPV1nT1tE8z9UVsy9TkXuAwX+AEUXrq/tm1m10/AOMy8IW1VXNbT33TobPWPaRAhSgAAUoQAH/Agy4+LdiSQpQgAIUoAAFKEABClBgYgnw+87EGi+2lgIUoAAFKJBPgcGw+vSPi+JGR2A79ZYmkGnpf1uQr9mKZgDHmkIKvCIWwo1tnZuytFNqQwsugeq33ghUz8pSdo8Kbpl++N6vugO1ZpO3o2bKQxCsSNYhkCsaoh3md8TZXlIbCt4LyKVD1ypuaFjfeUeaC8ekzc66RxroX7lwYdnrU/tvUOAzGcdpcFBsiK5BCT7S2NL1XCYUjxDvU/0xrZwSkBUKfC3rvYDfaIlc0tTS8eds+Mn3fc+5wb68BJGPNkY7zMZ+ngFgj0D/P21Y4YDaZ6rgVkeQPdmEuxujnWYRwbBXfIEBpt8O4INZsx2DAeXVpQHrykdaN+3y23d3uXwE+murgsdgAN+BynLHwpV0TdwjwK3Teku/nmlRi9/+mXm6b0r/oxCYoLwZsb0Q1DRGO6OZ6qgLLTALKH7kKJN1oY173P18Fi0/KzjHssTcxywmyvwyc8/C9WWHv+2n2RatpAT6oZ+GaIvY1sMQJIP8yfs9VTqlL/RIZOsL5ge5BvprF5+2EGI3uML860swcM6j0d+ZxRojeo020F92xNtv3ffiXy6FjTsyfsYPfj7dX4Z9V4108cGIOsiLKHAABBjoPwDovCUFKDC2AhMh0B8KnTSzNBD4hAAfA3BwrgKTKdA/2azMXAiXzz0dlv0tQOYnQ+U5zJE8Bvqzn/6Qr5B+LvUaq1EF+qtPPEoHStoBmF0jzGuX2HZlc/uTW8wfqqtPnqUD1joA8xLv7wiolq9t6/lTDuPEohSgAAUoQAEKTAIBBlwmwSCzixSgAAUoQAEKUIACFJikAvy+M0kHnt2mAAUoQAEKuATiweqd078riit8BH+TV/9JgcMFOMT8wE+I1txn3wszbgf02hzuY+r+RSkGVrlDqnWL51+mwD1DdSlWP79bs57IXn1m8KjSgDh/l7xTgYqmaGePe3KMdZuT9Y8k0L9iyalvsfsDJtC+OKdJrPKCBOzLGtq6Iumu8wjx/gOCCGxc6nusVF6wLXvFmvau32Rr3zmhdx/aj5J7BDg7W9mh900AGHJn2ZF7PuG1Y7pnsBu4P30wP3X397hxX6D+jb6/x3e74gX1j2IHqhse3/SX3K4bLD3Wgf66imBYY9a9EDUbkubyWm+Vxi5Zve63f8/lIq+y7nC7c/d2r/LxRToHiZnfFzjeT/tsJsusCM073ob1OICjBocCm/unlS5pbt74ksd9pCY0//0CfNPHIpX9l/sMn6f0WXAvbCz2CPObuoedsJBLoL+mfF7QvUhAFY9PKbHOG83CkjRz0fcO/SLyRbXNfxP8f8Yr9J7pR+z7sN9TEEY7L3k9BQ6EAAP9B0Kd96QABcZUoNAD/ZWVp/ybBfsRGTxWy+tljtgyqyiHVgYrdLpADk8WniyB/slmtXLlysAru7abVbZfSLdaW6EvCmSvY+KY/3abL1LJo80Y6B9loN9syh+unHM3gA8NOQtuiLR0x3dVqKo65QxL7bUAZibef2jXy1Mu6erq6h/TDzNWRgEKUIACFKDAhBdgwGXCDyE7QAEKUIACFKAABShAAQqkEeD3HU4NClCAAhSgAAXM71XrQvNvVMV/uoLbsTf2SdsowGM28CcLeIcCSwEs9Po9eLZA/+CigbLvCWSVS91suHavAtvNz2Vww7bL3vjZO5zlVPW7Teu7rnVmMJZVBN8RsOPB/KMTZZ+3YJ+1Orr56UwjWxeaV2vDeliA0ni5NAsB8tHmZLtyDfSbAPwASh71CPP/QwX3QRE/GUEgb4Lq+wHMdo3nLqhV17h+00Yvm4yB8niQHj0QWaPQLfF7QKvNr/Q9dr3fHrBlyS8e79iRbgw8+7L/Hj9U6D/i1wpOE8UlAN40VJfCVujHmtZ3fdtdv8cO/Vke8OGB/vjijZ3THwBwjvN+ib4PtSvdHAUw4t3RTc5kz85njrCskkDy3mr3f2fYggfFVxAo/Vby/Vj/631rf/nbF90nFnju3O7Xd7DyEffDCV4bmh+CogmC6YnnLFLWV3pOuhMAloVOf6uFgV8K5DhnPdlO3qgrn3++2njQMd89T14wddaGFlwE6I9d89Z81v0S0AcU8jIgJaJaHl9YIMM3d80WPk9dxJBxCo4o0F931mlvUyvWDMg799c+ugUlw8atYuG/wu7fkDx9BYDvQD+AF6GYlRiLGBRbRPBwpv+GKNBviby3ob3jQf4XmQLFKsBAf7GOLPtFgUkkUMiB/uWhk97cHwi0usL8e1Tk3oDadx00y/6918rBpVWzz7NVfp4cxskQ6J+MVuGq2ddB5RuuXfm3qsptJVMDLWvX/nZn6hfLEw7qnVa6RiFnJN7LY6B/7u1Q/fhQGwQ3R1q6v+RsUy476eerrGnPaHboN9dXV85dqtDVSPxDjECfmPp6//LVG7a/Fq4adlKBLSIXNrdsHXo+J9HHLbtKAQpQgAIUoEAWAQZcOEUoQAEKUIACFKAABShAgWIV4PedYh1Z9osCFKAABSjgX8AjWG4u3m7ZuHj1452/dddUWxU8BgNiNlZb5nwvW6C/NrTgUoX+aChED/QK5KZpRxx3R319vQnUDr1MuPn1nc9cr1Dze+zkpni7VXVF0/ouE+BPvqQ2FLwXkEuHfgC5oiHacU8mgdrQ/LsAXBUvo7AFWNWwvvPelL7mp83x2+QY6JeaxcE7ReQaRxvT+sUXaVQEl2hM/su1M3jasH2GQH/uc8Fj8YVzzOrKF9ysGt8gMTEEeMUSfKChvfNhdzh95cKFZfum9n8FimscJzH83S6xyte0bvqDc8zSBvrju6ubULF8ecYRx3W751uyjpSFHkAvIB9ojHaYXeOHNvM05dPMUYjihob1nfFNBkf7qimff58oLt5fT+qJAu57LA8teLOo3Soi+zcnVTwnYl/UEN38a3d547t3St/HReQ/nCF3Bf77f1/Tq0ezIeK54blH9vdNiQI4MXHfHQFbFqVb7OERzE9OkIwnb9SEgrcLJJ6BiYfDYZ/XEN3c6O7risp5c+2BwLphpxYoNmuprGxq6fizu3xVVfCQaQPWV+MLZARW8vMCov/RGO26zWt80wX6VXWbiHyurLe0Kd2CBj879Oc7zD/42TSqQH9yzLbaqu9d83hXt9upZvG8M0WsRwAcNvSez9NVRvtM8XoKHCgBBvoPlDzvSwEKjJlAIQf6w5VzbwH0M46/NP8xhkBta+uWYV8W3BiTMdA/2ayWVcx+R0yG7QBgvvx/4eBZ7/pyui+FZp6sWDRugX5ZUjHnZyK4MDk/RXFdc1v3nc75mq+Qfi71mvaMNtAfCr370NJALCLAgkT/4gslpva+/pRrAcV2KRkob25+6vkx+xBjRRSgAAUoQAEKFI0AAy5FM5TsCAUoQAEKUIACFKAABSjgEuD3HU4JClCAAhSgwOQWCAaDpUcdJCasfMF+iew7PXvtsJ4p0L+84tRjLTvQAuD4+H1MiF7w2YZo5y3uoLRjRKR28fzbIPik42cPPf+aDjt13SOEnVLGOcpeIeOYpeVr27rMSQFDr3y22dwkl0B/bSh4BiDO0+fTBs2dfaitCM6DLWtcO9x/pXF956dTdnVPDfGaIn8UO1Dd8Pimv6R7UlaGTpq5DzMeSuzYnyy2w8s0Tb9NXy5vjHaYnfE9X54754ve2tjedaPzgjSBfl9W8bY5F3qY3gvuaGrv/Pcc5+iwXddH8wkzkkB/bXnwFqgMyzPZgUCte/GDq11SG1rwUah+3bHLvdcCmly7M2zBjQnbK2TFmmjHYx4VSd3i+Xer4EMe76WdT+4xV+gzNkrOXBv9zV+d9Xh91qni8Skl1nmPtG7alWXufe2NnefN6SCDL4XngpLBORS8CZAvDqtP8ZOyvtKr0gX5k2WzBfpXLDn1LXZfoB6C9+xvi7xgW/aKNe1dv8l1cNKVH4NAf9YTHmoXL7gC0B8k51u6cRurPrEeChxoAQb6D/QI8P4UoMCoBQo10F9dffIsHbDWAZiX6OReQM+JtPaYn2V8TbZA/2S0WlIxZ5UIfrT/7/FoOnRW7DyvExuck2W8Av0eY9IvkBXNrVuHfWHKJXifr7LGZ7SBflNHyqISwc0SsxvUslodK36/H2ntNjswDFtVn+2Z5vsUoAAFKEABCkwOAQZcJsc4s5cUoAAFKEABClCAAhSYjAL8vjMZR519pgAFKEABCuwXqAnNny1AG4AjzE/ju1uLvLehvePBbE4ryuefYCvWJ8PimQL9dYvnX6+CrzvqbC3rLa3LFnBdVhF8R8AetqHe8xbss1ZHNz+drKv6zOBRpYF4mRMSP0sb/jXvLw8tWCrQ1ftPCtCfNka7LnP/rjifbTbtyCHQ7xF01p+WHbHv/dlyCPH7uIKzADx9UkK8ir0WcM7q9Z1ZszCeO58D1zVGO4dtLBg/OcAV2hbF9xvWd2b9XX3KogbF5v5ppUuamze+lJwLnoF+hecCBvf8jp8EMKX/UQjCyfdU5Pym9g5zakDal/sZAvAsrNJFjW0b/5btGcr2fq6BfvezYJ5ngVzRGO34abZ7eS6aADIujslWp3nfveu+Qr/aFO36hPta90IbMy9swUUCHBJfAGThwob2zp+7r1sRmne8DetxAEfF30uz03tt+WmnQO2hjIj5vIIly5vaOn6VrR91oeDhCjGZmuBQWY8FJfHnLTXQ3yXQpQ3Rrhez3SdToN9rERWAXVCrrnH9po3Z6s7l/VEF+lVesEpiS1a3bt6a6Z5nn7Xg6JilGwAcnfhvzytiIdzY1rkpl7ayLAUmigAD/RNlpNhOClAgrUDBBvpDJx+vgf1/GVTIszGVRW1tW7L+ZXzSBfonoaONa2MAACAASURBVFW4au7tUI0f5RV/CW6OtHSbYwAzvsYr0F9VdcoZltrOlfvPS8w+qzn65NA/eJiG5iukn0u9Xu0AEN9hv7lti++/xFdXnHKaih2B+aIXHxJ9woa1VqBfTgxKP6DnRVp7Uo5cyzZufJ8CFKAABShAgckhwIDL5Bhn9pICFKAABShAAQpQgAKTUYDfdybjqLPPFKAABShAgf0CdaEFqxQ6tGEdgI4SDIQfjf7u5WxO7tBnukB/Ssg6QzjX457Ddvg2wV61cG5Te+dqZ9lhO6ub+oFVDes77/XqQ00oeLtA4r/Tjy9ggH1eQ3TzsN8Vj0ubK+afpjbMafPx32MD8NzZ3WNRw25AlzVGu57INkbm/UQQ2Py+fPBU+zQ+fsczzT1TFx14BKuXhU5/q4WBXwrkuIS/7xCvR1j/nyr2kqb2zV3JNnmM26sidnVDdPOvfVhJzeLgz0TkwmRZUdzQsL7zjkzXmoUAe6f1L4FiuiknwEBpwGrPtOu7j7bEi+Qa6K9bPP8yBe5x7LLv+3k29/M4CSLj4hg//UgJ3APr+6b01UQiW/c4r3cttNkJtc6G2F8BcMZguTQLb8rnn682HnT02WshCVJPLshtsYJfW49A/xcao52f92OVLtCfeIbr3/iMqErWYz5vLeiqhmjXo37qzqXMaAL9qvpg0/qu/5ttM02vz1ivz/Zc2s2yFChkAQb6C3l02DYKUMCXQMEG+l3hYACegWiPTkp15ZybFfjC0F/+Bfc3t3Rf4gUSrppzExT7j2FKEwzPJQjuvk/KAgPoE1Nf71++esP21/y0STK031zvDlJPBqvUeStfjbRsTVld7PatqprzdkthVra/PfFe2uB6yj2AX/XFAjXR7P+oIuHKOXcDjiPKBJHX9sw8Z+PGjfucbcoleJ+vsqY9Y7FD/8KFC8sOLtvdoILKRB97AbyeDPgDeAoBCUUiW1/w9eHEQhSgAAUoQAEKTDoBBlwm3ZCzwxSgAAUoQAEKUIACFJg0Avy+M2mGmh2lAAUoQAEKeAoMC8LHE5jeu2d7Xew3AO6xg/mOgC2LfvF4xw4/w1Ibmn/tGyevf3t/Wb25Mdo1bFM9jyCy587i1dULZ5W+3r8OgnmJ+rb3x7S8+ZddzzvbMi5t9hnorymfv0JsPDIUWPbYmT6bo3MRQ7ys4ieN6zsvd17ndzzT3SulncBTpVP6Qo84fg+fejoCNsbKAkvXrv3Nq9n6YN5Pma+uHfTdIeFMp0Z4zmn37uqK50Tsi3wuCPDThZzK5Bror108/8cQvC95k1yeZ3NNyvORZgFNLp3wOPkg5ZQNU9+wOaqIlPWVnrNvWt/NUPlM4n4p88l9XbrxDofnzpjSN6UJwOJk283JBQ3Rjnv89sVjYULKgpLBORq8CZD9WS+kfl6lf4YWnCeqQ6cQqOD+6YfvXbV3Z9n3BLLKcV0vIJc3Rjse8Nv+XMqNKtAvuL+pvdMzB+dsg9dpGn5OxMilHyxLgUISYKC/kEaDbaEABUYkUKiBfo+AsS2KK5vbup2r1t19luqqOVeqxr9kTh36C+IEC/RXV8y5VmX/F+Vsgf7JaJWyEAPo6otNWRrNcHzWkiWnvkXsAbOa9j2OiZNLoN/sMPCFg2e968v19fWxdA9cdeXJ5QrL7FQwM1HGFtVVzW09KTsT5Cukn0u9po3h8NwjEdMogBMTbc55h/74F0/X3B1mJP4WXYzog4wXUYACFKAABShQFAIMuBTFMLITFKAABShAAQpQgAIUoICHAL/vcFpQgAIUoAAFJq+AR9AWInJRQ3vHg35U/AbAU0Lcij8AcpuKDtt0Lu09BaeJ4vrk+ybk6g6MpuxCD3juLF4bmh+CogkyuJs6gLsbo51Xu+89Hm2u9RnoTwkIe4Txs42XR9g+5TQAv+OZ7l4eiyBSgtspizMUv3JmULL1A6rnOnfQhyssPdpA/9lnLTg6ZqnZiPEER1tMBqNdYH9zWu/U1nrXZolZ2zyKArkE+sdqx3P3ogC38Ui6M2wOe5zQkfr8DobgnQt1zGkaClmxJtrxWLINHn3e3D+tdElz88aXnO30CKh7hvEz9c1rUYBXAH0sA/0AfiZAjyr+03ECQa8oPtOwvvMb2XbBH8lYmWsY6B+pHK+jQHoBBvo5OyhAgQkvUKiB/mAwWHrYoX33AbjAgfyKiHyguWXrw+6/MFVVnXSMpSXfAXQ5AMs5MJkC8YW4Q/+S8rkrxNJHHP34sy1Y0tLS/WevCTcZraqqTjnDUnutIzRvpkRDDANXtLb+fpfTaeXKlYFX/7n9UlU1R7TNchnmEug3l9oieCCGKVe3tHS94qpLqqvmnqeq/+3Yld4USbvYIJfgfb7KmgaaL0UYUPMPKo6V0vhcc2u3WdGsfj/oqkMnH68B63EAR7mu2WuJ1jzW0mMWDXi+QqF3Hzo1MHC7QsIAXlRLPrlu3dZWv/dmOQpQgAIUoAAFJr4AAy4TfwzZAwpQgAIUoAAFKEABClDAW4DfdzgzKEABClCAApNXwCMM+6qIXe13N3K/AfC68gUXquqY7STtFeg3o5gSGgZWNazvHLa5XW158JahHb8VeyGoaYx2pvyueDza7DvQ79p1fSQBa497PQurdFFj28a/JZ8Av+OZ7onxc31taP7n3/g9/+fG7qkbvvv5aAP9pl01i+edKWKZXMxhKe1U2BD8HSqPi8Tuz3fAP5dAf/WZwaNKLXkCgrebdud6OsHQPHDtMJ/uectlDLMtpHHOT2e73ScGuE8ccO+an+5EgpryeUFRyyzU+JdEu1Pmv5/++BmPsQz0xy2Aac6NYwHkdXf++GdpxcJ/hd2/AcCx2bxqylNPFeAO/X5mE8tMNgEG+ifbiLO/FChCgUIN9Btqj53OkyPwVxH8EopeCKaqYiGAY9xB/qHhUqxHidREIlv3uIewEAP94fDc2RjQNgiOSLZXIc9CtMFSfUYhc2zB11pauruT7082q5UrT5ryyksB848R57jGtBfAbwSIL35QxdsgmA9gRprH11Zbzl3XvtXsqD/slfJsDH/b3KcNKhtU7GchcroolgF4R0p7FOdG2rrN4oOUV75C+rnUm2zUkqq5d4nqVY5GxhTaYgHrVOStovhnc2v3f2b6GEyzuMR8ie3ojwXC0ejvXk5zvYQrZ98JyDWO97dLyUB5c/NTw45dLMKPYXaJAhSgAAUoQIGEAAMunAoUoAAFKEABClCAAhSgQLEK8PtOsY4s+0UBClCAAhTILjDa8LOfALdpRWrANXvbMpVIG+gvP+0UqG02ZksEsfWnjdGuy5IbxXns4t9RgoHwox6/Kx6PNvsN9PsJEWcTHY9A/7Jlpx8c2Bczu6ebnIxnoDy1L9lanu39sQ/0x+dsVfAYDOA7UFnu2BndqzHx3fvVks81tXVszGVTwmw9M+/nMvZ+n8ds93XP/bEI9J8bnntkf98Us3DmxMT9h50Q4brnsOeyJhS8XSAfj1+nGLYDf135/PPVxoNmjLx28E/21c/8z+bidzzGMtCftk2KP2upLGlq6fDcfNVPXzKVYaB/tIK8ngKpAgz0c1ZQgAITXqCQA/0AJFwx90aImhDxsF33M8DvAaTdtVP/ZimxlzQ3PznsuCdTRyEG+gdD0b0/AOR9afrptav8pLMKh+e+DTG7GZB35vAgdgpwsAL/lrxGFVesa+u+x11H6rMhX4WqGZMjfd7PLDj5TKSlO+0RXLkE7/NVNtmX6opTTlOxI67TBYa6mumkC6dHddXc81XVHA/peGbl1kjr1hvTua1YdMJBvdNK1yjkDEeZtKcn+PRnMQpQgAIUoAAFJpgAAy4TbMDYXApQgAIUoAAFKEABClDAtwC/7/imYkEKUIACFKBA0QkUW6B/5cKFZfum9jcAqDSDpdBnbJScuTb6m7+aP6eEekVvbWzv8vxdMQP9ue/wXkyB/uTDvrzi1GMtDXwEiosBvDXth0B8535dY5XaH1697rd/H6sPi2IJ9Mefv9D8uwAkN3LcqUBFU7Szx+O5/WpTtOsTQ2MQWrBUoKsFKHWfOuAM+7ufd+cYTPhA/+DJEDaAEke/1pdg4ByvBUmjnX8M9I9WkNdTIFWAgX7OCgpQYMILFHig3/hKuHLOJQC+9cb/ZmUBf9IW6zIrZluwsP8YJ8VOlEhFJLK1x319IQb6TRtNWF1j2ijASR59Thd0nnRWS5ac+haxY99zLeDwmia9Anzl1b0zbz1o+mt3OxdLqMjd61q2Xu2+yPVs9AtkRUz0DxZwHxSnZ5mLL6nqlevaeh7NtDo8XyH9XOp19EPCVXM+BcWXAATc/fMd6K8+8SgdKGkHcEKiDj/BfDN3zTGMlzruuyOgWr62redPE/6Dlh2gAAUoQAEKUMCXAAMuvphYiAIUoAAFKEABClCAAhSYgAL8vjMBB41NpgAFKEABCoyRgDvQD8WrInZ1Q3Tzr/3cwu+O4DWh4KcEcluyzrHY8Ttd+2pD8699Y4f+b8ffV9hi4cKG9s6fmz86Q/ruYLC7vvFos98d+msXz/8xBI5NF4fvSu9vrOafpjYiAhySKP8srNJFjW0b/5a83u94prWvWPivsPs3ADh2kB+viIVwY1vnpqF7jEFfMvV3tItUMtW97MxTj7BKAgstyFJb7WWickzq7v36R7ED1Q2Pb/qLn3HJViaXQH/1mcGjSi15AoK3p/PPdj/3cxKvR3B/U3unyUaN6uXcTd9UJJArGqId99SE5s8WoA3AEVDshaCmMdppdvOPv1J39x+c/x6fX6uf360XdHV19ac8z+XzgqLW/qwWkDL//XTOz3jkY4d+hd5jqURU8CMAU4c+3wSfbYh23jLWJ0Mw0O9nNrAMBXITYKA/Ny+WpgAFClBgAgT642qh0Ekzp1qBlbbg6kTIfcbgX471RQHWQ+Vbhxz2rg319fWx6uqTZ+lA/C+J85Lkoriuua37TvcQFGqg37Szqip4iGX3XwvRKwEck9jxfA+ALltwRUtLt+exTpPQSqqq5sy2FB8zayEAvCVh1QvgaQj+p29gyg+i0a4XjeuSijmrZPAv4MnXUwhIKBLZ+oJzfriejaFQ+sqVKwOv7Pr9Ioh+VIHFAjk8cd0eBbZZirt67Vh9NLptd7ZHPpfgfb7Kutoo4YrZC1XwWRncLd88Z2YF8t8V+Pa61u6vZOvTwoULyw4u292gMrgjgyhaX903s27jxo37Ml0bDs8+GjH5GYD/A2Cn2vKhde1bV2e7H9+nAAUoQAEKUKB4BBhwKZ6xZE8oQAEKUIACFKAABShAgeEC/L7DGUEBClCAAhSYvALxnbGn9D8Kif8uO/5SkfOb2jse9qPiNwBeU77gPFGNh+oHb4JIWV/pOfVZfk/rpw3uMitC8463YT0O4KjEzX7aGO26bMWiRTPt0t41AJIns7eW9ZbWpWvDeLTZd6A/FLwJkC86/H7SuL7z8lx8asrnrxAbjzgC6E9Y/VOXr96w4bVkPX7HM919U+2xI2DLol883rFj6B7uvgB3N0Y7UzY5zKVvzrL5DPS722R27xc7cLMAq1wbEz5adsTei+rrt/WNtB/J6/wEyJNlPQLutlo4t6m9M6dsw1gsIPHqt8f8iI/9sEU4wFOlU/pCj7gyMq7d/ePP7t6p/e8YWggweMPrGqOdKdkr84ZHQP2fKvaSpvbNXX7HKByeO2NK35QmAIszfV6OdaDfhPmnH7Hvw/X12/rrQvNvVMV/Op7jXlGc27C+c63ffvgpx0C/HyWWoUBuAgz05+bF0hSgAAUoQAEKFLlAdcUpp6nYESR3HRDcEGnpvqPIu83uUYACFKAABSgwBgIMuIwBIqugAAUoQAEKUIACFKAABQpSgN93CnJY2CgKUIACFKDAuAm4grJm48KvNkW7PuGnAX4D4HWhef9H1WqG4GBTr0KfsVFy5trob/7q5z65lAkGg6VHHST3AbjAea+A6GFQu/WN3fsPMz8XxQ0N6zvT/q54PNrsN9DvJ4yfzag2NP/zb9B/bqicImVRgN/xTHev5aEFSwW6WoDSeBnF5v5ppUuamze+lLymrnzBhar6gKOOlIUF2fqS6f3xDPQn21EbWnARoD8e2jndbBIIVDRFO3tG0xdzbS6BflN+tGH8ZctOPziwL/YYgIWJMRzRogCvfqcsIFJstkoCy+2B2PchWJG4xnOBR11oXq0N6+HE3Ir7WoIT1MaDiXD7LohV2di+aYvXvVPC+K7TO/yM09lnLTg6Zqk5geLoRHnPRQFjGuhXaSuTPWfXJzbtPCf07kMHUPKoc1EBMLanQsTnkeu0DWQ40cC9+MnviQ4pC1ByXFDmZ8xYhgKFJMBAfyGNBttCAQpQgAIUoMABFwhXzr0F0M8kGrJLbLuyuf1Jzy90B7yxbAAFKEABClCAAgUlwIBLQQ0HG0MBClCAAhSgAAUoQAEKjKEAv++MISarogAFKEABCkxAgbrF8y9T4B7Hjs8dJRgIPxr93cvZuuM3AH5ueO6R/X1TogBOjNdpwrTAqob1nfdmu8dI3h/Wp0RwFzaOUcHXE/VlDP+aMuPRZr+B/mUVwXcEbGl3BIl3A7qsMdr1hB+fRAjYbHy3IFleIFc0RDvucV7vdzzT3FPqFs+/WwUf2v++xk9HiI944lUTmj/btat6Tn3J1t/RBPprFgevE8jHk/eIL25Z3/XtbPdMCcGPYTA510D/aJ5n08/aUPAMQMxu7zMT/X7egn3W6ujmp7M5+HnfGXZX4BURvQYqt8XndoaQ/bLQ6W+1MPBLgRyXuM91AE4GcFXiz1kXhtSWB2+BSjIvYi576PnX9JKurq5+P21PsfVYsJIwHH6iBvTmxmjXl/zcw084vqZqwdulX9dB8HZHnWN2KkS8Dwz0+xkulqFATgIM9OfExcIUoAAFKEABChSzQHX1iUfpQIn5R44T4v0URF7bM/OcjXk4xrGYHdk3ClCAAhSgwGQVYMBlso48+00BClCAAhSgAAUoQIHiF+D3neIfY/aQAhSgAAUokEnAHRZXoN+CfV5DdHNjNrna8tNOce56Hw/oWgg3tnVucl2bGvZW/KpEBmr8LBwwdZmAvf361Km/eLxjR7Z2ucO/onjYFhwkwJL4tYpIWV/pOfWZf1ec9zb7DfS7Tx0Y7L/+tOyIfe+vr9/Wl82jNrTgUoX+aGjnfGBHzNLytW1df3JemxLiVeyFoKYx2mkWY2R8La887d+sAbsdgrckC3otGojv0j61vwFA5f4K/ffFXGN2Srem9fY+Etn6grtRown014bmX/vGCQ77A/yK1c/v1gt8BL6lZnHwZyJyYbI9KnJ+U3vHw9ncsr2fa6Df63k249AY7fhptnutXHnSlH07y34IyKWOsjmF3rPdw71gQIDHVBE2C4qynNwhtaHgvY62mTlZBuD0wUc6+8ki7nubzytYsrypreNX2dodXxSjJU1v5EzeM1RW9NbG9q4b3deO5Q796Xa7TzkVwiyGEHy2Idp5i3MBTbZ+pXufgf6RyvE6CqQXYKCfs4MCFKAABShAAQokBMJVcz4NxZcBWABsUV3V3NaTlx0fiE4BClCAAhSgQPEJMOBSfGPKHlGAAhSgAAUoQAEKUIACgwL8vsOZQAEKUIACFJj0Al47q/9R7EB1w+Ob/pJOJ7Hr+6MAFifLZAj0wyO8bkK490w/Yt+Hs4XS68467W1qxZoVcqQl+EBDe6cJSg/t+u7RRnefBqCwkqcQeAXNvfqZ7zb7DfSbtnnsnN4LyOWN0Y4HMs3gpB0g7xwqp/hK4/rOT7sNPUK85pL1JRg4J9PCCxME37uz7HsCWeVoi+eiAfN+XfmCC23V/xlaYJBDGLl28WkLIXYDFHtE7Isaopt/7ez/qAL9FfNPUxsRAQ4xdfoNfFefGTyqNBA/QWFwc0HFqyJ2tbttI/mkqQ3Nv8uxC72pPOtu76k70WvW53lwji24CNAfA5iaaOtuVV3RtL7L9G1MXtXVC2eVvt5vdpef51FhxsUDdeXzz1cbDyae46Fn2ixCUsiKNdGOxzI10nthTPb5bbaLrAvNv1EV/zl0koni73aJVb6mddMf3Pccj0C/aVPt4vm3QfBJ5+ev3wUK2QaTgf5sQnyfArkLMNCfuxmvoAAFKEABClCgyARWrlwZeHXXUx9UkW8kv3gqsK00FqtcE932v0XWXXaHAhSgAAUoQIE8CTDgkidYVksBClCAAhSgAAUoQAEKHHABft854EPABlCAAhSgAAUOuMCKynlz7YHAOogeOdQYxVZb9b1rHu/qdjewtip4DAbkJ84wvymTKdDvFUCFwlYLD/QG9OqWlq5XPCCkriK4RGPyXxAck3h/j23J8jVtHY9ngqsLzau1YT3s2JU+WTxt0Nzr/u7Q7Fi2OZdAv/GrWRy8U0SucbSzVyA3TTviuDvq6+tj7vbXheb9H1XrAYedKbI9YMsSr5MO0gT6zTXrUaLva2zpes59j6qq4CFTY3KX2LhoKOwcL5Q+eD64E/x0sxDhHEd9MQVum95b+mWvkxPM7/337vzzewH5ZjJwD2CHHbCqnKHq0QT6PduleE4C+sGGtq51XotI4v3vx/edu/MD6CjBQNjv6ROZ5nFNKPgpgdzmeC6znmyxPLTgzaJ2q4ic5LjuOa8FEOZ9Y/v6zmeuV+iXHGF+8zz/9/++plf7OKEgp8+w1EUKg5dnW2jjPn0gedMsO/sPa1uaz7rNWiorm1o6/uzuSOJEia9AcY0jzG9D9D8ao137x8Vx4TgF+uG1qArwt3gj24Ax0J9NiO9TIHcBBvpzN+MVFKAABShAAQpMcIGFCxeWzZy+53oL+k5b5WARNTtCHOboli2KK5vbun80wbvK5lOAAhSgAAUoMI4CDLiMIzZvRQEKUIACFKAABShAAQqMqwC/74wrN29GAQpQgAIUKFiB2lDw01D58vBQNmJQbIFIRKFbBHIKoGcAWAgg4O5MlkB/mgBqvJZeUTRBpMGGvm5+IGa3c8UlAI53BmlF8NmGaOctWXboR4adwDPuAu7uk3dodmzanGOgP5PfP1RwHxSbBu3kTVB9P4DZrvHcBbXqGtdv2ug1ETME+uNjBCAC6BqFvAxIiaiWA7gAgoOH1afIGjr3PDnAVKJ49Y12P6RidrzXgXi9gtNEsRLAWx338TyhYDSBflN3msC3DeBpFV39xmbtXaacBZmmiiWA1rr67+vkBL8fBMtDC5YKdLVzYYqqbhOxVgt0t0KOs4Gb10Q7hm1mOHSSgTMroTD96IHIDxX6D4etec7e5GpT1pMZ/PbBXc61037y7ect2Getjm5+Ol298R32Z8pDEKxwzbfVz+/WC/wuPPA4icBUZxbE/BLQB7LN72wni4xXoD/dfM3WPj/jxkC/HyWWoUBuAgz05+bF0hSgAAUoQAEKFIHAikUnHNQ7rdT8I4L5h6SUlwD3HDwrlvXYxiKgYBcoQAEKUIACFBhDAQZcxhCTVVGAAhSgAAUoQAEKUIACBSXA7zsFNRxsDAUoQAEKUOCACcR3J39hxu2AXusKgadvkwmQi8neY4EplC3Qb8qYgHw/Su4R4OycOhsPI8udZUfu+UR9/bY+P9fWlgdvgcpnhsoqbLFwYUN758/9XJ8sk6825xroN+05t/K0w/oH9EGIVuTSB6i8IAH7soa2rki661JCvIq9EJhd+d/l+16KP6vg7KZoZ0+2a84+a8HRMdFHIZiXrazrfbMA5DMN6zu/4V7YMdpAv7nP8vLg6ZZtrR52YoW/BsbeWIRwU2O06//PtuDEX3WAuz8e1z0Lq3RRY9vGv7nfqw0Fz4BaPx9BP9ZbpbFLVq/77d/9tjOXcitC8463YZkTNo5yPJuRsr7Sc7xOZ3DWXRdasEqhwzZvzLazv0fbpG7x/P+rgv8CMMN3281nkOj9Zdh3VX102+60z1EoeBMgX9z/fvrTKtx11JQvOE9Uhz6fVHB/U3unWXCR9pWyQMGcfAL9WNP6rm/77purIAP9I5XjdRRIL8BAP2cHBShAAQpQgAKTTiBDoN+sNr+/Lxa7Kprhy9WkA2OHKUABClCAAhTwJcCAiy8mFqIABShAAQpQgAIUoAAFJqAAv+9MwEFjkylAAQpQgAJ5Eli5cmXg9Z1/uVKBr2UJuprdrP+rDHs/sVemf18UF5sm+Qn0m3LmPvte/MulsHEHBLN8dOcfgPx7Y7TjvlyC0vFAM2QtgJmJe2zvj2l58y+7nvdxz2FF8tHmkQT6434LF5a9PrX/BgXMYoXMgeTBEPIalOAjjS1dJpyf9uUO8cbHE1qrImeJ4sas9wLWo0Tfl+0+zgbk1JfBC7dD5CON7R2tXh0Zi0C/qbe2KngMBvAdqCz3ucDlT2LpNQ1tXetymaN+5mGWBQZpA/0j6MceAW6d1lv69WzBej/tTlfGjPm+Kf1mIUfYUea6xmjnndnq9VgMsFOBCj8LSNx1Lz8rOMeyxCwOCGa7LxQvwcL1ZYe/7af19fXm8y/9czTOgX5zcsGbD5K7BPiAo1EZT+PI1l8G+rMJ8X0K5C7AQH/uZryCAhSgAAUoQIEJLrBw4cKyg8p2fxMSP3Lv0MTRf7+Fyn9E2ra2j/WX5wnOxeZTgAIUoAAFKOBTgAEXn1AsRgEKUIACFKAABShAAQpMOAF+35lwQ8YGU4ACFKAABfIuUFUVPGTaAK5WxWUicgKAAAATYn1GBavVsu5e07rpD6YhtYvn/xiC95n/7zfQn+yAORVg74szasXWyyE4HYoj4uHpeAgdO6H4jVry4+mH72n0uyu/E8cd7hbF9xvWd141mt8Zj2WbRxroH/ILnTRzn85YCdHLAZyS+P24ebsXwA4IHrEl9p01bb991s+k8Qz0Wwg3tnVuqgsFDwcsszv6hQBOcoT7XwSw3rbkWzMOO25DtrBzunasHN6XkwEcnihr5t1fobLBDuB72e4xVoH+ZDuXV5x6rGWXXCXQIvhZ1wAAIABJREFUGgXe7uh3Tu3y45+pjBkb1f5PicZzEG9OlH0ZQKsO9H6w6Ynuf2a6PtkPQOsAHA9gqqOOP0LlrjLZU59p5/nR9sF5fW1o/rUAkjvI74JYlY3tm7Zku4fHYoAnrP6py1dv2PBatmvTvC/LzwrODgSsq1XVLDA4LvF5Z4qbub1FRb6by2dQ7TgH+k1DzSkiAyh5FMBiRz+7BLq0Idpl+pHTi4H+nLhYmAK+BBjo98XEQhSgAAUoQAEKUIACFKAABShAAQpQILMAAy6cIRSgAAUoQAEKUIACFKBAsQrw+06xjiz7RQEKUIACFKAABXITyBToz60mlqYABShAAQpQwCnAQD/nAwUoQAEKUIACFKAABShAAQpQgAIUGAMBBlzGAJFVUIACFKAABShAAQpQgAIFKcDvOwU5LGwUBShAAQpQgAIUGHcBBvrHnZw3pAAFKECBSSLAQP8kGWh2kwIUoAAFKEABClCAAhSgAAUoQIH8CjDgkl9f1k4BClCAAhSgAAUoQAEKHDgBft85cPa8MwUoQAEKUIACFCgkAQb6C2k02BYKUIACFCgmAQb6i2k02RcKUIACFKAABShAAQpQgAIUoAAFDpgAAy4HjJ43pgAFKEABClCAAhSgAAXyLMDvO3kGZvUUoAAFKEABClBggggw0D9BBorNpAAFKECBCSfAQP+EGzI2mAIUoAAFKEABClCAAhSgAAUoQIFCFGDApRBHhW2iAAUoQAEKUIACFKAABcZCgN93xkKRdVCAAhSgAAUoQIGJL8BA/8QfQ/aAAhSgAAUKU4CB/sIcF7aKAhSgAAUoQAEKUIACFKAABShAgQkmwIDLBBswNpcCFKAABShAAQpQgAIU8C3A7zu+qViQAhSgAAUoQAEKFLUAA/1FPbzsHAUoQAEKHEABBvoPID5vTQEKUIACFKAABShAAQpQgAIUoEDxCDDgUjxjyZ5QgAIUoAAFKEABClCAAsMF+H2HM4ICFKAABShAAQpQwAgw0M95QAEKUIACFMiPAAP9+XFlrRSgAAUoQAEKUIACFKAABShAAQpMMgEGXCbZgLO7FKAABShAAQpQgAIUmEQC/L4ziQabXaUABShAAQpQgAIZBBjo5/SgAAUoQAEK5EeAgf78uLJWClCAAhSgAAUoQAEKUIACFKAABSaZAAMuk2zA2V0KUIACFKAABShAAQpMIgF+35lEg82uUoACFKAABShAgQwCDPRzelCAAhSgAAXyI8BAf35cWSsFKEABClCAAhSgAAUoQAEKUIACk0yAAZdJNuDsLgUoQAEKUIACFKAABSaRAL/vTKLBZlcpQAEKUIACFKAABShAAQpQgAIUGHcBBvrHnZw3pAAFKEABClCAAhSgAAUoQAEKUKAYBRhwKcZRZZ8oQAEKUIACFKAABShAASPA7zucBxSgAAUoQAEKUIACFKAABShAAQpQIH8CDPTnz5Y1U4ACFChYgeqKU05TsSMADjGNVMizMZVFbW1b/lawjWbDKEABClCAAhSgAAUoUOACDLgU+ACxeRSgAAUoQAEKUIACFKDAiAX4fWfEdLyQAhSgAAUoQAEKUIACFKAABShAAQpkFWCgPysRC1CAAhQoPgEG+otvTNkjClCAAhSgAAUoQIEDL8CAy4EfA7aAAhSgAAUoQAEKUIACFMiPAL/v5MeVtVKAAhSgAAUoQAEKUIACFKAABShAASPAQP8kmgfuAC+AV0StcHPblk2TiIFdpQAFADDQz2lAAQpQgAIUoAAFKECBsRdgwGXsTVkjBShAAQpQgAIUoAAFKFAYAvy+UxjjwFZQgAIUoAAFKEABClCAAhSgAAUoUJwCDPQX57h69oqB/kk02OwqBbIIMNDPKUIBClCAAhSgAAUoQIGxF2DAZexNWSMFKEABClCAAhSgAAUoUBgC/L5TGOPAVlCAAhSgAAUoQAEKUIACFKAABShQnAIM9BfnuHr2ioH+STTY7CoFsggw0O8NVFFxyr8GRDcI9NhECZ5k4vNpqq6ac58qLh4qLrg50tL9JZ+XsxgFKEABClCAAhQoCgEGXIpiGNkJClCAAhSgAAUoQAEKUMBDgN93OC0oQAEKUIACFKAABShAAQpQgAIUoED+BBjoz59twdXMQH/BDQkbRIEDJsBAvzc9A/0jn5IM9I/cjldSgAIUoAAFKFA8Agy4FM9YsicUoAAFKEABClCAAhSgwHABft/hjKAABShAAQpQgAIUoAAFKEABClCAAvkTYKA/f7YFVzMD/QU3JGwQBQ6YAAP93vQM9I98SjLQP3I7XkkBClCAAhSgQPEIMOBSPGPJnlCAAhSgAAUoQAEKUIACwwX4fYczggIUoAAFKEABClCAAhSgAAUoQAEK5E+Agf782RZczQz0F9yQsEEUOGACDPR70zPQP/IpyUD/yO14JQUoQAEKUIACxSPAgEvxjCV7QgEKUIACFKAABShAAQoMF+D3Hc4IClCAAhSgAAUoQAEKUIACFKAABSiQPwEG+vNnW3A1M9BfcEPCBlHggAkw0O9Nz0D/yKckA/0jt+OVFKAABShAAQoUjwADLsUzluwJBShAAQpQgAIUoAAFKDBcgN93OCMoQAEKUIACFKAABShAAQpQgAIUoED+BBjoz59twdXMQH/BDQkbRIEDJsBAvzc9A/0jn5IM9I/cjldSgAIUoAAFKFA8Agy4FM9YsicUoAAFKEABClCAAhSgwHABft/hjKAABShAAQpQYKQCtRUL/xV2/wYAxybqeBZW6aLGto1/G2mdvI4C6QTqQsHDFbgSkPcCOB7A1ETZF1Xwqab2zh9Sb/wFakPBmwD5YvLOKri/qb3zkvFvCe9IAQpQoHAFGOgv3LEZ85blEuh3h1oV8mxMZVFb25a/LVy4sOyg6XvOFtUrVRAEcGiisS+Lokss/e5B/2I31tdv63N3YlnlySfFYP27QioF+lYAAQAxhfxVoK224BstLd09ADQTQLhqzk1QDP1H3hI9/7GWnocBSHXFKQtU7A8DCAN4CwALQC+ApyH4n76BKT+IRrtezAbsNhDoE1Nf71++esP23eGK2QtV8FmBnAFgBoA9EP1opKUn7V/6Vq48acpr/7RqFXK5rfoegRyeaEMMwDNQjdiW3JWt/9WVc5cqdDWA0sT1m6XEXtLc/ORL2fpk3nfbvWH0/Uhr91WZzEOhk2ZOtQIrbcHVApyU6LOp7mUotgjw4147Vh+Nbtvtpw3OMqFQ8PApVu8qFbnQVffgmCkaSjBw95q2p57Nte5cy7va8k7H3N6jwDZRfbDPnnqPn/njde+kowKXQ3CKo/4x6+vyihOPHZDARwBZCeCYofkv2AHVRwY08E3zHI820J/POZHLuI12/iytmn2erfLzXO4Jwc2Rlu4vOa9J95lUVRU8xLL7r4XolYnxMJf9ui825ezkPEp5Jj3q92rfikUnHNQ7rXSNDn4Omdcrola4uW3LJj/9ic8VlFwFQQ2At+fyXHssfMh6S8dn6GvJwuPR99GMTabnOB+fh1kRWYACFKAABShAgYIXYMCl4IeIDaQABShAAQpQgAIUoAAFRijA7zsjhONlFKAABShAAQqgSAL9Ulcxr1ztwMUK+2UpwbcbW7qe4/AWlIDUhOa/X4BvOvIPrgbqzY3RrmF5j4LqQRE3hoH+Ih5cdo0CFBgzAQb6x4yy8CsabaC/JIYzYpbOgeAeAEdm6fF2BOSCSGSrCeejsvJdhwVQ+gMAKxIB43SX2wDu74vFrsoUDncHNEVxXcyKrbbswE8gWJylbXsE+rmDZ534jfr6ehOm93x5BFb/XKIDFQNSegOg17r7YdrQ3NZ9p7uylStXBl795/ZLVfUOALN8zJQuW3BFS0t3t1fZ6uqTZ+mAtQ7AvMT7ey3RmsdaeqLZ6vYIAPcDel6ktafR61qzCOHll0o+LtAb0/9ld+hKs6Dgo5HW7vuyLcgwV5hAeGlJye2i+sHEwo5MzTfzYnUM/Ve2tv5+V7Z+5vp+jm3ZA5VbX9s34+sbN27c5+de8UUwZXtugOhnfDjagKyxZeAjLS3bfH/5y6EPvVD5om3JekttM+6HmD44F+1k6lM+54Qfy2SZHPprLkk7f/IV6BfFp1XRAgtmoZFZWOF8PYWAhCKRrS+YH45HqN158yVLTn2L2LHvAbo8y+exuewlEbn+4H854afOz8uJHOjPZWycboUy93N5TliWAhSgAAUoQIHxF2DAZfzNeUcKUIACFKAABShAAQpQYHwE+H1nfJx5FwpQgAIUoEAxChRDoL9u8fxlKngkudu7qm5TsSrXRDv+txjHbCL2qa58wTWq+q1MGSQRuaihvePBidi/id5mBvon+giy/RSgwHgIMNA/HsoFco/RBPoB7BBgtQJmJ3ezq76f1/MIiNklf4/GtDGx+7qf6yDAPQfPin3Ya5d/U0FKoF9Qrxo/LcDsMu3nZULTPzpk1sA16e7hEVjdoSJRUb3UKwTrOCVg6P4mdDwlELgbwMU+grPOdu8B9P+LtMZ3/E85rSBcOfcWIB4OH3yJfDXSsvUT2TpeXX7yKWpZrQAOS5QdFix2Xh8KvfvQKYGYWbxxdrZ6He8b1zsPmTXwiXSupuxgoHigHsB7cqjbUPwRAas6Etn6l9yuS186HJ59NGLyqGOBhN+qf9EXC6yKRn/3cqYL4n2NDdznY6GJu5oXVPWydW09kWwNSoyV8azKVnbofcXvIfGg+XTzMz+B/nzOCd/tHuP5k69Av4rcK6pmcZE7zA/3TvXjGegPl88JpllkkGkIUp7riRzoz2VskiiFMvdzeU5YlgIUoAAFKECBAyPAgMuBceddKUABClCAAhSgAAUoQIH8C/D7Tv6NeQcKUIACFKBAsQoUQ6A/JYwM9CtkxZpox2PFOm4TqV8rKufNtQcC6yC6f4NajW/+2AORNYD9LGAFVWJ3N7Vv7ppIfSuWtjLQXywjyX5QgAL5FGCgP5+6BVb3KAP9zt7EBLpR1XoMgj8p8KY3/lwNoCK5EtVRuA3ANEdwuxdAm0KaBfgHVE+BwIT+T3EtFLBFdVVzW8+9XowpAdjhhV5VxWMWtN0W7IbI6aJYBuAdrrpsCP4j0tJ9m9c9cg2sugP9ZjfnV18KfE+BVa76XwXwkELbBdaAqH2oLXKRAGe6DHoBvTzS2vOAu31VVaecYam9FsDMxHubpcRe0tz8pNklP+0rXDXneii+PlQgzUKAeHjVij3qCqHH/6KrkB/Gx868VE+D4BIAb3Lc1IboxyItPd/2aohxeeWlgOnTOcOuSanbPgEil6WMm2J9nx04J1uQ3s/jl6af5tI/QfVeiLV9sJ/2CSrWFQI91llvtoUnGer/BxT3QWRTvPrBZ+j9b8yL2a6FH7ssoO6x1u6N6fqTYZ55PWtmR3b3PQa7CHk2prKorW3L37zulc854WeskmXGev6Y0xPKyvYOnZxRovabYcEs8Hhr4p6viugl/Xbgd8k2zOx9/dXVG7a/5mx3ls+kYV08UIH+cHju2xCzmwF5Z+ZnL/5cX+46UcSGymcjbVtvMdPFnDyyZ+eTR7xulQ4t8CoR+zvOBUACfKVfLbP6Pf6aOtXqW7v2ty86FymNx2KG0YyNaXehzP1cnhOWpQAFKEABClDgwAkw4HLg7HlnClCAAhSgAAUoQAEKUCC/Avy+k19f1k4BClCAAhSYKAIjCeUWSaD/Kqh8BwIrMVY7Fahoinb2TJSxK+Z21pYHb4HK/o1RgV025L1ccFE4oz6Sz47CaT1bQgEKUGB8BBjoHx/ngrjLGAX6f2VL7OKWlm3PuTtVWfmuwwIoNccSmWB/6kux3rZi7/O6tqrqlFMttR9y7rAvitZX982s27hx4z53ZWkCmjGI3vbanoO+7L7GhE9feWn7ewH9JoBDHPW9YEGXPNbas9V9jwyBfhO0/29b5GstLd1mp/iUHfRNXeGq2ddB5RuOgLatgu/u3jPzk159qqqaM8dS/A+AuY627FJLl65b19PpbN+KRScc1DutdI1Czkj8fK8lWvNYS0803WQzweWDZux+FBpfQGFeu22xlrW0bHnCdY1UV865WYEvOH7+ioh8oLll68Pu/pp6Z87Y/RVRXOPo699jsMpbW7f8IWXsKmfXAmLqKU28Z4LnH4i0dt/nrjs+brueuh4iXxq2WERwQ6Sl+45RPlgSrpx9JyCm3clX2n4mgvM3KXCjY+FFv4i+t7mlx+s4Lq/6e6F60yGHnXhHfX19zO2+pGL2EhH5L9eu7tsR0CWRSM8Or/5WV82+UFXMvEl6mhmZ4VnznGfZAv15nRO5jGM4z/PH47l/RdQKN7dtiS++SPdKFxpXYJtAPvfa3hlNXs/94GfFnJug+OJQ3YKbIy3dZs5nfHl8DqRta/z5n77bPHdLHZU+ZxYTtbRs/bX7RmlOF8loUV015z7V+Gkkgy8f/RiPvo9mbEwv8vl5mG2M+T4FKEABClCAAhNPgAGXiTdmbDEFKEABClCAAhSgAAUo4E+A33f8ObEUBShAAQpQoNgFRhLKLYZA/zmhdx/ar4Hvicj5UOyBpTc3tneZjS49M0PFPg8KqX/h8NwZU/qmNAFYnGyXKG5oWN852lxRIXVzwrdlJJ8dE77T7AAFKECBHAUY6M8RbCIXH4NA/6/6YoGaTDujL6848dgBq6QFiuNdVlmvDVfMWQbBI0PBbcVOlEhFJLI1ZTWrR0Bz2O7R6cYpXDnH7Apvdv1P7mxv8pq3Rlq3mpD2sFeaQP8ugZzb3Lr1l5nmwrKK2e+IibQDODpRzhbgCwfPeteXPYLcQ1WFw7OPRkzMXzLnOOp/9JBZsYvq67f1Oe+Zstt+mn4krwmH587GgLZBcIT5mQId/bFA2D2eHvMk7UkBybq9d033dl1SNfcuUb1qqC+KOyJt3f+e4UuOCdTepsAnh/7iDX1i6uv9y927pOfyfI6kn17h3nQLTzxOUUi7cMHZ7uqKufNUdI3z1AOz03lza/en3UZm5/DSQCwiwAKHZ9YTDLx2as+0Q/9IrHKZE7mMW77nz9gG+vUnr+096Kp0Qf6hZ3McAv0eCz98nf7wykuBHwK41DFG34+0dpvnN+UfJSZWoN/f2BTS3M/lOWFZClCAAhSgAAUOnAADLgfOnnemAAUoQAEKUIACFKAABfIrwO87+fVl7RSgAAUoQIGJIjCSUG4xBPonyvhMxnZ6zK9/qthLmto3d01Gj0Lt80g+Owq1L2wXBShAgXwJMNCfL9kCrHeUgf5+QM+LtPY0ZutauGru7VD9uKOcr2urq0+epQPWOgDzEtfaasu569q3rnbf0x3oV6Dp0Fmx89yhd4+2eu2a/hQCEopEtr7gLO8R7LVFcWVzW/ePshvMuR6KrzvKZV3QkCxbXXlyucIyfU4uOvDcSb+6/ORT1LJaARxmrk0X0B+qt2LOtSowq4MHX967Z0u4cs7dAD7kaHvaAK/TwSPAvllK7CXNzU++lCzncUoALNHzH2vpMTuHp32lLkaQZ2Mqi9ratvwt21ikez8lGA79ya6Xp17Z1dXVn6nO5aGT3twfCLQKcFKinNeu5V6OPz1kVuz9PuYoqivmXKGCHzhOPNgRUC1f29bzJ2fbqivnLlWomSvJ3fl97SZv6ghXzl4CyKMApg/On7SmeZ0TuYzfeMyfMQz0d/XFpiyNRrtezNbHfO9S7+XmZ/d80+6llbPn2hDzuXxkoh/PBGJy5tro1r+6+zWBAv1+x6Zg5n62OcT3KUABClCAAhQoHAEGXApnLNgSClCAAhSgAAUoQAEKUGBsBfh9Z2w9WRsFKEABClBgogqMJJTLQP9EHe2J0W7OrwkyTqHgTYB8MdlaFdzf1N55ycRoPVtJAQpQYHwEGOgfH+eCuMsoA/2+g8KJnaAfcHQ6JdidBkSWVMz5mQguTL6fLuztDsCK4P7mlm5f/5F3B+EB7LVEax5r6Yk62+UR7N2BgC6KRHp2ZBpQj13TbVFd1dzWY04GyPoKBoOlhx3adx+AC/YXTt3t3iOk6xn8N3WYOg//l76HVLEiUecuse3K5vYntzgbtCw0962xgJrTB45L/Nz3uK9YdMJBvdNK1yjkjMS1/4SNJZH2bueK15QxhuCGSEt3xmOuTF9nTtuzRKzB8DmAgRj62ltbf78rK6hHAY/FI55zIF3d7kUrqrhiXVv3PcnyHic0pB0br3v4nUMei2ce2vXylEuyLUow93R/HqQL9I/DnMhlCPM+f8Ys0C/yhUjL1s/76Vy+A/3VoZOP14D1OICjEu15XmL2Wc3RJ5/O1j6Pz460z8qECfT7HJsCm/vZhorvU4ACFKAABShQIAIMuBTIQLAZFKAABShAAQpQgAIUoMCYC/D7zpiTskIKUIACFKDAhBRgoH9CDltRN5qB/okxvCP57JgYPWMrKUABCoydAAP9Y2dZ8DWNV6B/adXs82yVnydBBPrE1Nf7l6/esP21bEjuQGg+Av3h8NwZGNAmCBYPtVFxXXNb953O9rmDvRl2MB/WrXD5nCAsmB2t/yXxhu/wbLKiJRVzVolg/0kAivUokZpIZOse582qK2ZfpiImSG4N/jw1+G9+6g70iqL11X0z6zZu3LhvWH2pO75vDEzZt3Tt2qdfzTZ25n33rvde45cSXgaes0UuamnZ+ms/9xiLMh5j5HlKQ7p7uee4e7fzJeVzV4iljzh22Pe7qGXolqlhff1JpLXn8mQBr13X3QsLMln5DfR7nAIw5nMilzHN9/wZu0A/bo60dH/JT9/yHehPmY+CyGt7Zp7jfv7TtdXdvnSfyxMn0O9vbApt7vuZSyxDAQpQgAIUoMCBF2DA5cCPAVtAAQpQgAIUoAAFKEABCuRHgN938uPKWilAAQpQgAITTWAkoVwGrifaKE+s9nJ+TYzxGslnx8ToGVtJAQpQYOwEGOgfO8uCr4mB/v1D5A6eQ+SrkZatn3AO4kgD/Slh7zRh/EwTxh04T7t7esXsd8RE2gEcbepToKM/FghHo7972Vm/e4GAeCxgMOWrK+Zcq4JvO679FSDOP2ec56p6rvOEBXfQ3VwcDs8+GjExCx5OcFQWA9AO6Ddf23tQq9+g8UgfOo9Afk4B52z3TQ2dDw/jZ7vevO8OYbsXxoTDc49ETM2pEicm6nvVFqn2uzDCd6B/HOaEH49kmXzPn2IM9Lvno4rcva5l69W5uPspW3SB/gKb+37GgGUoQAEKUIACFDjwAgy4HPgxYAsoQAEKUIACFKAABShAgfwI8PtOflxZKwUoQAEKUKCQBVYsWnSQXdq7BsAZObTzWVilixrbNv4teU2mwPXKlSsDe3Y+s8QCPgbo6QAOTVxnci9/VOh3pvdOebDetWGln/asXHnSlL0vzqgV1WsABB11m800twnkQcC+pyHa9WK2+mor5p+mNiICHJIo+4TVP3X56g0bUjY3TQ0uy/lN7R0PV1UFDykbkGtt6JWickyinl+L6Nl+2uBuo7tNKri/qb3zElPOmIvdv0qBiwEcD2AqFDYEf4ciYqt+Y83jXT2DUaP0L485MDS+Z1eeflIsNnAjIDUJ214IvtXY3vnJDFXK8rOCsy2Rj0EQhuItkPgmpiY39IyIRGIx+65MbRureenRxlG3LcOcT86X3TUVCxaKjc8Cap6rGQD2qOCjTe2dPzTXF6J5uvGMP7+7nllk2fpRAJWZnl8G+rN9yvB9ClCAAgAD/ZNoFjDQv3+w3QFXEdzf3NId/0tt8jXSQH91xZxPqeC2ZD1edWebdjmEiiVcOefeN77EXJqoc7ct1rKWli1PJO8RDAZLDzu07z4AFyR+lvbEgHDV3M9D9XPZ2uf7ffHeCbu6cu6ZivgO9od51GUD8S8Qj0P0/nwE/N0LF0YyRpkMwpWzfwzI+4bKpHHIVEe2wL3HHNmBgC6KRHp2+BmfbPUn6xivOeGnzcky+Zw/OTx7w5o80l32TSUjvXbFohMO6p1WukYhyX88eUXUCje3bdnkbFzqAiZ/O9TnMiambLEF+gtx7uc6JixPAQpQgAIUoMD4CzDgMv7mvCMFKEABClCAAhSgAAUoMD4C/L4zPs68CwUoQAEKUKCQBMYqOJ0u0G8P9M2yLPlRImyfqevbFbigKdppAuh+XlIbWnAJVL/1RsB8VpYLTJj6lumH7/1qff22vnRlRxXoh34aoi1iWw9DkAzyJ2/1VOmUvtAjka0v+OmYs0xKmxSR/mmlF5f09t8gwKcBBNLWORjuX10asK58pHXTrnTlPObAP21Y4YDaZ6rg1vhCgeGvuxujnZ4bDNacNe9EsSyTcTKLK9K/4m3TNVap/eHV6377d3fBsZqXznrHqm3JOlPmvOLPdiBWYcVKbgD02sQiBmcTrmuMdt5pflCI5l6DlYPZc7Dk/VB7ISBfTNblXICS69xneQpQgALFKsBAf7GOrEe/GOjfj1JdNftCVXkg+ZOxDPT7WSyQbdrlEioOV86uBeRhAKXxel3h8WWuXfwBPLTr5SmXdHV19bvbkRLIzdbQbO9nCLJXVZ10jKUl3wF0ORBfbZvuNbh7v+rnIm09G7OtDs7WJPP+WIxRpvuMJNicMhYVp5ymYkeQWN3tPqVhpAtOkvfxG+gfzznhZ+ySZfI1f3J59pztHWko32s+ep1s4WXjN9A/FvPRz9iM5D4jdfPb99H4Furc9zMWLEMBClCAAhSgwIETYMDlwNnzzhSgAAUoQAEKUIACFKBAfgX4fSe/vqydAhSgAAUoUIgCYxWc9gz0A7cr8GXHjvdZCPSPYgeqGx7f9JdMBc2u/PtemHF7mtB02ksV+EUpBlY9Gv2dORkg5TWaQD8E98LGYo8wv7lP2p3+s80Jj0D/VhH8XYGl2a5Nvq+q2ywN1KZzdc8BBV4R4H4AH/ReMKA3N0a7vuS+f10oeI4Nucf/eMfTQc+pZZ/X1L65y1nfWM3LZJ1j2bZknR5zfgc0+6VLAAAgAElEQVQEUdi41CPMD5XBUxzM9YVo7h7P5eXB0y3bWg3RI33OtV4ATwM4eWjuOU6U8FkHi1GAAhQoegEG+ot+iPd3kIF+h0URBfqrq088SgdK2gGcYHoo0Cemvt6/fPWG7fFjvaqr5p6vqg8mQvO2qK5qbusxK15TXgciwLq84sRjByTwEUDMMV9vzfBI2oCsUSvw4XUeK3BzeZQZ6AcmeqA/Od5jPX8Y6M/lSRpeloH+LHYjOKlj5KPBKylAAQpQgAIUOFACDLgcKHnelwIUoAAFKEABClCAAhTItwC/7+RbmPVTgAIUoAAFClJAlp156uGB0mlThloX6/8oBJ9M/tkE4cUq/Ujyz7Y9EJtxxHE76+vrzeaN8ZfHbuVmd3gbQEmiyF9FpMFW/Epgz/x/7N19fFxVnT/wz/dO0lLa0loeXFQeRBQpSSqkLcYinSTTSdukFcGA4iLgIyi4wOqq/EB0VWQVnxYUdFnlQWElCLVJHzKdpGmlZqVNtUkAWdEVq7ICRfrcPMz9/jiTmfTm5s7MnUySTiafeb38g9xzzz3nfc7E3vZzzlFFpUCWQnDMEBXF/c/v0w97bWBpypkw/4EXp31fIFe4NH8P4AEFnjE/fzWQbvI1l736szc5y6nq99Zs6rjGa6PJnAL96Yd29AL9Q59j/NsFWG8Dv7eANyWC/hXuIL4AG6Vv6rtWb9kSzxk5P9mH54cH+uuCCy4B9L4hu/kr9pgNSVVkI6D9Ap0NyCUA3ulsn1lwoGJVr23b+n+Odg2Zl6o9/yBqrXJkjv6sYl8gMnXwHq95GZ+bo9827zmf4eudLtCf+TfDuJgPNmPF+QvfqFasGZA3u9r2NwjWispm83MVPR8Ks8nra736wB36M48sS1CAApNPgIH+STTmDPQfHmw/ge6R7oBeU1X6GRXclnya1+7/maZdtqHiJaGyu0T1qkS9u0WtcHPrjifMe0i4utSE99+fuPbHQEzeua6t889ebQhXl9wHyAcGr41zAHXZsrOP7z8UqxCxl0JkGRA/asy1e7/+DgGrJhLpTLvqOp1xTVXpNSq4I5cxSlf/aDhmCtx7zJGdCOiiSKR7Z6b5Za5nqj9Zx2j0xU97RqPMaMyfbL97g06h0pugGDwazO8u++b+sd6l3vX7YdgpHqNhH59TodIHVWEW5gx8fPz+GOu+5+I7keb+aI0h66EABShAAQpQIHcBBlxyN2QNFKAABShAAQpQgAIUoEB+CvB9Jz/Hha2iAAUoQAEKjLdAXbD8JkAG/23cTyjXY7fyeLPNbu+A/tPRx5/2Y+cCAHPt3dULj+3ttx8VwfmOPj5vwT5/ddt2s9P3sE9dcMH7FfojAYoTF3sEctNRx5/6LXf99fX1gUMv/vF6hZrd5Kcmyu9T1ZVrNnWYTTWHfEYj0G/C6SJyy7Se4jUN7e0Hcx07jzYlq9yEIv1AU7TjT+5nLD+/vNQS+TEEZYPXFLZCr1uzqWMwR5O8ljLQrzCLMh61IV+ZfvypXW7f5P21oQWnSZ9ugOA0R1saiwPWlY+1PLHL3b4VwXPermr9dMhpBoqvNW3a9lmvhRbmfs8TIKziRU2t7X9JZzyWbUs15wH0qOp/otj6xproVpN7Uncb89m8vLy8+MQZcg8Eh7NlQEyB247uKf6Ke16b79mBF//wj4B8x306g5/fHbl+R3g/BShAgYkmwED/RBuxHNrLQP9hvHCo7OtQ/dTgT0S+GIl2fsHJO9JA/9JQyYW2ys8cf/DdhCKpjUQ69/sdvnBlaTksbADwGnOPQp6LqSxqbd3h+YfNpaGSoK2yBsDR8WckgrTLgmVviAX0FwBOTTz7B5GWLhP8H/YHQnPdHa5Vkbs3RDuv9tvu0S43sPt68c2AmtXTAUf9q2bNiV3S0PBU70ieOWyMBJG9+2dc0D4KL0xejoDeH2npvjybti6pLFsplj6WXNDgPnkhHC47ATFtA3Bmol7nQo6Mj/Id6HcF1Y/0nMjYMUeBkcyfQgz0j9f3uuAC/RN47mfzPWFZClCAAhSgAAVGV4ABl9H1ZG0UoAAFKEABClCAAhSgQP4I8H0nf8aCLaEABShAAQocSYFRDPTvglormjY90Z6qP8urF77F6rc3QvC6eBmFLRYubty47XAmJ3Hz8qqzT7HsQBTA6YNlBZ9vbNt2a6qMjEnX1C2ef5vzxAGza/zze/VS9ykAOQf6FfdP6y2+ajSC/EmvFIH+TUXov2BV229eSeX6rvMXnGRbukaBUkeZrUXoD7vvSxEu7wHkQ01tWx9MY4sU4e+M7atdXF4pIqsBzEi0b2fM0sp1rR3mpIVhn5EE+se6bSkC/btU7Xev2bTd5LhSfvLZvC5Yfh4g6wbHxnwnM3/PPE9CYKD/SP4m57MpQIF8FWCgP19HZgzaxUD/AGpFRcW0mdP3rYIinGRWxZUbWrvudbKPNNDvDuMDSLsrvtdQ14RKLlaVnw5eU6RdFBAMvm12cSAWEWCBuScZ/j50VPFiQB7FwOrjPkAvjLR0N6WaXu7nukPkYzAtfVUZri65BJDDx28pXkSRVEUind2+KnAV8hijpxGQYCTS+cJI6nPfkymM7+cZ4VDZF6B6y+GyQxcF+J3HKce6at5CFTsCYJYpk2rRSL7OCT+GyTLZzJ/8CPTL7ZFo56cz9XHlojNm9hxVvFYh5yXKei7qcM9HjPIClmQ7RyfQP7p9N20b6SkAhTD3M80hXqcABShAAQpQYPQFGHAZfVPWSAEKUIACFKAABShAAQrkhwDfd/JjHNgKClCAAhSgwJEWGJVAf5od4V39k9rF5f8lIhcf/rne3NTWYXbVH/JZsXj+9Sr4puOHLdN6ildkCtAvqyp/U8AWsyP/SYl7PU8ByDHQ3yHQpY1tHS+N5vh5tOlvlmDx6o3bnsn0nBWL5y9TgdlkMn46gQJ9Clm5tm3reue9nuHyDDvmJ++vq1w4D2q3ADg28bNdEKu6aeMTO9K1Lx62nylmscB7kuUEcmVj29Yhua7B51RVvB523xYApyR+9hwy7NA/1m0bFug3JxpAPty0aeuPMo1NPpvXBeffBcBsJJv8PG71TV2+esuWvRn6JbWV878hiuuT5RjozzQTeJ0CFJiMAgz0T6JRZ6B/YLBrKs+ap5bl/AOjZwh2pIF+d7gegC2qVzS3dj/gZ7qZP5geO7t3yB9MIZlDruHqslsB/VziGbthSw0s/SCAjyZ+9owU9Vc2Nz/9fKp2hMNlJejXVgiOT5TZZ4u1LBrd8biftmcqEw6VXAsVx8kIensk2j3syC53PcuWnX5MrHeaeWmoSF6zRC9aH+02ixWy/tTUnDVH+y1zAsI5iZsPWKK166PdZsf7jJ9hCy4SJyIkb1xWVfKmmAx54cvK0WMOwWvRiWvMzeMf2fXKlGErxb065HuH/jGeExmxHQXGY/4ciUB/TVXpZ1RwW7KrInioOdp1aSYbv4H+muBZp2vA2gzgxESdz0vMPr+57UnPYwjdz3UvLkn13RtJoH+s+276MtJA/1j/Psw0vrxOAQpQgAIUoMDEFGDAZWKOG1tNAQpQgAIUoAAFKEABCmQW4PtOZiOWoAAFKEABCkwGgVEJ9AM7A7Ys+vnmrTszmbmfB8X9TZu2Xe68b1gAOs1O/h7Pk7pg+QOAvD9+zSw2sPDuNRu3mR3iBz85Bvq/2NS27QuZ+prtdY82ZQyyJ59RX1Ex7eDUvkYA1cmfKfT2NW0dQzYf9LDdI2LXNLZt/+9M7R02dtCfNLV1XJZuV/9knSsq51+kNh6GwEqMy7BxT5YdyQ79Y902jzb5nvP5al5TUzGn+FDfBkgia2W+Z8AVjZu2+crDjeR3R6Y5xusUoAAFCk2Agf5CG9E0/SnwQP/ql/4+5T3uI6+8/iBeU116mwL/4ri2XYrsJc3NT77sLD/SQL+pwyNo/cveWKC2Lc2RVslnh6tK3gGRtcmd0wH4CoMPC2gL7hSN/8H7zPg7h8jdG6KdV6eb8mbX92Om7WtUOfwHdgA/mTUn9sGGhqd6/XxdwuGSkwCrx2u3+5qq0mtUMBjgF4HvcVtSVfpfIhhcdZ1LoN/0Y0mo7C5Rdawa1ft3vTL1w37mULi69G7HQgnbrAZvjnYOHunmuSgjC8dwdal5UTSrcs3JCuazM6Dm+LDuIceHhULzzrPUPnyUFbBLbLu6eeOTaVczD8zRkjrH6Q0pd+gf6znhZ04ly4zH/DkSgf6loZILbZXB+eP3ZIzq6nlvCcA2OwUMHC8IeC5O8jrNAa5FKKnGwWP8PZ9h7h9JoH+s+x6f66HSm6D40mAfR953U8Wo/T7MZu6zLAUoQAEKUIACE0eAAZeJM1ZsKQUoQAEKUIACFKAABSiQnQDfd7LzYmkKUIACFKBAoQqMJJQ7ksB10s/P82qD80sEaAUGN6/0HZ42z6kLzr/m1V3kHZtRDj8FILdAv/epArnOkVwC/ebZtcHyzwhkcPNBKCLTeosvcJ5q4A6Xq8klWAg3tW57Il374wsGpvStgiCcLCcilzRu3Pqwn357jGnKneCznV/j0bZs2+Q0yVdzjzHxPM0i1fj6+S77mRssQwEKUKCQBRjoL+TRdfWtkAP9AHoAvTzS0v3TdEO6tLq0wgbMCtPkcU4A5KuRls4b3fflEuj32KHdhsrnI62dt6ZbaWp2Zp9ixcwfaBc72rNq1pzYJZkC9R7B234gvlLV/M/3DvSJ3ed/7AiT+2q7aa/Dd78tckk02jlkRa7XHITq8khr9y/TjVtNzZknan+RCS6fkSi3xxapcdefzdfZoy2+5lC4uuQSQO5LHjsGwPPkA4+wvb/6w2VvRMxuBuTNgy81wNeaW7o+6547nmF7xaZeO3BBusUjYY9nKOS5mMqi1tYdf3E7juWcyHHMdo/2/AmHy05ATM1JDfGFMKlC8u52jzQ0burx2gleYK9sbnnSzHnPTzA4d8aUgHUvIBc5CqQJ25dcrCrO7/UuC1ixvqWrPc0YSLiq7EaI/mvi9whE0bLn4IwV7e3tB933DVsk4yM4Px59z2Vs8mXuZ/M9YVkKUIACFKAABY6sAAMuR9afT6cABShAAQpQgAIUoAAFxk6A7ztjZ8uaKUABClCAAhNJYCSh3FzCzX6etzy4YKlAV0ty00TF/wBym4oO+3dtT2vBQlFcn7ymgofWbNx2qbNsIQb6Pdy29x1VvKS5uX1wQ9SRhsvfHS47oa93yuHsheIARL+qkGf9zHdLZI5qPKuQzHelPH0g2/k1Hm3Ltk1Ok3w1HzZfgPbYtMDSdet+tcfPmPr5Lvuph2UoQAEKFLIAA/2FPLquvhV4oN/0dr8C/zx7zlvvaWhoiLm6L+Gq0qUQ3AvghMFrgmeL7P7Q2tann3NPhVwC/aaucKjkWqh8OxmEBWCr4Hv79s/4F68wbChUepqlaAASRxMNNGiXWrp0w4bubX6majhUej0U33SXVWBrXywQ9nNCQH393Cm7Xw6YhREXOOqJQfS2vftnfsWr7fX19YHdLz/zj4B+x3GywM4YrFBLy47/SdaTou4/qepHNrR2b/Ba7BAKlc8Su/cHzt35s+lPGjcJV5fcCcjHHWV2i8iHmqOdj3q0RWpCZReq6n86+mhD9LpItNuxUvvw7PKovweqN8069sxvecxRhEJlb7dUjf3JjjY9g4AuiUS6PY+aC1eVLoPgMccCA3PrOltiV0WjT/3J3f9QaN7ZltoPORZHxIukC/SP5ZzwM6/Hc/6Ew2XT0a9rnItqBLiluaXL7PCuqdqbS2h85aIzZvYcVbxWIecdrl9/F0Ogzvn9SV4LheaebNmB+10Lf8zllIH++C79R+8z83qpow9/8lp4Y67Hv9O7nr4eIl92zK0eKN4dae0yp0IM+9RUlX5GBYdX7wMZTyYZj77nMjb5Mvez+Z6wLAUoQAEKUIACR1aAAZcj68+nU4ACFKAABShAAQpQgAJjJ8D3nbGzZc0UoAAFKECBiSQwklBuLuFmP89bUbngYh3IWozKZ7IE+v3s8D/ScPm7zl9wUszSLQBOGpVBAUYt0D8ebctlzuereW3lggtF9WfJ8VTVh9ds6nhvuiyNc+z9fJdHaa6wGgpQgAITVoCB/gk7dNk3fBIE+pMov4fIY1B0mB8o8FqBfhBAiSNcby71Abgy0tL1Ey/NXAP9Jgi65+XA9xW4wlW/WZn4iEI3Cqx+UXu2CdUK8E4AAUdZXzu6O+uuCZ51ugaszQBOHPpM71MIUs0irx3cE2WHtD3+M9WFENQDeIOfti+tLimzISa8f3hhBWAL8KyKrB4cN9WjBFgCQR2AY/zUne23IsWJCKaa30P1AYj1zEAf7TMgchmANzmfIcC9x8yJfSzV6Qlp6v8bFA9CJH4EWZo5mnEX9fLy8uJjZ/fdBeiHXP3vAfArqERU7OdEpByKKo/vwUAX0+zQb66P5ZzIZtzGY/4M22keiCk0agEbVOQNovh7c0uXWQk++MklNG4qqakqvVIF97h+R5nfARFRrLUhh2DJuWK+b8A81++KZDtSBvrTjKENoFshPxTgb47vtNlt4LWOLmY8qaOmumypQlc7Tvcwc/spUawGZJ+IfWogZt+8tu2p/xvye2uM+57r2OTL3M/me8KyFKAABShAAQocOQEGXI6cPZ9MAQpQgAIUoAAFKEABCoytAN93xtaXtVOAAhSgAAUmisBIQrm5hJv9PM9dJlfLyRLo9wi2DwvNjzRc7rFYINdhGbVA/3i0LZc5n6/mwwL9HidZpBtkP9/lXCcJ76cABSgw0QUY6J/oI5hF+ws80P9HADMdRy1lkrEB+bdZc/q/kCqMnWug3zQgsSv2nRgI9VuZGuW4vh/Qf4q0dP/Q70pGc+9AuLv3wVcDuu9x1JU25JuqTeFwyUmIySrXiQF+utADweci0S5zOoHnjubhyrJzYcWDv85Qv5+6YxDcFIl2/Vs2LukqzqGfP++NBa7IdOpBdfVbjw2g+GEgHqbP5vOCql62obU7kumm+MKBQMycPvGuTGUd19cDeAuA08zPMgX6TZkcrDLOiSzajbGePx6/K4c0TwQPNUe7hhyvl2toPM0CoHQ0fzAnkwAoTRTK+F0PV5aWw4LZqd95CkQmfvP78s5Zc/o/ner3panAe7f9w1WnmmNj3fdcxyaf5n6mgeJ1ClCAAhSgAAWOvAADLkd+DNgCClCAAhSgAAUoQAEKUGBsBPi+MzaurJUCFKAABSgw0QRGEsrNJdzs53kM9GNWYh6lDL17zTMG+gfdcv0aDnPPZc4z0J/rcPB+ClCAAhNXgIH+iTt2Wbe8kAP9JmAbg37JUnnA5Noz4OxX4J9nz3nrPQ0NDbFUZUcj0G/qrq+vD+z5+zPvV9VvAZjjY+A6bMGV0WhXl4+yw4rUVJVcpiIm3B1fQCCKlj0HZ6xob28/mG198QUJ0/bfANHPAZju4/5n1JJPbNjQ2ZKpbCg092RLi74L6HKfix1+r6of39DabXb391wokOmZqa4Hg3NnFBcVfV1UP5Ji53PnrS+LyPXHvOaMn6SbP84bsnQ04em1tvR/Ihp96k9++xR/xvS9/w8qn83Qh/0KubUvVvyDqYGexxRynnmGn0C/KZdlX8wtvueE376acmM8fyQcKv0MFF/2shyLQL/pk5mHUwKBu181e1+G70R8jqgV+Jil/berxsubT8ZAvym0ZMnZrxM79n2f372svnfpFlukm2Nj2ffRCPTn09zP5nvCshSgAAUoQAEKjL8AAy7jb84nUoACFKAABShAAQpQgALjI8D3nfFx5lMoQAEKUIAC+S7gJ2Dv7kMu4WY/z6sNln9GILcln+u1w36urh67uj9u9U1dvnrLlr3D+hssvwmQLx3+ud7c1NZh8gej+vFoU1aBfj/3jzRcXlt5TrmoZfI9r0l0Oqu2ZQOV7fwaj7Zl2yZnf/PVfNgO/aoPr9nU8V6/GS4/3+Vsxp1lKUABChSiAAP9hTiqKfpU6IF+s2O2Cc/v3vXbRQA+BsH5AF6XCMb2AHgWgh/39k+5p62t46VMQz9agf7kc8wu1Hv/btUp5HJb9R0COS5xLaaQPwu0xRZ8Oxrt6vb7hx2vPiwLlr0hFtBfADg1fl1wQyTaZRYTjPhjwrZTrUC9Aper6FnD2q66BcD3Zx371i1+Q+7JxiyvOvOUfhRdBUFtYrf45MKBAZcc6s62w8Fg+XFTrJ4rVORiAd4MYHaiDrMI5ClLcVePHWtoa3tqX7Z1m/JORwjmOeo3O9jvhOpjRRr77trWp58bSf3mHjNviyT2T4DUJ3ZhNws7Bua/ykP9kHtbW3f8JRwum45+XQPBYnOf30B/sl1jOSey6fsYzh8JV5VUqODzMrDowcxLG8BfFbhjQ0vX15ztHK3QuPnGhkKlJZbiOnMoguN3mOfviZpQ6YPZBvp9fPdeEUWHWPq9ma+xm9Ltyu81VvE5CPszEJg5+A+JMq8A2lLcIx9Z83jX31OM8Zj0fRTHJt7sfJn72XxPWJYCFKAABShAgfETYMBl/Kz5JApQgAIUoAAFKEABClBgfAX4vjO+3nwaBShAAQpQIF8FRhLKzSXc7Od57qAxFJFpvcUXNIxg48tU7gUZ6A/OD0JhciNHJ/rdHpsWWLpu3a/2JB1GGi73GPMXFaha07bNZKJG9ZPt/BqPtmXbJidIvpovDy5YKtDVAhQn2ptyUYvXAPv5Lo/qxGBlFKAABSagAAP9E3DQ2GTAHdD02jGbThSgAAUoQAEKUIACFKAABShAgfEUYMBlPLX5LApQgAIUoAAFKEABClBgPAX4vjOe2nwWBShAAQpQIH8FRhLKzSXc7Od5K4LnvF3VaobgGCOn0D/aKHrnurZf/Xm0JAs00H8NgDsGjRSrn9+n7+no6OhL/myk4fJly849JnAwth5ARbwuhS0WLm7cuO1nozUmyXqynV/j0bZs2+Q0yVfz2uD8EgFaARyfaO/zFuzzV7dtf9bPmPr5Lvuph2UoQAEKFLIAA/2FPLoF3DcG+gt4cNk1ClCAAhSgAAUoQAEKUIACE1SAAZcJOnBsNgUoQAEKUIACFKAABSiQUYDvOxmJWIACFKAABSgwKQRGEsrNJdzs53nvDped0Nc7pQ3AmfFBMOFx4IrGTdseGK1BKbRAf31FxbSDU/saAVQfNtKbm9o6vuw0G2m43NRRF5x/F4CrHPU98vxevdS5YGA0xmck82us2zaSNiUt8tX8guDbZvejKAJgwUi+Z36+y6MxH1gHBShAgYkswED/RB69Sdx2Bvon8eCz6xSgAAUoQAEKUIACFKAABfJUgAGXPB0YNosCFKAABShAAQpQgAIUyFmA7zs5E7ICClCAAhSgQEEIjCSUm0u42efzZMXi+Xer4KODyIpfFkl/7aq237ziB94sCrAPTZ36881bd3qVnyCBft87ptcuLq8UkdUAZsT7qzgAQW1T2zazMGLwk0u4fEXwnDob1qMCFA88ArthyfI1rVt/6WdM6uvnTtn/t2lnrN3c0T1wu/dnJPNrrNs2kjYle5fP5nWV5bdC5XOOkWiZ1lO8oqG9/WCGMR32HVXBQ2s2brvUz1xgGQpQgAKTRYCB/sky0gXWTwb6C2xA2R0KUIACFKAABShAAQpQgAIFIMCASwEMIrtAAQpQgAIUoAAFKEABCngK8H2HE4MCFKAABShAASNQF5x/DYA7khp+Qrm5hJt9BvrhEbiHQu89+viDH2toeKo33eitOH/hG9WKNSvkBEvwocaN2x51B8gnSKDfV58TO62vArDY4bK1CP1h9wKIXMLl7nsHnqW/EztQ07j5if9NNyYmzH/gxWnfF5UPQPC9aT3F/5IqND6S+TXWbRtJm5Ie+WxeV7lwHtRuefV3wLEDwwlbBJ9vbNt2a9pFF8EFlwB6H4Cp2fzu4G9dClCAApNNgIH+yTbiBdJfBvoLZCDZDQpQgAIUoAAFKEABClCAAgUkwIBLAQ0mu0IBClCAAhSgAAUoQAEKDBHg+w4nBAUoQAEKUIACRqC2cv5KsfEYBFZcRPEHLZYla6Jb/5BKKJdws99APwCpWzz/Ngj+ZbAdClst/LQnoFdHox27PdonK6rKl2hM/gOCkxPX99uWLF/bunWzs/xECfSbgHW6PteFyk9Gv9zvDPMr0GeJ/GPjxq0Pu41yCZfH54v7JICBBzxj2Xjf6s3bfu01ZxJtvBvAsuR1gfxbY9vWz3qWr6p4Pey+LQBOSVx/DlbxoqbW9r+k+9aOZdtymfN5bi61i8vvFJGPO2x7VPUrR/dOud296KK+vj5w6MX//bAC3wAw3TkefhYD8bcuBShAgckmwED/ZBvxAukvA/0FMpDsBgUoQAEKUIACFKAABShAgQISYMClgAaTXaEABShAAQpQgAIUoAAFhgjwfYcTggIUoAAFKEABI1AbnF8iQCuA4x0izwFoVOgfLVilMdv+xtrNHV3J67mEm7MI9CPFzvOmGT2iWAORRht6yPxAgDOguBTA6Y7FCSl3G58wgf4kumIPIE0i2GD6bEGOguoKFdQ6d0kfKK4/mXb8wQ96nWSQa7jcUK8Izr9RFf866Bx/JGwA3RD5oUL/NjAmOhtq1UN0kauNm4rQf4H79IBRmF9j1rZc5ny+m7/r/AUnxSzdAPMdGvrZpaotItgY/7HIO6AIA3it129PBvr5/ykUoAAFhgsw0M9ZMSEFGOifkMPGRlOAAhSgAAUoQAEKUIACFChoAQZcCnp42TkKUIACFKAABShAAQpMagG+70zq4WfnKUABClCAAoMC5eXlxSfOkHsg+IAXiwK7xUK4qXXbE8nruYSbswn0m+eZUH8fiu4V4F1ZDVs8YC53Tjth/6e9gu0TIdAftwdeAvAm331X/NKaEqtfveHXf/W6ZxTC5aZaWbF4/nUq+OrwxQQZWqrYHlC54Oebt+5MVTKX+TVWbculTRPBvLbynHKxrUcdJ9/pPe0AACAASURBVFtkmnI9EDysivcKUGwKM9CfiYzXKUCBySjAQP9kHPUC6DMD/QUwiOwCBShAAQpQgAIUoAAFKECBAhNgwKXABpTdoQAFKEABClCAAhSgAAUGBfi+w8lAAQpQgAIUoEBSYMX5C99oS6xJROa6VY50oN+0p76+PnDwpf99P2x8C4I5Pkbub4D8c1Pb1gfje8d7fCZCoB/Ac5agxlZcB+AjAAIp+66w1cJPewJ6dTTasTtVuVEKl8erX35+eallyY9ePc2h3MeY9Kjqfx4tBz/T0PbUvnTlcwnPJ+sd7bbl0qaJYG7c6kLlJ6Nf7gewOMN4/h4iH4PoXrUREWCWKc9Av49vAYtQgAKTToCB/kk35IXRYQb6C2Mc2QsKUIACFKAABShAAQpQgAKFJMCASyGNJvtCAQpQgAIUoAAFKEABCjgF+L7D+UABClCAAhSggFMgFCqfNa1frrGhHxaVkyGwAOxXRQeK5co10a1/SJbPJdyc7Q79zjbW18+dcuCl6XVi6+UQnAvF8fF2mt34BS9C8Su15L6jj9vf5LUrv7OuiRLoh1W8qKm1/S/Lq84+xbKLrgJ0BYDT4zvjD/T7r1BEbNVvr93c0Z1qAUOy76MZLk/UKcvPLy8JBKyrVXUJgJMcu/a/AuB3AnkYsO9tbOswpw1k/OQyv1yVj1rbcmnTRDB3uElt1YIKsfUGANUAZieumbHsUOCeo3uKf97Q3n4wvqu/WhsAvMaUYaA/49RmAQpQYBIKMNA/CQedXaYABShAAQpQgAIUoAAFKEABClBg9AUYcBl9U9ZIAQpQgAIUoAAFKEABCuSHAN938mMc2AoKUIACFKAABSiQFPBYZPBcMtBPJQpQgAIUoAAFJp4AA/0Tb8zYYgpQgAIUoAAFKEABClCAAhSgAAXyUIABlzwcFDaJAhSgAAUoQAEKUIACFBgVAb7vjAojK6EABShAAQpQgAKjJsBA/6hRsiIKUIACFKBAXggw0J8Xw8BGUIACFKAABShAAQpQgAIUoAAFKDDRBRhwmegjyPZTgAIUoAAFKEABClCAAqkE+L7DuUEBClCAAhSgAAXyS4CB/vwaD7aGAhSgAAUokKsAA/25CvJ+ClCAAhSgAAUoQAEKUIACFKAABSgAgAEXTgMKUIACFKAABShAAQpQoFAF+L5TqCPLflGAAhSgAAUoMFEFGOifqCPHdlOAAhSgAAW8BRjo58ygAAUoQAEKUIACFKAABShAAQpQgAKjIMCAyyggsgoKUIACFKAABShAAQpQIC8F+L6Tl8PCRlGAAhSgAAUoMIkFGOifxIPPrlOAAhSgQEEKMNBfkMPKTlGAAhSgAAUoQAEKUIACFKAABSgw3gIMuIy3OJ9HAQpQgAIUoAAFKEABCoyXAN93xkuaz6EABShAAQpQgAL+BBjo9+fEUhSgAAUoQIGJIsBA/0QZKbaTAhSgAAUoQAEKUIACFKAABShAgbwWYMAlr4eHjaMABShAAQpQgAIUoAAFchDg+04OeLyVAhSgAAUoQAEKjIEAA/1jgMoqKUABClCAAkdQgIH+I4jPR1OAAhSgAAUoQAEKUIACFKAABShQOAIMuBTOWLInFKAABShAAQpQgAIUoMBQAb7vcEZQgAIUoAAFKECB/BJgoD+/xoOtoQAFKEABCuQqwEB/roK8nwIUoAAFKEABClCAAhSgAAUoQAEKAGDAhdOAAhSgAAUoQAEKUIACFChUAb7vFOrIsl8UoAAFKEABCkxUAQb6J+rIsd0UoAAFKEABbwEG+jkzKEABClCAAhSgAAUoQAEKUIACFKDAKAgw4DIKiKyCAhSgAAUoQAEKUIACFMhLAb7v5OWwsFEUoAAFKEABClCAAhSgAAUoQAEKFIgAA/0FMpDsBgUoQAEKUIACFKAABShAAQpQgAJHVoABlyPrz6dTgAIUoAAFKEABClCAAmMnwPedsbNlzRSgAAUoQAEKUIACFKAABShAAQpQgIF+zgEKUIACE1ygpmreQhU7AmCW6YpCnoupLGpt3fGXCd61Cdn8cKj0Jii+lGy8CB5qjnZdeiQ6k09tMf2vqpr3+oDoFoGewrl6JGYEn0kBClCAAhSgwFgLMOAy1sKsnwIUoAAFKEABClCAAhQ4UgJ83zlS8nwuBShAAQpQgAIUoAAFKEABClCAApNBgIH+yTDK7CMFKFDQAgz059fw5lOIfrzaEgqVz7LQd72onqLQ9bPmnPlIQ0NDzD0y2Qb6Q6HSUoF83NSj0O9Fo11d+TXabA0FKEABClCAAhQYKsCAC2cEBShAAQpQgAIUoAAFKFCoAnzfKdSRZb8oQAEKUIACFKAABShAAQpQgAIUyAcBBvrzYRTYBgpQgAI5CDDQnwPeGNw6XiF6P00fj7ZUVFRMm3n0vkcBLE20yYbodZFo9x3uNmYT6F9aXVJmQzYAOCFRzwsWdMn6lu5OP31nGQpQgAIUoAAFKHAkBBhwORLqfCYFKEABClCAAhSgAAUoMB4CfN8ZD2U+gwIUoAAFKEABClCAAhSgAAUoQIHJKsBA/2QdefabAhQoGAEG+vNrKMcjRO+3x+PRFndIP942QWTv/hkXtLe3H3S2NatAf6jkQlvlZ877RXFtc2vXnX77z3IUoAAFKEABClBgvAUYcBlvcT6PAhSgAAUoQAEKUIACFBgvAb7vjJc0n0MBClCAAhSgAAUoQAEKUIACFKDAZBRgoH8yjjr7TAEKFJQAA/35NZzjEaL32+PxaEswWH7cFKt3IwQlyXapyN0bop1Xu9uZTaC/JlQaUkUTgKmJevoEsrK5pXO9V/89FhbsFrXCza07nvDrxXIUoAAFKEABClAgVwEGXHIV5P0UoAAFKEABClCAAhSgQL4K8H0nX0eG7aIABShAAQpQgAIUoAAFKEABClCgEAQY6C+EUWQfKECBSS3AQH9+Df94hOj99ni82rKksmylWPoDAMcD+G8E9L2RSPdOdzuzCfTX18+d8srLRbcK9BpTj0LunD2n/8aGhqd6vfrPQL/fWcFyFKAABShAAQqMpQADLmOpy7opQAEKUIACFKAABShAgSMpwPedI6nPZ1OAAhSgAAUoQAEKUIACFKAABShQ6AIM9Bf6CLN/FKBAwQsw0J9fQzxeIXo/vc6ntpj2ZhPo99M/ZxkG+rMVY3kKUIACFKAABcZCgAGXsVBlnRSgAAUoQAEKUIACFKBAPgjwfScfRoFtoAAFKEABClCAAhSgAAUoQAEKUKBQBRjoL9SRZb8oQIFJI8BAf34NdT6F6POpLWaUGOjPr7nK1lCAAhSgAAUoMPoCDLiMvilrpAAFKEABClCAAhSgAAXyQ4DvO/kxDmwFBShAAQpQgAIUoAAFKEABClCAAoUpwEB/YY4re0UBCkwiAQb682uw8ylEn09tMaPEQH9+zVW2hgIUoAAFKECB0RdgwGX0TVkjBShAAQpQgAIUoAAFKJAfAnzfyY9xYCsoQAEKUIACFKAABShAAQpQgAIUKEwBBvoLc1zZKwpQYBIJMNCfX4OdTyH6fGqLGSUG+vNrrrI1FKAABShAAQqMvgADLqNvyhopQAEKUIACFKAABShAgfwQ4PtOfowDW0EBClCAAhSgAAUoQAEKUIACFKBAYQow0F+Y48peUWCyC0goVPJWy5aPwMIKKE4CMDWB8ooCvxPVh3vtqfe2tXW8lAlr5aIzZvYcVbxWIeeZsgp5LqayqLV1x18ASE3VvAUq9icVWiOQ4xL17QfwBwgetDHlrmi0Y3em57ivL68685R+CXwCkHoAJwOwAPRAsBOqj/Vr4DumDWMV6HeHwS3Ri9ZHux8NhcpnWXbfNRD9cKJdpun/3Rub8q50nsHg3BlTrUC9LbhagLkApifHBIodAtzXY8ca2tqe2petlam72CpaYUE/ZIvOc4xDTCF/FtUtAL4/69i3bmloaIhlW399fX1g967fLoLoJwGpBjB7yHyCfHfvgekPt7e3H8wlRD/a/UjTFgmFSkssxXUAwgBel5hfxuaPUH2gH4F7EnM8I1dNqPRBVbwvWTA5V9w3ZhPoz1R2aajkQlvlZxkb5ywguDkS7frysmDZG2IB/QWAU5OXRXFtc2vXnX7qq6kqvUYFdzjKbpcie0lz85Mv+7mfZShAAQpQgAIUKFwBBlwKd2zZMwpQgAIUoAAFKEABCkx2Ab7vTPYZwP5TgAIUoAAFKJBOYPn55aWWJR83ZWxbv7d2c0cXxShAAQpQgAIUoEA2Agz0Z6PFshSgQN4LhEKlpZbiRwDKfTS2R4Cv7Tkw46smiJ2qfKpAv2X1BSwt+i6gyxNh6FRVvKCql21o7Y74aBPioe6ioq+L6kcABNLc0wOVL9mWbLLUbgIwy5R1LTjw80jPMsPC4IrPqiIKC486gvzJe59GQIKRSOcL7srq6+dOeeXlok8J9EZHiD9Vu0wg+pORlq4H413J8KmoqJg2c9r+GyD6OR91m9qetMW6LBrd8etMdSevh0IlZ1oqD/iYU39SSz4oqhVQfCl5vwgeao52XZrueWPVD69Af7/2XRtA8T0AVmaYt/sVcuvsOf23NzQ81Zuu/RMt0G8W4oSrS+8G8NHBfgkie/fPuCDd7wJTtry8vPi41/Q+ohr3S3zkq5GWTjO/+aEABShAAQpQYJILMOAyyScAu08BClCAAhSgAAUoQIECFuD7TgEPLrtGAQpQgAIUoEBOAiurzymz+wMbIHpCvCKVF6yi2JLVLds7c6qYN1OAAhSgAAUoMKkEGOifVMPNzlKgoAVkSVXZe0X0P3wGu50YP++NBa5oa/vNK15CXoF+gZqdzb/jEWxPhbzLAlasb+lqTzcKweDbZk8JxBoAhHyPluK3kPgO/kfH3w2HniDguxp3QXcYXEUeENXFXn0W6ONTD/UtX73lmb3OehL9uRfAu7JoiA3InbPm9H86XZC8uvqtxwZQ/DCAqizqNkXNaQlXRFq6VmW6L1xZdi4sXQ1g4MU786cHwLMAzkoWzRToH8t+DBtDYKv5fiROSMjcG5N8B+49Zk7sY+nGYgIG+lFTXbZUER/b4jiE4kUUSVUk0tmdDqYmeNbpGrA2v3riw4mJcvtssZZFozse9wXKQhSgAAUoQAEKFLQAAy4FPbzsHAUoQAEKUIACFKAABSa1AN93JvXws/MUoAAFKEABCqQRqK1ccKGouk+Xv7apbZuvE+KJSwEKUIACFKAABYwAA/2cBxSgQEEI1ITKLlLVnwCY6ujQHgBmJ+31CAR+g/7Ymy0Lb9eBXblf6+y42am/uaXrs167wrsD/QBMaPtQckd8ALugaFZgQ6LO80Vgdu13PcM79J5sh9nJfs/Lge8rcIVrUMzzWhXSLMDfoDoPA/WXeO2wPlaB/nQTxSvQHw/zW7FVEJhFAMmPDaBbIT+M98V8VBdCYHawd3rZEL0uEu2+w+u5ZkwOHTX154BWetUdgD6htn3AFutsEbwfgCnnPO3grzFYlS0tO/4nVb/C4bI3ImY3A/JmV5m/qWLtqwsJTKjbfDzHO3lPukD/WPfDHehPP6/wJoheCGCey8qGyucjrZ23pjo14UgE+s2pBtOmHZiT7FOR2v8AC2aRxhsSP9sjopf22YHfJMvM6Dm0J7nopKbmrDnab5nv7DmDY6W4trm1K+1fqtRUlVymImaRihWfvsDWvlggnGpBUEH8gmUnKEABClCAAhTwLcCAi28qFqQABShAAQpQgAIUoAAFJpgA33cm2ICxuRSgAAUoQAEKjJtAbXBBSKBNybyKAn0KWbm2bev6cWsEH0QBl0BdsPwmQL6U/LEKHlqzcZvJ5vBDAQpQgAJ5KsBAf54ODJtFAQr4F1genPsPfYFAy9Bdx7Uxhv4rW1p+u8tdkwkCzzx6792AfMBxbWdAtXJda/fv3eU9Av3JIj0KfGXfgRm3t7e3H3Tel+IZByzR2vXR7jav3tWESi5WlR8P7hhuCik22VbsA9HoU39y3xMKlZZaClO+zHltrAP9CjwlkFv2Hpi+xt1vRzukprr0ZgW+6PjZbhH5UHO081F3MNx4zZi+72ui+LhjkULK0H04VHItVL7tKJuybvP8muqydyr0MQDHHm6PfDXS0nmj11iUl5cXHzu75x7XHIlB9La9+2d+xd3v+vr6wO6Xn/lHQM2pDbOcdaYL9I91P1IH+rWxKGZ/dG3bU/83fF7NO9tS+yEAZziuvWBBl6xv6fY8EvBIBPrd7a6qmvf6gOgWgZ6SuLZb1Ao3t+54ItVvk3B12a2Afm7wuiCyd/+MC1LN64F50fvgq4tS3uO45+ZItOvL/n9jsSQFKEABClCAAoUswIBLIY8u+0YBClCAAhSgAAUoQIHJLcD3nck9/uw9BShAAQpQgAKpBczmjYdenH6rQq8xpQRy51HH77+xoeGpXrpR4EgJMNB/pOT5XApQgAIjF2Cgf+R2vJMCFMgTgcTu/A87wt0dvbEpS9vaOl5K1cRgsPy4KYFesxq6PFlGFVduaO0yO28P+aQI9PcAenmkpfun2TwDAs/wr9nNvjgQiwiwYLA+xaZeO3BBup2/vXaRH9tAv96/98DMq9IE+ePNr6mat1DFjjjC7Rm9zEvu7pcDxvOCw6bDQ/ce42GL4sPNrV0/Sjcla6pKr1TBPY55sl2K7CXNzU++7L4vFJp3nqX2OgAzEtcy7lJvyoWrSy4B5D7nSRGpAv3j0Q+vQL8A9x4zJ/axdH95EAqVnmZp/MSJ0xw2P4i0dF3ltUv/RA30e8zTXWLb1c0bn9zhNZeWBcveEAvoLwCcmrietnye/IpkMyhAAQpQgAIUGEcBBlzGEZuPogAFKEABClCAAhSgAAXGVYDvO+PKzYdRgAIUoAAFKEABClAgJwEG+nPi480UoAAFjogAA/1HhJ0PpQAFRlMgHCr7AlRvGaxT5IuRaOcXMj0jHCr7OlQ/lSynIndviHZe7b7PO9Cv34u0dJvV1ZruOe62pQp311SXLVXoasfu/Bl3F08+N1xdsgSQVQCONj8bw0B/xoUSiTZJuLr0bgAfddikDIM7/TyC9MNC9+FwyUmIyRYAJyXu3YmALopEunemG4ua4Fmna8DaDODEeDnFiyiSqkiks9t935JQ2V2iasLr8Y9AH596qG/56i3P7M0wryRcVfoNCK4fvFfwUHO0a9ixZePRD3eg35yuUByLVXvtzO/ul8cCiGekqL+yufnp54eVDZU+qIr3JX9uiV60PtptTmIY8nHvop9urmZT1jxkJDv0m5Mhjpm2r1EF1Yd/f+CGSLTrW17j7F48JIqWPQdnrMi0wCXT7yJepwAFKEABClCgcAQYcCmcsWRPKEABClCAAhSgAAUoQIGhAnzf4YygAAUoQAEKUIACFKDAxBFgoH/ijBVbSgEKUCApwEA/5wIFKDBpBWpCJReryuAO+1nspL7HFqmJRjv/OxPe0lDJhbbKzwbLKTahSGojkc79znvdiwsAPLLrlSmXdnR09GV6hnuX8TEL9PtcKOGxi7nvxQkeiyf+DhtLIhu7OjI5ZLq+bNnpx8R6p5lTGSoSZT3bVVNz1hztt8zu9OckytmiekVza/cDmZ5hrrtD9KnmlZ+6vMr47UeubfEYxwOWaO36aHebu10TdYf+hNH1UHxz8A9GqUP6wxeqSOrw/0jHl/dRgAIUoAAFKDCxBRhwmdjjx9ZTgAIUoAAFKEABClCAAqkF+L7D2UEBClCAAhSgAAUoQIGJI8BA/8QZK7aUAhSgQFKAgX7OBQpQYNIKuMP2WQT6fQfUhz3DY6d3s0v4zOn7VkERTg6GKq7c0Np1r5/BGb9AP26ORLu+nKlNHqcNtAemHFy6bt2zezLda667d8dPtdu7n7qcZTwWC3iOYzhcVoJ+bYXg+MT9z0vMPr+57cln/TxzrAP9fvth2ppLW8rLy4uPe03vI6pYOfiHBsW1za1dd7odJnKgf9jJDcAuse3q5o1P7nD2MxwuOwExNYsZzoz/PM0JD37mCctQgAIUoAAFKFCYAgy4FOa4slcUoAAFKEABClCAAhSgAMD3Hc4CClCAAhSgAAUoQAEKTBwBBvonzlixpRSgAAWSAgz0cy5QgAKTViBfAv3DgsKA7xMAzODlXaC/qvQaFdzhmFi/BMT532nnnKq+WwQXDxYSfwsJMk1kv0H4XBck5BKiz9QHc91vP0zZXNsSDpV9Aaq3JNulIndviHZe7W7nRA70m4ULx87ufRDAexxz7oZItOtbzn6654UIVr/09ynv8XOKhp9xZRkKUIACFKAABQpDgAGXwhhH9oICFKAABShAAQpQgAIUGC7A9x3OCgpQgAIUoAAFvASWV519iqWBT0BxIYBTAQSgsCH4K1Q22wF8f/qxp25paGiIpROsq6p4Pey+LQBOSZR73Oqbunz1li176+vrA/tf/OMSC7gO0HMBzE6UeQXA7xT63aN7pjzc0N5+0LONwQVLBbpagOL4dcX2vqOKlzQ3t7/sZ1TdwWhR/KBx07ar4jUB8Gj7c7CKFzW1tv/FXX9t5YILRfVnh3+uNze1dXy5vqJi2oGpfZdC9QYROSPuCP2d2vquNZu3P52qnfXBuTMO6vR6iF4OYJ7DpgfAs4A02lb/3Wtbf/2cn76uXLRopl3csxbAeYnyzr5IXdX8BbD1k4DUADguUWa/AH9Q6IOHinBXNNqxO/1Yz1+oNiICzHKPdShUPuuofrwPkA8CmAtgeqLMSwA22Zb8e4r5JLVVCyrE1hvibVccD4EFwDjshOAxW2Lf9evgbr/D2eQlnO0yc3AHVO6bJvsbGtqe2peu72Pl61Gvn+FOOU/93MwyFKAABSgw+gIM9I++KWukAAWOsEB9/dwpr7wUCEHwHkuwSIETHC8tKVt3pHbor6qa9/qA6BaBJl9MdyKgiyKR7p1+KPMt0O8OgfvpQ9oyPgL9y6vOPKXfKnofbCyF4M0AXjvwgpv247lDv3uhhyoe3tDa9d7ky3im/uQSoh/Nfph25tIWc/+SqtIrRPCjZJ9TfUcmcqDf9K2mquQyFTEnYpgXeoiiZc/BGSvaHX/hEw6VfR2qn0pY2KJ6RXNr9wOZ5gOvU4ACFKAABSgwuQQYcJlc483eUoACFKAABShAAQpQYDIJ8H1nMo02+0oBClCAAhTILLByydmvs/us70NleSI4ne6mDrXty9IF01MF+vsDh061LDH/Zl2eoVXPKPCeNW3but3lamoq5hQf6tsAwTnxa4oDENQ2tW0zJ7Sn/biD0gr0WbAvbGzb3pS8MadAv+L+gMpNMdFVg+073KIXFajy6pNZAHBoat8NCnzOEXr37kt8gYWuRRE+0RTt+FO6DqcKnMPqDaAf38043iovSMC+rLG1I5LqOXVVwwP9RehfEUPRJQp8I2N/gE1WcezS1Rt+/VfzjNrQgtOkX80mfmaxR7pPTERuPeq4/V9uaHiqN9PYm+smf3TgpaM/JYobM7ZL8TJEPtnUttW0Jb7Yw/0ZK18G+v2MJstQgAIUyH8BBvrzf4zYQgpQwKdAMDh3RnEg8GmJr8rGMT5vGyyWL4F+hTwXU1nU2rpj2Gptrz7lW6DfHe7OdhyGlU8T6A9Xlp0Ly/53QOYnw9hZPM9XoD/VvEj1nJGE6MeiH6Z9I2mLs19+T7GY8IH+mjNP1P6ijQDMTgfms0tsu7p545M7zH/U1Jw1R/utDUDiL3iAnQHVynWt3b/PYr6xKAUoQAEKUIACk0CAAZdJMMjsIgUoQAEKUIACFKAABSapAN93JunAs9sUoAAFKEABD4HaynPKxbYeheBkv0AK7LagVzS2dazyuscr0G92wrcFdzh2cs/wOP2d2IGaxs1P/K+7YF1l+a1QMeH3+Eeht69p6/h0pvbXVS6cB7VbABybKPt08ZTe4GORzheS9+YU6AdaAJkO6Ns92uK5g/rAYoqACY0vztT+Idd9hO29AucCvU5VvpPFeO+CWiuaNj3R7j3WwwL9W0Xkj2rrRT4WhyRHcIcNaynEPsWyrdUQNRt9Zv4obBF8vrFt262ZNnW8IPi22X0ouleAd2WueHBi2YDcOe2E/Z/2WjQwVr4M9PseIRakAAUokNcCDPTn9fCwcRSggF+B6up5b7FgPyYDR1t5fcwxWuaFanAVrEKPFkjyCDAw0D+UzR0Gh4+d8k0N4xHoN0fq7d71zGch+sVUO/Er9CWBHHD0yvx/nnmJm5r42REP9I9lP0wfGei3ws2tO57w8XtEwtWldwP46GBZwQ2RaNe3zH+HQvPOs9ReB2BG4voju16ZcmlHR0efj7pZhAIUoAAFKECBSSTAgMskGmx2lQIUoAAFKEABClCAApNMgO87k2zA2V0KUIACFKBACoG6xQsrIHajI+BuSvaIYg1EGm3oIQtyFFRXqKDW8e/zgMoLVlFsyeqW7Z3u6j1C8XuhCEBwdKLsn8XUr/ilwJ6hikqBLIW4NntU3P/8Pv2w+99y64Ll5wFy+N98Fdv7jipe0tzc/nK6wV6xeP71KvhmsozXQoAcA/3pHj8s0G9C5v0oMosi3GH+v6ngQSji/z4ukNdC9YMASlwh+bRhe49geI8ChxyLKnZBpVkEZkM8qOj5rz5zOYDXujryuNU3dfnqLVv2Dh/rYYF+ZxGT7WkFpFmhf7OANymwFECFOxuiqg+L4GxA3hyvQLFHoetFsFFh7RPouVCEAZzuMtgH6LKmto7HU+F7OpuTDoBuiPzQtC1+r2ChKC4d0n+FrdDr1mzquMNd/xj6yrJ3nn1coPioKYPPjPV9EoJ/OTx38XOxij+R/G/b7o9NP/7UFxsaGmL8hUcBClCAAvkhwEB/fowDW0EBCuQgsDw49x/6AoEWV5h/v4o8EFD7rplz7N96rXz1u/v4ykVnzOw5qnitQs5LNNMzCO7VhWHPgD4+9VDf8tVbnhl8aamqmvf6gOgWgZ6SqGMnArooEune6Ycl33boi60k/gAAIABJREFUD1eX3AfIBwbb7nMhgJ++JsuEQyXXQuXbrl35O1XltqKpgei6db9+cfiLkb9xdI+ZKh7e0Nr13kyrsw+3rfSmV/9i4UvJ/063w/9Y9sM8P9dA/5Kq0itEYI4vHHgXFTzUHO0yL6NDPhN9h37TmZrqsqUKXQ2gON5Xx3fV5WiLyMXN0c6fZTNnWZYCFKAABShAgckhwIDL5Bhn9pICFKAABShAAQpQgAKTUYDvO5Nx1NlnClCAAhSgwFCBeMhZi9ZA8I7BK4rtWiz1a6Jb/+D2qg0tOE36tAEyeBK6KbJq2vEHLnFnODxC8fHqzM7+gP7T0cef9mN38Pjd1QuP7e23HxXB+Y5nP2/BPn912/Znne0ZFqRWHICgtqltW1uqca6vqJh2cErfKkg8FG4+nkHwUQr0P/9qOv6WIulrWNX2m1dStElqF5ffKSIfd1zvEchNRx1/6rc8gtmyoqp8icbkP1y76z8TsGXJzzdvHZZJSbPTe4+qfuXo3im3N7S3H3S2L+F0NwSHcyJpfOuqvAP9JqDfU4yPRqMdu939X1698C3SH3tMRIZv8mkC9BZ+2hPQqz3uldrK8uWicp9zEYo5/aFx07arUuRAZEXlgptV4xtMDs5DS/Chxo3bHnXfE+//1L6vQfHxwYUDir/aRVbl2pYn/iftPDx8cdR8k1XWBctvAmQwu6KCh9Zs3DYs78HfcxSgAAUokD8CDPTnz1iwJRSgwAgFwtVltwI6eDQaoL+LIVDX0rJjyB+M3dXnS6A/HC47ATE1L4lnJtroe8GAKZ93gf7Q0EC7ity9Idp59QiHd9hty6pK3hQT2QjgpMRFW4AvHjPnrV9Jt3LY78KMdMFuP33wG6If636YtvptS6p+hUNlX4DqLYMvqSnGshAC/cHg22YXB2IRARY4v4dTew497VrQ84wU9Vc2Nz/9vJ/5wDIUoAAFKEABCkwuAQZcJtd4s7cUoAAFKEABClCAAhSYTAJ835lMo82+UoACFKAABbwF3AFhk80QO1DTuPmJ/01lZoLYVr+9EYLXJcr4DcWb4ml3kzcFhtWvsMXCxY0btw3boM292z5Ev9q0sePGVG2vDc4vkfhu8Tg+UWZrEfrD7sB9roF+VWyeUmRd+FjLE7vSzb1hpwwAPYB8qKlt64PpNiisqyo/B7asde0i/7WmTds+674vRaDfPOfypratP03VvhXB8uMUsh5A+eEyenNTW8eX3fd4B/r1J9OOP/hBr806k/enWggAZL63dnH5tQL5tmOn/qeLp/QGH4t0vuCjfRn7X18/d8rBF482PhcM1ucxv8bDd9CLgX7+KqcABSgw4QQY6J9wQ8YGU4ACToGamrPmaL9ljvI6J/HzA4BeEGnpjh/vle6TL4H+ioqKaTOn71uVOOor3mRVXLmhteveTH0w1/Mt0F8TKrlYVQZf5Jw7nfvpT6Yy7l3jFVgze07swnQvdqZOv4H+cLisBP3aChl8KX9eYvb5zW1PDlnBn6qdfkP0Y90P0z6/bfHqS3l5efFxr+l9RBUrk9dFcW1za9ed7vKFEOiPe7kXBwlulpjdqJbV4lit/4NIS1eqlfqZpi+vU4ACFKAABShQ4AIMuBT4ALN7FKAABShAAQpQgAIUmMQCfN+ZxIPPrlOAAhSgAAVMLuGd5ScWB+Ib751hQBTos2Bf2Ni2vSkTUF1l+a1QGdykUaG3r2nr+LTzvmGheLPrOvS6NZs67shQv9m1/r/MKeuHy6UIklcunAe1nf/26xnQT9ZTF5x/zav/Tux4fqqAesXrYfdtAXBK4t7nYBUvampt/4u77bWVCy4U1cOLDVLs5O7RZ1mxeP7dKvioo58ZQ/CDfVm84EpA73EE2nfGLK1c19rxe+ezvALnqvq9NZs6jIWmG4u64PwvvFrGsWGg947wHsH8XRCrumnjEzvS1W8yDCfOkEcghzMM8UUfPu5dGTzndBvWZgAnJp7xdxV7yZqN2ztczxzmnGE3/8Hbhy24UGzvO6p4SXNz+8vJQuPhe3j+cof+TL+beJ0CFKBAvgkw0J9vI8L2UIACWQnUBM86XQOH/9CtkOdiKotaW3cMezFyV5wvgX7TruGnDOCRXa9MubSjo6MvE0i+Bfo9AvH7bLGWRaM7Hs/UFz/Xw6Gyr0P1U4NlBTdHol3DVnW76/Ib6PfYqd0W1SuaW7sf8Ne+oScUiOCh5mjXsGPLxrof8XnlOi0hVVu8+uVxgsABS7R2fbR72JGDhRLod3+XzGIUG9Y6gX4lYdQH6IWRlu6MfynlZ66wDAUoQAEKUIAChSfAgEvhjSl7RAEKUIACFKAABShAAQoMCPB9hzOBAhSgAAUoMLkFVlTOv0htPOwIhD9u9U1dvnrLlr2ZZDwC3Jt6p/TWRiKd+5P3euxyvzNgy6Kfb966M2P9rp3Iobi/adO2y9331VdUTDs4pW8VBOHENc/TAsw1j/B4yuB4Ljv0q+rDazZ1vDdTWH5ZVfmbAnZ8QcVJmdru5XVB8G2z+1EUQfLEenOSAXBF46ZtQ3IQwwLnij0idk1j2/b/zjQOwxYrAMPG2dThMR9SLoBwP9O9aACK1c/v0/dkytYsW3buMYGDMXOCQIWpU4HdYiHc1LrtCeczlgXPfYOF/l8I5NR05bwsPML6wxYNjIfv4HeKO/RnmrK8TgEKUCDvBBjoz7shYYMoQIFsBNwBXAB+d1OXmurSmxX4YvJ5qcLOfoPgXu0etmgA+vjUQ33LV295ZshLbSg07zxL7XUAZiTq2SW2Xd288cm0K5BN2XB1SR0gjwIoHnih8L+oIZ21OwwOn8F5c+LAMdP2Naqg2lH/T2bNiaU9Hs3ZlnC45CTA6ol4HG/mDo9D5PZItHPI6n2vfoVCpadZCnNyw2mJ67tFrXBz644hL2gDpmW3Ajq4Q4AoWvYcnLGivb39YIb5KeHq0ruBw6viU82rcemHK9AP4A+2YEk02vWHTN+zcKj0eii+6Sj3NAIS9DMmluhF66PdZk4O+VRVzXt9QHSLQOM7E6Sbq9mUNXW5y8O8gKcY31R995i7PQAOAZiVuCelQSZPXqcABShAAQpQYHIIMOAyOcaZvaQABShAAQpQgAIUoMBkFOD7zmQcdfaZAhSgAAUocFigLjj/LgDmJPPk54tNbdvMjuwZP+8Ol53Q1zvFbBx3ZqLwsAB3NqF49wPrsggur1g8/zIF7h1cmCD61aaNHTe66/TY0b1lWk/xigaPzEA2bXeH3lW8d7F3t6e2cv5KsfHYYLs9dn/PNBC1wfKvC+Tw5okeCx/cgfNUwXevZ3kE+j0XfeQW6B/ZrvN++7U8uGCpQFdLIn/z6uEU7bFpgaXr1v1qTyZfc939PVGRi9Zs3DqYnfDbjlx8k/dm873w0zeWoQAFKECBsRdgoH/sjfkEClBgDAU8Qry2KD7c3Nr1ozSPlZpQ6YdV40ejTU2WO5KBfs8QvGJTrx24oK3tN6+k6ks4XPZGxOxmQN6cLHOkA/2mHTWhkotV5cfJRQYAbKh8PtLaeWumleVLq0srbKARwH5b5JJotHPISu9hCw2Ajt7YlKVtbR0vpXJasuTs14nd3wDgHY4yKQPfNZVnzVPLch6156v94eqSSwC5z8+8Go9+eDzD8N+/98DMq9ItTqiunveWAGyzuv91h73kq5GWzmF/kTEw3qUPquJ9ybJHItAfDpedgJg6/xIo60B/vC9VpdeoOI9NdMwYn4tHxvBXHqumAAUoQAEKUCDPBRhwyfMBYvMoQAEKUIACFKAABShAgREL8H1nxHS8kQIUoAAFKDDhBTx2tocKvgXFsM3zvDorKtMA/SwEbzHXvULi2YTi3c/IJrjssdP91iL0h1e5chkrgguuUKgzd3JtU9u2O736l03bRxrod/cx1SkE6SbbsEUBwLDA/XgEzvM50F8XnH8N4MgLKH6ZMj/gha36bhG5+PAlvbmprePLyf8eD9/ks7L5Xkz4X1LsAAUoQIECEWCgv0AGkt2gwGQVMMecHTu790EA73EY7BaRDzVHO80qV3XahEJzT7a06LuALgdgOa8dyUC/aUe4qnQZBI85w+AA1tkSuyoafepP7jEOheadban9EIAznNfyIdBfXz93yu6XAz8FcIGjbTGI3rZ3/8yveIXJ6+vrA7tffuYfAf2OY0f0nTFYoZaWHf+TrMfjNAMzzI0x9F/Z0vLbXU4LU+eevz/zflX9FoA5LsN0gW8JV5fcCcjHHff0KPCVfQdm3O5uv3nOKy//9sMCfAPAdD/zajz64R3oj38rNtlW7APe86rs7ZaqGbuTHf34awxWpXMcnH3Mk0D/dPTrGggWJ9smwC3NLV1fyrSIZEhfgmedrgFrM4ATXfPlgCVauz7abRYNpPrIkurSj1rADQoUQfAfs14T+2ZDw1O9k/V3NPtNAQpQgAIUmGwCDLhMthFnfylAAQpQgAIUoAAFKDB5BPi+M3nGmj2lAAUoQAEKuAWWLTv3mMDB2HoAFaOhcyQD/QCkLlj+ACDvT/RlH6DLmto6Hk/2zeRQTpwpzhzK8xbs81e3bX/Wq//jEuhfPP8+CD5w+PlDg+J+xsVPkH48Aud+2pGqPyMNqfvtV11wvjl14hY/nv7KMNDvz4mlKEABClDACDDQz3lAAQpMeIGa6rMqFdZqADNcnfmzCH4BRQ8EU1XjL5cmpDwkyD94j2ITiqQ2Eunc76xn5aIzZvYcVbxWIeclfu575++loZILbZWfJesT6ONTD/UtX73lmb1u+IHFCX13Afoh17UeAL+CSkTFfk5EyqGoAlDi1Zd8CPSb9nudHpDolzmK7BGFbhRY/fGfqS6EoB7AGxx97wH08khLtwmXD35SLBYw1+NOAvxhoEq8EYL57oC9oypbbXn3ho2dZu4M+4TDJSchJhvcCyYA7FJFiwU1O9jDtqx3iGoYwGu96km1UGQ8+pEy0D/Q0JhA21XlcYjsgOo8CMxCF/e8siF6XSTabU608PzkQ6DfNGxJqOwuUXUe8xhTaNQCNqjIG0Tx9+aWrn9N1Q/z8xSLhMzKoK19sUA47YkZwxfl9AF6YaSluyndM3mNAhSgAAUoQIHCEWDApXDGkj2hAAUoQAEKUIACFKAABYYK8H2HM4ICFKAABSgweQU8Aus5YRzhQD9WBM+ps2E9KkDxQEeGhq49dvF/5Pm9emlHR0efV8fHI9BfWzn/QVG87/DzGeiPj5zgoTUbt12aaUL6DfQPd85Uc6brDPRnEuJ1ClCAAhQ4LMBAP2cDBShQCAISriq7EaImqOsd1h/ey/2AbHTt1L9diuwlzc1PvuwsPl6BfvPMYPBts6cEYvcCeFcWA2NWwpuj6U6Lv7BAnoupLGpt3fGXLOoYVnRYGFxwcyTaNXgUmJ+6E6H4VQDO8VPeUcYswvhcJNr1ba/d1dMsFkj3mG0CHKMDVvGPKq7c0NplvD0/4crSclgwJz04d6tP94weFXlYVN+LxMt/qkC/qWSs++EeQwHutYGFAsz1OR42IHfOmtP/6XS7zOdLoL+mat5CFTviOOFhSDfTjYWzYE2o7CJVfXjo7xP5aqSl88Z0bp4LKEbwvfE5NixGAQpQgAIUoEAeCjDgkoeDwiZRgAIUoAAFKEABClCAAqMiwPedUWFkJRSgAAUoQIEJKVBogf6ad5afWBwweRGckRiQx62+qctXb9kS35hxReX8i9TGwxBYUNgCXNG4adsDqQaPgf4BmdrKBReK6uCGlwCGuCb98nmHfgb6J+SvKDaaAhSgQMEIMNBfMEPJjlBg0gtIuLrUrLr991f/NyeDxpO2WJdZMduCBbMD+2vi5RUvokiqIpHObuf94xnoN8+tqKiYNnP63v8Hlc8CCKTpy36F3NoXK/7B1EDPY8kTBPIp0D/Yn2n7b4Do59Lslu/s5jNqySc2bOhsSTeOS5ac/TqxY993LcrwuqVHgK/tOTDjqzOP3ns3IIPH0KnI3RuinVene04oNPdkyw7cD8HiDPPq92rJx6yY7HWGyjOFyMeyH8MC/Ypr+6XvoQCK7wGwMsMCmP0CveWYOWd+u6GhIZau7/kS6DcnD4VDpZ+Bwiw8GfbdyTQWyT7W1Jx5ovYXOf8Cx9epHB4LAWxRvaK5tTvlX+5M+t/cBKAABShAAQoUmAADLgU2oOwOBShAAQpQgAIUoAAFKDAowPcdTgYKUIACFKDA5BWIB+Atc/J7cpNB7BYL4abWbU+Mlko2oXj3M+uC5TcB8qXkz/3s2l4XnH8XgPjp764TA6QuWP4AIO8fuKZ/tFH0znVtv/pzqr5m03Z36N1PW81z6xbPvw+CwayD+1QBP+PgJ0jvdyd7r+cVQqB/NJzTjcV4+CafP5LvhZ95xDIUoAAFKDB2Agz0j50ta6YABY6AQDA4d8ZUK1BvC65O7EI+PfGS9ZIAm6Dy77OOfesWE1CuqTlrjvZbJtA/uHu8KK5tbu2609n08Q70J59dVTXv9UUS+ydA6hM7xJvTB3oAPAuVh/oh95pd+MPhsuno1zXJwHm+BfqT/UmOjQKXq+hZAjkucS2mkD+L6hYA30+Oj8/pI6FQaYmluM5seA/gdYmQ+oCT4Me9/VPuaWvreMnUt6Sq9AoR/MhR99MISDAS6Xwhw/MkXFVSAcENgFQDmJ0o/4ooOlTknr0Hpv+8vb39YGJX/8GFIj5D5GPSD3eg3xK9aH2025w4kNXzMo1FHgX6TVPjY6WCzwvkvMQiEhvAXxW4Y0NL19cy9ccsqjlm2r5GFZixhiha9hycscKMb7p76+vnTnnl5aJbBXrNwO8duXP2nP4b051ukKktvE4BClCAAhSgwMQSYMBlYo0XW0sBClCAAhSgAAUoQAEK+Bfg+45/K5akAAUoQAEKFJqARwi5TyEr17ZtXT9afc0mFO9+5kiCy3XB+UEoTM7i6IH69Oamto4vLwue+wYL/b8QyKnmp6L4QeOmbSb4r6n6mk3bRxzody1agOL+pk3bLs/Gv7Zy/kqx8Vj85IGBz7Ad9McjcO5nYUFK6xEs3jB1+e2Xey4BuLupbVvaTSKzGQO/7fCq0++CieS9I/leZNMXlqUABShAgdEXYKB/9E1ZIwUoQAEKUIACE1igpmreQucpC2YhRyTa9a0J3CU2nQIUoAAFKECBcRJgwGWcoPkYClCAAhSgAAUoQAEKUGDcBfi+M+7kfCAFKEABClAgnwSkdnH5f4nIxYcbNRCAH61GZhOKdz9zJMHlC4Jvm92PogiABYn64uF2LT642Ib1qADFCvRZsC9sbNvelK6f2bR9pIF+P2H8TGNRF5z/hVcXJtwyWM5jUcB4BM7zOdC/onLBxar6U4flsEUPmZzTXR8P3+TzR/K9yKVvvJcCFKAABXIXYKA/d0PWQAEKUIACFKBAAQmEq8tuBfRziS7tEtuubt745I4C6iK7QgEKUIACFKDAGAkw4DJGsKyWAhSgAAUoQAEKUIACFDjiAnzfOeJDwAZQgAIUoAAFjqhAXXC+OaX8DkcjthahP7yq7TevjEbDsgnFu5830uByXeX/Z+/eo/Qq7/vQP89IgBBSLQIDxQm2aJJmWUpOm2BI3aTMKHYCGJM6kURwLg2kPQmYY6+V/tOkLSBgtUnTc9rULobT5BR8ktgOEo4TwKBc0IhcnAJOutIjZeWKbBKIGROUCAQy0uzjZ5hBw+i97Pey97svn72W1sia/e7n+X1+m7R7v9/97Iv/fcji4vfCWQh/k8Xs8jUL8YeyGH54aYw/evVEtm3vb3722V41DjL3YQP9V37bxV+9ZiHuCyFcuDSXF0PIrnxw7rO/lce/wwMMIYZ4/QNzT9y78vNlBM6rHOi/avbtXx9DeDSEMD2Mc79elOG7PIdh/7voV4PfEyBAgEBxAgL9xdk6MgECBAgQIFAzgcsvf9sF2fG16UbI1y1OPYZfPfLShvd+5jOfeblmpZguAQIECBAgMAEBAZcJoBuSAAECBAgQIECAAIFSBFzvlMJsEAIECBAgUFmB92y79B+EbOE3vhzqPydNMq1enwLhD8498Qs5Jx3ffdnFX3/W+S//0e7dB7+0+jODhOJP+ezsxf82hHjH8r9nMXz8oX1Pfm+/eXUIlv/XEMI7QwhvW/rs3Q/OPXlj/+O84yvDwqu/HUJ469K+nwtTp33Lg49+5i9Xf3bYQP/FF1982gUb48dCCDtOHjP7hTOnX/6hTp6nGl3yfVnI7klvHlj63dMnprJtDz/62T9buW8ZgfMqB/p3vuMdZ758xqsPLJ0HSzT5ndMH/ulll1w4te7YsV/61T94bnUfyvBdHlOgv99/uX5PgACB6gkI9FevJ2ZEgAABAgQITEjgO971DT8WsvDvQghTIYSFmGXX7X30//u5CU3HsAQIECBAgEDNBARcatYw0yVAgAABAgQIECBAILeA653cVHYkQIAAAQKNFFgMlG+IPxti+GcrCnw+ZFNXP7j/8c/0KTpePfv2f51l4fYQw0OnrZm6/pd+4/HnV35mEoH+DuHt4yELUyGGqZCFoyGGqx6ce3KuX0MHmfuwgf40h/fMXvytIcSHQwgbluZ0LIT4gw/OPfGLveZ49WWXXpRNndgbQvza1/fLwk89uP/JH3vt2YyTWxmB8yoH+pPE1dsuuWYhy37+9YcfsrAQY7jlgbkn//1qr9Xu75m59B0hLjwQsvBSjAvf88Dc7/1u2b7L461+q0beB136ne9+T4AAAQLFCQj0F2fryAQIECBAgEBNBHbu3Lnmb5//w/89i/GnQwhnpGlnIRw87cSJd3567uBf1aQM0yRAgAABAgQmLCDgMuEGGJ4AAQIECBAgQIAAgcIEXO8URuvABAgQIECgNgLvfuelf3/q+MK+EMObX590Fp+LIbvugf1PPtIp7Pyud138pnXHp/7PkGU/tBiUf23bc+LMw9//8MN/emz5OIOE4leDjbIS+dUzb//RLIb/1KEJT6wNx7/jU3P/83C/Bg0y91EC/en98lfNXPxfY4zvXzGnYzHEf7tuevN/3r1794nVc7169pv+UZZN/WKI4S0rfvdHaxbit//yY088vXp/gf4Qdu7ccvrL8+vTQxLvXeFzIgvhJ9cfO+3f7f7MZ15e7ZbyBkfn//z7Q4j/JYbwpqXfP72wZupdn/6Nx/94ef8yfJfHumrb278zLoRfev2/uyz8eXZa/PaHfv2JP+91Tqc3DJyYyu4KWfiGEOPnsoUTP/LQY7/3h/3+O/B7AgQIEBhdQKB/dENHIECAAAECBGom8I53vOPMDetf+tGpkH3tQhb/TozZzPLrIZdKWYhZ+Bd7H/1f99SsNNMlQIAAAQIEJigg4DJBfEMTIECAAAECBAgQIFCogOudQnkdnAABAgQI1EbgPbOXfE8I2UeXF0lbMfE/CyH8XBbCH6V/mwpxXRay94QQrgghnHVyv+xP4sKayx947PGnVhY9SCh+NdYogf7vnP2mr1kIU4+FEC54w3Fj9hMP7vvsv87TmEHmPmKgP7x39h9uOh7WfiqEkL7fXrl9IYvhYyELj6d/jCGev/gQRQhfv+JBivSrnm9VKCNwXvUV+hNSx7capF9k4W/TAylZjPtCyI4vNiCGS2MWdoYQvmpFQzq+PaEM3+U5XDX79q+PITwaQpheMa/PhRAeyEJ2aCpMfcOJhYX/69OPffZ/Lf8+vbXilTNe/WT22n+3y9tvnHnstKs7PciQ578P+xAgQIBAfgGB/vxW9iRAgAABAgQaIvCd3/J1G4+tO+3TWYjf2qmkGMK9f+crTvzI7t0Hv9SQkpVBgAABAgQIlCAg4FICsiEIECBAgAABAgQIEJiIgOudibAblAABAgQIVFLg6tmL37sQ4r0rViLPN88sfD6bWvjuh/b93mdXf2CQUPwpn529+N+GEO9Y/vcsho8/tO/J780zqYsvvvi0CzbGj4UQdrz++RD+Jk6F73jw0ScXw/H9tkHmPmqgP83lu9556TmvHs/uCzH7tn5ze8Pv09sU1iz8wAOPfvZXu32ujMB5HQL9yWdxpfqYfSrE8E0DOYdwLGbhxx/Y/+RPr35rRRm+y3NdPLc3xJ8NMfyzTvPPOpznHc7l9NHPhanTvuXBRz/zlwM62J0AAQIEBhQQ6B8QzO4ECBAgQIBA/QV6BPoXQggf/9KJEzfMzR18sf6VqoAAAQIECBAoU0DApUxtYxEgQIAAAQIECBAgUKaA650ytY1FgAABAgSqL/Ced138lnA83Bmy+O5VK8B3mvyJtCr41GknbvqVX/v9ZzrtMEgofvXnR1mhPx3r6pm3/0AWwr0r6hhoRfJB5j6OQH+a89JK6v8yC+HH3/gGhA66WVgIMft0WBtuevDXP/v5XmdXGYHzugT6B3Z+DfaPQow3Pbjvid/o5FyG78px05sGFuKJB2OMW1bPp1Ogf/X8lj7zxNpw/Ds+Nfc/D1f//zKZIQECBOotINBf7/6ZPQECBAgQIDCEwDve8Y4zN5754n8JcfHVd5tCCMe+/JD974cs/ptfffQP9q1+Un6IIXyEAAECBAgQaKGAgEsLm65kAgQIECBAgAABAi0RcL3TkkYrkwABAgQIDCjw7m/7xrdOLay9IYbsqiyEv7ciXP5SDOHPsxAfWpg6fvenH/39z/U69CCh+NXHGTXQf+XsN3/VVDj+mzHEzenYMQv/8oH9T/7nvBSDzH1cgf7lue2c3bLh5eysnSFmPxhC+AdL332nX6fvv58OMfzSQjxxZz//5eOVETivU6C/i/PWEMK5S79LD6v8Rcjiby+sCf/3Weds/u3du3enf+u4leG7euB3veviN515PP4fCyH7FzGLb1l6cOWlLAufDafF6x/69Sf+fOVnrtr2TRfHbOoXvrwQ4telBxSyuPB9nd6qkfe/D/sRIECAQH4Bgf78VvYkQIAAAQIECBAgQIAAAQIECHQVEHBxchAgQIAAAQIECBAg0FTfJaUaAAAgAElEQVQB1ztN7ay6CBAgQIAAAQIECBAgQIAAgSoICPRXoQvmQIAAAQIECBAgQIAAAQIECNReQMCl9i1UAAECBAgQIECAAAECXQRc7zg1CBAgQIAAAQIECBAgQIAAAQLFCQj0F2fryAQIECBAgAABAgQIECBAgECLBARcWtRspRIgQIAAAQIECBBomYDrnZY1XLkECBAgQIAAAQIECBAgQIBAqQIC/aVyG4wAAQIECBAgQIAAAQIECBBoqoCAS1M7qy4CBAgQIECAAAECBFzvOAcIECBAgAABAgQIECBAgAABAsUJCPQXZ+vIBAgQIECAAAECBAgQIECAQIsEBFxa1GylEiBAgAABAgQIEGiZgOudljVcuQQIECBAgAABAgQIECBAgECpAgL9pXIbjAABAgQIECBAgAABAgQIEGiqgIBLUzurLgIECBAgQIAAAQIEXO84BwgQIECAAAECBAgQIECAAAECxQkI9Bdn68gECBAgQIAAAQIECBAgQIBAiwQEXFrUbKUSIECAAAECBAgQaJmA652WNVy5BAgQIECAAAECBAgQIECAQKkCAv2lchuMAAECBAgQIECAAAECBAgQaKqAgEtTO6suAgQIECBAgAABAgRc7zgHCBAgQIAAAQIECBAgQIAAAQLFCQj0F2fryAQIECBAgAABAgQIECBAgECLBARcWtRspRIgQIAAAQIECBBomYDrnZY1XLkECBAgQIAAAQIECBAgQIBAqQIC/aVyG4wAAQIECBAgQIAAAQIECBBoqoCAS1M7qy4CBAgQIECAAAECBFzvOAcIECBAgAABAgQIECBAgAABAsUJCPQXZ+vIBAgQIECAAAECBAgQIECAQIsEBFxa1GylEiBAgAABAgQIEGiZgOudljVcuQQIECBAgAABAgQIECBAgECpAgL9pXIbjAABAgQIECBAgAABAgQIEGiqgIBLUzurLgIECBAgQIAAAQIEXO84BwgQIECAAAECBAgQIECAAAECxQkI9Bdn68gECBAgQIAAAQIECBAgQIBAiwQEXFrUbKUSIECAAAECBAgQaJmA652WNVy5BAgQIECAAAECBAgQIECAQKkCAv2lchuMAAECBAgQIECAAAECBAgQaKqAgEtTO6suAgQIECBAgAABAgRc7zgHCBAgQIAAAQIECBAgQIAAAQLFCQj0F2fryAQIECBAgAABAgQIECBAgECLBARcWtRspRIgQIAAAQIECBBomYDrnZY1XLkECBAgQIAAAQIECBAgQIBAqQIC/aVyG4wAAQIECBAgQIAAAQIECBBoqoCAS1M7qy4CBAgQIECAAAECBFzvOAcIECBAgAABAgQIECBAgAABAsUJCPQXZ+vIBAgQIECAAAECBAgQIECAQIsEBFxa1GylEiBAgAABAgQIEGiZgOudljVcuQQIECBAgAABAgQIECBAgECpAgL9pXIbjAABAgQIECBAgAABAgQIEGiqgIBLUzurLgIECBAgQIAAAQIEXO84BwgQIECAAAECBAgQIECAAAECxQkI9Bdn68gECBAgQIAAAQIECBAgQIBAiwQEXFrUbKUSIECAAAECBAgQaJmA652WNVy5BAgQIECAAAECBAgQIECAQKkCAv2lchuMAAECBAgQIECAAAECBAgQaKqAgEtTO6suAgQIECBAgAABAgRc7zgHCBAgQIAAAQIECBAgQIAAAQLFCQj0F2fryAQIECBAgAABAgQIECBAgECLBARcWtRspRIgQIAAAQIECBBomYDrnZY1XLkECBAgQIAAAQIECBAgQIBAqQIC/aVyG4wAAQIECBAgQIAAAQIECBBoqoCAS1M7qy4CBAgQIECAAAECBFzvOAcIECBAgAABAgQIECBAgAABAsUJCPQXZ+vIBAgQIECAAAECBAgQIECAQIsEBFxa1GylEiBAgAABAgQIEGiZgOudljVcuQQIECBAgAABAgQIECBAgECpAgL9pXIbjAABAgQIECBAgAABAgQIEGiqgIBLUzurLgIECBAgQIAAAQIEXO84BwgQIECAAAECBAgQIECAAAECxQkI9Bdn68gECBAgQIAAAQIECBAgQIBAiwQEXFrUbKUSIECAAAECBAgQaJmA652WNVy5BAgQIECAAAECBAgQIECAQKkCAv2lchuMAAECBAgQIECAAAECBAgQaKqAgEtTO6suAgQIECBAgAABAgRc7zgHCBAgQIAAAQIECBAgQIAAAQLFCQj0F2fryAQIECBAgAABAgQIECBAgECLBARcWtRspRIgQIAAAQIECBBomcAVV1zx1yGEs1eV/dePPPLIOS2jUC4BAgQIECBAgAABAgQIECBAYOwCAv1jJ3VAAgQIECBAgAABAgQIECBAoI0CAv1t7LqaCRAgQIAAAQIECLRD4PLLL/9cjPEtK6vNsuzze/fufWs7BFRJgAABAgQIECBAgAABAgQIEChOQKC/OFtHJkCAAAECBAgQIECAAAECBFokINDfomYrlQABAgQIECBAgEDLBK644ornQwhfsapsK/S37DxQLgECBAgQIECAAAECBAgQIFCMgEB/Ma6OSoAAAQIECBAgQIAAAQIECLRMQKC/ZQ1XLgECBAgQIECAAIEWCbjeaVGzlUqAAAECBAgQIECAAAECBAiULiDQXzq5AQkQIECAAAECBAgQIECAAIEmCgi4NLGraiJAgAABAgQIECBAIAm43nEe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CBeghkWbY5hJD+zK6a8VuX/nf6XdpW/0z/dmjFZ5b/vvLfPrf0+/Rvi39ijCt/Xw8ksyRAgMAqAQEXpwQBAgQIECBAgAABAk0VcL3T1M6qiwCBJOB+uPOAAAECBAgQIECAAIFJCwj0T7oDxidAgAABAgQIECAwIYGlLynS6Cm0n4L5KazfKcRfxgyXA/1zS4PtXwr6L//vMuZgDAIECIwkIOAyEp8PEyBAgAABAgQIECBQYQHXOxVujqkRIJBLwP3wXEx2IkCAAAECBAgQIEBgQgIC/ROCNywBAgQIECBAgACBsgWWvrC4LoQw02Hl/bKnM8h4yyv5p5D/XIxRyH8QPfsSIFCagIBLadQGIkCAAAECBAgQIECgZAHXOyWDG44AgZEF3A8fmdABCBAgQIAAAQIECBAoUUCgv0RsQxEgQIAAAQIECBAoU6DGX1j0Y0oB/xTqt4p/Pym/J0CgVAEBl1K5DUaAAAECBAgQIECAQIkCrndKxDYUAQJDCbgfPhSbDxEgQIAAAQIECBAgUBEBgf6KNMI0CBAgQIAAAQIECIwqsOILi7eGENJK/G3ZBPzb0ml1Eqi4gIBLxRtkegQIECBAgAABAgQIDC3gemdoOh8kQKAgAffDLXhT0KnlsAQIECBAgAABAgQmIiDQPxF2gxIgQIAAAQIECBAYj8CKLy1+MISweTxHrf1RUsD/o1/2uDfGmP5uI0CAQCkCAi6lMBuEAAECBAgQIECAAIEJCLjemQC6IQkQOEXA/fCOJ4X74f5bIUCAAAECBAgQINAAAYH+BjRRCQQIECBAgAABAu0SKOPVwSfmn1tEPXbwQDgxP7/49+Wfr/39td8ff/13r/3vtK2ZPu/1v6+dnj7l39a8/m/Ti/uesWVrUQ1MX2QsfpkRY7y3qEEclwABAssCAi7OBQIECBAgQIAAAQIEmirgeqepnVUXgeoLlHE//Pj8S4sQrxycD8e/+NrfX136t/T34/NHF/9teb/ln+nf1k6f9Tri8t/XTq9//d9OW/r92nPPCunf1205ef98zPruh48Z1OEIECBAgAABAgQIlCkg0F+mtrEIECBAgAABAgQIjCCw4ouLW0c4zBs+moL5KZT/pYMHFv89/Uwh/rK3FOxP4f/08/QtW15/KGCMYf/0ZcbcUrg//bQRIEBg7AICLmMndUACBAgQIECAAAECBCoi4HqnIo0wDQItEijifngK4qc/r/zha4vYvHxwPrxy8ORiNWXxpuD/a3/WhzPflu6Nv/YAwBjD/u6Hl9VM4xAgQIAAAQIECBAYk4BA/5ggHYYAAQIECBAgQIBAEQLj/NJiZXh/UsH9QY2WV/tPwf4zZ2bHtZq/VxAP2gj7EyCQS0DAJReTnQgQIECAAAECBAgQqKGA650aNs2UCdRQYJz3w1eG9ycV3B+0Bcsr/K/bMh02XrZ5XAF/98MHbYT9CRAgQIAAAQIECExAQKB/AuiGJECAAAECBAgQINBPYFxfXKQQ/9H9cxNbeb9fnYP+fnkl/9O3bA3pz4gr+FulaNAG2J8AgZ4CAi5OEAIECBAgQIAAAQIEmirgeqepnVUXgWoIjOt+eArxv/jYoYmtvD9uzeWV/M/cMh3WvW161IC/++HjbpDjESBAgAABAgQIEBijgED/GDEdigABAgQIECBAgMCoAktfXNwaQrhumGM1LcDfz2CMAf97QwgfjTHO9RvT7wkQINBNQMDFuUGAAAECBAgQIECAQFMFXO80tbPqIjBZgVHvhzctwN+vG2MM+Lsf3g/b7wkQIECAAAECBAiULCDQXzK44QgQIECAAAECBAh0Elj64uKeEMLsoELLIf60En/6e5u3FPBfPzO7+Cf9fYgtrVJ0vWD/EHI+QoBAEHBxEhAgQIAAAQIECBAg0FQB1ztN7ay6CExGYJT74csh/iP7D4X09zZvKeC/cWZz2HDZ5pD+PsTmfvgQaD5CgAABAgQIECBAoAgBgf4iVB2TAAECBAgQIECAQE6BLMtSgD8F+Tfn/Mjrux3Zc184MT8fju7fN+hHG7//8sr9Zy6G+7cNU2/6IuO2GGNaqchGgACBXAICLrmY7ESAAAECBAgQIECAQA0FXO/UsGmmTKCCAqPcDz98/4Hw6vxL4cX96datbaXA8sr9Gy/bHDbMDPxVQzqU++FOKQIECBAgQIAAAQITFhDon3ADDE+AAAECBAgQINBOgWG/uFhejT+F+W35BFK4/4wtW0MK96efA25WKBoQzO4E2iwg4NLm7qudAAECBAgQIECAQLMFXO80u7+qI1C0wLD3w5dX439hz4Gip9iY46dw/7ot0yGF+9dtGfgttu6HN+ZMUAgBAgQIECBAgEDdBAT669Yx8yVAgAABAgQIEKi1wNKrhG/98oo31w1SSArwC/EPItZ53xTuXz8zGzbuuGbQg6WV+tOK/ZZ/GlTO/gRaJCDg0qJmK5UAAQIECBAgQIBAywRc77Ss4colMCaBYe+Hp9X4hfhHb0IK92+c2Rw2bR94oRv3w0fndwQCBAgQIECAAAECAwkI9A/EZWcCBAgQIECAAAECwwtkWbYrhJDC/Lk2q/HnYhpqpyGD/SnM/9EYY+qjjQABAqcICLg4KQgQIECAAAECBAgQaKqA652mdlZdBIoTGPR+uNX4i+vFkMF+98OLa4kjEyBAgAABAgQIEDhFQKDfSUGAAAECBAgQIECgYIGlVYj2hRA25xlKkD+P0nj2WQ72p1X7099zbl47nBPKbgTaJiDg0raOq5cAAQIECBAgQIBAewRc77Sn1yolMKrAoPfDBflHFc//+eVg/4bLNof095yb++E5oexGgAABAgQIECBAYBQBgf5R9HyWAAECBAgQIECAQA+BpS8ursu7Kr8g/+ROpyGD/bd9+SGNe2OM6QsNGwECBIKAi5OAAAECBAgQIECAAIGmCrjeaWpn1UVgfAKD3g8X5B+f/aBHGjLY7374oND2J0CAAAECBAgQIDCAgED/AFh2JUCAAAECBAgQIJBXYJDXCQvy51Utfr8U7D9jy9awccfOvCv2e+1w8W0xAoHaCAi41KZVJkqAAAECBAgQIECAwIACrncGBLM7gZYJDHI/XJC/OidHCvav2zIdzt6+Ne+K/e6HV6d9ZkKAAAECBAgQINAwAYH+hjVUOQQIECBAgAABApMVWFqF6J4QwmyemRzZc19If2zVElhesX/jjmvyTix9kbHNav15uexHoJkCAi7N7KuqCBAgQIAAAQIECBAI3kjmJCBAoKPAoPfDD99/ILyw5wDNigksr9i/afvWvDNzPzyvlP0IECBAgAABAgQI5BQQ6M8JZTcCBAgQIECAAAEC/QSyLEsh/n399ku/P3bwQDh8150hrc5vq65ACvZvuvGmxVX7c2zpS4zbYoz35tjXLgQINFBAoL+BTVUSAQIECBAgQIAAAQKLAq53nAgECKwWGOR++CsHnwvzdz8R0ur8tuoKpGD/9A2XhHVbzsszSffD8yjZhwABAgQIECBAgEBOAYH+nFB2I0CAAAECBAgQINBLIO8rhVOA/+j+Oavy1+x0Wj+zLWzcsTOkgH+fzSuH+wn5PYEGCwi4NLi5SiNAgAABAgQIECDQcgHXOy0/AZRPYJVA3vvhKcD/4mOHrMpfszNow8zmcPb2rSEF/N0P70fg9wQIECBAgAABAgTGIyDQPx5HRyFAgAABAgQIEGipwCCvFD6y5z5B/hqfJynMv35mNmzccU2eKrxyOI+SfQg0TEDApWENVQ4BAgQIECBAgAABAq8LuN5xMhAgkAQGuR9++P4Dgvw1Pm1SmH/jzOawaXvut9duizGm++I2AgQIECBAgAABAgSGEBDoHwLNRwgQIECAAAECBAgsfXkxG0LY108jrcr/xdt3hfTTVn+BFOzfdLrbAIYAACAASURBVONN4Ywtfb/I8Mrh+rdbBQQGEhBwGYjLzgQIECBAgAABAgQI1EjA9U6NmmWqBAoSyLIs1/3wtCr/s3fMhfTTVn+BFOyfvuGSsG5LrrfX3hZjvLf+VauAAAECBAgQIECAQPkCAv3lmxuRAAECBAgQIECgAQJ5XylsVf4GNLtDCQOs1p9C/R+NMe5qpoSqCBBYKSDg4nwgQIAAAQIECBAgQKCpAq53mtpZdRHIJ5D3frhV+fN51m2vAVbrdz+8bs01XwIECBAgQIAAgcoICPRXphUmQoAAAQIECBAgUBeBLMvSqvxpNaKuW1qN//Bdd4ZjBw/UpSzzHEIgBfvPvWVXSD/7bIdijBf128nvCRCot4CAS737Z/YECBAgQIAAAQIECHQXcL3j7CDQXoE898PTavzzdz8RXjnoLbVNPlNSsP+Cm2dD+ul+eD8CvydAgAABAgQIECAwmIBA/2Be9iZAgAABAgQIEGixQJZlm0MI9/QL86cQ//O339piqXaVnsL8G3fsDOtntvUrPK1OtC3GmH7aCBBooICASwObqiQCBAgQIECAAAECBBYFXO84EQi0TyDv/fAU4n/2jrn2AbW04hTmP3v71rBhJn1d0nNzP7yfkN8TIECAAAECBAgQWCEg0O90IECAAAECBAgQIJBDIO+XF0f23BfSH1u7BFKof/3MbNi445p+hfsSo5+Q3xOosYCAS42bZ+oECBAgQIAAAQIECPQUcL3jBCHQLoG898MP338gvLDHW2rbdXaExRX6N85sDpu2b+1Xuvvh/YT8ngABAgQIECBAgMCSgEC/U4EAAQIECBAgQIBAH4GlLy+e6rXbifnnwuG77gxpdX5bewVSsP/cW3aF9LPH5kuM9p4iKm+4gIBLwxusPAIECBAgQIAAAQItFnC90+LmK711Annuhx+ffynM3/1ESKvz29orkIL9F9w8uxjwdz+8veeBygkQIECAAAECBMYjINA/HkdHIUCAAAECBAgQaKhAlmWzIYR9vcpLIf7nb7+1oQLKGlQghfk37tgZ1s9s6/clxvUxRu+iHhTY/gQqLCDgUuHmmBoBAgQIECBAgAABAiMJuN4Zic+HCdRGIM/98BTif/YOtzVr09SCJ5rC/Gdv3xo2zGx2P7xga4cnQIAAAQIECBBotoBAf7P7qzoCBAgQIECAAIERBPJ8eXF0/77FlfltBFYKpFD/+pnZsHHHNf2+xPhojHEXPQIEmiEg4NKMPqqCAAECBAgQIECAAIFTBVzvOCsINF8gz/3wF/cfCvN3P958DBUOJJBC/RtnNodN27e6Hz6QnJ0JECBAgAABAgQInBQQ6Hc2ECBAgAABAgQIEOggkGXZdSGEe3rhHNlzX0h/bAS6CaRAv1C/84NAewQEXNrTa5USIECAAAECBAgQaJuA6522dVy9bRPIcz/88P0Hwgt7DrSNRr0DCJy9Y6tQ/wBediVAgAABAgQIECCwUkCg3/lAgAABAgQIECBAYJVAri8v7rozpNX5bQT6CeQI9adD3Gal/n6Sfk+g+gICLtXvkRkSIECAAAECBAgQIDCcgOud4dx8ikAdBPLcD0+r8qfV+W0E+gnkCPW7H94P0e8JECBAgAABAgRaKSDQ38q2K5oAAQIECBAgQKCbQJ7XCj9/+63h2EErETmL8gusn9kWNt14U78PCPX3E/J7AhUXEHCpeINMjwABAgQIECBAgACBoQVc7wxN54MEKi2Q5374s3fMhVcOPlfpOkyuWgIbZjaH6Rsu7Tcp98P7Cfk9AQIECBAgQIBAqwQE+lvVbsUSIECAAAECBAj0Esjz5YUwv3NoWIE10+eF8z/8kV4fT0tcfdRK/cMK+xyByQsIuEy+B2ZAgAABAgQIECBAgEAxAq53inF1VAKTFMhzP1yYf5IdqvfYa6fPChd+6Cr3w+vdRrMnQIAAAQIECBAoUUCgv0RsQxEgQIAAAQIECFRXoN+XFyfmnwuH77rTyvzVbWEtZpZC/efesiukn122FOq/PsY4V4uCTJIAgTcICLg4IQgQIECAAAECBAgQaKqA652mdlZdbRXodz/8+PxLYf7uJ6zM39YTZEx1p1D/BTfPhvTT/fAxoToMAQIECBAgQIBAYwUE+hvbWoURIECAAAECBAjkFciybHMI4alu+wvz55W0Xx6BnKH+bTHGFO63ESBQIwEBlxo1y1QJECBAgAABAgQIEBhIwPXOQFx2JlBpgX73w4X5K92+2k0uZ6jf/fDaddaECRAgQIAAAQIExi0g0D9uUccjQIAAAQIECBColUC/Ly+E+WvVztpMVqi/Nq0yUQIDCQi4DMRlZwIECBAgQIAAAQIEaiTgeqdGzTJVAj0E+t0PF+Z3+hQhINRfhKpjEiBAgAABAgQINE1AoL9pHVUPAQIECBAgQIBAboGlLy/uCSHMdvvQ87ffGo4dPJD7mHYkkFcghfrP//BHeu2eVui3MlFeUPsRqICAgEsFmmAKBAgQIECAAAECBAgUIuB6pxBWByVQqkCe++HP3jEXXjn4XKnzMlg7BFKo/8IPXeV+eDvarUoCBAgQIECAAIEhBAT6h0DzEQIECBAgQIAAgWYIZFm2T5i/Gb2saxVnbNkazrnltp5fYsQYL6prfeZNoG0CAi5t67h6CRAgQIAAAQIECLRHwPVOe3qt0uYK9LsfXocwfwqFb5zZvNikdW+bfu3nlvNCerNA2tLP4/NHw8t/+Fx4cX9aL2U82/K4a889K6ydXh/S/05/ih53PLOvzlFSry64uev6Smmih9wPr06/zIQAAQIECBAgQKBcAYH+cr2NRoAAAQIECBAgUBGBfl9eWJm/Io1qwTTWz2wLm268qVelczHGbS2gUCKB2gsIuNS+hQogQIAAAQIECBAgQKCLgOsdpwaBegv0ux9e9TD/2Tu2hhSm37AU5s/TjRS2f+Xg/Ejh/jRuenAgBdHzbuMYN+9Yddwv9XD6hkvdD69j88yZAAECBAgQIECgUAGB/kJ5HZwAAQIECBAgQKCKAlmW7Qoh3NptbofvujMc3Z8W77cRKEdg445rQvrTY7stxpjOWxsBAhUWEHCpcHNMjQABAgQIECBAgACBkQRc74zE58MEJirQ7374/N2Pj3U1+3EWm1bBTyu6p5+jbClkP3/3E+GVg8/lPkwad5Agf6cDDzNu7gnWeMf0oMSm7Vt7VeB+eI37a+oECBAgQIAAAQLDCQj0D+fmUwQIECBAgAABAjUVyLIsvc+1a1r/yJ77QvpjI1C2QJ9Qf3o/9PUxxrmy52U8AgTyCwi45LeyJwECBAgQIECAAAEC9RJwvVOvfpktgWWBfvfDD99/ILyw50DlwFKAf+PM5n6h74HnnbfeHKvIDzR23nEHOmjNd+4T6nc/vOb9NX0CBAgQIECAAIHBBQT6BzfzCQIECBAgQIAAgZoKZFm2OYTwVLfpHzt4IDx/e9eF+2tadXWnvWb6vLB2ejqkn2umpxcnmn4u//vx+fnFfzsxf3LVpBPz8+G1P8+F1K+mbTlC/dtijOnLDBsBAhUUEHCpYFNMiQABAgQIECBAgACBsQi43hkLo4MQKFWg3/3wtFr9s3dUb/2QFOafvuGSkVfH74adVs1Pdaef3bYcK8gP3Ms84w580Jp/IEeo3/3wmvfY9AkQIECAAAECBPILCPTnt7InAQIECBAgQIBAzQWyLEsr86cV+k/ZhPnLaW4K66+fmQ2nb9kaztjS85W6uSa0Mtj/pYMHax/0Tz6bbrypl81cjHFbLhw7ESBQuoCAS+nkBiRAgAABAgQIECBAoCQB1zslQRuGwBgFet0Pb2uYf5m3X7h+3ZbzwgU3d/wqYaQO9Rt3pIPX8MM5Ht5wP7yGfTVlAgQIECBAgACB4QQE+odz8ykCBAgQIECAAIGaCWRZtiuE0HH5/RQK/8IH3l+ziuoz3RTcP3NmNqyfKSeHvryif3pIYznkn1b7X7nSf5X1Uqj/3Ft2Lb6poMt2W4wxnc82AgQqJiDgUrGGmA4BAgQIECBAgAABAmMTcL0zNkoHIlCKQK/74SlU/vQHHyplHoMMksLdF37oqr4fSfN/8bFD4eWDr73hNT2ckD6btnVbpsOZbzsvbJhJL+vtvfUL169ePX7luOnv6U8R4/abd9N+nwzTwxPLlh3qcz+8aU1XDwECBAgQIECAQEcBgX4nBgECBAgQIECAQOMFsixLS+mk1fk7bs/ffmtI4W/beAU27rhmcTX+HsH08Q7Y52gp0L8c7K/6av7pIYhzbrmtW0WHQgjXxxir9z7sUjtqMALVExBwqV5PzIgAAQIECBAgQIAAgfEIuN4Zj6OjEChDoN/98GfvmFsMwVdtS6HutDJ+ty0F6F+4/0B4cX+6Pdp7S+HwFO4/e/vWXkHxxVB+r4cblo9zfP5oLrNxjduvvqb9vs8bEdwPb1rD1UOAAAECBAgQINBRQKDfiUGAAAECBAgQINBogSzL0lI8T3Ur8sie+0L6YxufQNWC/P0qWxn0PzH/2qpOo2xfOnhgLA+IJMf0p8uWvsTYFmPs/+3VKMX4LAECAwkIuAzEZWcCBAgQIECAAAECBGok4HqnRs0y1VYL9Lsffvj+A+GFPdVb3Gb1avirm5hC/PN3Pz5wb1PAfuPM5rBp+9auny3CZFLjDgxUoQ/0OQfcD69Qr0yFAAECBAgQIECgGAGB/mJcHZUAAQIECBAgQKAiAlmWpZX50wr9p2xpVf60Or9tPAJpVflNN95UmRX5x1PVcEcZx4Mi6c0GyTO5dtnmYozbhpuhTxEgUISAgEsRqo5JgAABAgQIECBAgEAVBFzvVKEL5kCgv0Cv++FpVf60On/Vtj6rs4dxBO57hcXTKv3zdz+RawX+Qe0mNe6g86zC/ukhiOkbLun1lgb3w6vQKHMgQIAAAQIECBAoTECgvzBaByZAgAABAgQIEJi0QJZl14UQ7uk0j7Qq+xc+8P5JT7ER4+cInnetM/UhPVixvDJ++rm8Yv7a6enFz6XjL2+nb9my+L/T71b+e9UgUw1fvH3XYi2jbKnGc2/Z1avW62OM944yhs8SIDA+AQGX8Vk6EgECBAgQIECAAAEC1RJwvVOtfpgNgU4Cve6Hp9D60x98qJJwF9w82zXEnVblT6vzj2PrF64vymdS447DrOxjpFB/Oh/Szy6b++FlN8V4BAgQIECAAAECpQkI9JdGbSACBAgQIECAAIGyBbIsy7qNmVbmT0Fy2/ACKWy+fmY2bNxxTe6DrAzwp1XsR9lWBvuXg/49VrMfZaihPjuucyzVdM4tt3Wbg1cND9UdHyJQjICASzGujkqAAAECBAgQIECAwOQFXO9MvgdmQKCfQK/74Wll/rRCf9W2XqvzF/FGgekbLg0bZjZ3ZCjSaFLjVq3feebT540N7ofnQbQPAQIECBAgQIBALQUE+mvZNpMmQIAAAQIECBDoJ9Dr1cIpSD5qmLzf+E3/fQrxDxrkP7p/rhT3qgT90xsgRl2hf/k86uN9b4zx+qafc+ojUAcBAZc6dMkcCRAgQIAAAQIECBAYRsD1zjBqPkOgPIFe98MP338gvLCnmovbdFudv6g3CvRaAb6IBwiWz4BJjVveGTjekXq91SCE4H74eLkdjQABAgQIECBAoCICAv0VaYRpECBAgAABAgQIjE8gy7LZEMK+TkdMq/KnldNtwwmk1eI33XhTSKH5PFsKtB/Zszsc3d+xHXkOMbZ90pyXV/AvekX/w3fdOdaa09yTe483EGyLMc6NDcuBCBAYSkDAZSg2HyJAgAABAgQIECBAoAYCrndq0CRTbK1Ar/vhRYbUxwF+0cc7v/11/u7Hw4v702Ls49/SCv1pxfxO29MffCikhwmK2CY1bhG1FH3M9ADE9A2XhLRaf5fN/fCim+D4BAgQIECAAAECpQsI9JdObkACBAgQIECAAIGiBXqtRpTC/CnUbxtMIEeg/A0HTEH+FGqvuvXygwnLQfk109ODwXTYO72JYFwr8688fJrr+R/+SLf5HYoxXjTy5B2AAIGRBARcRuLzYQIECBAgQIAAAQIEKizgeqfCzTG11gv0uh/+7B1zIYX6q7j1Crg/9b77CptyCotf+KGrOh6/SK9JjVsYZMEH7uUVQnA/vGB/hydAgAABAgQIEChfQKC/fHMjEiBAgAABAgQIFCiQZdl1IYR7Og2RVolPIXNbfoEUIl8/Mxs27ui8UtLqI6Ugewq0H9lT3Bcu+WffvD1TH3r04rYY467mVa0iAvUREHCpT6/MlAABAgQIECBAgACBwQRc7wzmZW8CZQn0uh+eVrhPK91XdTt7x9awafvWU6ZXxry7jX34/gPhhT3FLQg0qXGreg70m1c3r6XPuR/eD9DvCRAgQIAAAQIEaiUg0F+rdpksAQIECBAgQIBAP4Esy7Ju+zxz7Y5+H/f7FQJ9wuOnWKUQvyB/sadQesDi3Ft2heU3C6waLb2DOr1quJh3URdbmqMTaISAgEsj2qgIAgQIECBAgAABAgQ6CLjecVoQqKZAr/vhRa5yPw6N6RsuDWmV/tVbegghhfqL3NZtOS9ccPPsKUOktxmkVfqL2iY1blH1FH3ctEp/6lP62WFzP7zoBjg+AQIECBAgQIBAqQIC/aVyG4wAAQIECBAgQKBIgV6vFn7+9lvDsYPFraxTZF1lH7tPaPyU6aRV+b94+66QftqKF1g/sy1suvGmbgPdG2O8vvhZGIEAgU4CAi7OCwIECBAgQIAAAQIEmirgeqepnVVXnQV63Q9PofQUTq/yduGHruoY1H76gw+F4/MvFTr1FBBP46/e0rhp/KK2SY1bVD1lHDc99JEe/uiyuR9eRhOMQYAAAQIECBAgUIqAQH8pzAYhQIAAAQIECBAoWiDLsrSczr5O46Qgfwr023oLpCD/xh07QwqM59lSgP/Int3h6P6O7HkOYZ8hBc655bZwxpZTX0e9dLi0Sn9xy0gNOWcfI9AGAQGXNnRZjQQIECBAgAABAgTaKeB6p519V3V1BXrdDy96lflxqQj0n5Qs+kGCcfVsUsdJq/Sntxt02dwPn1RjjEuAAAECBAgQIDBWAYH+sXI6GAECBAgQIECAwKQErM4/mvzGHdeE9CfvdmTPfSH9sU1GID18cf6HP9Jt8EMxxosmMzOjEmi3gIBLu/uvegIECBAgQIAAAQJNFnC90+Tuqq2OAnVfnT+ZC/SfPPME+nv/V9jtzQZLn3I/vI7/R8ycCRAgQIAAAQIEThEQ6HdSECBAgAABAgQI1F4gy7LrQgj3dCpE8Lx3e9Nq/JtuvCn3OZBW4z98152597djcQJ9HsKwKlFx9I5MoKuAgIuTgwABAgQIECBAgACBpgq43mlqZ9VVR4Fe98MP338gvLDnQC3KEug/2SaB/v6n7Nk7toZN2721tr+UPQgQIECAAAECBOoqINBf186ZNwECBAgQIECAwOsC3VYjOjH/XPjCB95PqoNAWuE9BfnP2NL1BvgbPpUsU5D/2MF6fBnUhqanHp57y66QfnbY5mKM29rgoEYCVRIQcKlSN8yFAAECBAgQIECAAIFxCrjeGaemYxEYTaDb/fC6hcIF+k+eB3Xr3Whn8HCfTqv0X3DzbEg/3Q8fztCnCBAgQIAAAQIEqi0g0F/t/pgdAQIECBAgQIBAH4Esy2ZDCPs67ZYC6GlFedtJgRT+Xj8zG9Lq7nm2FOQ/un8upDcd2Kon0OcNC1bpr17LzKjhAgIuDW+w8ggQIECAAAECBAi0WMD1Toubr/RKCfS6Hz5/9+Phxf2HKjXfXpMR6D+pI9Cf77TdMLM5TN9wabed3Q/Px2gvAgQIECBAgACBigoI9Fe0MaZFgAABAgQIECCQT6DbakTp089cuyPfQVqyVwrx5w3yJ5IU4hfkr/bJYZX+avfH7NonIODSvp6rmAABAgQIECBAgEBbBFzvtKXT6qy6QK/74U+9r16Lsgj0nzzbBPrz/Zdnlf58TvYiQIAAAQIECBCop4BAfz37ZtYECBAgQIAAAQIhBKvz5zsNztiyNWy68aaQwt95tmMHD4T0doO0Or+t+gJW6a9+j8ywPQICLu3ptUoJECBAgAABAgQItE3A9U7bOq7eKgo0aXX+5CvQf/IsE+jP/1+cVfrzW9mTAAECBAgQIECgXgIC/fXql9kSIECAAAECBAisELA6f+/TIQX4U5A/BfrzbCnAn4L8KdBvq4+AVfrr0yszbb6AgEvze6xCAgQIECBAgAABAm0VcL3T1s6ru0oCTVqdP7kK9J88uwT68/+XZpX+/Fb2JECAAAECBAgQqJeAQH+9+mW2BAgQIECAAAECSwK9ViM6sue+kP60dUsB7/Uzs2HjjmtyEaQg/9H9c602ywVV4Z2s0l/h5phaqwQEXFrVbsUSIECAAAECBAgQaJWA651WtVuxFRTo+bba+w+EF/bUb5GWboH+Z++YC68cLPbtsd1WeS86WD+pcSt4So80Jav0j8TnwwQIECBAgAABAhUVEOivaGNMiwABAgQIECBAoLdAlmX3hBCu67TXM9fuaC1fWo3/nFtuy11/2x9+yA1V8R3TQxznf/gj3WY5F2PcVvESTI9AIwQEXBrRRkUQIECAAAECBAgQINBBwPWO04LAZAV63Q9/6n31XNzmgptnw7ot550Ce7iEBxS6BcJf3H8ozN/9eGHNntS4hRU0oQOnVfrTAyFdNvfDJ9QXwxIgQIAAAQIECIwmINA/mp9PEyBAgAABAgQITEAgy7LNIYSnOg3d5oB6WpE/76r8xw4eCIfvujOk1fltzRDosUr/oRDC9THGuWZUqgoC1RUQcKlub8yMAAECBAgQIECAAIHRBFzvjObn0wRGEeh1P7yM8Psoc+/12bN3bA2btm89ZZe0On9apb/IbfqGS0MK16/eUpg/hfqL2iY1blH1TPK4PVbpdz98ko0xNgECBAgQIECAwNACAv1D0/kgAQIECBAgQIDApASszn+qfN4wfwrwpyB/CvTbmiXQZ5X+e2OM1zerYtUQqJ6AgEv1emJGBAgQIECAAAECBAiMR8D1zngcHYXAMAJNXJ0/OaTV+dMq/au34/Mvhac/+NAwVLk/k1Z3T6u8r97SgwTpgYKitkmNW1Q9kzxun1X63Q+fZHOMTYAAAQIECBAgMJSAQP9QbD5EgAABAgQIECAwSYEsy9Lq/Kcsn3N0/77FsHrbtjO2bA3n3HJbz7JTkP/o/rmQ3mBga67AphtvCmml/g7boRjjRc2tXGUEqiEg4FKNPpgFAQIECBAgQIAAAQLjF3C9M35TRySQV6Db/fC0knxaUb6uW69AdpHB+l7jPvW+4u6fT2rcup4feebd7Y0HIQT3w/MA2ocAAQIECBAgQKBSAgL9lWqHyRAgQIAAAQIECPQTyLLsuhDCPZ32+8IH3h9ScL1t25s/sadnySnEX4Ugf1pBfv3MbDh9y9awdno6HJ+ff33eK/t2Yunfl38u77Ryn+XPtrHfvZrdZ5X+bTHGYt9V3bb/+NRLYJWAgItTggABAgQIECBAgACBpgq43mlqZ9VVdYFe98PTKvZpNfs6b2mF/rRS/+qtyIcVuoXA08r86UGCorZJjVtUPVU4bp9V+t0Pr0KTzIEAAQIECBAgQCC3gEB/bio7EiBAgAABAgQIVEGg2+uF27o6f48V2Rfb9fztt4ZjBw9MrHUpYL5xx85uq8aPbV7eQHCSMr2tIb21ocM2F2PsuHz/2BrhQARaLiDg0vITQPkECBAgQIAAAQIEGizgeqfBzVVapQW63Q8vMvBeJsjZO7aGTdtPvZeZHlRI4foiHli46OPXdCyxaNNJjVtmPycxVreHQkII7odPoiHGJECAAAECBAgQGFpAoH9oOh8kQIAAAQIECBCYhECWZVmncQ/fdWdIof62bd1W508B92QyqTB/WUH+1f1u63mw0mH9zLaQHvTosHnNcNv+D4R6SxcQcCmd3IAECBAgQIAAAQIECJQk4HqnJGjDEFgl0O1++Pzdj4cUQK/71muF9SIC9t0eIEiORb7xYFLj1v38yDP/DTObQ3r7gfvhebTsQ4AAAQIECBAgUGUBgf4qd8fcCBAgQIAAAQIE3iDQ6/XCz1y7o3VaPYLbE1uZPwX518/Mho07Oq9yVHST0gMM6a0Ebd5SD87/8Ee6EXjNcJtPDrUXLiDgUjixAQgQIECAAAECBAgQmJCA650JwRu21QK97oc/9b77GmOTwtgplL16G/cq/WU/PLBcz6TGbcwJ0qeQXr4hBPfD23IiqJMAAQIECBAg0AABgf4GNFEJBAgQIECAAIG2CGRZlpbgn11db1qZP63M3rbtnFtuC2dsOfV1xJMKtacQ/6SC/Mu9b+u5sPrc73ZueM1w2/6vhHrLFhBwKVvceAQIECBAgAABAgQIlCXgeqcsaeMQOCnQ7X54ESvXT9K9VyD7lYPPhWfvmBvL9C64eTas23Jex2MVuTr/pMYdC1pNDtLDeC7GuK0mZZgmAQIECBAgQIBAywUE+lt+AiifAAECBAgQIFAngW6vF04rsqcQe9u2N39iT8eSy/ZIK8JvuvGmjg8XlN2Tsmsvu76846UHPVKov8OW3sN9fYxxPN+C5Z2Q/Qi0REDApSWNViYBAgQIECBAgACBFgq43mlh05U8cYFu98NTwD0F3Zu09Qq9H77/QHhhz2j3/8/esTVs2n7q4jjJsMgHJCY1bpPOjTy1pAc10jnkfngeLfsQIECAAAECBAhUVUCgv6qdMS8CBAgQIECAAIE3CPR6vfAz1+5opVa3QH9ZHinIv35mdqBV+dMK+ifm58OXVj2AkY61vK2Znl786/LPk/9+cp+1r+/z2r+dmH8uHN0/F47sac6rpkc5qZPnubfsCitdVxzvthjjrlGO77MECHQWEHBxZhAgQIAAAQIECBAg0FQB1ztN7ay6qirQ6374U+9r3j3QXqv0h9GP7gAAIABJREFUpx6N8hBDj7D3YvtHOXav82dS41b1nC5yXun8SYH+9LPD5n54kfiOTYAAAQIECBAgMDYBgf6xUToQAQIECBAgQIBAkQJZlj0VQti8eowUED98151FDl3JY3dbgT0F27/wgfcXPueNO64ZKMif5vXF23ctBu+buCWP9HDD8laFWnv06FCM8aIm9kFNBCYtIOAy6Q4YnwABAgQIECBAgACBogRc7xQl67gEOgt0ux9e5Gryk+5Fr9Xsj8+/tBi8Tz8H3S76+DVdPzKO1f+7HXxS4w7q05T9e5w/7oc3pcnqIECAAAECBAg0XECgv+ENVh4BAgQIECBAoCkC3V4vnMLrTQ2J9+pdt0D/sYMHwvO331pY29O4m268qdvK7x3HLXpOhRWb48BpBfzkkVxWbmU9WNFrimlu53/4I9122RZjnMtRol0IEBhAQMBlACy7EiBAgAABAgQIECBQKwHXO7Vql8k2QKDb/fCnP/jQUKH2upCkVdbTyvadtmEeZuh1vFcOPrf4kEAR26TGLaKWuhyzz1se3A+vSyPNkwABAgQIECDQYgGB/hY3X+kECBAgQIAAgboIdHu9cJOD4v16U3agv1twvd88qxBs7zfHYX6fPDbu2BnWz2zr+vH0YEU6Rye5nXPLbac8bLA0H68ZnmRjjN1YAQGXxrZWYQQIECBAgAABAgRaL+B6p/WnAIASBbrdDy8ygF5ieT2HSqHsFIZPP1dvaXX+9EDDIFu3VfKHOVYdxh1kjk3ct8eDFO6HN7HhaiJAgAABAgQINExAoL9hDVUOAQIECBAgQKCJAlmW3RNCuG51bUf23BfSnzZuvVZfH2eQPI2zfmY2bNzR/bXEvfzHOZeq9DlZ5PE4fNed4ej+fROddo+5zsUYuz+NMNFZG5xAfQUEXOrbOzMnQIAAAQIECBAgQKC3gOsdZwiB8gS63Q8/fP+B8MKeyS4gUoZCr5XWBzHYMLM5TN9waccpp5X50wMSRWyTGreIWup2zLN3bA2btr/xbbpLNbgfXrdmmi8BAgQIECBAoIUCAv0tbLqSCRAgQIAAAQJ1E8iy7KkQwubV825iWHyQ3pz/4Y+EFLhfvY3rQYe8wfVec37m2h2DlFTpfbu9FaHTpKvyZoIecz4UY7yo0uAmR6CGAgIuNWyaKRMgQIAAAQIECBAgkEvA9U4uJjsRGItAt/vhRYbQxzLxMR6kWzB7kEB/CvOncP3q7cX9h8L83Y+PcbZvPNSkxi2soBodeN2W8xbf8NBhcz+8Rn00VQIECBAgQIBAWwUE+tvaeXUTIECAAAECBGoikGVZuvvacZnzJoXFh2nHObfcFlJge/U2apg8HXPTjTd1fFhgkHmm1enTKvV139JDE8mjk3Wn2pL/F2/fFdLPSW+93uQQQtgWY5yb9ByNT6BJAgIuTeqmWggQIECAAAECBAgQWCngesf5QKAcgV73w596X3veVtstmJ1W1U8PNuTZugXrU5g/hfqL2iY1blH11Om4vd7u4H54nTpprgQIECBAgACBdgoI9Lez76omQIAAAQIECNRGIMuy60II96yecFPC4qM0oteK8cOE+ocJrqfA/ulbtoa0mv/qbVxvChjFaJTPJo/1M7Mda+t03GR+dP9cSHVXaev24EcI4bYY464qzdVcCNRdQMCl7h00fwIECBAgQIAAAQIEugm43nFuEChHoNv98KJXlS+nuvyjjCPQn1ZqT8dZvRX9poNJjZtft9l7dvN3P7zZfVcdAQIECBAgQKAJAgL9TeiiGggQIECAAAECDRbIsiyF+VOo/w1b3cPi42pZj7B2yPvQw6jB9RTmb1qgv1tN3fpW5fOxRy1zMcZt4zoXHYcAgRAEXJwFBAgQIECAAAECBAg0VcD1TlM7q66qCXS7H374/gPhhT0HqjbdwuYj0F8YbeMPfPaOrWHT9lPfbBxCcD+88d1XIAECBAgQIECg3gIC/fXun9kTIECAAAECBBovkGXZUyGEzasLff72W8Oxg+35AqNbo9fPbAubbryp63mwvGp8Wjk+/X3lNmiQP322U3C9W2A89Sf1qU5beutB8kw2ebZUY3pLwWrbPJ8ta58eb3I4FGO8qKx5GIdAGwQEXNrQZTUSIECAAAECBAgQaKeA65129l3V5Qt0ux9e9Kry5Vfae0SB/qp1pD7z6XbufHnhKPfD69NGMyVAgAABAgQItFJAoL+VbVc0AQIECBAgQKAeAt1eL5xm/8y1O+pRRAmzzLua/HLo/Pj8fFg7PZ07tJ5KSJ/94u27OgbXuwXG6xToTwH+FORPteTZkkcK8tfhoZJU2/kf/ki3srbFGOfy1GwfAgT6Cwi49DeyBwECBAgQIECAAAEC9RRwvVPPvpl1vQR63Q9/6n331auYEWe7YWZzmL7h0lOO8uL+Q2H+7sdzHf2Cm2dDCnev3op+OGJS4+ZCacFOa6fPChd+6Cr3w1vQayUSIECAAAECBJomINDftI6qhwABAgQqJfD0zp1fE6eyfxyzbG2M8djC2oX9X/ULn/yLSk3SZAhUWKDbFxhH9+9bDFPbXhNIge1zb9k1UEA/r10Krh/Zszsk825br8B41d+kMOhbCpbfeJDeVFCn7Zxbbuv2sMJtMcZddarFXAlUWUDApcrdMTcCBAgQIECAAAECBEYRcL0zip7PEsgn0O1++CAh9nwjVX+vcQT6z96xNWzafuoCLofvPxBe2FPc238nNW71u1reDLs9VBFCcD+8vDY0fqQ/e98nfiJm8cd6FPpMdiK+46t3X/P5xmMosDECzuvGtFIhBAjUVECgv6aNM20CBAgQqLbA0zt3fkWcWvj5GMLlIYSpFbM9kYXw/7z8t0c/+LUPP3ys2lWYHYHJC2RZds+XX4N63eqZpDB/r4D55Gde/gwGXWE+zwxTaD1PcL1XoD8F4L/wgffnGa70ffK+2WB5Ynk9Si8kx4A9ap2LMW7LcYha7XLFFVf8RIzx6xcWFn557969P1uryZtsrQUEXGrdPpMnQIAAAQIECBAgQKCHgOsdp0cVBK688sp/F0L430IIv/Lwww//TBXmNM45dLsfnlakT6H+NmxpdfWNM5s7BvFT/YNYdHso4Pj8S+HFxw6FI/sPhfT3cW+TGnfcddT5eN0eqgghNPJ+eJ17Vee5Cz7XuXvm3k3Aee3cIECAwGQFBPon6290AgQIDCXwl9+z/VMhhH861IeXPpSF8KUYwl/HEOazGH43Wwi/fno29dh5u3f/1SjH9dkQnvzhHz7tgr/54v8bQry2i8dCFuN/+MpP7Pk3MYSMGQEC3QWyLHsqhLB59R4pIJ6C4rY3Cgy62nw3v2HegNArHF+1IPygQf5jBw8svhGizufcGVu2hrRKf4ftUIzxoqb8tzQ7O7tu3bp1D4QQ3rWipk888sgj72tKjeqotoCAS7X7Y3YECBAgQIAAAQIECAwv4HpneDufHI/AlVde+atZln37iqP9yiOPPDLSd2Xjmdn4jtLtfvjTH3yokOD5+GY+2pGWQ/zr3jYd1m05r+fBBrFIx73wQ1f1PN4rB58LRx47NNYHJiY17mhdaNan03mUVulv+v3wSXTtz6/9+D8JYerTIYQNZY2fZdn3f/UvXvsLZY2XdxzB57xS9quTgPO6Tt0yVwIEmigg0N/ErqqJAIHGC4wj0N8D6ekQsv+45vSz/vvf/bmfG/+yFI3vTgh/ee32bwxZ+PUQwlf0KPcvp+KJb73gE59qx5IqLei7EosRyLKs40Mvz1y7o5gBG3LUYVfrT4H1FFxPAfZBt16r9KdjpWN/8fZdEwvFD/Owwygeg/oVvX+v/sQYG3FduBTmfzCE8M7VnjHG73r44YfTA5E2AoUKCLgUyuvgBAgQIECAAAECBAhMUMD1zgTxDR0uv/zym2OMt6+myLLs4b179767KUTd7oc/9b77mlLiG+rotxr/6qLTWwrSCv2DbCnU3e8hgXS8tFL/KwfnF8P9KeQ/6japcUedd1M+3+uhiqbcD59UrwT6T8oLPk/qLDRukQLO6yJ1HZsAAQL9BRoR3Ohfpj0IECDQLIGCA/2LWFkIfxOy8GNfmU39TNy9+0SzBIut5pnv2fF9Wch+vs8oL8YY3/3mT+z5zWJn4+gE6iuQZVlaPmXf6gpSyDqt0G/rL7AcYl8/MxvS3zttyfPo/rnFP6OuQN9v5fvl46cHBr508ODidFaOeXx+/pR/619l9z3y1N/LJL1ZoElbWqE/rdTfYdsWY5yrc60pzH/mmWf+yqpV2l4vKcuyf7V3796fqnON5l4PAQGXevTJLAkQIECAAAECBAgQGFzA9c7gZj4xPoErrrgi3bua6XLETz/yyCO9l2Ef31QKO1K3++EpaJ5WpW/Kthzi33DZ5pD+Psj27B1zA4ft86yWv3oOyfzFxw6FI/sPDf1mhEmNO4hn0/ft8VBF7e+HT7J3Av0n9QWfJ3kmGrsoAed1UbKOS4AAgXwCAv35nOxFgACBSgmUEehfKnghhLB7zenr/7nV+vOfAs9cs/29WQy7Qwhre3zqb7OFqSu+avfuz+Q/sj0JtEsgy7LrQgj3rK766P59i6vI2wYTSOH2tdPTi8H+lcH6wY7Se+9h3wzQ7ah5wv4nlh4CWD7G6Vu2dgut5yo1hfibFuRfLrypgf5+Yf5U/9TU1CWf/vSnn8x1EtiJwAgCAi4j4PkoAQIECBAgQIAAAQKVFnC9U+n2NH5yV1xxxd0hhB/pVmgTVurvdj98mFXpq3hCbJjZHM5823kh/RxmGybMvzxOGnP6hksHHnZ51f6X//C5kPow6DapcQedZ1P3F+gvprMC/SddBZ+LOcccdbICzuvJ+hudAAECAv3OAQIECNRQoMRA/6JODGH3S3979Ae+9uGHj9WQq/Qp/8X3ffdXxePxsRDCRT0G/501p6//Dg9KlN4eA9ZIIMuyXV9+Ycitq6cs0F/tJqZQ/7m37Or6RoCqzj49PJAeFElvD2jq1uMNCrfFGNN/b7XcrrjiiodDCFf0mPyPP/LIIz9Zy+JMunYCAi61a5kJEyBAgAABAgQIECCQU8D1Tk4ouxUicPnll39FjPH3vrwAzFt7DLD3lVdeee/c3NwrhUyi4IN2ux9e50D/8mr8m7Z3fGtoLtEUqp+/+4mBV+ZfffA0l+kbLgnrtnR+k22/yQy7av+kxu1XTxt+f/aOraHLuVfr++GT7p1A/8kOCD5P+mw0fhECzusiVB2TAAEC+QUE+vNb2ZMAAQKVESg70B9CWAgx/uuv/MSe/1AZhIpP5C+u/e7rYhY/EkI485SpZuHwwlT8rgs/sSe9ItZGgEAXgSzL0ur8aZX+N2wpdJ1C/bbqCtQp1N+GIP/ymbJ+ZlvYdONNnU6cuRjjtuqeUZ1ntnPnztOPHDnyy33C/D/5yCOP/HjdajPf+goIuNS3d2ZOgAABAgQIECBAgEBvAdc7zpBJC7znPe/5yuPHj6fFlP5ej7mk+1xXPFzDBaq63Q+fv/vxoVaHn2S/Rg3yDxuez1Pz8tw2XLY5pL8Pui2v2n/ksUMDPWQwqXEHra9J+/d4Q0It74dXpTcC/Sc7IfhclbPSPMYp4Lwep6ZjESBAYHABgf7BzXyCAAECExfIEehfCFl4IQvhS6snG2O2LoR49hBFfH5hYeqdF+7e/adDfLaVH3lm586Ls6mF/xRCuGQp2P9yzOJDx+PxH3vLL37qz1qJomgCAwhkWfZUCOGU9+8+f/utjV5FfQCiSu+aQv3rZ2ZDWhW+iltaif/FPfe16lw6Y8vWcM4tt3Vqx6EYY6+3ylSuhXnC/FmW/fTevXt/tHKTN6FGCwi4NLq9iiNAgAABAgQIECDQagHXO61uf2WKf+c733n+aaed9jtNDPV3ux/+7B1zAwXHJ9msUVejT28jePkPnyvlAYY013VbpsOZbzsvpOD3MNswbw+Y1LjD1Ff3z6S3MVxw82wj7odXqRe5Av1ZOBJieHFc844xvP+ij3/Pp8Z1vHEdR/B5XJKOUyUB53WVumEuBAi0UUCgv41dVzMBArUXyBHofzHG+O43f2LPb3Yr9k+uvPKMs960/hsWsvDBGMKOjivJr/5wlv2rr7zvkz9Ve0AFECBQC4Hsy+8Y7jTRL3zg/SGtqm6rh0AK9m/csTOk1eEnvaXz5uj+ucU/bTyHUi/O/3B6ecwpW60C/TnD/Hft3bv3/ZM+54zfPgEBl/b1XMUECBAgQIAAAQIE2iLgeqctna5+nUuh/v0hhK/rMdvardTf7X740x98KKTgeJW3UVbkX16N/4U9ByZW4nLIfuNlm0MKgQ+6pQcRXrj/wMB9mtS4g9ZX1/2T74Ufuqr298Or5p8n0J/F7Ce/+uPXNv7NuYLPVTs7zWccAs7rcSg6BgECBIYXEOgf3s4nCRAgMDGBcQT6V07+L6/d/o0hC78cQriwZ1FZ/LVnN33FVW//b//t1YkVb2ACBFoj0O0LjGeuTc8g2eomkMLka6enQ/q5ZvHn9GIJ6X8vb+n3q/9tlDpTaP/4/Hz40sED4cie+0Y5VGM+++ZP7OlWy0UxxkNVL1SYv+odMj8BF+cAAQIECBAgQIAAAQJNFXC909TO1rOuq6+++txXX331t5oU6u92P/yp91X7vubZO7aGTdu3DnQiLYf4j+w/NHAIfqCBhtg5hcDP3r514FX7R30wYVLjDkFUq49c9PGubxCuxf3wKmIL9J/siuBzFc9QcxpVwHk9qqDPEyBAYDQBgf7R/HyaAAECExEYd6A/FfEX1373dTGLPxNCWNutqCyEPzt+WvZPNv/8J5+dSOEGJUCgNQJZll0XQrhndcHHDh4Iz99+a2sc2l5o3rD/8sMBySuF91OIv40r8Oc5X8655bZwxpaOX7BtizHO5TnGpPaZnZ1du27dugdCCFd0/f+rZNl/37t37z+f1ByNS0DAxTlAgAABAgQIECBAgEBTBVzvNLWz9a1rKdSf7mf1SpPPbdy48d27d+9+ucqVdrsf/srB58Kzd1Tzll0KoE/fcMlAK9qPGnovs4fLbx3YcNnmkP6ed0s9m7/7iaEfVJjUuHnrq9t+F9w82+0crfz98KpaC/Sf7Izgc1XPUvMaRcB5PYqezxIgQGB0AYH+0Q0dgQABAqULFBHoP/T9333B2lfjb8YQvrp7QfGZuBDf8ebduz8/bNHPXH31+hNnnXFpzLJvijG8PWavPUCQhfhXMYT/EdYs/NYFH/vk52P6pzFvf7Zz55vOmMr+SYjhH09l2dcsjhvD4bAQfjdkU7/95t27/7iIccdcRsfDZSHEZ7/3u9+ycDzOxqnwLTELm9KOCzH+acjC70wdPfbomx944GjRc/mTK68846w3rf+GhSxcttzfLIbjWRaejDHse/OJqT+Iu3efGPc8Jnlera5l0WDjmd+cxakdMWR/dyGEV2LM9h+fWvfJt37sYy+Mu/amHq/bFxhH9+8Lh++6s6llq4tA4QI9Av3XxxjvLXwCQw6wFOa/P4Twnd0Okb0W5v8Xi//fChuBCQkIuEwI3rAECBAgQIAAAQIECBQu4HqncGIDDCFw1VVXnX38+PFHY4z/sMfHf2fjxo3vqnKov9v98Bf3Hwrzdz8+hEyxHxk0zJ+C/C/cfyCkeuq4bZjZHDZetjn3wwup3vQgRvo5yjapcUeZc9U+2yPQX+n74VVzXDmfOgf6n7n6gfXHznrx0ixM/eOw/P9uZAuvhGzqt8JC2H/R7p1/HEPM/f3CMMHnLGTxqZ27/36YCjMhLnxriFPrsiw7HrL4ZMyyJ08c2fg/vvbhdx8b5zmQ6n55/UtbY5j6xhCzt4cYF3MEy+NOxRO/t3Bize9/9e5r/mac4/Y61p9c+ekzpt70N98QsjWXpTnFGNcuz2dNPLHvrSfW/EHcfc1YMwWL9t/7ybdkJ1791qkYt2YxLuZFFrcs+59Zlv1BWJj6zaIcXq85xktjFv5R6v3S2IezEH537Yn4u28J4Y/GXXca40++7/6vWrtw/J1ZFr5luf+p5rAQfmv1OTfMeV3WeWMcAgQItEFAoL8NXVYjAQKNEygi0D//nd+58dUzT/u1LIRv7g42XKA/27lzzTNT2c4Qsv+fvXcBk6o6873/765GWqQVNag0YmiQXOA73zlOjOOYGFATBQzx0l3d1SIZycx4wdHM+WYmiZPEoE4STebMmWi8xDnz6QSxq7u68UIUjCY2cSYXNcn5vgxkEoEmARq1o6JcbKBrr+NqKGmq92XtXbuq9q7+r+fpB7XWetf7/tbajXvV/33XlwB8EIDluSgKO5Wga5x14OaTOx5/pZQF1EL3bZnmsyyF/wHgbAApz/iAr0yx5QEtOj90a8GoCuGF8QK5srGze2WxPZ04UG/ZzwA408P3x6Z29lzq9Pn2tuavA/iC21glaump2VXDokvNdoelliqomwFM85hPv/D+VGzrs4253M/9mBrE8HLKts45JZfr07Z+d8UVx6fy+24XYDEAr1IlexSwMp8a/4VSxe2V2lc+z9uQKKQbu3oe1f5sF/svINAcjiti/G4/P/b8vHBuopa/s8VHleLf1d0F/cNGAiQQjkBDSyv0j0O7RUT0cxe7ZiLmB7By7dq1Syjmj93yjTmHKHAZc0vOgEmABEiABEiABEiABEhgzBDg+86YWerEBbpgwYJjbdtel2RRv1LO5+E7e9bjje71sVsTD5H0Eb6WWq0+boHrRIbjm+dAC+39mhbzb73xCb9uRp9Xa14j52Le6fiWOZjU7HiJR2zPw2OOFHEQ9G9Kd50mKfUTAI3OvNQvpX78+U0PXrZTf/5SW3ZmnVjfUFCfBHCUB+PXAHxrwrh9/3jKik/7ZuQEET6rdFeqz7KXQsTvO/39AvnekLI/N6szsynsfnh5yXeP2bO//tMi9o2AvM9XnwHYAH4vSv5pqG7/A7NWXvmWydyb0l3HSUrrIsRNF/GylZdzpudaD2kKVh6ft1O3A+KrKQDUypSV/8J7H15cUsG8jemu01MpdZMC2nx0DDpkW6B+bSt83X7r2O5Skyt0EsHvWrvm2RZu89eqDBPXNwo9IZL6clNHy3+arIFbn+E9l8IV75S4vAVAk4etPRD1nZTk/16zDrKvS/GPY0mABEiABJwJUNDPnUECJEACCSRQDkG/xuBvN5igX4vp+zOXL4KSb/uIzd1W4W0l8k91447+6ikrVvi+NBcbeW3x4mMHhwbvBZAxeEl9d7i+KUDJUBqqbpmXsL5agn4At0/t7Llpa3vz/23ZeNjnOtliLG8D6vONnau+7XUbgYGgf7eILJyS7f63Ha3Nf24LvukgYvd6uvogaJ6a7fll0Eew0vvK77nQ+2DPW3u6Jxx79IOAaJWsU8LKMK/GbPdzQeMdq/3dvsCgoH+s7gjGHRWBpAn6DcX83WeffXbb8uXL9YEzGwlUlQAFLlXFz8lJgARIgARIgARIgARIgATKSIDvO2WES9MlE9CifqWULrT0YQ9jsa3UnyRBv4mYv9aE/MV7yvSGgqhvWKjWvCU/oFU0QEF/9PCTIehHv8rLn9i7J76SOm6XFtD/dwBHm9NQP7Oh0qdn27d6jTEVPoueO6U6AfxXcx+wG4LrmjpaVwa5NUCLuLek1F8o4HaMLkBnOr2u1P+3TdnW/+U3t4GgfzdgL2zKZv6tL9Olb1j+ZkC/+izYzdOz7YE1BS8tfujYVL7u24Bc4V300RXLVgW5bma2NVR21sYruj6Usu1/VRDHrCKfxdDFGjtS1tCNYRIaNmY6plmQHCAexTxHebDVhp0RkUWixLX4JHDw+ZqZa/296YZiPxIgARIgAXMCFPSbs2JPEiABEogNAT+BMYDA4mGTCv0K2DQ0Tp07/aFVO/xgvLRgwfhjjp3wNQV8NuQL0uEpRP0kNU5desqKR171m7fw+fbMJdOg6h4F8EemY4r6/QKAzva+wG18NQX9sOwfIm91QTB8JV6QpgCd2X/t1M5u19sHTAT9tsgiS2EBoP4mSMLECF9/p2BfeGrnI7819b8a+8r/eZPPQKkPQXC9RxyBn0lTJrXaTyml9+dVxfHtvPdu7F33bK2GzbhIoOwEJsw9D5Ouc/x19aCILC27AwEmSKfTqV27dq0C8CmPYd0NDQ2ZXC4X6dWrAdxkVxI4ggAFLtwQJEACJEACJEACJEACJEACtUqA7zu1urK1E9e8efMm1tfXPwXgHI+oYinqdzsPH7jveWhReFxa/eyToAX9bk1XpR+47wVoQf9YaJrH5Gs/DC20d2s7buuNnEe15k3imurbFCZfe5aT67E7D08K36QI+i2lPm5DbtMF5sKxVT8bl7cWTsu1vu423kTQL0r9tRL5RwBTQvixXyl17czOjOt3+iNtblyy6iRr/4GVEHw8xFzFQ2xAPZB/89jrvarUmwj6BfYiW1kLRBBSU6B+pxQunNmZMdYUbMl0nGHD6vGpTG+Caf87WpfbmrKtX/VLbigY01X5+9o7/xJK7giWSOLozsa85C+d1XGF8XU9h2J/LFTBTYWdsPD/Q+FjHnAo6DfZOexDAiRAAiEJUNAfEhyHkQAJkEA1CfgLjIML+vvbmz+gbGiV7CmusSl5esekEy4+8/77D3jFr0XXPtXKA+PTVfPztn5pzrm+NBeMbk2nT0hZ9pMKCJJxHMInubKxs3tl8UADMbwe8tjUzp5LnSbd3tb8da+bAfRlClA4JoyY/935FF61Ujh/SkeP48ufYQy/ficz/P0hxfwFV57a+9beS2atWbPPbwGqta8Mnrf/TwEfFO8rGino91vgos8p6A8IjN1JwJBAUgT9h8T8WQAtHqE93tDQcDnF/IaLz24VIUCBS0UwcxISIAESIAESIAESIAESIIEqEOD7ThWgc8rABNLp9NG7du3Slfo9Rf2Dg4MX9fb27g48QZkGJEXQr4XRWiDt1LSIX4vXx1rTYv6GudMxqdkfD37JAAAgAElEQVS5AHO5uFRr3qStLwX90a9YQgT9g4DqB2RGiQTubsq23uAm5DYQ9GsxuP6ZWIIfr+Ylf76foFtXZBdYj0r4YodOLtrv3C5wx/Rs6xddGaS7jpOU/QwgZ3rEWLqmQOGp/FsNl3glFxTmL0nQ7hyEL4fCsGExf6brVgA3lVz08l1fzBMaNrVl3yeC7wPy3hL2nN9QCvr9CPFzEiABEiiBAAX9JcDjUBIgARKoFgEDgXEg8bACpL+t5XZAfc4jJltBlp3a2f0dr7i1re2Zlq+KUp8vUeg9ahoBcnve2rvES/yt59+RaX5AKfxpudenihX6IwlNBP86JduzVABVbNBQ0F+yH/q2AEtUpjG76pG47iuD582EQ6Bn0sRgrfehoL/WV5jxVYvA+NlzcOLNtzhN3ysi51XLr5Hzmor5BwcHm3t7e4fi4DN9IIECAQpcuBdIgARIgARIgARIgARIgARqlQDfd2p1ZWsvrkOi/icBuJeSB14YHBw8Py6i/qQI+ps6Wh03jL5FQN8mMJbb8S1zHEX9+taCrTc+UTY0bvPqCfvau8o2b1IMe9wqEZvz8KSwLPiZEEF/VFhfU7Dnz8y2v+hk0EDQH40fgpVNHa1L3ET1Ly14crx13K4OAS6LZsIjrOyH4M9mdLQ95MjATNAfhVv7bUjm9Gyrp6Zga7pr6oGU0tllp0cx6QgbnhwK/Ta1ZZeKyH3wLgQYwjX/GyPKvA9G+kxBf4gV5BASIAESMCVAQb8pKfYjARIggRgRMBAYG4uHVTqd2m7ZnwXwdZ8K4+vrrAMXnNzx+CteKHa0tSywoboBTIga2bD4W+HPGrt6HF8Y9XzlnL84nqQL+nWlf0vyH52SfXTUfa2VEvQPM1XySGNXd7NTYkGBeTnX1W9fGTxvJlvd+Jk0MTYW+iil9I0ho75wee3Wr2DfBuNbBccCKsZIAoEIxF3QbyjmXzs4OLiIYv5AS8/OFSJAgUuFQHMaEiABEiABEiABEiABEiCBihPg+07FkXPCEggsWLBgvFJqbVJE/W7n4briva7wHofmUemcwnEAumL+tDsvdlyqcq6jnnfKl+cNz1/cKOgHKOiP/rfHGBP0Q4m6fWZHRldbH9UqJugHXhZJndfU0fKfTn70ZbqusqH+WYA6nxXfKlDP2YJ/F1s+AFF/AsgZvpXkFX41zpZ503Ktrxfb31Q5Qb+uUPjIjGxrs1tiw6Hq+A+8k89UrsKPG8flhzlsd+L8UvvDc1Iq9UMAJ0X/5MF+J0ngazOybV92s70x03WZBaVvvj6qDPOPNElBf5kB0zwJkMDYJkBB/9hef0ZPAiSQUAIGAmNP8XD/okUT7Al1pwLWJwW4zi9D2U/wXMBoLgKXfqXUbfuU1TEzl3tTJxVsAz5kifoiROnTrpTb0gjwq7xtzZuWy416YXx5yZJjhvbteUJE5vosrX7heV4Ulu/ZtbdXV/zXvk+w1Dk21M0AzjK5XSAGgv68KHkElrpjz5t7f1UUxzcBON/veRjOkCikG7t6Hh398p0+rt7S1+PB63q84WEKeBPAN62UemjKw6t+r//btnS6USy7DcDNAhzntR4K2DQ0Tp07/aFVOxwPQ9KmvpRnXxk8bya/SSjoN6E0og8F/QGBsTsJGBKIs6DfUMz/w4aGhgW5XE5fU8tGArEjQIFL7JaEDpEACZAACZAACZAACZAACUREgO87EYGkmYoR0KJ+AKuVUp/wmDQWlfqTIOiffO1Z0KL+4sbq/IeJaGG9FpBXmpFTsgXX5eAqUNAf/a9cE0E/gF9D5D9Km111z+hoc7xmYlO66zRJqZ8AaDSYY6uI+iqGrMeacq0vq3RXaqNlT7cgfymCawAc7W1DPVe/55j5jasX7S3uF0DQnwfwiIJ9h/3mcb+atWbhvv5FqycMTnz7I1D4O0B9zE+boERdP7Mjc0+xDy8v+e4xew4c9X2BnOMRx36l5KYZNr4luVbty7utr71rrlKqA8AUt/EKGLIE6aaONgdNQddxktKaAvHVFEBrCpT6JlLjHmp6+PJDmoJc434LbSLDGg1fTUGqru7c6Q81O2sKMh0XCKzHfQpP5pUgVzckt50G/EbzeGlxz6lWfugvBbgewEQPjrYAf9eUbbujuM+LV39n3AlvTuqAoNlnT775jnbifyIv3xnej1DSl869T9Wpz4tCxmc/uiZ2GO4D7doR8SOXtvuuWHWa2EPXKGCZ3xocio2CfoNfPOxCAiRAAmEJUNAflhzHkQAJkEAVCUQkMDaKQIv5odRtU7tWfdWrgro2tq2t5RqB0i+SlusLn6jn68apRaeseGRUSREFyI7W5j+3Bd/2uC1gSIlqPzW7St8CcETblmm5QJTye0mzAfmHRlv+TnK5I15YtTFDH4bnraqgX2GnAEudxPjat5cWLBh/zLETVigg7bPQt0/t7BlVVcA8OQO/gAxdOjX72Faneba1XfY+gfV9AO/18MNT7F7tfRXkeRt+XoAfWyJPK1u9/G7MIu+HLf/v1FzuN0YPHjtBKdUHYNS3A6/csAz5gXhUJOIykUASCaQmn4ST7xp15qtD2SIiTdWKafny5dZPf/rTTgAtHj78cHBw8OLe3t7BavnJeUnAjwAFLn6E+DkJkAAJkAAJkAAJkAAJkEBSCfB9J6krN7b9/tCHPjRu8uTJjwBwLp1+EE/VRf1u5+Fbb3wCQwN7YrGIuvq8UxX4gfuehxaPs7mLx/Ua6rUsZzu+ZQ7qPzh5eI12/2gL3ujmTceat8fNCVU9Dy/nXii3bUNBf8lueFbGNxX0K6zO1x24ctbKK99ycqgv0zFPKesRCCZ5OOwqXjYS9CvshCWtMzpan3aa46UFT45PTdq9Akr5fKevVszIZj5dbGNLpuMMG5Yu0neCRwx3N2Vbb3CrbG9S2V1B3Tszm9GC7yOaaYV+BfxCwb709Gy7o6ZgU1v2fSL4PiCemgLAXjgj2/5csR9aUH/im5MeVYKFHhz2K6WundmZ0VX8R7WNmY5zLFhag+KR3KB+fMy4/ReesuLTR/zlvMkomUD9Li/2xbM6rnD8Bb25vesTsFWXz3788oxs29+PWgej+eEX/zSB9agAf+TzAFPQX/JvOBogARIgAXcCFPRzd5AACZBAAgkEERiXEp6uvG6JWjYlu6rDT8yvq+Pn9+/Vwm337G+FV60Uzp/S0eN6ijQsqM80P6CU+1VoCnjy5eNOvPTM++8/MDK+/rbme9TBGwdcmwC5PW/tXaKr2bt10j5sz7R8VZT6vFdyQrUE/Vo0LpBrp3Z2O75sFuLa0Xb5h20l3/d56XtsamfPpaNfvo2q4v9Owb7w1M5HfuvFfFvr5V8Skdu810WubOzsXlncJw77yvB5syHoHLLGX//ehx9+o5TnjmMPEqCgnzuBBMpDII6C/oULF56Sz+fvFZFRfx+VhwKtkkDlCaxdu5bnL5XHzhlJgARIgARIgARIgARIgAQiJOAm6I9wCpoigWoSeEFELl6zZs1ANZyIu6DfqQJ8gVNfu2MB7WpgrPqcHuJx7LitF4MbWKyo0otEQX/0xJMj6Fc/G5e3Fk7Ltb7uRmG4Onp71wooLPYgtdtNRG4g6PcUUB/+Pdr9AaXyzwI4xd0P9bP9e4/+xAcev2TXyD6b2ztboaAr7LsVXNyj/35r6mhd52b7pXTXZMtSvSKY7cHh6deP3Xnxmfdfc4Q+w0zQr36nFC6c2Znx1BRsznR+CYCnpkApdeXMzswoTcGWtuwHbREd42SPGDwTG/S4zZnOv1DAPQLUudh53YL98enZ9l8WPjfcR3stpVqmd2bWeD2VfZnOzyvga67rqfCrcbbMK97XmzOd3wJwo5dtpfCNGZ2tX3BL7NBjX2p/eE5KpX4IYPR1M4eNU9Af/a9WWiQBEiCBdwnwC2VuBhIgARJIIAFDgXEpkeVF8NABa/x/NxUnG4nHFe6c2tXzWT/HDGxttyT/0SnZR98t+bEjnZ5sW3Yv4PGiaZBQUPCtP9NyrlLqSa9r1aol6Afwy/378uc3PfroTs8XvksvnXTU+OEXrjM8+j0ne/fPb1y9+ohrAo0q9Cv8w9Sunr/1Xc/0ZXNty9KlR45x7avU56d2rfpG8ecGe0Ffq1C2faX9MXjebCVyx9Rs9xf9El/8WPHzwwQo6I/3btCicN6UEO81cvMujoL++fPn68NmfZUoGwnULAEK+mt2aRkYCZAACZAACZAACZAACYwZAhT0j5mlHsuBPr527dpLqgEg7oL+ydeeBS3qL266Mr+u0M92mMCUL89D/ezROsidPetZNb8KG4WC/uihJ0XQL5ClTdnWB/0I9GW6rlJQrkX0FDBkCdJNHW2PFtsyEPQbCZ+HBeGZ3OOA+qSbv0phg23LvFm51iMSz/oyHdNtWOe7jRPIAXtc3VOnr7jcM6Noc6brUUB5/B2oXlR56+Mzc61vjpzLTNCPf5iRbfPVFPS1d81VSnlqCkTw+aaOtlGagk3t2WWi5G7X9VbYqaB0UsELXntia7rrhAOW6oXgv7j000X+2md0tL2bzfbS4p5TU/mhHwFwvQVbFJ587bidlxYnRBTPYWBrVILJf37qsYajJrz9NCB/7BFbXz5V97FZK5u3+T0TmzOd3wTwNx79jPa13zz8nARIgARIwJkABf3cGSRAAiSQQAIGAuMoorIB/IfY1mcac7mf+xnc3nr55yByh9dLkiXqwimdqzxfkvT4gU99quHA0eOeVoDbS8egWPZljR2PrC3Mtz3TfAYUfK6TUysbO1ctMRFdx1zQ/+KgrV+Yc0e8MDuxN9grjraMBP3A7VM7e27y2xv96fRpylI/AVSjR19HW9XeV9pfP4YC/CpvW/Om5XKuFR78GPHz0QSUUsqJS3+mhbgqQECLvifMnTc8U2ryZOh/rzv058jpC6L+oYGBdwX++zdsGP7nfRt4pW8FlirUFI1ZfWPo6CYiFX8/TKfTR+/atWu31404oYLkIBKIGQEK+mO2IHSHBEiABEiABEiABEiABEggMAEK+gMj44AEEhCRk6pRpd/tPDwu1e+n3XkxtDC6uGkxvxb1sx0m4HabwdDAHmy9UetU2SpNoKmj1XHKapyHVzr2csyXFEG/WyX3YiYm8bjZikrQr32qtoi6nIJ+Jer2mR0ZX03BpnTXaZLSmgK4agqcbOmEiM2Zrh4BLnPf8+q5+j3HzG9cveiIIodO/Tdnst8FZImbreKkgr72zktthZxbVX+dFCKQ9hnZVucv54om2tzW2Q1Bs9v8StT1Mzsy9xQ+35LuarJT6sc+NzysmJHNfNrkd0KU+9pkPvYhARIgARI4kkDFBRtcABIgARIggdIJ+AmMS5/hCAt5Ab615629fzdrzZp9bra3tTV3vyNsdn2xMK0qX7DvH6O6fmrnqndfVLa1NreKeF4nZ4vCnzZ29TxkwoeC/vRx9ZatEyTO9OBVdkF/tfeVjt1/L+KxqZ09l5rsK/YxJ0BBvzmrqHoWRPxayK//udRWEPVrgf/edfqmULa4EIiToH/BggWnKqW2xoUN/SCBchGgoL9cZGmXBEiABEiABEiABEiABEigUgQo6K8Uac5TRQL2wMBA/c9//vMDlfYh7oJ+N0G0FqhroTrbYQIeFeGHBf3kVfndQkF/tMxNBPBRzOglAjcSfit15czOzEo/X0ziqYSgv9oi6iQL+vuuemSSGtz3Q0DO8Fhvo1sC9Hi/tSjem5sznbcC+LLH3C9beTlneq61z28/Gs0Pde/MbGZZwZbBzQb6VoE/ndHRZqST8YsfACv0mywk+5AACZBASAIU9IcEx2EkQAIkUE0CBgLjyN0TILfnrb1LnET9htXcA4met7c2fxPicZWXwj9M7ep592q2/tbLb1UiXi9KAwJ7bmPnI782gUNBf/UF/XHYV3qvGDxvgfa2yf5jH8DtiuFXblj2biV4ciqdQEHE39DiXKGm9BkOWtDifl3Ff/+G9djV/e4tlFGZp52ABOIk6Neuz58/X5emWhgwDHYngUQRoKA/UctFZ0mABEiABEiABEiABEiABBwIUNDPbTEGCHSsXbv2imrE6XYeHgcBeP3skzDlywdvcx3ZBje8ih239VYDV+zn1Lw0t+KmeWlubJUlQEF/tLxNBPBRzEhB/yiKZRVRJ1nQb5TgUVTVPoo9WrARlp2bD32ZrqsU1APuPsr3mrLpTwlk+Lb7TW3ZxSLiJdbfDdgLZ2TbnzOJm4J+E0rsQwIkQALlI0BBf/nY0jIJkAAJlI2AgcB4t4gsbMx2e/5PuRZMT7DUOTbUzQDOAmB5OG1D4capXT13F/fpT6dPU5a+/ky5Xn8G4NcC/IcpFAX8XwA+6NH/CBG1XwKAAjYNjVPnTn9o1Q4THyjor76gPw77Su8Vg+eNgn6ThypgHwr6AwIL2F0L+Rta0pgw97yAI0vvrsX9O++9G/s2rC/dGC0EJqDX/uS73r3gZuT4LSLSFNhgBAMWLlx4im3bjwP4cATmaIIEYkmAgv5YLgudIgESIAESIAESIAESIAESCECAgv4AsNg1iQQeO3DgwDU/+MEPXqmG83EW9E+cOx2Tr9VfIR7Zdq/bgoH7nq8GrtjPSUF/fJbI48aEqp2Hx4dOOE9MBP1eYvxwsx45ykjAzQr92JruOmG/ZS+wBAuVyIegcDyAEwGkgq+DelHlrY/PzLW+OXLspnTXcZKynwHkTDebpvvBaF1F3T6zI3PTyLmM9qThfgjKxSR+ANsg8hNj20pNA3C2e/8j18LghoBAySAU9BuvFDuSAAmQQFkIUNBfFqw0SgIkQALlJWAgMDYS9Be8VIDsaG3+c1vwbQGO8vC+T9Wpj526ctW2kX0MhddRQzlS0N/W/CiASzwmeXHQ1i+ZuSNeMt36U9CfGEF/WfeVNm7wvFHQH/UqgBX6y4B02GSlKvKb+E9hvwml6PvEUdCvo1ywYMGxtm2vE5H/5hH1EwMDA5dV49rz6FeCFmuVgJvAhYL+Wl1xxkUCJEACJEACJEACJEACY4cA33fGzlrXUqTz5s2rr6+vfxrARz3iWnn22Wd/evny5Xa1Yqegv1rkyzOvToDQiRDFTSdA6EQItsoRoKA/etZG4mkH0XWUnhgJvw0F3EbxuNiKUvgcla2XFjw5PnXs7j+FKC16P82noGOAZUm0oD9QhfoAUGAo6A9i0qDvkWsR1d4pTBy1PYOA2IUESIAESGAEAQr6uR1IgARIIIEEDATGgQT9GoEW9fe3Nt8FwfUeSGwFWXZqZ/d3RvbZnmk+AwrPADihgjgp6DdITjDYK46JDvr2hnpLZ9PDNZsewO1TO3uOyIB3Wn/DhI9RtuKwr3Q8Bgwp6C/Dg6+UehbAqHt8X7v1K4mq7F4Q0B81ew7qJk8eFtRrIfvQwMDwn2+v661YPA0trdA/UTTtu44lirZ33bPY1Z0b5lHu5rYeel59Y8D+DRug/anlNn72HJx48y1OIfaKSOWvbBjhiRb1K6X03z2ulfpF5OlXX331Yor6a3mXJjs2ClySvX70ngRIgARIgARIgARIgARIwJ0A33e4O5JGIJ1OH7Vr1641AM738L3qYn7tm9t5+I7bejG4ofznpl5re3zLHExqnjOqy86e9Xijm7ewOrEjs/j8tqiffRL0jQkOrern4fGhFMwTIwE8Bf0FqMaV0aMQUfe1d81VSq0AoCu8R9wo6HcCuuXKnin5oaHnBJgZMXAPc0EF/c5r5zZBFHuxciw4EwmQAAnUHgEK+mtvTRkRCZDAGCBgIDAOLOjX2Ha0Xf5hW8n3IZjkilHJI41d3c0ynANwsJlUsy/DslDQX+OC/jjsK71vDZ43CvrL8IAnXdCvhePvuXm5kehdC9n3ruvFru6uMpA8WJV/0nXXQwu5g7SCX/lDyQeFJISRNgqi/kKygv7s6LnzQs31h1uXl03UH4RBudcjyBqUo2+cBf063nnz5k2sr6//oZ+oH8CiNWvW7CsHI9okgVIIUOBSCj2OJQESIAESIAESIAESIAESiDMBvu/EeXXoWzGBQ2L+xwDM96DTffbZZ7dVszJ/wbc4C/pZbT7486Wr82tuxU1X59dV+tkqR4CC/uhZU9B/mGmUwudSbCko6cvkPgOou/TXdNGvurZIQb8TV5PbIqJfDwr6o2dKiyRAAiQQHwIU9MdnLegJCZAACRgTMBAYhxL091166aSjxqe0iO4MD2c2WLY1b0ouN1DoE4dK6gZMHCvRu8VpIiYXyJWNnd0ri20YVrd3FYFvb2v+OoAveKyBcSxhuRjGwAr9BxeJgn7j317mHZMq6C9UgA9TCV8L+qMW9QdNLNCi/f0b1pfsh55XC8ePmj0bE+aaFX0vl5Bez68TGoI27U85kwyC+hNVfw8eD4rI0qjmKcWOiaj/He2/rqA0n6L+UkhzbDkIUOBSDqq0SQIkQAIkQAIkQAIkQAIkEAcCfN+JwyrQBxMC8+bNq6uvr1/tJ+ZvaGjI5HK5vInNcveJs6BfVzfXomi20gno2xb0rQtRtbrJx6B+9mSMm3zMsMm69xyDuskToP+7/hka2DP83/WfQwN7D/7zH/bgwKF/r/btD1Fx8LLjllwBIDbn4ZXgEOUcRoJ+qHtnZjPLopx3pC0TEbVS6sqZnZlR3+MX+2QUj4utUkT4xX6UYmtjpusyCyoL4CgD5vrvvdcAFP/9pws+eiQDUNDvxDYZFfqxNZ+qO2fWyuZtBvsDpexFE/vsQwIkQAIk4E2Agn7uEBIgARJIIAEDkXYoQf+LV189bsrO15+AqE+4Y5F+seVPGnO53xf69KfTpylL/QRQjRXEeWSF/tbmb0LwNx7zj0pE8PKVgv70cfWW/QyAMz04lVXQH4d9pWM3eN4o6C/Dg6+UegDAVcWmd957N/aue7YMM5ZuMqxwfOTMUYrIPSqxjwq2HMkEhUkK4v6GlrTRjQVR+RKkKr/b6pcryaD03RbeQhIE/To6U1F/Q0PDwlwu93Z4IhxJAtESoMAlWp60RgIkQAIkQAIkQAIkQAIkEB8CfN+Jz1rQE3cCh8T8PQA+5cGpO05ifu2n23m4ruauq7pXs0278+JhcThb6QS0sH7rjU+UZEivRcPc6Zj4seklr4v2Z/ePtuDtDQOoVXE/Bf0lbTfHwSYCeEAem5FtvTT62Q9apKD/MNmt6a6pB1JKZwqd7sVboNbDlr8e2tXQO2vNwlG3H2/OdD0KqEvcbSRa0K//njVK8Ai6Zzelu46TlNZUiJemIqhZn/5BK/SjX+XlT2bmWt/V93hNQEF/xMtFcyRAAiQQkAAF/QGBsTsJkAAJxIGAgcA4lKBfx+Zve7Sgf8uVl0+pOyDPCTDTjY8CVpza2fPpcvHrb738ViXyZQ/7AwJ7bmPnI7828YGC/uoL+uOwr8yeCVboN3mmgvZJmqA/iHjej0UUon59Q4DJLQFRief9YtKfa4G9FvWbVOzXSRs6eaOUduLNtwzfEhBFqySnKPz1spEUQb+OwVDU/+PBwcGLent7d5ebHe2TgAkBClxMKLEPCZAACZAACZAACZAACZBAEgnwfSeJqza2fE6n06ldu3atSpqYX69SnAX9TR2tY2sjlTHasIL+goh/UnM0591OIWrfBjcM4I2e9e9W9i8jioqZpqA/etQU9B9mGqXwOaytvvbsNUrJPQAsl9W2AfVA/s1jr3cS8hfGJFnQb5LgIZClTdnWB6N+IvoXrZ4weMyetYCc625bPVe/55j5jasXHbwqJeK2qS27WEQe8jD7liUyf3pH609Mpg67F01ssw8JkAAJkIA/AQr6/RmxBwmQAAnEjoC/6B6hBP2b0iYibocK/YsWTVATjloLwPVFRYBf5W1r3rRc7vVyAN3W2twqgg6Pl9UhUUg3dvU8ajI/Bf0mewHlrdAfg32l94rB88YK/SYPVcA+Sqnl73yP8ZXiYXEVVp981z1G1edNMezbsB6v3ToqfKPhJmJ+bV8L5nXyQCVbEJG99u2VG8LdyBrFbQkjuWhfNC/NLenNY3/cIiL6uYtVOyTqfwrAOR6OvTA4OHg+Rf2xWrox6wwFLmN26Rk4CZAACZAACZAACZAACdQ8Ab7v1PwSJzrA5cuXWz/96U87AbR4BPJ4Q0PD5blcLh+3YN3Ow3f2rMcb3dU9k2SF/mh3S197l7HBSgj5i50pVO3ftW5LTQj7j2+ZA5dEiFiehxtvjip2pKD/MPwohc9hbL149XfGnfDWJH3txyfctoSuzK/EvmBGxxWveG2bJAv6+656ZJIa3PfDd26GOMMjxn+YkW3723I8Opsz2e8CssTD9ssiqfOaOlr+sxzz97V3zVVK6X3geJ2OAoYsQbqpo81IJxNmL5YjLtokARIggbFKgIL+sbryjJsESCDRBAwExqEE/f1tl31QwVoHYLIHoA2Wbc2bkssNjOyzva356wC+4DFurxL51KnZ7h+UA/72TPMZUHgGwAnuL6y4t7Gzx0gdSkF/9QX9eh2rva8O+aBfbj2uGGSF/nI800kS9PuJ1LUYfO+6XuzfoCvbHPzVqSvH62r1umq9W9OC/qACcpObAqqVFBFGZB+2Un9jttuVq9t6HDV7tuftAaUkGJTjGQlrM2mCfh1nOp0+eteuXfrveE9Rv4h8fM2aNW+FZcNxJBAFAQpcoqBIGyRAAiRAAiRAAiRAAiRAAnEkwPedOK4KfdIEDon5vwtgsQeRxwcHB5t7e3uH4kgtzoJ+D0F0HFHG2ifTBI1qCPmLwRWE/dVOKCl1QSnoL5Xg6PEU9B9mEqXwOYytLVf2TMkPDT0nwEyPlTYSsidZ0K+gZHOmq0eAyzw4PP36sTsvPvP+aw74PRV+a6FE3T6zI3NTwc7m9s4rofCvXrckiKhlTR2Z7/jNHebzLemuJjulfgzgFLfxCuremdmMkU7GL34A/SovfzIz1/r7MP5yDAmQAAmQgDcBCvq5Q0iABJXwGxIAACAASURBVEgggQTKIehXgPS3Nt8FwfWeSJQ8vWPSCRefef/9R7zsbMu0XCBKPQ5ggsf4p/a+tfeSWWvW7AuCfUc6PdtO7d81NfvYVrdxZrcL4Pe2bV0wLZfb6Dc/Bf3xEPRXe1/pfWLwvLFCv98DFeJzpdRVAB4oHlpK5foQbvgO8ROpe4nntZh/wtx50AJrpxZUQG4i5g8rkPcF4dNBx6pvMQjTgiYgeCVY+O0fvZ5eiRbV4heGm9uYSddd75a4sFREIr9uNCrfTUT9Sqn/XVdXd/4TTzzxRlTz0g4JBCVAgUtQYuxPAiRAAiRAAiRAAiRAAiSQFAJ830nKSo05P2X+/Pkrkizm1yvmdh4+uOFV7Litt6qLGgdxeVUBRDB5EHF8/eyTMOXL8yKYNRoTQXyPZsZorUy+9ixMnDvdyWisz8OjpRCtNQr6D/OMUvgcxtamdNdpklI/AdDotsoCWdqUbfX97ifJgn4d+6b27DJRcrfHbjeqkm+SHKBEXT+zI/Pul5597d0fUCr/rJeg3vSmhGL/N2Y6po3Lpxrem2vd4BZb/6LVEwaP2bMWkHPd94HZTQ16/OZM5zcB/I0HSwr6o/21SmskQAIkcAQBCvq5IUiABEgggQQMBMaBKvRrMf+O1uY/twXfFuAoHyS3T+3seTfjuNB3azp9QsqyexXwXzzG20rkjqnZ7i8KoEzQb8+0nKNs1S2CN1K29clTcrk+t3HbW5u/BcGNnnYV7m7s6rnBa37NY3um5aui1Oc9MqkhkCsbO7tXFs9nmFzgKgI3qEr/4qBtfXxmLvemH0ODveJoyzAGx71Q7FN/On2asvRhgnI9TAAQ333V1swK/X4brQyfK6X0ibU+/DiiBRW5l8G1I0xqkbpblX3TCvteSQGmAvIggvmgAvlSGfolGmiRvV5XzcGp6c923nu30W0FXnP5ifkLc2uW77l5ecnrWiq3co332LPniUh1vx30CdpE1P9OQf/1qVTqXIr6y7WDaNePAAUufoT4OQmQAAmQAAmQAAmQAAmQQFIJ8H0nqStX037LRRdd9L9E5DMeUca6Mn/Bb7fzcC2m3nrjEzW9iAzuMIEwtyEUBPfayoGBPRga2Av93/SPTsbQTf9ZN/lgPbajP3jS8D/rxIEgzfR2gSA2K9F32p0Xv8uhaL7Yn4dXgk+YOSjoP0wtjAjfjXkYWyaCfgC+Ffq3prtO2J9STwvwR+57Qr2o8lqf0HqEPmFTuus4SdnPAHKm29jiivauDAwSFNxsbWnLftAWWQdgsse+vrsp23qDQFx1Ki+1PzwnpVI/BOD2S3JQRC5r6mhdW5jnxau/M+7ENyc9qgQLPZ8pkVx+58Qls9YsNCp+qSvv5y31PREcb8NuOT3brqvwOzaD/WML8HdN2bY7vHzcnO56P1LqaQDTPPpR0B/mlyfHkAAJkIAhAQr6DUGxGwmQAAnEiYCBSNtI0K/S6dQ24ENi2XcI8DEv8fpw/Ao7LVEXTulc9YITj21tLdcIlM5Gtjx45QX41p639v6dV6V+7dt2y75agG+886I5UdsT4Gd521o4LZd73cn+jrbLP2wr+T4Ek1xfGIH9UOq2qV2rvuok6h9ObmhrvtEGvuGX3EBBv7MIv5h9KYJ+bava+8rgeWOF/jL8glRK6ZIpoxJ44iTo9xKPBxXNu1WVN43Xqyq90/IE9S/sEvuJ+QvxmdxW8Idblw8L/72aR/V5vHLDMt/xBdteCRKVYheWud+4xmy3W5cmEdniN77an5uK+seNGzdv9erVf6i2v5x/7BGgwGXsrTkjJgESIAESIAESIAESIIGxQoDvO2NlpZMT50UXXfQvtSDm18TdzsMp6E/OfizVU12V31RkH0XVfC3yr589GQ0fm2487+51WzBw3/OlhlrR8U0dzjckA0jEeXhFYRlORkH/YVAGImpj4XMYWyaCfr/K8C8v+e4xe/eP/1cImr23QLwF/Yai+v1KqWtndmZG3RCvY9+4ZNVJ1oEDqwGc5cZCAZtSdXXnTn+oecfIPpsyHRcIrMcBHMyecm62Ah6zUweumrXyyrfc51DSl8ktAtR9AKYc7Kd+pxQunNmZ+a3TOKPnUmEnLGmd0dGqBfuj2ogEgtk+vw6M97XhrxV2IwESIAESGEGAgn5uBxIgARJIIAEDgbENhTeUFq+7NBFVD8jxQcJXwJMvH3fipWfef/8Bp3GGVd0PDZV+gfpG3ra6T83l+rW4/qUFC8Y3HFs/Kw/r01D4DAQnOszzfdu22p1E/S9effW4U9587VGBT/YzoF+WfiSW/TXZPfTvjatX79122WUnYrycJ0r++tBLmldSwrBbFPRXRtBf7X1l8LxR0B/kF0mAvkopxwoJQYTZAaYL3LWhpRX6p7iZivBHjvMSkPtV+g8q5i/MW25hutfNAwUfRsamGWhBvk4CcGomXN3E6rrCv77tIEhzW1/TSv9B5qpkXzdGIpKYd8NDov4nAXjdPf2bcePGfZSi/kruLs6lCVDgwn1AAiRAAiRAAiRAAiRAAiRQqwT4vlOrK5vMuC666KJ7ROQ6D+/XDg4OLurt7R1KSoRu5+G6Qr8WcLPVJgEtrJ987YeNRPXlqpKvfWiYOx2Tmp3P5keS13txx229idmTboL+JJ2Hx23nGwmHgbcB7IzKdxEsa+po0zeqDzcTIbtS6sqZnZmVfj6YxONmK4wI382fMLb6F62eMHjMnrWAnOsdp/Tmlf3nszozmwr9VLor1WfZF4jgHxXE/+GH+qXUjz+/6cHLjljXuFToH94XZqL6vBLkZEiWN+XSv9XV+nUMVgqXKahbfSrT62nunJFt+2wxb51QcMKbkzr8EyOGR74pwD1DSv3L6ba1RXKteb0eGy17ep0lzUrhL538UAobUrZ8cnqudVRBvOHEjAPj9ZU+c332vNYPdaTy8o3TgN/ovsPzivyZApYBOM7vmQFAQb8BJHYhARIggbAEEiPaCBsgx5EACZBALRIwEBhHH7bO2IX65NSuVf/uZXxrpmWeZatHvKrkl+qcALk9b+1d4lThvz/Tcq5SSov8hqv6l7NR0F8ZQb9ew2ruK4PnjYL+Mj1oSimtwB4l2PUTuJfJnVFm3arBa+G4FpAHbW7CfC8BuUkFfC2Ud2taJK991XNE1fyq7RfmcRLZ67HvuXk53Hz2YuuVQNCfaQkcnhtbk8SCwJNVaIAHo14ROa9CbkQyzYIFC8YrpfSVpp6i/gMHDsz9wQ9+8Eokk9IICRgQoMDFABK7kAAJkAAJkAAJkAAJkAAJJJIA33cSuWw16fRFF130P0XkrzyCW9vQ0HBJLpdzLXoVRzBu5+FaPD24wfvm0jjGQ5/8CeiK/Loyv1/T6z9w3wtlF9GbCvu1qF/7E/d9OXHudEy+1rHQduLOw/32SCU/NxHAR+1PsaCegv7DhDdnOr8E4DYD5nkArwHQf+o2CcDRBuMKXRxF3HES9CvoyvZduvr+nwaIK0jXV/OSP39WxxWOX6puasu+TwTfB+S9QYwG66t+Ni5vLZyWa329eNzGTNdlFlQWwFHBbAbuTUF/YGQcQAIkQALmBCjoN2fFniRAAiQQGwIGAuNIfdWV/gVy7dTObsfrx4on297WslRB3SfleVmwlcgdU7PdX9RV/YvnVoBsz7R8VZT6PADfKvulgKKgv3KCfr1O1dpXBs8bBf2lPEgeY92+wAhTbb0cLroJ8MP65yUg/8Oty6GF5MXNqzp/QajvJZDX9rTdvet6sX/D+pKE/aZCfj2nFyOv2wq0r24sTr7rHsdEgLAJFl5+hEkQKMceDGrTQ9D/oIgsDWqv2v0NRf2b6+rqPva9731ve7X95fxjgwAFLmNjnRklCZAACZAACZAACZAACYxFAnzfGYurHr+Ya1XMr0m7nYcP3Pc8dq/bEr/FoEclEdDi+Wl3Xuxpo1rCee2bTjTQf7q1JFTq9xD0J/I8vKQNF+Hgagj6RfD5po62bxTCoKD/8IJuTHedbqXUDwCcFuEyO5l62crLOcXV4eMk6NdOb013TT2QUr0ATo+Yx36l1LUzOzOeepm+TMc8pazyFb8UyeV3Tlwya83CfcXx6VsCjt816buikIk49mJzFPSXGTDNkwAJjG0CFPSP7fVn9CRAAgklYCAwjiwyLea3gM9N6ey500lA7zTRsKi+9fIvQuTLEYv6bQAP7H1r7/VO1fkLvmxNp0+wLPtxAB+JDISDIQr6Kyvor9a+MnjeKOgv04OmlFr+zvcYXyk2v6u7C/qn2s1NTB/2BgEvAblTzF4V6UeK2P2q3o/kqAXzu7pz0ONNWxAhv7ZpkvBgGlvBR6/+r9ywzDEZwiS+xmy3Y7ekCvrdbpUAcIuI6OctcW3evHn19fX13wNwgYfzG4eGhs585pln3kxcgHQ4cQQocEncktFhEiABEiABEiABEiABEiABQwJ83zEExW5lIzB//nzPKsRKqTVPPfXUwrI5UGbDbufhO3vW443u6G5YLXMYNG9IQAvmdYV+t6ar3+vbGarVtJj/+OY50KJ4t6ZF/VtvfKJaLvrOq6vzu/if2PNw36Ar0KEagn4l6vaZHZmbCuFR0H/kQm9qyy4VkfvKXJl9j4hc3NTRum7k7HET9GvftmQ6zrBhPQZgWkSPhC3AHdOzrV8UyKiCk8Vz9LVlM0rknwFMjGj+Q2bk++PyaHeqzl+YZ0u6q8k+mODRVMLcuw/tJbdK/xT0lwCXQ0mABEjAjwAF/X6E+DkJkAAJxJCAgcA4Kq+3Wra9ZErukSNezEyMa/H1jszl7baSewQ4zmSMT5+3AdzeaFtflVyucBWc65ASRf06cWDjoUz2erdJKOivrKBfr0M19pXB80ZBfwQPuJMJpZS+a3aUsnzfhvXQovlqNzdxdCkJB242tdBeC9NHNreK9LpPseA8iKhfj9fzDQ0MvCuE379hw7tTpyZPxsGfk6BvFQjSTMT8BXtuCRPat8LtA4W+btxK2StuSQJOaxGEQTX7egj69WHvg9X0rZS5D4n6VwP4uIedu9euXfuXpczDsSRgQoACFxNK7EMCJEACJEACJEACJEACJJBEAnzfSeKq1Y7PCxYsOFsp9ROPiNauXbt2QZIjdjsPr7awO8lM4+q7n5hf38igb2aodtOi/oa50zGp2f17gLj46sTKQ9Cf6PPwau8LCvoPr8Cm9uzXRckXPNbEWPhcii0FJX2ZrlsB6KSHVIg98raCelAgiwEc6za++KYE3S+Ogn7t10vtD89JqdSjEVTq3/9OAcuvTc/L30uu1VejUmDX1941Vym1IqKkgjwUHphw1L6/OmXFp/f4re/B2K0nAHmvX99RnyvshIUboPA1D9+N93Xg+TmABEiABEgAFPRzE5AACZBAAgkYCIxLiUqL2X8NyN832pIzEc97Tfb7tktnplTdNyHqUyFfILU//yG29ZnGXO7nQQJ7ecmSY/L79/wTIEsDzJ0X4Fu2yJOilH7Jc82cpqC/8oL+wvpXcl8ZPG8U9Ad5MAP0dfsCIy6C6oaWVuif4laKiNyrSv/Iyv9eFendRPNBK+kHWCrfrk4ifL9BXiyKGbtV0g+SQFDsj5v4feTtB34xxO1zjySQJhFJ9L3dh0T9+u/ti1y4P7N27dpPxG1N6E/tEaDApfbWlBGRAAmQAAmQAAmQAAmQAAkcJMD3He6EahLwqc6feDG/Zut2Hh73KujV3BdJnPv4ljmeAnkt5Nci+Tg1P5/jeovEtDsvhk5KcGiJPw+v5v6goP8w/VJE+MVrWKotLerfnMm1C9Q9CFZs8TVAPmPVpV7IDw09J8BMj/319OvH7rz4zPuvOVDoE1dBv/bvpcUPHZvK130bkCsCaEVGht8nIkuLbyUwff5+d8XK4/P5um9AoBMljjYdV9SvD5C/asqmV5vcDlAYuzHTMc2C5AD54wDz9lmwm/P51GZJ2c8AcqbLWAr6A0BlVxIgARIISoCC/qDE2J8ESIAEYkDAQGBs6qUNhTcg+AOAnwvkybwta6blcq+bGjDttzWdPt1K2TfBxuUQTPIbpwCd7bxGbOu2KbncL2S4OHu41p9Of0hZ9rcAnO3xsnZE4kB/puVcpdSTFPTD7UVNL8btUzt73r3e0G11+tPp05SlK+eoRo8VNLJVPL4S+8rgeaOgP9yj6TtKKaXvcu0r7hgXQb+p+N430KIObpXpRwrJ3YTZJmx0VX0tVtf+V6KV48YC7XchwcEruaH4poIg8boxLiVJIMj85ejrlvigr95MuqC/wGv+/PlrtMbAgd9Na9euvb0cXGmTBEYSoMCF+4EESIAESIAESIAESIAESKBWCfB9p1ZXNhlxLViwoEUplXPw9geDg4Of7O3tHUxGJO5eup2HU9Cf9JU97H/97JOgq/O7tTiK+Qu+Tpw7HbrifZJ8b+oYXZDpkP81cx5ejaeDgv7D1EsV4Y9cv6hsDYvIVepLsOUzPpqMPYBambLyX3jvw4vf0L5szmS/C8gSj331ugX749Oz7b8s9ImzoH+Ej6dZKfUVBbQBcMzyGRFzHlDrReHr020rF6Qqvxu3ze0Pnywq9VkFfAbAyQbPrb4J4KdQ6tYm2/pBWB9UuivVl8IVgLpFfw/oMa+u+v+tCeP2fU3fAHDwxofc44D6pMsYCvoNFpFdSIAESCAsAQr6w5LjOBIgARIggdAEXk2nTxmy1DkQfABK/beCIQV5WQEvpmx58RTgN6XeDlDsYP+iRRPsCePPh+AcS6nT9ed6TgF687b0jkxk2Nba3CqCDgCWS6B7LNu+eErukXWhQXBgpASqta8iDYLGRhFQSmlBvxb2H9FGVquvJjYT8X1Q/9wE6gWxvpeA3ZRLJar1h6nKX8zKK2mikCjgJrwvpZK+F+NXblgGHVvSmldMIlJT74ULFixYrdThg0YR6VmzZk1L0taM/iaTAAUuyVw3ek0CJEACJEACJEACJEACJOBPgO87/ozYo7wELrrooqyIaDFeoa0aHBxcXAti/kJAbufhO27rxeCG5J1JlndHJM+6R8X44ar8WtAf5+ZVqT9uiSdeCQi1dh4e5z1D36pHQIu5fw+8P2/hoxD7oxCrftgbpf43bPxbflfDz2atWbiveh5WfuZhofoVq05T+QMfFV253pJTDiJRQ1DyoiX5X4zfM/H5xtWL9pbLO50AAcs+F7DeB1FnikjdoXXZqX1Qkv+F/eZxv4p6bV5a3HNqnT10gVL4CEQOFt8cw3uhXOtLuyRAAiQQBYGaEm5EAYQ2SIAESIAESEAB0t92+QpA9PVnbm1AYM9t7Hzk1yRGAiRQPgJKqWcBjCpZU0rV9yi9bWhphf4pbiaV8t388BKx6+rwR82eDS3OLm77NqwfrlofpBWE/RPmzousYr+OfVd3DlpQH0XzSnDQ8+jbBpyaaXKD01ht04lxKUkCUbAoxYaHoP9BfWVoKbbjOHb+/PlXA1iolHr4qaee6oqjj/SpNglQ4FKb68qoSIAESIAESIAESIAESIAEAL7vcBfEgYA+81FKLQDQUYtnPm7n4Tt71uON7vVxWAL6EJKAlxheJ2vopI24t7rJx2DytR+GvmnAqcUpKcFD0F+T5+Fx3zv0jwRIgARIgARIgARIwIwABf1mnNiLBEiABEgggQS2ZS6/SmBNb8x23yK6GL9h29HePMfO44cQOJ9IHbTz4qBtfXxmLvemoVl2IwESCEFAKbX8nRoBo1TqYcTrIab3HeIlvi9FUO5W+V/HXTd5sqP4Xov9SxHR61gaWtKOQnY/EFrEv3dd7/BP1NXrvRjrufTnxa3U/dGY7XYMuVTGfhzL+blbkgKApSLyYDnnpm0SGEsEKHAZS6vNWEmABEiABEiABEiABEhgbBHg+87YWm9GWx0CbufhSRF8V4daMmZt6hhdGEh7HrfK9n40tah/ypfnQf9Z3HQsOjFB/1ntNvnas6BF/Q6N5+HVXhzOTwIkQAIkQAIkQAIk4EqAgn5uDhIgARIggZoksD2dfj8s+2kAUwG5O3XU0TedsmKF7wnSa4sXH/v20GBWAF3hxb0p3Dm1q+ezNQmPQZFAjAgopXR1/lGl3kupgB91eF7i+6AV8wu+jZ89B9pukPbKDcsiEdMXBPIjEwf0rQC66c80+/zAwPC/79+wHlo8X+7mxtht3lKE9x6V7NGfaSl3qGWz75akAKBJRLaUbWIaJoExRoAClzG24AyXBEiABEiABEiABEiABMYQAb7vjKHFZqhVI+B2Hp400XfVAMZ0Yg9x+bAAXidsJKlpMf+0Oy92dDkuVfrdEih4Hp6knUZfSYAESIAESIAESGDsEaCgf+ytOSMmARIggZonsDWdPiFl2U8q4I9HBLteKXXD1K5VvW7V+vvbmz8AGw8WjRvNS2GnJerCKZ2rXqh5mAyQBGJAQL1TlsjJjVIq4EcZlpf4vhQfg4jYdWV+LWKv1dbQ0gr9Y9pKEd6ffNc9jlX/k8zYK0lBRPhOaLqx2I8EDAhQ4GIAiV1IgARIgARIgARIgARIgAQSSYDvO4lcNjqdQAJu5+FJFH4nEH/kLidB/B4maF2lv3726NtzdfLJwH0vVDVJQVfm10kUTo3n4WFWm2NIgARIgARIgARIgAQqRYDijUqR5jwkQAIkQAIVIaAA6W9ruR1Qn3OeUL0CkXVQah2UDOo+ypLTRalLALxfF6D2c1QE/zol27PULTHAbzw/JwESCEZAKaUr9OtK/Ue0Xd1d0D/VbrpqvRaBO7VSfAwiYi+lIn21+ZnMH+TGglKE917C96huQDCJN+o+HnvpQRFZGvV8tEcCY5kABS5jefUZOwmQAAmQAAmQAAmQAAnUNgG+79T2+jK6+BBwOw/f2bMeb3SX/7bU+JCoDU+8qvNvvfEJaAF8EptXooK+cUAnoFSrHd8yB5Oa5zhNz/Pwai0K5yUBEiABEiABEiABEjAiQEG/ESZ2IgESIAESSAqB7W0tSxXUfQIcVSaff6dgX3hq5yO/LZN9miUBEigi8E6B/uXv5N58pRjMvg3roSvgx6G5CabzA69CC8HDNK9EgWJ7SRabm7JpzHYbdS3lVoRJ110PLeqP814zglDUyeO2h6Ui8mAYmxxDAiTgTIACF+4MEiABEiABEiABEiABEiCBWiXA951aXVnGFTcCbufh1RZJx41TUvyZdufF0OL34rZ73RYM3Pd8SWEUhOs6KWD3j7b4JnwE7e/nnFuygvZHJytUq7ndHgCA5+HVWhTOSwIkQAIkQAIkQAIkYESAgn4jTOxEAiRAAiSQFALbMpdfJUp0qeyjI/dZYadtyWXTst3VKysReVA0SALxJ6CUmg6gr9jTUsTyUUftJb4vRWDuIcQ+IoT+TEvUIcXOngmLUpM83JIGkn4DgkcyRJOIbIndYtMhEkgwAQpcErx4dJ0ESIAESIAESIAESIAESMCTAN93uEFIoDIE3M7Dqy2Srkz0tTXLxLnToUXvTq3U6vxOonWvJAGnqvWlJhV4VenXFfp1Eko1WlNHq9u0PA+vxoJwThIgARIgARIgARIgAWMCFPQbo2JHEiABEiCBpBDY3taSAdQ/A5gYlc9KYYdY0jI12/3jqGzSDgmQgDkB9U5ZIqfepYjlzWc36+kmOC9FZD5+9hxou14tTokNZqTC9XKrnj/SWinCe12ZX8/h1JKcMOEVl4jwfTDcduQoEnAlQIELNwcJkAAJkAAJkAAJkAAJkECtEuD7Tq2uLOOKIwG38/BqiqTjyCnuPrlVsC9VSO9Wgd4r6aNcNwW4+bKzZ73vjQHlWD+vJAqeh5eDOG2SAAmQAAmQAAmQAAlESYACjihp0hYJkAAJkEBsCPy+7dKZKaS+A+A8AFYJjtkAnoUMLZ2afWxrCXY4lARIoAQCSqlnAcwrNrGruwv6Jw7NTTitBfd/uHU59J9Bm1fl/4KtUhIGGlpacdTsOdCJA9q/oYEB7O7ugrZZatO+T5g7b/in0Pau6w29XtpX/ePVXrlhWSjO2ubJd90D7XNx27vuWehEgaQ2D24PisjSpMZFv0kgrgQocInrytAvEiABEiABEiABEiABEiCBUgnwfadUghxPAuYE3M7DqyWSNvecPUcScBPRD9z3PLSoP0xzE9AXbPW1O39f4uaLHldKgoGbgL5aN0o43URwiA3Pw8NsOI4hARIgARIgARIgARKoKAEK+iuKm5ORAAmQAAlUkoACZFum+SxL4X8AOBtAKsD8eQA/tQV/fWq253kBHKuDB7DHriRAAiUQUEpdBeCBYhNxqk7vJb4vJfHArzJ9WMG5m9BbM9UC9lJF/W4C+bBr5lVpXu+LsBz0WK+bEOJ0C0SYR8htHQAsFZEHw9jkGBIgAXcCFLhwd5AACZAACZAACZAACZAACdQqAb7v1OrKMq44EnA7D6+WSDqOjJLgU1OHc4GarTc+Ab2WQZufmN8r4cND6D7sRlhRf93kY6CTBZxaNW6U8Ehc4Hl40A3H/iRAAiRAAiRAAiRAAhUnQEF/xZFzQhIgARIggWoQeG3x4mP3De1bpER9Cgpn6WLMAI4+7It6A5BXAfVjUfI43t7//cbVq/dWw1fOSQIkMJqAUmo6gD4nNnESXLuJ78OK2HW8flX6wwrZG7PdrlutlKr/2qif+D7MmnmJ7vWcYWwWALitW6kcqv0s+zBrEpFwZaCqHRjnJ4EYE6DAJcaLQ9dIgARIgARIgARIgARIgARKIsD3nZLwcTAJBCLgdR5eDZF0IOfZeZhA1JXr/cT8gxtehd4bbk0L7xvmTsek5jmufcKK+t18K+UmgjDbqH72SdC+uDSeh4eByjEkQAIkQAIkQAIkQAIVJUBBf0VxczISIAESIAESIAESIIGwBNyuGQ4raA/rh9c4L/F9KYLzE2++ZbiKvFMLU/3fL0mglAQE7aPfrQJhfPYSp5fqr1tyg76pQO+vpDaPdegVkfOSGhf9JoE4E6DAJc6rHaipKgAAIABJREFUQ99IgARIgARIgARIgARIgARKIcD3nVLocSwJBCfgdh4eVnQd3AOOKIWAW0X8MOtXqpi/EEe5RP1usXrdGFAKW7exk689aziRwqHxPLwcwGmTBEiABEiABEiABEggcgIU9EeOlAZJgARIgARIgARIgATKQcDtmuFSxdxR++omvi+l2rtXxfsw4vhyC/obWlqhf9xaGKG8l6A/jL2Cb15sX7lhGfT+Smo7+a57hm94cGi8Xjipi0q/Y0+AApfYLxEdJAESIAESIAESIAESIAESCEmA7zshwXEYCYQk4HYePjSwB1tvfCKkVQ6rFAE3cXnQqvVRifkLcZdD1O92G0GY5IVS1mfanRdDx8fz8FIociwJkAAJkAAJkAAJkEA1CVDQX036nJsESIAESIAESIAESMCYgNc1w6VUvzd2wLCjm0C8lMQDLwF+OQT9pd56UA5Bf7mE924JGKUyMNwuZevmxQsArxcuG3kaHusEKHAZ6zuA8ZMACZAACZAACZAACZBA7RLg+07tri0jiycBr/PwHbf1YnBDcguRxJN4tF5FIeiPWsxfiDBqUX/97JOgfS1ueo/qvVqJ5pZUcGhunodXYhE4BwmQAAmQAAmQAAmQQMkEKOgvGSENkAAJkAAJkAAJkAAJVIqA2zXDpVS/j9r3qMX3Bf+irvw/6brroUXfTq3UBAnN4D03L3esDh82scFNoF6K8N6r6n+pDKLeV0HteazvgyKyNKg99icBEjAjQIGLGSf2IgESIAESIAESIAESIAESSB4Bvu8kb83ocfIJuJ2HV1IonXyK1YnATYxvmoxRLjF/gUaUov44CPrdEigA8Dy8Oo8AZyUBEiABEiABEiABEghBgIL+ENA4hARIgARIgARIgARIoDoElFK6zMuzxbOHFYmXKwo3MXUpfrqJz8MmM2jR/YS586Cr6Rea9m9Xdw5aJF9q0/Y1B+13oWlfd957N/Q8QZtb1f8wNxQU5vZKaujPtAR1MVb9G7Pdbv4sFZEHY+UsnSGBGiJAgUsNLSZDIQESIAESIAESIAESIAESOIIA33e4IUig8gTczsOHBvZg641PVN4hzmhMYNqdF0OL5oubXje9fl7t+JY5mNR8+Fy9uG9UCR1Rifq1HR1vcavkPm3qOPw9R5EfPA833rXsSAIkQAIkQAIkQAIkUG0CFPRXewU4PwmQAAmQAAmQAAmQgDEBr2uGtVA8CiG6sTMeHctR+d2t8n8pSQKFELTtMCJ7E1batm6l2ncT35ey7m6i91JsmjApdx+32wz0vCLCd8ByLwDtj2kCFLiM6eVn8CRAAiRAAiRAAiRAAiRQ0wT4vlPTy8vgYkrA6zx84L7nsXvdlph6TrfcBOZ97V2+cNySAfTAqMT8BSf8RP0movxqC/onzp0OXaHfqfE83He7sQMJkAAJkAAJkAAJkECMCFDMEaPFoCskQAIkQAIkQAIkQAL+BNyuGQ5bqd5/xnA9Trz5liOq0xes6KQDLRgP2sop6A/qSzX6Ry3o9xK9v3LDspITEKrBqDCn297j9cLVXBXOPVYIUOAyVlaacZIACZAACZAACZAACZDA2CPA952xt+aMOB4E3M7DoxZ2xyPa2vGiXIJ+ncShkzmibFO+PA/1sw8W5nFqJkkIpcRbaiwe/j8oIktLtc/xJEACJEACJEACJEACJFApAhT0V4o05yEBEiABEiABEiABEoiEgNs1w9r4a7d+BVrYH4fmJhgvpaK+W0X5OMVdLvYn33UPCtX+R84RNvaoEy7KFXcYu277BMB5ItIbxibHkAAJmBGgwMWME3uRAAmQAAmQAAmQAAmQAAkkjwDfd5K3ZvS4Ngh4nYfvuK13uGI7W/wIuFXZ33rjE9BV773a8S1zMKl5jmuXKEX9fmL+nT3r8Ua393cu1a7Q75ZMwPPw+D0X9IgESIAESIAESIAESMCbAAX93CEkQAIkQAIkQAIkQAKJI+BWlShs9ftyAHCrqK/n0hX6ta9Bm5sIfVd3F/RPrTYvlmGq6XvZC5sgEBf2bjcZaP94vXBcVol+1DIBClxqeXUZGwmQAAmQAAmQAAmQAAmMbQJ83xnb68/oq0vA7Tw8SmF3dSOsvdndhPImSRhaIN8wd3rZRf1+Yn7TWyB0dX9tq7iZji9l9SdfexYmzp3uaILn4aWQ5VgSIAESIAESIAESIIFqEKCgvxrUOScJkAAJkAAJkAAJkEBJBJRSywF8pdhIKdXvS3LIZbCbAD+snw0trdA/xU3fSqCF6LXa3G47CJvA4SV678+0JBqjR3V+Xi+c6JWl80khQIFLUlaKfpIACZAACZAACZAACZAACQQlwPedoMTYnwSiI+B2Hq4rveuK72zxI1CKoF9HU25Rf1Rifu2rFtRrYX1xq0TCiUd1fp6Hx++xoEckQAIkQAIkQAIkQAI+BCjo5xYhARIgARIgARIgARJIHAGllC650ufkeFiRdzkgjJ89B1rU79TCVIJ3sxc2QaAcMZfDpltiRNibDk6+6x7oKv3FLek3HbglfByKs0lEtpRjfWiTBEjgMAEKXLgbSIAESIAESIAESIAESIAEapUA33dqdWUZVxIIeJ2HV0I0nQRGcfPRrXL8wH3PQ6+ZSSuXqD9KMb+Oo1qC/uNb5njdYsDzcJNNxj4kQAIkQAIkQAIkQAKxIkBBf6yWg86QAAmQAAmQAAmQAAmYEnC7Zjhu4nY3MXrYxAM3MXqYBAFT1tXu51Z1/pUblkGvd5DmVu1f2whjL8jc5e7L6vzlJkz7JOBPgAIXf0bsQQIkQAIkQAIkQAIkQAIkkEwCfN9J5rrR69oh4HYezir98VxjN7H5zp71eKN7vbHTUYv6oxbz60DckheCxmoM5VBHVucPSoz9SYAESIAESIAESIAE4k6Agv64rxD9IwESIAESIAESIAEScCTgVZUoTpXW3QTkYRMP3BIE9m1YDy3qL6XpqvX6FgDtm7ZXStN2tD1tJ6jofuS8XgL8/kxLYBejTrAI7ECZBvhU5z9PRHrLNDXNkgAJjCBAgQu3AwmQAAmQAAmQAAmQAAmQQK0S4PtOra4s40oKAa/z8HILp5PCKE5+1s8+CVo8X9zCJGBEJeovh5hfxzftzouhfSxuQW4jCLp2PtX5eR4eFCj7kwAJkAAJkAAJkAAJxIIABf2xWAY6QQIkQAIkQAIkQAIkEIZAEqr0a1G7rqrv1Hbeezd0pf4gTQvltSjdqZVSpX/SdddDi+cLLWxShI5X29J+6qbF/HvX9ULbC9PcbiQIe8OBWxX7MGsRJp5yjXHjBOBBEVlarnlplwRI4EgCFLhwR5AACZAACZAACZAACZAACdQqAb7v1OrKMq4kEWCV/uSslha4a6G7U9txWy8GNwS7ebZUUb+PAH7YH+1XmOZWKX/rjU9AJzCUo7klEfA8vBy0aZMESIAESIAESIAESKBSBCjorxRpzkMCJEACJEACJEACJBA5Ac+qRCHE8pE7eMhglFX1vRIEwlbpd0sS0GL8P9y63LjCvluV+LC3EXhVnQ+TvOBlL0y1/3Ltl6B2vW4xAMBqREGBsj8JlECAApcS4HEoCZAACZAACZAACZAACZBArAnwfSfWy0PnxggBr/PwclZDHyN4Iw/TrSJ+2BsV/ET9XtX/PQTwJYn5J86djsnXnjWKXZibCEwXwG3OQ+N5Hm4Kkv1IgARIgARIgARIgARiR4CC/tgtCR0iARIggdonsDWdPl0sdY4oVSci++w6e92pK1dtq/3IGSEJkEA5CCShSn/UVfW9BNxRC91NKuwXV+V3WucwfrlV0w+buBB1tf9y7OcwNj2q8/eKyOFrF8IY5xgSIIFABChwCYSLnUmABEiABEiABEiABEiABBJEgO87CVosulrTBFilPznL61YVv5Rq+H6i/r5255ty3QT9pfiiV8ItaWH3ui3QSSblaB7JCTwPLwdw2gxMYFO66zRJqZ8AaHQbrETdPrMjc5PT55vasotF5CGPiXcD9sIZ2fbnAjtXgQGbM12PAuoS96nksRnZ1ksr4AqnSBiBlxY8Od46ftcFsHGKdl1sbMzvavjZrDUL9yUsFLpLAiRAAqEJUNAfGh0HkgAJkAAJBCWwNZ0+QSz7IQEuAmCNGJ9XwL+8/dbeG2etWcP/GQ8Klv1JYIwTUErNA/CsE4adManS7yV437vuWWg/gzRt7z03L4f+s7iFqYbvlXAw0r62rcX0+zdsQGryZBw1ew70WJP2yg3LjCv9a3uTrrseOnHBqYVJDvBKggjqm0m8lerD6vyVIs15SMCMAAUuZpzYiwRIgARIgARIgARIgARIIHkE+L6TvDWjx7VJwOs8nFX647Xm9bNPGha8FzddvX7Hbb3Qf4ZpbqJ+r8r/TskFpYr5te9NHa2OIej4tP2oG6vzR020/Pb6F62e8PaEPXME1hkQdSZEJhVmFaU22kqtR6ruefuNCb+vFdEuBf0U9Jf/yaq9GTa3d7ZC4X4AxxVFt9WGnTk92/7j2ouaEZEACZDAaAIU9HNXkAAJjHkCCpD+tstXALLYDYYCNg2NU+dOf2jVjjEPLCSAF6++etyUN//wXUAyLiZsJXLH1Gz3FwVQIafhMBIggTFKIAlV+htaWqF/ilsYAb624SXk3tXdBf0TpJ148y3G4vwgdnXfoP54JRiESYDQPrglCIS1F5RBufqzOn+5yNIuCYQjQIFLOG4cRQIkQAIkQAIkQAIkQAIkEH8CfN+J/xrRw7FDgFX6k7PWboL3UivYF0T9Ez82fRjG7h9twRvd613BBO1vQnjytWdBC+ydmttNASZ2vfqwOn+pBCszfrjK9rFvtYjgc4DoqlApg5nzSuE3IrgnnzqwYtbKK98yGBPLLhT0U9Afy40ZY6c2tnZ+xBJ8D4J3E36OdFf9TilcOLMz89sYh0HXSIAESCASAhT0R4KRRkiABJJMYEfm0um2Sv0bgKkecQwpUe2nZld1JznWavq+PdN8BhSeAXCChx/bLcl/dEr20S3V9JVzkwAJJI+AV1WiuAi2dTV9Lb52amEqzntV/ddJAru6c9CxmzZtb8LceY5JB6Y2nPoFFfN7cdL2w1bTb8w6/xUel1scwjB2SxI5ZOs8EekNY5djSIAEwhOgwCU8O44kARIgARIgARIgARIgARKINwG+78R7fejd2CLgdR5eqlB8bJEsf7S6Qr+u1F/cdHX+gfteKEsV+/JHBegEAS2ud2rl2oNOtwyMmJ/n4ZVYeJ85VLortSWl/kIBtztU2Q7iob6+4lsTxu372ikrPh3uKosgs0Xcl4J+Cvoj3lI1b25zJqsLgy7xClSJun1mR+ammofBAEmABMY8AQr6x/wWIAASIIFtbS3XCJRWWFqeNJQ80tjV3czq8eH2TH9by2IF9ZDP6N0isrAx2/1cuFk4igRIYCwT8KrSr0Xb+za4V6epFDe3KvjaNy3qD9q8qvRrUX/QuKMU9YeZX8fvdVNA2OQML079mZag2GPR3yfxoVdEzouFo3SCBMYYAQpcxtiCM1wSIAESIAESIAESIAESGEME+L4zhhaboSaCgFeV/iQLxRMBP4CTXsL3wQ2vYsdtyazJ4paooNFsvfEJ6ISFKJsXRwA8D48Sdkhbm9Nd70dKdQL4ryFNOA3rE9jtTdn2n0Vos+ymKOinoL/sm6yGJtiU7jpOUvYzgJzpHZY8NiPbemkNhc5QSIAESMCRAAX93BgkQAJjmsCLV1897pQ3X3tUgIUGIF4WC+c1dvT8p0Ffdiki0N/afKkS5ADUecB5S9nW/FNzuZ/EEeD2tuZHAVzi4dtjUzt7+BIRx8WjT2OCgFdVorCC+ajBjZ89Z1iw7tTCVOnXdrwE8FpU/4dbl0P/GaR5Vf83sRO0Kn/Bplcsuk/Y6vz6ZgQdU3ELmyBgwqDcfXxYsRpRuReA9knAhQAFLtwaJEACJEACJEACJEACJEACtUqA7zu1urKMK6kEvM7DkywUT+p6ePk9+dqzMHHudMcuWtCv1ytJTd84oAX9Tq1c1fm9EggA8Dy8yhtoU6bjAoGlxfwnlsGVtwWyrCnb+mAZbJfFJAX9FPSXZWPFzOjmTMe5gPUkgIkuru0G7IUzsu2exTz7F62eMHjMnrWAnOsZokLPjM62ZFZpi9na0R0SIIF4E6CgP97rQ+9IgATKTGB7pvkMKDwD4ASzqdT1UztX6Wr+bAEJbFt8+akyJD8C0OQx9MepoyZceMqKFdGWbQjoq1t3CvojAkkzJFBGAkqpBwBc5TSFrlavBdzVbF5V1cOK4LXN99y83FGwrmPVYn4thA/atF2dgHDU7NnQFe79mp5n77re4Z+gCQTa9qTrrvecJ2zCg1d1/rAJAn4syv25V0wAHhSRpeX2gfZJgAScCVDgwp1BAiRAAiRAAiRAAiRAAiRQqwT4vlOrK8u4kkzA6zx84L7nocXVbNUn4FVdXley1xXtk9QqXZ1fJ0PopAiXxvPwKm+evkzHPKWsRyCYVEZX9iulrp3ZmdHfAca+UdBPQX/sN2kEDkYl6NeubM50fgnAbW5uKWBIIO0zsq3dEbhOEyRAAiQQawIU9Md6eegcCZBAuQlsa738SyLi+j+GDvPHWnBebl6l2t+WufwqUaITIo4eZUthp23JZdOy3bG9W5KC/lJ3AMeTQPkJKKV0mZs+p5nCCtuj9rqhpRX6p7iV4p9XooCeJ2yl/oKP2n7d5MnDSQOp4T8nIz8wMPyx/lPfgBBGxF+w7yfmLyUZw812XG5tCLO/3G4cOGSrSUT4TV0YsBxDAhEQoMAlAog0QQIkQAIkQAIkQAIkQAIkEEsCfN+J5bLQqTFOwOs8PIlC8VpeTi9RepJuVPAS8+/sWY83utdHvozT7rwYOinCpfE8PHLi5gY3tnZ+xBJ8r8xi/oMOaS2BwidP72r7d3MPq9OTgn4K+quz8yo7a5SC/q3prhMOpNTjAD7iGIVILr9z4pJZaxbuq2yUnI0ESIAEKk+Agv7KM+eMJEACMSGwKZ0+rt6ydXX+M41dUthpibpwSueqF4zHsOMRBPrT6Q8py/5HAB8+JOx/W5Q8MSRDXzit89FNccZFQX+cV4e+kcBhAkopXaHfsUqHrtCvxeHVbF7i+7BV6HU8PlXbSxb1l4OZZqEF9/omALdW6po1Zp2LNZSSJFAOFqY2fZIflopIYq6dNY2Z/UggSQQocEnSatFXEiABEiABEiABEiABEiCBIAT4vhOEFvuSQOUIeJ2H6wr9ulI/W/UJaEG6FsO7CdOTsFa6Sr5OTHBrfe1dkYP2mZPn4ZETNzd4UIBrPwnIHxuMyiuF31iCx2xgo+4vSuqUpc4WhXMBNL1TnTtlYOenKi/zZ+Za3zToW7UuFPRT0F+1zVfBiaMU9Gu3X17y3WP2Hhj//yjgGgGmHArl91Dqq0229YDkWvMVDI9TkQAJkEDVCFDQXzX0nJgESKDaBLZlWi4QNZzlOSGQLwp3Tu3q+WygMexcEwQo6K+JZWQQY4DAoapEWtA/rzhcXUVeC7l1dfZqthNvvsVRxF5q1Xi36v+FWHX8e9f1Yld39AfrQXlqMf97bl4+XPXfrZXKwyvJoT/TEtTlqvfXiQ9677i0XhE5r+pO0gESGOMEKHAZ4xuA4ZMACZAACZAACZAACZBADRPg+04NLy5DSzQBr/NwXaV/4L4XoCvAs1WfgFeVfu1duSrcRxG5n+87buuNfJ/Vzz5pOAmC5+FRrGD0NvoynZ9XwNcAWB7WbUCezSv7mlmdGdfCfi+1ZWemxPoOoPR3HJ72RNSypo7Md6KPKDqLFPRT0B/dboqvpagF/fGNlJ6RAAmQQGUJUNBfWd6cjQRIIEYE+tua71HAdUFdEuBXeduaNy2Xez3oWPZPNgEK+pO9fvR+bBFQSulT3medotai9lduWFZVIG5Cc+3bH25dPlxNP2zzE/Vru1rQX01Rv4mPUazTyXfd45gwUGrV/7BrU+o4t0SQQ3bPE5HeUufgeBIggdIIUOBSGj+OJgESIAESIAESIAESIAESiC8Bvu/Ed23oGQl4nYdrUf/WG58gpJgQOL5lDiY1O99Yq9dq94+24I3u6hYkKkblJ+YvVyKCFvNrUb9L43l4Fff0xnTX6VZK/QDAaR5u2AC+nX+z4XOz1izc5+euSnelNlvqayL4G09Rv8Kvxtkyb1quNbZaDQr6Kej32++18DkF/bWwioyBBEggjgQo6I/jqtAnEiCBshPYtvjyU2VIfnTo+rag8w2JQrqxq+fRoAPZP9kEKOhP9vrR+7FHQCmlq/Rf5RR5tQXtuiq9FpuXwzdt+/+w9y5gUlVnuv/77eoGbOQiDga6wdAgGYNPZo4ZcnOGgNdRDAp016VFomRO1Ggu5z9zouaiUZlo4nHyTExMojknXhC7Lt0NhkSdmExAM0YjJ845OZILQqNAQ4IoCDTQdO3vz2q6SF9q772quqq7qvtdz8PT0HtdvvX71i5qr/2u76uavwBGNO9XhiJav4kwP/FTN/lG5Tc2DzQyv+nDL5r93ru+MuRZGnK9IwMOQTwiIity7ZP1SYAECk+AApfCM2WPJEACJEACJEACJEACJEACpUGAzzul4QdaQQJeBPz2w4sluKY38iMw+YYPwojkvUop+SvIVpP9wUTnL3TxO/gAgPvhhQaeY39bY4kvA1jp20zxb+l3xl1pI+bP9LP5sqdGh8YfeBKCv/f8rAM6HUG4tjFasloNCvop6M/xlirL6hT0l6XbaDQJkEAZEKCgvwycRBNJgAQKT2BHbGm9qDQCqMjeu74NyATv09+6ujrRslwALbR1Gg6HdgN/mXZ0rgBzBTolM4Yr8pqjeBUh9xdTn2h5o9Djb77sstFjJ1S9D6rvV5G5oph4cn4i/wnF7ypceeGMVGp3oec90P62hMMTRjs6D9D3iMDY3uVbFzgi0BddcTaFDh39VfW6de35jjVYgn4FZEc4XB1y9EMQnA3V/5KxWSG7BXipE50vTncrt0kqlc53Prm2a1u0qCo9dvQHQ8B5GZsMXwf6C3VDG6pTqT8Uek1mxnTUnaOQDzvAGGO3CvbBxYuOOi9OAX5fLA5/CoendDp6niuY66ie1fN+cBX/96grz89KpfbnypL1B4dAd6rh1myjGTH7vu8+MKSibiNsN5H6+5ZCRKY3fdpEwTf1BkPYbw4ZmPkakX1QKYSY34zhxbdQ/QfNo5DX/Q4nmHFEhM91hQTOvkhgAAQocBkAPDYlARIgARIgARIgARIgARIoaQJ83ilp99A4EoDffriJ/L7ney/DiK9Zhp5AxeSxmHzDB/yiz2OoMyvY2FgsMb+Jym+i83sV7ocP7RreHk5OOuboegje52mJYp9CL5mViL2cq7VbGxKLoEii+51w9va6amY89vFc+zb1TSaA1xx3hgN8WCAfgiNdWgxV7YTKRsD9A1zn+VmpSN7vf0td0N+2aF3V4apD5wiccyE6FyJdmpAMA0fSv3bToVfyZbA1lpug3/jk9VD6r9IaOt/YIyIVJ/0h6efc/RN+k8vBkFzWxZZwcoITSp/rauj9mbG72ru6G9CNIdfZeGaXFiEyaJqMzcuap4XSnVcq8LeGhai+JiLr3t0YflEggfokhcqOcKq6w3E/JCJnQ+Sk1sTMS6EvucCLZ7nOtoHMq9wE/Zl1DwcfEMWHIU6X7gSq+8y9r2bdF3Gtea1LY9fRsQc/qHDOO+krdY9AnV/AxYbaVPgPNn7PZd2zLgmQQGkToPCjtP1D60iABIpAYON111VO2b93rQALPbrvVNVbReT/A1DjUWenI+m/mxpfu60QJhoB965w+P3quLcpcJkAoyz6PQyVZ1TSd05LrPk/FvWzVjEHCHY5eqFCbwfw4eOn6UOBfSn2wUGLpJ07q1OpNwLrAzCC+zGO+1MAc33qP1mTaF5s05+ps3fZsvFHO4+sUOCfAEy3aGdS+70B6DdCo8b+YMqqVYc8vzhH65cp9HGLPoOqHBSRhdXxpueDKu6ILvlrgfMFAB8DMDaoPoCuNSAqX52aSv3aVkzfFg6fqY7+EtBqjzFe6TiavqB27dp95vob0cWzHITuNXb5rk3FXnXkmxWVp3zDj23QvLoOlowfW69Qw+K9vmkVT3R2CIKEm3bumZ5KvRbUf9D116+66rSQ2/F5cfU6CE4PqN+1pgR6z6F3Dj86++mnA1NGBo3P64UloKomQr+J1N+vGCH7m3fd0SVoH4riF6W/UBHkg4TgPedtOBix++EN6wty0CGTKWDUnHOshPzGlkJmTqiON2V1qznI0b7h50Ph8rzG9Fsn3R2uEJFH8uqcjUiABApOgAKXgiNlhyRAAiRAAiRAAiRAAiRAAiVCgM87JeIImkECPgT89sONQNxEUjc/WYaegBHMG9G6+elVhuogho2Yv1jryYw9/f7L/RzE/fAhXr6tDclLVXWNn+BeFE/tnbBv8dyHrj+Wq7mbw8nJjqPrRTDHq60qNrmuLJidiuyx7X9rNP7XKvIVAS4FcEpAuxOaAtFvVFV0/GDKqo/n9MFZioL+3csfG3uoY8zHRdzPAvIei/fvJ96Bq/xrZ0XHw7NXX/2ONWtLQb/JyFAx/uANKnob4PtO/hCgqyHu7TMbr/qjrR1e9QyL9s5Rn4DKPwI404LFYQWeEdU7ZyZiOelygkXv+vyYQ2MvrV63qH1zND4rJM6DgJpocE5v+/9cz2teZo1D8AVArLUmZl7qyFdnPRH+tZ9o3Bx8kJDR+oif1sfSNfLkzHiklyZoSzS+TET8tDkHAXfhzHhDoOampxHmsMg2xw3rCS4m6lyQFqoD0JccV77y7mRkfS5C+uD7Xl+RMaMvqH1kSZcGx/i7Qpx7FWr85acP2wvgm1WVR7+R62eRpUNYjQRIoMQIUNBfYg6hOSRAAsUn0NZQd7a6MEq+k5Hv+4y6M+Q689Ki/wLRJR4WuQq5cVp/f2P2AAAgAElEQVSi6cGBWmzE0iGETD9Zvphb9W4epn6eRvr6MxNrt1i16K7UFg7/jTruowCCQyZn7zitgsa0M/qz737iibf9xi6koN8cQtgp7ich+JoAJpNCzkWB/VDcWqPO97NFd28bREF/odYApHNFTfzJ7UEwggX90iaufOTQwYN/PGXcKbd3H24J2tg4OazJIKDSGbaxpa+tO2JLLxeV71oe0OjbPK3AE6dUjPn06atXW28qZDrZvXz52M5jh78kqv/NYiMnG+btEP10dbxlne3hiiBf8XphCKiq+czPGs5lqKO1n377nVnF7oW0ywjC/+L2O2B+2paMuL9j06auAw+de/b4HnzI9F0xeTKMgL9q/oKcxjN2FeoQg+nLZD4wEfqzlT9+5sYhO8Rhy79nPa810l1nvYj0T/OQz0BsQwIkUBACFLgUBCM7IQESIAESIAESIAESIAESKEECfN4pQafQJBLIQsBvP7xYEdXpiPwI2Ij6Tc8HN2zD282vFv0whrHntLpzcOr8Gb4TKuZBA3PIwUTo9yjcD89vqRW01ZZY/DsC+ZRPpy4E18xsjOYdOC84wjvecuBeNCPe8ErQ5PxF0kGtu67vF+DWGWn5vm0082Bhr8lGr1+b1Rgzwe36lUKKm7sEzSH9pAJfQ566CsPgeIC9z9fGI//TRuAc7D950kX6Mw4kBZMlwb4chMo/1SbC37exo2+3BWDhAvLztLrXz07ErHQ5FoL+jZp2LhLRvzYBNb0PNvQXwWfmV4A13jUvF+kVZ8UbsmpNyk3Qb7IUtMZSiwD9dp66Ewj01bTjXHPWE5H/bbNELe77Nk3LR9yDp/4xNOGACbZqAsxaa3DMQQMXGvbykY2NrEMCJFAeBCjoLw8/0UoSIIECEtgZXXojIA94dqmypjrZVLcrUrdMBUbs3uf0a3dLlWd3TZx0+dyHHsr5ZHlm7J2xpVfAlR9YRAEPJNAtUL9uWrLZpKDzLSYjQFt06acB+XpuXxI9u90OkVhNvOkFrxqFEvSbqPxHjh19BKJXWpyWDkLhKvBv6jpXT0+l3upZeTAE/V2ZGU6sMyNgPzXI2KDrqtgljtT7+cH0YSXoR/oiF85KAeqCxs123Yj6066zsC9Xr75OROWvuluBz1mcjA4yadPx9Hcfm5JKtQZV/PO9eOV00YqUArlsGmTrPq0i99ak5bZsB0Vs7WG9whLoTjVsRP1Zd6ELGRU+V8u9hOdGRG+E54UqmWj54+ojA+oyk83ACPxNMQL+XA4KZL1p9vwJJmq+OcRQqOIlgjeR+c1Y5VKMv3x8tk1EastlLrSTBEYKAQpcRoqnOU8SIAESIAESIAESIAESGHkE+Lwz8nzOGZcngaD98H3Nr+LtpsLtxZYnpdKx2lbUb0T0B5/bhgMbthVc2G9sGDd/BibWBcd/M3Zs/+yPiwLwtPpz/GzgfnhRqOfWaduidVVHxh56BpB5Pi33OKrzZyRiv82t9z/X3tIQv0dUbvVqr0CnIwjXNkbX+o2xNZa8AtAfBER/tzHTBHv8t1FpXD09FemlKcjW2ELYOyiC/teWt5zhdBxbDcFFNpMMqOMC+nB6//ibZj+90DdjfaCgX/Gb49kPxgPy7jzscgX4+ox45Eu5iPo3L3t8vJOufESAQmhM9kNw3czGaKAux0LQ/4rrymecE2J+n8hs/QX9XaL1huQyaGG0JgB2uXDrz4o39NP8lJOg32R+CE18526oFEJ3cvj46/B/ro1H7glabxb3fZujepELWQnJT4NjRP2VaaPBCf4cyuPeYhMSIIESIUBBf4k4gmaQAAkMDgETgTvd0f4TAOd5jOiK4prqZPPju2KLZ7ga+gWAmqx1Ffsc0UumJlpezsf67bH6BY6rayCYmE97jzaHVfTGafGWR/z63BmtX6HQ74l/6qbczFLsFejS6mTLc9kfXMMTxjgmDRf80nA9WZNo7pVeq2df3aLvVQqEczMusPZ/uK5zRU/xebEF/V1i/mjdZ13g3oL6AXhd4V4yLbHmD16zDhb044gCbQLMDCTnV0HxQHWy+TNB0eqNX6vGVd0LwacLcEgjY1Egh0zFHdEl7xE4ZvfxrAHN98+NXRX5ek286UtBcy/QeOzGgoCqmgj9RtTfrxiReqEF5RYmdVUxYvh3fes7WasX46CBGc9Erh89J3hj3nYO+dYz3Ns3rIeZZyGLH9NCZgEopM3Z+jI+MgcTfMr5IrK+2HawfxIggdwIUOCSGy/WJgESIAESIAESIAESIAESKB8CfN4pH1/RUhLw2w8vZnR1ks+PQK6CeuPDA88ZYX87TNaFfEpmzDHvnewXEb9X18XM8GCi8pvo/NwPz8ebg9fGQrAKQLsijs9KRUxU97zKtljjuWk45/o1duD+e228YZtXnS3R+AoR+R4KqYcAfuVWVi46a9VS3xvPhlOxI/S/FmucLnDWCvD+vJyQvZGVmD5Q0D9wgzpU9YZZidjDNl1tDycnHQu5T+WYDSCo6w4Anw7KWhAo6Ffsg+geQGb7D9hb0G/E/Nuiqc+q6L2FXeP6uioumZWI9dKalIug/4SY/+AqqBZST+Sq4r6ZrnzRL0uHxX1/BNA2QAamwQEeqI1HPhN0wCBoAfM6CZBA6RKgoL90fUPLSIAEikBgV3TpB1yVn/iI6Hc6kv67qfG12zZed13llP17zUPOQi9TVPW2acmWf87V1O3hcI3juEaEVygBcU8TtsN1Lq5JpX6fza62WN1cdfFMIbICZOn/167rXJwtKnshIvTvjNXfAtW7Cyj67jEFubc60XRrRoBdbEH/jshSI8T8YSEi82fxw4tHXOfSWalU1o0SC0F/rks6e31zyMPBpdXx5o1+HRbRr74cjE3bw+FJIcd9qgCR+XtNUYEOgdxQk2iy2kgoDHD2EkRAVe84vpP4lWz1jLj8zbvuQCYCfVBfhbxuBPYmUn/fUsxo8kYsfmp9ZEiE/cUS8mf4eWU9MNfbYvWFdF3R+vI7lNA96J0iYtYzCwmQQIkRoMClxBxCc0iABEiABEiABEiABEiABApGgM87BUPJjkhgUAj47YcbQfiulesLHul9UCY2jAcJiFCfdebGl0c27cHh357QFxuRv/md+WNE+6aYnxWTq1DZ/e9TPzrj5DVbnMXM7GDsm37/5X6mcD/c1lFFrhcoTu4av38k8SKb1a/71ljjAlWn0IEVM+O8qGm51O/AgoWwt6gR+o2o2ZlwoFGAJUVg3wHBP8xsjD7u1fcgCPrN0HsV7qWz4g2+OoQiCbwzU7dg0TgPcJ4auCak9321LZI433VQNK1J3zVeDoL+rkMOseRXFbilCHoi9/jBibtnxqO3ea17m/u+QPej1dov0FjshgRIYAgIUNA/BNA5JAmQwNAR2Bmp+yYEn/W0QGVNdbKpLiPq3hGtv16gJnSyk62NAL9Ju86CbAJ2v1kG2nHiYbcN0Acd6NPqhv7oOvpXgEYEMGrEU/z6F8GjU+PNK/pGB7c5pNDd7+9E8N102vl5JXCwU9wPCGQZRM1uSshnbBciX6yJN329b52BCvrbGurOVrcruvYUn/HTUPmxQldXqPPyMeDUUMg9XxWfAnC278rrIz4vpqDfkgWMKBzACxD5JVTfBPC3ophvcRjDpP27cVqi6cFscx40Qf+Jwb9Wk2j+ghf7Ih8w8VyPxh6TJaEtUvctCG4q0qdSa8h1LpySSrUWqX92myOB7lTD5pBF1jAvRze9ChPBfbCLVyT2Ygr6zRyNaNyMfcr8BYMi7C+2kD/jNy+eJguDYVoOxUTm98misF5E+p8AKYeJ0UYSGAEEKHAZAU7mFEmABEiABEiABEiABEhghBLg884IdTynXbYEgvbDixltvWyhlYDhRtSfj+C+WKYPRkYHE5nfROj3KNwPL5Zz8+h3SzS+TEQ8hdzdXd43Mx79fB7dF6TJ9nCy5lhIixVY0dgYGKXeRthbzAj9rbHktS70+wJUBEDdLtDnXcF/iCtnQ/Qjxw9kmMwIfnoQ85L9N5WuLJieiryVrf9BEvQbO5rfmrCvYe5D1x/zmmdrLHGLAkUKGGlGzR7RPmOP3SEYm6X/Z0F/DuL6DkBeEOgvXZU3HcHfKnQ+gNMDRnRF9MbaxthJrUkOY1pMpv+hH4vPloOAu3BmvOF5rwFeiyWXONB4YTMW9BhNsU/EXVIbb8iaPd3mvreAY1XF7/PDqgNWIgESKGkCFPSXtHtoHAmQQCEJdEfiXq/A+zz67SeCthCRt6vIFdPiTT+ztXXb1UunVhyT5wWY5dNm3ZiKMVefvnr1O33r7IzVnQvFkwCm+7TfLQ7Or25s/l3POt1tfwpgkhcDKL7dfqD95tlPP320b522SN1iBR72yXAAr0MOliL2J2sSzYuz2bYzsvRmiPQ7KHCyrvkCDayoTjav7dt+82WXja4aV3UvBJ/2PY2ruL8m2fw5L647o3Wm7yt9uHva37PNjtjSelFpNEExfPr6dRrpyJmJtVt61tm9fPnYdMehbwFyTcDJ4uelvePS6nXr2vv5MRw+Ux39JaDVFut2u0K+OsqVJ89IpXZrOBza7hyb4aDi0wK9PuhwCQBPO3I4YLJdRW8/mg6tMVkHjD/Hjqta4Dp6l6h8MGAOr7knDt3s7MchVj9PVYNOxJvT1r8S1/n8oYMHXzb3RduiRVXu2Mo6UfmixUER3zVlwZ9VCkyg+yWGUXXPyNZ1sUX0XtMZVx+B+dOz/PEzNw5axoBiifszIv6OTa/CHJgYjGLmYrIe9BTEGzsMz3IoAWL+bSJSWw7zoI0kMFIJUOAyUj3PeZMACZAACZAACZAACZDA8CfA553h72POcPgRCNoPP7hhG/Z871fDb+JlPiMTsX7c/BmYWHfOkM6kmFH5MxMLEPNzP3xIV0D/wY1QXKG+2cmHUmhqInS3xpLfAgKDuaVVkKrolJVnAr+XVCRtBMtOCEsUeleADsOA8Y2QbSPsLZagf/fyx8YeOjbqJwI5z2f5dKjKF2a6+KaZe896rQ3J+apqdAxTvdor0OkIwrWN0X66DNMmB0H/YRXE1dVv6DvjN89+euHRnPyg2KfQS2YlYi9ns3VzwxPnhDT07wA8Twx1t9sukNvdNNaYzAsaTobeAP6ys0JvE0U48IAD8GhtPLJCINrXjmII+rfGkvUKNRkYPLUmCvzaVY3MTsT6aE0eG3uoc/S3RBGgNdHnxxwae2n1ukX9tCaZOVrMLVCEn+lroIL+rQ1PvEvU+ZlCgv7j3K8qdzkunqhNRXZ3fWZc1XKmpjv/mwhstC8bqiqPXj5l1ccP9fW1zX3fo812Ef0qOp0nu+wIJ0OvOe4MB/JpOzuC/VNi/33QHBIggRwIUNCfAyxWJQESKG8CXWJ0QcpHRN1PBG8jOFZg1bRE88dt6ewKL5nvOs6PAZzIc9i/vOG6zoXTU6nXvPoMyhxgToaromFasjnZs48dsaXXiorfQ/bGI65zkRFNe41tkV3gHXWdS6elUr/s2cdABP1dkdSjdSZl2Md8OPtGgrc40GEOI7xUefjYxZN/+MMD2cYpmKA/WveYAMs956L4kxPCBVMbm7OqX42ov/PooR+LiDlB7VX2CNz51Yk1v+1bIYcI/Z4HS0yf22P1CxxXA9IVSpu48pHqVOqNvnbsiNVfKKrGr1VekzA+SbvOwmxZMLoOaoyvegDACp/DDZ0q2jAt3tLUcwybe9vcR4DcV+3KFyWV6rWZYfrq8kNH+6PHD7HU+fihVSv0o9NWt+yw/YxgveITUFUTod8zVPuBpiTMn8EsPQX1RvzevmH9oIn5+84zY8uoOXO6ovibUjF58sm/Z+NiBPOmdO7Z02V3es+eQWfY0y5jd9X8BRg15xwYnoPtz3zXTraDHX36Ol9EskZ+yHdMtiMBEigsAQpcCsuTvZEACZAACZAACZAACZAACZQOAT7vlI4vaAkJ5EIgaD98METbudjLun8mMFTC/sFaEyYbQcChBe6Hl9gNsaUhfo+o3OpnlghuqW2M3jsUprc2NJ2tmjbv/6b4jH9QVD9Zm4iZSN79yvZwctKxEBoBvcR3DoLVtY2R5dlE3DbC3mIJ+rfFGs914fgFeDTTeqA2HvlMNtvNRZtI5wr97qx4LGskLUtB/y4Xbv1Z8YYXsnF+bXnLGc6xY+sABAX3u39mPJo1YOPWWOKbAD7rvxblJ5VpNHhlG2iNxmMq8n0Ap3r243OwwEL03rfb7Sr4qbjyoop2dl1UmeiIdtbGo/ebf26NxR8DxFtrAvwpLekLZjde5aE1eWxs+7HRRq/kqzVxVOfPSMT6aU0yBlvMbdAE/a0N8etV5Tt+ATFVsSnkysdmpCKtWddcrPE8B47RlPgeZhFIw8x4pJf2xPRnc9+f8CfWpSuOXT179dX9gruay62xxgWqToAGB22alo/MSkX6aXCG4rOXY5IACRSWAAX9heXJ3kiABEqUwAlB+NJVgCzzMlGBp3ZPOH3x3Ice6pWSa2d06Y2AGNGwV8lJsNsWrV+mUL9UdD+qTjRfIearnEfZHQ7Xph3XPNz4PYz2E7jvjNbdA8D7IVtxX02y2TcFnsWBBAjk6upE0+qe5g9E0G/R9pDjupdPTa3Z4LcEd0bq/gcE/927jrf43LQphKB/zxVXjDt2SuWzCnzIx9bANWCxLo+I4y6pblzzTN9xbAT9fkL6TH829xWAgyKysDre1C/9WVu07jsKfMqTQ8DBBtPOHNRwHPdZAO/3ubf7HbrZFV36AVflJ37ZJgD8W/s77Vdmy1aRGWt7OFzjOK5f2sZ+mT9K9GNyxJmlqnccf2T+itfEh0LUXw5O6CnwN/ZmBPzlYHup21g1//yuzAI+5U4RMeuWhQRIoIQJUOBSws6haSRAAiRAAiRAAiRAAiRAAgMiwOedAeFjYxIYUgJB++GDJeAeUghlPPhgCPs79xzCwee24cCGbTB/L3Y5df4MTL7BV6fL/fBiOyGP/m0E/ap69axErJdOII+h8mqyNZb48vFo6it9GrsCfLE2Hv263wDbw8maYyH1e/9rmu8WCZ1f21j/u7592Qh7iyXo39qQiEDNgQQ4HnM8JCKX1zZGPHUVm8PJyY6j60Uwx4fTs2+N33f53Ieu76WtMfUtBP0dLiR2Vjyyxs8PW2KNcwWO0Tqc7llP8ZtKVxb0FeRvXtY8LZTufA6AX9br1yrTXW13+tnRGkvcosDdfmJxAFkPFliI3jND7wLkhtp4eJ3XQQtT8XdXPDluVNXhZwHx0ZrIj2rj4Sv8+tnSEL9R1FcDdUREltQ2RvppTTIGW8xtUAT9llkpfLNqZOZkc5hFFE/tnbBvcd+1b3PfA/pSZdoEs4y85bXmurIGNCRXQeGpbTMaHMBdODPe0E+Dk9eHJxuRAAmUFAEK+kvKHTSGBEigWAR2xRbPcDX0CwA1HmN4im7bokveq3DMA81kr7YmJVV1stlPpH+yaaCgX+XZXRMnXd73YEHPsU1k8PTR9ttEMNOLmato6huhP0jQL8B3qxPNWU9SZ8b5Y8MV7zrmVt7lAKd5fskU+deaeFOv09QWonzT3ZM1iebF/R96wxPGOK45ST7XY0xP8XrP+uYwgjqOp1rShb6FDv3StDVr9mYbpxCC/hOR4d/6e1H1TO2m0NZpyRbP6OHGtrZY/TxVfcrvNHi2gxVdbcPhM9XRXwJa7e1DXTEt3vJI0D1pkfWh06Siq04290q5tyscnuyeEML7bATo6upEy3K/wy3GvqCMFdkyL+yILP2yiPht6LSryBXT4k0/C2QQ1JfKmupkU13QPILG4fXCEuhONWwylpho/VkLRf2FZc7evAmMnnMOTr/9Tj9E60XkfDIkARIofQIUuJS+j2ghCZAACZAACZAACZAACZBAfgT4vJMfN7YigVIgYLMfTlF/KXgq2IaMuH/MeydjzBzPV43BHXUF7Dkh4j+8aQ+ObDqRhXcwirF76m2er2aMCdwPHwxH5DFGKQv6t4STEyRk9ATipScw4RSzir+zobCK+C1606zGmIkK3qvYCHuLJehvjTXOcOFc4OVegRxzKyv+7axVS31v+mBRvm7UtHPRrFRkf9+xgtvC8zBAz74shc1vOXAvmhFveKVn260NiauheNRHhO+K6I21jbEHg26FrqwNjq6H4H1edU30d9eVBbNTkT297Ig1zgMcX00HoK+r4pJZidgfgmzZeN2Dlaftn/D3EPH8DyDkonVGMuqrNbEQ4yPocI5FH9ai8y3R+DIR8dNbefZlYYfB6pnJoSdzw/f0/RPXqmChjy/2ZMteYHPfC2RFbTwSqMFpjSWvVajRMWQtCnQ6gnBtY7SXBido/fA6CZBAeRCgoL88/EQrSYAEBkggSPALYI/AnV+dWNMvZZQRYE/d99aPIXqxzxemrNH9s9XfEamLiPieij6oqlcECbrzQdIWWXqXitzm03Y7XOfimlTq9/n079dmIIJ+q6j2KmvaDxxq8IumPtA5FULQP1AbMu2LLej3OgzQ1/587bBol/UgQDZ+O2N150LhmTpQgS2dlTpvxuMtu0z7tkWLqrRqlDlNPs/HHy+ERlVdMmXVqsAwJDvC4Y+I45r+xnv0t8lxnQVTU6leD/CFWgvsJ38CQS8x0nv+hH3ffQBHN2XNSJj/wGxJAj0IUMzP5UACw4sABS7Dy5+cDQmQAAmQAAmQAAmQAAmQwJ8J8HmHq4EEyptA0H64EXfv+d7LgyrsLm+iQ2+9EfePmTMZlZPHouIvxnYZVDG5Cub35k8m0r752bmnHZ1v/vmV19tNQ/Peg2L+oV83A7GglAX922KN57pwPN8Xd8/7tpnx6D/bMLCJ8K7AmpnxSF3fSOg2wt5iCfpt5mZTJ1iUPxBBvzw5Mx7pF+Qxm12tDclLVdVE8h/jZXc24fnWWPwxQJb7zLU1Har46OzVdTvseARmf8gqOLcQm1sfLLCx07aOhV1lI+hvbUjcrArvrBuKfQo1ByZetuGzNZasV2ijABUe9V0IrpnZGO11AMHqvrfMYFII/9jMlXVIgARKkwAF/aXpF1pFAiRQQAI2gnwERMXfGV16I+CbcsrzQEDfqQSJj7vrH4bi/jGVY+4+ffXqdwqFoy1St1gFKbOf4/nAA+wX6Bfb3zn8vwopjh+IoN/YuiNa95gAfg9dptqrruAfpsWbf1WMaOgU9PdfNRbCfGQ7HGAR2X93yHXOm5JKtQat/+CMA9ImrnykOpV6o2stLVs6TTrFZJCY7tm34r6aZPPng8Y214PH9z4wZNM/6xSXQPdLDBOlYEa2kSjqLy7/kd67hZh/m4j4pQMd6Qg5fxIoOQIUuJScS2gQCZAACZAACZAACZAACZBAgQjweadAINkNCQwhgaD9cIr6h9A5I2BoCzE/98NLfB2UsqB/IBG+s2E30eG3xpLNAizxcotXVHYrYa/o12Y1xr6Qre9CzyWfZVUqgv5t4WStG1LzXn+Kpx/6sLTJ1uB1GMNrDCuBdZaMDRbtrKPY5+PHAc0nQHxeyLkNZM0PZK1m49Od5eIXAtR4rjnod2fFYzf2vG5131PQX8hlzL5IYNgSoKB/2LqWEyMBEsgQ2BVd+gFX5ScQTPSmojfVJFr6pUPL1G+LLnmvwtkAYLL3A5veNi3ZEnii2xwwmLJ/71qBb5qmrmEU6BDgOSjWSoX+aOoTLW8MRKi+PRyeFHLc9QrvdGA95mfCNDwrkKYKV352Riq1eyCrasCC/lj9haL6QwBVFnZsF+BHaZFk6NDRX1WvW9du0SawCgX9/RHlK+jfGa27B8CtPtCLFtU+X5u9bG1dvHjiqNGhfwdwrkedQ47rXj41tcZ8hrCUIIGglxhG1P/mXXfA/GQhgUIRCE0+A+/6ludXDzPMNgDni4j5yUICJFAmBChwKRNH0UwSIAESIAESIAESIAESIIGcCfB5J2dkbEACJUkgaD/ciPp3rVx/Mrp7SU6CRpUdAZMxYPr9l/vZzf3wMvBqSQv6G+L3iIrfu+ft6VDFebYR2Y07AiN/A3sc1fkzErHf9nSflbCXgn6rCP024nwommcmovUZH9jwB7ByZjx6u+1tt+3q5qnpzs7nBZjl1UaziLwLKXq3tdWmnoVdZRGhP5/1EcSnbdG6qiNjDz0DyDyfus++NX7f5XMfuv5YLusuWzaJbGMUwj9B8+R1EiCB0iVAQX/p+oaWkQAJFIjAjsjSL4vISp/uAqPrW0X5B14Ijaq6ZMqqVX/OV+gx6PZY/QLH1TX+hwz6NzYCfwB/APAwKjQ5bXWLVQqwnj3tjNavUOj3BBiVI+LDAF6B6A/cdGjN9FTqrVzaD1TQv/myy0aPHV+1SoFwLuOeqKtvHv/C/TN13IcO7zvyH/lmHii2oF/D4VBbyP0rhYQd1Q+7irNFcCqAcbnPGVkj45t+LCLKe7bta0e+4ngLlhuPuM5Fs1Kp/fnM3a9NW7R+mUJ7pUDrU78TKs+J6F6bsVWlAtCPQnC6V/1sWQps+madwSPQ/RLDMyMERf2D54uRMJKFmN9gMGL+9SOBB+dIAsOJAAUuw8mbnAsJkAAJkAAJkAAJkAAJkEBPAnze4XoggeFDIGg/nKL+4ePrUpiJhZif++Gl4CgLG6wE/VmilFt0PeAqhY7SbQza2pCIQNEIwPEwMGt0dRtBuQ6BoH97ODmpw3EvcwQLVeRvoDgN6Hq/HcrdAbpR0+ZdfqTfu/xgX8iTM+MRK0H/xuserJz0zsQfA7jY28be/RVDDP27K54cN6rq8LOAfMjWjq41FGucBzhPAV2aj2ylYBH6NZwMvR5K/5XCCbuCD4vibChOheSnNQkSnxdybvlG6B/ovebly63RRBMEdd6+7r/+rWxhhP7cP2rYggRGIAEK+keg0zllEhhJBKxE5CrP7po46fK5Dz108vRkNkY7I0tvhsjXffi1q8gV0+JNPwtirIDsjCz9EkRuy0NYn+neBfAGoBiol28AACAASURBVN8IjRr7A5uDBKahEcZXja96AMAKn4fPoCmkAbwKyD3VrqQklTL/9i1WvgCerEk0ez687Q6Ha9OO+yMAc4LG87l+GCrPqKTvnJZY839y6cdChO5rv9dYbQ11ZyMtK1XUhKY4JReb/Op6icjLRNCfF0sbdhaCfptucqpDQX9OuIasctBLDCPq3/fdB3B006tDZiMHLn8Co+ecg9NvvzNoIhTzBxHidRIoUQIUuJSoY2gWCZAACZAACZAACZAACZDAgAnweWfACNkBCZQUgaD9cCPq3/O9l3FkEzPXlpTjysyYMXPOwNTbFgRZzf3wIEIlcr01lrxWoQ/7meMnVC/mNIJF5OgXUTvIHgvBsgtBw8zGaLJnX1bC3kES9G++7KnRofEHr4HoFwCcOQB9SB9cgyPoN4MG+1Zf6mg/5eKzf3jlgRP1A0X0R0RkSW1j5JmgNdDzeq52WNoyYEF/a0PT2appE+C0oFqTYSTov2lWY8w3ZXrfdWBxeKlfxg+r+56C/lxuOdYlgRFLgIL+Eet6TpwERgaBHbH6C0X1hwCqPGesektNsuXeICI7Y3XnQvFTAJO8+8L9NcnmzwX1Za4bUX9bdOmnga5DAgMScSuwH4pba9T5vo24vjva/d0KGFvzOHHda4bbIfrp6njLOumaVvZSCEG/6Xln7MrpohUpBXxOP9t4AOZAxM/TSF9/ZmLtFpsWhRb0716+fGy649C/AmIOVwzUD/2mQEF/dq9aHM6xWQ451aGgPydcQ1pZVa/tyoLiUYyo/0BTCu0bfj6kdnLw8iRAMX95+o1Wk0AuBChwyYUW65IACZAACZAACZAACZAACZQTAT7vlJO3aCsJ2BEI2g83ov63m1/FwQ3b7DpkLRLoQYBi/uG3HCyiaJtJ3zczHv38YM8+WGxtHxU+Y7uFMBzZRM9Wwt5BEPS3NiTnq+oqANML74+SEvT3yhZg4be8RPTBa6w/k2LZYvy5e/ljY9s7Rv8rpCuQZ8G1JsNG0G8pou95j1gI+ts0LR+ZlYq8kWlndd9b2mKxbrJ+9hT+PmePJEACQ0GAgv6hoM4xSYAEBo1AW7TuOwp8ymdAF4q3FegIMkoEosAkv4j6CmzprNR5Mx5v2RXUX+b6G9HFs0IIPQjg/AKciP6J6zoN01Opt2zGbwuH/0Yd91EA59jU9+UIPNz+TvtNs59++mi2eoUS9Ju+NRwO7RT3kxB8TYAJA7T94PGECZ+sSTTFg/oppKB/9/IlZ6SPyVqofCRo3HyvU9CfndzOaN09AG7Nl2s+7Sjoz4fa0LUJeolhRP3tG9bjQFOvgBtDZzBHLgsCFPOXhZtoJAkMmAAFLgNGyA5IgARIgARIgARIgARIgARKlACfd0rUMTSLBAZIIGg/3Ij6Dz63DW83MXPtAFGPqOYU8w9Pd9uITIHchfOFoBUsts7dLpv5lqKgX6HSGkt9AtBvDTSwpLdvKOjvz2bwBP2vLW85wzl2bC2AomlNKOgXPz0JBf2F+OBmHyRAAlkJUNDPhUECJDBsCexYtnSadMpzAGoHcZKdKtowLd7SlMuYJlr/rnD4/eq4tylwmd+hgaB+BXgp7ToLbUX9Rhy/y9ELFXo7gA8P5PSuAKlD77QvzybqL6SgP8Ng77Jl4492HlmhwD8N5GS5OdAhkBtqEk2+KQILJeg3kfk7jx76sYjMD/Jn9/UDqjjYs27XGhGc5ncIhIL+7HQZod9y1Y3waqp6x/HzQ1/xw2AE/RT1j/CFYjn9qvnnY+KnbgqqvUJEHgmqxOskQAKlTYACl9L2D60jARIgARIgARIgARIgARLInwCfd/Jnx5YkUOoEbPbD9zW/SlF/qTuyROw7df4MTL7hg0HWcD88iFAJXt8WTta6IX0BwBRv8/SljvZTLj77h1ceyHcK22KN56bhnOvX3oH777XxhpPpQ4IF/Xj2rfH7Lp/70PXHbO2yEPS7EDTMbIz2igBmFam7iBH6X4sllzhQE8xwlMVc0wD2AjA/e5aJ/ocBSkrQ32vNWfjtiIgsqW2MPGPB52SV4DXWf+1b2JJztoCuyPzHRv8YgJ3WRHEA0ltr0r02fLUmw0bQL3rTrMbYd3LxtUWE/u3pUMV5s1fX7cj0a3XfM0J/Lm5gXRIYsQQo6B+xrufESWD4E9gRW1ovKo0AKgZ1tiprqpNNdQJoPuO2LVpU5Y6tXCgqywD9O0D+Iud+FA9UJ5s/k6sN28PhSU4ovQSuE4WoEfePy3Fsk/HgszXJ5gf6tiuGoD8zhjkQ0RYOv0dCerWruhjAe3I+FKH4kxPCBVMbmz1DjBRK0L8zVn8LVO8OyMhwWCEPosL9l2mrW04+CGTm3Barn6eqTx1PW3iql4/KXNC/8YjrXDQrldqf4xoMrN4WrV+m0McDKxawAiP0FxDmIHZl8xKDov5BdEiZDjWuPgLzJ6Dw5UUQIV4ngTIhQIFLmTiKZpIACZAACZAACZAACZAACeRMgM87OSNjAxIoKwI2++EU9ZeVS4fE2NPqz8HEusDE8NwPHxLvDHzQ313x5LhRVYefBeRDPr3tdtJy3oxUpDXfEbfGEv8DwH/3aX9IRC6vbYxsyNSxEFtv1LR59xyxfve8tSERgcLoTRwPW7KKsa2EvUUS9G8PJ2uOhXQ9gLP8+Av0VbjyT50Hxq2f/fTCo33rDoRncFv7bAnd2QZ+COjHvOfTuz8LET2CxOp9x7Jb+/3nZWFLzoL+1ljiFgWCtSaKB92Kin/pKTr/8/3SOA9wfLUmQYwKObct0fgyEfHTbxTlXvNaU1ujiSYI6rzXXP8DLVb3PQX9+f63wHYkMKIIUNA/otzNyZLAyCGw8brrKqfs37tWgIVDMOvd4uD86sbm3xVi7C4hfEXnB+E6/wDAPKiMtei3IDbsWLLkdIyW88V1/kFFL7ARyQvwm7TrLOibIaCYgv6+PEzWge3OsRkOQlcK8Ekj8A8Qz5/oQnF/TbL5c158CyHoN4cmQo67XoH3eY2jil3iSH1NvMlEOMhahoGg/x4AfmnKXuk4mr6gdu3afRbrPacqbZG6xSpI+Rz26RRFuDrZbNLUsYxwAkHphg0eivpH+CLxmb6Jym+i8weU80XEbK6ykAAJDAMCFLgMAydyCiRAAiRAAiRAAiRAAiRAAlkJ8HmHC4MEhj8Bm/1wivqH/zrId4YmKr+Jzs/98CAE5X19ayz+GCDLvWahQKcjCNc2RvN6z7rxugcrJ70z0UQfv9iH1FsO3ItmxBteydTJJ6J2kCdaGxI3q+LrPvX2OKrzZyRiv+1Zx0rYWyRBf2tD/HpVMdHIvQ4huIA+nN4//qZsQv7MPIJF+YMToX9LODlBQu5PAZnr6QdF88xEtP7kWggnz5SQ/hJAtY/vVs6MR28PWgOZ69uubp6a7ux8XoBZ3mtfvzsrHrux5/VCit5Nv9vDyUnHHF0P8daaANjlwq0/K97gqTWxsCvw0INFH9aHFQYg6M95fQT5vG3RuqojYw89A8g8n7r9Mn5Y3fcU9Afh53USIAEAFPRzGZAACQxLAm0NdWeri5/7p3sr5tT1pppES05pm2ys2XzZZaOrxp/yDwq5W4AJfm1UdMW0eMsjNv3a1Nm7bNn4I8eOfBGCz/qnV8Mhx3Uvn5pac/JEvOl/MAX9fefTvR6+DcCoKr0eXk0zXxF5IQT9bQ1LLlXXWQNgjAd3zywHPeuXu6B/R2zptaLysM/a2x1ynfOmpFJ5R2/w6ntnrO5cKH4KYJLPg7/v4Q6be4Z1hg8BVTU70L5rMb3nT3jzrjtgfrKQQGjyGTBi/tFzAiMRUczP5UICw4wABS7DzKGcDgmQAAmQAAmQAAmQAAmQwEkCfN7hYiCBkUHAZj+8c88h7Fq5HuYnCwlUTB6LyTd8AGPmnBEEg/vhQYTK4PrWWLJeoY0CVHiaK1hd2xhZLhDNdUqblzVPC6U7nwNQ69VWFZtcVxbMTkX2ZOpYCILfcUQundEYMUJvqxJ4eCGLHaZjK2FvEQT9NochTGR+FffCmY1X/dEPQqkI+rvXgxGmT/dcD31Y5nMIIGhBbIs1nuvC8dUXqOhNsxpjvTRChRS9GxtbG5KXqqq/1gT47Mx49AF//w6PCP1mjhZr9aWO9lMuPvuHVx4I8rO5nu/hDav7noJ+GxewDgmMeAIU9I/4JUAAJDA8CeyMLL0ZIn6npYs98RdCo6oumbJqVVF2srbH6hc4rq6BYKLnRBT31SSbP1/oie6M1q9Q6Pf8ovVnO0wwlIJ+w8Achhg7vmqVAmEfJr4i8kII+i3WppWQvdwF/Rb2HxHHXVLduOaZoDXcFg6fqY45Za8ep+ylTVz5SHUq9caJTZTwhDGOOckPz5P8Xpkmgmzh9eFLoPslhjko5hlexoj5DzSl0L7BVGMZqQSMiP/02+8Mmv42ACatMCPzB5HidRIoMwIUuJSZw2guCZAACZAACZAACZAACZCANQE+71ijYkUSKHsCNvvhRsz/dvOrOLjBbHWyjFQCRsQ/9bYFQdPnfngQoTK6biO4B/CntKQvmN141au5Ts3mwIACa2bGI3U9DwzYCK5FcEttY/ReG5s2h5OTHUfXi2COV/1sdpi6VsLeIgj6bYTIAO6bGY8GakgsRNIbNe1cNCsV2d+XT3BbeXJmPLLYxg+tDcn5qmoyNoz19EMWkXTgYQxgS6iiYt6Mx+t22dixpSF+o6j4ieSzRqMvvKA/MGvEbict581IRXwD1VnYVRYR+o3vLDJp9Mvo4edzq0MTgmtmNkYf79mP1X1PQb/N7cY6JDDiCVDQP+KXAAGQwPAjsHv58rHpjvafADhvyGan2OeIXjI10fJyTxvaovXLFNrri10fG5+sSTQHPrwoIG3Ruh8C+JjPHHv1tTNadw+AW33qf60m0fyFIGatixdPHDU69O8Azs2lLxsR9fE++83fot1BEVlYHW96Psj2XeEl813H8Xvg8+2rIIL+YD/4ZgnIzNFCEA+BXF2daFrdl0uwAN6k8Mnetl9fsfp5qvrU8Yf/U734Z+trVzg82XVcI2T13ASBwipKvgWLTY7rLJiaSp2M0rAzUvfN7mwTXmZbZUro29jcm7vDSz568OCRF2c//fTRoDXJ6+VFwOYlhhH1t29YjwNNyfKaHK0tCIFx9RGYPwHFvLwwkYj4piuIFK+TQBkSoMClDJ1Gk0mABEiABEiABEiABEiABKwI8HnHChMrkcCwIWCzH25E/Qef24a3m3LW7A4bTiN5IqfVn4OJdYFZarkfPgwXydZY4psAPus7NZFUet+py2c/vdD6fen2cHJSR0ifFeD9Xn0r0CmQhpnxSFPPOjZR2RX6wtjKjkumrPp4YFBGq4MFWSKyG5ushL1FEPTbjCuQFbXxyCNByzJYlK8DEPTj2bfG77t87kPXHwu2I3CtZRVrb21IXA3FowCcbGN4raNsdXcvf2zsoWOjfiIQT/1RtqwRpi8L4XzWgwBeXLY0xO8RFR/Nj74iY0ZfUPvIkn1+bC3sKhtBv81cANw2Mx7956D1plBpbUiugmKZT909jur8GYnYb/t8Bp0pIROEEh5BKBHINNOfzZzU8nBA0Jx5nQRIoPQIUNBfej6hRSRAAgMkYCHuNSNsPOKaE8OpfieGbYbfEVn6ZRFZ6Vs3ixi5rWHJpeo6fimw+gmPvcbYEa17TIDlPg+zzdMSzfWZ6zujS28EfE4Nqzy7a+Kky+c+9JDvg1PbokVVWjXKRE2f5zW2qK6sTrbc3vsLbHBU9GyC/o3XXVc5dd9bP4boxd689aaaREuv9GXZ6u6M1Z0LhV8qtHfUdS6dlkplTbVnIeh/Xto7Lq1et67dy1aLgxV2EfojdZ9UgZmzZzrDUhb0Gz5t0brvKPApT78q/uSEcMHUxmbPneCuwy2Rum9BcJN3P/3X9o5Y/YWiag7FVPmMv891ZMn0eJNVBG1jy87I0i+JyJcArG5/p/0mivptPlHLq47NSwwzIyPsf/OuO7p+sgx/AqHJZ2Dip26Cic4fUNaLyPlBlXidBEigfAlQ4FK+vqPlJEACJEACJEACJEACJEAC/gT4vMMVQgIjj4DtfrgR9u9auR7mJ8vwJ1AxeSwm3/ABmOj83A8PQjA8r2+JNc4VOEYvcLrPDDsArKyNR77aM5K+V/3Nlz01OjTx4CqohgOovVaZlgXTU5GdfettjSW+bMb0an9CxI0bZ8aj3/cbw+ZgAYDdIqHzaxvrf9e3LxthvQ6RoN8mQr/d/Ack6O9wIbGz4hGjm/Esr4WTZzkh/RmAMz0rKX5T6Xath7d61rHJJKHAr0el5eK+bbOsq08q8B3x0WUAuH9mPPq5/m0b5wGOX3DEAgv6YRmhPxE4pyDBeJDo3NxvjiBc2xhdG/RJuCUaXyYifoFRPTnZHLgAsB1puXhmKvJ7P1u2RRLnuw6MhsQ7mKXiqb0T9i3ueyDF6r63FOEHsTVzCPJPEHNeJwESKF0CFPSXrm9oGQmQQJ4ELCJvm56totF7mWBzaECA36RdZ8H0VOrkw8Ou2OIZroZ+AaDGo+9OUdxYnWwOeIgMTwo57noF3udlY19RvYXNB1X1imnJlp/7oW9rqDtbXZg6UzzquapomJZs7hWe2iLSvukua4YCCxH8r13Xubgn62y27YjWXy9QI4LPehLbfJHXCj1v2uqWHdnaBwr6LQToFnMJjAy/s2HJxUg7SQgm+vmq1AX9NqJ6AV5Ku87CbL41Avpdkbr/6gq+LcAo7wd5vaUm2dIrfaI5KDJl/961Aiz0/ahR7IWjn6iJt5gHN8/y+lVXnVbhHn0Aimj3+nJV5Os18aYvCaB5fpyxWYkS6H6J8RUA1/qZaMT8B5pSaN/g+7FaorOkWbYEjIj/9NvvtKlOMb8NJdYhgTInQIFLmTuQ5pMACZAACZAACZAACZAACXgS4PMOFwcJjEwCtvvhRsz/dvOrOLiBiUmH80oxIv6pty2wmSL3w20olWmdrijWseS3AJ+Aayfm5iqQqHA6b3r3E8ve9ppua0PT2arudwENWlyuAF+sjUe/nq2vE/2k/XQM5q3tPjgSmdkYeTZbH0Yc3N4x+lEI6nzdI1hd2xhZnu2wgpWwd4gE/QJ9VcW9cGbjVX8c0PwxIEG/GXqvwo3OijcYwX6/snnZ4+NDnZWPQ7Ao4DbJKqQ3bawySSiaq0YdvcYra8PWhuTFcNVfl6HYdzz7wyWzErGX+9pqIcwutKDfNdkzZsajD3hxs5qThWDcYm7GhAdq45HPBB3qGYig3wzS2hC/XlX8dECm2q/cyspFZ61amjUa3+aGJ84JqfNjQN7txc4vs4PVfU9Bf5n+r0ezSWBwCVDQP7i8ORoJkECRCewKhye7jmuiac/xGeqgiCysjjc9n685luJ0I84PVyebT5447YomHl26ChC/FE0HRfGpqcnm1dmEwLuXLx+b7jj0LUCu8RGmt6vIFdPiTScfgE60a/8JAL9UYLtC6jZMTa3ZkP0BbskZ6Q5nNYCLfNjtFgfnVzc29zqNbsksq6B/V3TpB1yVnwQI2H8aGuUum7JqTdYv4LvCS+anxWkUwVSfL+BP7Z5w+mKvLAVBWRG6+/2dA/lHdaUrqrwDhMzPKalUq/nZFqlbrIKUX2R9AAcVuLnGdR6SVCqdsfePDVe865g76laBXg/glKD1q6IrpsVb+qXMawuHz1THpPtSz3RfXocB+o5pcVAEXn1Zi+rNQQvR251Dx5Im+4GGw6HdwF+6Tvo2QEyUhi7GHiXreuzyRax+nqr6nYjPdGkefH/lQO5qd+WFTGaPrjVd0flBuM5NClzW91CBAh1QXVmTbPkqRf1Bq7X8rne/xDCCfiPs9yxG1N++YT0ONPU641R+E6bFWQmMq4/A/LEod4rIHRb1WIUESKDMCVDgUuYOpPkkQAIkQAIkQAIkQAIkQAKeBPi8w8VBAiOXgO1+uBH1H3xuG95u8ky8PHIhDoOZn1Z/DibWBWapNTPlfvgw8HfQFLaFk7XuiejptUF1Yd6ZQl4A9FkFdpv6olKhjn5YFCarsYnA7hWQ72T3QRHVczhokDbv6ys6ZeWZwO8lFUm3LVpXdWTs4TrA/SIgZwfMyYjRL50Vb9iYrZ6VsLcIgv4Tczj0DCDz/O2X9Wl1/+vsRGxLpp6Gk6FWx71QBN9QiMWNrq/ImNEX1D6yZF/fsbbGkmsBvdJiXRxWQVxd/Ya+M37z7KcXHt0STk6QEK4A9HYAZ/n24SOkN+1OCLRD/w4gKJ3IdoHc7qaxZlYqsr9rHYVT79EKvUUUMQtdxqO18ciKbKJ1C9F7ToL+1obEYleRCsgWcFBVbp7p4iGztjMMtzY88S51Q7eKwEprIpAVtfFIP61Jpr9tscZzXTg/PZ6dYJKPnzpU9Ltw8R24zhFTrwI4dfSYI6/3PEQxUEG/mZuo8zOLtbtfVe5yXDxRm4p0fRaZbA4V6c4bFbgRwISAdbuhqvLo5dkOgFjd9xT0W3wssAoJkAAF/VwDJEACw4qApVh64xHXuSgjys0XgEWkdXNudXV1omV5TzFvW6xurrp4BuKbgs4IiP+gImugeMFx5f+6jv6VQD964jCAtxC7ez4vhEZVXTJl1apeuS3bYkuXuCpx32jmgPlS/4qIrEkDL1Sm5XXX0XNd6N8DiErgl9j+czY2DUTQ3xWJPVb3sCrMIQa/Yub7rECfTruhX5qKISf9EYWYE/QXBgi/O1W0YVq8pclrgJ3RpTcC4nma2cewkxkhdixbOk065TnLzY0Dqjho+u3ymeA0m82MHnZkzURRKoJ+Y6fl/ZDvbWqiLDxQnWz+TDZBvVlXO2P1XxXVW3Lkam2PEfUL5IaaRNPD1o1YsawI2KYcNsL+N++6A+YnS/kTCE0+AxM/dRNMdP6AYsJRrRARc9iQhQRIYAQQoMBlBDiZUyQBEiABEiABEiABEiCBEUqAzzsj1PGcNgn0IGC7H26E/btWrof5yVL+BComj8XkGz4AE52f++FBCEbW9dZY4wJVZ01QVvmCUFHsE3GX1MYbfN+3bA8na46F1NTxF4Pnb5TJEvD1GfHIl7yijlsJe4sg6DdT2hpLfPm4JmKlxfSMJmQvTmhDTJloIVzv2W2bpuUjs1KRN/qOlYOg38JMnyqK5rcm7GuY+9D1x7xqtcYStyhwd7G0AIC+rgoTnf8P2WwotKDfiM9D6U47rYniAOSE1gRGa4LctCbqs0ZNh5vDycmOo+tFfIOtZsPSb+0MVNBvBnktllziQOPdcx3Y2srWOuAzyOq+p6C/8H5hjyQwDAlQ0D8MncopkcBIJWAZ/d7gySpyzpWbZXTvnY6k/25qfG2v/JJtsfqVqvrFIj04tDuQ+qmJpqf7zslERJ+6/83HADEniQtfFH9yQrhgamNzv9AbAxH0G0N3h8O1ace1PeWfz9z+rf2d9itnP/30Ua/GlpkCsjXvtebsDoPkM4U+bRT31SSbP9+3p1IS9Bvbdsbqb4FqwR+kBXgp7ToLp6dSb3nR3HzZZaPHjq9apYCJ9F/4otjnOrJkeryJYt7C0y2ZHm1TDjNaf8m4LG9DjJC/av4C26j8TCmcN2k2JIHyJUCBS/n6jpaTAAmQAAmQAAmQAAmQAAn4E+DzDlcICZCAIWC7H85o/eW/XoyQf9z8GbZR+bkfXv4uz2sGW6JxE9Toe0UT0Z6wqkNVb5iViFkFUCvuQQN9qTJt3j9HPN8/Wwl7iyTofy2cPMs5kTnBZD0oZtntpOW8GalIa99BBknQ75slIWPT5sueGh2aeHAVVIuhBQhcl4UW9Jt5bWmI3yMqtxbTud193zczHu2nNcmM25XJoCG5CoplOdpSFEG/sWdbLPlVBYoRzLEwB3ko6M9xqbA6CYxMAhT0j0y/c9YkMCwJ7IotnuFq6BcAanwm2K4iV0yLN5mHmAEVS4G6q5AbpyWaHuw5mBERV40/5RFAIgUW9adF5J6p8abbs0UkNzZsD4cnOY77w+OR7P92QAD6Nz6sojdOi7dkTbtlyevJmkTzYi+72iJLP6qQloDsBvlM6zWFe/m0xJqsJ6czHZoDEVP2710rwMIcB+kl6Dc+CDnuUwp8KMd+cq3+o+pE8xV910KpCfq77odxVfdC8OkC3g+vK9xLgnza455oBHBJroAD6h88ngTgkzWJJnMSnGWYE7BNOWwwUNhfnouhav75XVH5LQtTCluCYjUSGG4EKHAZbh7lfEiABEiABEiABEiABEiABDIE+LzDtUACJJAhkMt+OIX95bluTp0/A5Nv+KCt8dwPtyU1DOudEPUmPg2Vr+cY4d2WxmFAPlMbD//AKyJ+to6KcdBAgV8r3MVnxRu2+xk/lIJ+Y1cx5p5lvodE5PLaxsiGvtcCBP0uABNRf7TtAshSL1BI37PN9nBy0rGQ+xQghdRmdIjKzTMS4fv91mUxBP1Fmk8WzPKj2nj4Cr/5bYk1XihwjPaoKgd/FkXQb8Yv0gEOs2a/nd4/7ubZTy/0DA5qdd9T0J/DMmFVEhi5BCjoH7m+58xJYNgR2BGtv16g3/ETBAvwm7TrLPCL2J0LmJ2Rum9C8FnfNirP7po46fK5Dz3UK9VXd2TwuxX43PG0Z6FcxvWoexjQW6oTLd/2EvNn2u1dtmz8kWNHH4HolQURUCv2wtFP1MRbzJf1rKUQgn7T8c5Y3blQNAOoLQAzmCjuKp3hmviTvg/embHaYnVz1cUzOR4q6JcVYkd0yXsEzo8HkO7vPwAcAXChFwcFtnRW6rwZj7fs6lmn1AT9xjYNh0M7Q7pSVG8uwP2wCa6ztCaV+r3tGtm9fPnYdMehfwVkRQHGN8Nud1x3+dTUmn6bGLY2sV55ErBNOWxmZ4T9b951R9dPltIlYKLyGyH/6Dnn2BhpMvKYaDTMymFDi3VIYBgSoMBlGDqVUyIBEiABEiABEiABEiABEugiwOcdLgQSIIG+utqhcwAAIABJREFUBHLZDzfC/l0r18P8ZCldAiYq/+QbPoAxc86wMZL74TaURkid1obkfFVdBWB6AafcKnAbauMNL+XT59ZY8gpAfwDg9Hza92qj+Kk7qnLZWauWBr7UsxL2FilCv7G565BFLHkXgC/k+d77sEIfEYiJvD7ei50IbqltjN7b93qAoP+g0ccI9HZA3p2HX9LHDwPcUxuP3J7LAY/Nyx4f76QrHxGgEPqYgxB8qrYxsjrIhmII+g2zLdH4e0RkgFoTOQKor9YkVFExb8bjdb20Jj191r3WTOaMa3LwZdEE/caGE6L+d+6GSiF0WB0C3D0jLf8sqYhZe57F6r6noD+HZcKqJDByCVDQP3J9z5mTwLAiYCKnT9331o8herHvxBT31ySbzRe3gpQdsfoLRdX/xKlinyN6ydREy8vZBt0VXjLfdRzzJTdfgbo5Efr/xHU+UZ1K/W/biSkgu2JLG9SV+3MUp/ccwnxp/Wka6ZvOTKzd4v8FNjxhjOP+FMBcn3q+Efoz7Yz4urOj/RsArj3+BXqU7Zz71Dukqt+sGD327imrVuW0e9jld1cTOXDrJ+g3tuxevuSMdIfzGACzbh3LebhQeXJM5ehrjxw7fAOkK9qBVzkijrukunHNMz0rlKKgP2PfjtjSy0Xlu/ls9ijQAeCRilFV/5irT8345p7YEam7zBH8C4CzLf3Rq1q3DYl0aPTn3v3EE2/n0wfblD8B25TDZqaM1l/a/h5XH4H5Y1mYUtgSFKuRwHAmQIHLcPYu50YCJEACJEACJEACJEACI5sAn3dGtv85exLwIpDLfjij9Zf2Ojqt/hxMrLMKbGMmwv3w0nbnkFj3+lWrT+tMV9wugusHGK3fvLv/ZlXl0bunrPp4Tu/x+058czQ+KyTOg4Cen8P7+J7d7Bfg1hlp+X6QoDfTyErYW0RBv7HDCK23xlIN3QExJ+SwIPYC8gmnIvRyurPzeQFm+bR99q3x+y6f+9D1vQJbBgj6dztpOa8zlO50IKkco+bvB/D52njkfwYJ6bPZrOFkaFtIP6nA1wDkwiTTnQvIz9PqXj87EfPVxmQaFEvQb/p/bXnLGU7HsccguWlNFHjSDR27tsKtvEEV/loTkSW1jZFeWpO+bHcvf2xs+7FR/wuQsOU9VlRBf2b9t8ZSiwD9dj66E9OHQF9NO841Zz0RsdJgWd33FPTn8FHEqiQwcglQ0D9yfc+Zk8CwIrAruvQDrspPIJjoM7F2FbliWrzpZ4Wa/PZweFLIcdcr8D6/PlX1tmnJln/23OwKh0NtjoYBNaekzU6JTcT+w1B5RlS+OjWV+nVQVH6vsbsjk38CkH8EcKbVl2zFPjhocdPOPdNTqddseBYqQn/PsbqE6SH3K3CxNMD3PR6y8IYA/zq6YszDp69e/Y6N7dnqvBFdPMtByJw4/1jQoQJRXVmdbLk964MjIDsjSxeIyH0A/trH9+bgxm9dxc3Tks1PG393ZyswhyQmea4tYNW0RPPH+3Fz9JeAVnu1E8jV1Ymm1UF82mL181T1KQCnDrSvTHsTrb/7fvgygPcGrsnu9Shp587qVOqNIJuDrpvxdzl6oUK/rMCHgvzb1Z9irzryUKV0fPNdjT/8Y9AYvD4yCKjqHcdXx1dsZkthvw2lwauTo5DfRCF6VESMv1lIgARGOAEKXEb4AuD0SYAESIAESIAESIAESGAYE+DzzjB2LqdGAgUgkMt+OIX9BQBewC5yFPJzP7yA7IdrVyYaekXnqBUq+t+s9QcmcJtik0Lvc98Z3zT76YVHC8lnazT+1yryFQEutTxssF1U/qWzouPh2auvzklTYCXsLbKgP8POHLJIa+jLcOUTAXqKQ4CuDjnpW9/9xLKuoHVbY/HHAFnu44e3HLgXzYg3vNKzjp+gX4EtmajvPQT2Rkfjl0WhyzaIe/vMxqsG/B6+S4DeOeoTUGt9TMfxgwdPuw5Wznoi/OtcDhMUU9BvmJuDG69HkgvSDu6TAK2JQH/rOnLzzCciT5s5bIs1nuvC8dWaALpqZjzWS2uSbT0YX7Y67gqIGE1MUJaO7elQxXmzV9ftyPS1JRpfJiKP+6y1g4C7cGa84flcPhe61pjjhlVMtgqx0WGZgKYvQvWuWtf5me0hHmOT1X1PQX8u7mNdEhixBCjoH7Gu58RJgARKlcDmyy4bPXZC1fug+n4VmSva45CCyH9C8TpC7i+mPtFihOlayHm0LVpUlR47+oOOunMU8mEHGNP1ICDoVMVGB7KtwpUXzkildhdy3EL09adweEqno+dBcDZU/0umTxXsE9WNaXH+EDp09FfV69a1F2K8TB8ZZiHgvJ7jQuQ/XcX/RUf6l9PWrNlrM6Y59DDa0XkQnOeontXNfp+6+A9U6s+mrW45+VBj099wqJPhezwTxvtFYO6HihMPp7JbgJeKdS+cXD/hcGg38JdpR+cKMFegU05yPXE//q5U74nh4P/hMIfu6ETXUthfHt7MUchvJvWIiKwoj9nRShIggcEgQIHLYFDmGCRAAiRAAiRAAiRAAiRAAkNBgM87Q0GdY5JAeRHIdT+cwv6h9W+OQn7uhw+tu8p29LZF66qOjj34QVdkjig+DHG69AddRfU/VfV1F3jxLNfZlot4Nl8gRuD7Rte7X3cuIHPhSNe7X1XthMpGwP0DXOf5WamIiQY/bMqf542/g7h/d9IPqv8JF79IHxj3UqEPUdjCy9jmhvQiF/iwiFSc9Iekn3P3T/hNsWzbEk5OgOPOA5z3QHSuGbvLbld3A7ox5DobzwR+Pxhr05aXV73MXByR81SkS2sC1X0i+I9Op+JnPQX0Ax3Lq705YNB6VcuZop0LVPG3EDkRkFV1nwIvquqv9J3xm4vlT795eX4Wqe4z975K+tfFXGvFYs5+SYAEhh8BCvqHn085IxIgARIgARIgARIggRIj0P0i4+fHBeAzbExjxH4bSoWpE5p8BqrmL4AR8+dQTBSiFSKyPoc2rEoCJDACCFDgMgKczCmSAAmQAAmQAAmQAAmQwAglwOedEep4TpsE8iCQ6344hf15QM6zScXksRg3fwYm1plAxdaF++HWqFiRBEiABEiABEiABEiABPInQEF//uzYkgRIgARIgARIgARIgASsCeQanch0TGG/Nd6cKw5AyP+oiNyR84BsQAIkMCIIUOAyItzMSZIACZAACZAACZAACZDAiCTA550R6XZOmgTyJpDPfjiF/XnjDmw4ACE/98MD6bICCZAACZAACZAACZAACRSGAAX9heHIXkiABEiABEiABEiABEjAikA+LzIywv72Deu7RP4s+RPIU8hvBlwvIufnPzJbkgAJjAQCFLiMBC9zjiRAAiRAAiRAAiRAAiQwMgnweWdk+p2zJoGBEshnPzwj7D+wYRvM31nyJ5CnkJ/74fkjZ0sSIAESIAESIAESIAESyJsABf15o2NDEiABEiABEiABEiABEsifQPeLjIePC8UX5NKLEfQfaEqhfcPPc2k2outmRPyj5pyD0XNySiVsuDGd8IhePZw8CeRGgAKX3HixNgmQAAmQAAmQAAmQAAmQQPkQ4PNO+fiKlpJAKRLIdz/cCPrfbn4VBzeYbVoWGwIZEf+Y907GmDln2DTpWYf74bkSY30SIAESIAESIAESIAESKBABCvoLBJLdkAAJkAAJkAAJkAAJkEA+BFT1WgDX5CPsP7rpVRzesB7mJ0t/AgOIxm86My8u7hSRR8iWBEiABGwJUOBiS4r1SIAESIAESIAESIAESIAEyo0An3fKzWO0lwRKk0C+++FG2H9k0x4ceG4bjmxiFtts3h1ANH7uh5fm7UKrSIAESIAESIAESIAERhgBCvpHmMM5XRIgARIgARIgARIggdIkkG+EIjMbE7Wf4v4Tfh2giD/z4mKFiKwvzZVCq0iABEqZAAUupewd2kYCJEACJEACJEACJEACJDAQAnzeGQg9tiUBEuhLYCD74RT3/5nmAEX83A/nrUkCJEACJEACJEACJEACJUSAgv4ScgZNIQESIAESIAESIAESIIHuFxlfOR4h3kTuz7kYcX/7hvXo2PTqiIncnxHxV81f0CXoz7MYAb8R8jN3c54A2YwESACgwIWrgARIgARIgARIgARIgARIYLgS4PPOcPUs50UCQ0tgoPvhRtx/8LltOLxpz4iJ3J8R8Z/60Rkwf8+zcD88T3BsRgIkQAIkQAIkQAIkQALFIkBBf7HIsl8SIAESIAESIAESIAESGACBgb7IMEMbcX/nnj1d4v7hJPDPCPhHzTkHo+ecMwDKXU3vBPAIhfwDxcj2JEAChgAFLlwHJEACJEACJEACJEACJEACw5UAn3eGq2c5LxIoDQKF2A834v6u6P2/3TOsBP4ZAf+Y907GmDl5B7TJOJr74aWx5GkFCZAACZAACZAACZAACfQjQEE/FwUJkAAJkAAJkAAJkAAJlDCB7hcZJlr/NceF5zMGYmq5CvwLLOA3CE0U/kcp5B/IamJbEiCBbAQocOG6IAESIAESIAESIAESIAESGK4E+LwzXD3LeZFAaREo5H54uQr8Cyzg5354aS1xWkMCJEACJEACJEACJEACngQo6OfiIAESIAESIAESIAESIIEyIaCqC7qF/UbgP+BiBP6mmCj+5u8dmzadjOqfuTbgQSw7MKL9ismTYaLum2J+mn+b3xeoZET860XEpBNmIQESIIGCE6DApeBI2SEJkAAJkAAJkAAJkAAJkECJEODzTok4gmaQwAgiUOj9cCPwN+WE0L8dh39rMty2d//7xLXBKka0b/6cMmdy15Am+n7mdwWygfvhBQLJbkiABEiABEiABEiABEhgsAhQ0D9YpDkOCZAACZAACZAACZAACRSIQHeUooy43/wseMkI+o9uerWr73SX6H/PyXF6HgbI/DLzu54ifCPKN6Xn70Inf3dCsD+6W8Rf8Emc6LDrxYWI3FGk/tktCZAACZwkQIELFwMJkAAJkAAJkAAJkAAJkMBwJcDnneHqWc6LBEqfwGDsh2fE/kc2ndgD73zzEI51HwDo+vee9hO/7/W7E4cAjBA/UzJ/r5hcdfJ3ld3XK/7CiPirMGZOwYLYZHMe98NLf0nTQhIgARIgARIgARIgARLISoCCfi4MEiABEiABEiABEiABEihjAj1SEM8HUBRxfxni4UuLMnQaTSaB4UCAApfh4EXOgQRIgARIgARIgARIgARIIBsBPu9wXZAACZQCAe6HZ/UC98NLYXHSBhIgARIgARIgARIgARIYIAEK+gcIkM1JgARIgARIgARIgARIoFQI9IhUZMT915aKXYNgh3lhYf5sAPCIiJi/s5AACZDAoBOgwGXQkXNAEiABEiABEiABEiABEiCBQSLA551BAs1hSIAErAlwP5z74daLhRVJgARIgARIgARIgARIoAwIUNBfBk6iiSRAAiRAAiRAAiRAAiSQD4Fh/EKjp4B/vYisz4cP25AACZBAoQlQ4FJoouyPBEiABEiABEjg/2fvXuDkquv7/38+Z3Y3iYCIWBCBn5eqLWpb+0sl7OyFlQANJJuQZCcJd6oWUKm3f39SlV+9tNLa9q9CsQrVn1zDbmYTyIX7pZu9zCbYtD+VorVe/4ARFIMEmmR353z++U5mNmdnzsyc2Rs7M6/zePRh2TmX7/f5/Z6zc7Lv7/eLAAIIIDBXBHjfmSstQTkQQKCYAP8eTt9AAAEEEEAAAQQQQACBahYg0F/NrUfZEUAAAQQQQAABBBCoQCDwB41LD85k/4bs/1VwhpdtVwL8Lxs9F0YAgUoECLhUosW+CCCAAAIIIIAAAgggUE0CvO9UU2tRVgQQcAL8ezj9AAEEEEAAAQQQQAABBKpJgEB/NbUWZUUAAQQQQAABBBBAYBoFsn/QcGfsyIb7X5/9X/ffs7250L7b3Gz7PxORTIif2fdnuxm4HgIITEWAgMtU9DgWAQQQQAABBBBAAAEE5rIA7ztzuXUoGwIIRBHg38OjKLEPAggggAACCCCAAAIIvFwCBPpfLnmuiwACCCCAAAIIIIDAHBbI/nEjN4u/+1+3ucB/bsv9LPe/7ue5/z8Xznc/y/3/wZ+5wH5u6yO0P4c7AkVDAIGKBAi4VMTFzggggAACCCCAAAIIIFBFArzvVFFjUVQEEKhYgH8Pr5iMAxBAAAEEEEAAAQQQQGCaBQj0TzMop0MAAQQQQAABBBBAAAEEEEAAgfoUIOBSn+1OrRFAAAEEEEAAAQQQqAcB3nfqoZWpIwIIIIAAAggggAACCCCAAAIIvFwCBPpfLnmuiwACCCCAAAIIIIAAAggggAACNSVAwKWmmpPKIIAAAggggAACCCCAQECA9x26AwIIIIAAAggggAACCCCAAAIIIDBzAgT6Z86WMyOAAAIIIIAAAggggAACCCCAQB0JEHCpo8amqggggAACCCCAAAII1JkA7zt11uBUFwEEEEAAAQQQQAABBBBAAAEEZlWAQP+scnMxBBBAAAEEEEAAAQQQQAABBBCoVQECLrXastQLAQQQQAABBBBAAAEEeN+hDyCAAAIIIIAAAggggAACCCCAAAIzJ0Cgf+ZsOTMCCCCAAAIIIIAAAggggAACCNSRAAGXOmpsqooAAggggAACCCCAQJ0J8L5TZw1OdRFAAAEEEEAAAQQQQAABBBBAYFYFCPTPKjcXQwABBBBAAAEEEEAAAQQQQACBWhUg4FKrLUu9EEAAAQQQQAABBBBAgPcd+gACCCCAAAIIIIAAAggggAACCCAwcwIE+mfOljMjgAACCCCAAAIIIIAAAggggEAdCRBwqaPGpqoIIIAAAggggAACCNSZAO87ddbgVBcBBBBAAAEEEEAAAQQQQAABBGZVgED/rHJzMQQQQAABBBBAAAEEEEAAAQQQqFUBAi612rLUCwEEEEAAAQQQQAABBHjfoQ8ggAACCCCAAAIIIIAAAggggAACMydAoH/mbDkzAggggAACCCCAAAIIIIAAAgjUkQABlzpqbKqKAAIIIIAAAggggECdCfC+U2cNTnURQAABBBBAAAEEEEAAAQQQQGBWBQj0zyo3F0MAAQQQQAABBBBAAAEEEEAAgVoVIOBSqy1LvRBAAAEEEEAAAQQQQID3HfoAAggggAACCCCAAAIIIIAAAgggMHMCBPpnzpYzI4AAAggggAACCCCAAAIIIIBAHQkQcKmjxqaqCCCAAAIIIIAAAgjUmQDvO3XW4FQXAQQQQAABBBBAAAEEEEAAAQRmVYBA/6xyczEEEEAAAQQQQAABBBBAAAEEEKhVAQIutdqy1AsBBBBAAAEEEEAAAQR436EPIIAAAggggAACCCCAAAIIIIAAAjMnQKB/5mw5MwIIIIAAAggggAACCCCAAAII1JEAAZc6amyqigACCCCAAAIIIIBAnQnwvlNnDU51EUAAAQQQQAABBBBAAAEEEEBgVgUI9M8qNxdDAAEEEEAAAQQQQAABBBBAAIFaFSDgUqstS70QQAABBBBAAAEEEECA9x36AAIIIIAAAggggAACCCCAAAIIIDBzAgT6Z86WMyOAAAIIIIAAAggggAACCCCAQB0JEHCpo8amqggggAACCCCAAAII1JkA7zt11uBUFwEEEEAAAQQQQAABBBBAAAEEZlWAQP+scnMxBBBAAAEEEEAAAQQQQAABBBCoVQECLrXastQLAQQQQAABBBBAAAEEeN+hDyCAAAIIIIAAAggggAACCCCAAAIzJ0Cgf+ZsOTMCCCCAAAIIIIAAAggggAACCNSRAAGXOmpsqooAAggggAACCCCAQJ0J8L5TZw1OdRFAAAEEEEAAAQQQQAABBBBAYFYFCPTPKjcXQwABBBBAAAEEEEAAAQQQQACBWhUg4FKrLUu9EEAAAQQQQAABBBBAgPcd+gACCCCAAAIIIIAAAggggAACCCAwcwIE+mfOljMjgAACCCCAAAIIIIAAAggggEAdCRBwqaPGpqoIIIAAAggggAACCNSZAO87ddbgVBcBBBBAAAEEEEAAAQQQQAABBGZVgED/rHJzMQQQQAABBBBAAAEEEEAAAQQQqFUBAi612rLUCwEEEEAAAQQQQAABBHjfoQ8ggAACCCCAAAIIIIAAAggggAACMydAoH/mbDkzAggggAACCCCAAAIIIIAAAgjUkQABlzpqbKqKAAIIIIAAAggggECdCfC+U2cNTnURQAABBBBAAAEEEEAAAQQQQGBWBQj0zyo3F0MAAQQQQAABBBBAAAEEEEAAgVoVIOBSqy1LvRBAAAEEEEAAAQQQQID3HfoAAggggAACCCCAAAIIIIAAAgggMHMCBPpnzpYzI4AAAggggAACCCCAAAIIIIBAHQkQcKmjxqaqCCCAAAIIIIAAAgjUmQDvO3XW4FQXAQQQQAABBBBAAAEEEEAAAQRmVYBA/6xyczEEEEAAAQQQQAABBBBAAAEEEKhVAQIutdqy1AsBBBBAAAEEEEAAAQR436EPIIAAAggggAACCCCAAAIIIIAAAjMnQKB/5mw5MwIIIIAAAggggAACCCCAAAII1JEAAZc6amyqigACCCCAAAIIIIBAnQnwvlNnDU51EUAAAQQQQAABBBBAAAEEEEBgVgUI9M8qNxdDAAEEEEAAAQQQQAABBBBAAIFaFSDgUqstS70QQAABBBBAAAEEEECA9x36AAIIIIAAAggggAACCCCAAAIIIDBzAgT6Z86WMyOAAAIIIIAAAggggAACCCCAQB0JEHCpo8amqggggAACCCCAAAII1JkA7zt11uBUFwEEEEAAAQQQQAABBBBAAAEEZlWAQP+scnMxBBBAAAEEEEAAAQQQQAABBBCoVQECLrXastQLAQQQQAABBBBAAAEEeN+hDyCAAAIIIIAAAggggAACCCCAAAIzJ0Cgf+ZsOTMCCCCAAAIIIIAAAggggAACCNSRAAGXOmpsqooAAggggAACCCCAQJ0J8L5TZw1OdRFAAAEEEEAAAQQQQAABBBBAYFYFCPTPKjcXQwABBBBAAAEEEEAAAQQQQACBWhUg4FKrLUu9EEAAAQQQQAABBBBAgPcd+gACCCCAAAIIIIAAAggggAACCCAwcwIE+mfOljMjgAACCCCAAAIIIIAAAggggEAdCRBwqaPGpqoIIIAAAggggAACCNSZAO87ddbgVBcBBBBAAAEEEEAAAQQQQAABBGZVgED/rHJzMQQQQAABBBBAAAEEEEAAAQQQqFUBAi612rLUCwEEEEAAAQQQQAABBHjfoQ8ggAACCCCAAAIIIIAAAggggAACMydAoH/mbDkzAggggAACCCCAAAIIIIAAAgjUkQABlzpqbKqKAAIIIIAAAggggECdCfC+U2cNTnURQAABBBBAAAEEEEAAAQQQQGBWBQj0zyo3F0MAAQQQQAABBBBAAAEEEEAAgVoVIOBSqy1LvRBAAAEEEEAAAQQQQID3HfoAAggggAACCCCAAAIIIIAAAgggMHMCBPpnzpYzI4AAAggggAACCCCAAAIIIIBAHQkQcKmjxqaqCCCAAAIIIIAAAgjUmQDvO3XW4FQXAQQQQAABBBBAAAEEEEAAAQRmVYBA/6xyczEEEEAAAQQQQAABBBBAAAEEEKhVAQIutdqy1AsBBBBAAAEEEEAAAQR436EPIIAAAggggAACCCCAAAIIIIAAAjMnQKB/5mw5MwIIIIAAAggggAACCCCAAAII1JEAAZc6amyqigACCCCAAAIIIIBAnQnwvlNnDU51EUAAAQQQQAABBBBAAAEEEEBgVgUI9M8qNxdDAAEEEEAAAQQQQAABBBBAAIFaFSDgUqstS70QQAABBBBAAAEEEECA9x36AAIIIIAAAggggAACCCCAAAIIIDBzAgT6Z86WMyOAAAIIIIAAAggggAACCCCAQB0JEHCpo8amqggggAACCCCAAAII1JkA7zt11uBUFwEEEEAAAQQQQAABBBBAAAEEZlWAQP+scnMxBBBAAAEEEEAAAQQQQAABBBCoVQECLrXastQLAQQQQAABBBBAAAEEeN+hDyCAAAIIIIAAAggggAACCCCAAAIzJ0Cgf+ZsOTMCCCCAAAIIIIAAAggggAACCNSRAAGXOmpsqooAAggggAACCCCAQJ0J8L5TZw1OdRFAAAEEEEAAAQQQQAABBBBAYFYFCPTPKjcXQwABBBBAAAEEEEAAAQQQQACBWhUg4FKrLUu9EEAAAQQQQAABBBBAgPcd+gACCCCAAAIIIIAAAggggAACCCAwcwIE+mfOljMjgAACCCCAAAIIIIAAAggggEAdCRBwqaPGpqoIIIAAAggggAACCNSZAO87ddbgVBcBBBBAAAEEEEAAAQQQQAABBGZVgED/rHJzMQQQQAABBBBAAAEEEEAAAQQQqFUBAi612rLUCwEEEEAAAQQQQAABBHjfoQ8ggAACCCCAAAIIIIAAAggggAACMydAoH/mbDkzAggggAACCCCAAAIIIIAAAgjUkQABlzpqbKqKAAIIIIAAAggggECdCfC+U2cNTnURQAABBBBAAAEEEEAAAQQQQGBWBQj0zyo3F0MAAQQQQAABBBBAAAEEEEAAgVoVIOBSqy1LvRBAAAEEEEAAAQQQQID3HfoAAggggAACCCCAAAIIIIAAAgggMHMCBPpnzpYzI4AAAggggAACCCCAAAIIIIBAHQkQcKmjxqaqCCCAAAIIIIAAAgjUmQDvO3XW4FQXAQQQQAABBBBAAAEEEEAAAQRmVYBA/6xyczEEEEAAAQQQQAABBBBAAAEEEKhVAQIutdqy1AsBBBBAAAEEEEAAAQR436EPIIAAAggggAACCCCAAAIIIIAAAjMnQKB/5mw5MwIIIIAAAggggAACCCCAAAII1JEAAZc6amyqigACCCCAAAIIIIBAnQnwvlNnDU51EUAAAQQQQAABBBBAAAEEEEBgVgUI9M8qNxdDAAEEEEAAAQQQQAABBBD1LRjmAAAgAElEQVRAAIFaFSDgUqstS70QQAABBBBAAAEEEECA9x36AAIIIIAAAggggAACCCCAAAIIIDBzAgT6Z86WMyOAAAIIIIAAAggggAACCCCAQB0JEHCpo8amqggggAACCCCAAAII1JkA7zt11uBUFwEEEEAAAQQQQAABBBBAAAEEZlWAQP+scnMxBBDIF+iKxz8uIl8Y/7nZLb3Dw5chhUBUga7m5ptF9dLA/lf3plJ/F/V49qsqAU20tZ1iY2N/ZqpLVORkEYmJyJiJfKfB887vGRz8QVXViMIigAACCCCAQE0JEHCpqeakMggggAACCCCAAAIIIBAQ4H2H7oAAAggggAACCEyfwJrTl39czcazMqZ69YbtW8g5TB8xZ0IAgZdBYM3pyzrVdEvu0ipyS3f/VnKAL0NbcMnqFCDQX53tRqkRmBWBRFvb2yydvsJdTGOxG5MDA09M94UJ9E+36Jw6n66Kx9s8kbUi8nxDQ8PXuvv7n5zuEhLon27RuXm+REfHkTYycr2IXJIN8ecXdI963lnJwcFdc7MGlAoBBBBAAAEE6kGAgEs9tDJ1RAABBBBAAAEEEECgPgV436nPdqfWCCCAAAIIIFCRgK5pX96mYmvN5HlPva91928OzUhUEuhPNCcWeI37LxaRhSKyyx+df1tyOLmvopKxMwIIIDALAgT6ZwGZS9S0AIH+mm7e2qzcqra2EzSdHlCR366whu7L7FMmMqQid776wIF/uWnXrtEKz1E3u69uaXm7mj0oIq/LVvrnpnr2xqGh/5hOBAL906k5t86VaGk5y8w2H1yBYYErmYl82xc5+65U6tnpLCmB/unUnJvnSjQ3LzDVW0Wkq2gJzX7i+377pp07n5qbtaBUCCCAAAIIIFAPAgRc6qGVqSMCCCCAAAIIIIAAAvUpwPtOfbY7tUYAAQQQQCAokB/UnKpOrc1Kf/7py8/yAxkJUfl202jD2bel7irISFQQ6Ne17Z1fPDiJ4kcC3l/u6d/6sUMxDDYEEEBg7ggQ6J87bUFJqlOAQH91tltdl3oKgf58t+fF7PMq8pXk8DAjV/N0Vre2dqrvjy+Bk/nY7Mre4eEbp7MDEuifTs25da6CthUZMd9funHHjoens6QE+qdTc26ea3VLy5VqdkPezPz7VOQBE3lIVY/wRV6dbmz8wt19fc/PzVpQKgQQQAABBBCoBwECLvXQytQRAQQQQAABBBBAAIH6FOB9pz7bnVojgAACCCAQFCDQX7o/5If0xWUkPG/phr7NBRmJqIH+REfiSPX3b1aRMwJX/47nyeI7+7b+ih6KAAIIzCUBAv1zqTUoSzUKEOivxlar8zJPY6D/kKTZTt/3u5jVeWLH6mpt7RDfvzc3u3rmRWMmwtjx+McPXuML41c3u6V3ePiyOu/mNVH9REvLe83MDQCJZSu0O+b7i3t27PjedFaQQP90as69cyUWLjza5s1zz6J44DnRp2Nj5ye/9a1fzL0SUyIEEEAAAQQQqGcBAi713PrUHQEEEEAAAQQQQACB2hbgfae225faIYAAAgggEEWAQH9ppXXtne81kfGMhIntVrHFPf33FGQkogb6L+vomL/PP+oOEVk1fnWVbQt0b+Lmvr79YSXKP7eK3NLdv3VO5HASrUsXep73kIgckym72Y8apant9oFNu6P0wXrYB6N6aOXarSOB/tptW2o2OwIE+mfHmatMo0CRQP8XVORfi15G9Y2+7/+Oqp4mIr+bN8uz+4L4hK967qZU6mfTWNSqPtXlCxc2/rqp6bOiemjZLrMvv3pk5NM37do1Op0VY4b+6dScW+fKBrHdrOrrRORFFflkMpX62nQv+0agf261+3SXJhGPv9PNwi8ir8me+9m0yOK7UqnHp/tanA8BBBBAAAEEEJiqAAGXqQpyPAIIIIAAAggggAACCMxVAd535mrLUC4EEEAAAQRmTyA/qGkiz4raNZ4veyZTClP7j7Cw+2TONReOSZyZODo2uv8GM1lnLiOh+sme7VtCMxJRA/2uXuval/+hid0qIu8QkcdV9JLu/i3/XqzOBPrnQm+YfBkI9E/ejiNffgEC/S9/G1CC6hYg0F/d7VeXpQ8L9JvnLd84OLg1Ckiivf2NMjb2RRM5L2//b776wIErpjuwHqVM9bwPgf56bv3pqTuB/ulxnKtnWd3a2qm+vyVQvocWHHnkytsefPCluVpmyoUAAggggAAC9StAwKV+256aI4AAAggggAACCCBQ6wK879R6C1M/BBBAAAEEygsUzNDP7Orl0YrsUUmgv9KLEOivVGxu7U+gf261B6WpTIBAf2Ve7I1AvgCBfvpE1QlMNdDvKuxmn39u3rwbVOTyAMALKrIkmUoNVx1KFReYQH8VN94cKTqB/jnSEDNUjIJAv9ktvcPDc2I5wBmqMqdFAAEEEEAAgSoWIOBSxY1H0RFAAAEEEEAAAQQQQKCkAO87dBAEEEAAAQQQINA/fX2AQL8ck9FkUEhBpyLQP333GWeafQEC/bNvzhVrS4BAf221Z13UZjoC/Q5qZTx+nCfyoIr8QQDu+t5U6sN1ATlHKkmgf440RBUXg0B/FTdehKIT6I+AxC4IIIAAAgggMGcECLjMmaagIAgggAACCCCAAAIIIDDNArzvTDMop0MAAQQQQKAKBQj0T1+jEegn0F+sNxHon777jDPNvgCB/tk354q1JUCgv7basy5qM12BfodVECYX2T6i2rllaGhvXWDOgUoS6J8DjVDlRSDQX+UNWKb4BPpru32pHQIIIIAAArUmQMCl1lqU+iCAAAIIIIAAAggggEBOgPcd+gICCCCAAAIIEOifvj5AoJ9Af7HeRKB/+u4zzjT7AgT6Z9+cK9aWAIH+2mrPuqjNdAb6V5922pnqefeISJPDM5EfWSzWtmlgYHcOsyBMKnJ1byr1d4nm5gUmkjDVj6nI20WkQcyeiMViK3sGB39QrDEuX7iw8bkFC5ao2cVi1i4ix2f3HRORH5rIA14sdlNyYOB7h4oUvuWXXcx2NsVi56wfHNwTpSPkB+nN7IaNw8Mfyl0z3znMpuiXy0Qiln7yydM8z/ugiJwtIsdm931ORP5Tzb4iInclh4f3TTHQr4m2tlNsbOzPTHWJipwsIjERqcgyrB6JbB3U894nIh2Bc7vdnxHVflO97dh9++6/adeu0Sjmk93HtYXn+5eJ2SUi8uZMXxMZM5GfqdlD6nlfTg4N/ac7f57nHvW8s5KDg7vyrx0ymCXTr8uVMdHRcaSNjGwWkTOy+xa9RqK1daH5/kMi2RcxkUe1qWlFsq/vxXLXGb9P0un3i2qriByVPeYZMfs3Vf2KnHji/clkMj2FQL+ubW19S9r332Miy1XkDSKyINhXTaTHHxu7467HHnN9t+SWb5N3z2iitfV/mu+7e+LcwH2/V8x+oKrrm9Lpr9+xc+cL5a6T/3neMyUuIq+drvvAXSuvLU4N3M9u4NN3KzGKUreQflP+MLNbeoeHLyu347r29pNHR0ffp6qdIvK7ee39byZyq9fUdHeUPuquFfL7KNfHX1rd2nqq+v4nReTd2f67V0U+mEylbitXTj5HAAEEEEAAgeoVIOBSvW1HyRFAAAEEEEAAAQQQQKC0AO879BAEEEAAAQQQmO1Av8ttxHaP/JF4dpmZf5aovj6bl3CN8YyJfEdMb7XYvLuTfcmyOYSwFly5eOWx88ZGLzSTtSb6O3o437JXxL6rKj0HGhrvuOuRu8pnBlqXLvQ8bzwjYSKPmjd/RVjZKgn0l9o30ZE4Uv39m/VwhqN8RzX7UaM0td0+sGk8G1XUZnTsPBN7T57NPhH5qYg96JvLN20umm/KL3v5womY2vIN27dtLbfvuvYVJ5v4VxzMLawOZGnSIvKkqPSZr1+3187b4XIl5c4V/Nz1O/3FgdPUs/eJSYccziJl+t3BvEy/qd32qhdfd/9Nu26acl6oGo0cRObemWL/CLqva++82UQuzf0s0A800br0f8a82PtMbEmgPVw//L6o3T7S0HhL2D164aJzXjk2P/Y+Mb1ARN46IXsk8m+m9tVS7bi2fekpJvqIip6QLdcP/QbrSD667elSfSr/OFO9esP2LWUzWWvaOj+vKi5nktuu7OnfemOpa12+8PLG54/8+RI1vVhECnKIIvZAufs0//yFz5xD92TGsyl2haheLiJvzBxnMjDS1NCV859MoH9d+4q4L/5dKnLceFlMbvNj8z8w2Wd7Jfc8+yIwlwQI9M+l1qAskQSmM9CfHxyNGOj/up9Of9bzvF5RXZRX6N0x31/cs2OH+7I6YXNf+PynnlqjqteJyG+Vq6yJ7PBisfcmBwaeCNv3gtbWY0bS6fvGy2D2knrekuTQ0GC5c4eEskfUbEVyePj+3LGTDfSvbW1965jv36Iip5Upx4/V7D12yPALh38hRwvmVnCdtIrcLaOjVyW/9a1flLNxnyeam0831a9lA7/lDvmlmL2nd3jYDQwpOgCj3EnCPndB6l83NX1YVP8y8KUybFf38nGrNjV9yEZGviQibhCC26oy0F+B/7/GPO/CdDr9SVEd/1Iv2UE3pcwTbW1v89Ppb0Top+407iXgWjX7f90glGLnLRbob1JtSI+NfclEzssG7Yud4ucqcnEylXo0Yn/RREvLGjP7xwjPlMx9EGto+Gh3f/+TM3B+NzDhc68eGbluqgNcZiLQ74L8EdvA0exV1b8S37+hVHu7HUOekz9obGg4cyyd/pCYfbSgvc2u7B0eLvmyFbFt2A0BBBBAAAEE5qgAAZc52jAUCwEEEEAAAQQQQAABBKYswPvOlAk5AQIIIIAAAlUvMIuBfj2/vfPdvoibLNJN1FZyM5HnPZOPpl87/7ao4e1sEP7zKvKBwCCBYtdxfw//K39swQ3J4WTxzECNBPoPhXYb/lpU3h/BJm0mD3nqXd7dv7kgizATYfVEx7mv9fzYDVI+g+Hac4f46Ut7Bu8tOjFrsNETbZ2neyrR80K+vKdncOuU8kLVZjSd/SNoHxbo9yz2f33xXbbnrDKPATcA56qe/m1ugkVzGT3vF/s/ICqfL5O3cqd9XMRf09N/T0HW77KOjvn77KikmCzLXv8l37Mlyb5tJbN5a9uXXSiitwfKfJ8/On91yedH4eCcPb7vn5UcvKdgEld33szAk2f3r1GTSDlEdy/45r03ObA5NIcY9M3vk2ryMVHtM7Heg/m0N+W1xXc8Txbf2bf1V+7nlQb6E23LTlXVrcEwv4k8ZE3zE8mHk78p9/zncwRqTYBAf621aB3UZzoD/avi8Xd5Ig+KyKscXaRAv9l9qnrEwZG0blTbhK3YLPbZoO/1IuJmWHczyEfd3EvBVb3Dw5kvHPkHdcXjnzn4808Hfn5tbyr1qXInXxmPvyMm8ojkRrapfqexsXHxnX19mV+ubptMoH91S8sfqZmbvf115cqQ/fzQaEmRPxzfP8JM24l4fKmJOJNjIl7H7fZjM+vaODz87yWO0UQ8fqmJ/FNg5u4ol0ir6ieSQ0P/MF2h/sys6PPm3aAiblRj1M2N9Hamy7MHVF2gv6ulZZWY3RzhC3XO5FkRcbPau5ULclup1Qa0q7m5S1S/UcE1Dp3XbIOOjFye3LUr9AtjWKDfE/mwibh7P/8LbbE2fVbNOpPDw4+VavTMYI/5868NDY2X7i1R7oPMrPyTOn8ZoygdeboD/Yl4/Izs8yLqcylXzId0dPSSUgOBCn4fmf3EzbKgqm61gIJnvXne8o2Dg2VnEojixD4IIIAAAgggMDcFCLjMzXahVAgggAACCCCAAAIIIDB1Ad53pm7IGRBAAAEEEKh2gdkI9B8K4u5z4dFrI4TJg6RpE/nSq1464ZPlZk2/sOOck8b8WK9IwSSeJZtIRTakm+ZfXixkmqiBQH+iY/mbPbNeMfmDCvvrj1W0q7t/y4RMznSH1de1L//DIqHiUsXd42Yv7x7Y4oL3xTZd19Z5qWnleSEx+0TPwLZJ54WqyEimu38EG6Mg0G9yraq47EXUrMeYqX3gVS++7ubfvGL3daKZvFXUjN4TsYb0uesfvfdn+R2kktU03LEdHR0Nx/tH3SIiblWAzGZiu1Vscdiggdw+F7QufVPa8/qyKxC4o3bGfDtn/eA9e/LL5AYkeen914tOIocYGPhQ7GYI6ZMuY/XusOxT/koklQT6Q+9ns4f9sdG1yeEHfl3hM4jdEagJAQL9NdGM9VWJ6Qz0dzU3u2Vg3MjK7G9Q29kUi52zfnBw/Jfh6tbWTvX9LVGUwwL9JYLZz4tZt7pfxmZpUT3azNYcXJrpjLyXkn0Hz3vxxlRqY8Ev6Hi82UTcrPqvPPQNoLD8YeVe3dz8QVV1o1VzW8FAgEoD/avi8dd7ZveK6tvyrvm0qG4TkYHsz9vEzI1cPDHUtEygf3U8vloPhfkXBI6PZGki3/ZFzr4rlXIh8IKtq6XFlc2V9ZDnoW3CuU11Xrb8K/LKULSdovSdvH3czOt/bmZ/k/flcswt3aWq94vZT0TVLV90tpm1FBmAUFWB/kRz86mm6sLOh5dQOgTzfRO511N1Ifcjzcwtaeb6UGYgTshWNNCfaGlZbmbdof1H5EFP9Ttpkd8WkVNF5MqQfvrXvamUWzGhYIBNyMoXbnDF/sDAk2ddPVT14TL3wqPa1LQi2ddXbEnAYv0j7D44370vTOhHZk/4quduSqUKXkRcuUo8s74vqreq2X+5/Uz1LWLmBilNnBHB7Mu9w8Mfm+zgFnf9vQ0Nrz7Q1OS563hjY27pRPeyc2gz2+A3NHwk2O5+LLbv7r6+5/P7QpE+5Va0cP+I8M2Dsy1kngUm8kciclFIez+kBw4kig3iCPt9VOp+J9A/iachhyCAAAIIIFBlAgRcqqzBKC4CCCCAAAIIIIAAAghEFuB9JzIVOyKAAAIIIFCzArMR6F97+rKPienf5WUlnjaR21XkUWmI/cjSY29TUzex22U6MTeQNtPLNgxsCc6MPaE9EmcmjtaR/cmQGb+/b6a3euJn/h7ui/cWFf+9ouryA8HtpqNfOuGqsEEDL0egX0T0/I7OY2PpxsZcIcd07AMmdk3uv91AhAZrHP8bu6Ytvf/EhufyVzM4NNCh4T4ReUegwi6n8qg7h3n+Tj+tr4ip/p6JvE9E3pXXTjtGGhuW3fXIXc/ljnfB43np9FG5/x6RA78v6nUH2u2nvpdeOS89/5ncPg2xX++5ua/PZS0mtl3ITN6ZSS/VNovJNjU5YCrzRGWZmOZnen7upeXsO4e2/kfYDbru9KVtZt6EvFBm5QfRbhG/T0zSJc69z0wu3jCwtSDXFeVhUC1GM9E/gj75gf48u++L6b2q/mMm0iCibdncUH727P9TswdM9T3ZvnkoH2Jyr4p91zw9zkzPVLEzQyYBXf+Mt/fSvr4+1+fHt0THslbPV5fNOyLzQ5VtC3RvIqyPuo8TZyw70RtTF8wPTkzqkikX9fRvu6NYn1jXvny5iW3K3VNu8tAN/Vs/nL//5Qsvb/zNEbtd5m/CBLH5/TWTQxQJzyGW6a+VDDKZbKD/gjPOfX16LHaviARzhkUHVkS5l9gHgVoQINBfC61YZ3WYrkB/orl5gYlsFNVzAoTf7E2l3hsMohYL9JvIk57IX8qBA3cVC3u6865uablSzdwv0tyoPzcq+DrP7Jrk8HDBUlyJtra3WTrtwqsuYJrbnjWzJfmzyxcEiM1eUs9bkhwaKrq0j1sO6MWRkWT2i407/wsqsiSZSg0Hu1IlgX43uvA1IyNflUNf2HPbmKn+lef7f59fTzeiWp56aq0dGlQwcZb9EoH+daed9oZRz3tARd4auE6vml2RHB4uGJmXXYHBhbeDs6OHBrLD+kMmeO37a8PO7coyptotenjEtok83pROn3nnzp3jLxqTuT3DZih355Z0+sKNO3d+J/+c69rbT06PjV1vh5YTC25VE+gPCcO7euw1s494J510S/6LZKa9VD+UXaEiOLjDHRca6F8Zjx/nVuRQmTCSvGj/yV7Dza5/uF+b/UQbGxcn+/t/kt8ORergdnP3+WfV7PqCe+FQPfKvUfI+TrS0nGWHVsLI1bv0MyV8hvqv/6qp6f35LyKZl4uWlrVmdquINGXr6Aar/IV34olfKWiHRCLmP/30B1XkbwPleUFUl/UODeUG8UzmNhg/puAZHGEVD3dwkfb+sS+yblMq9a2C9ivSp0zkq881NX0ozKpEoH+fmN3YYHZd944dbuBEwQCQKaFwMAIIIIAAAgjMWQECLnO2aSgYAggggAACCCCAAAIITFGA950pAnI4AggggAACNSAw04H+81s63+7H5MHAjNxpMb3OH5t3TXI4WZivaf7jV3sNjT2i6sK52c1SftOCc4vMoq9r2zu/eHBix+AEcntU9LLu/i1u8sEJf9d1wdnnj/j51Sr66cDEnCMuQ9/Tv8UFbydsL1Ogv6Bn5YdxVeSW7v6tbqbzUluYzY9FZV3P9q0Ff193seZ17cvWmOg3g9kFMb2oZ2CLy+mEbvlGYvajRmlqu31g0+5ShXMDMbwD++8WzUxomGvrneo1rOvuu/un+ceu6zjvDeaPdeetwtBz9EsnXJw/GCPRnFjgNe53YfzD+bESs4QXOffjXqOeeecjW6aUF3L1mItGrr1D7p1p7R9hgX5zkzSaf8mGgXvcc2HC/RlhNY+fe6qX3bl9i5t0c8KxFy4655Xp+Q1fMctM/JjZ3LXU8xf39N3zeLA/nd/R+Rrfl0dE5PezP/9JgzfWfkfffU+F9dn8YH5gn+Qz3t4LwrInbp81bZ2fV5VPZvcf8XxdcefgFjeQYMK2pm3ZldlJfMdziCWfk20r3uapPyGH6OrqiS7JX1Ejd6GigX6Vb4svn14Q2/tAsQENUWboJ8xf5mnMx3UtQKC/rpu/Ois/TYH+sBmu3ai8i3pTqQlfLMMC/aWC3kHVRHv7G2109JHsTOruo7SaXSMnnfT3+cHY4HGrFi06yfO8u0V1YeCLQ8+xBw5cfNOuXaPBfUNm2/9sbyr1mWKtu/a0005Je577onFCdp+UHjhwbv6ghEoC/Yn8lQJcPVU/kRwaKrmkVOhs+0XCukUGDZScPdvVr2DW/SKB7BCXpy2dfvfGnTszo6/DtkRz85tN1Vn+j+znrt6rkkNDkVZ0CDunq+exo6O3qNn40ktSZkZ1d57Q8LlI1QT6u+LxdQdHp7pR8rkvnFFWPCg2U31ooD87O39wNOsOf2xs2V2PPTY+Ojy/TVaeeuqxXkPDNhU5bfwz1Yt6h4YKRs0WCfSXrUfoNYoMSgi7honcdOyBA1flPxsmPCdaWxep77uR9LkBNM+mRRbflUpNeBFxg0NGx8bcoJlTAn263L2sXfH450RkfIS/qa5/rrGxYOTyZH7rTDbQ3xWPu+eg+4eVQ5vZEyqyIjk8/MMS5XB1eb+IuEEWub5YdIBCkUD/s2K2snd4ODWZ+nIMAggggAACCFS3AAGX6m4/So8AAggggAACCCCAAALFBXjfoXcggAACCCCAwEwH+kNCpKEB7GBLJDqWv9nzLZjbeMn3bEmyb1vBRJgFQWmRKDOr69r2ZVeL6N8ErnufPzp/df4gg2oO9IfMKv6Cqr+se/s9pSby03Xtyz8XXA1AREqGlicbVg/pG2Vn8g7pGy/4akuS27dNmPB0bfvSU0z0ERXN5aiejom9e33/tuJ5ocJ+l1bRVd39WyadF8r1r7loNBv9IyTQv0d975zuwc07iz19XcbqeDvqq2ITJqB1u5c99uL4yuNGGsceFJswKeiVPf1bb8y7nq5t6/yGqPxJ9ucj5nlLN/RtdgMF8jf3vLheRK8K+ewnvsjiZP/WkAlEE0eqv3+zipyRPe6HfoN1JB/d9vSE51175xs9yQwueGP252kRu8Y/fkHJHGJ2dYW7RWQ8hygiRZ+voYF+la/7I/M/FDa4KljGcoH+RMe5r/XSsTsnDs6Rn6unK7r7tvwrv2kRqHcBAv313gOqsP5TDfRfuGjRKw/EYn8tIi602RAgeFSbmlYk+/peDLKEBPrd8jyLy4RCM6coCNub9enIyHmlZvTPXbsgiF5kJv2V8fg7Yod+WR+XPTY0oD9+3ubmK0T1a4E6hoafKwn0d8Xj14mImy09t4Vahn2R6YrH3UvP1eOfFQn0h9QzNJCcf43QgHxIIHv1aaedqZ53T2BW8kh1CKl7qGfUW211a+ubxPf7VOTk3BdBUT2/d2ioYHR3/jlDVjCoikB/yKoRrmpFZ5AP1vvyhQsbf93U5FZKWFWuT3e1tHxSzD4/vp/qp3qHhq4t1zZd8bg7JjcK1u1+fW8qVbCsVWig3+zLvcPDHys3Q3tB2YrcB/n91ES+19jQ8Mfd/f1PlqmHdjU3f1FUgzMNFPTVkGfWfSqyOmw1keD18gcvuRVMxPM6Ng4O/ricb7nPJxPoP3/RouNHYrGH9fBSgCOqeklyaKin3PVcn3pu3rzbVGRtbt9iAxRCfh+51RIu25hKFV3Csdz1+RwBBBBAAAEEqluAgEt1tx+lRwABBBBAAAEEEEAAgeICvO/QOxBAAAEEEEAgP6iZmT1b7RrPlz2V6KQbZTg/qJqZ8f30zluDM2aL6OqwmfCD18oEev2j1rt5EAM/Dwvlypr2zus0mG1R+fozujd0ZfvgNUKCv3t83z8rOXjPruB+1RzoX3t657vM5EEVeZWrk4ls35/Wzi1DW/aWattEx7JWz1c3i/gR2f2+43my+M6+rb8KO24yYfXzFy8/3h81F55+R/acRWcvz7/muvblnzGx8YkAzeTaDQNbPxXcb03HijPV98fzQibyqHnzVyT7khPyY/nnzu9Ppnr1hu1b/q6Se6FajGajfxQG+u2Gnv5tLos2YXb9fLOQPugOiXRs3qz4Iipf79m+9U9D+tFyEzs8gWhIP3LHFM7mbzeI6IXZyTeLDiPQ628AACAASURBVPq4oHXpm9Ke1yeHs2KhA2PWtC/7oIreMF4+kz5/3vzziqxIMqEa605f2mbmbRORV2Y/CB3g4j4LCfTvGGlsWHbXI3cVnTA1d7FSgX630oaO7E+qyFm5/d3vETPrTA5se2yq9w7HI1ALAgT6a6EV66wORWZE/oKKFB2lZarzxOxUEXmXiLwzsNxTTu9Zdb8chocLfjmEBPpv702lLin7hWHhwqNt3rx7RSSevUjoCgDFmi80iC5SMPt+SBj6BRVZkkylJowoddfJzHI/OrpezHIvMkVD8VED/Re0th4zkk7fJ6qLJlPPrnj84wfb4wuHv2zYLb3DwwVLfRXsJ/LN3lTqveXawZ03f2Z2FxbvTaUmfAFbFY+/y5PM0m25l5PHm9LpM+/cubPkclhuZn/f896eK7/veU9uHBwsOjq03O3a1dJyoZgdDgOb7WyKxc5ZPzhY9gU4JFBeFYH+kEEMRftwmF9Xc/PNonpp4LMpDarIv0ZXS8sqMXPLqx3aioTtQ/yf90XO3pRKhS0/N+EyIc+ZhxYceeTK2x588KXgjiGDC67tTaUmvGwW62OJlpZW8/37RfXQi7Rq8leNjePLeYWUv5IVJ9zM9t8QGR+RnBbVzt6hIbcqwJS2yQT6Q1Z8KDnQKb+ABauOFFnZo+D3kdlPfN9v37RzZ+jSalOC4GAEEEAAAQQQqAoBAi5V0UwUEgEEEEAAAQQQQAABBCYhwPvOJNA4BAEEEEAAgRoTKJihf5L1M7XlG7Zv2zrJwwsOW3d65yfNZHxyv7Bg9QWtS49Je3qfyHi2pehM/mHlKgj+il3U07/tjuC+1Rzon2xbZGf+7h+fMdzsR43S1Hb7wKbdYeecTKB/XfvyiWHqiIF7d/2QNnlo3vwDE7IY+WF1EXnca9Qz73xkS+m8UPvSU9R0PC8kFnuy1GzyUY3nolHUsufvV0n/yA/0Rx0gUXANkcj39tr25atEDueBVOSW7v6tBZm1/MC9iRT0I1f34OAQE9ttJuep6t+Mz7xv8s2ega0FWbf8Pi4iBYOSXBjeG9l3r4geziGaXtQzsKU7SvtkBz/dIiIX5PZX0c9292/5TP7x+YF+VflU9/atZSdMzRicvqxTTcdXqsiZHir/fjf46tzA9fao6cXdA1vcgBo2BBBwcT4UEKg2gSKB/qlU4+cqcnEylXo07CSTCZNmvhTG4+90v8BF5DXuvyczY3VBuFukWMh3nYi4EHgsW4eC4L/7eUFw2qzo7NtRA/0u0J72PLdCQGbpqUrrGSXQHzqDu+rqKLPWuzLll1FECmbfTzQ3n2iqbrTjm7OGbqbt6zyza8rNTj6Vzpd/bMiM/9ED2x0dR9rIyGY5vARTdQT681dHqGAQg/Ob6UB/1GdAJQMq8ts9JNBf0EcvPvvsI/a9+OJdcnik6oj5/tKNO3aELeNV0C1Dnp0TrlFwn1QYTu+KuPpHpfdLVP/gebvi8X8WmbCkWuT7yJ0ndKBSyACFqM/JSuvM/ggggAACCCBQvQIEXKq37Sg5AggggAACCCCAAAIIlBbgfYceggACCCCAAAJzNdCfHz4NCwInOs59p+fHxjM8IlJyJvn81i5YnSBkNvZ6DPRf1LbqhFEZGRDV386YzUCgP38m/ErCxQUzpoeUL3HGshO9sYl5ITG9zh+bd01yOLlvtu/8yQT6Z9posgaV9I/JBvoLriESuoJGWB1KzSYf3N/l1vbZUUkxWZb9+ZMx3+9YP3jPj4P7TRj4o7Jtge5N7Pdf+ReBVSJCnzt5A4bCVwApfIaFlqFUW61tX3ahiI5PMlt0YMLpyz+uZuOT80YdXOGuHWb6ypdO+NPfHLHbrSxweaB8+8zk4g0DWw9PsDrZjsZxCNSQAIH+GmrMeqnKNAb6x0TktoaGhk939/c/WcxvMmFSd66oM26XareQQQE/slisbdPAwISRrIn29jfa6OgjovrG7PlCZ6MOmf39yt7h4RvDyhA1qLo6P4wtsn1E3bJbQyWX3cpdM0qg//yOjteMuvqZ/X72BeAlUf2cikz4YlTM0hc5RkX+WkSOy7w/iIQ7xuMfMxG3/FVuYITb/WlR/UpDOn1n944dP4uyIsBk78WQFRTcLOqRBy5UEigPWfEg0qz2lVwj0dq60HzfvRAfkzUpCKm7n4cEwSOtgjHeh2Z4hv6oz4BKbPL7SJRAf8izb3fM9xf37Njxvcn2ueBxIffyf5jI33oi+6Oc30T+SESuHt+3yEoGUc41oVytrZ3q++Ojd4utkJA7JmylgcmsFhAyKKDgHon6nKy0zuyPAAIIIIAAAtUrQMCletuOkiOAAAIIIIAAAggggEBpAd536CEIIIAAAgggUM2B/oKyZ8O2N/f1Rfp7eJTWJ9A//YH+kCC1y/x8wTP71yht4os3Xz37CzHJzaQfGpZee/qyj4lpQV7ITL/ixbw7u/vuntG8ULAulQb6Z8soinf+PrUS6Hf1yhs4lFbRVd39W8azLPkz6OdC8InTlzV7pveLyCtFZMQ8b+mGvs3jE3cmOhJHqr9/8/gs/mI7Y76ds37wnj1Bz4JBRUVWCSjVTgUDm4oMwIkySKrYdQp/T+itYv7jovo3gTzePhP7Xxv6t/3TTObwJtNnOQaBl1uAQP/L3QJcv2KBKQT6XYD/56K6U3w/qSMjDyZ37fpNuQJEDfPmn2d1S8tH1eyL4z+fRLg1pK7FZlzXrnj8GyLyJ9nrvaAiS5Kp1HDu+i4sfuzo6C1qllk6p9xM+lGDqiFB5MrC2PH4x0VkfFRfWFh31aJFJ3me1x8YsFCu2Up+XjTQ39y8wFSvz5vZO3guN0jhuyqyMeb7m6Y74B8SRK5oBvZKAuVzKtCf3wdUP9U7NBRpqSbXOJOdof/yhQsbfz1v3rtFdZWYtYrIa0Xk2LKdq8i9XIl/wfMiP7QesopEyGoYoQNTypa/yA5dLS3OYfpGvk7imRdWtEqfwecvWnT8SCzWryJvzZ6v6EoVpayiDDaK+pycbJtwHAIIIIAAAghUnwABl+prM0qMAAIIIIAAAggggAAC0QR434nmxF4IIIAAAgjUskBBULPMbOxTtXBBV88OnKNiy83sVBE9QUSOKnfesNmk17Z3XnEwE/C13LEqckt3/9bLyp2rks9rLNCva1vPfYto7EJRO1NEX5/NVAQnyCzkmeYZ+pe3LD9qfsy2qsjplbRFiX3DZz9vTizwmvZfLybvK3LsXhH7rqhsVG3YNJMB/0oD/bNllOcy7f1jLs/Q7+qe6FjW6vmZYP4R7r9N5PoN/Vs/nHPJa7fxfnZB69Jj0p7eJ6KLMseZXLthYOuncsdd0Lr0TWnP6xORk8M+z+23rq3zo6YynkOczDMs6moG0xvoFzcwYf7BbOCCQB9idv5peqBxmtoTINBfe21a8zUKC/Sb5y3fODi4dSYqX2mYNFeGKGHQcuWtINAviebmJaa6WUSasuedMJt0/iz+prr+ucbGS/v6+txAh4ItalB1sj6VOIXM9F6OruTnxQL9mS9giUTMf+qpNap6nYj8VpkLPe32axobu/GOnTtfmFKhMl/+Oo60kRHXhmdkz1VRELmS4+d0oF8k0moB432owhn6nZM/MvJhFflzEXlVxe32MgX68++DUv244jq5gRH5Aysmc5LgMS9ToL+S52apKkZ5hkd9Tk6VkuMRQAABBBBAoHoECLhUT1tRUgQQQAABBBBAAAEEEKhMgPedyrzYGwEEEEAAgVoUmK1A//kdna9J+/oZFXtPXgg0EmtYoD8/oDqZMGy5i9dIoF/XtS0/19T+VkTeUa7OBZ9Pc6A/JIBccZHyDggN9Lt9XF5In92/Rk0i5YXE7LqGkfSNd+y8b8p5oWAZKw30z6aRiMxY/5jrgX73XPJ9eUREft+1l4k8at78Fcm+5Ivuvyc+YyzlNy04N/lwMjPR8Jq2zs+ryicPtfPEGfjXtS9fbmKbsrPXF8zgn+sb0/EMe5kC/UXuWfuBeg1/3N1390+nelNzPAK1JECgv5Zas07qQqDfOys5OLgrv7mzs1I/rIe/UD+qTU0rkn19mS8OiZYWN2I59wUgLSIX9aZS3cW6TdSgaq0F+nMebvb25xYsWKJmHxAzN9I3OFIwn+2XqvpnyaGhDVNZCqiSQH5Yu1VyfL0G+hPNzW/2VXtV5A+K9P19YvYLUbXA52507fHj/02gP9pvGwL90ZzYCwEEEEAAAQRqSoCAS001J5VBAAEEEEAAAQQQQACBgADvO3QHBBBAAAEEEJiNQH/i9GXNnmmviLyuiPheEfll8DMTOVpFjs39jED/8o+r2RdyHlEHLySaEwtijQe+aGJ/mg0X5zeByxr9QkQOBD5oyLaV+183/fiPGqWp7faBTbvD2m+Oh9UzRb584eWNzx/58yXi6wdUMysDlM4Lif1Zd/+2KeWFglZz1Wim+8dcD/S7NlrT3nmdinwo09XFdqvY4p7+e77nbLzG/RtF5JxDt8HEWfjXdKw4U33/nuwkvRMGlUwM+8sP/QbrSD667en8+6cGAv3u+eGLSOP4s1rkIWuan8gNfOC3LAIIiBDopxdUnUC1BPpXt7R8VM3Gl7qRSYRbK51puised6NEM18cRCQ4u7t2xePfEJE/yX72QzXrSA4PF3wByHWISQf6RW7vTaUuiRpsjzILdiIef6eJPCQirzn0pUh+ZLFY26aBgdAXgOnu1Jlw//z5b9VDwf7zROS0kGXc0qr6ieTQ0D9ErXt+OUMC+SPm+0s37tjxcJQ61UygX/VTvUND10aps9unK+IM/Svj8eM8kQfzwvzuZf+bpnrTsfv3/+CmXbtG868bddBKJf5lryEyYUCO23/taaedkvY8N9rXLSM47ffBdDyzorZZJftF9c+dMzu4qV9F3hryLIx86SjPpqjPycgXZUcEEEAAAQQQqHoBAi5V34RUAAEEEEAAAQQQQAABBIoI8L5D10AAAQQQQACBmQ70n9/S+XY/Jg/mhfl/aaZf0kZvg39s40+TyaQLhU7Y8oOuYYH+te2dV4jI13IHRg25V9LqVT5Dv65t73QZp48E6pwW0Yc9X7481jBvMDcTedCkYMbvaQ70n794+fH+qN8vouN///d9/6zk4D0FE6FW0lZR93Xh/r3zd7/Vb5DTzeQ8LZIXErNP9Axsm3ReKFieSgP9s2Q04/2jGgL9ebPpu+TORT392+5Y2770FBN9REVdnucl37Mlyb5tg7l2LZjdX/XqDdu3/F2iI3Gk+vs3q8gZ2X2Tz3h7L+jr6xvL76Pr2jo/airjOcTJPMNe5hn6bxLVh11+MjBIJj2d907U+5r9EJjLAgT653LrULZQgaoJ9Le2dqrvbwlU4qEFRx658rYHH3wpatNWGmRPtLS0mu/fL6puRnG3Xd2bSv1dorn5RFPtE5E3ux+a2Q0bh4dd8D84C/mEYkUNqq4+7bQz1fNyowjdOQqCyKXqO5nQrIjsjvn+4p4dO74X1XI698sE/Jualqrq34jI7wbO/YKoLusdGhqYzPU6OjoaXjM6ul7MEuPHq67uHRpyKyuU3SoJlM+pGfqbm68Q1fEX50oHv0QN9HfF45852Oc/PQ5p9oSKrEgOD/+wFG7UQHkl/vnXK7hGyH0U8uyb1vsgpAzbjmxqStzc17e/bOebwR2i+ueKENIOaVHt7B0auq+SYnbF4/8sIu8LHJN5ngbPEfU5Wcl12RcBBBBAAAEEqluAgEt1tx+lRwABBBBAAAEEEEAAgeICvO/QOxBAAAEEEEBgJgP9Li9xvH+UC3peMC5t9rA/Nro2OfzAr0vpRwn0F5RdZdsC3Tutfw+v5kB/dmWE+0XklVnrfSr2J+Vmnp/pQH9I4HnEPG/phr7NkSbGnO67NjN7/yt2L1WVgryQqr+se/s9k8oLBctZaaB/Noxmo39UQ6D/gtalb0p7nsvfnezazESu39C/9cN5A4a+43my+M6+rb8Ktmtwdn8Ruc8fnb/aa/zvNwQGArjdr+zp33pjWL/Nf4a5iXHnzT9QWQ6x49x3en5sfELdYitqRHmmFru3Cp61h3a86eiXTrjqpl03ja1tW/bncihvF8s9azzVFXdu3+LKxYZA3QsQ6K/7LlB9ANUS6M8P44tI2Vnx81ujq6VllZi5JXlyW8lBAYmFC4+2efPuFZF49oBMuF4OHGg11c3ZpXtG1MyFmN0X8aJb1KBqyKzhT4rndWwcHPxxlN4VJdC/vKXlqCazrSKZpazc5mbDX5UcGgoOmIhyuWndJ+udFJGzAie+vjeV+vBkL9QVj39eRD4ZOP7a3lTqU1HOV0mgPCTQH+k6lVwj0dq60HzffeE6Jtgfk319LwbrUzAoxGxnUyx2zvrBwT1R6h0l0H9Ba+sxI+n0faK6KHNOs5d8z+vcNDT0L+WuETVQXolN/jWjBPovPvvsI/a9+OJdgf5W0QoO5eq5Kh5/l1vBQEReld234mdWuWtM5vOo/sFzRwnjlypL2DMnbFBA1OfkZOrNMQgggAACCCBQnQIEXKqz3Sg1AggggAACCCCAAAIIlBfgfae8EXsggAACCCBQ6wIzGejPD8qKyNMxsXev79/2X+Vco4RPE/lBVpHQ0G25a5X6vJoD/WvaOj+vejirYiJf2NC/9ROlJgp1FjMd6BcRXXd6561mclHOPmwFhqm022SOTZyZOFpH9ic1kBfKhbsnc77gMZUG+mfDaDb6RzUE+i/r6Ji/z45KismyQ21mO31Ld3ra8BURyUzeWqwfnN+6fInvWSa7Z2K7VWyxSuwtJuYmeY2ZyLPq+Yt7+u55PKwPhTzDfug3WEfy0W1PR+1za9uXrxI5nEMsNiggyjO12DULBh6Y3G+x+YncCh9h946IPBFrSJ+7/tF7fxa1LuyHQK0KEOiv1Zat4XpVTaC/MFzvlv26qDeV6o7SPG708bGjo7eo2eHRxyJlQ9d5s5DvMdWzxfcvVdWrsl8cHm9Kp8+8c+fOZ0qVI2pQNWQQQUX1jBLod+XsisevExG3qsChr0Sq659rbLw0bJmhKL7BfVbG48fFRDbkRlCKyJNpkTV3pVLPljtXyKCLilYoyD9/oqVludmhL2vZz1J64MC5yV27flOuLJUEyle3tHxUzcaXYoo6K34l14ga6E+0t7/RRkcfEdU3Zuv4goosSaZSw+XqnOkbzc03i+qlgX0LZlJf3dr6JvH9Pj08SvZHFou1bRoY2F3uGlED5ZXY5F8zSqA/ex9MesDHqkWLTvI8rz/gPKGvnt/R8ZpR1w5mv58tX0X3cjnHyX4e1T94/q54fN3BFUlun8x95M6TiMebTWR89gETCR2oFPU5Odm6cxwCCCCAAAIIVJ8AAZfqazNKjAACCCCAAAIIIIAAAtEEeN+J5sReCCCAAAII1LLATAb6Ex3LWj1f3d9oj3CGJvKoefNX5EKgpVyjhE8vaF16TNrT+0SykwCKvOR7tiTZt20wSpsVBGFVr96wfcuEFd6rNdCfXR1hfS6QnPFXW75h+zY38WbJbRYC/ZI3+7krXcpvWnBu8uFk2RxNufJfHF953IGGsQ2BLMmT88Ya1tyWuqtsXigkHB25z5Yq1yQC/TNqNFv9oxoC/a7d8p43e0zkShX5WxFxmae0iq7q7t9SMEFt4oxlJ3pj6mb3f3O2/a80kbdpNgtX7pnngvDeyL57RTQ3yW9aTC/qGdgSOYeYvwqKmVy7YWBrwSSzUZ6pxfpw/u8JFbmlu3/rZcH913Wc9wbzxx4Q0bcGft5z9EsnXHzTrptGy923fI5ALQsQ6K/l1q3RulVLoN/x54Xr3azgfToycl6UcPbq1tZF6vv3BWY3jxRyzg9Rm8gXVfXMQEg30gzylQRVQ+p5n4qsTg4P7yvTDXV1c/P1ucEGmX3NbukdHp7wi9z9ONHcvCSwyoD70R7zvHM2Dg7ujNLVL1+4sHHPK17xluTAwPfyRxAXBJnNXlLPW5IcGir74hYyq/nUAv2F4fYRUT2/d2jIhfxLbqtbWt6uZm6G9ddld9yjnndWcnBwV/6BUQPk+cclmpvfbKqPiMj/KHeNqIH+sMErZnbDxuFhN4DDSr7INDcvMJGNonpOYL+CQH/IfRF1JQlNNDdfbYeWezq0FeujHR1H2siIG017RjmbybZH/moGJvK9xoaGP+7u73+yXP8IuYe+2ZtKvTdgHHY/Rn5mueu7e+nAvn3zN+3c+VS58kT9fDKB/pBBIiOqeklyaKin3HXds+LX8+a5Jcz+ZLzJiwwgquQ5We66fI4AAggggAACtSFAwKU22pFaIIAAAggggAACCCCAQKEA7zv0CgQQQAABBBCYyUB/wbnFdsZ8O2f94D17SslfvvDyxt+8YveNohP+vlsQtnfnWNPeeV0uPJs5p8rXn9G9748wkaSubV92vcihiTSLhXarNdCf6Egcqf7+zXo46+BiBBf19G+7o1yvX9e6YpF5gWyT2Y8apant9oFNoZMrTiqs3rH0HeZ7j6jIcdnyjKjYJd3928r+/T+7vybaVpxyzH8f/1/5YeHzOzpf4/viMjC5iQ8jD/RYe3rnu8zkQRV5lbtOuUB2Ocvc53PNaLb6R7UE+hOnL2v2LDP46JXZNnM5ITdjv5u4tdSs+bq2rfMbgWfVgyK6QMTaMv2nSLg+2G/WtS//jIl9evxnJn3+vPnnRRncUnCvirzgqy1Jbt9WMNnqTAf6M8/jts7VqnKbiCzIPVfF7BM9A9v+oVxWLOq9xH4IVKMAgf5qbLU6L3M1BfpDQqVpVf1Ecmio5C+f7Kz3SZm4NFPPsQcOXHzTrl0lR6IlCgPObn8v88WhkqB6W9sJmk4PqMhvZ794Fp3RfGU8/o6YZL7g5r48R6rn6nh89cHzB385VxKWdvs+4aueuymVKrnkjgvoPjdv3g0q8l4Tuc4zuyZvsIF2xePfCAZ4ReSbrz5w4Ipy3qubmz+oqjcEbsvbe1OpS6bw5SIsVF22nmF9xg16KBboX3vaaaekPc+12QnZsr8gqst6h4YGij1isjPQ3+Ry24F9il4jaqDfnSskbL7PRC7emEptLPHI00RLy5+bmQvb51Y0cLsXBPpDnhtpE7lsYyrlZnEvtmkiHr/URP4p8AWykj5a1Cb/glEHWISsAuBeCm869sCBq0r11VXx+Os9s3tF9W3jL7hmK5LDw+4lY3wLabNI53cnCFzjBFW9LDk05EbrlxyQEeXX2WQC/e68IQONyt5H7riQ51LRe4NAf5QWZB8EEEAAAQTqS4CAS321N7VFAAEEEEAAAQQQQKCeBHjfqafWpq4IIIAAAgiEC8xkoL8gxCzygqq/rHv7PUUzDC7M/8IRv/iUiV0TzAxYyOz5rkYh19hnJhdvGNhaKpcQFjx93GvUM+98ZMszQam5EujPn9E+bIbs/BbOD1OLSNnZste2Lz1FRO+eMMt2mUC/O8ZEH1HRQ1mVMvu7XTIzxNtRXxWT9+XKbSLPmllncmDbY2XuV13btuzPRfVvTPUuGzlwRXL4gV8HjskPWbuUwzeP/u8Trig3U/ia9mUfVDmcF1KV27u3b51KXihTrDloJLPRP6ol0B+y2kewC65/xtt7abFBQuvaly83MTehq8s4Hc7ziYyY5y3d0Lf54VL9OdHe+UbvUD7PrQbgtnSUELyb3V9H9ic1kEMsdY/PRqDfDala1778c9nnd67ae9T3zuke3Bxpcl9+VyNQiwIE+muxVWu8TtUU6HdNsbql5Uo1c4HvXODYBYnDQuWZllt32mlvGFPtFh1f5sv92H0RXbJxePjfozRvSMg8d1hKDxw4N8oKARUGVbWrufmLovqRQPnc7PyfVbPr82fqTyQSMf+ppy5V1S+LyFET6lRk9nO3T1dLS5uYbQuMcnRp4cclnb5w486d3wmzWdfefnJ6bOx6Ezlv/HPVv+odGvrL4P4h504fDLvfOC+d/sQdO3e+EHJuF7w/W1VvDQ5kODja8qLeVCrSckbF2jJkpn23679qLHZpcmDgifzjXB3HxsbcgISz8j4rHrYvnE0+M0BCRVzI+4fTco3W1oXm+w8FVpkounpBZiCK6p0isiJw7T1qdpWcdFJPMpl07TG+uf19z/tfava/RaQhr7wFgf6wVQAyAx6KBM+z/eZL2X4THCzwsgb6XT0TLS1nmZkb4Ts+SnUSz5TNanZ+yCoabnDL50TE/YNHbnMvALfP8/0PFbsXEvH4u03kn0XkTdmD9vq+f86mHTuGojyzSu0z2UD/ynj8OE8yo+H/IHD+H/si6zalUt/Kv2bmufT00x/MLoWWs3XPmK8+19T0obAXrgqfk1Ol4HgEEEAAAQQQqAIBAi5V0EgUEQEEEEAAAQQQQAABBCYlwPvOpNg4CAEEEEAAgZoSmNFA/5mJo72RffeKaDz4911RWdezfWvh33fbVrzNU9/lJE7LRy4W6HcB0rXtnV8UkWC2ZY+KXtbdvyVswjoXOO00sZsDuYe0mV21YWDb1/KvO2cC/ad3niMmrj7ZrIP9QL2GP+7uu/unxTrk2rbl60TNTYg4nm0S0+v8sXnXJIeTLv8zviWaEwu8hn1XiarLa+RnfkrO0H/+4uXH+6N+f2AQQKTZ9hMdy9/s+eaCzP8jUJSfe6qX3bl9iwtBF0w2eOGic145Nq/BTRB5RaBe6/1fzf+T5BPJkdx51p2+tM3MC2aRMnmhhgNjn7hj532heaE1bUvPFvVuDawakBbTi3oGtkwpL+TKNBeNZqN/VEug37VRwWof452y9MoWIYH83JGlZvafcNuuaVt2ZXbi2bL3qjtwXcd5bzB/rFvkcA7RDYjxRJd0928JzSHOUqBfigw0eCLWkD53/aP3lpzct6Z+uVIZBAICBPrpDlUnUG2B/sDs8JfnYT8vZt3qeX1ilhbVo81sjRxawioYUI4yU/mEU69ubX2T+H6fipycd83P9qZSn4nS6JUGVVctWnSSSFtsRgAAIABJREFUxmL3qcg78s7/rLhQrWqf+7nv+82qukRETgwtR4lAv3u5KjIju/sy7b5kfFNF3PUk4ynSJWanT5hdXeQhPXAgETKoIWxQgjvTXlG9X0UeELPfZM/9xmxb/WHezPDFzh2FPLhPsXqOidkuE3nAU/2ub/Z7qtoqIu0hoXZ3vpIzxK+Oxy9SEffiGQysuxexe1T1fhPZL2anitkiUV1Y6TUqmaHfFXZ1c/MfuusGBkhkTA7OpP9TVX1ARAbE7GgRcctNuT6UWbYsZCsI9Lt9wgaEjJ/fbLupHlCzeaLakh3NOjHIf/hCDy048siVtz344EvBa4fMnj/tM/Rnr1esf0R7ppRZ2aLIag/u0q5vbBbVbWp2IGOn+hYxu1BEfjf4Yh9lJZKoN8VkA/3u/Inm5lNN1f1DRW71EPfjgueFifyRG4wT8lwqeU9X+pyMWmf2QwABBBBAAIHqFSDgUr1tR8kRQAABBBBAAAEEEECgtADvO/QQBBBAAAEEEJjJQL/TXdO2/CLVTHg++Lf69MFQ//fFZEfmb71qrzTzWlXspKItovL1nu1b/zTs8yIBUrfr9830Vk/8/3L/4Yv3FlVzs627v4UHt5uOfumEq8Jmb58zgf78WfBd6c1+JOJtFrGfqtjvpSX25eTA5vEJJVcuXnls0+iYC7XnD5DYa6IPq9gv3WlU5PdM5J15OZygz698L31Wsu/e/xvmf1lHx/x9dlRSTJYFPt8rIltNLCXineKJn+ru37Y+//g1bZ2rVeW2kGtPaDtTmaemS00z1wgOOCgWFA4b6OEu78o1IS9kbmZ0VZftmpAXMpGHrGl+Ivlw8lCuaArbXDSajf5RTYH+vJn2c639ZMz3O9YP3vPjYs2fWW3CP8r17UTePslnvL0XFJvZP7ivW5nkN0fsdhMLT8ghmsjznmi3iN8n5p6VmdxceA6xzMoksxXod/U6v6Xz7X5MHhSR1wXqWfQ5O4Vbi0MRqAoBAv1V0UwUMihQbYF+V/bM7OMibgZ798JQLCQc1tB7xeyq3uFh94W0YDRpqS8Ax46O3qJmFwT2iRwudsdMJqiaDWT3BmbpLtd595nZelW9WESaMjuXDvS7PdzM+B9Q1b8v8YIQfl2znb7vd23aufOpsB2ygy+u00NfeippJ9c43zaRFZtSqWkZIejK8uv58689OIjgoxWU5TETmReYkbxkm5cYbFK03UzkB2rmBjm4gL/biq8CUMEM/bkLJuLxpSaZF7BjynWe7OfPugEOKuL6UG4LDfSXGBBS6lJ7VeTBCTP1m+1sisXOWT84uCd44CwG+mWS/cMV98dm1lVutY9MqL+p6absi2jEpsjs5l4KvvTq/fs/edOuXW55sClvUwn0u4sn4vFmE3HPpeCX/yjlekhHRy9Jfutbvyi282Sek1EuzD4IIIAAAgggUL0CBFyqt+0oOQIIIIAAAggggAACCJQW4H2HHoIAAggggAACMx3oLxZULSP/cxH5toicE9ivZDj2wo5zThrzY73BGaujtK6KbEg3zb+8WGh7rgT6M6FhO+qrYvK+IvXa4/v+WcnBe3YFP0+0LTtVVbcGZp0vx+Im03Oz5r89MHneS75nS5J92waLHby2ffkqEbtzPCeUt2OJFRZkXdvypaZWSaYkd/Yfq2hXsRnJM33vFbuvE608LyQq347F0iumc0bxuWg00/2jmgL9F7QufVPaTeAbnGhXZdsC3Zu4ua9vf6kbZ237sgtF1K2GEdhKz+yffz63Skas8cAXTazyHKLYVT3920rmEGcz0O/qFjJYp+hKKOUeSnyOQLULEOiv9hasw/JXY6DfNVMikYj5Tz21RlWvE5HfKtd0JrLDi8XemxwYGB8RW+6Y4Odd8fg6ETm8HJaZmz1/dXJ4eMJSWMXOOdmg6rr29pPHxsbcsmZnlSnv99XsSonFXjTff2g8wF0+0J85baKt7W1+Ov0NDVk+LeS6+8TsRp03738n+/peLFWuSttJRMZE5Kvz0ulr7ti5M2yprUqabcK+riz29NMfEJHPFyxTNvGs7iXpVh0d/aQ1Nt6RXeXB7VF2EEc2hH79waC3G1leahBDWkXultHRq6yh4W9F9dJsEaY10O/OuXrRot+XWOyOkNUeJn6dFdnR4HmXjon8jvr+lsCHxQL9bhc3u/0aM/vHCPfhv1s6fZkXi3luNLWIvCZ7jd0x31/cs2PH94IFms1Af/a6ldSl4n46iXvhaVX9f5JDQxsqGYBU7gaZaqDfnd89l9JjY1+aMDCj+IX3qupfie/fUO55OdnnZLk68zkCCCCAAAIIVK8AAZfqbTtKjgACCCCAAAIIIIAAAqUFeN+hhyCAAAIIIIDATAf6nbALVr9wxO4Pm8hflstJmMlDnnqXm/rvEBO3cnsu8/Adz5PFd/Zt/VWxVkt0JI5Uf//nVcRlMhrKtO4vTeXDdtz8Dclk0uUzQre5Euh3hbvgjHNfn07HNovJH4QUNjTQ7/Zb23ruW8WL3RIyU/+E02RmAzf56H/7unF+zDbqxIzQlT39W28s5lQuPF8q0O/Oua59xckm/pdE5LwIE2S6rMRG30t/JNl3b9HJ/Nx5XUZCn92/Rk0i5boyeSGTrzaMjF1zx877pjUvNFeNZrJ/VFOgv8gqCiX7fe5+yB8MYGK7VWxxT/89EzJI5X7jTKK/7vDNe29wZY5i15jtQH9mEFL6qOtF5f25MpnIs2bWmRzY9lg5Cz5HoJYECPTXUmvWSV2qNdCfa57MrOgLFixRs4vFrP1gGPz47GdjJvIzNXtIGxr+MTkw4H5RR56VP7/5E83NJ5qqGw34ZveZmV21cXj4K1G7yRSDqrq6tfVU9f0Pi8jZInJs9rrPidljqvp/xOweF5ZNxOPvnBCWjhjoz55PE21tp/jptJtR/2wVeUNg1v7nDq7M858m0uOPjd1x12OPuf+OvOW1U1xEXht4EZjSuSMXIrvjylNPPbahoeFSX+QSPTSy2b1MHu4vnvfl5NDQf04hUJ5xtLGxPzPVJXpoBKl70Q3tk13NzTfPZKA/96IkTz+9xMw+KKqtgRf1Z0TkUfP9/+OdfPK/uJflrpaWc8Qs+HJeKtCfUXVW/sjIeSqZL4O/l39+3/e/Ejv55B3u/Be0th4zkk7fJ6qLxtvO7Mre4eEJL6BT8JeC0LrIo9rUtKLcABRXnhJ91b2Y/tBENjY2NNzY3d//ZKV9r8z53T9U/EJUU6Z627H79t0/XbPyB8s5HYH+3PlcsH90dPR9qtqZXRpxwfiz6dDz4qteU9PdUdzdcVN8Tk6mOTgGAQQQQAABBOa4AAGXOd5AFA8BBBBAAAEEEEAAAQQmLcD7zqTpOBABBBBAAIGaEZiNQH8Oa+Xilcc2jY1eKvb/s3cu8HGVZf7/PWcySQu9cJM7rijoCrjqVikzuTTQa9okhTbTptwKoqDC4mX9i3fRVVZdb7CwSsUVBErSSVua9N7CprlMWrTrHS+roCJUKqVAqW0mmfP8805m0snMmZkzuZHM/N7PJ5+2mff6fZ5zOu85v+d55eqEd7vmHfUzAtkaUfnPYPuGqK7GIVt2WC1r0ZrWDTuzwTfjlPT2XKWK5Qp5ixzTtxwC9Beq1nfUU/JosDWYMXmkGWc8CfrNfK6aWTWtt9hzE0SMpubcmA7kEFT3iKfofQ2tj/7RiU9UKPzX7kss6M0quCxB1+TIZFl5zZdF8KmBvlxkKjdjeP7avUBFPw7g3TGtT7/GQfHJNe0tj2azXVTYr/Z7IVgE4M0Juo9DfTENv4Nik4h1X0Pbhpy0EkZM/9KU5xaIyjUABumFFDgg0N+KoLG7yPvw+sfW56RFyramxM/HK6PR8o+JJOg3dlpeUXNTn5bsu+bvRnwulj27sXXTL7PZODkYQI0Gypq02M09xqnvJH8dpEOE6p9ErB2J98ts8zOfj7WgP3r/nBOYLuGjwaTgoN1hb1H1aF5nbniwDgmMJQEK+seSNsciARIggVEksGLmzNPCHk+b9G9UTHnBfNEJhkI/HcVh2TUJkAAJkAAJkAAJkAAJkECMAAUudAUSIAESIAESIAESIAESIIF8JcD9Tr5alusiARIgARIgARIgARIgARIgARIgARIYDwQo6B8PVuAcSIAESGAECFzh91/kAR4DcKrpToHfFUciFY/s2WOy2rOQAAmQAAmQAAmQAAmQAAmMMgEKXEYZMLsnARIgARIgARIgARIgARJ4zQhwv/OaoefAJEACJEACJEACJEACJEACJEACJEACBUCAgv4CMDKXSAIkMPEI3DhjhveFkpJ3rAuFftyvzc9e6vx+cxTZVxNqbpxSXBy4v7X1aPbWrEECJEACJEACJEACJEACJDBcAhS4DJcg25MACZAACZAACZAACZAACYxXAtzvjFfLcF4kQAIkQAIkQAIkQAIkQAIkQAIkQAL5QICC/nywItdAAiSQbwQkUFr6MbXtzytw29qurv/KJuoP+HwXq0hLPDs/gAiAq5tCoYZ8g8P1kAAJkAAJkAAJkAAJkMB4JUCBy3i1DOdFAiRAAiRAAiRAAiRAAiQwXALc7wyXINuTAAmQAAmQAAmQAAmQAAmQAAmQAAmQQHoCFPTTO0iABEhgnBFY6vcvFeDBvmz7k2PC/Hsjvb2fW//EEwecprrE73+3BRjh/hvjnyuw2+7trU7XZpwtmdMhARIgARIgARIgARIggbwgQIFLXpiRiyABEiABEiABEiABEiABEnAgwP0O3YIESIAESIAESIAESIAESIAESIAESIAERo8ABf2jx5Y9kwAJkMCQCDhk2zf9HIHILgGaoPqy+YUCpwK4HsA7AXgSBtsvqjXBrq4nhjQBNiIBEiABEiABEiABEiABEhgSAQpchoSNjUiABEiABEiABEiABEiABCYAAe53JoCROEUSIAESIAESIAESIAESIAESIAESIIEJS4CC/glrOk6cBEggnwkE/P7LtD9L/5k5rvMQRK5r6uxcl2M7VicBEiABEiABEiABEiABEhgmAQpchgmQzUmABEiABEiABEiABEiABMYtAe53xq1pODESIAESIAESIAESIAESIAESIAESIIE8IEBBfx4YkUsgARLITwJXzZw5rdvj+TcA7wMwOdsqFdhteTw3BNvbn8xWl5+TAAmQAAmQAAmQAAmQAAmMPAEKXEaeKXskARIgARIgARIgARIgARIYHwS43xkfduAsSIAESIAESIAESIAESIAESIAESIAE8pMABf35aVeuigRIII8IBCorp2h3dxUsKwBVP4DTAXgAHFHgjwI0eyzrvxs7Ov4PgObR0rkUEiABEiABEiABEiABEphQBChwmVDm4mRJgARIgARIgARIgARIgARyIMD9Tg6wWJUESIAESIAESIAESIAESIAESIAESIAEciRAQX+OwFidBEiABEiABEiABEiABEiABEiABEiABJwIUOBCvyABEiABEiABEiABEiABEshXAtzv5KtluS4SIAESIAESIAESIAESIAESIAESIIHxQICC/vFgBc6BBEiABEiABEiABEiABEiABEiABEhgwhOgwGXCm5ALIAESIAESIAESIAESIAESSEOA+x26BgmQAAmQAAmQAAmQAAmQAAmQAAmQAAmMHgEK+kePLXsmARIgARIgARIgARIgARIgARIgARIoIAIUuBSQsblUEiABEiABEiABEiABEigwAtzvFJjBuVwSIAESIAESIAESIAESIAESIAESIIExJUBB/5ji5mAkQAIkQAIkQAIkQAIkQAIkQAIkQAL5SoACl3y1LNdFAiRAAiRAAiRAAiRAAiTA/Q59gARIgARIgARIgARIgARIgARIgARIgARGjwAF/aPHlj2TAAmQAAmQAAmQAAmQAAmQAAmQAAkUEAEKXArI2FwqCZAACZAACZAACZAACRQYAe53CszgXC4JkAAJkAAJkAAJkAAJkAAJkAAJkMCYEqCgf0xxczASIAESIAESIAESIAESIAESIAESIIF8JUCBS75alusiARIgARIgARIgARIgARLgfoc+QAIkQAIkQAIkQAIkQAIkQAIkQAIkQAKjR4CC/tFjy55JgARIgARIgARIgARIgARIgARIgAQKiAAFLgVkbC6VBEiABEiABEiABEiABAqMAPc7BWZwLpcESIAESIAESIAESIAESIAESIAESGBMCVDQP6a4ORgJkAAJkAAJkAAJkAAJkAAJkAAJkEC+EqDAJV8ty3WRAAmQAAmQAAmQAAmQAAlwv0MfIAESIAESIAESIAESIAESIAESIAESIIHRI0BB/+ixZc8kQAIkQAIkQAIkQAIkQAIkQAIkQAIFRIAClwIyNpdKAiRAAiRAAiRAAiRAAgVGgPudAjM4l0sCJEACJEACJEACJEACJEACJEACJDCmBCjoH1PcHIwESIAESIAESIAESIAESIAESIAESCBfCVDgkq+W5bpIgARIgARIgARIgARIgAS436EPkAAJkAAJkAAJkAAJkAAJkAAJkAAJkMDoEaCgf/TYsmcSIAESIAESIAESIAESIAESIAESIIECIkCBSwEZm0slARIgARIgARIgARIggQIjwP1OgRmcyyUBEiABEiABEiABEiABEiABEiABEhhTAhT0jyluDkYCJEACJEACJEACJEACJEACJEACJJCvBChwyVfLcl0kQAIkMHIEqqqqzgbwusQf27ZPEZHTYr87AUAJAG/sp9j8KSJeVTW/i/479jM5YWZHAPTEfsIi0qOqA/9O+KwbwEuquh/AfsuyXgDwt/iPx+PZv3HjxmdHbsXsiQRIgARIIF8IcL+TL5bkOkiABEiABEiABIZKoL6i5n4FVsbbq8hta3Y1f22o/bEdcHX5kjN6EG6HyJtiPA7atj032LFpb6HySWGi+gcvissfal+3r1CZcN0kQAIkUCgEKOgvFEtznSSQhkCgvPwCjURuMh+Lx3NvsL39ScIiARIgARIgARIgARIgARIgARLInQAFLrkzYwsSIAESyBcCgUBg8quvvnquqr4BwBtE5B9U9VwAZwGIi/WnTaD1vhIT+f8VwHMi8rSq/sn8aVnWH4877rg/BoNBE0TAQgIkQAIkUCAEuN8pEENzmSRAAiRAAiRAAmkJUNA/8s5BQX8qUwr6o0xkWUVtuUCXq+IlS6zvNrRteGbkPZA9kgAJkMD4IkBB//iyB2dDAmNKYGlp6YWiuh3AmbGBn1OReWs7O381phPhYCRAAiRAAiRAAiRAAiRAAiSQBwQocMkDI3IJJEACJJCBwLx5884VkbdYlmWE+m+Ii/cBmH+brPuFVkyW/z+aH1V92vxpBP8Afrt161bzexYSIAESIIE8IsD9Th4Zk0shARIgARIgARIYEgEK+oeELWMjCvpT8VDQD6yYVTvXVt0AoP90SsHPinuK5j0YWm+eRbGQAAmQQN4SoKA/b03LhZFAdgJLy8pqxLabB9VUfX9TV9e92VuzBgmQAAmQAAmQAAmQAAmQAAmQQCIBClzoDyRAAiSQHwTmzJnzeq/XeyGAC1U1+ieACwAcnx8rHJNVvArgSRH5lW3bJnnIr1T1V9u3b2c2tTHBz0FIgARIYOQJcL8z8kzZIwmQAAmQAAmQwMQiQEH/yNuLgv5UphT0A8tm1X5cVL+aQCeslrVoTeuGnSPvheyRBEiABMYPAQr6x48tOBMSGHMCdWVllbDtzQMRjUBYbXvR2t27+QVozK3BAUmABEiABEiABEiABEiABCY6AQpcJroFOX8SIIFCI1BVVXV2XLAf/1NEjHB/aqGxGMP1vmKE/kbgb36M4N/j8fxq48aNz47hHDgUCZAACZDAEAhwvzMEaGxCAiRAAiRAAiSQVwQo6B95c1LQn8qUgn6gvqLmBgVMMlqPIaTQfQKd3di26dcj74XskQRIgATGDwEK+sePLTgTEhhzAjfOmOF9sbj4CxD5cHRw1W+fFA5/ftXevT1jPhkOSAIkQAIkQAIkQAIkQAIkQAITnAAFLhPcgJw+CZBAXhMIBAKew4cPv9O27XIA5qcMwOvyetETa3HmyPQOEWm3bbvN5/P99Pbbb7cn1hI4WxIgARLIbwLc7+S3fbk6EiABEiABEiCB7AQo6M/OKNcaFPSnEqOgHwjMCUz39By9WxX1CrwqIp9q3NX83ai2n4UESIAE8pgABf15bFwujQRIgARIgARIgARIgARIgARIgARIYOwIUOAydqw5EgmQAAm4ITB//vxLRaRURCpU1Qj4J7tpN8p1XhaR/ar6N1Xdb/4uIs+r6gsAov9W1bD5sSyrx7btsMfj6ent7e0pLi4Oh8PhHq/X29PT0xPevn374fhc582bd7zX6y3u6enxFhcXe8PhcHFRUZG3t7e32OPxeG3b9opIsflR1VMBnCoip6jqaebfIhL9XSzIYfooM3DT/WERCalqmxH6b926tdVNI9YhARIgARIYPQLc74weW/ZMAiRAAiRAAiQwMQhQ0D/ydqKgP5UpBf0j72fskQRIgAQmCgEK+ieKpThPEiABEiABEiABEiABEiABEiABEiCBcU2AApdxbR5OjgRIoAAILFy48B22bc8FsADAZWO85BcBPKuqfxGRZwH8RVWfFZFnjEjf4/Hs37hxo/n9hChVVVVn27ZthP6vU9VzROQsAGfHfuJ/P3GMF7NTRLap6vatW7f+fIzH5nAkQAIkUPAEuN8peBcgABIgARIgARIoeAIU9I+8C1DQn8qUgv6R9zP2SAIkQAIThQAF/RPFUpwnCZAACZAACZAACZAACZAACZAACZDAuCZAgcu4Ng8nRwIkkIcE5s+ff5JlWVWqeimAxQBOGeVl/gTAz1T115ZlGfF+VMC/bdu234/yuOO2+7lz557v8XiiAn8j+lfVf1TVd4jIO0Z50n8D0AzgMVXdtm3bNhNQwUICJEACJDCKBLjfGUW47JoESIAESIAESGBCEKCgf+TNREF/KlMK+kfez9gjCZAACUwUAhT0TxRLcZ4kQAIkQAIkQAIkQAIkQAIkQAIkQALjmgAFLuPaPJwcCZBAHhCorKwsmjx5cqmqzgcwr0/Q/c8ARvwZt6o+LyI/M+J982ckEvnZ9OnTfx0MBiN5gHFMlhAIBDwvv/zyWz0ez9tV9e1G4G/+BHDqKEzABrAXwDbzM3Xq1C7aahQos0sSIIGCJ8D9TsG7AAGQAAmQAAmQQMEToKB/5F2Agv5UphT0j7yfsUcSIAESmCgERvxlx0RZOOdZGASWlpXViG2bTE3xcltTKPQ184+rZs6c1m1ZKyByE4B/BDAZgHkp99e+I7nb1LLuXNvR8QQAzZVWoLJyih0OXy7AtbEXiyfH+jgC4Deq2uL1eu9raGt7JlPfSy+5ZI5Y1iYAxdF6qnuKPZ6q1R0dB93Mqc7v/3jfur4ar6uqd6/t6ro1vqYl5eVnSCTSLsCbot0Df1CPp3xde/s+N/1fcfHFJ1tFRVcJsBzAWwDE13kIwC8UaLR7ex9e/8QTB9z0l1ynvqLinJ7e3psEWArgPABFxkYKGG6tatv3ec45Z/dIvqBLZgLgcSkuXhxsbX3V+Ey4qCigqu8B8DYAU2Nzft7Us237HrfzSbGNZdWu7ehoiY1xk6reCODcmN3bI5FIXSaOUVY9Pe8VkZoEfzbNDfv/VeCHVnHxo2YdQ7GFaRPw+c5T4GYVMb59DgAPgCMK/BHAOvV47on7Tp3Pdz9EVmbyK3OdaDi8oe96uyy5XqC09C2qelvf3GtjfmXG+ebaUOgzaeYvy8vKzo/Y9nsUqBXgDbFrOs7gt7n4Y6CsbIba9g4A8aPjR8IPZGlZ2cVi2x/q85cKAKcnM/QWFd2b7b5gFpTIN8ou5j9GxBAoK/tnjUTeqyILEu1k7j0CPNTb2/uAky9Ffc/jea+qXgmRNw/yb9X/VY/nOycfObJ11d69PUPwIQmUl79Ve3v/JWlevQB+r8A2y+NZFWxv/3W2e26Ga/RwjO+nAJjMjOb6PCTAzcFQ6MF0fmPmZUciNwpgxCDx+8yIXjtD4MUmJEACJEACJEACE5QABS4T1HCcNgmQwLgmMGfOnNcXFRVVo3/fFt/vjdSczb70t0a0b9t2VLxvWdbPNm/ebJ4PsowCgYULF55u23aiwN+I/M1zRfOcaaTKKyZzvxH39/b2btm5c+efR6pj9kMCJEAChUyA+51Ctj7XTgIkQAIkQALOBAKVgSmWdldB9fqYNua0WM3evt/9CZa0qy336eklrnQdy2ZV14jKgMZHRW5bs6s5pvGpmtZbUrQCQIrGRxRtUOvOho4NOWt8bpxxo/elKc8tEJUPAChL0oH8r6jcEzm9ZKvRpYyVoD9hTtcA8CdoC6Lv1wHdZqt5v74h6/t1J8sl9W+0C8fsNgL9mzGvmH3FycW9PSsBuRaKC2N6n6hfiFg7IhF8O9jZ/NvhCvoT7afAxTJIt6S/EEFjd5H34fWPrR+SbsnttW+uBYl0Xw7RqE4sYR452yyToN8kUJC/hS+FHfkXQErj4yhwQKC/FeCeSM/k9cGuoNGn5VJkednC89XyvEf6dToDmpuBvnNgGeVhH90gMT0QVP/gRXH5Q+3r9gVKa99iWXqbSlTbY3RmZq7fbGxrGdADBcoWzbAsa0Czo8Djak1aHGwNpmiels2q/bioHtPGidau2bWxxSzesAyj9zrpt0tcD5Lih7mAyrXfpPkdtG17brBjk0lMwUICJEACKQQo6KdT5DUBJ0G/nHXWN+y//GWZiNwJ4HUZABhx/w+luPhWtyLogM83GZZ1i6p+NuFLfrohIgI86ikq+kg6Ae+VZWUnhiORLRCZGe1E9bBY1oJgZ2dHNsMli6UBhEV1cbCra2u87VAF/bG+vwzgg7Ev3Zmmc0hE/g22fXewq8vVF8bAu999OrzeuxW4PNvLPAV2F1nWysaOjt9lY+Lm8xSxsMjPvb2988KWtUilV/y5AAAgAElEQVREvu3Cru1Ftn1tw+7dRuSetqQI+kU+CttuFZGmPr9746CGZg5e7+xHWltfSO7QCPkjvb3fcsMqKm7O0RZmvBzsbTYiXyi2rHvCtt0IYG7UbdMEijj46AuqarLr+UXkPxIE+fFl39UUChkx/KASKC+/wI5Evi/AJS5sbHzwDlH9RiZ/dBT0d3cvsYuLl7r0gx3S03Nt8Ec/igoA6i+55A29lvXDvpfJ5VnmGGV4Unf3VzMJ550E/V7L+mlvb+/349wzjHMIqrc0dXUZkbuaDZ8++6y5ls01HQ9ScWyuwC+LbHtZ4+7d5sGAq7K8rOzNvbb9gAv7RO+J6Om5Jc7NaQCH+9bvvEVFc3ojkVuh+pGUe4bq+5u6uu5N7iuHeZmmJkjp03LWWf81kgFErgCyEgmQAAmQAAmQwIQiQIHLhDIXJ0sCJDCOCSxYsMC8NLzabKmB6EvfkSqvikiXbdvtADq6u7u7Wltbj45U5+xnaAQCgcDkV1991aeq5rmJ+THPeI4fWm+OrX7elwCjwbbthu3btz89gv2yKxIgARIoKALc7xSUublYEiABEiABEshIIOALTLaKjtwCETfaGNPXTyyV6x5pbzb7s7TFSdCvp5Z8Q/YfXSaK7BofxQ9tz6RbnUS/ToMGymtmWYLvxpImZpraj2FHrhLL8ykFookNTUkMOBghl5H6iuplCvnPLHomM5zRND0qsD7S0LYhYzLR+NyiYnB3LONNdttq3RBs3/Ck2/UZgf0rx+/7kAKfy6I/iCjku0Ww74wojC4qmogUgFvBcy6sTCLAL047fMadq/auGkoCw7TLz2G9sT6kXSzr2obWR9NqitIJ+rsROdES22hCsmljfgnYyxrbNrnSdQTKF1/gsl+zhiMKvUN7Jn8jU9BAiqAfeEEg82zYfkGqHkiBu9a0tQzogYYr6Nfw5J0u71G9Cv3CCYfP/Kob38jB3hHE7keWHv0WFO/N0b/dXnKsRwIkkGcEKOjPM4NyOYMJOAj6PwuR6Y6izzTwFFh1cnf3LdmyUhsRunq9RrAbFTHnUJ4T4JpgKPS4U5s6v//2vn3A5xM+u6MpFPp0tv6v8Psv8vRnouo/xtpBFD4UQf+SmTPPtiyraSDIINtE4p+rrpFw+Mbg3r0vZ2qy1Od7p6OoPfM4B2MMzWkGwyoO2b+fVdWtInJdtuCChIGfU5HFazs7f5xuMg6nJ3xfREyWucFi/v4OBrLDJ/YX8PsvU8CIss/McdGDxOaZ2gZmzJiuJSXBHP26AcDrY5HiuQj6zckTZj3pAkUGTtiIzVnqfL46iJgNS0Yhesoas/ijg6A/BMC88DVCAlcZ4xT4kQ1UWyKvF1VzEoFbO0VE5JPBzs6vp8tWnyzoN0EKAIyPuh2jV4EPntzdff+BkpI7BTAnQrhaF1SftEUWrguF/pTN7wJ+/6KYj8ZPOsjWxHz+lKrWre3q+olT5ZRrVPVpE42d7hpNOL1goLvY6ScPD9wf3cyq3xiu/j9w2R2rkQAJkAAJkAAJ5CEBClzy0KhcEgmQwJgRmDt37plFRUVXqqrZe88YoYH3G+G+iLSLSMfxxx//EwZqjxDZUezGCAwOHTr0z0bcb0T+ImIyJJ4yQkOabI0NkUikcceOHc+NUJ/shgRIgAQKggD3OwVhZi6SBEiABEiABLISCPjmnyRFxQ+LYEHWyoMrHBSVaxram9PqOlIE/TDJNGW6AKmJ3dIPvmr64TNuySbOXV5RuwTQ+91qDfrer+8XwJwIZ7J8R8tICvqjmeaP33dHjms103hKIHUNbc2O79fjc42ephA5ehcEJlO5O21Af+NDgN7S2LYxmjAwk83NGl4+bt+dkBz0B8BvYicExDUFWQX9Q2UlwJpI8aQbgzuDGXVLbv06xvS/IDAnKbguxpdUtSbYvtE8o0gpToJ+iJiTKr4CwK324klPUWTh6sc3Z9J1yPJZtXVQzVlzk42lg6D/oNGOSBo9UPK1NBxBvxgfV1QrsMylUSJQ/WRj+8a0Gh3TT9S/j993t/mry37NBbMD0CMCMacemJLVv932zXokQAL5SYCC/vy0K1cVI+Ag6H8+9vLHfDk1R+jsFctaC9WnIXKuqpoNhzlOqigBYhgiK5o6O9elA5tB9Pxs35f5hwSICru1X1xvjhp7Z9IX5P1ivqx1daV8WQv4/T4FTFb9adHxVfcUezxVqzs6jPg5bVnq890sIuaLRLykBALkKujPsM7fQOSHovp/0SmKnK+qNwgQj6Dtn3oWMWzA57tYRcyxR/1BCP3FZFTfAJGNotqtIiVQNcesL07K4G5E9PPWdnb+ajgXgIOgP7E7E+H8E1XdbIn8wthTgLnaf+T75MSKJpO5RiJV6/bs+YvTfJIF/VnmnCLoT8MqOj8AP+j7EmxeWBvm74pltDsraYwd0t0dyBRgceOMGd4DJSV3x8Teic2PCLDNfPE049iqbxPDQMS8bE+8duJ2/4N6POXr2tv3JXbikKE/m+kGCfoDpaW1qmqCBxLZvwTVBgG2WyI/j/T74MUA3g8gmcGXmkIhExWesul0EPSnXX+Ge4dp8xBU/xkiF8Q6eAnARhFpBfCqrWqOfDP+849J94RXBFgQDIW6HP3H57sfIgOR/0l1ftN3lJzx0Se03x7lsWsmef3muPltAN4TGzvFvyEyB6pzkh9iqMjqA17vytbWVnOigGNZ6vcv7bsHmE19qn0sqxWqERNgpapmE3VZou8o8DMbmLc+FIr6cWLJco2mzCVZ0B/w+c5TERPsZIJO4mXQfQYiHrXtSogYEckJCfWyBltkc2J+TgIkQAIkQAIkkN8EKHDJb/tydSRAAiNPoKam5pRwOFwv/fsvc4T8cJ9Xh42Avy9TmXmWtm3r1q0ZM/+N/IrY42gRmD9//tsty1qgquY5ihH4e4c5lqpqu2VZDUVFRcGWlpaUkzGH2T+bkwAJkEDeEeB+J+9MygWRAAmQAAmQQM4EogJmu7sJiO7N4qVfpyD4gW3rjy2P/h22vB2QKwHMS9IQ/Nm2ZHawtfn3ToMnC/oBDNb4QPdCsVYAk/TtXBVZIE4aH8iKxrbm9Bqf8uqLRaRFBmtTzJR+A5XNIvYTgEyBoNJWVMvgd8YDUx9BQb8sL6/+GET+PVE3oMBLFqQBsFuh6H+/DqwAUJmkL8go3k4nRE7Tf8r7+2hWdsU1a9pb1mZwGsc1GG2WAm1iEmlmtlu864yC5wyi6t+oyg8t2FHdkg3rfBE1wQtGi5FYvt3Y1vLRbMEJLi4Oqa+o/aJCP5NUd9A81JJToY46sbQ2SxH095/GYCc8C/kjoBv6tCZdGf1UcN/zcugD6XQd9RW1tYrBmpsBnxB7u3qKfo7eyJsURtciKZobgXypoa3ZWXNTGZgi9lEzR6MFyVpGUtCv0H0COSM26BGodsKS9WLrfoW8DYKFDrq9bEJ71/4dve+JlCbryGLzyTZOVlasQAIkkN8EhvuCJL/pcHUTnoCDoD++ph+Lx7My2N6ecixUnc/nh8j6QaJykeALXu+Vab7kmCzh34TIhxOAHVHgE9ZZZ93jkPVLAn7/pQp8LzEbezoBeIroWfWwWNaCYGeneTnpWK6rrJz0ajhssqob4bspjuLgHAX9Tus8aLJiBzs7jQh/kCjaiMFfLCm5LXa6QFzknTY4IhosUFz8KETMxqO/qO4pUq1v2L075aip+ksueUOvSEPiSQEKNJ7c3X1NttMUMjl2OrGwsQ8ikavW7tmT8iK4vqLinEhv710KXD6ob9VvN3V1OW4E0gn6jZBZgM9PKS7edn+aI9+v8PtPtYDtArw9YbynbKB+XSj0o+T1BXy+ySpya8wWA+JqBb5zoLj41nRf3utKS5dA9ZG+7O/FCX3uKCoquqGhrS3lyLZAefkFGok80CdYN0EEx8wI5Croj6hIo2XbX8HZZz/plDkvDYMmUb0p2NX1YhoGdwEDx1gZ/3pavN7Zwba2lKPWMwj6HyqJRG5+eM8eE3k/qBihuC3SlGSXeB0T0ftQiW3f6tBWlvp880TEnPAxEMyiqnev7eoydksJOHDI0G/GMVHc167t6tqe3MZktsNzz31UVU0m/5Sgi74I4udi1/LO5LZXzZw5rdvjuScWGBJfz/4IMHt9KPRLp+vJXJ89lrVNgDcnfJ7WPkv8/ndbgAnOSDyhwjHgIoOg32zE7i1SvbNh924TZe6UHcCwvktEbkm4zzwpwOJgV1fKQ6OAz3eSitwLoC5hHRnXnun+ws9IgARIgARIgATynwAFLvlvY66QBEhg+ATmzJkz3ev1LlPV5Q4voIcygNnPbbNte2tJScnjLS0tfx9KJ2wzcQjMmzfveI/Hc1ksOYtJ0OJ04mUuCzIvxh8ziSMikci6nTt3jkimvlwmwLokQAIkMBEIcL8zEazEOZIACZAACZDA6BJYVl79/lhiyXiG94MCua6hrTlFM2JmUl+x2G/DXp8onBfIFxramm93mqmDoD9e7ce2WiuD7RtSND5OYwAIPm8dctT4OGQON2McUsiH9bSSB5L1CQFfYLLHe/RWBT6fkuhR5LY1u5pN5vRhlRWzaufaqhsS+o9A5U67t+Qzwa6gSU43qKyoqLnM7k+ud+bABxnE2w52y9h/oHzxBZbYg7QfJqu8BVmQ7iSA5IzqsXn90lK56pH2ZgedzeJzVOy7oEk6mywZzOsrqpcrotqKuI7liIh+InLq5BR9ltFJePYfuVlVTGb7uFbmFRG7umHXpvbhGG155aKL1LYeS/DtCKCfsU+b/B9OOrH6itoa7T8RIiHDvt7d2LYxRRPiIOiPT/WgQG+JnDa5MdVP559kFXkbo0kbj5VnPLZdubpj01PJa73Gf8WpYW/vdugx3ZGKNGm4+6Zg1zYHzU1gslV81NjrvQl9PW0Ds4NtLamam/SCfvMMptGG9RWcVuyoBzL9DydDf8I18aiodWtD24ZkfZPUV1QvU8gPEq9pVdyxpr3l005+MVb+PRyfZFsSIIH8IEBBf37YkatIQyCNoD9rZvKlfv/VApgvUvFNyO9FtTLY1WUy7g8qKRn0gSMicn2ws3NNpojOK8rK3u6xbXOUWGLWbEcBq0O2/S80hUKOGxwzueWXXPLWiGWZDNTxiMOQdHcvTM7Gnoug30HgbIIWrlkbCmWMwA34fLf1ZdU3UcT9RXWLAEuDXV2DNh0pAnfVJ22RhetCobTHPzlk2s6Y1dzNheIoFnYzl8rKKRoOPwwgfkxSRsF4GkH/faJ6azKb5HnX+f3G9mazGGeaVpCc0Fbq/P4PADCi9rhfvwKR6qbOzpSNSuw0hs2x7HjxbrJeO0YADctq1P6s7v0mz03Q7+r6iWXnNxH10bUosNvu7a1e/8QTB9LZ+YqLLz7ZKiraKMAlA3VErm7q7DR2G3xdl5XNUNvekXRc2Q9O6u6+KVPASIZAgKxtl5aWvl9Uzaka/fYR+bnX6539SGtrSoY4B0H/QbWsqrUdHXvSrb+ysrLolHD4O4OCGvorZ23rGECh+v6mri4jdh9U0oyT1XfqSkvNSQIbE04jcQy4SCPo3w/VK5q6ukKZrvMVlZWn9PT0PAbVf+p3Tj1sW1bNus7O/8nJb4BBp0VkGpOfkQAJkAAJkAAJFBYBClwKy95cLQmQQG4EqqqqZqmqyea1JCl5QG4dAa8C+B9V3RaJRFp27txpTqBjKWAC8+fPPw/A/FgG/0sBHD8MHN0AmgB8d+vWrWkTqgyjfzYlARIggQlLgPudCWs6TpwESIAESIAERoSAgxA+oirXrWlvfijTAMvKa68WiQqZYzoF3eOxtWp1x6aDye2cBP0K7NDiSYHgzmDa4OvUMfB7u0grg49vTNH4LC+vrYeomXNcNzHk7PMjkaE/TYDBqumHz7hl1d5VPenY1pctnqmWvSWuaTCCe7Hs2Y2tmwYl5QtU1JxrAUY/dG6sr0zC84HhrqqsOrvXLnoUwIyEOTROP3zGNcnzMhqB0+ypJgDAnMoQLxlPDTCVAnMC0yV8NCjA3IR2aTOY11csPkdhb+sThL91YC2qn2xs3/j1DPosp0z6q5+3Dq1Ml/zSzQWzvKLmJvPsIKHuuumHz6jPZDO3fuok6Df2VdWaYPvGJ9LNL1BZe55lq7H16+N8BLKkoa25OblNLDv/gOYGwO6wt6h6/WPr02tuZl9xcnFPr9F0HNPcQK9ubNuYqrlxFvQfEej1DW0bM+rpor5RtmiGZVkDmh0FHldr0uJga9A8FxxUls2q/biofjXp19muoRS/SDfGkP3b5xgEwQz9bi4w1iGBAiZAQX8BG78Qlu4g6H9OReat7ez8Vab1L5k582zLstogEv9Ce1Asa26wo2NvUrvUbM9AVuFuvI+UwIE0GcOv8Psv8vR/wY5n73YU6Mf7rfP5boJI4hdHR/FpLoL+Or//TgAmMjRe7nuhuDjt0UzxSg5C4BSWK2bOPC3s8ewU4KJYu7ComozZ5nj0jCVF3A7c0RQKOUZMZuvLfJ4iFnYh+B2wZ2nphaJqsqMfi4JOI3pOFvS7EaSbcRxZiVwb7OxszLY+c2rCgZKSBwUwGfCiRUVWH/B6UzYqgdLSMrXtrRCJvwBNdw2kDLu0rGym2IM2jrlk6HcMakkepK609FNQ/fLA70U+3dTZabLPZ/MX0+ZTCZXuagqFPpTcyEGY7yore1TM3tOzGqqBhD5dtV1aVvZG2HarAOfE2r5gNq7BUOinKev3+e6HyMoBO2bI5p/Y1sGuyHQSQGLbOr8/md19TaHQ+5Ln5nC/crV+w+7knp4HRPXYJt8h4MJB0B9R4Lq1oVDGB0VmnsnBTumCTRx4D76nqj7Q1NV1XTZ/4+ckQAIkQAIkQAKFR4ACl8KzOVdMAiSQmUAsG//1qmpeciYfcZ4LPvPSvllEglOmTNkWDAbDuTRm3cIhUFVVVaKq882731jijWnDWP2vVPW7JSUlDzQ3Nx8aRj9sSgIkQAJ5QYD7nbwwIxdBAiRAAiRAAkMmEBN4tyUIw58usnorHm7d8pdMnV5ZtuiNEctqRew9uEL3CXR2Y9umXye3cxD0P2dFMO+RzpaMGh+HuTmKZq+rrJx0RKcGoageGDtDZvvE+d0440bvy8fvM6fOm0QF0TISgv5llYvnSH8y0HjG+V8LrPkOWcWTccnyippvAvhwpvksq6i+WSAmsWBs0mi1SyZdnilAIl61ftaiclXrWFI+4BVbdEFw18auxMksr1j0VoU8JpB40tEwICsa25qNYDxjubKi+vwIxCTgiydDTSt4TlkLsMXumbTU6RSDxEEdghrSZq7PNt/458sqau6UBA2VG19YUVlzim1HtV/9CQjTnEbgIOiPqOota9o3JurAnKYq9bNqfqiKq7P5aP2smk+pYkBzI4JPN+xqyaq5WVZe82WRY5obBe5a09aSqrlxEPQL5EsNbc2fy5QcNz7vYQn6BT8r7ima92Bo/f5M9lw+q+bdqtguwAn9F7T+wYvi8ofa1+1LbJd8D+vTHLn27/rKy9+gdu82QN6cyeZu/Y71SIAE8p8ABf35b+OCXqGDoP+hplDo2mxfDgL92dbNcVaXxQBGIFLT1NlpolsHSqCi4lw12Z6PCf9zyhDvkAXdHC10dVMoZDYBA8VsKl4Nh4PAwKYi7TgOguK0Ylq3gv4ry8pODEciWyAyM/Yl5rBY1oJgZ6erLFUpQuAkkW5ytnUAj0tx8eJga2tKZGWyQzsIr3dMnjLlige3bz88FOd3EAu7FrKbnOpLfb67ROSWgbFFgi94vSlHuaVk6HcvSK8HkBgtnjG4I4WX3+9TwARK9L/MTBNE4mAzx3U4MXbrVw7X2Us2MG9dKPSjodjOTZu60tIlUD12qkQaYXayX7kVfps5OAQbuGJXW1o6tVjVHEU4K/5FPk0gERwy9LvKGJ8SrKTq+lp2y87h9IkfNIVCN2S775o1O9wLUoIGHIJunrZtu2Ldnj0ZHxSZ/h2CtVwFGwR8vrMg4ov7mFrWCy8UFXUMJ2Lfjb+yDgmQAAmQAAmQwMQjQIHLxLMZZ0wCJDA6BBYsWGD2UEbEvyz5OPocRjSZ+jaoatMLL7ywfe/evWmz0uXQJ6sWEIFAIFD8yiuvzBWRgKouFpH+F7S5l7+raoOImKz9o/bcKvdpsQUJkAAJjC0B7nfGljdHIwESIAESIIF8IVBbWjt1kkdbJOE9uG3bc4Mdm5ITaiJZ0C+Chxp2tbjQ+ASmiH10gwzS+KCmcVfLII2PgzDXUaCejn19Rc39ChxLvCdy25pdzV8bjq1SBNKKO9a0t7hKYhmorC6zbDH6j3iixuDz1qEBfYrJgG+Fj2wGxB+bYwQqVze2Nw/SJKWbv1NmcoF8oaGt+fbENssrqq8CJCEBn4bs4skL3QQNOIjXHQX9TidEpMs+77AeWV5e830Irh/gIKn+kYsdkwXxgN7d2LbRJEnVTDxPx5QyRHBKvE7Ei67kkyQcmLgKnjF9pmSrF9zXuKslJVFjLmsdbOvaJcAxzY0ADzS0taQkQ0y2lwIviWBe464WV89VhiPodxuc4MD5BduKzA22bh6UdNPBv9OeMpLM1cFvmaF/qM7HdiRQIAQo6C8QQxfqMlME/S6zKjsIjaGWVbu2o8OIbQdKXWlpFfoFuP1HcanuKfZ4qlZ3dKQcDZbOBm6zXtf5/clC7i80hUKDviSbMVKyfKtuEWBpsKvrSPIcXAuv/f53mGPMgNiXSpGfe73e2Y+0tr7gxrccAisGiY9Tsv+7FLebsVdUVp7SY4IqVKMRrLkIr53mPkxBvxFzD/aJNKwcRM+uBNl1fv/3ALw3Ye45nUiQEpwBpASrOASQAA6Z0tPZ3rVfpQbO5BI84cb1Uuq4vScMS9Dv93+8T6xw7Divod930vIYsqC/vPwMiUTaBXhTDI5r5m7YpfGdpU2dnVkj7818kjPoOwX3uPUvJwdxurcDaBLVm4JdXS8OyanYiARIgARIgARIgAQSCFDgQncgARIoZAKVlZVTJk+efI2qvj8h01iuSA6oqkmyEezu7t7JQOpc8bF+OgIzZszwnnrqqXNMPgFVvRzAiUOk9RMA3/V6vQ+1tLT8fYh9sBkJkAAJTEgC3O9MSLNx0iRAAiRAAiTwmhPIRdCaIuhPIxZOXpTDGFDR2jW7Ng7S+KRmw1fXwlwz5kgL+q+ZN+/47qMl6wWYG1tTWC1r0ZrWDTvdGC5ZkKzA42pNWhxsDUaTZwYqF77Dsj3HtD5Azpnpk8XMRjtUMql7UJLNlGz1OQQluBX0O5wC4Frkblgsr6gxiScGMty7yaifyQb1FbW1CjU6iH69GHBQINc1tDUbn0sr6h+KXdNljnfqK1nQn05w72Yezv1X14hKc/wzt4L+dKcRpJvHcAT9bm3r1veG49+53P+GahO2IwESyC8CFPTnlz25miQCbgSoTtBcC/qThbtASjbpbEZJEYCnyU7vcBqAY2b2utLSq6B6LPJV9f1NXV33Os3DrTDWQZC/cUpxceD+1taj2daX7XNHATDwVQF+nK2t+dwGJgnwib4XvRcOfEm2rLnBjo6UaG43/Q1X0J8sSFbgGVhW5dqOjqcSxx+KoN/tyRHZ1ukQFDAomMBB9J9T5ny3fuWwHtfi8mxrTPe523sCBf2pBN2wSw6wgephiHxRgEH+n84+NnCiAF8CcKqp4xSg49a/0m78SktrTVa9pAyRL0H1fo/qKvucc34XDAbNaSksJEACJEACJEACJJAzAQpcckbGBiRAAnlAoKqq6mxV/SiAGxMywuWysoMmC79lWU1btmzZnktD1iWBoRKoqqqaZ9t2ndE3DDFz/yEA90Uika/v2LHjuaHOg+1IgARIYCIR4H5nIlmLcyUBEiABEiCB8UMgF0HraAv6k0Xdbk8AiNMcaUF/qiBf9wl0dmPbpl+PhAWTeTqJ8bONkxIUoPoHL4rLH2pft8+0NZqfIzo1CEX1sb5kaWNbs6ukf65F1ZWL54htbwJQHB1H8Cu15SsWbFe6JVvkXQLcFp/jcIXuxq8tu7sJ0PkJDI3O4EcQ+abtLdnu5oQCJ/4pTJKYZ7IZBf3ASAr6Y6dUrDbPj4bi37nc/7Jdi/ycBEigMAhQ0F8Ydi7YVboRoDrByUHQn5wt3VWW9cQxcxAOS53f/31g4AioVwRYEAyFuuL9mS8SJ/f0PCCqV5rfpROTx+u7FcbW+Xw3QWQgUhUuM467cbza0tKpxf2nHMxyU99FnWGJwocr6HfbfiiC/hUzZ54W9njaBHhzjMOQ1poydpI9Hdawz2Pbsxt373a1aXTrVyMp6L9xxgzviyUll0JkCVTL+iKrTwdwclZ/SePLOVyXKUNk45tuTrnwGK8Z+pfMnHm2ZVltEDk3K3sXFUZF0B8IePCXv/w/FTGBA/Fo+cTZmNNMfgNgi8e2H6LA34WhWIUESIAESIAESGCAAAUudAYSIIFCIlBVVfVOVTWn1BlRdFGOazcvOLcZQfTUqVObGVidIz1WHzEC5nnqpEmTTPD/e0XEvIS3cuy8V0TWiMhXNm/e/Isc27I6CZAACUwoAtzvTChzcbIkQAIkQAIkMCYE6isWn6MSCajKAgHeAuBMF88IDtq2PTfYsSklSeNoC/pTxM6CTzfsarnDLayRFvSnZJ3PQbjtZs715TUfUcE343WHImLPJrhPFiwr8JII5jXuavmRmzlm6z/ex/KK2iWArnXTp5s6Q2GR3G+gsvY8y46eNHlBmjGfB2D0E8FcBP6vhaD/xhk3el8+ft+lAJZAUKaK08WF5ibfM/Q7CPJzOkWDgn43VyPrkAAJJBKgoJ/+kNcERl3Q7/PdD5GVCRBHU9CPgM+3QEXMl8H+iFNg0HjJWfxVZPUBr3dluuPJ3QqvhypQduNcDuJxN80y1RmSyD3eoVtBfroJOAQoOM5nKIL+4c4tPuds9nTrF+kYuG2fi4A93VimDyYJ70gAACAASURBVDsc/pAAHwNwQs7OQ0G/6+vFzf00ORAiZ3skNRgNQX9sCAn4/ZcqcA+Af8wyz5cAfN/2eL6xrr09mmWAhQRIgARIgARIgATSEaDAhb5BAiRQAASkqqqqWlX/dYjJGf4kIv8tIqs2b9781wLgxSVOIALV1dVn9fb2GmH/e1T19UOY+v8A+PrWrVs3D6Etm5AACZDAuCfA/c64NxEnSAIkQAIkQAJjRqC+svZdauu3AVySJolaprmMG0G/20ze8cWMtKA/ULZohmVZOwCcGB1jhAX9I5GtPZvgfriC5Wz9x9knr2W4zj4Sgn4zh6tmVk3rLS76EgQfyBLMEs3eLypfipxesjVTcouxFPT3nzRw9EMKfEyGoLkpQEF/2vuXk08O9/oYrp+zPQmQwMQjQEH/xLMZZ5wDATcCVOf/UCunaDhshPOXxT9Xy6pd29FhMskPlKFmyU7sI5dM4LEM7TsFuCjWx+NSXLw42Nr6qvl3oLTUZJMyx1aZrNPmy+DVTaFQQzpkboXX2QTgOZgkpSoF/QNIsgaDUNA/2H0CPt95tkiTAG9P44NHoPpXiGjC58cDOG3g3xT0F6qgP+oCgUDAE3nmmUssy7oZiB4BODXD/ewQVL94Ujh856q9e3uGc99jWxIgARIgARIggfwlQIFL/tqWKyOBQidQVVVVoqrXAfgI+jPu5VLCAJpNNv6tW7du7z9UkoUExi+B22+/3erq6ppnWdZ7VbUWgDeX2arqr0XkG1OnTn0wGAwa/2chARIggbwgwP1OXpiRiyABEiABEiCBYREw71etvx75KERMVvt0p/WZrOSHEwYy2rTTAUyO/Y6C/hgICvqBiS7oj/v5FbOvOLm4t2clIO+BRpMKGt1WurIbdmRlY8fm3zlVGCtBf/SEAdUmaAbNDWAScqTV3FDQn/mWSkH/sP7LYWMSKEgCFPQXpNkLZ9GjLuj3+78H4L0JRLOKspPp5yLoN23r/P47Adwa3+iIZc0NdnSYo8ikzu//PoDrY5/9XlQrg11dz6azuGtBv893E0S+O9BPGhH0UDwrFqTQJsCbHdY0lC6H1Wa4onm37YeSoX+kWGUL0HBYwz6Pbc9u3L37127guvWr4WTov8LvP9UCtieJ+Q8B+IGKrDr56NHfOYmu3d4Tcr0uE7lk45uOYS48hhpM5NY/nebohl3A73+HAiaDwCmmD6cM+258KFMdt/6V6zjRh0/PPvuGXpEyARZB1QR0nZzcjwKrTu7uvoWi/lwJsz4JkAAJkAAJFAYBClwKw85cJQkUEoHZs2ef7PV6/wXABwG8Lse1/0ZEvm/b9n9v27btxRzbsjoJjAsCNTU1p/T09JjnreYZcPz5pau5qerzInK3x+O5Z9OmTQddNWIlEiABEhjHBLjfGcfG4dRIgARIgARIYIwILCuvfr/Z5ySJlX8Mka9Zov/zSGvLC8lTyUXQumxWdY2omKQA0eI2i7rDGFDR2jW7Ng5K2pmSsV7w6YZdLSY4wVUZ6Qz9yysWvVUhjwnkjOgERjhDf315zUdU8M1ceSbCyCa4T2avwEsimNe4q+VHbqBm6z/ex0isxc18RqKOYeLBkXfZEZkrltEe4MLkABgF9qtqTbB94xPJY46FoP8a/xWnhr2925PE/IcU+IEnglVTj57xu1V7V6UkOnR7jeZy3TsxTw52UeBxtSYtDrYGowlvE0vyde325A03vuewjrBa1qI1rRt2uvGV4XJwMwbrkAAJ5BcBCvrzy55cTRIBNwJUxy8GlS4z9Pv9H++LIv5qQh/3NYVC78vFEHWlpVVQNZuIeHTmoKz7yX0FSkvL1La3QsRkGjclGkQQ8PnOUpFWAOf1f8/Xu9d2dRnhf9qsZ26FsSkcgY1TiosD97e2Hs1lrS5Zh9W2F63dvdvVl5/hjp/cfjiCZ9PX0rKyN8K2WwU4J9q36tO2bVes27PnL4ljDUXQ7yD4jkCkpqmzc0suHOqyBKJcWVZ2YjgS2QKRmbF+X7KBeetCIVcbLrd+lYuAPXl9dX7/7X10Pz/we9UnBVgc7Or6fSYWbu8JFPSnUnTDbrjBIG782K1/uekrU5149n6xrK9L/1GR8RJR4Lq1odBDwx2D7UmABEiABEiABPKPAAUu+WdTrogECpXA/PnzTxKRTwAwYv5JOXJ4yLbt723fvr0tx3asTgLjmkBVVdUsVTXC/qtznOiRvuQHd6vqVxjckiM5VicBEhhXBLjfGVfm4GRIgARIgARIYMwJBCpqzrWAxwCcGxs8Auhn7NMm/0cwGIykm1Augla3YuHksdwK+pdX1NzUd1rAQDJLtwED8fFGWtCfLChW6D6Bzm5s2+Qq2WI2J0jmaZLzlUzqvuLB7dsTT1DI2E2gcuE7LNszkNQvOejgusrKSUd0ahCK6nhHTsEU6QZxI6o2bZPXAsHGyXJoRHRL2TgO9/P+7P29N0PxMQBTE/rbHfYWVa9/bP2BxDHGQtBfX1F7u0KPaW6AJ21LFgdbmzNqbtxeo7lc9058x4ugv7Kysug0e+pqAIFj85SljW3N69z4xXA5uBmDdUiABPKLAAX9+WVPriaJgBsBquMXA7eC/hzF+E5j1ZWWfgqqX074LGNQQGDGjOlaUrIZgD/WJhoAgO7uMhXZAKAYQFhUjbh5ayancCuMTc66DZGfe73e2Y+0tqZEVw/BCc3JAj9MehGW80kHQxjXscmwBf2XXDJHLGtTzA5G0L+n2OOpWt3RMSgL11AE/WbC2cT42TjUlpZOLe4PIJkVq5sSFGC+kJ7S07Maqse+kIpc3dTZ+XC2/s3nrv0q9To7mHDiRNqhUgIOVA/bllWzrrPzf7LNz+09gYL+VJJu2Dn5l4gsCXZ2DmRRyGajbJ+79a9s/bj9/MYZM7wHSkruFuDGhDYjFtTkdh6sRwIkQAIkQAIkMDEIUOAyMezEWZIACaQncPnll5/Q3d39/1TVJImYkgOrVwDcJyLf2rJly6CkBjn0UTBVT+vUUz2CkwCcJIoTbeAkSP/fITgZihOl//PjbGCy9D/vMz9e86cCxQm/S3wRbBiaTGUmg1o49mf07wL0KBBWoMcCjtrAqyLYLzb29QVuHLCB/QLsh+BvFrD/L35Je+rnaBpKVU0WfJNk4l1A9Mj3EwFMi/0YJibByEuxH/Ns8s8Afhr7+V8RGfQSfDTmWlVVdbaqfiSWtd/MzW05JCLf7ru2vr5lyxZzzbCQAAmQwIQiwP3OhDIXJ0sCJEACJEACI05geUX1VYAkJj1bN/3wGfVOWbwTB89F0OpWLJy8OLeC/mWVi+eIbR/Tc0D3eGytWt3h7lS1kRb0XzNv3vHdR0vWCzA3tqacsn9nM3KKGB/4vV2klcHHN7re8y+vqF0C6Nr4WE5BAcsqau4UwDxLihZV3LGmveXT2eZnPncr6F8+q+bdqtguwAmxfnNei5v5jGadQHn1xSLSIsCpmew92oL+K8sWnRixZAswkOTzsIrUrNnVnFVz4/YazeW6d2I+XgT9Zm7Lymu+LIJPDcW/h8thNP2RfZMACYxPAhT0j0+7cFYjRMCNANXxi4FLQX+gouJc7el5DCLxCORXBFgQDIW63CzBQZwPuBBOJ2UnP6gi82DbK0XkluiXY+CXxZHInEf27Hk+0zzcCmOdBNRiWQuCnZ0dbtZZV1q6BHrsC378VIF42zqf7yaIDERBAwhJd/fC4N69L7vpfyTrDFPQL0t9vrvidojN6wdNodANySclDEPQX993CoPZJMdPdMiJVcDv9ylgAj2iLxsVeAaWVbm2o+OpRI7J81OR1Qe83pWtra292Xi79auhZuhPPgVBgT+ox1O+rr3dvIDOWNzeEyjoT8Xoll2d338nEjfrOfhONvuZz936V3Jf5mHIkVdf/V5MFGA+fllUVwa7un6Rbdwlfv+7LWA7Yg8HcvG5bH3zcxIgARIgARIggfwiQIFLftmTqyGBQiJQWVk5ZdKkSf/at1cyIuXpbtcuIn+2bfuu7u7ue1tbW1OOvHbbT77VOzukkzWCN9sWzhMLb4KN81VwngDnAzhrAq33JWhU5P9XKJ6BwDw/+qMleCpi4+l9pfKn4a5FVQ2T+bGfivgzq2H0uwfADwCsFpFDw+gna9Oqqqpptm2/T0Q+hPhpnVlbRU9WfUlEvnH06NFv87pxAYxVSIAExg0B7nfGjSk4ERIgARIgARJ4TQikiFpFbluzq/lr2SaTi6DVrVg4eUy3gn6HUwZesUUXBHdtdKXxGWlBv1nHcMTCV1VWnd1rF5kTEqOaJQUeV2vS4mBrMPqMJjAnMN0KH9kMSDxhaAQqVze2Nzdks5v5PJad/AEAV8brO4n1l5fX1kM0QceiIbt48sLgzmBWzY9bQf+KyppTbDt6QsQ/xeaS01rcrNdtnVhgyL0D9VUebWxvNs/VshWpn1XzQ9VjJ/+pw3U0BoL+N0Ysq3XgWYbqH7woLn+ofV1WzY3bazSX694J2ngS9NdX1NYq1GTkj+m03Pv3cDlkcyh+TgIkkH8EKOjPP5tyRQkE3ApQU7/sV07RcNhku79s4EupZdWu7egwmc0HivnyenJPzwOiOvDl1bwwOqm7+6ZVe/ea7FcZS6C0dLmqmuz0JsOWeZvztHi9s4NtbU9nauggNv6miMyBavyL611NoZB5kZSx5CKMTRbpmqxrLxQXf8CFwDtZ5B5Jzth9hd9/kaf/aLaBKFQRuTbY2dmYbQ2xzyVQXv7WE//+9/9zwz1TnymCftXDboMXAj7feSpi1vH6gTHSBGgMVdDvEEQSdsvKZBp/saTEbCquH/DrNGLrZOE/AFfZ802/gdLSuapqrp/JUbdOI7gfqqDfwf8dgxIc7CwBn+82Ffn3gc9UH2jq6rou5R5QVjZDbdscG2eywKVdg5Mvpdg2zRgu7jtpmdf5fPdDZGVCH65OtRhOwIrb+2nA51uQcFqImeJBtayqtR0d5oV61mL89OBxx50fbG83xwhqcoNc7luJbc1Rf6+Gw0Hg2FF/bgKoTB9LZs4827KstnjwFgX9Wc3ICiRAAiRAAiRQsAQocClY03PhJDBhCdTU1BzX09NjniGZI79N9nO3ZW/fEeHfmDp16ppgMBhx2yjf6p0d0vNswVtVcZEoTGb58yA4D8Dp+bbWdOsR4CkFnoLgaVU8LYqn1cLv9vnkf53aqOpxsWeuRsRfDeANo8TKZPI3zwFM8o0fj9IY0W7NM+KSkpJlfQEE5uX9P+cw1oE+Hl+bNm3afwaDwSM5tGNVEiABEnhNCHC/85pg56AkQAIkQAIkMG4IpIjZXWZhr6+8/A1q924DxOybTTlo2/bcYMcm82xhUHErFk5u51bQ7yRQB/TuxraNJrt8yrvpxHECvsBky3vUZKqviv/eSYydq8FSTw3ArwXW/Ia2Dc9k62tFWe0C24pqM2KaI/ygsb1lUMLJ+ora2xX6+YG+FK12yaTL3Yjt68sWz1TL3hLXTQBwDIBwCJQIW7YsfqSj2SSbzFiWVy66SG3rsYSs9en8Q5ZXVN8F9Cc6jZYc1mKqm6AAC72THm4d3umSwznpoX5WzadU8eVMPjTagv5ksTyAZzy2Xbm6Y9OgRKAOhjM2uA04prkR4IGGtpZUzU1lYIrYRzfIMd1d2uveyUHGk6Dfyb8BWdHY1mxE/hnLitKaC21PNHnkmdnuf9n64uckQAKFQYCC/sKwc8Gu0q0ANfXLvjtBv2nnIHw+0if2vGZtKDRw5JSTAZb4/f9gqW6GyAUJn3+pKRT6XPaNgm+yAmshEt8omOABKxoNmIMAPRdhbLKIui/Lvqt1LvX7lwrwYIK4O+X0ALNpOiUc/k7smOo4jv2iWhPs6noiiwNLoLT0Y6pqRNrrRfWmYFfXi0N1egfBs+lqh3R3BzKdGGBEyAdKSu4W4MZjm4f0ARpDFfSbvpNOaDCBIE/aIgvXhUIZs6Il28JstiBS3dTZ2Z5yDfhSfMwVBye/HmlBv4ONIgpctzYUSjzeL3lJEvD7VyrwX3Ff7N/gUdAvljU32NGR8rAkGaDb+6lDoIZrH024jm5Q4E5L9TPBrq5BL7RzuW8lr8Eh2KJVwuHLs50G4hCksCssUtPc2Tmqmf6Geh9jOxIgARIgARIggdeOAAUurx17jkwCJJAbgUAgMPmVV175oIjcBuB1LlubF9sb+zKof3Pr1q0mi1dhFFU5rQPneopwIWxcIIILFbgQwFsHPWMoDBruV6nohuAXCuytORl/veUsTL/oeLxNgDIAJe47GpGa5tnX1wG0iEhGgcZwR5s/f/6lMWH/QgCu3r+o6vOWZX0FwHe2bNnSPdw5sD0JkAAJjBYB7ndGiyz7JQESIAESIIGJQWDZrNqPi+pXE2a7O+wtql7/2PoD6VYQqFx4uhXxPAJBZUKd10zQb+aQIoI32hfFNWvaWzJpfGR5efXH0J88MJalGxgJQb9TMEKf+HfV9MNn3LJq76q0iUSvvGzhP0R6PZsBxDVHjiJ6BzFyBKqfbGzfaPbJaffIJru/hI8GBZibYLvG6YfPuMZhXqlie+BJT1Fk4erHN6fVsaQZI61/OAjRzdSysjKVEnidIZDrGtqaTULXIT0jCFxWfZbVK+bZmEnqYEpYoNc2tG3MmLTUKSgEkKXJwvDRFvQ7nIoQUZXr1rQ3Z9Tc1JfXrFQZrLkpBEG/eb6TEkwyCv49Mf4n4CxJgARGm4CrB8qjPQn2TwKjRcCtADV5fCdBqjpk6I+1kzqf75sQ+XBCP0bs/gnrrLPuccpStsTvf7cFmCOs3hhvo8AvNRKpWrdnz1/c8Fjq890sInc71A1Jd/fCbAJV0y5HYazTOg+KyHXBzk6nL7pGaF+jqvcnROtGVOSWtZ2d301h7pTdHngu1v9Opy/SV82cOa3b4zEbppvimyYVWW0dPHh98Mknw244JtdJI+g31XYUFRXd0NDWlhIFHZ2HZd1lsn0nbt76gh7SZk0fjqD/Cr//VAvYLsDbE+b/lA3UrwuFfpTCNhDw2M8+e7MA5sVgNGu+KQp850Bx8a3pTllIzrRv2gjwqKeo6FYnDktnzvwneDwPC3BR4hxGWtCf5mSMtL5YX1FxTqS391sKXJ5kHwr6czh5IZf7aV1paTlUjchjWuI9DpHIVWv37Pm507UZs9NdMTv1VxH5t6bOThPkNFByvG8NGsrpFI1MPm0ax/zaPKiIZ4wwv/5CUyh0e8q1NmPGdC0puQPAAqj+TYDbgl1du4ZyL2IbEiABEiABEiCBiUmAApeJaTfOmgQKjIBUVVVdqarmGcHZLteuImIyTn1uy5YtT7psM2GrndGlbxUbl8DCu6CY2Zfl3Yj3J03YBb0GE5/qASpOACpjP2f25wkcD+W3JqFI30mnHaM9mYULF77Ntu0voP95lKv3MCLyZwAf37Jli9tTS0d7GeyfBEiABAYR4H6HDkECJEACJEAChU0gMKvaZ6mYjOvH3gGLNGm4+6Zg17ZBSRcDgYBH9h9dJoo7HRIJvKaC/pio+hEAixMselCgt0ROm9yYrPGJ1i8++v+g+CyAokQvGAlBv+lvxazaubZGM+3H9RwRqNxp95Z8JtiVeqJb7NSDBkDMc4t42WD3TFrhVH9ZefX7Y/qieDBCzv0rsN+CLGhoa/6J05XgkIncVPuxrdbKYPuGlOdJ9RWLz7Fhfz8pYMC0yZTJXeorar+o0M8kzCEiwEOe7t5bH96z5RWHucmKippLbeB7CRqtQ6pStaa9uXOIV7XTPNL6kBkj6kdFRz8BwacTdCtP28DsYFvL04nzGG1Bv/NJFTiYLtDB2Ephfyv2jGMgoMXMuUAE/Rgr/15WUXu9iH4Uql4I7p3+6pn/mSmwZ4j+y2YkQALjmICrB8njeP6cGglkJJCLADWxoxwF/Qj0izjNEc6Jkammy2f7IjIfEiB6rHNfdvBTAVwP4J1JwmK32egHprm0rOyNsO1WAc5JguAoNHUClaswNsM6fwORH4rq/0XXKXI+VK8F8I+DNjPAqpO7u29ZtXevYxSxQwb5ePPk/kuguih2LPfUgTFcZqrP5DQZBP2mmckUvklEtkL15T6xsUdtuxIi9QBOGNSvasbM38MR9Pd/2fddrCImkML4VLyYI+7N5ukHAuyP+dy7AJhAg7OS1j20Uwf6OzkiImZjY46F+rOqmqPEL3Pw62jlkRb0mz6dBOOxsf4oqrtUpFtUSyBSCuDcFCH/MRg7Jk+ZcsWD27cfHnQPKCuboba9Ix6Mkm4NTr7kkAX+gaaurpQjxpLbOtx3DqbLnl/n890PkZUJfaQNHkkcx8G/046RPL8c76eJJ2ckbuhSfBQi0/sCmuqgOisps6Gjj+Z630pZR2np+0XVBEMlzivq06q6PuHaMdfWUgAVgx7MpL/PpAQ9mUCt4khkziN79jyf6b7Dz0iABEiABEiABPKHAAUu+WNLroQE8pHAvHnzZliWdW9flvIZOaxvg2VZn928efMvcmgzYaqetFunldjwi+ISCC4BogL+wc94JsxqXruJmpcMFx0PXBoT8M+YChSN3zcPNoBvAPiMiAwpIUgupKuqqt6pqkbYX+O2naruUdWbt2/fnvVERbd9sh4JkAAJjAQB7ndGgiL7IAESIAESIIGJS+DGGTd6Xz5+34MAliet4ghUOyHylPm9AucKonvsY1qOwQ0iENQ07mrZkkxj2azqGlFpjv8+nVg4uZ1TlnsVrV2za6PRVKSU+orad9rQrTJYb2Hq/RHANkDbzXtsQMtVZYGkeVYwUoL+aAZwpxMAgJcsSANgt/YFFERi79aXxfQZicEFGbPhx2xn3pHfmAhD3ffv5hQDLJ9V/VGofC3pXXwvoHuhsk2gv1DI21RQJsnv4Y9NLJOgH2my+pvWRyC6AYqNYk4N7MtMYcM6Xyy9ChrVLiUEM2Q/oSDblXqN/4pTw97e7dBBiThjPqQbBOjqtxk8CvgAqUvS7aQ9KWG0Bf1mkvWzFpWrWoOSNMbW/EcBdinQLUCJAhk1N32f7yiZ1J2quakMTBH7qOFgtESmZLRryjVdtsg8x0zU7Dyu1qTFwdbgq6n3jcGnh7i9Lh1OKsgYTOJ0jfY9Xxox/3YI7HE8dSObb/JzEiCBiU1g/D5Wn9hcOftxQiBHAerArHMV9JuGAZ/vJLWsh6G6IMflPyfANcFQ6PFc2qXNUm5Zc4MdHa5e9gxFGLtk5syzLctqggyK9M0+ddU1Eg7fmO3kgIDfv0gBswk8MXung2o8pap1a7u6HKOB3faVInhWPRzbeL7NbR8K/K7Iti9v3L371+naDFfQH/U5v9+nQFPfEWJnup1brN4O6em5NvijH/01W7toEEdx8SqImE2hu6K6BSL/FN+MjIag32xoA6WlH1PVQUfaZZngIQG2D8rUr7qn2OOpWt3RcTCxbYCC/hSUQ7ifylKf74Mi8h9JQv3sfqS6x7btOqcTS4Zy30oaUAJ+/0cUMMdBDsqgkH1ieE5FFq/t7IwGaQ3ymcrKKRoOm6wJ8Q2p+dh1wISLsVmFBEiABEiABEhgAhCgwGUCGIlTJIECJDB//vwzYnuzK91mCo8lNPjsli1bhvWcZbzhPqdDz+y1UN13EmNpTMSfeBrbeJvuuJ7PSUX9GfhnnQBcdiJg/j0Spbe3Fy+++OLAz6FDh9Dd3Y1wOIyjR49i8uTJmDZtGqZPn44pU6bghBNOiP7b/D3H8iuTBENEfppjuyFVN8J+27a/LCJVLjvQvsyBP1TVT27btm2fyzasRgIkQAKjSoD7nVHFy85JgARIgARIYEIQuPKyhf8Q6fVsBnCB2wkbYbMKpkGjJ+DFil7d2Lbx4eQ+xkrQb8atL69dpKKutSkmQ70otkFwzcAqRG5bs6vZCNiHXYzo/qXj990hwEcyJCx0GucpgdSly5wfb2AyxHu83d9U6Pty7P8QoLc0tm00rMxeNW0Z4ho6TdpQQPyxjrMKv42o3xM+ukoB9zqW/s4jCnzrhMNnfGoksp5Hr4eIxwQRvD1HB4hAsWr638/4kNM8xkLQny6IJMs6DsUSf5rTCGMBErrHY2vV6o5NgzU3+Sfox1D8W4AnVFCS4CMZTigZHJhgbOE2OCFH/2N1EiCBcUyAgv5xbBxObfgEhiBAjQ46FEF/tJ3PNxmWdYuqmqO20kUbxxdmjn161FNU9JGGtrZnhrLaOr/fZIZ/aOCLkuoWAZYGu7pMJvmsZajC2BifLwP4oAtB7N9U9UPW2WevST6aLN0E6ysqzon09n5rkPA6/Wp6FVhr9fR82I1APRsUxwzmwCJVLYXI51zYdUdRUdEN2Ww6EoJ+s5YcWR0SkX+Dbd/t1kfifm0DXxARs3HM9Hq2t+9L/xds4EEBHhPgTdEvmMAf1OMpX9fePujlYy4Z6dPYzYj6l6nqfzoc05fc5CcaiVxneTyWiRAGcEqswj6Pbc9ODr6goD+V+JDvp+XlF9iRiDkqz2RhyFZM9oZ7paTks8HW1pTIatN4qPetpIGNqP9SBe5JPkkkzQTd3K+lzu//fuwUlv5uVJ8Wr3d2sK1t0BF52SDwcxIgARIgARIggYlLgAKXiWs7zpwE8pFAZWXlpEmTJt0G4OMAjnO5xm2WZX1m8+bNKYHMLtuPq2pn/liPk25cqhbmQTHP5R5wXK1hvEzGMkczTj2Whf/tUwDzu+EWVcWBAwfw3HPPRX/M383vci1erxdvfOMbcd555+HEE13nCTGniJrs+V8REXOq4KiXhQsXvktV71DV5JNe0419WET+/ciRI99obW09OuoT5AAkQAIkkIEA9zt0DxIgARIgARIgAUMgULnwdMv2mGzvCaJeRzZHFHqH9kz+hlV89C4o3huvpcBda9paPpTcaiwF/WbsFeW1/2SLmsCCi7JYdzfsyEr1WG9JPEFgFMS2Ul9RvUwhbjQQvVB8pyjc+5mH92x5xY13BgIBj+w/ukwU4M5qfwAAIABJREFUd7rQWJgud9tq3RBs3/Ckm/6j/mHGeL57pUC/nUVfY7Q+/6XWpE977KN3K7AyNkZWQf/AOLmt5VmB/mtD28Y12QIT3K7V1LtqZtW03uKiL0HwARf6KdPkbyr4kJ46Ka2GaowE/WYuufjbTyyV63o9vZZlewY0NwrdJ9DZjW2bBiU8dTg1w5Vd4+wD4y9Df3Rqxr+tv/5/9s4DPq7qyv+/82ZUDHI3uEEghFASEpKY2JZk2QJjW7ItGWyNbTpJCLAJCelsSHPqbso/bUlYyibUuIxswE2SgUTI1sgmeJNNSDaVkAVb7gZXtXnn7zvSyCNpyhvpjTQj/e7no48Tzb3nnvO99w167/3uOU0fgcBo5uLpAs2hjcdsT/BesT1POqlUsHxmeblC13WtJiE3rt66flUye5J9SYAEMpsABf2ZvX70PgGBXgtQo2RaVssqX7ttW9RyXN3dMEJlu6XlGgFuBvA+AGM7+pzU9hJd67K83gcSib4TLbAvP3+yitSeEvVfaPqq6l1rGxqMQNVR66sw9tqpU8daXu8N0l5S7eKIOM2pzN8rcL+Vnf10LGFuIieNWL21tfU2ARZAxGRMC/8xdBSqf1FgU1ZW1sN95RjpR1RBf0fVg27xmoz9YX/2Avilbds/8Zx77nYnBxfcEvSHfe9kJWLKd5tyYcM6Pjt46j70z31dC2MrNEdb2x0d6/3Wjj8iO/e0ejw/MaJ9p/vKBUF/+x/Mp683c4MUd12unzFjdEswaCoITOtcd9U7KxsaHojcBxT097w6e/t92mFJfEVFl9rBoCnhN1eA86Ps0dV2W9uTT734otmzMZvT/ZXo+yW0d3w+T/C116aLZZmHR0UCnBdxk53090xHBZPHIVIEYA9EPlxZX9+jVKQT39iHBEiABEiABEggMwlQ4JKZ60avSWAwEigtLb1BVf8dwDkO43teRL5YVVW13WH/9Oymak2sx/vgwVxLMbe9pDmy09PZ9Pfq7Ox2Ab/5mTkSGOlSFn6TaT8s4Df/muz7braxY8eGhP3nn38+jNDfQXsaQEV/ifqNP6WlpdNV1bz8jaz0F9NVEfk/27Y/W1NTY4QHbCRAAiQwIAR4vzMg2DkpCZAACZAACaQrAfEVLbrUI/oxhZYAODesHzglLfgTRJ9o8WY9+tTzT4Xe/S6bufAGQEyyynD7nWVh9sraDQciA+xvQb+Z27wz9uxpLlHRjwKYEakDEcUvbY/1Mz0r+1dGB7JsVlkpFEY3FMpOngJBfwhHKBN43u4SUTHVAEzm+gkdc5oki387pYtYK7AeWFX3TK+Sh3azPxPA+I51aIPqP0WsZ4Mq/+Hf+owRaSd/6j4sdM/13AbIzR3VGcxThZD/Cjyjljzsr11vYsGyWWUPRRz4SEr4HYeVObi/55Q+IWAqMYw6Nqnajaz8sS7Ia2dfOzanrfUGVSxTyMVyWieWtB/9KOgPhRMS3webrxGx/wWQLpqb0DUA+YlOyAlpoa6fsWB00JIqIEJzA9y5um5DV83NIMzQH7n2Zr2z21pv6bG/w9dPED/016//czIHG8xePpK3+6uq8gkzl4j+cMSxSV9J5b5N1//A0C8SGMoEKOgfyqvP2EmABHoQiCfoJy5nBHwFBe+JzIKvwF+yg8GZK3fsMAcf2EiABEiABEiABEiABEhg0BKgwGXQLi0DI4GMITB37twpIvITiTzIHt/7PwC4u7q6+vmMCTKKoxMDeq0lWGwrygQYmcmxDLTvBSOBWSOBq0cDlzit6+DA6X379nWK+A8dOuRgRN+7eL1evPWtb8Xll1+O3NzcRAZ/ISI3JOrk9uclJSWzT1WSNJktTYKOhE1Vd6jqR7ds2bIzYWd2IAESIAGXCfB+x2WgNEcCJEACJEACJEACJEACJDCoCVw3u3y83WrXAaEktqYdsK3gHH/t5t8O6sAZHAmQQK8JUNDfa3QcSAIkMBgJUNDf91X15eeXqMgzERnwnh2Wl3ft41u2HO+7dVogARIgARIgARIgARIggfQlQIFL+q4NPSOBwU6gvLx8eEtLy/cAfNgkcHIQ734R+cq0adMeWLFihe2gf1p1Of9XmtuajYUKVECwAEBeWjmYQc6ck3M6C3/hSCAvlGOw7+348eNobGzErl27sGfPHrS2tvbdaC8tZGdnY/r06XjLW96SyMLjAG45dW30KvtgIuOxPjfZII8ePXoHgK9FVECNZ87499Ps7OzPr1+/3lRKZSMBEiCBfiHA+51+wcxJSIAESIAESIAESIAESIAEBgmBZcULLlPbel6As9tD0r9YWdbMlc+vZ0LUQbLGDIME3Cbg5OWO23PSHgmQAAmkLQEK+rsujW/KlJHIzn6Lv6Hh904Wrbi42DuupeV+ALdF9P9xZSBwt5Px7EMCJEACJEACJEACJEACmUyAApdMXj36TgKZS2DevHkLROQhABMdRNEiIv+RlZX11UwTAo//Hz3TcwILVVEhwHwALuaPd0BukHTJtoDCEUDxqHYh/9uGuRNYMBhEZBb+N9980x3DLlo5//zzMXXqVBiBf5z2kIjc7uK0jk1dffXVI71e71dOZWu7C0CWg4GNqvrhmpqaTQ76sgsJkAAJ9JkA73f6jJAGSIAESIAESIAESIAESIAEMpTA7VNuz3ozr/E9q1/Y8JJR5jsJY+ms8s+J6rc7+wo2DpOjvkdqa5ucjGcfEiCBoUeAgv6ht+aMmARIIA4BCvpPw7l9ypSsgzk59wngE+AmfyCQ8OXgkoKCJQKYbGbh18FHBCjxBwIN3HgkQAIkQAIkQAIkQAIkMNgJUOAy2FeY8ZFAehGYO3fu2R6P56equsSJZ6r6tNfr/fSmTZtecdI/XfpMCuh1AJYBWJQuPmWaH0a0b8T7RsSfPwLItdyJ4OjRo9i9e3foZ+/evWhra3PHcAqtDBs2DIWFhZgwYUK8We4TkY+l0I24pufMmfN2j8djKm6UO/FBVVdnZ2fftWHDhgNO+rMPCZAACfSWAO93ekuO40iABEiABEiABEiABEiABDKcgCwrWvgZiHxFofesqdv400Sifl/RwqkisuF0dn4EoXLj6q3rV2U4C7pPAiSQQgIU9KcQLk2TAAlkHgEK+jvXTHyFhZ9R1X8DYIqtnxTVryEn5z5/be2xKCtr+pep6iMARoc/V2D12Obmmx7cuXPg6qpn3jakxyRAAiRAAiRAAiRAAhlKgAKXDF04uk0CGUhg3rx5pjLed0VklAP3/yAiH62qqnrBQd+06DJhu75DbNwmipsgGJcWTmWQE2d6gBkjT4v4z81xx3kj2DfCfSPg37VrF44di/aIyJ25Um2lqKgI5513XrxprheRlan2I5790tLSWar6EwDvdODHIQCfqq6uftRBX3YhARIggV4R4P1Or7BxEAmQAAmQAAmQAAmQAAmQQIYTWFpUtkSkM7lp8FSl1Adasrxffur5pw5GC23ZrLL3Q2GE+xdEfL69Jcu7MNaYDEdE90mABFwiQEG/SyBphgRIYHAQoKD/9DpGybZvPjwKYCNENolqs/mFirwdqjcDuKTLLlD9oy0yf10g8M/BsTsYBQmQAAmQAAmQAAmQAAnEJ0CBC3cICZBAqgksWLDggmAwaA7TFyWaS1X3Wpb1pWnTpv3XihUr7ET9B/rzs36led5sXAfBhwSYNtD+ZNr8l57RLuA3P+8fAWS59OT/jTfe6MzCv2/fPth22m8lR0snIpg9e3a8TP2NAC4WEfMsbMDaihUrrO3bt5sDPN8AcJYDR35lWdYHNm/ezOdxDmCxCwmQQHIEeL+THC/2JgESIAESIAESIAESIAESGBwEomTbN4GdVMULlqASqm+aX6glZ0PxAQDv7UieGgKgwD5VLfNv3fji4CDCKEiABFJFwKXH+qlyj3ZJgARIoH8JUNDfhbdU5OffBJH7AAxPciV2q8iitfX1LyU5jt1JgARIgARIgARIgARIIGMJUOCSsUtHx0kg7Qn4fD7PsWPHTCW9rwAYlsDhU9304ZycnE+vX79+QMXITsBO3K4zJIgPQeA7VXXgTCdj2AcY6QVmRmThH5/tDpXW1lY0NjZ2ivhPnDjhjuE0tOL1ejF37lyMGTMmlnffPyXo/3Q6uH711VeP9Hq9/w/Ahxz4YxbtS9OnT/9hJhzmcRAPu5AACaQJAd7vpMlC0A0SIAESIAESIAESIAESIIF+J3DdzLKrbISy9E9KcvKjgNy6um79uiTHsTsJkMAQJEBB/xBcdIZMAiQQmwAF/T3ZLJ8589zWtrbvCrDkVDYwb4L9ExTgaY/X+8lVdXWvca+RAAmQAAmQAAmQAAmQwFAiQIHLUFptxkoC/UegIyt/ZUdmp7gTi8hfAdxcVVW1vf88TH6mcdt0eJaFD4riIxBclLyFoTfCPMi/PA8oHgVcNQp4Tx7gcenp/qFDhzoF/Pv374eqDhnAZ5xxBsrLy2HE/VGaKaF+mYj8KV2AzJs3r0hETJWOyJLtsdz7tWVZPmbrT5fVox8kkPkEeL+T+WvICEiABEiABEiABEiABEiABHpP4IZppSNac7xfF+DDDpKumIm222p9yL/1mT/2flaOJAESGEoEXHrkP5SQMVYSIIHBTICC/tire+3UqWO9WVnXqOoyAO8GML6j91Go/kUsa7XH41lFIf9gvkIYGwmQAAmQAAmQAAmQQDwCFLhwf5AACbhNYN68ebeJyA8dZK5vFZHv5uXlfdXv97e47Ydb9iZt04shuBuCmwDkuWV3sNoZm9Uu4L9yFDBrFDAmUZoFhyCam5tDWfh37doV+repqcnhyMHZ7aKLLsLUqVOjBnfcxm/yPPK+dIq8tLQ059ShixUAPuMg+Yap0vGx6urqR9MpBvpCAiSQmQR4v5OZ60avSYAESIAESIAESIAESIAE3CXgK/blWdpcClVTcbQAwAQAHgAnAbyqwHqxgz9bvW2zSb4ydDJnuIuZ1khgSBKgoH9ILjuDJgESIAESIAESIAESIAESIAESIAEScJsABS5uE6U9Ehi6BK655ppRTU1NjwEoc0DhJY/Hc/OmTZv+10Hf/u+iak3cjmtE8VEAV/W/A5kzo1eAKcNPi/gvOxNw4wG+ybh/4MCBziz8Bw8ezBwo/eRpSUkJxo0bF3W2D/wJ//3sIXx5VwE2QyRtXsLOnz//XcFg8DEReY8DTOtyc3M/9PTTT7/hoC+7kAAJkEBUArzf4cYgARIgARIgARIgARIgARIgARIgARIggdQRcON9QOq8o2USIAESIAESIAESIAESIAESIAESIAESyBACFLhkyELRTRJIcwJz586daVnW6o7MTvG8PQ7gS9XV1SaDf9qIjMMOnxPQMUHgdgH+BcBb0hz7gLk3IRu4alS7iL9oFDDC5PJyoZ08ebJTwG+y8Le0pG3hBhei7buJ4cOHo6ysDJZl9TBWuR+4+2+hX/8Vih9agp+/XiAm49qAtxUrVljbt2//xKkscF8HcEYCh/bYtr1sy5YtdQPuOB0gARLISAK838nIZaPTJEACJEACJEACJEACJEACJEACJEACGUKAgv4MWSi6SQIkQAIkQAIkQAIkQAIkQAIkQAIkkN4EKHBJ7/WhdySQ7gR8Pl/20aNH/x2AEecmem67RUQ+VFVV9Xq6xXVOQCcHgS8JcEe6+ZYO/mQJMH0EcGWHiP/iRBJsh07bto39+/d3ivgPHz7scCS7hQm8853vxHvf+94eQJpt4LJfAyfszo9MiYOf2m34jz0zZX86EJw/f/55tm3/HMCVCfyxReR7+/bt++LOnTtb08F3+kACJJA5BHi/kzlrRU9JgARIgARIgARIgARIgARIgARIgAQyj0CiF0OZFxE9JgESIAESIAESIAESIAESIAESIAESIIEBIECBywBA55QkMEgILFiw4NK2tra1InJpgpBMVv5PVVdXP5huoY+v17M9Fr4AG3dAkJNu/g2kP2/JAa4a3S7iLxgJnNEzCXyv3Dt27FingH/Pnj1oa2vrlR0OaidgsvNXVFQgOzu7B5LPvQI8ubfbrxXNEDwBG9/dPUP+nA4cS0pKzEGa7zvI1v/7YDC45Nlnn/1rOvhNH0iABDKDAO93MmOd6CUJkAAJkAAJkAAJkAAJkAAJkAAJkEBmEqCgPzPXjV6TAAmQAAmQAAmQAAmQAAmQAAmQAAmkGQEKXNJsQegOCWQIgZKSko8D+DaA3AQu/8bj8VRs2rTplXQK7ZyAjrGBfwXwMQcxpJPrKfNlmNUu3DcCfvNzfqKVdehJMBjE3r17O0X8R44ccTiS3ZwSmDZtGt7+9rf36P7fR4Gyl2NbUWATbKxonCEvOZ0rVf3mzJnzdo/HsxbAuxLMcVJEPl1VVXV/qnyhXRIggcFFgPc7g2s9GQ0JkAAJkAAJkAAJkAAJkAAJkAAJkEB6EaCgP73Wg96QAAmQAAmQAAmQAAmQAAmQAAmQAAlkKAEKXDJ04eg2CQwQgblz554pIn4RKU3ggm0E/01NTV+ura1NmxTsY7briFwbnwHwCQDDBwhj2kx70TCgeFR7Jv5pw4Fsl7LwG9H+7t27Qz9GzG9E/WypI3DWWWdh3rx5USeY9VvgbycTzr3BtvCve6bLHxP2TGGHKVOmZI0bN+7rIvJZU3wgwVTrbNu+ecuWLaYCCBsJkAAJxCTA+x1uDhIgARIgARIgARIgARIgARIgARIgARJIHQEK+lPHlpZJgARIgARIgARIgARIgARIgARIgASGEAEKXIbQYjNUEugjAZNB2+v1blLVnqnAu9reZdv20i1btgT6OKVrwye9pGdoKz4hGhLzj3bNcIYZGu4Bika2i/ivHA1MynYngNbWVuzZs6dTxH/8ODXW7pB1buWaa65BXl5ejwE/eB343muO7Ngi+IUdxBcaZ8j/ORqRok5z584tsCxrDYDJCab4s4gsqKqq+nuKXKFZEiCBQUCA9zuDYBEZAgmQAAmQAAmQAAmQAAmQAAmQAAmQQNoSoKA/bZeGjpEACZAACZAACZAACZAACZAACZAACWQSAQpcMmm16CsJDByB0tLSUlX1AzgzgRfrROQDVVVVRwbO24iZVa2JDbhNgK8BGJ8WPvWzE5edCVzVIeCf6mJNgsOHD4cE/I2NjSExP9vAEnj3u98N89O9/eYYsPD3SfnWCuDBoOJrewtlX1IjXexcWlo6QlV/DmBxArNHbNu+YcuWLRtdnJ6mSIAEBhEB3u8MosVkKCRAAiRAAiRAAiRAAiRAAiRAAiRAAmlHgIL+tFsSOkQCJEACJEACJEACJEACJEACJEACJJCJBChwycRVo88k0H8EVqxYYTU0NHxLRO5JMOubAO6qrq5+ov+8iz/T5IAuVOA7AC5NF5/6w49R3o4M/KOAWaOAs7LcmbW5ubkzC/+uXbvQ1NTkjmFacYXAmDFjMH/+/B621FwALwJHg0lP06SC7+U04ZuvXikDttilpaU3q+p9AOIdRzFhfrO6uvrLAMz/ZiMBEiCBTgK83+FmIAESIAESIAESIAESIAESIAESIAESIIHUEaCgP3VsaZkESIAESIAESIAESIAESIAESIAESGAIEaDAZQgtNkMlgSQJXH311SO9Xu8zAGYlGBrwer1LN27cuCvJKVLSfWKDXmop7tfEfqdk/v42agF473DgylHtQv7L8wDzu742VcWhQ4dCWfjNz4EDB2B+x5a+BCoqKpCbm9vDwY/+FXj6QK/9fh3A53YXyMpeW+jjwPnz559n27apEPL+BKZqcnNzlz/99NNv9HFKDicBEhhEBHi/M4gWk6GQAAmQAAmQAAmQAAmQAAmQAAmQAAmkHQEK+tNuSegQCZAACZAACZAACZAACZAACZAACZBAJhKgwCUTV40+k0DqCcyfP/9dqrpRVd8SbzYR+c60adM+v2LFCjv1XsWf4eztOt5r45sAPgB3NO0DHVLM+U3WfSPgv3I0MHMkYLLyu9FM1v2wgN/829LS4oZZ2ugnAgUFBbjgggt6zFa5H7j7b31zQoEdVhB37CqS/+mbpd6N9vl8nmPHjn1bVT+dwMI/VXVBTU3NH3o3E0eRAAkMNgK83xlsK8p4SIAESIAESIAESIAESIAESIAESIAE0okABf3ptBr0hQRIIO0JVOTnPwKRW8KOqmWVr922bUMqHL926tSxXq/3FlW9HiIXRZTDPgrVv8Cy1npE1q7etu2vLIGdihWgzYEk0J/X2kDGyblJgARIgARIgAQGFwEKXAbXejIaEnCDQGlpaYWqPgEgJ4694wBurq6uXufGnH2xcU5Ah9mCz0HxWQBn9sVWuo71CvD+jiz8Rsj/DpeiNBn39+/f3yniNxn52TKXwPnnn48ZM2b0COBgK/Dul1yJS6F4NAjcs7dQ9rliMUkjJSUliwGY76dhcYaeFJEPVFVVrU7SPLuTAAkMQgK83xmEi8qQSIAESIAESIAESIAESIAE4hJYOqv8c6L67XAnFblnzQvrv0NsJEACJJAKAhT0p4IqbZJAZhGQxQUFRRawDMAbXq/3P1fV1b2WWSH0n7fJiIxvmDZtRLPXe5eqngdgizV58tN+vz+YyFtffv4w27I+K6pfApA4L5zqPwRY5G9o+H0i2/ycBDKFQDLXWqbERD9JgARIgARIgAQGPwEKXAb/GjNCEkiGQElJiXmxY4Tx8drfASyorq7+czK2U9F3UkCvOyXi/y6AyamwP5A2z8npyMI/CigcCeR53PHmxIkTnQL+xsZGtLa2umOYVgacQFZWFpYtM49Le7Z5vwNeNsdw3GknTiXq+MruAvmeO+aSszJv3rx3isgmAOb5Zcymqt+sqan5YnLW2ZsESGCwEeD9zmBbUcZDAiRAAiRAAiRAAiRAAiSQiAAF/YkI8XMSIAE3CVDQ7yZN2iKBFBIwpZDtxsYrYNvXCXA1AFOmfXjHlG0K/BPAVgFWjmlu/tWDO3c6eoPoKyyco6rPhDMxKfA/NjD3qUBgQDJDpRChK6adioyNKF9FVgJY1DFxUEXuWltf/5/xHLl9ypSsgzk59wlwu1OHFfhLdjA4c+WOHXudjmE/Ekh3Ak6vtXSPg/6RAAmQAAmQAAkMLQIUuAyt9Wa0JBCLgM/nyz569Kh5JmCyX8drNSKytKqq6shA0jy3Xt8WFDwI4KqB9MPNubMtoGAEUDyqXch/Ybz840lMHAwGsW/fvk4R/5tvvpnEaHbNNAKlpaUYO3ZsD7f//f+A/9jlejS/FcUHdhXKb123nMDgNddcM6qpqWkVgHkJuvpF5Kaqqqrm/vaR85EACaQHAd7vpMc60AsSIAESIAESGEgCS2ctLBOV9cn6oMBBAV5VRY1o8NHV2zb/9dThZk3WDvuTAAmQQH8ToKC/v4lzPhIY2gQo6B/a68/oM4BASMj/+utLRSSZDGn7VfWrY1taHkwk7K8oKPjcKTF/Z2kgAC1q2wvWbt/+XAbg6XcXnYqMFxcVTZRg0ByweFuEkxvzsrN9j9TWNsVy3FdQ8CkFTAa/yFxxJqv/Hoi8qKr7BbgM7XbHd9hJaLffQXFCEugjAafXWh+n4XASIAESIAESIAEScJUABS6u4qQxEshIAgsWLBjd1tZWJSLT4gSgIrKiqqrq6wP58vr8X2luaw6+rMCnAWRnJPAIp982rF28b0T8+SOAXMudiI4ePdop4N+7dy/a2trcMUwraU/g8ssvx7ve9a4efm4/Aiz5Q0rcDwpwX9uZ+MLey8W9GgDOXJV58+atEBFTMTTee6MGVV1YU1NzyJlZ9iIBEhhMBHi/M5hWk7GQAAmQAAmQQO8I9FbQH2W2ly3g7pV1G341kM9GekeBo0iABIYSAQr6h9JqM1YSGHgCFPQP/BrQAxKIScCXnz9GRR4AUNFLTM9Ka+vN/l//ek+s8b7Cwg+pqpkjLCBv9Nj27NXbt/9vL+cc1MOcioyvnTp1rOX1bhHgfRFAflwZCNwdcy1mznyrtrY+D5G3dvZRrZWsrA/66+r+0X2cb8qUkZqdPRciZ1UGAj8d1OAZ3JAj4PRaG3JgGDAJkAAJkAAJkEBaE6DAJa2Xh86RQMoJLFiw4IJgMPgsgAviTGay8S+trq6uSblDcSaY2KCLRfGDjgqQA+lKr+c+wwKKjIB/JHDlaODcnF6b6jLQCPaNcH/37t2hHyPoZ3OfwMiRIzFq1CiMGDECw4YNQ25uLrKysnD8+HEcOXIk9GPYD2QVhHHjxqGkpCRq8Be/CBwzKThS014XxZ27CmVTaszHtjp37tyFlmU9CWBEnLn/blnW7M2bN5uKsWwkQAJDiADvd4bQYjNUEiABEiABEohBwEVBv5khqMAPRh2feO+DOx9sJfTMJtBd9CzAo6vqNtya2VHRexIAKOjnLiABEuhPAhT09ydtzkUCSRAIibVzcvwA5nQb1qbAH6D6kmVZf1bV4wpcLoBJF/WeU9n2uxYRV91h23bFuh07Xo82fcc89wFYDuCYAPf6A4H/5Cno6IuVjMi4orCwFKoPAZgA1a22bd8Uax3MbL7CwnJVXRc+XKHAX7Jse96q7dtfTWLrsCsJDAoCyVxrgyJgBkECJEACJEACJDAoCFDgMiiWkUGQQK8IzJ8/f5pt21UARscx8AcRWVRVVfX3Xk3iwqAJDXq+R/FTBUpdMNfvJi49oz0Lv/l5/wggy6Wn22+88UZIvN/Y2BgS89u23e+xDfYJ8/LyMGnSJEyePBnjx4+H1+t1FHIwGMSrr76Kv/71rzhw4ICjMW52WrZsWeigQfd225+BqtTnqH/KbsMde2bKfjdjSmSrtLT0bapqDhNcHKfvfsuy5m/evPmlRPb4OQmQwOAhwPudwbOWjIQESIAESIAEekugu6BfgX0Q/aJl43BUmwKPKt4HC29RlasEODtKvwdHHp94F0X9vV2V9BhHQX96rAO9cJ8ABf3uM6VFEiCB2ARceuVBxCRAAi4TkIr8/O9D5BPRjog8AAAgAElEQVQRdk3Op1W2x/PZdVu3Nkab74Zp00Y0eb2fF9XPAIh8K/bzMc3Ndzy4cydPNfdxoVIpMq4oKPgmgHsjXIyb0b+PoXA4CaQ1gVRea2kdOJ0jARIgARIgARLIaAIUuGT08tF5Eug1gZKSksWnhK8rAWTHMfKrrKyshRs2bDjR64n6OHBig94rCvPsIWPaSC9QZDLwd4j4x8cjnERUra2tIfF+OAv/iRMDtixJeJ1ZXT0eT0i4b0T85sdk4u9rO3z4cEjY/8orr8BUUuiPVlRUhPPOO6/HVE/sBe55pT88wCEB7txVICbxS7+18vLy4S0tLSbxyNVxJm1S1eU1NTXP9JtjnIgESGBACfB+Z0Dxc3ISIAESIAESSAsCPTL0q/49C9lFT2xdF1XDEum0z+fzePc1X2WrmgSTkdUNWwR686q6javTIkg60SsCFPT3ChsHZQABCvozYJHoIgkMIgIU9A+ixWQog4fAtQUFl3mA59H1dPKXZPLkf/P7/YmKOYuvsHCpqv48Ilt/C0Suq6yvNy9h2PpAIJUi4+62IXJjZX29KXHNRgJDjkAqr7UhB5MBkwAJkAAJkAAJ9BsBClz6DTUnIoG0IVBSUvKvp4T83wIQ8zmrqj42YsSIDzp4ppOSuM4J6IU2sArAlJRM4KJRA/HyPKC4Q8D/3jzA49IT7EOHDnUK+Pfv3w9VddFzmjIEhg8f3iULvxH1p6I1NzejoaEBr78etSCpq1O+7W1vQ35+fg+bjS3AFTtdnSq+McXq7Bbc+eqV8kZ/zWrENkePHn0UwA1x5jQX0meqq6u/319+cR4SIIGBI8D7nYFjz5lJgARIgARIIF0I9EXQH47h+qvmnxds82wG8I7TcWnAzh423/+c/810iZV+JEeAgv7keLF35hCgoD9z1oqeksBgIODS65DBgIIxkED6EKjIz78DIuZUcqgp8HJ2MHj1yh079jr0Upbk5/9YRO7q7K9aJcASf0PDSYc22C0KgVSKjFNpm4tJAplGgNdDpq0Y/SUBEiABEiABEjAEKHDhPiCBoUPACF2PHDnyMxG5OU7UKiJfqqqqGrCs+JMa9GNQ/DuAM9J1dcZmnRbwzxoFjImsOdkHp43oOzILf1NTUx+scWg0AkawP2HChM4s/EbQ35/t1VdfxYsvvoiWlpaUTZubm4uKioqo9ot/C/y1f5+07oXgxt358lzKAo5iuLS09Muq+tV4c6rq/fn5+XetWLHC7k/fOBcJkED/EuD9Tv/y5mwkQAIkQAIkkI4E3BD0m7ium1U+x1Y11b6GdcTZopa1YE3tM/16v5OOjDPVJwr6M3Xl6HciAhT0JyLEz0mABNwkQEG/mzRpiwRcItAjUzvwcGUg8OFkzPtmzJiitv0sgNEd4xo9tj179fbt/5uMHfbtSiCVIuNU2uY6kkCmEeD1kGkrRn9JgARIgARIgAQMAQpcuA9IYGgQmDJlSta4ceOeEZHSOBG3AlheXV09INUSz92mk9osPClAcbqtism4PyUPuHIUUDwaeNeZccobJOG8ybh/4MCBziz8Bw8eTGI0uzolMGLEiE4B//jx45GqLPxO/Tl27Bi2bNmCEydOOB2SdL8FCxZg9OjwI9bTw1e8CjzUmLQ5Nwb8LHgmPr73cjnuhjEnNkpLS2/oqAibFaf/U/v371+2c+dO8/3HRgIkMAgJ8H5nEC4qQyIBEiABEiCBJAm4Jej3FfvyxG56RoCrwi6I4AurXthgqiCyZSABCvozcNHosiMCFPQ7wsROJEACLhGgoN8lkDRDAm4SiCLov6cyEPhOMnNcP2PG6JZgsAoi08Lj1LLK127btiHSThTh/y8lO3uRv7b2WGS/xUVFEyUY3CrA28zvFfi7ejxF67ZubfTl5w+DyAJV/SBEpgIY2zH2IFRfVI/n/rEnT1Y/GOVljq+w8GK17U+oyBwBzgNg8rC1KfBPUX1WvN7/8G/dag4hxK2DXlFQ8LlTp7e/HSVW8c2Y8T4NBm9TkRIBzgVg6n2b/Fl/EuCJtra2R5968UVHb3mTERkn6tvdZwfre1gsa45/27ZQQW9fcXGetrSYU+vhm9wunzuwJ76ioku1re1j3di0AfibAjWWx/OgE/7d5zK+2S0t1whgMhW+L2JP9Nm2g7i6dDFZE4OvvTZdLOs2AEUR+yyowGsAatW2H/ace+52v98fTNb+7VOmZB0cNqxEVG+C6kwA4zts9CpWXmvt9BJdPwnWqc97O7SuOTn3CXB75/cK8LIGg6Xrdux4Pd78S/Lz3ysi1QDO7uyn+sPKhoZPJfouS3b/sT8JkAAJkAAJkEB6EaDAJb3Wg96QQCoI+Hy+YUePHjXPVmbHsW/Kwy+srq7elgofEtmc3KC3quJHAEYk6ttfn0/MBq4a3Z6Jv2gkMNw8mXGhnTx5MiTg37VrF/bs2ZPSTO0uuJuRJrxeL4xwf9KkSZg8eTLy8vJcicNk1TcHMI4fP975Y6ooGPvmx2T7P/vss2Ey5CdqRtT/7LPPhuykor3nPe/BZZdd1sN07RvADQOXOuWfAK7fXSCBVMQczWZpaeksVTXffzFLMYiISTBTVlVV1dxffnEeEiCB/iPA+53+Y82ZSIAESIAESCBdCbgl6DfxLZ1Z9iMBPh6OVYBHV9VtuDUy9u7zqcg9a15Y/x1fvm+YlXXSB5FPQfHODp3JH2EHr129bfNfYvELHSQINl8D0ZCOQU5rW0L6ESg2iFgPr6p7xugIEjbfjAVTLMvqTLSpwC/Vyl3kr/Ufu2Fa6Yhgjten0A8C8q6Ie6m9ovilDfmJTsiJplGQ5TMWTYXYd6vA6A8mRGhcXgWwTmA94NTH7kG4wSDagYyEsFT/noXsoie2rkt0NF58RYsu9Yh+TKElOK3xCekvAK2x1ehYnkmoI0oi9j7bThh/1w6hGC0J3g7IPAAXduxhI4wy2qX/hspj6sl52uylJG2HuofXWcT+l8j954Z9Y9vS5lKofqBDD3RaI6P6T1iyVW15OMb+7hFOPMG8r7j8QrH1NgEWRXDqWC+sjXUtmO8IT9bJaxX4qEIuDl/rJn6B/lnVut8p374K+pfPXHSuwr4DwJKIGIw26TWI0Ss5ZxUJz2ihZE/zdLH0NmgoqUtYD2e67T2lJatT0cdHHZtU/eDOB5NNvpDyPdqbfc0xJDAUCFDQPxRWmTFmHIGKgoKHABjxcbj9vDIQ+FAyQtAoYm9A9c7KhoYHuvwHvmcmf8eCfkt1FizrHar6CIBJ8UAr8LLXtpeGKwT48vPH2CI/FcDUrI73Gtf8EfOYZGd/vPshg8j5eojjVe/0ZmVtbmtr+y8AcxJsgqMAviCTJ/80kaA7GZFxor4DKehfNmPGRW22/agA0xOwCQrwNFpb7/L/+td7El1MRgR9KDv7boh8Od7LvQg7W722ffOq7dvNjafrzZefP0tF/hPAJYmMK7Dd8ng+5N+69Y+J+oZugHw+j/3660tFxIgkzko0xqn9aIJ+XmtAtANJ0Zi7ubeXT59+fqtl1QhwUcRc36gMBMz+jnrIqOMgwOMCLAuPUeB/bGDuU4HAvkT7hJ+TAAmQAAmQAAlkNgEKXDJ7/eg9CSQiMHfu3DMtyzKl3+PdS++yLOuqzZtjvzxONE9vP59Qp2d5vHhUgXiVA3prPqlxWQJMG9GRhX8UcMkZSQ2P2dm2bezfv78zC//hw4fdMUwrXQiMHDmyMwu/EdW7lYX/0KFDocMX5hCGEfObqgrxmmVZOO+883DxxRdj3LhxcfuaDP0mU78R97vdzIGGOXN6Pl5ssYGLfw2YfweomZm/MzEbX955hST7YrZXLs+bN++dHUkMzoljoHb48OHz/X6/EcSwkQAJDCICvN8ZRIvJUEiABEiABEiglwRcFfTPKv+cqHYmbXQi6IfgYa+0fbXN9lQCp5NbmnAU2ijQ2avrNvU4eh06AOA9eRdEvuRAx2A0Kk8LrE8mEs1HFfRn5y6WluYlAv1horkUeFat4M3+2s0hLcby4mvOV9t+DNCiBEvUptCvjjo+6dtOhbpuMkiVoH/ZjPkXwfI8muDZm0ETWiPbCt4VZheP1+1Tbs86cmbj3Qo41LHIVrGsm1fVPu26jiWJGE1IR6H4gj0hN6GWKRx/krHuF+jHVtVtXONEj5bkHjIu/cZSuXXl1vW/i7c+0QTzWU2t/xnM8f5YgRsTaMq6XwuybEbZAlj4mQMdz24LuGll3YZfJuufOViU6GvUVzx/gmV77gNwTYIYjKntsIO3xDuQFDmfr6hsliVwpIUCsB82Prh624ZNTtY51Xs0ETd+TgJDnQAF/UN9BzD+tCRQkZ9/B9pFyOG2W0Xmrq2v/4PbDvc2Qz9U/2H+QIbIx8InRRP5ZrKhe217XqtlnRDAlE+7PNGY8OcKPDi2ufmuaFn+TZ8o4vgnFXh/NyFuvOlMtnYzx92x5gjNk5//CERu6fQrStWD8GeJ+g6UoN9XULBAgccB9KwVHpvQK6pasbah4TexunRk5TeHNG5yuq4d/faJapm/oeHFJMfF6y5L8vM/IiLfPVW5YVgSdg8b//2BgPlDNmbrODDzY7RXIEgmr+BRqN5V2dBg+Ed9a91d0M9rrX0ZnAj6U7G3fYWFy1T1MQDZHRsibiWMKP1Pisgif329yczARgIkQAIkQAIkMMgJUOAyyBeY4Q1pAqWlpSNU1bzcmRIHxO9aW1vnPv/88yYDUr+2CQGdZQF+By+qUubXW3KA2aPbRfyFI4Fcy52pTNb1sAjcZOFvazNJuNjcJGCy8E+YMKEzC/+ZZ57pinmThb+xsbFz/UwG/t62s846C4WFhXErBLz55pvYsKFLcdLeTtdj3PLly2E4dW83/i/wqzdcm6a3hn6vgmWN+dIv9QLmz58/wbZtc7jJZMGM1QIiUlpVVXWkt0FxHAmQQPoR4P1O+q0JPSIBEiABEiCB/ibgpqB/+ayye1XxzXAMjgT9QBUAc9NqMtd3bTEywBtRrdiexyRxIsjuFhOKfbsL+gE1VdT+AcjyJHQEv85u8y5szQ6+RW19JlEyzQgng1D9/OqtG7+XSKTrNoNUCPqXF5UvMNnEk9WxCKRiVd36ODoWX54VbPopJDkdiwL71OhYtm50TceytHjR1bDtJwU4O8lr98GRxyfelejwhu9q30hPS9ODCixNwr7RSv1g1PGJ98az78ufN0a82U+KwFRNSKYdFpWbVm1dH1OD013Qf+oaeBCCaVDHmjJzwOOH9vjce6x9J++Gijko1PMhThSvnaxzbzL0L59Z/l6FVp5KYHtBErASsoL5cikqu0UFP01SC+Xo+yLVezQJFuxKAkOWAAX9Q3bpGXg6E/DNnPlWbW19HiJvDftpMjxbqhX+hoa/uel7rwX9XZ0wb1LrQtmZVP+hwNnmZkgBUxqqq5ja9LHtXIiYcj+mnRSgxpw8FmCfrfouMeNEzAvyyD+wzB9gN1YGAquixZ9AHG9eq20UkVoAx2zVqQLMj5K13WSj/5w/EPh+LMaJRPqR4xL1NaLwYDDYWaLaamv7IURO/2Gteovt9XaKgHNaWuzhbW2HwgcOolRhiCs0Nr4tKShYIu1i/sh1eQOqq8SyaqEahMhIVTV+XBW5BgmyjEtFQcHXAHyxG7s/QeQxUf2r+b3ZGwBM2a33drmBVf2jLTJ/XSBgyoX3ucWI02QFewYiG0W1WUVyYNvlEFncba/FPWDQkYH9PgFu7+aoI45mzytw09pAYG20QHsI+nmthQgkEvSnam+Hqk7k5JjKJmbfhtszonqdv6GhS6a5awsKzraALZGHlRS4/2B29sdra2upOOnzlU0DJEACJEACJJD+BChwSf81oock0BsCs2fPHpuVlWXE/O+OM36rbdulW7ZsOd6bOfoyZmKD3isKc0+ezIHzvkwZGjvMAvJHtgv4rxoFnJ/bZ5MhA8FgEHv37u3Mwn/kCPXA7pDtasVk4Z88eXJIxG+y8Jts+H1tJuO+ycJvMvCbQxgHDx5MmIU/mTmNoH7KlCl4+9vfHnPYH/7wB/zmNzHf4yczXZe+s2bNwrnnmsrlXdt/NQJfdj1fX6/cbFLFPY2FYhJQpLx1HHIyQpqCWJOp6m+9Xu9VmzZtYimNlK8IJyCB/iHA+53+4cxZSIAESIAESCCdCbgl6L+1uDj3pA73Q7EwHK8qvrVm64YvRMbfY754cKII+o3AWVqa/FHE/LsUeMJSfcmYVEvOhvbUMSQS+/YU9Hdx8CQENTBaGFv3KfBWFSmR9sMIXcTGInhCFe8D8I6QP8AblmAjFLWAHlO1psLSeVBc0u35zxFbtMT/wsaGWGhSxECuKy4b6wlmZYXnbZO2jyi0Uy8iwBqvZn0i/LkENdg02XvQ7/cb7U+XtrSobIlIVx1LiAFkFWDXQtGuY2kXqnfRsUDwP9mt3rmPB57aF4WBLJ9Z/rVIvzr6/ElVHrNgt+tYYqw/gD96vMH5v/jl5j7rWHzF5Rdatj4P4C0Rfp6E6DNQbBRFM8Q827OKbehyAUZF9Esoxo6xzob1byD4udmDxp4tcoW0Z72fHGlfVe9as3VjZOLZzo/NAQ7Lbq4E1GjAwq3Ttm3rS5ZHT8CWywG5HsDcbnv8/2xLZvtr10fVu0UR9Ecu5S6j9wJ0qwBtoWtBNJre64gCjwjw4Qg91J+gslnEfhGQPAiKbcXcngcqNGBnD5vvf87/ZrTrKFlBv69o4VQR2dBtni5rrYIcCBZCZVE3/dZuK4i5K+s3RE34u3zWgiJVayOAEZ3fnd2ulTi2T6ripjVbN0TVKqV6j6bzf9voGwmkEwEK+tNpNegLCZwmIL7Cws+o6r91+2P8KIBvSnb2T/y1ta7Uj+6zoF+11puVdfOqurrXui+gLz9/jFrWk1CNdULzWa/X+6FoY5dMm/ZueDzmxuqiTruqVQIs6S6iNZ/HEPS3qcjXLdv+bvcxPp/Pg9dfX6YiprxRZKb6uNUQEon0Ixkk0zcUQxLZ/03/ZAX9y6dPP7/Vsmq6VS2oFNU7/A0Nh7qv3+KCgvdbgDlAEXli9BuVgYApQ9Ylu/y1BQWXeQBz8xE+SRwU1S/inHO+G+WGzOzvMlV9JJK9qt63tqHh44lOjyf6olhSWPhOUd3S7eR6zDiXTZ9+aZtlrRHgsgjbv5Ts7EXRrrMlhYV3iqrZN2GhhDmx/CNL9YvR9qavqOgdGgyasnBXRNg3p7lLolU8iCno57VWvnbbtqhp9lK5t0PXWn7+hSoSeXPdIiI3++vrV0esaY9DLQq8rMFg6bodO15PtG/5OQmQAAmQAAmQwOAgQIHL4FhHRkECkQTmzp17tsfj2aaqsRXEwPMisqCqqqq5P+ld8JKOPNkCk9VrQX/Ne9EwoHgUcOVoYPpwILvvGvCQ60a0b0Tg5seI+Y2on81dAkYMP3HixE4R/xlnnOHKBM3NzZ1rZ9bP/P9Ut0suuQRXXBH5mOX0jOZQwebNm3H4sLsa8osuughTp07tEdorJ4Gi36Y64qTsPyceLN81TQ4mNaoXnX0+37CjR49uBhBO3BLNyh+ysrKKN2zYcKAXU3AICZBAmhHg/U6aLQjdIQESIAESIIEBIOCWoH9Z8YLL1LaejxC8BgWyeFXd+vWRYcUR9L8mii8Hc3KfiiXCNZmsl80sM8kcO0XloYSTov8aPHvYT6LpGK6bWXalDTzUTSPxstdqK32ytqrHO99Ygn4j0Pc0tX30yR09q5aFRLOqlTGyj5sklE94mts+HmWsLC1aMBdimWoDERne9b7VdRtj6SxSziC8Xt1Fz9EqLkTbssuLrzlf7bYaQDq1QSpSqS3Nd/gbanroWJbNKnv/qYMNXXQsAvnGqrr1PXQs0fYZoF+0xw+LqmNZPrO8TNFVxwLE5ev0KpRlMxf+GJC7Igb80bZkUTSReygbfnbOA6JaEe5vDpeIZc9eXbvp5SiTGvv3AGI0ZuF2WCC3rqpbbzQWXfQ9vnzfMMvb/A2I3h2he4kpul9atPBOaddWhTUyMW2byZfPXFRgw34qcp8K5Kur6taviAYshqDfJIf9WHB87iPRrtVls8oroPpfADqTqEbYPqqQT+j4nEe7j22PvelfITCHh8LxtFi2LFq5bX21E/9U5J41L6z/TrS+5mCF1dz0tDk8cPpz3SGWd/mq2qd7pITo2P+rAJkWYW/1yOMTb+peMSHke1aTEeOXdvZVfc5ua10W7VqJYftlK0uuXvn8+u4VZlO9R51eK+xHAkOeAAX9Q34LEEC6EujIAv6jjizg3TOshTKNi8hPRjc17QhnbO9NLH0S9KvWSkvLNf6dO6OeUmz/Q23mua1tbUZEfmkX/xyM9RUWzlENlRQLZ5Nv9Nj27NXbt/coHx1F0B8Ukc/76+vjlhfzFRQsUOAXkacXT93YfbUyEIj6h2Qyovtk+ho2yfZPRtBfXFzsHdfScj+A2yLW4VlpbvbFW7+KwsIiqJ4+3an6D8nKmu2vq/tH5HpW5OffAZHTp3VV141paVkeb28uKSi4UQAj6g/v77+JarG/ocGcsO1V622cUQThLaK6yN/Q0OUP9ijVM+IdXOiMYfG0aedYlvV0R+WJ0O8VWD22ufmm7oyiCvodXC9D9Vrr7Zo73dvhRey+X7tXrIjyXXpSRJb76+u7PHTq1cbmIBIgARIgARIggYwhQIFLxiwVHSUBRwTmzJkzyYj5AXRWUOw+UFWrDhw4sGjnzp2tjoy61OmcgL7LDmWn6pLVyyXrp80MP3V6v2hku4jf/EzOcWeK1tZW7NmzB42NjaFM7seP93thA3cCSXMro0ePDmXgNz9nnXWWa1n4Teb9yCz8A4EhlsDe+PLmm29i48aNrlYHMAcgFi82RR57tit2Ao0tA0Eh5pyvSxALdxXJ/6Taq9LS0hxVNS+T4x0s+rPX6529cePGXj/zS3UctE8CJOCMAO93nHFiLxIgARIgARIYzATcEPTHyCT+DxuY7a/b0EWHEFXQH0fAGsneN2thvqVi3veHM1mfFOgHVtVtXBMvyeCyGQsvhyWbIjOYxxKMRxX0K34+8sTEO7qLcbv4NmPBFMuynu2WfNKICBKOjSKu/p1lYfbK2p4HqfuDQTiu3gj6zbv+8Tr8fuhpHYsCz2p2ri/OQQ1EyVIedf8sm1l2B4DIrPPrRh6fuDze2iwtKr9RJCTq79Sx2F4t9v+y9/e01xWXjbPtUILMcPXP4ypStuaF9b+K9X1x7exrx2a3tplnf9PDfWIJyaPsw7iZ2I2926fcnvXmmY2PA1gWth9NdG+y84vd9Iy0V0YwLagqt67Zuv6JeN91PTnqDo+tpb/Y1rOKXxRBf4tAb15VtzEywWKP6WIcBEg4tkMYv/JU9QKTHT/UFPjxmroN5oBDwnniCfqj+JSwykOUzPhRK28sm7ngUoU8L5CJHU7u8kCv/EXdxlCliWgtiu2oh6dSvUcH838XGRsJuE2Agn63idIeCbhIwGSR1127PmKy8sc4VWhma4PqTrGsh9paW59+6sUXk8q+1AdBf1TBc7TwKwoKjP/3RnzmaOz1M2aMbgkGqyCdJxFNGa2yyvp6U865S+sh6HcgKO8wIBX5+d+HyOlT2SK/y8rKmr2ytrZH5qhkRPfJ9DW+JNs/GUF/lAz6+4LA7KcCgWindzvZmhuosa2tj4qqKYvV3kRurKyvfzJyASoKCn4EwJz6Drd7KgOBqCdSwx2uKy4e19ra+jxUwzcth8Wy5vi3bdvZ28vIZNsPWpa5EQr/AevYZpTM+z+vDAQ+FHkzvyQ//6MdJ4/bXXQgtA/H0kNADhwRoMQfCHQpfxdF0O/oegntoSF4raV6b4fXr+OQ1eMScUN7qkxcqGKFLz8/V0W63/A9OLa5+a6+HLjq7XXAcSRAAiRAAiRAAgNHgAKXgWPPmUnAbQLz588/z7btrQDOjWN7ZXV19en7ZbediGFvYkBvF8WPYUozp6BddiZwZYeA/4rhgNelJ8gmY3o4C//+/fth23YKvB/aJrOyskJZ+MMifrey8Dc1NXXJwt/Skh7q9enTp+PCCy+MuuiBQACvvPKKqxuivLwcI0Z0VjTvtP35V4DHuuc1c3XmXhhTNMPCLbvzJe7L715YjjqkpKTECGJ8cey9allW8ebNm//p1py0QwIk0P8EeL/T/8w5IwmQAAmQAAmkG4G+Cvp9RYveYYltsmp3ipRNjLEEslEE/TGziHdj1TPbtAOxfNhGFFF3VMF4dyF1gizqnS6GhOz2cJN4svM+yunY62csuCBoWbURz6wO2FZwjr92c/f6cf3CoJPZrPLPieq3w//fSYb+7hn0nTLo4PcogIjncnrj6rqNXXQsS2eWmSSqnTqWeELssN9RhM2Hbdue49+2qfc6lu5CbNW/ZyG76Imt6xrjXePdDyTEYBols7qzqgI9D3z0FN3fUFx6TpvtrYtIePIPr9U2M1rFishYuu9ThTYKdPbquk09ErhGEcFX2a25S/wNfpPsNmaLci2Yvo7GLpu58AZAOg8lmIMkObnN1z6+ZUuPrCPd/Yu1j66bXT7ebtXnAFzW4XTczP+RgS2fWb5CoV8J/04V31qzdYOpItDZlhYvulps2xw2yg59bwK/VCt3kb/WfyweJyfXQY/DAu7u0XT7Txn9IYG0JuDS65i0jpHOkUDGE+jIvP1dAZacEpB64wRkxP3bbNUves49d3uUskM9hvZB0O9YKF1RWLgY7Zma2pvqjmyPp/QX27Ylqn0tFQUFjwG4sXOoZZWv3bbNlITq0qII+h+tbGi41cni9xAEqx4Xyyrx19ebLHxd58nPfwQityTyx3yerEA/2f7JCPqjVDDoIVaPxcpXWFiuqusiTiA/XBkIfDiyf0Vh4b1QNQc3OpZY71vb0BCrrFuoTyizelvbDLHtcRF7o6EvGforCgtvgOrpk8Ai/gNZWdfX1ta2JdoLS2bMuAC2XSthsdC2vIgAACAASURBVEa3feqbMmWk5uSYMuIFHbaCZm9WBgKmnFvCFvVwRJRqEFEE/bzWzNeG02sfcHVvRy7sksLCd4rqFgCTOn6/T1VLIPLOLtUmVP9oi8xfFwjwJXXCK4MdSIAESIAESGBwEaDAZXCtJ6MZugTmzZs3UUR2JBDzP1ldXX1TvIxubhM8J6DDbODhri8r+z7LKG979n0j4p81Cjgrq+82jQUj+jYZ+MMi/pMn476Dc2fSIWjFZOGfPHlyZxZ+kb4/8ldVHDhwoDML/6FDPSrcpwXp7OxslJWVYdiwcHHP026ZChDPPWfeobrXrrjiClxyySU9DG45DHzgT+7N46olxX/s3oVPYqmY51gpayYxzZEjR34mIjfHmeS1U1VNptXU1MQVLKTMSRomARLoMwHe7/QZIQ2QAAmQAAmQQMYT6C6wNwJsiH7RshFT+6GWnC2KqacEs4UdouBw5vMQj3gZ2bvPJ4InVr2wwdx3aDyYvpllb7UQyogerroYNeN1LBumioDVcnIzIKe1ASo3rt66vos2oEdmdIciWDPv8lll96qGknuGm3+vdTShtqG8sHx4rkc3CDCrY2BUwXl/MQg735sM/T2E3Iqfr966oUvSxVhrtHxmebkiQscieHj1Cxu66Fh6Mk4sdDe6jgnIm4EgOnUswSw09CVDf3dRvNODC76rFk72tCK/k4EHB/bg2LZI/YvpY7WJOeARznjg+ABClOz7sQ6HJP3d5XSfGsO92TtmXJQ5zFdDj4Md0ZxfNqvs/arYIsCoju+hmOJ4p4L+7nvSqeDezB/lcFCPAwbdfT4lS3vZypKrVz6/Pm6aCSPWF5V3dnJQz2urtj1jnn13tlTu0aQ3DweQwBAn0Pen+0McIMMngf4kYIT9bW1tpsSP+QM29EdFnPaSDXx6XSBgssnFvJnpD0H/khkzysS210f4+kvJzl7kr62Ne0rQ9Hcqcu+LoP+muXPPPHns2FMA5pz+A0bvrGxoeKA7X6f+JON7eI5kbIf+oCsuztOWlmdwurRVVOH3rcXFucdaWvwAFnbGI7Kksr7eiPQTtihZ73usXxTR/2ERudVfX28OX8S9mU7oQBIdKgoKHgJOl2ODRl/HaCa781Tg7+rxFK3bujX0ktFXUPAe8zABaL9xU+A1WFbx2m3bHKd763HgAHh2WF5el1O+fRH0D7VrrT/2dve90r2SgwLbAYwR4KKOvidP7Z2b1gYCpw8xJbGH2ZUESIAESIAESCCzCVDgktnrR+9JwBAoLS0969TzgXpVfXssIqp6f01NzUf783530ot6LlqxAYLL+7pSFoD35AFXjm4X8V+eB5jf9bUZEbgRfocF/EYQbn7H5i4Bk4U/nIHf/BtNzN6bGc2Bi/DamYMY6ZKFP1EsRmBvhPbR2rp163DixIlEJhx/bnhfdVW4wvzpYSds4JIXTc15x6b6taMAL8CDJbumSVKVXXvhpJw6EPWAiHQRUETaERFTBr6wqqpqfy/scwgJkMAAE+D9zgAvAKcnARIgARIggTQgECVjfp+8Con5reDN/trNe6IZ6iHoBx5dVbchYWLHZbPKSqEwWoWOwwM9M48ncnxpUdk3RXBvZ78ogvG+CPp7K2KOIsKOKuDuLwZhPsnGY971n9ThfmiEjgWyZHXdemc6lm5Z76OJp3uI/oHDArl1Vd36ftWxRFkzU5WiUlua7/A31PQpi0KUrO0vNAWlbH39+qOJ9rj5vGf2di1f88LGHklWndiK7ON0n4Z86EV1BzMuOldn/kcR0PdZ0N+dpQi+sOqFDd9ywq5HZYgoh4OiHN4IQuVHdlvOFxNVM0jkQyr3aKK5+TkJkEBXAhT0c0eQQAYSMBmP8Prr77BFjLB/0anM0OfHCMNkJf9/Y5qbv/Tgzp2t0fpQ0N9OpaKg4EeIKLV1qkTRtyoDgS7li0L9MjBD/3XFxeNaW1ufh+q7Q8GqHofI1wRwJES3gdECfAPA2aHh3YTu7X8oF+ehpaVSgXkR+8y8x/y1qH5fWlq2+HfufDOVl1uUAw4tatsL1m7f7ko6tihi+R5i/ETxRTkU0OXQgBk/mAX9bl9r/bG3u6+pLz9/mIqsNN+9Mdb752Oam++I9Z2baI/wcxIgARIgARIggcwmQIFLZq8fvSeBefPmjQGwTUQujUVDVX9YU1Pzyf6kNSmgJhuceZFm/OtVM1n3r+oQ8M8cCYyMV/8xiRmam5uxa9euUCZ+82+miMCTCDEtuo4ZMyYk4jeZ+M86y5w5caft378/tG5GyJ+uWfgTRWoOOFRUVMDj6ZLgMTTst7/9LV5++eVEJhx/bua47rrrovav+APQcMSxqYHouEsF5Y358t+pnrykpOS7AD4T53v0f4PBYP5zzz2X0meFqY6T9klgKBLg/c5QXHXGTAIkQAIkQAJdCbgo6N8Pla/ZbTn/FU+I2ltBf4/M71HE+InWtrsgPppgPJ0F/f3FIMwxWVF2DwEzcFxFvmbZtjMdi4XRUPmGdOhYEE0AXezLs+zmSkC76FgA/Boi37ezcrb4n/P3y71px+ECU+Ghs8ygAm+c0ns9AtgP2uPP+Ivf70+6ut6ymWV3APjPzv2sqBXoTxLt787PLVmkihvD/19F7lnzwvrvOB4fo+NQE/RHO6CiwLct1ZecsLRh5Yql/wpFOJN+jIM6Cz8FFbM+kQ/CdqnKTyyPtXJV7dP/7G0SmlTtUSfxsw8JkMBpAhT0czeQQOYTkOXTp5/X5vFcB1WTHW5y95AUeHBsc/Nd0QSmFPS303Ka4T8TBf2Lp007x7KsOoiEy8n1addHE/Qbg778/AsVeAYi74gxwV6I1MG2/akQ+PcQd5vT1ZY1x79t284+BdwxeElh4SfN4YTTN0L6aGVDQ8LT/5FzOxHrO+kTK550z9Dv9rXWX3u7O+8l+fnvFZHq8CGXzptb4C9Ztj1v1fbtr7qx52iDBEiABEiABEgg8whQ4JJ5a0aPSSBMoLi4OC83N7ceQPth+ChNVb9cU1Pz9f6kNrFBbxDFz04lHshOZl6vAO8fDhSPAq4aBbzjzGRGx+5rMu4bEXg4k3umisDdoZE6K9nZ2V2y8Ofm5royWTgLf/gQRmtr1PwfrszVn0amTZuGt7+9Z1ENs1drampcdcVk6DeHK7q3n+4GvmlemaZ3azqV4OPmXQViKnmmtJWUlKw49QL5K3Em2dnU1FRc66CCa0odpXESIIGkCPB+Jylc7EwCJEACJEACg5JAHwT9RyH4P6g+B0tWjTw6ceeDOx9MeFPaW0H/slllD0FxW3gReiNSdiLWd9In1kZIVgAftuNUKN1fDMJ+JRvPDcWl57TZ3joAruhYogn6jW++4vILLVufARBbxwIYPY0/lQJ/k7jV2nvys4CYZJo9sxIAJwH8SRVVIvYTTgX+y2eV3auKb7r1hePkWlk+c9G5KkGfqpQIcDEA86AkUfqQqAJ143eyeyfOtQCVgcnQX15YPjzXoxsEmOXSWkTl5cv3DbOym34c+f3Wbb6jgP4egrUi3nXJCPxTtUdd4kEzJDBkCFDQP2SWmoEOBQK3T5mSdSg3dylUfwAgMl1XUEXuWltff/pUZgcQCvrbQVQUFi6G6trOfaLRxdqZKOiPssZ9uhxiCfqN0RumTRvR7PGYG5B/SfAHeyh7v2Uy/0+eXN2bk8bdg+iLEN4JEKeHPuLZcuKjkz6x5sgIQb+L11p/7u3uzHvsB6BFRG7219evdrKf2IcESIAESIAESGBwEqDAZXCuK6Ma/ATKysrOCFW2A6bHilZEvlJVVfW1fqOhak3aju9A8Wmnc07KBq4e3S7iLxoFnGE5HRm/nxGBh7O4m0z8g0UE7g4d96yMHTu2Mwv/uHHjXDO8b9++0AEMs4aHDx92zW46GTLsSktLo7q0Zs0aVytHXHLJJbjiiit6zPXH48Cc36UTlbi+fH13gXw51d46EPVvb2pqurK2trYp1b7QPgmQgDsEeL/jDkdaIQESIAESIIFMJtBD0B8lK7qb8fVW0L98ZtkjCtwS9sWJSLm7307E+k76xOLhoog5qvC3vxiE40s2nh7s+rpx4uzFG6aVjmjL9n4DkljHYrL3i8o3ghNyXNGxdAtLrptZdqUNmAz6l8QLuSN7/39ladb/e2LrusZYfbuvc58xxsnQv7y4/Aq19Ycdz1CjHUqIN/2gFvTfWLR4YitatkLkbX1dg47xMXkZ4b3sa1oqih910wZGm3oXVH/kbQk+8OSOKie1JV3foy7xoBkSGDIEKOgfMkvNQIcSAd/73z9Bvd6VECnuvEEBXs4OBq9euWPH3kgWFPS306Cg3/kVEk/QH7Zy7dSpY71e7y0KfLDjRiTmH/MKbPda1i2rt237i3MvevbsixDeybwU9HdcKwUFnztVBu7bncxiHH6JxdTNa22gBP3m8NTBnJz7BLi9W5zfqAwEzAtxdbKn2IcESIAESIAESGDwEaDAZfCtKSMa/AR8Pl/2kSNHnhWRmbGiVdX7ampqPtZfNM76leZl5eApAFfHmzPbAgpGtAv4rxwFXNhZsLtvngaDQYRF4EYI/uab/VJ5vG9OZ+DocBb+yZMnY+LEiXArC/+JEyc6KygMpQMYFRUVURlu27YNr77qXiG9ESNGoLy8POqOe/dLwMGE+SXTZrM+g2xcv/sKOZFKj0pLS3+oqnfHmeO54cOHL/D7/S2p9IO2SYAE3CHA+x13ONIKCZAACZAACWQyAQr6s4sixdUU9J/ezeks6A97ee3sa8dmt7XeAsgHoSFBfTxR+nbYwVtWb9vcJx1LtOs9JMje0zzdgn5UBQsBDI/zvXBUgK+NOD7xR9GqWvSHoD+UuX3PyU9B5FtxEnsaLdrxiDiMJnXCKW1J+IklBf3JffnH5BU2c/uU27PeyNtdAls+IhKqDBDv6fB+gX5sVd3GNU70LG7u0eTCZm8SIAEK+rkHSGCQEogidG1R216wdvv25yJDpqC/nYZTsXZGZugvKHiPAs8CCKV3cyLId/Oy8BUX52lb2xWw7TmnsvIvEOCdUf7I3yeqZf6Ghhd7O/d1xcXjQhkVVd/dYeOwWNYc/7ZtO3trM3LcksLCT4rq9zt/l6SQ3YxzcujASZ9Y8WREhn6HBwKcXGu+AdrbSwoKlgjweJQboiMQWVhZX7/VjT1HGyRAAiRAAiRAAplHgAKXzFszejy0CRQXF3tzc3NNye35sUio6kM1NTXdD/OmDNyEBj3fUlTFytJ1QS5wZUcWfiPmz3UpC//Ro0c7ReB79+5FW1tbymIcqoZFBJFZ+MeMGQPzu74227axf//+zioKb7zxRl9NZuT4goICXHDBBT18f+WVVxAIBFyNafHixTjjjDN62Pzk34A1+12dKqXGBHhZvZi/e6q8lsqJSktL71fVO+PMsXn48OHlblTwTGUctE0CJADwfoe7gARIgARIgARIIFME/ctmlT0ExW3hFRuKGfr7i0GYcdKC/uL577FsT6eOBSmu9tD96vUV+/I8OHmFHZQ5YmEBtKeORYF9anQsWzf2WseS6FsjJJY/2Hq+ttkzBLpAgasEGBtl3IMjj0+8q7uo3411TuTj0qKFd4rIfd0OQLwEke9Yor9aWbvhQDS+Yjc9I8BVHZ8NakH/dbPLx9utdh0gFyWKNxHv3nxuxP1Hcxsvsr2YpYprpL0SbfeDIkGofn711o3fcyLqD/vR1z3am3g4hgSGMoG+vzEYyvQYOwmkgEB3ESuAeyoDge8kO1V5YeHwbNUNQOgUXqipyKfW1tf/INIWBf3tNCoKCr4J4N5ONiJfqKyvN6dLuzQnIuPwgGT6hnzIz38EIqfLvllW+dpt28waRm0hoXxLixEedP4BHE3AHkUg3uix7dmrt2//32T3lRv9TfZ+Kyvro6L6mcg/IE2mfrutbeFTL754sDfzROER9RBLb2ybMVHE8s8Oy8u79vEtWyJPGcc170SAPgQE/a5dawOxtxcXFJxnqW6GyDuiLXZf93Fv9yfHkQAJkAAJkAAJpAcBClzSYx3oBQk4IbBixQqroaFhrYhcE6f/49XV1eY+vV+qcE3crjPEhnkOMCrs0xkWMGNkewb+4tHAW3KcRJe4jxHsG+G+ycBvfoygn819Aibr/qRJk0I/Jgt/To47C3j8+PEuWfh5AAM4//zzMWPGjB6L2NTUhMrKSlcXd+rUqbjoovD72dOm1x8E/sX1vH2uuh7N2CFLMP/1fNmRwpmkpKTkSQDXxZpDVVfn5+dfv2LFCjuFftA0CZBAHwnwfqePADmcBEiABEiABAYBgUwR9HcXl0Pw8OoXNnw4mSVYNqusFBp6ThPK4q7AL9XKXeSv9R8L20nnDP39xSDMIllB/41Fiye2omUrRN7WzlcbBTp7dd2mgdGxhLL3t30Uii46FgDbW7K8C596/qle6ViS2XOmbzgzuoga0bURZYdbUFVuXbN1/RORNrtzV+DHa+o2xKuUl5RLvpllb7WA5wG8tWNgENAv2uOHfTfewXxzYGIoCfqjxNuilrVgTe0zXZLuJgW/D51D2fvPaFwggn/rljjmiIi9cNULm3qdpDLZPdqHMDiUBIYkAQr6h+SyM+h0JlBRUPAjAB+P8PHhykAgqRuLjrFSUVDwGIAbI2z1OBxAQT9wa3Fx7rGWFj8QKmXV3kRurKyvNy+aurRkRPfJ9DWTJNvfqaA/yuGOoIgs9tfXrx/Ia8GXnz9VRcwN8NkdfvRZgF9RUPAQcPqkPVTvrGxoeMCNOLuL8U9dW38T1WJ/Q8Mup/YrCgsXQ3VtRP8ehwIGs6Df7Wutv/e2yd45tqXlxwL8S8R3xWOw7TyILI5Y129UBgJf7i/Rj9P9x34kQAIkQAIkQAKpJ0CBS+oZcwYScItASUmJuVeMmXlfVZ/Oz89f0l/i0gkNWmrZeAqCnEvOaBfwm5+pI4Asl57gmsztRrzf2NgYEvObzO5s7hIwGffHjRvXKeI3GfndaGat9u3b15mF/80333TD7KCykZWVhWXLlkWNafPmzTh06JBr8Z5zzjkoLi7uYe9IEHjHi/10Asi1aEKGmmzB4j35YqqDpKSZl73Hjh1brapLYk2gqvfX1NR8JCUO0CgJkIArBHi/4wpGGiEBEiABEiCBjCaQKYJ+J2L8RAuxfFbZvaowyeraW5RDAeks6O8vBmE8yQr6ywvLh+d6dIOcTlIaFMjiVXXrB1bHUrRwqogYv07rWAZAmG0E2W+e2Wiy4p9+finYOEyO+h6prW0Kc182s3wxcFqDEu3gSaK9Hu/zZTMX3gBI5CGCdSOPT1zevVJAdxtDTdBvviGWzyp7TPW0Rq83lUH6slbRxvqu9o2Ulia/AHPCn7t16MPpHnU7JtojgcFOwKXXQYMdE+Mjgf4jUFFYeANUO/8YUuDl7GDw6pU7duxNxosoYm8znIL+KBCvLSi4zNN+ojT8B/nhaJnuzdBkRPfJ9E3WtunvVNAfst3toIiK/OJgVtYttbW1bcnsq2h9l0yffrVYVqdoXoGn1wYCn3Zg19GhEwd2Ort0v34g4j+QlXW9kzi7i8MV+Lt6PEXrtm5tDPGeMmWk5uRsBlDQMWHQHJipDARWOfExJAZvbX1UVK+P6P+tykDgC5HjB7OgPxXXWir3do+bzsLCclU16z2s47P/E9XZtmXliOoWAJM6fn8EIgsr6+t7farZyZ5iHxIgARIgARIggfQjQIFL+q0JPSKBaARKSko+C+D/s3cu8FGWV/7/nXeSEBBQQUEuXqquLd4VCySQEEXJBQIqDMGqrd222u66vf33X9tud9e9tN3ubrut22631v5b640wAYEAGfAWEpIAileqQhVR7jcBQXOd9/x5hkyYzLyTmUzeyfX3fD75tDLPe855vud5Ie+8v+ecjrohrm5oaJibyLOkG4SzX9GvXDkEv7nxLEjeWcB5GW5YBZqbm4Pi/VAV/k8++cQdw7TSjkCoCv+4ceOCVfgzMtxJ4IkTJ9pyt2/fPrAKf/yNV1BQEDxQETleffVVbNmyJb6BBGekpaUFDw+YAxyRo/gN4OW2Wo0JGuwd08wJn6/syZb/l6pwzHdjmZmZqwDMjOVDRL5VUVHx81TFQLskQAJdI8Dnna7x49UkQAIkQAIk0B8I9BVBv0NV8Y9s0QLfupV1ieTBiGCtpvrVgIS0AaaW212lVSvbFYXszYL+7mIQ4tlZQb+5bkFu8S+kfcHTJ/dbx13RsSzIm3uz2Pbp4o8qy0qrVySkY3FTmH33zJlnNNcP+q0KJreyOmbD+oKvavkb8fZiyfTiz6pirYS6eaq+m46MnMerlwY1LGaU5M6aoJDnBDKm9Y86tdfjxbAgp/iHIvh+aF6iIvUBKOhHSW7xfQD+9zRTrbUzBhf5nvV1uTLH3dm3jWpMa1kswPnGvgI7B7WkLXis9ukD8XIY79BHqvdovPj4OQmQQHsCFPRzR5BALyPgzc39lDY3PweRtnZFAnzHV1v7s86E6iCcDUCkuKympl2lpX5boT9xIbcRlf8zgB+08VXdmOHxFD65fv2RSOadEel3Zq7x09n5nRH0e7OyClRkOYDQW+UjalmFS9avT6id9r0TJ6YfGTLkL3zV1aa9mYZzaRX0m5dxp2x3wC+K59Sp34fq6VPtDodOOrPvS6ZMmRCwLHM4I/SwEvNwRqRdh3vmecnImOurrGx7DTs/O/vBkyv8x7C9UilNTbf6Nm+O+wv4vGnTJottm/vv7NCDlAAFvtradl8a9DlBfw/fa6nc2+F75PbJk8eLx1MhwJWtfx5QkfuX1NQEH8jmZ2d/56TQ/yfJ7I3O7HHOJQESIAESIAES6N0EKHDp3flhdCRgCBQUFNwGwHROc/xeVFWrhg8ffovP52tKFTFVNb4nmnB2NuDesYNwvselb2lNFfKQgP/gwYNQbfcIn6olDSi7RsR97rnntlXhHzFihCvrDwQC7arwf/TRR67YHUhGrr76apifyGHuhTVr1riK4pZbbsHo0aOjbP5sF/DTna666m5j/7wnW05/9+Wy97y8vMzMzEzz/Vh0i4NTvmzbtueuXbt2pcuuaY4ESMAFAnzecQEiTZAACZAACZBAHyfQVwT95kDxaHvYowBOF9tT/P7MT8bcF6+yuEnRwtzZJQr5Y5i+4j0bmOGrKn8vPIW9WdDfXQxCPJIR9N8xbU6BbWk7HYvYVuGi9csT1LHcm35kyP6/8FUvj9KxtAr6T+tYoBs9thY+uX5VlA4o8raM7M6QqIjd6fa+Jy8vs16H+aCYffrz6MMhTtfemVc4vsVOqwJwSj/mIOj3ZnkHW+kN5rvOwjYbndjr5hrjx0Zaw1OV5YeiWOQW/0GBL4T+XBU/Wlxd3q5opVPsC/NuvUjtljWAXNb6+RHbtm/xrV+1OXJ+MnvH2HA4NAAVnbN43cryeH/VRt67HXU2iIwv1n4oyZt1pdrWc+HdHQT6+UVVK0vjxdP6uXhz5k44+5PRf478e+qOvOJzbDtYqDb0xdfHtqUFvsqV6+PZjjwYErnWVO/RePHxcxIggfYEXHpVRKwkQAIuEogWmAPHofqlsrq6skgxtZNfb1bWYFvkfwS45/QvbPqepKfP8FVVRTxgTJuotv1MmMg4SsRsbPQ5kTFQf7LC+t1LamvNL64xhzcra5KKmF/mQtX5zdx/KqutNcLtqNEZ0X1n5hpHnZ3fKUF/Xt5QbWoyD0I3he2JN22RoqW1te93xMiI+Q8PGvRLAb6kwC8s1R/46urqQ9d4s7LGqUglgEtb/6xJRD7vq6np8JdSs0/ViChETj9YiMwrq6lZmuz9ZB5Kz2lq+jWAL4fZeEYaG70die5bq+/7EN5mSvX+JXV1vwqPxfHAjcj3fDU1/9nRveloHygd2dh498ObNzeH++C9dopGoveDYzcSVVf2digvwe4KTU0PCfC1sFy1+7vytkmTRlppaSsFmBKaI6rf89XVGZE/FTTJ3tS8jgRIgARIgAT6GAEKXPpYwhjugCNQWFg4RVXXhb2MjWSwIT09fUZ5eXlKStmrqqnqZr6ruR3ASDcS0NjY2K4Kf0NDW8dtN8zTRiuBwYMHw1TgHzt2bLAKf3p6uitsTBX+3bt3Bw9h7N+/n1X4u0h15MiRKCw8/TVTuLnS0tJg1wq3xhVXXIHrrrsuytzLx4Fi95oBuBVu5+wontizG1/AAjHdKV0fxcXFQ5qbm813iZ+NYbzesqzc1atXv+S6cxokARLoEgE+73QJHy8mARIgARIggX5BoK8I+g1s7/TZWZaKH8DwVvj1qrh7cXV5hxqSz91UdGGgxbMawOWhpAnkXxdVrfiHyPe+vVnQ310MQowiq5ML8OiiqvLTmiWHO8BJkH2ycP+bnrRA0ZPPr46jY7k3/dgZe38J4EtQ+YXdMugHvjrfaR3LTbPHWS0ROpYExNWOAnnIvNKqFUnrWCIF4VBU2oMyb41XuT3ywIMC6xoCUryiZsXxcJytFdifCvvOMwDV75VWr+xQxxLcIzmzJ4lIuQAnIFhYuq78xXDbUbEDG5rS02Y//dzTh2P9pebNKzrPCniegrQ7zN/vBf3BQzQ67NfQ03olBQ6oarGveuWmOP8ISEnO7L+FyI9V5GltarzPV7fmw7BrpCSn+HcQfLHtzxI8uLEgd/ZfC8TcK8EhgscXrSv/fPjfZ6neo/3iH0AuggS6iQAF/d0Emm5IoDMEnMS/JyvItyjw2/S0tB8vqqqKWefJm5NzuR0I/C5cVNrq+4Gy2tqodvL9tkL/qUUfV9VvWuPHP+rz+SJfQIl36tSbVfUPAMaG8qPAW+lpafmxGCcqMjb2OjM3mfmdEfQH7U+dmgNVU90q9MBqVMZbEAjcuWTjxted9ujC3NzzAy0tDylwa9vnIv9SVlNjHlbbft+L6nIAHBHV+zF+fKkDewQPnQDfFRFzctcTNKTOh046c++YufOmTr1CVNeG5xVAMt6UJgAAIABJREFUmaje56urC/+FN2jam5U1QkVMq7X5YfvgNRuY+XRtbVR7qnlTp35VVM0vu6fiBgJOBx1CthZOmXJRi8giiIRaqJmPzC/tBUvq6l6JXF8fFPT3/L2Wur19ao9MnXqLarAywODWfH0EkdllNTXV4flzmNepThid3eucTwIkQAIkQAIk0PsIUODS+3LCiEggRCA/P/9SETEvTkJd0yLhvC0ikysqKlwti66qpoCAqWL1lwA+09WMmIr7hw4daqvCbyryswp/V6lGXx+qwh8S8Z99dqxt0znfpgq/Ee4bAb8R8h8/3u79a+eMcbYjgZKSEscDF9XV1Xj//Q61AJ0iavbErFmzoq4xJ/onbAKOp0QK36kQuzRZFas9gvm7sqVNDNElgxEXz5o162zbtjeq6l/EsGuqAn7W7/fvcNMvbZEACXSNAJ93usaPV5MACZAACZBAfyDQlwT9Rrdaklv8MwDfDGNfL6LfDYwa/CsnHYOpZA3FIgAXh12zJc1qKXyismJXZA57u6C/OxiEmJRMLy6EwhTTbNVR6Dax0vIXVS7r8Llu4fRZOapWOx3LSe3GFkvlzqeqV8TQscw9X8V+CHpax6KCf1m8rrydjmVh7px/VugPwvJ2RKD3B0YPjqFj8Q620hq+C8FpHQvg2J2hM/ezN2/OpZatprr6BW3XCZaJWl9fVLXcUf91R86cq22xfWEV7iGQf1pUtSKqOOm9E4OHGx4DUBIWVwsE/2I3Zf5H+EGH0Oder9fj2V9vOlEY7Uvoi6/3bEtm+ipXvNM2L/pgDFSkzEFwDmNTDjQsEMUvAJwbwajfC/rNeh1zDeyxRO55at2KZ52KQd45uXB4y6C0HwO4L0yH9KR9KPOLvjdPd5F1uFfMt0+/SWts+d4TGx2/05YFObNmQqw/hnUNCEDlrtLqFebvubaR6j3amfuFc0lgoBOgoH+g7wCuv9cSuD07+0JLdTVE2k79tgZr/kF+D6o1ENkkRhhsqsurmkrz0wW4yGFRMSuU93NBfwjF2yfbDi0VICieDvJC8NSiKaMVEmWbj+JWlu+MSL8zc43zzs7vrKDfPKx5p079W1U1vwiGr9vsKcPm92Y/BaGJnHlS7D8fqtPDRMzmE8e9dFt29igLWCvANeH7TwHzcLbcEqmDagAiHls1S06J58eFzQ1IApXuE71h52VnzxPAPLCEBNjmUvMCcjlEVp6snN6oIoOgatqazY2Yd0DMCdm6OscTsmEdC+6NiOcoVBeJZVW2rvVMVV3Q2hUhLWxuh90j+qigv0fvtW7f26o/L6ur+3bkw5ZjhwjVSmlqurWjDhGJ7mvOIwESIAESIAES6P0EKHDp/TlihAOTgBGOBgIB89x7oRMBVd2fnp4+ceXKlbvdIKSq5hmwuPW7B1MuPPyZsNMu6uvr2wT8e/fuRVNTU6dt8IL4BIYMGRKswO92FX4j2g+vwm9E/RypIzB16lR86lOnOtGHj3fffRd1dXWuOp4/fz4yMzOjbP7Vn4HlUU3qXXXdXcaez2jErB03SkpafxQUFJjvsU3lv3OcFiQif7Ysa/KqVauOdNeC6YcESKBjAnze4Q4hARIgARIgARLoY4J+eG/2nilNDT4BbonI3m4FHrdUg53B1JJR0GgNSbzq2n1A0J9yBiGuJbmzJijkOYGMaWOt+i5gLQd0h0CvCsDzc1/18jcjctFWmdxRxyL4vdjapmOxFfNF0E7HosAzmpHpjax4f3f2baOa0lvWQtvrWE520NwB6HIB6qAInBS+exTIAiRKx5Jopft4fzssyJn9VZGgeD5cq1Mf1H5Z8nRojWYvqsLoXXIjvlPssHOBU2eJ4N4GjlqQRYBdGVwrAFvkBjkl/g/Xlzl2sIhxWMCYORW7yPZWP59qLTw7LAYLw7m4dF15ReTnkdXhE+nuYGw4dXhQ0TmL1600B0s6HJH3rgLPq5U511fpOxEvPhV5YPG6FVEFdUPXLcgpnicSpVcyH7+tKn+0YP85yEwwSFRmqcDolsK5xcq10yElY8pUDPELsAaqx0L5gIjRK7XTxcW6V8w1qd6j8XLCz0mABE4RoKCfO4EEejEB72c/ex7S03/drjp65+I1v4wtlsbGr8USk/ZjQb85MWoq0RvxfiLDsPrXEY2NP3x48+aY/bc7I7rvzFwTYGfnJyHoD/69Py8r669E5D8iROzxGalutG17/tKNG6NOnpuLzSEUAcxDTztRf3zDwQr3D49sbPxGR+wTsBM+Jdl1HhHgbl9t7aqO/JkOAwr8DCJfiXjgihfmcajeX1ZXZw4bmKJtUaMPCvp7/F5rhZhszk13iFh7W+ZnZZk8t1VtiNfFw5uVdamKhJ+ud/WwSrwNxs9JgARIgARIgAR6lgAFLj3Ln95JwImA1+vNOH78+LqTLzWmxCBUbwSjq1evfsMNgie7e5mXJKUAYlWdjuvGtm0cPHiwTcR/5Ai1rHGhJTHBsiyce+65CFXhP+uss5KwEn1JS0tLuyr8J05EvQd0xQ+NOBMwYn4j6o8cDQ0NKCsrcxVbVlYWLrnkkiibvoPAN9tq2bnqsvuNKZ7ZM1VmpspxUVHRDbZtV3XwPWWdiNxYUVHRmKoYaJcESCBxAnzeSZwVZ5IACZAACZBAfyXQ1wT9Jg/erPwRkpbxhAgKOpmXPRZw91NV5c/Huq4vCPpTzSDExhS/G63Dfg3Fl2Pwilmh3ehYFuTO/itBEjoW6MY0KzDfqYOCiSModA94ljuI+uNthwAUD5/5yZhvPLz54ZgaonhGwj6XkumzvwWVnyRR/GOPWDJ3UeWK4AGUWOPOvMLxLbanDJDJnYjLTK1X6P9dXLXyf5x0LLEOC3TkwxyWUMFwKK44PU/vKq1a+UTkdf1N0G/WtzBnziwVNbqgzrb93C6Q+YuqVgQL1kaO4AGLIXt/AYEpQBp+OCR+ygWveTyBuU8+vzpWC8uU79H4QXIGCZAABf3cAyTQywmYlkTYs+cmW/VnAlyZaLgnq6tvEeAHMm7cSqdWYSE7/VbQr/qox+P5UYttP9p6CrQjdMdV9ZvW+PGPdsTKGOiM6L4zcztr28xPUtAf5ODNybncDgR+lwCb4C/vUP2NDBr0977Kyg7fQt85efLwRo/nXwF8LcGHkIOq+g1r/PjF8dgnuvfD53mzsqaryP8C+Eyc6wMCLPOkpX1rUVWVY0uzyOvNvWnv2rVARJzahUW5U2CD5fF8yVddHXnivN3cPifo7wX3Wrucu7i3vVOn3nJSjLM87KWyOXxyz5La2sc72k/zpk79qqiGn67vsOtDMnub15AACZAACZAACfROAhS49M68MKoBTUAKCgqWALgtBgXbVNL3+/2ru0qptSq/aeFtWnJ3uiK/EX3v2bMn+LNv3z4YUTiH+wRMFf6QgP+880wdjXRXnHz00UfB3JlK/Pv374c5lMHRMwRMTktKwjvMn45j1apVcPOAzIUXXoicnJyohR5uBq7u8BV7z7Dpglf/WcMx980rJSXtQWbOnDnbskzFRlhOMYrIkoqKClMlkYMESKCHCfB5p4cTQPckQAIkQAIk0AsI9EVBv8HmzfIOttLq74fI30dUwnaiaopBLhNY31pUtbxD7UBfEfSnkkE4wDji+Y4E/UEz3py5l1ti/66Dwhzh7uoB/Ma2Mv/eqap6+MQ7JxcOb8lI+1dIJ3Qsgm/oqEy3dSxyR27xjTbwqwQ0LGYJCe/F0Ho7udfNZVtsxf2+6nJTECXm8OYVnWfZHqOBuDWOkNwcDviRNg/+qZXR8FD4AQ8FHlpcVf6NSCf9UdBv1rgwd+75Cvu/EmBmppsvg5fYVuCbvsrV+zrMhdfrkQMNC0SRkFYpaFvx67Smlh88sbHiozj/lKR8j/aCf8oYAgn0agIU9Pfq9DA4EmhHQBZOmXJhwLJuV2AeAFP+aXTYjP0A3lXVZ9M8nidK1683LXocK4CHW+3Pgv6yurp7jOg6sHPnFLEscwo4T4DzW3+5NL/cvy3A4y0tLY8+vWnT4UT2W2dE+p2Za3x3dn5XBP2taxVvTs4EOxAwJzdnyql2WoNbPzM8tipQare0PJEonxDD2yZNGmmlpd3Z2qbr0wBGtn5mHjj2QaRWRR4bWV/vd7Eqv2MKI/ZAjgAXtoorjDh7p6j6JS3tv33V1W8lcs9EOrl34sT0w4MHF4jq3VA1bc9C92WLAu+L6jOdsd8XBf09fa85JL7Le7t1D6+MOPSyXFTv8NXVmb8/OniYzRuqTU3mRfRNYZOekcZGb6xuKYn8/cM5JEACJEACJEACvZ8ABS69P0eMcGARKCgoMN3p/raDVd/n9/sf7ioVVTXV+E1VflOdP6ERCATaqrgbIbgRhHO4T8BU4R81ahTGjh0bFPKfeeaZrjgxBy7MwYuQiP/jjz92xS6NuEOgsLAQI0eGvoo6bfPVV1/Fli1b3HECBA+ExDo8MPN14E/9a1ukVNRfWFj4NVU1lQBjjR/7/f7vu5Y8GiIBEkiKAJ93ksLGi0iABEiABEigXxHoq4L+UBK8ed6hEmi8FaKfB3C9nNYxmPe/OwAsFVi/iSfkb7M3bdZEy7KeaavCrfpuOjJyHq9eujde4l0UMccVyofH4jaDyHWeEs977oOI0aF8qlWfcxyqG8WT9pVFlcsM546GeHPmTrDE6FiCHePadCwKHBboVhGUNqalP/H0c08npPMJObttxm0jB7U036mKEoV8Oiz/p3QsQK2pqn7WibF+l6ryO67TaFhkX+MUsfTLsDUHIiENi5l//GRjgW1QrBKxHkl0L0Y6Cs+zAFeH61ig+j4sqVZbHtHzBm3oRPHNYG48on+jUNPxop3+CqKPN6WlPxrKS0nu7DsBCS+W+LplYcZTleWHwuN18V6Ais5ZvG5lebz7L/IwjgLPq5U51+lwSGR8KvLA4nUr/j2ej9DnQWG/2l+GYBaAy8IOFXUp16Za/9GhewpE5W4A2QDOCx226Oq90h17NFF+nEcCA40ABf0DLeNcLwn0UwLzs7O/c1KMblpTnRqqjxqRcT9dLpdFAj1GgPdaj6GnYxIgARIgARIggT5AgAKXPpAkhjhgCOTn539ORKJaOIcB+A+/32++S+jSUFXzsmQNgKGJGDp8+DD+/Oc/Y8eOHazCnwiwJOacccYZ7arwp6V1umGCo9djx44FK/Dv3buXVfiTyEt3XnL11VfD/ESOAwcOYO3ata6GUlBQgHPOOSfK5o8/AH6521VXvcGYf08jinGjpKSFSH5+/n+JyDc7WOg8v9+/tDeAYAwkMFAJ8HlnoGae6yYBEiABEiABEiABEiABEiABEiABEugOAhT0dwdl+iABEkg5AYqMU46YDkggSID3GjcCCZAACZAACZAACcQmQIELdwcJ9A4CRUVFV9m2/SKAQTEietrv95vuh3E7G3a0IlXNA7A6rNud4/Tm5ma899572LZtG44ePdo7IPWjKEwV/tGjR7dV4R8+fLgrqzN5C6/C/8knn7hil0ZST8AI7I3QPnKoKkpLS109THPVVVfhmmuuifJV9xEw/0+pX2sPeFi2J1tuS5FfKSwsXKGqs2PY/8SyrCmrV69+I0X+aZYESCAOAT7vcIuQAAmQAAmQAAmQAAmQAAmQAAmQAAmQQOoIUNCfOra0TAIk0I0EKDLuRth0NaAJ8F4b0Onn4kmABEiABEiABOIQoMCFW4QEep7AzTfffGZ6evrrqnpBjGg2DBs2bLrP52vqSrSqegsA07451qEBGPGwqcb/yiuvwIjDOdwjMHTo0LYq/EbM71YVfnPgYs+ePcFK/AcPHoRt2+4FTUvdSqCkpATp6elRPquqqvDBBx+4FsvIkSNRWFgYZS+gwGc2AZ/0xy2kWLGnCfNSUanf6/UOPn78eBWAG5ySJCIfNDc3X/3ss88ecy2JNEQCJJAwAT7vJIyKE0mABEiABEiABEiABEiABEiABEiABEig0wQo6O80Ml5AAiTQGwlQZNwbs8KY+iMB3mv9MatcEwmQAAmQAAmQgFsEKHBxiyTtkEByBB588EFrw4YNawDcHMPCOx6PZ9KqVauOJOfh1FWqOgvA0wCi1cKtho8cOYK6ujp8+OGHXXHFa1sJeDyedlX4hw0b5gobc9Bi7969QRG/+WEVflew9goj06ZNw0UXXRQVyzvvvIMNGza4GmOswwNf2gr4++tfAUbUvxu3Y4EEXIUJoLi4+Jzm5mbTZSU6gaecPev3+2d2tcuK23HTHgkMBAJ83hkIWeYaSYAESIAESIAESIAESIAESIAESIAEeooABf09RZ5+SYAEXCVAkbGrOGmMBGIS4L3GzUECJEACJEACJEACsQlQ4MLdQQI9S6CwsPCHqvr9GFGcEJFrKyoq3u1KlKp6BYCXAWQ42TEC8VdffRXbtm0LVujnSJ6AEe2PGzcOY8eODYr5jajfjWEOW4QE/AcOHGCe3IDaC21cfPHFyM7OjoqsoaEBZWVlrkYc6/DAY/uB72531VWvMqZA2d5dWJgKUf/MmTM/Y1nWZgBDYiz6n/x+/4O9CgiDIYEBQIDPOwMgyVwiCZAACZAACZAACZAACZAACZAACZBAjxGgoL/H0NMxCZCAmwQoMnaTJm2RQGwCvNe4O0iABEiABEiABEggNgEKXLg7SKDnCOTn588SkZWxIlDV2WvWrFnVlQhVNRPAKwA+42SnqakJa9aswbFjx7riZsBeawT75513XlDAb37crsK/e/fuoJC/vr5+wDLu6YWnpaUFczxmzBicc845GDJkCAYPHhzMyYkTJ7Bjxw5s3brVlTAHDRoEr9fraGvlypU4evSoK36MkViHB/Y2ATcYSXo/HqkU9RcUFNwOYEkMfKqqM9esWfNsP8bLpZFAryPA551elxIGRAIkQAIkQAIkQAIkQAIkQAIkQAIk0I8IUNDfj5LJpZDAQCZAkfFAzj7X3p0EeK91J236IgESIAESIAES6GsEKHDpaxljvP2FQGFh4SWq+iqAoTHW9G9+v/97XV2vqv4GwL1Odkxl/rVr18JUf+dInMDw4cOD4n1Tid+IvN0aJg8hAb+pws/RcwQ6m2NTQX/9+vXYt29fl4MuLCzEyJEjo+y8/PLLePPNN7tsP2Sgo8MDua8C7/bzMyQpFvX/B4C/jZGsYyIysaudV1zbCDREAgOAAJ93BkCSuUQSIAESIAESIAESIAESIAESIAESIIEeI0BBf4+hp2MSIAE3CVBk7CZN2iKB2AR4r3F3kAAJkAAJkAAJkEBsAhS4cHeQQPcTKC4uHtLc3GxqYDtWzVfVqqysrBsffPBBuyvRqeptAJY62WhpaQmK+T/88MOuuBgQ14YqtIeq8A8dGusMRudwmO4Ie/fuDVbgN0J+Iwrn6BkC4Z0WzEGNZHKsqnjppZe6XK3/mmuuwVVXXRUFYv/+/XjmmWdcBVRUVIQRI0ZE2XxwB/Dbva666q3GHt2TLfe4HdyDDz5o1dXVvSAiuTFsv52enj6xvLz8E7d90x4JkEA0AT7vcFeQAAmQAAmQAAmQAAmQAAmQAAmQAAmQQOoIUNCfOra0TAIk0I0EKDLuRth0NaAJ8F4b0Onn4kmABEiABEiABOIQoMCFW4QEup9AQUHBEgC3x/C8R1WvWrNmTZeU9qo6HoAp5z3Myc8LL7wQFJFzOBM488wzg1X4zc+oUaNgBN9uDHOAIlSF/9ChQzAicI6eIWBE+0a8b35Gjx7tWo6rqqrwwQcfJL2oc889F/n5+VHXm71SWloKcxjHrXHttdfiyiuvjDJXeRS48y23vPRuOyL4we4s+aHbUebn548QkTcAjI1he6nf75/ntl/aIwESiCbA5x3uChIgARIgARIgARIgARIgARIgARIgARJIHQEK+lPHlpZJgARIgARIgARIgARIgARIgARIgAQGEAEKXAZQsrnUXkEgPz//fhH57xjBNKpq9po1a17uarCqWgsgy8nOtm3bsGnTpq666FfXh6rwG3G3EfGfccYZrqzPVOE3FfhDP6zC7wrWpI2EDmmY/x0+fHjSdjq6sL6+HsuXL++S8H7BggXIyMiIcrNu3Trs3LnTtbjNYZWZM2c62htX55qb3m9IsHBPlpS6HWh+fv71IrIBQHoM21/1+/2/cdsv7ZEACbQnwOcd7ggSIAESIAESIAESIAESIAESIAESIAESSB0BCvpTx5aWSYAESIAESIAESIAESIAESIAESIAEBhABClwGULK51B4nUFRUdJlt268ByHQKRlXvXLNmzZNdDVRVZwMod7Lz0UcfYdWqVQgEAl110+evP+uss9pV4bcsq8trMlXUw6vwHz58mFX4u0w1eQPmYEZ4FX5zcKM7xtatW/Hiiy8m7WratGm46KKLoq5/5513sGGD0Ye7M0QEJSUlcOJy11vAC0fd8dMHrDSr4ua9U6XK7Vjz8/O/KiK/jmG3AcC1fr9/q9t+aY8ESOA0AT7vcDeQAAmQAAmQAAmQAAmQAAmQAAmQAAmQQOoIUNCfOra0TAIkQAIkQAIkQAIkQAIkQAIkQAIkMIAIUOAygJLNpfYoAa/Xm3HixInNqnqlUyCq+ts1a9bc60aQqvo8gBudbBkx/5EjR9xw0+dspKenY8yYMcGf8ePHY/Dgwa6sobGxEbt378bevXuDlfjNf3P0HIHwHLtVhT+U41CnBdN54cILL8R1112HoUOHOi52xYoVMAdokhkXX3wxsrOzoy411f+XLFmSjMmY10yfPh3nn39+1OeP7AX+cYerrnq7MZOsyXuy5W23Ay0sLHxCVT8Xw+4bDQ0N11dWVra47Zf2SIAEThHg8w53AgmQAAmQAAmQAAmQAAmQAAmQAAmQAAmkjgAF/aljS8skQAIkQAIkQAIkQAIkQAIkQAIkQAIDiAAFLgMo2VxqjxIoKCj4GYBvxQji5YMHD07ZvHlzc1eDVNVrAbziZGfz5s146623uuqiT11/9tlnB6vwmyrto0aNci32Q4cOBcX7RshvqvBz9ByBIUOGBPNr8mzE/G5V4Td5NfntKMcZGRm49dZbYf43crz66qvYsmVLUmAyMzMxf/58x2vLy8tx7NixpOw6XXTppZdiypQpUR+9Uw9Mf9U1N33F0O4WCxMPTJH9bgZcWFg4SFVNy4arnOyKyL9XVFQ84KZP2iIBEjhNgM873A0kQAIkQAIkQAIkQAIkQAIkQAIkQAIkkDoCFPSnji0tkwAJkAAJkAAJkAAJkAAJkAAJkAAJDCACFLgMoGRzqT1GID8//2YReSZGAMdt275i7dq1O90IUFUfA3BXpK2GhgaUlZW54aJX2zBV+I2wO/TjZhX+Xbt2BUX8phK/qdDO0XMERo8e3SbiP+uss1wJxFThD3VZMCL+RDstXHPNNbjqqmid9oEDB7B27dqkYysqKsKIESOirnf7YI65R+bNm+cY56SXgd0Dr+HEy0OOIvudInF15bNmzbo4EAi8DuAMB9gqIjdWVFSsS3rD8EISIIGYBPi8w81BAiRAAiRAAiRAAiRAAiRAAiRAAiRAAqkjQEF/6tjSMgmQAAmQAAmQAAmQAAmQAAmQAAmQwAAiQIHLAEo2l9ojBGbNmnV2IBDYBuCcGAHc7ff7H3cjOFUdA2CPk62uVAt3I7ZU2jCi55CA380q/AcPHgwK+M0Pq/CnMoPxbZuDGhdccEGbiN+tKvwffvhhsAK/ybHJdzJj5MiRKCwsdLx08eLFSR/+iHVQYN++fXj22WeTCTXmNbNnz4bTwYgHtgOPu1qr3tWwU2nsyT3ZcqfbDvLz878oIv8vht29Ho/nilWrVh1x2y/tkcBAJ8DnnYG+A7h+EiABEiABEiABEiABEiABEiABEiCBVBKgoD+VdGmbBEiABEiABEiABEiABEiABEiABEhgwBCgwGXApJoL7SECBQUFKwHMcnIvIksqKirmuxWaqv4EwHci7dm2HazO31+qymdkZGDMmDGuV+Gvr69vE/CzCr9bu7JrdjIzMzFhwgRcdtllMKL+rg5zD5jchkT8pnOFG6OkpMQxvurqarz//vtJuTj33HORn58fda2qorS0FC0tLUnZdbpo4sSJQc6Rw/8h8KWtrrnpU4ZE8be7p8pP3Q66oKBgBYDiGHbL/X7/HLd90h4JDHQCfN4Z6DuA6ycBEiABEiABEiABEiABEiABEiABEkglAQr6U0mXtkmABEiABEiABEiABEiABEiABEiABAYMAQpcBkyqudAeIFBQUHAfgP+N4XpnRkbGFStWrDjuVmiquh3ApyLtbdu2DZs2bXLLTY/YMVXQjYh/3LhxMEJnt8aBAwfaRPymWjtH7yEwfvx45OXldTmgI0eOtAn4Tb5TMbKzs3HxxRdHmd6+fTtqa2uTdhnroEBlZSV27dqVtN3IC829NWPGjCh7JwLAp/v2Xx1dYWRDkL8nS1xth9DateVPAExHlaghIl+qqKiIVcW/K+vhtSQwYAnweWfApp4LJwESIAESIAESIAESIAESIAESIAES6AYCFPR3A2S6IAESIAESIAESIAESIAESIAESIAES6P8EKHDp/znmCnuGQFFR0WW2bb8GINMhArUsK2v16tUb3YpOVc8BcNDJ3rJly3DixAm3XHWLHVOFf+zYsW0/plK7G8NU4Q9VZzeV2pubm90wSxsuExg6dChmzZqVVFV+k9PwKvwm56keF110EaZNmxblxnQAMN0xkh05OTm48MILoy7/85//jI0bXfvrAx6PBwsWLAj+b+SY/yeg7qNkV9C3r1PgWJpi4s6p8q6bKyksLJyuqi8AcHrX9bHH47l61apV5oAWBwmQgAsE+LzjAkSaIAESIAESIAESIAESIAESIAESIAESIIEYBCjo59YgARIgARIgARIgARIgARIgARIgARIgARcIUODiAkSaIIEIAnl5eWmDBw9+RVWvjAHn3/x+//fcBKeqcwAsj7RpqpOvWrXKTVfJRbXkAAAgAElEQVQps2Wq8BsRv6nCb/6/SNe/BrZtGwcPHmyrwm94cPRuApZlobCwEGeffXbCgR49erRdFX5VTfhaNyamp6fDVNN3GhUVFTh8+HBSbi655BJkZWVFXfvJJ59g6dKlSdmMddGNN94YvPcixy93Az/+wFVXfc3Ym4EzMGn/NfKxm4EXFhb+p6r+nxg2X25oaJhcWVnZ4qZP2iKBgUqAzzsDNfNcNwmQAAmQAAmQAAmQAAmQAAmQAAmQQHcQ6PqbnO6Ikj5IgARIgARIgARIgARIgARIgARIgARIoJcToMCllyeI4fVJAgUFBQ8C+McYwb/S0NAwyW2hpqr+K4C/i/S5bds2bNq0qVdyHDRoULsq/Oa/3RimIvuuXbuCIn5Tqb2lhZpYN7h2l40JEyZg4sSJHbozOTW5NTk2HReMwL2nR35+Ps4999yoMF577TW88cYbSYVnOlPMnz/f8dry8nIcO3YsKbtOF33605/GZz/72aiPtnwM5L/umps+aUgUS3ZPFedEJLkir9ebcfz48ZcAXOVkQkR+UFFR8cMkzfMyEiCBMAJ83uF2IAESIAESIAESIAESIAESIAESIAESIIHUEaCgP3VsaZkESIAESIAESGCAEZifnf0dAD9pW7bqo2V1dfcMMAxcLgmQAAmQAAkMWAIUuAzY1HPhKSJwyy23/IXH43kTQJqDiwbbti9fu3bte267V9VnAcyItFtXV4d3333XbXdJ2zvjjDNgqo6HqvAnbSjiwv3797dVaDfV2jn6LgFTnd90aIgczc3N2L59O3bu3Il9+/b1ugVeddVVuOaaa6LiOnToEPx+f9LxFhUVYcSIEVHXb968GW+99VbSdiMvHDZsGObOneto7+qXgMPNrrnqk4ZE8X92T5WfuRl8QUHBpwG8CiDTwW6jbdsTUvHvhZtroC0S6AsE+LzTF7LEGEmABEiABEiABEiABEggZQTEmzN3gkf0bxRaAOB8AB4ApgLI67ADd5SuX70tZd5pmARIgAQGAAEK+gdAkrlEEiABEiABEiCB7iFAQX/3cKYXEiABEiABEuitBChw6a2ZYVx9lIDk5+fXicjkGPF/1e/3/yYVa1PV4wCGRtpeuXIlelrg7vF4cMEFF+DSSy/F6NGjXVn+xx9/3Fad3Yi7WYXfFaw9bmTo0KG49dZbo+Iw+TaieNN9obcOI7o34nunsXjxYjQ1NSUV+rXXXosrr7wy6lrToeC5555Lymasiwx7k4PI8Y13gLKDrrrqi8ZaRJG7e6rUuRl8fn7+/SLy3zFsVvr9/hvd9EdbJDAQCfB5ZyBmnWsmARIgARIggfYEvFnewVZ6w90ATDu4zXZz5mO+Ol/vfcBkAvsiAVmQOydHoCWqOGqJ9b+Lqpbv7IsL6U8xe/O8Q61Aw0MQfL5VxB+5vCO2bd/iW79qc39aN9dCAiRAAt1NgIL+7iZOfyRAAiRAAiRAAv2WAAX9/Ta1XBgJkAAJkAAJJESAApeEMHESCSREoLCw8Guq+j9Ok1W1as2aNdMTMtTJSapqyncfjrwsEAhg0aJFUNVOWnRv+oUXXogbbrgBgwcP7pJRs5YDBw4ERfzm59ixY12yx4t7J4HLL78c119/fVRwf/rTn/DKK6/0zqDDopo/fz4yM6OLrdfU1OC995JrzDFq1CjMnDkzau3mnvD5fK4eZpk0aRIuu+yyKF/LDwF/9edejz/lASqwN2DhugNTZL+bzgoKCl4AkBfj346vrFmz5hE3/dEWCQw0AnzeGWgZ53pJgARIgARIIIqAlOQWm25b3wz75OelVeXfBtBzX5gwUf2KwB3T59xiqy4HcOoLMMFrGc1pMx+rffpAv1poH1qMOcgjGY1/FNX5HYT9XprVkvtEZcWuPrQ0hkoCJEACvY4ABf29LiUMiARIgARIgARIoK8SoKC/r2aOcZMACZAACZCAOwQocHGHI62QwIwZM0anp6e/41QlH4Cp+na53+/fkQpS//auXvXAxXg90vbx48exfLl5l9j9wwj4J0+ejPHjxyft3FRl37VrV1DAv3//fleFy0kHxQuRlpaG8847D2PHjsXIkSMxZMiQ4IENUz3/xIkT2LFjB7Zu3ZoUKSPmN6L+yPHaa6/hjTfeSMpmd16UlZWFSy65JMqlEfMbUX+yo6SkBOnp6VGXv/DCC9i9e3eyZqOuGzduHG68Mbog/NEW4IoXXXPT1w3V7cnCNIjYbi1k5syZn7Is6y0AgyJtqupRj8czYfXq1fvc8kc7JDDQCPB5Z6BlnOslARIgARIggfYETIVusRuWC3BT2CevWxZmPFVZfoi8SMANAgumz/mOqP4kzFaTWtasxZXLn3XDPm10nsCCnNlfFZFfRlTmr4dgDYBnYOsZEBnRaHl+sqxy2dHOe+AVJEACJEACIQIU9HMvkAAJkAAJkEAvIuCdNm2i2vYzAM42YSnwrno8OUurq/f2ojAZSgwCFPRza5AACZAACZDAwCZAgcvAzj9X7x6BwsLCclWd7WRRRP5vRUXFf7rn7bSliS9pugVs3jQRV0Xa/+ijj7BixYpUuO3Q5tlnn42bb74ZgwZFaVPjxrJ3715W4Y9LqfsnDB8+PCjgN4LvMWPGxA2goaEB69evx759ndMgX3rppZgyZUqU/Z07d2LdunVx/fb0hAsuuAC5ublRYTQ2Ngar6Sc7cnJyYLpdRI5t27Zh06ZNyZqNus4c1li4cKGjvVlvAK+ecM1V3zak+Pc9U+UBNxdRUFDwPQA/imHT5/f7F7jpj7ZIYCAR4PPOQMo210oCJEACJEAC0QTuycvLrLeHPQHg9rZPBSsHy3HvHyorG3qK2cLc4j8o8IWQfxV5YPG6Ff/eU/HQ7ykCd+XcPqYZTdUQCZ3WP2Lb9i2+9as2d8RoYW7xlxT4TUg8rtC9Ap1RWrXKHN7m6GYC3pu9Z1pN9asByW5zrai0PYE7fJU8MN/N6aA7EiCBAUCAgv4BkGQukQRIgARIoO8QoKC/7+TKKVIK+vt2/hg9CZAACZAACXSVAAUuXSXI60kAKCgoMC+Fl8Rg8cqwYcM+6/P5AqlgNaZWfz1+EL666fpo6z1Rof+cc87BjBkzHKuJO63fxGgq8JsfI/4OBFKCKRXo+7VNj8fTVoXfiPiHDh3a6fWqKl566aVOVesfNWoUZs6cGeWrpaUFpaWlMDZ78zBV9BcsWACR6FcYfr8fhw4lV/zRVP031f8jxyeffIKlS5e6isQcxjEdGCLHT3cCP2MD+jYstqBoX5ZUuAXf6/V6Tpw48aqqXhnDZoHf7zdVBDlIgAQ6SYDPO50ExukkQAIkQAIk0A8JLMydc51C/wjA/L69RSCfX1S14pWeXCoF/T1JP7bvZAX9RkDuaW74pSoWKnBCRL5fum7F/56qhcjR3QS8eUXXWrbHFKQ8x/hW4IBY9ozSylVbujsW+iMBEiCBgUCAgv6BkGWukQRIgARIoM8QoKC/z6TKMVAK+vt2/hg9CZAACZAACXSVAAUuXSXI6wc6gby8vKGDBg16R0RGO7AIqOo1a9as+VMqOI2t02IoVlwwCKhzEPR3d4X+0aNH48Ybb4Sp8t3RMHFt374dH3zwAcz/5+gdBIxof/z48QlX4U806qqqqmCuExnmIMEdd9zhOPWZZ57B/v37EzHTo3PMgQRzMCFyvPHGG3jttdeSim3w4MGYN2+e47WmC4eb99Hll1+O66+P/gtl83FgDl97h+fgcHMarjw4STrXhqKDHTBz5syJlmW9CMDpHdiuhoaGCZWVleyTkNRdxIsGMgE+7wzk7HPtJEACJEACJNB7CVDQ3ztzk6ygv3euZuBGtWD67GJRaWtbqsAzgzIbb3ts7dqPBy4VrpwESIAEUkeAgv7UsaVlEiABEiABEug0AQr6O42sV11AQX+vSgeDIQESIAESIIFuJ0CBS7cjp8N+RqCgoMC0077XaVki8u8VFRUPpGLJ51XpuVYazEGBcz+VCay/LtpLdwr6jRh89uzZHYr5jxw5gg0bNuDw4cOpQEKbSRAYO3YsQj/Dhw9PwkL8S0wV+fLycjQ3N8efDOCmm24KxhQ53nzzTbz88ssJ2ejJSVdccQWuuy76hjT7vqIi+YLus2bNwtlnnx21NNMF4e2333ZtyWeeeSaKi4sd7U14EfioxTVX/cHQ2j3Zku/mQgoKCn4G4FsxbP7K7/ff76Y/2iKBgUCAzzsDIctcIwmQAAmQAAn0PQIU9PfOnFHQ3zvz0tmoIgX9Ajy6qKr8ns7a4XwSIAESIIHECFDQnxgnziIBEiABEiCBbiFAQX+3YE6ZEwr6U4aWhkmABEiABEigTxCgwKVPpIlB9lICRUVF19q2HatF+45hw4Z92ufzNaUi/LG1ugbATGP7DA+wbVK0l5aWFixatCgV7qNs5ufn49xzz43p66233sIrr7wC27a7JR46cSZwxhlnBCvwmx/TUSFeNwW3OG7duhUvvmgKj8cfn/nMZ3DDDTdETTx27FjwYEBvH0Z0b8T3TqOsrAwNDQ1JLcEcEjCHBSLH3r178dxzzyVlM9ZF8+fPR2ZmZtTHX9sGrOB5nHZcFPjm3mz5hVsJ8Hq9g48fP74NwHgHmyoiEysqKmL9u+NWGLRDAv2KAJ93+lU6uRgSIAESIAES6DcEKOjvnamkoL935qWzUVHQ31linE8CJEACXSNAQX/X+PFqEiABEiABEnCVAAX9ruLsdmMU9Hc7cjokARIgARIggV5FgAKXXpUOBtPHCOTn528QkclOYdu2PX3t2rVVqVjSuDq9RxW/D7f98kRgdEa0t2XLluHEiROpCKPNZiwBdmjC+vXrsWPHjpTGQOOxCYwZMwbmZ/z48XCrCn9jYyN2796NPXv2BH+ampowYsQIXHnllbjgggscg1mxYgVM14h4Y9iwYZg7d67jtKVLl8JU/O/tY968eRg8eHBUmLW1tdi+fXtS4Y8aNQozZwbP8EQNc3DHHOBxa0yZMgWXXnpplLnSA8C333XLS7+x0wQbV++ZJlvdWlFBQYGp+u+PYW+D3+/PcssX7ZDAQCDA552BkGWukQRIgARIgAT6HgEK+ntnzijo75156WxUFPR3lhjnkwAJkEDXCFDQ3zV+vJoESIAEHAncNmnSSCst7U4BSgB8GsDI1onHAbyhQKnd0vLE05s2JVWLa2Fu7vnNzc1fFhHTt/szAEJvNo29lxX4o5WRscxXWZmQ0mDetGnFYtsrwhbzQFlt7b+b/75z8uThjZZ1B0TuC/MVALDvZPf2KrWsXyxZv34TAO3sdugWTi0t9wkwD4B5e5oGIKDATgCVatuPeM4/f4PP5zPriTluz8kZI4FAtQCXtE56XjIy5hq+hk9TWppXVf8SwFUAhrXO2Q/gedu2f9WRjygBeAIQ1bLmLFm/vqNSeuLNyZlgBwL3CmBeXIbWbqwntUcSCMtxitfr9dh7994ggcA9KnKLABe25sHMN4xe78x+7SgXQV87d94olvU3AKaG3XdmzVtF9VcAnvbV1dV3Zj3GbmDnzimWZf11a9XO0P0cZZeC/s6Q5VwSIAESIAES6H8EKHDpfznlirqHQH5+/udE5IkY3v7g9/u/mIpIxm7S89GCt0xh/nD7T04App8V7XHdunXYudM8TqZmDBkyBLfffruj8UAggMrKSpgK4hzdR8DkxIj3x44di/POO8+1KvyHDx/Grl27gvk8dOiQ44LS09Nx6623YtCgQVGfv/rqq9iyZUtCIIyNoUOHRs3dtGkTtm0zxct794gliH///fdRXV2ddPAlJSUwjCPHCy+8EDxg4dYwhzJyc3OjzB1oBq57yS0v/crOG2cNxw1vXimudWQpKCh43HzFGYPSAr/f7+tXBLkYEkghAT7vpBAuTZMACZAACZBAHyGwYPqc74jqT0LhqsgDi9etCOoKwoc3zztU7IblAtwU/HPVd9ORkfN49VLzxYZ4p8263hLrryEoAjC69VqjpdgG0SfTGgKPPLGxIuoku4NIPC45BZ5XK3Our9LXoXbi3on3ph8duqdAVL6mwCRpp/HQN0RQ2piW/sTTzz3daY2Hed8sB5tuhB34G0CmhmwrcFigWwX4VaB58NO+Ol995BoFeHRRVfk9kQuNnBe2zo8XTps7ybYC3xfIja36heMi+OtF68ofcwJm8mVpYyFUzXdw14flpOXkn70PS6rVlkf0vEExtRWRwu+4iTHbwmH/eKfNmmhZ1jMAzg5unQTzF/IX3HuBxlsh+nmzlrA8Go3A21CUi1iPLKpantCXfB1wPtGZvCbCowtzxJszd4IlgXsBidSHGE1GlYo+dtaJsf6HNz/c3JGfSP6JxBRrjyZyLeeQAAmQAAm0J0BBP3cECZAACbhIwJuXN1Sbmn4I4K/CRMuxPBwXkX+Bbf8yUYGxEfIHWlr+S4FbAXjihJ6wfSdBv4wb91N7164FIsFW1+d24MuI4f8oGRlfT/QAQao5eT/72fOQnv7LRDgpsCHNsr5Qun59zLfYUSJykdfTW1pmNlnWLBH5eZiIPxam6jTb/vyiDRuiyii6LegvmTbtshbbflSAKQlsbfOlyN/JuHH/E+9QQwK2IqeINzv7RgWMiN4cOok3jgrwLYwb91hHscQS9CMQuMAOBH4Xb90KbEmz7QWlGzYY0U7c0Qme20X1L/VURdG2L7Gg+mhZXV3UFyxxHXMCCZAACZAACZBAnyRAgUufTBuD7mEChYWFg1T1PQBjHEI53NLScsmzzz57zPUwVWVsLWoh0c9O/3AhcN/YaI+vv/46zE+qxsSJEzFhwgRH83V1dXj3XZbzThX7cLujR4/GuHHjgiL+s85yONmRRBCmCr8R75sK/EYsbv47kXHNNdfgqqtM7YD248CBA1i7dm0iJnDDDTfAdH6IHOZAgTkk0tvH+eefj+nTp0eFaToZLF68OOnwjcjeqQPC1q1b8eKLLyZtN/JCc2jAHB5wGje/BrzV+5skuMYiUUMC/GJ3tnwz0fnx5s2YMWNkenq6qfofKtAQfsn7IvLpioqKxG7KeM74OQn0cwJ83unnCebySIAESIAESCABAl0V9LdIIE1h/xfi6x32WMDdT1WVPx8eVooE/bIwd/YChfx3HF2ECeW4AP88/OMxv4gnjA7FXTKt6DJYnkdPdg+L9/4+uOYWK/ChZXuMoP0cYyNRQT+g2wSem23YXw++d4/Wk3y1tKr8N+E8vVnewVZa/f0Q+fsENA/m0lcslXueql4R9QVZTwv6O7kWo3FZJrC+FU/YH0vQj0DTBZbYv0sgr1sAe0Fp1aqE9AkJ3Ibtpnhz5l6eYBzmuoMq+IaOylwcS5NBQX9nM8D5JEACJOAuAQr63eVJayRAAgOYwO2TJ4+3LKsMpwS9iQ/VxdLUdK9v8+YOBQre7OybFDAnph1kBR26e0aamz/ve/FFU1HfcTgI+v8eImdC1elBz9GGAg+PbGy8/+HNmzs80ZtqTvOysq4TkbKThwwuTjwJOCLA3b7a2lVO1ziIyHerql9EjFA73sGKkMk9KjJ3SU1Nu/prbgr6502ZcrNYlqlqOaoTazen2hPKXaI2zUl07NnzbVX9UQIHW8LNBk7uu/8a0dDw/Vj7yEnQD+C3J9f8P6FT+nHjVH3TFilaWlv7fkdz502deoOoLu/EPXfqVD9wXZtdCvrjpoMTSIAESIAESKA/EaDApT9lk2vpLgIn75t/POnrwRj+vuj3+/+QiljG1ei3VfBTJ9sLzgX+y/Q5iximOr+p0p+KkZaWhvnz5ztWgN+/fz+eeca8x+VIBQEjuDbCblOJf8yYMa5V4f/www+D4n0j4j948GBSoY8cORKFhYWO1xoxuxG1xxtmTTNmzIiaZro+PPXUU/Eu7/HPzb2xcOFCxzjMoQZzuCGZcckllyArKyvq0hMnTmDZsmXJmIx5zcyZMzFqVPRXNT98H/ifPa666j/GBNP2ZEmNWwsqLCz8iqo+7GRPVf9uzZo15jssDhIggTgE+LzDLUICJEACJEACJNAVQb/A+oaKPpToe3wFDqhqsa965aYQebcF/cGq/Gfs/VEMAXzMhAuwOJCRea/vWV/HGo+c2ZNEpFwSf39fD5FfQvXLoXffiQv6YQpmmAMQjhoGFZ2zeN3K8tCivFn5IyQt4wkRFHRyZx8RlbsXVa9op63oSUG/N6/oPLE9fxTglk6uxfHgSLgNJ0G/qPwWoonrE4A3PWmBoiefX92hPqGTsUtJ7uy7AfllgocxQuYDUPzR9mR+3alrBQX9ncwCp5MACZCAywQo6HcZKM2RAAkMTALeiRPP1EGDTHvmyAeEtyHyR1H9syGjIn+hql8S4JJwUvEE1d6srEkqYh6uwt/+mVPDrwD4vQDBt5cK3ADgrpMC53ERmXhGGhu9sQ4NOAj6Tdstc+LbiNVNG7XNYllLYKominxKVc1DnekXnhbmpwkid5TV1CyNtQt6iJMRWS+HyEpRbVSRQVCdfZLd3JOV1AeHxWoE9zOX1NT8KTJ+BxF5+JRgHlR1tSXyhgKjzIOiAqaVWbh9k58tGggULt24cVfbg3Je3tBAIDAs9N/S0nK1iCwCECwDqMAOC7gt4PGYnATHcI/nyB8qKxvCg/BmZV2qIs8BuCDsz9utHSIete08iJg34eFlBgMi8j1fTc1/nnLZteHNzv62Aqa1YvhhB9Ov3rQ4f94DvNtiWZdLIHATTh2KaBfLyTXfs6S21syNGg65OAbVNIicEeJl8m2J1AEYqqp5AEy+I8sqPnIoI+NrlZWVLY5+srMvtFRXQ+TyiM93m70EoLr1z3Na91PkPXfqYwr6u7aZeDUJkAAJkAAJ9DECFLj0sYQx3B4nkJ+fP0ZEzMvGQZHBqOqra9asMS2+u/yMEml7bK2acuUxq2JdMxRYHV0UHfX19ViyZElKuJkK6qaSutNYsWIFPvooqst8SuIYSEYzMzODHRE+/elPuyLib25ubqvAb0T8DQ3tHtuTRmsOephYI0d1dTXefz+x98BGEG+E8ZHjueeeC3YO6O3j5ptvxnnnnRcV5pYtW/Dqq68mFf7gwYMxb948x2uXL1+O48dNU0N3xpVXXolrr702yljtMcD7pjs++qGV9wNn4Ir918jHLq1NCgoKtgCI/J7HmP9ERC6qqKhI7uSNSwHSDAn0BQJ83ukLWWKMJEACJEACJJBaAkkL+gHz3to8KJ9tIjRifRGshuqzpyKWnNZ3uu3euSrwvFqZc0PCY1NYLnN3y0j1SNt76BZp/rkCC0IrF8i/pmmaEVsHR8DT3PxUZfnhyO+YjJj/2Bl7jRj63ghqb6vKHy3YQY2HDesvRPTzDl3pf15aVf7tWN9dfe6mogsDLZ7VDs8h5r35SkBb3zcH1260BRc5Za8Tgv4Okx8u6PfmeYdadmMZoMZvG6qg/kTwe9vWlyyPfgJbrgHkcwBmRmhDPrAtmeGrXPFO6OJ78vIyWwIjgvk1o9HTMNqyPU+H1qXAUai9MAOD2qr7N3o8xyNF5ZGC8sg9ELlI783eM6Wpwecg5t+twOOWarDgoloyCoovthbna9s/TgdHwn1EHyLRY4CYL1mC+oSTByh2ALpcgDpAhkKQZytmS6Q+QfDIfjkeU5/Q2Tt3QU7xPJFgQdBwTYrRPjxvDpycLN55DGL0GlaeDV0YFQ/w8Jkfj7k/stOEuS+On7VvhKcpzTIxNUvTLYCYDhPBYWynaXq7rnonPHb9ssplRzu7Bs4nARIgARKIJkBBP3cFCZAACXSdgMzPyvoZpF0r6COmeruvpsaI8NuJD+6dODH9w0GDHjj556YKYehtakwx/G3Z2aMsYK0A14SFut0GFi6trY3qAe7NyhqsIl9vtd/2y7sCvz6ckfF1JwGzg6A/5Ool8Xi+4Kuujnq9OD8rKxsi5gHs9CEDEd+h9PTPxRBJp5RT8LBARsYyiBgB96mhujFNdeGiDRt2RKZ54ZQpF7UY4XxYRwUFSkc2Nt4dWR0+lqDfCPQRCNy5ZOPGqJZyC3Nzzw+0tDykp9oFnh6qPy+rq4v5YO+dNm2i2rYpvRj6MuNd9XhyllZXd/SGXeZlZT0kIveHrf1NAeb66uraHqJDn3mzskaoiGmnNz8ssgMBYMbTtbXm5WbSY97UqVeI6tqwqvYBBX5hqf7AV1dnvqhpN0wssKxSVb057INaaWwscjqA0sHhiiOiej/Gjy+NbA/n5EOBnbCsvCXr12+PjCkvLy/tnKamXwMwlQ9Co0VF/sWy7f+IXEewI8GuXSVqqiW05i0sD4+W1dWZQwscJEACJEACJEACA4AABS4DIMlcoqsECgsLn1BV81IwaliWNWX16tUbXXVojKnKmDpsEGBSLNuZJ/ubvxuj996qVatw5MgR18MqKCjAOecEO6m3G6nsCuD6IvqQQVONPy/v9NcHyYZu9kKoCn+yleLj+c7OzsbFF0c3Idy+fTtqa2vjXR78/MYbb8S4cdHn0N9++2289FK7RoIJ2evuSZdffjmuv96c72k/DH9zTyY7Zs2ahbPPbtMatJl58cUXsXXr1mTNRl03YsQIFBUVOdq7bBPwsSkVwRFFQICHd2fLfW6hKSwsnH6y8ENlDHuP+v1+fn/jFmza6bcE+LzTb1PLhZEACZAACZBAwgS6IOgP+agX4J8CzZkP+ep87d4de7O8g62Mhoeg7d7RfmxbWuCrXLk+VpALc4v/oMAXQp+ryAOL160wxec6HAtzZ5co5I8AMlon1ovodwOjBv8q6n2z1+vxHKj/a1X5tzAB9Uci9uxF61aFCsG1+TPvm0frsF9HrKXlpMD6X+ymzP+IWruxv7/exBP1vjkJQb/h+huxPL9YVLnMVAKIKpaxIGf2V+XUu+2QsP2IQO5ZVLUiSt9iFrUwd262Dfvp8E4DAvmnRVUrYnXdhEM3hSO2bd/iW79qc0eJ6aSgX0pyi38GIFxgHjOPRkH19HsAACAASURBVI9+R27xjTbw24hOEVvSrJbCJyor2gozhmLsoCvEEYHeHxg92EGfkD/CSksvhUi4BmKnx7bznly/KkqfEG+vRn5+x9TiK2wPwjUZJs0bxUpbuKhyWZQ25s7JhcNbBqX9GIB5xg7lPADR75SuW2n4xRyRnRdi7cfOroHzSYAESIAEnAlQ0M+dQQIkQAJdJBApwAZQr8DdS2prOyrbJ96srAdOVos3vzSfGqoVAsyLFAvPz842D0FG/B+aF1OoHbYUmZ+d/TUApmVd6BfyjyAyu6ymJuqBMoagv8Oq/sbXvOzsuwT4Q5iPd0Q1z1dXZ06VtxvdwOk7Jx+efxLOyRYpWlpbG7NcnUNV+48EKPDV1prq7m3DUUSu+mZc+3l5Q7Wp6QkAc8Liek/S02f4qqpMFcqokYyg/468vHOam5ufg+rVrXvpY9uyipfW1LwQa3vfNmnSSCstbaUAU8LmPFBWWxv3y42Obpn52dnt8hDrkES4jag8qH4sllXgq6mJ+mImhqD/gJh2i3V1be0Wo/ZfdAcD05Xgdl9NzYqoudnZWQr4TTOE1s8S6mAwLzt73snuG+1PwbNCf0fbhZ+RAAmQAAmQQL8jQIFLv0spF5RCAkVFRZNt294Qw0WZ3+/3psL92Dr9G2jwWbnDUXE1cHWozlbYzFdeeQV/+lNUY7d45jr83OPxwFRQF4n+qnbt2rVIlVC8S0H34YvPOOMMFBcXJ1WV31ThNxXtQyJ+07Uh1eOiiy7CtGnTotyYDgBlZWUJub/sssswaVL0GRZThd5Uo+/t48wzzwzmzGkYBsl2Q7juuutwxRVXRJk1HRaef/55V7GUlJQgPT09yuZfbgXWfOiqq35lTBQzdk8V15JRUFCwrLVrZxQnEbm+oqLCdEPlIAESiEGAzzvcGiRAAiRAAiRAAl0U9Ner4u7F1eUxdRS3zbhtZEZzi+mW3vYOO55APxlB/8Lcuecr7DUAJrRmNQDV75VWr+yoo70szJ3zzwr9QdhOeHK/dfwLkQUPvdNnZ1kq7d43J2A/hnAejy6qKo86gOwkNDfV5i1Yty2qWh6zAoCpzi92g6kof1No7apyz+LqFY93tMMX5My5S0TDtCG60WNr4ZPrVzlWvugOQb8D53qBfnFR1crFHXX9LJk2+xpYYioEtFU/MJ0dFlWt+IfI62JxVqNPqF4ZW5+QN+dSy9bnAFwQ4iyQ2xdVrYjSJ3Tmb5bgYRF7mKmYf7pIiuqzdktzia8u9jcMwY4UQ/b9G0RN8cnQiOq0EBkLBf2dyQ7nkgAJkEDXCVDQ33WGtEACJDDACczPzv4FAFMRPzQeOZSREbdVlkPl/SNiWbf41q9vO5F8x+TJo5s8nmcFuLLVeJOIfN5XU1MaD7vpBHB40KDHBCgJzVWRJw+np0c9UDoI+veoyMwlNTUdqhRunzx5vGVZVRD5VKuPqDWEfHc7J1VTnd48JHc4og5MAD8qq639u/CLokTkqnEF86HrHSrWm8MbXy2rqzMV8qNGMoL+kilTJgQsyzwMjjEGTx4oSaSqP+ZnZd0Hkf9tC6Lr4nNzkMRUMbirzabIvLKamqUdJSFYEb+5+UmonhbsxGDkIOgPqMj9S2pqTq/D2Vl0bIDjAQaHvfq8ZGTM9VVWnoiznYwPc0jHdOA4NbrONN4W5uckQAIkQAIkQAK9iAAFLr0oGQyl1xPIz89/RUSudQi0uaWl5dJnn332A7cXMb5Wx9mAaZce3ora0c0D5wNfHx/90f79+/HMM6apmntjzJgxmDFjRpRBIxZfsqSjWgHuxTBQLFmWhcLCQseq7LEYHD16tF0VftWownYpxWdE4EYM7jQqKipw+PDhuP6HDBmC22+/3XGeEfQbYX9vHyZ+s47IsWHDBrzzTlRzwoSWM3r0aNxyyy1RcwOBABYvXgzzv26NqVOn4lOfCn19dtrqY/uB73a5Np9bUfZKO3saLEz4cIp85EZ0RUVFF9q2bf4diD5dAWzw+/1ZbvihDRLorwT4vNNfM8t1kQAJkAAJkEDiBLoo6P95aVV5zE72oSgWTi/+vip+GPrveBXBkxH0L8id/ddyqhp+aFTYzZnzIivnR5Lx5hZ/ygLMe/nQA55j1fUFOcU/FMH3Q9cr8LxamXN9lb6475tLcmc/AJwuDNmJCv2BRIT5d+YVjm+x06rC1vBemtWS61SdPnz9n5s26+KAZZmuZ+ebP1foXoHOKK1a9ZbTDuoGQb+U5M5+CJD72/wrfn/mJ2Pue3jzw83xdnX0AQW8ZwMzfFXl7QozOqwjoKr3L65eGVefsHB68R9VT2sn4h1OiRez+bwkb9aValvPhXVLOCK2Vbho/fK4nU6dDszE67RAQX8iWeEcEiABEnCPAAX97rGkJRIggQFI4HPTpp3dFAhUQGRycPkdVBZ3wjM/O9s8iLY9yEHkrrKaGlPRPTjmZ2cvBGBOQoeq7NdKY2ORb/PmY4ng9kZWGld1rA7vIOh/vKy29vMdnVo2/r2nKtCbUm5tp7chUlxWU1PR/uEutZy8U6fOUVUjGg9xSlSADYfOAc8MHjr0tsfWrv04tAYHEXnMgwsOeZF5WVkPiYQ9SIr4DqWnfy7ypH6Q6bRpE9W2jTok2PM9EXG+w8GKAwFgxtO1tVs62iferKxxEGl7UamWdehQWtp6p7gS2W9dmTN/6tTvQ7XtixkjinfqFuBwuOI927Zzl27cGNX+LjKeyO4BAB4pq639Sod7FTBv7+8qq61dlMj6onxQ0J8INs4hARIgARIggX5DgAKXfpNKLiTFBAoLCz+vqqaSlNP4N7/f/71UhDC2Vp8FEK2cd3D22WHAstDR+ojPFy1ahJaWFtdCvPrqq2F+IseOHTuwfn3MjvKu+R9IhiZMmICJEyd2uGSTW1OF31RpN5X4P/nkkx5HlJ+fj3PPPTcqjtdeew1vvPFGQvGZCvem0n3kePHFF7F169aEbPTkJNNhwHQaiBwffPABqqqMDiG5EatyvqnQb/aAW8OI+Y2oP3LsbASmvOyWl35qR/D7PVnyl26trqCg4KcAwisShpv+nN/vf8otX7RDAv2NAJ93+ltGuR4SIAESIAES6DyBZAX9ChwVwczSdeUvxvMaKSBW4JlBmY3t3t+H2+isoN+pQn0nKqdLSU7x7yD4YmsMAQiKS9eVt+kjPjdt1tkBSyqAVg1JcKLeVVq1sk0H0hGDRAXUDkLzhIT58fjH+nzO1DnDMj1aLsD01jlHbNu+xbd+VVvByvBrUy3odzhc8ZEtWuBbt7IukTV6b/aeaTXVrwYkuy2XKneVVq9opwvoCufI+wWCR0rXlbfTJyQSa/v9PudBhf5j2J85domIZbckZ85CiIZpkLTWzhhc5HvW56hBSnQ/dnYdnE8CJEACJOBMgIJ+7gwSIAES6AIBb3b2teYBEsA5QTMir6enp894qrLyUCJmHYT07UTM87Ozfwvgy2G2oqrHd+Qn6sCBESc7CO6j4khQhOwg6Ida1pwl69eXh8fVDZzad0kQ+buympofJZKDO/Lyzmlubn4OqkH1hJOAvouCfsyfOrUQqobJqQMHHeyTZAT9TnkAUCaq9/nq6vpE43YHsX1Cgv5EDjyE9kEiYnuHbgc7YVl5S9avT6heXiI+EtmXnEMCJEACJEACJNA3CVDg0jfzxqi7l4DX6804fvz4+wDOc/B8MD09/aLy8nLXFdTj6vQeVfy+M6t9exIwLHRsPOzCyspK7NoV90xxwq5iVe7etGkTtm3blrAdToxPwFTnHzlyZNTE5uZmbN++HTt37sS+ffviG+rmGVdddRWuueaaKK+HDh2C3x+3OWHwOnOQwRxoiBxGtG7E6719jB8/Hnl5eY65Ky2N28gy5vKmT5+O888PFhdsN95++2289NJLrmEZNGgQvN7TjQnDDee8AmxvcM1V/zSkyN8zVda6sbjCwsLhqrojVEwj3KaIfFBfX39JTxS7cGNttEECqSbA551UE6Z9EiABEiABEuj9BJIV9APoUPwdvnIHQX+H1e07K+gvyZ01QSHPCWRMq99OCeFLcovvO/m9Vlt19siq6w72Hav4x8p2ogLqKKG56rvpyMh5vHrp3lTsJIeDED0q6C+ZXlwIxWkNBnSjx9bCJ9evOpLo+iM7KTgJ7rvCOfJ+iddtIl7cd8+ceUZjw6CnBQhrN5j4YRFjP7LTAoBDthW4xVe5+lUn/4nux3ix83MSIAESIIHECFDQnxgnziIBEiABRwIOgvyVQzMyvH+orOzya7hEq9/HS43DoYAooXSqBf2p5HRPXl7miaYmH4DZYSx+IkBCb11tIFOA7wK4ovX6qOr7XRX0d0Yknoyg38Td2qXAnBYfHMbhKFT/4FF92D7//G0+n8+9XvHxNl4nP+8tgv55U6bcLJa1CkBG6xLWNYkUr6ipOZ7IkijoT4QS55AACZAACZBA/yVAgUv/zS1X5h6BwsLCv1HVh5wsqupX1qxZ84h73k5ZGl2joyzBNgGiy5N34Ozhy4BZ0drvoMjeiO3dGjk5ObjwwgujzLldIdytePuqnaFDh+LWW2+NCv/jjz8OiuLr6+t77dJGjBiBov/P3pvAR1nd+/+f82Qh7CDKEjYVEBCsIGsCgbBIJkIAgZDQut3bVlvr1ba/Xr313tt/29v21m5Wa297rb1d1LJMQCBIZlhDQhJAoiKKLIqsYZN9C0lmzt8zZEIyzzOZZ/I8SWbC5/t65UXrnPP9fs/7nAk8M5/v9zzwgGF+S5YsQUVFRcjcu3fvjqlTpxqOW7hwITyeiP3IwJdzTEwMFixYYJj/2rVrceLEiZAMjAb0798fY8eO1b104cIFrFy5skE+g00KVlDygwPAnxtFbmFr+s3t7JMe8bi7dKSotCOR9PT0b0op/yfI30XfdLvdNeIcO+LRBwm0FAJ83mkpO8l1kAAJkAAJkEDDCbQEQf/81FlThdd74/tggY+kV/xcg9eUxsMrxEgBPOenGCjSzkydMV7zClV931aNkcCmco/6vnmlqe+bzQqorQjNG3ICIk3Qb0f3+8CiAAnoikescLZb0G9wW0C9YnyjfTYqCpBCzlyyaVWdpp3+uWbPY0POFOeQAAmQAAnoCVDQz1NBAiRAAhYIzEtKegJC3PiCx2RnezMhF4wZ060iJqZAAP77xHVCczN+zAiMG1vQ35icZo4b1z7+evd7/9VuZrDUN8Z2QX84BQENFvRnZsbgyJF/lUL8pOYmgLqrVMqE3QDyYrzeN5pK4O8rTLl2LR1CzJTAaAGoTgftTWxSs3ToNyg+eSOnuPiR65+1hDYz77fQXjiCBEiABEiABEggWglQ4BKtO8e8m4pAampqQkJCwmdBuvPvcrlcQ83+2zucnHsUS6cA5oUzR439clfgl/30s65cuYJly5aF6y7o+EmTJqFnz56619evX49jx6jytQv0kCFDMHz4cJ27jz76CO+9955dYRrNz7x585CQkKDzX1RUhM8+U2+r+k0IgaysLMTGxuoGbty4EUePHg3lotlfnzJlCnr08DdQvJHOrl278O677zYovzZt2mDOnDmGc9X7XL3f7TJ1y4K6bSHQNpwDHv7Yrigt2I/Ev5WNEy/YscLMzMyYixcvfgDgbgN/x9q3b3+70+kMXSljRzL0QQJRRIDPO1G0WUyVBEiABEiABBqJQEsQ9GdNmDkHkEvtQhQo6A8UQENgVWtx0XRTSLMCaitC88C1Z0+Y1VsKT6aUwiGAgQASAeg/QKg7sbk79P8JEl/zpxR4U4KZ/c0cP32Epmlra25wM7jlwApnuwX9makPDNO8MSrfW33ra+CtDOHcamH2PJrhzTEkQAIkQAKhCVDQH5oRR5AACZBAUAKNKd4NRwRe3xaZybHRBf3Jyc9+0Tn+xhduNhY+GHCyemJtF/QbFB0ELc5oqKC/etEiMzl5kgR+D2BQCBDnAPzZGxPz62WFhbYrRBakpt5aWVn5Q0j5zwG3Bpjdn8gQ9Id5Vs2838wC4DgSIAESIAESIIHoI0CBS/TtGTNuWgLp6enfk1L+0iiqlDLd7Xar7mW2Ws9iOUUC6xritHs8UDrCeKbq3K06eNthwUTKVrqO25FXc/po3bo11I8SoStBtR3d8++77z7cfbdeu7tjxw7s3LmzOZdrKnZSUhL69dNXmCgxvxL1m7GJEyeid+/euqF79uzBO++8Y8ZFs44ZNGgQRo4cqcvh3LlzWLVqVYNzmzFjBjp16qSbr27iUDdy2GW33XYb0tLSdO6ueYE7t9oVpUX7uRJXhf4HJwhbPsdKT0/PkFIaXsMgpfy22+1+qUXT5OJIoAEE+LzTAGicQgIkQAIkQAItjEBLEPTrOrtb3KNQgv7A10OFMyugtiI09+eQnTpzpPTK3wJQV9fFhMot4PVmFfSHI0oPtq6oE/SbKEAws4fhsDN7Hs3E5RgSIAESIIHQBCjoD82II0iABEggKIHGFO9S0G/u4FHQr+ekuox5Dh8eq2natwDMCNER/yKk/PEtFRUvvVpaasu15ZnJyUkSyKmu3DfaSHWd4KmAFzoC6FLrv1HQb+4twFEkQAIkQAIkQAIRRIAClwjaDKYScQSmTZvWVtO0gwH/7vfnuc3lco2xO+kR22Xc8QrslsCdDfW9/l5gUBv97O3bt2P3bnUJmnVLSUlB3759dY4KCwtx8KBC1vKtbdu2vlsKEhMTfR3YY2LqfodcXl7uY6HE1efPn28QkP79+2PsWPX9dF07fPgwNm3a1CCfTTmpT58+mDBhgi5kRUUFlixZYiqVYAwuXbqE5cuXm/LRnIPat2+PWbNmGaZgpZu+urlB3eAQaOrWAnV7gZ2WnZ1teEvCgl1AQcOOtp3pRYOvhWXJ4st2JepwONTVDvqrO4DP27dv38fpdKobL2kkQALVBPi8w6NAAiRAAiRAAiRAQb/+DESjoF/pCbTjV78LIX5WTyf+EwAu11qx0hh2r9XMj4L+EL8SbO/QT0E/fwmTAAmQQIsnQEF/i99iLpAESKAxCcxLSnoCQvyxJkaY3bzry23BmDHdKmJiCgRwV/W4oF3d6/Njpuig0Tv0RwGn+hhaLa4IZ77FDv26Zfgexo8evb1KiPECmA4pJxsJaCTwapdr156yKuqfO27cECHlmgAx/ykI8WKMlEu8PXsecDqdnsBEdecUiAxBP/BGTnHxI+rCOjO/S8y838z44RgSIAESIAESIIHoJECBS3TuG7NuGgLp6en/LqX8iVE0IcSUvLy8DXZnklgin4WsdVtcAwL8oC/whLpkPMDKysqwYYM9Kd9zzz249957dTF27dqFd99VWtOWZ5qmoWvXrj4BvxLyd+yoarxDm8fjQXFxcYMKHVS8adOm6YJUVVVh8eLFkNLUY1/oJBtpRFxcHObPn++7tSDQXC4XPv/885CR27Rpgzlz5hiOs/PWiZCJWBig8lfrCLStW7di3759DfLcrVs33H///bq56rypYgn1p12mijJUcUagvXoM+NEBu6K0bD9SYuKxcaLAjlU6HA51ZYLh7TBSyufcbvcv7IhDHyTQUgjweael7CTXQQIkQAIkQAINJ9ASBP3ZKRnfkQK/8VMIt4N+KHqBHc0hsKq1uJj51/z88lBz1etmO6Jb6dA/P2XGN4QQrwR05d8OIX6hCblxYX6u7kOGzNTMdsJbvkIASm+grFkF/VkTM/4Eia/5mUohnluyaWVYz3BR16E/9YFhmjdmLYBbfeuW8tM4xKe8UbgsrJvs2KHfzDuRY0iABEigeQhQ0N883BmVBEighRDQCeGBVe3i400/jNWHITM1tZ2sqFiBGw9EHgiRkVNUlBcOvnnJyX8CbjzIwEAo3diC/ibmVCG93ulLt2xZFw6n+saGI8g38jN3/Pg74fXmC+D6vfZSfub1eics27r1SOB4uwX9Ov/V3fuFpv1KXL86z28eCTy2tLj4jYZyS01Nje1SWfk3IWVNpzQhxDp4vVnOkpIz9fmNGEH/2LFThaa9DSC+Ot8NIj5+ljM//5IZLhT0m6HEMSRAAiRAAiTQcglQ4NJy95Yrs0Zg6tSpHWNjY1WreZ1qW0pZ4Ha7J1qLoJ/dt0D2qIzFJwAM+uubjza+I7D4bv14JfBduHCheUf1jOzduzcmTtQjOHHiBNauVd/RtQxTIuzaXfhjY2MbvLCdO3dix44dYc1X8VR3dCNbt24djh8/Hpa/5hisChJUYUKgffDBB1A/ZmzGjBno1KmTbqidt06YyaOhY0aNGoWBAwfqpqsbHNStFg21rKwsqKKJQFu/fj2OHQvre/F6U+jXrx+SkpJ0Y/ZeBSa939Dsb7p5u8qSMBRC2FKF84Wov+QLUb/u+g4p5blr1671zjf5mdBNtwtc8E1JgM87N+W2c9EkQAIkQAIkUIdASxD0WxXchzoSmakzxmteoQqH26qxEthU7hEZK4tWqlvsQ1pjC/ozJ2TcoQHrAdxRnYwHkP/h7db6l0aN+fwJR5qgP/AsQuC1xZtyvx4ScK0BWRMz0iGR6y9skMAGqSXMcuY7a7QBlgonJs58Vkj5gj+k1eIRXS7A517Nc78zf7XpTxQenjat7bXyVm8JoKazgRRy5pJNqxQHnZk9j+Fw51gSIAESIIHgBCjo5+kgARIgAQsEMpOTh0ngRgWsEB/ExcVNWZifH7otmom4ZsT49bmZOW5c+3gp1T+8/coAw6KAxhb0NzInMS85+e8AHqrFwrC7uwnkhkMsC/oDReJSbo2PiUn/x+bNZwMDNrag3x/v8REj4k63avWKAB6vlYOlghRd4QJwVHo8k5Zu3RqyRV6kCPqzxo4d7NE09QFGD8VFAoehaalLN2/eb+b8UNBvhhLHkAAJkAAJkEDLJUCBS8vdW67MGoH09PQfSyn/08iLlHKM2+3eZi2CfnZikXwDAl+x6jdeAz4aBbTR9J5Uh37Vqd+qtW/fHrNmzdK5UR3jVed41UE+Gk11kr/tttt8In71YyQit7Iu1al//35Tj2o1YSZPnuy7FSDQouU2hCFDhmD48OG6/M+cOYPVq1ebwqnmKz+BpkTrSrwe6abO0qRJk3RpqhsK1E0FDTVVVKOKawJt9+7dUMUOdllCQgLmzZtn6G5kKXCswq5ILduPkHjy6DjxBztW6XA4Ur/47HRjkL+jfuB2u//Ljjj0QQItgQCfd1rCLnINJEACJEACJGCNQEsQ9GdNzBglJdYIwF/t/ok3VqY6N6w6ao3O9dlfHj/9To+m5cPf7A84HOP1pv5j89umPsQwK6BuqNA8a8KMrwCidpO/ZR0v98h+tfTVyvrWH2mCfjNi/FD7mT0x43kp8dOacQZFAQ3lrHwGvl+sCvoNxPgeATFnUcHKlaHW6n/9K6npvaq8serWO39BR71FAWbPo9n4HEcCJEACJFA/AQr6eUJIgARIwAKBL48f37nC48mDEGN8bqS8LDTN4Swq2mzG7bxx4+ZAyqW1xtYRos9LTlat49TDVEz1mGJx7doDztLS82b8ZyYnJ8nr10Z38KUXRJzc2IL+RueUlPQEhPhjLSZhcQrF0qKgX8xNSnpZCPFUrTh/ySku/ur1Lalr4Qr61UPb1UuX1C0M188gcF5I+aizpGRnyHUlJ4/SgDWo/rBCAp/KmJiUZYWFDWo9lzlu3Hjp9boghK/bAADT3e0jRdCfOWJER9mqlVJBJFevwaOKRXKKixeF4qlep6DfDCWOIQESIAESIIGWS4ACl5a7t1xZwwlUd+dXX4j6nxNqO3O7XC5Hw70bz0wskeMgYeq53Ezsvw4C7u+sH/nxxx+jtLTUjIuQY4J1B8/Pz8eRI7rL3UL6a64BSqzcq1cvn2i+R48ehh3P7crtwoULWGn++0pfWNXZXXV4D7Tz588jN9ewEZld6drip3Pnzpg+fbqhr5ycHJSXl4eMozr8q07/RrZo0aKILyAJdtPCpUuXsHz58pDrDzZgwIABGDPG/9HKjVENOWehkgh2S8Kz+4E3T4SazderCZwp13DHmbHigh1EHA7HBgC6ShHVpb9169Z3LF++/JwdceiDBKKdAJ93on0HmT8JkAAJkAAJWCfQEgT9C1IzbvV6fR3qv1RNxAMpHlpcuNLU98GhKBoI38Pyb1ZA3VCh+fyUjJ8Kgef965BCPLdk08pfNGBdZ71e7/3OzW8bfjhm0E2+3vH++Jnjp4/QNE011fR9GmfUNV/9d4ObBi54hXQ4N61St7CFtMypmR21iqurAeHXBahoDy0uWPVm7ckN5ax82C3oVz6zJ8z8oYT8/2rl+I8T2sVH8/PzTXUEyUqZmQ0ha2mQ5NYYr0z/x+a3dc0or69hRoaQoqZgwGpRQsiN4QASIAESuMkJUNB/kx8ALp8ESMA6gXnJyS8BeLqWp9c+j4//pol/MAcKvT1CiDnOoqKafwxnTphwh6ysXA8h/NWxFUKIR5xFRYtDZa46sJ9p1ep/AfxTrYexf5yOi9P9Y76xBf0qfmNyejA5eWjM9Wvh/PfOm+ZUzUZkpqQM7nzlyr5XS0t1lec6QX8YhRuZSUn9pRAqtz41eybEQzlFRXUeBG88oI4fIb3e2g+o9YrsH0tNTbhUUeEEMMOM/9rnZs6YMb00TSvwny+rgn6DcxT0JoLaeRidVQCGtywE7kU4OZsV289LTv7hF0/rNx6CpcwTwFxnScnVEO87ffGGlH/LKSl5LNT7la+TAAmQAAmQAAm0DAIUuLSMfeQq7CWQnp7+gpTyWSOvUsphbrd7h60RpRSJJdgFYJBdfh/tDvzM/1Rey6mdIvAJEyagT58bj43+MHv37sW2bbZfYGAXGp8fJRBXAn7VOV0Jzu2wyspKnD171lcQUJ/PgoICHDp0yHTIYLchKAfLli3DlStXTPtqroFz585F69atdeHDubEgWAHJxo0bcfSoLQ0JGxVPdnY2lLC/tqmbLFRBQkOtTZs2mDNnjuF0UTlBRwAAIABJREFUVSigCgbssvvuuw933323zt3qM8DX99gV5abw8/OyZPF9O1aanp4+VkppKPqQUv7U7Xb/hx1x6IMEop0An3eifQeZPwmQAAmQAAlYJ9ASBP0ARNaEGS8DtRrySeR7WyXMdq5zmmqsqIoCNFQlvJmfZ9iFIVB0HUyUbrAjImtCxm8AfNv/WjABdUOF5tkTMv4qgUf9/qXEz5YU5v57qNORnTr7dumtcgPiruqxzSroT01Nje3mbf83dSlCTe4Sf+l4pccToW4bUOOzJ8zIkhB/BxBfPf8zLzDFWZD7WW0WDeWsfDSGoD9z4owkTYqapp4Azgqvlr5o84qtofbQV8RwrXw5BNRNdT4TED9aVLBS6SMMjYL+UFT5OgmQAAnYS4CCfnt50hsJkMBNSCCwo/oXQuSrX4iMH15aXFy7876OzNzk5LkCeB2A71tYCXwY7/FMXbh1a51eXAbi4l1eIR5YVlx8sD7cgf4BXIAQM3KKigoD5zWFoL8xOamHtVsrKtQ121+rtbaTQsoMZ0lJKOWDyBw37ntSyv8G8JaQ8glnScmZ2owMOvSrl9eKa9cy67stQQnVT7dq9YoAHq/xJ+VnIi5uirOgoM6DoP/1rLFjB3s0TRUA9Kg+FyG75hsI1fNFRcXsUDc5ZCYlOaQQK2o9pG6qECJjZVHRxYa8lQ32OOiZ8/uvFvOrDwjUF6P+myjUy80m6DcoEFHFNt93FhX9yuhWBf9aDN5z6tYOCvobcpg4hwRIgARIgASilAAFLlG6cUy70QhMmTKlS1xcnPpiM8EgSK7L5Zppd/CeJfIbUkI9H9pmfVoBJfcZu7NLBN6/f3+MHTtWF+Ty5ct46623bFuLHY5UF36/gF914Y+P93/vac27EvCXlZX5BOUnT56scabE61OmTEGnTp10AU6cOIG1a1VNvHmbNWsWlLA/0FThhCqgiHRT50Sdl0A7cOAANm82dzFFtBeQGN0wYEcn/WCd8+0+G927d8fUqVN1e3jRAwwK9SlWpB/QJs5PaOh9dKyw5RoTh8ORB8Do1phLcXFxd+Tm5n7exMtjOBKIOAJ83om4LWFCJEACJEACJNDkBCJR0D9/QsZLolYDRjMd5wO7wFeDfLXj5R5PhRKDf3nyA309VTHqxvceAuKxRQUr1ZV/svZmZKVOHyq92npxoyGhB1J+f3Hhqnq/b56fkjFXiBsaEuXTbkF/4B5+8Ry0pSIudsZb6986HexAZaY+0F3zxCysLQRXQvL6OvQb3IRga4d+lauBuP2qlHh4SWFuvVqdWntYU20vIH6yqGDlDwL3MtIE/UaFDBJYK+MTMkMUpIislBnfgxBKF+PXZRzyamKKM3/lJ8H2noL+Jv81y4AkQAI3OQEK+m/yA8DlkwAJ2EJAzEtK+g2EqKmS9lXBCvGYs6hI9/Cmnrkyx43LkFL+1X9NGACPFOKppUVFfwzM6MHk5K4asEYA99Z6bb8XyF5WXPxO4PjMzMwY79Gj3xLAz/3FAmqMBP5wOj7+aaObA5pC0K/W3ZicDDvhA2XV+7DOSIj9lTFjOlyLiVEPLE/4H1qkEP/Qzp79J+euXRV+tkEE/erltbGxsV9dVFBwOHAffL417WUI8ZAZobp//oIxY7pVxMQUCMBf2R7ytgGjtQtgeUxs7NNGualYc8eM+RJiYpy14qj//KOc4uKg1deh3i2ZI0Z0lK1aqQ8val1Lh+BnNSXlbq/H82cB6FUrzSjoD3JWVXf+HwkpXw7s1O97zx058qgQ4rcA6qpCKOgPdWz4OgmQAAmQAAm0KAIUuLSo7eRibCCQlpb2cyHEc0auGqM7/+0bZUJFKxwA0M2G9Ou42DwcuMOgLGHr1q3Yt2+f5XD1dQdfuXIllFi5Oe22226rEfHfcssttqSiOqofO3bMJ+I/cuQIrl4NfinarbfeCofDSGcLLF68GKqjv1kbOXIkBg3SX+CgcsjPzzfrptnG9e7dGxMnTtTFVwwUCzPWr18/JCUl6YZGYgFJ7SRVAcmYMWPQrl07Xe4fffQR3nvvPTPLDzomWOf8xjgbRrcMqMTmfARsbd63uyWGTT1ZCLxxNEk8bEfc9PT04VLKd4P4+onL5fpPO+LQBwlEMwE+70Tz7jF3EiABEiABErCHQCQK+rNTMr4jBVRX++tmrtu+yJ4w88cSsvZtXB4BvBFzrerpN7fmGT2ZiQUTMiZ5gT8BuLM62kUpRfqSwpVFAYR1nfZVY0gB/MhTmfCys8RZ50MQ9X2zOHHtUQGp+77ZbkG/gQgeUogcWXHtCWeJu07jQ19eJ8vnC4mXANwWsMZ6BfoPT5vW9lp5q7cEcP+NefL7iwtWvVBfE73AYosQtxsYcxby3zxdW//e6XR6Ak9+1sSMUZBQV/z591AN+TBWq0o3unEh0gT9KtkF4zKGeGOwBkBiLbZbhRabvSh/ufpstI5lJmW21mKv/QRCPlNLu+KBkM8u3rTqxnvH4NcEBf32/O6kFxIgARIwS4CCfrOkOI4ESIAE6iFQLWR2os7DiG/CbgjxdyGl79t9KcQASPkIgDrfHEvg1S7Xrj31ammp4TfQmUlJo6UQqjiga6001MOH+qbyLwLwta6TwEgASkDeMyDdervJN5GgH43NybBD+nUQgfvQClJOBzCjjgBbSsPbD+oR9Cvf6mH7bSGEC1KehxAx0utNhRDZAOq2D5QyZOf8x1JTEy5VVKizpHLz20Xf/nu9xULTBguvt9hZUvKP2ns8d9y4bwgpXwkoHrgqhCiSUqoHZf8ZUWdoLoAJAG7cTx9k7eG+8ecmJz8kAFWsUrvbvjqru6WUWyCE+iCkA4DxAHrV4/+1nOLirwe+HrgXX9yGEfIGA78Pg5sMgnbPnzNmTC8RE5MngKEBOSiOa4QQPpWH1+tNEkIoVUnge+76NAr6wz1CHE8CJEACJEACUU2AApeo3j4mbzOBzMzM1hcvXlQ30OlaoQshlubl5c2zOSR6lMjnhcRP7far/P3kDuCfuus9Hz58GJs2bbIlZLDu4KWlpfj4449tiWHWieq637NnT9+PElG3atXK7NR6x507d66mC/+pU6fUM5Vpv8E66xcWFuLgwXovMawTQ90uMHnyZF1clcuiRYvCysl08jYOjI2NRVZWFoTQf7S/Zs2aOrcbBAurblmYN8/4LZibm4vz58/bmHHDXam1qvOnzqHaN1X4EsxcLhc+/9xaA/VgnfNV8YkqlpCyTsPFhi8MwKRJk3zrCrTfHQV+fsiS65tushQYcSxJBBPih8XD4XComyyNbo85I4RIzMvLuxaWQw4mgRZGgM87LWxDuRwSIAESIAESaACBSBT0z0+dNVV4vW/XupVetbXfAS9WAPIShLg9vir2R68Xv3XjOkDV3X1qZkdRUa4a4NUSnPugXIWQKyCxSkj4ngG80AYITX7lCyG40nn4vwevt+u+URd45UsCJzWBNarwoPr/q4r7oN832y3of3zE43Hn2x57HUBWwBG4CimLIMT+6rzuqG7Mp7/m8PpEDwQyFm/KVbedGVrg7QkAqiTkaiHFOkD2gsDZxQWrVKPKGgtT0F/fPh6VwBualNt969FEV0j8E4DhtbUMaj+klBnOwlWGd+ZFoqBfrcfoNgfF9wsdyAYBLLmuXVFnVUv1QmaLQO0KYOpGCgr6G/CLklNIgARIwAIBCvotwONUEiABEqhNQAmANU3LgRBjwiIj5RJRUfG4s7S03m9LM5OTkySQU7fK1lSktaKy8hHnO+8cDza6qQT9Kn4TcJou4buGrrMpOjcG7ZdSzltaUqJr56YT9Et5ufpB9h6zMSSwN9brnb14y5aQKox548bNgZQL63zoUDfQcznFxb8IiC0yk5O/IwFV0X5DqG8uwTIpxKylRUW+h1kr9viIEXGnW7V6RQCPh+GnDFLugBDpNXOEcH4eF/flwBslmkrQr/KYm5Q0XAih3nO1q/PrW9ZVKeU/hPB1hov3DaSgP4xjwKEkQAIkQAIkEP0EKHCJ/j3kCuwj4HA4nv7iuUx179KZ1+u9Z82aNR/aFw24c7vseLUCBwXQ0U6/fl+TOwOv65u6+zrDm+2KHiqvYN3BVRf79evXh5pu+XUl4h8wYAD69OmDLl26WPanHCgh9PHjx2u68F+5cqXBfkeNGoWBAwfq5u/fvx/FxcVh+Q3WHV1xVrwj3e6//35066a/iOLDDz/E+++/byr96dOno3Nn/Ucn7777Lnbt2mXKR2MM6tSpU81tEEZrNIqpbrBQN1nYYcHOxrp163xn2S676667MHr0aJ27Dy8DaR/YFeWm8VNclizG2bFah8MxCoChiEMI8WReXt4f7IhDHyQQrQT4vBOtO8e8SYAESIAESMA+ApEo6M9MzWwnvOUrBKCv3ldLl/LTOMSnvFG4TPfAr0T9MRXlr0pgfpiUPBJ4sdPlHs+/Wvpq0GsDsyfMHC4hw/q+WUgslwIL/PnYLehXfoMVG9THQAAlX9yE0AESQ26Mkw8tLlj1ZrB5geL8wHFGawtX0K98Zial3SJi498UwlcYEY6VacDDCwtyNwSbFKmCfgAia+LMeZDyz0YNVeqB4IHE370xCU87852XQsGioD8UIb5OAiRAAvYSoKDfXp70RgIkcJMTyExNbScrKlQ3wCdNiKpPSSmf0Xr1WmJ01ZcRyuwJE3p7qqpelMDsgA7oRsMvCiH+C17vK86SkuD31ivh8vjxGcLrvfHNp0kRcvV6VeeqmodjqWkzl27erG4TCGoRxqlKAku1yspvByt6MOjQf1YA06WU4yDED0w8IK2NjY396qKCgsNm3iLVoviXqkXxtTvd+6cbCfrVa0rUP0kCvw+8BSJIXNUtf3lMbOx3zOZmNv8z8fHPmGDjgRBrY2NiHq/yeIZCSnVurq9XiA/i4uKmLMzPr9NerykF/SoN9Z6rqqpSD8GBnRkCUewWUn4DMTGXpNe7tqagxOR7yQxXjiEBEiABEiABEoh8AhS4RP4eMcOmIfDDH/5Q27JlyycA7jCIuM7lcoX693XYiSYWS1X0/K9hTzQ5IV4D9owC1J+BtnbtWpw4oS4jsGbBuoN7PB4sWbIE6s/GMNWt/e677/aJ+ePi4iyHUOLqo0eP+kT8iks4XfjrCx6ss355eTlyctR34+YtWHf03bt3Y/t2y7Xu5hNp4Ei1X6oAJNDOnj2Lt99WTQlD27BhwzB0aOCldPDtmTrTTWWqC786+2p/Vcf6tm3bhhVaFdWsXr0aFy9eDGtesMGpqano1Ut/oaAqclDFDnaZum1gzpw5hu6+tB04HVQOYlcGLcyPwMyyJN/tppbN4XCoLpkTDRztd7lc/a831KSRwM1JgM87N+e+c9UkQAIkQAIkUJtAJAr6VX7ZqTNHSq9UuoVE3Y7VI+hXYzMzM2PEyfL5QvoaU9xmYsePCsj/t6hg1RIzzwfZqbNvl17v3wGZEsK3T1zuEbKtkKJGu9EYgn7fulMf6K55Y15BaO3JVQn5M1nZ+tdafPnLkPiafx0SeHlJQe4z9axLZE2c8R1IYdiU0C5Bv289SZmttdirT0GI/zSh31Afsi0X0L6zqGBFvRqOCBb0+7Bnpsy6WxNepWcYa+LsnpICz8iuCaY1ShT0m6DKISRAAiRgIwEK+m2ESVckQAIk4Cfw4OjRXbTY2K+I69eUqfZx/tZ26tvFnRL4gxYfv9yZnx+y4tWIqhIZV1ZWfk0IkVEt3G5dPe40gD3h+m9qQX+TcwKmQ4i7aj24XYSUeyXwdlxc3GuhxOyGgn5Nu9+5eXNpwF6rjv3+K+eUmmOD1+v9fUzv3lvMFm342agPDnD0qKogf/aLPFV3MLXH6oq0T6SU319aUrI82DtOzfUcPjxWaJp6mE4RQN9aBSZhrd3Ku1qxiY2NfVQCD9U6p6pbwWEhpUvExv7OWViobiyQc8ePvxNeb74AelfHrJBe7/SlW7asq51DUwv6q2OLuePHjxZer/owYlqt9/NpSLlNCPF/kPJtVTiTmZw8TAJK+XCrby4F/VaOEOeSAAmQAAmQQNQRoMAl6raMCTcSgfT09HlSSqeReyFEWl5e3ho7Q3fdIrvFenEAQIKdfgN9LbobSDHo///RRx/hvfd0l72FnYoQAllZWVAC50DbuHGjTyRvtylR8YwZM6C68zfUVBd+JQJX+amfy5cvN9RVvfM0TYPqnq7+DLS8vDycPq0+EjFnwbqjK1H4ihXq+//Ito4dOyIjQ30kpDdV3KCKHEJZ165dMW2aesSta1JK360Tal8byzp06OAT7ysRv+rCb7SnZmKrXFXnfDsKavzxgp2N8+fPIzfXFr14zdJmzZqF9u39HyPdWPEznwA5p8wQ4JhaBHaXJYvBdhBJS0ubLoRYZeRLSjnb7XZH/i8JO0DQBwkYEODzDo8FCZAACZAACZBApAr61c74hNei8v9JiCwB6avUlsBpTWJNeUzMk8vzl5+rbwcfH/F43Ll2ZQ4hfbexJwPoXt2MTom/1ZVtxVLI1ztdSnTV15XfKIavaOD4tbEa5Le8AtNEtX5E5Scg9wjg957K1m85S5xXzQqorQjNa+UoMlNmDY4R8l8kpNImqO/qVQM+1TByN4R8oyI27m9vrX/L96FL1oQZXwHEG7Xmf6BpmLIwP7dOk74ABiJ7/KzRXs3zvICYVK2nUEwPQ+KlxYW5v609viEd+uvMVzc2eK7NhpCPALjPz7p6Terzw2UC2v+GEvL7fVrhHPh+CVacYcNvFt8+asLzOCDSAKhidP8HjEq38q4U8g8NObtmz6MNa6ALEiABEiAB1f+WFEiABEiABEiABOonUJ+gn+xIgARIgARIgARIgARIwE+AAheeBRK4TsDhcGzD9cLkOiaE+DAvL08VQttqiSXyVUh83VanBs6eSAR+oMqlAyycruihcpw4cSJ69/bXOd8YvXfvXmzbprDaZzExMXjggQegxOHhmhK+1+7C31i3BwTmNXnyZJ8IPNB27NiBnTt3ml5Gfd3RlaDfrm7vphNqwEDV3V2tI9C2bNmCTz5RF2SENlVAYnQrQ0FBAQ4dOhTagckR6qzV7sLfrl07kzODD1PnT3XMV0J7O62+s7Fs2TJcuXLFtnCjRo3CwIGqD0hdW/458K19toW5mRx9uSxZLLRhwcLhcKgGFPrNAQpdLtcEG2LQBQlEJQE+70TltjFpEiABEiABEiCBKCOQnZLxHSnwm5q0BV5bvCm30T/3ijJMTJcESIAESIAEWiQBCvpb5LZyUSRAAiRAAnYSoKDfTpr0RQIkQAIkQAIkQAItlwAFLi13b7ky8wSmTZuWrGlakdEMIcRDeXl5b5r3Fnpkt63yjhgPlPRVdQ9rVBvQGsgfZhzCbFf0UAkOGDAAY8aM0Q27dOkSli8PelFbKLeGr48fPx6333676bllZWVQP0pI3VyCdyV+ViLoQDt16hTcbrfptaiBqsO9UTHDO++8gz179oTlqzkGjx49GqqbfKApIb4S5JuxlJQU9O2rr1JRBQGqMMCKqc7z/i78RkUYDfV97NgxfPDBB1B73lgW7Gxs3boV+/bZp7RXXFSRSqCdqwKGvNNYq2u5fgWw/+gR3IX5QnV6tGQOh+MxAH8xcqJp2vDVq1e/bykAJ5NAlBLg806UbhzTJgESIAESIAESiCYCImvCjJcB8ZQ/aSHx3UWFuS9G0yKYKwmQAAmQAAmQQMMIUNDfMG6cRQIkQAIkcBMRoKD/JtpsLpUESIAESIAESIAELBCgwMUCPE5tMQQcDsdSAHMMFlRWXl7eNz8/v8rOxSYWyUUQyLLTZ32+to8AesTrRxQXF2P//v2W06ivO/jKlStx4cIFyzGUg/ri+AOoIgJ/F/7jx4+jqbrw17dAJRKfNWuW4ZDFixejsrLSNJ8RI0Zg8ODBuvGqaGHDhg2m/TTXwF69eiE1NVUXvqqqCoqFlDJkanfeeSeSk5N148rLy6GKVMIx1YW/W7duvhsUlJBf7ZUddvXqVV8hif8nnD1uaPxgZ+Pw4cPYtGlTQ93q5ilm8+fPh/oz0KbvBN6/ZFuom8nR18qSxZ+tLjg1NTU2ISHhKICugb6klIvdbne21RicTwLRSIDPO9G4a8yZBEiABEiABEigOQlkTZ7dz+utuOzMX33cTB7ZE2b1lvCqjgX+DywqpKZNX5K/Yp2Z+RxDAiRAAiRAAiQQ3QQo6I/u/WP2JEACJEACTUCAgv4mgMwQJEACJEACJEACJNACCFDg0gI2kUuwRGDatGl3aJr2CQDNwNF3XS6Xrd3Eem2RA7xeqFbqTfYZ5wt3Ag9106/uwIED2Lx5syV+/skzZsxAp06ddL62b9+O3bt32xLj7rvvxn333WfoS3Wn37t3L86fP29LLLudzJ49G+3atdO5VfzVPpi17t27Y+rUqYbDFy5cGBEFDPWtRYnAFyxYYDhk7dq1OHHiREgUCQkJmDdvXoN9qH3wd+FXPI2E6SGTMBiguu/7b4M4c+ZMQ1xYmtOjRw9MmTJF50MVSyxatMiS78DJKo6KF2i/PAz89oitoW4OZxKHO3VE/11DRYXVBaelpT0rhHjBwI9XCNE3Ly+PO2QVMudHHQE+70TdljFhEiABEiABEiCBZiTw5ckP9PVUxawG5MVYzTPvzfz6nyEeH/F43Pm2x14B8PiNtGWxN771A851zsj8kKYZ+TI0CZAACZAACbREAk32ZVdLhMc1kQAJkAAJ3BwEKOi/OfaZqyQBEiABEiABEiABqwQocLFKkPOjnUBaWtrvhLhxJXit9Vxs3759N6fTedXONSYWyb9A4DE7fYbylX4L8NpA/aiKigosWbIk1HRTryuhvRLcB5qdnePT09PRpUsXXQxVMKAKByLZRo4ciUGDBulS/Oyzz1BUVBRW6koQbyRCVx36Fe9It2Bi8I8++gjvvfeeqfSDnYXTp08jLy9P50OJz5WIX/3ZsWNHUzFCDbp27ZqP95EjR3Ds2DGo91NzW7CzYbZYwmz+6pYIdSNAoG2/CMz60KwXjqtDQODpsiTxO6tUZs6c2b6iokJ16Te6buJFl8v1XasxOJ8Eoo0An3eibceYLwmQAAmQAAmQQHMRyJya2VFUlDsFcH91Dvs1Ib5R1bXVBqfT6QnMKzMps7UWe+0nEPIZAP5r3DxSiseWFK58o7nWwbgkQAIkQAIkQAJNS4CC/qblzWgkQAIkQAJRSICC/ijcNKZMAiRAAiRAAiRAAs1AgAKXZoDOkBFDID09vYOUUrUETzBI6r9dLtfzdibbY7PsIzQctNOnGV/tYoA9o41HKvGzEkFbtaboHK+6sqvu7IG2bNkyXLlyxeoSGnV+YmIiJk+erIuhROFOpzOs2BMnTkTv3r11c9QtBe+8805YvppjsCpsUAUOgXbu3DmsWrXKVEr9+/fH2LFjDcdeunTJJ7JXAvtbbrkF6mzGxsaa8htq0Oeff46jR4/6hPx2vG9CxQv39dTUVPTq1Us3LZxiCTMxO3TogJkzZxoOHbQNuKiTeZjxetOPOVGWLLrbQcHhcPwSwPcMfF0SQvTMy8u7YEcc+iCBaCHA551o2SnmSQIkQAIkQAIk0NwEjLvt+7I6IIHFmpTXuykIJd7XUr2Q2QIIvK7x1Y6Xezz1aumrlc29HsYnARIgARIgARJoGgIU9DcNZ0YhARIgARKIYgIU9Efx5jF1EiABEiABEiABEmhCAhS4NCFshoo4Amlpad8SQqhrwQOtQgjRKy8v75SdSScWS9V9+Sk7fZr1tWwIMKaDfvQHH3wA9WPVhBDIysoyFE5v3LjRJ4K2ahkZGYbd1dUtA5HQHb2+9WmahuzsbKg/A83lckEJxc3agAEDMGbMGN1wVdSgihsi3eoTg5stzlDnbfbs2Wjbtm2jLlcVXKju++r8qp9IP2d33XUXRo/WV++EUyxhFuicOXPQpk0b3fBv7AVyrdcImU2jRY0TEk8eHSf+YHVRM2bM6FlVVXUAgK6SRQjxZF5enuUYVnPkfBJoSgJ83mlK2oxFAiRAAiRAAiQQ7QQyUzPbaZ7ylyHwSK2u+2aXtdobn/Bl5zrnebMTOI4ESIAESIAESCD6CVDQH/17yBWQAAmQAAk0MgEK+hsZMN2TAAmQAAmQAAmQQAshQIFLC9lILqNBBBwOxw4AXwqcLKX8P7fb/dUGOQ0yKXG7vBUVUKr2eDv9mvX1dE/guT760UpIrgTldliw7uB2dY6fNm0aunbtqkt17dq1OHFCXbQQ2aY69KtO/YEWblGFElErMbWRrVy5EhcuRH7z7WBi8K1bt2Lfvn2mNrK+Lv2mHAQZpDrvqw78SsCv/reU0oq7Jp1b39kwWyxhNmF1Q4Lag0BbfBL47qdmvXBcAIHPypLQH0J4rZJxOBx/BfCowd9v77vd7uFW/XM+CUQTAT7vRNNuMVcSIAESIAESIIEIISAWTMiY5AVeAjDURE4XIeV/eatav+IscV41MZ5DSIAESIAESIAEWhABCvpb0GZyKSRAAiRAAo1DgIL+xuFKryRAAiRAAiRAAiTQ0ghQ4NLSdpTrMUvA4XCMArAtyPjRLpfrHbO+zIxLLJE/h8RzZsY2xpihbQG3rnTheiS7OtwH6w5+8eJFrFixwvKyUlJS0LdvX52fXbt24d1337Xsv7EdDBw4EKNGqWNX1xpSVDFjxgx06hR4qz2wfft27N69u7GXYtm/4qB4BNrBgwdRWFho2n8wP6YdAL6u+6oLv1/EX15eHs70iBs7c+ZMqFsQAm3Lli345JNPbMu3d+/emDhxos7fiQrgvlLbwtx8jiQWlI0Ti6wuPC0tbbQQYquRH6/XO3LNmjXcJauQOT9qCPB5J2q2iomSAAmQAAmQAAlEHgGRNf6BAVLEPCoE0gDcBaB9dZqqs8K7EOIvXtEqz5nvvBR56TMjEiABEiABEiCBpiBAQX9TUGYMEiABEiABEiABEiDYmg7HAAAgAElEQVQBEiABEiABEiCBFk+AApcWv8VcYBACaWlprwohvm7w8kcul8tM9zHTbG/bKNvFtcIxAO1MT2qEgR+MBLrE6R0rAbUSUlu1+rqDK0G/EvZbsUGDBmHkyJE6F+fPn0dubq4V100yt3379pg1a5ZhrJycHIQjJB8+fDiGDBmi86WE6evXr2+S9VgJ0rNnT0yaNEnnoiHFDUOHDsWwYcPCSufMmTM1An4VM5q68IdaqHqPqPdKoB06dAgFBQWhppt+PTY2FllZWRBC/3XN1B3Ax1dMu+LAugQ+KEsW99oBxeFwfADgnkBfQog/5uXlfdOOGPRBAtFAgM870bBLzJEESIAESIAESIAESIAESIAESIAESCBaCVDQH607x7xJgARIgARIgARIgARIgARIgARIgAQiigAFLhG1HUymiQhkZGS0qaysPAWgTWBIKeVTbrf793am0rNE/ruU+ImdPhvi66X+wLzb9DM//fRTlJSUNMSlbk5GRgY6duyo++/vvPMO9uzZYylGfYL4ZcuW4cqVyFcQK0G/WkegFRUV4bPPPjPNp2vXrpg2bZrh+EWLFqGqqsq0r+YYGBcX5xODB9qlS5ewfPnysFNSNzcoYX/nzp0N51ZWVvq68B89etT3E07xRNjJNPOEHj16YMqUKbosFIPFixfbmp06g+osBtpPDgJ/KLM11M3lTMO0srFirdVFp6en/4uU8mUDP5eFEF3y8vKuWY3B+SQQDQT4vBMNu8QcSYAESIAESIAESIAESIAESIAESIAEopUABf3RunPMmwRIgARIgARIgARIgARIgARIgARIIKIIUOASUdvBZJqIQFpa2teEEH8yCHdNCNE1Ly/vgm2pbJSxia1wBEA323w20NGsW4H/GaCffPXqVSxdurSBXutOGzFiBAYPHqzzpUTUGzdutBwjmCB+69at2Ldvn2X/je1g1KhRGDhwoC7MgQMHsHnz5rDCK0G8EsYHWn5+Po4cUUcuci0mJgYLFizQJejxeLBw4cIGJ96hQwefqL9t27ZQHeSViP306dM4efJkg31G48Ts7Gzf+gNtzZo1trJQt0So2yICbfN5IGtXNJKLmJw3lCULfVVGmOlNnTq1Y2xs7AkArQKnSin/2e12/yVMlxxOAlFJgM87UbltTJoESIAESIAESIAESIAESIAESIAESCBKCFDQHyUbxTRJgARIgARIgARIgARIgARIgARIgAQimwAFLpG9P8yucQg4HI6tAEYbeP+by+V6zM6oPYrkw0Lg73b6bKivTrHAR6OMZ7/99ts4e/ZsQ13XzAvWHdyqUNsfIJggXgnYlZA90i0xMRGTJ0/WpVlRUYElS5aElf6ECRPQp08f3Zy9e/di27ZtYflq6sH9+vVDUlKSLuzFixexYsWKpk6nxcWbNGkSevbsqVvXRx99hPfee8+29ariienTpxv6G7AVuOK1LdRN50hqGHlsrCi1unCHw/E6gIcM/BS7XK5xVv1zPglEAwE+70TDLjFHEiABEiABEiABEiABEiABEiABEiCBaCVAQX+07hzzJgESIAESIAESIAESIAESIAESIAESiCgCFLhE1HYwmSYgkJaWNkQI8aFRKCHE+Ly8vCI700gslko9O8xOn1Z8rboHGN5O70GJfJXY1w4L1h18w4YNKCsrsxQimCC+qqoKixYtsuS7KSYH60yvYrvdbpw6dcp0GsFE8VeuXMGyZctM+2nqgb169cL48eMNO8jbLThv6rVFSjx1C4Qqfgk0VbSjinfstHnz5iEhIUHn8tHdwDrrNUJ2phpVvgTw+tFk8YjVpKdNmzZB07RNRn40TRu4evXqvVZjcD4JRDoBPu9E+g4xPxIgARIgARIgARIgARIgARIgARIggWgmQEF/NO8ecycBEiABEiABEiABEiABEiABEiABEogYAhS4RMxWMJEmIpCWlvY7IcRTBuE+cblcA+xMo8dmmSI0FNjp06qv7/UGvtNL7+XEiRNYu3atVfe++cG6g+/evRvbt2+3FEPTNKiCAfVnoK1fvx7Hjh2z5L8pJqsO/aowIdB27tyJHTt2mE5BiaiVmNrIcnNzcf78edO+GnNgbGws1M0NqmO8WnebNm2ChnO5XPj8888bM52bwrdiPGfOHMO15uTkoLy83DYOycnJuPPOO3X+/nYceP4z28LcfI4krolY9Dw6Rpy2uniHw7EHwF2BfqSUv3W73d+x6p/zSSDSCfB5J9J3iPmRAAmQAAmQAAmQAAmQAAmQAAmQAAlEMwEK+qN595g7CZAACZAACZAACZAACZAACZAACZBAxBCgwCVitoKJNAGB9PT0VlLKkwA6GIT7rsvletHONHoWyRwpMNdOn1Z93dcOyL3H2IvqcK863Vu1YN3BL1y4gJUrV1p1H7Rg4OOPP0Zpaall/43tYNCgQRg5cqQuzJkzZ7B69eqwwk+fPh2dO3fWzXn33Xexa9eusHzZObhTp04+8b4S8Xfr1s2Ua7vOh6lgN8GgWbNmoX379rqVlpSU4NNPP7WNwO233+67cSHQDl0Dkt61LUyNo06xwJfaAomtgG7xQPe4638maMC5KuBsFXCyEthxCSi9CFz02J9Dk3kUeK4sSfzCajyHw/GvAIz8nD916tRtpaWllVZjcD4JRDIBPu9E8u4wNxIgARIgARIgARIgARIgARIgARIggWgnQEF/tO8g8ycBEiABEiABEiABEiABEiABEiABEogIAhS4RMQ2MIkmIpCWlvawEOLvBuGqhBBd8vLyLtiVSs8tspf04iAAfSt5u4I0wI/6YHXXaKBDjH5yfn4+jhw50gCvdafU1x182bJluHLliqUYjV0wYCk5E5OVyFqJrY0s3O7pw4YNw9ChQ3Wu7LxxwcSSoLrwd+/evUbE37ZtWzPTasZUVlbi7bffxqVLl8Kax8HBCaiiEVU8EmiHDh1CQYF9F4fExcUhKyvLMJHx7wGfWbwM4JZY4P5bgNHtgfvaA3e1Dm/X914FCs8Ba88ChZFxaUU4CzhUloTbIYQMZ1Lg2IyMjFsrKyvLAMQZ+FngcrkWWfHPuSQQ6QT4vBPpO8T8SIAESIAESIAESIAESIAESIAESIAEopkABf3RvHvMnQRIgARIgARIgARIgARIgARIgARIIGIIUOASMVvBRJqAgMPhWAtgqkGoRS6Xa4GdKSQWy18C+J6dPu3y9Ye7gJld9N727t2Lbdu22RJm5syZ6NBBfxGC8q/iWDElFn/wwQcNXSxfvjwqROHBuqcXFxdj//79pvF07doV06ZNMxy/ePFiKKF8Y5naX9WBX3Xi79Gjh6Uwa9euhSpCuFnMXwChuN16661QRTCtW7fG1atXfef3wIED2LNnjyUcal8mT56s86HOhDobdprD4fCtI9D+4zPgL8cbFkkJ97+eCHy5a8PmG8265AGWnQJ+dQQ43XhvDfsSVhVhXkw/Ml6Ed3WHQQbp6ek5UkrdjTFSyjy32/2ArUnTGQlEGAE+70TYhjAdEiABEiABEiABEiABEiABEiABEiCBFkWAgv4WtZ1cDAmQAAmQAAmQAAmQAAmQAAmQAAmQQHMRoMClucgzblMTmD59emePx3MKgK43vRBiSl5e3ga7ckrcLtugAkcBdLLLp51+5t8GvNhf71EJiZUg3g4L1h386NGj2Lhxo+UQwQoG3nnnHctCaMvJmXAwatQoqJsGAu3gwYMoLCw04eHGENUdXXVJD7RNmzbh8OHDYfmqb3BMTEydLvzt2rWz7FvdCPH+++/j3Llzln1FugNVAKFE9qoIwkwBRHl5OTZv3ozjxxuoiAewYMECqH0LtDVr1uDkyZO2IfvSl74E9RNo688Cj+wOL8yX2gLP9wVSOoY3L5zRV73Aq2XA/5QBSuQf4baqLFlkWM3R4XCkAXAZ+PHEx8d3Xrly5UWrMTifBCKVAJ93InVnmBcJkAAJkAAJkAAJkAAJkAAJkAAJkEBLIEBBf0vYRa6BBEiABEiABEiABEiABEiABEiABEig2QlQ4NLsW8AEmoiAw+F4AsAfA8NJKU+43e7udqaRWCy/CuA1O33a6atrPPDeCGOPK1euxIULFyyHC9Yd3OPxYOHChZb9jxgxAoMHD9b5satgwHKCIRwE41NVVYVFixaFFT4lJQV9+/bVzfnkk0+wZcuWsHwFDm7fvn1NF36Vs1127NgxfPDBBzh1StXYtEyzqwDCSpHKpEmTfPsXaB9++KGvkMIuU935VZf+QLvmBe7cai5KnAC+1xv4RiIQ20TfAJ2sBP59P7D6jLkcm2uU9KLvsfHikMX4wuFwlH3x96Du7zshxFfz8vL+z6J/TieBiCXA552I3RomRgIkQAIkQAIkQAIkQAIkQAIkQAIk0AIINNHHuS2AFJdAAiTQaATmJSc/C+CFWgGeyyku/kWjBaTjFktgXlLSXyHEo/4FSk2buXTz5twWu2AujARIgARIgARIgARIIKIIUOASUdvBZBqRgMPhWA9gskGIF10u13ftDJ1YLIsAJNvp025f6+4FBrfRe92+fTt27w6zpbZBckrMPH/+fMPu4OvXr4cSdFsx1eF8ypQpOhder9cniFd/RrJpmobs7GyoPwMt3O7pd955J5KT9cdNdXjPyckJC4Pat27dutV0kleCfjvs6tWrKCsrq/mprKy0w23E+VC3FigBvfpRHI264zck6YKCAhw6FL6eW90CoW6DCLSzZ8/i7bffbkgqQecEuyliwS6g4Hz9oe5tB/x+AHBHgq0pmXambhL43n7gZIXpKU06UEj87Og48e9Wg6alpf1OCPGUgR+3y+XSV2RYDcj5JBAhBPi8EyEbwTRIgARIgARIgARIwCKBh1Lm9KhERSGE6Fft6qzX673fufntUouuOZ0ESIAESIAESMACAQr6LcDjVBIgAXsIUNBvD0d6ASjoj5xTkJmU1BrAw14hRmhSqgf/150lJVcjJ0NmQgIkQAIkQAIkQAL2E6DAxX6m9Bh5BKZPn97Z4/GcBqD7XFEIkZSXl2etjXmtJffaIgd4vdgbeRTqZvR8H+Bb+sbdPsH1hg0bbEk/WHfwjz/+GKWl1r9rVYL42NhYXa4qf7WOSLfJkyf7hPOBFm739FatWiEzM9NwuWaKA9q2bYtevXrZLkJX3ffVPqhbE86cifAW6BYOi9pD/0+HDh0seAo+9cqVK8jNzUW4hRCqIGPWrFmGjpcuXQpVaGGXBbsp4n/LgB8fDB4luyvwa78Uw2wy1y7Ce/Jj4MJRyAvHIC8cBTyVEJ36QHTsBXTsBdGpN0S7bmY94mwV8LU9wBbrF5SYjml2oASOHUsWlq/ISEtLSxFCFBjE9Ugpu7rd7pb7RjULm+NaJAE+77TIbeWiSIAESIAESIAEWhCBzKTM1lpc+cMA1H2Spd7KhNedJU7dAysF/dc3/Stj0jt4EmKfkhJ9pcQa2T1hudPp9LSgI8GlkAAJkAAJRBkBCvqjbMOYLgm0RAIU9LfEXW2eNVHQ3zzcDaKKeUlJv4EQ3655Tcrf5pSUqE6dMmKyZCIkQAIkQAIkQAIkYDMBClxsBkp3EUkgPT39m1+IFf/HILnDLperj51JJ5bIn0PiOTt9NoavpA5AzhC9Z4/Hg4ULF9oSMlh38PPnz/vEyVZt4sSJ6N27t86NumFA3TQQ6WZn9/T09HR06dJFt2TVid3tdqOqqqrOa+qGAyVCV53k7RKhX7t2DUeOHPGJ+NUNDBUVEdru3OLB8BdAKH7du3e3rQt/qLQaeq6VoN/opoXi4mLs378/VFjTr/fr1w9JSUm68XuuAJN3GLt5phfwrP4tbDjYe6AQ3k83QZ7YCXnusKm8ROtO0IbMgTZ0DkSbW0zNef4z4G/HTQ1t0kESSD+WLFwWgwqHw6GqnboH+pFSft3tdr9m0T+nk0BEEuDzTkRuC5MiARIgARIgARIgAT8BkTUh4zcAbnxHD/x2cUGu7jt6CvqB6uIH9cGdv3pfFWg/taRw1R95pEiABEiABEiguQhQ0N9c5BmXBEighgAF/TwMdhGgoN8uktb8ZKamtpMVFSsATK7xJMQHcXFxUxbm539uzTtnkwAJkAAJkAAJkEDkEqDAJXL3hpnZR8DhcOQDmBjoUQjx67y8vO/ZFklKLbEYJyBwq20+G9HR3tFA2xh9gPXr1/sE2Vatvu7gb731Fi5fvmwpxIABAzBmzBidj0uXLmH58uWWfDfFZDu7p/fv3x9jx441TPvcuXM4fPgwpJS45ZZbfCJ0o5sNGrLm06dP14j41f9uqaYKIPxFEJ06dbJlmaoAQt1eoAog1I8qgOjbty+GDx+Odu3aGcZYuXIlLlwIr4X8qFGjoIpHAu3gwYMoLCy0ZS3KSevWrTF37lxDfyNLgWO16jvUFzy/6geo7vz1mvTC+8kGeLb/BfLsZw3PVYuF1n8KYu7NgrhtUEg/i08Cz+4HqiKrvYOzLFnMD5l8iAEOh+MlAE8b/H24Ni8vb5pV/5xPApFIgM87kbgrzIkESIAESIAESIAErhPITM1sJ7zlK0Tt7+iBDzQNUxbm59b5jp6CfsCAgbqPdFVrcTHzr/n55TxXJEACJEACJNAcBCjobw7qjEkCJFCHAAX95g9EoGAdwHM5xcW/MO+hZY+koD8y9vex1NSES9euvQkh5tTKaFW7+Hg+/EbGFjELEiABEiABEiCBRiJAgUsjgaXbiCEwZcqUbnFxcUqdrvtMUUo5xu12b7Mr2Z7FcoYErLeetyuhEH7+PBBwGDSt/vjjj1FaWmpLFrNnzzYUJ2/duhX79u2zFKM+AfGKFStw8eJFS/6bYnKw7uklJSX49NNPw0rhwQcfhOoe35imROiq2EMJ0dVPS+3C36ZNG/Tq1ct3i0FTF0DEx8dDnYtWrVrptvL999/Hhx9+GNYWqzVMnnyjd4F/stq7JUuWhOUr1ODp06ejc+fOumH/+inwj5M3/vOL/YH5t9XvTZa9j6qCX0Gese8WARVR6zUSMROfg+jYs94E3GeAf94TasVN+3qsB7ccShFnrURNT08fJ6XcbOBDdXXs6narldNIoGUR4PNOy9pProYESIAESIAESKBxCcyfOPNZIeUL/igC+NuigtzHGiuq+o7+qrf9mwBufEcfRKDe0gT9DWH94JQHu8RXVq0BcJ9/TyTw8pKC3Gcaa4/olwRIgARIgARCEaCgPxQhvk4CJNDoBCjoN4+Ygv76WVHQb/4sNfbIuUlJwyHE3wUwVAIfQspHlpaUvNfYcemfBEiABEiABEiABJqTAAUuzUmfsZuCQFpa2lNCiN8ZxDrscrn62JlDYrF8C8BsO302pq+HugEv3KmPcP78eeTm2lOXEKw7uOoYv2nTJsvLmzFjBow6pm/fvh27d++27L+xHQTjc+jQIRQUFIQVvl+/fkhKSgprjpnBZ86cqekkf+rUKTNTonJMt27d0LNnT5+I384u/KoAQnXgVwUQqiDCjN1777245557dENPnjyJNWvU9/bmLSYmBgsWLDCc4Ha7YeeeqtsFhgwZoov19mng8b3X/3NIMX/5OVQV/gbefevMLzLckTHxiBn9NcQMf6jemQtPAt8Lr64m3EzCHf8vZcnilXAnBYwXDoejDEB3Az/fcLlc/2vRP6eTQMQR4PNOxG0JEyIBEiABEiABEohgAg0RmVtdTvaEmcMl5N8BDAXwoYB4ZFHBSt139BT0XyedNTEjHRJ/8j3XSRTGxlQ9/GZ+3hGr+8D5JEACJEACJNBQAhT0N5Qc55EACdhGgIJ+8ygp6K+fFQX95s8SR5IACZAACZAACZAACdhPgAIX+5nSY2QRcDgcShWdYpDVL10u17N2ZZu4Xd6KCkSV2rlnK2BbTT+vuiSWLVuGK1euWMYTrDu4x+PBwoULLfsPJiBWIur169db9t/YDoLxqaqqwqJFi8IOH6xAIBxHqnO7vwu/EqKXl7fMG9vj4uLQp0+fGhF/bGxsOJiCjrWjAKJLly5IT083jKG66od7M4Lq0K/OWqDt3LkTO3bssGXdyokqirj//vt1/i57gLu2hRbzy0snUbXiKcjzTaNDEF3vRtz0XwGtOwVl8LujwM8P2YbIqqPSsmQx0qqTtLS0F4UQ3zbws8Hlck2x6p/zSSDSCPB5J9J2hPmQAAmQAAmQAAlEMoHmEPSb5UFBv1lSHEcCJEACJEACTUuAgv6m5c1oJEACBgQo6Dd/LCjor58VBf3mzxJHkgAJkAAJkAAJkAAJ2E+AAhf7mdJj5BCYMmVKt7i4uGMAdJ8napo2avXq1dvtyrZHsfy2AF60y19T+dk0DOjfWh9t69at2Ldvn+U06usOvm7dOhw/ftxSjGACYuVUCeKVMD6SrT4+q1evhhKHh2tDhw7FsGHDwpp29uzZmi78qgt8S7aEhAQMHjwYAwcOhB0i/srKypoO/HYWQMybNw8q10ArLCzEwYMHw9qiQYMGYeRIvQ789OnTyMvLC8tXqMHZ2dmGXDeeAyYF181Dnj14Xcx/5XSoELa+LtreitiM30LcYnBdSXWkJ/cBKz63NWyDnXk1DDk+VuxqsAMADodDXeVRbOBDSilvdbvd4f/isZIQ55JAIxPg804jA6Z7EiABEiABEiCBFkWAgv6m285IZt10FBiJBEiABEigJRCgoL8l7CLXQAJRToCCfvMbSEF//awo6Dd/ljiSBEiABEiABEiABEjAfgIUuNjPlB4jh0BaWto3hBB/MMjosMvl6mNnpolFsgQCY+302RS+fng78PUe+kiHDx/Gpk2bbEkhWHfwXbt24d1337UcIysrC6rbeqBt3LjRJ1KPdAvGx0r+ffv2hRL2d+7c2XD5SoTu78KvGLXULvyBi+/VqxdSU1MtH4mmKIBITk7GnXfqReb79+9HcbGRFjv4stq3b49Zs2YZDsjJybF1/ydOnIjevXuHxVh+vheVK54Crl0Ka55tg2MTEDv1B9DuND4bV7zA1B3AwQi4rEIA/300WTxvde0Oh0MVu3UP9COE+GpeXt7/WfXP+SQQSQT4vBNJu8FcSIAESIAESIAEIp1AJIvM2aE/0k8P8yMBEiABErhZCVDQf7PuPNdNAhFEgIJ+85tBQX/9rCjoN3+WOJIESIAESIAESIAESMB+AhS42M+UHiOHgMPhWA5Ap2KVUr7gdrv/za5Me26RvaQXh+3y15R+UjsBbw7WR1SC78WLF9uSSrDu4OfOncOqVassx5gwYQL69NHXZ+zduxfbtm2z7L+xHQwfPhxDhgzRhdmyZQs++eQTS+E7dOjgE/W3bdvW1zVd7avqyt7Su/AbQWvXrh2mT59uWPwRCnLtAgjVhf/q1auhplh+/fbbb8f48eN1flTxhRLhh2uzZ8+GYhBoqjhAFQnYZQMGDMCYMWNMu5Of70Pl8ieBisum5zTOQIHYGb+B1sc4948uA9N3ApWycaKb9SqBT48li/5mxwcb53A4fg3guwav57hcrkyr/jmfBCKJAJ93Imk3mAsJkAAJkAAJkECkE6Cgv+l2KJJZNx0FRiIBEiABEmgJBCjobwm7yDU0BgGRNX78AI/X+88SmCmA2wH4L01XdxXvkcBib1XVm29t29agu4szMzNjPIcPjxWa9jUAKQLoCyAWgEfC98V1vvR6X4vp3XuL0+n0hLvIB0eP7qLFxn5FAFkABgLoUu3jIoCdlvNPTW3nraiYLYBvArgHQPtq/4rHuxL4uxYfv9yZnx+yHZRVQX/2hAm9K6uqnhDAXADqS5gGcZyTktJDeDyFAuhXvZYNIj5+ljM///Lc8eNHC69XdWyaVL3WiwL4lrO4+HWjvVH76z12bKTweB6TQtxfa3/V8BMAPgjFyCAfM8fAn3O93B8fMSLudOvWDuHxfBNCjLbzfAScvdpnQ31Du1tKmRsXF/faooIC2wUaVgT9jckEgK2/UzJTU9vJiooVACarQ6G+gJQxMSnLCguPZY4bN1BK+dwX78OZ1ft6VQK/WVpc/B/+AxT4npOaNnPp5s256nV17jSv9zFI+Uit91OVBA4KKdcKTfuts6hoT6jDaPZ9Xd9aFLfM8ePvk17vtwA8AKBbze8xKfcKIf4R7/G89ubWrRdC5RP4emZSUn8JfEsKoX6PqXZ3MQAUqwMAlsmYmN8rnmpe7XNVm3W4MTmeBEiABEiABEig5ROgwKXl7/HNukL1jHvx4kX17+42BgySXS5XiV1sehbJ70oBJY6MOmulAfuDaG/XrFlji/BbicpnzlSPe3pbtmwZrly5Yolbv379kJSUpPOh/Cr/kW6jRo3CwIHqY7C69v777+PDDz+M9PSjJr8HHngAt9xyi+l8VcGJEu8fOXLElveB6cDVA+Pj4zF//nzDaatXr8aZM2fCchnsnB04cACbN28Oy1d9g1XxyIMPPmjKX+SI+avTjWuNuHmvQXS+wzD/P33xicsP1ScwzWzCg2FHU8QOK2lMmzZtgqZpRtewnG/fvn2Xhny2byUfziWBxiTA553GpEvfJEACJEACJBCdBNRnRuL4tbFCk1+DV6ZAiBrdC5TuRSjdi3hNdm/VIN3L4yMejzvXrswhpHgYwIRa3xdXAfgEkG6vjHnVWbji4+tfm4e2QPG3FHLmkk2rfN+Vq871Fah6TIi635VDyoNCaGs9HvzWWbRS9115ZmpmO+EtXyGqv78PnYXKVn4ah/iUNwqX+b6T9sevREUhhPBpViSwQWoJs5z5zsvZ42eN9mqe5wXEDc2KwLcWbcqt0azo1yaeW7Jp5S8C86mvQ79vLZ5rs4XwfhMQNXoPCZwGZBG0mN/J2+I3mnnWyZ6Q8VcJPOqPX5t1fYx0+dViZRdrFb+h+VXnLjJTZg3WhOdxQKTV0laol5UmqEAK+XqnS4muV0tfrTRzJuZPnJEhpFh5g9eN/fvKmPQOVa1iFwB4AsCgag2b0pIdFxIFkNpLizavUN04TL0P/FnMs+MAACAASURBVDEenPJgl1ZVlV+RUmnLbuy30k4ofQ8kcoXQXltUsMJ2fY8ZJhxDAiRAAjcbAQr6b7Yd53pDEshMSbnb6/H8WcDU1e7qHzA/E1L+2llSYrqdVGZS0kQpxB+r/5FVb04S2KLFxHzVWVi4K2TyAKrFsT8F8GS1sL2+aReFEP8Fr/cVs/kr0fOZ+PhnIMQPaon4g8U4JYT4F2dR0ZL6/tFoVvgbGCRz1KjuiIt7RQKzq8W4QdeqOMZq2qOLN2/eG2xQoIBeAnvjYmOnVnk8T0PK7+hiSPmNnJKS/w3wJzKTkydJ4Pdm9hfAOQF8Bz17vh74wNNIgn6ROW7cfCnl7wDcFuJMXYSUP76louKlV0tLQz5ghHn2VOFKjiblk86SkvC+Na0n6QYK+huNiUq1MX6nBIrgAXwupZwGIFkI8ctaBUh+Wi/nFBc/4/8/RoJ+zeNZB017Skr5nyHe2+rDkR/dcu3aC/WdC7Pv62CC/nghYj1VVS+aeH+XCeBhZ3HxBpt/R/rWGa9pv6/welUrzfuVfwr6zVDmGBIgARIgARK4eQlQ4HLz7n1LX3laWtokIYTRv7nPu1yuzuF+UVQfr8QiWQJh6jOZiMT++mBgcid9akpMrkTldliw7uB2dKFv3bo15s5V/RL0lpubi/Pnz9uxhEbxoXLPyMiAEm8HWmFhIQ4ePNgocW82p4MHD8aIESPqXXZVVRWOHTvmE/EfPXrUcqGJHYzT0tJw2236j8J27NiBnTt3hhWiZ8+emDRJ6Sfq2rVr1+B0OsPyFWqwKuBRhTz1mfx8LyqXfysCOvPXzVJ0SERc1utAnL9PTt3XJ+8A9lirQQqFL+TrUuKnx8aJmiYYIScYDKguelO/HNsavJzicrnsq/JoSIKcQwI2EuDzjo0w6YoESIAESIAEWgCBzJSMiZqAKd0LgC1eqX3VWbjCnO5FFQqcLJ8vJF4yoWtQNE37NxL0y4rW67TYq09BiJDflUvIH3W6nPhCbZG2XSJzvdBe7hWImeqF92mfruR6k7ra9o3FBbk1mhUrgn6hiWmySnaHhv8zwXwLvJ5HF29eHVR/o5JsqGA+0gX9mSmz7taE988wpys7JQWekV0TloQqgjAS9MuurX5t8r3ggcTfvTEJTzvznSEbr1af2Z8Kc9oyVTiQ462seNJZ4rZN39MCfg1yCSRAAiRgOwEK+m1HSodRTEDMS0qaByHUP7r83ebNLUfKJaKi4nFnaWmobzXF3KSkJ4MIbuuLdbZasPp2fYPmjBnTS9O0HAhh/i5m5dBk/pkjRnSU8fGvQgjjllbGyXkgxIu3lJc/H0z8a1b4W9v93KSk4UIIdSf2neY2yTeqXo46Ab2Un6mKZyHEY0YFA7W7mivn6ssblJV9V0r5MxPFFLXTNmRkt6DfV4yRkPAzw+KE+iCaOB+quELGxi6EEKlh7Ic6e7u8QjywrLjYlm/VwxX0NyYT1V2+sX6nGAj6zwJQlffBCnmeyykurqm8D3zPCeARKeWMMN7bHiHE951FRb8KJtwx+742EvRrwDMSeDmM9/dJIWWGs6REVZwHNd/vsFat1DfrPnG+SVsEoI8qlvD9uqx1G4LJ+RxGAiRAAiRAAiRwExGgwOUm2uybbKkOh0M9T/xr4LKllIvdbne2XTh6b5aJHg1H7fLXHH6+2gP4sbrnMcBUB3DVCdwOC9Yd/PDhw9i0yahJdHhRp0+fjs6dVZ1GXSstLcXHH6uGd5FlXbt2RWJiIvr27Yv27fUf6VVWViInJwceT9gXYEbWQiMkm/T0dHTp4r8I9EZSivP+/ft9XfiVmD/SbOjQoRg2bJgurVOnTsHtdoeVbmxsLLKz/3/2zgM+quvK/7/zRoVqbIrpjrsNtuPY2IBGBZmmESD6ILmQsklsJyF1d+NNtiX5p2w2u5u+SRxvEtuJLTEC0zWiRaiMwDbG2Ia4AW40A6YXlXnnzx1pxGjem5k3M29U0Lmfjz7eZe4999zvve9l3rzfOcf81uf1enH06NG47EXrnJubGzjbkVpAzL9yCdAQ8129bT7FY0i74T6kFajcM8a28ijwxbfisZaSvm8ccJLKbJhUc7lcy1Thy3AjzPyDysrKpAIGknJMBgsBmwnI847NQMWcEBACQkAICIHuS4AW5c36IsE00Vy0VR1XmfZLa1ZF1b0oobHmv/ALEFRF+XABezT7pwFeUla9Rr03j5ilPFz0TmoexiwGrOpg/GD+VlnNmrZ35akT9GPfxcoEKsmGuWYlpLqAApOooJ+BEyDaSMwqmWaalaPJwIes3tHXrIn4jv4yFPRTcd6sxQD9Kk5dmSWxvUHQD5WMkQZECOaItE2PDzg7fEm0qgDu/BnDNL/j2YsVNOLT9wC7HWn+Gc9sXmeLvsfKOZM+QkAICIGeRkAE/T1tx2W9EQm4s7NnM7MSboamDDoB5lIC1mtEr/gBVdZq/MWSRY8CGBlm7PvlPp/KWh/xwWCB07mAWkS3oXOozP4rQbSGmBuYKBO6PhtE6gVA6BflqILVKELV10H0FDEHXo8w0U3M/NmLfgRKdAUbA48PamhYEkl0H8G+ehO6A8AfL0ZtfhiwD9yjKpGF8fEz0ZJldXUqOtvQrAp/gwPdWVnjmUiVPLs6xJiRoxIoA3PCeB9gounL6up2hTsSr4DeIOh3Or/BgBI5hD5UKiHCn9VDlgPY06xpY8nvn4yWIIHQnH0qY/2nl/l8qm+gqQCB5v37B5HD0WZPa27+WZjo+vu6w/G/wTGZDkfTs1VVx8LPoRKuH8vM/BUBD4et23A+wIHyce1fZDH/rLy+/htm57vV9tMEVYKrrRnPBtFNpraBDdTQ4LYQEBPzDhaPoD+VTAL7l8J7iomgPxabqIL+i2XZ1Jv24a1GzhNRHTM/p65rnfkOIppx8T51V9jZPk6aNs1TW7s9mevaZC3qWr4AIKge+ZCBdUS0sXWeXLRc2+H34M2UkTHHU1Vl+gY7yn6fJ6CS1TkMrhcoAJFKN2j4sUIE/bGOmnwuBISAEBACQqBnExCBS8/e/8t59S6X6xUAqsR2ePuM1+v9k11rH+7jrxHwU7vsdYad63sBNerpyaQpUfmFC+pxJ7kWKTu4yopeWqp+2kquKdGzEj+Ht0OHDmHjxuCjWXJzJDNaZeJXAn7FYfjw4UhPT49q7q233sK2bduSmVLGthLo168fVIWI8Hb27FkoIfv585YLmHY404EDB2LGDPXzhrEtXboUjY2Ncfk0efLkwDkMb6+88grUn10tUgCPss9H3mgR8zeetWu6lNhJm/RNaLcZz42aLHsH8E7yt8Wk/PYz7jicTa8lY6SwsPDzzPy4iY2XvF5v9JIWyUwsY4VABxOQ550OBi7TCQEhIASEgBDoogQW5RYtIDLRvRCvBGMNMRqYkEmg2dwS+Nr2zjWWCPzhcQ+nn+x7UIml2+kalOBcA5UCehUYKmHigFYB/uSwd7rnmbF4ac1qFXRr2gyid/BBArW9KwdzHTR6jnT+kEF3gGD6rlzX9Wme2rXBd+V0f37RIIf/0o8UzdT8RQa3BfgSsDSN078WdIr87L8wMu1YaNZ2Y4b+6IeAbRL0m8zyOpjWEenPs9o/oqnMmEHtNTpqWFSBdyoE/Sqxoh2slfPx+hfh7DcrPZDa34vJNU+ClF5Iy9fBJdReE6SmjCq2Dxf0AzgMYHCrTqMZ4O1gLCNAJSe9jolcBOSFXQONClFZ9arlZqen9RpTujWjvofwR3Xu1Tgd2k1ERu2Q0lVwRi+3Z6MnVsLbLnoHE7eEgBAQAl2bgAj6u/b+iHcdRGCe03m1Bqwn4M6QKcuJ+RFPfb2hXJA7K6s3E6ns0Z9r68+8j9LTp3iqq1WErKEtyM6+jZjXX/yCFvqmJ+IcxRMnjrko/l5KQOgb1EiCVZUJ/H9A1PblP5CNnujTnro6JXxvF2QQyEqemfnYxX//95Avdo0gur+8rs7sSx25s7Ieuxhs8KOQhUW0r/joRN8n4KshAuD3iHmKp77+7XA48Qj6W6sErGiXCZ55WxpzSenWre+E2y6ZOPHaZqLS0KoFDJQNamhYHB68EEXQfx7Mv0tj/nnp1q0q0tQQtGGyv0qg/3ON+V889fWGt5nurKyB0LQyZp4a4rOPGhpmRBO2hwvWAbQTake6ZNzZ2cXM/BSAYN358wz8kzZy5K/Dy3qpQAJ9//4vEfAfIcEQp0A0q7yuriZ8DndWlouJVobaJqLPeOrqloazimAbzLxkWX39r5O95OMR9KeSSarvKVEE/Sp4pkzT9f/AqFG7I5VsM7nmAugJWOFIS/tKaXX1+2F7Qe7s7EXM/MewAJkflvt8/2y2b1av6yhrUdfNd4n5F+HXUIR78FnSNJenrs60jPnC7Oz5YH425JwqtzekpaV91mS9cOfmjmW//0m0BCldutVLhv5kL1MZLwSEgBAQAkLgsiYgApfLent77OKKiooGNzU1HTEDkJ6ePmT16tW2paIe4WMfgKzuDvvFccDw4NN36EO/zxfIYJ5sU9nB3W43QuL/20xu2LABhw+rd32JN5Xxfvr06QYDzIyysjKowIGObESEIUOGtIn4zaoHRPJHCcxVZYSuLDTvSJbJzjV27FjcfffdBjO7du3Cjh0q50fXbgsXLkSvXr0MTtbV1WHfPtOfdCMuaMyYMRg3zqjTPnbsGCoqKmwDobLzqyz9Zq1p5ZfB+03zLNg2vy2G0nsjY/FzQK8rDOZKPwT+fo8tsyRj5P8dcJJK1JNwKywsHHUxiU7472kBe0R0dUVFhen/jiY8oQwUAp1EQJ53Ogm8TCsEhIAQEAJCoAsRuD+76DbdgXa6FyYq58aGRzz1lQZtTXHezDGApnQDbboXBjaz1muOp8pjSNS2KHfWo0SB7OfBpId+MP1cb878F0+9x6i7yJ0zViO93TtdFTSggVyl1atMH1TDBf1teAkriLWvlFavNLwrL8mbtYhB7d6VM+OHS2tWm74rVzYNlQCAJ0urV6vEjxFbFEG/WvvvSHP8vLRqhalmxWxOJnps6ZZVKilluxZlnuNE/Fn/1b1XGXQkWe7eWsaFf7wYUPGvYQLyn5VVrzZNDhmvYD7opME/5j3pyMj9c81y05KAibBWc8Xjn9nZB3gbaWklpVUrDFqlBycUXtGcmaY0Vo+0O8/E3yzbsuZ/zA6BiaA/2O1FnbVPeWpW7g4fV5I3x6lDV8kaQxOieg5rpx+oqqoy/Ih3f85sl65xe30P+DOl1WtM9T2OD89/iZlCtUNg8JKl1WuS1vd0oVubuCIEhIAQ6DIERNDfZbZCHOlMAq2ZtJWQPfBQwMBWvbl51nPPP68ynZu2eePHD9LS0tYQMPHSF3x6qLyu7i/hA/Lz89MGNzb+pl0AgIWs5EqM3qRplQTc3GqzkZjneOrrvaFzuHNyxrGubwjJaK3E2ouX+XwRo47VuwSDSJ+5goAFBvFsAvYjZG3/brnP951wPlaFv2qcoS/zbp1oxnKfL2JJJ3dW1o1MtAnANa1znyLA5fH56kN9iSDo/xDM88rr65WoIGIL9ytS0EC7fQv3izmqIDmw/qysP4HoUyF2Ygr6S/LyRjc1N6tzNKZ1nJ+IvuWpq2srAWeyMFrodH4PQFvEOBM9cyw9/VPhX/oXOp0/B/CVEBs/Lvf5vhWlWoXBdiBiOUp2dav3B6uC/lQzSfU9JYIIXmXWNw2ksHDNqfte1Cod6p4Rfiai7ZvV6zrSWmLdw0zvwRECXForjKwD4AxhEbMyhFngjWTot3o1Sj8hIASEgBAQAj2TgAhceua+X+6rdrlcnwXwhMk6d3q93k/Ytf5RPh6pAx/YZa8z7fzoOuCTw4wevPPOO6itNY1BjtvdKVOmBLLThze7hNXFxcWmme+3bNmC99831azGvYZoA5ToetSoUQERv5Us/JFsKTH/Rx8Z9AS2+trVjKmAj2HDhgXYDRo0CH369IGqaqCCGs6cOQN1Dt94442E3FZifiXqD287d+7Eq6++mpDNjhyUlZWFG25oV7Q0ML0S8ytRfzztiiuuwOzZs02HeDweNDQ0xGMuYl9VgUJdj2bNv7MU/jqVc6brN8c9n4Fj/OdNHb13O3AgvgIJdi941wEnGcuSxDmLy+VSFWENFwgRfaqiokIlWpEmBLo9AXne6fZbKAsQAkJACAgBIZAUAaV7Gcr9fwO+lPjSSrbukvy517LeXAlQm+5F02nOs7Wr2ute8oqu0wCl67iu1VE/wP+iD+39k0iJ7FS/B/MLRzXraSsAhEZdlw04O3zx49sfbwpfdARBf9TM6epdeUne7O+FZtyPFpig5kxEZG4mtG8JUNDmlVavjKpZMZszHkF/rOoJrRypOG/WY8ClZKBqHGn6lLKqtYbKZ/EI5kP3qasJ+gNnX++vAkceaPOTeaPe3FRsFsgS7BPIht/n0H+AWAU8BNt7ukZTPFWrDMlQzQT9Vq6xRbmzHyJiVUU1GAjztp7G+Z7Na/Ybzn9e0c8pRN/DwI+XVq+Oqu+J9+wndaORwUJACAiBHk5ABP09/ADI8lsILMzO/jaYf9DGg+ify+vqfhiLz0KnU435dki/X5T7fCorfbumsu37NU09eATftB4nTZvmqa2NmUJpQXb2o8QcGoH8x3KfT71Mb8sSbyKofuJoRsYXzKItQx0zySJu5hctyMr6BREtCY5l5l8tq69XAm5DpvpQ+26nM4sB9RDWkn6JeVuGw1H4TG3t8dB+VoW/90+YMLTR4dgYUrXANMDBbN8WOp0qkEBVJAg2Q2ZxE0G/yrL/6WU+359jnAUldFYvZR4KOUMLIlQ7aOsSCPRoanoGzO62f2R+tLy+/neR5ktE0L8gK+tLrVHsLWYjBG6Ez+nOy7uOm5o2gSjwwMzA+9C0/GW1tW3pBD+dn9/rTGOjB8CstvOhabOX1daqyhARW/g1YZdI2qqgP5VM1KJTfU+JIIL/frnPp7KJRb0uA/45nd+8mGn/x217BuzUgenP+XyB8mmR2nyn815VzQStpeGi7ZvV69p0Lcw/K6+vN43ib3fvCL93Mz9ZXl9vyGrgzs7OYV33gqhv63jr9+CcnAmk6yq13lWt18Eedjhyl9fUmEb/x7hXyMdCQAgIASEgBITAZU5ABC6X+Qb30OUVFhaWM/OC8OUz848rKyv/yS4sI+r5y2B0D2VqjEVPvwr4463GTkrgq4S+drRI2cGPHz+OtWvXJj2FygiuMoOHt7feegvbtm1L2r6ZgdAs/AMHDkx6jurqarz33ntJ2+kOBpS4XAn4R44caRroEb6GCxcuBIJLDh06FNfybrzxRkyceCm3SXCwCvJQwR5dvV1zzTXIy1OV6Nu3RK/NefPmoW/f4E8Nl2wmkvE/Gru5c+eiX79+hi588gM0/WVRV8fe4l9mf2R88jkgvY/B3z8dAv45vgIJtq9ZJ1x3KIsMGRXjmcjlcv03gFCRRnD4s16v95LoIx6j0lcIdDEC8rzTxTZE3BECQkAICAEh0MEEVLZ9Bm0iUJvuRdf1aZ7atTF1L4bM+4w/ltWsbqd7WZQ360uEQHb+lsao0jN7zfVs9JyMtdSSSTNzmbU1bdoU4JRO7PJsWdMuyaOyYxD0E3ZmNKVNf9r3XNR35cWTiu5lxnpqfVeOFGSNNxH0+5np00trVsXSrAQQha8tDkG/n5mXLK1Z89tYrOdNmTcoo6lZsW77gSBSxvbLRdBfnD/zdta1TSFZ8I+TrhWW1q6M+SOZGS8Cfbe0epUhGaqJoP+A5sf0Z+tWqwDyiK01qKU6JBjmuNm1qfQ957m/Bxyi7yGevXTLmuj6nvBrP8bZj3WG5HMhIASEgBCITEAE/XI6hEASBBZmZ88H86Us+BHEpAuzsx8E86Uv2ESeo+nppuWNwt1ZkJNzPXS9ioDRLQ8t7UXxD+TkXNXo91eAaELr5zGzvIfOYQhKoPZVBtxZWSOZqArAja3jLAthTYS6RwmY5vH5Xg7zoZ24GJGybGdnz2bmtkoK8WR1N6lisKF3v37znl6//mzQF4Ogn3mfrut5y7dtS1mGQIPwO8Lagz7GK+g32QOVnX++p65ulYWjrwIV/g/AZ1r7+kFUVF5XF1o33BDMoB70ltXXRy2v5c7K6s2alk/MgbeeDDQRc42nvj6ptHlWBP0dwMQCWvMuVu8pJms4oQT5y32+F6xMbhDbWwxiMgl6Mb2mlQ9JCPotr2VBTk4R6XroWTZc162+tA++iuMeHL5mu4JPrOyT9BECQkAICAEhIAS6HwERuHS/PROPoxNwu92O06dPnwJgUGASUX5FRYVtCt4RPlYJAQouhz3powGvjwccJr+8er1eHD16NOllDhgwAEVFRaZ2li9fjnPnziU1h8pirrKZhzdlV9m3o2VmZrYToav/34528OBBvPzyyzh2LGLhTTum6VQbDoejLQu/EvGbib1jOcjMePHFF+PK1n/11Vdj+vTpBtPNzc0oKyuDstmVm8p2v2jRIhAZL85Ers3x48fj5puDCSYvrTyRjP/RuN1zzz249VaTKCFmND4xFWg635Wxt/nmmPgFOO5ebPD1tB+49fnOXQIzvnowm5IKKps+ffo0TdNUIozwdtLr9apEEV37AuncLZDZuwkBed7pJhslbgoBISAEhIAQSBGB4rxZDwIUKiz3HNZOW9K9PJAz83q/pindSYvuBbzNoXPhM7VrA8kg3VPdA7TG8+sAClZc94PpobKaVaVWlmOWQT2yaHr2N4m5LfkdEf65dMvqmAk/TcT2R3XNP81Tta6d/iXor00Z+velac15f6mqsKRZSULQbyoAj8TepMqB6Vm4XAT9JXmzv8Pg0ASizxzWTn8qVpLVIL/i3NkloIBmrDWDPvv0jN4zwoNVwgX9RPhz6ZbVn4z1POnOd/cj/cJKAia3zukHoahsy+pQbY/6iEomFT3FfClZaaRgjNC9d2e5e2sZF/JJD+p7qElvbqyJVp3AynUrfYSAEBACQsBIQAT9ciqEQBIEDGLSSIJ+p/P3wKWyY4iRhb3dF6P8/H7c2LgSrV+8wsWkbqfzE6rEEoDBgXFEr6Snp095tqrK0tthE0HsY+U+338GfVgwceJU0jSV2i2j9d+2NBIVraqrO20FXXj1ADbJ3m5V+GuoRGBRhKz8vD8/f3CTyjbP/PHA4yFgyLLdGcJdq2sPso5X0G+oDhFnkMLCrKxHQBQahd3ufCi/TNawVwdKrIrLrZwjq32sCPo7golVf8P7Wb2nmAj6LQfaRNgzw76arcFE0B9xXqtnO5m1mNy/NlNGxhxPVdWZoP9mVSQQFrgUbb86476Q6PmRcUJACAgBISAEhEDnExCBS+fvgXhgL4GCgoJcIlLZncLbuf79+18Rrdx5PJ6MeJH7oBFtAffxjO2qfT1jAecAo3c7d+7Eq6++aovb8+fPR58+xmzXW7duxdtvG6p2xzVnr169sHDhQtMxa9aswYkTJ+KyF+w8ePDgQAb5UaNGYdCgQQnZMBvU2NiIAwcOQFUQOHz4sG12u5IhJdpX3FQmfvVnV4unkkFaWhpKSkpMp964cWPcGf/tWkM8dlRAggpMCG/qulTXZzxNBVPcd999hiGJZvyPNLe6VgoLC00/bvZ+C/pe22Kr4ll+3H2p95VIX/wckGYM3sndAey9ELdJOwesP+CkpILKCgsLM5lZZQ41LFDTtInr1q2LmbnRzgWJLSGQCgLyvJMKqmJTCAgBISAEhED3IVA8qej34BDdC/BoWfXq31lZgUFwHJbh250/4xOa7rikewHed+h6/jO1a/dasa/6hAccKB1NZq+GdkkeVT+rovfweU0E/VFF8LYI+uPMhG51bfGuJZyFO39WjqaTSs4RLFv3iqZhyrNVq9vplC4HQf/i6dP7NlzIfE4lL73EgR8qq17zF6tn0xjQAtNgEIOgH3iytHr1p2PNYyLoB0fIvG8SjLEXhJKyLastJY+M5Yt8LgSEgBAQAskREEF/cvxkdA8nYEV8ayJWbWRdn7ls69aNduAzEbSu6ZeR4f5TVZUtr0AMgm7mKiKKmn09dF0MzAEuRXeaZd+3Ivw1FeUCPybgRSscdaAXAf8E4LbW/gYhcmcId62sPXR98Qr6TQIydjHwHxpg6XwwcI/aszYfTIJW5k+YMIocjgoCbg/xtZmA9WD+Zd/MzCq7zmOsvbYi6O8IJrH8jPS5lXuKGpuMCF6Nj/fcBf3tjoJ+QxUTwHIFALXuzrgvJHp+ZJwQEAJCQAgIASHQ+QRE4NL5eyAe2EugsLDwB8z87XCrzLyisrJynl2zjajnIjCsVJKza8qU2/nSSODb1xinUdn5VSZwO1qk7ODvvfcelEg72TZjxgwMHDjQYGbHjh3YtStqpe+2MRkZGe2y8KtAAbvaRx99hP379weE/IprV88OH++6NU1rl4W/f//+8Zqw1P/8+fNYtWoVmpqaLPWfPHmyaUDB7t278dJLL1my0ZmdbrvtNtx1110GF9R5WrduXVyuqQCH4uJi04z/FRUVtlaJeOCBB6DORHjT99WgueLST3dxLaATOqfN+E9o1+YYZv7a24DnSCc4dGlKv78vBhy+k5IKLnO5XGsAzDRZyXcv3vu/06krlMmFgA0E5HnHBohiQggIASEgBIRANyVgIhhuZE2bubRqpS26l3AhcyQxfjR8hqCACGJ4q6L38LniFcFfzoL+B/MLRzXraerHp+sUJwYfJPCUsuq1fwvldjkI+uOtzGB2Rs2CAswE9x0h6G/dO5W5v52+B8B6TadfZqad6jB9Tze9HYrbQkAICIGUEhBBf0rxivHuSuDhcePSP8rMvO9itvv5YFZvGIYBiJ02zETsHJ4ZHkBcmbRjMTQR3D9ZXl8fM0Izlt3g5wuzs78N5h9Y7W+hn5UM74Y+s7Oz+2cwrwYwycIcVrqkVNAfEFw3NBSCaDYD4wkYDsDKm9eomdLjitwKSgAAIABJREFUFfQvzM5WZ3iZFSCW+kSqQpGV5QTRcwCMKc4APwPvA6jSmMtSKfC3IujvKCahPO28pyi7IuhvoWslQ79JEMJBh65PKdu6td2PCZHOvwj6Ld0ZpJMQEAJCQAgIASHQSkAELnIULjcCLpfLByDLZF2Per1eSxnYrDAZ7uPfEPColb7dpc/YPsCGO829LSsrsyyejrZela09Pz/f0KW5uRlqjmQF7nfeeSfuuOMOg/0zZ85g5cqVEe2rIACVuVxlkVcZ+Yns+QlaZeE/ePBgQMCvhPwXLljKVdBdjkzAz759+wbYqb+hQ4dCCcY7or3xxht44QVridhuvfVW3HOPyv/Qvp08eRKrV6uf7rp2u+qqqzBzppneGigvL4/7XE2ZMiVQdSK8vfLKK1B/drWCggIMGTLEaK7hFBr/z2XXNCm34xj3KTgmPGKY5+nDwD9ZzruZGjcZmH/QGfh9M+FWUFCwhIh+GW6AmasrKyvt+l07Yf9koBBIloA87yRLUMYLASEgBISAEOi+BO7PLxqs69gE4OOtq4ianT7elZbkFn2dCf8THEcWM5OHzmNVcC+CfsAqq0j7+EDOzKv8GlUANCHaebgcBP1WA0VinXkjC3ps6ZZV/xk6riME/Wq+krw5Th26qjpgqu+B0vcQqjQ/lYnAP9bOyudCQAgIAXsJ2PM2xV6fxJoQ6DQCSiSrNzZ+lYB/AHBl3I6YZS/PzR1Ofn8NATcEv8iSpk3z1NZuj9u+yQBDpu0IgutE5zIRkCdqKjguIUG/iSg3WT9SIuhvDeD4Dpj/DkDvBJy0V9DvdH7zoh8/TsAP8yFRzldJXt5of3PzTxmYC8ARZc5A9n5d0763rLb2+UDAtk3NkqC/A5mk4p6iUImgv+XAJCLoZ2APOxy5y2tqDlo5diLot0JJ+ggBISAEhIAQEAJBAiJwkbNwORHIz89P69Wr13kABkWxpmm3rFu37k271jvCx/sBjLDLXlexs2MccHWG0Zuamhq8++67SbupxN4lJSWmdtavX48PP/wwqTkGDRqEwsJCUxsffPABtm3bBpXdPT09PSBoViJ0FWSQmZmZ1Lyhg48fP96WhT/Z9djmlM2GFDv1p9hdccUVtlhvaGho46YCIFQwhAq0uP3223HNNSalI4BAlv5Tp07FnF9VCpgzRxXkNLbly5fj3LlzMW10docFCxagd2/jz3Y+nw9798anKh8zZgzGjRtnWNKRI0dQWVlp21JvvvlmqKocZq3pqbngM8ld77Y5GsOQNnIc0uYY9O447QduVb8Sdm77wwEnfTYZFwoKCm4jotdMbJw/cuTIgO3bt1srhZGMEzJWCKSQgDzvpBCumBYCQkAICAEh0MUJJCsAj7W8RLLZh9u06qMI+pMX9JtUbDAN8LgsBP05M8dpmrYBwFWBMxeh8kOsM96VBP3K15K8OaMZ+k9hQd+jsveTrn2vtHalrfqeWMzkcyEgBIRATyQggv6euOuyZlMC7qysG3WicgIi5E/DeTAfAlGo+LgvgKFtBkXQb+V0XbaCfrfTmcVAeRQRwmkA4cWjB4RVf+i2gv7g5ithf1Nzs0q19SAB10Y5FH4CVqCpaYnnhRcOWTk8sfp0JUF/qu4pioEI+ltOggj6Y10R8rkQEAJCQAgIASHQ0QRE4NLRxGW+VBIoLCzMZuZakzmOeb3ewXbNPbSOb3cQXrXLXley8983ACUmea727NmD+vp6W1ydOnUqhg1ThSXbt127dmHHjh1JzxExK3ir5RMnTuDKK+PPiRHJsaamJhw6dCggRld/KmDgcmt9+vQJiPdVBQO1d3Zl4T927BhUoIUS8Kv/26yp4Iu5c+eaBl28/PLLeO01Mx2y0ZIS9Cthf3h7/vnn8eabtsX6pGzrJ06ciBtvvNFg/5133kFtrdltL7IrKghj9uzZph2WLl0aCKawo/Xq1QsLFy40NdVc/yvoO56xY5rU20jvjYzPq6Sexnb9NqBBT70LUWY4csBJZtkJ43LK5XKdBGCIzmHmCZWVlZ0fthDXaqSzEGhPQJ535EQIASEgBISAEOi5BKyK5RMlJIL+FnIGznGKx60GKyS7nyLoz8j9c81ySwkEg9dEVxP0X/IrIOwP6HsQQ98DYIWu+Zd4qtbZou9J9H4h44SAEBAClzMBEfRfzrsra7NMYJ7TebWmIgrbi/mV+PqPTPT4oAsX3nzcJHuOQUxqIuhvzdi+CcxtpcdszdCflfUIiH7btli7M/Q7nb8H8LkQmFEF55ahh3Q0VBkADHPcP2HC0EaHo5qAm1uHGjLsJzJ36JhkMnEvyM6+jZjXh4n5j4Dopw7mpfrIke94PB5/uI9W1h46xqRiQtT9WJCd/XVibitNB5vPRyzmref/XmYuIEDVM7/OkL2febdONGO5z5d0ekIrgv6OYJLKe4piLoL+lpOXiKAfwEGHrk8p27r1b7HOr/o8mfuCFfvSRwgIASEgBISAELi8CIjA5fLaz56+GpfL9Y8A2pV9bmWy0uv1qspstrQRPo40jy32O9PIrEHA74K/YoQ4okTqy5Yts8W1SNnBVWb7tWvXJj2Hyhw/ZcqUpO1EM6CCApQIXf0pMf/l2IYOHRqoYKBE/HYFQKgs/AcPHgxwU8EP6v+30u68807ccccdhq6qAoKq7GCl3XPPPbj11lsNXVVAQVVVlRUTndpn9OjRmDRpksEHJb5XIvx427x589C3r8r70r6p4AAVJGBXU4J+JewPb/zh39BUnlRiebtctGQn/VOrQH2NcWEFrwCvnbVkIpWd7j7gpKSioVwul7r5zjBx8hter1dlP5QmBLotAXne6bZbJ44LASEgBISAEEiawP35RYN1HSo6t033ouv6NE/t2u1JG1fZwnOLvs6ENl0DAU+WVq/+dDy2rYrUrYrew+e2aj84LpEghe4i6H8gZ+ZVfo0qAJrQut7LN0N//oxPaLpDZehveZCNM8gieB66qqA/9JwHrnPGvWAuAMhc3wPsdqT5ZzyzeV3S+p54rm/pKwSEgBDoKQRE0N9TdlrWGZXAQqfzOxe/dv17Wyfm3QTM8dTXvx1toBVBv4nwtpF1feayrVs32rEtJoLWNf0yMtx/qqq6YId9E8H5L8p9vq/aYTtow4qoPdUclS+JCnfz8/PTBjU1PUnMDwTXREQboevFnvr6j6KxsrL20PFxC/pzcopI11eF2LD1fMR7Dlqz93+LgM8DSAuOZ6BsUEPDYrPAmXjmsCTo7wAmqbynKB4i6G85FVYE/Q/k5FzV6PdXgNp+TDihA9OX+3wvWDlbid4XrNiWPkJACAgBISAEhMDlR0AELpffnvbkFRUUFDxHRAbhPjM/VllZaSb0TwjXCB9vAZCX0OAuPmhAGrD7XnMnldheie6TbQMGDEBRUZGpGRU0YEeG++nTp+Pqq5NOWt3mY3Nzczsh+rlz55LF0OXGq0z411xzTSATvwqKsCsL/0cffRQQ7ysR/5Ej4UUgrWEYNGgQCgsLTTtbzSgfKdDD7/fj2WefteZIJ/ZS+1FSUmLqgQpqUMEN8bTx48fj5puN0Tt79+6Fz+eLx1TUvjk5Obj2WpNimHozGn/bfW6j6cVPgQYZKyR88nVgU/K3xaR4E+Eb+7MoKdF9QUHBt4noByaOlHu9XndSDspgIdDJBOR5p5M3QKYXAkJACAgBIdCJBEwysjeyps1cWrXSFt3LokmzioipTdfAwIbMXg3znl6/3nLYr9ui8FoE/SaVAABTQX6kI/dgfuGoZj2tujWhIxh8kMBTyqrXtkuqZxSx8+ylW9asjnWU4w1sSCR4QvlgxT+TQI6juuaf5qla93KsdQQ/Xzx9et+GC5nPETAt+G9MRhbh14HVwBaT6xNm9q36G+xXkjdnNLP+LVB7fQ+AsgFnhy9+fPvjTfHalP5CQAgIASEQnYAI+uWE9HgCBrEn81ld04qW19X9NRYcK4J+ZWNheJZ75kfL6+t/F8u+lc/dTucn1MNMWzQo0Svp6elTnq2qOmplfKw+C7Oz54M5NG3cZsrImOOpqjoTa6zVzy2K2mmh0/mUqjIWYtfWagGJCncX5ORcD12vImB0q2/72e+/b9m2bW/FYmBx7W1m4hX0z3c671XVJwBc2WrkbWLO99TX74/lWyo/X+B0LiDgaQC9W+eJK2t6JN+sCPpTzaQj7iki6G85AVYE/SrgZnBT0zNgvvTClOih8rq6v1g544neF6zYlj5CQAgIASEgBITA5UdABC6X35725BW5XC71u8KgcAYXA9hzKioq6uxgc+1fuVdjJlSFxLaAbzvsdiUbq24HxvU3erRjxw7s2rXLFlfnz5+PPn36GGzV19djz549Sc/Ru3dv5OXlYciQIQnbOnnyZFsmeSWW1nU9YVtdeaDKnq6qJihxtxL1J9tUxniVhT8o4r9wwZb8HSguLjb1r6amBu++GzvBmqZpAUG8+m9427RpU8Dnrt6mTZsGVTkhvL322mt4+WXL7+QDw1XgRn5+vsGW2q/y8nLbUAwbNgxTp041tde07GHw4ddsmyuVhtLm/BLayHGGKR5+E1h7LJUzW7K9+oCTZlvqGaFTYWHhJGY2K1Vx1Ov1Jn4jTcYpGSsEbCIgzzs2gRQzQkAICAEhIAS6KYHiSUW/B+NzIe4/Wla92h7dS7gYH3hbT+N8z+Y1lnUNxXmz5wOXtC2RggJE0J+8oN+dPytH08kLIFiu7hVNw5Rnq1a30ymFC+YBfqisek3M9/RdSdBvIsb3E2h+afWq0MSaUa/q8AAIAKZBAV1N0B9c1KLcogVEl/Q9kQI4uumtTdwWAkJACHQpAiLo71LbIc50BoFwMTYDe9jhyF1eUxPzzZNlQX929oNg/nPb+og8R9PTH6iqqmqOtebZ2dn9M5hVhGqgDnS4f2biYdI0l6eurjaWbfW5iWC/nUi+eOLEMX5NU6XThrfaO0WAy+Pz1Vuxb6WPVVH7wqysR0D02xCbPmpomOHZvv2klXli9UlUuOvOzs5hXfeCKPiwYjnowerag77HK+i/Pz9/cFNT0yYwB0vf+VVQRLnPVxqLh5XPF2RnP0rM/xjsy0Q/WVZXF7pHpmbCz3XgbGva7GW1tTGjsaP5ZUXQn3ImYQEeqbiniKC/5RRYEfQH7nNO5zcvBo/8OOScPnMsPf1TVu7Bid4XrFw/0kcICAEhIASEgBC4/AiIwOXy29OeuqLCwsIbmNmsamHzhQsXelv5Lm2F3UgfT2HAlkxuVubrjD5fGwX8YzD8P8SBw4cPY8MGlZ8h+TZhwgTcdNNNBkNKmK0E2na1O++8E3fccYclcypT+6FDh9pE/GfO2JYXwtL8ndEpkqg7Xl9U5YaggD/eTPFW53I6nbj++usN3ePJKH/fffdh5MiRBhuvv/46XnzxRauudFq/sWPH4u677zbMr/irChrxtGgZ/9etWwdVWcGORkR44IEHoP4b3vTdK9Fc1fbThx3TpcxGWsH3od0w2WD/K28DyxIrPGGnr6cPOOmKZAy63e7ep0+fVr9Xm0X1XOf1et9Jxr6MFQKdSUCedzqTvswtBISAEBACQqDzCRTnzXoQoEu6F8BzWDttUfcyu38vB6+mVt0LmPekIyP3zzXLA7oc91T3AK3x/DqAnK0r9YPpobKaVZZ0DSrJ21C9/5MAHgiSYsYPl9as/udwciLoT17QX5I3+zsM/vcQtqZnITwIhIkeW7plVczKn11J0K/WaLLeZw5rpy3pDdT44tzZJaCAZszRwoy3OXQufKZ2bbs6dakW9C/KnfUoEV3S9zD/ZGnNGgv6nrDrV63ApMJA59+lxAMhIASEQPcnIIL+7r+HsoIkCbhzcsaxrqs3qFcFvjYB70PT8pfV1u6NYZrcWVmPMdGP2voxP1leX//p8HEmovjjpGnTPLW122O5P8/pvN0BKEF9sLa5QSy+0On8OYCvhNh64mhGxhcsvGCnBVlZvyCiJcGHIiKa76mra4skdWdl9WZgGYhCa3H/cWBDwyOPb99uqXzS/AkTRmX27n0hUtUAq6J2ExaNRPRJT11dWSyOrZ+TOzd3zFXnzr1l5nuiwl2TwI5tGQ5H4TO1tVGLRD88blz6R5mZKmL9MyH+R606EK+gH0D4HgPMVdTYONdqIIQSwDecP99r+bZtH4RzNgRZWA9WMVRc6ChBf6qZdMQ9RQT9LSfRqqDf7XRmMaAyBARfyFq+B7uzs6cx88pgNYl4AjQs3pekmxAQAkJACAgBIXAZERCBy2W0mT18KQUFBYuJSFXJC2/1Xq83+GI1aUojfPw9AP+atKEubOAT/YC1ETTwpaWlaG6Omesh5upGjx6NSZMCeSDaNWVbzWFn69evH6677jqoOQcOHNjO9KlTp9oE/N0hQ7vdXGbOnJlQVv6mpqZ2WfjPnz9vp2umtq699lrk5OQYPosno7yqQjB+/HiDDXUOVllPUpfytUaaYMCAASgqKjL9eNmyZYh3H1TmfJVBP7zt3LkTr776qm3rnDVrFq68MliIM8TsmcNofGqebfOk0lDazP+C9jHj/5R0kQz9YMK4g1n0UjIMXC7XNgCGC4SIHqqoqIiZjTKZuWWsEEglAXneSSVdsS0EhIAQEAJCoOsTKM6bOYZBmwgUTAZ5XNf1aZ7atTF1L8X5M29nXdtErboXBjaz1muOp8rTlgHAIJpmVOmZveZ6NnpiJngsyZkzgTW9Iqj7AXBKJ3Z5tqwxJKoUQb+poF+ppb5VVr1GRYpztNN4/5TZQ/UmVgk6bg/pZ1qtIZw1GH8sq1n92VhzlEyamcusrWl7vx8WABLuX/g8BDxZWr3aoN0KHxdeQSCSSN09aVaWxoGKBJf0BrpWWFq7Uj37RW2BYJWGCytAaCvtR6Dvllav+o5xHbOKiKlNr2V1He58dz/SL6wkoC163mwtxXlFjwAIFfBbDcqhkklFTzHjoaDPIuiPtfPyuRAQAkIgMQIi6E+Mm4y6jAiEi7gvvkj2M/DpZT5faGRx+IrJ7XR+ioH/DYo8Ax0iCPpVNPDgxsbfAO3Kj22ghgZ3NFG1e9y4AZyZ6QEwre1LEfOSZfX1vw51KFxADOD8RdHp4mU+37JoW7XA6VxACC2LhNcy/P6pz27bdjh0XGsW/2cBZLT+u5+IvuWpq/uvWF+03VlZ45lIZV0/owMly32+F8J9siroj8DxQ2Iu8tTXPx/jWJI7O/sfmFkFYDxHzI946uvbpcdKVNBvwv8UiGaV19VFTIPXKuZX0eD/cikKN7CC6IJ+Y/BG1P7KoIl/6gns8UENDUtiBWXMdzo/pjGvA9FwIvq0p65O7WXbA5yJ7eOsaYXLamujPrjcP2HC0EaHYyNdesg7oQPTzc5HPLcbKxn6U82kI+4pIuhvORWWBf3mgUkx78Eh539s2z04jiou8Zxd6SsEhIAQEAJCQAhcHgRE4HJ57KOsAigsLPwNMz9qwuK/vF5vWxanZFmN9HEVBzOzJWusC4/fdS9wZZrRwaqqKnzwgSF2Pu6VRMsOXllZiSNHUpPyWs0bFPUrEbcSg/fUNmPGDEOAQzQWJ06cCAQ/qP1PVRb+aPNnZGRg0aJFpl2sZpTv27cv5s0zF5CvWLEC3aEqg/JfrSO81dfXY8+ePXEd5zFjxmDcuHGGMer6U9ehXe3jH/841J9Za/z9VKDpnF1TpcxO+uJloP5B/c+laWa/Bmw/nbJpLRsmxt/vz6b/sTzApKPL5VLjv27y0f96vd4vJWNbxgqBziQgzzudSV/mFgJCQAgIASHQ+QQCWfC5/2/Al3QvDGzgjF7uaKJ7JWimxgseCtW9gJcsrV7TXveSV3Sd1pLs8rrW1frB/K2ymjVRdSlm9gGUDTg7fPHj2x83JKnsKEF/uHjaijg73sz04afC6toM87SIQD7UoM0rrV7pi3LaqCRv9vcYrHQuwbZPB6Z4qlfvM/iTP2cq6boqgxfUGr2nazTFU7XKrDJoYLg7f8YwTdeWhVRrUFqsdhUdwudJhLWyYVXQb1oBwsLZV8kmi3Nn/QNaEsW2ZudHRAapztDvzpk5TtO0toS3AI6ThcCE8CAOBk4QYXrZltUG/Vfn36nEAyEgBIRA9yYggv7uvX/ivQ0E1BevQU1NTxJzW+mtwJcWE/Fyyxe6vNH+5uafMjA3TIgdUdCvxi3Izr6NmNcDGBHidrmZsDzwJTUrayATqeztC4P9GdipRM/P+Xwfhi2dFmZl/Q+Ivhby7xHXoL40urOzi5j5TyERyn4mWrKsrs5QTkmJz49lZj5NQHGI/WYm+n+arv/EU19vSB3mdrsd+OCDYib6VdsczPsImO6pr2/35dyqoL+Vy41MpB7irgnx5UDrfqkoYEO08IMTJlzR4HCoL8gq2jTwJZmJntGOH/+MZ/fuxqCdhAX9LYEX6wCEppbaGymAwZ2bO1b3+/+PgIkmRziqQH9BdvbXifnSCyVr2fZVNnyV9TD0oUo9/P45U9e/8pdt206Z+KGCVu5j4PcAgjXYT+u6Xrh869a6YP8IZ2MvAZ/3+Hx/jbIf6uG8LXoXgI8aGmZYrRoQ6dK3KuhX10CqmHTEPUUE/S0nwKqgP3DvCMu0r/6NgBWOtLSvlFZXvx9+phZMmPBxOBx/CQk6CXSJlqG/NQjrhwBcYD5CwGOe+votNvxPlZgQAkJACAgBISAEugkBEbh0k40SN2MScLlcrwAwyys/3+v1PhfTgMUOI3ysfk/oZbF7t+32q5uAeYON7r/55pt4/vlY+QmsLXvatGkYOnSoofNrr72Gl19+2ZoR6ZUQgUhC7lBjqlqCqlqgRPz79+/HuXOdL7ouKCjAkCFDDGuOJ6O8ynCvMt2HtxdeeAFvvPFGQjw7cpCqMKAqDYS39957D9XV1XG5Ei3j/9KlS9HY2PYTZFx2wzv36dMH8+fPN7XRvOE70N9SPz934aalI+NR859KJrwEfNDQJXxffcBJs5PxpKCgYAERlZvY2On1ej+RjG0ZKwQ6k4A873QmfZlbCAgBISAEhEDXIHB/dtFtugPtdC9MVM6NDY946ivbJVRUHruzCgZSRubviLlN9wLCzoymtOlP+54L171gUe6sR6lFYxIUP/vB9HO9OfNfPPUegy6lJH/utaw3lwI0IUioRZhOrtLqVTvMqFkVvYePNRHBR61QUDypqBAMlTCxdS38JmlpBaVVK96JtJudKehv9ek0g77GQzOf9Hg8/lA/3Vnu3lpaw/dB/NVQrRSBvl9averfzLQh7smzRmrNVAXgxjZbzBv15qZis/Nyf+7sj+vEqqpZaPb/2IL+BFgrf6wK+lVfs7MP8DbS0krM9jQCLz+Iv1m2ZY1pEHmqBf0Pj3s4/WTfg0+jvfZrrwZ8/tnq1RH0PYVX+Hul/To0Oz/APj2j9wyzQJ7ivKLpFwM4lGbiKiasZOr1b6GVOLrGnUy8EAJCQAh0XQIi6O+6eyOedSCBhdnZuWC+VK6pde6LmfrfIeYtTNRAzJkgym6NBg4+PIR7uaF3v37znl6//qyZ++EZ8Vv7qIeOlSBaQ8wNTJQJ5lkA5rTL/g9EzURvls2/1f7rIHqKmN9S/z8T3QTmTwK4NdTHWBnbzTJVt44/AeZS0rQqMAe+0DNwDwPFBFwbMkfEqgHxCPqVvQgc1Ufha1UsZwJQPPuHPCDs1olmLPf53g1lkKigv9Wnhy6uVwVIhJ4NxeN1Zt4KIj+1lN9S9cxHRTneT5T7fJ+P9PmCiROnkqaFRjAr3jvBvFLTtDMXgzSu9QPfDQ/6iHI+2p2/kDPyYOsZaXtQjlSVIUKwSmDt6mwTEHhQVmebmadSSzBMaG1wSxUlrNwS4hD0I5VMUn1PEUF/y2mIR9DfGnzyKwIeDjtL54lIBamoH57eY+a70VKK7i5D0FZ0Qb8hsIphXvXEylmWPkJACAgBISAEhED3JCACl+65b+J1ewKzZ8/u39jYeAKAFs6mqalp8KZNm47ZwWx4LeeShvgUs3ZM3Ak2Fg4Bfn7ptWWbByqDucpkbke77bbbcNdd6jGmffvoo4+gMq5LSx2BwsJCDBo0yDBBU1MT9u7di/fffx+HDh1KnQMJWr7jjjtw5513GkYfPXoUXq+qIh+7qYz0KqAhvKnAhc2bN8c20Mk9Ro0ahfz8tor3bd6ovSsrK4vbuwULFqB3796GcTU1NXj33XY/Q8ZtO3RAcXEx0tPTDTb4/efRtDo030tS06RkMA25BenuPxpsX9CBm7YBekpmjdvomQNZGACihN0pKioa3NTUZFYeRe/fv38/j8coRIrbSxkgBDqBgDzvdAJ0mVIICAEhIASEQBcksCi3aAERlCg49AHoPIhXgrGGGA1MyARhFpja6V6U2J6Zizw1a0wzHLQKjpWgv907XZURXAOVAnoVGH4QDWBAlZ5T73VD6yKeZ8bipTWrl0VC12GC/ryZYxi0iUCXSpQx7wG0lQC/Q+A7/HD8zFOzcnfQ1y4g6A+6sh+Al4D6wD8Q8nXGLGqv81D/HjE4o9WQWUZ/pXFRGd5XgHkjgXoxcC8IOeCAjsmox4qZoT9+1sq/eAT9qn+Es98MYDMBS8F8EqT81/J1cImBF/D4gLPDl5hVjgjYnzSriJhWBTfBSlUH1ded7+5H+gWlzVHXQ6Ax8eylW9aogJJ2zTwwQV1TeJ11rNTArfoedQ3TVGbMDVtHxGvMNODHpBpHF7ytiUtCQAgIgS5DQAT9XWYrxJFOJqAy1v8DM4eWOYrl0mkC1rfL1M+8LcPhKHymtvZ4hMG0ICvri0T0k7CHm1hzHSdgscfnU0LuiG3+hAmjNE0rB12KPo5luOWbHC+lxsaHY2VHT9g+cJ6Z/3FZff3/mkXlxivoD3whdTpnMgIPiVdZWuOlTnuZeeGy+npDNHYygv4oYuFo7h0A804QFbZ1IvIcTU9/oKqqSn3pNzQTIXe7PjGzh2dkPA4i85rqkT1VD8Q/HXhR6xseAAAgAElEQVThwrcf377dUJJODVuQnX0PMa8Mq0BhZWuaA1nMfb6fmp0NKwZC+8Qj6A+cI1VdITVMUnpPEUF/y67HI+hPeL+ZK0CkatmPDNwugT3scOQur6k5GHr2Ilybx0nTpnlqa7fHe5alvxAQAkJACAgBIdA9CYjApXvum3jdnkBhYeEkZlaZs8Lb216v9ya7eA2v528T4wd22evKdoakAy/fY+7hqlWrcOqUWeG8+FZ05ZVXYtYslc/A2MrLy3HhwoX4DEpvSwT69euHuXNV3oL27ezZswFR/PnzhuSBlux2RKeBAwdixowZplNZzSg/bNgwTJ061dTGs88+C7+/XTK/jlhWXHM4HA7cf//9pmM2bNiAw4cPx2VvwoQJuOkm421yz549qK9v0UDY0SZPnowRI0KLwLZabTyLxiem2TFFymxoNxcgbeq/G+y/cBqY+1rKpo3bsKbhzg8mkqpWk3BzuVx7QiqfttnRdX3S+vXre0RAW8LwZGCXJSDPO112a8QxISAEhIAQEAIdTYAW5c36IiEB3QvT4tKaVVF1LyqzuSO94X8YrBIhRkq2abbm0wAvKateo3QkHAlKRwn68/Pz04Zy/9+A8bkIvhgy/HeioH8fE1YQ48thARLRztZeAi2MVAkhONA91T2AGi94CIjngfUlAH3aEpXGEPQnwlr5F6+gX4U2FE+avRDM/9cuqWjsK9APxlO6o9dXomWr7whBf2Dd+bPvYT0xfQ+IHyvbssZU3xPuv5rLalBCbITSQwgIASHQMwiIoL9n7LOs0hoBJcBdxMy/BGCsN93exg72+z+tORwaAxsABAunH3To+pSyrVv/Fm1Kd1bWJCb6bXiWfJMxKqv7Ckda2tdLq6vft7KMVlGpeiH+RQtftI8w81e1UaOWhpfLijSXOyurNzRtCTP/q5UvqCpDtca8xFNfb15LGUAigv6WL9d5o/3NzT9tF1QRGVIzA8u0pqaveV54wTQtWjKCfjWtEvV/lJHx1YvZm1Q5sUsVAYw+KYH8hjSH4+Fmv/92MF8qs0b0Snp6+pRnq6qORlpKNPF8NEG/sud2ux36Bx8sIqKfWzjnash+Ivp7T13d0liC+zj3Q9l+nYAveXw+09JdVs57eJ94Bf0pZpKye4oI+lt2Pl5Bf2C/s7J668B3iejrMe6RKqjmuzrwNAGbCLhBjY9yjdFCp1M9uH+m7Vwy76P09Cme6up9iZxnGSMEhIAQEAJCQAh0PwIicOl+eyYeGwkUFhZ+mZl/Ef4JMz9VWVn5KbuYjfCxSgFeYJe9rm7H+3Hgjr5GL1988UW8/roqcJd8W7hwIXr16mUwpITESlAszX4CkSoj7Nq1Czt2GHJJ2O9AkhYjnZm6ujrs2xf7UZaIoLLFp6WFJkNsceqvf/0r9u9XCf26dpsyZQqGD7+ULDHo7e7du/HSS0o/YL2NHj0akyZNMgxQATUqsMaudu211yInRxUBNbamp+aBz8QXiGCXX1bspOU/Bm2sStDZvv3fQeDf3rFioWP6MOPhg9n0+2Rmc7lcTwFYHG6DmZdUVlb+OhnbMlYIdBYBed7pLPIyrxAQAkJACAiBrknAnVs0SSNY0r0AWEHQvl5avdKa7sXtdtCHFxYRw6quYavO2mdDs91HotZRgn41/wOTZ3zM73eoygXGEnlAVxL0v5LRnDatUWseDw1/iK0loRrStE+WVq2w9CTnzp8xjHTHUxZE/UrX87+s+X9EuuMvbRnnYwj6E2GtxiQg6A8cK3funLEa6UobMNHC1XmECV/lq3vF1GV1lKC/Ze1zRjN0JcxXmSqsBM68rgFferZ6dUR9jztn5jhN05SGri0xK4G+W1q96jsWOEkXISAEhIAQaAmEkiYEhEAoASWU1RsbVcmgLwC4I0SYrd6EbNZ1/deO0aO3KgH8Azk5VzX6/Sp784Q2G8yPltfX/y4WVSWs9r///kTSNBWNm0vAx1rFpX4G3idmL6Wl/dJTU6OCAyJGD0eaZ9748YO0tLQHCSgGcAuAYO3v0xd1sK8y8BstI2OFp6rqTCxfzT4P4fRJACp79dDWfuoLtqohXcO6/kSQVbQ5EhX0B20qIXlTU9PnCJgJoptD9uw0mN+8WJ5rbXp6+hOxgiKSFfQH/VHs09LSPsXAQ61BG6rUnOm+LsjJuR66XkXA6NbxjazrM5dt3boxGjPlq+b3/z1a9ndUa99jANY3Z2R8cUVV1Ylo4wMVBXr3dhHzYjA7AQxr/ZKuUqcdApGPiZ4edP68N1JW/kj2o+xH3Gcj3rOZiKA/OEeqmKTiniKC/pZdS0TQ3+6+0dz8SOs98rrW83+eAfWjw3J2OH6tsvDHc19orWLyNIhyW6+jz5fX1VXEe46lvxAQAkJACAgBIdB9CYjApfvunXh+iUBBQcHjRKQyoLVrRPSViooKlQQh+casjajHWQBG9Xny1rukhcdGA18JPr2HeHjgwAFs3rzZFp8nTpyIG2+80WDr3XffRU1NjS1zdGcjvXv3hvpTIvRz587Zkj3/7rvvxtixYw1Ydu7ciVdffbXL48rKysINNwTi19s1JeZXon4rTQnYlZA9vL3xxht44YUXrJjo1D633nor7rnHWELjxIkTWLNmTVy+qcCGkpIS0zHr1q3DRx99FJe9SJ2jzeN/8Q/wP/+ELfOkwkjG360Del1pML3kLeC5iOlNUuFJTJt/OOCkz8bsFaWDy+X6ykURgxIfhbfHvV7vI8nYlrFCoLMIyPNOZ5GXeYWAEBACQkAIdF0CSvdChxomksafg865IGrTvUDpXkBeP9MvPTUrE9K9PDzu4fQT/Q64iEkFy+aF6lLA/C6RtiFe+x0p6Fc79+CEwiuaMxyPgOhhAMH30krLso0caZ8PFcV3VoZ+Bjaz1muOyh7vznf3I3/DXCL9CwC100wRY7MO+jUPywxopuI5mcGzooG/xITJIXupyhsG3tETtN+poI+AD/qFlfEI+uNlrfonKuhvXTe5c+eM0cj/MEAqaYn6US6Y8UDpy15i4t9ceWaE9/HtjzdZYdWRgv6gPwFhP+ufA2EmgFC9VbO6xqBRDev0hMU9VxUMHmXmHxLQjwil/vReSzwbPSetrF/6CAEhIASEgAj65QwIASEgBISAEBACQiAiAbfT+YnQSiwMvJnh9+c9u21b1013J/spBISAEBACQkAIdBoBEbh0GnqZ2EYCBQUFWyk0cUGrbWaeXFlZqTIwJd1G1vCd7MDLSRvqRgbG9weeu93c4T//+c+2rOSaa65BXp56t92+NTY2YulSVXivZ7W+ffti5MiRGDFiRCADu8PRPtmYypqugh3efPNNnDyZ2HtFFUChAinC2/vvv48tWyIWq+wyG2HHmYnE4MyZM1ixYkWXWWskR/r37485c4wZ41X/5cuXB4I/4mlTp07FsGEqb0b79vLLL+O1116Lx1TUvvPmzYM64+GNj+1BU5khKbxt8yZjSBt1L9JmG/XtKgvK2BeAM3FJQZLxJPZYAl7b7wwIVxJuhYWFk5l5k4mBeq/XqxKsSBMC3Y6APO90uy0Th4WAEBACQkAICAEhIASEgBAQAkJACAiBbkRAMvR3o80SV4WAEBACQkAICIGOJeDOynIx0UoAGa0zb+jdr9+8p9evV9lEpQkBISAEhIAQEAJCoB0BEbjIgbgcCLhcLvVdt0/4Wnr16nXVihUrolaDs7r+ET7+OwCqLHWPaQ4CXh8P9NGMS1YZ+lWm/mSbytpdXFwcyEAf3iorK3HkyJFkp+jS4zVNw9VXXx0Q8Csh/4ABAyz56/f74fP5AuL+eJuab/r06YZhzc3NKCsrA3PcRTfjdSGp/unp6Vi0aJHpmfF6vTh6NHbK9D59+mD+/PmmfqxatQqnTp1KyseOGKz8V+sIb9u2bcNbb70Vlwu33XYb7rrrLsOYDz/8EOvXr4/LVrTO48ePx803q8R5YY11NP5GFQ7semcvLf8xaGONwRObTwCLVa7OrtV0Dej3gZNUpsiE2vTp06/WNM0sIcRZr9fbLyGjMkgIdDIBed7p5A2Q6YWAEBACQkAICAEhIASEgBAQAkJACAiBy5qACPov6+2VxQkBISAEhIAQEAJBAu5x4wYgI+MaT339q1ao5Ofnpw1ubPwNgM+F9P9Fuc/3VSvjpY8QEAJCQAgIASHQ8wiIwKXn7fnltuKZM2de7/f794Svi5kPV1ZWGlNOJwhghI9/CWBJgsO77bDHbwZmDjK6/7e//Q3bt2+3ZV3Tpk3D0KFDDbZeffVV7Ny505Y5upIRJcIOzcKvghoSbSp7usqiHk9T85WUlJgO2bhxIw4dOhSPuU7pqwISVGBCeIvnzMyaNQtXXnmlwcaLL76I119/vVPWFc+k9957L2655RbDEBXkUVNTE4+pAAfFw6ypII+mpqa47EXqfNVVV2HmzJmmHzet+CL4QHxn2RanohnJ7IeMT64E0nsben1jD1D2Yco9iHsCjXDfB1lUFffAkAEul+sYgIHhNnRdv379+vX7krEtY4VAZxCQ553OoC5zCgEhIASEgBAQAkJACAgBISAEhIAQEAI9hYAI+nvKTss6hYAQEAJCQAj0YAIPjxuXfiwz81cEuAlY7PH51sbCscDpXEDA0wCCb5tPEeDy+Hz1scbK50JACAgBISAEhEDPJCACl56575fTqgsLC+cy83Mma9ro9Xqn2bXWET72Aciyy153sfPgUOA/rzd6qzKYq0zmdrRI2cE/+ugjrFu3zo4pOtWGqj4wZMiQgIhf/ZmJyJNxUGXq37t3b1wmJk+eHKgKEN52796Nl156KS5bndHZjjOjMtIrO+Ht4MGD2LRpU2csK6451Vm67777DGNUhQJVqSDeFinjvwoOSKQSRKT5H3jgAajKFOFNf2s9mjd8J163U9rfMf5zcNyjirO0b34Gxr4AnPGndPrEjDP+6UA2/TixwS2jXC7XZgDGwwXM8Xq99tz4k3FQxgqBOAnI806cwKS7EBACQkAICAEhIASEgBAQAkJACAgBISAE4iAggv44YElXISAEhIAQEAJCoFsSIHd29j8w848AOACcJ+bvITPzV56qqjMmK1L9i5j5TwCuCn7OQNmghobFj2/fbk86vW6JUpwWAkJACAgBISAEohEQgYucj+5OoKCg4F+J6Hvh62Dmn1VWVn7dlvUxayPqob6HG9M02zJB1zUyNAN4aZy5f8uXL8e5c+eSdj5a1u7y8nJcuHAh6Tk62kCvXr0watSogGh++PDhSE9PT5kLiQRXqMzuKsN7eDt58iRWr16dMl/tMmzHmVEZ/lWmf7NWWlqK5uZmu9xNiZ1IlRbOnDmDFStWxD3nxIkTceONNxrG7dmzB/X19uUIcLlcGDx4sNG/s0fR+OTsuP1O2YD03sj49BrT7PzLjwJffitlMydlmIDl+520IBkjLpfrFwC+bGLjX71e7/eTsS1jhUBnEJDnnc6gLnMKASEgBISAEBACQkAICAEhIASEgBAQAj2FgAj6e8pOyzqFgBAQAkJACPRgAibZ9hWN0wDWgGgtMTeof2Cim8D8SQC3tsPFvFsnmrHc53u3B2OUpQsBISAEhIAQEAIxCIjARY5Idyfgcrk8ABaGr4OIPltRUfEHO9Y3vJ7HEGO3Hba6o43NdwK39DF6vm3bNrz1lj2q1gULFqB3b2O8RF1dHfbt29ctsCmBuBLwq8zpSnBuR2tqasLx48cDAQHRbFZXV+O9996zPGX//v0xZ84c0/52BWpYdibBjpHOTDwVC4qLi02DLf76179i//79CXrWccNKSkqghP2hTQUiqICEeNvo0aMxadIkw7Dz589j2bJl8ZqL2H/MmDEYN848SqjxiWlA41nb5krGkCP7q3DcWWwwwQBydwD7um6c0bsHnHRtMmt3uVwPA/idiY2lXq/XCCWZyWSsEOgAAvK80wGQZQohIASEgBAQAkJACAgBISAEhIAQEAJCoMcSEEF/j916WbgQEAJCQAgIgR5FgBZmZS0G0a8A9I9z5QeYaM6yuroX4xwn3YWAEBACQkAICIEeRkAELj1swy/D5bpcrtcB3BK+NGaeUFlZ+bwdSx5exw8R4Wk7bHVHG//2MeCREUbP33//fWzZssWWJUXKDq7E/ErU3xWbysIfFPCrLPwZGRm2uKkE/AcOHAgIyj/88MM2myrgYcqUKbjyyisN8xw+fBgbNmyIa34l6FfC/vD2/PPP480334zLVmd0jnRm3nnnHdTW1lpyKS8vD9dcc42hr1q/4tCVW6QKA4lUbFDrVEEjKsDBrK1duzYQWGJHU9fJokWLTE01V/0H9N2r7JgmKRs08DqkFz8NkGaws+4j4PNvJGU+5YObGtD/yH1kVt3R0tzTp093appmuPEy898qKyvHWjIinYRAFyIgzztdaDPEFSEgBISAEBACQkAICAEhIASEgBAQAkLgsiMggv7LbktlQUJACAgBISAEhEAkAiV5eaObmpt/QoAqmd4+9Z5xkJ+AFY60tK+XVle/L1SFgBAQAkJACAgBIRCLgAhcYhGSz7sygXHjxqUPGTJE5Uk2qC7T09P7rl69+pwd/o/08U8Z+JodtrqjjdwBQKmJhFNljy8rK7NlSUpUrcTV4a2hoQEejyrC0DXakCFD2kT8AwcOtMUplVH94MGDARH/Bx98AJURPVIbPHgwXC6X6cdqL9SeWG333HMPbr21faE3NVb5UFVVZdVMp/WLlFE+nnN5ww03ICsry7CGs2fP4rnnnuu0tcWaWAWQTJgwAf369TN03bVrF3bs2BHLhOnn06ZNw9ChQw2fKXvKrl3N7XYjMzPTYI4Pvoym575o1zSJ2SEN6e4/gAbfbDre9QrwatcoIhBxfaQja38ObU0MADB9+vS+mqaZBQTo/fv37+3xeBoTtS3jhEBnEJDnnc6gLnMKASEgBISAEBACQkAICAEhIASEgBAQAj2FgAj6e8pOyzqFgBAQAkJACAiBNgLzxo8flJaePvdiRjSVMu/jAIJv2U+D+U3StDKHw1EqQn45NEJACAgBISAEhEA8BETgEg8t6dvVCEyfPn2cpmlmVan2er3eG+zyd4SPVRp6o9rcrgm6uJ0MDXjjXkD9N7yprPAqO3yyLVp2cK/Xi6NHjyY7RULjVTbxkSNHBv6UiNpMhJyI4RMnTrRl4T9y5Ah0XbdsJlJm/ZqaGrz77ruW7ajqApMnTzb0V76UlpbG5ZPlSW3smJaWFsgoT2R8XbB+/fp21Q0iTauqLCxcuND049WrV+PkyZM2epy4KbVWdf7UOVT71qdPn4jGkrlebrvtNtx1110G26pShGJqV4tUGQHNDWh8/D67pknIjuPOYjiyv2o6dtkR4CtvJ2S2Qwcx4fMHs+iJZCYtLCx8l5kN5SuI6O6KiorEIkaScUjGCoEkCMjzThLwZKgQEAJCQAgIASEgBISAEBACQkAICAEhIARiEBBBvxwRISAEhIAQEAJCQAgIASEgBISAEBACQkAI2EBABC42QBQTnUbA5XLdD+AZEwdWer3euXY5NsLHpwD0t8ted7Tz1K3AlKuMnr/22mt4+eWXbVnS9OnTcfXVVxtsvfLKK1B/HdWUiP+mm26CqhowaNAgW6ZVWfgPHTrUloX/3LnEi0fce++9uOWWWwx+7d27Fz6fLy5/S0pKoMTi4W3Tpk2BqgFdvUXKKB/PuZw5cyauusp4uF966SXs3r270xBceeWVbdUgzLLmmzl26tQprFq1KmGfFQfFw6zFWwEimhORgknUmKZn7gefsB6YkvBiTQbSoBuRvvAJwJFh+PSUH3C+BBxvtnPG1Nhi4KcHnfSNZKy7XK61AGaY2Ljf6/WWJmNbxgqBjiYgzzsdTVzmEwJCQAgIASEgBISAEBACQkAICAEhIAR6EgER9Pek3Za1CgEhIASEgBAQAkJACAgBISAEhIAQEAIpIyACl5ShFcMdQKCgoODbRPQDk6l+4vV6v2mHC0Oe52Hpzej6ymY7FhvFxmeGAd+/ztjh+PHjWLtW6T6Tb7fffjs+8YlPGAwdO3YMFRUVyU8Qw4LK1j527NiAmF9VDEi2KXH1/v37AyJ+VcUgniz80eaOJIa+cOECysvL43L7vvvuC2R9D2+vv/46XnzRrPhFXOZT3lnt1913322YJ55zqc6cOnvhTe2ZqkDRUU0FVgwbNqxNxN+3b9+4pm5qasK6detw+vTpuMaFd1YVC9S1EN6qq6vx3nvvJWU7dPCDDz5oWl1B31mG5rqf2zaPVUPUZxDSFv0J6r9m7etvA0uPWLXW6f02HnDStGS8KCgo+CkRfc3Exre8Xu9/JGNbxgqBjiYgzzsdTVzmEwJCQAgIASEgBISAEBACQkAICAEhIAR6EgER9Pek3Za1CgEhIASEgBAQAkJACAgBISAEhIAQEAIpIyACl5ShFcMdQKCgoOBxIvp8+FTMvKSysvLXdrgwzMeTNKDKDlvd2ca1vYC6u8xXoETkSkyebBs4cCBmzDBLCA3YmR3czM8+ffpg1qxZUNn5E20qC78SgSsRv/o7e/ZsoqaijtM0DSqzvvpveFOBDyoAwmq7+eabMX78eEN3JQpfuXKlVTOd1m/AgAEoKioynd/quVRVIVR1CJP7SODcqX1NVbviiisCARUqSENl4TfbUytzMzM2btwYOH/JtokTJ+LGG280mHn77bexdevWZM23jVf7pvbPwP3E+2h6pti2eSwZSstE+oLfQ2XoN2tbTwELdlmy1FU6HTrgpOHJOFNYWPg1Zv5puA0i+m1FRcUXkrEtY4VARxOQ552OJi7zCQEhIASEgBAQAkJACAgBISAEhIAQEAI9iYAI+nvSbstahYAQEAJCQAgIASEgBISAEBACQkAICIGUERCBS8rQiuEOIFBYWLiemQ1ZiJl5VmVlpS1p44f7+GECftcBy+nyU7w4Dhhuonf3+XzYu3evLf5Hyg5eV1eHffv22TJHuBGHwxEIJDATF8eaUAnfQ7Pw+/3+WENs+Xzy5MkBEXh427lzJ1599VXLc6hAhvnz55v2V4L+ZLO9W3YkiY7Kf7WO8KbE50qEbqUVFxebVmWwOyu9OmuhWfj79etnxb2ofdT5e+mll3Dy5MmkbSkD11xzDfLy8gy2EqkAEc0hVVlBVVgwNNbR+LtJgN4x1xJIQ1rhj6Bdm2vq7olm4L6dwIeNtuDtMCPkwOD9E8h6dE+YZ4WFhXOZ+TkTh71er7ewwxYiEwkBGwjI844NEMWEEBACQkAICAEhIASEgBAQAkJACAgBISAEIhAQQb8cDSEgBISAEBACQkAICAEhIASEgBAQAkJACNhAQAQuNkAUE51GoLCw8E1mvincAWa+vbKy0pZ8ysPr+L+J8I1OW2QXmvj71wGfGWZ06J133kFtba0tnmZlZeGGG24w2FJifiXqT0XLycnBtddea9n0gQMHoP6UkLqzBO+33HIL7r33XoPPR44cQWVlpeW1qI6RMqW/8MILeOONN+Ky1RmdVYUBVWkgvL333ntQgnwrLTc3Fx/72McMXe3ISt+/f/+2LPxmQRhW/DPrc/DgQbzyyitQe25nS0tLC1SAMGtr1qzBiRMnbJkuWjBJ07p/BL+Tmus93Pm0+74FbYx5lQc/Awt3Ac+ftmXJHWqENeQenEgJ35hnzJjxCV3Xd5g4/brX6x3ToYuRyYRAkgTkeSdJgDJcCAgBISAEhIAQEAJCQAgIASEgBISAEBACUQiIoF+OhxAQAkJACAgBISAEhIAQEAJCQAgIASEgBGwgIAIXGyCKiU4j4HK5mgE4wh3o379/H4/Hc94Ox4bX8VoizLDDVne3MfUq4MlbjatoampCWVmZLctTomolrg5vds4RajuaqDjY78yZM21Z+A8dOoSOysIfDagSic+ZM8e0i9oLxctqGzduHMaMMepzVdDC5s2brZrptH6jRo1Cfn6+Yf7m5ubAuWTmmL5df/31cDqdhn6JZKVXWfiHDh0aqKAwcuRIqL2yo50/fz4QSBL8i2eP451/+vTpuPrqqw3DduzYgV27bImVCtiOVBlB31eN5op/itftuPs77noIjqwvRhz3r/uAPxyK22zXGMD4uwPZ9MdEnZk7d+6VFy5cOG4y/pzX6+2bqF0ZJwQ6g4A873QGdZlTCAgBISAEhIAQEAJCQAgIASEgBISAEOgpBETQ31N2WtYpBISAEBACQkAICAEhIASEgBAQAkJACKSUgAhcUopXjKeQwLRp00Y4HI79JlMc83q9g+2aeriP3ybAmDLergm6kZ1MDdg7wdzhiooKHDt2LOnVZGRkYNGiRaZ27Joj1PjYsWNx9913m86nstO/+eabOHnyZNLrSoWBuXPnol+//8/enYBFdeV54//eggJEcQFFwV2MqGgUd3DXSN0SjXFFk87M9HTP0sv0/DPvvDPzTvfs/c5Md0/32+v0nl7TUeMWt7olcYka3HDfcI0riLuCgEBx/8+pjGlT9xZW3Tq3QOp7nocn/TTn/H7nfG5BcvV3zulgCC1uSxC3JoTaevTogZdeesm0+9tvv90qNjA0txZRQL9s2TLTLsXFxaisrHwmRVJSEhYtWmQ5hngOonhfFPELTzEnGU2cvv/kNoi7d+/KCBlSjJycHOTm5hr6ig0t7733XkgxQukkPnfCy9Dq7qP+TXv3UTmyZiDe9dWg01x/B/jc2VBW0Tr76Aq+WpGn/EMks1NV9RGA5MAYTU1N3bds2XIzktgcS4FoCvB9J5razEUBClCAAhSgAAUoQAEKUIACFKBArAmwoD/WnjjXSwEKUIACFKAABShAAQpQgAIUoIAtAixwsYWVQaMgUFBQkO9wOD4wSXVQ07QxUqawUo/L7AVxCwDb/wgsHwpM7mTkOHr0KI4fPy7FyeVyoVu3boZYMnM8Ce52u5GWlmbIVVZWhtLSUinrsSvImDFjMHiw8cqEDz/8EB98YAb0Yc8AACAASURBVPajEXwmoiDerAhdnNAvCspbe5s5cyYyMjIM0xSnyYtT5UNpwT4LYqOK2EwS2EQ+UcQv/tmpk8kPRShJA/o8fvzY733t2jVUVFSgvr7eQpTIh3Tp0gWFhYWmgZYvXw5x+4GMlpWVhby8PNNQ9T93AY+rZKQxxHD0HI34ud8GHOYbLw5XA/NPAA3PvtzBlvlJCvq78nzltUhiqap6FMCLgTF0XR/v9Xr3RxKbYykQTQG+70RTm7koQAEKUIACFKAABShAAQpQgAIUiDUBFvTH2hPneilAAQpQgAIUoAAFKEABClCAAhSwRYAFLrawMmgUBFwu16uKorwVmEpRlNUej8f8qO0w59Vjt57jcOBEmMPadPc/zQD+qZ9xieIkca/XK2Xtw4cPx4gRIwyxZOZ4Elycyi5OZw9sa9asQU1NjZT12BVEnAY/Y8YMQ3hRFP7OO++ElXbq1Kno3bu3YYy4peDAgQNhxWqJzmJjg9jgENju37+PjRs3hjSlgQMHYsKECaZ9q6ur/UX2osA+NTXVf6p8fHx8SHGf1en27du4fv26v5Bfxi0Xz8oX6vcXLlyIdu3aGbrv2LHDbyGjNXe7gq/kB/AdMfyKjzitkjoAzoU/BZzGtYngF2qBOSeAh3L2LEQ8X6sBdGBfRb5i/oEOMaiqqu8CeDmwu67rRV6vd2WIYdiNAi0uwPedFn8EnAAFKEABClCAAhSgAAUoQAEKUIACbViABf1t+OFyaRSgAAUoQAEKUIACFKAABShAAQpET4AFLtGzZia5Am63+8u6rn81MKqiKN/0eDx/LSNbRok+XwHWyIjVVmJkJwPbjLX2/uWtWLECDQ0NES9VnJgvTks3a7JyPIk9d+5c09PVV65c2WKno4cK6HA4sHTpUoh/BjZN0yAKxUNtL7zwAsaPH2/oLjY1iM0Nrb117NgRL79sqDv2TzvUzRmKouCVV15B+/btbV2u2HAhTt8XRfziq6VO4X/WIsXJ+eIE/cB27tw57Nu371nDQ/7+ggULkJycbOiv3zyNhlWfCTlOKB2V9l0Rv/iXUJJTTbvfagBcx4DKlrkYIZQlhNPnZnm+0j2cAYF9VVX9DoAvBf7/uq7/rdfr/XoksTmWAtEU4PtONLWZiwIUoAAFKEABClCAAhSgAAUoQIFYE2BBf6w9ca6XAhSgAAUoQAEKUIACFKAABShAAVsEWOBiCyuDRkFAVdWfAvhsYCpFUb7k8Xi+J2MKGSX6XyrAt2XEaksxSkcDGQnGFe3atQuXL1+WstRgJ+fv3r0bly5dkpJDBCkoKEB6erohXnFxMSorK6XlsSuQOKFfnNQf2I4dOwbxFWoTBdWisNqsrV+/Hg8fPgw1VIv1C1YYLorPRRF6KK25U/pDGR+sjzh5X5zALwr4xf/WdT2ScFEZ27dvX0yePNmQS/Ymj2AbB+BrQP2Pp8pbqzMZzsVvQuncxzRmTRMw5zhwpnVfzBGWhwNIvpav1IY16KnOqqr+FYBvBo7Xdf2HXq/381bjchwFoi3A951oizMfBShAAQpQgAIUoAAFKEABClCAArEkwIL+WHraXCsFKEABClCAAhSgAAUoQAEKUIACtgmwwMU2Wga2WUBV1WIALwWmURTlZY/Hs0FG+swS/RsApJz2L2M+rSXG1wcAr5mc+3zhwgXs2bNHyjTz8/MxYMAAQ6yLFy+ipKRESg4RRBQsi8LlwHbq1CkcOnRIWh67AmVnZ2Ps2LGG8OJ0fnFKfzhtzpw56Ny5s2FIaWkpysrKwgnVIn2Fg/AIbGKTidhsEmoLFifU8aKfOHVfnML/pIi/rq4unOGtoq/T6URRUZHpXDZs2IAHDx5ImWdzN3I0rPgD6HfOR57HEQfnvO9DyTC/XqRRB149DXwgZ0mRz1dSBMWHkdcnK0ethlNVVezyWW0yfrOmaYVW43IcBaItwPedaIszHwUoQAEKUIACFKAABShAAQpQgAKxJMCC/lh62lwrBShAAQpQgAIUoAAFKEABClCAArYJsMDFNloGtllAVdUTAHIC0zgcjhc3b958XEb6zD3629CxVEasthSjMA34ySDjikTR8qpVq6QstV+/fpg0aZIhlswcIvjgwYMxZswYQx5RrCyKllt7S0lJwbx580ynKZ5FOIXkubm5yMkx/Ej5C9O3bt3a2inQs2dPTJ8+3TBPK5sbhg0bhpEjR4a15rt3735cwC9yPg+n8D9rgcFusBCbXcSmF1nt1VdfhcPhMIRrOrUBjTv+I+I08a6vwpE1I2icPzsLbLwTcZrWGGB+eb6yzurEXC7XKEVRDgaO13X9iNfrzbUal+MoEG0Bvu9EW5z5KEABClCAAhSgAAUoQAEKUIACFIglARb0x9LT5lopQAEKUIACFKAABShAAQpQgAIUsE2ABS620TKwzQIul+uGoiiGc+KdTme3DRs23JaRPrNE3w1gooxYbSlGShxQNs58RZs2bcK9e/ciXm5CQgKWLFliGmfz5s0QxdMyWnMF8WvWrEFNTY2MNLbGEAX9Yh2B7YMPPsCHH34Ycu709HSIAm6ztnz5cjQ2NoYcqyU6xsfHY+lS4/6b6upqrFsXfk2zuLlBFPZ36dLFdDkNDQ3+zQ7Xr1/3f4WzeaIlfKzkDLaxQfYmj9mzZyM1NdUwRb3qBhp+Iw6Jt97ixv0J4sZ8OmiAr10BvnvdevxWPvIvyvOV71udo8vlylAUpdxk/FVN0/pYjctxFIi2AN93oi3OfBSgAAUoQAEKUIACFKAABShAAQrEkgAL+mPpaXOtFKAABShAAQpQgAIUoAAFKEABCtgmwAIX22gZ2GYBVVWbABj+nFDTNHHMsy4jfWaJfhkAixZNMNfkAOM7Gr9x+PBhnDx5UgY/XC4XunXrZoh15MgRnDghLmiQ04IVxO/btw/nzp2Tk8TGKGPHjkV2drYhw6VLl7B7t9iTEnorKiqC0+k0DNixYweuXbsWeqAW6ikK+kVh/9PN5/Ph7bfftjyjjh07+ov627dv748tCvnv3LmDmzdvWo75vAwU6y4sLDSdrsxNHkFvRNB11P/Q+p4qR/ZsxM/8SlDu1beAL51/Xp5G+PNUdPz79YnKl8Mf+dGIadOmJSUlJdWajK/RNK291bgcR4FoC/B9J9rizEcBClCAAhSgAAUoQAEKUIACFKBALAmwoD+WnjbXSgEKUIACFKAABShAAQpQgAIUoIBtAixwsY2WgW0UcLvdHXVdfxCYQtf1+16v1/w47XDno+tK5h7UA/hkdXC4cdpo/y/1BP7WZKtDZWUliouLpax6+PDhGDFihCHWrVu34PV6peQQQYIVxIsCdlHI3tpbZmYmZsyYYZhmfX09Vq5cGdb0p0yZgj59jA/27Nmz2L9/f1ixot052A0DVVVVePfdd6M9nTaTb9GiRUhKSjKsR+Ymj2C3K4ikje/9C5rOhv/zrmSOhHPe9wFF7PEytg8eAMtOAz4p279a6eNW8IvyPOWPI5mdqqpVADoExqirq2u3Y8eOukhicywFoiXA951oSTMPBShAAQpQgAIUoAAFKEABClCAArEowIL+WHzqXDMFKEABClCAAhSgAAUoQAEKUIAC0gVY4CKdlAGjIFBQUNDf4XBcNEl1UdO0LBlT6L1bz/Q5cF1GrLYYY3h7QHvRfGWyTu5OS0uD2+02TSIK1UXBuowWrCC+sbERYi2tvcXFxWHZsmWm0xQbH8QGiFBbVlYW8vLyDN1ramqwZs2aUMNEvV9GRgbGjx+PDh0Mdcf+GyPEzRFs1gTy8/MxYMAAw2DZmzwWL16MxMREQ56mq/vQuOGNsCavdOkL58KfAQnmh8iX1QBzjwM14p6Xtt208nzF/JdoiOt2u92XdV037PJRFKW3x+Np/dd2hLhOdmvbAnzfadvPl6ujAAUoQAEKUIACFKAABShAAQpQoGUFWNDfsv7MTgEKUIACFKAABShAAQpQgAIUoEAbEWCBSxt5kDG2DFVVxwIwOy78gKZp42Rw9CrRxzUB+2TEaqsxjo0B0pzG1ck8ubuoqAhOpzHJrl27cPnyZSm0DocDS5cuhfhnYNu6dSsqKiqk5LEziDihX2xMCGzHjx/H0aNHQ04tTmIXJ7KbtQ0bNuDBA8PFGCHHltlRnOguivh79uzpX3dycnLQ8Jqm4fbt2zLTx1Ssvn37YvLkyYY1y97kMW3aNPTq1ctoW/8I9T+bFbK5kpyK+MW/gNK+m+mYG/WAegy41RByyOe545HyfCU3kgWoqnoIgCGGrusjvV5v6L9cIpkEx1IgQgG+70QIyOEUoAAFKEABClCAAhSgAAUoQAEKUKAZARb08+NBAQpQgAIUoAAFKEABClCAAhSgAAUkCLDARQIiQ0RdwOVyqYqieEwSezVNU2VMKGOPvkDRsVpGrLYa4zsDgUUmNbMyT+6eOHEi+vfvbyC8cOEC9uzZI412+vTp/uLwwHb69GkcPHhQWh67Ag0ePBhjxowxhL979y42b94cVtrCwkJ06dLFMObQoUM4depUWLFkdu7cubO/eF88p+7du4cU+uHDh1i/fn1IfdnJXCAhIQFLliwx/aawFcYyWu/evTF16lTTUPW/nAvU3Hl2Gmc7OBf8GEraQNO+VT5gznHgfO2zQ7WRHjfK85WMSNaiqmoxgJcCYyiKMtPj8WyLJDbHUiBaAnzfiZY081CAAhSgAAUoQAEKUIACFKAABSgQiwIs6I/Fp841U4ACFKAABShAAQpQgAIUoAAFKCBdgAUu0kkZMAoCbrf7NV3XfxuYSlGU33k8ntdkTCGjRP8zBfiRjFhtNcb8rsD3XzCuTubJ3aKYXxT1B7a6ujqsWrVKGm12djbGjhUXP3yyPS8F4SkpKZg3b56ph3ASXqG2kSNHYtiwYYbulZWVKC4Wtb3RaeIU/h49enxcxN++ffuwEjc0NGDTpk2orq4Oaxw7GwVcLhe6dTPu3hGbXcSmF1nttddeg6IY//rHd/BX8O37cfNpFAfi53wLjt7ml7Q06MDSU8BeOfsPZC3Z7jh6eR7ioCi61UQul2u5oihFJuOXaJr2jtW4HEeBaArwfSea2sxFAQpQgAIUoAAFKEABClCAAhSgQKwJsKA/1p4410sBClCAAhSgAAUoQAEKUIACFKCALQIscLGFlUFtFlBV9UsAvhOYRtf173u93r+QkT6jRP87BfgPGbHaaozO8cBJYw28f7myTu5OTEzE4sWLTQnFyfPiBHoZTRSLz58/3zTUunXrnouicFHQLwr7A1tJSQkuXrwYMlN6ejoKCgpM+69YsQKiUN6u1rFjR/8J/OIk/oyMiA4W928+EJsQ2nJ7sulBWHXt2hXJyclo164damtr/Z/ZS5cu4cyZMxETiA0eYqNHYKuoqMDWrVsjjv8kwMsvvwzxGTD8br9zAQ0rXm82T9ykNxD3ovnvCjHwc2eB9SEc8i9tMa0kUFwTel6dpJRbnY7L5fpvRVE+FzheUZTPezyeH1qNy3EUiKYA33eiqc1cFKAABShAAQpQgAIUoAAFKEABCsSaAAv6Y+2Jc70UoAAFKEABClCAAhSgAAUoQAEK2CLAAhdbWBnUZgGXy/UviqL8Y2AaXdf/1ev1/pOM9Jkf6F+Dgr+REastx9g4HMjtYFxhaWkpysrKpCzd7XYjLS3NEOvIkSM4ceKElBwiSLBi4gMHDkgpipY20SCBxA0D4qaBwHb58mXs2rUrrPRFRUVwOp2GMe+//z6uXr0aVqzmOsfFxX3iFP4OHUw+TGFmu3btGsRn4/79+2GOfD66i4J3seFBbHwIZdODuJ1h9+7duHHjhuUFpqamYvbs2abjly9fjsbGRsuxnx44ZswYDB482BirqRH1P5oSNIdj2HzET/nfQb//9avAd65JmeJzF8QBvHgtXzludeKqqv4bgK+YjP8HTdO+ajUux1EgmgJ834mmNnNRgAIUoAAFKEABClCAAhSgAAUoEGsCLOiPtSfO9VKAAhSgAAUoQAEKUIACFKAABShgiwALXGxhZVCbBVRV/QGAz5uk+UtN074rI33mHv0n0PEnMmK15Rh/3Rt4o5dxheXl5di2bZuUpb/44osQX4Ht5s2b2LJli5QcIsjo0aMxZMgQQ7zr169j+/bt0vLYFUgUec+YMcMQXhRbi6LrcNrkyZPRt29fw5Dz589j79694YQy9BW3CDw5hV/MWVYTp8UfO3YMt27dkhWyVcSRtekh0o0pixYtQlJSksFE/GyInxEZrbmbMhpW/yn0SuMGHkfvcYif8y1AcZhOYe1t4IvnZMzu+YyhOzC5YoKy2+rs3W73/6fr+v8LHK/r+re9Xu8bVuNyHAWiKcD3nWhqMxcFKEABClCAAhSgAAUoQAEKUIACsSbAgv5Ye+JcLwUoQAEKUIACFKAABShAAQpQgAK2CLDAxRZWBrVZwOVyLVcUpcgkzeuapv1WRvrMEn0lgMUyYrXlGGNSgHeHGVfo8/mwcuVKiH9G2rp27QpVVQ1hdF3352hoaIg0hX+8OO185syZhlhNTU3+gnjxz9bcHA4Hli5dCvHPwCY2PogNEKG2AQMGID8/39BdnPa+atWqUMP4+4mC9O7du398qrwo6JfRamtrITaOPPmS9TmQMbdIY4ibCsSmB/El7IShjLZz505cuXLFUijxeRCfi8B29uxZ7N+/31JMs0HiMxwfH2/8OTxXjMbiT17AonTpB+einwPOdqb59zwElp4CGnVp03vuAik65lyfqGyyOnGXy/W6oii/Nhn/G03T/sBqXI6jQDQF+L4TTW3mogAFKEABClCAAhSgAAUoQAEKUCDWBFjQH2tPnOulAAUoQAEKUIACFKAABShAAQpQwBYBFrjYwsqgNguoqiqKE2cHplEUZbbH4/HISJ9ZohcDeElGrLYe4/Q4oKNJvfHWrVshTk2X0RYvXozExERDqEgKlM3mFayYWNw2IArHW3sTJ/SbnXp/4sQJHDlyJOTpC2thbtaKi4tRWVnZbCxx0nqvXr2kF6SL0/fFcxAnwt+9ezfk9TwPHcVze/LVsWNHW6ZcU1ODDRs2WNoE069fP0yaNMkwr+rqaqxbt07afAsKCpCenm6Ip9fcQcMv5/7+/09MgbPoN1A6GPuKTh/WAe5jQFXke4qkra2FAr1anq+8bTW3qqri37WGDQG6rq/zer3zrcblOApEU4DvO9HUZi4KUIACFKAABShAAQpQgAIUoAAFYk2ABf2x9sS5XgpQgAIUoAAFKEABClCAAhSgAAVsEWCBiy2sDGqzgKqqpsX2uq5P8Xq9u2SkzyzRSwGMlhGrrcf48SBgTppxlWVlZSgtFYyRN1FILAqKA9uFCxewZ8+eyBP8T4Rp06b5C9ED25kzZ3DgwAFpeewKNHjwYIwZM8YQ/t69e9i0KbxDut1uN9LSjA/2zp07CNw3I24FePoUflkF6eJGgKdP4a+vr7eLLupxxaaHp0/hNzuV3o5JWf0sO51OFBWZXYwCrF+/Hg8fPpQy3UGDBmHcuHGmsep/NAVoagQc8XC+8t9QephcDwLgQSPgOgZcfSxlSs91EEXB567nKT+yuoiCgoIpDofj/cDxuq57vF6vYWOd1TwcRwE7Bfi+Y6cuY1OAAhSgAAUoQAEKUIACFKAABSgQ6wIs6I/1TwDXTwEKUIACFKAABShAAQpQgAIUoIAUARa4SGFkkCgLuFyu9xVFmRKY1uFwTNi8efM+GdPpWaJf0IEBMmK19RhF6cC3soyrfPDggf80cBmtf//+mDhxoiFUbW0tVq9eLSOFP8YLL7yA8ePHG+LJPoVc2oQDAqWkpGDevHmm4YWT8Aq1DRw4EBMmTDDtLjyuXbsGUWCfmpqKHj16QFZButgwIGKLQn7xv9tSy8jIgPgSJ/F37txZytIeP37sv7HgycYH8Uz69u2L3NxcdOjQwTSH1QJ8l8uFbt26GWKKjTtiA4+MpigKXnvtNdNQvl3fhO/4asS/9E9wDHKZ9mnQgYUngYNVMmbTBmIo+NvyPOXrVleiqmoegBKT8Vs1TeMtNlZhOS6qAnzfiSo3k1GAAhSgAAUoQAEKUIACFKAABSgQYwIs6I+xB87lUoACFKAABShAAQpQgAIUoAAFKGCPAAtc7HFlVHsFXC7XXkVRDFXXiqKM8ng8h2VkzyzR7wLoIiNWW4+R7gQOGw+F9y97zZo1qKmpiZggMTERixcvNo0jTp4XJ9DLaO3atcPChQtNQ7377ruoqmr9VcKioF8U9gc2cZOBuNEgnDZ//nyIk+TtbKIgvaKiwl+ULr7a0in8ycnJ/hsfRAF/tDc9JCQk+Dd3iJ+dwHbkyBGcOHEi7Mc6fPhwjBgxwjBObCbYtm1b2PGCDRA/g+JnMbA1VRyFfnEH4ib+ZdBcXzwHrL0tbSrPfSBFx79fn6h82epCCgoKRjscDrOrVnZpmmbYWGc1D8dRwE4Bvu/YqcvYFKAABShAAQpQgAIUoAAFKEABCsS6AAv6Y/0TwPVTgAIUoAAFKEABClCAAhSgAAUoIEWABS5SGBkkygKqqh4CkBuYVtf1YV6v96SM6WSW6LqMOLES470RwJBk42r37duHc+fOSWFwu91IS0szxDp8+DBOnpTy2P2x58yZY3p6usxTyKWABAkyduxYZGdnG7575coV7Ny5M6zUWVlZyMsTB3TLbXfv3v34VPlbt27JDd7C0bp3746ePXtKP4VfbHoQhfNi04PYBBFKE8X3ogg/sN28eRNbtmwJJcQn+oifP/FzaNbefvtt+Hy+sGOaDRC3cYhbOQytqRFwxAfN8d3rwNeuSJlC2wmi43vlE5UvWV2QqqovAjhqMn6/pmnG60ysJuI4CtgowPcdG3EZmgIUoAAFKEABClCAAhSgAAUoQIGYF2BBf8x/BAhAAQpQgAIUoAAFKEABClCAAhSggAwBFrjIUGSMaAuoqiqqt4cG5vX5fIOKi4ulVI+zoD+8p/r3fYAv9DSOuXr1Kt5///3wggXpHaw4ubKyEsXFxVJyiCC5ubnIyckxxBMF1Vu3bpWWx65A4jT4GTNmGMI3NjZi+fLlYacNtkEgnEDi1P0np/CLovS6urpwhrfqvk6nE3369Pm4iD8+PnjBeTgLkbHpobkC/JUrV1q6DWHRokVISkoyLEWc0C+erYzW3LyDxd9yD/jjMoA7sT4ppAO/rshX/tDqcykoKBjscDhOB47Xdf2I1+s1bKyzmofjKGCnAN937NRlbApQgAIUoAAFKEABClCAAhSgAAViXYAF/bH+CeD6KUABClCAAhSgAAUoQAEKUIACFJAiwAIXKYwMEmUBVVVF0f5Ak7T9NU27JGM6LOgPTzGvI7DKWAOPhoYGrFixIrxgQXp369YNLpfL9Lsih8glo4kT1mfNmmUaShTEi8L41tzi4uKwbNky0ylu3rwZolA83DZs2DCMHDkyrGH37t37+BR+cSJ8W2uiqH3IkCH+2xBkFPGLz++TE/hlbnoIVoC/a9cuXL58OezHkp+fjwEDBhjGlZWVQdxiIau9+uqrcDgcIYU7Wwu4jwF1TSF1j7VOa8vzlQVWF11YWDjA5/NdCByv6/ppr9dr2FhnNQ/HUcBOAb7v2KnL2BSgAAUoQAEKUIACFKAABShAAQrEugAL+mP9E8D1U4ACFKAABShAAQpQgAIUoAAFKCBFgAUuUhgZJMoCbrf7sq7rfQLT+ny+nsXFxZEfEa3rjsw98EV5Wc99urPjgPZxxmVs2bIFsgq6lyxZgoSEBEMScQuAuA1AVisqKoI4eT2wbd++3V+k3tqbOKFfnNQvc/59+/aFKOzv0qWL6fJFQfqTU/iFUVs6hT9wwb169cK0adMi/hhEY9NDsAL8ixcvoqSkJOw19OvXD5MmTTKMq66uxrp168KOF2xAYWFh0M/a02MeNAIvHQXK66WlbmuB3ivPV8x3KIWw0oKCgt4Oh+OKSdcLmqaZbawLISq7UCC6Anzfia43s1GAAhSgAAUoQAEKUIACFKAABSgQWwIs6I+t583VUoACFKAABShAAQpQgAIUoAAFKGCTAAtcbIJlWFsFXC7XDUVRugcmcTqd3TZs2HBbRnKe0B++4pvZgCvVOO7EiRM4cuRI+AFNRkyePBmisDywnT9/Hnv37pWSQwSZMmUK+vQx7BnB2bNnsX//fml57AqUm5uLnBzjlQl79uzBhQuGw7bDmkbHjh39hdbt27f3n0wvCvnv3LkjbdOGmIzYTJGWlgaR6/Hjx3j06BEePnyI+vqWr9ru0KEDRLG52YaPZ0E+velBnMJfW1v7rCERfz9YAb7YcLFq1aqw44sNNWJjjVkTBf2isF9Ge/HFFyG+ntUWngT2PnxWrxj+vo695ROVPKsCM2fO7O50Om+YjL+qaZrxl6TVRBxHARsF+L5jIy5DU4ACFKAABShAAQpQgAIUoAAFKBDzAizoj/mPAAEoQAEKUIACFKAABShAAQpQgAIUkCHAAhcZiowRbQFVVe8CMBwTrihKJ4/HE3Fp58DNemJNZ9RFe13Pe77XuwP/OcC4irt372Lz5s1SljdgwACIE8cDmyiMXr16tZQcIkhWVhby8ow1sDU1NVizZo20PHYFGjt2LLKzsw3hxcYKscGiNTWxQUPMVRTviyL5uDiTax6emrAoGL9y5QqOHTuGxsbGqC9l9uzZSE012bkSZCb379+HKN6/du2a1E0PoS68uQJ88XMpfj7DbaqqomvXroZhBw4cwJkzZ8INZ9o/KSkJixYtajbWP14Cfl4hJV2bDaIAJ67nK8OtLtDlcqUqinLHZPxNTdMMG+us5uE4CtgpwPcdO3UZmwIUoAAFKEABClCAAhSgAAUoQIFYF2BBf6x/Arh+ClCAAhSgAAUoQAEKUIACFKAABaQIsMBFCiODRFlAVdVHAJID09bV1bXbsWNHxIX4maV6MuohcrCFIdArEdg3ynyAOAlcnAgefWV2HAAAIABJREFUaWuuyHfjxo0QxdMyWrt27bBw4ULTUOvXr/efFt9am5j73LlzIQq5A9vOnTv9xfAt3TIyMjBs2DB069YNDofD8nQePHiAw4cP+4vlo9GGDBmC0aNHN5tKbDKoqKjwF/Ffv34dYhNISzeXy+W3DmxHjx7F8ePHw57e8OHDMWLECMM4sd7t27eHHS/YAHETgNnnWPRffQv40nlpqdpyoEvl+Up/qwucNm1ah6SkpKrA8bqu3/d6vYaNdVbzcBwF7BTg+46duoxNAQpQgAIUoAAFKEABClCAAhSgQKwLsKA/1j8BXD8FKEABClCAAhSgAAUoQAEKUIACUgSCFbhICc4gFIiygKZpUv7csNt2vYMzEYYCxigv57lMt3MkkNXOOPWSkhJcvHhRypqCnZB+6NAhnDp1SkoOEaSwsBBduhjrVQ8ePIjTp09LyyMrUHp6OjIzMyFOvE9JSTGEbWhogNhY4fP5ZKUMK05iYqK/GL5Pnz6Ij48Pa+yzOj9+/BiiOP3s2bPP6hrR991uN9LS0kxjiNxXr171F/O3tiY2T4wcOdIwrVu3bsHr9YY9XWEgLAKb2MywfPnysOMFGzB9+nT07NnT8O0aHzC8FKhrkpaq7QbScbt8omLczRHGivnfimFgsetzJSDrvxufq0VzshSgAAUoQAEKUIACFKAABShAAQpQQLKAlL+YkzwnhqMABShAAQpQgAIUoAAFKEABClCAAs+dAIu0nrtHxgk3IyCrMGtAqd6prh5yjnqPsSf2r/2Az2QYF33p0iXs3r1bioYoTBYFyoGtsrISxcXFUnKIILm5ucjJyTHEu3HjBt577z1peawGEifxi2JnUcQvTrx3Op3Nhjp37hz27dtnNZ3lcWJe48eP9280UBR7/2hf3NCwZcsW1NfXW55vsIHJyclYsGCB4du6rvtziuL41tpSU1MhNsKYtRUrVkBs9gi3FRUVmX7mtm3b5r+dQEYLNm+fDuQcAKpaZm+KjKVFL4aOx+UTlaRIEvK/FSPR49jWLCDrvxtb8xo5NwpQgAIUoAAFKEABClCAAhSgAAUoYLeAvX/qb/fsGZ8CFKAABShAAQpQgAIUoAAFKEABCrQSARZptZIHwWlIEZBVmNVnl96lMQ53pUwqxoJM7wz8dohx0eIE9XfeeUeKhjiJvqCgwDSW1eJks2DN5RGnkIvTyKPdnpzCLwr5zW4PCDafuro6bNq0CbW1tVGd8oQJE5CVlWV7If/Ti2pqasIHH3yAy5cvS13r0KFDMWrUKENMcSr/+++/LzWXHcEWLVqEpCRjXbew+vDDD8NOOXHiRPTv398wrqysDKWlpWHHCzYg2Lw/dxZYf0damjYdqDwPcVAUS/cZLF68OKGqqupxmwbi4mJWQNZ/N8YsIBdOAQpQgAIUoAAFKEABClCAAhSgAAUAsKCfHwMKUIACFKAABShAAQpQgAIUoAAFKCBBgAX9EhAZotUIJCQkdFy/fn1VpBPqflRvH/cI1ZHGicXxiQ7g4njzlXs8Hty5I6cCd+nSpYiPjzckEoXVosBaVotWnmDzFQXY4gT+Xr16hXQKv1kcn88Hr9eLu3ejt0clJSUFqqoiMTFR1qMIO86BAwdw5syZsMcFGyCK+UVRf2A7efIkDh8+LC2PXYHy8vL8mysCmyjmF0X94TZRzC+K+gPbw4cPsX79+nDDBe0fzH3NbeAvzklL06YDOYDka/mKpd08BQUF7R0OB/992KY/IbG7OBb0x+6z58opQAEKUIACFKAABShAAQpQgAIUkCfAgn55loxEAQpQgAIUoAAFKEABClCAAhSgQAwLsKA/hh9+G1y60+nstmHDhtuRLm10qe6sqEd9pHFidfxbQ4BpnY2rP3r0KI4fPy6FZfLkyejbt68h1rlz57Bv3z4pOUSQaOV5esLdunWDOIFfFPKnpqZGvJZdu3ZJP62+uUllZ2djzJgx4Z3K72uAXnEUTTdPQb9zHvr9a9CrbgB196F06A606wxHrzFwZM+Gkmo8FT7YfE6cOIEjR45EbCgCDBw4EOLGgcD2vJzQ36dPH0yZMsUw//r6eqxcuTJsI7FZY/Hixabj1q1bh+pqOTXg3bt3x6xZswx5HjYCQw6EPe2YHFCer1j+OzWXy5WqKIqcnVgxqc9Ft2YBFvS35qfDuVGAAhSgAAUoQAEKUIACFKAABSjwvAhY/sPH52WBnCcFKEABClCAAhSgAAUoQAEKUIACFIiGAAv6o6HMHNESiI+P77Vx48brMvJllui6jDixGOOzGcC/9DOu/NatW/6T4mU0cdK4OHE8sNXU1GDNmjUyUvhjDBgwAPn5+bbmEYXRonj/SRF/QkKClPlXVFT4i9ll3YoQyqQmTZqEfv1MHr7ZYFHEf/0gGo+8Bf3awVDCf9TH2Q5xLy5B3MhlQGLHZ46TVdQvNlq4XC5DvsbGRixfvvyZ82jpDuJGC3HjhFnTNA23b4e/F8rtdiMtLc0Qcv/+/Th79qy0JRcVFcHpdBriLTgJ7HsoLU1bDdRYnq8Y8UJc7cyZM7s7nc4bIXZnNwo8VwIs6H+uHhcnSwEKUIACFKAABShAAQpQgAIUoEArFWBBfyt9MJwWBShAAQpQgAIUoAAFKEABClCAAs+XQLCCfha4PF/PMdZmq6rqOXFgduC6FUUZ6PF4LsjwyCzRawEkyYgVazGy2gE7R5qvWpwELk4Ej7S1a9cOCxcuNA2zYcMGPHjwINIU/vHNnUK+ceNG3L9/31Kerl27IiMjA7169TItiLYUFPDblpeXQ9xUUFlZaTWMpXHTpk3zr+eZrakRvqMr4Nvzg2d2fVaHuKHzEDf5r4C45uuV9+zZgwsXIvvVEBcXh2XLlplOqbi4OOrez7Ix+35BQQHS09MN3xI3Z4gbNMJtL774IsRXYLt27Rp27NgRbrig/YNtFPlhOfDVy9LStNVAj8rzlQ5WFzd79uy+TU1Nl0zGX9I0LfTrMqxOgOMoIEGA7zsSEBmCAhSgAAUoQAEKUIACFKAABShAAQoEEWBBPz8aFKAABShAAQpQgAIUoAAFKEABClBAggALXCQgMkTUBVRVPQEgJzCxoig5Ho/nlIwJZZbooiL82cd/y0jWBmMcHA30MDlofteuXbh8WU4FbmFhIbp06WLQO3jwIE6fPi1Ndfbs2UhNTTXEO3z4ME6ePBlSHnHqvjiF/8lJ/GKjgKx29+5dXL9+3V/IL25BaIk2btw4DBo06BmpdTRd3IlG7f/InaIzGc4lv4TSKfhmAl3XIU6hj/S2ghkzZvifYWA7deoUDh06JHddNkTLyclBbm6uIbJw8Xg8YWcUG1NUVTWMk31rgbj1QRT1B7bztcDUI8GnnZEAiK+eiUBmItAh7qO+jTpQ7QOqGj/6530fcOoRcL8xbILnYcCd8nylq9WJzp49e1BTU9MZk/FnNE0bbDUux1EgmgJ834mmNnNRgAIUoAAFKEABClCAAhSgAAUoEGsCLOiPtSfO9VKAAhSgAAUoQAEKUIACFKAABShgiwALXGxhZVCbBVRVPQhgVGAaRVFGeTyewzLSZ5boNwF0kxErFmP85wDg9e7GlYtT0sVp6TKaKEwWBcqB7caNG3jvvfdkpPDHGDFiBIYPH26IV11djXfffReiWNysiU0APXv29BeAi8JnRZHzx9riFP6Kigp/Ab8o5K+rq5O2ViuBsrKykJeX1+xQ/c4FNG7+G+hVFVZShDQm3v2fcPSfErSvz+fD2rVrI/IaPHgwxowZY8ghboQQN0O09iY2wIiNMGZt1apVlmyKiorgdBpvSNi6dav/cyqjifhLliwx/RnKOwRcefxRlhEdgEmdPvoalwIkOcLLfrEWKK0GDlYB2+8D1/8nbnhRWl3v8vJ8pafVWRUUFAxzOBzHTcYf1zTNeD2D1UQcRwEbBfi+YyMuQ1OAAhSgAAUoQAEKUIACFKAABSgQ8wJy/uYj5hkJQAEKUIACFKAABShAAQpQgAIUoECsC7DAJdY/Ac/n+lVVLQFgVkGcr2malGrxzBL9KoDgR34/n3RRm7UrFXgz25iutrYWq1evljKP9PR0FBQUmMZ6++23IQq4ZbS0tDS43W7TUNeuXcO+ffsg1iWKjjMyMtC7d29/Eb/MU/jv3bv3cQH/zZtir0nraB07dsTcuXOb3azg2/dj+A7+KioTjp/5j3BkG0+Mf5JcbMJYt26d5bmkpKRg3rx5puPXrFmDmpoay7GjNXDBggVITk42pCspKcHFixfDnoY4OV+coB/YxC0Z4rYMWW3WrFno3t24S+ifLwE36oG/6wP0S5KVDRDbdA5UAWtvAevvPNen939Ynq8MsCpTUFAw2uFwlJqML9U0bazVuBxHgWgK8H0nmtrMRQEKUIACFKAABShAAQpQgAIUoECsCbCgP9aeONdLAQpQgAIUoAAFKEABClCAAhSggC0CLHCxhZVBbRZQVXUbgOkmaaZrmrZDRvqMEv28AmTJiBWLMdrHAWfHma9806ZNEAXqMlqw08F37NgBUWwvq7lcLnTrFvzChvv376Nz586y0qGhoQHipgFxAr/4EhsGWmObP38+2rdvH3Rqvj0/hO/wb6I69fiCf4Nj4MygOY8fP46jR49anpMo6BeF/YFt//79OHv2rOW40Ro4YcIEDBw40JDu0qVL2L17d9jT6N+/PyZOnGgYJ/vWgiFDhmD06NGGPNU+oENc2NMOe4B2F/jPK8C51vmj2Nx6TpfnK0PDXvD/DFBVVWyeE5voAluJpmnGB281EcdRwEYBvu/YiMvQFKAABShAAQpQgAIUoAAFKEABCsS8AAv6Y/4jQAAKUIACFKAABShAAQpQgAIUoAAFZAiwwEWGImNEW0BVVQ8As2O4VU3TvDLmk1minwCQIyNWrMZYlQPkdTSu/vDhwzh58qQUlilTpqBPnz6GWKKwWhRYy2ri5P2ZM4MXicvIIzYFiOL98vJyiFP4dV2cEd56W3Z2NsaODX5At6/kB/AdeatFFuBc+haU1P6muYWruCWirq7O0tzGjBmDwYMHG8aKZ7d9+3ZLMaM5SPy8iJ+bwCY2kaxYsSLsqSQlJWHRokWm42TeWiBug3j55ZfDnp/MAT4dWH4T+MZV4FaDzMi2xjpcnq+MsprB7XZP1XXdbKPcdk3TZliNy3EUiKYA33eiqc1cFKAABShAAQpQgAIUoAAFKEABCsSaAAv6Y+2Jc70UoAAFKEABClCAAhSgAAUoQAEK2CLAAhdbWBnUZgFVVdcBmGeSZp6maetlpM8s0Q8DGCkjVqzG+Hwm8OW+xtVXVlaiuLhYCktWVhby8sQB0p9sjx49wtq1a6XkeBKkoKAA6enp0mI2Njb6T+EXBfziNoGamhppsaMRKNjtCCK3r/QX8O3/aTSmYZ4jPgkJf7QBSDC/PUDcECFuirDSgm3uEM9z+fLlVkJGdYzT6YR4dmbN6/Xi1q1bYc/H7XYjLS3NMG7fvn04d+5c2PGCDQh2O4K0BCEGetwE/Kgc+PrVEAe0ZDcde8snKsZfkiHOye12F+i6brZRTtM0zR1iGHajQIsK8H2nRfmZnAIUoAAFKEABClCAAhSgAAUoQIE2LsCC/jb+gLk8ClCAAhSgAAUoQAEKUIACFKAABaIjwAKX6Dgzi1wBVVXFMdJLTKIu0TTtHRnZMj/Q90DBBBmxYjXGkGTgvRHmqxeFz6IAOtLWrl07LFy40DTM+vXr8fDhw0hTfDxe5Jo0aRK6d+9uOaY4hV8U8FdUVPi/ntfW3On8+r3LaHh7WYsvTen6ApxLfgnA/K8Tdu7ciStXrlia59KlSxEfH28Yu3Xr1ufiub700kvo0aOHYf4nTpzAkSNHwjYZMWIEhg8fbhh39epVvP/++2HHCzZg1KhREJ+9uLi40GPWP4J+90PoD65Cr6oAxM0XjngoSR2BRPGVAqVLXygdwv+5LqsB/uIccKoV78XRgR0V+cr00ME+2VNV1QUAVpuMX69pmtnGOqupOI4Ctgnwfcc2WgamAAUoQAEKUIACFKAABShAAQpQgAJB/gSeMBSgAAUoQAEKUIACFKAABShAAQpQgAJhCbDAJSwudm4lAqqq/hrA6ybTeV3TtN/KmGbPEn2HDkyVESuWYxweDaQnGAV27NjhP5VeRissLESXLl0MoUpLS1FWViYjxSdijBw5EsOGDQsprs/n+/gU/uvXr6O6ujqkca2906JFi5CUlGQ6zYbln4J+92KrWEL81L+BI+cV07nU1dVh1apVluY5ffp09OzZ0zD29OnTOHjwoKWY0Rw0ZMgQjB492pDy7t272Lx5c9hT6dq1K1RVNYyTfWvBhAkTMHDgwGbnp1fdQNPxVdDvnId+5wL0mjuhrSexIxw9hkHpngPHCwVQOhmfb7BA37gKfFvOr7PQ5hpeL295vmJ8OCHGcLlcn1UUxey6jbc0TftUiGHYjQItKsD3nRblZ3IKUIACFKAABShAAQpQgAIUoAAF2rgAT+hv4w+Yy6MABShAAQpQgAIUoAAFKEABClAgOgIscImOM7PIFXC5XD9RFOVPTKJ+VtO0n8vIllmibwAwR0asWI7xrSygKN0ocPbsWezfv18KTW5uLnJycgyxxEn427Ztk5IjMEiHDh3Qv39/9O7dG6mpqZ/4trgVQOQWBfzP8yn8weBSUlIwb575wdxNV/ahceMbtphbDZrwGa//FHazJj6D4rMYbhs0aBDGjRtnGCaevbgZorW3Tp06Ye7cuabTXL16NWpra8NewpIlS5CQYNy9U1xcjMrKyrDjBQ5IT09HQUFB8Dj11fDt/TF8J8wOkw8//UeF/bMQl+0O+vl5OuqRauCL54AP68LPZfOIdeX5ynyrOdxu99/quv6fJuO/q2naX1qNy3EUiKYA33eiqc1cFKAABShAAQpQgAIUoAAFKEABCsSaAAv6Y+2Jc70UoAAFKEABClCAAhSgAAUoQAEK2CLAAhdbWBnUZgG32/1fuq7/L5M0/0vTtG/JSJ+5R38TOj4tI1Ysx5ibBvxokFHg0aNHWLt2rRSa7t27Y9asWaaxli9fDnFKuJ0tPj7+46J+UdAtTn5vy23UqFEYOnSo6RLr33QDdQ9a1fIdffMQX/hN0zk9fvwY77zzTtjzbd++PebPN6+RXrdu3XNxE4OYv1hHYNuzZw8uXLgQtsmkSZPQr18/w7hTp07h0KFDYccLHLBs2TLExcWZx6l/hIZVfwz9/tWI8xgCJLRH3IiliBu5DHAmNxu/pgn4TBmws3X9CPy8PF/5rFUYt9v9NV3X/yZwvKIo/+TxeP7ValyOo0A0Bfi+E01t5qIABShAAQpQgAIUoAAFKEABClAg1gRY0B9rT5zrpQAFKEABClCAAhSgAAUoQAEKUMAWARa42MLKoDYLqKr6vwF8PTCNrutf83q9fycjfWaJ/g0Afy0jVizH6BgPnB5rLiBOMhcF8DJaUVERnE6nIdT27dv9J+WzyROYM2cOOnfubAioP7qFhl+Zn9wvL7u1SM5FP4OSbr4JYe/evTh//nzYgcUJ9+Kk+8B24MABnDlzJux40R4gbhgQNw0EtitXrmDnzp1hT2fAgAHIz883jLt//z42btwYdrynBwT7zPn7ND5G/W8WArV3I8rxzMGJKYgb/YeIG/nqM7uKk/rX3n5mt6h0UID/uJ6v/L3VZKqq/gzAZwLH67r+Ra/X+wOrcTmOAtEU4PtONLWZiwIUoAAFKEABClCAAhSgAAUoQIFYE2BBf6w9ca6XAhSgAAUoQAEKUIACFKAABShAAVsEWOBiCyuD2iygquofAvilSZpfapom5VT9zBLddNOAzUtrk+HXDwNGpxiXVlpairKyMilrnjp1Knr37m2IJQqrRYE1mzyBYCelN118H43a/5GXSGIkpWNPOD9lfhJ/bW0tVq9eHXa2YDcViA0kYiNJa289e/bE9OnTDdNsaGjAihUrwp5+YmIiFi9ebDpuzZo1qKmpCTumGJCbm4ucnJygYxvXfR5N5UcsxbYySOk2GPEF/wqlU6+gw3UA//Ah8IsbVjLIHaMDb1TkK9+2GlVV1TUAzK6jWKZp2nKrcTmOAtEU4PtONLWZiwIUoAAFKEABClCAAhSgAAUoQIFYE2BBf6w9ca6XAhSgAAUoQAEKUIACFKAABShAAVsEWOBiCyuD2izgdrvduq5vNkmzWdO0QhnpMz/QPw0Fb8qIFesx3ugF/LWx1h7l5eXYtm2bFJ4XXngB48ePN8Sqrq7GunXrpORgECAuLg6ioN+sNRb/E5rOFbdaJufCn0DpPsx0fh6PB3fu3Alr7j169MBLL71kOubtt9+Gz+cLK160O8fHx2Pp0qWmaYuLi1FZWRn2lGbPno3U1FTDuH379uHcuXNhx+vevTtmzZoVdJzvyO/gK/l+2HEjHhCXgLgJn0PciKJmQ/39h8CvWrioXwdeq8hXfmd1zaqq7gAwNXB8U1NTwZYtW1rvD7zVBXNcmxTg+06bfKxcFAUoQAEKUIACFKAABShAAQpQgAKtRIAF/a3kQXAaFKAABShAAQpQgAIUoAAFKEABCjzfAixweb6fX6zOvqCgYLTD4Sg1Wf9BTdPGyHDp+YFeqCvYKCNWrMcY2QHYNNyoIAqeReGzjJacnIwFCxaYhnr33XdRVVUlI03Mx0hLS4Pb7TZ1qP/JdKDxcas1Ujr3hfNV889bRUUFtm7dGvbcRUG8KIwPbGKjitiw0trbzJkzkZGRYZjmyZMncfjw4bCnP2LECAwfbvxhv3LlCnbu3BlWPIfDgaKiIv8mErOm37mIhhWfCium7M6OfhMRX/BvQHySaegmAK+dAnY+kJ059HgK8NL1fCX8D/f/pHC73cd1XTfshNF1fbTX6z0U+kzYkwItJ8D3nZazZ2YKUIACFKAABShAAQpQgAIUoAAF2r4AC/rb/jPmCilAAQpQgAIUoAAFKEABClCAAhSIggALXKKAzBTSBQoKCno7HI4rJoGvaprWR0bCnrv1CboDe2TEYgzg1Figk7Hu2V9ELYqpZbQ5c+agc+fOhlClpaUoKyuTkeK5jdGuXTuIL0VRUFNTg9raWktr6d+/PyZOnGgcW1+N+p8VWIoZzUHOol9BSXvBkLKpqQm/+134h5hPnToVvXsbr584c+YMDhw4EM2lWco1ePBgjBlj3AN1//59bNwY/n6mbt26weVyGebS2NiI5cuXhzXHYD/P/iCNj+HfQNIKmtJ1EOLnfBNKcprpbGqagJePA6drWmayig8jr09WjlrNrqrqdQCZgeMdDke/zZs3X7Yal+MoEE0Bvu9EU5u5KEABClCAAhSgAAUoQAEKUIACFIg1ARb0x9oT53opQAEKUIACFKAABShAAQpQgAIUsEWABS62sDKozQKLFy9OqKqqMjsKvF7TtEQZ6Xt/oGf5FJyXEYsxgB+8ALzS1Shx+vRpHDx4UArRqFGjMHToUEMscVK6ODE9llr79u3Rs2dP/1f37t0Np8g/fvwYH374Ic6dO4cHD0I/PnzIkCEYPXq0gVJ/WIGG3y5s9cSOzFzEv/ID03nu27fP7xFOGzhwICZMmGAYUl1djXXr1oUTqkX6pqSkYN68eaa5V69ebWnjx5IlS5CQkGCIWVxcjMrKypDWGexn+cngxnVfQFN5+DcIhJTcQielQzriC/8LStpA09Hl9UDhMeBmg4XgEQ5xNiLz8hTF8q4pVVXFv2sND7Suri5lx44d1RFOj8MpEBUBvu9EhZlJKEABClCAAhSgAAUoQAEKUIACFIhRARb0x+iD57IpQAEKUIACFKAABShAAQpQgAIUkCvAAhe5nowWPQFVVUUVcsfAjI2NjZ3fe++90CuUg0y56249JcGBh9FbUdvOtLgb8G2TWteHDx9i/fr1Uhbfo0cPvPTSS4ZYPp8PK1euhPhnW20OhwPp6enIzMz0F/F36tQppKUKk5KSEly+HNpB2zk5OcjNzTXE1h9cRcNbRSHlbOlOCZ/dAiR0MEyjqqoK7777bljTS05OxoIFC0zHiM+1+Hy39ibmL9YR2KxscBAxJk+ejL59+xrinTx5EocPP7sIX3yOCwqC3/bgO/Qr+Pb+uPWxJqbAuehnUDoZb2wQk935AFh2KvrTLs9XLP992ty5c5MbGhoemcxa1zTNEf3VMCMFrAnwfceaG0dRgAIUoAAFKEABClCAAhSgAAUoQIFQBCz/AWQowdmHAhSgAAUoQAEKUIACFKAABShAAQrEigALXGLlSbe9dbrd7rO6rr8QuDKHw5G9efPmszJWnFmim55MLCN2rMVIcwLHxpives2aNaipqZFCsnTpUsNp9CKwOKFfnNTflpoowhbF+6KIPyMjw3Tdoa73xIkTOHLkyDO7Dx8+HCNGjDD00+9dQsPbrz5zfGvoEDf97xA35GXTqbzzzjsQtxeE0+bMmYPOnTsbhpSWlqKsrCycUC3Sd+zYscjOzjbkFps8du3aFfacsrKykJeXZxh3//59bNy4sdl4YmNKUVER4uLiTPvpdy6iYcWnwp5TtAYoKRlwLv45kGT8PIg5/FEZUHwvWrPx57lXnq+kWs3odrt76bp+1WT8DU3TMqzG5TgKRFuA7zvRFmc+ClCAAhSgAAUoQAEKUIACFKAABWJJgAX9sfS0uVYKUIACFKAABShAAQpQgAIUoAAFbBNggYtttAxss4CqqrsBTDRJM1nTNPG9iFtmiX4NQM+IAzGAX8D7IjCsvRHD6kngZqzTpk1Dr169DN86c+YMDhw48Fw/CUVR0K1bN38Rv/gyKyKPZIHipP6LFy82G+LFF1+E+Aps+oNraHhrSSTpozc2qRMS/thjmu/8+fPYu3dvWHMZNWoUhg4dahhTUVGBrVu3hhWrJTqLz9L06dMNqW/fvg1N08KeUlJSEhYtWmQ6btWqVairqwsaM9jmCP+Axseof9MNNAYfH/ZkbRjs4T+iAAAgAElEQVSgpA+G85UfAvGJhujXHwP5h4FG3YbE5iHLyvOVIVazqao6FsB+k/EnNU0bZjUux1Eg2gJ834m2OPNRgAIUoAAFKEABClCAAhSgAAUoEEsCLOiPpafNtVKAAhSgAAUoQAEKUIACFKAABShgmwALXGyjZWCbBVRVXQNgfmAaXdcXeb3e1TLSZ5bohwGMlBGLMYC/7QN8yWR7xNWrV/H+++9LIRo0aBDGjRtniFVdXY1169ZJyRHNIKI4WmxQeHIKv9PptC39w4cPsX79+mbjB/PVa++j4RezbZub7MDO11ZA6dTbELa+vh4rV64MK116ejoKCgpMxyxfvhyNjY1hxYt25/j4eIibLQJbJD8zs2fPRmqq8WB4sVlCbJowa7m5ucjJyQm6/MZ1n0dT+bNvkYi2n1k+R7+JiHd/DVAchm9/7Qrw3etRm+XO8nxlqtVsqqouBmD4gVAUpdjj8Zh/6K0m4zgK2CjA9x0bcRmaAhSgAAUoQAEKUIACFKAABShAgZgXYEF/zH8ECEABClCAAhSgAAUoQAEKUIACFKCADAEWuMhQZIyWEFBV9UcA/iwwt6Ion/d4PD+UMafMEl1UgM+TEYsxgPEdgTUm9boNDQ1YsWKFFKL27dtj/nzDPg9/7HfffRdVVVVS8tgZRBSIiwJ+cXJ6ly5dpKQSxjdv3vSvX8RNSUkxjbtz505cuXIlaM60tDS43W7j930NqP+x5bphKWsMJ0jc8IWIm/y/TId4vV7cunUrnHAoKiqC2WaL7du34/r16FVvhzXppzqLgn5R2P90ExsRxIYEK23kyJEYNsx4gLv4bInPWGBrblOE6Os78jv4Sr5vZSotNiZ++t/DMWSOIX9dE5B3CLjZYP/UdGBVRb4iivItNbfb/de6rn8jcLCu6z/1er1/aikoB1GgBQT4vtMC6ExJAQpQgAIUoAAFKEABClCAAhSgQMwIsKA/Zh41F0oBClCAAhSgAAUoQAEKUIACFKCAnQIscLFTl7HtFHC73f+q6/o/mOT4Z03T/kVG7owS/VsK8IaMWIzxkcCZcUCHOKPGli1b/AXnMtrcuXPRqVMnQ6gDBw7gzJkzMlJIjSFO4RdF9k9O4U9ISJAS//79+/5icvEVaCtOlBdF1IFN9BPPIlgLdpq76F//3/lS5h2tIAl/vgtwGD+MlZWVKC4uDmsaU6ZMQZ8+fQxjzp49i/3794cVK9qdgxXTh3JjQ7C5BotptnnH4XD4N0TExZn8YgCg37mAhhWvR5sl4nxKSg84X3vH9DP27WvAN65GnOKZARTg29fzFcv/DlNVVeyi+EJgIl3Xv+z1ev/9mRNgBwq0EgG+77SSB8FpUIACFKAABShAAQpQgAIUoAAFKNAmBVjQ3yYfKxdFAQpQgAIUoAAFKEABClCAAhSgQLQFWOASbXHmkyXgcrm+qCjK9wLj6br+ptfr/YyMPJkl+hcBGHLIiB2rMX6aDcxONa7+xIkTOHLkiBSW0aNHY8iQIYZYorBdnJjeGlq3bt0+PoU/NdUExMIkxYnqFRUVKC8vx7Vr11BbWxs0SteuXaGqqun3xW0JovA6WHv11VchirADW8OKP4B+57yFmbfMkPiXvwNHr7GG5Lqu46233gprUllZWcjLyzOMefToEdauXRtWrGh2zsjIwPjx49GhQwdD2pMnT+Lw4cOWpxPs1oLAzTtz5sxB586dzfM0Pkb9z2YBTY2W59GSA+NnfBmOwYWGKVTWA6MPArr9k/tieb7yA6tpVFXdCMCwAF3XX/N6vb+zGpfjKBBtAb7vRFuc+ShAAQpQgAIUoAAFKEABClCAAhSIJQEW9MfS0+ZaKUABClCAAhSgAAUoQAEKUIACFLBNgAUuttEysM0Cqqq+DOBdkzS7NE2bIiN9jz2626Fjs4xYjPGRwKe6A18bYNS4d+8eNm3aJIVJFCnPnDnTEMvn82HlypUQ/4x2E6fui1P4xZeYX2JiopQpiFP4RQG/2Kxw69YtNDU1hRx33rx5SElJMfTftWsXLl++HDTO4sWLTefvO/AmfAd+FnL+lu7o6DYI8Yt/aTqNgwcP4vTp0yFPUdyysGjRItP+GzZswIMHD0KOZWdHccOC+Pw9uREiOTk5aDpN03D79m3L0wl2a8HTGwVyc3ORk5MTNEfj2s+jqULORh/LC4lgoNKpN5yvrTCNsPQUsMvuj4UDBeUTlPCum3hqtqqqngBgeEBNTU0Tt2zZUhIBDYdSIKoCfN+JKjeTUYACFKAABShAAQpQgAIUoAAFKBBjAizoj7EHzuVSgAIUoAAFKEABClCAAhSgAAUoYI8AC1zscWVU+wUKCwuH+Hy+U4GZdF2v9Hq9PWTMIHO3ng0HymTEYoyPBHokAAdHm2usWrUKdXV1UqiWLl0KUbwc2LZt2+YvgI9GE0X8L7zwAvr06YO0tDQpKcUp/Ddu3Pj4FP6amhrLcceOHYvs7GzD+IsXL6KkJHitbmFhIbp06WIYp1ccRcPaz1meT0sMdP6xB0pSJ0Pq6upqrFu3LqwpBXM5dOgQTp0y/KoKK3YkncXp95mZmf4i/u7du4cU6uHDh1i/fn1IfYN1CnZrwZPNO2Ius2bNCprDd+g38O39YURzaA2DnUvfgpLa3zCVX9wAvvKhvTP0+ZBVOVm5aDWLqqriF0y7wPE+n69ncXFxdH6RWp08x1HgKQG+7/DjQAEKUIACFKAABShAAQpQgAIUoAAF7BNgQb99toxMAQpQgAIUoAAFKEABClCAAhSgQAwJsMAlhh52G1vq4sWL46qqqhrNlqUoSpLH43kc8ZK36/GZiagHwD+PjBjz9wF2jAReMJSIwl9ELorJZbTp06f7C5gDW1lZGUpLS2WkCBpDnNY+dOhQfzG/0+mMOJcorhYn8IuNCJWVlWGdwt9cclHkPWPGDEMXsalCbK4I1vLy8iCKtQ3t8UPU/1yNeL3RDBA3+a8QN9z8ZP1wN5iMHDkSw4YNM0xfPLPiYsuHpIfNITay9OjR4+Mi/vbt24cVo6GhAZs3b0ZVVVVY4wI7N3drwdq1a/Hyyy8jLi7ONId+5wIaVrweUf7WMjhu3J8ibswfGaZz/BGgHrN1lr7yfMW4qynElDNnzkxzOp1mVzQ0apqWAEAPMRS7UaDFBfi+0+KPgBOgAAUoQAEKUIACFKAABShAAQpQoA0L8C/Q2vDD5dIoQAEKUIACFKAABShAAQpQgAIUiJ4AC1yiZ81M8gVUVRXV34ajj3VdH+31eg/JyJj5gX4FCnrLiMUYHwn8Y1/gzzKNGpcuXcLu3bulMA0aNAjjxo0zxJJx8nhzExTF07Nnz0ZiYqLldfh8Pn/hvijiF1/itHg7miimXrZsmWloUdB99+5d0++JjRJiw4RZq//RVKCpwY7p2hMzoT0SPrvFdM/Os24qCJxQt27d4HK5TOe5YsUKiEJ5u1qnTp38BfziKyMjI6I07733nv8WCBkt2K0FwiLoZpfGx6j/2SygyXS/loxpRTWG0nUQnEt+acjZBOCFfUCd+B/2tDPl+cpgq6ELCgpGOxwOw+4nRVHOeTyeQVbjchwFWkKA7zstoc6cFKAABShAAQpQgAIUoAAFKEABCsSKAAv6Y+VJc50UoAAFKEABClCAAhSgAAUoQAEK2CrAAhdbeRncZgFVVb0ACgLTKIqy1OPxrJCRPqNE364A02TEYoyPBKZ2Bn43xKghinxF4bOMlpycjAULFpiGWrNmDWpqamSk+UQMUSAvivlFcXW4TZyG/vQp/KKoPxpNnNAvisAD29GjR3H8+PGgU3jttdegKMY/pm/c9f/QdPydaExdWg7nsregdDHsC/IX4If7eSwqKjItVN+5cyeuXLkibc7is/b0KfwdOnSIOLb4/B06dAgPHjyIONaTALm5ucjJyQkjno7GtZ9HU8XRMMa0/q7O11dDSTFutJhxFDgj/1fRE5CN5fnKXKs6qqqKX6CrTf79WuzxeAz/3rWah+MoEA0Bvu9EQ5k5KEABClCAAhSgAAUoQAEKUIACFIhVARb0x+qT57opQAEKUIACFKAABShAAQpQgAIUkCrAAhepnAwWZQGXy/U9RVG+aJL2HzRN+6qM6WTu0d+Ejk/LiMUYvxe4OB5IdBhFPB4P7ty5I4Xq5ZdfRseOHQ2x9u/fj7Nnz0rJ8XSQSZMmoV+/fiHHLS8vh/gShdSioL8lWnZ2NsaOHWtIfevWLXi9Yr+MeZs/fz7EbQSBTa88iYbVf9ISS7Gc0zGkEPHTv2w6fuvWraioqAg59uTJk9G3b19D//Pnz2Pv3r0hxzHrmJKSAnE7wpOT+CMK9tRgsb5jx45BPHPZLT09HQUFodd++w79Br69P5Q9jRaPFz/ve3D0HG2Yx9zjwCF7LuCAAnz7er7yhtXFq6r6VwC+afgZ1/Wfer3eP7Ual+Mo0BICfN9pCXXmpAAFKEABClCAAhSgAAUoQAEKUCBWBFjQHytPmuukAAUoQAEKUIACFKAABShAAQpQwFYBFrjYysvgNguoqvolAN8JTKPr+q+9Xu8fykjfc4/+ZV2HlM0BMubTVmL8ejAws4txNaKwWHzJaGPGjMHgwYMNoUQB/fbt22Wk+DhGczcCPOlUXV398Sn8N27cQLRO4W9uoaJIfN68eaZdxOn04pR6s5aXl4esrCzjt5oaUf+jKVJtoxEs4c93Ao54Q6rbt29D07SQpzBgwADk5+cb+tfV1WHVqlUhxxEdxSn83bt39xfwi0J+8axktNraWv9GkidfwZ6xjFziFgdxa0F8vNHW8Hv7zgU0rHhdRtpWF8O55JdQug4yzGvZKWCnvAsRAuN/sTxf+YFVDFVVvwvgLwLHK4ryFY/H83+txuU4CrSEAN93WkKdOSlAAQpQgAIUoAAFKEABClCAAhSIFQEW9MfKk+Y6KUABClCAAhSgAAUoQAEKUIACFLBVgAUutvIyuM0Cbrfbrev6ZpM0ezRNM1bVWphP5gf6Uih428JQDmlG4NM9gK/2N3Z41snw4aBmZGRg5syZhiGNjY1Yvnx5OKGe2Xfo0KEYNWqUab8zZ874bwR48MC+yt1nTrCZDqKg36xYfPfu3bh06ZLpyM6dO2POnDmm32vc8Aaaru6LZEpRHxtf+F9w9DX+ytB1HW+99VbI80lKSsKiRYtM+xcXF6OysrLZWB06dPAX74svUcwvivplNPFz9eQ2iLt378oIGXKMKVOmoE+fPs33b6xD/U9mhBzzeevo/NQqKB0zDdO284R+OFBQPkEptmqlqqrYyeIKHK8oyqc8Hk/oPxRWJ8BxFJAowPcdiZgMRQEKUIACFKAABShAAQpQgAIUoAAFAgRY0M+PBAUoQAEKUIACFKAABShAAQpQgAIUkCDAAhcJiAzRYgJutztL1/XzJhO4o2laVxkTy9irj1aaUCojFmP8XqBfEvBBrrnIypUrUV9fL4Vr6dKlpqeDb926FRUVFVJyiCButxtpaWmGeGVlZSgtbd0fn2A3GVy8eBElJSVBjYLZNl3YhkbvV6TZRiOQkjoAzqW/NU115MgRnDhxIuRpBPss3LlzBx6PxxBHbDwRBfziJP6OHTuGnKe5jo8fP/bfBiG+xOdc1s+TlcmJmxzEjQ7Bm47GtV9AU8URK+Fb/5j4RCR8xgvEJRjmOuwAcK/RniU0Keh/I08x35ETQkpVVa8DMOxCcDgcYzdv3ty6f6mFsD52iS0Bvu/E1vPmailAAQpQgAIUoAAFKEABClCAAhSIrgAL+qPrzWwUoAAFKEABClCAAhSgAAUoQAEKtFEBFri00QcbI8tavHhxXFVV1WMAhmOsFUXp5PF4HkZKMbpUd1bUow6AI9JYHP9JgZJcoG+SUWXXrl24fPmyFK7p06f7i6UD26lTp3Do0CEpOUQQcSq7OJ09sK1ZswY1NTXS8tgRSBSSz5hhPB1dFIW/8847QVMWFBQgPT3d+H1fPep/PM2Oqdoa0/npjVDapRpyPHr0CGvXrg0598CBAzFhwgTT/tXV1bh27Zq/wD41NRU9evQw3XAScrKnOt6+fdtfwC9O4hebB1pLa+42BzFH3+G34Nvzg9YyXenzcAycifiCfzPEfdgIDDkgPd2TgL7yfCXeavRXXnmlc11d3T2z8bdu3Uo4ePBgg9XYHEeBlhDg+05LqDMnBShAAQpQgAIUoAAFKEABClCAArEiwIL+WHnSXCcFKEABClCAAhSgAAUoQAEKUIACtgqwwMVWXgaPgoCqqmcADApMpev6eK/Xu1/GFHqW6Md1YJiMWIzxe4H/2x/4ox5GkQsXLmDPnj1SqLKzszF27FhDrAcPHmDDhg1Scoggc+fORadOnQzxVqxYgYaG1l37GhcXh2XLlplaiBPlgxWH9+nTB1OmTDEd17Dpb6Bf3i3NNxqB4vK+gLjc10xTrVu3DqIYP9Q2f/58tG/fPtTulvqJTQGieP/JSfwteQp/cwsoLCxEly5dTLvodz9Ew3Jzc0sorXBQvPofcAyYapjZ2tvAF8/ZM2EFOHE9XxluNbrb7Z6q6/qOwPGKopzzeDyGf99azcNxFIiWAN93oiXNPBSgAAUoQAEKUIACFKAABShAAQrEogAL+mPxqXPNFKAABShAAQpQgAIUoAAFKEABCkgXYIGLdFIGjLKAqqobARQGplUU5VMej+ctGdPpWaL/WgdelxGLMX4v8FIX4FeDjSK1tbVYvXq1FKqUlBTMmzfPNJY4dV2cvi6jBTutvri4GJWVlTJS2BpDnNAvTuoPbMeOHYP4CtZeffVVOBzGyyv0m6fQsOqzts5ZenBHPBL+/H0Axr9+EDdGiJsjQm1ZWVnIy8sLtXvI/cTmClHEL75u3boV8riW6jhkyBCMHj06aPqGdV+AXn64paZnf15nMhI+owEO42H5ny4DtpiegR/5tHTg1xX5yh9ajeRyub6oKMr3TP69utrj8SyyGpfjKNBSAnzfaSl55qUABShAAQpQgAIUoAAFKEABClAgFgRY0B8LT5lrpAAFKEABClCAAhSgAAUoQAEKUMB2ARa42E7MBDYLqKr6LQBvmKT5F03T/llG+p579Dd0HSIPm0SBJAdwYbx5wE2bNuHePTnVrqKgXxT2B7b9+/fj7NmzUlYkTqoXJ9YHtpMnT+Lw4dZfsBzsJgNRQC5O6Q/Wgm0EgN6E+p/MAHz1UnyjFcS55NdQug40pGtsbMTy5cvDmoa4GUK4RtLEqfsVFRX+U/hFEX9dXV0k4aI6Njk5GeKmAkUx/+scvfIkGlb/SVTnFO1kjuzZiJ/5FUPaah+Qc+D/Z+9MwKOq7v7/PTOTgUBYAoQlLLKIgIBAAYGwCLLMBERAFkGpS1urdvFt+3Z5Xd6q/Vd9u7xd7Ntat6KtGEAWUSATEAGBgMimgCCbgBD2sARIyCzn74nEQu6d/c7MnZnveZ48E3PP+S2fc4O5537P7wAeGaOIBB4pGaAV5Ifqzel0vgjguzr9n3K5XE+Haof9SMAsBPi8Y5aZYBwkQAIkQAIkQAIkQAIkQAIkQAIkQAKpSICC/lScVeZEAiRAAiRAAiRAAiRAAiRAAiRAAiQQdwIUuMQdOR0aTCA/P/9hKeXfdMzOd7lcE41w12KtHCIEVOluNoMJzL4RGNRAa1SJ4JUY3ojWp08fdO6sPQrg8OHDWLlypREuquwrPzXb2bNnsWiROkTC3C3QSQZz5871KyTPzs7GmDGaAzKqkvVueAXejf8wd+I1orO0Hwqb81ndmFesWFElrA+ndevWDT179gxnSNVGlmoB/4kTJ8Iaa6bO48ePR1ZWlm5Isuwo3P8y5J9nM6WsiSVj8gyIHO2mjrdOAj/aG7vQhUTekYFiXaQenE5nMQC9IyYmulyu+ZHa5TgSSBQBPu8kijz9kgAJkAAJkAAJkAAJkAAJkAAJkAAJpAMBCvrTYZaZIwmQAAmQAAmQAAmQAAmQAAmQAAmQQMwJUOASc8R0EGMCTqdzEIDVOm6+cLlc2pLpEcSTu1HWQSUuRjA05Ye0rQ10rgN0zASOVwKHK4Fjl4H9IRYSfygX+O/rtJiOHz+OZcuWGcIvNzcXqpJ8zRZJ1XV/AQUSxM+fPx+XLl0yJJdYGvEnwF67di0+//xzv64nT56MWrVqaa7Liyfhfn1cLEOOiW37gysBq11ju7S0FEuWLAnbZ9u2bdG1a1eozQ96ze12V1XhVxX41SaTZKrC7w+G2sSgNjPoNnV6w78mABdOhs0ymQZYWn4DtnH/pxvy3TuBlWdjlo3PAmQdzhPlkXpwOp3q/3d1ao73er03LFu2bE+kdjmOBBJFgM87iSJPvyRAAiRAAiRAAiRAAiRAAiRAAiRAAulAgIL+dJhl5kgCJEACJEACJEACJEACYRKQUrYFoL6G1hhaLRNT11Sr+al+duCqMdXfX/2zg1euq59VfQkhrr4eZrTsTgIkQALmIECBiznmgVFETmDy5MmZZWVlFwBYalrx+XzNli5dakiJ65bFcp8E2kceaeqM/EYW8PM2QN96QG0N9X/nWXwOmH0SWHQaqPDp59+pDvB+D/1rs2bNghLdR9usViumTZuma+a9997DsWPHonVRNX7cuHFQwv6a7cMPP8SePebXwPbt2xedOmmriR84cABr1qzxy6h3797o0qWL7nX3G5Mgz5cYwjdeRmzO52Bpf4vGnZQSM2fOjDiM+vXrV4n669atC5vNBiXkP336NJK5Cr8ejIYNG1ad2iCE/msc79q/wPtxQcQck2Wg7bY/wtKmnybcgxVA3paYZrGtJE/cFKkHp9OpnpX1dvC4XS6XdqdLpI44jgTiSIDPO3GETVckQAJxJ8D18Lgjp0MSIAESIAESIAESIAESIIEaBCjo5y1BAiRAAiRAAiRAAiRAAmlK4MpLCpW9Eu0rsYES6+uJ+ONBqFrQv/KKs1VXhP7V/x2PGOiDBEiABKIiQIFLVPg42CQEnE7nJwC61wzH5/ONXbp06SIjwswtlnMATDbCVrLaaJIBPHEdMCkHCGeBtswLLDwFzD4BbFZbL2q0T/oAjTO0P1+5cmVVxXIjmqrQryr112yffvopNm/ebIQL+BPEqxxULmZv/k4yUMLz2bNn+w3fbrdjypQputd9+96Hp+gJs6d+TXyiQUtk3P2Wbszbt2/H1q1bkyqfeAc7duxYNGjQQNetLN0P96zp8Q4p7v5Eo3bImKq/+eOxz4HXjdlDpJ+XwIySAeJbkSadn58/Vkr5js74j1wu182R2uU4EkgkAT7vJJI+fZMACRhBgOvhRlCkDRIgARIgARIgARIgARIggVgRCOd9UaxioF0SIAESIAESIAESIAESIIE4ELjywuI+AKpMZs3K+3GIIGIX1ZX8lch/pRDC/CquiFPlQBIggWQmQIFLMs8eY68m4HA4XhVCK2CUUv6qqKjoSSNItSiWjwrgWSNsJaONnlnA7BuBLGt00X9UBjx9ANhylbD/9x2AaU21dnfv3o0NGzZE5/DK6M6dO6NPnz4aW+fOncO7775riA9/gnh1ysCcOXPg8/k5psAQ79EbsVgsmDp1KtRnzVZUVISTJ0/6dXLbbbdBVWbXNM9lVL40LPrg4mwh4953IOo20XgtLy/HvHnz4hxN8rjLycmBw+HQD9jnQeWM24DL55MnoQgjtTl+DUuHWzWjSz1A303+TyyJ0F3NYT8oyRN/jdSWw+F4TAjxTM3xUsp/FBUVfTtSuxxHAokkwOedRNKnbxIggUgIcD08EmocQwIkQAIkQAIkQAIkQAIkkCgCFPQnijz9kgAJkAAJkAAJkAAJkECMCSTxC4tgZJTAX4n6WcU/GCleJwESiCsBClziipvOYkTA4XA8JIR4oaZ5KWVhUVHRaCPctiiWDgG4jLCVbDbqWYFVPYFmduMiLywFnj0I7K8AxjQGXrpBa/vSpUuYP3++IU7r16+P22+/XdeW8qF8RdsCCeKXL1+Oo0ePRusi5uP9nWSwbds2fPzxx379t2vXDgMHDtS97nH9F3z7P4h57EY6sN78AKx97tc1uXDhQpSVlRnpLmVsjRs3DvXq1dO/D977FXy7U/+fUNGgNTLuKgCEdmPM774A/mTMoSN+7xkL0O9wnoh4J5TT6VQ7Vu6o6UAI8ePCwsI/pczNykTSigCfd9JqupksCSQlAa6HJ+W0MWgSIAESIAESIAESIAESIIErBCjo561AAiRAAiRAAiRAAiRAAilC4KoXFtcBUJX406VR4J8uM808ScDkBChwMfkEMbyQCIwaNaq3xWLZqNP5nMvl0ikbHpLZazo1/0DmWGw4Ef7I5B6hFmILbgQGNzA+D48ECk4Afy8B1vQC9BZ933nnHZw/b0xF7zvuuAN16tTRJPLhhx9iz549hiQ4bNgwtGzZUmNr165d2LhR7xY1xK1hRvydZFBaWoolS5b49SOEwLRp03Sr+8uTn8H9lr443rDAjTZkscH+4CpAaO/KL774AqtWqT26bFcTaNasGUaOHKkLRZ47DPfMKWkBzDbsMVi63KbJtcIHfGMTcM4TWwwleTo3bRgunU7nKQCNdYaMcLlcy8Mwxa4kYBoCfN4xzVQwEBIggSsEuB7Ogjf8ZSABEiABEiABEiABEiCBVCJAQX8qzSZzIQESIAESIAESIAESSDsCV720uBdA27QDoJ+wEvi//iWP14QQ6ns2EiABEogLAQpc4oKZTmJMoHfv3hk5OTkXAWTouGrncrkM+X9rbrHcDaBjjNMxlfkftQJ+1tp/SPLsIcgTOyEvnoRo2AaiyQ0Q9ZqHlcNlH3DaA+TqnACgRPBKDG9Eu/nmm3HDDdqjAIwUaHfq1Al9+/bVhKs2JajNCWZvqrq6qrKu1+bOnYuKigq/KQwdOhStWrXSvV758nDAXW729K+JL2PSqxBNu2hi9nq9KCgoSKpc4hHs+PHjkZWVpevKM/8h+I59Eo8wEupDNFTV+Yid3loAACAASURBVGfrxvDSUeBpQ/5PFDDFLSV54huRQhgzZkx7r9e7T2+83W6v/8477/BoikjhclxCCfB5J6H46ZwESOAKAa6H694KXA/nbwgJkAAJkAAJkAAJkAAJpAABCvpTYBKZAgmQAAmQAAmQAAmQQHoRiMfRweWnvFVQz+y8jIor31f/TP28+vuKk1+VRbz6WmYT69cTUjvHVvX91T+r/r52E2vVz7O71IrVBKoXGVUvM4QQr8XKCe2SAAmQQDUBClx4L6QKAafT+SGAm2vmI6W8s6ioaI4ReeYWy1cAfNsIW8lgo5YF2N/Pf6Te9X+Hd/M/NR1E/VxYOt8GS+fREFlNo0q1pKQE77//flQ2qgeryvmqgn7N5vF4MHv2bEgpo/ajTgBQJwHotfnz5+PSpUtR+4i1ASXoV8L+mm3dunXYt09X61vVtUGDBhg7dqxueN5Nr8H74UuxDt1Q+5Y2/WG77Q+6NtesWYMDB2KvzjY0oRga8/e7pVyqTT/uN6fG0Lt5TNvG/B6W6/J0A1LV+Y9XxjhWiVdKBooHIvXidDqnA/hXzfFCiO2FhYXdI7XLcSSQaAJ83kn0DNA/CaQvgXish58499V6+LZDlTh5/qvvq3+mvj9+5Xr1z66+1rTBv9fDq79vpvOznPpWqOvd2+jswDZmerkebgxHWiEBEiABEiABEiABEiCBhBCgoD8h2OmUBEiABEiABEiABEiABMIncNWLiyfDH60/QgnxlSj/zK6vFBGluyqrRPzxbkrYr8T/VQL/zvavNwAYKPZXLzNWXhH3q082EiABEjCcAAUuhiOlwQQRcDqd/wfg+zruf+9yuX5mRFgt1spvCgGtgt0I4ya0cWs28K/O+oF5178A72aN7lPTWYmiLV3Hw9JuSEQZqmroc+bMgfqMtlmtVkyZMgXqs2ZbtmwZjh8/Hq2LqvG333476tevr7H10Ucf4bPPPjPERyyNqBMG1EkDNdvBgwexevXqgK4nTZqE2rVra/tcOo3K1/TF/rHMJVrb9geWAxmZGjNnzpzB4sWLozWfMuPVJha1mUWveeY9AN/xHSmTq79ELK37wTb2j7qXZxwDnvg89gikwANHBwi18Syilp+f/4KU8iGdwS+6XC69n0fkh4NIIN4E+LwTb+L0RwIkEIv1cCXEV+L8HV98tR6uBPzbD8V6t6B2LpWwX30p4X/X1vaq71UzUOzP9XD+CpEACZAACZAACZAACZBAkhGgoD/JJozhkgAJkAAJkAAJkAAJpBcBI19aXC3eT5RwP9zZq67mr4T9uYMyjarmzyOIw50I9icBEgiJAAUuIWFipyQg4HQ67wMwQyfUVS6Xa6gRKbQqli19wGEjbCWDjafaAg+00EbqO7IJnoU/DCsF0ag9rIN+BEurPmGNU51VhX5Vqd+INnz4cLRooU3q008/xebNm41wgd69e6NLly4aW0aeNmBIoH6M5Obm4tZbb9VcdbvdVZsrAp1k0KtXL3Tt2lXXsrvgLsgzyVXV3jbyaVg6jtTN580334TP54vlVCSF7YDV+c8cgJr3dGgZd82CaNhGk+pFL9B/M1D61SFxMW1eK9of7yci3jrgdDo/BnBTzSCllPcUFRUF38EV0+xonAQiJ8DnncjZcSQJkEDoBIxcD79avJ8o4X7omX/V82ph/7BumUYJ/LkeHu5EsD8JkAAJkAAJkAAJkAAJJIAABf0JgE6XJEACJEACJEACJEACJBCMgFEvLpSI/+jqSwmrvB8sz3CvV1fyb9TZXlXJP8oK/qxSFO4EsD8JkEBAAhS48AZJFQIOh6OrEGK7Tj7lLpdLv3R0BMnnFksllmwbwdCkG7KyJ9BRW5wcnhXPwbfz3YjyUVWsrXnfh2h8fcjjd+3ahY0bN4bcP1BHJbRXgvua7ezZs1i0aJEhPtSGAbVxoGZT4u9Zs2aZXgRusVgwdepUqM+abenSpThx4oRfTjabrWqsXvPtXwWP61FDGMfNSN0msN/7jq67nTt3YtOmTXELxayOJk6ciMxMnX8oALhn3wN5eq9ZQzcsLutNU6o2LOm1Xx0EXjRmP1KweA+V5InrgnXyd/3222+vV1lZeRaA5hffarV2WLx48f5IbXMcCSSaAJ93Ej0D9E8CqU3AqPVwJeJ/f3t5wirvGz1L1ZX8VeV+Vck/ygr+XA83eoJojwRIgARIgARIgARIgAQMJEBBv4EwaYoESIAESIAESIAESIAEoiVw5cXFkwBUZdywW6oJ+IMBMFDg/xqA14UQK4P55HUSIAES8EeAAhfeG6lC4KmnnrKsX7/+AgCNslQI0bWwsPBTI3LNLZbq/7/3GmHL7DaODNCP0P3aWMhLp6MK39J5DKz9H4ao0yionYqKCsydOzdov1A61K9fH7fffrtu13nz5qG8vDwUM0H7TJs2DVarVdPPyNMGggYRRQdVoV9V6q/Ztm/fjq1btwa0PGbMGGRnZ2v7eC6j8qVhUUSVmKEZ35wPUa+5xrmR92ViMovea9u2bTFo0CBdQ/L0PrhnfzN6J2a3ULsB7He/BdTK0kR66DIwwJiDP0Kh8GpJnvhOKB31+owaNWqkxWJZqnPttMvlahKpXY4jATMQ4POOGWaBMZBA6hGIdj081QT8wWbYQIE/18ODweZ1EiABEiABEiABEiABEogzAQr64wyc7kiABEiABEiABEiABEhAj8CVFxczAAwNl1C1iL9k9SWo79O5KYF/7uA6aDG4DtT3ETRVpeh+CvsjIMchJEACoMCFN0EqEXA4HKuEEEN0cnrI5XK9aESuucXyWwBeNcKW2W3s6wfU1hZpR+WLQwFvZfTh18qCbfgvYWmrLwi+2sGxY8ewfPlySCmj9jthwgTUrVtXY2f9+vXYu9eYauK33HILWrdurfFh5GkDUYMIYKBTp07o27evpseZM2ewePHigK7btGmDIUP0fg0Bz7In4duzLJahG27b2vseWPs9pGtXsVBM0rWNGzcO9erV000/Xarz24b8FJZud+gy+M5nQGFpfO4OCdx9NE+8Gak3p9P5FAC1Sb9mm+tyuSZHapfjSMAMBPi8Y4ZZYAwkkDoEolkPrxbxL99WDvV9Ojcl8B/ePRO3dsuE+j6CxvXwCKBxCAmQAAmQAAmQAAmQAAnEggAF/bGgSpskQAIkQAIkQAIkQAIkECIBKaUS8Cshf9sQh3zdbf+CsioBvxLys11LoLpyf+6gzCqBfwRNvch4WgihKhWxkQAJkEBIBChwCQkTOyUJgfz8/N9LKf+zZrhCiHmFhYWTjEij+TrZ1iLxuRG2zG5je18g26aNsvJVJ3D5vGHhW268HbZBPwJstQPaLC0thcvlgs/ni8r3zTffjBtuuEFj49ChQ/jggw+isl09uGPHjujXr5/GVllZGRYuXGiIj1gaUSJtJdbWa6GcZODvhAJ5ag/cc5LtgAsB+8OrAaHd3VJSUgJ16kI6tszMTEycOFE39eSc5/BnUTTpiIwp6tFL+8pqywXgtm3h24x0hMeC5if6i+ORjs/Pz18qpRyp8//PHxcWFv4pUrscRwJmIMDnHTPMAmMggeQnEM16+Ky1F6oE/ErIz3YtgerK/UrYrwT+ETSuh0cAjUNIgARIgARIgARIgARIwEgCFPQbSZO2SIAESIAESIAESIAESCBEApG+uKiuxr9vQVmInthNifuzu9SCEverzzAbKxSFCYzdSSCdCVDgks6zn3q5OxyOcUKIt2tmJqU8W1RU1OjL6sPRl3cHkFssj6iP1CN4bUYf9QZy7dos3a+Pg7x40tD0Rf1c2By/hsjpHNDuhQsX8O6778LrjbyiZatWrTB0qPaAKbfbjdmzZxuSV506dXDHHfpVu5WgXwn7zd7Gjx+PrKwsTZjr1q3Dvn37Aobv74QCNajylZFA5UWzp39NfBl3/B2i+U2amNXmkjffjLgoelIxqBnsoEGD0Lat/v5uz+x74Tu9J6nzCyX4jDv/BdG4g25XxyfA9vjd5jtK8kS3UGLW6/PUU09Z1q9ffxaA3nELN7tcro8itc1xJGAGAnzeMcMsMAYSSF4Cka6HV1fjL1hzIXmTj3PkStzfvY0dw7plVn2G2bgeHiYwdicBEiABEiABEiABEiABowhQ0G8USdohARIgARIgARIgARIggRAIXDlK+EkA94XQ/esuqho/RfzhENPvq8T9qmJ/+wl6+oqA9lW5SFWxX73QYCMBEiABXQIUuPDGSCUCo0aNqmuxWJQoUaeuPAwTJeYWy5kA7koldnq5rO4JtNcpkuieeSfkuS+MT99ihW3gI7B0nxzQ9uXLl6tE/RUVFRHFYLPZMHXqVN2xS5cuxYkTJyKyW3PQbbfdhoYNG2psbdy4Ebt27TLERyyN9O3bF506ddK4COUkgwYNGmDs2LG64Xm3zIR33V9jGbrhti25vWAbrx/z+vXrsXfvXsN9mt2g+h1Sv0s1m7x4Cu7Xbzd7+FHHZ+19L6z9HtS1M+ck8ON43hISfykZKB6JNCmHw9FDCLFVZ3xF//796z711FPRHYsSaWAcRwIGEeDzjkEgaYYE0oxApOvhqho/RfzR3yxK3K8q9k8dqN1gHMQ618Ojx08LJEACJEACJEACJEACJBAWAQr6w8LFziRAAiRAAiRAAiRAAiQQOQEp5VNfVrNVYv6QGqvxh4Qpok4RCvuVmP91IYSaRzYSIAES0BCgwIU3RaoRcDqdqwEMqpmXlPLxoqKiZ43It0Wx/K4AXjTClpltLLsJuLGuNkL37HsgT8dOrWrpPBq2YY8BwuIXj8fjweLFiyOudD9ixAg0b95cY3/Hjh3YsmWLIdPyjW98AzfeeKPG1tGjR7F8+XJDfMTSSG5uLm699VaNi1BPMpg4cSIyM3V2hJSXonLGbbEMPSa27d9ZBti1vxDnzp2r2mCSTq1ly5YYNmyYbsrej16B96N/pDQO0aAVMqbOBKwZmjzPe4G8zcAZTxwRSIwvGSgWRuoxPz//R1LKP+qMX+lyufQnOlJnHEcCCSDA550EQKdLEkhyAuGuh7Maf+wmPEJhP9fDYzcltEwCJEACJEACJEACJEACGgIU9POmIAESIAESIAESIAESIIEYE7hShWgFgLahuKKQPxRKxvSpFva3GFwH6vsQG48dDhEUu5FAuhGgwCXdZjz1883Pz/+llPJpnUwNEya2XiNzvRYcSXWa73QDeuscEOSe9wDk8R0xTV80vh4Zk14BrHa/fnw+HwoLC3HmzJmwY+nSpQt69+6tGadsqY0CRrRmzZph5MiRuqZmzZoFtSnBzM1qtWLatGm6IS5ZsgSlpaUBw+/Rowe6d++u28f95jTIswfNnL4mNtutT0BtNtFrc+bMQWVlZVLlE02wDocDOTk5WhPSh8q/DwFkahd0V/82iabazToKyE/3AQXGHPIR6hRJb13UO95DXAx1QM1+TqezCMComj+XUv6yqKjo/0Vql+NIwCwE+LxjlplgHCRgfgLhrodTyB+/Oa0W9t/aLRPq+xAb18NDBMVuJEACJEACJEACJEACJBANAQr6o6HHsSRAAiRAAiRAAiRAAiQQgMCVFxf3hVqVn0L+xN1OEQr7lcDxNSGEeqHBRgIkQAKgwIU3QaoRyM/P7y+lXKeTl0cIkVVYWHjZiJxzi+UnAPTVykY4MIGN2TcCgxpoA/Es/CF8RzbFPsI6jWGf9iZQS2dXwRXvStSvqqOXlZWFFU+DBg0wduxY3TFz585FRUVFWPb0On95QhLuvPNO2Gw2zeWVK1fi8OHDUfuItQFVoV9V6q/ZQolfbQiYOnUqFIeazXdgLTxLfhbr8I21n5kN+/36mz12796NDRs2GOvPxNbURg81vzWbPPoJ3AseMnHk0Ydm6TYBtiH69+6WC8Bt26L3EY4FCWw4mif6hTPm6r6TJ0+2l331D6je7qmbXS7XR5Ha5jgSMAsBPu+YZSYYBwmYl0C46+EU8iduLiMU9nM9PHFTRs8kQAIkQAIkQAIkQAJpQICC/jSYZKZIAiRAAiRAAiRAAiQQfwLhHCdMIX/858efRyXsz+5SC+0n1Au1Yj+PHTbP9DESEkg4AQpcEj4FDMB4AsLpdCpxYt2apoUQowtVSXcDWsu18hkp8JgBpkxr4vXOwIhsbXiexT+F72BxfOK21ULGXbMhspr69ef1erFw4UJcunQprJjuuOMO1KlTRzNm3bp12LdvX1i2/HUeMmQI2rRpo7mcLALwXr16oWvXrpr4169fj7179wZllJ+fj8aNG2v7ed2ofHHol3uIZVAbZuqQMX0uRH3tBgdVnV9V6U+Hlp2djTFjxuim6in8L/g+/yBlMYjMbKh7ABmZmhzdEhi2Ffg8+r1A4fL7n5I88Wi4g6r7O51OdeyE3k6Vcy6XS/0fILl+SSMFwXEpTYDPOyk9vUyOBKImEM56OIX8UeM2zIAS9ndvY8fUgVmhVuznerhh9GmIBEiABEiABEiABEiABK4lQEE/7wgSIAESIAESIAESIAESMJDAlSpEMwAoVU3Qtn9BGfYtCK8KalCj7BA1geqK/UrYH2JTLzKGsVp/iLTYjQRSlAAFLik6sWmeltPpnAfgDh0Mf3S5XD8xAk/LNbK/tEDvJAAjzJvCxt9vAMbqaLE9RU/At+/9+MVosSJj4isQOZ38+vR4PFiwYAEuXw79AIZ+/fqhY8eOGpsHDx7E6tWrDcmvQ4cOGDBggMaW2nwwf/58Q3zE0kjfvn3RqZOW+9atW7F9+/agrlu1aoWhQ/UfMTzv/xq+XUuC2jBTB2uPO2Ed+B+6IS1ZsgSlpaVmCjcmseTl5aF9+/Za29KLyhcGx8SnWYzaxvweluvydMP53RfAnxJw6Ia0YPDR/mJNpIwcDsdfhBA/qDleCPFmYWHh3ZHa5TgSMBMBPu+YaTYYCwmYh0C46+Gz1l5AwZoL5kmAkVQRqK7Yr4T9ITauh4cIit1IgARIgARIgARIgARIIFQCFPSHSor9SIAESIAESIAESIAESCAIASmlUtisCAXUmZ2XsePls1DV+dnMS0AJ+7s+0LCqan8ITb3EeFoI8VoIfdmFBEggBQlQ4JKCk8qU4HQ6HwTw95oohBDbCwsLuxuCSEqRW4wTEGhiiD0TGvnj9cCUHG1gnuW/gu8zV9wjtt32B1ja9PfrV1VJVyJ5Je4PpfkTm7vdbsyePTsUE0H7ZGZmYuLEibr93n33XZw7dy6ojUR1ULGPHTsWdrtdE4La8KA2PoTSpk6dCpvNpukqT++De/Y3QzFhqj72h1YDFqsmpmPHjuG9994zVayxCEbdz+reqNnk6b1wz74nFi5NYdNy/XDYRv0/3Vj2lQNDtiYkzNKSAWgCISKuou90OvcDaKeZTynvKSoq+ldCsqJTEjCYAJ93DAZKcySQAgTCWQ/fdqgSzy85B1Wdn828BJSw/5HRDaqq9ofQuB4eAiR2IQESIAESIAESIAESIIFQCVDQHyop9iMBEiABEiABEiABEiCBAARCPVJYCfiPrr7EqvxJdjflDq4DVa1fCfyDNB45HIwQr5NAChOgwCWFJzeNUxsxYkQbm82mqzb2+XzNli5desIIPLnF8lUA3zLClhltPNsOuLe5NjLPqt/Ct+PthIQcqEK2CujixYtVlfpDaUpkrsTmeq2oqAgnT54MxUzQPmPGjEF2dram36ZNm7Bz586g4+PdoVmzZmjRogWuu+461KunPflJbXiYO3cuvN7QRE2DBg1C27ZtddKQqHzFAVQmV6VT27i/wNKytyafL5+tMHPmzHhPV9z9TZ8+Xdend/0L8G5OUf23PQsZd82CqNNIN/fbtwObEnCAnQRePJonHor0JnA4HNcLIfbojRdCNC0sLDTmH8FIA+Q4EjCIAJ93DAJJMySQIgRCXQ9XAv73t5ezKn+Szfvw7plQ1fqVwD9I43p4MEK8TgIkQAIkQAIkQAIkQAIhEqCgP0RQ7EYCJEACJEACJEACJEACegTCOVJ4/4IyCvmT+DZSYv5qYX8IafDI4RAgsQsJpBoBClxSbUaZTzUBp9O5F0CHmkSkgVWHc9fKcRBIjLI9DlP9y+uAB3O1jrxr/wLvxwVxiEDfhW38X2HJ7eXX/5EjR7BiRUgHUGHkyJFQAvaabfv27di61ZiS27169ULXrl01PsxS0V1VW2/ZsiVyc3OrhPwZGRkB53bv3r1Yv359yPNft25dTJgwQbe/7+PZ8Kz9c8i2zNDR0rQrbJNe1g1l48aN2LVrlxnCjEkM7du3R15enq7typeGA57ymPhNtFHb8Cdg6TRaN4x/HgMe/TxBEUo4SgaKpZF6z8/P/6GU8nmd8ZtdLpd210qkjjiOBBJMgM87CZ4AuicBkxAIZz181toLFPKbZN4iCUOJ+auF/SGM53p4CJDYhQRIgARIgARIgARIgAQCEaCgn/cHCZAACZAACZAACZAACURIINQjhVVV/k3PnoL6ZEt+AkrY3/WBhsjuUitYMjxyOBghXieBFCNAgUuKTSjT+ZpAfn7+C1JKTeViKeU/i4qK7jUCVe5GWQeVOAPAboQ9s9n4eWvgP1ppo/J++CK8m15PYLgCGZNfhcjp7DeGLVu2YMeOHUFjVEJ7Jbiv2UpLS7FkyZKg40Pp0LRpU4waNUrTVVV0nz17NjweTyhmDOsjhEBOTk6VgF8J+fVOD/DnrLy8vIqL+gyn3XHHHahTp452SMVZVP5DXygdjv1497V/uwiopT29oKysDAsXLox3OHHz169fP3Ts2FHrz12OypeHxy2OeDoSLXogY8ILui5PuoGBW4CLiXlkLis5jGxMERF7dzgcS4QQ+TWTE0I8W1hY+Hg8OdMXCcSSAJ93YkmXtkkgOQiEuh6uqvI/XlAK9cmW/ASUsP+R0Q3QvU3Qx3Wuhyf/dDMDEiABEiABEiABEiCBBBKgoD+B8OmaBEiABEiABEiABEggeQmEeqQwq/In7xwHijyMav08cjg1bwFmRQK6BChw4Y2RqgScTqcqCT5fJ78TLpdLW5I9QhAtiuUiAYyJcLiph/2gJfBoG22I3k2vwfvhSwmPPePuORANdHYcXIls6dKlOHHiRMA4GzZsiNtuu023z9y5c1FRURF1nkpAP2XKFN3K96tWrcIXX3wRtY9gBmrXrv21gF9V4bfbg4paNCa9Xi9cLhfOnFF7WMJr3bp1Q8+ePXUHud+6H/LkZ+EZTHBv6y0/h7Xr+JjeNwlO0d/fDGjSpInmmjxzAO6Cu8wYcnQx2WohY1oBRL3muna+uxtYfDo6F5GOFsC/juSJeyIdP3nyZHuZ2oGisyHN5/PdsnTp0g8itc1xJGA2AnzeMduMMB4SiC+BUNfDWZU/vvMSL29hVOvneni8JoV+SIAESIAESIAESIAEUo4ABf0pN6VMiARIgARIgARIgARIINYEpJQrAAwN5EdV49/x8lmc2Xk51uHQfgIJKGF/78eaQH0GaQeEEO2CdeJ1EiCB5CZAgUtyzx+j909g1KhRdS0WixIratYSLRZL3yVLlmw0gl+LYvmgAP5uhC2z2XigBfBUW21U3o9nwbv2+cSHm1EH9vveATJ0Kr8D8Pl8UKL8ysrKgLH6qx6/bt067Nu3z5A8Bw8ejOuuu05ja+/evVi/fr0hPq42ojYRKOF1dRX+Ro0aRe3jgw8+wKFDhyKyY7VaMXXqVKi4ajbfofXwLPpJRHYTNsieBft3luq6V/eMundSsU2aNAlqc4hmDvcsg2fZkymXsnXA92DtNV03r/fOAPfuSmjKE0ryxNuRRuB0Oh0AXDrjL9arV6/BW2+9xdLEkcLlONMR4POO6aaEAZFA3AiEsh6uqvH/eck5bD8U+JkhbkHTUUwIKGH/M9MaQX0GaVwPD0aI10mABEiABEiABEiABEigBgEK+nlLkAAJkAAJkAAJkAAJkECIBKSUSoY1I5iYX4n4Nz6XoPKCIebCbsYRUGL+9hPqIXewvgDuKk+qOtEwIYT6ZCMBEkhBAhS4pOCkMqWvCTidzvfV/8d0kPzO5XL93AhUrdfIXK8FR4ywZTYb05sBv2mvjcq34214Vv3WFOGK7OuQMXUmICy68Zw/fx7vvPNOwFj79++P66+/XtPn4MGDWL16tSF5dujQAQMGDNDYunTpEubP1ztIIny3tWrVuqYKv/pvI9rRo0exdetWnD4d3bOC0+nUre4OnweVLw4FpM+IcONmI+OuWRANtUdYuN1uzJ49O25xxNPRtGnToDZn1Gyelf8D36eBf8/iGacRvkT9XKg5hsWmMXfRCwzcApx0G+EpIhvlDeuj4afdRMTKw/z8/BeklA/peF/gcrnuiCgqDiIBkxLg845JJ4ZhkUAMCYS6Hr7tUCWeKCiNYSQ0bSYCSsw/dWAWhnfPDBYW18ODEeJ1EiABEiABEiABEiABEriKAAX9vB1IgARIgARIgARIgARIIAQCob682L+gDPsWqAK2bOlEQIn6laBfCfuDNL7ECEaI10kgiQlQ4JLEk8fQgxJwOBwPCSFeqNlRCHGosLBQWy49qEX9DrnFcg2AgREON+2wiTnA81qdO3yfueBZ/ivTxG25fgRso/zHs2nTJuzcudNvvG3atMGQIUM011Vl/zlz5hiSp6pqrqqb67VFixbh7NmzEflRVfhbtGiBVq1aoXHjxhHZ0Bukci8pKcGePXtw/PhxQ+yq0wJuvfVWXVueFc/Ct3ORIX7iZcTSdQJst/xM193SpUtx4sSJeIUSNz9333237ikLnrfug+/k7rjFEQ9HtnF/gaVlb11Xj+4H/mnMr0VEqUhg7tE8MTmiwQAmT55sLSsrOwkgW8fGgy6X66VIbXMcCZiRAJ93zDgrjIkEYkcg1PXwWWsvoGDNhdgFQsumJKBE/UrQr4T9QRrXw4MR4nUSIAESIAESIAESIAESuEKAgn7eCiRAAiRAAiRAAiRAAiQQhMCVlxefB+pWfsqL3o049AAAIABJREFUHS+fharOz5a+BJSwv/djTaA+AzS+xEjfW4SZpzgBClxSfILTPD2Hw9FICHEKgGY9UUrZr6ioaIMRiFqukw9JCc3GASNsJ9LGmMbASzdoI/DtWwFP0eOJDE3j2zr4J7B21xfMSykxd+5cXL6s/zevzWbDnXfeqStULioqwsmTSvcafRs9ejQaNWqkMbRlyxbs2LEjJAd2u/2aKvxqo4BRrbS0FEeOHKkS8p86dQqKm9Ft6tSpULxrNnnmINwF04x2F3N79odWAxbt39BKzK9E/anWpk+frptS5YwxQPmZlEnX0v4W2JzP6eaz5QJw27bEpiqBu4/miTcjjcLpdA4H8J7OeOl2u1ssX748gdsVIs2K40jAPwE+7/DuIIH0IRDKeviJc178eck5bD8U8UE36QM0hTNVwv5npjWC+gzQuB6ewvcAUyMBEiABEiABEiABEjCOAAX9xrGkJRIgARIgARIgARIggRQkIKUcCmBFoNSUiH/jc6dTMHumFAkBJeZXlfpVxf4gLzHuF0KsjMQHx5AACZiTAAUu5pwXRmUcAafTuRyAXlnwP7hcrv80wlPbFbJhZS2kjpr1CpRbGwL/6qIl5DtYDM/inxqBzlAbGXfPhmjQWtfmmTNnsHjxYr/+Ro0ahaZNm2qub9u2DR9//LEhcfbo0QPdu3fX2Lpw4QIWLlzoV0CvNgG0bNmySsivKvILYczyuKrCf/To0SoBvxLyV1RUGJJnICMDBw5Eu3btdLtUvuoALifXqWG2sX+EpXU/TT5qM8TMmTNjzjOeDtR9pyr067XKv+XFM5TY+rJmIOPuORBZzTR+PBIYuhX4PPa/KgFzdF9GvZPDRMQlhR0Ox0tCiAd0nKxyuVxqLYGNBFKKAJ93Umo6mQwJ+CUQynr4tkOVeKKglBRJoIqAEvOrSv2qYn+ApkT9XA/nPUMCJEACJEACJEACJEACAQgY88aCiEmABEiABEiABEiABEggBQmE8vKiZPWlqsr8bCRwNQEl6leCfiXsD/IS4/UvBT1PkR4JkEBqEKDAJTXmkVn4J+B0Oh8E8HedHsdcLlcLo9jlFssFAMYbZc8MdvrXB+Z11UbiO7IJnoU/NEOI18Qg6jRCxr0LAaFfZXHDhg3YvXu3btxdu3ZFr169NNdOnz6NwsJCQ3Jt3Lgx8vPzdW0dPnwYH374IcrLy5GRkYEWLVqgdevWVSL+WrVqGeJfGVEbG6oF/KqKfLybOlFg0iT9kxR8296CZ/Uf4x1SVP5EkxuQMeU1XRubN2/Gp59+GpV9Mw3OzMzExIkTdUNKJUG/9ebvwNrnW7p5Pn8Y+M0XCZ+VRSV5YmykUUyePNlaVlamjh3JrmlDCPG9wsLClDttJlJWHJc6BPi8kzpzyUxIwB+BUNbDl28rx/NLzhEiCVxDQIn6laBfCfsDNCXq53o47x0SIAESIAESIAESIAES8EOAgn7eGiRAAiRAAiRAAiRAAiSgQ0BKeR+AGYHg7F9Qhn0LkqvyJSc7vgQ6TKhHUX98kdMbCSSUAAUuCcVP53Eg4HA4Gn0pUlTKZT2Vd57L5VpnRBgt1sk7hMQ8I2yZxUbPLGCxtqA85PEdcM/TK+6c+Mitve6GdcD3dQPx+XwoKCjQrYSfnZ2NMWPG6I6bO3euYdXrHQ4HcnJy/II6e/YsGjZsaBhIt9uNY8eOVVXgV19qw0Ci2/jx45GVpSOYqTiPyn84Ex1e2P4z7l8Ckamds4sXL2LBArXPJzWa3W7HlClTdJOpfOlWwJPgsvUGYBb1c5Fx1yzAYtNY++IyMHgL4JYGOIrOxISSPPF2pCacTqcDgEtnvNdqteYsXrw45U6biZQVx6UOAT7vpM5cMhMS0CMQynr4rLUXULAm4sNtCD4NCEwblEVRfxrMM1MkARIgARIgARIgARKIDQEK+mPDlVZJgARIgARIgARIgASSmEAoLy9UVX5VnZ+NBIIRCEHUr0w8zUr9wUjyOgmYnwAFLuafI0YYPQGn0/kegOE1LUkp/1RUVPTj6D0AvTfKjKOVKAUQsLSfEb7iZaNTHeD9Hlpv8vQ+uGd/M15hhO0nY1oBRPZ1uuMOHDiANWvW6F5TleNVBfmarbi4GPv37w87Dr0BqvL+8OGaW9EQ29VG1KYAJd5XlfhVFX4pE69AvjpBf6chqD7ued+GPL7TUB6xNmYd9CNYb9IXus+bN88UmyiMYjB9+nRdU+6CuyDPqMKlyd1s4/4CS8veuklM3AGsP5/g/CROleShGYTwRRqJw+F4VQihdwTBcpfLNSJSuxxHAmYmwOcdM88OYyOB6AiEsh6uqvKr6vxsJBCMQAiifmWC6+HBQPI6CZAACZAACZAACZBA2hGgoD/tppwJkwAJkAAJkAAJkAAJBCIQyrHCG587jTM7LxMkCYRMIHdwHXR9IGiFWL7ECJkoO5KAOQlQ4GLOeWFUxhJwOp3fBfCijtVjLpcrF4AhiufctfJlCHzH2OgTZ+262kBxL61/ee4w3DP1BcyJi/Yqz5kNYb/3XcCiPZRBidtVlX5Vrb9mGzBgADp06KD5eaBNAJHk63Q60aRJk0iG6o7xeDw4evRolYBfCfkvXTL3Bl6LxYJp06bhy42hmnx8hzfA886PDGMTF0NWO+wPrvhS26PN5/PPP8fatWvjEkY8nNx999268+Z5+/vwlWyJRwgx82HpOBK2kU/r2l9wCvjBnpi5Dt2wxG9LBopfhD7g2p6TJ0+2lpWVqQr89WraEEJ8t7Cw8OVIbXMcCZiZAJ93zDw7jI0EIicQynr44wWl2H6oMnInHJl2BIZ3z8QjoxsEy5vr4cEI8ToJkAAJkAAJkAAJkEBaEaCgP62mm8mSAAmQAAmQAAmQAAkEIhDKywuK+XkPRUogs4kVg/7QLNBwVYrzdVbqj5Qwx5FA4glQ4JL4OWAEsSfgcDgaCSFOANAovIUQgwoLCw1R3DYvlrdYgJWxzyg+HpragS06xarlxVNwv357fIKI0Iv15gdg7XO/7uiDBw9i9erVmmtt2rTBkCFDND93u92YPXt2hJFoh2VmZlb5ycnJidjmuXPnvhbwqyr8ehsUIjYeh4GjRo1C06ZNtZ58XlS+eAsgIy5AHofotS4ypr4B0ai95oLabDFr1qyExBQLp1OnToXNZtOY9q77G7xb3oiFy/jYtGfBPv0toLZWvHXBCwzeApxwxyeUQF6kRNujA8XBSCNxOp2jASzWGe+1Wq05ixcvVmJ/NhJIOQJ83km5KWVCJKBOoBoKQO2o9Nso5ueNEimBpg2sePmhgM9qXA+PFC7HkQAJkAAJkAAJkAAJpCQBCvpTclqZFAmQAAmQAAmQAAmQQLgEgr28KD/lxY6Xz7Iyf7hg2f8aAkrU3/uxJlCffpp6iXG/ECJlBIy8BUggnQhQ4JJOs53euTqdzmUARuhQeN7lcv2HUXRy18pDEGhtlL1E2qlvA3b21YngchkqX3UkMrTgvoUF9gfeA2y1NX1VlX4lsvZ6vddcy8jIwJQpU3QrkLtcLpw6dSq43xB7qOr0PXr0QLdu3UIaoYThx48fr6rAr74uXrwY0jizdmrevDlGjND7dQS8q34L7463zRq6blyWTvmwDf9v3Wvvv/9+1eaLVGjjx49HVlaWJhXf4Y3wvPNI0qZoG/4ELJ2U1l3bnjwAvHLUFKl9UJInbokmEqfT+RqAe3VsFLlcLmc0tjmWBMxMgM87Zp4dxkYC4RMIth5+4pwXf15yjpX5w0fLEVcRUKL+Z6Y1gvr007gezjuGBEiABEiABEiABEiABK4QoKCftwIJkAAJkAAJkAAJkEDaE5BStv3yZfzn/kBQzJ/2t4ihAEIU9Q8TQqiXGWwkQAJJRIAClySaLIYaFQGn0/ldAC/qGDnmcrlyAcioHFwZ3LJYPiuBR42wlWgbGQI40F8nCm8lKl9URTHN3ay9psM64Hu6Qe7evRsbNmzQXPNXOf6TTz6B+jK6KXF0u3bt0Lp1azRq1Oga8+fPn/+6Cv/Ro+ZQFBuZ/5133gm1iaJmk2cPwf3mVCNdxcWW/cFVgFWbj9oIojaEpEIbOHBg1f2qmbPyM3DPGJOUKVra3QJb/nO6se+6BIz6BPAa8n+H6PBIiXuODhT/itRK7969M3Jyck4DqKeZPym/VVRUNCNS2xxHAmYnwOcds88Q4yOB0AkEWw+nmD90luwZnECIon6uhwdHyR4kQAIkQAIkQAIkQAIpToCC/hSfYKZHAiRAAiRAAiRAAiQQmECwlxcU8/MOigUBivpjQZU2SSDxBChwSfwcMIL4EHA4HI2EECcAaErs+Xy+W5YuXfqBEZG0WCe7CIlPjbBlBhtHBuhHUfm3PDOEFzQG+7eXArW0FcVVxXtVpb9mUxXze/bsqfn56dOnUVhYGNRfNB1sNtvXon4l5q+oqIjGnOnHDhgwAB06dNCNs/LVUcDlC6bP4eoAbaN/C0vbQZqY1YkQb775JtRnsje18eSWW/SLxFfOuA0oL02qFEWDVsi4axYgLJq4lYg/fxuwwxyHYVywX0bOgWEi4n8U8vPzJ0kp39KZILfdbm/8zjvvlCXV5DFYEgiDAJ93woDFriRgYgLB1sMp5jfx5CVxaBT1J/HkMXQSIAESIAESIAESIIG4EaCgP26o6YgESIAESIAESIAESMBsBK68vFDV8/yWRd343Gmc2XnZbKEznhQgoET9g/7QLFAmqkI/KxOlwFwzhfQhQIFL+sw1MwXy8/OXSilH1mQhpfxHUVHRt41ilFss1eaAwUbZS6Sd3TcDdTVbIIDKl4cD7vJEhhaSb2vPu2DN+4Fu3w8++ACHDh265lp2djbGjNGvNP7WW2/h8mX+jR0S+BA61alTB3fccYduT9+nb8Oz8rchWDFPF9GoHTKmztQNKFYnPCQi++nTp+vP2a7F8Lz/TCJCitin/dtFQC1Nwfoqey+WAL86GLFpYwcK/K1kgPh+NEadTqc6JsKhY2Oxy+W6LRrbHEsCZifA5x2zzxDjI4HgBEJZD3+8oBTbD1UGN8YeJBAmASXqf/mhnECjuB4eJlN2JwESIAESIAESIAESSC0CFPSn1nwyGxIgARIgARIgARIggTAISClXUMwfBjB2NZxAdpda6PNo44AvMYQQ7Qx3TIMkQAIxIUCBS0yw0qhJCeTn5z8gpXxJJ7zLHo+n2XvvvXfOiNBbrpNTpMRsI2wl2sbHfYAmGdoo3DNGQ5afTXR4wf0LC+zfXQFYtUmcPXsWixYt0tiYNGkSateurfn52rVr8fnnnwf3yR4hExg3bhzq1dMRVF8uQ+WretrjkE0npGPGfYsg6jTS+L506RLmz5+fkJiMdup3ziovofKVEUa7i5m9jIkvQTTrpmvfJ4GOG4AKX8zch2XYAtx0OE9sC2vQVZ1Hjx7d3OfzlQDQvFuTUt5ZVFQ0J1LbHEcCyUCAzzvJMEuMkQQCEwi2Hk4xP++gWBPo1saOZ6Zp/86/yu8BrofHehZonwRIgARIgARIgARIwKwEKOg368wwLhIgARIgARIgARIggZgSCPbygpX5Y4o/aYwrwb2qpK+a+iw/5a36Us2okxtyB9dB1wcaBmKyUggxLGmgMVASSGMCFLik8eSnYeojRoxoYLPZjgOoVTN9KeUPi4qK/s8QLCukLbcWvgDQ3BB7CTTy4TeAVhpagPufEyAvKJTmbzbHM7B00P+z5M0334TPd61qd8CAAejQoYMmMSXmV6J+NuMIdOrUCX379tU16J73HcjjnxrnLA6WrP0fhvUb39T1tGDBAly8eDEOUcTWRceOHdGvXz9dJ95lT8K7Z1lsAzDAui3/f2BpNySgpREfAzsvGeAsehObS/JE72jMOByOp4UQv9SxcbqioqL5ypUrPdHY51gSMDsBPu+YfYYYHwkEJhBsPZxi/tDvIFVpvnsb+9cDjp/7ar34RI3P0C2mV8/h3TPxyOgGgZLmenh63RLMlgRIgARIgARIgARI4AoBCvp5K5AACZAACZAACZAACaQdASnlUwCe9Jf4jpfPomS1ORQHaTc5JkhYifhzB2XiajG/v7CUqH/f2xeiFvd3mFAP7SfoVFT9t2MlHFH3LRsJkICJCVDgYuLJYWgxIeB0OmcAuE/H+G6Xy9XJKKcti+V/S+BXRtlLlJ2VPYGOmVrv7oJpkGcOJiqs8PxmNYX9nrd1x2zbtg0ff/zxNdeuu+46DB48WNPf7XZj9uyUOHghPH4x7P3l34qYNm0aLBaLxos8shnuhT+IofcYmLbavzoRQmhfYRw6dAgffPBBDJzG3+Rdd92lO2dwqyr9owBpktL2Omhstz8PS6s+QaE9ewj465Gg3WLeQQIPHc0TL0bhSDidTlWdX7PBTAjxv4WFhT+NwjaHkkBSEODzTlJME4MkAV0CwdbDn19yDsu3lZNeCASUmP/lh3KC9qwW918t9j953otthyqx/VBl0PGp3mHaoCxMHZgVKE2uh6f6TcD8SIAESIAESIAESIAENAQo6OdNQQIkQAIkQAIkQAIkkFYEpJRDAazwl/T+BWXYt6AsrZgw2a8IKAF/h/FZVZ/hNiXsVxtBqqv3hzte9Q8i6j8A4H4hxMpIbHMMCZBAfAhQ4BIfzvRiHgL5+fn9pZTr/EQ02OVyrTEi2pwNsnmGp6pKv80Ie4myUXgTcFNdrXf3W/dDnvwsUWGF7Tfjnrchsppqxl24cAFvv32t2D8jIwN33nmnro/CwkKcPn06bP8c4J/AyJEj0axZM20HnxeVL95ianG4XlYZU16DaHKD5pLX60VBQUFK3ApDhgxBmzZtdHPx7V0Oz9L/NmWeGZNnQOSEtm+r+BwwOfEHRJRZgGaH80TESsX8/Px8KeUSvQmRUnYsKiraa8rJYlAkYCABPu8YCJOmSCCOBIKth89aewEFay7EMaLkdvXraY2uqc4fSTZK7K+E/ju+qExrgX8QUT/XwyO5uTiGBEiABEiABEiABEggqQlQ0J/U08fgSYAESIAESIAESIAEwiEgpWwL4HN/Y5Qoe+NzFBWFwzRV+oZQIT+kVKPdEBKCqH+YEEK9zGAjARIwIQEKXEw4KQwp5gScTucnALrrOJrpcrmmGxVA7jpZAImpRtlLhJ35XYF+9bWe3QsegjyqMCZHs/Z/GNZvfFM32DfeeEPzc4fDgZwcbQVLVc1fVfVnM45AkyZN4HQ6dQ16V/8B3m1zjXMWB0uW9rfA5nxO15Oq0K8q9Sd7s9vtmDx5MtQJC3rNs+xJ+PYsM0+ateohY8rrEPU0ReoDxnjDBuCiN4FpCPymZID4r2gicDqd8wDcUdOGlPKDoqKiW6KxzbEkkCwE+LyTLDPFOEng3wSCrYeravFPFJQSWRgEVHV+VaXfyFZdzV/Nx/vby9Oqgn8Ion6uhxt5s9EWCZAACZAACZAACZCAqQlQ0G/q6WFwJEACJEACJEACJEACRhKQUqrK/KpCv6ZRzG8k6eSy1efRxhFV5feXpRL1l6y+FFG1/swmVnR9oGGgeFYKIYYlF2FGSwLpQ4ACl/SZa2b6bwL5+fkPSyn/psPEnZGRkfvuu++eMoJX7jo5EBKGVPw3Ip5IbLzZBbiloXak590fwffFhkhMJmaMPQv27yzV9f3hhx9iz54911zr3r07evTooel/6tQpuFyuxOSQwl6nTJkCJRKv2eT5I3C/MTnpMrd/dwVg056gVVpaiiVLdIulJ12O/n5HqhKREp5FPzbFvxHWruNhHfwTwBL+YSn37wKWnknY1HgsQNvDeeJIpBEMHz68cUZGxgkAFh0b33S5XNrdTJE64zgSMDEBPu+YeHIYGgn4IRBoPTwdxPxKeD+8eya6trajWQNrlVg+2tMIjKjQH8oNq0T+jxeUolrsH8qYZOyj5uiR0Q0CnXrA9fBknFjGTAIkQAIkQAIkQAIkEBEBCvojwsZBJEACJEACJEACJEACyUZASvnUl3KIJ/XiLj/lxZqfHE+2lBivAQSUeD53cB0DLF1rIppK/UrU3/uxJlCfftrTX1bwVPczGwmQgMkIUOBisglhOHEhMGrUqLoWi0X9IVW3pkMp5U+Lior+16hAcovldgBdjbIXbzuvdgKcjbRePUt+Ad+B1fEOJyp/GfcuhKirrbp/9OhRLF++/BrbjRo1wujRo3X9zZkzB5WVlVHFwsHXEujXrx86duyoi8U9YzRk+dmkQmZzPANLB+1+1i+f7zBz5sykyiVQsBMnTkRmZqZ+F+mDZ/5D8B1X/wTGv4nsdrCN/h+IBq0DOldzojbq6J3I8dox4HG/Z+XFOCeBWSUDxLRAXqSU1wNoc+WrBQD1i1JS/eV0Ou8WQvxGx8Z5IUTTwsLCyzHOguZJwBQE+LxjimlgECQQMoFA6+FKJP7A30+GbCvZOlYL+acOzNKEHu1GBmVbVemPR0snUf8z0xoFOvmA6+HxuOHogwRIgARIgARIgARIIOEEKOhP+BQwABIgARIgARIgARIggVgTkFKqqvyqOr9u2/jcaagK/WzpRUAJ+ZWgP5SmKu5XnPIiu7MdtXNsgcT2X5uLRtSf3aUW1MkBftoBAPcLIVaGEjv7kAAJxI8ABS7xY01P5iLgcDheEkI8oBPVbpfL1cmoaHOL5bcBvGKUvXjb+UtH4I4mWq+epb+Eb+978Q4nKn+2EU/CcoNDY6O8vBzz5s3T/HzSpEmoXbu25udr1qzBgQPqTxs2owio6vyqSr9e8+1cBM+KZ41yFR879XNhnz5X19eOHTuwZcuW+MQRYy+NGzdGfn6+fy9SwrtpBrwb4vtPoG3EL2G5wRk0e5/Ph6VLl6JevXoYOHCgpv/BCiAvQVNlsaDH4f7ik+qgpJS3AlC7jFSg7QA0C5oggE8++aTqflNfn332WfWQv7hcrkdCGc8+JJAKBPi8kwqzyBzShUCw9XBV+X37odTaWFst4r+1W2YgYXjVLRBt/spX9zb2qsr/qqn/Vk2dAnD1fxtxv81aeyHqUwWMiCPWNrq1sUOJ+v00rofHegJonwRIgARIgARIgARIwBQEKOg3xTQwCBIgARIgARIgARIggVgRkFK2BeC3FmA0outYxUy7sSegqt8P+kNg3Ya6N5SQX53goNfUZgAlvA9QSb/q5Ad/44Nl2WFCPbSfUC/QS4xhQggq4IKB5HUSiCMBClziCJuuTEVg9OjR3X0+39diyRrBjXC5XNeWbI8w+uuXyFqXGuIEgPoRmkjosN93AKY11Ybgef8Z+HYtTmhs4Tq3XDcItjG/1QzzVzU9Ly8P7du31/Tfv38/iouLw3XP/kEI3H777ahfX+fXpPISKl8ZkXT8Mu55GyJL+8vjbwNJ0iV4JeDOnTujT58+AcOX50vgXvhDoOxozNIUrfrCNuB7EE1uAETor5AqKiqqKvS3atVKN7aBW4ADFTEL25/h4iMDMA6o+lIifrUTSXOiTLhRXbp0CatWrcLevXsHPPLII+vDHc/+JJCsBPi8k6wzx7jTjUCw9fBUE4gHqsbvb+7V6QSq+n0sW7XI/2qxv9oAMLy7n1OZ/ASTavMViPm0QVnQO1Xhyhi1Ds718FjetLRNAiRAAiRAAiRAAiSQcAKhr8YmPFQGQAIkQAIkQAIkQAIkQALhE5BSqsr8qkK/pqmq/Ko6P1v6EVDV75UYX68pAf6Ol8+GdGqDsqGE/f5E/dHcY8pm9aYBPzO0UggxLP1mjxmTgHkJUOBi3rlhZLEn4HQ6PwKgp0R9y+Vy6ZcLjyCslsXyWQk8GsHQhA/5VVvg2y20YXg/+D282+cnPL5wA7B/T1+Iv2zZMhw/fvwac23btsWgQYM0LpQAeO5c/err4cbD/v8m0LFjR/Tr108XiWfhD+A7sjmpcFn7fgvWvt/RjXnRokU4e/ZsUuUTKNhevXqha9euQfKRkCd2wbvqN/Cd3G1M7rWyYO1xF6zdxgO1QzvFLFzHj38OvHYs3FGR9x+VDfyuAz5rkgHDTorRiUZtUfg9gN8KIcoij5YjSSA5CPB5JznmiVGSQKD18G2HKvFEQWlKQIpEyK8SV0J+JehPZLu6wn8wgX88Nh8kksXVvhWXR0Y3qDr9wE/jerhZJotxkAAJkAAJkAAJkAAJxIQABf0xwUqjJEACJEACJEACJEACZiAgpbwPwAy9WJRoW1VPZ0s/AoGq80d6X6hq//5E/dFU6Vc2ez/WJNApAPcLIV5Lv1lkxiRgTgIUuJhzXhhVfAg4HI7vCCFe1vPmdrubL1++3JA/vHI3yiaoxCEA4ZU1jA+GgF4eawN8v6W2i7f4/+Dd+qYJIgwvBPu3i4Ba2tOEPv30U2zefK1g3G63Y8oU/X0dS5YsQWlpaoiKwiMY29533XUXLBaLxoks+Rjutx+OrfMYWLc/vAYQ2nwOHz6MlStXxsBj4kz6O9FCLyJVsd+3byV8u96FPHMw7KCt/R6EpfMYiLpNwh4b7oBlZ4D7doU7Kvz+wxoCv2gDdI+6Dn9YvpUq8GkhxF/DGsXOJJBkBPi8k2QTxnDTkkCg9XAzCNmNmpQgldz9ulEM/rzkHLYfqjQqFEPsXC3wr/7erLEaknAAIyr/Z6Y1QvXJBjpduR4e60mgfRIgARIgARIgARIggYQRoKA/YejpmARIgARIgARIgARIINYEpJTSnw9VmV9VT2dLPwIdJtRD+wla8ZkiEel9EahSf8nqS1UV/yNtyrY6UcBP41HDkYLlOBKIAQEKXGIAlSaThsCoUaPqWiyWEgD1dYL+tcvl+m+jksktlr8F8DOj7MXLzk9aAf/ZWuvNu+EVeDf+I15hGOYnY8prEE1u0Ng7cuQIVqxQh2Rd2xwOB3JycjQ/37p1K7Zv325YXDT0FYHhw4ejRQudIyGkD5UvaE9LMDu3jIkvQzTTVq73er0oKCgwe/hhx9ezZ09069YtvHE+N+S5I5Cn90Ge2Al5ZDN8J7UKekurm2ELNuWWAAAgAElEQVTt/yBETmdAxO8V0SUf0PHD8FIKp3d9G/BcO2B87PcmBAprNYAxrNYfzsyxbzIR4PNOMs0WY01XAoHWwx8vKDWdkD3ceQpB7K1rUonjZ629gOXbysN1yf4JINCtjb1K1O+ncT08AXNClyRAAiRAAiRAAiRAAvEhEL/V2vjkQy8kQAIkQAIkQAIkQAIkUEUg0NHC+xeUYd+CMpJKUwIj/5mrm3m090WgjQLL7lH6xshbINsAXhNC3B+5dY4kARIwigAFLkaRpJ1kJeBwOP4mhNCU/pZSnq1Vq1abd955x5A/wJK1Sv9DucB/X6edXe/mf8G7/oWkm3ab81lY2g/VxH3mzBksXrxY8/Pu3bujR48emp+fPHkSRUVFSZe/2QNu3Lgx8vPzdcNMxlMhLG36wXbbH3XzKS4uxv79+80+JWHHp+ZwxIgRyMjICHusWQf85z5g1gnjo+tbD3ipE9A0AlTywgng0mnIS6VffZaXAhl1INQJJLWy4KndBPbmXcIJ+hMATiHE0XAGsS8JJAMBPu8kwywxxnQmEGg9XInZC9ZcSFo8Ssg/vHsmpg7MCjkHJeJ/f3t5lYhffc+WXASCnMLA9fDkmk5GSwIkQAIkQAIkQAIkECIBCvpDBMVuJEACJEACJEACJEACyUNASqmURdqyoEBVVX5VhZ0tPQlkNrFi0B+a6SYfreheGfW3WWDNT46j/FTkL45U3F0faAhVrd9PGyaEWJmes8qsScA8BChwMc9cMJLEEMjPz79RSrnDj/efu1yu3xkVWYu18n+FwE+MshcPO/c1B55pp/Xk/WQOvGv+FI8QDPVhHfgIrD2mamyWl5dj3rx5mp8HEpjPnj0bbrfb0PhoDJg8eTJq1dL+/SjPl8D9xqSkQ2R/4L0qoXXNdvbsWSxatChh+WRlZUHd3/Xr10eDBg1gt9tx+vRpHD9+HMeOHYs6LiXqb968edR2Ijbg8wDuCkj3JeDyeaDyElC7PmDPgqiVBdhqh2zaI4Ef7wXmnwp5SNCOPbOAOTcCda1Bu1Z1UKcY+D7/AL4DqyFLtoY0yG3Lwq46/ZHdcQDa9hoKiz0z2DhVOXakEGJvsI68TgLJRIDPO8k0W4w13QgEWg/fdqgSTxSUJi2SINXaNXlVC/mTeQND0k6WgYGrTRyPjG6A7m3s/qxyPdxA3jRFAiRAAiRAAiRAAiRgDgIU9JtjHhgFCZAACZAACZAACZCAgQQCVSNSYn4l6mdLTwJKEN/n0caa5JXYXonuo21qs4AS39dsO14+i5LVl6IyH2gzAoADQggdiWBULjmYBEggTAIUuIQJjN1TkoDT6XwfwDCd5E7Wq1ev1VtvvVVpROJN18tmNh+iV8oaEUyINu5sCvyhg7az79OF8Kz8TYhWzNPN0nU8bLf8XBOQx+PBrFmzdAOdNGkSatfWin9Xr16NgwcPmie5FImkT58+6Ny5s2427hmjIcvPJlWmthFPwnKDQzfmgoICeL2Rb6ANB0RmZmYV11atWlWJ+IUI/JpFxVVRUYHS0lJs3LgRFy9eDMddVV8l6O/duzeys7PDHhvJAHn0E/iObIR3+4KqqvWBmmjUDtZv3ANL20GAvW5I7p46ALxsQP36bnWBt7oC9YOI+eWZz+HbvRS+A2sgT+8LKUZ/nURmQ1hvfgCWrhOC2VHbFlSl/k3BOvI6CSQLAT7vJMtMMc50JBBoPfzxglJsP2TIY1jc0Qap0n5NPErIr04iUBX52b4ioETxqiXrCQUq/pcfyvE3nVwP541OAiRAAiRAAiRAAiSQcgQo6E+5KWVCJEACJEACJEACJJDeBKSU9wGYoUdBCaqVsJotfQnkDq5TVem+ZjPq5AZlW/mo2YwQ9CubHSbUQ/sJ9fxN4NNfiomeSt/ZZeYkkHgCFLgkfg4YQeIJOByOEUKIZXqRCCG+V1hY+IJRUeauk3+GxCNG2Yu1nXFNgL911Hrx7S6C572nY+3ecPuW3J6wjf+bxq6UEjNnztT1l5eXh/bt22uu7du3D+vWrTM8xnQ3mJGRgTvvvFMXg2/XEnje/3VyIcpqCvs9b+vGvHPnTmzaFFvddM+ePXHDDTdUVeCPpp0/fx6bN2/G4cOHwzZTp04d9OvXD7m5uUE3EoRtXFWvP7KpaoORPBd+bMqfpU1/WAf/J0SDlkHdP/Y58HoU27LqWYEVPYEWgabDfQne9S/Cu+2toPGE20FkXwdr/4dhaTck0FC1G6KbECKKTMONjP1JIHYE+LwTO7a0TALREAi0Hq7E7c8vOReN+YSMDaE6+9dxKbG62rSQrKL1WAG+ejNEMjMKsqmD6+GxuoFolwRIgARIgARIgARIICEEKOhPCHY6JQESIAESIAESIAESiBUBqRREftqye0pi5ZZ2k4SAP0H8/gVl2LegLOos/An6jbKvqvT3fqyJ7ikAqkq/qogshFCfbCRAAgkgQIFLAqDTpSkJOJ3OjwD00QnuQEVFRceVK1d6jAi89RqZ67XgiBG24mFjVDYwQ6dYum//Snhcj8UjBGN9WO2wP7hS1+Ybb7yh+/O2bdti0KBBmmvl5eWYN2+esfHRWhWBsWPHokGDBloa7kuofHlE0lHKmD4Pon4LTdyqAv7cuXNjko+qjK+E/FZrkDLwYXqvrKzEnj17sGXLljBHftW9Y8eOVRtkGjVqFH1s7ktwL/lFlaDfiGbpcCtsQ38B1PK7GbnKzU/2AbNPROZRnXiiTj7x13x7lsK79nnIS6WROQhxlPWmybAO+nGg3ouFELeFaI7dSMDUBPi8Y+rpYXBpTCDQevi43yTfnrLh3TPxyGidv1915lhV5C9YcyGNZ18/dT2GyXqCgdrc8cy0Rl+fNlAjY66H8+4nARIgARIgARIgARJIKQIU9KfUdDIZEiABEiABEiABEkhvAoGOFt743GmoKuxs6U3AX4V+o05v6PNoY2R3qaWBbJSgXxn2l8MVp68JIe5P71lm9iSQOAIUuCSOPT2bi0B+fv54KeUCP1F90+Vy6au9I0gjt1j+H4DvRzA07kOGNAAKbtS69R36EJ5FAcWgcY81VIf27xXrdlXCaiWwrtlq1aqFyZMn645ZvHgxzpw5E6pr9guRwPXXX4/+/fvr9va8+2P4vvgwREvm6GbteTesefq/8kuWLEFpqXHi7datW2PgwIGw2WwxTd7tdmPp0qVR3f9K1N+lSxdkZ2cjMzMT6nQGi8USUtzy/FG4Z38TcF8KqX84nWyjfwdL24EBh/xgD7DgVDhWgV5ZwKLu/sd4P3oV6itezXLj7bAN/a9A7h4UQrwUr3johwRiRYDPO7EiS7skEDmBQOvhqmr99kOVkRtPwMhubexV4u1gLZkrzgfLzYjrv57WCN3baI8xUtze316edJsggmzy4Hq4ETcNbZAACZAACZAACZAACZiCAAX9ppgGBkECJEACJEACJEACJBAtASnlUAAr9OwoIb8S9LORgD8xfPkpL9b85HjUgEb+M1fXhtEbSvxtHLjiXFXp1y+XG3WGNEACJBCIAAUuvD9I4GsCwul07gJwgw6T3S6XS9Wp93uqUjgcWxXLlj7gcDhjEtX35nrAgm5a7/Lox3AveDhRYUXl1/7wWkBol5jfffddnDt3Ttd2fn4+GjdurLm2detWbN++Pap4OFifwF133aUr7pbHtsM9/7tJhs0C+8MfAEIrVj969CiWL18edT5KDH/rrbciJycnaluhGlAHzW3YsKGqYr/RbcKECahbt66uWVl2FO43JgPSZ7Tbr+1Zuk2AbdBPAIv+CQceCYzbDmwNo7junBuBgX4K9/oOrIZnyS9ilo8/w1WnEox82l+eFwH0EELsi3tgdEgCBhLg846BMGmKBAwgEGg9fNuhSjxRYNxGRwPCDcmEqsyvxNuBGqvyB0fpT9BfPTIZGQbJievhwW8L9iABEiABEiABEiABEkgCAhT0J8EkMUQSIAESIAESIAESIIHgBFidPzgj9kBV9XwlhtdrStCvhP2RtswmVgz6QzPd4UYL+gP5AnBACNEu0jw4jgRIIHICFLhEzo4jU4+A0+mcDuBfepkJISYUFha+bVTWuWvl8xD4oVH2YmWnW12g6CatdXliJ9xzvx0rtzG1a39ota54VVUbP3HihK7vm266CeqrZlP91Tg24wkocXpurs7GU+lD5QuDjHcYY4sZE16AaNFD48Xn8+HNN9+MyrsSvo8dOza8qvw+D2TF+a8q3F8u+2qzQf0WEPa6gNAXsfsL8siRI1ixQnefekR5tW3bFoMG+Zljz2VUvjQsIrvhDqoSuzt+7XfY4cvAiI+BshAexwbUB+Z21TclT+35apOKJzGn81l7TYd1wPf85VkshAh8XEG4YNmfBOJMgM87cQZOdyQQhECqVedX6QYS9LMqf+i/EqGcdJBsov6mDax4+SG/G265Hh767cGeJEACJEACJEACJEACJiZAQb+JJ4ehkQAJkAAJkAAJkAAJhEZASnkfgBl6vfcvKMO+BWWhGWKvtCCgRPdKEF+zRXuvdJhQD+0n1NPYNar6f03D/vxd6ceqRGlxNzNJsxGgwMVsM8J4Ekngqaeesqxfv15VIm6rE8dGl8vV16j4WhXLRj7gEAD9EtRGOYrSzvWZwKqeWiOy9HO4Z90dpfXEDLc/uAqwZmicr1q1Cl988YVuUE2aNIHT6dS9NmvWLHg8nsQkk8Jes7OzMWbMGN0MvR++CO+m15Mqe0vLXrCN+6tuzKrK/e7duyPKp0GDBhg9ejSs1hBE+O5y+Eq2wvfxbPgOb/Dvz54FS7shsN40BSJH79AS7dDy8nIsWbIE6jPaNnHiRGRm6le59Sz+GXwH10brIuTxls5jYLv1cb/9F58GvhvC1C3sBvTRPnYB5Wfhfus+yAv6m4lCDjTKjhkT/g7RQmf31ld27xJCFETpgsNJIGEE+LyTMPR0TAIaAoHWw5NNqH11cv6E6MmcU6JuX3XSgdogEagl20kO0wZl/X/2zgQ8iiL9/9/qmQkJct8Jl4AnxyKCq3IJImTCfQqRQ/Fe/+q6rgp4rLirArrrru5vXZRVkVtAjkRgwiXKqYIXoIiiiJAEkCOAEObo+lOBKKSrZ3omPTPdM289j0/UqXqPT9VM0jXfegvDOlTSS4n2w+O12MgvESACRIAIEAEiQASIgGkESNBvGkoyRASIABEgAkSACBABIhAvAnrViKIlpI5XnuTXHAIt7qqGjE4VpcYirdIfrGJ+eQ8K6GUtfLZ9vJb0cAKANYyx2JTbNGdayAoRSAgCJHBJiGmkJEwk4Ha77wEwWcfkTR6PZ5VZ7upv4E9x4K9m2YuGnYYVgE1Xay3zY/nwzRgcDZdRt5ly92rAmarxs3HjRuzaJc5zyNvQoUPhcmkPAqxduxY//vhj1ONORgeDBw9Gaqp2rviJ/fBNG2A7JCl3rgBEBfwy7dixY8jJyQk7n5o1ayIzMxOKogQdy385iMCm/0L9xhO2D1SqDWfnx6A0vv5sFf8gTRxsWbBgAbxeb/h+zo2oU6cOevToIR3P926GL+fBiG1HOlBpMQDOGx7VHT72e2D6fn3rl1cEVmsvZygZEFj7TwS2zos0NNPGsUp14cqeBbikByk+Z4y1Mc0ZGSICMSZAzzsxBk7uiEAQAnr74aKK/V2TD9qanRBtt2iYgrpVHdhfFMArS4sg8qIWPgFR1f657BoQP/WanW4+CJEP7YeHv0RoBBEgAkSACBABIkAEiIDFCJCg32ITQuEQASJABIgAESACRIAIhEeAc94FwPuyUdunHEX+2pPhGaTeCU+g+pUV0G5cTWme4hDIlud/hvgZTtOr+i9sbJ5wCEe+Ph2OOcN9xcEEcUBBp1FVIsMkqSMRMIcACVzM4UhWEofAkCFDUo4fP74XQG1JVqs8Hs9NZmXbYANPU4EfANQ1y6bZdmq5gC/aaa3yk4fhm9rbbHcxsZdy53IgRVshcfPmzdixY4duDB07dsTFF2svbxCHAMRhAGrmE2jbti2uvPJKqWHftP5xr2oebsbOro9DuVL+vpk7d25YQnin04mbb745uJhfDcC/+jmoOyMQ8pdNrkJluAa9DlatcdC0T58+jXfffReqqoaLp6S/EPMLUb+mcRXeN9yA90REdss7yNH2VjiuFee9tO20CmRtBb7ReYz/QwbwpAybyOlNN3A6PjmVzURp3g/OLmP0UN3AGPuwvBxpPBGIBwF63okHdfJJBCS/yoPshwvx+6qt5b/lh7gnDoFEE/WHuHmA9sMTZ+lSJkSACBABIkAEiAARSEoCJOhPymmnpIkAESACRIAIEAEikDgE9KoRiQxXjMpPnEQpE1MJBBPgC/G9OAxiRNQvDgc0618J4qesCVtC0B+tRlX6o0WW7BKByAiQwCUybjQqsQlkZmb+mTH2d1mWiqJcs3Tp0s1mEUjfwO9h+jcCmOUmYjsXOYCdv5cM956A93/yKtoRO4vRQNfty8BSq2q8ff7559i2bZtuFE2aNEGHDh00r586dapEwEzNfAJCtD5s2DCpYfXbFfCveNp8p9G0mFYNKaOXSj3s3LkTH3/8sWHvvXr1QvXq1XX78xMH4Jt/J3DyZ8M2jXR0dHwIjt/dHLRrUVERcnNzjZjT9Bk+fDgY034FpH63Cv7lT0Vk06xBzu7PQLm0u9TcFyeAnlvlnt5pDnTUfuRA3b0O/qWPmRWeKXZcw2aC1Wgis7WIMWa/azFMoUJG7E6AnnfsPoMUf6IQCLYf3m9SYaKkSXmYSCCRRP1Upd/EhUGmiAARIAJEgAgQASJABCxHgAT9lpsSCogIEAEiQASIABEgAkTAKAGqzm+UFPUrS0AI8EVleyGI12vfLzxecsODnrC/2YDKaDqgclC46x7eb+hgQHlmiKr0l4cejSUC5hIggYu5PMlaYhAYMmRI2vHjx/cBkKlll3s8nkwzM83YwL8GcIWZNs2y5WDAnusk1kRl6f92NMtNTO24bssFq6i9+Wj79u347LPPdGNJTU3F4MGDpa8vWbIER44ciWkeyeKsd+/eqFZNcruTvxje12+0HQbX8LlgVRto4vZ6vRBV+o20Fi1aoE2bNrpd+aHv4HtnlBFTEfVR6reDs/ffAUeK7vjCwkKsXLkyLPutWrVC69atZR848L7ZEyguCsue6Z1TLoJr2AywSvJLVR7dBcw6cKFXBcD31wEuybda4oCCOKhgpaZc2QfOruNkIXEAlzDGvrdSvBQLETBCgJ53jFCiPkQgugSC7YdTdf7osre7dSGEF9Xth3XQ3rBWmtuBogDumnzQ8qlSlX7LTxEFSASIABEgAkSACBABIhAhARL0RwiOhhEBIkAEiAARIAJEgAjEnwBV54//HNg5AiOCfJGfEPQXH/TjyA4vUms5SqrxBzsIUMpEHAjYtfB41BFRlf6oIyYHRMAwARK4GEZFHZOMwJn3hij9PV4n7Zs8Ho9pKsz0DXwAAxZYFfG+6+WReV9tb9WQg8blGrVQKsjdsWMHNm8OfvlCVlYWatbUHgYQBwHEgQBq5hPQuxlBePIv+TPUHzea7zSKFpVWQ+Ds9CepB4/Hg59/Dl5RX1Svv+WWW6RV7IVRXvA5fAvvi2IG50w7XHANfhOsZjNdX99++y0++ugjw7H0798flSppxVr86B74ZslvajBs3KSOLP13cA2YLLV22A+0/xQ4Hvjt5cvSgPevknT3nYL3zSwg4DUpMvPMlNwikSY5RAO8wxizxkSYly5ZSgIC9LyTBJNMKVqeAFXnt/wUWTpAI6L+rXu8eHL2Ycvn8Vx2DYh8JG0NY6yrpROg4IgAESACRIAIEAEiQASIgA4BEvTT0iACRIAIEAEiQASIABGwJYFg1YhiJaS2JTgK+gICRkX94WITlf23Tzka7rCI+1OV/ojR0UAiYCoBEriYipOMJRCB/v37VysuLt4DQHa1zacej6etmelmrOcbwSCrhW+mm4hsfXUNUNWpHeqd0g3wnYrIZjwHuYbPA6taXxPCd999h02bNgUNTVQPF1XEy7YDBw5g+fLl8UwroX1nZ2fD4dAKX/j+r+B7907b5Z5y71pA0eazf/9+rFixImg+7du3R9OmTaV9+LEC+GYMiikPZ/9XoWTIFOtnwzB62EVRFIh5FgcWyrbApskIfDotpnkFc+b4/Z1wtLtd2uV/BcDTu397aUAt4P8u1XZVf/oY/tyHLJPT+YGI3ESOOq0eY2y/JQOnoIiADgF63qGlQQTiSyDYfvic9Scwe92J+AZI3m1DILtjpaCV+u2wnqhKv22WGwVKBIgAESACRIAIEAEiEAYBEvSHAYu6EgEiQASIABEgAkSACFiHAOf8LQC3ySJaMSrfOoFSJJYn0OKuahCCeLPaka9PY/OEQ2aZM2RHVOnv+FJdvb5UlcgQRepEBMpPgAQu5WdIFhKXgNvtfhLA32QZcs6H5+XlzTIr+/rr+fWcYYNZ9sy082lboG6K1qJvam/wk9augijj4MqeCVa9iealH374AevXrw+Krnbt2sjMzJT2mTNnDvx+v5noydY5Al26dEGDBg20PLgK73872o6Ts+8rUBq008StqipmzQr+sTJ8+HB5dX7BYvpg4ERhzHm4Rr4LVjld1++6deuwe/d5KndJz0aNGqFz586SVzi8r3aIeU6hHOodDBLjbvwC+ObkWQtPNgb+kKG1pn6dC//7E0K5icvrLK0aXKJKv7w9xRh7Ni6BkVMiECEBet6JEBwNIwImEQi2H95vUuz/bjEpLTITJwJ2F/WL6vxT7q2tR4/2w+O0rsgtESACRIAIEAEiQASIQPkIkKC/fPxoNBEgAkSACBABIkAEiEAcCHDOLwbwg8w1VeePw4QkgEtRqT+9U0UIYXx5mqjKL6rzx6MFqdIvFD+jGWNr4hEX+SQCyUSABC7JNNuUa7gEunTpklqhQoXdjDHZCbQfDh48ePmWLVt84drV65+xgS8E0N8se2bZWd8GuDhVa803YzD4MfsdSnXd/DZYLW3J7D179uDDDz8MiW3o0KFwuVyafmKssEHNfAJVqlRB3759pYYDn7wB8Y+dmlL7CjiHvCkNecuWLfj666+lr1199dVo3ry5nMNXixFYMyk+GBwupAgBeMpFUv/ioML8+fPh9Xp149O7eYAfL4Rv+sD45BXEq9LwWjj7/FPaI+8wcPs3Z196/TKgV01tt8DHUxDYLM77W7M5M5+F0uxGWXB7GWMNrRk1RUUE5AToeYdWBhGIH4Fg++F2qKYeP3LkORiBYKL+A0UBvLy0CNv26P/dGW+6Qar00354vCeH/BMBIkAEiAARIAJEgAhERIAE/RFho0FEgAgQASJABIgAESAC8SRA1fnjST9xfVe/sgKa9a8E8TPcJqry71p0AuJnvFqIKv1TGWOj4xUb+SUCyUKABC7JMtOUZ6QE3G733QBek41njP1p2bJl/4rUdtlxDdfzZgGG78yyZ5adVa2BKyQXA/nmDAc/LD2vapbrqNhxDX4DrM6VGtv79u3D+++/H9Jnp06d0LhxY02/7777Dps2bQo5njpERmDw4MFITdWeLOG/HITv7X6RGY3jKNcdHrAKVTQRnDhxAosWLZJGNmjQIKSlpWlfUwPwvt4VUON4Q0SVdKTc8g6gOKWxHzlyBEuWLNElLg5siIMbZZv6/Rr4PY/Hcab0XTt7/R1K4/aaDhxAt3NV+ue3AK7XpgX/qmehfqNbBT/u+SoNfw9nH91fb30ZY7lxD5ICIAIGCdDzjkFQ1I0IRIEAVeePAlQyCVHl/sGeVdGqkeQaOQBC1P/E7MMlP63YQlTpp/1wK04axUQEiAARIAJEgAgQASIQlAAJ+mmBEAEiQASIABEgAkSACNiOAOdcqJ1Elf4LmqiMLiqkUyMC5SFQKuxPre0MWbFfrLn8dafiKuQ/P9cWd1WDqNQvaaIicpPycKGxRIAIhCZAApfQjKhHchMYMmSI4/jx49sBXC4hcdjv9zdduXJlkVmUMjbyp8Ex3ix7Zth5rxXQppLWkm/+HeAH5JXEzfAbLRuugZPB6v1OY76goACrVq0K6bZp06YQ1cTLtuLi4pIq5NSiQyBYdXrfzJvBi/ZGx3GUrDo6PwJHS3nlebGOxHo6v4nDDOJQg6wFtr6LwNp/RClS42aV9NZw9n8VYPKvcD766CN8++23UoPZ2dlwOLQ3jwXWvoTAVmu+r1jVBnBlz5IeYnjvEHDPTkDvQJR/8f1Q931qHG7MezK4Ri0AqyS7oAbLGGM9Yx4SOSQCERKg550IwdEwImACAb398FVbT+GVpaY9QpkQKZmwGwEhin8uu0aJuF/WhJj/rskHLZuWOJAgKvVLGu2HW3bWKDAiQASIABEgAkSACBABPQIk6Ke1QQSIABEgAkSACBABImArApzz2wC8JQt63cP7cepna1aLsRVkCvZXAnoC+e8XHseuhcctRypElf6ujLE1lguaAiICCUSABC4JNJmUStQIZGZm9mOMyUtmAxM8HvPKR1+ylFc4VQ1fcaBp1BIK0/C85kD7qtpBvoV/AC/4Ikxr8e/u6vdvsPptNYHs378fK1asCBlghQoVMGTIEGm/9957D0eP0mHdkBAj6CDE3sOGDQOTiMXVXe/Dn/dEBFbjOCSlElLuzAOg/bpj165d2Lhx4wXBiUMk4jCJpnEO7387xDGRC10rLQfB2fnP0nhUVcWCBQs0hxVE5xEjRkjHeKf2AU4eskx+ZQNxXP//4GgzXBpf588B8flZV1I81jdjMPixfMvmJQJzXJUNR/sH9GJswhjbbekEKDgicI4APe/QUiAC8SEQbD9cCK2tXD1dCK1FfFv3eC0bZ3xm1VpeQ1S6h5UPjoSInfbDrbXUKBoiQASIABEgAkSACBCBEARI0E9LhAgQASJABIgAESACRMBWBPSuF6bq/LaaRtsE22xAZTQdUFkTr1UF/SLQduNqQkpf4IcAACAASURBVNwyIGlrGGNdbQOfAiUCNiRAAhcbThqFHBcCbrd7LYCOEufFPp/v4lWrVu03K7D663hXrmC1WfbKa2faFUC36lor/tyHoP70cXnNx3y8s/dLUBpdp/F78OBB5OUJgXXo1rNnT9SoUUPT8bPPPsP27eJCB2rRINCrVy9Ury5bjKfhfd1+fzKK6u6suuYSN/h8PrzzzjsXIBw4cCAqVtTeasUP/wDfHLmgPBpzYMSma8hbYLVll5oARUVFyM3NvcBMRkYGbrzxRq1p1Q/v5M5GXMavT4VKSBm1GHBpK6zOP3j2s7O6Uxue93/dAe8v8YvbiOcKVZByh0ev5wTG2ONGzFAfIhBvAvS8E+8ZIP/JSkBvP9zKIuuWjVJKqr6XNiHqf3lpEbbt8SbrNFo+77JzVjZgcROEWHNWbM9m10CrRpKTnwDth1txwigmIkAEiAARIAJEgAgQAV0CJOinxUEEiAARIAJEgAgQASJgKwKccy4LePuUoxCifmpEwEwCdhT0Z3SqCHGzgKTRNcNmLg6yRQQkBEjgQsuCCBgj0LNnz3aqqn6i0/sNj8dzpzFLxnqlb+BvM2CUsd7R7fX6ZUCvmloffs84qN9/EF3nUbDu7DkJysWdNJYPHz6MpUuXGvJ41VVXoWXLlpq+Rqv8G3JCnTQEGjdujE6dtHMnOvqXjYP6g73Wo9K8L5xdxkpneuXKlSgsLPz1teHDh0tvJwis/zcCX8y21moRtw/cvhRQJEp2AJ9++im++uqrX2Nu1aoVWrdurcmBnzgA37T+1spNEo3j+vvgaCO/YUAveO+bWUBxkeVzc3b7C5TL3bI4DzDG6lo+AQqQCACg5x1aBkQgPgT09sOtLLBePKaeBpao0v/k7MPxgUheDRHI7lgJwzpUkvYVhzLEjRBWbOImiAd7Sq7CA2g/3IoTRjERASJABIgAESACRIAI6BIgQT8tDiJABIgAESACRIAIEAHbEAh2vfCKUfm2yYMCtQ8BOwr602o50PElXT0IXTNsn+VHkdqQAAlcbDhpFHLcCLjd7gUABkgCUAE093g835gVXMZmXgtefAtAeuLNLD9G7Lx8CTC4tranf8XTUL9dYcSEpfo4M5+D0kxbzf3IkSNYsmSJoVjr1KmDHj16aPqKc7yisrrf7zdkhzqFTyA7OxsOh0PL/uA38M0bHb7BOI9IufdDqfD9/Bsjqlatij59+kgjLalgr1pvvSlX9ILzxiekMauqitmzZ6P03Hv79u3RtGlTTV81/3P4F90X5xkK7Z6lVYNrtLHDQKXWfFN7g5+0vjiQ1WsJ18DX9SAMY4xdeJVEaFzUgwjEnAA978QcOTkkAuJ3/G0A3pKh6DfptwOLVkIlhNVCYF22WVkQbiV+8Y5FT9Rv5fmrU9WBKfdKHrTPwqT98HgvKvJPBIgAESACRIAIEAEiYJgACfoNo6KORIAIEAEiQASIABEgAvEmwDl/H0CXsnGIyvyiQj81ImA2ATsK+gWDduNqovqVFWQ46JphsxcJ2SMC5xEggQstByJgnIDb7b4cwHYAWjUxkOvxePoatxa6Z8Z6PhoMb4buGd0ek5oCIyTn7vxrJkL9Kie6zqNg3dn9GSiXdtdYLioqQm5urmGPQ4cOhcvl0vT/4IMP8NNPPxm2Qx3DI3DDDTegYcOGkkEc3tduBAKnwzMY597OXv+A0vh6TRRC7D5r1qwS0XubNm3QokULbaT+YnhfvzHOGei7dw1+A6zOldIOu3fvxrp160pe6969O+rW1X7IqDs98K/8q2XzOz8wZ+dHoLQcaDhW37QB4Cf2G+4fz46uYTPBajSRhfABY0yz1xHPWMk3EZARoOcdWhdEIPYE9PbDV209BVGh32qtZaMUPJddQxqWVWO2GsN4xyPE8eJQRqtGKReEYvX5eza7hibmcwnQfni8FxX5JwJEgAgQASJABIgAETBMgAT9hlFRRyJABIgAESACRIAIEIF4E9C7XnjzhEM48rW9xCbxZkn+jRGwq6BfiPmFqF/SdgMYfUYsssYYAepFBIhAOARI4BIOLepLBICsrKz/cs7vlbHgnN+Yl5cnDnOa1jLW87Vg6GiawQgMPXMxcGe6dmBg3T8R+HJeBBbjO8R541NQrsjSBHH8+HEsXrzYcHCdOnVC48aNNf2//fZbfPTRR4btUMfwCFSuXBn9+vWTDgp8Oh2BTf8Nz2Cce7PqjeHKni2N4osvvsDWrVvhdrtRq1YtTR9++Af45gyPcwZB3DsrIuVOj/QGAnFQ4d1330VxcTH69u2LKlWqaAwFPpuJwMb/WDe/8yJjldPhGj4XUGTnvbQp+GYMBj9mjxv7lJYD4Oz8qN48XMoY+84Wk0RBJi0Bet5J2qmnxONIQG8//InZh7FtjzeOkcldBxFVw6oxWw6iBQIqK+q3cnX+UlxBDpPQfrgF1hSFQASIABEgAkSACBABImCMAAn6jXGiXkSACBABIkAEiAARIAJxJhDseuEVo+zx5X2cEZL7CAjYVdCfVsuBto/Xgvgpac8wxsZHgIOGEAEiEISA2+2+GMAPki67PR6PtBQrASUCyU6gW7dudV0u1y4AF0lYfM8Ya75s2TLTTm1mrOOXQ8FWANpS8DGajDGNgAfra50FNr6KwGczYhSFeW6cXcZCaa69TOHEiRNYtGiRYUfNmjXD9ddrK6ufPHkSCxYsMGyHOoZPYODAgahYsaJmID95CL6pfcI3GOcRrtFLwNKqa6L45ZdfsHDhQgwaNAhpaWma19UdS+Bf/Vycow/u3nFVNhztH5B2KiwsxMqVKzF48GCkpqZq+gTWvoTA1vmWzu/84JzdnoJyufawkCwB38yh4EU2ucnDVREpo5cATultai8zxh6yzSRRoElJwO12i+cd8dxTtjXxeDxCMEmNCBABEwkE2w/vN6nQRE/mmOrWKq2ksrusWb26uzkEEs+KEPYLMb8dmohV3A4hfkoa7YfbYRIpRiJABIgAESACRIAIEAGQoJ8WAREgAkSACBABIkAEiIAtCHDOpV8a5q89ie1TjtoiBwrSfgTsKugXpPViB7CbMUbiYvstR4rY4gTcbncXALJq4ms8Hk9Xi4dP4RGBuBHIzMwUX6z/RRYA5/y5vLy8J80MLmMDfwaA1J+ZfvRsPdQAeLSh9tXA5jcR+Ph/sQjBVB/Ozo9AaTlQY7NUPG3UmRAgCyGyrOXm5qKoqMioKeoXJoHWrVujVatW0lG+mTeDF+0N02J8uzva3w/HVbdIgxCC/t69e8Pl0p7p8a/7J1Qb3JLhun0pWGo1aX7iEE2fPn3gcGhFTP6lj0HdvS6+kxOGd1brUrhuftvQCN+7d4Hv326orxU6ObuMgdJcejPGMQB1GGOmHWSzQr4UQ2IRcLvd4nlHPPeUbV09Hg/dBJhY003ZWICA3n64VcXxi8fU06V21+SDthGGW2DqKYQICWR3rIRhHSrJRtN+eIRMaRgRIAJEgAgQASJABIhAbAmQoD+2vMkbESACRIAIEAEiQASIQIQE9K4XXvfwfpz62R5VYiJMnYbFkYCdBf2iOn/Hl+rq0evKGKMv2+O4tsh14hFwu923AXhLktlUj8czOvEypoyIgDkEhgwZknb8+PFvAEhk7vABaOXxeMTr5rT3uTOjArYA+J05BsOzck8G8JfG2jGBz2chsOH/wjNmgd7Ojg9B+d3Nmkgiqazfq1cvVK+uraz+6aef4quvvrJAtokZgqIoyM7OxpkbnDQJqj+shX/ZGNslnnLfekBSy2j37t1o1KgRRM5lm3/JI1B/3GD5XJWmXeB0Py+N88iRI6hWrZp0Ln2zbwE/Yq/i2a7+/wHLaBNyTvzL/wL1u5Uh+1mlA6vRBK5hM/XCuYMx9qZVYqU4iEBZAiTopzVBBGJLQG8/3Iri+CBCalj1AEJsZ5O8xYKAqM4/5d7aeq5oPzwWk0A+iAARIAJEgAgQASJABMpFgAT95cJHg4kAESACRIAIEAEiQARiQUDveuEjX5/G5gmHYhEC+UhSAnYW9IspazeuJqpfWUE2e3TNcJKuaUo7egRI0B89tmQ58QlkZWVlcc6X6mS6wePxdDCTQsYGfgWALwCkmGnXiK2RdYGJTbU9A1vnI7D2JSMmLNXHcf19cLQZoYkpEkH/VVddhZYtW2psFRQUYNWqVZbKO9GCycrKQs2aNbVp+U/D+7r9LpkRld1Fhfeyze/3w+l0SqfPO2MwcCzfFlPrGjEfrEpGWLF6X20fVn8rdFYu7gRnz0khQxGHocShKDs118DXweppP+8AfMwYu9ZOuVCsyUXA7XaLA8ziIHPZNtrj8UxNLhqULRGILgG9/fCte7x4cvbh6DqPwLoQUQsxtaz1m1QYgUUaQgQiI/Bsdg20aiR91Kf98MiQ0igiQASIABEgAkSACBCBGBIgQX8MYZMrIkAEiAARIAJEgAgQgcgIcM6lXxh+v/A4di08HplRGkUEDBCwu6BfL34Aaxhj9lNnGZgz6kIE4kXA7XaPB/C0xP8zHo9HvEaNCBCBIAQyMzMXMsb663QxXSSWsYE/AuDFWE/K4NrAy5dovapf58L//oRYh1Nuf45r74ajrVbXV1xcjPnz54dlv06dOujRo4d0zJw5cyDE2NSiQ6BBgwbo0qWL1Lh/5XioO5dHx3GUrCqX3ARnj7+GZd1OgnelXis4B76WsPmdn5hr+DywqvWD5hrY+i4Ca/8RFo94d1Yuz4Kz21N6YVzNGPss3jGSfyIgI0DPPLQuiEDsCOjth89ZfwKz152IXSAGPHVrlYYHe1aV9nxlaVFJhX5qRCBWBILcFkH74bGaBPJDBIgAESACRIAIEAEiEDEBEvRHjI4GEgEiQASIABEgAkSACMSKAOf8BwAXl/UnqvOLKv3UiEC0CNhd0C+q84sq/ZK2mzHWJFrcyC4RSEYCVK0yGWedcjaTQI8ePRoqivINgLSydjnnR9PS0posWrToqGk+OWcZG7EOQEzLVvepCUy+TJuF+t1K+Jf/xbT0YmXIcc3tcFxzp8bd6dOnMW/evLDCYIxh6NCh0grqa9aswd69e8OyR53DI5CdnQ2HQ1tVlR/6Dr53RoVnzAK9U+79AFBchiPxviouAuGG+8e7o+vmqWC1JB8mOoHZLb/SNBythsDR6U9Bcas/boB/iTijZaPmcCFl9FIg5SJZ0G8wxrQfrDZKj0JNXAJBbiVb4/F4qGhA4k49ZRYHAnr74U/MPoxte7xxiEjfpV51/gNFAdw1+aClYqVgEp9Ay0YpeC67hixR2g9P/OmnDIkAESACRIAIEAEiYHsCJOi3/RRSAkSACBABIkAEiAARSGwCnHNRKvJ9WZYrRuUndvKUXdwJ2F3Qn1bLgY4v1dXj2JUxtibukCkAIpAgBNxut/TwGQDTK4snCDJKgwhoCLjd7ocBSMssM8beWrZs2e1mYktfxxsxBV+dqdQvVVSa6avUVvfqwNQrtJbV3WvhXzomGi6jatNx9Ug4rvuDxofX68XcuXPD9t25c2c0atRIM27nzp34+OOPw7ZHA4wT6NSpExo3biwZwOF9vRvgLzZuzAI9nVkToTTpbDgS72s3AAGf4f7x7shqNoVr6AzDYdjpBoILknKmImX0e4Crom6u/Fg+fDMGG2ZhlY6ODg/C0XqYLBxRtaAOY+yYVWKlOIhAKQG32623R7fb4/FQ0QBaKkTAJALB9sP7TSo0yYs5ZoJV57fi4QNzsiYrViZQp6oD4pCJTqP9cCtPHsVGBIgAESACRIAIEAEiABL00yIgAkSACBABIkAEiAARsDQBzvltAN4qG2T+2pPYPsW8Iq2WhkDBxY2A3QX9Apyo0C8q9UvaM2cq4Y6PG1xyTAQSiIDb7Ra3yAhBv6w18Xg8uxMoXUqFCESNwJAhQxzHjx//DEArmRNVVTssX758g5kBZGzg4pDAG2baDGarY1XgnebaHureT+DP+WOswjDNj6N1NhwdHtDYi1TQf8kll+C6667T2Dt58iQWLFhgWtxkSEugUqVK6N+/vxRN4PNZCGz4P1thY9Ubw5U923DM3ik3Ab6ThvtboaNr+DywqvUNhWJbQT9Q8hkjPmuCNe8bPYDTJwyxsEonVrUBXMN1Dz49yBj7t1VipTiIQCmBEM89XT0eDxUNoOVCBEwgoLcfvmrrKbyytMgED+aZ0KvOv3WPF0/OPmyeI7JEBMIg8Gx2DbRqlCIbQfvhYXCkrkSACBABIkAEiAARIAKxJ0CC/tgzJ49EgAgQASJABIgAESACYRDgnAsxvxD1X9C+X3gcuxYeD8MSdSUC4RNIBEG/Xg4A1jDGuoZPhUYQASJQloDb7ZYePgMw1ePxjCZiRIAIGCfQs2fPdqqqilLssn3Lbw4ePNhqy5YtppbRztjAPQAyjUcZec+2lYGcltrxvHArfAvuidxwnEY6Wg6Co/OfNd59Ph/eeeedsKNKS0vDoEGDpONycnJw7BgVrA4bahgDBg4ciIoVtZXQ+akj8L3VKwxL1ujqui0XrGJNQ8F433QDxfZaX8ol3eDs8Tdj+b3a3lA/K3ZilerCNfJdgCm64fkX3w9136dWDD9oTM5+/4ZSv62sz3eMsUttlxAFnBQE3G63uEVTVOov257xeDxUNCApVgElGW0Cevvhc9afwOx11jnA1rJRCp7LriHFQdX5o71KyH4wAtkdK2FYh0qyLrQfTkuHCBABIkAEiAARIAJEwNIESNBv6emh4IgAESACRIAIEAEiQAQ456Lisah8fEHbPOEQjnwtbqKnRgSiRyARBP2iOr+o0i9puxljTaJHjywTgeQhEETUMtrj8UxNHhKUKREwh0BmZuarjLE/yKxxzp/Iy8t73hxPZ63U+5DXVpz4BkB1M+3KbLW4CFj+O+0r/Oed8M3VnGGNdjjltq807wtnl7EaO36/H3PmzInIfu/evVGtWjXN2C1btuDrr7+OyCYNMkagVatWaN26tbSzb3Y2+JEfjRmySC/HtffA0fZWQ9F4p/YBTh4y1NdKnVx35IFVqBwyJDtX6BfJObMmQWnSSTfPwIZ/I/C58RsZQgKLUQel2Y1wZj6r5+0GxtiHMQqF3BABwwTcbrcQ7T8tGbDG4/FQ0QDDJKkjEdAnoLcfbjWR/IM9q6JbqzRpIv0mFdIUE4G4EQhy2IT2w+M2K+SYCBABIkAEiAARIAJEwAgBEvQboUR9iAARIAJEgAgQASJABOJCQO96YRHMilH5cYmJnCYXgUQQ9KfVcqDjS3X1Jq4rY2xNcs0qZUsEzCfgdru5jtUmHo9nt/keySIRSGwCffv2rez1er8HUEuSqVdV1dbLly/fYSaFjPW8HxgWmWlTZqtpKrC2jfYVfnQPfLOGRdu96faVy7Pg7PaUxm55BP1t2rRBixYtNDYLCgqwatUq03Mgg78RUBQF2dnZYEz7tYH64wb4lzxiL1yKEyn3fABI8imbiHfaQOCE/YRnjt/fDUe70IeB7C7oF1XsRTV7vabuzIN/5TP2Wp8iWsWBlNveA1KrymKfzRi7xX5JUcSJTsDtdouiG6L4hqZ5PB763jnRFwDlF3UCwfbDrSaSXzymnpTHqq2n8MrSoqizIgdEQI9AnaoOTLm3tt7LtB9OS4cIEAEiQASIABEgAkTAsgRoY8WyU0OBEQEiQASIABGwJgEOzlaN2tsqAKWdiFDh7GggJbDG/UbDw9aMmKKyMwG9LzDy157E9ilH7ZwaxW4TAokg6BeoRYV+Ualf0p45I9gS1fWoEQEiECEBt9stVHRvyYaToCVCqDSMCABwu93ZAGbpwPiycuXK18ybN89rJqyMDVyoRe8302ZZWxkpwCdttR74if3wTRsQTddRsa1c0g3OHn/T2A4EApg9O7Jq2XXr1kX37t2lNufOnQthm1r0CJypvIxatSRnaQI+eF+7IXqOo2TZNeRNsNpXhLTuX/gHqAVfhOxnvQ4KUu79oEQYHqzZXdAvcnNlzwSrLr9gjB/ZDd9se2rfHdfeDUdb6aEMv7hEhjFmv6sjrPdGoYhMJhDkhrKuHo+HigaYzJvMJRcBvf1wq4nkRWV+UaFf1u6afBAHiuhv9uRaudbL9tnsGmjVKEUWGO2HW2+6zIuIc9bnhf3XAup1JUZVdpSpyrKcJ+ruN88JWSICRKAsgS7jf0itWiGtn6qo6eI1JcB2FnmLV68Z36SYaBEBIkAEiEB4BEjQHx4v6k0EiAARIAJEIKkJ5I0sbMIQWAigdRkQp8DZs91npE9gYHoVapOaHSUfGQHOuRBIar7ZFmJ+IeqnRgSiTSBRBP16eQBYwxjrGm2OsbZ/rmKg+OzY7fF4psbaP/lLLgJut1tUpxRVKsu2qR6PZ3Ry0aBsiYC5BNxu92oA0t9TjLEXli1bNsZUj3O5I6M+1oHh7Be/UWjVncC2aySGi4/C+2bPKHiMrknl4o5w9nxB40RVVcyapXceI3hMojr80KFD4XQ6NR3ff/997Nu3L7pJJbn19PR0dOvWTUpBVEAXldDt1JRG18HZ+6WQIQfWv4zAF++E7GfFDs7M56A0C/4nvfd/PQDvCSuGbzgmpXk/OLvofOxzFd4pNwF++2kFWMWacN26GGCKjMVYxtgkw5CoIxGIEYEzh79EYYCnJe7EM7j85E2MYiM3iU/A7XZ3OfcMLtZbwh0g0dsPFxXvhajfKk2I+YWoX9asdpOAVZhRHLElkN2xEoZ1qCRzmpD74bGla01vAyblXxngTHyHfXmZCE8zhn8tfqzeODD6DtuasxelqDhnvScVNGRc6QDGxUn/Ngz4dbOJMXypqtihQvlwydg6P9D6iGwe+k7MvwucvQSGsh+6BeKgYu64jOWRWaZRRIAIEIHkJECC/uSc96TNesWQXVV5aupKUaQ0JhA48hlj13efnrEnJv7ISdITyBu5bxED+umCoDWZ9GukPABKPkPTUj3geuIW7mWc3dt9Rn1phdry+KaxyUuAcy4VSa57eD9O/UxVfpJ3ZcQu80QR9Ivq/KJKv6TtZowl1JftEmEBCQpi95ZJOk/BqvMDGE0HSpJuSVDCJhPo1atX00Ag8BUA2TUzXFXVjsuXL99gptu663kdB8NWAHXMtFtqK1UBdl0rsewvhvf1G6PhMqo2lQbt4Oz7isZHeQT9wtgNN9yAhg0bauzu3LkTH3/8cVRzIuPAsGHDpAcq+OEf4Jsz3HaIUu5eDThTg8Yd+CoHgTUTbZdbScAVayHltpygsfveGQl+aJc98yuN2pmKlNtygZSLpHn4cx+C+pM9Px+cPV+EcnEHWV7ie4WLGQmP7L12EzD6c4Lq93VSo+egBJxzq6QkuR3iGY/Hk1A3T+rth1ut6v3iMfWky8JqBw+ssnYTNY46VR2/HuwQB06sdDNDy0YpeC67hgx9wu2Hx2J9DXh+b00/c6xhDC1j4S+Ej4MONdBx4eMNdpb2E/EFFOdKgF+lM9YHsEdzxtZ72QLxUwhRJNBlPHdWrlDQjzH2IACxAye9uloSwmmAf8gU/G3xo+nrSNxvbJL6TczP5GDzAFTWGZEPh5KV82jdL41ZpF5EgAgQASJAgn5aA0lFgAT9STXdSZksCfqTctpjlnTeiPz+jHHxQKYtk/hbFJtZcfFN3ec1K4pZYOQooQlwzqU3PqwYlZ/QeVNy1iGQKIL+tFoOdHyprhQsE2VwE6S53W7prR4krE6QCbZgGkGq89NBEgvOF4VkTwKZmZl/Zoz9XRY9Y0wIHVstW7bsmJnZ1V/Hr+MK1gFwmGm31Na+6+VWva+2j4a7qNpk9X4H18DJGh/iz/iZM2dG7PvSSy/FtddqTz6cPHkSCxYsiNguDTRGoEOHDmjSRHbmk8P7ejfbVUF39vgblEvktw6UElH3boE/5wFjgCzYyzVqMVil2rqR+d97GOqeTRaMPLyQHO0fgOOqbOkgccOCuGnBjk1pfD2cvf6hF3oWY8xjx7wo5sQlcO5WPPH8LSqll230LJS4Ux/XzIIcqE8oUb/efriVqt6LyvyiQr+sWe3gQVwXbYI7LyuYF2L+l5cWYdseryUyF4cNptwr//s4kfbDYwXb6oL+fhMLRnHgjWDfYXOObU4e6LLw8QaHYsWN/MSOgBDyV6lQ+EcwiGvd9B+OQ4ckvpfeyRR+1+LHMtaG7p7cPfpOLFwA8AHBKDCOVxePS/9/yU2KsicCRIAIGCeQMMIN4ylTz2QmQIL+ZJ795MidBP3JMc/xyjJv5L4JDBgb1D/dAhGv6UlIv5xz8aWgptqXqMwvKvRTIwKxIJAogn7BSlToF5X6Ja0rY8z2V5RLqrSdn+pUj8czOhZrhnwkDwHJbRDnJ9/V4/HY/n2VPLNJmVqcADv3GX+DTpzTPR7PKLNzqL+eP8wZdNWV5fEnKvSLSv1lm/e1LkDAGuIHo/mxWpfCdfPbmu7lFfRXrFgRAwcOlIaRk5ODY8dMPcNhNN2k6ZeWloZBgwZJ8w18OReBdf+yF4vK9ZAyMvhBEH50D3yzhtkrr/OidVx/HxxtRujG73//eahfv2fb/EoDZ5XqwjVKzKX2qy17zyEryUvkJ2k5jDH9G1ltP6uUgF0JhKjST8/gdp1YC8cdpIiDiDoh1pzefrgQSguhvFWaEPMLUX/ZtnWPF0/OPmyVMCmOKBMQYnkhmj+/WW0NPJtdA60apchIJMR+eJSn+ALzlhf0Tyj4D2e4LwQTTWX/WDIkX9Ej0P+FvVepqmMOgMtN9KJyxt88fur0A2vGNyk20W7CmDL6ucCBVblj029KmMQpESJABIhAlAmQoD/KgMm8tQiQoD++87FiZH4jzvlGMGToRcI5G5E5IyPyEm7xTTHu3knQH/cpSOgAlo/c9xiASSGS/Mmv8vY9ZzbYm9AwKLmYEOCc3wZAVPu6oOWvPYntU47GJAZyQgRI0G+PNRBCzC+SGO3xeKbaIxuK0i4E3G639BaZM1Uq13g8TPY/jQAAIABJREFUnq52yYPiJAJ2IJCZmZnOGNsBoIosXs55/7y8vMVm51J/A3+XA3JVeTmcbb8GqCa598z7RiZw+ng5LMd+KKtaH67h4iI3bZsxY0a5AurduzeqVaumsbF582bs2CGWA7VoEujfvz8qVaqkdVFcBO+bWdF0HRXbrlEL9cTSJf548TH43nRHxXdMjDpTkXL3KqnQXfgPbJqMwKfTYhJKtJ04e74A5eKOUje+af3BTxyIdghRse+4ehQc190rs60CqM8YK4yKYzJKBMpBIMiz+G4A4pCz+EmNCJhCIEiF/lL7thf16+2Hr9p6Cq8stc6lyDIht5gEEaOIlVriE9Crfm+1wyck6DdvLRoV7prnMagljTC/38T85zjY4yH8FyqK0nHRY3V3xShOchMDAv2eL+jJFcwCIL86prwxML4efsegnCfqUqW5MiyHPH2g0um0gCjM1y4oZgZPzph0+20klXft0HgiQASIQIQESNAfITgaZk8CJOiP77yRoD/6/EnQH33Gyexh5fCCa1RFXQ5Aq6g4B4YBM2+anjGSgekJ3JIZIeUeJoEzVT3Hn9FVPF12GAn6wwRJ3ctFIJEE/Xq5nFH9PMMYE+83WzYDYn4SV9tyZq0ddIh1R9X5rT19FJ1NCbjd7iEA5uqEf4Rz3iIvL6/AzPQyNvOK8GILgCvMtLu5LZAuKRLoe7sf+C/WqbxpJGdWsSZct+VKu5ZX0H/11VejefPmGtv5+flYvXq1kfCoTzkItGjRAm3atJFa8M+/HeoBex2qcLS9DY5r79Ynovrhndy5HMTiP9R1yxywao2kgdjyZgUdpErD38PZR35LRODDfyCw7d34T0YkEaRWRcpt7wHKhZVuz5n6K2NMsz8SiRsaQwTMJEBV+s2kSbZCEXC73RefK/4ibnXVa7YW9evth1tJ0N+yUQqey64h5S9uERCCbmrJQWDxmHrSRJ+YfRjb9ljj5rnsjpUwrIPkkLLN98PjscKsLujvP6Ggi8qQA6CyPh++OGdM+gAw+g47HmsoGj77TSzsw8FFsdAg826K52XHiosHUqV+Lcu+kwpeAMejQSj7wdk9OePqvWnKTJARIkAEiEASECBBfxJMMqX4GwES9Md3NZCgP/r8SdAffcbJ7IGDs5UjC/7KwccBkH27+KPCeI+bpjXYmcycKHfzCHDORXV+UaX/giaq8wtRPzUiEAsCiSToz+hUES3ukp7JWsMYs2U1cRLzx+JdQD7KEnC73dIDZ+f62Vo8QLNNBKxOwO12i/LSI3XijMoBrobrebMAw+cApCqASJitvQpomqYd6Zs5FLzop0hMxm+MqyJS7lop9T979mwEApELeurVq4ebbtLeyC1szp07t1y24wfMPp7PHPjELbfcAvGzbOM/fQRf7p/sk4yIVHEi5Z41AFN04/aKCv3Fx+yV13nROloPg6PDg9L41Z158K98xra5XRg4g2v4XIgbQso29ccN8C95xLZ5Onv8Fcol2s89AKI6v6jSL6r1UyMCliIQ4rn8GY/HY9sCApYCTcGUEEh0Ub/efriVKt/rCfqtdOiA3i6xIaBX/X7O+hOYve5EbIII4aVbqzQ82FNatNu2++HxAmt1QT84Z30mFvyLMXa/ePqTcMqHQ8nKebTul/FiSH7NJdDv2X0NuVMR1R4uMdey1JooZPhqzph6D9CBkAv59H1uf1041KUArtaZBzoMEYMFSi6IABFILAIk6E+s+aRsQhAwJujnXg52mIGbUF2aFTqY2qfbtIb7aHIAEvRHfxWQoD/6jJPdgxD1rxi5NwtceQ6MNweYqCt5lIHPPR0IjO09q/GRZGdE+ZtHgHP+AwBReemCtnnCIRz5+rR5jsiSIQJCDC5aWi0HUmv9dqZH/LdoqbWdF9gpPuj/9b9P/XxWyFX8cwDi38U/4vXS/28ogDh1SiRBf/UrK6DduJoykrsZY03ihDhityTmjxgdDSwHgRAVKIVlqs5fDr40lAiEIpCVlVWFc74NQEOdvn/0eDyvhLIT7usZG3h/AAvDHafXf/nvgBYXaV/1vTMS/JD9bn5PuW+DNNV33nkHPp+vXNiGDRsGp/PCvzOFQVGhX1TqpxZdAj169ECdOnW0Tmxazd418DWweq10ofnX/hPq1nnRhRpl6yl/WCc9tKDuXg//0mBF86IcmMnmHa2GwNFJcqjEewLe//Uw2VvszLGMNnD1/4+ew4GMMdN+F8UuK/KU6ATOCazFHp5eG+3xeKYmOgfKL3YEElnUr7cfbqWK53WqOjDl3tqaCbfSoYPYrcbk9qRX/X7rHi+enH3YEnCC3Chhy/3weELtNeHH6g6WsgjAlWHEIfRo4kSFK8gYsWlQdOa2bsPaHA78rHKl95Jxdb+/wC7nrN/E/TdzVnL7d7Nzfo+D8fccivLQwkfrHQgjdupqcQL9JhT8hzPcZyBMsbZ2M4a5TIWH8UDJZpKqOC9XgV4MvC+AdAN2igDeN2dsxocG+iZVl6ynD1VxpnmfYsAoAOf+SOD54Oyfx07Xe3nNePbbF8ZJRYaSJQJEgAhERoAE/ZFxo1E2JWBM0I/NrLj4pu7zmokHB2omEiBBv4kwdUyRoD/6jMkDESACsSPAz9wxLPO27uH9thCCx46UuZ6EcL/6FeKsDiAE4KWCfXO9/Gat9HDGkR1eHN7htZzQP5EE/WIuO75UVzaVtvsCg8T80XpHkt1gBAyI+ak6Py0hIhADAllZWddxzoWCXLav6VVVtfXy5ct3mB1K+kb+OON4zgy7i1oC10guA/fNvxP8wFdmuIipjZT71kunY/78+SguLi5XLDfccAMaNtSe39ixYwc2b95cLts0ODSBunXronv37tKO/jUToX6VE9qIhXooDdrC2fffuhGpezbB/97DFoo4/FBcg/8HVqe5ZmDgs1kIbPy/8A1adYTe7SABL7yvdbFq1IbicmXPBqveWNZ3BWPMvqcVDGVPnexKIMQtZrsBCFH/GrvmR3Fbj0Ciivr19sPvmnwQB4oiv/nK7BksK5Km6vxmE7aHPT2xvFirYs1aoekdQDkr7rVfgRsrMA0nBiNV/TnHNicPdFn4eIND4dimvslNoP8L+5upqir+tmwQgsRBrrDbcx+r955evy7jubNKhcInwTAWQIXg9vjinDHpA6hKf3KvP8qeCBABIhBtAiTojzZhsm8pAiToj+90kKA/+vxJ0B99xuSBCBCB2BHQ+wJjxSiqxGnmLJQK+GMh3jcatxD5W0Xgn0iCfsG/+7QMvWlowhgTX7JbvpGY3/JTlJABnhMLvC+7OeZcwms8Hk/XhEyekiICFiTgdrufBzBOJ7QdLperbW5u7kmzQ8/YwGcCuKW8dt9pDnQUNerKNP/i+6Hu+7S85mM+Xq8i+JIlS3DkSPkucbv00ktx7bXXanI6fvw4Fi9eHPNck9Hh0KFD4XJpCyryI7vhm13ut0PMkabcuQJIkVyRIUpCnjwE39Q+MY/JTIdK3RZwDpqi/XyZNxrqwW/MdBV3W46rboGj/f0XxKFuWwD/h3+Pe2zlCcDxuyFwdJTcPnDW6CWMMftd5VIeIDTWFgQMiKvFfoO4zcwW+w62gE5BwsC6E5RsdfBebz+836RCy824EEqLf7bt8VouNgooNgSCiOVhpVslFo+ppwfENvvhsZlR872QoN98pmTxLIF+EwtGceANANorHc9B4sBhcLhzx6V/YoRb34mFfwT4iyFulPgZXO2RM67+Z0ZsUh8iQASIABEgApEQIEF/JNRojG0JkKA/vlNHgv7o8ydBf/QZkwciQARiQ4BzfhuAt8p6E0LvzROoUEd5Z0GI+DM6ppVU4LdDE/Oev+4UxM9TP8e2GlWiCfrbjaupN+9dGWOWr5ZHYn47vGMTL0YDIoHdHo+nSeJlThkRAesS6NKlizM1NVUo31vpRLnA4/EMMjuDtpu5q9CLFRy4oTy237oC6FFda8G/5M9Qf9xYHtNxGZtyzweAQyv4Xr16NfLzy3cYt2LFihg4cKA0LyHoF8J+atElcP3116NZs2ZSJ94p3QDfqegGYLJ1Z7enoFyeJbfKObz/7WCyx9ibc/Z8EUrj6wGmgP9yEIG8J6AWbot9IDHw6Oz8CJRLewCMIfDZDAS2vB0Dr1F2UaESUm7NBZzS5/W/M8YejXIEZJ4IRETAwCFoEvVHRJYGBSNg4HldDLeFqF9vP3zrHi+enH2YFgIRsCQBPbG8lQT9z2bXQKtGZ28kLtNssR9uyYk3GBQJ+g2Com5hE+g3oeA/nOG+oAMZXswZk/6YUeNdxv+QWiU1dQWAjkHGcM5wf+6Y9FeN2qV+RIAIEAEiQATCJUCC/nCJUX9bE7C6oD/37vyKab+wFgHG24DxdgysWglwxv0A38xU/ilOez/rPq9ZUTQmYsltB+qlBPztOccVYLiq1AcHPwrONjOGT/3Vftna89+Xno7Ef6wF/Rycrb6loJFfQUcwfi0DO3sE/zyexRUdH/d5PcP0qn0yPmJ+U06iBxjvKeZWcGXgKzicSzOn1/slEqZlx9hB0L/0gW8rOI9e1Ioz/nvG+XWAkiryKFlnDJscAWXTYW+9b26ex0xXbJasiVF7M1TuuFayzgvB2UdOh3/ToZMNd0fDv2yOlw7f28CpsH5g6ADOnID6ncKQ221a/U0MjJdnXZS+p1XwLqXrn4MXKmBrAimBNe43Glp+F7h0vYCpnQHWroRR6XsY7P0jpzK+NHOu5g7hjhophZcHGO/ImNqxdH2C43OuqF96U5XVsfrMKM/cJ8JYvS8w8teexPYpRxMhxZjnUFqJX/y0cxOi/l2LTqD4oD8m4v4kEvSPZoxNtfLaIDG/lWcncWM7Jw74IUSGotKk5Q/EJO4sUWbJSsDtdl8O4HMAJc+UZRvn/JG8vLx/mM2nxiZeJVXFZgCXRmp78mVAn5ra0f68J6HuWh2p2biNS7l7NeDUTsPGjRuxa1f5C0n36dMHVatqrzT45JNP8M03iVVxPG6TGMRxWloaBg2Sn49Rty2E/0NRwM5GLa06UkYv0Q3Yn/sQ1J8+tlFCFGoiEnDe+ASUK3rJUjsGoA5jLKL9+URkRTlZi4CB5ycS9VtryhIiGoOifsvfqqe3H75q6ym8sjQqXwsnxPxTEvEloCeWn7P+BGavOxHf4M55DyLot/x+uCUAliOIRBf0dxnPnZVSC65TuNIJDNcAPJUD/jMF5D/j4CtOFKdvWjOeif8O2krtMLDuANowwFlqR1HxUZG3ePWa8U2KQ9kJ9/WzAvYKvwdXOpTGf85GEWf8I4eKtUdPp39hJIdwfZe3f5+JBSsZ0C2InVNcYTfnPlbvvXB89Z1QeDsYfy1Y5X+AzcgZW29kOHZF3yFPH6jkSw20U4FrwHA1gJKNrl/nGmyzovo3LHy8AVW1C/meObt2OZhYAxe8Z8J57xmdQzF33jS1KxjvwDl+d3YcKwbHJypT1xp9rxv1R/2IABEgAiTopzWQVASsKOjPG1l4kcL9ozhjDwK4DIASYlJUAHvA2b/8vMJbPWfWFJv4EbeV2fvrqk7fHwF2NwDJ18ka0wEObAcwoag4Y14wIW1IcbnxqDez4uKbjB5kEAcHVPCnGTAUgPwO7d98l+TDOJ46ejpjiVFhsIG1dJgx3NR9Wv3PxBwz+J8A2EMA0sqk/Ws/4zj0e4ZkzpHPGLu++/SMPWb4M2pDCOnzRu3roqjsb2C4DoAjxNhT4GwJd+KpzKkZO4z60evnGbG3tYOxcRzobWBNCDOnwOHhDvZcj7fTPzUqrPeMyO+kML4UQCVZLBxY601jbiEIX3XrnmYB7ngNHF3Lvu/P7yfs5I3IH84Yn6GXH2f4e+a0+iXVuQTrFSP3ZgHKCwCuDPKZIj5LvgbUx7pPb7DMSI6GDuUAEzOn1x9XNtZQ7xkOFAKO9pnT65UI5t675cfqFRyOiRxseIg5+4WBzzwdCIztPavxkUjXytLhh6q4WPGfOMMDIT4LA+DIcTgCj3Z7u9Gu92/7oZovkCIUN210fIf1+RVp/Ik4jnM+/sySfrpsbt8vPI5dC6kKp9E5T6vlQNMBlWF3Eb9evuKAh1gT0azan2iCfr18zuw+PcMYE+87SzYS81tyWhI+KLfb3QXA+yESJTF/wq8EStDKBNxut6jG9R+dGFVVVbsuX778Q7NzqLeRX6xwiBsCJHX2Q3v75yXAzbW1/fyr/gr1G09oAxbr4brdA5ZaRRPV559/jm3byl8VvG3btrjySvF4e2ET1f/FLQDUok+gf//+qFRJstVRfAzeN93RD8BkD64R88GqZEitBr5ajMCaSSZ7JHNEIDwCrM4VcA1+U2/QSMaY7j5heJ6oNxEwn4Db7ZbeunmeJyHqf9vj8Vh2D8J8KmQx2gQMivotfbue3n64lYTR0Z5Hsm8/AtkdK2FYB+1zgpVultCL0er74fZbDdqIYynoH/D83ssCimPdmT0iyW7L2dgYx6uLx6X/v7KRGojzAnH4gBcL6wRU9V/grL9E+3G+eaE3eMNXnPLEsme0mp4w7PgArObAn3PHpgudTuSNc9b3hf19wLn4/lUU+AylTRIHiVeDq0/kjKv/WeSOzR1pQNB/kgODc8emLwvHc+8X8q9mKlvBgBp64ziwKnds+k1G7GY9fahKSprvPg4utFgXi2UYYhwHeD4Dez0lxf9/8x4OUpxRzOWkgoUA66dvk3vB2YiccenzjMTbd0LBEJRoUpj0WpNz76QLDjT0nVjwhzOHzoPdWKA7Fwbeez87GO+8cEzG18J3GO+ZU2B8kUNRHlr4aL0DRnKX9ek7YV8bMGUCgBsBaK8mLR3EcYIzTPafSvmbeK/3eaGwN1P5XL3PB73PokjjpHFEgAgkHoFQvywSL2PKKKkJhBKUnoMTE/GlqAJdLXXfXeCYCMa0ZcaMzBTnRYwpj940Pf1/RsS455sMITI34l30+Qkc93efkZEr8x9SXG7UC2BoToQAOEVxvALGsg0IxmXet3OF3Zr5dsaWUKEZWEsnVM56okJgu3JaySmpvi5rJgvsQzI32V8oTuL1vFvz2zKVi/uuWxjpX6ZPAJzP9qqBByMRawcTzRuMRQXD+9yB0Zlv1f8p1JhQgn6cW8tqxbTWTOUL9ITjHFicOb2+2AQoaSEF/ef6543e15AF8JbskECQ2APg7GV/9V8eD3X7RjQF/QBK3jOZM9LXrRxZcCfn6othfjb+wBgGiUM0oeap7OsrRuztxRmmACw9jLGnGMMYv6LkOvzqejDIlQAGP7/C8Js0XUnQX76prn5lBWR0TDNVyC8q4wvhfPHPgQsE9KVielEx//yWWtv563+KgwWiiZ/Vrzi7DyReL/3/5csWiKawXxyGaHHX2UuTzm+bJxyCYGK3ZkdBP4n57bbKEiNet9stPVhWJrtnSISSGPNNWdibgNvtfhfAQJ0sDgcCgVYrVqzINzvL+uv59Vwc+mGoEK7tCU2AUWfvELyg+T94Eer2heGai3t/16iFYJXqauL47rvvsGnTpnLHl56ejm7dtIXXAoEA5s6dC/GTWnQJiAMV4mCFrPnn3w71QLlrMUQ3gTLWHa2z4eggzvNrGz+yG77Zt8Q0HnJGBGQEXMNmgtVoIntpA2NMvtdMKImARQjQ85RFJiLJwrC7qJ8E/Um2YBMk3ZaNUvBctlb3SoL+BJngcqZhQKwLzrHNyQNdyluVPMqCfkHivpwx9Sb3mVT4Z8bxNJi8uJ8Osl0OxvuUipIhhNgTC+4B2Ith2ikC+P05YzMiOtzb74X8Tlxl4tTwJRFMrcrAchQH7imPQDoCv9IhfScVLANHsOoCfnB2T864erqnpGWGjawjI2tW3LpQuULhnxnwZJhz/FtYZ0Xiz+SOqfcPMMZl8Rq5USAc8Xi/CQX/4QyieIpO0x4QiLKg/+xhgDH1PBG+9/aq4Nnvjc0Qh30Mt7O3V6T+HYA4iKEv5NdaLPGngLUKdsghnDkxHDR1JAJEIKEIkKA/oaaTkglFwIAIW5gwJB4P5SvY63kjC+sAgZkMMHRyM4QvUWX7LX+1k/8vlBi31E6J6NfP5gH82vLkcW5sgIG/4at26sGy/kOKy407DzknK0bta8M5xJf40m85jLvCKQ480GN6xpvBDkkYWEu/MLBBHPxPADL1/+Y1t2J+SOYxFPSLSvErR+XfzzlEWbOyNxOEMSUlXb9TFaW/+21jp85LqtSPKhgOzv+rVy0/vAB4AedscOaM+huCjTMg6P8MCh6ACiHmr6P7KBSBoJ8ryhOKqoo74xuHl1tJbxXgk7pPr/9E0HU/Mr8R53xjEPG6uBYuogr9QtDPuNqHMyXrzL8/YqAigCzNHxXGe9w0rcFOIwxK1smIggfB1BeCnzTXnSkvwGYBEIcvtGrfs8NCfn4ZiTUZ+3DO3wIgKnpd0LZPOVoi3qYmJyCE/M36V4L4WZ4mGB/Z4f1VsB6tCvhC0C+E/TWuSCkR+pdX5C8E9mKNmB2vEPSff8uB8CME/XZsegcUzlQHmcoYG221nEjMb7UZSfx4DAoABIg1Ho9H3LREjQgQgTgT6NOnT0WfzycO5l+hE8qnBw8evG7Lli2iopmpLX09H8QY5odr9OnGwN2SI8GB9a8g8MWccM3Fvb9r6DSwmtrvgwsKCrBq1apyx+dwODBkyBA4nb8dGC01Kir0i0r91KJPYPjw4Thzo5PGEd+7Gb4ccfGonZqClD98CDBJMUI1AO/kTnZKhmJNUAJK875wdhmrl11Lxlj5qnMmKDdKyzoEjIr6xX6Ex+MRVfupEYFyEzj3TC/2lDU3v55n3JKV+vX2w19ZWoRVW0+Vmw0ZIALRIFCnqgNT7tUWRD9QFMBdkw9Gw2XYNru1SsODPaW1FS25Hx52ghYekFiCfvYQ52pTxtj9EX6HvdfBeI+Fj6Xv6DOx4F/lsHOcgQ1fPLZeruGpP1vJ/QmAPQmEX5SijJ89ZwTtg3PHpX9i2H8UOvadmP8vgP0xmGkOfOw/ldJddjtCFEL61WTvZ3+qrzgdcwHW3gQ/Qsg/71hx8a1rxjcpLmuv/wv7m6mqugZAgyC+Nlc45eg675k6J4LFM+TpA5VOpwXEbcXtgvTbBebsnDOm9q8bcdEW9DOwYZzznmC4x8ANB7LQ8+FQsnIerfulkfkY8tJPNU57nWKvN9Lvfgo58AkD+uj5I0G/kZmgPkQguQmQoD+55z/psjcgwhZMoiq+FGJ6+LGIAVebOAGGxLjCn+eOn2ooXsdSk8T8pSmIQwVz/dVO3na+qD+kuNw4gKBzkndrfudg1c6Nuyntyb2Ms3u7z6gvxKTSZnQt4ew8619VZrLAPiRzk/3p8SkR848s+CsHHxfhbQky04bE2uUXaeuumJD+DQj6j4LhIDguDfGAGVaF/jNVAcRVYWKd1Qp/vf864iRnyuDMafpXz0W5Qr8IRFyXdnmEGyGlieT5q53sZ+SA04oR+0ZzxidHJuY3TDqqv1MMR2HDjiToD2/ShDBeiM4jFfKfL+A3WwwfXib4NQdxMCFSgX80hP2CrTh4cPi8gw7h5maF/nYS9JOY3worJrliMCg4EVCoMn9yLQ3K1gYEsrKymnHOP9c70M05n5KXlyeqKpne6m/kT3COZ8Mx/FhD4I+Sr9oCH72GwBZxwZ29mqvPv8Aa/l4TdFFREXJzjX/HHCzrrl27on79+pouO3bswObNm+0FzKbRdu/eHXXram9iQIkAvvMZ3Zy0YJxls3X1fxUs4yppfP4VT0P9doVlY6fAkoSAMxUpty8FnKmyhP/LGAtSOTFJGFGalidg8BlLiPnfptvPLD+dtgnQrqJ+EvTbZolRoGUILB4juX4OKBH0C2F/vBsJ+uM3Awkl6Oc4BobKEQqKSydhAcDXA2ximFW/y07ingBXui4ZV/f7kLPLOSvnAQKZi7AE0iFjjKBD3wkFQ8D4jJDf8TN4fCdThsZK1N93woFLwAKLz2inmkeQlt4Qsdnyas6Yeg9oKvWfPayxEGD9gvg7wFV+Q+7jGUGvVhwwKf/KAGcfBtebsBk5Y+uNPN9XlAX9wtUuAE3L+d5bd6y4uLvsUMT5uZyrzC8Kc4oClFFrJOiPGloyTAQShgAJ+hNmKikRIwSMirBZcfFN3ec1KzJiM5w+Sx/4toLzSMXZYBgQzjhjfbkXTLmjxzT9K7bOCZ3fAuO3GrMZVi8/A7uv+/SMKaWjQorLjZvXFcSuHLX3MpWz5RFWJQ8WwVHG1QHdZzQUJ1o1zeBaCp2hyQL7kMxN9qeXYPSE0uwjNSXQ0/1Gw8N6vj2j9nZVOMsxpzJ/GS8Mm9ipYrfe54MBQX/oNXH2K/BwBf2G7IbuxD/gcPbKnF7vF+m6j26F/tDhGepR8lk4rMe0jIXBui8fmd8O4B4ANQ2ZjbwTCfojZEeCfuPgmg2ojKYDxD5ieE2I+PPXnfq1Cn94o2PXu/TWgUjE/aJavxD3x/uQQuxohfYkeLYbJ/3oW8MYi7TiRGjHYfYgMX+YwKh7uQgYFJmU+ujq8XikzwjlCoIGEwEiUG4CmZmZvRhjQj0u3e/knN+el5ene3C/PAHU38Bf42evYTbUHqgPjG2k7SrE/ELUb7fm7PYklMt7asI+ffo05s2bZ0o6l112GX7/e+2hgWPHjiEnR2wBUIs2gVq1auHM70ypG//al6BuDfuyimiHHNS+kt4azgHiYkdt4wVfwLfwD3GNj5wTAUHA0elhOFoNlsEQVxfWZozRFYa0VCxPwO12i2rpRv4GI2G/5WfTPgHaUdRPgn77rC+K9EICokK/qNRftllF0N+yUQqey64hmzZL7Ycn4rpKKEG/ORMkhNmiUKb2DROufYYXc8akPxZqWN+JhX8E+IvlPEAgeWjGl1CVHjlP1N0fKoZovN73uf114QiIa/cuM2D/BzD2UM5jdXM1gngDg412OSsGr5ADsO5Gx4TRz8cZHsodk/7CS10fAAAgAElEQVRq2TF9JxTeDsbFZqL2Wsuznf0MuGPx2PRpwfz1m1gwigNv6NvhXnA2Imdc+gUbfTEQ9IeBSberDwx35YxJD1pFpe+E/OfBmLgmL6paWhL0mzGlZIMIJDaBqH4IJTY6ys6OBAyKsKMmvlw+cu9tABOCd70/pkqx/sSBtWBYD44rGHA9gDYh/7hnbKvqCnTREzsvH763G5QSoXPFIPN3CuDzOcNchStfMpXVVRU1Cxz3gEFyIfwFlr5zMLVLt2kN94n/G1JcbnwRSeek5IDE0YrihGumcVNh9Awi3ja4lkI7M1lgH5K5yf5kCXpuLWihqOrqMyeF64QGEHYPlYE93316xlOykcbnhXsBbDizdjaC4WdwdADYDQbE3SoYv6/HtAZShYX9Bf04oXLW0z0jY62Ury0E/SUnIhZ2n5ExiIFJywNG/bPjQnhR+50S9rvHZgM45+Javy5lw9484ZDlBeixQi2E2aIqv6jOb7SVVuIXP+3YIhH3C0H/rkUnaN2cm3A7CPpJzG/Hd6f9Yj7vy31x2PliAxkIccloEvMbIEVdiEAcCWRlZf2Vcy59XgTg45xfl5eX96npIXLO6m/E2xy4oEqVnp+70oHxkk+ewBdzEFj/iunhRdug45o7IP4p2zjnmDlzpinuL7roIgwYIK+PsWjRIpw4EfTmcFNiICPAzTffjJSUFO1cF/0E38yhtkPkuiMPrILkcHTAB+9rYpuIGhGILwFWtQFcw+fqBXEvY8x+p8Dii5S8x4nAuecvsddn9NmLKvbHaa4Sya3dRP16++FPzD6MbXvEV1rUiIA1CegJ+q2ydknQH791Q4L+aLLnOxFwdA4mqO8zoeAaMHgYID3RUs7oOOf837njMv5YTjsRD+8zsfBxBi5uzDSiexSagZ2c8yeOn05fvGY880fsWGdgv0mFD3LO/2FAC1YAjk8Atgngl3OgLWMlFf2V4DHJ57z/C/ubqaoqChBJ7gIttaitrF/WV9+JhdMBPiJIDLvAnJ1zxtTOP7+PTQT9QkCyImdMeqbeoY4ov18uwEqCfrPffWSPCCQeASO/2BIva8ooaQkYFPtGRXyZN7LwIoaAqCTfXn8CRGVpjDt6qv7LN89jF9xBt3xkwQ1AYDbAznztq9v8nLMhmTMyFsl6LB+5dxrAgn25/BNj6Nd9Wv3Pyo5fOvxQFadSPANAnyD+g4qdVxgRA3M2InNGhqFvew0ekAiAI0dR1PGHTzXYLrh67viphnLaMRLgj4U4pKCbj8G1FPq9ZrLAPt6C/s13b3YdOlVvNgMbFDR5zosY2D+9TtdrvabWKRS3R3hG5F/mUDAGHMMApOmN50AhHKxr5lTttWB5o/YOZpzNDvagxIFPnUrg5m5vNxLXc/3aSt6jLPBvcAhRl+4Dkzhs401j7j6vZ2jUsBYQ9KsA/5Bz9ry3IlsvYsy9O79iWrHaWuV4HmCdQz8MYkyP6fVfkPE39B4GJmZOrz+u7Piw3jNifTC8qASUGTfOSt8jbK0etTcjADYUKv4CxqoGW18cfBfn/k7uGRcXSD8LR+UPAFfnhLyGj/MiMLzqV/Fqz5kN9s4dwh01K/50cUBV7gDHfaHiOOc7Kr9TQn+42L8HCfr151AI+IWQXwizjTYh4P9+4fGEqVQvcs/omFbCwOiBBiHsFxX7k71av9UF/STmN/qupn6REDjvy3yh0NMcGgtic43H47HMDRaR5E5jiEASEWBut1vsvdykk3M+57xVXl6e7q1vEbOayx0ZDSBKlPcPZWNEXWCSuCy6TFO3L4L/A+njWCiTcX1daXYjnJniO1RtW7hwIX75RXoJXNgx9+3bF1WqVNGM+/jjj7Fz586w7dGA8Alce+21uPTSS6UDvW+4gdPHwjcaxxGOLmPgaC6/md6/5BGoP4paENSIQHwJuAb8Fyy9tSyI7YyxlvGNjrwTAeMEzj2PiUr94TyLlVTtPzNGPJPRTWnGcVPPcwTsJOonQT8tW7sSeDa7Blo10h76JUG/XWfUvLgTVNB/GsBMMPWFnMcySjYi+r6Qfxm4IqrlDwdg/Is74DtwNsHB/YsXPt7g0JCnD1Typvq7c8YeB9AuxEyc5MDg3LHpy2T9sl75toLrVKVF4JBfs1c6iOPEGb3M6yr4y++NzdgDzln/F/e1VlXHE+d0QcHy+Rlc7ZEzTqstMm8V6VvKevpQFWeadwUDtNc5Bg/gFIBlKvg/TxSnbzJD3C9icaV5xd+qokirXvNxYMLx4np/K+uzzwuFvZnK3xS3sAUZL6+0zznrO6lgIcDkmxtCys7x/9k7E/goq6v//87MJIR9USALoNS9lVoVd1AQsgASwAqCJLhV29qqffu+FVBb8a1K0Lb/qq9LXZGAqFSQoCFhUSrgUqlaRW1VimJIgojsBJKZOX/ukGCYeZY7W+aZmXM/Hz/p+859zj3ne+8zzDzzO+es97BviDpnRvZ17lXAOCmgzQT9h87qwyD/Uy333qiyr/u7yH8lMX4NQifLbSd85XXz4Mr/yf0yZF6AYb16pnupxtndSMAfMxvczyy4s9eeQ/ctn8vkV/oY9T3HJjEDqiTlw4un5/xCYy2ZIgSEQJoSEEF/mm58uoatJyjlRgZ9S+pjTaSD8X5DZrvLxzzVc3eLieVTNp/OjBWwzoB9KL8890azqtLLNESoTPRI4ZzcG4Jdf+2qjd2afJmqarrZh0gvwNcVlPeZbRZ29VW1J8PHrxGQbTaHwS8Wlvcx7AOsJQbWFPQHRPlN7lVgHmC+TdxIcP1yeHnOE0ZMq0vrexG8SwCy+pD/BsNdUFiefcSvz3pn6QjP9jLwGhG/xqAdgVf85CEXf88Fvm/4HOMPz+EewUQL+jW7QHzpd7lGFT2T85FRfNUlm/MPZiGr0lPdLM7ZbwvL+4SoBTSSVr72u1wXm64dSLzxvtJcrd9s+a0Euii/PPeT4AkRCPq/AmEF++ktuDiQCU7gbswub2F57uGyjNUltZOJWCXUWAzV5sx1S/7cnAeMzrtKmlheuvlugKbaJCwsLizPMxSgaN3DUQr6VcIFPBhb+HTeV0bBrphSc6KfSQl0jrGAYdppQCWdfNuQ/RJAI23uL+tzqvf+oZYQQX+4b2TN85l5o1HVrjW/3pLWgmwLMbYh6VQT8gcHqcT83xvXWVvYr8T8StSvxP3pOhSzQX/qbRT+F0TUP5FcRMyfSPqpsXbzD/UqGFX1seW/luDuiDDKO6uqqmZEeK1cJgSEQAIIDB8+vGtGRsYHzNzPaHlmfv28884bOmPGDNXmPLbjNfbkZGIxESy/b1x6NPCggSba/+9KeFcaC+Nj62iMrWV2QuZP1Ne00LF27Vps3Kg+2kc/zjzzTJxyyikhhmpqarBqlWj8oidsbyErKwuXXWb42A/+jxfDu2qWvREnzcjqgsxrlP4h9GcSf8078FYkrNigkyiJLwkm4DphODz5/2vmxTlE9PcEuyjLCwFtApriajN7Styv/sFXIhz1v9VQf7+oqqpq+b+1fZGJ6UNA89ypc5TQ52Jmz8Ove3Qrvt55RA249Nk8iTQpCJgJ+h+o3ImVHyrdbGJHr65uqC4CBiPhz8MTSyb+q+uIhO2Exrpejrun5kSfy73GShBtJqLV8bPZj1pmjF0yPecdI7+KZ9UXg1kVHuxg47fSIS3YtX//latm9N8fPHfIjI1ZXbLaVQCUb2mH6daK6dkzjeaMnlU7trkIYpaFDct4xsysHcdEKrHSoK1ds1XCfRVTc1QyQ0JG8X1bfgiffwkAw2eAGk6pN6lXycWzFv8mZ41Z9XY7O5eU1Q5ygV4GYFqUkBjli6dlX2m2RvGsuivBeBxAhvl6JqL6mfXXgFh1b/OYXLvTD77k5Wm56h4JGfb+Kx0KlVRMz1kQfHEbCfo/BrvHVEzv9bnhvXfoHKiHO7kWe2WaBFM8c/PpIJd6sHm05V4Tqpr2ZV6+9M6jDKtZaN0z6gmUCPrtbil5XQikPQER9Kf9EUgvABGIsCMFFCLgXF5SM4EpUDncLCNvL+AaVVCe8zezRSuvruvp8QbaJamWS2ZjeY/2daMGPjawqfUEOyFuoOo53OcXlmeb/sqqBMHLSmsrCLjEYn1T8aqdD8omawr6dSqxH/zCZpkgodZbVlo7EOAqAEeZxLQPfi4umNdn5RE8x2/oyllZKkHDJjtadV2g/8fs/n1wUkCkh8vqukQK+tX5WFFaW86Hss/Nxj4m12WFc4yzxVsuWlayeSpIVZQ3uV+IPvRn+IYUPdn3cFXFxdds7dy+qWk5wOeYLc7AywXlucVmSTPquuopm28gxkMWMex3MY0bPjdXnZsjhr6gn+vA9LP8ublLrHxpMa4h6FeV+Wfll+fdZmWvcnJNH4+LXj9Y1cjqwXR093B0gv4vXcQFw+f0sSytWF1aczuBfm91L5i9lywvrT2Fwep91irDfQexf1z+3L6WihDN5AIR9Ef4ZieC/lBwx43rHBCv6wxVjX/DosN5hTqXJP2clq4FOhX7FR+V7JCO1fqdKujXEPMn/RmVAJKOgPoccLUIQ5Ju38RhIRAgMHLkyAF+v/8tix9Rn6yqqvpJPHB9fz1n7tiFVyy6BGBED+CJk0JX93++Et5lv42HW3G3mXl1JdA+NC//iy++wJo1hr8Xhu1TTk4Ohg0bFnKd1+vFc889F7Y9uSAyAmadEnBgNxqfLIzMaAKvyrjiOVA3g9/+vfvR+NjFCfRMlhYC3xHIvKYSyDKsffIMEV0lrIRAshFoFlirpGs5v8m2eantb0JF/ckg6FfC6IkXdDpcjV1VYE9UskGLL8MGmDb8brPTqhi8ur4B89fsabM1nbSQmaD/ubV7HMFEBP2JOy06QvkkEvTvJtDkxdOylXjccASq4u/tVA2C6g5rMeh9t9873KxaurpwdFndCEKgC6R5cgDRYxVTs38aspBGxXYA+xm4csm0HFVk0XQUz6y9B0TTDLPgA1fxp/C5L6y4rfeWRJ20cbNqT/ExqX05Lkof6gB+uKmh3QNmgm0z+8VltdcBpAT1ZhrMBnbRhCW3ZCvRv+EonrU1F+xVOg7zOIjXNrXfO2zpTSccUbVs5B9qj/H4aDUYfU0ZWCSAFM+snw5ipc0xGxtAngsrpvasDZ7QBoL+WrhdIyp+0/sDy7M6q+5eMH5jcwZuqJiW80hIDPbxA4wP4HcV2J314rL6mwG+zyoxQwT9Ud6pcrkQSAMCIuhPg02WEL8jkEhB/9Kr6o51+f2mvwIRcxPDU11Ynv211Z7ZCrZNqkFriOlNq4639mfZlNoSMIrNPwj6PzvQwXX36Mdy9wXP0fBBS9CvIxwPJCi4aWjh7Nx/WfHUtFVWWJ6nWiQdHnpniRspINrOU21k22TYng9GLRGdl1+euynWDumJxbmyR/v6scEJJ8G+aNgKqcCuKq9v259dCFAvs9gYvLFoTp/XrGLXEeWbicV1rlUVhHRE6619tBP06yTkKHs6STkM3sDsHVw099i6iO7hKAT9TPhD4Zw8uy9aWFZadxHgVwKZjhZ7ObWgPO/e4Nc1EjbUJbbJQC12be85qdAf8VuNCPq/Q6cE2C1idTugqvK8qkCfjkJ1xUZ1MDhubKfAX7uRrqycKOgvKipSn5XkR3y7QyuvtxUBVdlRCfml1HNbEZd1hECcCBQVFak2yS9amP9tVVVVXMrhH/saZzW2Q/XBKl8XGq0/tBswN7TQPPxfrIW30vYrUZyIRWc2Y+xDoNzQppB79+7FokWLojPe6uqJEyfC4wktOLZy5UrU1YV8jY3ZumLoOwInnHACzjnHuJaCd9HP4a/7Z1Lhcp36Y3gu/G9Dn5MxnqSCL85qE3CfdwPcp5cYzVcVPXOJaLu2MZkoBBxEoFnYr54JDHGQW+JKehOYXVVVdXUiECSDoH/x1CMbuCshe6JE/WYi8kTsXcuaqhq9qkqfbkME/em24/rxppig/7WKqdnD7Cq42wujVTFIXFMxNXeeFUkdcTcDK5dMyxkebGfsvVuO8/sDRUL7mK7B+FtTxz2FwcLwCGyZVj3XPynRzxz/p696HGh0PweQ4hGdDpKhsrP+2LQ/80+6wv7R99SeDDeKzCJxMTX5vN6XXr6972araEeX1a0gILSSRfNFVgkwxWX1CwEeZ26fl1dMzSkMOcOHEkCqrTtCGHcGUGvFXdBvlrgSFOjoe+svIT+rBBXTTD8C37N4Wu5trS8NJOI0dFwJpgss9kYrAUZdH023kOjvBLEgBIRAqhCI7h+yVKEgcaQNAT0RdkxwxK0ic6Ti0WaB9BuARVYmcG9+ee40nYrhkVCKlaC/quSLHCLPagKZZqcSMG94eW6pTiwa3RNCuh7onSU98XokLM2usT0fcRT0V5fUjiVi1WbLrJWXl4knFc7po7LJbUd1ac1fCfRjs4lM+EXhnLyHbQ2FOUFHlB+FoN8P4hsK5vRRGdraw07QjzD2tbp080wCVCa98bCwpXUPRyPoN7k22NFo/FhWWjMHoFIL+DtcflfB8HnG7RKDr7O950TQr33Ogycys2o5GTKWTwlJ/o94jWS4UAnTB043ayLzXQRKwK+E/EqkLuOQsF8lQdhV609XbvlzjLtOElFCvh8WFRWpDlHHytkVAgkmoIT8d1ZVVc1OsB+yvBAQAjEkUFRU9CcA/2VhsrSqqmpuDJc8bCp3HXfAAawE4dxg++d2AV78Qeiq/pp18FbcFA934m7T/aMr4D7/lyHrqI/18+ZZ/k4dlm9Dhw5FXl5eyDUff/wx3n333bBsyeTICVxxxRVwuUKbkHLte2h66ReRG07QlZk/ex1whT7O8n+2HN7lqoC0DCGQWALUJRcZJaaPVP+LiP6cWA9ldSEQHYGioiKV5K/ecOXZQHQo5eroCSSsSr/Z8/Axs+qjjyoGFlQl/JtGdg2xlIgq7Kf2y8Tdk3rEIKrYm0gEj9hHEZ5Fpwv6VTTBySgtESbqeXh4hJN3dioJ+s3E88G7o1GpXUsAr8XORNA/pqxuCgNPWmk2wPTTiunZT+mcruJZdUvB5mJ1GFR+H3tvzY/8fs/vAM7SWcNoDjP/ecn03GXa1x8Spk8GSBX8y9G+znxiDTNduWR69qsxsKVlIhpBv+2+E77yunlw5f/kftnaGfvq/twIppKK6TlKBxQy4i3o161mH6mQ3j7+QMjvNTVkDtFJ8IjUD60DIpOEgBBIGwIJEWykDV0J1HEE9ETYMXH7vQx348VDZ/ffERNrrYxEKh5dcn1th8wGriJgsIVP/oMtwF5jF/3SrrJ9JHFpiXCZSgrnWmckr5hSc56fqQpAF3M/+OqC8j5aYhwNAffHXo9ryMinc7a2rKdzllhTnBwJS7NrbM9HGMLvcP1aVlL7vyD+rdl1ulXkW663E54z0SOFc3JvCNdPu/ka58G0k4TGtSGdBez8Ua+LoP9ISlrvJQb33+JrtnZu39S0HGDjUoKHlgkrIcv2ngvTns55SJc5Iug/JErXEfP/Z9FubFi0O12ORlhxtnQ2sBP2q2SI2tUhzYXCWiuZJougP5l2S3yNMwEl4n/mYDXIVVKRP86kxbwQSBCB8ePHu3fv3l0BYKSJCz4iKli6dGlcfpzr+Rp3ymiHtQB+2Hr9H3UCXhkQ6hHXr0fTwusTRCvKZdt1Qua1xr+zrl27Fhs3qvy96MeJJ56Is88+O8TQzp07sWSJ6rCeHqNHjx743ve+h6OOOgrt27dHZmZmoHNBa5G91+tFU1MTDhw4gH379mHbtm2oqakJ/I12DBs2DDk5Br+P+31ofNTq0WO0K8fnek/x/XD1OSvEONf9E02Lfh6fRcWqEAiTgOeSP8LV7zyjq/5NRCeHaU6mCwHHEWiu1q8E/Vc2C/ular/jdik9HKqqUj+ltv1wuqB/0qBOmHhBpxAwiRCw9+rqxuM/69n2m6SxoupacH/lTqzf1KgxOzWmiKA/NfYxHlFoidIZ6z3sG7Lo1j5RfVGNRkSr5aeJeD6Y2+iyuhEEqEzcDiZM4y7oLy6r/TNAN1vs6Tdu4gsXTc39RGffx8yse4gJFpqM0OrtGhx0lr6hYlrOIzoTW88ZMmNjVpd2WTeCoFpgRvuPRRMIf664JXuqXXeGcP00mh+NoN9emG4szC+eWTcexHMByjSJYQPIc2HF1J6GFfeSXdA/ZuaW4Qz/IhBCP+Q0A9FNKlDTo3kvisUZEhtCQAikBoGEfCFNDXQSRTIS0BFhxySuOIqmoxGPLptS81MwqYrmoSW0jgzcD+BTgBcBroXebns/HPngCVGX/NUS4WoI+m3FzUBYounq0vr+gO8NAo7sFdnMxEiIrnOW0k3QH83ZNLrvlpXWXAWQardrOBh4uaA8t1inC0M497WGKF8E/QTj0s4HyyiZnftY3jNa7yUGgn6dTiXhJorE+tyHc1ZTfa5Zi+E1v94CVVU91Ufu4A6BCvNWI12ry4e797rV+tMpMcKBgv4ZzZX4wt1emS8EIiHQIuKfXVVVpf63DCEgBFKcwPjx49vv3r17DYAzTELdS0SDly5d+l48UPRbzd29biwHcGaL/ZM6AK+eFroaf/MZml5QGrbkHJnXVAFZobUXamtr8eqrscmZ6NSpE8aOHWsIaOHChQHheioOJdo/+eSTA90JunTpYlgdXzdu1TVh79692Lp1K/7zn/+grq5O99LD81QiwYgRIwyv8669H/5/Ph+2zYRe0CUPmZNfAIIaVnlX/C/8n6qaIjKEQOIJuI4dDM/IWWaODCOi2LzRJj5U8UAIBAg0C/xV5f6LDiZhi7hfzkVbEVCd+9RzqjYfZs/Dr3t0K5RIPNHDrEL/yg8b8EDlzjZ1Twn6VbeAAf3MtIdt6k7IYmq/bpv/rSP2rS1IqL1Q5yN4qHOhzocThlToT8wuaAnlRdBvuDla7EySDKIRhRs5M2ZW/U3MfL/FKXqtYmr2sNaC90QK+lv8HDKDPZ3b1Y0holsB/EhDI2UWIoPxl10Hsm9cNYO88bybot274rL6hQCPM/PRSJgeScJGa/vJLui376ph3aEgmLUI+uN5h4htIZA+BETQnz57LZEC0BGUxgRUmIL+qmu/6kEH3CNAPNIFnMlAdwBHAXBH4I9pdWm1jqvRXWlTndpoSSXwryPwKyB6dHtD7gcTFlDYT4+0RLg6gv7SzTMJmGbBRmU2v0ogracEDG5PwMUWmdIhCQI6ZymdBP2aPGoI9Kb2mSbuC8a5FvO1K6m/MJ7d3dvX/pCZxxNc5zL8JzOoEwGdtf1pNZFNzqlGMkBYySYtS9omsYTxnmPX+QAWtrTuYZPOFJpnpKywPG+63Z5E6odd8k7zulMLyvNUKz6tIYJ+LUwRTUpnQb8S8itBv9XY/skBrJsZVcGSiPYlWS9SFfpbqvVbxZAOon7FYtCfehth+IKI+idij1v9SH9HItaXNVOKQItAX/1V/7VuHytV+FNqqyUYIRAegdGjRx/d1NS0DsAxJlduI6Jzli5duiE8y3qze/+TO7r3YimauyYekwW8cXrotbxjE5qenahn1IGzPCPvg+vYC0I8U1Xin38+dgLv4uLigKg9eLz99tv47LPPHEgmcpf69u2LAQMGQFXkj9fw+XwBUf+7776LXbt2aS8zfvx4tGvXLmQ+79yMpnnjte04ZaL7tElwn/0TIKM90LgHvn++AN87TzjFPfFDCAQIZFy5GNTRsMjkAiKaIJiEQKoSaH5u0CLqV1X8Wz7Tqf/d8l+qhi9xtR0Blfh/ddstd+RKThf0n9ovE3dPCv1M+uGmRtw+/9s2x6ZE/UpEbtQ1oM2dMVhQifpVMkY6DKcL+i06OiTseXg6nAsVo5YoXQT9hsdBi52BoF/nOgBbALyrfw4pB2AliDccbLCHThD0t3Z2zF2b+8JDP+NAJyhShQvD1UqqRjoPLpmea9X5wJBP8d1besPtvxSMIhB+yEAXAlRFN7sirKHPW2zulzFldVMYeBKAx2S71rVrcA9dcGevPer18Xd83elAe99rAAaa7G4jmEoqpucsMNv/ZBf0aySs7PSDL3l5Wq4qFmM7RNBvi0gmCAEhoEEg3H+kNEzKFCHgXAI6glIA2iLhaCKtvPGzdu7tHa8kYiVe7RfJBzazD2G0f//w/AXHGZZDqC7ZfD4R/xVQH7wjHjsYWOgC3ZlfnrtJ14qWCDc2gn5dl3TniaDfhpTmvaXLW3ee7b1afVXtyeTF70E8CkBoeQjdlYLmiaA/OSv0ayRcmHZfMDsqIuiP8CbSuCxdBf0Dpx8FVVHeaqSD6FzjiEQ05bhxnZEzuAOUqN1sKL61q/elbCcIJwr6W/aiqKjIrlL/F1VVVQlJOojowMlFQkAICAEh4CgChYWFxxMFksyPNnKMiDY1NjaesXLlyrhkTR5fye0aumERAyN6ZwLvHq7X/503vHcrmp4Z4yhu4TjjOv5ieAruMrwkltXzzzrrLJx00kkh69TU1GDVqlXhuOzIuUokf/rpp+PYY4+Fx2P2G2x8XFeV+z/++GN8+umnUJX8rYbZPqhrGp8sAg7oJwfEJxqxKgRSj4D7rGuh/jMYqlJkXyKqT72oJSIhIASEQPQEioqKlFjNqtODKgIwNPqVIrcggv7I2SXqSiUUV0kO6q/RSET3gkSwEEF/Iqgnx5o64nIjMXgk0UUjotXy06QafrCvGkJ2VZjysiXTclTRB9MRqU8610XC1+qaZBD0t/b/O3E/qSS+cDRTuwk8fvG03Go7hkNmbMzq0i7rRhDfHGECgeESdvfLyD/UHuPx0Wow+hoZYOBbdnH+y7fkBhI6Rt9TezK56G8AepnEtAHkubBias9as5iTXtA/s+4hJtxgsadb3X7foEW39vnUbt/V69G8F+nYlzlCQAikBwER9KfHPkuUzQQ0Rce2IuFogS4rrbsI8Jerh+zR2jK43tb/5VM2n86MFwFEK4jygXl+o9930yXPHrPdLu1Xp+kAACAASURBVJZYCfqXldbMAajUbr0Yvi6CfhuYVSVf5BB5VhPouBhytzNletarS+s7Evn+DIb6IhZJpwvLtUXQL4L+lgMign672zTy15nZ8EcWVZVeVadPxaEj5k/l+NtqT1XChKrWn66ifhW/OmsGYxURJfSHS81K/SLqb6ubRdYRAkJACKQggcLCwjOISFVUMkv4fs/v9w9etmzZ3riE/xp7ctvh2S4ejP/kLIMVDuxG45OFcVm6TYy6M5H5U/UxPvSR8/r16/H+++/HxI3c3FxcfLFqtHjk8Hq9gU4AdkL0mDgRJyNnnHEGTjnlFBAl9rG9qtq/YcMGrFu3Dn6/atwZOjIyMnD55Zcbvub/11J4X/19nCiJWSGQvgSow1GBKv0gw2KOvyUi46yq9EUmkQsBISAEkAxifrVNZs/Db5v/LdZvakz4TjqtQn/CgTQ7YFH9PTDjubV7MH9NoBByyo5JgzoZdkp4oHInVFJDoofZ2T2Y5JPw5+GJZhPv9XXE5XYCZV0foxHRavmZJIJ+O0G3Ls9w5iWboP9wbMw0umzLUCL8EeDTtKr2M/7W1HFP4dKbTjD9oXr0vfWXkJ8fCzNZQAu5zv1SXFa/EOBxJgaZCb9cMjXnYfW6fUV/mlsxLdtSlyWC/iNJR/NepHUIZJIQEAJpQSCxvwykBWIJ0kkEEi3oZzAtK629hoAHY1ktPIixraBfzQ8InuG9DaBfRe8L1zHTZYVz896w2u9YCfo1BLSxPnYi6LchqrO3sd4Us24a1aX1vQDfSwScF4c1AyZF0C+C/pazpfF+pPWeHK+zmsx2003Qbyfmb/jGh48e35GyyQxtfVaVmP/MW49OS1G/kwX96hyIqL+t7wZZTwgIASGQfgSKiopGAlhi0Snx1c6dOxcsWLDAFxc6zHTc23jq83NwVYh9XyMa/2JVODQuHsXUaMaURaBOvUNs7tq1CxUVFTFZy+12Y8KECVB/g8eKFStQX598Baq7d++OYcOGISsrKyaMYmVEifk/+eQTvPfee4YmR48eja5du4a+1rgXjU/kx8oNsSMEhEArAp6imXB97yIjJurNL4+IjLNwhKIQEAJCIA0JJIuYX22N0wX9ZsL1r3f6cN2jW9PwdH0X8rAB7aGq1BsNxef+yp2OSMqI1yYZnQ0nnQsR9Mdr5+3tagnlGes97Buy6NY+UXVLjEZEq+Vnkgj6dTjY71x4M+Il6CfGw4un5/wiPG8imM1MxffWTwHjfgDGb+bfmd3tYhS/ND0ntD2ksjOr7r8AugeAdSv2CNw89FnB/n4JR6RfXFZfDnCJsTvcCKaSiuk5C6zcFUH/kXR07sE2O9sRnjO5TAgIgcQTEEF/4vdAPGhDApqC/o+9HteQkU/nxPzpw7IptePA/ucOfojL1Ahb/XC8DeCgH5Cpm40APyzx6IpJW3r7PU2q1dP1AAzLtWr4qqbsIPaPy5/b17S3uY7o20wo3doHqdBvviMa4uKtBLoovzz3E8191ZrmlAr9zYkqrwBk+KtWcDAMqNZoQaUxAvdndwtxhwj6SQT9LWdJ454L6z1Z64ZLk0npJOhX1eJzB3cw3Vkl5v/HPd9A/Y3XUCLv3EHtsf8bH2pX74vrWlYxtPih5tSuaYhrAoOuqH/Dot3xwp4Qu+qsqTNnMGYTBVqMJnyIqD/hWyAOCAEhIARSnkBRUZF6BvIXi0D/2rlz54lxE/UfEuyw0fqND5+f1PzdQ6bB/f3ikBhUuPPmzYtZbKpCv6rUHzw+/vhjvPtuoHN40oyzzz4bJ554Yvj+Nu6Fv/Z9cM0/gIZt4KYGoGkfkNUF1K4rkNUV1ONYoHMOqGsfUPvuZlW9bdduamoKiPo//fTIDuPHH388zj33XMPrvRU3w1/zjq1tmSAEhEB4BFx9zoKnWGlNDMdoIno5PIsyWwgIASGQmgSSScyvdkAE/cl9Ds2q1KuolLhddVpQf1N1KNH8xAs6YUC/zECcTkpisEi4cMzz8FQ9F1pCeQ2Bsg6faES0Wn4miaDfKRX6dfbMaXNGz6w7iwgvAeY6COUzge9ZPC33tmD/i2fVXQnG4wAyNGLzs9JXAcH/MHSxSgbQEfTbnYEWG8pHL7lXEeFUE383gDwXVkztWWsVjwj6j6QTzXuRxrmRKUJACKQJARH0p8lGS5iHCGgJ+hm1RHRefnnuplhyWznlqzwfu5TY/Xgbux8R6L+buu1dNfLB0FZN8RKPvjCe3d3b1/7QD7qOmFUJrf4AQkudWTv/kcvrGTZ8fu8tRtNiJeivLt08k4BpsdwfG1upU6EfCIklFhy17q1YLHSkjRCh9LKSzVNBUFnPhn2nmy9vYPBffH78ceS8PjXBblWV1A52EVcC6GTmslToT05Bf3VpfX/A9wYB2aZ7S/hF4Zy8QJs5nRGv92SdtVN9DjM/DYRWLVVV6pXgPFXGceM643vjOpuGs/2TA1g3M6rCJLaojHxY8+stbS7qN6oc/59FuxFPQX06ivqTQdCvDq2mqH92VVWVI5IQbG80mSAEhIAQEAKOI1BYWHgXEYX8ANfK0biK+pl5F4CQD4KNjw0FvKadux3HMdghOvp4ZEyYY+jn6tWr8eWXX8YkhpNPPhkDBw4MsbVjxw68/HLyaFlVVf6cnBxtJrzna/g/WQL/f1aBt23Qvq5lIvU8Ea4TCuHqMxDUoz/g8oRlY+/evVi5ciVUx4WWccUVV8DlCn0Mw3UfoGnRz8KyL5OFgBDQI5Ax+YVAoo7BqCSiUXpWZJYQEAJCIHUJJJuYX+2E2fPwByp3YuWHDY7YrMVTjX9aGTMr+TpkxRqoqlKvqvQrQbvRcFLF+ljH7nR7IuhP3A5pCeVF0G+4QVrsDJIMdK6L9YnQEZnHes142RtTVvc7Bu60tE+oqpiaM6L1nFEzt3zPTf7XAPSz8e1zIkzf2bD/5VUz+u8Pnju6rG4FAcPMbOiyLi6rXwjwOBM7O/3gS9RrLgSSwU26EtDcimnZpXask17QP6v+JmY2zZhn4Ft2cf7Lt+RqVQ8RQb/diZHXhYAQ0CEggn4dSjInZQhoiY7jJOhfNqXmp2BSIlEzobFqhfu0t9u+XxgJ+Vs2oa3Eo5U3ftbOvaPzCQTvFQCpNkt9NQ6CH8Q3FMzpY1jlLlaC/mWlm2852KVgloU/3xJheP6cPON+4BqB2E3ROUsMlBWW5023sxXL1zXOR1wE/Uuur+2Q2cBVBAw2/YIBrG5sT0WjH8uNixK36tqveria3KvAPMCcKdcx02WFc/PeMJsjgn7zpCate9jk3MfynonUj8rJNX08LlJ7b/p+xkSPFM7JvUH3vtS456RCvy7MoHnpIOi3EFYHaLSFmF+tkz8ntLJpW63detsH/ak3lMA+eCyfYln8IcITduRlA6cfBZVQYDbinVgQkyA0jSSLoF+FI6J+zU2VaUJACAgBIRAxgcLCwueI6HILA38999xzL58xY4Z6ZhPTwcyqGEKvYKONT40E9u+I6VptbSzz+lcBT1bIsnV1dQExeCxG586dMWbMGENTCxcuxL59cXn0EAvXD9sYNWoUundXDQJthq8R/o2r4XvnSfD2L+xmh/W666SRcJ85BdTN7jfnI8227oRg1i0B7EfjI4PC8kcmCwEhoEfA/aMr4D7/l2aTjyGimBYr0vNKZgkBISAEnEEgGcX8ilwyC/qve3RrSlef1z3ZStR/96QeUH+NhkrMUAkaMtqWgAj625Z369V0xOW6AmW7KKIR0Wr5mSQV+sff8XWnA+19SlgeWgHhO4jr2jW4hy64s9ceO65Oe11nn6M5U5eU1Q6yFrkHiITwKy6rU/qlskABf+OhunQu2LV//5VGQv6WS2Il6B9TVjeFgScBGFdxYLo1sCaxKpRpMLgRTCUV03MW2J2BZBf0F5fVXgeQ0reZ7J0+C8VK54wS4+HF03N+YcdWXhcCQiB9CYigP333Pi0j1xGUIg6C/nXXr8v4tiHnFaWZswBvWd2+5bpEiEcZTMtKa84muNSHvh9YHR4GXi4ozy0mUEjreC0RLlNJ4dxcyx7s1SW1Y4lYfXg0KyNmmVgQi8Ovc5bSSdCvmC4rrZkDkGmWLgP1cNPQwtm5/4rFHgTbWFFSW+QnXnTwy1KoauDQZCXAuKmgPO8hq/VF0J+6gv7F12zt3L6paTnA55idAQ4z8SQR78nxuH+caJOZZxz8HeOOYN9SRVhtVI2+daxtKag3EvQrX9qySr8S8itBv9FoC0G/WtcsoaDFp1TpDmHRFeJOIlL3naOGiPodtR3ijBAQAkIg5QiceeaZGT179lQd2oZbBDfv3HPPnRJrUT8zK2X2McHrNs0ZB95j2Pgwafh7ih8IVIAPia2pCc8//3zM4rj00kvRoUOHEHtvv/02Pvvss5itEw9D5513Ho477jhr08zwr38R3jV/hhLHx3V07AXPoJvh6j9Yu2r/7t27sXTp0sAeXHJJoLhbyPC99Qh875bH1XUxLgTSkkBWV2Res9Qs9JlEzQKNtIQjQQsBIZDOBJJVzK/2zOx5+HNr92D+GmdoLu+a1MOwAv1t87/F+k2N6Xz0DseuxPyP/6ynKQsn7We6bNikQZ0w8QLDpuyOfB6eSvuiJZSXCv2GW67FziTJwKY6u1rvG7C/oGJ6/IpjxuscF8/amgv2vg7A6oFKvcvlGvTSLb3DbmuoI8YOThgY8cBn7TIaOq4E0wUWcX9OXv/Fi2/P+8qKTawE/SP/UHuMx0erwcZFDhkIVNuw6AawAeS5sGJqT9uKa8ku6B8zc8twhn8RCIb/UBzixPcsnpZr1eX18LbqnCER9MfrHULsCoHUISCC/tTZS4lEg4COCDsegv6qki9yiDyrCWT6wZIJfyick/cbuzASKR4NVEBvdFdaiWEBvJfhbrx46Oz+IeXkYiXoX3pV3bFun38NgDxzXlzZo3392IGPDWyyYxrJ6zpnKe0E/VNqS8D8jGUXCosODpHsQ+tr7Do3BBIK4D6/sDx7o9VaIuhPXUG/2ne7xBMAWwl0UX557ic6ZzKR78k6/iXznFQW9FuJ19WeNXzjC4jp22qYCdnbMnnCTGTuFBYte9GWSQ7x2v9kE/QrDiLqj9dpELtCQAgIASGgCBQUFHR0uVxvArDo9oaYi/qZ+WMApwTvQtP8SeDtXyb15riOHwZPwe8NY3jppZewZ09sBElnnXUWTjrppJB1vvrqK/ztb39zLMN+/frhwgsvtPRPnQHvy/8F3l3f5nF4ht8B1wkFANn/dOD3+/H6669DJSi0axfa8Ur531R+aZvHIAsKgXQgELhXTyw0CnUbgGwi8qYDB4lRCAgBIdBCIJnF/CqGZBD03zSyK1S18+AhIvUjiVhUhA90Mri/cqckQLThW5cI+tsQdtBSWqJ0EfQbbpAWOxNB/+hZdTcQ4/9sqsVPq5iWc2/iTkdkK2t2INjPxJOWTM19KdxVxs2qPcXHpBIGjja7NljQbyeeD9gheqxiavZP7fyJlaBfrWOZ2ME49GDOVMROcyumZZsW8mwdR7IL+vX2j9c2td87bOlNJxyw20MR9NsRkteFgBDQIWD/VF7HiswRAklCQEeEHQ9Bv46QHeCrC8r7zLZDGYl41Hb9MLoSLCutuQqgp039tLBl60fggZV9hf5DHQ+yXwJopAWvfUyuywrn5JiWKjK6tvLGz9p5dnQ6N788+3WjLgMt1+icpXQT9FdfVXsyfPwaAdkW+6LViSL4+uqrN/d1N7o6D5+XowQPhqO6dPNMAqZZrG2abNL6GhH0p7ig3z7xBOHcu5G8J9u9z8vrhwgcrFh61cGKpSH/3rRl5fp47IUS859569FQf41GWwvYlQ9OENM7IalAsdDZn3/c800g6SJZxw+u64bcwaGVbAFcTUS2n0UTFbeI+hNFXtYVAkJACKQHgREjRvRkZvWD3ckWEc+rqqpSP2aFdCSMhBIzrwNwZvC1TS9cCf7G2dXldeLN/PkagFwhU//1r39h3ToVevQjLy8PQ4cODTHUFONOANF7eqSFyy+/HBkZGcZmmeF7/Q/wfaQaECZwdOyJjKJ7QL0tG3UedrChoQHt24eKu9SExjnjgCTvOpHAnZClhYApAco+FRmXPmb2+uVE9ILgEwJCQAikC4FkF/OrfTJ7Hv7hpkbcPv9bR2ylmTDaST46AhQACxF5QNSvuhqovzLiT8AsEcXpz8PjTyb+K2iJ0kXQb7gRWuzMKvTP3Hw6yLXMSpQOQKtifLBzxTO/Pt4Fb9eXpuf+I/4nyHiF4rL6coBLbNZfWDE1+zIQhfUMr3hm/TUg/gsAj5l9Vd1+ybScw50+tQTcRDcvnpr9gB2zWAr6x5TVTWHgSatYTB5MNYKppGJ6zgI7f9XryS7oVwK14ll11QDlW8S7j4HLlkyz155pnQfGw4un5/xCh6/MEQJCID0JiKA/Pfc9baPWEWEnStCvU6FfVcinRtdyAs6w2MR1tH//8PwFx+1smVN5dV1Pj9e/CsD3Ta7b72IaN3xubpXd4aguqR1LxOrDm9mH2K+8fj5/5Lw+NcG2dAT9BwsTTy0oz7PNBl42peanYHrYohq8Wv5LF3HB8Dl9PrWLS71+SMzf4SEAkxl8d0F53t1mon6dsxSOKFjHP505GuLiPX6mkUVzc1fr2AtnjmaihUr1XeDttrd05IP2Gaxq/erS+v4E38sAd2emywrn5r1h5JedoF+3Qv/y0trrGKzOlvkXNZPEE41kgIj4V5fUTibiuab7EUZSjh0nq/dAnXvY7NzH8p6Jxg/NxJOv/S7XxUXP5HxkdQ+smFJzop9JPRA5Jpz35HDuq3Sey8xDALwWzCARgvdY7sPA6Ueh+ymhlSvVGiq2RIjFlT/KL6PRFhXprToWtMX6wXHbifrbsnNBLM9eiy2z5AkAQ4lIfV507GgW9atEH/X+YDZmV1VVXe3YIMQxISAEhIAQcCwBHVE/Mz9VXV39k1iI+psTCAYHA2laeD24fr1jOek6lnHFfFC30K9Kqjq/qtIfi+F2uzFp0iRDU8uXL8eWLW3X9Uo3Huvq/Azvst/B/3mg87kjhiv7VLhH3Atq3y1if/yfVsO74s6Ir5cLhYAQMCeQcXk56CjDpsCriCg040lgCgEhIARSkEAqiPnVtpg9D1ei7+se3eqInTu1XybuntQjxBcn+egIUAB6dXVDCckH9Ms0dEmYtd1OPf6znoH9MBiOfx7edpTis5KWKF0E/YbwtdiZCPpHPPBZu4y9napBuMhmZ5fu2r//0lUz+u/XOQHN1euXAOjCzCVLpueq38jbfIyeVTuWmOYDyLJYvAmg31RMy75f18ERd2zr4mnfqLRYZ1tdQ0FibB0Bt06F/uK7t/SG2/+qhaYLwd0BrPzUqjxvbGADyHNhxdSetTrskl7Qfygp4ZaD56nMoquFQrFm1/79+Xb3S3FZ/c0A3wfApJIHEHyGdDjLHCEgBNKLgAj602u/0z5aHUFpogT9ACwrl1eX1ncEvM8Q6Mc2Gxki6GcwLS+pfRGEcabXMhZ5u++bZCeyXla6WX3ovcncB3q7ISMjf8xTPXcHz9ER4Sr9trfbvjF2fqjkBleTexWYB9jw2EiEH+fPyXvPat7KKzcd5/O7ngCoWSDGjcT0s/y5eYbdCHTOUroJ+hXfZZNrhsFFFQAMS/8274EfjMVezrpq5LyjdpntS/O5HQ3iRwHKaZ5nmqRhK1QH/OrsFpTnqaQNw1FdsjmfCKp6leUv1WadJETQHyhVWVZYnjc95P4fv6ErZ2WtADDQfM+Nr43kvcTMD3WuVpTWljMw2ea942OG+5LC8uyNRvNU1wh48ZJNgpW6NOQ9Oe3/MdYEwMzHAgjhn8yCfrNK+AqJiuujx3dAdSBIxDATedeu3hfwK57DCR0CguNLZVF//pxcs+3sT0RfxHOvY2FbRP2xoCg2hIAQEAJCwIxAW4r6mVn98BlS/clbcTP8Ne8k/Sa5z7sB7tONC6bNnWuerx5u4MOGDUNOTssjg++u/vjjj/Huu++Gay7u8wsKCtCrVy/Ddbx/mwX/R4vj7kMkC3iG3Q7XSVaNMi2sNjWg8fFhkSwr1wgBIWBDwH3qpXBf+D9ms04gos8FohAQAkIglQmkiphf7ZHZ83AnCb+VKFqJo43GmFn1qXzUIopN8VIJECZicqz8sAEPVB6uzxfRGnKRPYHFU00byyfF83D7CJ07Q0uULoJ+ww3UYmci6FcGNUXvDPCKdpm+iQt+3de8FcyhCuaTAfoTgJZ/BGrhdo2o+E3vD9r6BCrhfUb7RlWc6nSbtdUPrk80NWTeuvROc02KsjHuvvpeXh8/S8DFNqLu/Uw8acnU3MOVKrQE/TYdEQIxdWh8Howiq5jCEfQrO8Vl9QsBNteIGS5GcyumZasOpVojFQT9Y+/dcpzfHyiQ28ciaNXtYcGu/fuvNBP1N3dF+D8Ana3giaBf62jJJCGQ1gRE0J/W259+weuIsOMh6F9yfW2HzAauIiCk8tqRu8Cr3C7/T4Y9029Dy///hfHs7tahbhj8rD4g6/S5fi/D3Xjx0Nn9j1DfVU+puaw5U9Ws6rgfhGeY3TcWlmfvDT4dAXH1lLrJYH4EQCeL0/NAQXnezUavV5V8kUPkWU0gw7JBzdf4AXqR/L7fw+UOPMXwu9GhqbFpyyXPHrO9td1lpTVXAfS4RpsoHxivuFxc1pDl+ufox3L3KTsrptQc5VPVaP30KxDOBRCcnr+HgesKy/OeC45H5yw5VNCvRO3bAW6M+h2AqKpgTt41re2oKv3bGrLnaySeqKeTO0F42O3yP7ltX98vJiwgnzrvR3X46lif360SV34JoK+Bn4ZCa43uEcrUHmK+ZfuBvMfUei22V0za0tvnaZpGoJ8CMO4Rf4QjfHVBeZ/Zwb6JoN/5gn61Z5qJJ4EzSoT7XD7X3Iufzdm09MbPM907Op/gYt8UBl8Poq4a95EI+jUgmU1hZsNWiImo2h5FGIFLrargq9fXzdyWMDG/Wt8q2SDevM0E5omuhG/FRDGLN5doz5zZ9Wa8iShpvhuKqD9ep0PsCgEhIASEgCLQVqJ+ZlY//o0Jpu6tvAX+L9Yk/2a064LMa40bQb7xxhv4z3/+E5MYTz75ZAwcGJo3vn37drzyyisxWSOWRiZMmIDMzNAqnfzN52h6YUosl4q5LVfeGfCM+iPgMe44ZrWg9+Vfw7/prZj7JAaFQNoTyOiAzKtfMbsv7yeiX6U9IwEgBIRAyhJIJTF/yyaZPQ9XFfqVsN8Jw6za+W3zv8X6TdH/9OiEGGPpg1UShFrnubV7MH/NnlguKbaCCJgJ+pPpeXiybqqWKF0E/Ybbq8XOQtAfqNLf0OklO4F4YHHGnoBOCHhk9/7sf6+aQd4hM9jTOav+JBf4CgapjsihlRSADW7i0Yum5n7S1md0dFndBAKesanS3+JWA4BXGVRNbvqbu6npcEcCv8tzEoOvUo8D9TQieK+pIXNI6wSB8Xd83elAe5/qOG9a1PAQZvwdwDVLpuV81OJYgHO7ujFEpKrDH2/HkYFPvH5ctPTWHK3WPc0C8yc19FTNS3MjmEoqpucssPOl5fVUEPSrWMaU1T3NgDoLduNzMM10s3fxolv7bFP3qp9cFzKR0jap4rEuOwMi6LcjJK8LASGQNKIN2SohEAsCOiLseAj6le/VpTW3E+j3GnGoJzLbAG5+MkOqUriGwLjlMxZqiei8/PLcTa3XUhX+Cd5XALJrrbWNQa+A/K+6gTfhc3f1u32DwZgI0Jk2H0B2uPyuguHzcgxLySmx97cNOerX1JAKdDZc9viZRhbNzV3del7ljZ+18+zoWA7weA2ukU7ZQewflz+3r8rIPDx0zpJDBf2Rcgi5joHFheV5Y4NfWDGl5kQ/k6o0eEzMFgsxRG/7M30ji578Llu8cnJNH4+LXgfQ325dBnYTuPkJGalf0rvrfLhusWu2tyLoTw5Bf1iJJ3aHyf51EfTbMzKdwczqAUhz55TvpiVa/B5JSBZV0ZFo4XpLPGZV+lWFflWpPx7DKtFh+RStbo7xcOuwTbuuCv+455tAd4VkGbmDO+AH1xk2oVlFREOTJQ7lp4j6k2m3xFchIASEQPIRCEPUf22k0THzswAmBV/vXf47+D9Tzc2Sf2ReWw20Cy1KtWXLFixfvjwmAXbp0gXFxcWGthYuXIh9++LzOTYS51X+5OTJxs3ifG89At+75ZGYbdtrMrKQMe4voKNPCGtd3vIxml78SVjXyGQhIAT0CHiGTIXr+yH5Yepi1Rm1FxElphWgnvsySwgIASEQEYFUFPMrEGbPw50klr9rUg8M6BeaoCrCdPOjPGxAe9w00rg+lErUuL9ypyRDRPROYH+RBfukex5uH63zZmiJ0kXQb7hxWuwsBP3KaPF9W34In38pANO2zVGfGsYH8LsKKm7rvSVqW+EYCHQNqH8QwA02FfXDsWo3twmE6yqm5qhEgiNG8ay6e8H4jZ0BVcuUgR0EtPyw2AVAOFUTtrr9vkGLbu3zqcZaGPmH2mM8PloNNiyiaWRiA8hzYcXUnto/0KaKoH/U3fWnut2BbqpGySs6uLXniKBfG5VMFAJpS0AE/Wm79ekZuI4IO16C/qqSr453kWslgH7xpM9APeA+v7A8e2PwOsuu3HwB/HgZgKGSKwZ+PZRfnnsjgQwrKiv7YSQ2tHbHUNCvJlRd+1UPV6O7EuBzYuC/kYkvXcQFw+cc+aFY5yylq6BfQVxe8tUQJtei+J01WuDttrd05IMnHPGDVHXp5pkETIvTWThslgl/KJyTF/KlTAT9ySHoVxvZNokngSMjgv4obkizHzDiKTCPwl3TS+1E4arSuxOGEnorwXfwUGJ+xTwew4yNEsk7hYtZooPi4ZRkDN29sRD0zyYKVFlJqiGi/qTaLnFWCAgBIZB0BHRE/QDmde7c+coFCxaEneHHfB7ABwAAIABJREFUzE8ACEkI8L56N/z/cl5l+Ug20DPqPriOuSDk0qamJjz//PORmDS8ZuzYsejUKbSZ5FtvvYXPP/88ZutEa6hv37646CLjOhuNjw0FvMmjuXWffT3cA6/U/92c/Wh8ZFC0COV6ISAEDAjQ0ccjY8IcMzbXEtFTAk4ICAEhkEoEioqKnoZ1BdVVVVVVSVW4omV/zJ6HP1C5Eys/VAWGEz8mDeqEiReEfvb+cFMjbp//beIddKgHZtyUu0rUr5I2nNKFwaEII3LLQtCflM/DI4KQwIu0ROki6DfcIS12NoJ+ZXhMWf1oBs8DEFptITZnY+mu/fsvXTWj/+Gq97Exa29lyIyNWV2yshY2V9e3vyDaGYyXmzruuWzpTUfqU5TZNhSDf+MmvjCcrgjFZfULAR6nFz7NrZiWXao399CsVBH0H4ql/maA7wOQEQ6DcOeKoD9cYjJfCKQfARH0p9+ep3XEOiLseAn6FfjlJZuvZuJHgUBF8HiNvYBrVEF5zt+MFlhWWnMVQA+HVfVfx1PGWn87f3HriulGl1VfVXsyfPwaAdk6ZpvnmAr61evVpfX9CT6VqPD9MGxqTOU6ZrqscG7eG8GTdc5SOgv6D+3L5okEPA4g9MmeBn3TKYxl/nb+SUZnrQ0SPAJuMfByQXlucXDyigj6k0fQr/Yxbu+HRx5eEfRHcb8z84yDt9wdwSaSSUTd/mg3lCDcaCjRupMqvFuIvQPi+nhUojcTyztpj9Uennnr0VB/jUa82ERx65heapa0cVCJdefBirHqfku6oSnqv7Oqqiop40u6DRGHhYAQEAIpRkBT1L8iIyNjzJIlS8IqBc/MDxzs0HhjMDLv6/fBv17lxyf/cB07GJ6RswwDWbx4MXbv3h2TIM8++2yceOKJIbY2bdqE119XjfycMZSPyteQ0bgPjU8Md4aTYXjhyj0DnuI/Ay6P1lW+d56A7x3RFWvBkklCIEwCGT9+DNT7VKOr/k5E8SqEE6aXMl0ICAEhED2BoqIiw+fFrSwnrZhfxWD2PNxJ1e9P7ZeJuyf1CNlMJUa/7tGt0W9yilro1dUdqNJv1N1AhSz84rPxirkS9RuMpH0eHh9S8bGqJUoXQb8hfC12GoJ+ZXxMWe1PGfQnAKEVvaLZeuK18Lp/3ObV+Vv5HBD1t2/3FJguB+CKJhzLawlVTfsyL19651GqC5rhaCMxeAO7aMKSW7KVNkprjCmrm8LAkwBsHt5wI5hKKqbnLNAy3DwplQT9gfPULmsBCKP0K1iEQ+vQXBH0h89MrhAC6UZABP3ptuNpHq+OCDuegn4G04rSuv9l8HQAxqow6z1qYKLZxKz6c6v2S2ZjakF53r1mLy4r2VwMgvoF7agYHAk/GIu9nHXVyHnmH2Bbr7OsZPNUEO4J40O1paBf2a4ure9F8KlSRPlh2LUK/58+xuUj5ub922iSzllKd0G/4rastO4iwK96xveNwVnzgfA0s/tXheXZe83sNVdeV+UMj49oTcZauLAfjGFm1zN4A7N3cNHcY+tazxFBf3IJ+g+d0aiSnLYBUKIdq/Mtgv6IbsRDFzHzEACvBZvY/skBrJup8Dt/DJx+FLqfYtwtUcWgYnHSMBPYx6srghEfJ1Xnb9kbqy4LyXQeLQT9VxPRbCedxXB80RT1D62qqloVjl2ZKwSEgBAQAkJAEdAR9TPz+y6Xq2Dp0qXaChZmVkr3W4Ip+974P/jefzZl4Gf+fA1Aob+p/vvf/8Y777wTkzjz8vIwdGhoEdZYdwKI1tlTTz0VP/rRj0LNeA8gUKE/CQd1zUPG+GeATHtdAO/5Gk1zxiZhlOKyEHA+AddJI+AZ9lszR08novedH4V4KASEgBCwJ1BUVGTaIRxAUov5VfRmz8OdVP1eCdMf/1lPw81SVebXb2q038g0naHYqWQI9ddoqC4MqhuDjNgRsBD0J/Xz8NgRiq8lLVG6CPoNN0GLnaagXy0w+t76S8jPjwHIicGu+5mwwLsv83orgXsM1tEzwUzFs+omA6T0UbGIr/W6fiZ+anfDgRttuxAw0+iyuj8T0S8j1CsdAGgBmMeCzAtmEviexdNyb9ODA4z8Q+0xHh+tBtvqdTaAPBdWTO1Zq2tbzUslQb+KJwai/hoAKvPR9EGZCPrDOWEyVwikJwER9Kfnvqdt1Doi7HgK+gMPYw6J+icx+x8GUdcwNmMbGNf40fQOkWc1gY6zuHZ5j/Z1owY+NrDJbM4hAbz3aYAKI0wuUKa3AXz7jv15j09YQNrt5V8Yz+5uWZt/D5D64VonscFW0K+cCdhtV3c1wHeCkBsG29ZT94L5fibPPVaicZ2zJIL+Q1hfvuLL7pkez71gqEQUwzIIGnu1EYxf5c/NXRJcFd/o2ggTPA4np3hc+3920FfjMoKHFtzvYho3fG5uVev1RdCffIJ+tX8RJp5sJMKP/Yw7CBhjcYZF0K9xg5tNMfsBw4mCb6MYklEEbib4jpdoXSU7qDVbV7+PV/JAFEcxcKmFGB5O6ihgFadZwgaA/kT0RbSMEnm9hqhfBP2J3CBZWwgIASGQ5AR0RP0AvnS5XBdVVlZ+qRMuM6tOVCEdZHx/fxy+dU/rmEiKORmTngV1PzbE1z179uCll16KSQwejwcTJ040tLVs2TJ8/fXXMVknWiOnnHIKzjzzzFAzfi8aH70wWvOJu96diYySF0Ade9n60Dj3x8CuI2oj2F4jE4SAENAjkHltNdCus9Hkx4noej0rMksICAEh4FwCRUVFhsVfmj1OejG/isPsebjTqrffNamHYaV5JyUeOPUkWyVEKJ+d1I3BqQzD8Usln5gkUCT98/BwOCRqrpYoXQT9htujxS4MQb9aZNx99b28fn6AGCrT3rgSmf1hqQF4esXUnHkgskqys7cU4xkj7tjWJSOr8dcgvhmgblGaZ4D+SS7/TYtvyV2tbUslF5TV/RSg+6xE+Qb2dgL8S68Hq23F98Rrm9rvHbb0phO0K8YVl9UvBHicdRw0t2Jadql2rM0TU03Qr8IaMoM9XdrXl4GhkjN07xUGeIWL6HY/Q3VQMM5+lAr94R4xmS8E0pKACPrTctvTN2gdEXa8Bf0t9AMiZ1fG7SC+BoDVB8q9BJ53wOebdsmzx2xX1y8rrZkDkNWHqW+JMDx/Tt57drtdVVJzmgt0BwhFmmJrHwMfgeleX/e9fx35oP4Hxda+qMSG5aU1IwCXypQ9xSZLdZeLuGj4nD5v2sWjXq+88bN27u0dLwPxLQT8QDNp4Csw/dHL7Z7W6TSgc5ZE0H/kbq2YtKW339OkvkCpM99bYy99YLwFN/3vjn05K8NJGlG21RmrnrJ5CDH9gYDTLM6BH8AngP+W/PI+S1XCwPIpm09nxorm7FkTV7m8oLzPlNYviqA/OQX9ag+rS+s7Enl/DaabbbqXHJH0U126+SUR9GvczRFOYWal/NkYfHkyCPqVQF2Jp42Gk/1XAntVNd9orPn1FijfYz3Umj1OzkTW0W7UrmlwXNeClnjVnp5569FHJB+0vKa4/OOeb+LCJ5a88+eY5jumxA8YNqL+/lVVVUmdtBDLsyC2hIAQEAJCIHwChYWFqrrSSiIyKLF+2N5WVam/srLSthIyM6tqWncFe+J750mo/1JluM/9OdxnhD7CYmbMmzcvZmEOGzYMOTmhhdg++ugjvPee7eOxmPlhZUj5p/wMGexH4yOD2sSHeC6ScXk56Cir+iOA//OV8C4zrSIeT/fEthBIeQLu82+E+0eTDB9DAMgmol0pD0ECFAJCIKUJND/3CXlWnAqV+Vs2zux5uNME/af2ywxUmg8eTvPTqTfEsAHtoSrHGw3F8P7KndLpIEabt3hqtpmllHgeHiNMcTOjJUoXQb8hfy12YQr6WxYac9fmvuxxTQWgKiMY/yB4pFdKS/E+M9+z+0DO4lUzyBu3QxMDw4fE2FtGglklNavqCYZZzyZLbSNGpddP975yW/b6SN05lDzhv5uYLrdZvwHEL7ldrl8t+k12oBqFhvh+px98ycvTctfo+jemrG4KA+pho8f4Gm4EU0nF9JwFujZb5qWioL8lttFldT8g4I8ALgaQYcHmcKLLuJmbT/C53GpvRNAf7mGS+UJACBwmIIJ+OQxCIMEEVFX5Hpn1J/mIBxH5BwGurIBLjPfZjTW+LnvfjlQ0H05oSvz86hV1/bwuKD9+ALiOb7mewfUgvE9MH3i77f0w1v68ctXX2Zk+7/l+8BACNX+z9u9norfcPtc7DR35o9GP5e4LJ56WuUrc79nRcQAzzgDxQGrJxiX2AryOgU9dDQdW5y84TnoYRgI4wmtUQoS/fbvBBJwI0EAwBb48MHgHmNYR4d1YnrXD6zHObznbgbWI1/p8WDlyXh/V+kqGEAgkglSV1J7oAl10+D25+f2CQK9tb8j9oCW5ZPE1Wzu3b2paDvA5ZugYeLmgPLdYp7OE4Dd5hMCsfqQJKem5buY2xwq/VSRW1fmdXs3drIq70/1ui3somfc1d3CHQJcBo0FEKfO9sPnHXVXx+KpWsd5ZVVUVUgG5Lc6MrCEEhIAQEAKpRWD06NEdmpqaFgMYbhHZPmYeU11drZLETQczTztY5Wlm8ATfP2bD97bqgp4io+NRyLxyiWEwa9euxcaNRpqs8GM3q36/fft2vPLKK+EbjMMVmZmZmDBhgqHlpr9eC/76kzis2rYmM8Y9AspRNRVMhvcAGh8b2rZOyWpCIE0IUNc8ZEw21V/8kogeShMUEqYQEAIpTKCoqEg931HPfVpGSlTmb71lbPI8/Lb53zpG5G1VZd5Jfjr5Vpg0qBMmXtDJ0EUl6lcc1V+nDnUGWirfr9/U6Eg3rRInUul5uCPhi1NJQ+BQ4oCnAMQnAzidvhN87wTjXRC/vWv/gb+vmtF/f9IEFeSoitHv8pzPzCeDcAaA7zKqGF+zi993++l9Yt+Hi27tsy2Wcarkgm7t6k7zgy4G0XkAB7RgRPgAPry+s3H/q8nMNpasnGxryIyNWV0zsy6GGxcy44fNvu5k0BtuF1W+dEvvDS3+j5m5ZTjDv8iqQwMR3bx4avYDTo5ZfBMCQiCxBFJGuJFYjLK6EBACQkAICAEhkG4EVkyuO8vv8i+z6rLCRI8Uzsm9Id3YxDJeZn5NdbcLtulkcXmyVudvYWwmWt/+yQGoRIp0H2YJD4pLvLoYxIK5haB/NhFdHYs1nGKjWdSv3jdUMtBsqczvlJ0RP4SAEBACqUFg/Pjx7t27dz8DYLJFRD4iunLp0qWmJeiZ+X8A3Bdsw/fuHPjeejQ1YDVHkfmTZUBmqFilrq4OK1eujEmsXbt2xejRow1tvfjii2hoaIjJOtEaueKKK+ByuULM+GvWwVtxU7TmHXG9Z0QZXP1VETzj4X3lv+H/UqsJpyPiESeEQDIR8BQ/AFefgUYuf0REpyZTLOKrEBACQsCMQKvnPl9UVVWtSjVSZs/Dn1u7B/PX7HFMuHdN6oEB/TJD/Fn5YQMeqJQaanYbpcTwqkq/EUN1rZO7HQR3aHCqrxaC/pR7Hm533uR1ISAEhIAQaBsCxbPq7gXjN+arRd4NoW0ikFWEgBBwAgER9DthF8QHISAEhIAQEAJCICEEqq79qoer0fWQi/iO4XP6fKrrhKrkv7y09kEAv7C4xg+iKwvm5M7VtSvzQgkwc3DVpcAkJ4vLraq4O72zgGLb/ZR2GDjduMumkwXrbXX/WPFxcqKJqs6vRP0G42oimt1W/GQdISAEhIAQEAKpQqCwsLCMiFSLcqsxvaqqqsxoAjP/6mBVsP8X/JrvvbnwvflwqmAKxOG55E9w9Ts3JKampiY8//zzMYt13Lhx6NixY4i9N998Exs2HC6WFbP1IjE0atQodO/ePfRSvw+Njw6OxKQjr/EM+y1cJ40w9M3/1d/hXaKOvwwhIARiTcB13FB4Cu82MzuYiNbEek2xJwSEgBAQArElYPY8/MNNjbh9/rexXSwKa8Gi7hZTThV3RxFq3C5Vov67J/U4XOk+eCGnJkc8/rOeIT470VeVMKFE/QZDnofH7VSLYSEgBIRA8hMYU1Y/msk/aVfDgWvC6aAw5q7NfdnjehXA8RYUvmY/X7Tk1tx/JT8piUAICIF4ERBBf7zIil0hIASEgBAQAkLA0QSaRflKXHMLgK8Y/vGF5X3f1nF6eWntpQxWVTmNe6Ie7PvLQD3cNLRwtnwh02FqNoeZVZVtVaX/iNHwjS9QDd1pw6o6v5PF3sEczarQJ1MM8TwbFuJ4x1bpz5+Ta4akPxF9EU9eYlsICAEhIASEQKoSGDFixM+Z+SHVLdvi8+xT1dXVPzn0FeG7wcw3Aghpr+x7fz58b6jc4dQZruOHwVPwe8OAYlk9/+yzz8aJJ54Yss6XX36J1atXOwLogAEDcNpppxn64nvzIfjeM23q4Aj/w3HCStTfNH8yePvGcMzJXCEgBDQJZFy1BNTBMEl/HhGVaJqRaUJACAgBIZAgAmbPw50mlFdidCXsNhqqQr8SeMuwJ2DFUV3ttM4MZlXvnXY+FbvFU7PNNkCeh9sfTZkhBISAEEhLAsV3b+kNt1+J8r+v9AluN01c9Jvsr+1gDJmxMatru6zHmFBqOZfxt6aOewqX3nTCATub8roQEALpS0AE/em79xK5EBACQkAICIG0JrC8ZPPVTPwoQC19YRsY/Jcmn+9/L3n2mO1GcCpv/KydZ2f7X4DpLgCGpT1ariNg3vDy3FICHSHcSWvoEQbPB8sSGV3qxGr3VtX5k6m6vVkcKpHiH/d8A/U3nUeyVelXlflVEoLRICL5TpjOh1liFwJCQAgIgagJFBYWjiGiBQAyLIxV7t+///JVq1btaZnDzDcAUMkARwzfBy/At+bPUfvlNAOZP18DkCvErY8++gjvvfdeTNzt06cPhgxR+cBHjlh3AojW2cmTJ8PwI1jTPjQ+Pjxa88653pOFzKuWAJmhXRP8Hy+Gd9Us5/gqngiBFCLgPvt6uAdeZRbR0US0LYXClVCEgBAQAilJwOx5+G3zv8X6TY2OifmuST0woF/LzyvfueVEcbdjoBk4YiaSV1MVy/srdzpm342q8ys/nVah34qpPA938t0gvgkBISAEEkdAifK7ZGUtBNC65WQdAXfv3J/9l1UzyGvknarM7/e4nibgYquiLwC8YPppxfTspxIXpawsBIRAMhAQ8UYy7JL4KASEgBAQAkJACMSUwNKSzSe5CcsB9A01zOqJ+PvqGSQTfd78epaLkc+AUocYq2KPNLQNoKKC8tx1MXU8TY0xs6rQH6LMcWK1eLMq6Ns/OQCVgJAsw6rTgBMTKRLB1axKvxOTHiwSTWYT0dWJ4CdrCgEhIASEgBBIJQIjRoy4iJmXAOhsEZdqpTyiqqoq0BmHmX8G4JHg+b4PX4Rv9R9TCU8glozJC0Bd80Li2rVrFyoqKmISr8fjweWXX24oll+2bBm+/tq2oFZM/LAzopIOVPKB0fC9Oxe+tx62M5E0r7svuAnu0yaG+utrROPsYuDArqSJRRwVAslCgDr1Rkbpi4ZJVACmEZFk0yTLZoqfQkAIpC0Bs+fhTqvWfmq/TNw9qYfhPkmV/vCO76RBnTDxAuOG0ErUr5I51N9EDiuRvNP224KnPA9P5CGStYWAEBACDiYwuqzufwiYCcBj4OZuAOsYWA3iQGFIFyibGSMPNtQ52abQS8AcA3/3NmTmL73zKHkY5uBzIK4JAScQEEG/E3ZBfBACQkAICAEhIATajEDVtV/1cDW6KwE+J06L+gGelV+ed5tU548N4YMF+mcc/J57R7A1p4nkU6U6fwvnQX/qDSXsDx61q/fho8d3xGZzk9iKVZV+xUdxcsoYOP0oKH8NxtVENNspfoofQkAICAEhIASSmUBhYeEPiGgFgGyLOLYz84Tq6uoVzHwtgCeC5/rXL4T39T8kMwpD392DfgX3DyeEvKaacc2bNy9m8Q4fPhzZ2aFbsH79erz/vsrbTvxo3749fvzjHxs74vei8dELE+9kjDygLrnIKPmroTXfmw/D997cGK0kZoSAEGhNwDPyXriOHWQE5TMiOlFoCQEhIASEgLMJmD0P/3BTI26f/62jnJcq/bHZjl5d3bhpZFfDjgdqBSd0PTCrzq/8GzOrPjYgYmTF7FwCkOfhMWIsZoSAEBACqURgTFn9aAarB5RWxVqiCXk3gSYvnpatCsLIEAJCQAhYEhBBvxwQISAEhIAQEAJCIK0IBAT9B1wVIFwQn8Bpgbfb3tKRD55wID72088qMx8LYGNw5KoS+ppfb3EMEDPRdDR+KkF9ixBbJTAoW201cgd3gKpCbzQU97b0JR4xq/jUiIarWdKD05JNzDpHAOhPRIEqwTKEgBAQAkJACAiB6AmMGDGiDzOvAnCchTUfM/93VVWVqsYU0mLZ//FieFelYPHkzrnILDUWdq9atQo1NTXRbwCA73//+zjjjDNCbH377beorKyMyRqxMDJ06FDk5YV2LFC2/Z9Ww7vizlgs4wgbnqKZcH3vohBfeO83aHqm2BE+ihNCINUIuI45D55Rpt1eTiEi1TVGhhAQAkJACDiUgNnzcCeIuoORWVXpV1Xl129SDZFl6BBQon7V8UD9NRqJ5JlM1fkVu8VTTfPs5Xm4zmGUOUJACAiBNCMw5p66kezCswC6xiH0JoB+UzEt+/442BaTQkAIpCABEfSn4KZKSEJACAgBISAEhIA1gWZR/3wQCmLIyg/gaW+3fb8QMX8MqTabYlW602Csm7ktIMhO9FDCeyXuNhqRVmsPrgCvBPT/WbS7TSu/mwnWI40p0fuk1jdKVFBcNyxS3RLDG1ZV+p2S9GCVmEFE8n0wvC2X2UJACAgBISAEbAmMGjWqu8/nWwQgVMHc6urx48e/cc0115wfbND/yRJ4X1PdnVNvZF63EshoHxKYEvMrUX8sRrdu3XDJJZcYmvrrX/+K/fv3x2KZqG1kZGRgwoQJMPw4xn40PpEPNDVEvY4TDFDuj5Ax9mFDV7zLfgv/5yud4Kb4IARSjkBG6YugzjlGcd1CRPelXMASkBAQAkIgxQiYPQ9PpKjbDLFZNXQndhRw+jFRYn5VCd9oPLd2D+av2ZOQEJKpOr9V8oE8D0/I8ZFFhYAQEAJJQWD0zNoCIlKtJI3/IY4sin0E/vXiabl/iexyuUoICIF0JCACjnTcdYlZCAgBISAEhIAQwAvj2d0ta/N1YJSBKLpsa+adRK7fDC/PeYJAhsJzQR4dAWZ+DcCQYCuRCrGj8yb06uPGdcb3xoV24YumOr9ZVXWVwKAE9W1RIV9V6G+pZN866trV+wI+JNNQ4vvjxnY63PEg2PdIBfhmSQ9OP5sAZhPR1cm0h+KrEBACQkAICIFkITB+/Hj37t27/wTgJjOfVYX2W265JeRl/78r4V15V7KEGpafGWMfAuWeHnLNgQMHsGDBgrBsWU2+9NJL0aHDoW5Mrcebb76JDRs2xGydaA2de+65OP744w3N+L9YA29l6PmIds1EXZ8x6VlQd9V47cjBWz5C04vXJcotWVcIpDQB9wU3wX3aRKMY1xLRoJQOXoITAkJACKQAAbPn4YkUdZthtRJQOzEBwenHw4xnolha7e/KDxvwQOVORyGdNKgTJl7QycgneR7uqJ0SZ4SAEBACziMw7r76Xn4f/sJg1VLSFaWHnzNR6ZKp2W9FaUcuFwJCIM0IiKA/zTZcwhUCQkAICAEhIASOJFA5eVuXDNr/X0y4EcBRYfLZRowHmzjr/42cd9SuMK+V6WEQYOarVAeE4EuiEcyHsbzt1FiLuq0q/rc4o0T1SjQeT2G/VXX3SAXwtjDjMMEsMaH1UpHGY5bMoRIvVAeJRA+zswngaiKanWj/ZH0hIASEgBAQAqlMoLCwUP17+yiAzOA4L7zwQkyfPj0kfP+n1fCuuDMlsbhOGQ3P0NCYVbBK0K+E/bEYZkL5L7/8EqtXr47FEjGxoarzT5o0CS6Xwe+DzGh8ehSwP7mSaM3AuE4eBc/Ftxm+3PTCleBvPosJUzEiBITAdwRceWfAM+b/jJCoQhS9iOgb4SUEhIAQEALOJWD2PPzrnT5c9+hWRzmuqsrfPakH1N/g4UR/HQXPxJlgUXoiEznMOjAo19VZVHvspGHRTUCehztpo8QXISAEhICDCRTP3Hw6yKVaqF4MICMMV9X37Q0A37lrf85zq2aQN4xrZaoQEAJCIEBABP1yEISAEBACQkAICAEhAIDBtHJKzQA/00TAdTHAqlRi9++yr7mRQd+6QJ8wuMrHWFw0N/dTqcjfNseHmVU5x41GqynRtBJPJ2pYie8jFYmrWCyE2IdDVWJ+JepX4v54DTM/VIX+eK4bi3isEhJa248mMURV/h843TgXKJr9j0X8Vr4B6E9EX8RiHbEhBISAEBACQkAImBMoKio6C8DLSjzZetagQYNw222hAmf/ZyvgXf67FEXqQuYNSlAf+kj6gw8+gPovFqNfv35QCRPBo6mpCc8//3wsloiZjdNOOw0DBgwwtOf/6u/wLvlVzNZKqCF3BjKvXAJkdQlxI7XPfEKpy+LpToBcyLy2Csg0rFArgrZ0Px8SvxAQAo4nYPU8PFGV2q2gWVVxT6QY3fEbbeGgSpBQ/ynBfKJE88m2r6f2ywwkl5gMeR6ezDeE+C4EhIAQSACBITM2ZnXJancZQGMOPt8dCKAngI6tXNkL8A5m+icRXobPtbDitt5bEuCqLCkEhEAKERBBfwptpoQiBISAEBACQkAICIFUJmDWZliJypW4PFHDrEJ7NCJxFYuymzO4A1TCgN1QCQ2KQTyq9ZtVt3dKBXojNkrIftzYTlB/dUa0yQmx7tCg47POHIvOBKuIaKiODZkjBISAEBACQkAIRE8gPz8/1+12LwFwRou18847D7/7Xahw37/hVXirb49+UYdayJiyCNQv4sl9AAAgAElEQVSpd4h327dvxyuvvBITrz0eDy6//HKoCvjBo7q6Glu3Oqui6cSJE6F8Dh2MxmeKgb2J7/oUi41xn/0TuAdeE2rK70PTnDHgfd/GYhmxIQSEQCsCnuF3wHVioRGTRUR0qcASAkJACAgBZxMwex6+8sMGPFC501HO21XpV0kIiRKlOwpUkjljUe0eY2bVOy6am0Z2hUpCMBjyPNxxuyUOCQEhIASEgBAQAkJACBgREEG/nAshIASEgBAQAkJACAiBpCBg1mY4WuF8tMGr6uxGwnFVOX/Dot1RmVd2lShbR9SvForFmsEOO7kCvRFcswQLo7kqKWHDS3ui7vBgtmaikx4sujxINcao7ky5WAgIASEgBIRA+ASGDBmSlZWV9QyACerqc845BzNmzAgxtOWj19H9b9PCXyBJrvAMvRWuUy4J8dbv9+PZZ5+NWRT5+fno3Ts0ceDDDz/EP//5z5itEwtDP/jBD3D66acbmvLXrIO34qZYLJNwG9ShBzKmLAZcoQnLvnfn4P+zdyfwUZXn/sB/z2wEBCHIplZkcQeueMUFCMgOguzEJLQuVFFrre1t+79eq21t63Lb3uutdnOtqJUkBFkVRBYjCeBGkQLuIkJlX2SRJbO8f9+QwTDnzMyZ5MzMmZnf+/n4CTDnvO/zfM+bMTnznPcNvvFY2mNkABTINgHXOYPhGfYbs7T0Nn/5IlKTbTkzHwpQgALZJBDtfrgujJ/6mLMeUtXusVZzX7e5BveW8gHOTJqf95e0Ro+OPtOQ9QMl+sESp7UYDyDwfrjTLhbjoQAFKEABClCAAhQwFWBBPycGBShAAQpQgAIUoEBGCMTaZvidh/Y0uii7IQi60F4XTZu16h/vsG3F/DP6NUOX8S0sFfY3drV5s1ycugJ9ZKyJFPPb6eTEhx70nNEPg0Rp3F64Id/wPIcCFKAABShgg8CIESP08vu/ueyyy/DrX//a0OO61atw/ps/sWEkZ3bhanMuPNfq5xqMzc7V86MVye/duxcLFixwHI7eUcDr9ZrEpVDzzCjgSPp2JLMTyzP453Cdf7Wxy6MHUPPsaCDot3M49kUBCnjy4Ju6BBCXmcVIEVlIJApQgAIUcK5ArPvhesX79Zud91xWrCJwp8bs3BmQvshKCpqjuG9z0wAy8YESALwfnr7pxJEpQAEKUIACFKAABRIQYEF/Alg8lAIUoAAFKEABClAgvQLRthlO10ro0Qq5k7FrgH54QBf160LtWC0ZFk5dgT7SIdpuCfWP21p1GLqY3+4W7aGHdD1soov5o8yVaSIyxe782R8FKEABClCAAtYFRowYMbJXr14v/uY3v8mLPOvjtW/i7BX/Yb2zDDzSd2sl4Dau9Lhp0yZUV1fbklF+fj5GjRpl2tfMmTNx9OhRW8axq5MLLrgAvXr1Mu0utOUtBOb/yK6h0tqPtDkX3igPdAQq/xuh9+alNT4OToFsFPCMeQSub11mltpjIvK9bMyZOVGAAhTIJoFo98OduuJ9u5Zu6FXSzZpTC8Gzab7YkUv3jj48UNI6aldOfTDjzpEta3eJMGm8H27HxGAfFKAABShAAQpQgAIpEWBBf0qYOQgFKEABClCAAhSggB0CSqkBAF6L7CsZBfRW4o1W6J6sonEdk36IQBdr6wJ/s5aMgn4nrkBvlnusgn7t8umcQ0nbySFaAf3G2Qfx6eyDVqaTrccMfe6MaP1xe2FbpdkZBShAAQpQoGECK1eu/G7v3r2fjjz76GdvwrUwuwv6vZOegrS7yAB35MgRvPjiiw0DNTlr0qRJyMszPDOBlStXYuPGjbaNY1dHubJKv3f8XyGnX2xgU/s2wV862S5O9kMBCtQJuHsUwt3P9P8rW0XkTEJRgAIUoICzBaLdD3dycXys1d2XrjuCRxfsdzZ6jkcXa5cFJ1+/uXd14P3wHJ+7TJ8CFKAABShAAQpkgwAL+rPhKjIHClCAAhSgAAUokCMCsbYZ1quu60L6VLZoBeSpKOLWq6/rFfsjC/uTtSJ8tBXoU5Gr1WsazSQVc0OPrYv6I1syHrCI5xEtFn2eiPB3wHiAfJ0CFKAABSiQAoFohTmhf72DwLw7UxBB+oZw9ZwMT587TAOYPn06QqGQLcFdeeWVOOeccwx92bkTgC2B1nVy4YUX4tJLLzXtMvT5KgRe/omdw6WtL1eXAfCMeNB0/MC8HyL0r7fTFhsHpkA2CsgpbeC9IeruF71EZHU25s2cKEABCmSLQKz74bowXhdYO63pVfr1auk9Ohp35dKxlq04hNLqQ04LO6vj0dckvHp9t7N8tddGPxSyY3+w9uuGLTW1cylWMb+THyLRuek5Z9Z4PzyrpzaTowAFKEABClCAAlknwGKOrLukTIgCFKAABShAAQpkt0C0bYZTXTitC+l1kbtZq/7xDuhdA5LddAy6qF+voK/z31p9JGkr0EfbjUDnmKp8rXhqi67jmiOvrafWQhfzp6I5aReDGDsVcHvhVEwGjkEBClCAAhSwIKCUKgBQFXlo6It/IDDXvNjdQreZcYinCXy3GDbdqo39nXfewQcffGBLHh07dkT//v0Nffn9fpSXl9syht2dFBcXw+PxGLtVIdQ8PRyo+cruIVPfn7jgvW4WpHk7w9ihz1ci8PJPUx8TR6RAlgt4i56DnGZ8wAnAr0Xkl1mePtOjAAUokPEC0e6Hr9tcg3tL9zoyv+4dfXigpLVpbLow/JEF+7F+c40jY8+moOI9XJFIrveU7nXsNYvxIALvhydykXksBShAAQpQgAIUoEDaBVjQn/ZLwAAoQAEKUIACFKAABRIRiLaaqe4jWavTm8UXrYBbF/LrAvdsa/rhgUt/1sawI4DOMxUr4GeCZ7RdDFI5L7XT0OfOiMY1UEQqM8GSMVKAAhSgAAWyXUAp1RvAysg81ba18M/+XranD++UlyFN8w157tq1C4sWLbIlf10YX1RUpHcoMvT3yiuvYPfu3baMY2cn3bt3R8+ePU27DH2yBIFXf2HncGnry92zBO4+PzAZX8H/90KoA1vTFhsHpkA2CrgvvwXuXjeapfauiFySjTkzJwpQgALZJBDrfriTi6z1iunhVeEjr4cu6tex669syRGItWp9oiPq1fv1jhBObXPv6hAtNN4Pd+pFY1wUoAAFKEABClCAAqYCLOjnxKAABShAAQpQgAIUyDiBaKsSba06nLIV2c/o1wzdprYy2KUyhlRfuGgrv2dzzokY6/mg50VkS+UDD9Fi0DFxe+FEriaPpQAFKEABCiRXQCl1OYA3I0dR29fDP+uW5A7ugN49w++Hq+sgQyTBYBClpaW2RThs2DC0a2dcCX7dunVYu3atbePY2VHMVfofHwSEsmAlU28z+Ka8BHjyjHNg3UwEqx62k5R9USDnBaTdhfBOejqaw5kiwqdocn6WEIACFHC6QLT74U4utI63Orwu5p/62C6n02dkfDFWrE84HyfvBKGTifXgCO+HJ3y5eQIFKEABClCAAhSgQJoFWNCf5gvA4SlAAQpQgAIUoAAFEhdQSt0HwLAtfCpXx+86vgW6jG9hCH7j7IP4dPbBxJPKgDOiPcSgQ9e7Emj/XG7RiulT+cBDjNX5ub1wLk9O5k4BClCAAo4TUEpdqjeYigxM7Xwf/pk3OS5euwNyfasXPGMeNe127ty5OHjQnp+no614v2fPHixcuNDutGzpT6/Qr+M2a6ENcxB4/Xe2jJPuTtz9fgJ3j4nGMAJHUfPMNYD/cLpD5PgUyCoB33cXAHnGRQkAfF9E/pJVyTIZClCAAlkoEO1+uNOL4nVR/5O3tY16RZz8QEKmTqOSguYo7tvclvAzYSeFGKvz8364LbOAnVCAAhSgAAUoQAEKpFKABf2p1OZYFKAABShAAQpQgAK2CCilOgH4zKyzVBVPRyvezuaCfu1d8HB7NG3jNtCnchV6WyZREjpJ964N0R4yqUu1s4hsSkLa7JICFKAABShAgQYIKKUuBvBu5Klq90fwz7ixAT1m3im+71UBYvy58qOPPsJbb71lS0L5+fkYNWqUaV/l5eXw+/22jGNnJyKCkpISuFwuY7dBP2qeGAiokJ1DpqUvOfUMeL9TofeRMowfXPFHBNfat1NDWhLkoBRwmIBnwF1wXTTWLKpFIjLCYeEyHApQgAIUiBCIdT/c6UXx3Tv68EBJ66jXtGzFIZRWH+I1t0EgnnWiQzh9bsV5eIH3wxO94DyeAhSgAAUoQAEKUCDtAizoT/slYAAUoAAFKEABClCAAg0RiLbNcKpW6e9192nIv7CJIfR3HtqDfe8fa0hKGXFOtAcZwqvzH90VqF2p/+juIPZ+UIPw3zMiuUYGqeeDnheRTc8HPS+S3bg6f7KF2T8FKEABClDAPgGllF6CfV1kj2rPJ/CXX2/fQA7uyVv8d0jrLoYIDx06hDlz5tgW+aRJk5CXl2fob8WKFfjsM9NnhG0bu6EdXX755TjvvPNMTw+unobgm080tGtHnecZ9T9wnd3HEJM6tBP+5ydkxYMLjgJnMDkt4OrUF56RvzczqAGQLyLcFiOnZwiTpwAFMkEg2v1wp6/Sr23jrRrPon57ZuD9Ja3Ro6PPtDM9T5atP4J1m2uwfnMN9O4J+j+9mn+scx5ZsL/2eCc2rs7vxKvCmChAAQpQgAIUoAAFGiPAgv7G6PFcClCAAhSgAAUoQIG0CcRalSgVq+RHK55efP3WtJmkYuBoReuxxs6V1fv1zgV6BwOzlux5EWd1/oEiUpmK+cExKEABClCAAhSwJqCUuhDAe5FHq32fwV/6bWudZPhR7ituhfvSGwxZKKXwwgsv2JZd79690bVrV0N/uphfF/U7senV+fUq/Xq1fkPzH0bNk0OcGHbCMbnOuhye0X8wPS/wyt0IbXw94T55AgUoEEXA5YXv5kWAx/iAE4BCEZlJOwpQgAIUcLZArPvhmVAQf+fIlhjco2lU5EzIwckzRNtqY7Omi/jvLd0bNfxYD1w49YGROA+J8H64kycrY6MABShAAQpQgAIUiCrAgn5ODgpQgAIUoAAFKECBjBVI1yr96SzcTvfFipV7rNj0KvW6sD+8kn+680jW+LqgXxtFtuof70hq7tHGBTBNRKYkK1/2SwEKUIACFKBAwwSUUucC+CjybPXlZvinFzes00w7q2k+fFNeNo26uroamzZtsiWjs88+G/369TP05ff7UV5ebssYyeikoKAAnTp1Mu06WPlbBN+bm4xhU96nt2Q6JN+Yp9r6Lvxzbk95PByQAtks4Ln6t3B1Nr4fAnheRHJje5hsvsDMjQIUyAmBTF6lX68G/0BJ69pV4aM1FvU3fBpHe2DCakF+tAJ5q+c3PPKGnfnkbW2jzSXeD28YKc+iAAUoQAEKUIACFHCAAAv6HXARGAIFKEABClCAAhSgQMMEYq1KlMxV4aMVtetidV24na2tIavzR1ok87o4wT0dBf1n9GuGblNbRUufqxE5YWIwBgpQgAIUoECEgFKqC4BPI2HU/i/gf6EwZ7x8N78K+Job8t26dSuWLVtmi4PX60VRUZFpXwsXLsSePXtsGcfuTnw+HwoLC01X6VeH98A/bbTdQ6alP9dFY+EZcJfp2P4ZN0Dt/jgtcXFQCmSjgOvCa+AZ+DOz1PYDyBcRlY15MycKUIAC2SQQ6374owv2Y+m6I45Ol0X9ybs80Qrc7yndi/Wba+IOrK+NfiigR0ef4VirfcQdxKYDYu1GAID3w21yZjcUoAAFKEABClCAAqkXYEF/6s05IgUoQAEKUIACFKCAjQLpWKU/WmG7XoX+nYecWRDUWPKGrsxvNm6yV6tvbK6NOb/X3adBz4/IpueFnh/JaDFW568UkYHJGJN9UoACFKAABSjQOAGlVEcAn0f2og5uh//5CY3rPIPO9o7+P8hZVxgirqmpwYwZM2zLZPjw4Wjbtq2hv3/+85/Q/zm1DRkyBB06dDANLzDvhwj9622nhm49LrcXvhvmA3mnGs4JfbgAgaX3W++LR1KAArEF8lrB9129M4rpR4P9RaSKhBSgAAUo4HyBTF6lX+uyqD85c2zuXea/N4z97XbLA0Zb5d9pD4vEWJ2f98MtX20eSAEKUIACFKAABSjgRAEW9DvxqjAmClCAAhSgAAUoQAHLAkqpAQBeMzshWavB52JBf7RCdcsXqt6BurBdXxu9o0G2tVQX9HN1/mybQcyHAhSgAAVyRUAppasttkXmqw7thP+5cbnCANe5Q+AZ+mvTfMvLy+H3+22x6N69O3r27Gnoa/fu3XjllVdsGSMZnTRv3hzjxpnPB/Xl5/BPL0nGsCnv033lbXD/+/Wm4/qnXQN1eG/KY+KAFMhWAe+EJyAdupul93sR+c9szZt5UYACFMgmgVj3w51WeB3N3UpR/879QeiV4fVXttgC3Tv68EBJa8NB6zbX4N5S6z9LlxQ0R3Ff4w5qZSsOobT6kCMuA1fnd8RlYBAUoAAFKEABClCAAkkSYEF/kmDZLQUoQAEKUIACFKBA6gRSvUp/tCLqrVWHawvVs611Hd8CXca3iJqWLtDfWn2kdgX6vLYe6NX88y/wQTtFaxtnH8Snsw9mGxW6TW1lmneyHi7h6vxZN4WYEAUoQAEK5IiAUkovF78zMl11eA/800bniMLxNH3fWwGI8Tb1unXrsHbtWlssWrdujZEjR5r2ZeeDA7YEG9HJqFGjkJ+fb9q1v2wy1N5NyRg2pX3KKW3gvWGe6ZjBt55C8J2/pTQeDkaBbBZwX/IduHvfbpbiBhExrfTPZg/mRgEKUCBTBTJ9lX7tbrWo/5EF+7F+c02mXqqUxK0t9ar1kU0/DDH1sV2WY4hWLL903RHoh0Wc0Lg6vxOuAmOgAAUoQAEKUIACFEiWAAv6kyXLfilAAQpQgAIUoAAFUiYQa1WiZBTZ51JBvy7O10Xj0do7D+2pLeQ3a9pJPwig+zBr1T/ekXWr9KeyoD/OgxYDRaQyZd+EHIgCFKAABShAgYQElFJ6+cQ9hpOO7kfN365OqK9MP9j77QpIyzMNaXz55Zd46aWXbEtv0qRJyMvLM/RXXV2NTZucWxTftm1bDB8+3NQhtHUNAnO+b5tROjvyDPs1XOcMMYSgV+f3PzcWCHFl1nReH46dPQLSujO8xS9ES6i9iBgeNsue7JkJBShAgewRiHU/3EnF1/HErRb1L1t/xDErxMfLKV2vz71LbwJnbGN/u91ySHeObAld1B/ZnLLzQ7QdBOri5f1wy1eaB1KAAhSgAAUoQAEKOFWABf1OvTKMiwIUoAAFKEABClAgIYFYq/Tr1dGjFZ0nNEjdwblU0J9/YRP0uvs0U6ZYxfzhE2IVnSdr1fqGXFO7zklVQX+cBy0qRWSgXTmxHwpQgAIUoAAF7BdQSp0KwLjEYc0h1Dw1zP4BHdyjp99P4Oox0RBhKBTC9OnTbYu8T58+6NKli6G/jRs3YuXKlbaNk4yOxo8fj1NOOcWka3V8vtR8lYxhU9qntO8G78QnTccMLL0foQ8XpDQeDkaBbBbwXj8b0tz0wf2bRIRbYmTzxWduFKBAVgnEWqU/k1a1t1LUry/cus01uLd0b1ZdQzuTub+kNXp09Bm6TKQYP9pDAXqVf73afzpbtF0I6mLi/fB0XhyOTQEKUIACFKAABShgmwAL+m2jZEcUoAAFKEABClCAAukUiLUqkS7m18XndrVoReobZx/Ep7MP2jWMI/qJlmsiOx/QC7B7buiHLPTDFlEaVyNyxHcPg6AABShAAQpEF1BKNQNgrML2H0HNk4Nzik7yz4a3pNQ05yVLlmD7dusrSsaC69SpEwoKCgyHHD16FDNnznS0edeuXdG7d2/TGEMfLUJgya8cHb/V4LzXPgtpc67hcLX7Y/hn3GC1Gx5HAQrEEfAMuAuui8aaHVUuIsUEpAAFKECBzBCIdT8804rfdbG2Xhm+uG/zmPi6qDyTHlZI5UyKtnq9NrundG/cgvxoDwToHBJZ5T9ZOceKDwDvhycLnv1SgAIUoAAFKEABCqRUgAX9KeXmYBSgAAUoQAEKUIACyRRQSj0D4EazMexcDT7aCv12F20n08pq39EKx62szh8eI5d2NEjF3Ig2Rp33NBGZYvX68jgKUIACFKAABdIjoJTSSyceM4werEHN4wPSE1QaR/Xdsgzw5Bki+Pzzz1FVVWVLZF6vF0VFRaZ9LVy4EHv22PcAsC0BR3SiY9c5GFoocHzOqFAyhk1pn65zh8Iz1PzhBP+c26G2vpvSeDgYBbJVwNVlADwjHjRL70sArUVEZWvuzIsCFKBAtgnEuh+eyMrsTnCxWtSvY1267gjKVhyKW6TuhLxSFUP3jj48UNLadLh4Rf3RHgYIW+u5lM6mH/a4c2TLaCHwfng6Lw7HpgAFKEABClCAAhSwVYAF/bZysjMKUIACFKAABShAgXQKKKU6AfjMLIYju4Oo/vEOW8LTK6PrQvfIpvvX42RTG/rcGabpLL5+q+U0m7Zxo+Dh9obj7bwmloNJ8oGpmBvaUptGaZ1FZFOS02T3FKAABShAAQo0UkAp5QJg/MFRhVDzV+Mq8o0czvGne8c/Bjn93wxx2r16/vDhw9G2bVvDOGvXrsW6desc7dSzZ090797dNMbgO39D8K2nHB2/peBcbnivnwtpZixECm2sROCVn1nqhgdRgAJxBLxN4Zu6BIDpR4SXi8jbNKQABShAgcwQiHU/XBdxT31sV2YkUi9KXZj+w5EtoQv8YzWd37L1R1BafSjjckxWwLFWsddeeueGDVtqsGP/8V9Fe3T0YVD3pjGt9er+6zfXJCtkS/0+eVvbWDHyfrglRR5EAQpQgAIUoAAFKJAJAizoz4SrxBgpQAEKUIACFKAABSwLKKX0Cv16pX5D21p1GHqlfjta1/EtcHq/ZicKq+3cAcCO+OzqI1rxeCIPL+RSQb92T+bc6Da1FfQK/VHaFBGZZte1Zz8UoAAFKEABCiRXQCllugJyzV/6JHdgB/bu6jEJnn4/No2srKwMgUDAlqh79OiBiy++2NDXrl27sGjRIlvGSFYnIoKSkhK4XPpZkIh27ABqnh6RrKFT2q/70hvgvuJW45gqBP/zE6AO7UxpPByMAtkq4J3wOKRDD7P07hWRB7I1b+ZFAQpQIBsFYt0P1yvZp3t19YaY62J+vdp8vKJ+3bcuVNer9etcc71pL138bldzwi4PemV+vUJ/lMb74XZdbPZDAQpQgAIUoAAFKOAIARb0O+IyMAgKUIACFKAABShAAbsE6lYl0gX9AyL71CvC68L7fe8fs2U4Xaie19aDo7sCWbcyfxhI70SgV52PbO88tMeyY7RV6/V10P1kY0vG3IjmWOdXKSIDs9GSOVGAAhSgAAWyVUAppZc59EbmV/NYPyCUXbs+xb2Gbi98t75uetjq1avx/vvvx+3CygGnnXYarr76atNDy8vL4ff7rXSTtmMKCgrQqZPelMzYAgv+E6FN1WmLzbaBm5wK343zALfP0GXw3VIEV/7RtqHYEQVyWcDd67twX36zGcFyEbkql22YOwUoQIFME4h1P1wXuz+yYH/aV1hviKkuTteF3MV9m1s6XRf06xX7072avKVgk3iQNtNF8I1tejX/e0v3NrabRp2vd2vQD3ZEabwf3ihdnkwBClCAAhSgAAUo4EQBFvQ78aowJgpQgAIUoAAFKECBRgkopXQx/2tmneiifr26PJs1gWgrwm+cfRCfzj5oqRO9Yn2X8S0MxybSh6WBsvygaA9X1KU9UEQqs5yA6VGAAhSgAAWySkApdRiAYanBmscHAEFd659bzXvjfEiz0wxJ79mzBwsXLrQNY9KkScjLyzP0V1VVhc8//9y2cZLRkc/nw7XXXmvatfpyM/zTi5MxbMr79Az4L7guGmMc138YNc9cAwSOpjwmDkiBbBOQ9t3gnfikWVp6S5RWIvJVtuXMfChAAQpks0Cs++G6qH/qY7syNv1wUb+V1fp1klyxHygpaG75QQizieGUOXN/SWv06Gh80LcuZt4Pz9jvagZOAQpQgAIUoAAFKBBNgAX9nBsUoAAFKEABClCAAlkpoJTSq/TfaJYcC8mtX/Iz+jWDLuo3a/rBCP2ARKymV6oveLi96SF6t4StVbqOjS2eQLSHIurOmyYiU+L1wdcpQAEKUIACFHCWgFLqAADDU481Tw4G/EecFWwKovEMvQ+uc4cZRgoGgygtLbUtgr59+6Jz586G/jZu3IiVK1faNk6yOho+fDjatm1r2r3/hWuh9v8rWUOnrF/J7wRvyXTT8YJVDyO4bmbKYuFAFMheAYHvpkVAE9NVj8eKyLzszZ2ZUYACFMhOgVj3w8tWHEJp9aGMTTzR1fp1orooXa/Yn8l56zx07vq/RHce0Ofo1e2tPggRnhxOmStxHkrg/fCM/W5m4BSgAAUoQAEKUIACsQRY0M/5QQEKUIACFKAABSiQlQJ1Ww1/ZpacLkLXxeT73j/m6Nx1MXz+hU1qY8y/4PhKNEd3B2uL4OMV0tuVmB5frwwfzXH1g7ujxqLP1Q8D6DzMmpUHAuzKQ8cQ3iVAG+q294MaHN2lFx9Eyjwbkk+sa6D7ExH+XtcQWJ5DAQpQgAIUSLOAUmqv/jEvMoyap4cBxzK32KahrHL6xfCO/6vp6S+//DL27dvX0K5POq9Tp04oKCgw9HX06FHMnOn8QvH8/HyMGjXK1CL0r3cQmHenLU7p7sQz5lG4vtXLEIY6sBX+vxcCUOkOkeNTIOMFPMN+A9c5g83y+LOI3JHxCTIBClCAAjkmEOt+uC5uf2TB/oSLwp1GqIvTi/s2h16132rTua/bXFNb3J9oUbzVMew+rntHX+3K9DrXcNN53FO6t/ZBBastkQchnDRHdP76YYRojffDrc4AHkcBClCAAhSgAAUokGkCLPzItCvGeClAAQpQgAIUoAAFLAsopfQK/UTXhVkAACAASURBVHqlfkPTBfGxitEtD2LDgbpgu/UFPuS1cdcWv+e19UQtgg8Pl8pi+Dirw5/0cIR2DecTLqA3I0rlLgmxdgkIx6bj1sX9tV9T/NBErClkIfYpIjLNhmnILihAAQpQgAIUSLGAUmonAMNS6zV/Gwkc/TLF0ThjON9tywGXxxDMJ598gjfeeMOWIL1eL4qKikz7WrBgAfbu1c9ZOLuNHz8ep5xyijFIFULtDg8BZz+4bEXX1akvPCN/b3po4OWfIvS583dTsJInj6FAOgVcF14Dz8CfmYXwsYicl87YODYFKEABCjRMINb98IYUhDcsiuSfpQv6dbF7oqvPh4v7N2ypwdJ1ztoVzayIP1JSxz/1sV0JA4dX+W/f0o1uZ/lOuGmHsEkiDwokHEACJ+hYn7zNfEeyum54PzwBTx5KAQpQgAIUoAAFKJBZAizoz6zrxWgpQAEKUIACFKAABRIUUEq9BmCA2Wl6hf53HtqTYI/2Hh5v9fVoo+lV+vUuA6lqBQ+3j/uQgdVYdNG8fiAhVS3eAwnR4tC+2jmdTe+OEN6lwSSOShEZmM74ODYFKEABClCAAg0XUEptBXB6ZA/+aaOhDqf3Z9SGZ9W4M71Fz0FOO8fQyeHDhzFr1qzGdV7v7BEjRqBNmzaG/t59912sX7/etnGS1VGXLl3Qp08f0+6D62chuPx/kjV0CvsVeL9TATn1DMOYoS1vITD/RymMhUNRIDsFpGk+vFNejpbc2SKyOTszZ1YUoAAFslsg1v1wvVL9vaXOf4DVyhVKZPV5s/50AfuO/UHoonbtksrV+8MPIoR3Gqi/En+83Mf+dnu8QzL69ftLWtfuThCl8X54Rl9dBk8BClCAAhSgAAUoEE+ABf3xhPg6BShAAQpQgAIUoEBGC9RtNayL+juZJZLKleIjx7ew+npU+1Q/jKCLyrtNbWVLUb9+iELHn6oWpyg+Zhip3AkhMpA4DyJsEpHOqTLkOBSgAAUoQAEK2C+glNKFkmdF9ux/dizUV4mvumh/hKnv0d3ru3BffrPpwGVlZQgEArYE9W//9m/Q/0W2nTt34tVXX7VljGR3oncZ0LsNGFrgKGqeGJTs4VPSv7tHIdz9/sN0LH/pZKh9m1ISBwehQDYLeItfgLQ2/dXyNhF5PJtzZ24UoAAFslUg3v3wshWHUFp9KGvSDxf2D+reNOEV+w2/D+wP1hb366YL/XXBf2ML/SOL9/UK+TEK1uNel2wu6C8paF6780KUxvvhcWcHD6AABShAAQpQgAIUyHQBFvRn+hVk/BSgAAUoQAEKUIACcQWUUnqFfl3Ub2h6tXi9EnsqC8zDQTSmoD8dDyI0dKX7+ujpWPW+MXGnq6Dfws4NA0WkMu7k5wEUoAAFKEABCjhWQCm1EYChitL//ASog9m96mK0iyJNW8M75SXTl1etWoVPP/3UluupV+fXq/SbtfLycvj9flvGSWYnvXr1wgUXXGA6RGDJrxH66JVkDp+avj158On54G1mGC/03lwEKn+bmjg4CgWyWMDd9wdwX1xiluEsEZmYxakzNQpQgAJZLRDrfrhemf6RBfsbXajuNEBdOK8L5Qd2b9qogvnIvLRXuOkCf93q/5v++64DQbQ91X3igYL2Lb/5s51O95TuzbrrFvbp3tGHB0pax+Li/XA7JxP7ogAFKEABClCAAhRwpAAL+h15WRgUBShAAQpQgAIUoIDdAkqp+wD80qxfXdS/+sHd0F9T3Qoebp/wqvepXp2/vklDV+pP54MTOn69u8AZ/YyFQLGut45ZF/Snull40ONXIqLnMxsFKEABClCAAhksoJT6CMC5kSn4XyiE2v9FBmfWuNB9Ny0CmrQwdLJ9+3YsWbKkcZ3XOzvaCvdVVVX4/PPPbRsnWR19/fMgJk+eDP01sqmD2+B/PjvqcN1974T74mIjY7AGNdPGAMcOJIuY/VIgJwRcZ10Oz+g/mOX6FYAWIqJyAoJJUoACFMhCgVj3w3VBui4OjyxMzxYGXdyvV3of3KNpVqSkdw3QOys0drcAp2Lo6/XkbW1jhcf74U69eIyLAhSgAAUoQAEKUMBWARb028rJzihAAQpQgAIUoAAFnCpQt9XwMwD0av2Glq4ieb16/On9mkUt6tdx6cLyo7uDtV/Df0+3cyIF8lurDtfugpDuph9G0MXy+r/8C3y14eS19US1f+ehPWnZuaHX3adBxxqlVYrIwHRbcnwKUIACFKAABRovoJR6D8CFkT35pxdBfbml8QNkaA+eUf8D19l9DNEHg0GUlpballVBQQE6depk6E/vAqB3A8iENmjQIJxxxhmmofpLS6D2Of/BhHjO0rwdvNfNAsRlnBNvPIbgP56L1wVfpwAFYgm4vfDdvBhwH/8dOaL1EZHMeEPkVaYABShAAYNAvPvhukj83tK9WS2XrFX7U4Gmr8+GLTUorT6UiuHSOsb9Ja1j7arA++FpvTocnAIUoAAFKEABClAglQIs6E+lNseiAAUoQAEKUIACFEirQN2HGK8BMFbuAEhX4bku3m59ge/EDgFOKdqPd7HCcevieF0Yr5sulg/Hv++DGsc8gGAlF31M+Dqk6xrEKebfJCKd4+XC1ylAAQpQgAIUyAwBpdQ/AfSIjNZf+m2ofZ9lRhJJiNLVuT88V/+3ac/z5s3DgQP2rMjeuXNn9O3b1zDO0aNHMXPmzCRkZn+XzZo1w4QJE0w7Dn3xDwTm3mH/oGnoUc8HPS8imzq8F/7nxgKh1O+0lgYGDkmBpAl4rvk/uDpeYdY/V8NNmjo7pgAFKJAagXj3w5euO4JHF+xPTTBpHiVc3N/tLF9t8bj+u9NaLhXxh+3jFPPzfrjTJinjoQAFKEABClCAAhRIqgAL+pPKy84pQAEKUIACFKAABZwmoJTSK/Tron7TtnH2QXw6+6DTwmY8OSCgd2voMr5FrEwHikhlDlAwRQpQgAIUoEBOCCil/gHgkshk/eXXQ+35JCcMTJN0ueG79XXTFdnff/99rF692habvLw8TJo0ybSvl19+Gfv27bNlnGR3Mnr0aLRs2dI4jFKoeXIQEDiW7BCS3r+ccQm84/5sOk5g8S8Q+nhJ0mPgABTIZgH3xcVw973TLMVVImLcMiWbMZgbBShAgSwUiHc/vGzFoZxYBT7y0uqC/sE9mkIX+Ldv6U55gf/O/UHs2B+sXYVfF/Kv31yThbMvdkolBc1R3Ld5rIN4PzznZgUTpgAFKEABClCAArktwIL+3L7+zJ4CFKAABShAAQrkpIBS6j4Av4yWPIv6c3JapDXpM/o1Q7eprWLFwJUR03qFODgFKEABClDAfgGl1FsALovs2T/jRqjdH9k/YAb16P12OaTlWYaIDx48iLlz59qWydVXX43TTjvN0N+aNWuwYcMG28ZJZkenn346Bg8ebDpEcP0sBJf/TzKHT1nf3pLpkHzjRmtqx3r4X7wlZXFwIApko4C07gxv8QtmqSkALUTkq2zMmzlRgAIUyCWBePfDc7Wov/4c0AX++j9d3K+L/MN/buxK/rpwX7dcL96P/H7TD1PcOdLkweRvDuT98Fx6k2KuFKAABShAAQpQgAK1Aizo50SgAAUoQAEKUIACFMg5gbqthp8BoFfrN20s6s+5aZG2hPMvbIJedxsLyeoFVCkiA9MWIAemAAUoQAEKUCApAkqplQB6R3bun3kT1M73kzJmpnSqV4rWK0ZHtq8LkVBWVoZg8HhRTGPbxRdfjB49ehi62blzJ1599dXGdp+y8wsLC9GkSRPjeIFjqHkiO36MdF0wCp5B95ia+mfcALX745R5cyAKZKOAd8rLkKb5ZqlNFJFZ2Zgzc6IABSiQSwJW7oezqN98RtQv6A//WRf912/638Mr7ut/138OF/Ln0jyzmmv3jj48UNI61uG8H24Vk8dRgAIUoAAFKEABCmSVAAv6s+pyMhkKUIACFKAABShAAasC8T7EOLI7iA1Pfol97x+z2iWPo0DCAizmT5iMJ1CAAhSgAAWyRkAptRxAv8iE/LNugdq+PmvybEgi0rw9vNfPNj11+fLl2Lx5c0O6NZzTpk0bjBgxwrQv/eBAIBCwZZxkd9KtWzdccsklpsMEXnsQofdfSnYIye/f7YXvhvlA3qmGsUIfL0Fg8S+SHwNHoEAWC3gG/gyuC68xy/AJEbk1i1NnahSgAAVyRiDe/XBdgP7Igv1Yv7kmZ0yYaOoFWMyfenOOSAEKUIACFKAABSiQOQIs6M+ca8VIKUABClCAAhSgAAVsFqj7EOM1AJ3MumZRv83g7O4kAQvF/JtEpDPZKEABClCAAhTITgGl1BIAgyOz88/+HtS2tdmZdAJZ+aYuAbzNDGds3boVy5YtS6Cn2IcWFRXB6/UaDrLzwQHbgo3R0eTJk+FyuQxHqIPb4X9+QipCSPoY7stugv7PrPmfHQP11e6kx8ABKJCtAq6ug+AZfr9Zevy9NFsvOvOiAAVyUiDe/XAW9efktEhZ0haK+flzR8quBgeiAAUoQAEKUIACFHCiAAv6nXhVGBMFKEABClCAAhSgQMoE4n2IoYv6Vz+4G/orGwXsEmjaxo2Ch9vH6m4TgIEior+yUYACFKAABSiQhQJKqVcBDI1MLTD3DoS++EcWZpxYSp4xf4TrW5caTvL7/SgvL0+ssxhHFxQUoFMn4/O9n3zyCd544w3bxkl2R9Hy0OP6S0ug9n2e7BCS3r80aw3v9XMBl9swVvAfzyH4xmNJj4EDUCBrBZo0h++mRQBMPzY8X0Q+ytrcmRgFKECBHBOIdz9cF/XfU7oX+isbBewSaNfSjSdvaxurO94Ptwub/VCAAhSgAAUoQAEKZKwAC/oz9tIxcApQgAIUoAAFKEABuwTqPsT4LFp/LOq3S5r9aAELxfz6MF3MX0kxClCAAhSgAAWyV0Ap9TKAkZEZBub/CKEtb2Vv4hYzc50/Ap7BvzA9etasWTh8+LDFnmIf1qVLF/Tp08dw0NGjRzFz5kxbxkhFJz6fD9dee63pUKGt7yIw5/ZUhJH0MTyDfw7X+Vcbxzm6HzV/M/n3pEfEASiQPQLeiU9C2nczS+g2EXk8ezJlJhSgAAUoEO9+OIv6OUfsFLBQzK+H4/1wO9HZFwUoQAEKUIACFKBARgqwoD8jLxuDpgAFKEABClCAAhSwWyDehxi6qH/Dk19i3/vH7B6a/eWQQP6FTdDr7tPiZcwPL+IJ8XUKUIACFKBAFggopeYCGBOZSuDlnyD0+aosyLCRKbi98N2qn2803sJet24d1q5d28gBjp+el5eHSZMmmfb10ksv4csvv7RlnFR0MnLkSLRu3do4lFKoeWow4D+aijCSOoa0ORfea581HSNQ+d8IvTcvqeOzcwpks4D7ilvhvvQGsxRniEhRNufO3ChAAQrkokC8++G6qP+RBfuxfnNNLvIwZ5sEunf04YESk99RTu6f98Nt8mY3FKAABShAAQpQgAKZLcCC/sy+foyeAhSgAAUoQAEKUMBGAaXUjQCeidalLurfOPsgtlbZsxqojaGzqwwQYDF/BlwkhkgBClCAAhRIoYBS6kUAEyKHDCy4C6FNVSmMxLlDea+bBWnRwRCgLrLXxfZ2tWiF8GvWrMGGDRvsGibp/bRt2xbDhw83HSe4YQ6Cr/8u6TGkYgDv+L9CTr/YMJTatwn+0smpCIFjUCArBVzfugyeMY+Y5bZXROI+mZ6VKEyKAhSgQJYLxLsfrov6y1YcwtJ1R7JcguklQ4DF/MlQZZ8UoAAFKEABClCAAtkswIL+bL66zI0CFKAABShAAQpQIGGBeB9i6KL+bVWH8ensgwn3zRNyV4DF/Ll77Zk5BShAAQpQIJqAUqocwLWRrwde+RlCG/XK9Gyeq/4Trm7jDBBKKUyfPh36qx2tZ8+e6N69u6GrHTt2YPHixXYMkbI+9G4DetcBQwscRc0Tg1IWRzIHcnUZAM+IB02HCMz7IUL/ejuZw7NvCmSvgNsH39SlgMttlmMPEVmfvckzMwpQgAK5KxDvfrgu6l+2/ghKqw/lLhIzT1iAxfwJk/EEClCAAhSgAAUoQAEKmOxXTBQKUIACFKAABShAAQrkuMDXhUH3AfhlLAa9Uj+L+nN8olhM/4x+zdBtaqt4R08RkWnxDuLrFKAABShAAQpkj4BS6u8Avh2ZUeDVXyD0yZLsSbQRmUibc+G99lnTHpYuXYpt27Y1ovdvTo22sr1+YKC8vByBQMCWcVLRSbdu3XDJJZeYDhVYdj9CHyxIRRjJHUNcqN29oXk7wzihz1ci8PJPkzs+e6dAFgt4x/0FckZPswzv/HqV/j9mcepMjQIUoEBOC1i5H65X6mdRf05PE8vJD+7RFHeObBnveN4PjyfE1ylAAQpQgAIUoAAFck6AK/Tn3CVnwhSgAAUoQAEKUIACVgSsfIjBon4rkrl9TNfxLdBlfIt4CPzwIp4QX6cABShAAQpkoYBS6hkAN0amFlh8H0Ifv5qFGTcsJd+tlYDbZzh58+bNWL58ecM6NTmrqKgIXq/X8Mrrr7+OLVu22DZOKjqaPHkyXC6XYSh1cBv8z09MRQhJH8PdswTuPj8wHcf/QiHU/i+SHgMHoEA2Crh7fRfuy282S22WiGTHG0g2XjjmRAEKUMAGASv3w1nUbwN0lndRUtAcxX2bx8uS98PjCfF1ClCAAhSgAAUoQIGcFGBBf05ediZNAQpQgAIUoAAFKGBFIN52w7oPFvVbkczNY/Sq/Hp1/jhtoIhUxjuIr1OAAhSgAAUokH0CSqmnANwUmVlg6f0IfZgFq6jbdMm8Ex6HdOhh6O3YsWOoqKiwaRSgX79+OPvssw39ffzxx3jzzTdtGycVHUXLRY/tL/8O1J6NqQgjuWN4m8E35SXAk2cYJ7jyTwi+Oz2547N3CmSpgF6dX6/Sb9L2iEibLE2baVGAAhSgQJ2AlfvhLOrndIkmoFfl16vzx2m8Hx5PiK9TgAIUoAAFKEABCuSsAAv6c/bSM3EKUIACFKAABShAASsCSqlOAD6LdeyR3UGsfnA39Fc2CjRt44Yu5s+/sEk8DH54EU+Ir1OAAhSgAAWyWEAp9RiAWyNTDLz2EELvz8/izBNLzd1jItz9fmJ60syZM3H06NHEOoxydNeuXdG7d2/Dq4cPH8asWbNsGSNVnTRp0gSFhYWmw6lt/4R/9m2pCiWp4+h5oedHZAuufhbBNx9P6tjsnAJZK+Bywzd1qenOKAB6iMj6rM2diVGAAhSgQK2AlfvhO/cHcU/pXuivbBRo19INXczfo6NxZ7UIHd4P53ShAAUoQAEKUIACFKBADAEW9HN6UIACFKAABShAAQpQII5A3YcYrwHQxf2mTRfz69X6t1YdpmcOC+gi/l53nxZPYBMAva0wV+aPJ8XXKUABClCAAlksoJT6I4A7IlMMVP4WoffmZnHmCaamV2KfusT0pDVr1mDDhg0Jdmh+eF5eHiZNmmT64vz587F//35bxklVJyNHjkTr1q2NwymFmicGAEF/qkJJ2jjSvD28k0sNq/T7pxdDfbk5aeOyYwpku4BnzKNwfauXWZq3i8hfsz1/5kcBClCAAieK+mPeD9fF/Hq1/qXrjpAshwW6d/ThgRKT3ztONuH98ByeI0ydAhSgAAUoQAEKUMC6AAv6rVvxSApQgAIUoAAFKECBHBawWtS/reowPp19MIelcjf1ruNboMv4FvEA9IcXeiUi/ZWNAhSgAAUoQIEcFlBKPQzgPyIJgsv/F8H1L+awjDF13w3zgFPaGF7Yu3cvFixYYJvVqFGjkJ+fb+jvH//4B9577z3bxklFR23btsXw4cNNhwp9uBCBpb9JRRhJH8N1/tVwX3ELdHG/2vk+Ast/D7Xzg6SPywEokM0C7l5T4L58qlmK5SJSnM25MzcKUIACFPhGwMr9cF3Uv2z9EZRWHyJdDgqUFDRHcd/m8TLn/fB4QnydAhSgAAUoQAEKUIACdQIs6OdUoAAFKEABClCAAhSggEUBKx9i6K70av2rH9xd+5Ut+wWatnGj29RW0Kvzx2mVIjIw3kF8nQIUoAAFKECB3BBQSv0ewE8jsw2ueBTBtWW5gWAxS8/gX8B1/gjD0UopvPDCCxZ7iX9Yz5490b17d8OB27dvx5Il5rsExO81fUdMnDgRTZs2NQYQ9KPm8avSFxhHpgAFHC3gOvPf4Rn7J7MY94iI8ekqR2fD4ChAAQpQoDECVu+H68L+e0r3Qn9ly36Bdi3duHNkS/To6IuXLO+HxxPi6xSgAAUoQAEKUIACFKgnwIJ+TgcKUIACFKAABShAAQokIFD3IcYvAdwY6zRdzL9x9kFsrTqcQO88NNMEdBF/r7tPsxI2P7ywosRjKEABClCAAjkkoJR6EMDdkSkHV/0FwTV/zyGJ+KlKhx7wTnjc9MBXX30VO3fujN+JhSPatWuHYcOGGY7UDw6Ul5cjEAhY6MU5h5x//vm47LLLTAMKrvorgmued06wjIQCFHCOgNsH39SlgMttFtN5IvKxc4JlJBSgAAUokGwBq/fDdTF/2YpDWLruSLJDYv9pFOje0YcHSlpbiYD3w60o8RgKUIACFKAABShAAQrUE2BBP6cDBShAAQpQgAIUoAAFEhSo+xBDF/Trwv6oTRf1b6s6jE9nH0xwBB6eCQJdx7dAl/EtrIT6KxG5z8qBPIYCFKAABShAgdwRUEr9GsDPIzMOvvk4gqufzR0Ii5n6blsOuDyGoz/77DOsWLHCYi+xD/v6ZzYUFRXB4zGOU1lZiX/961+2jJPKTkpKSuB2G4ty1ZF98D8zKpWhcCwKUCCDBLzj/wo5/WKziG8WkaczKBWGSgEKUIACNghYvR+ui/qXrT+C0upDNozKLpwmUFLQHMV9m1sJi/fDrSjxGApQgAIUoAAFKEABCkQIsKCfU4ICFKAABShAAQpQgAINFLC65bAu7F/94G7or2yZL9C0jRvdpraCXp0/TtsEYIqIVMY7kK9TgAIUoAAFKJB7AkopXcyvi/pPasG3n4b+j+1kAe+kpyHtLjSwHDlyBC+++KJtXP3790fHjh0N/X300Ud46623bBsnVR1dfvnlOO+880yHC8z/EUJbMi+nVNlxHArksoD7ilvgvtR0Y8JpIjIll22YOwUoQIFcFrB6P1wX9t9Tuhf6K1vmC7Rr6cadI1uiR0dfvGR4PzyeEF+nAAUoQAEKUIACFKBADAEW9HN6UIACFKAABShAAQpQoBECVrcc5mr9jUB2yKm6kP+Mfs2srsrPLYUdct0YBgUoQAEKUMCpAkqpuwE8GBmfXp1fr9LPdrKAu2cJ3H1+YMpSXl4Ov99vC9k555yDK6+80tDX4cOHMWvWLFvGSGUnLpcLepV+vftAZFN7P4O/7NupDIdjUYACGSLg6nglPNc8bBbtRyJyfoakwTApQAEKUCAJAlbvh3O1/iTgp7hLXcg/uEdTq6vy8354iq8Ph6MABShAAQpQgAIUyD4BFvRn3zVlRhSgAAUoQAEKUIACKRawuuWwDouF/Sm+ODYNpwv59ar8Fhu3FLYIxcMoQAEKUIACuSyglPopgN9HGgTX/B3BVX/JZRrz3L1N4Zu61PS11atX4/3337fFLC8vD5MmTTLta/78+di/f78t46SykyFDhqBDhw6mQ/pfKILavyWV4XAsClAgEwR8p8B38+JokbYUkQOZkAZjpAAFKECB5Agkcj+chf3JuQbJ7lUX8utV+S023g+3CMXDKEABClCAAhSgAAUoEEuABf2cHxRwuMC4fiX/qaB+Gw5TIHfNqSr9ncPDZngUsCwwod93Tg8iUAWga91J+0S5hs6pnr7acic8kAIOESgsLHQf2y5XAq7vi8IgCNrXhXZEFKqlia9k9tLn9jgkXIaRBAGrWw7roXVh/+oHd9d+ZXOugF6VXxfy51/YxEqQ3FLYihKPoQAFKEABClCgVkAp9SMA/xfJEVxbhuCKR6lkIuC7cT7Q7DTDK3v27MHChQttMxs1ahTy8/MN/dn54IBtwVroqHnz5hg3bpzpkaEv1iAw9/sWeuEhFKBArgl4i1+AtO5slvZoEXkp1zyYLwUoQAEKGAUSuR+uC/vvKd0L/ZXNuQJ6VX5dyN+jo89KkLwfbkWJx1CAAhSgAAUyWKD3oMLLxYVXv76PHX7S73MVQt9Vyyq+yOC0GDoFHCvAgn7HXhoGRoHjAizo50zIdgEW9Cd+hQt7Fzb1u13XhVxyqSukVnuDoecrVlUcSbwnnmGnwMgBhR18AfdzSjA0Sr+fuuHpN6vq79vsHJd9OU/A6pbDOnKu1u+861c/oq7jW6DL+BZWg+SWwlaleBwFKEABClCAArUCSqk7APwxkiO4biaCVQ9TyUTAM+SXcJ033PBKKBTC9OnTbTO75JJL0K1bN0N/27Ztw9Kl5rsE2DZ4kjoaPXo0WrY0WWFTKdQ8PQyo+SpJI7NbClAgUwU8A/4LrovGmIX/kIj8LFPzYtwUoAAFKGCvQCL3w7lav732dvdWUtAcxX2bW+2W98OtSvE4ClCAAhSgQAYLsKA/gy8eQ89IARb0Z+RlS2/QhUMKW9Yccy8A0Kcukq9cIRkxe0VpdXojy87RWdCfndeVWX0jwIL+hGeDjOlX9LBA9EqOtU1B/WFeVfmPa//IlhaB8X2ua6fc/pcUcFm0ABTwOkKHR89bMe9gWoLkoCkXUErd9/X35S+tDMzCfitKqTsmwUJ+vQrRsyKirzcbBShAAQpQgAIUsCyglLoVwGORJ4Q2zEHgdW7OaAYp7brBO+lJU+NFixZh165dlv1jHdi+fXsMHWp8VjsYDKKiogKBQMCWcVLZSYcOHTBkyBDTIUMfL0ZgsaVfXVIZMseiAAXSLOC6YBQ8g+4xi+J1ERmQ5vA4PAUoQAEKOEwgkfvhLOx31sVLsJCf98OddfkcGU2foYXXQWEaAFddgPOO7cuf/5TvQwAAIABJREFUtHr1E35HBsygKEABClAgqgAL+jk5KJBaARb0p9Y7K0Yb37ekIORSrwA4JZyQAH+aU1V2J4tJ7b/ELOi335Q9OkuABf2JXY/CAYXN/UH3XAUMqnfmP0NuGTy/snR3Yr3xaJsEDA9ZHO9XfakgL7kElUpJR4g6uN+V96fKymlHbRqX3WSAQN3qRDeysD8DLhaABAv5dVLTRGRKZmTHKClAAQpQgAIUcJqAUuomAE9FxhV6/yUEXnvQaeE6Jh7fra8Dbq8hnk2bNqG62p71Rr5+WBNFRUXweDyGcV577TV88UVm7ig9ceJENG3a1HgtQ0HUPD4AUEHHXGcGQgEKpF9AWnWEd3KZWSB6p9DmIhJKf5SMgAIUoAAFnCSQ6P1wFvan9+olWMjP++HpvVwZM/qll97ibZK/byaA+ls97XG5XYOrF5WvzZhEGCgFKEABCtQKsKCfE4ECqRVgQX9qvbNhNBnXr/hRBegtweu3T4KB4ICXVlVk5qdZDr4yLOi3dnFYFG7NyYlH5fK1G1cw+VIlocUA8uuuzaduePrNqvr7tmjXasCAG/NaBY6+oAQTwsco4KUD7rxCFoqnZ4aP7l/Y2aXcS79eobtzvQie97mDt1dUVhxKT1Qc1WkCdR9kvPZ1AXgnK7FxxX4rSvYc07SNG2f0a4Yu41sk0qFehWjK1ysSViZyEo+lAAUoQAEKUIAC9QWUUtfrnX4iVUIfvoLA0l8TK4qAd+JTkPYXGV49evQoZs7UNQP2tKuuugpnnXWWobOPPvoIb731lj2DpLiXc845B1deeaXpqME1f0dw1V9SHBGHowAFnC7gu/lVwNfcLMweIrLe6fEzPgpQgAIUSI9AovfDWdifuuvUrqUbg3s0RXFf0/+/RwuE98NTd4kyfqSC4UUXh4Ih/bnpaScno36+csnM+52cYJ8hk+4F5DffxKhKVy6ZOdnJMedSbH2GTJoOSEm96+P4OZXq65OLRr0HFZ4pLqwAcHad934VwrBVyyoy8+ZdqieNhfFY0G8BiYdQwEYBFvTbiJkLXV3Tu/BMt8etC5fOicg3qKC+M6+q3HS5llywSVaOLOi3JpvLReHWhJx7VC5fu4YU9OsrOaZ/8SUSwnMQdIfCeuXC9fOWl61x7lXO7sjG9S26WrlkPgB3bab6mjSRIfOWlu7I7syZXaICia5OpPtnYX+iytaPb0Qh/7Nfr9h6n/WReCQFKEABClCAAhQwF1BKFQMojXw19PFiBBb/kmxRBFzdJ8LT/yemr5aVlSEQCNhiF634/fDhw5g1a5YtY6SjE73zgNdr3OEA/sOoeXJIOkLimBSggIMFPKP/ANdZl5tFqB9yn+bg0BkaBShAAQqkWaAh98NZ2J+8i9aIQn7eD0/eZcnKno1F8SfSfNsX8A+rrJzzpVMTZ0G/U6/M8bhysVg90SuSi0Ys6E90liR+PAv6EzfjGRRojAAL+hujl4PnjulXVCyQv58oWqxnoAQLm/iDEytWVejtVtlsEmBBvzXIXC4Ktybk3KNy+do1tKDfuVczNyOLfJ8G1FNzq8qn5qYGs7Yi0JAPMsKF/VurDtcW+bM1XKCBhfx6wEoRGdjwkXkmBShAAQpQgAIUOFlAKTURgGFJ+dCnyxBYdC+5ogoIfLdXAzDe2l6zZg02bNhgi12zZs0wYcKJzfFO6nPevHk4cOCALeOkupOePXuie/fupsMGq/4XwXUvpjokjkcBCjhYwH3FLXBfeqNZhH8WkcidnB2cCUOjAAUoQIF0CTTkfni4sH/puiPQf2ZruEADC/n1gLwf3nD2nD1zwIBxrWo83lcBXGaC4FdKTVi1dOZLTgViQb9Tr8zxuHKxWD3RK5KLRizoT3SWJH48C/oTN+MZFGiMAAv6G6OXY+cW9i5seszrflEUrq5LfR8UdkBwQd3fd7rcavDsynJus2rj3GBBvzXMXC4Ktybk3KNy+dqxoN+58zKRyPg+nYgWj60vUPdBxjNf3xgfkIiMLujfOPsgdHE/mzWBcBF//gU+5F/YxNpJ3xzF7YQTFePxFKAABShAAQpYElBKjQUwJ/Lg0GdVCCy8y1IfuXqQ97pZkBYdDOnv27cPL7/8sm0s11xzDVq1amXo75133sEHH3xg2zip7mjy5MlwuVyGYdXR/fD/LXzrN9VRcTwKUMCJAq5O/eAZ+Vuz0N4WEdOl+52YB2OiAAUoQIH0CzT0frgu6C9bcQi6uJ/NmkC4iL/bWT706OizdtI3R/F+eKJiPP6EQO/Bk64REb2lXXhbuA8BnAmged1BT6xcUnFb7X7nDmws6HfgRakXUi4Wqyd6RXLRiAX9ic6SxI9nQX/iZjyDAo0RYEF/Y/Ry7NzxA4q6h4KyFEA7nbqIVCCk5iuBLkRzH/83/GrO8rL7cowmqemyUNQaby4XhVsTcu5RuXztWNDv3HmZSGR8n05Ei8eaCSil9FJ3NzSksH/f+8ewtfoI9Fc2o0AjVuPXnekPLn4lItNoSwEKUIACFKAABZIhoJQa+fWqdYbq89DnKxF4+afJGDJr+nT3/39wdx9vyCcUCmH69Om25fnv//7vuOiiiwz9bd26FcuWLbNtnFR31LdvX3Tu3Nl02MDinyP0sb4FzEYBClAAkKb58E4xfVCqBkBTEQnRiQIUoAAFKJCIQEPvh+vC/nWba7Bs/RGs36z/N8QWKdCI1fh1V7wfzinVWAHpM6TwMQC31HV0WAm+Iwp311uxfwtCroErl5V/2tjBknE+C/qToWpfn7lYrJ6oXi4asaA/0VmS+PEs6E/cjGdQoDECLOhvjF6OnTuuf/F9SuGXdWkHFdR34HO9JsfUEgjC+zS/GVCuq1+unr4vx3iSli4LRa3R5nJRuDUh5x6Vy9eOBf3OnZeJRMb36US0eGwsgYauUKT71Kv2s7j/uG4ji/jDH1xMEZFKzlgKUIACFKAABSiQTAGl1NCvdwzXW9Gf1EJb3kJg/o+SOXTG9y2nngHvd2aa5rFkyRJs377dlhw7dOiAIUOGGPoKBoOYMWMG9NdMbB6PB0VFRXrBFkP46qvd8D87JhPTYswUoECSBLw3zoc0O82s9+4isiFJw7JbClCAAhTIcoHG3A9ncf83k6ORRfy6I67In+Xfa6lKr8+goq5whV4DcFbdmG/7Av5hfo9vioJ6+EQcgikrF1c4ciElFvSnarY0bJxcLFZPVCoXjVjQn+gsSfx4FvQnbsYzKNAYARb0N0Yvh84dVTA53yOhhQCuqEv7s5AEB89fXrFpXL/iRxVwR92/1yglY+dVl77SGJ7CwkL3se1ypcB1M4B+AM4G4AGgPyXb8vUKtpUKoaeadFBvVFRUJPzJ2fjB158WOlbzbQiKAJwPoO5utDoIyDoolLua+F6YvfS5PQ3JY2z/4rMAuRUhNRGCcxoTeyMLRWVsv8ILAfcPAIyo++VJ76YQgMInAlmkJPDE3KqK9+NtaxZZdC3AMq87OLaisuKrsQXFl0PwM0ANBKQFoA6Kku/PqS573syvcEBh82MB19VwyRQJ4d8haF93XADA5wCq4l3fsQUloyFqXiLXRyB3zakq/V28c2rjC3rGCdT3ANXjeE61bY8o/CMk8lwTd2BORWXFoXh9Rb5+8tw7qW+9T+QHgMyHqKfmLi/T8zyZTcYXFJ0bcsl3oaA/pe2kayDDeQL4sLHfBzrX4LFjN0DkegG61X0fhK/xYhUK/mHeiooPG1vQf8ult3h3ND04Qly4ToVU/5PmU4LzXOcfY64fuvqKb5/apEmwUCl896S5obBDCZYBoT/Hel+K/H62dIGVjJlbXTq//rGNfF9A7XuUkpsBNRrABfWvfUPmeCwz/X5es00GQlz6fajvN++30O+vH0LwZ58/OLtiVUWy90qtfT8U5blFQQ2v996sN3XcIS5ZrkJ4vv2RFq88sfoJf6xrk8z3H0tzggdlvUDdBxn6IUq9cn/CTRf3b6s6jL0f1OTMyv3hIv7T+zWrLehvYNMF/LqQX3+AwUYBClCAAhSgAAWSLqCUGgBAf9h9Ugt9sRqBufpXKLZYAr6pSwFv+FbGN0du2bIFr7/+ui14uuBdF77rAvjI9tprr+GLL76wZZx0dDJw4ECceeaZpkMH5v8HQlveTEdYHJMCFHCggOeah+HqeKVZZJNFpNSBITMkClCAAhTIIIHG3g/Xxf161X69en+urNwfLuIf1L0p9J8b2Hg/vIFwPM1coM/Qwhuh8Ez4VSXy0KrFM35WMLzo4lAwpLeBCz8hulR9hdGrLH42bFKs+7kKoe+qZRVxfyHvO2TSBAV58ZuIVenKJTMn67/37TumhWraZAGAggSuqaWxBwwobF7jUYWA6N25LwbQqm6MYxB8IgrzVSj42Mpls3RtTNxmUkxbLUeOjVyxYt7BS4cUtswTKVFKfVcBFwlwSl2HuwG8Dpc8emZLtcKkrkp6D5rUW1zy4zqDtgBcAPSW4FsUMFtCwT9bjbF+Ero+4F971BXiwk2ADAbwLQDhNysd1wZAPesLSEVllJobk+se1wnACZdYB19UWOjL36euUZDbAVwavj4K+EqA9xRkRpOAe1plZamONaEW49rrujb9+eOrCvjrqiUV6+PVaMUbOHONStoc8wRvFKhrI+aspe8P4/d1PCn9uvr5yiUz77dypMVj5MohRRcIglMFomtu9INMTerO/RLAx4nMI5P3o/rvNdJ7UOFl4pI7oetcgDa1GR2frxsVML0G+OvqJRX7LcZ+4rA+gyacrVzu74tCIQQdI98DEMIj+r2WBf2JyvJ4CjROgAX9jfPLmbPHFJSMEFFzAfh00gL8aU5V2Z36/xFjC64dAnHpPVdrX4PC9P2e7TdUVlbqwt2E2/h+JVeFlHoMUltkGrsJ3oAK3jS3quK9eIfq13Whdk3I/QAU9A9mxk/iTupEHVTAb5oEQn+yWmg6ckBhB2/Q9SdAxtX7gdQ8NMEbrpC6YXZ1+UexYm9o4e74gqLzQi55Fgqmd9rrjRkE1By/O3THgsqKqMuXmRRdfwTBECjoefAfhnxFbpu7vPTx+rkV9i5seszjukOAn9crko+V/hoFuXFeVek/Iw9KRkFtbWH4KQd+CKV+ES8+BewSwQ/mLi+bYeUH7cTmXu2DKzN9geDtFasq9lqZ24kcM7Zf4UUQ99MW5obu9ogSPNjEH/xfq98HCTgGofBY0OV6xK1qHxjqWpfHPlGuoXOqp6+OlZf+RdC/zXNtSNQjAuhfMG15vzCZ6/9UPhmGY2qUiPpDvLkBhSrx4Po5lWWGgtB0F/QfL+RX/2fpPQrW3wOjFfTXBNHR0lxTWO9yqWtnLy/XDxfZ3hKZ8/p726Xkh97TAzOiPTCWjPcf25Nmh1kh0NgPMmrfxHcHcXRXAPs+qMmqAv9wAX/+BT7kXxi+P9Lgy/6rrx9sm8ZC/gb78UQKUIACFKAABRoooJTSDz1XR56utq2Ff/b3Gthr7pzmGfsoXGf2MiR87NgxVFRU2AZx1VVX4ayzwgsMftPthx9+iLffftu2cVLdUdOmTTFx4kTTYdWBrfD/fVKqQ+J4FKCAQwXcvW+H+5LvmEX3WxH5L4eGzbAoQAEKUCDDBOy4H66L+3fsD2LDlpqsKvAPF/B3O8uHHh2Pl2Q0ovF+eCPweKq5QO/ehU3lFOgF6nTxtm57XG7X4OpF5WvrXpsDYFjda4cEuHrFkgrD/RCz3jOpoL8u1x8r4O56hfXRpk0IwAIBvr9iScXmWHPLrKDfF/CPPub26K33/tfCWK+LuCevWFy2VY9TMGRilyBc0+WbBV2jDR8UUQ/uayX3v1dRUWNh/kufoZOGQslf6tV+xDrtACA/PTNf/S3yc/kkFatL38GTJiuRRwG0jhWYLpZ2iTy4r5X6Hyu51z4k8KX8NKTUzyxcD12M/aYbocnVS17caMHV9JBMM9IPOxzzqN8LZGrcejpAf3/MC6jAzW8tnX3SQrzpLujvPaSwh354SaT2YZB47ZiI+l3okDwU6yGmaAX9LhfcCvgzgJF1xfbRxtsJUdetXDzTsBOs2QkJXAv9gM9vBHhdAS8BaFnXn6WHm+Lh8HUKUMBcgAX9nBlWBGRsv5KnATWl7uCTVuEvHFLYsuaYWz+52qfu9fDq/Z9Z6bzeMTK2f/HtUPh9vdWirXSxTwHXzasq0w8VRG0TBnz7W8FgUO/FHd5lwErfUAozmuQFb6mI8zTbmP7Fl0BhpgBdLHV8/KC4sTekoH9Mv+JRAujV8fOtxqKAjRBMmre8bI3ZOSZFzp8phWUitasHGx/9j1hVvLB3Yesaj/uFup0CrIYV1cjuglo9j48ddT8hgmsTCE4X3v9f+8On/izWit7HH/Rw65WK9Mp7CTT1njvoHjlr5XRLT2Zb6FjGFBRNEsHTcYvSIzqz+n2gi/m3NzugC+xvsfBD+PFRFD6oW1U/PF/jFvTXPiAR9DwKqOstj3N8sINQuGNudbn+/lCW5rrgCxXCK1Hnujn8VhXC2Hkryt6p/3I6C/pH9y8Z5FJK532Ghbly4hBRWFzjCV6fyAM/egePENSTgtpf1i2+D9k+33UOMrag6DoI9INW4Z02rKQfBOQ5nztwp9lOHHa//1gJiMfktkDdBxn6/7d6JQ+9o0qDW6YW+NtcwK/99ENXz7KQv8FTiSdSgAIUoAAFKGCDgFLqsq8/kHkrsiu1fT38s/Sv1WyxBFznDYNnyH2mh8ycORNHjx61BfDcc8/FFVcYbycePHgQc+fq9U8ytw0bNgzt2rUzTUDvEqF3i2CjAAUo4DpnCDzDfm0GsVBEdGEBGwUoQAEKUMA2ATvvh2dqgb/NBfz62vB+uG0zlB2ZCZgUnJ+0Cn+foYXXQWFauCA1vHq/Fc1MKejvO7T4DKWC07/eifEqK3nVOyZuIa6J79sC2aSg9FP6elX9+E1hrT+IEU18obNDIdc8AOY3A4w96cLqX6xcUvFgrIUu9WKMX+yDfthXPzSUyNYhIYj605et5P/VL5y3u1hdF9y3+lL9HkrusGx23GKuL+C/sbJyjl513bQdX5UfTwEoin8hTjpiDxRGr1xasSrB82oPzySj2u8PBCugTtQVWk35Y48Lw5e/WnGi/jCNBf3Se+i1xVC6DubEThhW84g5j0wL+pX8SEQ9AtSunG+lWZpPAwaMa+X3eCsUMMRKp3XHfFAXR7O6v7OgPwE8HkqBRAVY0J+oWA4eP7p/YWeXcustsDrXpf/PkFsGz6+3vdC4/sX3KYVfnuAR3DF3eZl+SsxyG9evZKJCbbFp/b2yjwAyV0noJVFyTIlqgpCMEcGEiBX2dwpco+dUTTd8CKoD0MXa/qPuCiUYelJACh8okecE6mP97wpyrkDdFPm0qBI80eGrU++IVrQ9rt/kyxVC+onj+j/0GmIX5bpGb2oQkePWUEiGzV9RusEMK9GCfnNH9SUgZRBUQiEogpZK1RauD6rvqIC17qB32OyVz++MjMWkoD/2ta1X0H+8+No1ExC9/U+4BSFYg5A8IyLviDt4OBjCxaIwGRD9dHb9HRQ2K3dw8LzKik/CJw8YcGNe62DgRKFwKBhqr9yh2d8UOuqcVbEbvhOr+7vdxw6aFedGmR8n4oOo4x4Cvezbd6BQfz/yoALumFdV9pgZSO1q9c0O6Hld/4d3Q9+1c0+p6yN3ptDF1N68YGG8B0qsfKON6V88RhTKTp5/dXND4VUJqX/Cg64hyOUC3BaRJ0Th/jnVZb+I8YuajOlX9FOBPBTxS1pAgOUhqFcE8pmC6uyCjFBA/yg7ZcQs6K99aOCUA38SVfvQQL1mbZ7rBasFct2cqtJ62+t9002cuX782ilZAKh1Xz9d3g4SGlo3t+u/d+k3lPVuj/vqWZUv/Cvcu/5eCAabnCgsD6Lm32q/NyHhbfY2SdA13uV27Qifs9ft2VdZOe2kKoTE3xdM36OsznF97WPOQxMzvZ2X/h4Ob+m3SZTMVS61SoDmIYUBAnVNvbzr0lVP7Xfv+F5Dd3iJ/D6I8v8VvXuMfhhphlLYD4EbSj9so4oj44n23m94/1GB25Xg3vD4+nvFJR79MMOJFu39x8r3Lo+hwEnvdErph8N0Yb8u8G900wX+uulV/PWf9Ur+4aL/8GuNHsRiB7poP6+tB60vOL7CkF59X/9d/7tNLfyhRaWI6O2E2ShAAQpQgAIUoEBaBZRSlwD4R2QQatcH8Fd8N62xZcTg4oLvtipAjLe4N2zYgDVrTNesSDi1Zs2aYcIEfSvS2HRBvy7sz9R26qmnYsyYMabhq0M74H9ufKamxrgpQAEbBSS/E7wlujbJ0LaIiNXiAhsjYlcUoAAFKJArAsrm++G6wF83vYq//rNeyT/85/BrqbLVRfv6v/CK+3r1/fZ1/2ZTDLwfbhMku4kv0HvotQ+KUneHjxTgByuWVPwp/Pc+g4q6whV6DUB4+7sP3e7gwKpFs7bF6z1ZBf26+qPf1YVtAsdwYtsLccudUOo/68U0V4Xw/fDfAyEEO7XFrsjV5HWBbI3Hq3chiCzm36Ggpos6vpiDckl7l8J3FdA9oqg8ZiGuSUF/fbZjSrDs6/ruRRJSOyDStW6Rzd6RhfUKaoZA9L2oc+s6OKCgXnGJ6zUFHFJKXSHHd1I4JyK+uLsq9B5S+F8CPBBxXm3+LnEtCSD4sUdJDwXXYEDp7b9OrZdECFA3r1wy85nwv+kHBDbtQluP65uHA8RVu1K5rrc63kR+p4JKr7Zf2zxNUFO1sGJ3ZD1LbTH/XjyO44uV1m+fQteoKXx4vD+cD8h1xt0F5C8rl8zQDwKYLRgpfYZe+98R80b3dlLfMa69oWA93vdEphnV+u9DOYBx9a+5AOtDgr/VztuY/njdF/CPCz9UoXfCQNNvdlhwe9AhpDAHCt8Kz2sAk1UI74bHcx07dmDFinmNuoHXZ8i1EwGlF7Gtv3X8AUDNVIJXQlDveuA+FwhdqZToWqb2J11Lkd+tXDxDP/RimEcmBf16ZXxdIxReEX+PAIuUYHFtn0r6A0o/XH/yGEC1HDk2MlquMb4XTnofEZGL9a4AJu9V4ZRY0G/1G5XHUaABAizobwBarp0ytn/x96H06sbHmwh+NWd52UnLX40rmHypkpD+H0dtgbUSLGziD06sWFVxxIrX6L4l3Vwupbd+qb9y9ExfIHhrxaqKvZF9jO9fdGEoJDMgtT/o1v2/Hcu87uBYk4JtXWT8sEB+VK+ffUpw47zlZboI/6T/WdYVC98lxx9QCBeV1yhRJfOWl8+KjKVuhwL9w3n91dffFDeK51SW6V+UT2rjBhR3UsHaour6S3uVtz986nVmDwwkUrhb1/ciAOfVGzSq4+irii6TkJTV31UgWtF2jCLnIwrqcZdbHplTWaZXkjf88DGmX/Ftgto5FK7Ii+qv4x7bv7gPFHRx/okHJMzmXX1Yk/jirvIenjpj+xfdBVVbhB5uUeMr7F3Y1O/x3K+gflgvH8MDB+GOxhSUjBBRerm28C+CRyCYMnd52YxIK/1LSc029/ch+O+Tiu4b8ICM4Xumz3Xtgm7/qwLoH7zCLerc0HnWeFyPAnJzveNj7r4R+T5Qe57CeiXy7XlVpScerAj3N7Z/8VlQ+hcsqf+Du3455rUzmU//n70zAW+zuvL+/76S7YRANpYQlrZACy3TZT7C0thxcGJnhdhJsGwnYZ3S0HYoXb5OmXZopzPdhvbrAqWlpXTKGi8Kie0AhcShjrewhe5hK2UnC0v2gC297/lyZcmRpSvplSzbsvO/z5MnYN177rm/e98bWfqfc2wFdVNeMHiD6c6pKPadDeW5ExIKyIi0naIw31SRIuFZz2AtAvlpc3v9lxMFQRiYveCBt3hN+z1JP7xI515YYth7XZFDLKlZt6n+ibg7Te+9x3MdVOgO7AtSEODWvZ7t15nE9knuh11QuDZ/il0f+8FGb9UOqx5Q0ZG/r3rFKrmvY1XGpeUi60nw70rCu3nBBSvG5xcEvw9R10Q927aIfLW5o/7HsZyi/z+d/Uhmh6+RQDoEwlmKIuL+NCvAuJspIujf9bT+zAB47y07JPaPtOhggNifRYvwtShft+ifRf57zHGe0M8nfST6sw93/qXRK/TFhVLKnL41DUPsSgIkQAIkQAIkQALZJCAi/wTgr7E25e0XEKjX3x+ypSKQt6IeakJED3C49969e9HcrBPOZaddfPHFmDgxEot/2OYTTzyBZ5/t/d53pLaFCxdi8mRzpfngQ1+D849NI3Vp9JsESCCLBPI/15XI2lilVHZKomTRX5oiARIgARIYXQSG4vPwiKD/L6/0hOC9ubdX9B9pWvivW/TPIv+thfmRFvlvLc6P/dnx4/uL+Adpl/h5+CCBpVkzgeJ5S6fatkeL9c8K93gVjjWr65H6F6JGqMKyqrsBWRH+WUBElm7euPr+VFwHUdAfN3VhWeUNgPr24Rektqtl9fIUPuq13QLI56L6dQvUDadMkp/EfkeuJVeFcyrnQNSvYzJvP+u1PHPa1te9GjtfIkG/Fuj3QK3c0uLXyfb6tRml1WfaylmrgLMN/msBfX031GcNY1VhmU8LhXWV62Ojxt7W1eL/jEn3cEHpJR/3KEvrxSL6HkeAX+AAvrrZoBk7v3TJsV5410CFEkBG2hP5wcDcZJnwC8sqVwFqWdT+fKOrZfV3Up2hotLKFaKUDhbIC/dNuD9as/PaLvUlBdF2I19e7leiyjs3Nuhz3p/zvOpPOLajE+RGWDla23TSRHzXuPdlVUsB+U2UUFvbS8g21dpiX89FRtNLKy9WSmmtXR9/JfKpzo2rddR4P31ZAv5QUF/ubGn4iYmH4Y7YIw7mbn7Eb0wInC5T3f+8Et+JXi82Rj9PIlhnI3jV4xvXvh33zE73jbXGqV8K5PKo10x3Y+hlg6A/MqxbRH0XB+X/xT5LOrDBMMdBC3JRR8tqY2K7orKqKoHI+xLrAAAgAElEQVTcE7UXep5NCri8s8X/Stw6ynwfs4B7BPh4zGsU9GdykDiGBFwSoKDfJagjtZsW9Xbnee5TggVhBnstS81fu6m2X8kft/1MHEtKSrwT7Cm3RguHU2WD1nYM4vUeEVXR3FH7UPQ8BsFs0uzc4bEqVuSdKEghVsgJyFaP7Vm4pmuVFrcbW3mJ74PKDlU9iGSvMXINrbN42VcFcmPEkIK6vrG99gexhjPlWHFhTTEc6F+UIhGwRtF2AsHuTigsaWqrS/hpvs5IHrA9TdJbDUA3W6CubG6v1W8SErby4mWXKoguuxb5tOOxoFgLHuhYtcs0KFNBfybnw5R1P1HAQcXMmpsguK7PZ4Ubm9rqdHS6KXpXd1OLZ9T8d79s30gYrOL6agpn59dvknt5Kjxq5eVfvHbjXXFvLiNGl5RefqwT6Lkfgk9GfiZKLm1uq9dRp/1a6PwFT7wTSldY6Oud8llIUB0hoaDfUDHEhpIb8qc4PzT8QtTnydKSFafYdrARUNOiHDcG0pjPeurnurcShUeziU5tl24QRNYF/XEVVCBbxeNURFe8MBwkVTFj2WehQhHtkWdwLyxc3LSprj22f6L7IVnlFG3DcBfaorC0ua1uQKqLBOexJT/oVJuCxCLr0c/2zqP2/Y9AdBBGpCUM2Il0cHtPu35g2ZEE0iQQVYJYZ/4YFHF/mi7lQnd+aZELu0AfSIAESIAESIAEkhIQEf1lty5Z3K/JrpcRqI36fpIcExLwFH4enn+OZyUiWLVqFfTf2WjnnHMOzj47/jvwN954A488ohPhjdw2YcIELFq0yLgAOfg2AneYXxu5K6bnJEACmRDIW14HNdGYjP//KKX6Mh9mYptjSIAESIAESCAdAvw83EiLn4enc4jYN6sE4sS6Cqu735m0fMuW2wLRE7ntF+tcrgv6i8p8MwT4HYCjw753JxIrR6/tk7Orz7Es58F+GbYTZPA2C/rVvbsnyb9s9ft7o5AMLXFm/9RjC8sqP3+ouv1PozLuPw0rWNK1fu3O2KniAyHQuHsSqpP5pgMOHBWq2hBJ+ppUiKznzESsXjh76ftheVrCVQe0GefQn292tfi/l0yzE5d1P8G5LirzXSvAz6KYPLB7EpYmW3thWeVVgLq9j63gJdu2ix9rXfPaQB/OXGQ0vazyVgWlg0FCTSA/2dyy+v+mxT9J5vmhEPSHs/PrpK1WaA2CLQW2d35ra62uCGFsJSXLjuv2BB9SCoc1SgpXdW3wax1cv5ZA0N+tBFd0bvTr6gbu54AYA13ClUR0ouXzooz1q35gmmTmXN9pQQc6sXCksofuRkH/QB9WjieBJAQo6OfxSEpgyYXLpjuOaIF8SOytkgiLK2YuuwYiv+wzqHBzU1udzmKefA6dbV+UFrdPDXd0m1kd8Zm61W+b2ms/Ff0Pf5ygGnL7Hs+Oz5qyTEc7ashqHedXeemyKapbWqIqBRiDCkwA4kW2+F5Te91/xPZ1KxRdUlL9UccOcYxEve60PFK6trU+LtNb9Bwm4atJtG0Q7LoS5vcKqe22QxG8p4XnfdHj8cxc03pv0jejl8xYfnpQOTpqMJJmbZulpHRtW/3TJp4ZCvrV4uKamwXQ5bFCTVcSaGyv0wL8pN/4xj4bAOICDkpKrhwz3n7Pr4CL+3wWVd7UUasrQyRsoQoU/Z8JVyLvZDYrimu+fijKUpc4i7T/aGqv07+kJG0VxTV6jB4bAWR8rg0+J6xqETvhxTOXf8gD5/cQnJzqDoitGHJIuNqaX2Av9huizmPnMQSvGANpDGfpgFjOouZN8RHXsXMYs8Ir9ZmmttpfGe+BmOomuvRaNjP0m+4oKFze1FaX8E1/xE9T4AoEq/Z4t18Re3+a7wdc29xed/jfBPNJU+XFNXcpQJfVCz+D5qClVGc1+nXDfbgLggVNHXWPpbJjCmRJVSHE7T2dam6+TgLZIBCVqUiL+2NLR2Zjily1ob+w0H90+tA7lFJxVZJy1XH6RQIkQAIkQAIkcOQSEJHTe0tw92+y9w0E7qk8csGksXJ1zInIuyyuoGbIQltbG155JS65VBrWD3edOnUqSktL48bato2Ghgbov0dymzdvHo4//njjEoIb/xvOs/3yp4zkpdJ3EiCBDAl4F/4A1gdmmEbXKKVSftaY4bQcRgIkQAIkQAJJCfDzcH4ezkdkeAlMm7Yyr2DyrlUQRD7EcABV1dXScF+sZ4Vzl5wAx6v1Hx8Jv/YmLGt21/rkepYcF/TrbPb6+/CVh9ebWiwf6Rsn7AaMGbwNwvy3LY9V2vFw/Z+SnYDQ/kzatTomIaGrsdPn6SSl0DqfXh2XYJflwZyO9f4tMXOq6WWVdQqqKvJzBVXd2dKgxc8Jm8k3BXy+s8V/S6JBmYjVi8qqviSQH0fZ3CgHsMhUOSB63sLZ1WfACgUc9OmVxIOZmx/2/z26X6xYHQnE1P1sxz8LWcson2uMdBZ5NQ6NAOYePh9ySWfLavOHeeFOhXOrPwrH0Rk0Ih9WJRSQD5Gg/1uHZPz/GfWc/1dXS0PKyvBFZZU/FKivRMYJ5JebW1Z/NvaMmwX96hddLQ1ay5ZUu1ZYVhXjm7myyPRS33yloBNrRioluD53RaW+OaJC+3hU2HcK+of3n1/OPsoJUNA/yjd4oMsziHmvbWqr+7nJbpwAW/BXKVBlzRtrdyTzo3xm9Qolqi9bu1LKv9vatjyV4F7bNIi++4mqL5qxfJJXOToa9oKwDwcsR81f21nb4YZN7Ppjhe6xWc+TBTzEzhebGV5XJTh4VN6S9evvPhDd161QNL5SQHxwQ6I1x2Vvh9ze1F7/6ej+BsGuK2G+G86mPuVF5cfAOmqdArQgUbekgR6ZCPovnu472eP16F8aP+hmjmg/DZUH3lK2Naexa1V0NqI4sTIUEj5DEfu64kXAskrEUuP0zxxIYEzQaU+WWTxTzqnGlc+sXqpE9f3CrYA7G9vr4gSisc/xoTfkXfkF9kI3Qnu3e6ez+fd0e3SUemHYb1sglza319elWod+3RS8YhJqu/UnwZzxQSJJ7jRDhYjsCvqLq2sUQvdrJMu+633R6zMErrit4OH6fjBUOYm7f9zsb797c2bNt0Rw+BeqBIEICe/ENLm5vafTXQf7k0A2CIziLzSiBfytSilj6cBsMKQNEiABEiABEiABEhgsAiJyCvSXtTFN9u9A4K4lgzXtqLObf/UGID/0EUq/tm3bNmzcqHNfDLwppVBdXQ2v1xtnTGfo15n6R3I7+uijsXjxYvMSuveh5zfzRvLy6DsJkEAWCCSqiHJIXPCfSqn/zsIUNEECJEACJEACAybAz8MHjJAGSCAtAnGib+BZj8ee1f7wmm0mQ7HiVgX15c6Whp8kmzSXBf0G0fd+BSzobPG70iMZMmY7ULiya4P/7mgmBkG/azFtvNgXzd27JlXGVlCI3YMLFqwY7wn06Oj+6eHXXIt/3R4igxDZmFk8Yi9dsbpBJJ0w4MTgsyosq7obkBXh1xylsKRzg18Lovuage9tXS1+nY0+oQhbBzPkTdp9oSXOcRFDtu10DEeG/iFgZAr4SP3cT/eNtY7GHHEkLCBXwSCCv39849q3Y/dqKAT9bs90bL+isqoqgUQFwJvF9oZ92KtgzetsqX801dxFZZVLBYc1XTr53dHWmItitYex9++hxMXGaiqm+QZyB6Xyn6+TAAnEE6Cgn6ciIQFDZuekGd8NYllXYtuK4upfA+rqPkeSZLOOddYgqu4nhl1cuPyfxeNsABB5I/Rnx6NK1yUpexM9R8WMZYugpO8NmUL/zNHx2f/hKuu5nmNRybLjLFv0t4ofD89pFPK6EYqaMsGLkkua2+qTRjVG1hqbXd0UmGAQObsSHmf6iBn2NuuC/ooZVWVQ1gMA8rWforP6OgcXNXc273Pjd9z+G7Lvx+6fAP8QS2rWbap/ws0cw90n/hkwC/oNz4Kx4oRpPW4F9Ibn+VWvWCX3daz6h1tOcQFEhkAat/4kmnNxUfUCsZSuwhAR0Se8dwZb0B93v8JcCSTRWgxBUbZyZFFjZ70OlOprA7kf4u848xlzu8dz51427qiDgbWiMCcyxlR1JJk9Q7CYKWCnz4Sbe9qt/+xHAoNNIOoLjSsOZbL/QPjPYE+bDfsU8GeDIm2QAAmQAAmQAAnkFAERmQJge6xTcvAdBO44XOwvp5zOQWe8F/0I1vsj3y8fdjAYDKKuzlUOAFerKikpwSmn6BiM/u2ZZ57Bk08+6cpGLncqKyvDiSeeaHTRbv8R7L/EJVjM5eXQNxIggSwT8HysEp7iL5us/q9SSldNZiMBEiABEiCBnCPAz8Nzbkvo0CgjYMh+nlTMXFTmmyGA/p756DCKJ/KDgbmtrY27E6HJZUF/0RxfuQjWArDC/j8lHszZ/LD/HbdbbQhyuKuzpUF/h9fXBiKmLSyrvAFQ3z5szSwojvXXIDAeBEF/nG9ZFfQbsry/6rU8RW3r6+KSa5j2q6jMd60AP4tiF+dfYVnVJYDoagSRM7AHUJ/qamnQWq2kmdXdnpF0+qUb9DA0jGL3Ga8oWNVuxOpu1p7bgv5Ysb1rQb/r580g6O9Q73Yv7IzSvZkqJUDhqq4N/jtcMj5fWVgPYEK4v+ugIjf22YcESKA/AQr6eSISEojLPu8ic355TFbjVNn2DaLtHohzUVNHQ0s2tiZWjCzA/Xs9Y3ytrXe8N1D7JhE9FG6EwNU3eAI1RkH+HcA/hX0xCtbdCEUNwQEHFNR/C8SV0FmASQr4DoATwr7EifUHItjNhPWQCPpnLrsGIroEWqTp7L7GChSmNQhQoYBLI6/FBnzony8tWXGKHbR/dyi68aNRNoKArBexfrbXW9CajfOYCWM3Y9wI+gcaUOJWQB/nS4KqFsnWZQgKcHPWkwaTxM4XGyCjsy0mCjwYTEG/4RkyivFTnYPYoADjOS++dKqNYDuAMxLdIYnmybag33CekorxTX6ZggJgCNiJjHVzT6fizNdJYLgIhL/Q0NOXhMX97w//rf9/qJsW7eum/z1+GUBIxM/s+0O9DZyPBEiABEiABEhgqAiIyGQAcZml8N5e9Pzv/KFyY8TPY502E94F/2NcR1NTE/btc5W3ISWHM888E+eff35cv71796K5uV+CtpS2crHDmDFjUFlZaXat5yB6bi/LRbfpEwmQwBARsE6/EN753zfN9jul1MIhcoPTkAAJkAAJkMCACPDz8AHh42AS6EfAIPg+aEEu6mhZnbCisiEjfcoxuSzojxXLK6g4MX6qY2MICogX4872ZSymPZIF/dNLffOVgv7AJi+8D88B8j8QvJtqX/TronC+gvrS4b7xYuzwc9B0KCv6rCibjgj+AEv9qCDQ87tkAStu/EinT7qC/qFgNHNuzalBx9aJeM+KWoutgN87IjfhoNq4ebPf1Z6YWFDQH5ehP+4OKZy75AQ4Xn03fyTM0HUFAN1/IEFF6Zxf9iUBEuglQEE/T4KRQKbZ9tPN6m8QoqclnE21fRUxgm2FgWV+jp6vvKj8GFhHrTv0JuPCVH64fD1jQX9ING7bbQBOczlXqm5uRM4ZZ+ivmFlzqjjis6Dmiwq9aTsJQHzN8v5eZj9Df3HN1w+9ef9uKhhuXzcJnfXYipk1heiNzI4ETESbtLXgW4sXRVT9UAn8V05bmbdz3J5Z4mAplJoBQKdgOzbVWk3PULxwXHY7Fua6rULgWtBfXKN/WfpxxMdMnmc3c7npk4xTOuMHU9Afuo97RN8LZ4b9zeh+dSO4H0jAjxv7qc5l9Otugjbc2FtcXHOHAH3ZDxI939oWBf1uiLLPSCQQ/nIjksVf/62bFvxHWuRnkb/1zyP/HRHn659F/jv6Z1qwH2mtFO2PxBNCn0mABEiABEiABAZKQESOAbA3zk7gXfT8unSg5o+c8Z485K9sBVT8R93PPfccHn/88aywOOqoo7B06VKjrTVr1uDgwYNZmWc4jcyaNQsnn3yy0QV78y9g/+Ge4XSPc5MACQwjAXXC2cirvN3kwR+UUucMo2ucmgRIgARIgASyQoCfh2cFI40cQQQyybav8aSb1T+XBf1FZVV3HkqyefnhbZekGeZNx8ONUNZNn0RHbzgE/SUlvqO789QiiLNYQZ0rwBQFjEv9eCTnl65Yvaisqkog9annddvDnF19Rmn1mY5y7gfwoQSW3gLQJUrVDbbAP1cZFZVWFotSWjNl0iQ5UHhDCdockdp0Bf7DIeg/2+fLn7RblYmgEpCisBZsYuqTNEwZ+mf7TlYWOqO+50+rWsVA7qDUTNiDBEgglgAF/TwTRgJLSqo/6thqY5QA+UVH2aXr2vwvpkCmFhfX3CzAtZF+yUSQ6QhfM9mqbAtFo30w+J6Ji9FjMhb0G0TBA/VlUAT95UU15yoLPwXwSQCeNJ3MuqA/VrCbpj9x3ZOddR3EAJGfAGpxirWHsvdD1H83ddTpb5yzWoZLi+97gtYXoPAVQLl4Q9l/me4E/UhLOO72HsjG8+xmLjd9kp0VQ7BPQh6DKegf6Doia3TDPacE/TOWTxPl6AjvSeE1ZBR8REH/QG9EjicBEiABEiABEiABEiABEkhFQETGAIasYHYPen41HAWTUnmcu6/nLa+Fmhgde9rr64EDB7B2rf6+MDutvLwc48ePjzP2xBNP4Nlnn83OJMNoJS8vD1VVVVCG4Ajoc3nbbECcYfSQU5MACQwXATX+JORduto0/ctKqehA/+FykfOSAAmQAAmQAAmQAAkMHQFVWOb7JYCVkSlFqe9v3tCgEyombTPmVX/CsR2tReoV9gpesm27+LHWNa+ZBuayoD9d8XSC9aXMvj8QMe1QCvp7s4B7vgMoHeRQkOosxL+eXUF//NrT96j/CLMYW/eZVuabMEapG0Xk6hR6oN7s/VDfOWWyrPP7/ToBaNZaumdyKBkVlfneJ8DPAegKb1aSRfdm73fkPzc/snpzKs3UUAr6Q8EqHvybUvjioWSk8R8QptzJnBH0vywOijY/4n89pcvM0O8GEfuQQFYJUNCfVZyjx1jFzJp/heCWvhUJ2gXyM6VUanGxwrmHShRdH0WjK7/AXuhv8e+JJZQtwWki8m6EqJnuGgX9cC2S9fl8nu7t1pcV1PcSZuIX7BCFA5H9UL0VRHTW+LHhn41oQX9kXSFhP9Q1EFkRlcXYdAxtQBoDHufaB1v92zM9p9Hjykt8H4TtWa2ATySwp8tYbZeoIAIlGAeFKVH7cmdje92V0ePjM/RT0B9TvYOC/iQHONv3dKZBErEuUtCfjVuHNkiABEiABEiABEiABEiABJIREBGd7CBo6tPzi0LCS4OA54KV8Ezr93FF3+j6+noEAoE0rCXueu655+LDH/5wXIfXX38dv//977Myx3AbKS4uxvvfHx8cof1ynv0dghu/Pdwucn4SIIFhIKDGTkTeVQ+aZn5LKXX8MLjEKUmABEiABEiABEiABIaJQPG8pVNt26N/CT4r7MK7gNwIQepId6X1H+rfo6rM6+zcV3Zt8N9tWg4F/cBIEPSHKzbcF5U0tt92CnBAAW/H7LEWREcloRy5gv7IukpKlh3X7Q1erYCrAHwwmXBdBFtEWZc92lL/dLYe5VwW9EfWWDh76fvF8vyrUlgGwSlJ1q4zSjyolOeazg11byTqN1SCfl2JwVbOWgWcncCXbgA7YwIQjgJw3OH+FPRn66zTDgmMZgIU9I/m3c1wbb4y34Sebo/+ZDZb3xz2iKiK5o7ah2JdWlSy7DjLFh19+/Hwa2ll9k61xIqZy7RwWkcGh5opu3gqG4leLy9dNkX1SFvULxpZ9T0yb7zYVV3f2F77g2i/Fhcu/2fxhDJSR94IuBbbu13/QDJwlxfXfEYhFCByOCu/wpPiyA/Ea/1+XWutLjHVr6UrEs8kOKSiuPrXgNIRsuHzEc/WLZ9M+unz7wk450FZ80TJRQBOi4/Wla0e27NwTdeqlzOZIzJmSeFlJ9iewPr+Yn7ZB6V+69jqtqnvHfPcbVtui/t2u2LGskVQ0pzsGYrfK9ntWJi7blP9E258drt3FcU1XzoU5frjgTzPbuZy0yfZutIZn6n43M29kK07yo3gfiD3gxv7bs5R352ZpfuQgv50qLMvCZAACZAACZAACZAACZBApgRExJg8o+fWGcyEngZUNfFU5C03V1F/7LHH8Pzzz6dhLXHXqVOnorS0NK6DbdtoaGiA/nukN4/Hg5qaGnOWfhH03LkIOPjOSF8m/ScBEkiXgCcP+ddsMo06qJQal6459icBEiABEiABEiABEhi5BArn+C6D4I4UWbbTWeBGOYBFmzf7dQLCfi2XBf1FZVV3CkRnow+35IJ0ExA3Yn03fRLBHooM/ReUXvJxj7K0XumEKD/eAeRmW8mq9020/mHKRG/w7RtdLau/k2QtqwC1zC3vwjlV10Pkf6L613a1rF6ezsEcSN+iovJj7LFjLvDAmedALVS9ATCHNVO9xt+GYFHXRr/ORD/glragf5gZFS/wHe8EMV0E8yFYAIX3Ge6V570W5rWt97+Y4Bk6WVnoBBDJTrFHHMzd/Ij/8QEDDRs4r8R3oteLjdFifh2kAsjdjsit+yZbz2z1+3ti5ysqq1wqUDrQJXJHGM+gPisytkDrNGeEO7peQ/wc6FDvdi/s7GzeF5nVcI++6rU8RW3r6151w2ggd5Ab++xDAiTQnwAF/TwRcQSWFC2b4ViixfdZ+xBWi7kb2+uuiy2FYxBt90Cci5o6GlqysTWxYmQB7t/rGeNrbb3jvYHaH2zfI/65Ee4axLTbLCWla9uyF8mZqWB30UzfaZZ4dNCGFqvrZkPJDflTnB8mKx81FIL+WLZQuLmpre4LAz0bmY7X2ftF8DUFfDqmkkH9lIPjLzMJ7t3OtXhmzbdE8J9RbxS3isepaG71/z2ZDTeC/pKSK8eMt9/zK+Diw+9DVXlTR+06N/65FcDH+SLYcPCovCXr19/dV9kh1Xxugl/c+pNorktmLD89qJxWAKeG+7zo8Xhmrmm9N65M4GAK+g3PkK0cWdTYWf+7VJyiX3cT+JLp/aDnybag3+DLW8q25jR2rfqj23XPnXvZuKMOBtaKwhw3Z9rNPe12bvYjARIgARIgARIgARIgARI4sgiIiP6yekzsqntumwUEdWInNrcE8j/dAuTpxFf921tvvYWHHorLM+LWbL9+WuxeVVUF/Xds27hxI7Zt25aR3VwblKgSgfbT2fE3BO/TH12xkQAJHFkEFPI/pzUS8U0pxe8aj6zDwNWSAAmQAAmQAAkcwQSmTVuZVzBp12oA5VnE8LblsUo7Hq7/U6zNXBb0xwrSFdRdnS0NV6TDpWiOr1wEa6NEzCYx7vnKwnoAE8K2XxYHRZsf8b+eaq7BFvSHzsPkXasgqOzzRdAWRHDp4xvXxmbk7+fuYAv6DULn9XIAi02BI6k4ZuN1nb2/xxv8ogBfVFF6PJ2pv8D2zm81JEJNd950Bf25xiiUvd/j+YYS6DKc0R++Ne6ehGqTaH4oMvRPn1P1PSXytaj9eN4S6+KOjfXPJdujXBH0F85dcgIcr9YwfSTsr+uAAd2fgv50n0T2J4GBEeCHbAPjNxpHq8XFNTcLcG2WF/eio+zSdW3xEXOxYlEo9ZmmttpfZWN+g3j3z45HlZoywmcwnyovrrlLAZdGxipkP8O7G6FoeVH5MbCOWqeAC8O+2KKwtLmtri+zegbr6zckU8Fu+czqFUrUPX2MBGtOeHd8TSpx+lAI+stnVi9VcjgaUgGP5HnsCn+rf/9AeQ1k/OLiZZcIRJeUGxu2M6AAjYtmLJ/kVY4WcV8QtndALGdR86aGlLXg3Qj6tc2KmTU3QaCDdiLte03tdf/hhoNbAb3hef67HbRL7t+c+hfViB9xe24ICnDrT6K1VcyoKoOyHgCQH+7zWFCsBQ90rNoVO2YwBf2hfRlgFQrT3WIKCsj0ftA+ZlvQbxDjp30fLi1ZcYpt27oCSyQQKWlQgJt72s2zwD4kQAIkQAIkQAIkQAIkQAJHHgER2XOoGp0uMd6v9dw+F+gZ1o8nRtxm5C24Eeq04ji/HcdBbW0tEhRDSHuds2bNwsknnxw37umnn8aWLVvStperA3SWfq/Xa3QvsPpqyM6tueo6/SIBEhgUAhT0DwpWGiUBEiABEiABEiCBEUZgxrzqTzi2oxM6HptN10Wp72/e0PD1WJsGse428WDm5oeTJy7UdtyKaSNzpit+dyPGT8WosKzqW4D0JWY0BQUMREyb7poi/rrNGD59nu+Dyob+Xn1qeOwOZePCzt/7n0299sobAPXtw/2SVzhIX6xe/UmB83Df526Cl2zbLn6sdU1cIsZUvmbz9cJS33Qo6OSYkWcoIILyzRv9A85GMVoYFZX6qkXhTgAFYfZvwrJmd62v/6uLOyItsXqqvZ0+zzdZ2dAVKM4J9z2oBIs7N/r1z5I2t3eQ2+fNNJmrDP3TfWPVODQCmNtnQ+Gqrg1+XWklZRvIHZTSODuQAAnEEaCgn4eiH4GLp/tO9ng9Oirrg+EX9lqWmr92U21a5X18031ju/M89yldEifcRMmlzW3198YijxN8K+XfbW1b3traGky1PQax6QseeIvXtN8TSodlEjJbjpq/trO2I5Vt/Xq84Lu/YL9i5rJrIPLLKFtd+QX2Qn+LX38Zm5XmVigaJ6gWrNrj3X6FG45uHM1UsFtRXPNdAH2/eLkNehgKQf+SmdUfcUTpXzYjv1xkdN4T8SsvrvkMgH+Lev2Hze110efFONRwrgFxn/E+1qghY3y/5yTZ/rsV9JcXV9cohAI3IlGyrp8FtwJ6X5lvQk+3R5eZKgz7bAvk0ub2+jo3Z7ikpMQ7IXjinVCILqMWF3jg1p8EcxqCotRvm9prPxVboUSPH2xB/0D2Rfu35MJl0x0nVLElIi551StWyX0dq/4Rvf5M74cQg4uABzEAACAASURBVOJlXxXIjRF7Crizsb1OR1xn3OIqUqR5Hxq4JQzKMK8h+8FdGcPgQBIgARIgARIgARIgARIggZwmICJvAjgu1sme/10IvLc7p33PNees0y6Ed8H3jW6tX78eO3fuzIrLZ511Fs4777w4W3v37kVzc9Zya2TF14EY+cAHPoAZMyKVvvtbkgNvInBnxUDMcywJkMCII0BB/4jbMjpMAiRAAiRAAiRAAoNAIE4grrC6+51Jy7dsuS2QznTTSysvVkqtAZAXHveUeDBn88P+d6LtFM9bOtW2PVrfc3r4567Fum7FtJH50hW/F86uPgOWo5Monhq2sV8BCzpb/K70SCUliyf2ePN05v3DHzIYRLYDEdOmu6YIC7cC4xlllSUOlE52GCmZGFdhING5GOwM/Yas5A4Uruza4NfJNQfcppf65iuFvmS1AjRvbvF/3oVhNb2ssk5BVR3umzyYwYXNUJd0Bf2DzaiwrPLzgPpK1Dr/X1fL6p+lWs8FC1aM9wR6tE5leqSvglzS2bJa3xn92mBn6DcErbiukOH2DnL7vJm4uRH063FxVQbSuLsHcgel2mu+TgIkEE+Agn6ein4EYkWMA8lYHit2F4XfFQTsS/yb/bqUeF8ziKp3KbHmNHasSpnSaklJ9UcdOyTIPkEbNPkbnzlcbt/j2fFZF0L3WGFuXJbn2PkPCdd7oHB5U1tdvcujpSqKfR+ZcnDS84ky1rsV9JfPWDZfKWmKygq+C4IFTR11j7nxZeW0lXk7jtr1oaZ2/9Mm4XGmgt3FxTV3CBBdVsxV5vbFJTUfEBs6WvbMsP9Jz0UmImxT4Amgfjvl4DHXpKogEGGqM3kH4LxnqvoQ+wwo98EqcdUfBiLoN4jGjaJswzlRFTOrr4eovm/DE4mtF830nWaJRz+LkYzmPSKqormjNmUUseE5SrjXcUJtoDW/wF7sJoimYkbNBVDQlQomhddqDOAwnKUDbgOBykt0BHqIw/siPBMFM+nXB1vQb9oXt3dU752w71eAXNV3NhII4zO9H0IMBkHQbwhEcH0fhgNHdHRySd8vhwr/1dhW961Ed6nbe9rNXcw+JEACJEACJEACJEACJEACRxYBEdHl0U+KXXXgznLIgbeOLBgDXW3eWOR/uqX3E8KY9tJLL6Gjw9X36Sm9OOqoo7B06VJjvzVr1uDgwYMpbYyUDosXL8bRRx9tdNdu/zHsv6weKUuhnyRAAgMmQEH/gBHSAAmQAAmQAAmQAAmMcAIGAboDqKqulob70l2aQUgcEJGlmzeuvj/alkHo6nZOVTin6n8g8tXD9qS2q2V1dPK/fm6nK36fNm1lXsHkXasgqDxsSN27e5L8y1a/vycVk6LSyhWi1G+jghpehWPN6nqk/oXosQMR06a7psi8bgXGBjGxMTAjlsXZPl/+xF3qfwFZEbU/3+hqWf2dRNzSFavrD4gKy3w64ebKPpsKXfmBwEWtrY2usmjoc+pFQUHb+rpXY/0KC/p1ZoekQSmm9cRWZgCGR9A/2IyKynzXChAt4G/u3jWp0kUAUFzQw7AJ+mf7zlcWdODNhPBeuq0Soorm+L4hgv9KdQe5fd5MZ8mtoL+ozDdDENJLRT7oe9vyWKUdD9f/KdVdZQjAch3UkMo2XycBEognQEE/T0UfAaO4WeHapra6n2eCyZAV3CieDWXNtqfcCqirI/MowYa8MbYvmUhXiy4D73n8ojAn6s1XnL8Gwey7CuqyxvbapL9ULC5edolAdGTm2JB9wV+lQJU1b6zdEZnP5DuAnQrWosb2VY+n4KbKi6u/ohASS6/ND9rX+Df3jzbW490KRQ0Z7bXTWz22Z+GarlUvJ/NFC3e3j9t7ixJ8SkHdlBcM3hAbeJGpYDfWfyg8auXlX7x2411vJ/JpYYnvxDzbUxstqAWQVNC/qGTZcZYtWkj98bBdV4Eh4SoMeq788Did9f1rze31/88U2BDt8+Li5ecLnHUC7BdLatZtqn+i3+szlk8T5egySxEBuStRcXnpsimqW1qg8NFee7LbsTA31r7b59Kwd7ZAXdncXqsz6idqOqDlCgF+0fcM9H4lnih7uiEzferzZ3yOk+y1QaDuar8SzFM/5eD4y2KDNwy84OZOinqODv9CCLzoKLt0XZv/RRNoQ0CTq+oJbu+F0B0ys+ZbIugr0+f2Xoi7A4G9sHBx06a69ti1ZHo/mO+4gWfoN1VjcLOH+ohH3cuRahOviMcubW5NXLYxnf1w+9yyHwmQAAmQAAmQAAmQAAmQwJFBQET074sfiF1t4O6lkH3bjwwIWVxlXs29UJMjuQYOG+7u7obf78/aTBUVFTjmmGPi7D3++ON47rnnsjbPcBuaPHkyFi5caHbD7kHPbbMBcYbbTc5PAiQwJAQo6B8SzJyEBEiABEiABEiABHKYgEHU+azHY89qf3jNtkzcLiqr/KFEZ+9OkDF6elnlrQrqM1FzNO6ehOpkovmiOVULRWRVlAhX6y6SCvrjxcfJ+2t/DCLZbiW4onOjP2kS0JlzfacFnVCCyw/1rUupH3RtaPj3WJ1KLgv6Db7tV6LKOzc26MoFxqbF/BN2q28pkesBWIc7JRe1x5+D1CJ4g39a+3XH7sm4JlXQRdQenQCoT3W1NOjs8BLx94KSpad4PJ52qL7P9QJK5KrOjavvTfY8TJ/uG6vGYR2A0kg/BVXd2dLQkMlzFD0m1xgZ+O8RRxZufmR1V7K1hitz6DN0VrjfXgVrXmdL/aOx4wzBQa6reLjhbagA4ABydVfLah2Mk6ipwrKqqwHRwQwFUWfceAcNhaDfdO4AbMoPBhYnC3Ax3lUABf1uDg/7kECGBCjozxDcaBxmyJK90/JI6drW+r9msl6joDJBluNFRcv+ybJER7RFZyRbnUjk7pvum9zj9ejSRX2RrgL8yWPnzV3bdXds/Wwt0Pyxgvpi1Dp2icKVzW11+k1S3xuu8OuqfGbNIiW4I0qIbQtwbXN7nY7e7NdMGbkPRXi+IY66srmzVqcFi7WPBResGJ9fEPw+RF0DoFc0KliV/459lX9r/0jddISiFRfWFMOBjlge3+ekDkRQakVze+2fTftYMbPmVIjcDKjFkdcF+HZze903o/tnKtg1ZMrWZo176/P5PIFt3ipHyU0KOD7G36QC/blzLxt31MHA2v4BHvK1prb6G5MJ83uzkO/VgRvVUfMFAfl2ftD5YWxgg+6j/ezZ4amG4JaoM/KieOy50aJfk20B/iFKfXpdW61+82k8G3n59s8VcGmUP135BfZCN1noTXtsehZ1gESiZyB8Jn4SPhMRUXPIdBJBP4zPscKTEPuKpnb/1ljf9DzKwW/67Vlvp6R7XV5c8xmFEPuIb3aiQBRtLFztoQ7ABVE+7BSF+c1tdX+I9csk6A+tXbBBLHyqqS0++lo/0wX59s3Su299zBTU9Y3ttT9IdIeGgjd6pC2qEoWrKh/p3AtLCi87wfYE1ivgE1HP+D9MQSh953ub51+h8D/RwRwC3LrXs/06U3WTTO+H0P4MQoZ+bTfBvyuPKQ9qGlvrXordEx3UFvB6vyOQL0SfLRH5anNH/Y8T7aF5Dcn3PZktvkYCJEACJEACJEACJEACJHBkERCRZ6K+nOpbfODeasieuORfRxacDFbrOfdf4Dm/L2dIPwuNjY3Yv39/Blbjh5x77rn48Ic/HPfCa6+9htbW1qzMkStG5syZgylTphjdcZ57GMGWqERjueI0/SABEhgEAhT0DwJUmiQBEiABEiABEiCBkUQgPts5cFtXi18L7eN0D24WZhDDGzPUF5ZVXQKIFjtHxN+OUvivkybiu36/346eS2s5XntHroZSP1LAuP5+pBD0z/GVi2Bt1Dz/sODM6Wi57x9J1qOFu7cA8rmoPt0CdcMpk+Qnsf7pPkVl1Z8UOFrw/76oMc96Lc8cYyb4+AzhrsW0g52h31C1QS/pFQWr2iS+nl7m+xgEv1UK0+KZJhfoF86puh4iWsPQ29xl2zdUaoAWZNd3Q312S4t/j2FvVeGcyjkQ9evIHglwQFlqYdf6Bq3t6PMgvgoE9ihRXzhpstxj2nstqrbG4ZsC6MoRkfNsPPdunqHYPrnGqLcSA/RZ79Oj6fMBJZ/u2rBaJ0eNuzumlfkm5ENuU1BVUet7Ij8YmGsSnmut2H7nvQcAXNi3MQr/2bnB/+1M76ZoruZKHNhjCvLofb597xNAJ07WGTKiAlb0q+Y7aCgE/SHfZlcuEEvpO64vyEAUfmcJPtPZ4n8l9jxNL7vk/yhYOkFuJLAi0sX1HZTJOeYYEjjSCVDQf6SfgKj1x2ZxVkr5d1vblpvEm26xlc+sKVcCHaUYEa3HZbmP2DJkg9YvvQuoJlHO/UpUtygpUGJdDEhFtNA0VVb8BNm59VuDZ0SpuxTk+dA/nVAfUiKXQ6HfN3KicNuJB8ZfG5vJO4Xv8faVFEDURQpyMaCi0nglzmSejnA3QXZp7aYNhT/AUb+FklDAg1KYIL2lv/Sbmt4qBGHRsqk6QqaC3QSC+fDeSqcoFfrlx3Jwmij5ZH8u/U6arRxZ1NhZr0sAGVvFzJqbILgu6sUggAcVVIsD5xSlsKuprf7wG/xwx6WFy99ve+wHAXV2f8OyG1B1UGiFoPcXQYVzISHxf3T2vIRVHxKIirUt/YV9E4CQoLz3bKsyQBYDamKUH64qSqR6Jo3BHr2DXlLAJkeh2xIUCFAEQKey6yfkjz4fB4/KW7J+/d0HTHOWz6j+slJKC9ijx+t92AKohwH5C6A+piC6nNNMAF6DnaSC/gSZ8EOVDKL3K3zG9Zv82THzJGWaSNAf9vNdAA8ohYdEsAcKHghKAKmJ2TfdvTW/wF6cLBCjpOTKMePt9/wKuPgwB9kHUetgoQsOPqL/bmqr09kD+lqa9wIi1SQAnBBlJu5eCJ1vHZQgODl6vlTZ7TO9H/QcgyXoD9vuX2mld1H6PD6iFBpS7WGquz/CKN39SPW88nUSIAESIAESIAESIAESIIEjh8ChcvI6AcPHYlccqF0B2WUs9nbkwMlgperYDyKv+i7jyD/+8Y/4618zylsSZ++kk07C7Nn644b+LRgMor6+HiIZaRkyWPHgD8nPz9fJLaCU6asEQaDuMsg7ybQNg+8jZyABEhgKAhT0DwVlzkECJEACJEACJEACuUqgcHb1GbAcnbTw1LCPBy3IRR0tqzOOajeIWKGgvtzZ0vCTaA4lJcuO6/YEHzKIwF9QkLUi2AKlzhDgHNWrfznWzDG5oL9wbvVH4TiPoH/yyZcFWKeUvCT68xtRP9rc4v9Lf/8WT+zx5jVGC4rDr+8QyColeFz/v1hqiiX4FwE+GiP0fRuCRV0b/ZtNfudyhn7tb2FZ5VWAuj1mTbqc398BPKa1NqIw3gIKBTgx0RlXUHd1tjRckej16aW++UqhGUBepI8AWy2gWYD9EPWBgC3feKLV36/kZTjowLQ/3dKr/VgHR94L2VRauKyWA/hgdAAJgG92tfi/FysQP6/Ed6LXi40K6K81UngNgnVQqguOE4RleSFSCGApgOisCZqT0XYmd0EuMrqg9JKPe5SlxfvRWpXQ+VCQ5tDzq5ulxijBHOnVzhxOYgukrHphqOKhNVktULJBxDrFUrKrc4P/vzNhqscUlVbNEiX67B3dz0Zon6UdorrRqwecDhUK1IkR8veN2nS0NeaiWL3VUAn6dXBC/uRdtyrBp2JYdEPwGBTWQ6mXRTDNgsw23FWRYRT0Z3qYOI4EXBCgoN8FpCOhy0Uzlk/yKkcLpSMZrG2BXNrcXq+zWmfcQtmnu6UFKvSGVLceEVXR3FH7kMGoqphZ8zkIfhgj1k81/y4BLmtur9MRdwnb0pIVp9i2vTomS3cq2xBBQ8EYe2Wq7OjlxTUXKUBnep+U0mhUB52xHQqVpkzhulsGQtFMOerpHvN4PJVrWu99LXYNAxHsJhbMJyWlf1nRb9L+KdJLlFza3FafsDzV4hnLp4ly9BtB4x4kyy6f6fkIBZ0o/FtTW90vEkV3lhfVnKuskHg/ugKFm2MSFJHrmzvq9S+sA/0mWFeq+IqC+n4isX68Q7Lv0O9f62My9T8WFGvBAx2rdpkWEA7g0L/IfMn9POjsTf4P/QuMbkkF/bqDzqbe4/XorOmfTmMejXEfBNc2ddTrZ9XI1HDWDwDyDx2I4GbTwn2es5QsXttW/3SqMeUzq5cqUTqqNd/U15TlP4N7AeFqGfoOTOscajF/j9e+/MGYX3yjfR3I/TCYgv5QkNOM6kql8JskwUIm7Dag7sr3BK/zt/pTpm/MZD9SnQu+TgIkQAIkQAIkQAIkQAIkcGQQEJEngfisZIGGKyBvhfJPsKVJIP/TG4G8vtwVfaP37NmDdet0sc6BN4/Hg6qqKui/Y1tLSwu2b+/33fHAJxxmCxdccAE+9KEPGb2Q/TsQuGvJMHvI6UmABAafAAX9g8+YM5AACZAACZAACZBA7hIonOO7UmdWj/IwYcbsdFZRVFb1JYFEV0vfKAewaPNmv06019cKS31aKKt/qU8g1o+bVQuGdQDCdABH9b6aXNCvxa5jJu2+XSCXJ1jDHnEwd/Mj/pBAP7qdX7rkWC+8DVChZIPptJ1QclnXhtXrEw3KdUF/KAv7O/gVFK5MY+E6EakOjCiNGtPcvWtS5ZYttwVMdkwBIDH9EoqMw6L+Ow4l3NTJY9NpDpTcsnui+retfn+PaeDMub7TAg7ujxP1p57FEYXf7pmIzyWyndpE/x65ymjG3EsucBxLC+KjRf1ulmcLcMPmFv+NyTRThmckxnbyZ9+FI7pCydcPCfV1UEAisX4/M6GqDr13UHSm/qfEgzmbH/a/E915qAT9es5MngUFPCTAmQBOD/tNQb+LQ8MuJJApAQr6MyU3ysaVz1g2XynRguOIoPRFR9ml69r8A00FphYX19wswLV9yASr9ni3X5Eo8/+S4mUXOiK/jM2Sb0BuA9IIpb7U1Fbnqga5r8R3dI/j+S4EutyVKTN4lJt40xL1hbypwQZTKSTTEaiYWXMqRH4SI4BOdFp0luj7Ah77i8mEspkKRSuKfWdDeX4DwSddHNd3BfKrAo/zjUTi1YEIdvX8C0t8J+bZ1i0u2LwrCt8rCNg/6vFaNwPqcJ10hZub2uq+kGQ9Wrz7JaWUfjMXt7/JBP3aphaJd3utaxXwDVfiX8FfLaWuXdteuykV4zTPRqi6g2Opf13XVqvf4A1UzB9xTwd7VIngZ6p/VLnJ/T8I1JWWrSzxhIIkjgt32mYpKU0mVNdl7Lq3ea5QSn6agmMQCr/It+z/CNieWwSIRFunFPSH9svn8wS2eascJTe5WI8OGXgUYn+qqd2/Ndl+Gc76LstSFzkiRRD5ZqqzoQXwYuFTbu+lUMWBo/bqNaw0BSdkS9Cv15zeOZR9Any7IOjc4o/5wCSW30Duh0EW9IdcTec+FKR/92d6T6e6N/g6CZAACZAACZAACZAACZDA6CcgIl3hL5f7LTZw36chO/42+gEMwgq9878H6/QSo2WdPT8QMH4vnLYnOkO/ztQf27Zu3YqnnnoqbXu5PqC6uhp5eX1J8Pq5az96K+yndO4ENhIggdFLgIL+0bu3XBkJkAAJkAAJkAAJJCcwfbpvrBoXEtP3ia9Fqe9v3tCgBa4DajPmVX/CsZ2NUUL9/QpY0Nni74g1XDinci5E6V8+U4mC31Ei1ymP/N1xrIcBTOi1lVrUm0KcnVDQr62HOX1ZgK8pYFwKMDrg4EEF/Gtni/+VZH1zXdCvfdei/km71Vccka+nWLsDQatSuAoK/yyCtVEC6adhBUu61q/VYn9jSyEMTyoy1vqS13bJCgWlE2pOdnFwdyiR/9u5cfWqVJqdaWW+CWOUulFEtL4pPvtD/GTvCORLp0xS97rVo7nwN9QlVxkVlfneJ8DPYwTuyZb1ApR8rmvDaq1XSqWZUtPLfNcr4Dtm/qmffRd8VVFp5XJR6uaU50fhbyLOZR7LshwbG6D6ktK+Ccua3bW+vl8J0aEU9EfdVf8B4N+TnVcdlGAp9b28gOe2Hm9QP6szwpwo6HdxYNiFBDIlQEF/puRG1zhVUbzsN4BcFVmWAm5pbK+7zsU/iilJLClaNsOxRGfkj7xhdScI3q4+qWDpNzvFAN4fFmjrsjhavP8QYP+sqd2vs1+n+oc7zsclpZcf63T3rIBCNaBLJkWieHVGcvUXgbq1wBNsdJOZ2QSgVzSrhejORQhFqaljwr8g6IznzwHWA1ByuxvB7wCFoqqi2PcRJd6VomQugA9EVT94G8CzENRbBfn3rt14l/7/hG0ggt0ooyF/AM/nAcwPl2PTb2Z1dPUzInKPp6Dgzogv5TOrVyhR90SN/7PjUaXrWmvfSuKqqphRcz4Uvg7IrDD70LlRUDc1ttf+NNWh1YEf3bZ3sSVyuQAfh+oreaWDMF4+9Itqu8C5veBEeTTdN9eJzwYGbDvVuiKvR9anIJ8F5GN951OwQxQeAZyfR9ZmqN4BKPWZprbaX6Wab8EFK8bn5QWvhlKXq95KCzrIIgjB32GhSSz79uZWvy6zhori6l9HBW+4EvRH5g9VBRi7b76ycJk4MtOwXxvSuS9Mgn4l1pzGjlVb+t8dydml4hP9eigIYrtnvoL6KiDnhZ/TECul1Nca22t1Cbi+NsB7ISzs13eULALw4dh7Id07cCD3w1AI+sPgDt+HkHlQoTJ5vYE/+uxbeEo56tYp7x7z0G0Jov4T7elA9yOds8K+JEACJEACJEACJEACJEACo4uAiOhA/jj1eaDxc5A3/ji6FjtEq7E+WArv3G8bZ+vo6MBLL72UFU/OOussnHee/hW+f8tmJYCsOJolIzp4QQcxGJtjo+e3C4Fu/dEnGwmQwOgkQEH/6NxXrooESIAESIAESIAEUhMwCMrftjxWacfD9X9KPTp5D50Vv2DSLl1lvjzSUyC/3Nyy+rOmkSU6iadXfID6rABnR4nHdwN4HpBb84PK39rq3x/vtztRrxZnF+ikpYKrofA+LTgPZdsWbLGUc1VHy33/SLaqKB91QsNPAJgY7t+tdSsCrFWO/fOuR9Zo7UnKNhIE/ZFFlJQsO67bG7xaKVwKCX0fXwDAgcIbEFkvUD/d3OLXYmaZPs/3QWWjDcDU8PiACMo3b/RrfVnCNn2272RlqesVxCfAieGOev83WgV5n+54YNWuZONDwQe75GKB0vtzAXqTYeqs6zrI4k0AjynInbsmqfvTzZzfu377SgWpAqBLHUb2fsC2Ux6UqA65zKhw9tL3K8vzGQEuEuD0qGdY67peU0CnWOpXJ0+QzjT1WGr67MrpylLfFGBG2G7v2XPkZ10bV/8gHYaJ+ia5g7SObRMsdXPE9+nzfJOVFvQD50TsKeDznS3+W6LtD7WgPzK3Piew8AUl8EXuOgDdUPg7BLXi4I7Nj/hfnzv3snH7nfceOFT15MLwWAr6s3GYaIMEEhCgoJ9HgwRIgARIgASiCCQT9BMUCZAACZAACZAACZAACZAACZAACWSTgEgoCca8WJvBdV+E82pcBfdsTj16beUfjfyrzZXq33jjDTzyyCNZWfsxxxyDigpzpfY1a9bg4MGDWZknl4zMmzcPxx+vv+eOb872vyC45ppccpe+kAAJZJUABf1ZxUljJEACJEACJEACJEACJEACJEACJEACJEACJBBDgIJ+HgkSIAESIAESiCJAQT+PAwmQAAmQAAmQAAmQAAmQAAmQwFAREJFmALp6Wr8WfOArcF7uGio3Rt08eTX3Qk0+LW5dtm2jrq4OImkX/DQy0oJ+LeyPbY899hief/75UcfV6/WiqqoKlqUT18W34P1fhvPKo6Nu3VwQCZCAJkBBP88BCZAACZAACZAACZAACZAACZAACZAACZAACQwmAQr6B5MubZMACZAACYw4AhT0j7gto8MkQAIkQAIkQAIkQAIkQAIkMGIJiIgfQGXsAoIPfR3OP1pH7LqG23HPeZ+C/mNq69evx86dO7Pi4nnnnYezzjorztarr76KTZs2ZWWOXDPykY98BNOmTTO7FXgXPb+eE65Sn2ue0x8SIIGBEaCgf2D8OJoESIAESIAESIAESIAESIAESIAESIAESIAEkhOgoJ8nhARIgARIgASiCFDQz+NAAiRAAiRAAiRAAiRAAiRAAiQwVARE5F4Ay2PnC274TzjPbxgqN0bdPOqEs5FXebtxXc888wyefPLJrKz55JNPxqxZs+JsBYNB1NfXZ60SQFaczaKRJUuWYNy4cUaLzkudCD74b1mcjaZIgARygwAF/bmxD/SCBEiABEiABEiABEiABEiABEiABEiABEhgtBKgoH+07izXRQIkQAIkkBEBCvozwsZBJEACJEACJEACJEACJEACJEACGRAQkf8FcFXs0OAj34XzzAMZWOSQXgIK+Ss3At4xcUAOHjyINWvWZAWUx+NBVVUV9N+xbcOGDdixY0dW5sk1IxMmTMCiRYsSuhV84CtwXu7KNbfpDwmQwIAIUNA/IHwcTAIkQAIkQAIkQAIkQAIkQAIkQAIkQAIkQAIpCFDQzyNCAiRAAiRAAlEEKOjncSABEiABEiABEiABEiABEiABEhgqAiLySwDXxM4X3PQDOH9rHCo3RuU83nnfhXVGfPZ8vdjGxkbs378/K+uePXs2TjrppDhbW7duxVNPPZWVOXLRyPTp03HGGWeYXQt2o+d/5wHBnlx0nT6RAAlkRICC/oywcRAJkAAJkAAJkAAJkAAJkAAJkAAJkAAJkAAJuCRAQb9LUOxGAiRAAiRwZBCgoP/I2GeukgRIgARIgARIgARIgARIgARygYCI3ATgulhf7I6fwP6zPxdcHLE+WGctgLf0G0b/t2zZgqeffjora/vwhz+Mc889N87W7t27cf/992dljlw0opSCz+dDfn6+0T15448INH4uF12njdgKTAAAIABJREFUTyRAAhkRoKA/I2wcRAIkQAIkQAIkQAIkQAIkQAIkQAIkQAIkQAIuCVDQ7xIUu5EACZAACRwZBCjoPzL2maskARIgARIgARIgARIgARIggVwgICI/APBvsb7Ym38O+w/35oKLI9YHNXYi8q560Oj/W2+9hYceeigraxs/fjzKy8uNttasWYODBw9mZZ5cNHLsscdiwYIFCV0LbvgmnOdbctF1+kQCJJA2AQr600bGASRAAiRAAiRAAiRAAiRAAiRAAiRAAiRAAiSQBgEK+tOAxa4kQAIkQAKjnwAF/aN/j7lCEiABEiABEiABEiABEiABEsgVAiLybQA3xPpjP34b7CfvyBU3R6wfeTX3Qk0+Lc5/EUFDQwMCgUBW1rZ48WIcffTRcbYeffRR/P3vf8/KHLlq5LzzzsNZZ51lds8JoOfXcwC7J1fdp18kQAKuCVDQ7xoVO5IACZAACZAACZAACZAACZAACZAACZAACZBABgQo6M8AGoeQAAmQAAmQAAmQAAmQAAmQAAmQAAmQAAmQAAmQwEAJiMh/APhOrB37yd/CfvzXAzV/xI/3XLASnmlXGjm0t7fj5ZdfzgqjRKL2V155BW1tbVmZI5eNXHLJJRg7dqzZxe59CNQugxx8J5eXQN9IgARcEMj/XJexl1KK3zW64McuJEACJEACJEACJEACJEACJEACJEACJEACJJCMAD9k4/kgARIgARIgARIgARIgARIgARIgARIgARIgARIggWEgICJfBXBj7NT2H+6BvfkXw+DR6JpSTf0E8pbcalyUFvNrUX822sknn4xZs2bFmdIVAOrr67MxRU7aGDNmDPTap0yZgtNPPz2hj7LtTwis/WxOroFOkQAJuCXADP1uSbEfCZAACZAACZAACZAACZAACZAACZAACZAACWRCgIL+TKhxDAmQAAmQAAmQAAmQAAmQAAmQAAmQAAmQAAmQAAkMkICIXAfgplgz9p/9sDt+MkDrHK4J5K98BPCOiYMRDAZDYnsRGTAor9eLmpoao53W1la89tprA54jVwwcf/zxOOmkk0J/jj32WNduBe//v3Be2ey6PzuSAAnkGgEK+nNtR+gPCZAACZAACZAACZAACZAACZAACZAACZDA6CJAQf/o2k+uhgRIgARIgARIgARIgARIgARIgARIgARIgARIYIQQEJGVAH4V667zt0YEN/1ghKwit930zv8erNNLjE6uX78eO3fuzMoCZs+eHRK5xzYt5tei/pHa8vPzQ1n49R+9Pv3/GTUniJ47FgHv7cloOAeRAAkMP4H8z3UZnVBK8bvG4d8eekACJEACJEACJEACJEACJEACJEACJEACJDDCCfBDthG+gXSfBEiABEiABEiABEiABEiABEiABEiABEiABEhgZBIQkSsA3BHrvfPs7xDc+O2Ruagc89o6uxzekn83erV161Y89dRTWfH4tNNOQ1FRkdHW6tWr8d5772VlnqEwojPvRwT8xx13XPamPPg2eu6sAMTJnk1aIgESGCICzNA/RKA5DQmQAAmQAAmQAAmQAAmQAAmQAAmQAAmQwBFKgIL+I3TjuWwSIAESIAESIAESIAESIAESIAESIAESIAESIIHhJSAi1QDqYr1wXngEwYdvGF7nRsns6ugpyLt8rXE1+/fvR2NjY1ZW6vF44PP54PV64+w9//zzeOyxx7Iyz2AY0Vn3p06dilNPPTX0d0FBwWBME7LpvPIogvd/edDs0zAJkMBgEaCgf7DI0i4JkAAJkAAJkAAJkAAJkAAJkAAJkAAJkAAJaAIU9PMckAAJkAAJkAAJkAAJkAAJkAAJkAAJkAAJkAAJkMAwEBCRCgBxinLnpQ4EH/zqMHg0OqfMW14LNfH9xsVpQb8W9mejnX/++TjzzDONplpaWrB9+/ZsTJMVGzoLvxbv60z8xx9/fFZs2rYdWqNlWSHbiZr96K2wn7o7K3PSCAmQwFARoKB/qEhzHhIgARIgARIgARIgARIgARIgARIgARIggSOTAAX9R+a+c9UkQAIkQAIkQAIkQAIkQAIkQAIkQAIkQAIkQALDTEBE5gF4KNYN59XHEVz3xWH2bvRM7ym6Dp5P1BgXtGXLFjz99NNZWawWyS9YsMBo67333sP69euxd+/erMyVrpG8vDycdNJJoT9axD9mzJh0TRj779u3D6+//jreeOONkJjfcZxQv0WLFmHChAkJ5whu+Bac59dnxQcaIQESGAoCFPQPBWXOQQIkQAIkQAIkQAIkQAIkQAIkQAIkQAIkcOQSoKD/yN17rpwESIAESIAESIAESIAESIAESIAESIAESIAESGAYCYjIhQBaY12QbX9CYO1nh9Gz0TW1der58C76qXFRO3bswIYNG7K24FmzZoUE86b27rvv4ne/+x0OHjyYtfmSGZo0aVLIFy3i11n4lRr41wE6C79mpkX8+k+i6gZerxeVlZXQfxubCAKNn4M+62wkQAIjgQAF/SNhl+gjCZAACZAACZAACZAACZAACZAACZAACZDAyCUw8E/wR+7a6TkJkAAJkAAJkAAJkAAJkAAJkAAJkAAJkAAJkAAJDBsBETkPwOOxDsjOZxBY/S/D5teom9iTh/yrWwBPXtzSRAQNDQ0IBAJZWbbOfF9RUQGdEd/UdKb+9vb2kCg+203POXXq1D4R/9ixY7Myhc7CrzPwawG/9luL+t20yZMnY+HChYm7OjYC9ZdBdr3kxhz7kAAJDCsBCvqHFT8nJwESIAESIAESIAESIAESIAESIAESIAESGPUEKOgf9VvMBZIACZAACZAACZAACZAACZAACZAACZAACZAACeQiARH5JwB/jfVN3nkRgboVuejyiPXJe/GPYL1vutH/jo4OvPRS9kTlp512GoqKipKy+tvf/oY//vGP0AEFA2kTJ07sE/CfcMIJWcvCv3PnzpCAXwv59+7dm7GLZ5xxBqZPN3MPGQ12o+fuJcC7uzOegwNJgASGggAF/UNBmXOQAAmQAAmQAAmQAAmQAAmQAAmQAAmQAAkcuQQo6D9y954rJwESGIUEFhfX3CHAFX1LE1Xe1FG7bhQuddQsaXHxsq8K5MbIghRwZ2N73ZWjZoFcCAmQAAmQAAmQAAmQAAmQAAmQQEICInI6gBdiO8ie1xG410dyWSTg+bgPnhlfMlrUYn4t6s9mO+ecc3D22WcnNXngwAE899xzeP7559HT0+Nqeq/X2y8L/1FHHeVqXKpO+/fv75eFPxgMphri+vWPf/zj0H8Stvf2oOfOxYDd7domO5IACQw1AQr6h5o45yMBEiABEiABEiABEiABEiABEiABEiABEjiyCFDQf2TtN1dLAiQwyglQ0D/yNpiC/pG3Z/SYBEiABEiABEiABEiABEiABLJFQEROBLAt1p4ceAuBO8uzNQ3tAFATTkXeinoji0AggIaGhgFny481fv755+PMM890xf+FF17AW2+9hX379kGL6/WfSNOZ9/WfqVOnYsqUKa7suem0ffv2viz8e/bscTMk4z66YoGuXJCoyf4dCNxTBTiBjOfgQBIggcEkQEH/YNKlbRIgARIgARIgARIgARIgARIgARJwSUAVzvXNgq2WKeXsBtTPOlv8r7gcy24kQAI5ToCC/hzfILpHAiRAAukQoKA/HVq50Xc4Bf3lxdU1CuoeAB5NQynl321tW97a2ppRGr6lxZdOtRFsB3BGmnTfFeA1BXQqJbUnHJjw+9u23ObqG/zFM5ZPE+VsADApPOcuJdacxo5VW9L0gd1JgARIgARIgARIgARIgARIYMgJiMh4APFK6u796PnN3CH3Z7RPmHd5I9TRJxiXuX79euzcuTPrCAoLC3H66boQw/A3XRHgjTfeCIn4tZg/m1n43axu/vz5OO644xJ2lX3bELi3hqJ+NzDZhwSGnAAF/UOOnBOSAAmQAAmQAAmQAAmQAAmQAAmQQAyBotmVC8RSawEU6JcE2BoMovSJVv92wiIBEhj5BCjoH/l7yBWQAAmQQB8BCvpH3mEYLkF/SUmJd6IzdZWI+KKo7bQ8Urq2tf6vmZAcgKA/ZjrZDaW+mx+wf+7f7H83mS8U9GeyUxxDAiRAAiRAAiRAAiRAAiSQKwRExAsgPqDZsdHzy+JccXPU+OGd+RVYH11qXM/WrVvx1FNPDcpaP/ShD+Gcc85BXl7eoNhPZNRxHLz55pshAb/+M9hZ+FMtTimF8vJyHHPMMQm79or6daZ+O5U5vk4CJDCkBCjoH1LcnIwESIAESIAESIAESIAESIAESIAEDAQKyypvANS3o14KiKB880b/QwRGAiQw8glQ0D/y95ArIAESCBMYLmF0Lm0ABf25tBvufBmuc7ukpPqjjq02AuiXmlBBXd/YXvsDd97375U9QX+f3cc8Hk/lmtZ7X0vkDwX9mewUx5AACZAACZAACZAACZAACeQSARHpBpAf61PPLy9kpvIsb5T1gWJ4F95otLp37140NzdnecbD5saOHQudrX/q1KmDNoc2fPDgwb4s/Nu2bRvyLPypFmdZFiorK5GfH3fk+4ZS1J+KIl8ngeEgQEH/cFDnnCRAAiRAAiRAAiRAAiRAAtknUFhWuQpQyw5blm90taz+TvZnokUSSExg+mzfycpCJ4D3h3vtEQdzNz/ifzwZt6I5VZ8RkZ8DsML93oRlze5an1niTu4RCZBAbhGgoD+39oPekAAJDIDAcAmjB+By1odS0J91pINucLjObey8UQvtyi+wF/pb/HvSXbxR0K9wIwRPJrIlkNMg6iyl8EkAHwbg6d9Xtnpsz8I1XateNtmgoD/dXWJ/EiABEiABEiABEiABEiCBXCMgIu8AmBTrV89v5gHd+3LN3ZHtT95Y5H9ax7abW2NjI/bv3z+oazz11FNx5plnZlXYv3Pnzj4R/65duwbV/2wYLygowJIlS+D16gIV5iZ7daZ+HyBONqakDRIggQEToKB/wAhpgARIgARIgARIgARIgARIICcIUNCfE9twxDuRqaC/pGTxxG6v91cK6hIAByDqG10bG34GQI54qARAAqOAAAX9o2ATuQQSIIFeAsMljM4l/hT059JuuPNlOM6tr8w3oafb8yCAQoOXPSKqormjNu1yXEZBv6jypo7adW5oLJrpO80S68eAWty/v/rtlIPHXHPbltsCsXYo6HdDln1IgARIgARIgARIgARIgARymYCIvArglFgfA3cthuzfmcuuj0jfvBU/g3XyNKPvW7ZswdNPPz0k6zr66KNDwv4zzjgDWuCeTnv33Xf7ZeEPBOJ+XU7H3LD0HTduHBYtWpRc1L/ndQRW1QBiD4uPnJQESCCaAAX9PA8kQAIkQAIkQAIkQAIkQAKjgwAF/aNjH0f6KjIV9I/0ddN/EiCB5AQo6OcJIQESGDUEhkMYnWvwKOjPtR1J7c9wnNvyGcvmKyVNAHrr2wv+CoX3ARiv/1cBtzS2112XbgTvQAX9eu6V01bmbR+39xYlWBlFb69lqflrN9VujiVKQX/qM8YeJEACJEACJEACJEACJEACuU1ARJ4BcFasl4HaZZBdxmJlub2gHPfO88/L4Sm81ujljh07sGHDhiFfwfjx4zFhwgRMnjwZEydODP055phj+vzQgn2dhX/79u3QPr7zji7qMPKbK1H/3jcQuLeKmfpH/nZzBSOeAAX9I34LuQASIAESIAESIAESIAESIIEQAQr6eRBygQAF/bmwC/SBBHKPAAX9ubcn9IgESCBDAsMhjM7Q1UEbRkH/oKEdNMPDcG7V4uKamwWIqBcOWCI1jlJfi8rY/6Kj7NJ1bf4X01l4NgT9er4lhZedYHsC6xXwib75FW5uaqv7Qqw/FPSns0PsSwIkQAIkQAIkQAIkQAIkkIsERORJAHEp4wOr/wWyU2v92bJJQB37QeRV32U0KSJoaGjASMx4n01GQ2nLlaj/wJu9ov5g91C6xrlIgAT6EaCgnweCBEiABEiABEiABEiABEhgdBCgoH907ONIXwUF/SN9B+k/CQwOAQr6B4crrZIACQwDgWEQRg/DKpNPSUF/zm1JSoeG+twumuk7zRLPRgCnhZ3ryi+wF/b0eC6F4JaIw6Lk0ua2+ntTLiCqQ7YE/dpkLBcBNsE5uKi5s3lftE8U9KezQ+xLAiRAAiRAAiRAAiRAAiSQiwREpBXAhbG+BZuuhfP6U7no8oj3Kf+qB4GxE43r6OjowEsvvTTi1ziSFuBG1I+e/ei5twZ4d3RUJxhJ+0NfSaCXAAX9PAkkQAIkQAIkQAIkQAIkQAKjgwAF/aNjH0f6KijoH+k7SP9JYHAIUNA/OFxp9QgmUDFj2SIoaY4gUFDXN7bX/kD//4ILVozPL3CWQeQaAB8GMBaADYXtImhTgpuaOuoeByDpIvSV+I7utr2LFeSzgHwMUJG63G8rwVOOUncVeIKN/lb//kS2K2bW3ATBdSbfk/kTM+7vdtAuuX+z//VkYy6Zsfz0oHL0F9anhvv92fGo0nWttW+5Wbteb8D2NAkw203/cJ8XPPAWr2m/Z1uyMSunrczbMXbffGXhMnFkJhSmhPsHIfi7gnpYVPC2pnb/05nsVWTuipk1p0LU1YAsijoP+mXXexa7jkwF/T6fz9O9XX1SwboaQEl4Xzwh+4IdylJt4uDuKe8e89BtW24LpME87a6hsxy0FsBSVykH5/TjD7wMoF3g3F5wojzq9/vtVBMMxzMZ4QlY/6qAuQCODfv5NoBn8f/ZOw/oOKqrj//v7Epyw4ViG0xvAUISEoeiimLJxoAtua2KwWCnUBIgJF8SQgIJhAD5EhJKIJSEgBNjSV7ZluQGtmRkVZo/EkLovRkbcJGrpJ25n99qVx7NzuzOqlnlvnNycqx95d7fe2/Y8r/3Eh5IbNWX+xv9e3tb0J+TkX8JMS1qv+eEW8tqim+ZmZl/pqGTEvqPDW47YU1Sqz5b2RiLcfj17hT056blZYO0VQASo93fLgr6KTfddzqx9woGXwDCyQC84b1y++x0y0f6CQEhIASEgBAQAkJACAgBISAE7Agw80oAF1tfC6y+AcZ7tQKtBwh4J/0S2mkRyIMrKTG/EvVL610CQ4cORW5uLrze8Mdym/UDzWj1LwBvk4CL3t0dWU0IKAIi6JdzIASEgBAQAkJACAgBIRBJQP0u/vEOSiWDr2QgFcDRAJTOwADhE2LUsEYPTxjF9W5+27eucIbPlzhmG09j0OWhavOHh/oonYD6cLiWgQcbK/0vu9VuWMXcBJ5dX1m6TL3pTZ7kO5s0vhJEU8A4CoAGoBmEt5ixKCng/Vu1jaZlYrZvVCJwNQFzGTiRgOEhO5X+5d8E/su2MbTyFb+/Jdo5Sp7kO4c0rAUwKtSvjvY2X1RfX7FTrTGEqJCZv83AGZY1NkCj+xw4U/KkOcmk0Y8BpAE4ot0v4EMGlpOhP9CwfpnSYsTdMjN9I1q87APoaotd25XvAC9MDJC/OopWSS2amppzCA9NWh2yUf3pfTaQ2rg+qD0K7Q1dB/W7PhA8BwzsJuAdBha3AA9urPTvsDpgI5p242M7dzed3fRJy8o/1SD+IYhzOpyt0B7AwL0hX2E5o2YOMZdKmTTrONY8SqcyC8Dxnb2PNtzamah7/9FWTCbC9QDOBRDOmqH2/E1iesDYw0sa49CamByj5GzfmQS+3nIP477zqdlzZjFo6YG5+eaGytLfJif7hmrDMNcg/JiAL4UYvWlAy32mskTpwCKaOufNCTSdmL8D4GvhMxjU/AEfEVAf61kXaU/M7VSnPGizuWe054SbGdUZIc1zFROmg4MamaTQuLjubHitg3hW3LgrfYRAvyMggv5+t2VicF8nYCceThgf+GPrJm+eQXwvtb05dmo6QP9I9ASuiya8Nw8Ois+HN/0QzL8yifht52fgMyJcW15TvMTuw4xVQEtE/u3aprnV1dUBJ4MvTps7xkvGmtCbNNWthZlyK+qKnoy2VzkZBTnEUB+K2kTjoMfKa4vUGx9XwQw9IehXbzpd7lPIZDwD1r9TXut/JZ5z2Sbk57sBmnHAf6cZeCcDtyUFjPvdCKs7I+ifmV54vsH8ECgYZBK1qTPkYf728roSJbR2tVex5gy/7kv2DW32atcQcHOssxwa8yKD5lfUFr0UbY3evpMz0/JPNTRaCMZ50exi4B0PSH3YPpfB/xvuS8DCstri+W65xdMvyDjBs5QYF4bGbdE8nLW8uuTlzMz5Q0bq+/wETAu91qRpNHX5hqJGt2t0p6DfRqhvG5DTWUG/231q8513ErRfJowP/KUzXzS55Sf9hIAQEAJCQAgIASEgBISAEBicBJh58f7g70Kr94Gq22C8rr5ykdbdBLSTs+CdcpvjtEuWLEFLS9Tf2LvbJJlPZT5xI+o3dASrV2z6tzATAkKglwkkfr/BdkUikt8ae3kvZDkhIASEgBAQAkJACPQFAsmT52QR08MAToplDzM2grCgsdL/n1h91etBwfA2voRAdwM4NNaYeOa3E/QD9MJ+If4/7CoomtdWAnKN8cP6Kv/f1Y/IwYCG7Xw9M91qEtg7mfs6NG1Ow9oSFXxg2+yEuomB1unNHm8+iP7oYo0NRJ659euKP1ELpGXPPlGHtpjaRNfRmk7Ed2wbTb+NFXQQniQYbLGdfmIw/8KFXVuJ+br6qlL1HZitzsRJ0K9p8DDwAICLQoEITn5sAfG8hnWlKiCivR1sQX9QCO7lPxDoezH0QcE9MDS6h/SglipczdOVoD91csFRzLq6j7E4Qd0XJm2ek3hdwXMSaRtDk44H4zEiTIxxpmKed+v487LzTyc2/ulibgPAaiLPleGzbmeLVUBPoH94NO2mgKGXAfiGZcxn0LRJ1vupxP80HD9m4EYX51zFwv+X2ZjXWLn0RatNB1vQn5rtO9blXQoHy9zJu/GnWIEZB+OsxPpvgrwuBPozAfmSrT/vntjeJwlYxcNMuJk4GD37o9ji7TaXmPDI+N0jr4mVCd2X7RvVvM/zCBHy4oChogPvHrdn5C+s809L9k3weD0qa76KwFMtZrb9mecXJhsGK/H+yHYbCPeV1xT/MJpNuekFt+8X//8i3IeJL62oKXnCrR/dLehX87Xo3vsAvsztPoV2aycY15TXlfzTjcB9ekbhJI1Z9VXR3K4bMda1ePXLVlf7P402KE5BP81IL7icgb+EqkW4tUdn8I0VtSV3ufHZzaS+ZN+hLV6P2v+pbvqb+mxjYF5FbbEKMLBtvXknc1ILvkkayuPYX5X9/jUAXw8b35OCfqv43ZqFPyc9v4AQzN4fDLShUPZ+t3vSnYL+6efnn60ZKvsAhaO5u03QHwpeUuctWI3AbXP7bHY7n/QTAkJACAgBISAEhIAQEAJCQAgoAsysPpdfbaWh190N/SW/QOoJAokjkPjdp4IZp+3a888/j9dff70nVpY5YxBQov7p06cjMTFcsM9mADMCa2+C8fbTwlMICIFeJCCC/l6ELUsJASEgBISAEBACQqBvE6DU7LzrGXynKbOzG4t3MNP8xqolSkzr2NoyvtNDAKvkBypDvqtmFds7DbIR9N/FIKUTcfvbsQ7m67YfSn8btR1/IcaCOOx806vhgpq1/nft7LMR9D9PoPcYPNv1Gox/t+qYmpRoHGcYWkUcfimR9K8aKv13xNKBZGbOGN3iTXgcQK6rzWnrZID4/u2j6ad2QQO2gn6m64n4XgDHulznCzCmN1T525MWHkxBf4iTOu9hcX5MNxhYRsAxAM4OdY4p6E+b4ptoGMEgALec1NRR76OdSBuER8D4s6mCRCx/op538+DkrLwZRKzOVLg6Ray51esfaBpm1a31b7TrbCOgr0Jb9Qy75JwRnM/JmnmYF94lIExyY4ypjy3bgynoT5k8ZwqYlFbN7XMu7E6HICGH59YE0lAP4LjQ63U9eVbi3AvpLgT6HQER9Pe7LROD+zoBq3gYjM2gYLknJZBVme43Mngpgd5l8AkaaCoDGQDM9aRbmLiwoqZEveGybUrM37rP42fCZFMHHYQXYdBjIN4S/Dvhm/uF+ZeCMcHcj4FrKmqLHzJPnpmZ6R1tHLmYWZXDCrYWsHFxed2SSic7ZqQX/sycXTzU79kAaxeuqlu8zW6cjRh/k0actbzGvnSRw9o0PbPwsATdkxB+3eDA95lwU/jfzFjiJa8q8RRsrJPunbDvC2uGbVXl4NPhTfcT44qOa/F2gIpBqAZDJ8Io5mDwhHqzZt6vvQSaV1ZbZCrVFGn1jPS55zCMFZY3SG73DErUnzBE9/ltyoSFV4tH0J97fkE6DKzsEIyBjj4zcRKxNg1g9UFsqMkrVz67ua9twRRaKUCqNFq4tXMhohfIo+/RDXyNGHMBmmLh/wF79KyKav9bduv11p2clTL3ON2jrwbojA52ED6GwStZQ23wShpIh0bTLHeyfUiPCvozCm5hxq8PLEZXldcUqSjtYJue4TtBY4/6EHNC26XBy5xE2RVVRZvd7GV3CvpzMwqvhKoccaDZPlfizdCfk+k7mfSgj+YPs3sBKmcyVhKTKpnoASMT4AJTQIGypNuDWdxwlT5CQAgIASEgBISAEBACQkAIDGwCzKzKJv/S6qW+cSH0Z9s/sg1sCAfBu4RZj4DGn2m78rZt27BqlWPugINg7eBa0uPxIDc3F8OGDYvqeKDuHhgvqUKk0oSAEOgNAiLo7w3KsoYQEAJCQAgIASEgBPo+gdQsXz4TFlrE/M0MrNqfWXsFDN4HjYaAMQNt1eGDyeRCLUJwbfZYZX0fvRUPg2CtaN8EcClIexqGESBNG20w5xOQbpm/mRiX11f5S5xIWgX9ln5vM7CGiJ4F2AumDIBVxvNxln6fMPE6YpoXEtobBKjM+6uZ+d+s0ThiTGHg/Iis3oTS5q1j5m7c+Eir1UYbQb+5SzMT1u9Pnv4UGbwZRKoygkqYmGxNWsngJQRSSQU0Sb/KAAAgAElEQVRPCU3QxOAnNdKeZmAXM59LgNJdqGSf5qCJXQRcWF/pr3Pi5yBSD/pvEP4etK0tkek5BJprYWcAfH1DZakShXdoNoL+ZgD7TALvLwh4ignrggOd96aO9jZfVF9fsVN1U1UU3vsMR3i1A+eQtGDG/wPBCES/Z53vCxvkTUJL7Rr/57ECG6Ld1ihnucM+EtHXuG0vvuaQfDSqoD8ly5cMde+Aw0z2RNzH/Vn5pxNwseXebtHZmPxs1dKXbM5iR5E2Y2dQRwG0fVlD+AiMFSBqIGCEwca3CKTO44FksMFu9I9920Z/1+68h9d0eKa4uvMMvBIIIOt5m+SocQroO3AOnUeVzPNbJjamc47nNK+2xzCMrxPjEm7rZ37WfaKx9q26qpI3wuNVtn8MPVBxxOPFeINRBsbR4XsKYC4b+Fd4jNbc3BQ+y+3zTPKdQ5pKjtke/NDhzFv30uGMuL2zaroNiYHWGdXVZdvtznxE8EcPnpVod05eEwIDhYAI+gfKTooffYZAhHg4bBnhBbB+eXmt/xWrsbkZBSlgLDcLvYnIv13bNLe6uloFAVgb5Wbk3wAmFfEcbtuYML+ipli9UetQosqX7Bva6vX+lsEqa374DYStCNpGRPvL8tpiFYEb0aJkyd+tGTR1eX2R7Zv82WlzTwyQoSoBqKhS9UZ+TVKrPtvf6FfZyjvdrMEFboXROekFVxFwv4mNTqB7EwKBm+xsyk33nQHyLAQHgyXCbQsTplbUFEeUTVIdZqbMG6t7WtdS25vwYGPgHda4YMWGkuetTqs9a/F4rgMFxdftQnoGHmzyfHqdw7mAW0G/mr85wbOUGBceWJsrEwNGvr/Rv9Vqz4zMguNZRzHMpdjiFHs7bawNf8ezrOawvy+4taym+Ba7NXrjTqpgmFH6uAcB+q7JhgDAtyUGjD9Yz5H60Niy2ZMPDp67MWa73Z7beC9KTlbhOGrmShDCaoV3DdKzVtR0iP6n3PTCRwFWWQRUa2Gm3Iq6IlWFI2brLkG//fmkx8pri75jfb7FKehXVSnuUwFNpnP/CnuMXLuAkFDlCKWemWO+65qHs5ZXO5dCjAlKOggBISAEhIAQEAJCQAgIASEgBEwEmFl9lvyrFYrxVhUCa28WVj1EwPPNBfCco6qd27fVq1dj69aIr0h6yBqZ1o6AytQ/alT0xGz6//0D+jMdcpYITCEgBHqIgAj6ewisTCsEhIAQEAJCQAgIgX5E4Nys2V/1kKYE1e1ZnpmxQkdgwXNVy7+wupIyJf9MGEYpgC+ZXnMUn6Zkz7l2f8K1e0wic4OBv2A3ftZooydJzvZ9RQMW7c9q/lXT/F8QGVPr1y19wQ6tg6Bf2X55Q6V/dYTexufzfLwNP9+vTb7VQXC9hQyeX7++VP2m3kGrMzHbNyoR/AiBVOLIcPtC82hZdU+V/Ntqn5OgXwn0W0BXbLRJ/piWlX+qTsZyAjomHmybXAnoS5pBV9uMpZRsnwpWUMEZZjH4Iw2V/qscxOyUOtl3M3OQRbjtAOg7DZVLVMLSDv4HBczD8XsCvm/a0wihs5rIRtAfnr+ZmW7HHr7LegbU/NpweojBqsJCuO3RwBfXVZYqTZJtizwDfHNDZalKuNFtLTU7L4/BiwC0JylVwmgCLquv9H8Qsff2Z1l1cxT0B4MrEhJWgZFimu//NBi+usql71jXSMuefaIBTZUD/YbptbLtY5BvrZoQpbLBDmL64VGH8iJrMtVQRvtloGBS23DbxB5kND5ln6AzZJN6ppwYHhDtmZKanX8ew1ABOwcSOBL9vmHdEnVHO5y/KIL+TQD9OjHQ4ncSqds8ixzPefD8Zs1JZyKl+2u/S0x0Z+O6Jb9wOlQ2jHewgSmN6/3PRTuINs8Jx2fq2Zm+8V4vqizPhw8IWn59ZckzEedQ3dlh9BMiVslnktr3hPBoy9YxVzsEIlkz9Lc/G7rzrHTb5ZSJhEAfJyCC/j6+QWJe/yNgJx52k1k9J73wUkKwfFBYcP+WHtAzVzb6P7ZSsBGwxsyWrrLQbx7WpMrn5IfnI4oUQVvnZmBlk2eIr7r6cRX52qHNzMw/09BJZbqOKMljN3d4cE5GQQ5xsNxT0FcC3VBWW/T7ru52ZwT9ERnJAR3ENyWOM/5gffNptm9W5iVH63qgDKCJpr+XjNszct4jNpHUM6yZ0cGOImLTfJSbVng1KBgJHD4XTdAwrXxDcTDbe8TZSC94nIHL2//OlFNeV6SCPDruXUb+6QYH9+7I4AuEj3Vo31pZs/hNp32wyWyuM2FWRU2xKtPWqWYTFKIzaH5FbZH6YOPYbO6LY1WI3riTM88vTDYMVh/Qw9HGrjK5z0gvnM1gdS/bgzZ6TNCfVjiViFUEcVvNesbiHd5PL7cGh+S47Ge3Od0k6Kec9PyfEIIBS+Fzr3heWlFbooJKOrR4BP3TMwsP13RW5z78hc5u1ozpFRuWPO102GZmXXaY0dqyEnyg7Fp3PbM6dWlkkBAQAkJACAgBISAEhIAQEAIDjgAzZ+4vvR3xuYS3vIbW0m8POH/7ikM09nQkzHnU0Zw33ngDzz0X9fezvuLKgLTD6/XiS1/6Es466ywQRf8ZQ3/uEegvqK9VpQkBIdCTBETQ35N0ZW4hIASEgBAQAkJACPR9AhMnXpEwZMz2v1nE01EzNyuvbAS7rcw8q7GqdKXZ65RJ+SdBM9T3I8HEkEqMrnQnR43G7dG0GxlTCo4JGLoqs/cV03y2ImX1uo2gfwcbfFHj+tIGp11w8F11jznWTlBLwLX1lX6V/K9Dsxf00xPbx/C3rYJr80DnzP6xx9oIl1+FFshsWLt8iwv7YlZECGaq3wYlwFYVG4LNTujsIOiPOX9mZuHhzZ7Ak/urQ5i0O9EF+j0t6A9VMVAZ1M82MYx5VxwE8Y6C/pTsOTcBdJtpjTe9Gi6oWdshqWOHbVQBIAYF79lRoRdsqzI4CPqjVtgI3vfI+Q2A8hoqlyy1nqfOPlNSs/K+xcRKpzQiNOeHMLRvNawvedu8hq2gn1ETQGCWXQBSeKzNWVSBMd9tqCx9LNqTOiV7zgKA/mYKXvk/9mBy41ORSVXVPL0h6E+enHcHMd9oPiMaa9PMlQNsfKLkyb7riPEnky+7iCmnvipSW9MbZyUad3lNCAw0AiLoH2g7Kv4cdAI24uFPDIOmrKgv+m8049oE4nrN/ujXE0L9thFrk8vqFm+0jIvIMK2yy5fVFl8Xq9yTjeg4QgRtI7D+0Mta5tK6xRHRm+Zs/vtLMz3PwCYAOcpeAtYnePRcf7V/l9Xv3PSC2/dn/g5HIUbN5h/PhnZG0J+bUfCDUJb08FLViUn6DL9NZHOEH+cXpMOA+pAZFnE3aRpNXb6hqNHc1yYzegsIl5XXFDuWeQuPtwvEcBJiqzFuM/TnpuVlgzT1oTYo7o62X2ZfcjMK7gVDnbVg66qw2ebcv+vxeDKWVT/xUbS9t1Z5ALBJI85aXlPyasQ+pRVOR9ub+XDr7jupqgZYuDiff+t9zs0ouBOMGw4wxcKy2mJrCcF4rkJE32AFgcD4hSCoknaqOQZj2IjeHdlaF+qqoP/Ccy8ZmZgY+C1AVwPwmpg4Pk/iEfTPtAayAG974E1fVrtIPbscm7VySU8FXXRpk2WwEBACQkAICAEhIASEgBAQAv2WADOrH6ojMnOheRdaHlUVt6X1FIHEb68Ghoy2nV7XdSxfvhz79kXkuOgpcwb9vEcddRROOeUUjB07FklJ7UnAXHEx/luGwIYu5wtxtZZ0EgKDlYAI+gfrzovfQkAICAEhIASEgBBoIxDKtr8ewBEhJq6ySQfHRmTepycaKpfMM2tcUrPzfsRgJSBta4SGxNbWi50yaJv3xUbgaytSDtmyGKBC0/hoGenbu6Vlz8k0QEpjMSzesanZc/7AoJ8ccI3+UV+55ECixtALNsJ8x2z+Zv+VMDppzDZVCSGo1wk1V2OTL/CdTDqUVqktGSRjm+bB5Lq1/gitUkq2T5XIuyJ+/31pDKwxCbAjhM72gn76S0PlkmtiaaFSsvNuAfjXB+zioobK0rA2IuIK97Sg3+asuL4ryZPmpJBGqlJEuGShraA//YJZR+q6Rwnzw9UvbANl7J5fVpE3ge+qryz9qbmvjUhbidqvb6gs/XOMZyIlZ88p7liVwj7AIu2C/K8ZuqESMoaz2rs6s8Hzfui2xWDMMT0vFjSs83fI9mAj6LetDmH1JxQkVG8KLvrQq3lSa9YWfxjN94i7BHwGTZvUsLbkZdt9mOSzZrZ3dU7cZui3OyPEvKC+qvSJGHsIu0AcEEqbt46Za83S3xtnJZa98roQGEgERNA/kHZTfOkTBKyCfgYWVdQWq/JOHUr7WI21y1ROBk8vqy9Rb2rb27Rk3wSP16NKQ50c+qOT8D+Ch80an5OuTS5rWPwvc2eL4F63syMzc/6Qkfo+PwHTgmMJ9zFQZcq8b2uXjQ0vGR7KWlFd9HlXNzBeQb8v2zeqpdmj3giHy085ZgG3s81GJA27ygQ56fkFBFIZ58PZxhsSk/SL3AQNqHVtAjHeNUjPWlETGVXrVtA//fz8szUDa/eXq2v71ZrxMidRdkVV0eZo+xASRH+5vQ/jw/K64me7unfxjs9JzTkE2rAVBJwf6x709J28OG3uGC8Z6p6eG7IlrnMU77mNl5XqHxEAEWO/Lc8Adb+vKa8pfiDW2raCfsL/gmFbzjB49IiTCHQOOBidfpa5WkFovS0EbXpZ7WLbtIjxCPptAki2aB7OWl5t/wEq7G/ouZsc/jcxPt/u/bTOWt0gFh95XQgIASEgBISAEBACQkAICAEh4ESAmW2/N2p5dCrQ3CTgeoiAJ/1/4PnKbMfZX3/9dTz//PM9tLpMm5iYiNNPPx3HHHMMRo0aFTMTfyxixofPIfDkjUDr3lhd5XUhIAQ6QUAE/Z2AJkOEgBAQAkJACAgBITCACKRM9s0Hw5yhuqJ525g5VnGnncs2QtcOgm6bjOYGCPMb1vlVtfuYzU7ga5cFXk3UWTG3jch3jwa+uK6yVOl3orbU7Lw8BpsSPtoLzm2Euo7Z2a0LRora4Wp/zr3wkpGe1pYnVcLw0Jy2ouJzM2cd7fF4akE4Plo/OxARYn2boAEbQX8TQbugvrLkmdh858xikDkD/IYR2pCL16795267sZ09A7HsCL9uDeAA3O2FGm8jjrY9AynZebMBXmLKoF5He5svqq+v2BnLTptzFsHLxg5XovbQHetQOYBgH8ASWWEgMtDHyRer/3ZrWAX9DF7SWFlaEEu/F4uf0+tu71J4fE9n6E+Z7JsHhgpy0EJrPp8YaJ3iJkhK9U/NjgjEsa2E0BtnpbN7IuOEQH8kIIL+/rhrYnOfJmAVD7vN5GwjdFdK15zyuqIVZoetmdUZ2ABjz/QKF2/K1DzWTOJu1tifxf2O8triX5rtsAiEW8DGxYbGb2vsUdGTbVUGiK4qryl6OMo41emx8tqi73THG6Z4hdEzUuaexR5jHYDDQzY6ViNwOnQ5GfmXEAfF+m0uM9btGZYw0/zBIDc9/68Afdc0RwTPaIfaTjBuF2Sh5nAr6LcJDNEJdG9CIHCTv9Hf53/1tLkvjoEtPX0nbbK+x3WO4j23nXkAWitRxKrqYRNE4ioIxVbQ3xmDD4z5xCCat6KmSGV6sG3xCPptn7NAaWJAv9LfaF/mrGvmy2ghIASEgBAQAkJACAgBISAEhIA7Asz8OoBTrb0DK66HEilL6xkCdMRpSPD9PerkKkv/7t22v//2jFEDfNYJEyYEs/AfccQRcWfhd4OGt72LwMqfgHdGLcbnZirpIwSEgIWACPrlSAgBISAEhIAQEAJCYHATSM3OW8hglcwy2Ai4tr7Sf78bKjZi7Q4i5bQpvomGjnUgjAnNt4k9yGh8yv+Wm/lVH5uAA1tRd2fF3J0V3yrbIjOF94Sgf04HETUQPUt9mKvN3tgK+pOzfFOJUAEgITS2UU9InPrsmidcZaJIzp7zIIGuOnB+eHZ9ZemyeO2wOw82mdijits7ewbcnMXkZN9QGo4yAAfKbhIissc7zeVW0G/luV+gdWtD5ZJb3NiYMmXmWBheFYhyeqh/RNCAWzvs1osU6keeRTtOBMqvr1yighRiNpuKIRF77vbexVzMZQe3dyk8XWefKW4z9Ec+syMrMURzLfkC36GknsvAN0L9DCLMrF/nV8+B9tbTZ8UlfukmBAYMARH0D5itFEf6CoGeFg/nZhReCWZVxirc1JusmJmzw50ZyCXg0vC/CXRDWW1Rh3rUVrE3AesTPHquv9q/KzzOknX+LT2gZ+5K+mzzqMD4hSAES1cxsLLJM8RXXf14e23ynIyCHFMWf5Wd+9KKmpKY5Xzc7G+8wuiIvbIR48da1yYo4G0PvOnLahcFfzV0W3kh1jrWoAC7fVNzuBX0q745afk/JiK19+HKAepT98fM9IDm4aKy6uL3uyPQIpZvnXm9Lwn6uxpkE++5jZeXDavdmkFTl9cX1TnNZVO9IuYYNVc3CvoDAP0TxL8ur4letiweQX/w3Lc9g4o7VgLg7Qw87iE84h1nvOH3+/V4OUt/ISAEhIAQEAJCQAgIASEgBIRAVwgws6ogeKF1Dv3FJ6A3uv7apysmDNqxCQWLQIee6Oj/22+/jcbGxkHLp6uOH3LIITj11FNx9NFHY8SIEV3Owu/Knn070Lr6p+BPbSuau5pCOgkBIRBJQAT9ciqEgBAQAkJACAgBITB4CdgIVVuZkdNY5VeZ3bvcbATZUTOs2y1oExTgkNl8zmKACg/MwTc3VJb+NpYTnRXfqnndCou7lqG/ZwX9qdm+axj4czsnQgMMPvDvGACZMJNAeU7c4xVDm5frU4L+SBG060oDyic34mg7MTyD7yaGu6wghKEA/dyUXCQiiMONHU5b7kbQbxNUsAfgO8FwG8RzKIh+A+CwkB0R993tvYt1992+Hu8Z7uwzxY2g38YWWzF+LN+sQQFA5POyp89KLBvldSEw0AiIoH+g7aj4c9AJ9LigP73gF/sjXm/vLkfthOGZmZne0caRi5nZF1pnk0actbym5NXQvyk3vfBRgBe0/ftAln1LxvqITOW56QXKduWDanFlMo/lc7zC6Nz0gh8B+FN4XrfVFMx22AiYO2SKz8kqHEctXGN6I+yYST6af259i0fQ70v2DW3xavdZqgeYzOCdAP2HmZdqXlrWWwL/3IyCY9hgnwaayoQvATgKgDfG/h+0DP3WO8/AooraYpWZgGOdWfW62711M5ddn85m2483q79auwuC/gCAT4joWcMw/ElDjLX+Sv8ONz7HK+j3+Xyels3aT8GkvpQ5EMxyYDFVoeI1AGs04kUi8HezC9JHCAgBISAEhIAQEAJCQAgIga4SYGaVQevX1nn48zfQumR+V6eX8VEIeL6WD0/qD6MyqqioQFOTq4Rzg541EeG0007Dcccdh9GjR8PrjfWVTs8hC1TdBuP1NT23gMwsBAYZARH0D7INF3eFgBAQAkJACAgBIWAiYCO+tc3i3lloKZPzbgDz7w6Md5dd3ryeW3FsZ7Ozu53fjoFbYXFfFvSnZOfdAnDEd1ed3XOrMDheMbR53T4l6J/km0Aa6gEcF7LxM2japIa1Ja6yDrgRR5974SUjPa0tKpgmufP8O4zsdUF/xpSCYwKGrjgd000+9KigP2XSrONY8xQSMBXAKQDGOehNzO5EfU529pniRtCffsGsI3Xdo5J8hrOYdOqZ7SY4w82ZddpjN/N30/mQaYRAvyEggv5+s1ViaH8h0NOC/gjBdhfBOGV6t1QC0Jkwq6KmOFg2x5LBX2fwpRW1JSrjNWanzT0xQIaqGhB802XOwG/NFG6Xwb8r7sQrjI63v51tsQT9sV53669bW+MR9Ku1lbi5dZM3zyC+l4AjotoTzN7P97a2eB9e86y7smlu/VP9clILvkka7gFwnos3vtap+4ygP97AELd7Gw9LU1+akV5wHwPXhP9GhFvLaopjllqbmZl/pqFTFYCxobHBShwrG/0fO9liK+hnyimvK1rRSftjDotX0B+akKZnFH5LM/gBEE6LvghvZ8ajXkr4Y7jyRkyjpIMQEAJCQAgIASEgBISAEBACQiBOAvsz9J+zP0P/s3bDWv5+EbBve5wzSnfXBJJGIHHBakBzFp5v3rwZ69apCtPS7AgceeSROOWUUzB27FgMGTKktyC9AGAngG9FW1B/cRH0xr/0lk2yjhAY0ARE0D+gt1ecEwJCQAgIASEgBIRAVAKdFZ66xdodok63Noqgv+OuuBXSR3Jzu7tO/Tpm+nZrh91sfVzQb1spwomKG3G0TZ+ubkavC/ptROld9aFHBP1pU2afa7B2HxjfBKDFaeRBE/S7fR7G8sfNs9nNmXVax838sWyU14XAQCMggv6BtqPiz0EnMFAE/TMz8k83OCjmPTIIlXBfeU1xMF1ZTlrhVCIuB5BozbKfmTl/yEh9n5+AaW2bcSB7v1Xs7xRM0NlNjFcYHW9/O7tiCfZjve7WV7e2xivoD69/xcQrEjYP3TkVxN8HcD6gSmzZNwY+I8K15TXFS9xmoY/mpwoqaP5U+zGB7nDMxM/YzITd4XlInUhgvMlOEfTbQA5WiGjmShDODL28h0G/JfCbsc4eg4YQWJVZ+3Kob4fgHZf3QUX19EVBf9D8trNH5wHaDwg8DaBDnLnwTlWybdzukfc+svGR1lj85HUhIASEgBAQAkJACAgBISAEhEC8BJj5CwCHWscF1t4M4y31FY20niLgveAOaCdlRp3+hRdewGuvqYJu0pRoX2XhP/roozFq1CiorPzd1lr3gj97Ddz0CbTTLnaado/6voKI3mPmhwBcGW1944NGBJ66CWhVRfmkCQEh0FkCToJ+AF8hIlfZJju7towTAkJACAgBISAEhIAQOLgEuksc6uRFd4g63doogv6Ou+BWSC+Cfnd3sCviZrWCm/Ei6Lfdi24V9CstycfboPQyt0ZJSPo5APUdVbipL8hUwsyk0B9E0B/j2nTHs9/dzZReQqD/EOjGb9r7j9NiqRDoSQI9LejPTc//K0DfPfBugG4oqy36fXf7ZM2mr7LEBVi7cFXd4m25GQX3gnGdWpOI/Nu1TXOrq6sDYRss2f3bs3rnZBTkEGNZ6M3Obs2gqcvri1SJn25pbkXv7XamF/wIwJ9M76wWltUWx1XHPpZgPyiobuEaAKeG1nEUnkeD4Na3zgr6zWsrcf+mITtP1QjnE3gGE59nI3RW4u4bK2pL7uqqqD8nveAqAu7v8CaY8AIb/Hv2ak+vqC5Sb4I7NJvz2WcE/QwsqqgtvswtF7d725lLkpOeX0CgRZ2oeGC7HBPWJLXqs/2NfttfwPtRhv4I/4LVKj7Wjje8WpoGXMzMkwAcZu3IhEfG7x55jYj6O3MiZYwQEAJCQAgIASEgBISAEBAC0Qgw82IAhdY+xjsbEHjyRoHXgwTosJOQkLcQoOiJtioqKtDU1NSDlvTdqY877jicdNJJOPzww5GYqHJ8dFdj8M7N4Pcbof+7CLzjIyBhKBIKF4NGqOrltu1qIlJC/mBj5g7f8dmN4G3vIbDyf8A7N3WX4TKPEBh0BBJm/xU0Lpz7o4P7DxBRe4XQQQdGHBYCQkAICAEhIASEwCAgkDJl5lgY3moAp4fcjSpUjRdJyuS8G8D8uwPjuKihsnRuPPOIoH/OTQDdFi9Dt4L+1Oy8hQxWOojwp/GbGypLfxvPHkXr69YOuzn6eIb+z6BpkxrWlrgKgnYj6E+/YNaRuu5RWqsTe+I+qjnd2OG0n25E2mlTfBMNHetAGBOaJ65KBm7OXeS5cP9cScmecy1A95iz8hPwkkH0O6+XK2vX+D+z2hDvGXb7zLKuY1PdoI72Nl9UX1+hKlkGW3edETd72dNnxc1eSx8hMJAIiKB/IO2m+NInCPS0oN8q/jVnzu9uALnpBbcD+EVo3k0acVZA0z7TdFZp4b4a/DvRVeU1RQ+b17Zk929hptyKuqInzYEAUG90PJRlJ9burB/xCqMj9oqxbs+whJlr1/6zPRN8LFtmpMw9iz2Gqrl+eKjv2x5405fVLgr+OmgjPNfJ4Oll9SVrYs1tft1tIEd3CPqtdimB/5ZhO5XA+U4QTjO93gQN08o3FNfG44u57/QM3wkae9R5OiH0dx3ENyWOM/7g9/t1p3n7lqA/LxukrQpVrFClA9YnePRcf7V/lxsu8Z5bN3OqPpmZmd7RxpGLmdnndoyLfls0D2ctr7b/sNmfBf1W38PZ+4m0u8A4z/S6zqD5FbVFKlBCmhAQAkJACAgBISAEhIAQEAJCoNsIMPO8/T/E/cNuwtbHp4P3qAT+0nqKgCflWnjOioin6LDc1q1bsXr16p4yoU/NO2zYMJxxxhmYMGECRowY0c1Z+PeAt7wO/Y0nYby6IsJvb+bPoZ2R48SjioiyrS8y81QApQCGO4Js3hUMjjE+3tinWIsxQqC/EFD3Ut1Pm7aDiEb3Fz/ETiEgBISAEBACQkAICIH4CdgIVVuZkdNY5X8y/tkiR9gIsjeM0IZcHI92w61AWDL0d+TvVoRsFfYy+KHGytKru2P/1Rxu7bBbr08J+i/wHUpKqA58I2RrE0G7oL6y5Bk3rNyIo3v6Pio73djh5E8nReBxBT64YdlZQX/KpPyToBlPAzgmtI5BhFuPGo3bo+mY4j3DPSnot7FF+TCzfp2/wg27cB83gTw9fVbisVf6CoGBQEAE/QNhF8WHPkWgpwX9ORn5s4hpadjpeMXD8cDKTesoVGbiSz269r6hsfpQpn4cC4r8l9eUvGqe15fsG9qc4FlKjAuDfyfcl6jpv2zVPeUMqKzXSvR8f1ltscryz/HYFK1vvMJoGzF+ezUBtzZF7IdNUIBbMb7TmjmpOYdAG7aCgPNDfRyDAnpC0B+2y5ftG9W6z+Nnwp+/LZYAACAASURBVOR2Wwn3ldcU/9AtL2u/nIz8S4iDGeTbjgpj2di9IwtiZT/vS4J+SwCLcuNDL2uZS+sWv+OGS7zn1s2cqs/MzPwzDZ1UsIQq6dVtTX1QKaspvsVuwoEk6A/7pwJaPh3edD8xrgj/jYGVTZ4hvurqx/d1G1iZSAgIASEgBISAEBACQkAICIFBT4CZR6rvWgAMs8LQn38U6n/SepCANwkJc4ujZYUPLv7222+jsbGxBw05eFMff/zx7Vn4ExISus8QIwDe9j6M9+pgvLwMvDsiiVn7WtqxyfBO+6PT2qo8wulE9IldB2ZWiShUEo3jHY03dOgN90F/yd99/slMQmCwEEgYisT5K4NVNGzaAiJ6fLCgED+FgBAQAkJACAgBITAYCViFnQRcW1/pv787WESI8Rnv6bqe/mz1so/czp+anZfH4BJTf9ugABH0dyTqVoRswzciK7jbvbLr59YO27HZc2YxDuioAES1rbNnwI1/EydekZA0ZptKOHAgUwFhQcM6v6vPSy7F0ZScPaeYQHkHbOJurZjg0g5bJG4E/edeeMlIT2uL0p4lhyYxAMprqFzSrodzwztan04L+if75oPxmGnuVdvHYNYrfn9L1PVScw7hoUkqE0haqF/USiY9KehX67sR40fzx26P7IICevqsdPUcyHgh0N8IiKC/v+2Y2NvnCfS0oN9GPNykaTR1+Yaibv8lcVqyb4LH61Fl005uA0/qDcuHAP8q+K8omcgtIuWXmIxribViAEcC0Jkwq6KmOK7Iv1ibH68wWgnUW5o96s1USmhuncGXVtSWKDtjNpUBfVRg/EIQzKXe7iivLf6leXBOen4BISha94T+3pCYpF/kr/TviLmIEmafX5hsGMEgCvXDvmqOgnE3gv6ZKfPG6p7WJaZo0g89ekLe8oZ/bollT3cHlFiqQIBAN5TVFv0+lh19SdDf1XMU77mNxSb8ekQ1D8biHd5PL6+urg64nUP1y0krnErE5eEKBACeDbB24aq6xdus8/RlQf+UKfOGD9nb+tf9P+yfG3p+7QB5Li+veeI/sXhMPz//bM3A2v0l1cKZxjpU4og1Xl4XAkJACAgBISAEhIAQEAJCQAi4JcDMjwD4nrU/7/4crQsdM5a7nV76xSAQQ0zePvqFF17Aa6+91u95qsz7Kgv/kUce2f1Z+PftgPHJizD+tRjGp66qygOJw5FQWAQaHi6EGYF4PhEtjAaemVWp9uU4kBjDtrvxxlMIVN7a7/dQHBACvU0gSgWNeiIKixZ62yxZTwgIASEgBISAEBACQqAXCKREilwrmreNmbNx4yOtsZa3EYa+zwZSG9f7P1ZjMzNnjG7xJqwFcHZoLgOE+Q3r/P+MNbd6PSiiPnTbYjDmhPsT+K76ytKfWsd3VszdWfGtWt+tsDh5ku8c0tTv0hgVsrsDp2gs3Iio7ca7FdKnTMk/E4axHsARoXl2EXBhfaW/zs0exerj1g5bH/qQoF/ZF7EXhNLmrWPmurkrbsXRqdm+axj4s4nH84mB1inV1WXbY7F287pbO+zmcnsWk7PnPEigq9rniIOTGx/c3jvrXKnZc/7AoJ8c+Lu7YIl4z3Bnnyk2zwnbAJaUyb55YKhAEi3kS1xnJDXbl8ZtiTNGhMZvYg8yGp/yv2Vm1htnxc1+Sx8hMFAIiKB/oOyk+NFnCPS0oD8i+33Qc3ps3J5DroyV1TwMaVbmJUe3wti3orro82jgIgTrjNdA3ArQV4KrRhFfz0ibO5HJUGWk1I9ouxn8VwJdGxK1x5XB3O3mdkYYPSOj4BZm/Nq0RnVikj7Djdg+N63gXFDwzYvyUTXb4IrpGb4TNPaoTOknhPq1gHBZeU2xOTrc1k2VHXzzsJ0PA7ygvUMUYbYbQf/0zMLDNZ2VPV8NzblbM2jq8vqimB+0rMLmrlaIiLAXiAiIsAMzI7PgeNbxFIBTQ69vI9Yml9UtjqiZ3tN3Uq1vPUdMWJPUqs/2N/r3xji/NCO94D4Grgn3I2BhWW3xfLfn3q6fbZBBJ4NobM5LCzPlVtQVRZRP7MuC/szM+UNG6vv8BEwLM1NVRypqSp6IxVo9M3VdrzHdYRH0x4ImrwsBISAEhIAQEAJCQAgIASHQKQLM/GUAturnwJM3wnhnQ6fmlUHuCXgvuAPaSZlRBzAzqqur8fHHQd1Bv2mapuGUU06BysQ/ZswYeL3e7rN9/xdsvOMjGO88Df1fxcC++H8/9k6+BdopU5xsWkNEF7kxmJlVUg0V1H/g+zSbgfzZawis+il4zxduppU+QkAIqN8Exn0ZCbPV9bJtpxLRmwJKCAgBISAEhIAQEAJCYGASsBF0R80+baaQdkH+1wzdUBqFw0J/jxCgJk/Ou4OYb2wfR2hIbG292I1AOXnSnBTSSCVzDAvhHcXmIujveD7dipCTk31DaThWAMg6MAM9sX0MfztW5vJw/4wpBccE0NzcsHZ5RLJJt3bY3a5I4fbBy9Cv7LMRQru+K6mT5lzIGqlEBUkhX22DOmzuVCsxL6ivKo2pfwjNS8nZvjN3jMHrdvvXGyLt5Kw504hoGYBwmcgdbPBFjetLG9w8Rc/w+RJHbcOXGiv96rtUto7prKDf+oxwCg6yrpeWPftEA5rSyZ0Yeu2gZuhPmZR/EjTjaVOyV9dnRLEdvY3+DvAlpmeybWBKb5wVN+dB+giBgUJABP0DZSfFjz5DoDfEw6Es6UWmjNkqs/yNFbUld9m9STHDmZE+9xyGsYKBXaxxwYoNJc9Hg5eTkX8JcTC7vLVFrQxgk0FdlR5KVJMwsLLJM8RXXf34vu7cuNyMwivB/FB4TjfCaBuxvSuWSjDdus/jZ8Jkkw8l4/aMnGcXWBEZOMCveHTPRcsaFr8fjcGM9MLZDFZR5+E6xk3QMK18Q3Gt3Tg3gn71u0tueuGjHYIEXAaF5GYU/ACM9rJ5DCyqqC2+LNa5c/IxIos84RktIXHa8qp/OP6SelGmb3yC7lHn3/zr+kEV9M/MzD/T0El9ATE25Kurc2Szv6ryRZcF/RFZ9RkvcxJlV1QVbe7MnbNWUoBDUElfFvQrvyPOG+AqgMfKk4ENMPZMr6iv2NkZnjJGCAgBISAEhIAQEAJCQAgIASEQjQAzqx+twuWm27vyllfRWvodgdfDBGjYYUi4pARIGBZ1pUAggLVr12Lr1q09bFHXph87dixOPfVUjBs3DkOHhr9e6tqc7aNbdsHY/F8Yr1TAeK8e0KNWHo+6qHZiJrxT73Dqo6oEfomIPovHcmb+/v7MgQ9EvW97tiLw5M/BbqsIxGOA9BUCA5RAQsEi0KFhfUIHJ+8hoh8NULfFLSEgBISAEBACQkAIDHoCKgv+kDHb/8ZgpQ8Itw2JgdYZ0UT3oez7ZeZKagT6cX3lkrvNUG3EpwaAXzVU+tWHxQixbnis3fwAyraPQb6dUFkE/R2PcjxC+tTsvDwGK/1QWIDtao/UiilZvmRQMCBgN0HLr68secZsSTx2WC9jvIL+iMzwcJeB3e1DwD74ATHvSsYU3wkBI5jY8hTTWraCfof7+AUY0xuq/I0xbKWUbN8v9mdu/w0zVukILHiuankHjU5viLRt9lyZ/aZXwwU1a/3vRvMhKDjfiodVMlUG/oLd+FmjJeFmFwT9NwF0W3h9ZmxM0r1Tq6MkzU2dXHAUQ/eDkWKyO6qgP2XKzLEwvNUATg+NcRX44TZDv5ozIlDKJd/ULF8+E1SVzHBgyS5iyqmvWqICBDq03jgrbu+e9BMCA4GACPoHwi6KD32KQG8I+tuytjcpkXe+yfkAwLclBow/2GUF9/l8npbNnvyQGDucUf5d9uhTKqo7lsMxA52ZkX+6wUGh8pEW0M8GWLtwVd1i9YOabbPJfh/sFy2zf1c2c0ZqvopUVR8AVBYu1d4gDy4oqy5+L9q8OekFVxGCIvXwOJ1A9yYEAjfZsQxlhy8GcK5p3i1MmFpRU/yi3VozU+aN1T2tawn4WvubPuAdp6CK4H5t8vwAhN+ZxPzqU+qDTZ5Pr6uurg7YreNS0I/c8wvSYWAlgJGheXQQP9zS7L1xzbNPNNnMTbnpeVMA7R8W0fqlFbUlikWn2szzC5MNg1Wm97Adap7SxIB+pb/R3+EXccWkdZM3zyC+lw6UcQuve1AF/epY56Tn/4lA15tA7AXj1kRdv896jpQvzZs8lxPxPQAdYobXDYJ+u6z/95fVFl/X2cALm3161yA9a0VNxw9RfV3Qn5PpO5n0YLWMYw8w5zIQXVdeU/yh3SHOSS/8KoH9pmoQIMKtZTXFt9jdk5y0ggVE+LH6EoOZHx6/d9Sf3VZP6dQlkkFCQAgIASEgBISAEBACQkAIDDgCzMEfxtUPJhEtsPZXMN6qHHA+9zWHtAkT4Z32R8ATzE3h2HRdx4YNG/DJJ5/0GRcSExNx2mmn4ZhjjsGoUaOgsvJ3W2MdvP1DGO/UwPjvcvCuTuUNiDCHho5BQmERMMT89VCHbjOJSIk/4m7MfD4Aldku/H1o5ByGjkD172C8tiru+WWAEBiMBDxf9cGTZqvb3wFgHBE1D0Yu4rMQEAJCQAgIASEgBAYDgXOzZn/VQ8EM1OFEd2DGCjtBsOJxTtbMwzzwPkaE6WE+DLwSCCDr+Wr/p1ZmKdlzrgXonv1C4/CHWcNJrKvGhjJiq99yv2Ga6wsiY2r9uqUv2O2JCPo7UolHSN+WtRslKpeeaRYdwO94N263CqpVH6WN+GQrXcrE95oqKHyosZZdV1XyRnieeOyw7mu8gv6UyXk3gFlpcdpaHNUg3N5zm0z7YMIajXFVfaX/A+s8ydmzv07QVGLLL1lesxX0B89/Vv6pBgUzsB9lGrOFDJ5fv75U6XAiAmEmZvtGJTHdBeJvt98zQuko765L16xZ0/5ZrrdE2qlZed9i4goAI0w+vM4wChsrl9rqr1KzfccahIeIceGBMfy/DZWlPzez66yg36bCguNzTp3vj7bxJQRSAUqHWvYuqkB/ypR5w3cZ+9SXUeq7q7ajSPh1/Tq/CiZwDGKKR9B/dqZvvNeLKgLOMNn2gV1QTfi+frSNfkTg35rE/OrsPtqydczVGzc+0hpxdif5JpCGegDHhV5zPLPWsSnZczoETwBc1FBZOtfunqVOzruI2+7tKGJekaDTz6ur/bvc3knpJwT6CwER9PeXnRI7+w2B3hD0KxizUuYep3v01QCZ/6Or/pu+HaBiEKrBUG+c1ZvPb4KD4v/jTSD3EmheWW3R0mhwbTLth7vfUV5b/MtoY2emFqYZWlCsPdzUb7dm0NTl9UV13b2pDsEHbxOoHMB7DP4KoN9TXut/xby2CpD4dHjT/cS4oqNNHVkSYRQz8gBMAmCuSe6KZbg6gvnDLQAdhBdh0GMgbisrpvYLuBSMCWZ7iLEuYYju81f61Q8jts2toN9BgK7Oz04i7UmAn2JGcB0Gn0BEeWB83RT0ADf2xNpjh+AUNWwvwPVM9I76h2bgBCY+zyp+N82vk8HTy+pL1ljX7LU7mXnJ0XpAXwPCmRYbtjCwVlN3cn8KAcNAMmmYat3f8JiuCvptqk50+c7ZPgcI15TXFHfIctfXBf2KsU0AT/t5A2vL2+8h01gins1ARsf77lxdIye1cDJprJ434ZSHLcyUW1FXpJ6D0oSAEBACQkAICAEhIASEgBAQAq4IMLPKfPSxqQx9+zjeuQmtT+QDhm2cv6v5pZM7AkFR/8V/ALxDog5gZrzwwgt4/fXX3U3cA72UeP/kk0/GEUccASXo777G4N2fgz9+EfprK4L/D1bJ97q3qeAJ7diIohThRUqIqKArKzKz+k5UfWd0WrR5jJeXIVB3N2C0faUqTQgIAQcCiSOQuGClU9DTpUT0hLATAkJACAgBISAEhIAQGLgEbDI3K2ebGVhFKgO7wfug0ZD9Wa2nE3CxWRQKIGoGcVPW7fkWgk0Al4K0p2EYAdK00QZzPgHpZg2DsoMYl9dX+ZXo3LaJoL8jlniF9A5Z5NWkHfZI/YEJ5xCRD4yjTava7lG8dpi9iFfQn5zlm0oEJSIPVxpQ6ulXNKCCgV1gOr5V55vtgk7c3uwoZ7kZjGdBWAui9/cHxEzUwJMYQZ2JXVaGqOJoh/uozHwb4H+C0faFlUZDwJjGwFTqqOGyzYjfW4J+pV0KVwuw+G8Q8LJB+DsZHMwooe49G+wDIdXyXLGtftBZQb9D4ErwORfcOyCoYwLhBAa+aeFpPiIGEWbWr/Ors2bbIqtFBHV+lSBex6wdrRFvq1/n/415cDyCfjXOVB3jMNM8EXyD9xWkxPTjLMZGrS7RG2fFLpjMrtKL2/sp/YRAXyYggv6+vDtiW78k0FviYQVnlhIQ63qpJVO8G257QfhpeU3xX9xk7M5NL7gdgCq3FG4tYOPi8rolUVPCXZw2d4yXDPVjmTmTfczM/m4csOuTmZnpHaWPexCg7zrM4ZjF3ZfsG9ri9fxp/w/m37N84IthDu8E45ryuhJVMcExQjI8SSjTudozc4RsTJeVeL7Fq1+22iZK3Tw4DkE/goEMw5pUtnsVyBCuThDTFtWBgX97dS13WcPi910NiNLJOTgl6syqRJhK2/blcC8mvrSipiTix6LevJM5GQVfB6OUANua0zYe7WXGYiLMAxD8xb2rgv6cjPxLiEmVuQu3hsQk/aJogSBu9jA3o+AHoQofwe4qejypVZ9trj7QHwT9wWCWtPwfEdH/WgJz3GD4hA3kVtQX22ZzmJFe+DMGq3nbW09VJHFjrPQRAkJACAgBISAEhIAQEAJCoP8SYOYbVHYzOw/0unugv7Sk/zrXjyyno76OhGl/Arzh6tLOxn/wwQeora2FEvj3dBs+fHgwC/+ECRNwyCGHgKgbv+Zv3gne8gr0N9fBeGMdYEQk3upW97RTL4A3+9dOc6rkF6cTUYcqjp0xgJlVpjcl6Lgo2nj+9D9oXf0zYJ9jPo3OLC9jhMCAI+CdfAu0U6bY+VVDRO3ZBQec4+KQEBACQkAICAEhIASEgCJAqdl51zP4TouoNhadHcw0v7FqSdQKbMnJvqE0nO8HSIn6XZedY2C3xvhhfZX/79G0GyLo77hNnRHSZ0wpOCZg6GofzZURYu2/er2ZQDfWVy5RVRg6fIHSGTvCC8Yr6LdZy2q76wzj0ZzOzJwxusWb8DiAXDdwQn2q0CbuD4uqY9qSnJU3g4jVOqPiWEd1/UDTMKturX+jdVxviLRNa3b2maKm+D+v5plRs7b4Q6sPnRX0q3miBK5EQ6x0JErHdGp7J8KChnV+tTe2zUacb+kXmbE+XkG/mjBUdUAl/G2vruLyrGwg8sytX1fsWJ60N86KzR1XjxDHbP4ufZNuQqBPEujGb/r7pH9ilBDodQK9KR5WzikherNXu4aAm6NkLz/AgfGyRnTN8tqiDW7h5KblZYM0VeYnnOLrJcNDWSuqiz6PNUdEMADhvvKa4h/GGtfZ15U4POAxygn4ms0cjoL+IEufz9O6yZtnECuR+xExbSA8A9a/Y834H2tcbkbBMWC+GyBVhiyGkJ53MnBbUsC43yycdlojHkF/p3wGAgA/2NLivWnNs080xfLV7esXZfrGJ+ia+lAei8leJtyR1Kr/scWr3dcheMPhbPX2nVT7SwYeZcLkqP4zXtOIrmKmXUyGKksYLP3eFUF/8HmQ4FlqLi1GhFvLaopvcbsXTv1mZuafaeikPjyG3+A3aRpNXb6hSAVXBFs/EfQHMU/PKPyWZvADoOjZ+UKu6QCXgehH5TWRHwTD/udkFOQQY5npXusMvrSitqS4q/xlvBAQAkJACAgBISAEhIAQEAKDiwAzqwxhb5pKFR8AsK8JLYtmAy27BxeUg+QtHfk1JEy/O2amfmVeIBAIZup/6aWXoOvdl+VdCfZPPPHE4P8OPfRQJCS0J5DrOhWjFbz1PRjvbID+n1Kgudu+7olpGw0/HAmFRUCiubhnh2EXEVFENcaYEzt0YGb1e4jKanZTtDl412YEVv4PeGtbwjVpQkAIRBLQJnwD3tz7ndCcSkTqv2HShIAQEAJCQAgIASEgBAYwgeTJc7KI6WEAJ8VwU5V6W03AD+or/R+4QaK0Gx9t40sIdDeAQ2ON2V8NYCMICxor/f+J1VcE/R0JdVZI3xZ4gR8zcGOUDOXmxV5n4h80ritVmoOI1lk71ETxCvrVmLQps881DE1lTrcTOMcU0cc6Z+HXg5yG4U4QromhD9KJ+A4P0WMBA0+bvhN0ZUtqtu9YBh4IJTKIFQijvrRaQeT5gZNQuzdE2laGydm+r4Dx2P5KHxNd8G0G6NHEAN9QXe3fZXumsufMYpASsYdafALw1MkFRzHr6hmnkkNEY9pMxL83dtGd2nB6iMGXta8IfqixsvTqKP5QcrbvBgJ+a38+ukfQ33ZP3J8RFSBFwJ28G39qbPTvjbYfvXFW7AIfmOjOxnVLzMmJXRwb6SIE+j4BEfT3/T0SC/sZgd4WD4fx+DJ9I5p17wyN+TIGvgpqj9ZUNdhVFvVahvG3pPH8jN/vj+sXxemZhYdrOqs31V9V6xFwf1lt8XVuMtJbggF0JsyqqCl2LCfUHdt94bmXjExIDFxJIJV5/oS2Nz28E8Cz5KHvlVUXvxdtHZW5fvPQnVNJwzw2OMOG5TpA/3N5rf9VNwyc1moT9qtqAjw9VPJ7aKjvFwBeZ9CDSZ5Amd/hzafdvPEK+sNzdPAZnALGeNObxaA9YJRoSYlPLK/6h/p3TzTKTfedDniuBTAVwDEhG9Sbw9eYeZEnKWlheH2bTPS2gSYH6U5SblrBOUz4IQEqVVW4dNUXTHiOGH9PDOirVJDGjJS5Z7EnKOg/PHS/FpbVFltLCLriPSNt7kRzcACALZqHs5ZXl7zsaoIonVQFjNHGkYuZ2dfezRJE0Y8E/UEX1BdBzZ/SeQRNVfVQ5RiPO5C1P/jMeAPQVoH4b9GE/OZ79OmwplsJuF79jYF7xu8Z+etHNj7Ss+kMu7q5Ml4ICAEhIASEgBAQAkJACAiBPkkg9PnLNhW/8d/lCGz4Q5+0eyAaRaOPhcpGTUec5so9wzDw7rvv4uWXX8bOnerjZfxt7NixOPnkkzFu3DiojPzd1xi85wvwxy/CeGkJjM3/7b6p45zJO/0eaMec4zTq70T0nTindNU92t1qn6B1LwJVt8F4p9rVnNJJCAxGAgmXLAGNOtrO9T8Q0c8GIxPxWQgIASEgBISAEBACg42A+r314x2USgZfyUAqAPUGUSU1NED4BMxrGXRPY6Vf/V4dd0m7M3y+xDHbeBqDLgeQEv5NHYDSvHwEcFW884ugv+Mp7YqQXs2Umekb0eJVGoLgHn3ZukcE1LNGD08YxfXRtEpdsaMzgn5le5sQmW4gsI8R1Miotn2/dqBKS0r4Xt2qxdu6606nTJp1HGueHxDDB8KxIYF4M4APGVgOA/c2rvd/3BVxtLJVrUOa5yoGLmbgxHCwRUig/Q4Bq9jQH2pYv0zpyBxbV+xIyZ5zE0C3HZg8LiG9ErifSYASwaskmko3FC6dqfbmTQYtSQp4Hq+OkYS2Kxn6TWBC9vD1IJoCxlHte0d4ixmLkgLev4VtSZnsm6+CEkzjX4UWyGxYu1xVoXRqlDxpTjJp9CsG0kJ71vYMNfjPDVWlvzcP7EyGfvP49jNCmA7GyVa+KslrYoD8ToESVid66axQSlbetSBW52o4g5cmBQJXVleXqTMhTQgMKAIi6B9Q2ynOCAEhIASEgBAQAkJACAgBISAEhIAQEAJCQAgIASEwUAgwc4P6fdHOn8C6X8F4s3KguNov/PBMvByec6+My1aVtb+pqQnbtm0L/r8S+O/atQs7duyApmlITEzEqFGjcNhhh+GII47AmDFjMGTIEKis/N3WAvtgfPY6+K1K6P8xJSbrtgXin0g7IwfezJ87DVRl0k8noh4rQ8HMZ6lsdCGxiaMD+nOPQH/BsTJ6/I7LCCEwgAh4vn4pPMnft/PoCyIKJi+RJgSEgBAQAkJACAgBISAEhIAQEALuCaRN8U00dKwDYUxo1Dsej55W+9SyTe5nkZ5CQAgIASHQXwl0468C/RWB2C0EhIAQEAJCQAgIASEgBISAEBACQkAICAEhIASEgBDoewSY+RsANtpa1roXrf4F4O2uqtX3Pef6qUV06AnwTv0daLRKENZHGzO46WMYHzwD499F4Ka+9ZsvHTIeCQVPAAnhYpURHLOIaH1P02VmJThWEQ4Z0dYyXluFwPrbe9ocmV8I9DsCNHQMEhascrI7n4hsq8z0O0fFYCEgBISAEBACQkAICAEhIASEQC8RSM6aM42IlgFICC25YYQ25OK1a//ZY0kPesk1WUYICAEhIARcEBBBvwtI0kUICAEhIASEgBAQAkJACAgBISAEhIAQEAJCQAgIASFwMAgw86MAvm23Nm97F63+7wCBfQfDtEG9piflGnjOmtt3GDTvgrH5ZRivr4Hx5rq+Y5eNJQkzHgAd9XUnGx8gomt60wFmfghA1NILxvsNCKz6SW+aJWsJgX5BwHvBHdBOyrSztZKIJvcLJ8RIISAEhIAQEAJCQAgIASEgBIRADxDIzJwxuiUh4fiGdf5/uZl+4sQrEoaM2f43Bl8W7s/ghxorS692M176CAEhIASEQP8nIIL+/r+H4oEQEAJCQAgIASEgBISAEBACQkAICAEhIASEgBAQAgOUADOPBPAfAMfauWi8VYXA2psHqPd92y0aMRbeybeAjjyr9w019GB1BuPdWugvlQB7t/W+DZ1Y0fPVPHjSrnca+T6A04io1yNUmPkqAH8G4HUyjj95Ea1rbgSamzrhuQwRAgOTgHbsefBO+5OdcwzgBCJS91qaEBACQkAICAEhIASEgBAQAkJgUBE4w+dLHL0VD4Mwk5nmN1YtKYsFIDXLl8+EhQCSQn13EXBhfaW/LtZYeV0ICAEhfPIcMgAAIABJREFUIAQGBgER9A+MfRQvhIAQEAJCQAgIASEgBISAEBACQkAICAEhIASEgBAYoASYOQ1ArZN7gafvhPHqigHqfd93iw47Ed7Jt4EOPaFHjeV928GfvATj1QqojPH9rdGoo5FQsAjwJDqZnkpEB80xZj4fwHIAY5wM5F1bEHjyRvCWV/sbfrFXCPQYgYR5y0CHjLeb/04i+kWPLSwTCwEhIASEgBAQAkJACAgBISAE+iYBSsn2qc9Cv9n/Pw1AMxHuSGjFn6qr/btsTKaU7LxZQLBK5yjT62XbxyD/Fb+/pW+6KVYJASEgBIRAdxMQQX93E5X5hIAQEAJCQAgIASEgBISAEBACQkAICAEhIASEgBAQAt1MgJnvBPBz22n1FrQu/S7487e6eVWZLi4Cw4+A9+wF0E7MBIaMjmuo/b62gre/D+Ptp6G/5Ada7H7z7foyvTIDaUiY/VfQ2NOdlruLiH7aK7ZEWYSZjwewRlUKcOymtyJQfw+Ml5X2X5oQEAKes78D9T+b9jmAo4ioVSgJASEgBISAEBACQkAICAEhIAQGEwGbbPtgYDcBT4KwEga3VSckfAmgeQBOsvB506vhgpq1/ncHEzfxVQgIASEw2AmIoH+wnwDxXwgIASEgBISAEBACQkAICAEhIASEgBAQAkJACAiBfkGAmasBqCzikW3fDrSu/LFkDu8jO0kjj4LnrEugnTwJGGJOrhbFwMA+cNMn4E0vQf9vOfjz1/uIN103w/ONefCcd7XTRK8RkaPSv+urxzcDM48EUAng7GgjjTeeQqD6d0CgOb4FpLcQGGAEaPgRSLi83MmrOUS0dIC5LO4IASEgBISAEBACQkAICAEhIARiEaDULN+3DcK9BAyP1dny+hZNM3Lq1i59Ns5x0l0ICAEhIAT6OQER9PfzDRTzhYAQEAJCQAgIASEgBISAEBACQkAICAEhIASEgBAYHASY+VAALwA4wcnjwFM3wXh7/eAA0l+8TDoENOxw0PDDgOFHgIYdBoDBzTuBfU3gfdvBn78JtOzuLx7FZScdegISCp6INuabRLQxrkl7uDMzjwCw0jGAJrQ+f/E2AmtuCAZiSBMCg5mA9+K7oB2XYofgKSKaOpjZiO9CQAgIASEgBISAEBACQkAIDF4Cqdm+Yxm4F8B0AJ4YJAwAqwn4QX2l/4PBS008FwJCQAgMXgIi6B+8ey+eCwEhIASEgBAQAkJACAgBISAEhIAQEAJCQAgIASHQzwgw85kAGgEowbFNY+jPPgJ948J+5pmYOyAJaB4kzPk76PBTnNy7jYh+1Rd9Z2b1Q/sdAH4W1b7WPQisuxXGe7V90Q2xSQj0CgHtxPPhnXqn/X+UgBOI6P1eMUQWEQJCQAgIASEgBISAEBACQkAI9EECmZmFh7cm6HOYuQDAlwEcrsxkYDcB7wAogaEvali/TD479cH9E5OEgBAQAr1FQAT9vUVa1hECQkAICAEhIASEgBAQAkJACAgBISAEhIAQEAJCQAh0AwFmvhDAKgCO3+8ab1YiUHUbYLR2w4oyhRDoHAHPOd+D55sLnAb/e38WfJWdP9C52XtnVOi+lQA4JNqK+otPQH/mQYBVQj1pQmCQESANiQtWAkNG2zl++/57ftMgIyLuCgEhIASEgBAQAkJACAgBISAEhIAQEAJCQAgIgbgIiKA/LlzSWQgIASEgBISAEBACQkAICAEhIASEgBAQAkJACAgBIXDwCTDzZQAejyrq//A5BFb9D2DoB99gsWDQEaDDT0aC73GANDvfWwCcRUSv9gcwzHxCKIjm9Gj28qf/QWDNDeC92/uDW2KjEOhWAp7zrobnG/Ps5twE4Oj91Tgk2qVbictkQkAICAEhIASEgBAQAkJACAgBISAEhIAQEAIDiYAI+gfSboovQkAICAEhIASEgBAQAkJACAgBISAEhIAQEAJCQAgMGgKhMt2LAHicnA6s/imM9+oHDRNxtI8Q0BKQkL8QNOZ4J4N+QUR39hFrXZnBzEP3i5L/BmButAG85wsEnvwFlLhfmhAYTATokPFImLfMyeUZRFQ+mHiIr0JACAgBISAEhIAQEAJCQAgIASEgBISAEBACQiAeAiLoj4eW9BUCQkAICAEhIASEgBAQAkJACAgBISAEhIAQEAJCQAj0IQLMPBOAo4JSb/wL9BeV5l+aEOg9Ap6Ua+A5y1H3/hwRndt71nTvSsx8DYA/x5pVr78P+r+LY3WT14XAgCLgzf0ztAkT7XxaRUTTBpSz4owQEAJCQAgIASEgBISAEBACQkAICAEhIASEgBDoRgIi6O9GmDKVEBACQkAICAEhIASEgBAQAkJACAgBISAEhIAQEAJCoLcJMHMGgKUADreuLYL+3t4NWY/GfwUJsx52ArFv/1n9ChG91Z9JMfM3Q4E0x0Tzw3i7GoH1vwVa9/Rnd8V2IeCagHZyNrxTfuPU/xgi+sj1ZNJRCAgBISAEhIAQEAJCQAgIASEgBISAEBACQkAIDCICIugfRJstrgoBISAEhIAQEAJCQAgIASEgBISAEBACQkAICAEhMDAJMPPdAK63eqfX3QP9pSUD02nxqu8R8CQiYW4x6JDxTrZdT//P3nkHxlFcf/z7dk9ywRibZkw3oQRCCXHAUUVYxTZgSbZ1KgZTkvwoCSGQUEICqSSQkASSQCCEBNNs2SdsSQaMbdkIy5IooYMJoTfTccFN0u2+n+d0J6329u72ivqbfxJ0M2/e+8zs+vb2+94Q/WXgOR6/R8y8J4BFAAqijebN78H/8FXgjW/HP4mMEAKDjYDmQfq3HwbSxzh5/ksi+hUzqxM6jgJwAIAvACiRfzMRbRps4Yq/QkAICAEhIASEgBAQAkJACAgBISAEhIAQEAJCIFUERNCfKpJiRwgIASEgBISAEBACQkAICAEhIASEgBAQAkJACAgBIdBPBJj5NgAX2qf3P/YHmC/X9pNXMu1wI+DJvRzasbMjhd0MIIeIeKhwYWb1juWXAK4FEPl9i78N/tW/hvnGo0MldIlDCEQkoGdfCv34cqfP1QkdfgCOan8A9wK4kYheFLxCQAgIASEgBISAEBACQkAICAEhIASEgBAQAkJguBEQQf9wW3GJVwgIASEgBISAEBACQkAICAEhIASEgBAQAkJACAiBIUeAmf8N4Dx7YP7Vv4H56vIhF68ENPAIaAdMhqfkb5Ec2wbga0T0zsDzPHmPmHnarorjCwGMj2bNeMEHY506TEOaEBi6BGj8JKRV3Z9ogErw/xsAvyMi9f+lCQEhIASEgBAQAkJACAgBISAEhIAQEAJCQAgIgWFBQAT9w2KZJUghIASEgBAQAkJACAgBISAEhIAQEAJCQAgIASEgBIYyAWZeAKDKHqN/5bUwX189lEOX2AYCgbTRSKtaABqzbyRvzieifw4EV3vLh11JNQcDqAPw9Whz8CevwL/8KvC2z3rLFbErBPqFAO13HPQTz4RK7kH6bsn68CyACiJ6LVlDMl4ICAEhIASEgBAQAkJACAgBISAEhIAQEAJCQAgMBgIi6B8MqyQ+CgEhIASEgBAQAkJACAgBISAEhIAQEAJCQAgIASEgBKIQYOalAErtXZRw2HyrSdgJgV4l4Jn6M2hfPT3SHGuIKL9XHRggxpk5HcAtAP4vqks7t6DjkavBG5RmWZoQGLwEaOLx0E88q1PEnzYq1YFs3HXyxVFE9GmqDYs9ISAEhIAQEAJCQAgIASEgBISAEBACQkAICAEhMNAIiKB/oK2I+CMEhIAQEAJCQAgIASEgBISAEBACQkAICAEhIASEgBCIkwAzPwxghn2Yf9mlMN97Mk5r0l0IuCegHZIBz+l/ijRgM4BjiGiDe4uDvycznwNgfqxIjMdvh/HMPbG6yedCYEARoAMmQ//6XGgHnAh4Rva2byuJaFpvTyL2hYAQEAJCQAgIASEgBISAEBACQkAICAEhIASEQH8TEEF/f6+AzC8EhMCAJVCaU3Ulg38fcpCAu2ubqs8dsA6LY71KIHw/0FW1TQv/0KuTinEhIASEgBAQAkJACAgBISAEhIAQEAIuCTDzowDy7N39dRfD/OAZl1akmxCIk8CIsUibuxA0anykgfOI6L44rQ6J7sx8HIA6AJOiBWS+2wr/yl8A7VuHRNwSxNAkQAeeBP3rVdD2VyL+EUkH+coG4LVPgIP2BE48OKa5S4jobzF7SQchIASEgBAQAkJACAgBIdBHBDILyq4B6Dfd0/HCloaauX00vUwjBIRAPxLILChbAFBVyAUCz2luqFnSjy4lOjVlFHiPJfClICoCY38AGgADwCsmtPLHGxa9Esm41+vVP9hMWTD5EgCn7Dqxcu9g3zYAj6f7PWWNjQs/S9Q5GScEhisBEfQP15WXuIWAEIhJQAT9MRENqw4i6He/3DOmnDk2Pd24mAmHaEwr0/bz1/p8PvWlX5oQEAJCQAgIASEgBISAEBACQkAI9BIBZl4HIMtuvqPmu+BP1vfSrGJ2uBPQsy6BfkJlJAx1RFQ6nBkx8x4AVELDGdE48JYN8D/yE/Bnrw9nXBL7ACNAB2dA/3oltIknAHp60t69vxGo+Q/w5JvA9vZuc+NGA+dmA3lHRZ3ia0Qk/5glvQpiQAgIASEgBISAEBACQiAVBETQnwqKYkMIDE4CQ0HQn5fnHdPuodsBVokJSsRvb5vZRFHrGp/jsa9ZhZX7MxsLgkJ+p4V8h01kta7xfTA4V1m8FgL9R0AE/f3HXmYWAgOWgF247MJRA4SPwHhnV+WpBzQPLaltrH4HALsYO2C7iKB/wC5Nvzgmgn532L0Z3lEdHn0hAyXBEQYDF9c3Vd/uzoL0EgJCQAgIASEgBISAEBACQkAICIFECDDzfwBMto/tWHQ2+HMRCSfCVMZEJ6AdlgfP9N9F6qQqcB1DRJ8KR4CZrwYQEVaIkX/Nb2H+9yFBJgT6jQAdktVZiX+/4wA9LWk/PtwMrP0fsPRpYGdHdHOZhwNXzojYZwURTU/aITEgBISAEBACQkAICAEhkBSBrIKy2Qx6IE4j6vnwQwKvYE2/+4A9zFcGezE4EfTHuQOkuxAYQgQGu6A/I8M7CqOxiAgzoyzLex5Nz1q7svo9e5+T8rz7pel4BIQTooxvNdLSpz+x/P4tQ2jpJRQh0CcERNDfJ5hlEiEwuAgkIOi3B6gqcT8OGOfXNfkGbdUcEfQPrn3b296KoN8d4dk5Z0004G8C8JXQCAYe3KKP9DY2zt/pzor0EgJCQAgIASEgBISAEBACQkAICIF4CTCz+g3maPu4joVV4I2q7oI0IZA6ArT7RKRV3gukjY5kdBYR1aZuxsFviZnV8eM+APtEi8ZcXw9/058AI4b6efAjkQgGAgHSoE3KhXZ8ObT9vgZoyYn4mYENm4FHXwEefD62iN+O4OxMYHZYalpXr68Q0ZsDAZv4IASEgBAQAkJACAiB4UogQUG/HderIL6kZVXNqsFaJFIE/cP1CpC4hQAw2AX9mQVlPwDoZltl/jYmrAGwghhjQNhTS0+7bt1DCzba1pwyC8pvAfh7tr9vYfAjGmmPgvkQEH1pbuWbWlt9O2TPCAEhEB8BEfTHx0t6C4FhQSAFgv4Qpx0gXFG3tvrvg/FBTAT9Q3O7OwjONxJrhbXrFjwdLeLhKOhP5BqYlX/2XtzevpKBb3TxJPy1bm31D4fmjpKohIAQEAJCQAgIASEgBISAEBACA4MAM78B4DC7Nx33zgZ/+dHAcFK8GDIE0srvBu19RKR47iKibw+ZYFMYCDPvD0BVs/xWNLP82WvwL/8J+MsPUzi7mBIC3QS0w/OhH18B2vdoQNOTQhMQ8W8CHv0vsOw5oM2flDn86zxgrzGONm4loouTsy6jhYAQEAJCQAgIASEgBJIhkCJBv3LBBPEtm8bRFet9vvZkfOqPsSLo7w/qMqcQGBgEBrOgPy+vdFy7J20lgJO6aBJaCLq3eVX1hliEM6dWfAWa+SiAgyx9F6X78d3GRt/WWOMHw+dyfx8MqzS0fRRB/9BeX4lOCCREwEHQ/zKDbiBweHVtpn1Z4xM0E5OY+FsA7W6b1GDw1fVNi/442ET9iYiZEwIug/qUgAj63eNO9BoozaqYwTr9E4z9ADTpuj5vSeP977ufWXoKASEgBISAEBACQkAICAEhIASEQLwEmFm9dJloH9cxfyZ4++fxmpP+QiAiAU/u5dCOnR3p8+fVS0EikvLyEQgxswfAnwBcEnWbtW+F/5GfwXz/KdmNQiB5ApoHARH/cWWgfb6aEhH/+xuBhvXAIy8mL+K3Bjjnm8C8DMeQt6t/54hoS/JAxIIQEAJCQAgIASEgBIRAIgQcBP2fg/nnu55vvrDbI00bxyYmgwKJzZkAxoXNyZi/aU9cMNhE/SL4TGT3yBghMDQIDGZBf3aRd7JpYBUI44Or8bmma/nrVixSv+fFbFmF3mJmLLVU939V141Tm1YsGTIVKeT+HnMbSIdeJiCC/l4GLOaFwGAk4CDiXZOmGyW+GNl03gzvqHbdcx7IvMEm7P+ECdPr11Y/O5h4JCpmHkwxDkdfRdDvftXlGnDPSnoKASEgBISAEBACQkAICAEhIAT6mwAzq5fnoZcxXe60/2sa0PZlf7sn8w8RAtqkHHhm/D5SNGqjHU9Ebw+RcHs1DGYuAzAfwG6RJ2IY/5kP46l/AWz2qj9ifAgS0NKgH1EI7bg5oH2OBCj5SvzvfgGseAloeBloN3qH2ZiRwF3fBtKc3f0REd3UOzOLVSEgBISAEBACQkAICIFYBBwE/e+wiazWNb4Poo31er36ho00h8F/A7CvpW8bQGe2NCxWJ5kNmiaCz0GzVOKoEEg5gcEs6He4hz82Rht5+sqV925zA8p+7yPQPc0Ni89xM3aw9JH7+2BZqaHrpwj6h+7aSmRCIGECiQr6QxOW5FZmojMjr+tBjIBbapuqVdUpTtixPh4oYuY+Bt5H04mg3z1ouQbcs5KeQkAICAEhIASEgBAQAkJACAiB/ibAzOrFy2i7H+3/yAOMQXd6fX/jlPkdCNDovZB25iIgLWybhXrPIaIlAs89AWY+GkA9gMOjjTLfexL+lT8H2qQwuXu6w7Snng79qOnQvjYLtPcRAGlJgTAZePfzoIh/PdDRSyJ+u5M/yAfyj3F0XZ0CejARDZr3DEktgAwWAkJACAgBISAEhMAAI5CooD8URnZ+xZEmmQ8COMIS2mrehpmtrb4dAyzciO6I4HOwrJT4KQRST2BoCfp5YUtDzVy3lBzufde2NNRc53b8YOgn9/fBsEpD20cR9A/t9ZXohEBCBJIV9AOg0uzKXzPhGosDL5g65S9rXPhZQk71wyARM/cD9D6YUgT97iHLNeCelfQUAkJACAgBISAEhIAQEAJCQAj0NwFmdhQ3tv9dnWovTQgkT0A/zgs957JIhm4jou8lP8vws8DMqkL/AgDF0aLnbZ/C/9AV4M/+N/wgScTRCXhGQv/qDGjHzALtdVhKRPxvfQYsfxFo/C/g7yMRvzXIA/cEbjkzYtglRKQSYaQJASEgBISAEBACQkAI9DGBZAX9yt3MgrLzALoTQCj79FNo2tSWlYte6uNwEp5OBJ8Jo5OBQmDQExBBP/2mexFZBP2DfkdLAAONgAj6B9qKiD9CYAAQSIGgH6XZcyczmassR71vJNYKa9cteHoAhOjKBREzu8I06DqJoN/9ksk14J6V9BQCQkAICAEhIASEgBAQAkJACPQ3ARH09/cKDP359ZPPh/7Nc50CfXaXuPYbQ59A70bIzD8EcHOsWYy1f4TxkhyEEIvTkP88bRT0r57eWYl/z0lJh6sq8b/1KfDwi8Bjr/aPiN8exPVzgKP3dwxtNREVJB20GBACQkAICAEhIASEgBCIm0AqBP1T8mYfqOt6EwiHhhwg8JzmhppB86Ajgv64t44MEAJDhoAI+kXQP2Q2swQyIAmIoH9ALos4JQT6l0AqBP0z86r21gxeDeD4rmiYiuvWLVwWK7rzJ5+f9vGoL6ezxhcR42QAe3WO4S8BehGMRdqI9PuXrr7n81i27J97vV697SP6FqB9n4CibttQtl4F4db0DmOpr9W3w62Y2Z68QMCaNN0o8TX6tsbyL3wOuqq2aeEfYo1Tn4c4kYZ5DM4EYz8AOgA/GK8TaAWT/466Jt8rCp4bm9Y+3jzvmDbDU0rgiwA+DqDdg59/ToxnTKJ7Ruj+Wjdx2uamkhzv0cSe8xk8DRQ4UtyTItthYZZkV80EcVwVmwjh6xBtrVSSgB/GucR8tiUeP4B3AKxi07i5vtn3arxroPqX5FYeBNAFMHmOxbaqi/UegEaGeeeI/fhxn8+XVK0std4dhl7HwNQ4/HxDhydnSdN9H1rHlOZUzt/1DvCcWNd+tGtnxpQzx44YYXiZ8e0e+4/xMRPWAOatEeKmkuzKk5nwQyLkWq4LdUTj2yBaAvA/6tZWK35xt75aj7gdkwFCQAgIASEgBISAEBACQkAIDGsCzDwGwJdhENq3ov1O9fOHNCGQPAE96wfQT6hyMnQZEcUUoifvwdC3wMzqSI0aABOjRWv+bwX8jb8H/DuHPhSJsJtA+m7Qjz4D2jEloPFd2qeECRkm8KYS8b8ArP0foP57ILWsI4Arpkf06BgiUr97SxMCQkAICAEhIASEgBDoQwKpEPRnZHhH0W6oRadeI9hcV3mmjALvsQS+FERFYKgUUFXpX70rf3vXAQArGbittcGnqv3HpZFQWpIPNlMWTL4EQP6uhOtxQec2AXiNmG41t/Pi1lbfDreC/oyp3gNIQzOAQ4K23mETWa1rfB/EWrZw1rywpaFmbqxx6vNjvN708Rv5DAapd/ZTAOyTKk7Kfl6ed0y7h70AXcTAMQSok+dUU6yeB/judD/5Gl1oZuzx5OVV7d3mMc4lcLnNdhsIrxNjGZvG7S1rligtRsqaw5p2VR7Pzq840iDjQgKpk/XUw5jS5QT2HANLyDRudfJH7XVtNJUz8fcBHGHfUwDfljgn75i2NJpJzN8BcAKAvYMwlF/vE9DMGv3jgD242Y2WxGG/dcU/ucC7x0hgHhMuBAf0PSMAqCfITwGsY5P/3LqmpjXWNZeoED6Z60hd1+9/zlNIw3cAUtf1gcH1U7g+A/ByvPs10TgS2KxJ3+8ypnpPJg0rAezhfv7ue43DPd+FGXf388ypsw8hTb+QCTMt+yrh+0ikPdx5HWKuSfgRAUcF1/81E1qJvmPH+zxqxMMAsl0EFuri+j4eh03pKgS6CIigXzaDEBACYQRSIeh3FAfHFvRTSW5lOTP+Rp0PFFEafwmiX0/YNvYvdzx9R4ebZZyVXXGkqdHdYHwrqmXgTR30bQamMPj3ob4E3F3bVB1WhqwfBP1xcFIPEVwLosvcCpgDiQK7bfkhmH9uEfE7ImPgUyL8oG5t9eJYX86VAbdr0DkZf0nQfpa2n//vbh4wIq1pbwr60/z+v7V5tIsJuDYGKz8TfrXftrG/d7tfT8vz7pdmaLcAVGp5oHAOk/C4ZvI5S9ctSvjM9QEj6B9hzG7bqc8h4ptj7T9irGr3GGc/3Oj7SIEpzas8lP24B4ScGPeEAb8ebu5p0kcICAEhIASEgBAQAkJACAgBIRAiwMzqd5RPwojs2IT2u04TUEIgJQQ8eVcFhMQO7UIi+kdKJhEjCF7PStyixP0RG298G/6HLgdv2SDUhjKBEbtDP7oY2jFngPY4GKDkXusp0f7rHwMPvgC0vD7wRPzWpVSh3vVtYNxoxwX+BxFdOJSXXmITAkJACAgBISAEhMBAJJAKQb+Kyy6IBWILQL9VUHE0sXkvESbHYKOExg8T6Rc0r6p29cAUh+13mfjbxMgAelSpdhTbJyNETlDQT1n5ZXOZ6K8A9nTFCfh+c4PvXTf7LZAosIkuN5l/ahHxRxr6BTFf0ry6ZoEbLYlKEmjz8I0E+r+Y+ohOMXm9n/3ffXL10rgLgTo57CTobwP9bQT4NoAqggkRkWI1iPh3G8fRdet9vnYAlFHoLSXGnS7W4RMQz2tZVaNE1zFbMCHmRwxc7WINAMLLzOa81oYHno1m3EkMfcB4uv79jXwmgW6KEYcJ0MJ0P18YLYkjUSF8gtcRZRaWFYLp7wC+EhMssAWgyw8Yz/+OpU9KNA4XPnR1ieOeFPV+NxAF/VkF3oMZuBWA+tFaJWRFbAxsI+B63oY/q2SqePYwge7RNe0av2mo39jsJ4t+Ck2bStt2vCOC/nh2pvTtCwLJ/fLXFx7KHEJACPQ5gVQI+uOt0B8QkY/e8jsAl7n4ct7FhBmLR4w0zvc1+DZHA1WcVflN0lAHBDK03TT1ReC/AE4MdR4Igv6EOQFvglBWv7Y66pd0b4F3j7ad+h1EKHcDKdhHZfjeNGH72J9GE6uXZJcXgLT7Aewbh20w4Y79to292K0Q3m67twT9YLqBwYfFwcpg8NX1TYv+GOuBtTi38kQwagg4LA5WGxmYV99U/VAcY7q6DgRB/64qDC0AvQVwpdv7AAFPkZF2hkEdB8d5jQ/o9UhkDWWMEBACQkAICAEhIASEgBAQAsOXADMfBCDs5Stv/Rgd98wavmAk8pQS8BT8AtqR05xsnk1E96Z0smFujJlVtT/1W+mVUVF0bId/1a9gvt00zIkNsfBHjIV+7CxoXz0NtIcqHpjcqzy/CbymRPzPAY+/ObBF/PaV9J4EnOlcnme7OsmCiLYMsdWXcISAEBACQkAICAEhMKAJpELQn0iF/oz88lIinh9flWm8q2mYvW6l7+loULOL5kwxTa0+Dh1DoFI8GF/rtutcPT9BIXLAbLyCfiW2H7eJbwTTxbFEsjYerjjl5ZWOa/ekqTVwzPSPwNgE8S2bxtEVQaG7Y7eswsr9GYYPHD2x3WHwax4N09au9L2V7IUTJuhnzGfCyQQc49K2ErXfesB4vuz9jbiCgOvcah4AfA5cuHCDAAAgAElEQVTGzJbVPlXlPmI7OX/WXh54FoMw1aVPoW6bmenc1tWLlbDZeQ0KymYz6IHQh0T8G1ZV3ePZT4z5m/bEBZHWOlEhfLzXUeC0jY34ya6H6V/FsQYqdFf7NdE43K5ZKu93A03Qn1lYVgQO/IYYl24MwGNE+txoSVoO/z6tRufpIU6/KgSq7GttbVtE0O92Z0q/viKQ3K+AfeWlzCMEhECfEkiFoN9etV4dVUSGVljbsuA5ezBKpP7RbltuIcb5PT5j/JeJ7iHwa+rvDDqCmM8G4avWfgy+ub5p0Y8iiaRnZ849xNCNhwHq+UWb8AFMfpA1BN54kYkcaHQGGAc4AR8Agn4qzqm4nEDX9/zSyZsAqgahEQyDCHswQ51/nmfrt1439NOWtCxwPHpMifk7duo+JhRa4jdAeBYm3QXizkp/hG8COMvGyWDg4vqm6tud2BXneQ8nQ1dflg62fL4DoDom80FiUg+9Olj5rMTcFDq+TnV3Lbx2mjsv79yRexr+8aHPTMOcwLq5NHgUmto2m9ScOtJfCPXR9bYvfbbj3+zXBQCVWZ0eHLMD4GawtrSTEx0H4tPAgYQQ9QI21DYSa4W16xZE/NGgNGfuyQxzme0LbA9WTDyCWDsDYPWwPMpif4NpUtGy5oUvJ3DToJl5VXulGXpaFyv2f48J14T+WyXQeMhzadd/G2R4Dtj5uT1DuTSncj4D6vi+zhbhdA6H+4TVbcV0BVhbpZgyeJIGms5ALgBPz3sA7iPwN7qvcd7EoAc1QiMDW4npZAYrxYG6d1jXY4um0fSljy2M+GDcj+uRwBLKECEgBISAEBACQkAICAEhIASGKwFmVsd2h53axpvfQ8f9qoiYNCGQPAHPjBugTVKP5WFtDhEtSX4GsWAnwMwzACwCsHs0Osaz98N4/DaAVWE2aYORAI0aD+1rpZ0i/rGOP0/HFZbfAF5VIv5ngSfeAkyOa/iA6TxmZGeV/jTrL3rd3l1JRDcOGGfFESEgBISAEBACQkAIDAMCqRD0T8mbfaCu600gHBpEZhJhVvMqnxLVh7WsfG8FE+4GMMLy4RaAa0DaozBNP2naOJO5ghA4yb3r2yMD6/1+5D8VPPHdbjy3yDvJb2IFAPW7irV9DNDDIF4b+CNTLsCqmvQE52Xud0E/ZRZ4f7pLyP9rm5g/jBMzz1X5ArZ+UYXxQTG/EoOfYonfJOAlk/BvMvnjTkxKAE/KvpWTuUuTcWlLQ83fnNgFEhE2Bp57S6PZBuEogOY5VFt/LN3fUdrYWLspmUswvEJ/pP1AfmaeQoB6XrdXft/K4PsIdJ5lv77BwHIieoKAMSabpxIoH8BeNn+fSvd3FEWKIyureHceNUIVMT3VmROe1DzadtM0TyTGmdzZz/oktUFj7dR1qxeF/X6o7Dlc258Fq/KrCuqqyOfzAJaA+Q0QqbinA+qkih5zdBDorOaGxYud1iJRIXy8gv6MAu9PCPitbY9/zOAFGmkNfhiveZiOY2j5AJ8FYKyVKcDfbWmouSvSfko0Djf7M9X3O3V97bXF2MvfoQcq4WuE6UyBkyNCrY5NfN/qmz4qbfu6hxZsVH9TCVgY1X3aB+l0CZi7i08Q/YENVieCdDUlkm9urv/SHm9mvjcDBKWFsu59t/cRZS7qte6wh6MhDwj6W9f4NuTM8O7tb+vSfiEsRqAHI78J49B98GmskxzcrLf0EQJOBETQL/tCCAiBMAIpEPRTaXblr61CYABP+Fmb8dC6zn/0ra0kt7ICjHt6iKMZP0mfaNxq/wdQZVK2f6h/H4QbLELmLdBwRt1j1WGlqPLy8jx7GBPUEVjftczpB/g36X7zRp/tSJ6A/Y915c8tALpE4Gpsfwv6i7OqCklj9QU9JOA2CPSXNL//Gnscyt+ZuVVTNWaV2Wg5lYDv3Kx/fFFjY6PftgxUkltxFTiQLBBqG5lwbv3aavWFqscrH2+Gd1SHx3Mdg39o+YL+LutGfn2j73W77dKcyr8qwX/333k962aJQ194M7x7tnt0dUx7mcXOJ5rO+UsbF72U7CU7O+esiQb8aq+EHq5iiuzVnA6C/qArXAuiS+rWVr8XzrSyHAz1Rd8quv9dXVP1z5ziUEkV7W26ehBWyRih9gTpqKxtrH7bPqY0r/JQNlANYIrls0UTto+dl+iJBtY5HO4Fd9c2VZ8baw2SFfQzcF9Hu/795U/cH1ZhSyWHwNDV6QUnOPhhEHBfW7t+icNYKskpLwI0da/pyvYl4JbapupLnBKCBtp6xOIunwsBISAEhIAQEAJCQAgIASEwfAkw83EAuhLVQyT48zfQsUi965QmBJIn4Jl5M7SDTnYyNIOIHkl+BrHgRICZJwFQJzIeHY0Qf/Qi/MuvAu9ISsMgi9CHBGj0XtCOnQ3tqOmg3ScmPbMS8b/yIbDseeA/g1jEbwdxSQEw1Xn3vw/gECKSTJakd48YEAJCQAgIASEgBISAOwKpEPRnFpSdB5ASlAYEpgA+ZB25rSvCdAbILphzmAltFSwn2zNjmQH/eU+uXvq53eusgopvMUwlDu8uNEj0h5ZVi1W17h6ah8mTz08bOX7TnQw+22JHCZdv4G34bauDlmTDF3QWE/8l/KSA/hX0Z00tm8EaqaKGoaQHldP7d2zDlfY4VKxOVbIJdM/OjeO++/TTd3TYuFJWofda5kC181DbDNB3WhoWq+T+HlwDAuDd8AcCvmdZ44hi8oz8sjOCRQJChQfbiPk7zatrFoTpVLxe/f2NdBmBVfX7rgQPAv2ouWHxTe52sXOvCIL+NiK6dP9x/E8H8S5lFJZXgvmf1FkFvEdjYBuYf3zgnnSnfaxipO2Gn3PnqXyh66CDmWe3rq550MnDzIKyH+wqjHmzpX/ENVDjs/LLcpgCe6JLPM1E17euWqwSP8JaJDE0AS+YwFmtDb4Xw643hzkA1LdtHF/msI+QqBA+HkH/lPw5x+sUuGeENCFRr4XgqQdLQIHCkqEWNbki0Thi7c/evN+F5o735A+7z+HXCV/b0lCjrseo7aQ8734eD1bbTrx4l6BVNDcsetw+OHAfGU2XE7HSVnVd60z4V/sX4y9y2l9RBP0fAvSLdH+7z03ij0OMC1saalSikjQh0CcERNDfJ5hlEiEwuAgkK+gvzamawwgIybtEzAS6qrZp4R/sJEpyKw8CBzKeQz/Ju6nGHp4wwFiw2fPROXah+qxTqjJMk9ULxVBGpRv7SrztEAMcxcz2KuMErEnTjRJ7hXenXRDO2pmTN887psPQ6xjdR2cx4Y79to29OJpwuyS7cgoIyy3JCY7CeIdK6TsINK+2aWHXkVp2/9XJCh+P3qLWuavUHxF+Vbu2+pfWvjPzqvbWDFbV+Y8P/n0ba+bM+scWPxrpypiVf/ZeZkf7g+Duo48i7aF4r65UCvpdrEHYXo22P8KTBjjqqQoqdofTD2JWnXfLrH8E/XTXhO27XxBtX0eu7B97bHFO5YVKxG9JRHnB1Cl/WeNClWHeow209XC7btJPCAgBISAEhIAQEAJCQAgIgeFHgJlPAvCkPXL+5BV01Hxn+AGRiHuFQNqs20ATnfLrkUtEYYU2esWJYWqUmdXvrErwEvUFIm//HP5Hfgol7pc2MAnQbntDO94L7Ygi0JgIxT3jcL3DANZvAOqfA555B+BBWok/WsiT9gFuqozYYzZ1ilSkCQEhIASEgBAQAkJACPQBgWQF/U4VmiMJySMI7mNWY8/KLz+ViVW1/zFBJO/B1E5tWbPoDSuirAJvtqqcbumnEkV/3tLg+51TMbjQWOcK2v0n6A9Wbn8YQHZXfIz5m/bEBet9vvZI2yJjalkmaaTG7RHs87mma/nrVixSldi7WsZU78mkYaWlXxsxzmle7VOJE47Nqep+JDF5RkHZbQS6MGSIwTe1NtT8OMoaUGZh+Q09qoQD62hH22lOVcHdXhYOgv4OYj6veXXN/dFsREgEiDk2KOpfwp2V7gONwbe3NtRcZJ/PYY3VqQdRq8grGw7JM8+wjsLWFb4vwuYoKJvNILs+KOb1FjYH423DMHKeaFyiErB7tESF8PEI+h3Wo3bTeFREuxay8yuONMlU+qVQsdTtGvj0dQ01jU5rn2gc0fZRb9/vuu5fYevsfO+K5Guigv6MwvLfEfPVFruvaaydEenEiGA/yij0XkKMP1sSWbYSU3Hz6nC9maOgn7HWD/9spwSwOGIUQb/bG6n0SwkBEfSnBKMYEQJDi0Cign5Vtb3No11MwLUAdR0DzcDzupFWtLTl3k/spEpyK78frIbf+QWVsHxEhzHHqeK8dezMXO8kjXUlElcVqlR7z8Na3gPrFrxp7VeSW/kXMFT17UCLQ2xPJbmV14NxlWVsvwn6S7LLC0CaqsSVHvTnFRCmOVSFtyOm4pyKPxPo0u44wpIGyF5BP1rVcusEDgkTYScxzMqtONpkUmsVKjP1hg5PzpKm+z6MduWU5FZdAObbY/GP9+pLlaA/2r7usVdPqThJM9UDLo0L/t0x/uL8qgnUxg0gHBvs185MJfXrFsascFeaW/lLZvzCMm/EUwDi4dUPgn5XJzGokzfGmRMXMLPXEo+rsXOy5x7mJ1M9eB0UHPsZGVphbcuC56xsBuJ6xLN20lcICAEhIASEgBAQAkJACAiB4UWAmdWR8p3HwFsaf/g8OpaGvQccXnAk2pQRSCufD9r7SCd73ySip1M2kRiKSICZlchBVYMM/UYY3tc0YLTeCuN5daijtIFAQAn3tePLoR1RANptn6RdajeAlz/oFPE/9+7QFPHbId1QBnzV+RCDRiI6NWmoYkAICAEhIASEgBAQAkLAFYFEBf3eQGV1PpNAqor6npbJPjHYLHxi9QNhpw5mT6s4wTRMpTMIVRh3FJzbHVfC2BF7blwARlnXZ4TzWlb55lv72oXkcC8Kp4yCsj8R6LJue/0n6M/I904ngkpgCFW4fx2mUdCyZsk7MRaVMgvKbwFYVdIPtrBq25RZ4FWajfMttu5oafCpZ9Oo6cQOCRNhYnIlaqfdUAugKGSfwHOaG2pU5f+ILbOo4liY5hoAoQesd9hEVusa3weuNrJDJwch+GrehplOJxz02EfTvIeTEfhNzvrE4mpsZqH3XDDusth7bIw28vSVK+/dZp0jt6jyIL9pNFs0Du95ND1r7crq96LFmxHu26fQtKktKxe9ZB/ncG1HvDZj+LaZTRS1rvGFFR5JVAgfh6BfXZvVBCrv3k9U0dyweHE0ToF7xviNNaqeZvc4/KC5wacKRYa1ROOI5kNv3+9Cc/dHhf6cabMnGoauEiaOCvoRM+El5K9TctAuTVVN2xfj59qr9Dvs4Ygng0S9vxSUXQPQb2Ld3xO918g4IRCLgAj6YxGSz4XAMCQQXpUaLzPoBgLvdMLB4ElElAHmAquQP9j3E4I2s7ZpQdiXNYeq8wYTZtevrVYPG7EaleRU/Qvg84IdDTJ5Zm3zIpVBHWinZ88d7yFT/feUUB8Gn1XftMjV2yy3Yua+qNBfklP5WwDWo69cC7ZnZVVlm1rglILAMV9E5NukfTg3dJrBGRneA3SPrgTOhwc5bSTWCmvXLYj5ItZhDcPE0bPzzjzQMAz1ABNKvnAlvA76lRFaT2J8tsnz0Tr7KQyxNor981QJ+gH8rK6pWmXnR20O8zkLyHMri4mhHkz1wDrFc9JD9tzJTKY6Nmx8YCxj1fbRabPsD3qxfLV/7vYaCB9XOZ+Bc7r+zlRct27hsrB+Nr8BuEr2UHZKcirV9aCui0Cz7+tIsRZnFe8ObfQyAk6Jtt+LB+B6xLt+0l8ICAEhIASEgBAQAkJACAiB4UOAA7/JQD0X9mjm+0/BX//D4QNCIu1VAmlzq0HjDnaa42gi+m+vTi7Guwgw84kA1O8sB0TDYr7dBP+qXwIdO4RePxCg3SdCO6EC2uH5oNEh/VHijrT7gRff7xTxv/BeDOVM4tMM2JE5RwI/nhbRvWOI6JUB67w4JgSEgBAQAkJACAiBIUTAQTD5OZh/DiCs4rcKmzWaAEZu8N2s/Ytx1Erv4QJrur+lYfG8WEJyNW9mQfkcgJWIV1P/rU4BaG5Y3PX+OmOad08yAr+jfCO4PCYI57as8t3rZrkcqlQ7VnCOQ4gcNq1b4W1WQdmNDLo8ZIDAf2xuqLnCTRzZBWV5JkgVlhwd7F/ftnF8WUgoOyVv9oG6rjeBcGjw84hibft8YVXlGRs1HYXrVvqsOhQnAfaPmhsWq8SPiC1Q3X4MCtnkoN/k98P/aDxVuO3G3a6pfdyUGWeO1TvalR6nS9sChwQSp2CyCiq+xTBXABgb/Dzpkwas8zj4FnH97PuNwYtbG2rUWWnREzeyinfnUSOsJ0SYRJjVvMoXpvtKVAifzHXk5joI3jN+uStd3lJEMyy5pctUonFE86U373fWed3eVyL5mkiF/sxC7zwwVEJV4H68S873VLq/o6ixsXaTm/VxSA6KcOpKz1Mm3O7hVN0L3MQifYSAGwIi6HdDSfoIgWFGwEHQnxABBt5kjSuXPbboKScDDpXb39J1PXdJ4/1hRy85jQ+v4N6z8ryDfccq/pGCcytm7m1Bf1HRvN1Gb+9YyoTCoK/tYPP0unWLG9wsjF1QbheK26v/M/AYzO0z65vrv3Rj334KAmzibQfRvzJbk+43LvC1hh/l5WbOZPqkStBPCDvpwNEtt/OFcXSZMKAmnZlXtbdmsKpOcHzQCdfC+Ggs3V4DdhulOb0v6E/UN4f96JjAMhDXI5l9L2OFgBAQAkJACAgBISAEhIAQGNoEmPl0AA/aozTfXgf/w1cO7eAluj4jkHb2UqhK4w7tYCKKWhWuz5wcJhMxs6poqcQp+dFC5s3vwf/QFeBN7w4TMv0bpkp4CVTiPywPNNpadDQxv9r8wAvvA0ueBv67YfiJ+K3UdA3413nAuJDMqCfSO4no/xKjLKOEgBAQAkJACAgBISAE4iHgIOiPZ7i172aAvtPSsFgVvAsTDDtXbo9daTs0gUMF9x5CaYfPP2Qdua0rfK+7Ccit+DsZIbIb4a3Skmw1dypBfqiYXQcziltX+5TAPGZz8K8HJ4fq/61GWvr0J5bfvyWmcaVwLyi7jUCqmn+gOVXfd6iM/y5Bq2huWPS4mzlS1cftmtrnC0tciBCnk58ZU70nk4aVAPYIfp5SQb+Db64F/YDzqRPJxJ+oED6Z68jt/ohHqJ5oHJF86e37nXVeN/eVaMzi4RSyk1VQfjeDz7bcB1wnHakxTglYTkkjycbW9e+HVOh3e9lIv14iIIL+XgIrZoXAYCaQvKCfvwS029vbteuWPxH5i7xdSA5EPwkgjCnhm2Bc1f2PPu6ubao+N/TfyQrV3QqGe1vQ7yAI/1Ajzl+6dlFKqg7ZEyMAqGr9t7rdwwyUEHBW9zqEC92D1c7VyQijuu3yJgbm64Q7PBPM//l8PsPtnMn0cyuwt88Rvh9SJ+jPyzt35Fhjp4+AM7rmJfwejP+4iXXXCRojd52g8RMAXwv2d33KQjT7bq+BcFaDW9A/UNfDzV6QPkJACAgBISAEhIAQEAJCQAgMTwLMPEclz9ujN99YA/+Ka4YnFIk65QTSv70cGBl6x9zD/J5EtDHlE4rBmASY+Ze7xC+WCnIOQ3ZuQceieeBtn8a0Jx3iJ0B7HQ79uDmgSaeARo2L34BthBLxP/cusPQZ4L8fJm1uSBkoPwmY+y3HkNoA7E9EjlVhhxQECUYICAEhIASEgBAQAv1MIAWCfgOgagL/tLnBFzHzOLNo1r4wPUq3cHQw5O0AXw+GK8E9gD1B9GsAoVMB3mETWa1rfB8oe8kK1d2Kv5MRIrsRpzrY/xSaNrVl5aKXUrFVsgq8FzPwty5bhBaY3P3fMSZhwiwClXd3C696nltUeZDfNNRpCUdZzBm7TnV41GT+C7bT6tZWX68fPed2Te0hi6A/rEK/Y+KG4paoED6Z68jtdRCPUD3ROCL50tv3O+u8bu4r0ZjFw0nZcbg+Ip7gEG1ee1IAEH4vSTa20PyJ3gvc7jXpJwRiERBBfyxC8rkQGIYEkhb0Ey6uW1sdUxBenFsxm5geSBVigl3QXzUTxF3HODFwX31Ttcr6i3okVMgft2Lm3hb0O5w0kJLq66E4S3Iqfwrgt6lbh3Chu9fr1ds/1q4A03UAdIe51AOYOpp9uUZ8X28K/AeioL84q3h3aKOXBY8aTMVSiKA/AkU3FfoH6nqkYmOIDSEgBISAEBACQkAICAEhIASGJgFmVon2YcfCm/9bAX/Dr4Zm0BJVnxNIv6AR0NOd5h1NRL3+cr3PAx4kEzJzQTChxzHbQoVhvFgDo+nPgySige8m7a1E/F5ok04BRo5N2uGdHcCz7wL1zwKviIg/Is8xI4G7vwOoav0O7WoiuiHpxRADQkAICAEhIASEgBAQAlEJpEDQf0dLg09VbI+q2QiKvJsBHJSiJekh6LfHweDFrQ01lbH8CvniVvCZjBDZjTjV4aSBHnEmyy6zoPyXAEdPIo9rknARrhqelV+Ww0RLLQkYVqsmCBuIsdZkXthbAn+3a2oPt78E/ZlTZx/Cml5FwHQARwBQRyo6aXGsLg+7Cv15ed4xbWk0E2yWEuibDEwgYLfY29Z5r6pxqRb09/b9zhqrm/tKNDbxCvpzps2eaBj6OgCHBe1G3INxzruwpaFmbipji/f+HnsPSQ8hkBgBEfQnxk1GCYEhTcBByL4mTTdKfI2+rU6BF+dUXkjALZYvh6+AMK1ubXXUo7aTThywORNL0G//PNYiDhRBvz1hAEBKBf2lObZq6rHAxPicELFyPc3MrTpVM/lWEL4a3QxvYsa/PJT2pyVN96X0NdZAFPQ7+JTkKkAE/REIuhH0D9T1SHZTyHghIASEgBAQAkJACAgBISAEhi4BZv4ugH/aIzTX18PfKPrGobvyfRtZ+vdaHCckInnP0LdLETYbMx8MoBbAiY6u+Hei/a4zgI7t/ezp4J2e9vlqUMSfDYzYPelAdrQDz7wD1D8HvPpR0uaGjYFLC4E851+W3wdwCBGZwwaGBCoEhIAQEAJCQAgIgX4g4CDojyogz5paNoO1gFB7RNBdV2LOjKnek0nDSgARE5fjDD+qoB/gMHFoNPtuxd+9Leh34JRiQX/ZAoCq4mQdpXtkkXRWgfdgBlTh0NMAOKfxdlrurN5v8i9a19S0uk3CiBWD2zW12+lrQX920ZwpJmt/BeObMTg5hTxsBP2dVe/16wBSRV9D959Y28Dyed8J+nv7fmcNuq8F/Q73QFf/BtgXys31mWxsoTndzBXHRpKuQiBuAvJDe9zIZIAQGPoE4hX0z8o/ey+zo/1BMLoOvCXGdbXrqn8e7cuzCPqBcNbhYvghJOgPXDyqWn/bR/QtQPs+gc8AKMobMP5SHYU3YdvYv9zx9B0dqbj6RNDvnqLbpBa7xbAkEabiunULl4X1y547mclUx+eND37mOlklUd9E0O9+/aWnEBACQkAICAEhIASEgBAQAoOHADN/D50vPXs040UfjKabBk8g4unAJZA2Cun/t9rJv61E0X7bGbghDUXPmPk2AKraZVgz1t0E4wXfUAy712KiCV+DflwZtEOzgXQXBfxieLI9KOKvfQZ4/ZNec3tIG560D3CTqpvq3LxEVDOkAUhwQkAICAEhIASEgBDoZwLxCvqP8XrTx23EIgClFtdrN41HxXqfrz1SOL0tcE1W+OlW8CmCfvsKRxZJh3oGK89/nwhVYBwYZcurZN6HifQLmldVb0j20nC7pvZ5+krQr3Q2H2zETwCoozgjVeL/DIA1k1/pQvd1k1CT6DURT/yJVraP9zrKKvBmM/BAMPawrcHANgI+t32gjt8b1/03EfQ7XVPxVugXQX+ydyYZPxwJiKB/OK66xCwEYhCIV9CvzBXnVJ1F4PmWL44bTJOKljUvfDnSdCU5lZcB6DrrOd4K+rEWsiS7aiaI60P9GLivvqlaZV9GPb4t1N+tYNguuCcg6okGVr/dCPpn5VYcbTKpN6YTg2Ndi55jMVKfl+RU/BMgVckv0KJU2HdjLq4+6qGj4wPtUNOjZWvA6cw81ekYNSbcsd+2sRenQtQ/EAX9xflVE6id1wI4MggwJRX241oMh85urwH70MEu6B+o65Hsesp4ISAEhIAQEAJCQAgIASEgBIYuAWb+MYA/2iM0nlsAo0UdqihNCCRHgEaNR9p5DzkZ+ZiI9kvOuoxOJQFmVpX6S+w2ecsGdNxXlsqphqQtmngC9GPnQDs0E0gbnXSM29qA/7wN1D8LvPFp0ubEAIDfe4GjnO86TUSUK5CEgBAQAkJACAgBISAEeo9AvIJ+5UlWfvmp3KnbGBP0rI1MntW8pmZ5JE+zi7yTTQOrQF2F4VJaed4eB4MXtzbUqNRRV1oSt+LveIXIVh5uBNaZRRXHwjTX7CrysE9wbIo5ld/NYKWxCbbYgvxU7r6cGd59TD8ymDEdjBkgqNPp7NX7X/NomLZ2pe+tZOZ2u6b2OeIRtNvHOiSurKMdbac1N9d/ae+bWVD2A4ButsZPwAsm0Q0eDzc0LfeFPXE6+DbkK/RPyZ9zvE6aKiqpEhlC7QuA/2oQLzh4nPamz+czHPheA9Bv3Oz1RBMT+ut+F+99Jdp1FK+gP2fa7ImGoa8DcFjQrlToT+ZGJWOHBQER9A+LZZYghUB8BBIR9DtUvVbPOndu1j++qLGx0e/kgYPg/sEt+khvY+P8nfF57Ny7JLu8AKSpN43pqkc8QnvV362YubcF/Q4C9A814vylaxe9kgpOYSclEP5at7b6h6mwHa+NUPV+Iu2P1hMf1LFpDDq3vmnhffHatPcfiIJ+h+unHWyeXrducUOy8SYz3u01YJ9jsAv6B+p6JLOWMlYICAEhIASEgBAQAkJACAiBoU2Ama/ZVWTB8tKpM17j6fkwnrhjaAcv0fUJARq7PyglmGYAACAASURBVNLOcix8/TYRTeoTJ2QSVwSYuRDASqfO/oevhPm2eo8qrZsAgfb/OvTjvdAOmgKkjUoaztY24Mk3gWXPA2+JiD9pnnYDuUcCP5oW0eyJRPRcyicVg0JACAgBISAEhIAQEAIBAokI+idPPj9t5PhNd/YUhiOicFnN4yCE/xSaNrVl5aKXUrEUGfne6URQSQZpQXtR/bHP6Vb83duC/t7mZI+Twbe3NtRclIo1SMRGoHq/rl9LjHNtVepjnvoQaz63a2q30xeC/sypFV+BZj4K4KDg/CYRfrX/OPzWSZwe8nG4CfrVvWbEnhsXgNFdzYCx1g//7CdXL7VX5O+xlPEI1VMt6O/t69gaqJtEoWjXSjycAv9mZBXvzqNGPAwg27J3ZzWv8nUV5411bXb+2xM7uSjZ2EJ+JHovcBOH9BECbgiIoN8NJekjBIYZgUQE/QpRcXbVdCKuCwnoAWyBhjPqHqtuckI485SKkzRTvVyi0LFFrxt+I+/BVt8HqUDuUNn+PQ9reQ+sW/CmG/tuxcx2QT+AJ/yszXho3YKNseZxU6G/qGjebqO3dyxlgnoZp1pKxd7FuRWziUkdNxVo8SY+xIoxkc/Pn3x+2ke7bbmFGOeHxjOQkoSPgSjoV9iLcyrvIeCs7nWgq2qbFv4hEX6pGuP2GrDPN9gF/QN1PVK1rmJHCAgBISAEhIAQEAJCQAgIgaFHgJmVmF+J+ns048k7YPxHHagoTQgkR4D2PAxplY51FtYT0deSsy6jU02AmdcDONpu13z/P/DXX5Lq6QafPdKg7f8NaMeXQTvoZMAzMukYvtwJPPEm8ODzwNufJW1ODEQhoGvAv84DxjkfoDCfiM4TgEJACAgBISAEhIAQEAK9QyARQb/yJHtaxQmmYa4GsFfQMxPg77Y01Nzl5OmUGWeO1TvaH1Ha/u7+VN7SsLhL15BMhA6V7T9kHbmtK3yvu7HrVvDpINR1PY8bcarSkmw1d6oil6cE/e5gRnHrap9il3TLKigvZ/Aii6G4Eh+SdiCCgax8bwUT7gYwItgl6YQPt2tqd6lPBP2F3nPBsF4rD20aj9nrfb72aIwHuqAfhPNaVvli/nDpNjEmY5r3cDKwFsDEIJePycApzY/6Xo21F+MRqqda0N/b9ztr7G7uK9FYxcMpZMeNGD/anE58iBCWFJBsbCEfEr0XxNpj8rkQcEtABP1uSUk/ITCMCCQq6PdmeEd1ePSFbDnSmYC6NL9R5Wv17bAjnJlXtbdmsHpoOz74mcHgs+qbFlWnAre3wLtHe5uuMv0yE7HvVsxcmjn366yb6simvYPzvKHDk7Ok6b4PY8XhRtCvbJTkVP52l5D/pxZ7v6trqv5ZLPvq89l5Zx5oGIb60hqolmYX7DskPmzRNJq+9LGFrW7sR+ujHiBH7uj4J4Apwbk3g/Rz6tbe/2Is2w4JH665RrM9QAX9KMmtugDMt1t8b0kfYZzma/BtjsWqtz53ew3Y5x8Cgv4BuR69tc5iVwgIASEgBISAEBACQkAICIHBT4CZbwRwuT0So+UWGM8tGPwBSgT9ToD2PQZpZXc6+fEUEZ3c7w6KAz0IMLMqkvEPJywdC+eCN749/IgpEf9BJ0M7bg60A74JeEK6j8RRfLkDaH0DePAF4N2otf4Sn0NGOhOoPBmoDPziHNbaAOxPRF8IOyEgBISAEBACQkAICIHUE0hU0K9kCpkF5bcA/L2QVwys9/uR/1Sj7yMnTzMKym4j0IVdnxFq2r4YP/fpp+/oSDayvLzSce2eNHWy2UlBWyYI57as8t3rxrZbwWfOtNkTDUNXx6QdFrS7mU0Uta7xPRlrHrfi1KyCshsZ1PWbEIH/2NxQc0Us++rz3KLKg/ym0Wyp/N5DsO+Q+LCVgBnNDb6UHP2WWVD2A1h8B/iPLQ01f4vlu4PAFwSe09xQsyTW2Eifu11T+/i+EPTb1xjga1saaq6LFetAE/QnKux2K+jPLijLM0EqwSWU/u06ASUeoXqqBf1qHXvzfmfdJ27vK3FcJzH3Ymahdx4YKnFDC9p9Kt3fUdTYWLsp1h5Wn2cVeLMZWA5gTLC/Y2JUsrGFfEn0XuAmFukjBNwQEEG/G0rSRwgMMwKJCvoVppJTKnNg4kEAY4PY2pm4qn7tIqcvzlSaU/lXBi62IG5MH2GUuhUxq6SANGgjlzTe/77TMpXmVv6SGb8IfcaE5SM6jDlOCQa28WG+EXB3bVO1OrqrR0tUIK6q0H88eot6IKwIGSQ4V2UvyS4vAGnqi2d6sO8rIEyrW1v9XqztGX5yAt1V17TwOwBYjVWJGG1p+gPEmNFti+6asH33C+5w+TCskgY6YO5c1riwR/2pvLxzR441dvoIOKN7Dfis+rWL7o/ltz0RAcCQFvTPyqs41jRIJbjsG7p2QDi7bm21NeM9GjYqyfEePWH7+NfcrlusNRjOgv6BuB6x1ks+FwJCQAgIASEgBISAEBACQmD4EmBm9bLT+vtKAIbR9GcYL9YMXzASecoIaAd8A56SW5zsPUZEeSmbSAylhAAzK7X6BgB72g2a6+vgb/x9SuYZ8EY0D7SDpgRF/N8A9NBPq4l7vnkH0PI68PALwHsiGU8cZJIjVXV+VaVfVet3aNcQkSqQI00ICAEhIASEgBAQAkIgxQSSEPQjO7/iSJPMR1UCZrdbkYXJGfllZxCR0pmkBftvZpNPa11T0+ImrGO83vQ9NuKo1gbfSyFthHVcRmH574j5asvfVvM2zGx1KFZpm48yC7yqUJ9KpA42XtjSUDPX7peDoNoEXJ00QJmF5TeA+cpYc2Tke6cTod7C6XWYRkHLmiXvxOIUzpjub2lYPC/EKyPDO4p2wzIA+d226P5N4/nbsarDh/oHkgbQ1taycuknYXwKvBczYBXw17dtHF/mImmDMgrKqglUHrI5lAX9DgJyV0kb2QVzDjOhqeKkMRNKEhVDx5PQEC6U7rnfIu3XrPzyU5lY7fGQoPsdNpHVusb3gXWMw/3pGdZR2LrCF/XpXd0rxm2kfwN8ppt7U68I+nv5fheKK9F1Do2PJ/Gha8zUiq9AC9z7Dwr+rYOYz2teXRNTN+a4NhGSu5KNLUqMjvf3WPdX+VwIJEpABP2JkpNxQmAIE0hG0J+Xl+fZw7/f3SB0P6wQHtfS0s9YuvqesDpFpdlzJzMFqtuP73rUIdyx37axF8cSJc/OnHuIoRsPAzSRCefWr61WDxIBkXqoOYhy1SkAV9c3Lfqj00NbaFxpTtUcBiux/ajuBwBnQb+TaJ0Y19Wuq/55lDmoNLfy28z4u0Wkj0iCfm+ed0yHodcxMDUeThZGxwTHtTNTSf26hT2OWCvOrZhNTAstvrjipGyW5sw9mWEuY2Ara1y57LFFT1nXwL6fALhK2rAnIjDwGMztM+ub679M5vJzOBliI7FWWLtuwdPR7Lo9TcFuw23CR+DaMSbcBtB3LTY+IWgza5sWxMrQp+KcissJdD2Apel+4wJfa/SHEjcM7acGREpqsdsaChX6B+J6uFkz6SMEhIAQEAJCQAgIASEgBITA8CTAzOp0POvzZACEv/EGmOvV+y5pQiA5AtohmfCcrn5OC2sPE9HpyVmX0b1BgJl/B8AqTumcxmhH+79PAzq298a0/W9TS4N2SAb04+aAJn4d0EPan8Rd27QdaPofsPxFYIOr+nGJzyUj3RO4rAg45SjH/h8DOJCI/O6tSU8hIASEgBAQAkJACAgBNwSSEfQr+w4i+g0aa6euW73of/b5nYTCAF7zaJi2dqXvrWj+BkSgX+AfqoAeA3/HNlxpF+pnT6s4wTRMVXBvr6AtE8DPWxp86lmqh+7EOldWvreCCXcDsBz75SzoD8RsP2kAqN00HhXRBPFZheWnMbM6cnGP7rldJw0o7+dv2hMXRJsjt8g7yW9iBYAjgnN0MPPs1tU1qoBnV8sqKC9n8H2WhAFXnJSBzHxvBiiQELCNoFU0Nyx63Go7Y6r3ZNKgTkoIxekqaSN48oESCIeeCLYQtGl2+272dKhPolW54xG02/1xiN+xorzdN2Y8PcLwTG+0FdzssW6FlfszDB8YmZa/RzwhIlExdDzxOySfRLz+Qz5nqTjYqLWcpqE+chT0O/DcSkzFzasXq73i2AKJP5vol8R8laWCvLoFRKw83xuC/t6+33XxLCibzaAHYt1XIvFKRNAf4d7v6l7ucL+NuKaJ7uGwf3vCEo0i39/jucdIXyHgloAI+t2Skn5CYBgRSEbQrzA5iPQNVYW/vqlaZSnbG5VmV/6aCddYPjAIuK+tXb9k+RP3b3EaMzO36lRi/id1ZZLylwyeUd+0WB0HZm1K6PxnAl1q+eMOMH6Vbhh/tVfq93q9etuH+jlEfDNAu/cwFKFCfyDmnKorGWwtbbUDhPPq1lYvtj/sqYr47R7tCoCuBeDpOYdzhX7VpzirqpA0rrMkGRgE+kua33+N04kDpXmVh7KBagBdhw8TUJfmN6rs/Z1OC1Dv/QH+TbrfvNHJvmLV/rFeAYYqzxZKyHiLdaOovtH3eiiu4jzv4WTo6kH4YMuXwloQXRLphIHinKrjCewDcGRoDBF+Vbu2+pfJXopFRfN2G729YykTCrtsEV9dt3aRWr+ID+a9LegPrLEjK2xgk86tb17Y4OTfjClnjk0f4b8eTBcA0AMxMRakf2Gc51vva0+GV2lWxQzWSD1gd9oF/kc6ptU2Vkc9l30oCPoH4noks5YyVggIASEgBISAEBACQkAICIGhTYA5UJTgLHuU/oZfwfyfejcrTQgkR0A7PB+eot84GakhIm9y1mV0bxBg5gm7En3UqaY9fn9Ucxmtf4fxrNJjDJGmpwdF/F7QxOMBLSzkuAPduA1oeg14RET8cbPrqwFHTABu7KrHGTarOhVXnXibC+ArAA4N/q/K8FCnVygB2CNE9Gxf+SvzCAEhIASEgBAQAkJgKBBIVtCfOXX2IdB09d778G4e9PeWhsXq1MGwd/UOlbnVsFcZZlVrwwOO3+WyCrwHm4TbiTGjew7+fUtDzU9sa0CZBeW3APw9y9/bmOm32M5/tCcAKH3E+1/wd0H0JwJ262krsuAzs6B8DsBKNxI6X8pU2of9x+G3Pp/PsNpJdI6sqWXqvf5SS5KBGSmRQc0XrNyu9BjfCM1PwCPmNsy2x91ZIRuLlCzG4qvy+wbeht86nWig4tjwBZ3FxH+xiPXf01grsCZvRLD9Loj/r2VVjSoMGrYnJhd490gH32Gtzg/gqXR/R1FjY23CKdgDWdCfVeDNZmC5pUI9mLHMgP+8J1cv7VFYNbCHNvKZBLrJ4dS+fhX0T8mbfaCu602gwPNZZ2Os9cM/2x6H+iijYM6JBE0VJrWncjsK+vPySse1e9JUgshJlr36rlMySad973Fg3EWEyeH3574V9Kv5e/l+FwgxWdF7ooL+k/K8+3k8WE1AqBitcifi2nTuY7qMwNdZk6eY8K/2L8Zf5HSKR7KxhfZAVqG3mBnqfhq6Z7+pwSxc1/DAm0Ph33GJYeATEEH/wF8j8VAI9DmBZAX9AKg0p/KvSsRvcf4VEKY5Cbi9Bd49Onbqvh4C686BOwCqYzIfJKa2zu9ydAR1HnP0VYvIOGo1+dl5Zx5o+I3lIBxrg/kJAys1QqP6u2kigzRMB+MAJ+jRqpNHEGIbIDzLzIsJ9BZAx4H4ODAX2JMFuh+SIgv6FVdLFfaQwFpR2QRQNVQcDIMIezBDvcpQ1fwtb694vW7opy1pWeB4tJpDNf/QN+ge9gN/JHwTDPVSpPuLNrCDQPNqmxZasjk7TRTnVF5ICAj/LX6r9eVmsLYUxJ3HqzHtS8RzuPNFi2vf471ISnIr/wLGJZZxqlrTwwRqMGEeSISNdWsX3WC12xeCfjWf0+kQnWzwXya6Z9f+f60TFY8A0+kEPqPnfoq+zvGwmpVbcbTJpJIxJlrGvUEglVjyNoOPA4yb65p863uyqpzPwDldf2Mqrlu3UCUG9GgOyT9v6PDkLGm678NYfjrcp+6ubao+N9Y4h9Muop7QMJDWI1Zs8rkQEAJCQAgIASEgBISAEBACw5cAcyApvsxOwL/iGphvrBm+YCTylBHQvno6PFN/5mTvHiLq/g0gZTOKoVQQYGb14rvSbou3foKOe2cDrAorDtLmGQl1coR+XBlov+MAzfqzY2IxfbENeOxVYMVLwEebE7Mho/qWgBL0K2F/hLZzl8hoZAyPVOGSq4hICaykCQEhIASEgBAQAkJACMQgkKygX5nPKii/jMF/tkwVUWSslAmZBd6f7hJW/rpn9WyYBLxkEv5NJqsTmkCaNo5N9oKQ1bN6Ph5L93eUOom9c4sqD/KbhhKO2wXDnzN4tUZaoLI3M6sq50UAInz7jCzoz8ur2rtN9z/iIBp+g8BLVbV1EH2FgW8QcIrlxADbakStEh2J0xaAa6DiME2/YmQyVxCQY9NuRK2W7VDNP+RbD/sBVoSTA4n/jAMtAbQR45zm1T6VGNCjTcmfc7xOmlqDfS0fqIfV1wlcH+CjmkYjiVHIwBkAxrqxHc8FPZAF/RESH1R4bWA8AaBTaEyYxMA3wxNOukioZJJZzat8Ycd5JiqGjqdCf+B6Liy/AcxX2tZmCwEPMmEVgUYy42SA1XWsEn9ComrrEEdBv+qQWVB2HkB32u8Xaj8BeEJpqpgwVgMyGdgv0h4h0D3NDYsdf+/qjQr9QT969X7Xef/tnwr9gbXpPrEjdCqK+nPYvTxwDwHNdbjfRryXpyK20F7ILKo4FqapflDfx7I/3mFgGRG/zcBxYPpTa4PvxXjuMdJXCLglIIJ+t6SknxAYRgRSIOjHzKyqr2kaq8zH/UPoiHFd7brqnztl0SpRf9tO/Q6igBA9nqYyf2+asH3sT+94+o6OSAOLcytPBKOmu6J/zCl2MGMBEeYBSO/87ouoguGIwt/IU+3Y9X1JPZgUdzFCVEE/gpX01RFvl9kesKIGxOoLPKGsfm111IpDgeQHw6ixVvWPSaqzgzqR4Iq6tdV/j1DlnoqzKy4jIlUFP94SWRvYREl9c/V/XPoSs5uDkLzHGKe17itBv3KkOKfydAJUdcXQyQcxY1Id3K6zK2MA8vLyPHsYE24D6LsRxjiK4YdKhf5QzANlPdyum/QTAkJACAgBISAEhIAQEAJCYPgRYGaVRK1eaPZo/oevhPn2uuEHRCJOOQH92DnQc3/sZPc2IrJWM0z53GIwcQLM/HUAjr8H+lf8DOYbEU+dT3zS3hyZNgraodmdIv4JxwCUvIj/s61A43+BVeuBj0XE35ur1yu2c48EfjQtJaaVsOgiItqYEmtiRAgIASEgBISAEBACQ5RAKgT9ESo1124aj4r1PscT6CmroPxSBl9vE+q7ofyMR9NL166sfi9S5+wi72TTxBIAB7sxGBBRAyohVCVPqxOg1Jv6hS0NNUqA6tgiCFmjTacE7eqBLQPAaDdzBETfm/hGMKnCm04i6EjzvatpmL1upa9TOB+hBZMfaq1V/d3yItDVzQ2Lb46gJUF20ZwppqkpkblV1O/GvMHANa0NPqVDCavm78ZAqM9AFvQrH6MkVUQLU2lsVPLDkV2dCOe1rPLNtw9KVOgdp6AfwSr6ah+p5BW37SUAo4KnrqkxEQX9gevgC/wDhJjFIC2TqwKkSpydb/lbfdvG8WVOleB7UdCvpu/V+12i6xzlOrm2paFGVdF31YKnTagisfFe648R6XObV1WrE/ccW7KxhYxOnnx+2sjxm+5k8NkRpoqWhOaKg3QSAtEIiKBf9ocQEAJhBFIh6A9U6c+u/DUTrrFMsME0qWhZ88KXnbCrI3M6PvSUm8R/oZ6Zbs6rRPgAwI/r1larh6WYX85LcisPIhP/cjgJoKd9xn81oguZaSuTqQT3AVF1LEG/6lKSXTEPpCrR0+5Rt1ZwDpMxFsRd2a8UQ9AftEkluZXlzPibC05+gG9rb/dcs/yJ+7e42e7eDO+oNo92MQHXxoxDGWS8pBFdvLRp4WMx7NPM3KpTNZNvBQVOWIjVDIBrQXSZ08kOsQbH8iVagkF/C/qV72q/gvkmdSm5SN5QJww80KEblz7c6PsoSTY9hquTG/y6WUfACQ52h4WgfyCtRyrXVmwJASEgBISAEBACQkAICAEhMHQIMLP6/aLAHpF/2aUw33ty6AQqkfQbAf3EM6FnfN9p/j8R0eX95phMHJMAMz/uVLyDP3weHUsvijm+3zuk7wZtUg5UUgnte7Qqu5m0S599CTS+Cqx8GfjE1S+mSU8pBnqBwNH7AyceDJSflDLj6nfV7xDRwymzKIaEgBAQAkJACAgBITDECKRC0K+QOFTRbiOTZzWvqVkeCVlGgfc4MO5yqHTvNKQNoH+l+/mqxkbf1ljLkFXgPZiBe1yIjN9g4gtg0JekQRW43KPTdnRBfyDmwrIiMKmifrGErF8Q8yWk8+umqa2IZ46AGDi/bC4T/RXAnjHiNojozp3MVz3d4HOV3pyR4R1Fu+FHDFwdpQq8ddpXmfj7ratqVrtcg1sBnOYyIeENEH+vZVWN+k0spl4o1vwDXdCv/M8qrNyf2fiHC0ZtRPwHcytdr+1Gt1uFyQy+vbWhJuzHgETF0PEK+i1xLHBxvRkM/qdGnt8wGyoJOzu4jhEF/epzJeofv4kuN5l/GmOfmmA0EuE8EL7OjKWWvfcKNH9ey8qlSuzfo/WyoD8wV2/d7xJd5xAAh+skLkF/YP0777eurnUGthFwPW/Dn1tbfapobsSWbGxWwyqBpsPEgwQc4zChCPpj3VDl86QIiKA/KXwyWAgMTQIpEvRjZq53ksa6+mI+qZsU37lZ//iixsZGJUB2bIEq9KO+nE4a5jE4Exw45kiVWzJA+IhALWzi3gk7dn8kWlX+COapJLvyZCb8kDqPRAsd5fM5E54kxr/T/cZDvlbfjtLMuV9nPSDo31vZciHoD0w5K//svYy2tnOI6CwgIFxXmaLqEeJj1vAMmXRbyPeS7P9n70zg46yq/v87z6RNF+jGUvatC8uL+moVSNKE2KalLE3atNOmLZuCgIK8+L4voAiuKCj+VRYXkJcdknZCaVoQaVMMSZOAWlFEEFoWoexLN7pkmef8e2dJJzPPZJ7Zkkzyu59PPsHMveee8713xs7M75yzaHYKgv6AuR44dUKxEZY8DOjtqYrhvaXefdr8eXMs1XMV+DSkq32cObt/78lObVLYd+YfpE/7fD7TKcHVMIkbbe/KKQLLVH03rdyO3Fu1X7cDeBmwHoPonan67sqRQAJG1UkQXAPoF0PJCyaONwVy84qmapMh3jV6s0J/5L5BYb+pkG+fGcycDieL9B6r009eMmrI0M6LBXJR6PnsAQL7PyMe+cqKhhrTmjqCVdU9CuxtP6ZSXreu2lSL7DYcOiW84kFe8fKmB95JdIYOr1M9dtAI2zP3usPvqVNgWuhvjkkJ8fbvD+eRiA0fJwESIAESIAESIAESIAESGHwEVLUx9B67W/BGrGtEuxwkkC4BzxcugPlxGD8Qke+ma5/rs0dAVU3VyGqnHTqWnQf9cEP2Nk/V8tB9YB1zalDEf4D5OCx9Ef/724E/vgjUvwB8YD7V4shJAscdDBROBIomAvvtk7UQCkTEJMJwkAAJkAAJkAAJkAAJRBHIlKA/VKXbCOIj0zPXya62M5qbV/b0L3YpKPOeKIARJM8AcHhE1f4tADYoZFl+p+eehobqD5M8QCmYNr9ALPnvUKXuMaH1xu56qN6pO6XOiEoDVf39WAMJFod0I+g3s0pLvfu056kXkK8qcEKE2DjguynWOLRTfCYJoWCa96RkkwbC8QYEzZv1LIWY7+xPRrCgpnljZfQQr+/RfywX2/+rlieXG91H0iMiDmP/P8KampD9TQI0qyW3Hzpam5PRkhhHCqdVHimW5xIFztyTZHFMBCPje1q2ewo0FwT9If9DzwG9AiIzoTgkdLZtEGxUxQP5nXl3hu9/4Qzv+SYRJiJ2R6F6qmLoVAT9xhejG3prqxTB1stDwv6ALivUAeNNBR4J31GHPXoU9IdjLS1dtH9bXueFIjgbiomh1wobgrehulohv2yt95nq/1pwmnei+GE+Xz04tL5DFeWta31/iL43vSHo737WmXu9S/WcwwwyIejvshV+rgtmR5yPeTjm9dDNi1S6sUXvMaXMOzofuAyKCyGBDi5WIMFAsd4S+0vr6h9+1Y1fnEMCyRKgoD9ZYpxPAiRAAiRAAiRAAiRAAiRAAiRAAiRAAiRAAiRAAv2IgKqaMvwxNYo7ai+Avv9iP/KUruQqAVOd31TpdxjfFBHT2p6jnxJQ1TwjegC6inV0eWq/9Ht0rnXdGT27EeaPgjWhNCji328iIOl/ffXeNuDJkIj/o4Q1ObMbHq2nTuDYg4Ii/pLJwNiRqdtJYuXfReQ/k5jPqSRAAiRAAiRAAiRAAiRAAiRAAiRAAiRAAiSQNoH0PxFN2wUaIAESIAESIAESIAESIAESIAESIAESIAESIAESIAESSJWAqj4H4FPR6zuWngP96JVUzXIdCXQR8BT/DzyfmudE5OsichtR9W8CqvrNPZXobojx0vaj/e4zgbZtfRPAsDGwJnwRnhPnQvabEOyRmuZ4Z2tQxG9+KOJPE2YfLp88PijinzoZ2D+NSvxtncDf3gBeeBt4fxtgWYCx/dkjgCPCvXud47xURH7dhwi4NQmQAAmQAAmQAAmQAAmQAAmQAAmQAAmQwCAjkP6no4MMGMMlARIgARIgARIgARIgARIgARIgARIgARIgARIggf5EQFVfBjAp2qeOhxZCt7zZn1ylLzlKIG/at2Edd6aT9xeIyF05GtagcVtVxwF4O9Revlvc/j/dCf9feu8IZcR+sCaVwTq+HDLuqIyI+N/eEhTw//FfFPHn8qUOi/iLJgEH7Jt6JFt2As0bgb+8Bjz7vTh+8QAAIABJREFURnw7lVOAcwvjPr4FwNEiYn5zkAAJkAAJkAAJkAAJkAAJkAAJkAAJkAAJkEDWCVDQn3XE3IAESIAESIAESIAESIAESIAESIAESIAESIAESIAEnAmo6qcBjAXQBmC304+ImL/HHapqJIuHR0/ouG8u9JP3iJ4E0iaQN/OHsCZOd7JTJSJL096ABrJOQFVv3yPqvyh6I935MTruqwBsf9Z8kJH7w5p8GqzjzoKMPTIj+2zaDNS/ADz1ErB5R0ZM0kgfEDAifiPgN9X40xHxmzvQ+grQtAF40aSuuBylxwFXzIg7+QoRudmlKU4jARIgARIgARIgARIgARIgARIgARIgARIggbQIUNCfFj4uJgESIAESIAESIAESIAESIAESIAESIAESIAESIAH3BFS1AkAlACPk/0/3KwMzt8UR/X8WwJBoW/rhS0BnO2B3AmoHBbt2J9TfDnS2hX52Qzt2Af42oH0XtHMX0LETaN8JDf1G2zbA3wE1c/wdwXUcg4pA3hk3wTqqyCnm2SLy6KCCkaPBqupxAF50cr9zzfdgb1id0chkn/Gwjp0V6Owgow/LiO03PwbWGBH/v4CtuzJikkb6gMCk8UEBf8lkYL99Undg+25g3QageQPw/Fup2/nmGcApExzXvyQi5nnDQQIkQAIkQAIkQAIkQAIkQAIkQAIkQAIkQAJZJ0BBf9YRcwMSIAESIAESIAESIAESIAESIAESIAESIAESIIHBTkBVTQX93wE4bWCwUEDDPzagJlkg/NsPtTtCCQQdwSSArp/2vQkFJkHAJAd07IZ27gbMT8euYIJB4GcHtN0kF+wATKJBIDmhA2p+m6QE88PRKwTyKm6FdegUp72mi8iTveIEN0mbgKoa1X5MPXL9cAM6lp2Xtn3Z9+C9Iv5Rh6RtTwG88RGw+vlg5fVtFPGnzbSvDEw4EJgaqsQ/flTqXphEDlOJPyziN/83lO44Yhxwy5K4Vvgaly5gricBEiABEiABEiABEiABEiABEiABEiABEnBFgIJ+V5g4iQRIgARIgARIgARIgARIgARIgARIgARIgARIgARSI6CqVwH4SWqruapnApFJBaEuBIHkglA3AtOdwN8ZSAQIJBV0SwgIdylog3aEEgoiEwtMMkFHuFPBjr1JBIMwsWDI/DshB57gdBQFIvI0b2luEFDVMwA85uRtx8Nfgb73z6QDkdGHwzr2NFjHngHZ96Ck1zsteP1D4PF/AM0bgU92Z8QkjfQBgQkHAFMnB6vxpyPi/6QNePoVoOll4O9vZieQG+YDxx/saNsnIguysyutkgAJkAAJkAAJkAAJkAAJkAAJkAAJkAAJkMBeAhT08zaQAAmQAAmQAAmQAAmQAAmQAAmQAAmQAAmQAAmQQJYIqOqPAFyTJfM0258IdHUpiOxUYJIJQj/hLgXRXQZMl4JO06Ug+Nt0LAh0JDCdCzqCSQWmS0Hg8YCNiA4F/g6o6XRg/m4ez9IYsvB+yH4TnKx/SkSez9K2NJsFAqr6EoDJ0abtDWvQuea7rnaUccfAmjQD1rGnQ/Y50NWaniaZKuuvhUT8pvo6RfxpI+0zA8ccABRNAoomAgeNTt2N7buDIn5Tif+5TYCdgUr8PXlz6rHAN2Y6zrD3dNc5VETeTT0ariQBEiABEiABEiABEiABEiABEiABEiABEiCBxAQo6E/MiDNIgARIgARIgARIgARIgARIgARIgARIgARIgARIIGkCqnoBgDuTXsgFJJAOAdOdoCu5wA8NJxQEuhWYLgXmt0kKMMkA7YDpOGASCcx/d+wKJgiYpIKOXYHEAtO9IK/06ngeHSMir6XjLtf2LgFV/RqAXznt2nHPbOjOjxwdkv0nw5o8E9bk0yAj9suI0698APzhH0CrqcSfvXyUjPhKI/EJGBG/qcJvRPEH7Js6qZ3twLqXgadfBf7679TtpLry/q8A+w5zXP0dEflhqna5jgRIgARIgARIgARIgARIgARIgARIgARIgATcEKCg3w0lziEBEiABEiABEiABEiABEiABEiABEiABEiABEiCBJAioqqmA/XcAzvJABAWs720FdncA+UOAoR5gSB4wxPz2BP/38KFJbMqpJND7BDaaqwxgd+j32wCMFPcPItLS++5wx0QEVHUEgLcAjIme619/D/zP3NH1ZznwOFgTZ8Bz3BnAsDTKrUdstPE94Pf/CFZfNwJujtwkYET8BROA4snpVeLf1Q6YrgzrNvSNiD+S/rmFQOUUx/PYJCKH5+ZJ0WsSIAESIAESIAESIAESIAESIAESIAESIIFcIUBBf66cFP0kARIgARIgARIgARIgARIgARIgARIgARIgARLIGQKqugZAmZPDW3YCN68Bnn3DfTj5Ruift1f0b8T+5icvLP7PAw4bC4waDpi5JkHA/B4a/gnNM4kC4TV5VvC/PRbgkeBvy/xI8EfCP+7d5EwSiCRgKvf/PxFxrAZPVH1HYI+o/6cArozxYPcWdPzhGlgTpsGaNAOSIRH/S+8CTzxPEX/fnXhmdj5q/2Al/qmTgENi0kHc72FE/C0bg0L+v7zufl22Z44fBdx+Xtxd5ohIXbZ9oH0SIAESIAESIAESIAESIAESIAESIAESIIHBS4CC/sF79oycBEiABEiABEiABEiABEiABEiABEiABEiABEggCwRU9VgA/3IyvWkz8M1a4BNTzzzHxoihwQQBkxQwMj/YPWDEEGDYkOB/m9/hn66EAs/e7gPhtdFJBR6TZGCSCkKJBZFJBeHEghxDRXe7E3gTQKWI/IVg+gcBVT0UwKZsevPiO0ER/59eZSX+bHLOtu1MifhNJxoj4jc//UnEH83vO+XA5450pPqEiMzKNm/aJwESIAESIAESIAESIAESIAESIAESIAESGLwEKOgfvGfPyEmABEiABEiABEiABEiABEiABEiABEiABEiABLJAQFWvBnBjtOmd7cD/1ADvbM3CpoPApEkWCCcFmO4EpmOBSTIwyQT5oSSDyIQC89/hbgVmfmSXg3CXgkByQSiZIKZbQahTgUkw4MgIgfki8nBGLNFI2gRUtRbAvLQNRRh44W3gD/8A/vQaYATcHLlJICziN9X4TeeXVEdbJ/CX14CnXgreiVwYXzga+PZZcT2dKCKv5EIc9JEESIAESIAESIAESIAESIAESIAESIAESCD3CFDQn3tnRo9JgARIgARIgARIgARIgARIgARIgARIgARIgAT6MQFVXQGgItrFh9cD97f0Y8fpWo8EwkkETr/DiQVd3Qrygp0JhuUBQ8O/zX+Hf0xCQujHJBKYpIJwQoH5b5NE4DEJBea/Q4kFA+B4/ABmiMgfB0AsORuCqu4PYP6eCv0XApiSTiB+G3jhHWD188CfKeJPB2Wfrz1iHFA0CSgyIv5xqbtjEjnMXWjeCKx/Hegwz/ocGiLAXV8Gxo5wdPpnInJlDoVDV0mABEiABEiABEiABEiABEiABEiABEiABHKIAAX9OXRYdJUESIAESIAESIAESIAESIAESIAESIAESIAESKD/E1DVTQAOjfb0ymXAhvf6v//0sP8SMIkDJhGgq1NBXuh/R3Qs6EoqCHUo6OpUEEom6OpUEFo7xAp2OwgkFZhEApNgEEom8IQSCszvDI3tAI4TkbczZI9mXBBQ1QMBeENC/lIXS+JOMSL+f74NrH0BePoVwFRh58hNAoeMAUqPA4onAwePTj2G9k7g6VeD98FU5G/PMRF/dOQLvgAsPsWRx8cisl/qpLiSBEiABEiABEiABEiABEiABEiABEiABEiABOIToKCft4MESIAESIAESIAESIAESIAESIAESIAESIAESIAEMkhAVdXJ3JxbM7gJTZFAHxAwyQHhZIJAYkEokcD8HjMCOO5g4LNHAqbadw/jNyLytT5wf1BtqaoHhwT88wCcmk7wRsT//FvBSvx/eZ0i/nRY9vXaQ8cGBfwFE4Aj05SmGwF/08vBivy5LuKPPJdRw4H7TP8K53GuiNzf1+fI/UmABEiABEiABEiABEiABEiABEiABEiABAYeAQr6B96ZMiISIAESIAESIAESIAESIAESIAESIAESIAESIIE+IqCqRwF4LXr7j3cAX76rj5zitiTQiwREgLmfAxadHOwe4DBMTfcJIvJGL7o1KLZS1YMALAgJ+YsApNxbodMPPLcJWPNPYP3rA0uwPSguQ0SQphK/EfEXTQSOSEPEbyrxr/830LwhKOIfyN0Zrjw9yMthPC0iBYPtDjFeEiABEiABEiABEiABEiABEiABEiABEiCB7BOgoD/7jLkDCZAACZAACZAACZAACZAACZAACZAACZAACZDAICGgqkZEuy463JfeBa72DRIIDJMEAEw7Hri8LC6Ka0TkBoLKDAFVNSL+SwGUpGOx0w4Ktte+APzp1XQscW1fEzhoNFASqsR/9AHpefPMq0ER/59eA3Z3pGcrV1afeChwfWVcbz8jIs/lSiz0kwRIgARIgARIgARIgARIgARIgARIgARIIDcIUNCfG+dEL0mABEiABEiABEiABEiABEiABEiABEiABEiABHKAgKpWAaiOdrV5I3DT4zkQAF0kgQwS+OFc4FOHORp8QkRmZXCrQWlKVWcDuA3AEakCMALtlo3A068EBdscuUsgkyJ+U4F/3QbAiPkHi4g/+uR/dTZw6FjH+3C7iFySuzeFnpMACZAACZAACZAACZAACZAACZAACZAACfRHAhT098dToU8kQAIkQAIkQAIkQAIkQAIkQAIkQAIkQAIkQAI5SUBVrwTw02jnV/0N+L+mnAyJTpNAygSKJgFXOsv2/y0iR6VsmAuhqiZxyCQQJT12tQOtr1DEnzS4frjgwFFA6bFA4UTgqP3Tc/AvrwfvhBHyD1YRfyTBsz4DXOjc82IXgINEZFt6xLmaBEiABEiABEiABEiABEiABEiABEiABEiABPYSoKCft4EESIAEBhiBOVMXT1Gx1wAI1w96xYO84uVND7wzwEJNOZw5xVX3KHBe2IBArl7RVB0jtkh5Ay4kARIgARIgARIgARIgARIgARIYtARU9RYAX48GcPc6oO7ZQYuFgQ9SAoeMAX59jmPw20Vk1CDFklbYqmq+1/EBmJeMoR1twWrrphr/s28AfjuZ1ZzbnwgYEX/xZGDqRODoA1L3rNMG/v4GYDrIGCH/zvbUbQ3ElSOGAvdeCAzxOEZ3mYj8aiDGzZhIgARIgARIgARIgATiEygsm/8QIIv2ztDrWuprryczEiABEiABEiABEsgEAQr6M0GRNkiABPoVAW+Bd3iHxzrHtmSKZev6IX77fl+rz1TNGRSDgv7Ex0xBf2JGnEECJEACJEACJEACJEACJEACJJAaAVWtdRLa3vR4UDTJQQKDjcCKmPSWIAER4fcTKVwGVf0mgBvcLDUCbSPgNz9//bebFZzTXwkYEX/J5GAl/mPSEPGb+ExCx7qXg10aKOLv+cQvmw6UneA45wUR+Y/+el/oFwmQAAmQAAmQAAmQQHYIZEvQP6XMOzof8g2oHinAHw4Zh1qfz+fPThS0SgIkQAIkQAIk0F8J8APz/noy9IsESCBVAlJevPDnArkibEChv1zZtPS/AWiqRnNpHQX9iU+Lgv7EjDiDBEiABEiABEiABEiABEiABEggNQKq+mcAn49e/c1a4F/snZcaVK7KaQIU9Gfu+FTVSLlfBzAintXtu/dW4v/7m6zEnzn6vW/pgH2DlfiLJgET0hDxm24M/9gErNsQrMT/SVvvx5KrOxru/68qrvenikhjrsZGv0mABEiABEiABEiABJInkA1Bf0GBd7g1EssVmBXyyAb0ipb62luT95ArSIAESIAESIAEcpkABf25fHr0nQRIIIaAt9S7T4ffU6fAtIgHn7M9Mn1VQ/WHgwEZBf2JT5mC/sSMOIMESIAESIAESIAESIAESIAESCA1AqpqZPsHRa++8G7gw09Ss8lVJJDLBCjoz9zp7RH0/wrA1+JZfOhpYJlJKeLIWQKZEvEbAM+9CbS8EqzGTxF/6lfipgXApPGO66tFZHHqlrmSBEiABEiABEiABEgg1whkRdA/zXuoWGgGcGQEj9W6A3NaW327co0R/SUBEiABEiABEkidAAX9qbPjShIggX5IoLT0/GFjOnc/qILKsHsKPLrNM8zb0HDP7n7ocsZdyqagP5u2Mw6iB4MU9Pcmbe5FAiRAAiRAAiRAAiRAAiRAAoOLgKo6dgicw7pqg+siMNouAhT0Z+4yqOoWAKOjLW7bBVzpA97bmrm9aKn3CIRF/IUTgYkHprfv828BjS8DLRuBTwbFp+Hp8XKzetrxwOVlcWeOF5H33djhHBIgARIgARIgARIggdwnkA1Bf2npov3b8zr/CODEMCGF/ra1vvaruU+MEZAACZAACZAACSRDgIL+ZGhxLgmQQE4QKC+p+qzYuA+CE6F4Xi2cu7Kx5tmccD4DTmZTdJ9N2xkI3bUJCvpdo+JEEiABEiABEiABEiABEiABEiCBJAio6lEAXote8tEnwAV3J2GIU0lgABGgoD8zh6mqXgDLoq112sC3aoEN72VmH1rpHQL77QMUTwaKJsat/u7KEZNC9sLbwLoNQPNGwCR3cGSWwBAPcO+FwIihjnavEZEbMrsjrZEACZAACZAACZAACfRXAtkQ9JtYi2Z4y1VxB4ADIHg6TzxVjatr3uyvHOgXCZAACZAACZBAdghQ0J8drrRKAiRAAn1GIJui+2za7k1gFPT3Jm3uRQIkQAIkQAIkQAIkQAIkQAKDh4CqFgNojI745XeBq3yDhwMjJYFIAhT0Z+Y+qKrp83FZtLX6F4Db1mZmD1rJLgEj4p86KfgzaXzqexkR/4vvAM0bgkL+rRTxpw7T5coLSoDZn3Gc/AaAo0TEsTuPS/OcRgIkQAIkQAIkQAIkkCMEsiXoz5Hw6SYJkAAJkAAJkECWCVDQn2XANE8CJEACvU0gm6L7bNruTU4U9Pcmbe5FAiRAAiRAAiRAAiRAAiRAAoOHgKpWAaiOjthUTb7p8cHDgZGSQCQBCvozcx9UtQ5AebS1Hz8G/OnVzOxBK5knMG4kcOqxQGGalfiNZ/96B2jZGBTxf7wj877SYnwCB48GfnNu3MfPEpHHyI8ESIAESIAESIAESGDgE6Cgf+CfMSMkARIgARIggb4kQEF/X9Ln3iRAAiSQBQLZFN1n03YWUMQ1SUF/b9LmXiRAAiRAAiRAAiRAAiRAAiQweAio6pUAfhod8aq/Af/XNHg4MFISiCRAQX9m7oOq/hnA56OtXe0DXno3M3vQSmYIGBF/8WSgaCIw+aD0bJqzNSL+xpeAzTvTs8XV6RH4wVzg04c52nhMRM5KzzpXkwAJkAAJkAAJkAAJ5AIBCvpz4ZToIwmQAAmQAAnkLgEK+nP37Og5CZAACTgSyKboPpu2e/M4KejvTdrciwRIgARIgARIgARIgARIgAQGDwFVvRnA5dER39UErPzb4OHASEkgkgAF/Zm5D6q6BkBZtLUfPwr86bXM7EErqRMIi/hNJf5j0xTxb3gvWIW/6WVW4k/9RDK/0pztVafHtXukiLyR+V1pkQRIgARIgARIgARIoD8RoKC/P50GfSEBEiABEiCBgUeAgv6Bd6aMqB8T8JZ69+nwe+oUmBZy8xUP8oqXNz3wTnmR91ix8q4G1LRN3g/ALoj8vK6x+toeQpKKYu/xgOfrAGYBOByAB0AnFBsF8oRK5x11Tb4XAWiyaII+ea5wsg1LHgb09rrGmjd7iit6z2ghNVTK69ZVr0rkW2Xx2Qf70Wlq2U2IZhe7x6KrFPqT8N8FcvWKpuqY6ni5dh4VJVWHA3IxVBcCODp01rsAvA6R5R71/MrcpUyK7ucUd2eZ6JwCj7s404umXDTkveHbZ4mFc9TWEgjGh2xn5O4m8jOeoN/r9Xra3pVTAOtSUUyL8Mtw/hdEbm9vs6off+bBbYn2cHo8HLda+lVRnBR6rhto2wH5BxRLrfyhDz6y9r6PUrE/d/q5+9lt7UsgMHfk2EzbD9xBlQsBnQ3gOADDQ35+JIq/2iL35Xs6V/gafJ+48T/6rgrw5BCPv8KsP/3kJaPy8/1eVXwZ0E8Bsm/wfuE9FTwJ2L/KP0if9vl8/qi9pGJq1Ukq+C8RlEBhvkI1r4tdz5Xwa5cbH6PndD0PbZ0HwUQAeQCMD28CaFDYd8bxK5XtuIYESIAESIAESIAESIAESCDHCKjqcgBzo92+6XGgeWOOBUN3SSBDBCjozwxIVX0AwJJoaw+vB+5vycwetJIcgf32AYzIu3ACcPwhya2Nnv3yu0DrK0Eh/wfb07PF1dkjcO+FwOjwJ6Ldt/mxiHw7ezvTMgmQAAmQAAmQAAn0TwKlpd592obIbFG9AMBnAOwf8tR8f7pJgGa15PZDR2uzw/e6MUEVlc2vVBgtSnjodS31tdeb/zWlzDt6GHCOCi6BBr6nzQdgA/hgT/LzOrX1561P1rYmq405wesdOnaznqWQrylwigAjQ7t/uOcznr+rym2HjdNVxv9sCfqj7Qp0XnN9rfmMqdsomOY9VCw0Azgy9MA62dV2RnPzyu1G67DpY8wQgdH4nAxgTGjOlj3vJTeIyq/snbqstdVnvjdPakQwOi9k+wAAVuh78tcBrFbgN631vucT8S8sm38tID8MOxCO1ZxvPnAZFBdCcETgccHTQzvyKhoaqs1ZOI7CaZVHquW5VIBKAEeFtAE2BG/v0Xw0JnP/ojfI9P12st+ep15ADFfz/AmfmXn+JMXVCU7k3TZPobB9BXYI8IJCluV3eu7piW887oZNNn1P6oJyMgmQAAkMIAIU9A+gw2Qo/Z+Ag4D8QxXMFKAQipsixLHBYAS31DXW/JdTZHOnLpxsW3IvFKckiNwP6IoOj33Z7xt8rpovh4S0v1DFuSGxarwtOiH4dYflv2Go3/OgU6JC9MJ+Lujvl+dh7k277fkRFF9LcB67FPpdj2Wts219DMDYEP+uxJFknyWZFvSbN5Ed7+QtsEVvFsC8yet5CJ6G+i+oa/K9kGhqMo87Cfrh0WXaifsgKO7JlgIfiODrdY01yxK9GY2wIxUlVQtUcWviuHU7RH4wfseom+9Yf0eHm7iSuCOB5AEFfpjfad/mc/lmPSjk118AMif0BrgHt9zbdxT05/sr23Z75onoL7tE/HF2E8Wa9jz/ueHXtjmlVUe5OUOT9KSC7x+0Y9RP3DI+o9R70BC/dZsrBoKnLVvPe2Td0pfdnB/nkAAJkAAJkAAJkAAJkAAJDBwCqvpnAJ+PjuhqH/CSq09lBg4LRkICYQIU9GfmLqiq+Zz4l9HWPt4BXHBXCtVcMuPWoLMydgRQNCn4c9zB5iP81Mcr7wcF/BTxp86wt1cuPgVY8AXHXU2BloNEpLO3feJ+JEACJEACJEACJNAXBAoKvMNlJP5bgW9FCODjuyL4p6p9Tmv9w8/25K+ToP/QsXLDps26RCC/ADCuh/U2INVDO/WSBpcF6ApmzJ8uKrdHFJZ0NL9HLP6cH1aVBf91gCzaO2lvwkE655CuoN8enn8UFHeLBETbPY2XYFnzW1YvNcJ7N0OKps9frCK3JGBvbJnkit8LcGlzvS9u96poQT9EvmmJ1ts2TAJDUMi/d7wIq7O0ZfUj70c7WzSj6hBVvzm7M0LJBXHjUcV6Feucp+uXmmKoCUe27nd444DQfov8r616jZvnjwLPeGAvXlf/8KsJnQ9OcH1uRtxvifx48xj92Qs+X3si+73geyIX+DgJkAAJDGgC6XzWOKDBMDgSyAYBB0H/ZgjujyfUjldZvry46kwB7o8QbCd0V4FXIZi/srGmxzdIQdGqp3pPpenShEa7Jug/ADnMjYC8nwv6+915eMu8o9vbrIcAMW9CXI7AeRyDvZnj/ULQHxCd+/NuAdQkipiK6S6Hbofisrp1S82dT7rThNMmMfcQugIQUzHfbS0tv0K/tbJp6c8S+RSoyj9i248BfCOZuFWxLH+Y/yJfvW9rT6AqS5cc5vf7a0OZ8C6ZAm7tzy5ZNM1SNezdsgm+Q4wS2zuew9TFU1Rs0y4+nHzSsif7/DVAq9yyEuDP4h9yll86jhALdUn46foMy0uqPgtFrQDmeeV2bFbgnJVNNSa5hoMESIAESIAESIAESIAESGCQEFDVd4ygLzrcC+4GPnLVy2yQgGKYg4oABf2ZOW5VPdRUuHSydu1y4Pm3MrMPrcQSGDsSKDKV+CcCJyT1CVmsrVc+AFo2AuteBt5LqQcoT6gvCYwbCdz15bgeLBKRmr70j3uTAAmQAAmQAAmQQG8QOGn63P3ykLcMgmlJ7rdVVc5vXbtsRbx10YJ+Ef2hAqOhclki0XaXTcU9W8bh4kTi5KKyBQts6F1uBNUh2x9BsR0SqAIfGn0v6IfgDihuheHkbmzIs3Ba42rfaz1NN8LtMVv0pqTYBw2+YVmoXLfat97JfoygP6h9OtVBzG+Wd3UgiLQ1daZ3SpwEgJ5CSnj/zOJs3m9jP1jZHncCWOjuuLpmmfs3u2Wtz3ShiDvSOLe6oZ0d5zc0rDAdHRxHtn1PkgenkwAJkMCAJEBB/4A8VgbVXwk4CPp7dNVJ0D+neNE8RUBcG9HYVbcAUgNBAxR+EYxWxQIg8AYqL7yJAn/3+IfMfKTl/pjsVTPHW+Ad3pHnqVagortjul1FqgV40thX0XxR6yxAzTynBrNxBeT9XNDfr87DCMHfHbntNlFcFOXYLkCfgFprIPo+IJ+C6BlQfDaOCDplQb+5s35//r7h/f1o/3TgrkHCrb5eF7811/JY74XnfOzJ29zQcM/uSJ/jx+Lu7gLYJZBzVjRVR7TXS/2ZHivoj7SlWxTyqCVoUIUR0xuu5q4fF8U3oU9x41b8S0XuE+gGs7NCJonquZDAHl1Dob9c2bT0v+MlDZiEj47dHp9IdMfcAAAgAElEQVQKZnSj4WQfgTaHE7rZF9xx0I5Rl8WrUj+nePFJCnsVgAMj1vkheBa23B28f4FuIqb65NlQmC+Wu4YR9Q8Z5vfGS0qIrtDf0z1X6NEWZJYCJdGdKhR4QKCfA+SEoI2IMwQ+EZWTFHqawxlusyyZ9chT1XHf9MZhsAuQOhX7UVFp6+E18W3blpmrmqv/mfpt5UoSIAESIAESIAESIAESIIFcIaCq5jMYU8mq22euJjO98tYMZajnCgz6SQIRBCjoz9x1UNW1oc98uxl98kXglvrM7UNLwOjhwNRQJf7jTSX+NL5Ne/3DYBX+xpeB9yniz/nr9a0zgZOdy340iYj57JKDBEiABEiABEiABAYsgaKi8n11eL4psvbFiCBtAZ63BXeJjT9ZedZO27Y/K4olGpwXWezvbUutL65b69zpPLZCPz4MVYa3APgB/B3Acqi+AhHz3fcsAAVRe3QI5Ozm+mXL4h1E4XRvAQTme/D9oua8osDjIvKMAPvYan9RIGaPUc62+ljQH0wwMHxHBPwTbIJiFURaevJfIPft3jzmwvXr7+iIw0gKy7zX7Emi+EFUIsU2QGsh1h9h251iWWNUdTGAoqh5cZMGHAT9PT1fYgT9cc6uTYHH9nQoWAVbd8OSYXuq8s/eUxzwTAD5ERu871d7xjNrH37OadNs329zQoUzFtwI1aui7x2MDkzxkvm7WjLeUnxZgRPdcjXrAmL+j3E7BOf3ZB+CYwE5J7Yzhfy6pX6ZSZ5xKrSZVd8H7IsmAyMBEiCBJAmk8RFkkjtxOgmQAHoQ9PuhWArLc+PQ8e0v+Hw+80YkZswprTpK/XgCwOSIB2uHdvov9rX6Po5eMPvUhV8QW2oiq0qL4voV62q+4/QPsPLiRWcL9J6oNztx7VeUVB0O1VsAmRP9j0EP8oqXNz1gqtJ1Gzki6O8f51GysFJUTLeEoWGIRiCtFi6oa6x5M5ptRbH3BIjnXmhAXB05Uhb0x5xfbEV1V7bLi6suEeC2iLvlF8jNQzo7r/W1+na5jOV9FcxK1GXCzUtNHEG/qdh+a77Hvs4X24JPyosWlYkVeH501eFKlCRTUVK1EIr7Is5wFxTfHHqw/1fRz3Ov1+tpf8dzKQQ3RiTKbIOFs+qeqmlyiEvKixf+XCBXRDy2WQXnr2ysMR8+dHuTFUouuFoU340QxLer6KKVjUtN+7puY27hOQf6PR2rBfhM+AHT6UMtrVr11NI/R883CUHtHs/lkID9rkQfBX6zzfPu5Q0NDTHtpuMJ+o1Av6Pdc+njzzwY8xVneal3IvweUy2/y68IX/wCPNDW7rncYa1UFC+YCVjmPLoSFMy9XNFUc7nTa2KwQ4bHVIiI7FjyjHhQtaKh5vWY50fwNdpU4To54rGl43eOOide0oSb+8o5JEACJEACJEACJEACJEACuUFAVY+G6ZAYNUxlflOhn4MEBisBCvozd/Kqar5wN59tdBvtfuDc3wG740kxMufCgLZkRPxFRsQfqsSfjoj/3x8BzSER/7s99t8c0EgHZHCfPQL4blRJpIhATxQRFvcYkCfPoEiABEiABEiABAyBwrL5X99T/O+XESLjrYBc0FK/zHzfHCMCLpo+v1hFHokUzqvIDa1rlhmxeMxwEPQH5gjwnA2c3Vrv+0f0Iqc9AKxs2zx2vpNgPSTa/j2AqWFbCuyA6v8cNk7ujP4ev6DAOxwj5H9F9NtR4nAT8nUt9bXXp3s7CsvmPwTIorAdgc5rrq+N+Q6/YJr3ULHQDODIqD23isp/HTJOH4j2P1RxfjkkUDgvPN5RD0pan/BtdDyHafNPVytwbmExvK3Ar7EDV7U66DsKZ8yfCRVTmDTie3jnpIF4gn4FXjBaBt2Jx5z2MH6Wls4Z0z5kyGNQFEb4/VcLtndd/cMxn8lNLZt3jA3Lt+c+fC5i/ootY7HQqYNDtu/31NMWfsb22yZRP5xIYovg+4eMwY8cdGJSWLagEtD/i+q+cEdLve+SOM+3JSpiPoUcEoq3TSHXHjZWf+GkT9m0Wb4hUHN/w+dsiiWWN69d9sfoe5Ft39N9DnE9CZAACQwUAhT0D5STZBw5QSCOoH8XBF+qa6wx2cFOWY6B2EpLS/NG+8f/BpALu/4Rn6D6tZlXcWpVMWw8GpEx/Jot/umrGru3zwoJV82blq5/+Caqrm3sB0S8eZYR9Xf5BSCXK/Tn9HlUFi4+0u/x/35vpfLAbXElunfzJHIQYCe0PbvEe7SlHvOmxAgbzPBD9Nqh4+2b4iWvmEmVpUsO8/s7VwAyJcK3jIijHQT9Rsz/rZVNS3/W0/OwYmrVyRA8DmBsl0+Cy+oaa34VzS+Y8BJIwDk+HLeLPWTO1KofqODaLnuKh7bmvXtetCDe4SwSdgwwn3VUlCy8Gio3hO2r4PH8Dv+86MSKOSVV39Og+D809AX12BUrG5zf1IcmScXURV+FmESfrkoLcZMSnAX9cvf4nfte3JMAPn5l/8RrHZJLnrM9Mn1VQ7Wp7tBtzCledJVCfxLJwOP3nLG85aF/x3u+mIQD8Qfu+xGhOQm7ALh57nEOCZAACZAACZAACZAACZBA/yewp3J28Z7K2Y3Rnr70LnC1+eqQgwQGKQEK+jN38Ko6DAhUqBwZbdVU6DeV+jmSIzDKiPgnBqvxn3BIepX43/g4KOJvehl4e0tyfnB27hAwX6zecT5wQFdf226+/1pELs2daOgpCZAACZAACZAACbgn4CCEtwG9sKW+tscyBoVl878EyJ0RSQB/VQ9mtD4RW7QyjqD/qaGdHXMaGlbE/Vd2zB6K1/1+f/EzDcs3RUdYOMN7DhSmkJ+p+m9GmyjOa17rW9oDjTgV6/uFoP8jKGa3rPXF7Uo/dfrCybbYRqQdLl5oA7KgpX7Zw9ExOyU8GF5bxuFiJxF8eH3BtPmFYonRHI0O/e0jy2NNX/fEUtNVoWs4CfpNxwB7h14ST8gfXuywNm4ngPAah9g/EeD05nrfuki/eud+ey9T4NaIfR/bMhaVPXF1e7cLp1UeCctjevdNDNm3AXynpd734x40MLFV9wW1bR+PXRydDFNUlj3f3b8KcSYJkAAJDHwCFPQP/DNmhP2IgJOgv6eK+ZGuzy1deKLtFyMSDWe0vm95dPojDUuf7ynEQCJA50H3QmDaXAWGip69snHpg5HryqcumiWipjVauBr8ZlFrxop1D61PhNB0ArBsrN6TiT0mNDdnBf395Twqpi4og1iPpXIe5acu+KLYlqnQHv5iL6HoPtEZhx9PRdBfUVJ1KTRQnT88Gobm++f46n0Ja1M5JKRkRBwdLegXoG5Ip3+RU7eAKDYxgvt4gvjouOPNi2bvkADxZp5apQ+ve6hbRnlFSdXNUJjK8uFn9p1bPe991akSfrfXktjK+zHP9fLpi8ZLm9ZDAi3czGiH4Ny6xpqePsQITDSdAN4bsc1k3y/c65rrpATXr2tj7IMfUlVvRGyu1s6buviYTrEbABweWvuh+K0ZK1oe+lu310QHBqpSsXJd9R8SPV9ikyHw47qmGlOxgYMESIAESIAESIAESIAESGAAEwi1GO/2eYsJt2Uj8FOTGs5BAoOUAAX9mT141UB1vi9HW/3nW8C3Y+o3ZnbvgWLNiPgLQyL+/0hTxL/pY2DdRqDxJYr4B8r9cBPH3M8B5xU5ztwJ4AARMb85SIAESIAESIAESGBAESiZWXV4p+031eHD37O+mWd5ihpX17zZU6AFp5mCaIECCAeH5n0Ay5rWsjpW6+Ig6H/fr/aMZ9Y+/FxPezj4tlVtzGx90venyHWm2r6MhOnQPjP8dyMm3715zIVO1fwj157g9Q4dsxnmXdeZe//e54J+k1RxRUt9baRI3AmVFJTNrxHIgkS+F0z3zhLByogq7xth+8tanlwet+hdyKapKH8boF/raY9oUb4q1uf782Y1OBTgiwyk+LTKg/1+j0lKODb09w5VrWxdW2sKnPY4CmYs+LGofmvvmevPmutrr4xc1Bv3u6Bs/m8EYqrrh0bi+1M4c+6BsPOMviFcSNLxbheVLfiGQn8eEdNa3YHZCZMkpi2cACuQ7BF+Xjt2b8im74nOj4+TAAmQwGAiQEH/YDptxtrnBGIF/brFtjBz1VNL/5zIudhK0XJ3XVP1BT1VEw/bLC+pKhcNvLHwBP+md9Y1Lf1K5J4VxVU/2iPa3dvWLE5VcCc/kxF5x1RGVymvW1dtxOc9jsrisw/2o7MJwITQxB6SBrpX1RbI1Suaqn8avQHPIxH12MeTOWuz2qHzg6mEf/bKpqU1bnZ3SkgxLcdWNNZ8z836eHNiBf3Od8TlfY8R3Dsk7/hVULmysca88U00pKJ40f8B+qXQRL/YOntF89Iu+ceZUxePzRPb/O+TQ3N2WLbMeqS5ulsWebyNop/v0Uk+5cULqwTyQESV/Zah+f4z3CRhmD3nnrqowLbVCN9HhXxw7AyS7H2Kes0yr1fmdSswRMS3xXpncaKEhvKi8n1hjVglwKmhpY7JS9GvmwI8OcTjr/A1+D5JdIDRcZluJztHDJm7evX9OxKt5eMkQAIkQAIkQAIkQAIkQAK5S0BVrwIQ0eUrGMvKvwF3mU80OEhgkBKgoD+zBx+vG4jZ5eJ7gfe2ZXa/gWItIOKfABRNAv7jUMBK49uxtzYDzRuBdRuANz4aKIQYRzIE9h0G3PVlYEjoG5eotZeIyO3J2ONcEiABEiABEiABEhjIBE4+fckoT0e7+e64IBSnoyDZPBYt6Ffostb62qpEuhin6uoimNu8xtft+3mH5ALHau3xzqOwbP5DgCza+3hiQbabs422K9B5zfW1MSnbBdO8h4oFk1RxZMiuq6QKMzdaSG8SGZrrl50X7V9R2fybFPK/4b8LYsXv8WKaWja/1IaYwpUjQnNWtm0eOz8yWSK2yr58v6V+WUL9R2HZgnmALovorLBOdrWd0dy8cnsixgXTvCeJZYqUdnUPeGofa9iZmfj+Ppn7XVi24HuAfjfC3zta6n1G4K/xYpgy5aIhQ8ZuOdVSe//wHL/fXhfZfcK5u4BzBwaHfUwixv2ALgk9Zjs9d7Lle6Kz4+MkQAIkMNgIpPGR5WBDxXhJIH0CDiJfV1XwS0vPHzbKv9snwFlhL1R03srGpa5qLs0tWXi8rYHq/oGM52hh6syZ54wcsbPjERXMiLAfU8U/HoFkRLn9W9CPfnEecc47K+eR7K1O5qyN7TmFi/9TPfYaAOE3F47V5nvyo7xk4RLRgLg8MDIhjk5H0O8gpm+H2mfWrVtm2pcFRvRzDsBrHo+nZHnDgzEt/ZxiryhZdDFUf9sVc1RSigPX52yPTF+VIGs9bK9i6qLZEO368CI66aWieOHvALkwwrekKsw7MIpJSgjcj6mLp6gE7sfY0F6uu0lEJzkJcO+KpprzE91pt6/DsR0Q8O26phrTji7hmF26aH/Lr+Y199PJxpXQOCeQAAmQAAmQAAmQAAmQAAn0WwKqaqqhXRbt4N3rgLpn+63bdIwEsk6Agv7MI1ZV08nx6GjLNc8ANd3qT2Z+71yyuM8woGhiUMR/Ypoi/re3AM0bgkL+1z/MJQr0NVsErpgJlIZrg3bf5J8iEu58mq3taZcESIAESIAESIAEcoaAg9jYtaAf0OqW+trFiYJ12ANOoniH6vN/VQ9mtD7h+zjRHubxfijo/7faKGp90vdWIv9jhfSxbI126BN7txHkh4vjdaiivHWtL2EXe7O/Q8JBjOjewY/rWuprr0/kf2yFeHeJAIFzi61y75pbIr+Sud8OSQlbAbmgpX6Z0X7FFfUn8qFw5sITYdtPmm5hobmuEz3M/KIy72UKRHR5iE1UyZbviWLj4yRAAiQw2AhQ0D/YTpzx9ikBt0LSaCcdxKE7BPIDReCLm4RDgbECmH8AHxia3E00Wz590XhpV9PibHLwcfedA8zsZES5A0HQn+3ziLWfvfNIeHmiJiRz1mZpjHA8hUrlDuJ116LvePGlI+g3OQXlxVX3CXB2l32RS+oaq7uqLlVMXVAGscwb3aGhOf9UyI0C3e2KueDzUFwdnhstVo/mqsCj2zzDvA0N97iz34MTTt0FojsEuIkhOinAqVNGsvcpct9sCvqdkmog+AkUf3ET+56zHrbnrL8J4D9C810lC7mxzTkkQAIkQAIkQAIkQAIkQAL9l4CqPmI+Jon28KbHgwJQDhIYrAQo6M/8yavqdXuqEv4g2rKpzm+q9A/mYUT8hROBqROBEw9LrxL/u1uDVfjNa/hrHwxmqozdicBxBwM3zo/LplBEWkmOBEiABEiABEiABEgASEbwHF2hP9OC/mjhstsOAOFzHOiCfgdB/gewrGktq5c+n6m7nIqgv6DAO1xGYgWAmWE/FPoLUbhLaRcMB8R8fx/SRCFuUkmycSZ1v4vK99Xh+XUAvhixj62KZ2HJ/8vvaH+8oWHFlmR9cEhUeRnQG/doTna5saWCkwTyjb1zY5M9QnFm3Hc3/nEOCZAACQwmAhT0D6bTZqx9TiBVQX9l6ZLD/H6/EdzHVF1KMahugujK4rMP9qPTNH+fELKXVDXxZES5A0HQP5DOI9n7k8xZG9sVxVXmH/0/D+/jtop6pF8O9zNtcXSagn4T148AXLM3Lrl6RVP1T8P/u7xkYaWoPJws33jzYwT9MRX83VWnd+NPbIKPu84V0bbdCO6TvU+Re7ix7xSvm9fh8qLyfWGNWCV7Kw+4QdfTnLTvbLoOcD0JkAAJkAAJkAAJkAAJkED2CaiqSQKeEr3T1T7gpXezvz93IIH+SoCC/syfjKoeAsB0goz5jufby4F/JqzNmHmf+tLiPvlBEb+pxP+pNEX8JikiUIl/A/AKRfx9eaw5sfctS4Ajxjm6+oCInJMTQdBJEiABEiABEiABEkiDQOG0yiPV8iwSYBaASQDGA/AkMNlnFfpjxeTuq7ybmAa6oN+h0nvGKtmH70Qqgv6TT18yytPRbroEFKRxXSOXuhL0Z/p+GwemTl842Rb70dDzxSkc0xOuRUVq3Ar8i8oWLFDo0gyxMUVgHTtjZMP3zPlMSyRAAiQwMAhQ0D8wzpFR5AgBN0JSp1AcRK/pRpxI0J9UBfRkRLkDQdA/kM4j2YuUzFkb26mKriP96o+C/ti4ugv6ox9PlnP0/GhBfya4xvMpU7zd+JjsfYr02Y19pxjdvA47MEj3CCnoT5cg15MACZAACZAACZAACZBADhBQVSPbN19cdxsX3A189EkOBEAXSSBLBCjozw5YVX0yqqpfYKMnXwRuqc/Onv3JqhHxFxgR/8SgiN9jpe7dB9tDlfg3ABvfT90OVw4+ArNOBC6JrK25F0EbgENF5KPBR4URkwAJkAAJkAAJDAYCU2fOO9lW6xYoPr+ne1iy/xrvR4J+va6lvvZ6t2c20AX9BdO8J4mF1QBGh5j0C0G/Q+cAt0cWb16Pgv5s3e+wM1PKvKOHifxEVS9MkAATrN4Puf6wcbrK5/P5nQKKTZJIF4+zoN9YzbTv6XrK9SRAAiQw0AhQ0D/QTpTx9GsCboSkTgEMJAE5Bf2OV7TPEiySfcIkK8BOVXQd6VemBOaRNtOt0E9Bf+Kb4+bsk71P3c9w0VUK/Un4b267P7h5HaagP/H5cgYJkAAJkAAJkAAJkAAJkEB3Aqqat6eTW3t0tWwFUHkrYH5zkMBgJUBBf3ZOXlXP3dPR9d5o67s7gHN/B7Q7fs2fHV96y6oR8Z8yAZgaqsSfroi/ZWNQyL/hvd6KgPsMNAL5ecB9XwHMb4dxlYjcNNBiZjwkQAIkQAIkQAKDm4DX6/W8tRnf3PP5x/d7ECKbCuM7I0gZbdqBAPJDf6OgP+oaRScKCHRec33t8ujb5iBsdy24d6iMH1OFfbAL+rN9v6PPs7R00f5teZ0XCvAlABN7So5RxXoV65yn65e+GG2nNwX94b0z5fvgfkVl9CRAAiQQS4CCft4KEuhFAm6EpE7uzClc/J/qsdcA2D/0eFIV9BOF6CBefc3j8ZQsb3jQtG1OOJIR5Q4IQf8AOo+Ehxs1IZmzNksriqu+AeDnYTNuRdeR2/ZHQX9FcdWP9gg1rtkbV/cK/ZmIu6ezqShZdDFUf5sO13j2y6cvGi/t2ghgcmhOStXlc1nQnykGyT6/OJ8ESIAESIAESIAESIAESCB3Cajq0QBejY7AVOY3Ffo5SGAwE6CgPzunr6rDABihzMjoHUyFflOpfyCMEUOBQlOJfxLw6TQr8ZvX5OaNQPMG4CXTU4WDBDJA4OJS4PRPORp6A8BRIsK8vgxwpgkSIAESIAESIIH+QaCwbP7XAfllpPBYgOdskRvz8rS+6XHfB9GeFhWV76vD838PYGrosX4k6Jfvt9Qv+55bugO9Qn/hzIUnwrZNN7gDQkxcJwwkwfBaQH64d37iLgnFp1Ue7Pd71gE4JtEdcuuH07xs3++efDPPE//wYSd7YJ9mQ84Q4FiHpJmPoJjdstbXGmmrcMaCq6F6YwTTmGSNdLgkWpuO74ls83ESIAESGGwEKOgfbCfOePuUQKqCfgdB8zuW6PRHGmMzL1MJcHbpov0tv64F8Onget1iW5i56qmlf3ZjLxmR90AQ9Pf+eSApQXUy5+HmfCPnJGu7Yuqi2RBdGbYhijU7RwyZu3r1/Tvc7p2NhJY0K/RLeXHVfQKc3RWDyCV1jdW3h/93dNwKPLrNM8zb0HDPbrdx9zQvm/YdXqf8YuvsFc1LH0/G94rihb8DxLSICwxB96QH87dk71O3u1icvQr9DgzaofaZdeuWDYKG9cmcMueSAAmQAAmQAAmQAAmQAAmECahqCYCnookYwejVPnIigcFNgIL+7J2/qt6FYCW/buP5t4BrY2o5Zs+PTFs2Iv6CCSER/+FAnpX6Dh/v2Cvi/9c7qdvhShKIR+CIccAtS+LymSUiT5AeCZAACZAACZAACQwEAoXTFk6AZf8RwOGheGwRfP+QMfiRz+eL2yOsPwn6i8q8lylw697z0KSEzwNd0O/QAeADWNa0ltVLn8/UHXboFHBdS33t9T3Zd7hDHaoob13r+0PG/OqF+52Mr6YCfnte5xUKXCERifymUn++P29WQ0O1SfAPjKKy+ZUKeTjC/mrdgTmtrb5dyeyZqbnJ+J6pPWmHBEiABAYKAQr6B8pJMo6cIJCqoL+8qHxfWCNWCXBqKFC/CipXNtZ0CaXTAVBaev6wUf7dPgHOCttR0bNXNi590I3dZES50UJqt/s4iOjjdimIrQweKyQ2cfE83Jxu9znJnLVZ6SDG3+jv9Jc+2up7y+3u5SULK0X3vvlIJSkgeq90BP1nTl08Nk9sI24/OWQ3Ruw9+9SFX7BsrN5TnWBMaE7ScffEx4Hrc7ZHpq+KeNPmlq/TPDdi/J7sO71mOSUFJHufIvd00wHAyUeXz/uYpA2nhIR0GHMtCZAACZAACZAACZAACZDAwCKgqosBxHyOYipB35RUevTA4sJoSMAQoKA/e/cgXjKRKQd+wV2AEbPnyjAi/lOMiH8i8Jkj0hPxb94BtLwSrMT/4tsAy6Pnyi3IXT9vmAccf4ij/3UiMid3I6PnJEACJEACJEACJLCXQOEM7/lQRPYhfGzLWFS+4PO198SpPwn6C6Z7Z4nA6GyGhHz+q3owo/UJ38duznqgC/pnzjxn5Cf27sewV5uUeeF82fykK/Sb+oEFZfNrBLJg7zklruzv5kzDc3rjfifjT5df070FEKwCsF/obzFnUlS28BSFbRKJRwXmKF73+/3FzzQs35TKnplaU+jC90ztRTskQAIkMFAIUNA/UE6SceQEAZdCUsdYKkqqbobi8q4HFQ9tzXv3vIaGhs5MBF9RXPUjANekYj8ZUW6qQuH+JOg3jLJ9HnNKqr6niu9m+zySvTvJnLWx7S3zjm5v85j2eYWhvfwKPXtl09IaN3uXlpbmje486F4IjDAiPH5c11TzbTfr481JR9A/99RFBbatJtM7+GYIeDNPrdKH1z30ani/2K4XSCruRLE5JBXssGyZ9UhztWkzl3DEJElEVc8vL15YJZAHIlq4tQzN95/hq/dtTWgcgBtGxk6y9yly7ywL+lFRsuhiqP42Ys+kGLjhxDkkQAIkQAIkQAIkQAIkQAIDh4CqXg0gorV1MLaVfwPuaho4cTISEkiFAAX9qVBzv0ZVzWdSR0evqH4GWPon93b6YmZYxF84EfhPU4nfk7oXW3YCra8A6zYAL7xFEX/qJLkyFQIlk4H/Ps1xpQ3gUBF5NxW7XEMCJEACJEACJEAC/YlAUdn8mxTyv3t9cieo7k+CfocuA58IcHpzvc/V9+wDXdBvzjb6nAX6s+b62ivd3MWSmVWHd9r+5oguDutkV9sZzc0rt4fXp1KhP+hXdHcF/HloZ8fMhoYVW9z4lmhOtu93KJnk9rAfCqxsrfd9PZFfbpIZCmfOPRB2XgOA40P2bAjOb1nju9+F/YRTsul7ws05gQRIgAQGGQEK+gfZgTPcviWQjqC/fOqiWSJaB2BoKIrNUJxet67mGTdRXTTloiHvjdg8qa7J92IgHzNqzC1aNNW2AiLlkaGH3rc8Ov2RhsStsxyqkbuung/I3XVN1Rc4+RTpYsWpVcWw8WiEiNr1HvEqa/fr84gVjbs+D4e7EpeVm7sTOScVAXZMcgLQMDTfP8eNOLxiatXJEJhahmNDfmyzLJn1yFPVrcn63i2O4qp7FDgv4m9ufZI5xVW3KHBZxButR7d5hnkbGu7ZHWEvZh6SiNvYMUkBQ2ANW97woGPWdExSCfTOrZ73vuoiySfat5iOH7NLvEdb6lkb8WVwOwTn1jXWLE3EPfhas/12QPe2e4+TgJTKfQrvn21B/9zShSfafjEMDgzt6ZpBaL5UFHuPH79z7IY71t/RkYgbHycBEiABEiABEiABEiABEshtAqpq2rV3vVcMR2PE/EbUz0ECg7jJjg8AACAASURBVJkABf3ZPX1V/c6eL/i/H73Le9uAi+/N7t6pWDci/pOPAYyI/7OmEn8aIv6tu4IiflOJ/3kj4mcp/lSOhGsyQMBjAfdcAOw7zNHY9SJyXQa2oQkSIAESIAESIAES6FMC0WJ2t0LvqWXzjrFhrQFwTCiArWpjZuuTvpgU5KKy+ZUKeXhvoFrdUl8bWfzPkYFD0gAEOq+5vnZ55IIpUy4akj9u80NQzI/4+x0t9b5LEmlWCgq8w2VkoFL69Aj/rmupr70+3YNxYBvju9mjYJr3ULFgBPNHhvb8t9ooan3S91YiHxyE9I5sHboYbITtL2t5cvm/E+1RMH3+WSJimIc6IMiDLfXLzolkm6qgf+ppCz9j+23z/X1XpXpR/VLz2tqYjplx/JSCMu+JW8fiJaeuEtm+3+l0hygsW/C9Pe949xYERUwyjRSWeU2xwou6Yhe0DO3oONNtwoNJCshDfn7j6po3o/ll2fdE14qPkwAJkMCgIkBB/6A6bgbb1wTSEZA7rDX/5n3B4/ecsbzloR7/4WwEtu+O3HabKC4QyM1DOjuv9bX6dkXycLIvijVDhvm9PQmvTQX2jt0enwpmRNiLKyCvmLqgDGKZFl3hxIQ31OOfvrLBtzHe+ZxR6j1oiN9j3rSFq7ybqX0q6M/6eRR4h7cN8TwsitPDXNycR2Xh4iP9Hv/vATnBzXkk+5yYW7LweFsDIueDQ2sTJgs4iMNNtfpvrWxa+rOe3hTHuVtLx+8cdU66AunoCv0A/BC9duh4+yafz+ePx8UhsSRu5X0HsTpUcMdBO0Zdlsj/iHM8WAXnr2ysMR8MdPtK0sH+LoGcs6KpOuIDjthI5hQvmqdQk4k9PPCo4nnNl7KVa6vfi5wdm4jh7vUmxj6wDRbOqnuqJqYmZX8W9Ae6Q/jH/waQCyO4vC+wZq9oeihRfTspL174vwK5AcAjQzv9F/ta3bVpTPY5yfkkQAIkQAIkQAIkQAIkQAL9g4CqrjAN/aK9uelxoDnuJx79w3d6QQLZJkBBf3YJq+ohAExBiJjve779MPDPt7O7vxvrw4YAp0wAijIg4t+2C3jaVOLfCPxjE0X8bvhzTu8QOLcQqJziuJepzn+4iGSk23LvRMNdSIAESIAESIAESCCWQLQQWxXr8/15sxoaqj+Mx6toRtUhCr8P2k3r0WeCfuNnrOgcbaI4r3mtr6fidkYwfQ2AH+z5sfbG665LQaL71J8E/U7JEVDcs2UcLnYSwodjK5npPbrTxhMAJoX+1qGqla1ra03hzq6RqqDfJGMMG7vlToWeG2HuIyhmt6z1JSoI2XV+qnjMj84v/WntIx/15Fem7/fJpZWHeTyeJgiOCvNxk5DglEgikIXN9cuWRfpfMM17klhYDWB0199dnJuZG3F2BwJyQUv9MpOU0aVPybbviZ4ffJwESIAEBhMBCvoH02kz1j4nkI6g3zjvICYOinFFlqxsqn7OKcCKkqrDoXoLIHPCjyvww5VNNaZyU7dRXrKwUlSqI8T25vHaeGLUoNDeMoLXLtshg3FF3mcVeA/15HlMq6eJEW9y6od22gudBK/lxYs+LaoPQnBilLt9KujvlfMoWjRDrEBXhqDwOjB0BUQur2uMzYpNhVWyT4ry6YvGS7s2ApgcWuuqanl5cdUlAtwGIFxzyx8vucTYnVNadZT6UQPg5Agf31fBrJWNNc8m63f0fAdBv5niF+CBtnbP5Y8/8+C2qDVSXlI1WxT3RHQLMF+TPm0NGXrWI2vv6/ZmL7RW5kyt+oEKro2w1dMeZprMLln0RVH9nXRVKNDtCj19ZdMyk2kfOYxo/OcCuSLij5vjJQAY2w4x+E23gZVNNSZbu9uYW3jOgX5Px2oBPtN1+4BX1dKqVU8t/XP0fK/X62l/x3MpBDdG3lkFfrPN8+7lTp0D+rOg38RXXuqdKP5Ap4IjIuJ9W205f2Vzdb1TQsrpJy8ZNTS/8waoXNx13xUPDf3Y/yXfC772dO8u15MACZAACZAACZAACZAACfRPAqr6FwAxMr6rfcBLRsbHQQKDmAAF/dk/fFX9457ukKXRO619AbjVfLLRB8OI+E0l/qJJwUr8Q9KoxL99d1DEbyrxP7cJsFmJvw9OlFsmInDAvsAd5ztk1gQXLhARXyIbfJwESIAESIAESIAE+jOBojLvVAUeB7BP2E9VrHISR5vvjjdt1iUC+QWAcVFx9a2gv8A73BqJ5QrMivBrq6j81yHj9IHoAoAhQfW3AXwzQu8QWjrwBP0msKJp809XSx4BkB8K1LwN+zV24KrWqOKh5vFQFwbz793PhZkK8Ad7Byqj56cq6A/sM33hZFts8/7XJLaHx/ti6/nNT9b+wen7+yll3tH5Kj+D6Je7kjEEtaPzPjn78ccfbwsb6YX7LYUzFtwI1avc3Dszx9w9ayS+o4BZE04keRO29cWWJ5e+EvW8crJvA7q0DfLV9fW+rQ6vL1I4Y/4MqPwurIlQYIdYckbL6mVGF9R1nFn2vT+/9NE3EiABEuhVAhT09ypubjbYCaQr6A8IcvdWfY78CsQPwbOw5W6Ivm84i2C0BtuEnRopru2pyntEJf+9bZgCh6ZbAKmBoAEKv4rmi1pnAWoqz0WIzbtOuKeq7U4i5/AeK1S03oIMU1u/AJGpAI6LfVMU2KfPBf3ZPg9TIXyU/6BbBPhq1HNnF6DNCqwWkTdU9XMiMg2KzybLKtnnZGnp+cNG+Xf7BDhr71rdDpVVsNACG8eb33WNNQ9F2nZ7t0L3dgGAaQDyImy4qj7vNp44gv7wcsP3CQVaDF9ROUlVz4AE7mLk2KW2VKxsrjbtAR1HnC4DZu4uQOpU7EdFJfAmUSGTBLok6s732M0grn3Fv1Tkvj32NnTZVj03OoZEHQPmFC8+SWGb7gAHRgQY83oDwecBnA3FoZEgEnWV6O+CfhOLQ8eBYIjRjEXzoXKmQM8CZN+I54erTipu7y7nkQAJkAAJkAAJkAAJkAAJ9E8Cqmq6nkW+dwo4esHdwEef9E+f6RUJ9BYBCvqzT1pVzwMChSi6jd0dwLm/A9rj9qPMrG9hEX/hROBzR6Yn4v/EiPhfDYr4//4mRfyZPSlayxaB75QH777D+GPgM3wOEiABEiABEiABEshhAid4vUPHbIapYh9d8LENimcAvBoIT3C0Ap8XYGSccG0RzG1e41sZ/XhR2fxKhUR0pNfqlvraxYmwOVWVF+i85vpaU2k8ZhTNmPd5VcsIwPfr9qBgE1TWQLRRTaVzRYkAZQBGOfswMAX95hSdOxJgG6C1EOuPsO1OsawxtupCAYqjtCob8iyc1rja91o0t3QE/cZW0XTvQhXcG5FsEN7iFUDvh+KlwB8sGQbFWSZxI+ouOvrWG/f7C6Xeg/LysFaAE2LvHVZBpMVwhWXlQbUQQCWA8RFzbQDfaan3/dgpeaG0dM6Y9rwhpouo0YlFjjYFHhPBKti6O/Q8PRYQ89wyxVjDyQJx7Wfb90TPcT5OAiRAAoOFAAX9g+WkGWe/IJABQX/g7U9FSdXXoLgpjpi+p1if8Xg885c3PGhaMDsOIxBub7MeAuSMJKCZ6uRGwDo0tKYnQT96EDnH3VKAv6piRIQguT8I+nvlPNp2e+4QgRG5uxoC1ClwfEQV/R7Pw5XRiElxOjl0zRDI1Suaqn8abddb4B3enuf5OYCvxEk8iOOKSRjAZXXrlt7v9KYkWf/NfAdBv3nDc35UJndPpndBcGVdY82vE/lk7nuyZxja2HzV+ovxO0ddc8f6OzriOVNZuuQwv99fG9XNICEWVSzLH+a/yOecid21fu6piwpsW439yCz3hPaNmL89z3/u7xt8cWtR5oKg3wRaXlx1pgDm/o1NGHjEBDUfWgnmZ6KrRDL7ci4JkAAJkAAJkAAJkAAJkEDvElBVk5BuOnJ1+6zVFJCuvDWiP3XvusXdSKDfEKCgP/tHoarDAHwIB8HMzWuAP/4rez4YEf9JR4cq8R8JDE2jEv+ONuCZV4F1IRG/30gJOEgghwh84Wjg2xGlcKJcnyQiG3MoHLpKAiRAAiRAAiRAAjEESmZ6j+608QSASUngMV0NjSB+ctcawZda1vhikpJ7S9Bv/CiYvmCOiBofRruMxehiTBf3hXvnD1hBPwIC9y16E1QuixB8u0H1hmWhct1q33qnyekK+lM8u7ArPfqW7fttnDB7dNh4NEbUn5isrYK7t47B117w+cznkI4jJOo399oUaE1m2BC9bcsYuTKe/Wz7noyznEsCJEACA5UABf0D9WQZV78kkCFBfyC2imLvCRDP/0Fxiotgdyn09nyPfZ2vwZewLpzxs932/AiKr0VVSY/eqhOCX1sqy22oabcVFrsmFJCfUeo9aGin5z4VzEjgf2CPDst/w1C/50ENVm43o78I+rN/HgEhvHUlINf1fB66HSI/sIYMvVvb25e5YeXi7sRMCVTbH7HtZgFMJ4eYr+jiCfqNIdNar+OdvAW2qFl/QML9BU9D/RfUNfleSDg3iQlRgv52qH2m5FkbtRP3QQLZ43GHAh94VL/8yLqljyUS84eNpBD3WwD+p66xZpmbPZJ4zsL4b6n815CDO5dFtwuMF3RFSdXhUP0FIKbaQoKvZXW7Aj/M77Rv8zm024vcI1cE/YHX3KQYoBPAwx0e/xU9JTQkcWU5lQRIgARIgARIgARIgARIoB8TUNVjzOcU0S6ayvymQj8HCQx2AhT0984NUFXzimMKVnQb/9gEXGc+uc3gMCJ+I1wuMpX4j0pPxL+zPSjiN5X4n30DoIg/gwdFU71OQAS468vA2BGOW98sIlf0ulPckARIgARIgARIgAQyTKBoRtUhqv7bAZgikeHK3k67tInoT+1P5AZrpPxWoeeGJyn0t631tV+NXtSbgn6zd0HZvM8KrGoAx/aESRXrVaxzPPAfH9VB4LqW+trr00VcWDbfFN1cFLYTr7tAwTTvoWKhGUC4L9S/1UZR65M+oy/ocTgI6d10P5Ci6fMXq8gtAMYl2MIvInfuVr16fQ9FBTMh6Dd+FJV5j1DgVy7uoZluiimuEvFc2rym5u2e4sjm/Q7vO6XMO3qYyE9U9cLE+ovAqo8V+o3DxsqDbjQeRp+yabMuEcgvXJybsf+eqP5P89rahxLpU7Lte6J7zMdJgARIYKAToKB/oJ8w4+tXBDIp6A8FJhXF3uNF8y5S0Zl72iofFVG132QHvwTFUit/6IOPrL3P/O+kRkDACrkYqibD+OjQPyQ7odgIy7Q509vrGmveTFWUa/4R2faunAJYl4piGqSrVdSuPV8+vQ6R5eE9HNj1K0F/b5xHZfH/Z+9OwKOq7v6Bf38zCWETxBUU96XV+toFhSYhGCEJoJJEYEIAUayK+9L3bWvr0tra2qqtfbXWBTdQIQmDkIDSCoGGrC5/bGtbrftWFfVlUdaQzPz+nDATJnfuZGaSTDLL9z5PH59m7j3ndz7nJg8z873nXDDCI56rLfNhrP6t0LI0pD+9rO7pTwsK5gwauLNlecDDEmEfsIjqxvAF85s3OicJ5EeAnum779ruDRH5SWVdmdnGK+RhHgr4bMC2SeLAHPXquIC5N0HoD/a+/1oDeP5QVed+PdwbhmhrN+dbAv1bRB35lfWLN4S+J3UbIP9QyIMZztbKSB6Msaurw7ihWVAM9/1eeSDYKJBG9eKpw3cd8OfOVuUPNebzJ1x4sLd5z2xI26oA5kMH3xaBPVP/vlC7XAroFABft/69idanq3879s3hzB8p9E6/hQALK+vKg760tlp19+/wfgPvuftWkRCzO4m5TbcBeBNwPAfRR83fxq7cm7yGAhSgAAUoQAEKUIACFEg8AVUdB2C9tfI3NgI3uhNvPKyYAj0twEB/T4vat6eqZwGosb5qdgu55HFg847u1ZGRBow+Hsg6ERhlVuI3e5N08TAh/pfe2xfif+UDhvi7yMjL4lTAdSYw234Zpq8AHLb38/PmOC2dZVGAAhSgAAUoQIFoBCQzz3WaQG+ASAG0bbd3E+5vhuBtVTyd0Zr2aE1NmdlJDFn5rrlQBC578DocrbmNq5d/Hthpbwf6Td9t4efNMkVEr1Hgu7J/5zNT+3pVPDryIKwxQersfFehKswj074HGZJ3hf7AeTGr9Q/boucp5CIAY7Bv8UZjYILy7yuwTLyePzauW2ayHp0ePRXo93eSNX7qMeJwXqHAuQoc758/BXYI8K4Az6nX81AktQUUHpP72wqTmzvzkOY0z1yBlvh2vTjQd47Zr+4LAC8KdOGWYfJsZ6vyhwLvZN663X6saw93H/F1ClCAAskqwEB/ss4sx0WBXhToTii3F8tkVxSgAAUoQAEKUIACFKAABShAAQpQoMcFVHU2gKetDTe8Ddz9px7vjg1SIOEEGOjvvSlT1Xd9C7N06HTxC8CSl6Ovw4T4/SvxjzIr8XcjxL9rD/Dy+0C9L8TfamIfPCiQhAIH9AcWXAI47deqvVREHkvCYXNIFKAABShAAQpQgAIUoAAFKEABClCAAt0UYKC/m4C8nAIUABjo511AAQpQgAIUoAAFKEABClCAAhSgQKoKqOqNAH5jHX/VX4En6lNVheOmwH4BBvp7725Q1Z/t7e02a4+ffQVcvjCyOkyI/4zjgGyzEv+xgPn/XT12twAvm5X43wY2vA+0MMTfVUpel2ACP5wEZJ9kW/QrIjIqwYbDcilAAQpQgAIUoAAFKEABClCAAhSgAAV6QYCB/l5AZhcUSHYBBvqTfYY5PgpQgAIUoAAFKEABClCAAhSgAAVCCajq/Xu3wb7a+vrjdcCKv9GNAhRgoL/37gFVPQ6AWaU/6LjpGeC1T+xr6efctxJ/1knAGd0M8Te3Av/vvX0r8ZsQ/x6G+HvvBmBPcSNw2pHAL6eGLGe0iHRhz4y4GR4LoQAFKEABClCAAhSgAAUoQAEKUIACFIiBAAP9MUBlkxRINQEG+lNtxjleClCAAhSgAAUoQAEKUIACFKBAcgio6ncAnAhgJIAhXRzVdADfsF7b9A7wwaYutsjLKJBEAqWjQw7m55ZXWgB8CuAjAA0isjOJGHptKKpaA+Asa4fVrwH3r93/UxPiNyvwZ54IfPd4oF83VuI3rb7wDmD+7jW9zRB/r002O4prgftnAyMPsi3xcRG5JK6LZ3EUoAAFKEABClCAAhSgAAUoQAEKUIACvS7AQH+vk7NDCiSfAAP9yTenHBEFKEABClCAAhSgAAUoQAEKUCBZBVT1DAA3A5gIYECyjpPjokASCCwH8EcRCYihJ8GoYjwEVZ0L4AlrN7v2AJcuAE4fCWSdCIzpgRD/S+8BdW8CL70LmJX5eVCAAvsFzj0duCzo0Zq213cDGCEiW+lFAQpQgAIUoAAFKEABClCAAhSgAAUoQAG/AAP9vBcoQIFuCzDQ321CNkABClCAAhSgAAUoQAEKUIACFKBAjAVUdeDelfgfBTAzxl2xeQpQoGcFXti7cv/lIvJqzzabnK2p6mAA22I1uhffBRreAkyYf7fZU4EHBShgKzCwH7D48pA4N4jIvaSjAAUoQAEKUIACFKAABShAAQpQgAIUoIBfgIF+3gsUoEC3BRjo7zYhG6AABShAAQpQgAIUoAAFKEABClAghgKqOgLAKgDfimE3bJoCFIidwA4AF4nIM7HrInlaVtUFxqunRvTye0D9W4AJ8zPE31OqbCcVBK4aDxR8w3akb4jI11PBgGOkAAUoQAEKUIACFKAABShAAQpQgAIUiEyAgf7InHgWBSjQiQAD/bw9KEABClCAAhSgAAUoQAEKUIACFIhXAVUdAsCs8H1KvNbIuihAgYgFZojIkojPTrETVXU8gFIAZwE4uTvD3/A+UPsmQ/zdMeS1FDj+UOAe8xtpf4wXkb9QiQIUoAAFKEABClCAAhSgAAUoQAEKUIACRoCBft4HFKBAtwUY6O82IRugAAUoQAEKUIACFKAABShAAQpQIEYCqroGQF6MmmezFKBA7wrsNmF1EXmpd7uN3958Dy1dAuA6AMd2p9JXPti3Ev8L7wA793SnJV5LAQr4Be5yAScPt/Vwi0gJpShAAQpQgAIUoAAFKEABClCAAhSgAAUoYAQY6Od9QAEKUIACFKAABShAAQpQgAIUoAAFKEABCiSlgKpOBfBMZ4P7z2bgzc+Az7clJQEHRYGEEchIA046HDj5cKBfWqdlvywioxNmYDEsVFXNw0plAA7pajcmxN/wFtDEEH9XCXkdBToVGH8KcF3oxwpHiMhGElKAAhSgAAUoQAEKUIACFKAABShAAQpQgIF+3gMUoAAFKEABClCAAhSgAAUoQAEKUIACFKBAUgqo6tsATrAb3H+2APeuAd76LCmHzkFRIKEFLswCpo7qdAjFIlKV0IPsZvGq+kMAd3Wlmb99CDS+AzS+BWxv7koLvIYCFIhG4Ol5wOAM2yt+KiK3R9MWz6UABShAAQpQgAIUoAAFKEABClCAAhRITgEG+pNzXjkqClCAAhSgAAUoQAEKUIACFKAABShAAQqktICqngWgxg7BrEj9ixUpzcPBUyDuBU49ArhjWsgynxOR8+J+EDEqUFUvB/BQNM2/+h+g/k2g8W2G+KNx47kU6AmBi8cCRd+2beljERnZE32wDQpQgAIUoAAFKEABClCAAhSgAAUoQIHEFmCgP7Hnj9VTgAIUoAAFKEABClCAAhSgAAUoQAEKUIACNgKq+giAS60vfbEN+H4ZA628aSiQCAKX5ABTvmVb6U4RGZQIY+jpGlU1G0B9JO2+sXFfiL/uLWDrzkiu4DkUoEAsBIYPBR66MGTLKb/jSCzM2SYFKEABClCAAhSgAAUoQAEKUIACFEg0AQb6E23GWC8FKEABClCAAhSgAAUoQAEKUIACFKAABSgQVkBV/wngG9YTn6gHqv4a9nKeQAEKxIFA/3Sg/IqQhZwuIv+IgzJ7tQRVfQnAmaE6/WQrsPY1oPZNwDzAxIMCFIgPgV8UA6cfZVvLahGZGB9VsgoKUIACFKAABShAAQpQgAIUoAAFKECBvhJgoL+v5NkvBShAAQpQgAIUoAAFKEABClCAAhSgAAUoEDMBVf0UwHBrBze6AbNqNQ8KUCAxBO6fDYw8yLbWfBGpToxR9EyVqno+gGV2re1uARa/AKz4W8/0xVYoQIGeFcg8AbjxnJBtniAi7/Zsj2yNAhSgAAUoQAEKUIACFKAABShAAQpQIJEEGOhPpNlirRSgAAUoQAEKUIACFKAABShAAQpQgAIUoEBEAqq6HcAg68kzHgSaWyNqgidRgAJxIPA/E4Gck20LmSki5XFQYq+VoKqVAIrsOvxBBfD2571WCjuiAAW6IPDE94BhQf8yaWvotyLywy40yUsoQAEKUIACFKAABShAAQpQgAIUoAAFkkSAgf4kmUgOgwIUoAAFKEABClCAAhSgAAUoQAEKUIACFNgvoKpq51H8BypRgAKJJPDfE4Fx9oH+C0RkUSKNpTu1qupgAJsBpFvbWfQC4H65O63zWgpQoDcEZo4BZoy27ekrAIeJSHNv1ME+KEABClCAAhSgAAUoQAEKUIACFKAABeJPgIH++JsTVkQBClCAAhSgAAUoQAEKUIACFKAABShAAQp0Q0BV+wPYZW2ixQO4HuhGw7yUAhTodYEfTALGnmTbbUqt0K+qZwNYZ5XYtQe44BHA4+31qWGHFKBAlALDBgKPfw8Q+29nLxKRJ6NskqdTgAIUoAAFKEABClCAAhSgAAUoQAEKJIkAA/1JMpEcBgUoQAEKUIACFKAABShAAQpQgAIUoAAFKLBPQFWH+Vay7kCyvRm4YD6VKECBRBL44SQg2z7Q7xKRpYk0lu7UqqqzAATtSPDCO8BvVnWnZV5LAQr0psCPzwG+e4Jtjy+ISGZv1sK+KEABClCAAhSgAAUoQAEKUIACFKAABeJHgIH++JkLVkIBClCAAhSgAAUoQAEKUIACFKAABShAAQr0gICqHgHgY2tTm3cA33u8BzpgExSgQK8J3HgOkGkffp0mIst6rZA+7khVrwVwn7WM1f8CHghat7+Pi2X3FKBASIFvHQ3cVhT6ZRH5O/koQAEKUIACFKAABShAAQpQgAIUoAAFUk+Agf7Um3OOmAIUoAAF+ljA5XI5mzfKdwHH1SIYB8VwAE4AHgg2qqJWVMr6pbX+xV3j3t7H5bJ7ClCAAhSgAAUoQAEKUIACCSegqib++7a18I1fAlc8mXDDYcEUSGmBn5wLjDnelqBYRKpSBUdVZwJYbB3vi+8Cv34uVRQ4Tgokh8CDFwIjhtqOZb6IXJ4co+QoKEABClCAAhSgAAWsApnjXaPFgdUA/P8a/EC9yG5a5w5alIJ6FKAABShAAQqkngAD/ak35xwxBShAAQr0oUBhzszTRXURBKdFUEarqPyxsr7shgjOjdkpk8fMHtKvn+caFRzjUFmdPry10u12e2LWIRumAAUoQAEKUIACFKAABSjQTQFVNe+5/mFt5oNNwPVBcdhudsbLKUCBmArcdB4w+jjbLqaIyLMx7TyOGlfVswDUWEva3QLMfQww/+VBAQokhkDRt4GLx9rWugvAYSLCRV4SYypZJQUoQAEKUIACFIhKgIH+iLkkq8B1NjwyU8S7FZA/NFS7P4z46h44MTPTNQCD5Xvi1TPUIf8P2/Xxpia3+fc6DwpQgAIUoEDMBBjojxktG6YABShAAQp0FCjOmTVa4V1pvpSJwua/q+rKfx/F+T16qivTNaAlzVmmgH8jaI8C16yoK3+oRztiYxSgAAUoQAEKUIACFKAABXpQQFVHA3jR2uRbnwE/XNKDHbEpClAg5gK3TgFGHWvbzXkikjJr06vqYABfAOhv1XjwL8Dz/4z5VLADClCghwQG9gMWXgqkmz1bg49rReT+HuqKzVCAAhSgAAUoQAEKxJEAA/2RTUb2+OmT1SHLAWSYS8CahQAAIABJREFUKxR4rbUVE16ucW+MrIVunyVZeSX3A3rV/pbkgcbqJdfsK4cHBShAAQpQIDYCDPTHxpWtUoACFKAABToITM2dPdLT6vlT8Mr8ug3Am6ryNxEZpNBRAowEMADAHqj33Kr6JdV9xTk154IRHrTWATjBX4MCz37l7O+qqVmwu6/qYr8UoAAFKEABClCAAhSgAAU6Ewi1kvW/PgZuXkY7ClAgkQR+Wgh85xjbiieLyJ8TaSzdrVVVzR4jM63tfLgJuI67j3SXl9dToFcFbsgHcr9u2+XbInJSrxbDzihAAQpQgAIUoAAFekWAgf7ImLPypt8CyO0BZ7eoorBprbtXPgPIzi48QAdkrAIQuK/W63C05jauXv55ZKPgWRSgAAUoQIHoBRjoj96MV1CAAhSgAAWiFigeV3qbKn4WcOEuBa4fvnPIgvkb5nfYFN3lcjlbP3Oc7PFKicOrT1c2VrwTdYc9dMH5Ey48WPfsWa3Ad9qbFNxXVVt+fQ91EXfN2DzEsEXUkV9Zv3hD3BXLgihAAQpQgAIUoAAFKEABWwFVnQzAfPHW4fjrh8DPq4hGAQokksBtRcC3jrateKKIrE6ksXS3VlUdD2CtXTtm9xGzCwkPClAgMQS+Nhy40xWy1lwRWZ8YI2GVFKAABShAAQpQgAKRCqRaoD9zvOtIcaABgP8x/S/Vi4Kmde6XOjPLzi+5QlX/CMDhO+8LOBzjG1dX9MredJmZrgEyCG4A5wbUuVp3oLipyb3LrvbghxC0rLF66axI7w2eRwEKUIACFDACDPTzPqAABShAAQrEWMCV6xrc4nFWKWC+dN13iP6kqrbizkTYkq04e8ZkdcojUAwHUOd0Oucsq1n0nxiz9VnzDPT3GT07pgAFKEABClCAAhSgQI8JqOpUAM9YG3zhHeA3QTH/HuuWDVGAAjEQ+MX5wOlmL8PgI09EbMPtMSgjbppU1TcBBK3eXf0acH/KacTNtLAQCnRJ4L7ZwNEH2V5aISKlXWqUF1GAAhSgAAUoQAEKxK0AA/2IKNCfm1t8YHNa2sMCmQZgB1RubVy75A+9ma0YW+Aa5fViEYCv7d0p7w2HA7PrV7tDLgDIQH/c/tqxMApQgAIJJcBAf0JNF4ulAAUoQIFEFJg2dtbxreKtAXCUr/5PHaITltdWvJ6I40n2mhnoT/YZ5vgoQAEKUIACFKAABVJBQFVnA3jaOtbaN4F7nk8FAY6RAskj8MupwGlH2o7nbBExn7ek1KGq/wPgt9ZBt3iAOY8AuzvsA5lSNBwsBRJOYOJpwJVn25bdCmC4iGxKuEGxYApQgAIUoAAFKECBkAIM9EcW6E/EW4iB/kScNdZMAQpQIP4EGOiPvzlhRRSgAAUokGQCxWNnjVLxrgEwzDe0F1vVMfm5+sVbkmyoSTEcBvqTYho5CApQgAIUoAAFKECBFBdQ1UsBPGJl4ArWKX5jcPgJKXDHNODUI2xLP0tEahNyUN0oWlUPBrARQJq1mfnrgVWvdqNxXkoBCvSqQEYa8ORlgPmvzXGziNzRqwWxMwpQgAIUoAAFKECBmAow0M9Af0xvMDZOAQpQgAIJL8BAf8JPIQdAAQpQgALxLmAN9AuwLt3pKXLXuLfHe+2pWB8D/ak46xwzBShAAQpQgAIUoECyCajqtQDus47ruVeBR9Yn22g5Hgokt8BvpgNfH2E7xrEi0pDco7cfnaouAjDL+uqHm4DrFqeiCMdMgcQVmHcWcM7ptvV/COA4EfEm7uhYOQUoQAEKUIACFKBAoAAD/Qz08zeCAhSgAAUo0JkAA/28PyhAAQpQgAIxFmCgP8bAPdw8A/09DMrmKEABClCAAhSgAAUo0AcCqvojAHdau17+CrAwJeO/fTAJ7JICPSRwpwv42nDbxjJF5IUe6iahmlHVHAC2uxPc6AbeMOv386AABRJC4OiDgPtmhyx1iog8mxADYZEUoAAFKEABClCAAmEFGOhnoD/sTcITKEABClAgpQUY6E/p6efgKUABCsROoDhn5o8Uuj88oVJYVV+2EoAUj531HRXvpQAmATgKgBPALgD/VtWnnRkZC5evfXJTuOqsweuAle93FI0tHQ3BTYCeDcgBgG4Tlasr68ufCtXuvFHz0j8bsG2SODBHvToOgsN957ZC8bZAnldpnV9V534dgIZqxyYQHm4oEGBhZV35XP+JRWNnToHoCv//t74ersGicaVHQeVSwHsugJP3GbQdm0TxilfkyQxna2UkuwQU55QuUOCi9j73z2W4MszrUpTjOgVwmtUxA+c7KlPTULCJ3FhZV3aXeW3ymNlD+mV4Z0L1cgBf3xvcGQDAA8FGVdSK4t6q+vKX7ObN2m5Eg8L+viM5n+dQgAIUoAAFKEABClCAAr0roKq37f33/8+svVa8BJS92Lu1sDcKUKB7AneXACf5P6Hp2NQYETHv9VPyUNU3AZxkHfxf/g3cuyYlSThoCiSswB3TgFOPsC1/lYiYz3d5UIACFKAABShAgT4XyBzvOlIcMMskHOMrpl52NZ/T0LBi26g819D+IjNV9XsKnCrAIN85/wdgPRxy35FDtcHtdnvCDSQrb/otgNzuP0+g0xqqly4zfWQA10BxKQRHt70ueKFfS1pRTU2Z6cf2yBo/9RhxOK9QwRQoTgSQ4TtxK4C/A7qwX6u4a2rc28PV1lkf6nBeLQqXrzYHgGYAHymwHF7c27TO/XGkgX4b6w/Ui2zTRrgas/OmT1XIM/vP07LG6qVBO7zZteNyuZwffynZ4tXLFcgGMNKX5fBC8IkoatUhD4eay+C+w1VrXtdbG6uX/jLwTBun9nvNnJeZ6Rogg1AJoKD9OsHFjWvcCyLpcUzu1JFOp7MOgmN9529yOB0T6p+v+Lv/eut9GFhndnbhATogYxWAsZH05zunbQ4dzc1fWa9V6ENN1UuvjKStzAmuSSIwOZJ03/mfqhPjmp53vx3J9TyHAhSgAAXiW4CB/vieH1ZHAQpQIGEFggL9IlcAukq8eEwF+Z0PTLcJHDenD299oLM39TbB+TchyIPiOgDf97253N+VyBVVtWUPW/s2b0xbPk0r8YreK8ChYdEFL0A9l1TVuV+zO7cvA/3n5LqGp3sc95vnJoLGbylWgS8cKtenj2hd0plzVwP954+dcbLXIQuh+G4YUw+glS1O7zWratwh15CzC/SnD2/9XYRz5wHkyX7O1uusDzEw0B/2jucJFKAABShAAQpQgAIUSDgB1bYHzM0q/R2OJxuBZRsSbjgsmAIpLfC7GcAJh9kSnCEiKfsbrarXA/hfq0yLB7joUWDnnpS+bTh4CiSUQM7JwP9MtC3ZLCpzrIh8mFADYrEUoAAFKEABCiSlgE3I/HWn0zOhtdVRCJHfBYT4Q/3D5kUnvLPqq595tzOgoCC1yI8dotVeL5YBviD//gZeh6M1t3H18s+tbWbnuY5W4I8AzgFgAvYhDwV2CPBr3YF7mprcZiHCiI7cXNfg5jS9WyCXhflu3oT7bxdgvQJmB6ahvg5sg/p9EejPzJ8+QVRMluKEcINXxQYILm6qdv8j8NzeCvSbPrPyXXOheCKg/xXNW4ZN37Bhfku4+rPySqYBuiTgvlirOzAlcO5jFeg3D2Vk55V8X6H3BNQZ8j4Ovq+n362QH7T/XLC0efOwWZGMO5wLX6cABShAgb4XYKC/7+eAFVCAAhRISoGgQD9kEaBn7lstPqLDo8D84TuHXD8/xJsum+D8e6pYJwKz0r1Z9b/jYbOyvCvXNXiPJ+0+QC8MF4C3NLYNimuq6ivMiv8dVuvvq0B/4bjSb0OxVIDjIxLed5JZBeH3h+8cclMo564E+gtzSs8VwNgMi7QWBd6FYPqK2vK/2l1jDd6r4FbRtg87gh/eCNGpCuYP3zHkmsCxMtAf6QzxPApQgAIUoAAFKEABCiSOgKret3eHMrNTWIfj0Vrg2fa1thJnPKyUAqks8PtS4Dj75Re+IyK2nyGkgpeqms9EPgtYXbJ92I/VAiv5ty4VbgOOMUkEnA5gwSXAAf1tB3SniPw4SYbKYVCAAhSgAAUokMACNiFz835kNYDZ4QLzAcP+3OHwFtavfibk/onBQeq275zPsgnzm2Y7rNzu7ycrf3oBVMx19o+Hh56H9SLOWQ1ryj8JN1W5ucUHtqSluxXIC3duwOv/9o1joO9n8RDol+y8khsU+mu795edjO1LVZnbtHaJWSm/7ejVQP/4GSfA4f0LgKN83Ue6Ur1k5bkeAjDPX7cA1zZUu+8PHGssA/1ZBTNOg9e7DvsXm2xRRWHTWvefO7uXMie6DhIPzJ583/GdZ3ZOmNu4xm3udR4UoAAFKJAEAgz0J8EkcggUoAAF4lEgONAfWKVuVcizDkGNAttFZbSqngPB1y1j8ajqj1bUVwQ+ndx+StTBeUugf96oeekbB311v+j+N2v7GtetgJRDUAOFRwRDVVECYDyAtIAadwlkTmVdWcCWdYBZ8b/14/4Hi1PbHirwYM/pbe1BDvRd26BOz9w0T8YOf1teZ9quypoFZlu/tiN4NXosrKwrNw8q2B5Ts2Yd43F6VgFyasAJHgj+Cq88AdF9qxIIzlDF9yw7EXgU+pMVdRW/tT6cYC6JNtBfnDNzmkLNm8YB+2uJzFSBvzs96QXLG58KWkUhKHiv+AyCQ3wPYrQC2KDQZwTynkKPc0AmKTDOMmd7VHTmitoKs4JD25GbO7f/QZ7W9gcPvB7v4er0LjerX+2/H7TUiX6v+q9xOpu3WVf6j8ffQ9ZEAQpQgAIUoAAFKECBVBVQ1UcAXGod/wPrgNX/SlUVjpsCiSlw7yzgmINta/+miLS/V0/M0XWvalVdAOAiayufbAWu4tf53cPl1RToZYE5WcC0UbadbgIwXETM5588KEABClCAAhSgQJ8J2AT6A2vxCvBPAKtU9e/qkMMBTBRt+349w1L0G2kOZ37t6vKP7AZjE+jvbMxBgf6sCa5MCFYCCHwn2VafV/C4eNU8iAAVjBbILACm1sBjfb/WluKamsr27+6tBZzqcvU7cDMeNmFqy2vNKjBB7edNPyLyTbNDgAKnhXjooc8D/dkTXDNUsNAyT80KPCfG0au74ZD+UBQDOM+ySOImKKY0rnU3GYfMTNcADMBBfhNnGoZ7FZVQjPT97CsAs9SLv/nPcTQ3f9XQsGJboGPmeNdocbQ9LOLfySBonkeNmpeecdCWxVBMb79WcHHjGrd5nxzyyJk4dYTH4zQPAnzNd5LtgwCdBfpN6iJnsuuQ1mb083ckTrkOqoG7hVapF1f7X2/1wnPsofjC7XZ72moftmUpgEL/6wp9qKl66ZWd1Z6d5xqrwJ8ADPad9xG8jrMb11W802d/GNgxBShAAQr0qAAD/T3KycYoQAEKUMAvECLQ3wro7f1avXe7LVvVmRD8ns+cM6AwTz4Hrur+idcrBSsbyoIiF50E+ncp9GGHU+6trCn/wC6kbuoszCm9QtDWn381f49A7k1vbb3FWp85vyjHdSrEuRCKMwJm+nMVTAq1qrw5r3jsrFEqXvOkdNu4BFiX7vQUdRYIjybQ78p0DWhJc5YpULT/DR/eVYeWrlxf8bL1rgyxK8EWUUd+Zf3ioK3qown0F+eWHqsePG/ZiWFpv1bP5e4m92ZrLVPOmnGmeKU8cFcBUfyysr78p9Z5C7mSvuD/QT0XVdW5X7O2XzSuNAsKE85vX31BRNxbHZ/Oqqmpsf0SzOa+CmnD33gKUIACFKAABShAAQpQID4FVPVp3wpxHQr8/Wpg/RvxWTOrogAF7AXumw0c3R4H6HDOaSKS0o/oqGomgEY7uZueAV4Lu6Yk7zoKUCBeBA49AJg/t+2zY7tjtogsjpdaWQcFKEABClCAAqkp0Emg/w2Fd2ZT9TNBO6hl57mO9goeEsXkjmryQGP1kmvsvscPFehX4DVR/Ex34rkmS9bA3/aZua7haWlYK0DgIngfChwzGqorXrDOXFsAfaD8QERvDgy0q+CxPZuHXblhw/wWu9nOzispUbR99pQe8Pp6AS5sqHZ/GNRPnuu/HMDTCpxuea1PA/1jJkw73SkOk2No/y5dFSs9aL34pbXLzYOlHQ7fyvImiO4Pw5vXbXdJMC/Y3DNfqhcFTevcL3X2WxRJoN9cn5VXMg3QJQEPS6xo3jJseqh5a6tpgmuSCFa0z51gafPmYbOs14QJ9AeVb3N+WWP1UvPAiO2Rle+aA4V5+MDhO+F1OFpzG1cvD1r40N9AZn7JHaL6k/0NyqLG6iVzQuVhUvMvFUdNAQpQILEFGOhP7Plj9RSgAAXiVsAm0N/pKvD+gRTmlJ4rgPlyYoj/ZyL4eWVt+W3WwYYI9H8OwflVteW2X2b625gyznWcQ51rARzn+5kHorf0O9x7t3kqOhTs1NzZIz2e1kpAAtdLqjh855A580O8oY91oL9w3IypolIGtD8B/rnAMaWybnHIN8Jmd4LPBm57GNCL252B+yvryq+zvuGLNNCfm5ubNtRz+IOAtK+CKYo16f09Lne1+8tQpkVnlebAi2cD5vw9r3gmrKx1vxd4jV2gP5L2C3NmXiBoW7HO/+DG255WT+6zTe6P7WpioD9u/6ywMApQgAIUoAAFKEABCkQsoKpmJ7Wp1gvuXAU0cc2qiB15IgXiQeD+C4CRgUs/7C/qVBF5PR5q7MsaVPUf2LfaY4ej9k3gHrPkAg8KUCBhBG6dAozy7RlqKbpeRHISZiAslAIUoAAFKECBpBQIEeh/K82BibWrO36vGwiQm+savCcNJgQ+MeDnIVcWtwv0C+RJ7w69IlSQ399ucOAZbznUcV792oo3O5kUycx3XSeKewLC1dtFpbBh7RKzknuHIze3+MA9aelm9fgzA14Iu6r/uALXca3etoXxTgq4rs8C/WaV+P7Dtj6q0AujGcfYvGnHe9H2EMDxvutaVHVq09ql5vv+DkesA/02q+2HXbE+M2/6gwK5wleo1+yy0LjGHbTHXawD/WNyp450Op11EPjfAYR0NLVmZxceoAMyVgEYG849Kf8AcVAUoAAFUkSAgf4UmWgOkwIUoEBvC1gD/aJYdtiuIaWhQu8B9Ulhzox7BHJDwM9e9Tplwsqasv8LHIdN8NqjkLkr6srM0/CdHkXjSq/27QbgP6+mX4anuLPguf9EmwD6Vw6HTFq+vqxtKznrEctAf27u3P5DPLvdsm97u7ZDIDdW1pXdFc5gSvbMbzgcaj5sOMJ3rm3QPdJA//m5M07zesQ8JOF/gv9zh1MnLK+pMNsrhjzaHgRoHb4QgvYn1FX0ghW1FYsCL7IJ9IfcvaHDfdL2EIanNuDhjU5X3GegP9ydw9cpQAEKUIACFKAABSgQ/wKqarafnmSt9PaVwIb3479+VkgBCuwXeGAOcMSBtiJfE5HOQhkpwaiqVwH4o3WwHi8w9zFg2+6UYOAgKZAUAmccC9wyJeRQUn5XkqSYZA6CAhSgAAUokMACNuHsnaIobljrNuHuTg+7leAFuLah2n2/9UJrkFoVGzI8aZNqLFkB63U24e4WUb24Ye3SDt852xV6qsvV78AtqABQ3P56iJXbg1Z4ByJadd60mz3Bla+CSgADff30WaDft9r+ur3vJw/11RLxOLLypl8LyP/ufwDCfqX4WAf6TTQiK8/1EIB5vjGEDOib17MKzj8M3rQaAKe0na943+Px5LxYs+w/4e5DQG9trF76y1A3erQr9NvUbpqe31jtNg8bqLUfm10L3nA6PWfXPb/s03C/f3ydAhSgAAUSR4CB/sSZK1ZKAQpQIKEEggL9wMLKuvK5kQzCJhi+w+GVScsbyuoDr7cJXr/ndDrHLatZFPSGK/A6V55r6J5mp3l6Ocv3c7N7wAUr6irKI6nPLoAeahcB014sA/3Txs46vlW85k3nUb7aP0pTR+4z9YvfDTcWM44DvSMWq6rLd66tc6SB/uBdGeSJqrqySyLZ4q1wXGmheehj/yr6+mhVXcVlgWOwBvoVeHpFXblZMSDoDW2H+c51DW7xOKsUGO+fb/HqlMqGChPwCToY6A935/B1ClCAAhSgAAUoQAEKxL+Aqpr3SWdZK71lGfBP27264n9MrJACqSrw0IXA8KG2oz9RRFJ+zw1VHQTgMwDmvx2OJ+qBqr+m6p3DcVMg8QTMl7bz5wKHHmBb+4MiYh7g4UEBClCAAhSgAAX6RKCr4WxfsdbgtfnxiuYtw6Zv2DC/JXBAwcFo+Xlj9ZLbwg06K981Bwqza7vDd+7L/VpbCmpqKreGu9a8np3nGquA+f54sO9829Xes/Om362QH7S3GSL4b9enTSi77wL9+a65UDwRUKftfNiOY6LrRPHALKg3wvf6K+pEftPz7s2B53f1nrFxqpddzec0NKzYZq0n6AGLTuZjbN70XC/kuYAHKkIG6GO9Qr8ZR+aE6eeJiMlIpPvGFTKkn51X8n2Fml0k/EfI2iO533kOBShAAQrEpwAD/fE5L6yKAhSgQMILdCfQX1AwZ9DAnS3LVZC//42wXFFVW/ZwIIxN8PodJ9JyltU93elTyMVZs76lTq9ZKeAQ/5vxSEPw/v4Lx82YLSrtOwGIYs3Ogennr1791A7r5MUy0F+cPWOyOmSlPwivwLNfOfu7amoWRLT+WlAIX6Wwqr7MtNd+RBLot9spQEWnraitMG9Awx7nj5txilfbVvdve9MvwLp0p6fIXePe7r/YGuiXCB8ScQUH+gGbcfr7YaA/7HTxBApQgAIUoAAFKEABCsS9gKq+CGC0tdAfLQHeNLFXHhSgQMIIzL8IOGyIbbnHi8h7CTOQGBaqqo8CMIsqdDg+2Qpc9VQMO2bTFKBAjwtMPwO4INO22Z1m9VQRMf/lQQEKUIACFKAABXpdoKvhbH+h2fmuQlUsDwjcvw5Ha27j6uWfBw4m2iB1e/t5JQsVahaDazsE+tuG6qU/jBQqc6LrIPHAZAi+47vGK4LzG9a4V/jbyMx0DZBBbSvsF7S3K7i4cY3bPEgQ9oinQH92kJf9jgl2g8rOLjxAB2SYBRTH+l6P9MGEiHYBiCbQn5tbfOCetPTVAM701WL7IIZ5zfIwRouqTm1au/RZuzFGex92YYV+2NxztjXZ3HctqihsWuv+c9ibjidQgAIUoEBCCTDQn1DTxWIpQAEKJI5AdwL9ZpRF40rvheK6gBHfUVVXfnOgQFcD/UHB8E7C+KHEbR4KCPkwQUwD/Tkzf6TQOwM+MLivqrb8+p68UyIJ9E/JnXmIw6MmkH+6r+8dAvnF3g9Nwu4UYM5XYJgAZou6w3zXB3ky0N+Ts8q2KEABClCAAhSgAAUokNwCe7+QexXAf1lHeUMZ8P7/JffYOToKJJvAI6FXqz5GRD5MtvF2ZTyqegaAl+2u/ely4NVO97LsSo+8hgIUiJXAAf2BBZcATv+6sh07ulJEHopV32yXAhSgAAUoQAEKdCbQ3UB/VsGM0+D1rjMPKfr6+VSdGNf0vPvtwH6jDVKba20C5kFh/Ehm1xpyB/TWxuql5jvstiOr4PzD4E0zu0Ke4vvRVwLHxIbqihciaT9eAv02XjEJiHf1nokm0G/cM/NL7hDVn/jmwAvB3MY17g6Pt9uE520fKGmf67zptwBy+/557XgvWOe7K4F+m9rNj4JW3rf53bHdESGSe5DnUIACFKBAfAsw0B/f88PqKEABCiSsQHcD/ZFc3+VAf07p9wG0b0cW6UrvgZMRzSrusQz0Wx98EMiNlXVld/XkjRNJoH9q7uyRHo/HbKt3XA/1zUB/D0GyGQpQgAIUoAAFKEABCqSigKq+BeBE69jNStVmxWoeFKBA4gg8djFw8GDbeo8SEUbVfTSq+g8Ap1mlGt4C7uaafYlzw7NSCgD4wSRg7Em2FP8SkaDfc6JRgAIUoAAFKECB3hDoajjbX1uk13cl0J8zceoIj8dZD+B4X38RrQRvdQsXyrYZw0dpDmd27eryjyKZg3gJ9Ns8mNAlr3BjjnTOre1EHegf7xotDphV+oe2tSVY2rx52KwNG+a3+NvOznONVeBPANo+YQi3g0O092G4eyeUlbUuAG84nZ6z655f9qn/mqx811wonvD/fxX5ddOaJTeF8+frFKAABSiQeAIM9CfenLFiClCAAgkhEEkgv7OBFI6bMVVUnvGfYxe672qgv7u1mZriJdBvDdv3VaDf+tBCD9ykDPT3ACKboAAFKEABClCAAhSgQKoKqKoJ+R5pHf8lTwCbtqeqCsdNgcQUeOISYNhA29qPEJH2L7gTc3Q9V7WqzgPwsLVFjxeY+xiwbXfP9cWWKECB2Ap840jgV1ND9pEtIo2xrYCtU4ACFKAABShAgWCBroaz/S2NmTx7iLNlj3ncONP3M9sQebRBatNWd2vz1xgulG3TzwfqRXbTOvfHkdwz8RLo7ymvcGPuaj9RB/ozXQNkEFYCmNBWk+J9j8eT82LNsvZFACyr+G8XYHJDtds8BGJ7RHsfhrt3QvWTaa0daNm78+jUprVLnzXXjBo1Lz1j2JalAAp9bYStPdy88HUKUIACFIhfAQb643duWBkFKECBhBbobmiegf6ZUyC6wn8ThNpFgIH+8rnhflFcua7BLR5nlQLj289VKayqLzNv6oOOaB7WCNc3X6cABShAAQpQgAIUoAAF+kZAVTcDGGbtfc4jDLX2zYywVwp0XWDhpcDQAbbXHy4in3e95eS6UlUHAfgMgPlvh+PJRmDZhuQaL0dDgWQXePBCYMS+9UWtx9MiMifZx8/xUYACFKAABSgQfwJdDWf7R8JAf9uDBx1XkgdsHwjozoMD2XnTpyr2L5wIaFlj9dJZgXdUd+cy0ruzq/1EG+g39WTnlXxfoff4avMCUtJYvaRtAcns7MIDdEDGKgBjfa+/3K+1paCmpjLkPp69Fei3qd38aH5jtfsK82hC1vgZJ8Dh/QuAoyKtPdL54XlBAUPfAAAgAElEQVQUoAAFKBB/Agz0x9+csCIKUIACSSHQ3UB/JNd3dYX+opzS7wPwv5lDqLB8ZxMRTejbunq9AOvSnZ4id4075LqQRWMjC/QXjSu9F4rr/LX22Qr9WbO+pU7vGgCH+GoJWmG/uzd2pCbWfhjo7648r6cABShAAQpQgAIUoEDiCajqLgD9rZWXPAjsaU288bBiCqSywFOXAQcE/Ta3iRwqIv+XyjbWsavqgwDMl/4dji+2AfMWmEUKeVCAAokicO43gcvG2VZr/iUzXEQ2JcpYWCcFKEABClCAAskh0NVwtn/0kV4fbZDatJ8zceoIj8dpVls/3tef7er/4WYi3CrrNmP4KM3hzK5dXf5RuLbN6/ES6M8qOP8weNNqAJzSHa9wY450zq3tdCXQn1Uw4zR4vevMZwX72pNFjdVLzIOwGtye3tpYvfSXndUf7X0Y7t7ptC9r7QE7DGTllUwDdAkAx742wtcebl74OgUoQAEKxK8AA/3xOzesjAIUoEBCC0QSyO9sgEU5pb8CcFPAOTdX1ZXfEXhNlwP91rC8Ys3Ogennr1791I5I0YujCLDHMtBvdYbgvqra8usjHUck51l3AYDN6vY2c/GpQ3TC8tqK1yPpI5JzGOiPRInnUIACFKAABShAAQpQgAJGQFVtc6vFf6APBSiQaAKL5gGDMmyrPkhEtiTaeGJZr6qeBuAfdn3cVgX87cNY9s62KUCBnhQY2A944hIgI8221RtF5K6e7I9tUYACFKAABShAgXACXQ1n+9vNnOg6UTyoBTDC9zPbMHy0QWrTls0K7F4RnN+wxr0i3LgCX8/OK1mo0Av3/6xjeLq7Qfh4CfTbeLWoorBprfvP0XiFO7er90xXAv2jRs1Lzxi2ZSmAwra6OoTip98CyO2+ejc5nI4J9c9X/L2z+qO9D7sT6G+r/aAti6GY7qvJv8PAsqy8kqcAnR1N7eHmha9TgAIUoED8CjDQH79zw8ooQAEKJLRAdwL9ublz+w/x7HYLcJ4fQUUvWFFbsSgQpauBfpsw/tueVk/us03ujyNFLxw3Y6ro/q3qpJOHAmIa6M+eMVkdshKAc9/7Ujz7lbO/q6Zmwe5IxxLuvEgC/YXZhQfAMXClAGf52vOoYOqK2vKoPiTprBYG+sPNFF+nAAUoQAEKUIACFKAABdreF6kOALDTqrHHA5Q8QCMKUCDRBBZfDphgq80xVES+SrTxxLpeVX0BwBhrP03vAHeuinXvbJ8CFOhJgavGAwXfsG3RPJ5zrIhw442eBGdbFKAABShAAQp0KtDVcLa/0cwJrkkiMN8dp/t+9oo6kd/0vHtzYMfRBqn914YL44eb3jGTZw9xtuwxgfZM37lBDwVkZroGyCBUAihob09wceMa94Jw7ZvXuxHo/1SdGNf0vPvtcP1k502fqtifYwC0rLF66SzrdVYvAa5tqHbfH679aF7v6j3TlUC/qSsr3zUHCjMXZjX7tlC87tBVMggmTzHBV/ta3YEpTU1us7tnyCPa+7A7gX6b2tt2GFCv3igOrAXwtWhqj2aOeC4FKEABCsSXAAP98TUfrIYCFKBA0gh0J9B/fu6M07weMW9MDvOBbBF15FfWL94QCNTVQL8rzzV0T7PTfIWZ5WvPo9ALVtRVlEcyAbm5uWlDW4cvhCDwje8dVXXlN9tdH8tA/7Sxs45vFa/ZDu8oX98fpakj95n6xe9GMpainFKzC4LZDWHfYbP6fiSBfnNp0bjSe6G4bn9bWPxl2saLampqzDbQ3T4Y6O82IRugAAUoQAEKUIACFKBASgio6kEANlkHu70ZuGB+ShBwkBRIKoHyK4D+/rhHx5EdICLbk2qwPTAYVb0YwOPWpsy+Jd97HNgS9LhTD3TKJihAgZgIHH0QcJ9/Lc7gHiaLSI+uoBqTQbBRClCAAhSgAAWSRqCr4WwfgGTluR4CMG8/iCxqrF4yZ9+adfuPaIPU/istYW7z45f7tbYU1NRUbo1kErLzXGMV+BOAwb7zbUP0mfkld4jqT9rbFCxt3jxs1oYN81vC9RNpoD9n4tQRHo+zHsDxvja/VC8Kmta5XwrXR6SB/qx811wonghob0XzlmHTIxmHzcMPH6gX2U3rOi6g2NV7psuB/vEzToDD+5f92QlZpPD8TuBYA+BgM1aB/HdD9ZLfh3OM9j7sbqB/TO7UkU6nsw6CY9tqU7wvDv2VqpjlSdo+FYm09nBj4+sUoAAFKBC/Agz0x+/csDIKUIACCS0QFOgXcW91fDorgnC3FI8t/YUKbgkAeLFVHZOfq1/cYRv1rgb6TbvF40pvU8XPAvqo6ZfhKXZXu78MB180tnQMpO3N/DDfuV85HDJp+fqyJrtrYxnot9vNQCA3VtaVhd1y2ZXpGtCc7nxGFJN9dds+OBFpoL9w7MxJIloFwL9u3hYoJlfVl78YztS8Pm/UvPTPBm45qarO/br1gxvzOgP9kSjyHApQgAIUoAAFKEABClBAVY8E8B+rxOYd+8KsPChAgcQSWHIl0C/NtuaBItLpinqJNdKeqVZVMwB8BmCotcVFLwDul3umH7ZCAQr0jsBdLuDk4bZ9rRCRot6pgr1QgAIUoAAFKECBttXljxQHGgAc4/PY6YCeW1+91Cw+1+kxdsKMk73SFrQ+ov3EECvbRxuk9reXFRTmRouoXtywdumicPWd6nL1O3CLPA7o/scpQwT1bYL/mxxOx4T65yv+Hq6fzAnTzxORZQG7FNgG4bOzCw/QARlmgcKxvjbbVptvrF7yTJg+JCu/5DdQ/dH+8+xX6M8qmHEavN51AA71nRvxQwNjJ874ptfjNQs0toXkAdTLruZzGhpWbAusr7cD/SbznpVX8lT7PCreV4FbgB/66voCDsf4xtUV/ww3V9Heh90N9O+rvcNDL14AZveKQ6KtPdzY+DoFKEABCsSvAAP98Ts3rIwCFKBAQgtYA/0AdglkTmVdWadvMotzZo1WeM2WZ/7V+SGCn1fWlt9mBelOoH/KONdxDnWaN5nH+do1q/T/ZEVdxW/twuT+vs3q/i27nW4V5AfUU3H4ziFz5od46j6WgX5TQ+G4GVNFpSwgSP+5wDGlsm5xZ0/oS2HOjB8I5NcAnKYdFfwpo8UzzW3ZXi7SQL8r1zW4xeOsUmB8wAcErzk9znOWNS7+oLMb2oT5Nw766n5RXCKQe9NbW2+x1tFbgf4puTMPcXjU3Bun+2q2fdAhoX9BWTwFKEABClCAAhSgAAWSWEBVTwLwpnWIG78ErngyiQfOoVEgSQWWXgWktX1yEXT0F5HmJB12t4a1d6eS+/buVHKttZEvtgHzFliWv+xWT7yYAhSItcD4U4Dr8mx7MQGfI0VkY6xrYPsUoAAFKEABClDACNiEs82P1/drbSnubBX8trD8ZjwMwdwAyY/gdZzduK7iHatutEHqwOuDVs8H3kpzYGLtavd7nc1i9gTXDBUsBGAekDbHdlEpbFi7xDyE0OHIzHQNkEEweYYJAS+EdRhX4Dqu1YvnAZjPrfyHbaC/zTtv+oMCuSLg3MqtwzDjNbd7T6ixZOeXnKOqizs+4G0f6B81al56/2FbH1XohdGMIze3+MA9aemVAM7yXxdq5fisgvMPgzfNPPBxiu/ciB4a6OoK/W1uHR+aMP9mNv/zLxMQ8S4E0d6H2XmuaxT4w35Le/fO7sPMCa5JIlgR8MBH4OkR186/WBSgAAUokLgCDPQn7tyxcgpQgAJxLWAT6DeR8W2qckPGCM9Ct9vtsQxACrNn5olDF3R4Mh94HYKJVbXlH1kH3J1Av2mrMKf0CgHu9wfaAXhChcnN+cW5pceqB+UAxgTU8rkKJq2oLf9rqAmJdaDfrLTfkuYsU6B9RSYF3lWHlq5cXxG07prL5XLu+dR5NQS/ATDAV/cu9UrRioYys91chyPSQL+5qOis0hx48SyAIe2NKP6pIrNX1JW9amdUNK70KLR90SzF/tcVuH1FXflPA8/vrUB/QcGcQQN3tizv8NCG6E+qaivuDPewx549jjtUZZIAXzggNy6vK1sf17+oLI4CFKAABShAAQpQgAJJKKCq5uHcoFXRPtgEXG++0uRBAQoklMCyawCH/TcZ6SLSmlCD6aViQz3YZLq/fSWw4f1eKoTdUIAC3RZIdwILLwUG+vdE7djir/b+HQzc6bbb/bEBClCAAhSgAAUoEEogRKDfnL5egAsbqt0fWq8dlecamgF9EJAZABz7X9dbG6uX/tKur2iD1IFtnJnrGp6WhrUCnBrw8w8FjhkN1RUvWPsz35v/Z4t8X6CmFn+Y3yyE99iezcOu3BBiQb/s8dMnq0OWW675k0NxhZ1DZt60bwscZoG+r1lqCBnoz8ormQbokgA3r1kI8YgD8Str1qJtHJv1Uoj8ToBBHfsIHSwfM2Ha6U5xmHxA+2KLqljpQevFL61dvsnqNXrC+Qc7kfaECKb4X1PgtdZWTHi5xh30oKn53n27d/dzHcL/gp81rHHf3tn37t0J9OdMnDrC43GaBzGs1l7zUEnjGvdTkfyWR3sfZue7ClVh7gn/ff6uA978+upn3o2kP3NO5kTXQeKBmY/vBF0TYkeLwPN8D3SYDMhQUV2Z7pEf19S4t0faP8+jAAUoQIG+F2Cgv+/ngBVQgAIUSEoB+0C/b6iKf0NgtpLbF4JXOQwOvRiKbweE680reyC4sKq2vMIOqbuB/oBV4edZ3tRuBaQcghooPCIYqooS7Ft5PnCT98h2HRg7a5SK17zxGmb6EWBdutNT5O7kzVO04fWpWbOO8Tg9qwAJ/HDCA8Ff4ZUnIPp52xgFZwC4AIojA8bc6e4E0QT6TQ/Wlf99/QTV4nOd7nsD73+wAKJYk97f43JXu78MnJdoTfzX2u4coFJYVV9mVk6wPYrGld4LxXUBL5qAwCqBVHvhHSmCLVW1FebNsP8w475HIDe0/8Q8yJAheSvWlplt7nlQgAIUoAAFKEABClCAAr0koKrmIeygL2nf+gz4ofkalAcFKJBQApVB68y3l+8QEU2owfRisapaDyDb2uVL7wF3mKUYeFCAAgkjcPFYoMh8ch58mJDVcD7clDBTyUIpQAEKUIACCS3QSaDfjKtZFasdDlmlXu9WOBxpUO/ZgJjvgvcvBGfOFDT2a2k5N9Sq/tEGqa2oWRNcmZC2FfQPDnjNK8A/vYLHxatt392qYLRAZgE43NJG2NX2zer2/Q7a8qDZfd5ybTMUL0KwGiIf7A3Hj3JAxytwWscHGtqvChnoz82deUizs/XPIhhl6eMdgS5XxQaInKDAd2TfavmB4w24pPOV4m12J9g3n8Bze/teCa/uhkP67+1vigDnBj7EsHdnuE1QTGlc624KdXPb7DRgFn6shugaVcdIh+iWhjXuXwRe351Av2knO2/63Qr5gaWmkLtC2NUe7X2YVTDjNHi96wAcGtDeBwqsFNH3FfgvqPyuqdr9j87+ENjsMmFOD1u73cMZoXZOSOg/RCyeAhSgQJILMNCf5BPM4VGAAhToKwGbQP/bvjfr7U93h6nNBOl/ediOIb+aH+LJ9+4G+k3/ZnX7PWnOewBcZnmYIEx5ug2Ka6rqK8wT3J1+eRzrFfr9hRaOK/02FEsFOD6KeTdvmH9/+M4hN4VyjjLQb7qWonGlV0Fxd8AOAJGW9KLT6Zy+rGbRf6wX9Gag3zpn1loEWFhZV96+LaTtQwPAFlFHfmX94g2RDp7nUYACFKAABShAAQpQgALdF1DV3L0PDgdtif6vj4GbzaPlPChAgYQRMF9gLA8R6BcRfr/RyUyq6hwAT1pPUQW+9ziwZWfC3AYslAIpLzBiKPDghSEZZogIH1lM+buEABSgAAUoQIHYC9gE+s27CrMq/9ej6P1dOBxFjasr/hnqmmiD1HbtZOe5xu4NUD8TuPJ8hDWuF3HOalhT/km483Nziw/ck5a+wGxiH+5c/+sC/FmBk/e+V/N/nx8y0G+uCfFwQmfdeX2fiWUCGLjvxM4D/ea7/ey8khsU+mtLWD/csL5UlblNa5dUdnaiTTjfcnpwfd0P9LfN/58ADN7fmSxqrF5i3idHtDBAtPehecij/7Ctjyo01L/cv1QvCprWuV+K2kuwtHnzsFmhdoww7WXnTZ+qEHPPBxxh5z7cHPN1ClCAAhToZQF+4N3L4OyOAhSgQKoIWAP9JgAtqnd4HbIQiu927qDbVOWGjBGehdbt4gKv64lAv2nPbEHX8mlaiVf0Xun4xLR9mYIXoJ5Lqurcr0Uyn70V6De1nJPrGp7ucdwPSHHYBxQU//Y65OqVtWUm6BLyjWsXAv1tLEU5rlMhzsfCz3fb6bsU+nCG03trqJ0LejPQ37bTwNgZ3xeROy27MrQVaw30tz3EkDPzMUAvDrgn3vOKZ8LKWvd7kdwnPIcCFKAABShAAQpQgAIU6BkBVZ1sdtiytvbKB8AvVvRMH2yFAhToHQGHAMuuse3LIyKBuyj2TkEJ1IuqZgAwK08OtZZd/iJQ3mmEIIEGylIpkCICPy8GvnmU7WBrROTsFGHgMClAAQpQgAIU6EMBm0D/lwKcB5FxXtWbBBgUprz1AlzYUO02DwGEPKINUodqKDvPdbQCfzRfoYdYHb/9UgV2CPBr3YF7mprcuyJlzsx0DZBBuBnAjzv7bt607xC5I73FOX9PWuvyvSvUj/X10Wmg35yTlT+9ACpmkcFwCyduFtXrxKlve72O5/e/F4ws1J2ZP32CqDwM4IQw4zcPDawS4Opwc+lrRzLzXDcK8Et7o54P9PsetlgN4ExfDS2qOrVp7dKI96vryn04rsB1XIsXzwpwqo1hZIH+ffeU2WFigq8NLyAljdVLLGH9jj3YPTihIr9uWrPkpkjvZ55HAQpQgAJ9L8BAf9/PASugAAUokJQCdoF+s6K5Cc83b5TvChyXAjCrJpqvIZwm0A3g36r6tDMjY+HytU+a7YI7PXoq0O/vZN6oeemfDdg2SRyYo14dB2nfXq8VwAd7H2xeA3j+UFXnfj3SJ7dN270Z6PePpWhc6VFQuRTwmm3vTgbkAN9rm1TwknjlwcN3HfDnUKvyB8J3NdDvf4NelOM6RTRtnooWADg2YNV+M8dvQFHhyOi3KNyc93Kg35QvRWNLR0NwE6BmS0hjaHY0+Egg91bWlf1voNPU3NkjPR6P+TAlB4KN4tHLKhsqzJP/PChAAQpQgAIUoAAFKECBXhQwX9Bh3ypsHY4X3gF+ExTz78XC2BUFKBC1QJoTWHqV7WV7RMQE1nl0IqCqZlfK71tPMavzm1X6zWr9PChAgcQQyDwBuNFE0eyPk0TE7JDLgwIUoAAFKEABCsRMwC7Q719xPDd35iHNaZ65Ai1R4NSAcP//AVgPh9x35FBt6GwxP3/hXQlSdzborPFTjxGH8woVTIHixIBV6LcCeAvQB/u1irumxr29q3jGBg5cLwoXBEf7HiBohuBtKMrUiwVN69wfFxTMGbTdu/u5vavon+XrK2yg35yXm+savCdNXYBcafENGkNwsDuyQL/px2Q5Pv5SssWrlyuQDWCkL8vhheATqK5WyP82VbvNDgvRvKOUzPHTM8UhP1VgrO/+2NemV//QuHbpXYH23V2h37RluY/ecDo9Z9c9v+zTSOe4q/fhqDzX0AzgGigu9d8LbQ+MKDY4xHtxffUz74apQbLyXA8BmOc7L9LaJWtCybUQvR3AIIU+k9HaenlNTaW5R3hQgAIUoECCCDDQnyATxTIpQAEKJJpAqEB/oo2D9VKAAhSgAAUoQAEKUIACFKBAYgmo6gV7VxMzD9t2OGrfBO4x65PxoAAFEkagXxqw5Erbcnfv3VVvQMIMpI8KVdWTALxp1/0dzwIvcU/BPpoZdkuB6AVEgMe/BwwbaHvtfSJyffSt8goKUIACFKAABSgQuUBngf7IW+GZFKBAZwJjcqeOdDqddZC2hRLNMb+x2n1FlA9QEJkCFKAABRJUgIH+BJ04lk0BClAg3gUY6I/3GWJ9FKAABShAAQpQgAIUoAAFklNAVS8zX3ZZR7fmX8Af1yXnmDkqCiSrQP90oNx8bR187BCRwck67p4cl6r+xbdLZodmN7wP3L6yJ3tiWxSgQKwFSscApaNte/kKwGEi0hzrGtg+BShAAQpQgAKpK8BAf+rOPUfeewJZ+a45UCzw7fLQYnYibVq79Nneq4A9UYACFKBAXwow0N+X+uybAhSgQBILMNCfxJPLoVGAAhSgAAUoQAEKUIACFIhjAVW9DsC91hKf+zvwSG0cF87SKECBIIGB/YDFl9vCbBORISQLL6CqpQDKrGcqgHkLgC+2hW+DZ1CAAvEhYFbnN6v0m9X6bY7LROTR+KiUVVCAAhSgAAUokIwCDPQn46xyTPEkkJnpGiCDYB69n+Cr63U4WnMbVy//PJ7qZC0UoAAFKBA7AQb6Y2fLlilAAQqktAAD/Sk9/Rw8BShAAQpQgAIUoAAFKECBPhNQ1RsB/MZawPJXgIUNfVYWO6YABbogMDgDeHqe7YVbRWRYF5pMuUtUNQ3ARgAHWwe/5GVg8QspR8IBUyChBX58DvDdE2yH8C8ROS2hB8fiKUABClCAAhSIawEG+uN6elhcEghk5ZVMA3QRgAwzHBX5ddOaJTclwdA4BApQgAIUiFCAgf4IoXgaBShAAQpEJ8BAf3RePJsCFKAABShAAQpQgAIUoAAFekZAVW/b+53Xz6ytlb8ElL/YM32wFQpQoHcEDugPPHWZbV+bROSQ3qki8XtR1TsB/Mg6ki07ge89DqhZrp8HBSiQEALfOgq4rThkqWNE5KWEGAiLpAAFKEABClAg4QQY6E+4KWPBiSMgWXmucwAsDHgY/3OPevNfXPvMq4kzDFZKAQpQgALdFWCgv7uCvJ4CFKAABWwFGOjnjUEBClCAAhSgAAUoQAEKUIACfSEQKrj6ZCOwbENfVMQ+KUCBrgoMHQAsvNT26i9E5LCutptq16nq0QDeBxD0ndCdq4Cmd1JNhOOlQOIKmF/iBy4ERgy1HcMCEbk4cUfHyilAAQpQgAIUiGcBBvrjeXZYW6IJZOeXXKFeHQPRDIjkQDGywxhE7mpcs+THZqH+RBsb66UABShAga4LMNDfdTteSQEKUIACnQgw0M/bgwIUoAAFKEABClCAAhSgAAX6QkBV7wNwrbXvR2qB5/7eFxWxTwpQoKsCwwYCT1xie/VGERnR1XZT8TpVXQMgzzr2v30I3FaViiIcMwUSV6Do28DFY23rb96b9z9MRL5K3NGxcgpQgAIUoAAF4lWAgf54nRnWlYgCWXnTFwMyM0Tt6/u1thTX1FRuTcSxsWYKUIACFOi6AAP9XbfjlRSgAAUo0IkAA/28PShAAQpQgAIUoAAFKEABClCgLwRU9VEAQRHgP64D1vyrLypinxSgQFcFDh4MPGa/1vTHItJx9bqudpIi16nqNABLrcM1S/3NWwB8sS1FIDhMCiSBwMB++3YvSXfaDua/ReT3STBMDoECFKAABShAgTgTYKA/ziaE5SS0QCeB/vUizlkNa8o/SegBsngKUIACFOiSAAP9XWLjRRSgAAUoEE6Agf5wQnydAhSgAAUoQAEKUIACFKAABWIhoKqLAMyytv371cD6N2LRI9ukAAViJXDoAcAjc21b/0hEjo5Vv8nYrqqmAdgI4GDr+JZtAJ5sTMZRc0wUSF6B6/KA8afYju9tETkpeUfOkVGAAhSgAAUo0FcCDPT3lTz7TUaBzAklt4rodQAOAeBRwHxq+auRw1Dhdrs9yThmjokCFKAABcILMNAf3ohnUIACFKAABShAAQpQgAIUoAAFKEABClCAAgkioKrLAJxvLffOVUDTOwkyCJZJAQq0CRw2BJh/kS3G+yJyHJmiE1DVXwG4yXrVtt3A3McAjze69ng2BSjQdwInHw7cVRKy/3wRqe676tgzBShAAQpQgAIUoAAFKEABClCAAhSgQLQCDPRHK8bzKUABClCAAhSgAAUoQAEKUIACFKAABShAgbgVUNU/AZhkLfAXK4BXPojbslkYBShgIzB8KPDQhbY074rICUSLTkBVza4G7wMI+m7o7j8DDW9F1x7PpgAF+lbgvtnA0QfZ1rBMRKb1bXXsnQIUoAAFKEABClCAAhSgAAUoQAEKUCAaAQb6o9HiuRSgAAUoQAEKUIACFKAABShAAQpQgAIUoEBcC6hqDYCzrEXesgz458dxXTqLowAFLAJHHAg8MMeW5S0ROZlg0Quo6ioAk61Xvvof4KfLo2+PV1CAAn0nUPAN4Krxtv2b/TaOFJGNfVcde6YABShAAQpQgAIUoAAFKEABClCAAhSIRoCB/mi0eC4FKEABClCAAhSgAAUoQAEKUIACFKAABSgQ1wKq+iKA0dYif7gEeOuzuC6dxVGAAhaBkcOA+y+wZfm3iJxCsOgFVLUIQKXdlVc9BXyyNfo2eQUFKNA3AhlpwJOXAea/NsdtIvLzvqmMvVKAAhSgAAUoQAEKUIACFKAABShAAQpEK8BAf7RiPJ8CFKAABShAAQpQgAIUoAAFKEABClCAAhSIWwFV/QeA06wFXr8Y+GBT3JbNwihAARuBow8C7pttS/OaiHyDaNELqKoDgNmvZLj16qq/Ak/UR98mr6AABfpO4LKzgHNPt+3frM5vVuk3q/XzoAAFKEABClCAAhSgAAUoQAEKUIACFIhzAQb643yCWB4FKEABClCAAhSgAAUoQAEKUIACFKAABSgQuYCqvg3gBOsVVz4JfPpl5O3wTApQoO8FjjkYuHeWbR3/EBH7CGvflx33FajqbQB+Zi10225g7mOAh/HfuJ9DFkgBv8CIocCDF4b0mLb3b+UyalGAAhSgAAUoQAEKUIACFKAABShAAQrEvwAD/fE/R6yQAhSgAAUoQAEKUIACFKAABShAAQpQgAIUiFBAVc3K00dYT7/kCWDT9ggb4RYnWowAACAASURBVGkUoEBcCBx3KPD7UttS/iYi346LIhOwCFU1q/Obv5Vmtf4Oxz3PA7VvJuCgWDIFUljgV1OBbxxpC1AtIvkpTMOhU4ACFKAABShAAQpQgAIUoAAFKECBhBFgoD9hpoqFUoACFKAABShAAQpQgAIUoAAFKEABClCAAuEEVHUzgGHW8y54BNi+O9zVfJ0CFIgngRMOA343w7aiV0RkVDzVmmi1qOoKAFOsdf/rY+BmruedaNPJelNcIOdk4H8m2iIogJNFxOxexIMCFKAABShAAQpQgAIUoAAFKEABClAgjgUY6I/jyWFpFKAABShAAQpQgAIUoAAFKEABClCAAhSgQHQCqroLQH/rVSUPAntao2uLZ1OAAn0rcNLhwN0ltjW8LCKj+7a6xO5dVc8B8JzdKK56Cvhk6/9n787jdqvn/fG/PiU5OZ0OvjllSIZtzJShaFCKRCokqdRuROigE5ITMoRwyJDmEklEIUMSSqYcUxIJCSnpGHI6aXr/upx+v9+3tdeufe99T+u6nuufy8O91uf9ej3XtXf78bg/17qG3U96ApMksPxyybG7JSsv8q+fvyu8s7W2zyR56EqAAAECBAgQIECAAAECBAgQGKKADf1DvGsyEyBAgAABAgQIECBAgAABAgQIECDQK1BVo6fRLnJs/R5gBAgMTeABqyVvfXZv6m+11tYdWp/5lLeqRr8fujjJGt1cn/5BctRZ8ymtLAQI3JbAjo9Ltnl071l/SXLX1trfbmsNPydAgAABAgQIECBAgAABAgQIEJg7ARv6587eZAIECBAgQIAAAQIECBAgQIAAAQIEplGgqlZK8t/dJUdP5h89od9BgMCwBB60enLQNr2Zv95aW29YbeZf2qp6TZI3dJNdfW2y85HJdTfMv8wSESDQL7DqysnhC5PF/OJ3YWvtOHYECBAgQIAAAQIECBAgQIAAAQLzV8CG/vl7byQjQIAAAQIECBAgQIAAAQIECBAgQGAKAlV1lyR/6F7y12uSHY+YwkJOJUBgXgg8+G7Jm5/VG+Xs1tqG8yLkgENU1WpJfptkuW6Nd38x+fJPBlxOdAITKPCapyePXrO3+Ldba+tMIInKBAgQIECAAAECBAgQIECAAIHBCNjQP5hbJSgBAgQIECBAgAABAgQIECBAgAABArcmUFX3SPLr7jlX/jXZ7Rh2BAgMTWCtuydvfGZv6q+21jYaWp/5mLeqTk6yiPJPfpe86uPzMbFMBAgsTmC0mX+0qX8xx1qttfPpESBAgAABAgQIECBAgAABAgQIzE8BG/rn532RigABAgQIECBAgAABAgQIECBAgACBKQpU1YIkF3Yv+92fkxd+cIqLOZ0AgTkXeNg9kgOf0RvjzNbaJnMecAwCVNWTk3yhr8reJySXXDkGJVUgMCECo1/6Hr4wWXXl3sJHttb2mBAKNQkQIECAAAECBAgQIECAAAECgxOwoX9wt0xgAgQIECBAgAABAgQIECBAgAABAgT6BKrqYUl+0P3Zr65M/vUEZgQIDE3gEfdMXrd1b+ovttZGG9EdyyhQVaPfE12cZI3uUp/9YXL4V5dxgMsJEJhVgWc9Onne43pHXp1k9dbaX2Y1kGEECBAgQIAAAQIECBAgQIAAAQJLJGBD/xIxOYkAAQIECBAgQIAAAQIECBAgQIAAgfkuUFXrJPlmN+eFlyWv+Nh8Ty8fAQJdgbXvlRywZa/LF1prTyE2PQJV9cokb+mudvW1yc5HJtfdMD1zrEKAwMwLrHyH5NjdkuWX6521d2vtPTOfwgQCBAgQIECAAAECBAgQIECAAIGpCtjQP1Ux5xMgQIAAAQIECBAgQIAAAQIECBAgMC8FqmrjJGd2w/3ot8lrPjEvIwtFgMCtCDxqzeTfn957wmdba0+DNz0CVXWXJJcluV13xfd+KTnjx9MzxyoECMyOwD6bJRvcv3fWRa21BbOTwhQCBAgQIECAAAECBAgQIECAAIGpCNjQPxUt5xIgQIAAAQIECBAgQIAAAQIECBAgMG8FquqpSU7rBvzur5IDPzVvYwtGgMBiBB5z72T/LXp/+JnWWv9Wf5pLJVBVH02ybffin12e7HvSUi3pIgIE5kjgwXdL3vysxQ7fqLX21TmKZiwBAgQIECBAgAABAgQIECBAgMBiBGzo99YgQIAAAQIECBAgQIAAAQIECBAgQGAsBKpqtH3t490y3/h58tbPjkVFJQhMlMA690n2638O/6mtta0nCmOGyy7uG05GY/c+IbnkyhkOYHkCBKZV4NCdktVX6V3ypNbac6Z1mMUIECBAgAABAgQIECBAgAABAgSWWcCG/mUmtAABAgQIECBAgAABAgQIECBAgAABAvNBoKp2THJ8N8tXf5r8x+nzIaEMBAhMReBx901eOfrejUWPT7TWFv/86akMce7/J1BVFyZZ0CX5wo+SQ78MigCBIQk89WHJnk/oTXx9ktVaaz6mM6QbKisBAgQIECBAgAABAgQIECAw9gI29I/9LVaQAAECBAgQIECAAAECBAgQIECAwGQIVNUeSQ7vtv3i+cn7zpwMAy0JjJPAevdL9t28t9HHW2vPHqeu86FLVe2T5O3dLNdclyw8Khm9OggQGIbAirdLPrhHMnrtOV7TWnvTMJpISYAAAQIECBAgQIAAAQIECBCYDAEb+ifjPmtJgAABAgQIECBAgAABAgQIECBAYOwFqmrvJO/uFv3MD5Ijzxr7+goSGDuB9Rck//aU3lofba1tN3aF57hQVa2S5A9JFtkC/P4vJ6f/aI4DGk+AwJQE9to4efJavZdcluTurbUbp7SgkwkQIECAAAECBAgQIECAAAECBGZMwIb+GaO1MAECBAgQIECAAAECBAgQIECAAAECsylQVa9KclB35if+M/ng12cziVkECEyHwIb3T16+We9KJ7TWdpiOGda4pUBVfSjJIraXXJnsfQItAgSGJLDGnZNDFv835ZattU8PqY+sBAgQIECAAAECBAgQIECAAIFxFrChf5zvrm4ECBAgQIAAAQIECBAgQIAAAQIEJkigql6f5IBu5RO/lZz47QmCUJXAmAhs9MDkpU/qLfOh1trzxqTmvKpRVRsk6f1Ok31PSn52+byKKwwBArch8NZnJw9Yrfekz7XWngqQAAECBAgQIECAAAECBAgQIEBgfgjY0D8/7oMUBAgQIECAAAECBAgQIECAAAECBAgso0BVvS3Jvt1ljjsn+eR3l3FxlxMgMOsCT3xQsvemvWOPa60tnPVAEzKwqi5MsqBb94wfJ+/90oQgqElgTAQ2fmDyr/0fjKoka7bWLhmTqmoQIECAAAECBAgQIECAAAECBAYtYEP/oG+f8AQIECBAgAABAgQIECBAgAABAgQI/L8CVfWeJC/uihxxVnLaDzgRIDA0gU0fnLx4k97Ux9y0CXXXofUZSt6q2jvJu7t5r7kuWXhUMnp1ECAwDIEVlk+O2z1Z6fa9ed/WWnvlMJpISYAAAQIECBAgQIAAAQIECBAYbwEb+sf7/mpHgAABAgQIECBAgAABAgQIECBAYGIEqurIJLt1C4+eKD16srSDAIFhCTzpIcmLntib+cjW2h7DajOctFW1SpLLk6zYTX3YV5LPnTecLpISIJDssn6y1SN7Ja5Mslpr7XpOBAgQIECAAAECBAgQIECAAAECcytgQ//c+ptOgAABAgQIECBAgAABAgQIECBAgMA0CVTVh5Ns313unV9IzrpwmoZYhgCBWRPYbK3khRv3jjustfaCWQsygYOq6pgkC7vVL7ky2fuECQRRmcCABVZdOTl8YbKYXwrv2Fob/fvJQYAAAQIECBAgQIAAAQIECBAgMIcCNvTPIb7RBAgQIECAAAECBAgQIECAAAECBAhMn0BVfTLJ1t0V3/LZ5Js/n745ViJAYHYENn9o8vyNemcd2lrba3ZSTOaUqlo3yTf62r/yY8lPL5tMF60JDFXgdVslj1ijN/05rbX1h9pLbgIECBAgQIAAAQIECBAgQIDAuAjY0D8ud1IPAgQIECBAgAABAgQIECBAgAABAhMucNMG1M/ftAF1sy7DgZ9KvvurCcdRn8AABZ72sGSPJ/QGf29r7SUDrDSoyFV1XpK1uqHPvCA55IxBVRGWwMQLrHvf5FVPXSzDWq218yceCQABAgQIECBAgAABAgQIECBAYA4FbOifQ3yjCRAgQIAAAQIECBAgQIAAAQIECBCYPoGq+mqSDbsr7v+J5PzfTt8cKxEgMDsCT394stsif6L/PvvdrbWXzk6KyZ1SVaNvQXhfV+C6G5Kdj0yuvnZybTQnMDSB1pKjd03utFJv8g+01l44tE7yEiBAgAABAgQIECBAgAABAgTGScCG/nG6m7oQIECAAAECBAgQIECAAAECBAgQmGCBqvp2ksd0CfY9KfnZ5RMMozqBgQps9chkl/V7w/9Ha+3lA601mNhVdccko789R6+3OI48K/nMDwZTRVACBJJs99hku3V6Ka6+6cM7q7bWRq8OAgQIECBAgAABAgQIECBAgACBORCwoX8O0I0kQIAAAQIECBAgQIAAAQIECBAgQGD6BarqvCRrdVfe+4Tkkiunf54VCRCYWYGt104Wrtc74+2ttX1ndrrVRwJVdUSS3bsal/4p2et4RgQIDElg9HT+0VP6R0/r7zn2aq0dOqQ+shIgQIAAAQIECBAgQIAAAQIExknAhv5xupu6ECBAgAABAgQIECBAgAABAgQIEJhggaq6KMl9uwQv+GBy2Z8nGEZ1AgMVeOajkp0e3xv+ba21Vw601qBiV9Wjk5zbF/rVJyc/vnRQdYQlMPECr9w8edz9ehnOb60t8qHIiQcDQIAAAQIECBAgQIAAAQIECBCYJQEb+mcJ2hgCBAgQIECAAAECBAgQIECAAAECBGZWoKpGW0tX707Z9ejkv/57ZmdbnQCB6Rd41qOT5z2ud92DWmuvnv6JVuwTWNy3n3z1p8l/nM6MAIEhCTzsnsmBWy828fqttXOG1EdWAgQIECBAgAABAgQIECBAgMC4CNjQPy53Ug8CBAgQIECAAAECBAgQIECAAAECEy5QVX9M8s9dhh0PT/76twnHUZ/AAAW2fUyy/bq9wd/YWvv3AVYaZOSq2iPJ4d3wN9yYPO+I5OprB1lLaAITK3DoTsnqq/TW/3BrbceJhVGcAAECBAgQIECAAAECBAgQIDCHAjb0zyG+0QQIECBAgAABAgQIECBAgAABAgQITJ9AVV2TZMXuitu+P7n2humbYyUCBGZHYLvHJtut0zvrwNbaa2cnhSlVdccklycZvd7iOOZryanfY0SAwJAEtnxEsusGvYmvT7Jaa+3KIfWRlQABAgQIECBAgAABAgQIECAwDgI29I/DXdSBAAECBAgQIECAAAECBAgQIECAAIFUVfUxbP0eOAQIDFHgueskz3lsb/LXttYOHGKnoWauqvfftKn/hd38l/4p2ev4obaSm8BkCqx0++S43ZMVlu/t/6rW2lsnU0ZrAgQIECBAgAABAgQIECBAgMDcCdjQP3f2JhMgQIAAAQIECBAgQIAAAQIECBAgME0CVbVSkv/uLve365PnHDpNQyxDgMCsCuywbvLsx/SOfE1r7U2zGmbCh1XVWknO62P4908m5/1mwoHUJzAwgb03TZ74oN7QlyRZ86ZvQen9kOTAaopLgAABAgQIECBAgAABAgQIEBiMgA39g7lVghIgQIAAAQIECBAgQIAAAQIECBAgsDiBqrpLkj90f37VNcnzjuBGgMAQBZ73+ORZj+pN/urW2kFD7DTkzFX1zSTrdDt87WfJ2z8/5GayE5g8gQX/khy87WJ7P7W19rnJU9GYAAECBAgQIECAAAECBAgQIDB3Ajb0z529yQQIECBAgAABAgQIECBAgAABAgQITJNAVd0zyeipsrc4rvxrstsx0zTEMgQIzKrAzuslz1i7d+QrW2tvm9UwhqWqFiZZ5G/UG25MFh6VjD5A5SBAYDgCh+yQrHHn3ryfbq1tOZwmkhIgQIAAAQIECBAgQIAAAQIEhi9gQ//w76EGBAgQIECAAAECBAgQIECAAAECBCZeoKrun+SnXYhL/5TsdfzE8wAgMEiBXdZPtnpkb/R9W2tvH2SpAYeuqhWTXJ5klW6ND349+cR/Dric6AQmUOBJD0le9MTe4jcmuXdrbZEPSk4gk8oECBAgQIAAAQIECBAgQIAAgVkRsKF/VpgNIUCAAAECBAgQIECAAAECBAgQIEBgJgWq6uFJvt+dcfEfkpd+ZCYnW5sAgZkS2HWDZMtH9K7+8tbaf8zUXOsuXqCqDknyku4ZV1yV7HlsUvAIEBiMwArLJ8ftnqx0+97Ib2qtvWYwZQQlQIAAAQIECBAgQIAAAQIECAxcwIb+gd9A8QkQIECAAAECBAgQIECAAAECBAgQSKpq3STf6FpceFnyio8RIkBgiAK7b5hsMfqozqLHv7bWRhvLHbMsUFULklzYN/Z1pyTf//UsBzKOAIFlEthjw+Rp/X/PXplktZs29V+/TANcTIAAAQIECBAgQIAAAQIECBAgsEQCNvQvEZOTCBAgQIAAAQIECBAgQIAAAQIECBCYzwJVtXGSM7sZz/tN8u+fnM/JZSNAYHECez4heerDen/6ktbae8nNjUBVnZ1k/e70b1yUvPVzc5PJVAIElk5g9VWSQ3da7LXbtdY+unQru4oAAQIECBAgQIAAAQIECBAgQGAqAjb0T0XLuQQIECBAgAABAgQIECBAgAABAgQIzEuBqnpqktO64f7z4uQNn56XkYUiQOA2BJ6/UbL5Q3tP2qu1dijAuRGoqh2THN+dXpXsdGRy1TVzk8tUAgSWTuBNz0wecvfea7/aWtto6VZ1FQECBAgQIECAAAECBAgQIECAwFQEbOifipZzCRAgQIAAAQIECBAgQIAAAQIECBCYlwJVtU2Sj3XDeWL0vLxdQhFYIoG9Nk6evFbvqc9vrR2+RIs4adoFqmrFJJcnWaW7+Ie/mXzs3GkfaUECBGZQYP0Fyb89ZbEDFrTWLprB8ZYmQIAAAQIECBAgQIAAAQIECBBIYkO/twEBAgQIECBAgAABAgQIECBAgAABAoMXqKrnJflgt8hXfpq86/TB11OAwEQKvHiTZNMH91bfo7V25ESizJPSVfWOJC/vxrniqmTPY5OaJznFIEDgtgWWXy45drdk5Tv0nvue1tret72KMwgQIECAAAECBAgQIECAAAECBJZFwIb+ZdFzLQECBAgQIECAAAECBAgQIECAAAEC80KgqvZMclg3zOnnJ+8/c15EFIIAgSkKvGSTZJP+Df27ttaOmeJyTp9GgapakOTCviUP/FTy3V9N4zBLESAw4wI7Pi7Z5tG9Y/5y07+vVm+tXT3jIQwgQIAAAQIECBAgQIAAAQIECEywgA39E3zzVSdAgAABAgQIECBAgAABAgQIECAwLgJV9a9J3tXt85kfJEeeNS4t9SAwWQL/+qRk4wf2dl7YWjtusjTmX9uq+nKSjbrJvvWL5KDT5l9eiQgQWLzAqisnh++ctP7fHO/ZWjuCHwECBAgQIECAAAECBAgQIECAwMwJ2NA/c7ZWJkCAAAECBAgQIECAAAECBAgQIEBglgSq6lVJDuqOO/k/k+O/PkshjCFAYFoFXvrkZKMH9C75vNbah6Z1mMWmLFBVz0lyYvfCqmTXo5M/ep73lE1dQGAuBfbfInnMvXsTnN9aW2sus5lNgAABAgQIECBAgAABAgQIEBh3ARv6x/0O60eAAAECBAgQIECAAAECBAgQIEBgAgSq6vVJDuhW/ci3ko9+ewIAVCQwhgL7bJZscP/eYtu31j4yhpUHVamqbpfksiR36QY/8VvJif7uHdT9FJbA2vdKDthysQ7rtta+RYkAAQIECBAgQIAAAQIECBAgQGBmBGzonxlXqxIgQIAAAQIECBAgQIAAAQIECBAgMIsCVXVwkn/rjjzunOST353FIEYRIDBtAvs+JVlvQe9y27XWPjptgyy01AJV9dYkr+guMHo6/+gp/aOn9TsIEBiGwOiXxocvTFZduTfvca21hcNoIiUBAgQIECBAgAABAgQIECBAYHgCNvQP755JTIAAAQIECBAgQIAAAQIECBAgQIBAR6Cq3pvkRV2YI76anPZDXAQIDFHgFZsnj79fb/Jnt9Y+PsRO45a5qtZIcnGSRX7f9KbPJOf+ctwa60NgvAWe+ahkp8f3dvxbkru21v4y3gLaESBAgAABAgQIECBAgAABAgTmRsCG/rlxN5UAAQIECBAgQIAAAQIECBAgQIAAgWkUqKqjkuzaXfK9X0rO+PE0DrIUAQKzJvCqpybr3rd33DNba5+ctSAG3apAVZ2e5Endk75zcfLGT8MjQGBIAivfITl2t2T55XpT79Nae+eQ+shKgAABAgQIECBAgAABAgQIEBiKgA39Q7lTchIgQIAAAQIECBAgQIAAAQIECBAgsFiBqjohyXO7J7zzC8lZF4IjQGCIAvs9LVnnPr3Jt26tnTrETuOYuaqelWSRb0yo0aesjkr+ePU4ttaJwPgKvHyzZMP79/a7KMn9W2ujP94OAgQIECBAgAABAgQIECBAgACBaRSwoX8aMS1FgAABAgQIECBAgAABAgQIECBAgMDcCFTV6GndW3enH3Ra8q1fzE0mUwkQWDaB/bdIHnPv3jWe3lr7zLKt7urpEqiq0bO8f5/kLt01Tzo3OeGb0zXJOgQIzIbAg+6WHDT6mE7/8eTW2hdnI4cZBAgQIECAAAECBAgQIECAAIFJErChf5Lutq4ECBAgQIAAAQIECBAgQIAAAQIExlSgqj6fZLNuvdefmnzvkjEtrRaBMRc4YMtk7Xv1lnxaa+2zY15/UPWq6o1J9u+GHj2df9ejk/I870HdT2EJHLJDssadex0+2Vp7JiECBAgQIECAAAECBAgQIECAAIHpFbChf3o9rUaAAAECBAgQIECAAAECBAgQIECAwBwIVNVXk2zYHb3/ycn5l85BICMJEFhmgddulTxyjd5lntJa+8IyD7DAtAlU1ehOXZxkkd87veWzyTd/Pm2jLESAwCwIbP7Q5Pkb9Q66McndW2uXzUIMIwgQIECAAAECBAgQIECAAAECEyNgQ//E3GpFCRAgQIAAAQIECBAgQIAAAQIECIyvQFWdm+TR3Yb7npT87PLx7a0ZgXEWeP3WycPv2dvwSa21M8a5+xC7VdXoWxM272YffUvK6NtSHAQIDEdgxdslH9wjGb32HK9vrb1uOG0kJUCAAAECBAgQIECAAAECBAjMfwEb+uf/PZKQAAECBAgQIECAAAECBAgQIECAAIHbEKiqHyV5SPe0vU9ILrkSHwECQxR4wzOSh96jN/kmrbUzh9hpnDNX1ZZJFtm6X0n2PDa54qpxbq8bgfETeOHGyWZr9fYaPZ1/9JT+0dP6HQQIECBAgAABAgQIECBAgAABAtMgYEP/NCBaggABAgQIECBAgAABAgQIECBAgACBuRWoqp8nuU83xfM/mFz+57nNZjoBAksn8KZnJg+5e++1G7XWvrp0q7pqpgSqarkkv02yWnfGyf+ZHP/1mZpsXQIEZkJgjTsnh+yw2JW3aa2dPBNzrUmAAAECBAgQIECAAAECBAgQmEQBG/on8a7rTIAAAQIECBAgQIAAAQIECBAgQGDMBKrq0iSrd2vtcnTyx/8es7LqEJgQgYOelTzobr1lN2itfW1CGAZVs6pel+S13dBXXZMsPCq5wfO8B3U/hSXw1mcnD1jkIzp/d/nSTX8Pb0qIAAECBAgQIECAAAECBAgQIEBgegRs6J8eR6sQIECAAAECBAgQIECAAAECBAgQIDCHAlX1xyT/3I2ww+HJf/9tDoMZTYDAUgu8ZZvkgYt8TOfvy63XWvO896WWnbkLq2q09Xf0lP7R0/pvcRz8ueSci2ZutpUJEJh+gY0emLz0SYtdd0FrzZ/q6We3IgECBAgQIECAAAECBAgQIDCBAjb0T+BNV5kAAQIECBAgQIAAAQIECBAgQIDAuAlU1TVJVuz2evb7k+tuGLe2+hCYDIG3PTu5f/+ToddtrX1rMhSG17KqTk2yZTf5D3+dHHDK8PpITGCSBVZYPjl612TlO/Qq/Edr7eWT7KM7AQIECBAgQIAAAQIECBAgQGC6BGzony5J6xAgQIAAAQIECBAgQIAAAQIECBAgMGcCVVV9w7d+z5xFMpgAgWUUePtzkvvdtXeRx7bWzl3G5V0+QwJV9dQkp/Utv8exyRVXzdBgyxIgMCMCC9dLtl67d+m/JLlra813Ic2IvEUJECBAgAABAgQIECBAgACBSRKwoX+S7rauBAgQIECAAAECBAgQIECAAAECBMZQoKrumOSv3Wp/uz55zqFjWFglAhMi8I7tkvuu2lv2Ua21704Iw+BqVtXod08XJ1mjG/6U7ybHnjO4SgITmGiBVVdODl+YLOaXyru01o6daCDlCRAgQIAAAQIECBAgQIAAAQLTIGBD/zQgWoIAAQIECBAgQIAAAQIECBAgQIAAgbkTqKr/k+SKboK//E+y05Fzl8tkAgSWTeBdz03WHP3pXvR4RGvtB8u2uqtnUqCq9k/yxu6Mq65JFh6V3HDjTE63NgEC0y3w2q2SRy7yEZ2/T/l2a22d6Z5nPQIECBAgQIAAAQIECBAgQIDApAnY0D9pd1xfAgQIECBAgAABAgQIECBAgAABAmMmUFX3THJJt9Yf/prsfsyYlVWHwAQJHLJ9ssZdegs/rLV23gRRDK5qVY3u3O+TLNcN/44vJGdfOLhKAhOYaIHH3id59dMWS7BWa+38iQZSngABAgQIECBAgAABAgQIECCwjAI29C8joMsJECBAgAABAgQIECBAgAABAgQIEJhbgaq6f5KfdlNc+qdkr+PnNpvpBAgsvcB7dkjueefe6x/SWvvx0q/s7xiRnwAAIABJREFUytkQqKqTkzyzO+v83yb7f2I2EphBgMB0CbSWHL1rcqeVelc8qrW2+3TNsg4BAgQIECBAgAABAgQIECBAYBIFbOifxLuuMwECBAgQIECAAAECBAgQIECAAIExEqiqhyf5frfSxX9IXvqRMSqqCoEJE3jfjsnd79Rb+oGttUU+xDNhPPO+blU9KcnpfUFHH7YafejKQYDAcAS2fUyy/bq9ef+W5K6ttb8Mp42kBAgQIECAAAECBAgQIECAAIH5JWBD//y6H9IQIECAAAECBAgQIECAAAECBAgQIDBFgap6XJKvdy/76WXJKz82xcWcToDAvBF4//OSu/1zb5z7t9Z+Nm+CCtIrUFWj30FdnGSN7gmf/n5y1NngCBAYksDo6fyjp/SPntbfc/xra+2QIfWRlQABAgQIECBAgAABAgQIECAwnwRs6J9Pd0MWAgQIECBAgAABAgQIECBAgAABAgSmLFBVT0zype6F5/0m+fdPTnk5FxAgME8EPrBTstoqvWHu21r7xTyJKcatCFTVK5O8pXvK1dcmOx+ZXHcDPgIEhiTwis2Tx9+vN/FFrbUFQ+oiKwECBAgQIECAAAECBAgQIEBgPgnY0D+f7oYsBAgQIECAAAECBAgQIECAAAECBAhMWaCqnpbkM90Lv3Nx8sZPT3k5FxAgME8EjliYrLpyb5h7t9ZGT353zHOBqrpLksuS3K4b9V1fTL7yk3leQDwCBG4h8LB7JAc+Y7EoG7fWvoKMAAECBAgQIECAAAECBAgQIEBg6gI29E/dzBUECBAgQIAAAQIECBAgQIAAAQIECMwjgaraJsnHupG+flHyts/No6CiECAwJYEjd0n+zz/2XrJGa+3XU1rMyXMmUFUnJnlON8BPfpe86uNzFstgAgSWUuDQnZLV+7895WOttW2XclmXESBAgAABAgQIECBAgAABAgQmWsCG/om+/coTIECAAAECBAgQIECAAAECBAgQGL5AVT0vyQe7TUZPfh49AdpBgMAwBY7eNbnzHXuz3721dukwW01e6qraOMmZfc33Oj659E+TZ6IxgSELPP0RyW4b9Da4PslqrbUrh9xPdgIECBAgQIAAAQIECBAgQIDAXAjY0D8X6mYSIECAAAECBAgQIECAAAECBAgQIDBtAlW1Z5LDugue/qPk/V+etjEWIkBglgWO3S3555V6h67eWrtsluMYtwwCVXVhkgXdJU77YXLEV5dhYZcSIDDrAivdPjlu92SF5XtH/3tr7Y2zHspAAgQIECBAgAABAgQIECBAgMDABWzoH/gNFJ8AAQIECBAgQIAAAQIECBAgQIDApAtU1UuT/EfX4dM/SI46a9J19CcwXIHRhtFV/qE3/11ba1cMt9nkJa+qlyd5R7f51dcmOx+ZXHfD5JloTGDIAi/ZJNnkwb0NRh+2Gn2Lyo1D7ic7AQIECBAgQIAAAQIECBAgQGC2BWzon21x8wgQIECAAAECBAgQIECAAAECBAgQmFaBqtovyZu7i578n8nxX5/WURYjQGAWBT60R/KPd+gdeJfW2n/NYhSjllGgqlZJcnmSFbtLveeM5EsXLOMAlxMgMKsCC/4lOXjbxY7cqrX2qVkNZBgBAgQIECBAgAABAgQIECBAYOACNvQP/AaKT4AAAQIECBAgQIAAAQIECBAgQGDSBarqwCT/3nU44ZvJSedOuo7+BIYr8OE9kzsusv37733u1Fr703CbTWbyqjo+yY7d9j+7PNn3pMk00ZrAkAXesV1y31V7G3y+tbb5kLvJToAAAQIECBAgQIAAAQIECBCYbQEb+mdb3DwCBAgQIECAAAECBAgQIECAAAECBKZVoKoOTvJv3UWPPSc55bvTOspiBAjMosBHnp/8w+17B/5Ta+2qWYxi1DQIVNX6Sc7uW2rvE5JLrpyGIZYgQGDWBDZ9cPLiTXrHVZI1W2uXzFoYgwgQIECAAAECBAgQIECAAAECAxewoX/gN1B8AgQIECBAgAABAgQIECBAgAABApMuUFXvTfKirsPhX00++8NJ19GfwHAFPvrCZMXb9eb/x9bafw+32eQmr6oLkyzoCnz+R8kHvjy5LpoTGKLACssnx+2erNT/wauDW2uvGGIvmQkQIECAAAECBAgQIECAAAECcyFgQ/9cqJtJgAABAgQIECBAgAABAgQIECBAgMC0CVTVUUl27S743i8lZ/x42sZYiACBWRY4aa/k9sv3Dv2H1to1sxzHuGkQqKq9k7y7u9Q11yULj0pGrw4CBIYjsPuGyRYP7807+s6N1Vpr1w+njaQECBAgQIAAAQIECBAgQIAAgbkTsKF/7uxNJkCAAAECBAgQIECAAAECBAgQIEBgGgSq6iNJtusu9Y4vJGePngXtIEBgkAIff1Fyu+V6o9++tWbr9wDvalWtkuTyJCt247//y8npPxpgKZEJTLDA6qskh+60WIDntdY+NME8qhMgQIAAAQIECBAgQIAAAQIElljAhv4lpnIiAQIECBAgQIAAAQIECBAgQIAAAQLzUaCqTkmyVTfbQacl3/rFfEwsEwECSyLwyRcnrf+3GLdrrd2wJGs4Z/4JVNUxSRZ2k11yZbL3CfMvr0QECNy6wBufmax1995zvt5aW48fAQIECBAgQIAAAQIECBAgQIDAbQvY0H/bRs4gQIAAAQIECBAgQIAAAQIECBAgQGAeC1TVF5I8uRvxdacm379kHgcXjQCBWxU45SX9P25tMdv8eQ5CoKrWTfKNvrD/9tHkot8PooaQBAjcLLDe/ZJ9N18sx1qttfNhESBAgAABAgQIECBAgAABAgQI3LqADf3eIQQIECBAgAABAgQIECBAgAABAgQIDFqgqs5KskG3xKtPTn586aCrCU9gYgVGW/ZHT+jvOW5srS0/sTBjUryqzkuyVrfOF89P3nfmmJRUg8CECCy/XHLsbsnKd+gtfFhr7QUTQqEmAQIECBAgQIAAAQIECBAgQGCpBWzoX2o6FxIgQIAAAQIECBAgQIAAAQIECBAgMB8EqurcJI/uZvGk5/lwd2QgsHQCow2iJ7+o99rrW2srLN2qrpovAlX1wiTv7+a55rpk4VHJ6NVBgMBwBLZfN9n2Mb15r06yamtt9OogQIAAAQIECBAgQIAAAQIECBBYjIAN/d4aBAgQIECAAAECBAgQIECAAAECBAgMWqCqfpTkId0Se384ueS/Bl1NeAITK7DC8snH9uqt/7fWWv9zoCdWa3jFq+qOSS5PMnq9xXHYV5LPjZ7f7yBAYDACd1opOXrXZPTtKj3Hi1pri3yAZzDlBCVAgAABAgQIECBAgAABAgQIzIKADf2zgGwEAQIECBAgQIAAAQIECBAgQIAAAQIzJ1BVv0hy7+6E538wufzPMzfXygQIzJzAirdLPjp6hvuix/+01laauclWni2Bqjo8yR7deZdcmex9wmylMIcAgekSePUWyWMX+dfY31c/v7W21nTNsQ4BAgQIECBAgAABAgQIECBAYBwFbOgfx7uqEwECBAgQIECAAAECBAgQIECAAIEJEqiq3yVZrVt5l6OSP149QRCqEhgjgTuskJz4gt5Cf22trTxGVSe2SlWNNvj2Pov/lR9LfnrZxNIoTmCQAmvfKzlgy8VG36C19rVBFhOaAAECBAgQIECAAAECBAgQIDALAjb0zwKyEQQIECBAgAABAgQIECBAgAABAgQIzJxAVf0pySrdCdsfllx97czNtTIBAjMnsNLtkxOe37v+n1tr/zxzk608mwJV9Z0kj+rOPPOC5JAzZjOJWQQILKvA6JfOhy9MVu3/yNUJrbUdlnWG6wkQIECAAAECBAgQIECAAAEC4ypgQ/+43lm9CBAgQIAAAQIECBAgQIAAAQIECEyIQFX9Lcntu3W3eX9y/Q0TgqAmgTET+McVkw/t2Vvqj621O49Z3YmtU1W7JzmiC3DdDcnOR/pQ1sS+MRQfrMAz1k52Xq83/vWjb1NqrV052HKCEyBAgAABAgQIECBAgAABAgRmUMCG/hnEtTQBAgQIECBAgAABAgQIECBAgAABAjMvUFXVN2Xr98z8bBMIEJgZgX/6h+SDo63eix5/aK2tOjNTrTrbAlV1xySXJxm93uI48qzkMz+Y7UTmESCwLAIr3yE5drdk+eV6V9mvtfaWZVnftQQIECBAgAABAgQIECBAgACBcRWwoX9c76xeBAgQIECAAAECBAgQIECAAAECBCZA4ObNoH/tVr3mumS7D0wAgIoExlTgn1f6302hPcflrbXVxrT2RNaqqvfftKn/hd3yl/4p2ev4iSRRmsCgBV725OQJD+itcEmSNVtrvR/EHHRp4QkQIECAAAECBAgQIECAAAECyyhgQ/8yArqcAAECBAgQIECAAAECBAgQIECAAIG5E6iq0ZO6f99N8Jf/SXY6cu5ymUyAwLIJ3OmOyTG79q7xu9ba3ZZtdVfPJ4GqWivJeX2Z9js5ueDS+ZRWFgIEbkvgQasnB22z2LOe1lr77G2t4ecECBAgQIAAAQIECBAgQIAAgUkTsKF/0u64vgQIECBAgAABAgQIECBAgAABAgTGSKCq1kjyq26lK65K9jh2jIqqQmDCBO7yj8lRu/SW/k1r7Z4TxjH2davqG0nW7Rb9yk+Td50+9vUVJDB2AofskKxx595an2mtPX3sCitEgAABAgQIECBAgAABAgQIEFhGARv6lxHQ5QQIECBAgAABAgQIECBAgAABAgQIzJ1AVT0gyU+6CX77x+RFH5q7XCYTILBsAquunByxsHeNS1pr91q21V093wSqanS3j+nmuu6GZOcjk6uvnW+J5SFA4NYEnvLQ5AUb9Z5RSdZsrV1CkAABAgQIECBAgAABAgQIECBA4P8XsKHfu4EAAQIECBAgQIAAAQIECBAgQIAAgcEKVNUjknyvW+CXVyQvO3GwtQQnMPEC//JPyWE79zL8srV2n4kHGjOAqloxyeVJVulWO+ZryamL/C0/ZgDqEBgzgRVvl3xwj2T02nO8ubW2/5hVVocAAQIECBAgQIAAAQIECBAgsEwCNvQvE5+LCRAgQIAAAQIECBAgQIAAAQIECBCYS4GqelySr3cz/PSy5JUfm8tkZhMgsCwCq6+SHLpT7woXtdYWLMvarp2fAlX17iR7d9Nd+qdkr+PnZ2apCBBYvMALNk6eslbvz69Mslpr7Xp+BAgQIECAAAECBAgQIECAAAEC/ytgQ793AgECBAgQIECAAAECBAgQIECAAAECgxWoqicm+VK3wA9/kxzwycHWEpzAxAvc7Z+T9z+vl+HC1toDJh5oDAGqavRBjQv7qr3mE8mPfjuGpVUiMMYCa9w5OWSHxRZ8bmvNdymN8f1XjQABAgQIECBAgAABAgQIEJiagA39U/NyNgECBAgQIECAAAECBAgQIECAAAEC80igqrZI8ulupO9cnLxxkf93HgUXhQCBWxW4x52T9/ZvBL2gtfZgfOMpUFVnJ1m/2+7sC5N3fGE8O2tFYJwF3rJN8sDVexue1Vp7wjh3140AAQIECBAgQIAAAQIECBAgMBUBG/qnouVcAgQIECBAgAABAgQIECBAgAABAgTmlUBVPTvJSd1Q51yUHPy5eRVVGAIEpiCwxl2SQ7bvveBHrbWHTmEppw5IoKpGH+P4UDfyDTcmC49KrrpmQGVEJUAgT3hA8rInLxZiQWvtIkwECBAgQIAAAQIECBAgQIAAAQKJDf3eBQQIECBAgAABAgQIECBAgAABAgQIDFagqnZKcly3wJd/krz7i4OtJTiBiRdY8/8k73puL8MPW2sPn3igMQWoqhWTXJ5klW7F485JPvndMS2uFoExFVh+ueTY3ZKV79Bb8L2ttZeMaXW1CBAgQIAAAQIECBAgQIAAAQJTErChf0pcTiZAgAABAgQIECBAgAABAgQIECBAYD4JVNXzk3ygm+kLP0oO/fJ8SioLAQJTEbjPqsk7t+u94nuttbWnspZzhyVQVe9I8vJu6iuuSvY8Nqlh1ZGWwMQL7Lxe8oz+v7WvTrJqa2306iBAgAABAgQIECBAgAABAgQITLSADf0TffuVJ0CAAAECBAgQIECAAAECBAgQIDBsgap66U1Pcv6PbotPfz856uxhd5OewCQL3O+uyduf0yvwn621R0+yzbh3r6oFSS7s6/naU5If/HrcBfQjMF4Cq66cHL5wsV8b//zW2uHj1VgbAgQIECBAgAABAgQIECBAgMDUBWzon7qZKwgQIECAAAECBAgQIECAAAECBAgQmCcCVbVfkjd343z8O8mHvjFPQopBgMCUBRb8S3Lwtr2Xfbu1ts6UF3TBoASq6swkG3dDf/2i5G2fG1QVYQkQSHLAlsna9+qlOL+1thYkAgQIECBAgAABAgQIECBAgMCkC9jQP+nvAP0JECBAgAABAgQIECBAgAABAgQIDFigqt6Q5DXdCid8Mznp3AEXE53AhAs8YLXkrc/uRfhGa+3xE84z9vWravT9DCd2i95wY7LwqOSqa8aeQEECYyXw2Hsnr95isZUe11r75lgVVoYAAQIECBAgQIAAAQIECBAgMEUBG/qnCOZ0AgQIECBAgAABAgQIECBAgAABAgTmj0BVvT3JPt1Ex3wtOfV78yenJAQITE3gQasnB23Te805rbX1p7aas4cmUFW3S3JZkrt0s4++fWX0LSwOAgSGI9BacvSuyZ1W6s38wdbazsNpIykBAgQIECBAgAABAgQIECBAYPoFbOifflMrEiBAgAABAgQIECBAgAABAgQIECAwSwJV9b4ke3XHHfaV5HPnzVIIYwgQmHaBh9wtedOzepc9q7X2hGkfaMF5J1BVb0nyym6wK65K9jw2qXmXWCACBG5NYNvHJNuv23vG35LctbX2F4IECBAgQIAAAQIECBAgQIAAgUkVsKF/Uu+83gQIECBAgAABAgQIECBAgAABAgTGQKCqjk6yS7fKe85IvnTBGBRUgcCECjz0HskbntFb/suttSdOKMtE1b7p7/c1klycZJHfZR34qeS7v5ooDmUJDF5g9HT+I3dJll+ut8q/tdbeMfiSChAgQIAAAQIECBAgQIAAAQIEllLAhv6lhHMZAQIECBAgQIAAAQIECBAgQIAAAQJzL1BVH0myXTfJO76QnH3h3OeTgACBpRN42D2TA7fuvfZLrbVNl25VVw1NoKpOT/Kkbu5v/SI56LShtZGXAIF9N0/Wu1+vwyVJ1myt+fINbxMCBAgQIECAAAECBAgQIEBgIgVs6J/I2640AQIECBAgQIAAAQIECBAgQIAAgfEQqKpTkmzVbfPm05Jv/2I8OmpBYBIFHnHTs9lft8if7L9LnN5a22wSTSaxc1U9M8nJ3e5Vya5HJ3+8ehJVdCYwXIFb+faVUanNWmujD/E4CBAgQIAAAQIECBAgQIAAAQITJ2BD/8TdcoUJECBAgAABAgQIECBAgAABAgQIjI/A4p7e/LpTk++PnvXqIEBgkAJr3ys5YMve6J9vrW0+yFJCT1mgqpZL8tskq3Uv/si3ko9+e8pLuoAAgTkWOHSnZPVVekOc0lp7xhzHM54AAQIECBAgQIAAAQIECBAgMCcCNvTPCbuhBAgQIECAAAECBAgQIECAAAECBAhMh0BVnZ1k/e5a+52cXHDpdEywBgECcyHw6DWT1zy9d/JprbUt5iKTmXMjUFVvTLJ/d/ro6fyjp/SPntbvIEBgOAJPf3iy24a9eW9McvfW2mXDaSMpAQIECBAgQIAAAQIECBAgQGB6BGzonx5HqxAgQIAAAQIECBAgQIAAAQIECBAgMAcCVfWdJI/qjt7no8nPfz8HgYwkQGBaBB577+TV/dv2P9Va22pahlhkEAJVtUaSi5Ms8jutN346+c7oJw4CBAYjsNLtk+N2T1ZYvjfyga211w6mjKAECBAgQIAAAQIECBAgQIAAgWkSsKF/miAtQ4AAAQIECBAgQIAAAQIECBAgQIDA7AtU1flJHtyd/JIPJ7/+r9nPYyIBAtMjsM59kv2e1rvWKa21Z0zPFKsMRaCqTkvy1G7e0Wb+0aZ+BwECwxJ48SbJpov86+3vHUZP5x89pX/0tH4HAQIECBAgQIAAAQIECBAgQGBiBGzon5hbrSgBAgQIECBAgAABAgQIECBAgACB8ROoql8kuXe32fOPSy7/y/j11YjApAg87r7JKxfZvv339ie31raZFAc9/1egqrZMcmrXoyrZ9ejkj1eTIkBgSAL3XTV5x3aLTfzs1trHh9RHVgIECBAgQIAAAQIECBAgQIDAsgrY0L+sgq4nQIAAAQIECBAgQIAAAQIECBAgQGDOBKrqd0lW6wbY5SgbPOfsphhMYBoE1luQ7PuU3oVOaq09ZxpGWGJAAlW1XJLf9v19f9K5yQnfHFAZUQkQ+LvA25+T3O+uvRhnttY2wUSAAAECBAgQIECAAAECBAgQmCQBG/on6W7rSoAAAQIECBAgQIAAAQIECBAgQGDMBKrqz0n+qVtr+8OSq68ds7LqEJgggQ3un+yzWW/hE1trz50gClVvFqiq1970P1/XBRk9nX/0lP7R0/odBAgMR2CTByUv2XSxeRe01i4aThtJCRAgQIAAAQIECBAgQIAAAQLLJmBD/7L5uZoAAQIECBAgQIAAAQIECBAgQIAAgTkUqKrRtv0VuhGe9b7khhvnMJjRBAgsk8ATHpC87Mm9S3z4pk2eOy7T4i4epEBVjb6NZfSU/tHT+m9xHHRa8q1fDLKW0AQmVmCF5ZPjdk9Wun0vwbtaay+bWBzFCRAgQIAAAQIECBAgQIAAgYkTsKF/4m65wgQIECBAgAABAgQIECBAgAABAgTGR+CmJzb3PpN56/eMT0dNCEyiwEYPTF76pN7mx7fWdppEE51HT+GvU5Js1bX43iXJ608lRIDA0AR22yB5+iN6U/8lyV1ba38bWid5CRAgQIAAAQIECBAgQIAAAQJLI2BD/9KouYYAAQIECBAgQIAAAQIECBAgQIAAgTkXqKp/THJVN8g11yXbfWDO4wlAgMAyCDzxQcnem/YucGxrbZdlWNqlAxaoqs2TfLZbYfTJrj2PTa5Y5L8IAy4rOoEJEFh9leTQxX9Ea9fW2jETwKAiAQIECBAgQIAAAQIECBAgQCA29HsTECBAgAABAgQIECBAgAABAgQIECAwSIGqWjXJ77vh//w/yc5HDrKS0AQI3Cyw6YOTF2/Sy3FUa213UJMpUFWj32tdnGSNrsDHv5N86BuT6aI1gSELHPiM5GH36G1wbmvtsUPuJjsBAgQIECBAgAABAgQIECBAYEkFbOhfUinnESBAgAABAgQIECBAgAABAgQIECAwrwSqarSh81fdUKMnNO9x7LyKKgwBAlMUePJDkr2e2HvREa21Pae4nNPHSKCq9k/yxm6lq65JFh6V3HDjGJVVhcAECDz+fskrRt+90X88qrX23QlgUJEAAQIECBAgQIAAAQIECBCYcAEb+if8DaA+AQIECBAgQIAAAQIECBAgQIAAgaEKVNUDkvykm/83f0xe/KGhtpKbAIGRwFPWSl6wca/FB1prL6Q0uQJVdZebv51lua7CwZ9Lzrlocm00JzBEgeWXS47cJbnTSr3pj26t7TbEXjITIECAAAECBAgQIECAAAECBKYiYEP/VLScS4AAAQIECBAgQIAAAQIECBAgQIDAvBGoqkcmWeSprb+4Inn5ifMmpiAECCyFwFMfluz5hN4L39dae/FSLOmSMRKoqo8neVa30g9/nRxwyhgVVYXAhAhsv26y7WN6y/4tyV1ba3+ZEAo1CRAgQIAAAQIECBAgQIAAgQkVsKF/Qm+82gQIECBAgAABAgQIECBAgAABAgSGLlBVj09yTrfHT36XvGq01dNBgMBgBZ728GSPDXvjv6e1tvdgiwk+LQJV9aQkp3cXqyR7HptccdW0jLEIAQKzJDB6Ov/Ruyat/zfXL22tvXuWohhDgAABAgQIECBAgAABAgQIEJgTARv654TdUAIECBAgQIAAAQIECBAgQIAAAQIEllWgqjZJckZ3HU9oXlZZ1xOYe4GnPyLZbYPeHO9qrb1s7hNKMJcCVTX6/dbFSdbo5vjkd5PjFvmo11ymNZsAgSUR2O9pyTr36T3zotbagiVZwzkECBAgQIAAAQIECBAgQIAAgaEK2NA/1DsnNwECBAgQIECAAAECBAgQIECAAIEJF6iqLZJ8ustw7i+TN31mwnHUJzBwga0emeyyfm+Jd7bW9hl4PfGnQaCqXpHkrd2lrromWXhUcsON0zDEEgQIzJrAI9dIXrvVYsc9sbX25VkLYxABAgQIECBAgAABAgQIECBAYJYFbOifZXDjCBAgQIAAAQIECBAgQIAAAQIECBCYHoGqenaSk7qrnXNRcvDnpmeGVQgQmBuBZ6yd7Lxe7+yDW2ujjdyOCReoqrskuSzJ7boU7/hCcvaFEw6kPoGBCYx+aX34wmTVlXuDf7y1Nvp3n4MAAQIECBAgQIAAAQIECBAgMJYCNvSP5W1VigABAgQIECBAgAABAgQIECBAgMD4C1TVTkmO6zY984LkkDPGv7+GBMZZ4FmPSp73+N6Gb2mt7TfO3XVbcoGq+kiS7bpXnP/bZP9PLPk6ziRAYH4I3MqHua5Pcs/W2uhDPA4CBAgQIECAAAECBAgQIECAwNgJ2NA/drdUIQIECBAgQIAAAQIECBAgQIAAAQKTIVBVL0hyaLft53+UfODLk2GgJYFxFdjm0cmOj+tt9+bW2v7j2luvqQlU1UZJev/G3+v45NI/TW09ZxMgMLcCK98hOXrXZIXle3Mc0Fp7w9wmNJ0AAQIECBAgQIAAAQIECBAgMDMCNvTPjKtVCRAgQIAAAQIECBAgQIAAAQIECBCYYYGqelmSd3bHfOr7ydFnz/BwyxMgMKMC2z4m2X7d3hFvaK0dMKPDLT4ogaq6MMkC/y0Y1G1NNcPoAAAgAElEQVQTlsBiBV765GSjB/T+ePR0/rvf9N+AG/ERIECAAAECBAgQIECAAAECBMZNwIb+cbuj+hAgQIAAAQIECBAgQIAAAQIECBCYEIGqenWSN3Xrfvw7yYe+MSEIahIYU4Ht1km2e2xvude11l4/prXVWgqBxX246+prk52PTK67YSkWdQkBAnMm8MDVk7dss9jxW7fWTp2zcAYTIECAAAECBAgQIECAAAECBGZIwIb+GYK1LAECBAgQIECAAAECBAgQIECAAAECMytQVW9I8prulBO+mZx07szOtjoBAjMrMHo6/+gp/T3HAa210Z99B4G/C1TVKkkuT7Jil+RdX0y+8hNQBAgMTeCQHZI17tyb+guttacMrY+8BAgQIECAAAECBAgQIECAAIHbErCh/7aE/JwAAQIECBAgQIAAAQIECBAgQIAAgXkpUFVvT7JPN9wxX0tO/d68jCwUAQJLKLDj45JtHt178v6ttTcv4TJOmxCBqjo+yY7duhf8Ltnv4xOCoCaBMRLYbK3khRv3Fqoka7bWLhmjuqoQIECAAAECBAgQIECAAAECBGJDvzcBAQIECBAgQIAAAQIECBAgQIAAAQKDFKiq9yXZqxv+A19JPn/eICsJTYDAzQLPe3zyrEf1cuzXWnsLKAL/t0BVrZ/k7D6VvY5PLv0TLwIEhiSw4u2SD+6RjF57jre31vYdUh9ZCRAgQIAAAQIECBAgQIAAAQK3JWBD/20J+TkBAgQIECBAgAABAgQIECBAgAABAvNSoKqOSbKwG+6QM5IzL5iXkYUiQGAJBXZeL3nG2r0nv6K1dvASLuO0CRKoqguTLOhWPu0HyRFnTRCEqgTGROD5GyWbP7S3zJVJ7t5a+9uYVFWDAAECBAgQIECAAAECBAgQIOAJ/d4DBAgQIECAAAECBAgQIECAAAECBAgMU6CqTkzynG76t38++drPhtlJagIE/ldgl/WTrR7Zq7FPa+2dnAh0BarqJUkO6f7/V1+b7Hxkct0NzAgQGJLAGndODtlhsYl3aq0dP6Q+shIgQIAAAQIECBAgQIAAAQIEbk3AE/q9PwgQIECAAAECBAgQIECAAAECBAgQGKRAVZ2aZMtu+Dd/Jvn2LwdZSWgCBG4W2G2D5OmP6OV4WWvtXaAIdAWqapUklydZsfuz95yRfMk3t3jTEBicwEHPSh50t97Y32itPX5whQQmQIAAAQIECBAgQIAAAQIECCxGwIZ+bw0CBAgQIECAAAECBAgQIECAAAECBAYpUFWnJ3lSN/zrTkm+/+tBVhKaAIGbBfbYMHnaw3s59m6tvQcUgT6Bqjp69AUP3Z9deFnyio8xI0BgaAIb3j95+WaLTb1Wa+38oXWSlwABAgQIECBAgAABAgQIECDQJ2BDv/cFAQIECBAgQIAAAQIECBAgQIAAAQKDFKiqs5Os3w2/38nJBZcOspLQBAjcLPD8jZLNH9rL8aLW2vtBEegTqKp1knyz72d7n5BcciU3AgSGJLD8csmxuyUr36E39eGttecPqY+sBAgQIECAAAECBAgQIECAAIHFCdjQ771BgAABAgQIECBAgAABAgQIECBAgMAgBarqO0ke1Q2/z4nJz68YZCWhCRC4WeAFGydPWauX44WttQ+AIrA4gao6L8ki757PnZcc9hVuBAgMTWCnxyfPXORfe39vcXWSVVtro1cHAQIECBAgQIAAAQIECBAgQGDQAjb0D/r2CU+AAAECBAgQIECAAAECBAgQIEBgcgWq6sdJHtQVePGHk9/81+S6aE5gHAT2emLy5If0NtmztXbEOHTUYWYEquoFSQ7trn7NdcnCo5LRq4MAgeEIrLpycvjCZDG/1H5xa+19w2kjKQECBAgQIECAAAECBAgQIECgX8CGfu8MAgQIECBAgAABAgQIECBAgAABAgQGKVBVv0yyZjf8nsclv//LICsJTYDAzQIv3iTZ9MG9HLu31o4CRWBxAlV1xySXJxm93uJ4/5nJ6eezI0BgaAIHbJmsfa/e1Oe31vq/z2VoJeUlQIAAAQIECBAgQIAAAQIEJlrAhv6Jvv3KEyBAgAABAgQIECBAgAABAgQIEBiuwE1PYb7spqcw/0u3wegJzH+6eri9JCdAINl70+SJi3z/xt9ldmmtHcuIwK0JVNXhSfbonnPJlcneJ7AjQGBoAo+5d7L/FotNvWFr7eyhdZKXAAECBAgQIECAAAECBAgQIPB/C9jQ7/1AgAABAgQIECBAgAABAgQIECBAgMAgBarqz0n+qRt++8OSq68dZCWhCRC4WeClT0o2emAvx06tteNBEbg1gaoaPbH7vL5z9vlo8vPf8yNAYEgCrSWH75ysunJv6o+01rYfUh9ZCRAgQIAAAQIECBAgQIAAAQJdARv6vScIECBAgAABAgQIECBAgAABAgQIEBikQFWNtu2v0A3/rPclN9w4yEpCEyBws8DLnpw84QG9HDu21j4MisBtCVTVuUke3T3vi+cn7zvztq72cwIE5pvAsx+T7LBub6rrk6zWWrtyvmWWhwABAgQIECBAgAABAgQIECCwpAI29C+plPMIECBAgAABAgQIECBAgAABAgQIEJg3AlW1fJLRBq5bHDdW8sz3zpuYghAgsJQC+2yWbHD/3ouf21o7cSmXddkECVTV7kmO6Fa+5rpk4VHJ6NVBgMBwBFa+Q3Lsbsnyy/VmfnVr7aDhtJGUAAECBAgQIECAAAECBAgQIHBLARv6vSMIECBAgAABAgQIECBAgAABAgQIEBicQFWtnOQv3eD/c23y3MMGV0dgAgQ6Avs+JVlvQS/Ltq21jwEjcFsCVXXHJJcnGb3e4vjAV5LPn3dbK/g5AQLzTeBW/ttwSZI1W2s13zLLQ4AAAQIECBAgQIAAAQIECBBYEgEb+pdEyTkECBAgQIAAAQIECBAgQIAAAQIECMwrgaq6680bNW+R68//k+x85LyKKgwBAksh8MrNk8fdr/fCbVprJy/Fki6ZQIGqel+SvbrVL7ky2fuECQRRmcDABda6e/LGZy62xBattdMGXlF8AgQIECBAgAABAgQIECBAYEIFbOif0BuvNgECBAgQIECAAAECBAgQIECAAIEhC1TVvZJc3O1wxVXJHscOuZnsBAiMBPZ7WrLOfXotntFaO4USgSURqKq1kvQ+i/8VJyUXjp7f7yBAYFACh+6UrL5Kb+TTWmtbDKqMsAQIECBAgAABAgQIECBAgACBmwVs6PdWIECAAAECBAgQIECAAAECBAgQIEBgcAJV9cAkF3SD/+aPyYs/NLg6AhMg0BF49RbJY+/dy7JVa+1TwAgsqUBVfSPJut3zz7wgOeSMJV3FeQQIzBeBpz082WPD3jSVZM3W2iXzJascBAgQIECAAAECBAgQIECAAIElFbChf0mlnEeAAAECBAgQIECAAAECBAgQIECAwLwRqKpHJvluN9DPr0j2OXHexBSEAIGlFHjN05NHr9l78RattdOWclmXTaBAVe180ybfRb675bobkp2PTK6+dgJRVCYwYIGVbp8ct3uywvK9JQ5qrb16wPVEJ0CAAAECBAgQIECAAAECBCZUwIb+Cb3xahMgQIAAAQIECBAgQIAAAQIECBAYskBVPT7JOd0OF/wu2e/jQ24mOwECI4EDtkzWvlevxeattc9TIrCkAlW1YpLLk6zSveaIs5LTfrCkKzmPAIH5IvCiJyZPekhvmiuTrNZau36+ZJWDAAECBAgQIECAAAECBAgQILAkAjb0L4mScwgQIECAAAECBAgQIECAAAECBAgQmFcCVbVpki92Q/3g18lrT5lXUYUhQGApBF63VfKINXov3Ky1dvpSLOmSCRaoqncn2btLcOmfkr2On2AY1QkMVGCNOyeH7LDY8Nu31j4y0GpiEyBAgAABAgQIECBAgAABAhMqYEP/hN54tQkQIECAAAECBAgQIECAAAECBAgMWaCqnp7kU90O5/4yedNnhtxMdgIERgIHbp087J69Fpu21r5EicBUBKpqQZIL+64ZfavL6NtdHAQIDEvg4G2TBf/Sm/ns1tqGw2ojLQECBAgQIECAAAECBAgQIDDpAjb0T/o7QH8CBAgQIECAAAECBAgQIECAAAECAxSoqm2TfLQb/ZyfJQd/foCFRCZA4BYCb3hG8tB79KJs3Fr7Ci4CUxWoqrOSbNC97is/Td7lOx+myul8AnMu8MQHJXuPvq+p/1irtXb+nIcUgAABAgQIECBAgAABAgQIECCwhAI29C8hlNMIECBAgAABAgQIECBAgAABAgQIEJg/AlW1c5Jju4nOvCA55Iz5k1MSAgSWTuBNz0wecvfea5/QWhttzHYQmJJAVe2Q5EPdi667Idn5yOTqa6e0nJMJEJhjgRWWT47bPVnp9r1B3tdae/EcRzSeAAECBAgQIECAAAECBAgQILDEAjb0LzGVEwkQIECAAAECBAgQIECAAAECBAgQmC8CVfWCJId283zuvOQwz+6eL7dJDgJLLXDQNsmDVu+9fP3W2jlLvbALJ1agqm6X5A9JVukiHH128qnvTyyN4gQGK7DrBsmWj+iNf3WSVVtro1cHAQIECBAgQIAAAQIECBAgQGDeC9jQP+9vkYAECBAgQIAAAQIECBAgQIAAAQIECHQFquplSd7Z/f9P/V5yzNd4ESAwdIG3Pjt5wGq9LR7fWvvG0PvJPzcCVfX2JPt0p1/6p2Sv4+cmk6kECCy9wOqrJIfutNjrX9BaO2zpV3clAQIECBAgQIAAAQIECBAgQGD2BGzonz1rkwgQIECAAAECBAgQIECAAAECBAgQmCaBqto/yRu7y33s3OTD35ymIZYhQGDOBA7eNlnwL73j12mtfXvOghk8aIGqWpDkwr4Sr/lE8qPfDrqe8AQmUuDArZOH3fP/Ye/Owy2ryjOBvwsQFC1REASJSCQQCUTj0CYEjXECoyGoKKIGKEBQcWolhqDGeUijJAYVRBkKRQQEBcQ4BrXBKSgOiCghSlARJDYq3YhMqz3GHti1S6Hq3HP2Put3/rl/cM5a7/v7qKfqee539+2tfmEpZfsmUZQmQIAAAQIECBAgQIAAAQIERidgoX90IxOYAAECBAgQIECAAAECBAgQIECAAIFa62SZf7LUf4vXZJl/stTvRYDAuAUOe0qy1Sa9HR5USvnSuNtJP0+BWuvZSR7ezXDOxclhH51nMncTILA6AjtslRz82FV+0m91WR1UnyFAgAABAgQIECBAgAABAgRmLmChf+bkLiRAgAABAgQIECBAgAABAgQIECBAYE0Faq2HJXlR95zjzk3O+PKanu7zBAjMW+Dv90juvXFvigeUUvwpn/eARnx/rXX3JCd3K9x0c7L8mOSa60ZcTnQCDQqUkhy7b3LX9XvLv7uUsleDLCoTIECAAAECBAgQIECAAAECIxOw0D+ygYlLgAABAgQIECBAgAABAgQIECBAgEBSaz0iybO7Fm//VPKRCwgRIDB2gTc/Ndnybr0t7ldK+drY+8k/P4Ff/IaXdZJckWSjborjP5N84Pz5ZXMzAQKrJ/DUP0ye8uDez/48yeallB+t3sk+RYAAAQIECBAgQIAAAQIECBCYjYCF/tk4u4UAAQIECBAgQIAAAQIECBAgQIAAgSkK1FqPS7K8e+Thn0jOvmiKFzmKAIG5CBz+tGSLldatfxll+1LKhXMJ5dKFEai1/l2Sg7uFrromOWBFUhemqSIE2hCYPJ1/8pT+ydP6e14vLqW8qQ0JLQkQIECAAAECBAgQIECAAIGxCljoH+vk5CZAgAABAgQIECBAgAABAgQIECDQsECt9aQkT+kSvPEjyWf+tWEY1QksiMBbn5781oa9ZX6vlOLHdhZkzvOqUWvd4hc/FHZpkpW+T/aK05OvfndeydxLgMDqChzyuOQP79376cuSbFlK8bM6q4vrcwQIECBAgAABAgQIECBAgMCSC1joX3JiFxAgQIAAAQIECBAgQIAAAQIECBAgMG2BWuuZSXbpnvu6s5LzvjPt25xHgMCsBY7YM7nHXXpv/d1SysWzzuO+xROotX40yU7dZp+9JDn0w4vXVyMCiy7wB7/4MZ1X7rrKlo8ppUz+zHsRIECAAAECBAgQIECAAAECBAYpYKF/kGMRigABAgQIECBAgAABAgQIECBAgACBXydQa/14kkd13+PJyv6/IbAYAkfulWy2QW+XrUsplyxGSy3mKVBrfWKS07oZbro5WX5Mcs1180znbgIEbqvA5Jve71iebLys95NnlFIef1vP9H4CBAgQIECAAAECBAgQIECAwKwELPTPSto9BAgQIECAAAECBAgQIECAAAECBAhMTaDWem6SHbsHHnJqctEPpnaNgwgQmJPAUXsnd79z7+X3LqX4PRxzmssiXVtrXSvJ95Ns2u317s8lp31xkdrqQqANgV3vn+zzkN6uNyfZvJRyRRsSWhIgQIAAAQIECBAgQIAAAQJjE7DQP7aJyUuAAAECBAgQIECAAAECBAgQIECAQGqtX0rygC7FQScl/3YVIAIExi7wzlU/ZflepZTLxt5P/mEI1Fpfk+Rl3TRXXZMcsCKpw4gpBQECt1Jg/XWT45+R3G7t3g+8ppTy8lt5lLcRIECAAAECBAgQIECAAAECBGYqYKF/ptwuI0CAAAECBAgQIECAAAECBAgQIEBgGgK11m8k2bZ71nNPSL539TRucAYBAvMUOGafZKM79Sa4Zynle/PM5u7FEai1Tp7Of3mSlb5f9uozk/P/fXG6akKgFYEXPDp5+H16206ezj/5O+TGViz0JECAAAECBAgQIECAAAECBMYjYKF/PLOSlAABAgQIECBAgAABAgQIECBAgACBXwnUWr+TZMsuyP4rksmTlb0IEBi3wHH7Jne9Y2+He5RSfjDudtIPSaDWelaSx3UzfeHbyRs+NKSkshAgcGsEfnfT5L89eZXvfHIp5dRbc473ECBAgAABAgQIECBAgAABAgRmKWChf5ba7iJAgAABAgQIECBAgAABAgQIECBAYCoCtdYrk2zSPWzvo5Of/GwqVziEAIE5CqzYL7nL+r0B7l5K+eEco7l6wQRqrbskObNbq9Zk32OTq69dsMLqEGhA4PCnJ1ts2Fv0k6WURzRAoCIBAgQIECBAgAABAgQIECAwMgEL/SMbmLgECBAgQIAAAQIECBAgQIAAAQIECCS11p8mWda1eOpRyc+uJ0SAwNgF3vWM5M536G2xcSnlP8beT/7hCNRa10ry/SSbdlOd+PnklPOGk1USAgRuncBO2ycHPnyV7926lHLJrTvJuwgQIECAAAECBAgQIECAAAECsxGw0D8bZ7cQIECAAAECBAgQIECAAAECBAgQIDBFgVrrDUnW6R75xLcmN9cpXuQoAgTmInDCAcmd1uu9esNSytVzCeXShRWotb48yau6BSdP5588pX/ytH4vAgTGI7DeOsm79k8mX3te/1hK+a/jaSMpAQIECBAgQIAAAQIECBAg0IKAhf4WpqwjAQIECBAgQIAAAQIECBAgQIAAgQUSqLWuneTGbqWbbk52e9sCFVWFQMMCJz4zWX/dXoC7lFJ+0jCN6ksgUGudPJ1/8pT+ydP6b/F67QeTL166BJc6kgCBJRU44GHJY+/be8XktzxtUkr5+ZIGcDgBAgQIECBAgAABAgQIECBA4DYIWOi/DVjeSoAAAQIECBAgQIAAAQIECBAgQIDA/AVqrcuSTJaxbvG69vrkaUfNP58EBAisucBJz0puf7vec5aVUv7nmt/gBAK3FKi1np5k167Led9JXncWLQIExiawxYbJ4U9fZer9SinHjq2TvAQIECBAgAABAgQIECBAgMDiCljoX9zZakaAAAECBAgQIECAAAECBAgQIEBgIQVqrZskubJb7sfXJsuPWcjKShFoTuCUZyfrrtNbe/1Sys+aA1F4yQVqrX+W5J+6F9Wa7HtscvW1Sx7BBQQITFng9bslv3eP3kPPL6U8cMrXOY4AAQIECBAgQIAAAQIECBAgsNoCFvpXm84HCRAgQIAAAQIECBAgQIAAAQIECBCYh0Ctdcsk3+ne/cOfJgccP49E7iRAYNoC7zswud3avafevpTy82nf5zwCtdbJ98wuTbJFV+Pkf0ne+wVGBAiMTeCh2yQH7bzK1A8upZw3tk7yEiBAgAABAgQIECBAgAABAospYKF/MeeqFQECBAgQIECAAAECBAgQIECAAIGFFai1bpvkG92C3/sfyXPfs7C1FSPQlMBpz0nWXqu38u1KKTc2haHszARqrS9J8rruhZOn80+e0j95Wr8XAQLjEZj8PbJiv2TZ7XszH1dK2Xc8bSQlQIAAAQIECBAgQIAAAQIEFlnAQv8iT1c3AgQIECBAgAABAgQIECBAgAABAgsoUGt9QJIvdav921XJQSctYGGVCDQo8IHnJqX/OxhrlVKsVTf4/8QsKtdaN0pyRZJ1uve94UPJF749ixTuIEBgmgJ7/nGy2wN7T5z8tpdNSik/neZ9ziJAgAABAgQIECBAgAABAgQIrI6Ahf7VUfMZAgQIECBAgAABAgQIECBAgAABAgTmJlBr3THJud0AF/0gOeTUucVyMQECUxQ4/Xn9h5WyijX/Kd7tqLYFaq3vS/KkrsL5/568+sy2bbQnMEaBjZcl71ierOKb4i8spbx5jL1kJkCAAAECBAgQIECAAAECBBZLwEL/Ys1TGwIECBAgQIAAAQIECBAgQIAAAQILL1BrfVSSj3eLfuWy5JVnLHx9BQksvMBaJXn/c3tr3lRKWenJ6QsPouBMBVb1d8zk10IcsCK56pqZxnEZAQJTEPjbXZIHbtl70CWllK2ncIUjCBAgQIAAAQIECBAgQIAAAQJrJGChf434fJgAAQIECBAgQIAAAQIECBAgQIAAgVkL1Fp3SbLSc5L/5TvJ68+adRr3ESAwbYG110pOe07vqTeUUtad9n3OI/D/C9RaJ987uzTJFl2ZU7+YnPA5XgQIjE3gQVsmL5v867H/9chSytlj6yQvAQIECBAgQIAAAQIECBAgsFgCFvoXa57aECBAgAABAgQIECBAgAABAgQIEFh4gVrr7klO7hY991+TN31k4esrSGDhBdZdOznlwN6a15VS7rDwAArOXaDW+uIkh3aDXHNdsvyY5Kab5x5RAAIEboPA5Bvi71iebLys90OnlVKedBuO81YCBAgQIECAAAECBAgQIECAwNQFLPRPndSBBAgQIECAAAECBAgQIECAAAECBAgspUCtdXmS47p3nH1RcvgnlvJmZxMgMAuB9dZJTn52703/q5Ryp1lkcEfbArXWjZJckWSdrsShH04+e0nbPtoTGKPAbg9K9tyhN/nkR3Q2L6VM/sx7ESBAgAABAgQIECBAgAABAgTmImChfy7sLiVAgAABAgQIECBAgAABAgQIECBAYHUFaq2TVd8jup//8AXJUZ9a3VN9jgCBoQjcYd3kvc/sTXNNKeXOQ8kpx2IL1Frfm2SPbsuvfjd5xemL3V07AososOz2yYr9krXX6m33ilLKqxext04ECBAgQIAAAQIECBAgQIDAOAQs9I9jTlISIECAAAECBAgQIECAAAECBAgQIPArgVrri5Ic1gU548vJcediIkBg7AJ3XC95zwG9LX5cSrnr2PvJPw6BWuvDkqz0Y2I1yQErkquuGUcPKQkQ+H8CB+2cPHSbXpHJ0/knT+mfPK3fiwABAgQIECBAgAABAgQIECAwcwEL/TMndyEBAgQIECBAgAABAgQIECBAgAABAmsiUGt9aZLXds845bzkxM+vyck+S4DAEATudPvkhP17k/yolHK3IWSUoQ2BWuvFSbbutv3A+cnxn2nDQEsCiySw3T2S1+22ykZPKKX4/RuLNHBdCBAgQIAAAQIECBAgQIDAiAQs9I9oWKISIECAAAECBAgQIECAAAECBAgQIJDUWifL/JOl/lu8TvhccuoXCREgMHaBO98hedczeltcVUrZZOz95B+PQK31hUn+vpv4muuS5cckN3mW93iGKSmBXwkcuVey2Qa9HB8rpewMigABAgQIECBAgAABAgQIECAwDwEL/fNQdycBAgQIECBAgAABAgQIECBAgAABAqstUGs9LMmLugcce05y5ldW+1gfJEBgIAJ3XT85br/eMFeUUjYbSEwxGhCotU7Wfq9Msl637mEfTc6ZPL/fiwCBUQk87r7J/g/rjVyTbFlKuWxUhYQlQIAAAQIECBAgQIAAAQIEFkLAQv9CjFEJAgQIECBAgAABAgQIECBAgAABAu0I1FqPTPKsbuO3fzL5yNfbcdCUwKIKbHjH5Nh9e9tdXkrZfFF76zVMgVrru5Ls2U339e8nL3v/MDNLRYDAqgXWX/c/f2hsvXV633NYKeWv+BEgQIAAAQIECBAgQIAAAQIEZi1goX/W4u4jQIAAAQIECBAgQIAAAQIECBAgQGCNBGqtK5Ls3T3k8E8kZ1+0Rkf7MAECAxC4252So/fpDfLdUsoWA4goQkMCtdYdk5zbV/nAdyeX/7ghDFUJLIjAgY9Idtqut8xPk2xSSvn5glRVgwABAgQIECBAgAABAgQIEBiJgIX+kQxKTAIECBAgQIAAAQIECBAgQIAAAQIE/lOg1npykt27Hm/8cPKZSygRIDB2gY2XJe9c3tvi0lLKb4+9n/zjE6i1Xpxk627yM7+SHHvO+PpITKB1gS02TA5/+ioV9i6lTH4zhxcBAgQIECBAgAABAgQIECBAYGYCFvpnRu0iAgQIECBAgAABAgQIECBAgAABAgSmIVBrPTPJLt2zXvvB5IuXTuMGZxAgME+Bu2+QHLVXb4Jvl1K2mmc2d7cpUGt9bpK3dNtfe32y99HJDTe16aI1gTELHPrkZJtNext8vpSyw5i7yU6AAAECBAgQIECAAAECBAiMT8BC//hmJjEBAgQIECBAgAABAgQIEI16XFQAACAASURBVCBAgACBpgVqrR9P8qguwstPT7723aZplCewEAL3uEtyxJ69Vf61lLLNQpRUYlQCtdYNklyZZL1u8H/4WPLpb42qjrAECCR5xLbJ81f61+T/pdm+lHIhKAIECBAgQIAAAQIECBAgQIDArAQs9M9K2j0ECBAgQIAAAQIECBAgQIAAAQIECExFoNZ6bpIdu4f9zanJN38wlSscQoDAHAU2v2vytr/sDfDNUsq2c4zm6oYFaq3HJtmnS3DR5ckhpzUMozqBkQrcbu3k+Gck66/bW+AdpZRnjrSa2AQIECBAgAABAgQIECBAgMAIBSz0j3BoIhMgQIAAAQIECBAgQIAAAQIECBBoWaDWen6S+3cNXnRS8u2rWpbRncBiCNxzw+QtT+/t8o1SynaL0VKLsQnUWh+c5At9uQ98d3L5j8fWSF4CBPZ5SLLrSv+i/KXLtUk2LqVMvnoRIECAAAECBAgQIECAAAECBJZcwEL/khO7gAABAgQIECBAgAABAgQIECBAgACBaQrUWi9Kcp/umc89Ifne1dO8yVkECMxD4F4bJf/4tN6bLyil3HcemdxJYCJQa70gyfZdjQ99NXnnf2dEgMDYBDbbIDlir2QV3zB/XinlrWPrJC8BAgQIECBAgAABAgQIECAwTgEL/eOcm9QECBAgQIAAAQIECBAgQIAAAQIEmhWotV6a5F5dgP1XJFdd0yyL4gQWRmDLuyVvfmpvna+WUv5gYYoqMjqBWuuzkhzZDX7t9cneRyc33DS6SgITaF7gVY9P7nfPXoZLSilbNw8EgAABAgQIECBAgAABAgQIEJiJgIX+mTC7hAABAgQIECBAgAABAgQIECBAgACBaQnUWq9Mskn3vL2OTn76s2nd4hwCBOYlsNXGyWF79N5+finlgfPK5V4CtdY7Jpn8HTT5eovX4Z9Izp78/hgvAgRGJbDDVsnBj11l5IeVUvz+jVFNVFgCBAgQIECAAAECBAgQIDBOAQv945yb1AQIECBAgAABAgQIECBAgAABAgSaFai1/jTJsi7AHm9PrruhWRbFCSyMwO9skrzpKb11ziulPHhhiioySoFa61FJDuiG/9YVycHvG2UloQk0LVBKcuy+yV3X72U4qZTS/ztjmlZTngABAgQIECBAgAABAgQIEJi2gIX+aYs6jwABAgQIECBAgAABAgQIECBAgACBJRWotd6YZO3uJY9/y5Je63ACBGYksM3dk0N3773sC6WUP5pRDNcQ6BWotW6f5IK+//j8E5PLfgSOAIGxCezx4GSPP+xNPfk356alFH+yxzZUeQkQIECAAAECBAgQIECAwMgELPSPbGDiEiBAgAABAgQIECBAgAABAgQIEGhZoNZ6uyTXdw1uvDl50ttaltGdwOII3Gez5O+e1Nvns6WUHRenqSZjFai1npfkQd38H74gOepTY20lN4F2BSZP5588pX/ytP6e10tLKa9vV0dzAgQIECBAgAABAgQIECBAYBYCFvpnoewOAgQIECBAgAABAgQIECBAgAABAgSmIlBrvXOSn3QPu/b65GlHTeUKhxAgMGeBbe+RvGG33hDnlFL+ZM7xXE8gtdb9khzdpbjuhmT5McnkqxcBAuMSOPixyQ5b9Wa+LMmWpZQ6rkbSEiBAgAABAgQIECBAgAABAmMSsNA/pmnJSoAAAQIECBAgQIAAAQIECBAgQKBxgVrr3ZNc0WW4+tpkn2Max1GfwIIIbLd58ron9pb5dCnlTxekphojFqi13jHJlUkmX2/xetvZyccvHHE50Qk0KnC/eyavevwqy+9SSjmrURq1CRAgQIAAAQIECBAgQIAAgRkIWOifAbIrCBAgQIAAAQIECBAgQIAAAQIECBCYjkCtdcsk3+meduVPk2ceP507nEKAwHwF7vtbyauf0Jvh7FLKI+ebzu0E/lOg1vq2JAd2PS75YfJXJ1MiQGBsApNvmh+xV7LZBr3J/6mU8rixdZKXAAECBAgQIECAAAECBAgQGI+Ahf7xzEpSAgQIECBAgAABAgQIECBAgAABAs0L1Fq3TfKNLsR3/0fyvPc0zwOAwEII/JqnJH+ilPLohSipxOgFaq3bJ7mgr8jzT0wu+9HoKypAoDmBXe+f7POQ3to1yZallMuaQ1GYAAECBAgQIECAAAECBAgQmImAhf6ZMLuEAAECBAgQIECAAAECBAgQIECAAIFpCNRaH5DkS92z/u2HyUGeiDwNYmcQmLvA/bdIXrFrb4yPllIeM/eAAhD4lUCt9bNJduiCfOzC5IizMREgMDaB9ddNjn9Gcru1e5P/XSnlkLF1kpcAAQIECBAgQIAAAQIECBAYh4CF/nHMSUoCBAgQIECAAAECBAgQIECAAAECBJLUWifPTT2ni3HR5ckhpyEiQGARBB5wr+Tlf9Hb5J9KKY9bhI46LIZArXXvXzy1e0W3zXU3JMuPSSZfvQgQGJfA8x+VPGLy+6BWfk1+78ampZQbx9VIWgIECBAgQIAAAQIECBAgQGAMAhb6xzAlGQkQIECAAAECBAgQIECAAAECBAgQ+KVArfXRST7W5fjKZckrz4BEgMAiCDxoy+Rlu/Q2OauU0v9fFqG4DqMTqLWul+TKJBt0w7/9k8lHvj66SgITaF5gm7snh+6+Soanl1JObB4JAAECBAgQIECAAAECBAgQIDB1AQv9Uyd1IAECBAgQIECAAAECBAgQIECAAAECSyVQa508t3ul1f0vfDt5w4eW6lbnEiAwS4EH3zt5Sf9z+M8opTx+llncReA3CdRa35zkBd33Xfaj5PnWfn8Tn/9OYJAChz892WLD3mjnllIeOsjQQhEgQIAAAQIECBAgQIAAAQKjFrDQP+rxCU+AAAECBAgQIECAAAECBAgQIECgLYFa61OSnNRtfc7FyWEfbctCWwKLKvBHWyV/89jedu8vpey2qL31GqdArXXrJBf3pf/rU5KLJ8/v9yJAYFQCO22XHPiIVUbevpRy4agKCUuAAAECBAgQIECAAAECBAgMXsBC/+BHJCABAgQIECBAgAABAgQIECBAgAABAv9HoNa6PMlxXZF//kbyln/mRIDAIgj88e8kf/1nvU1O/cUS5ZMXoaMOiyVQa/10kj/xd9NizVWbdgXWWyc5br9k/XV7DY4opTynXR3NCRAgQIAAAQIECBAgQIAAgaUQsNC/FKrOJECAAAECBAgQIECAAAECBAgQIEBgSQRqrc9OckT38A9fkBz1qSW50qEECMxYYMetkxc/pvfSk0spe8w4jusI/EaBWuvTkryn+8Ybbkr2Pjq59vrfeIQ3ECAwMIH9H5Y87r69oa5NsnEpZfLViwABAgQIECBAgAABAgQIECAwFQEL/VNhdAgBAgQIECBAgAABAgQIECBAgAABArMQqLUelORN3bvO+HJy3LmzSOAOAgSWWuCh2yQH7dx7y3tLKZPFaS8CgxKota6T5IokG3WDvfPTyYe+Nqi4whAgcCsENtsgOXKvVb7x2aWUt9+KY7yFAAECBAgQIECAAAECBAgQIHCrBCz03yombyJAgAABAgQIECBAgAABAgQIECBAYAgCtdaXJXlNN8sp5yUnfn4ICWUgQGBNBR72u8kLd+o95YRSyp5rer7PE1gKgVrr5IfNJj90dovX5T9ODnz3UtzoTAIEllrgdU9Mttu895YLSynbL/X9zidAgAABAgQIECBAgAABAgTaEbDQ386sNSVAgAABAgQIECBAgAABAgQIECAweoFa6+uSvKRb5N2fS0774ujrKUCAQJKH3yd5waN7KY4vpSyHRGCIArXWrZNc3JftkFOTi34wxNQyESDw6wR+zW+MmXxsx1LKZwkSIECAAAECBAgQIECAAAECBKYhYKF/GorOIECAAAECBAgQIECAAAECBAgQIEBgJgK11r9P8sLuZceck3zwKzOJ4BICBJZY4JHbJs97VO8lx5VS9l3i6x1PYLUFaq3/nOQR3QM+9c3kzR9f7WN9kACBOQmsvVayYr9k2e17A/itMXOai2sJECBAgAABAgQIECBAgMAiCljoX8Sp6kSAAAECBAgQIECAAAECBAgQIEBgQQVqrUcmeVa33pGfTD769QUtrRaBxgQevV3ynJVWon+JcHQpZf/GONQdkUCtdfckJ3cj33BTsvfRybXXj6iMqAQI/FLgL3dInvSgXowbk2xaSvkRKgIECBAgQIAAAQIECBAgQIDAmgpY6F9TQZ8nQIAAAQIECBAgQIAAAQIECBAgQGBmArXWFUn27l74jx9PPvnNmcVwEQECSyiw0/bJgQ/vveCoUspKP9CzhFEcTeA2CdRa1/nFD51dkWSj7gf9JpnbROnNBAYjsPGy5B3Lk1V8U/2vSylvHExYQQgQIECAAAECBAgQIECAAIHRCljoH+3oBCdAgAABAgQIECBAgAABAgQIECDQnkCt9ZQkT+42f+OHk89c0p6HxgQWUeAxv5886097mx1ZSjlwETvrtDgCtdY3JPmbbqPLf5wc+O7F6akJgZYEXvrnyX/57d7GlyXZspRSW/LQlQABAgQIECBAgAABAgQIEJi+gIX+6Zs6kQABAgQIECBAgAABAgQIECBAgACBJRKotX4wyZ93j3/tB5MvXrpElzqWAIGZCjz2vskBD+u98q2llOfNNIzLCNxGgVrrFkkmfyOt9D24l74/ufD7t/FAbydAYO4CD9wy+dtdVhnjz0opH5l7SAEIECBAgAABAgQIECBAgACBUQtY6B/1+IQnQIAAAQIECBAgQIAAAQIECBAg0JZArfUTSR7Zbf3yDyRf+15bFtoSWFSBP79f8ow/6W13eCnlBYvaW6/FEai1TpZ7d+42Oufi5LCPLk5PTQi0IjD5hvo7licbL+ttfGYpZddWLPQkQIAAAQIECBAgQIAAAQIElkbAQv/SuDqVAAECBAgQIECAAAECBAgQIECAAIElEKi1fibJH3ePPvh9ybeuWIILHUmAwMwF/uIPkn0f2nvtP5RSXjTzQC4kcBsFaq1PSPL+7sduujlZfkxyzXW38UBvJ0Bg7gK7PTDZc6V/gf4y1s1JNi+l+Jfo3KckAAECBAgQIECAAAECBAgQGK+Ahf7xzk5yAgQIECBAgAABAgQIECBAgAABAs0J1FrPT3L/bvEXnpR856rmOBQmsJACu94/2echvdXeVEp58UKWVmqhBGqtayX5fpJNu8VWfCY5ffI3mRcBAqMSWHb7ZMV+ydqTP90rv15bSvnbURUSlgABAgQIECBAgAABAgQIEBiUgIX+QY1DGAIECBAgQIAAAQIECBAgQIAAAQIEfp1ArfWiJPfpvuc5JyTfv5odAQKLIPCEByR779jb5NBSysGL0FGHxRf4xVL/q5OstOB71TXJ/isWv7+GBBZR4KCdk4du09vsR5Mf4Cml3LiIvXUiQIAAAQIECBAgQIAAAQIEll7AQv/SG7uBAAECBAgQIECAAAECBAgQIECAAIEpCdRa/z3JFt3jJsuRkyVJLwIExi+w24OSPXfo7fGGUspLxt9QgxYEaq2Tp/NPntK/0vO8X3568rXvtqCgI4HFEvi9eySv322VnXYvpbxvsRprQ4AAAQIECBAgQIAAAQIECMxKwEL/rKTdQ4AAAQIECBAgQIAAAQIECBAgQIDAGgvUWn+YZOM1PsgBBAiMUeC1pZSVnng+xiIytyFQaz0ryePaaKslgeYFPlVKeXjzCgAIECBAgAABAgQIECBAgACB1RKw0L9abD5EgAABAgQIECBAgAABAgQIECBAgMA8BGqtP0ly53nc7U4CBOYu8KpSyivnnkIAArdSoNY6WeafLPV7ESDQhsB9SinfaqOqlgQIECBAgAABAgQIECBAgMA0BSz0T1PTWQQIECBAgAABAgQIECBAgAABAgQILKlArbUu6QUOJ0BgyAIvL6W8ZsgBZSPQFai1fjfJb5EhQKAJgZeWUl7fRFMlCRAgQIAAAQIECBAgQIAAgakKWOifKqfDCBAgQIAAAQIECBAgQIAAAQIECBBYSoFa638k2Wgp73A2AQKDFXh2KeXtg00nGIEegVrry5L4QRT/dxBoQ8BvkmljzloSIECAAAECBAgQIECAAIGpC1jonzqpAwkQIECAAAECBAgQIECAAAECBAgQWCqBWuupSXZbqvOdS4DAoAXuU0r51qATCkegI1BrXZbkwiT3hEOAwMIL/H4p5esL31JBAgQIECBAgAABAgQIECBAYOoCFvqnTupAAgQIECBAgAABAgQIECBAgAABAgSWSqDWulmSNybZOcndluoe5xIgMCiBLyU5tJRyyqBSCUPgVgrUWh+Y5PVJdrqVH/E2AgTGJfDlJMtLKV8bV2xpCR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0Fmp0AAAIABJREFU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4H+3d29HkSPbGoCl6hiaV1zABVxoF9oFXOjhhRLz0rtdaBdwARdwARd4peiY0j7JKdVWJakbV10+InacM42UWvmtFE9/pggQIECAAAECBAgQIEBgUQIC/Ytqt8kSIECAAAECBAgQIECAAAECBAgQIECAAAECBAgQIECAAAECBAgQIECAAAECBAgQIECAwFgEBPrH0gl1ECBAgAABAgQIECBAgAABAgQIECBAgAABAgQIECBAgAABAgQIECBAgAABAgQIECBAgMCiBAT6F9VukyVAgAABAgQIECBAgAABAgQIECBAgAABAgQIECBAgAABAgQIECBAgAABAgQIECBAgACBsQgI9I+lE+ogQIAAAQIECBAgQIAAAQIECBAgQIAAAQIECBAgQIAAAQIECBAgQIAAAQIECBAgQIAAgUUJCPQvqt0mS4AAAQIECBAgQIAAAQIECBAgQIAAAQIECBAgQIAAAQIECBAgQIAAAQIECBAgQIAAAQJjERDoH0sn1EGAAAECBAgQIECAAAECBAgQIECAAAECBAgQIECAAAECBAgQIECAAAECBAgQIECAAAECixIQ6F9Uu02WAAECBAgQIECAAAECBAgQIECAAAECBAgQIECAAAECBAgQIECAAAECBAgQIECAAAECBMYiINA/lk6ogwABAgQIECBAgAABAgQIECBAgAABAgQIECBAgAABAgQIECBAgAABAgQIECBAgAABAgQWJSDQv6h2mywBAgQIECBAgAABAgQIECBAgAABAgQIECBAgAABAgQIECBAgAABAgQIECBAgAABAgQIjEVAoH8snVAHAQIECBAgQIAAAQIECBAgQIAAAQIECBAgQIAAAQIECBAgQIAAAQIECBAgQIAAAQIECCxKQKB/Ue02WQIECBAgQIAAAQIECBAgQIAAAQIECBAgQIAAAQIECBAgQIAAAQIECBAgQIAAAQIECBAYi4BA/1g6oQ4CBAgQIECAAAECBAgQIECAAAECBAgQIECAAAECBAgQIECAAAECBAgQIECAAAECBAgQWJSAQP+i2m2yBAgQIECAAAECBAgQIECAAAECBAgQIECAAAECBAgQIECAAAECBAgQIECAAAECBAgQIDAWAYH+sXRCHQQIECBAgAABAgQIECBAgAABAgQIECBAgAABAgQIECBAgAABAgQIECBAgAABAgQIECCwKAGB/kW122QJECBAgAABAgQIECBAgAABAgQIECBAgAABAgQIECBAgAABAgQIECBAgAABAgQIECBAYCwCAv1j6YQ6CBAgQIAAAQIECBAgQIAAAQIECBAgQIAAAQIECBAgQIAAAQIECBAgQIAAAQIECBAgQGBRAgL9i2q3yRIgQIAAAQIECBAgQIAAAQIECBAIJcnjAAAgAElEQVQgQIAAAQIECBAgQIAAAQIECBAgQIAAAQIECBAgQIDAWAQE+sfSCXUQIECAAAECBAgQIECAAAECBAgQIECAAAECBAgQIECAAAECBAgQIECAAAECBAgQIECAwKIEBPoX1W6TJUCAAAECBAgQIECAAAECBAgQIECAAAECBAgQIECAAAECBAgQIECAAAECBAgQIECAAIGxCAj0j6UT6iBAgAABAgQIECBAgAABAgQIECBAgAABAgQIECBAgAABAgQIECBAgAABAgQIECBAgACBRQkI9C+q3SZLgAABAgQIECBAgAABAgQIECBAgAABAgQIECBAgAABAgQIECBAgAABAgQIECBAgAABAmMREOgfSyfUQYAAAQIECBAgQIAAAQIECBAgQIAAAQIECBAgQIAAAQIECBAgQIAAAQIECBAgQIAAAQKLEhDoX1S7TZYAAQIECBAgQIAAAQIECBAgQIAAAQIECBAgQIAAAQIECBAgQIAAAQIECBAgQIAAAQIExiIg0D+WTqiDAAECBAgQIECAAAECBAgQIECAAAECBAgQIECAAAECBAgQIECAAAECBAgQIECAAAECBBYlINC/qHabLAECBAgQIECAAAECBAgQIECAAAECBAgQIECAAAECBAgQIECAAAECBAgQIECAAAECBAiMRUCgfyydUAcBAgQIECBAgAABAgQIECBAgAABAgQIECBAgAABAgQIECBAgAABAgQIECBAgAABAgQILEpAoH9R7TZZAgQIECBAgAABAgQIECBAgAABAgQIECBAgAABAgQIECBAgAABAgQIECBAgAABAgQIEBiLgED/WDqhDgIECBAgQIAAAQIECBAgQIAAAQIECBAgQIAAAQIECBAgQIAAAQIECBAgQIAAAQIECBBYlIBA/6LabbIECBAgQIAAAQIECBAgQIAAAQIECBAgQIAAAQIECBAgQIAAAQIECBAgQIAAAQIECBAgMBYBgf6xdEIdBAgQIECAAAECBAgQIECAAAECBAgQIECAAAECBAgQIECAAAECBAgQIECAAAECBAgQILAoAYH+RbXbZAkQIECAAAECBAgQIECAAAECBAgQIECAAAECBAgQIECAAAECBAgQIECAAAECBAgQIEBgLAIC/WPphDoIECBAgAABAgQIECBAgAABAgQIECBAgAABAgQIECBAgAABAgQIECBAgAABAgQIECBAYFECAv2LarfJEiBAgAABAgQIECBAgAABAgQIECBAgAABAgQIECBAgAABAgQIECBAgAABAgQIECBAgMBYBAT6x9IJdRAgQIAAAQIECBAgQIAAAQIECBAgQIAAAQIECBAgQIAAAQIECBAgQIAAAQIECBAgQIDAogQE+hfVbpMlQIAAAQIECBAgQIAAAQIECBAgQIAAAQIECBAgQIAAAQIECBAgQIAAAQIECBAgQIAAgbEICPSPpRPqIECAAAECBAgQIECAAAECBAgQIECAAAECBAgQIECAAAECBAgQIECAAAECBAgQIECAAIFFCQj0L6rdJkuAAAECBAgQIECAAAECBAgQIECAAAECBAgQIECAAAECBAgQIECAAAECBAgQIECAAAECYxEQ6B9LJ9RBgAABAgQIECBAgAABAgQIECBAgAABAgQIECBAgAABAgQIECBAgAABAgQIECBAgAABAosSEOhfVLtNlgABAgQIECBAgAABAgQIECBAgAABAgQIECBAgAABAgQIECBAgAABAgQIECBAgAABAgTGIiDQP5ZOqIMAAQIECBAgQIAAAQIECBAgQIAAAQIECBAgQIAAAQIECBAgQIAAAQIECBAgQIAAAQIEFiUg0L+odpssAQIECBAgQIAAAQIECBAgQIAAAQIECBAgQIAAAQIECBAgQIAAAQIECBAgQIAAAQIECIxFQKB/LJ1QBwECBAgQIECAAAECBAgQIECAAAECBAgQIECAAAECBAgQIECAAAECBAgQIECAAAECBAgsSkCgf1HtNlkCBAgQIECAAAECBAgQIECAAAECBAgQIECAAAECBAgQIECAAAECBAgQIECAAAECBAgQGIuAQP9YOqEOAgQIECBAgAABAgQIECBAgAABAgQIECBAgAABAgQIECBAgAABAgQIECBAgAABAgQIEFiUgED/otptsgQIECBAgAABAgQIECBAgAABAgQIECBAgAABAgQIECBAgAABAgQIECBAgAABAgQIECAwFgGB/rF0Qh0ECBAgQIAAAQIECBAgQIAAAQIECBAgQIAAAQIECBAgQIAAAQIECBAgQIAAAQIECBAgsCgBgf5FtdtkCRAgQIAAAQIECBAgQIAAAQIECBAgQIAAAQIECBAgQIAAAQIECBAgQIAAAQIECBAgQGAsAgL9Y+mEOggQIECAAAECBAgQIECAAAECBAgQIECAAAECBAgQIECAAAECBAgQIECAAAECBAgQIEBgUQIC/Ytqt8kSIECAAAECBAgQIECAAAECBAgQIECAAAECBAgQIECAAAECBAgQIECAAAECBAgQIECAwFgEBPrH0gl1ECBAgAABAgQIECBAgAABAgQIECBAgAABAgQIECBAgAABAgQIECBAgAABAgQIECBAgMCiBAT6F9VukyVAgAABAgQIECBAgAABAgQIECBAgAABAgQIECBAgAABAgQIECBAgAABAgQIECBAgACBsQgI9I+lE+ogQIAAAQIECBAgQIAAAQIECBAgQIAAAQIECBAgQIAAAQIECBAgQIAAAQIECBAgQIAAgUUJCPQvqt0mS4AAAQIECBAgQIAAAQIECBAgQIAAAQIECBAgQIAAAQIECBAgQIAAAQIECBAgQIAAAQJjERDoH0sn1EGAAAECBAgQIECAAAECBAgQIECAAAECBAgQIECAAAECBAgQIECAAAECBAgQIECAAAECixIQ6F9Uu02WAAECBAgQIECAAAECBAgQIECAAAECBAgQIECAAAECBAgQIECAAAECBAgQIECAAAECBMYiINA/lk6ogwABAgQIECBAgAABAgQIECBAgAABAgQIECBAgAABAgQIECBAgAABAgQIECBAgAABAgQWJSDQv6h2mywBAgQIECBAgAABAgQIECBAgAABAgQIECBAgAABAgQIECBAgAABAgQIECBAgAABAgQIjEVAoH8snVAHAQIECBAgQIAAAQIECBAgQIAAAQIECBAgQIAAAQIECBAgQIAAAQIECBAgQIAAAQIECCxKQKB/Ue02WQIECBAgQIAAAQIECBAgQIAAAQIECBAgQIAAAQIECBAgQIAAAQIECBAgQIAAAQIECBAYi4BA/1g6oQ4CBAgQIECAAAECBAgQIECAAAECBAgQIECAAAECBAgQIECAAAECBAgQIECAAAECBAgQWJSAQP+i2m2yBAgQIECAAAECBAgQIECAAAECBAgQIECAAAECBAgQIECAAAECBAgQIECAAAECBAgQIDAWAYH+sXRCHQQIECBAgAABAgQIECBAgAABAgQIECBAgAABAgQIECBAgAABAgQIECBAgAABAgQIECCwKAGB/kW122QJECBAgAABAgQIECBAgAABAgQIECBAgAABAgQIECBAgAABAgQIECBAgAABAgQIECBAYCwCAv1j6YQ6CBAgQIAAAQIECBAgQIAAAQIECBAgQIAAAQIECBAgQIAAAQIECBAgQIAAAQIECBAgQGBRAgL9i2q3yRIgQIAAAQIECBAgQIAAAQIECBAgQIAAAQIECBAgQIAAAQIECBAgQIAAAQIECBAgQIDAWAQE+sfSCXUQIECAAAECBAgQIECAAAECBAgQIECAAAECBAgQIECAAAECBAgQIECAAAECBAgQIECAwKIEBPoX1W6TJUCAAAECBAgQIECAAAECBAgQIECAAAECBAgQIECAAAECBAgQIECAAAECBAgQIECAAIGxCAj0j6UT6iBAgAABAgQIECBAgAABAgQIECBAgAABAgQIECBAgAABAgQIECBAgAABAgQIECBAgACBRQkI9C+q3SZLgAABAgQIECBAgAABAgQIECBAgAABAgQIECBAgAABAgQIECBAgAABAgQIECBAgAABAmMREOgfSyfUQYAAAQIECBAgQIAAAQIECBAgQIAAAQIECBAgQIAAAQIECBAgQIAAAQIECBAgQOCTBYqiOM3z/HuWZXdHR0c3FxcX959ckscTmLWAQP+s22tyBAgQIECAAAECBAgQIECAAAECBAgQIECAAAECBAgQIECAAAECBAgQIECAAAECBPoL/PPPP2fb7TYE+rM8z+/LsrwtiuKm/wiuJEBgiIBA/xAt1xIgQIAAAQIECBAgQIAAAQIECBAgQIAAAQIECBAgQIAAAQIECBAgQIAAAQIECBwI/Pz58+Tx8fG8+sclBcDD3DebzVme5ye7ed+9ZnnUTsd/GibP85vLy8vb14w59N56oL+6d2zB/qIovlW1rVar+6FG9fvDOFPcsBD6VJbl3qEsy+uiKF60/oJHWZbhywx3U7QYusbHdr1A/9g6oh4CBAgQIECAAAECBAgQIECAAAECBAgQIECAAAECBAgQIECAAAECBAgQIECAwIQEQgg9y7J9oD/LspulhIKvrq5+lGV5EtoVQu/r9frXa1oXh+lXq9X10LD6a54f7k0F+qsxwxw/Y5NBPKfYfWiYvX5/GLsoir9f6/bR9+82JewD/VmW/X5JoD/R78W8vx/ds6bnCfSPpRPqIECAAAECBAgQIECAAAECBAgQIECAAAECBAgQIECAAAECBAgQIECAAAECBGYjEALD1WReE4COT2w/Ojr6fXFxcT8mqKUG+hPzDm15Uai66ufYA/21NX3/mWsxDuQP3Uwh0P+/vyDr9fo8z/OwKefpZ6jlmP4WTbUWgf6pdk7dBAgQIECAAAECBAgQIECAAAECBAgQIECAAAECBAgQIECAAAECBAgQIECAwGgFiqL4T1VcCMi+JPz88+fPk81ms98YEMb7+vXrL4H+cbQ91Z/USe8hpP/vv/+e1dZDOAH9LjWLKQT6w3ouy/L2M7/CEAfyg2We57fr9fq6z+oQ6P+fkhP6+6yY971GoP99fY1OgAABAgQIECBAgAABAgQIECBAgAABAgQIECBAgAABAgQIECBAgAABAgQILFCgHugP03/JqdfxydlhHIH+cS2mEOp/fHz8FqrahdyfBfWLogi/f7pm99N4iv8EAv1hM8JNvQvB4M+fP6eXl5e3H9WdVKA/PHu1Wl33qUOg/3+d2m1MOSvL8jTP87vP3KjxUetnbM8R6B9bR9RDgAABAgQIECBAgAABAgQIECBAgAABAgQIECBAgAABAgQIECBAgAABAgQITF4gDvTvJvQsDN000UQI/OlSgf7pLY05BPqbTr+vzy1sWsnz/KZPoP61XWwK9Pf9GoZA/2s74P63FBDof0tNYxEgQIAAAQIECBAgQIAAAQIECBAgQIAAAQIECBAgQIAAAQIECBAgQIAAAQIE/k+gIdAfbBpPZ6/giqI4zbLsPAXZN9C/O3X7JIxRFMWzU+Nf0qRqzHi8RL29Ny6EOprGfUmNY7snzO3h4eF7nuehp9XPi07of4+eprzqXwkIAfmyLK9TPc/z/HtZlk9rrP7TN1T/ml41BfrDmH2+hvHSQH+9B2/1br20r0M2irzGuu3eUHv4/cXFxf17PWMJ4wr0L6HL5kiAAAECBAgQIECAAAECBAgQIECAAAECBAgQIECAAAECBAgQIECAAAECBAh8qEBToL9P2LktrNwW6N8Fg8+yLPsWT3YXzL4tiuKmL0Q1XlmWp/VAehgrjFGW5dN4QwP9fcftW2d1XagjhMyr/95ut/dXV1e/m8a5uroK1+6D9uv1+lfTtSE8ned5sK1+7tbr9fV6vT5frVb7UHs1RnV9U+C9/px6YL4epg/XrFar6+12G8Y/6GnoQZhfOBH/rTZsVDWFGsqy/Fb1t15rwwaFZ2zVevv69evte4S9296RUEzTFwWqQocG+pv62ee9itfO0dHR05rcbDbP3tXq3cqy7O7o6OimzW5IoD/07fHx8WCTULV+dl779ybue1x/WK+792a/JuO/CUPf3aVfL9C/9BVg/gQIECBAgAABAgQIECBAgAABAgQIECBAgAABAgQIECBAgAABAgQIECBAgMCbC7Sc0B+C8HdNQfMQEI9Ocz+orSnQ33aqf32APhsKwvWJsHDSqBYsr59A33hC/5BxU4HytkbtNgr8qK7pOqk90aPGk/MTAfKna+v/Xn9e2CxQlmV9A0Bb6fvnxoH+roXZJ1DeNUb8++AYB8nbNos0jd90uv/QelLXx/0IAf6Ed+9+FkXxd+o5VRA+tTEjfq+a1mu8Fhpqffb4rt72DfSn/jbUe5NYcwfv78C1/PSFhKHv7lusiSmPIdA/5e6pnQABAgQIECBAgAABAgQIECBAgAABAgQIECBAgAABAgQIECBAgAABAgQIEBilQD0svgu47k9x3xX8LPSeCrvH96YC/X3D/BVUV6i/a1NBD/BkoH/ouKHOcAL95eXlbY9nPl0SPyOccJ+6vyE4n6w7dW0VAP/sQH+tp7fhiwF9nYZc13cTRn19NZ3u/1an9ac2WISvCsRfkgin4aee2eeE/pe8V/WvLVQeQwPxcW+aNqb0CfR3hfnDs9460B/GfM/NHEPW7lSuFeifSqfUSYAAAQIECBAgQIAAAQIECBAgQIAAAQIECBAgQIAAAQIECBAgQIAAAQIECExGoB7oDyfyf/ny5Xa73X6vJhAHXlPB2xBGL8vytH7yeBzoj0+lD+NXJ2SvVqv78N/xGLt/S34lIBU+rp3Cf5fn+cl2uz1p+4pAlmXPgvGpUHyfOocGg+PnNH0NoWme6/X6V7zIUiesV+H5pkB/CFsH9zDWarU6qZ/wXnlWzzk+Pr6uQudNJ/RXVrv+hs0hYV3sN4kMderzIoU1med5+NJAvBml7fbkpogqfB5Opz86Orp5bbA/DuSH9yIUtdls9l9o6FjnP+rzSp3Q37AB5WbX03AK/cG7Wb178RpqC/SHvmVZdleW5f5dbXi3+mwAOvgiQZ8wf6j5pYH+ak02/U3o+kJGnzW4lGsE+pfSafMkQIAAAQIECBAgQIAAAQIECBAgQIAAAQIECBAgQIAAAQIECBAgQIAAAQIEPkwgDvRfXV2FsO23LMvC/55+6iflx+HhKogeh4HjQH9qzFQoPQ7+p8K2qQBwUyA+jPf4+BhC62cJ1IPwccOmg+SJ8rtxz+th66YaUs3sM89wX70/0TgHoejwu1R4vAqkNwX662P2OUm9ur5h48Mzq9c6tb0IYeyHh4fvHZs2DoZo+upDalNAFQQviuIpHP+Sn6ae9P3yQtcJ/fE4TRsmUn3IsuxgDbUE+pObH1LvVur5beuqKcyf+tvwwkB/aoNB2MBy3vU+vaTfc79HoH/uHTY/AgQIECBAgAABAgQIECBAgAABAgQIECBAgAABAgQIECBAgAABAgQIECBA4MMFUoH+VFA6hNVDcfXwdD1s3xXoD/eG8G5Zlt92YzwLpFeTT5w4fnBt06aCNrymU8zrYe22E+5TY/cJSQ+pKXzp4PLy8ra6p+kU/N3vD4LKXSf+v3egv+2U876bF4Yu/g6fg+FCfXme39R9wwV9NgW8JtjfsckifFVgv9EkFYbvCvQn5tD4XsXB+ni9NQT6k2H+Crfpb0XYGFRd0xToHxLmD2MNDfSHryxUX6iI11bXWEPX4lKuF+hfSqfNkwABAgQIECBAgAABAgQIECBAgAABAgQIECBAgAABAgQIECBAgAABAgQIEPgwgVSgPzw8dVp9oqh9eLhPoL+6PwR5i6J42iBQ/YTn/fnz53S73Z7keX5WP/k+Pkk8PrU+/hpACq8hfH8QVm4LXzc15DXB4DjQHJ/w33JietZ1bSKs/aMybQrfv/KE/tbgd7yhoiiKv1+7yPsE+pvC+Lv1HcL0+y9RtNXTtmGh7b62NZVak/Fz+gT66+9Q9UWG+r9tNpuTLMtO8zw/ib5UEa//ZxsMUiflx/Pt2rCRWler1epku91+r4/VZdz1riXel8bNDXHNQ76u8dp1O+X7Bfqn3D21EyBAgAABAgQIECBAgAABAgQIECBAgAABAgQIECBAgAABAgQIECBAgAABAqMUaAr0h2KHnBA/JNBfhanLsjwNwd4ovJ9y2gdz4xB82ync8UCJU/oPAs11ixAu7tOwuPYh9TRsmqjP9T9VDWHc3WaH0+rf6hsZujY5vPcJ/fEGgi77Ppswuvx7BPqTmwwSAfPWR6VOzu+qrfp91yaR1Bqor6Ghgf7NZnMWgvvxWmmotzXQ39XT+pjxuxWtzbBpYr9xIswv2lgQvvxx37V5YGigv2uNxe971/P79nzO1wn0z7m75kaAAAECBAgQIECAAAECBAgQIECAAAECBAgQIECAAAECBAgQIECAAAECBAh8ikBboD8UlDolPnWadZ9A/9BT0Wsg+5B7V6i3DTER5N4HmuONAi9txtCTvhO+TzXF8wzh6u12GzYZnFe1VYHr+NrUpoLPDvT3WR9DzZsC/SEcfnR09Ds+rT70OM/zcAp9OLG+70/rlwe6BukK9If7GzYYPD23b6B/6CaFXd3vFuivf1WjT219Nk10vftD15hAf9fqff57gf7hZu4gQIAAAQIECBAgQIAAAQIECBAgQIAAAQIECBAgQIAAAQIECBAgQIAAAQIECLQKdAX6Qwj/8fHxvB6CTp183RWmbTiNvm936qfWH5z2nWVZ78B1WyD4rQL9Q07oD5OPn1ttCEh5hus3m82PCq3p2tTJ6ksI9IdQeJ7nN5eXl7f1hRXW3sPDw/c8z/dfN+haeMH2+Pj4Ot4U0HVf/Ps+gf5UfVXAPd6AUBTF3/EzEl+e6Ftma6C/HsrvGjBer/U12CfQH8Zv2ohRPVugv6sL7/97gf73N/YEAgQIECBAgAABAgQIECBAgAABAgQIECBAgAABAgQIECBAgAABAgQIECBAYGECXYH+wBGF8ffh+jpVV6A/FToOAd5w6nye53er1erp/y+K4i5xan090B9C2ftT6ocE6NtO6E9tOAih7qHL4cuXL7dxoLxrjITN76Ygd/3a4Lder3/VexielQp9zznQvwu/34YT7evWL/kiRJ+T4rv6Gb0XP7o2w1TvWLxxJtQSfle/P+5t6gsa9fdqV8tdeK+GBuKHbJZpe/+bAv3h/VqtVif1+bV94WJo/amNR/XeOKF/yEr+/2sF+oebuYMAAQIECBAgQIAAAQIECBAgQIAAAQIECBAgQIAAAQIECBAgQIAAAQIECBAg0CrQJ9AfBtiFcsP/PQhNV4O3BXoTQdxwW+PJ+m2B/jh43xYAjieeCM7va4jHrcLyH7F84sDzLlR+Uj27vmkhtgy/K8vyLHVtvfYZB/pPUmuy76nwNbf7siyTmwLCNS89qb/PCf1VDX2+EhEH+uPNHAPfq9YT+oe8W/E863WmelGN3fDljuTfBoH+j/hr1P4Mgf7P74EKCBAgQIAAAQIECBAgQIAAAQIECBAgQIAAAQIECBAgQIAAAQIECBAgQIAAgZkJ9A30h+BtW6i5LdAf/261Wl03nWLfEPA9+CpAHGJuG69qV0NY+iA4nDopP5xs3tXy3fzC1wWSmx267m+Yc/22/fyHXFsfYI6B/pRr6HP8dYMu/1QIPjg/Pj5+24X8O9dA0zOGBPrDGF0bEepB+dTmjvV6fd23lnje8Xva92sFqQ0p4csRtXfvW5Zl4X9PP/FGgYYNP8++BCLQ32Mlv/MlAv3vDGx4AgQIECBAgAABAgQIECBAgAABAgQIECBAgAABAgQIECBAgAABAgQIECBAYHkCfQP9XTJtgf5ESLnxdP5EqD48Og70HwSEQ/D46Ojod9OGg5YQ/EEdiYB067ihsHq9oY48z2+aNiu0GTbM++mW+FT2IddWz5x7oD/0+OHh4Xue56dda7X2+2frcLdWzvI8PyvL8rrPho625w0N9HfNIzr5Psz1vHp+/UsOcU2Jr16ES1pP6A8XdL1bqY0y8QabxPv/LKyf2kwQv9MC/QNW9jtdKtD/TrCGJUCAAAECBAgQIECAAAECBAgQIECAAAECBAgQIECAAAECBAgQIECAAAECBJYr8EGB/jh4fB+HpTuCzAcB4N3p6edlWZ5UndudJn6bZdldFcKuwtn108GjTj8LdMdh+Wrc+PT9ppPg4/B935XVcEp5CFTfxqeuN53i3hHo/lF5hTnVT1CvaozD2U3Xhevjeru+ktC24aOvUeq6Hj1+dlvTyfOVa9u8h9Y6NNAfxm/7CkN9fcXXpTaUdLxXnYH+UM+Qdys+fT/c3yfQ3/RO19epQP/Q1ff21wv0v72pEQkQIECAAAECBAgQIECAAAECBAgQIECAAAECBAgQIECAAAECBAgQIECAAIGFC3xEoL8poByCwtvt9n61Wp3Uw/mJljw70Tt1Mnh13y6AvA/7t7S46YT2H6l7qnpbToF/Vmff5dUS4n425pBrq+f3OaG/LUgexqmH9scQ6G9bA039S31Bob454y3D/KGGlwT6w31NGzziQH/qqwTVOg3jdHyxoFegv+8a3l2XelcPvqgRf3GjGj+1/uqbVAT6B3biHS4X6H8HVEMSIECAAAECBAgQIECAAAECBAgQIECAAAECBAgQIECAAAECBAgQIECAAAECyxb4iEB/EG4KKPfUTwblm06qbxozEfR/FugP96ZOC++qs+uE+q77w+/jrwOEf2s68X/ItWGcPoH+rj6NLdDfd001fWUhPr3+rcP8sXv4769fv/66uLi477Me4q8apNZD1yaMjue0BvoHbIypTvG/rr6OUX9unxP6q+tTPa3WnUB/n1XzvtcI9L+vr9EJECBAgAABAgQIECBAgAABAgQIECBAgAABAgQIECBAgAABAgQIECBAgACBBQp8VKA/0BXs6PQAABKUSURBVIZAblmW3zpO47/ZtSGc6l39NJ58vws0n2VZVr8+1ckw7l2WZee1XyYD/eH3fcfdhZ6TQeahyyk+cb5+Onk8VhyS7tpQ0DfQH57TtFFiooH+pq8wHKyZ9wjzB8uXntBfrcHHx8fz+vuS2uDRZwNKWZZ3eZ6H9V9/T7pO6P+dZdlpn3erKIrqvX227IcE+lPrL/Tm6Ojo958/f0632+33pvc33gDRtXmi/rfvvfo/9G/A2K8X6B97h9RHgAABAgQIECBAgAABAgQIECBAgAABAgQIECBAgAABAgQIECBAgAABAgQITE5gF7Z9qnu1Wt1fXl7evmQSuzB6CP8+/Xz9+vU2dRJ5CB+HYG5ZliGce1I9tyzL+yoU3Hesep19xq2F9Ktb71Inisfjbjabk9VqdVLVHJxCvWGDQNf9QyyrOVT3/PXXX3dNp7nH13b1bXe6+d676/q6526uBz0davmSnnbZtZ3QHwLsx8fH17FfarPCe4a56+5t70XTXGPnpuB82/qv3sWunjUF4lNj7zYH9Fr/Q3tfPa/6+1D9jQjvw2azCRsxku/v0Oe81d++rnU6p98L9M+pm+ZCgAABAgQIECBAgAABAgQIECBAgAABAgQIECBAgAABAgQIECBAgAABAgQIECBA4BUCqUB/0xcTQtg7z/Pv8dch3jPM/4qpfcqtQ0+4/5QiPfRTBQT6P5XfwwkQIECAAAECBAgQIECAAAECBAgQIECAAAECBAgQIECAAAECBAgQIECAAAECBAiMR6Ae6N8F+W/jE+zDae8PDw/f8zzffz2imoEw/2EvBfrHs7bHWolA/1g7oy4CBAgQIECAAAECBAgQIECAAAECBAgQIECAAAECBAgQIECAAAECBAgQIECAAAECHyxQC+vfpYL8m83mLMuyb6myhPmfqwj0f/ACnuDjBPon2DQlEyBAgAABAgQIECBAgAABAgQIECBAgAABAgQIECBAgAABAgQIECBAgAABAgQIEPhogRD232w2P1LPFeZPd0Og/6NX6fSeJ9A/vZ6pmAABAgQIECBAgAABAgQIECBAgAABAgQIECBAgAABAgQIECBAgAABAgQIECBAgMCnCFxdXf0oy/Kk/nBh/uZWCPR/yjKd1EMF+ifVLsUSIECAAAECBAgQIECAAAECBAgQIECAAAECBAgQIECAAAECBAgQIECAAAECBAgQ+DyB9Xp9nuf5aVVBWZZ3V1dXvz+vonE/uSiKb2VZ7r2Oj4+vLy4u7sddteo+UkCg/yO1PYsAAQIECBAgQIAAAQIECBAgQIAAAQIECBAgQIAAAQIECBAgQIAAAQIECBAgQIDAhAWKogjh9PMwBWH+CTdS6aMREOgfTSsUQoAAAQIECBAgQIAAAQIECBAgQIAAAQIECBAgQIAAAQIECBAgQIAAAQIECBAgQGDcAj9//jx5fHw83263907mH3evVDcNAYH+afRJlQQIECBAgAABAgQIECBAgAABAgQIECBAgAABAgQIECBAgAABAgQIECBAgAABAgQIECAwMwGB/pk11HQIECBAgAABAgQIECBAgAABAgQIECBAgAABAgQIECBAgAABAgQIECBAgAABAgQIECBAYBoCAv3T6JMqCRAgQIAAAQIECBAgQIAAAQIECBAgQIAAAQIECBAgQIAAAQIECBAgQIAAAQIECBAgQGBmAgL9M2uo6RAgQIAAAQIECBAgQIAAAQIECBAgQIAAAQIECBAgQIAAAQIECBAgQIAAAQIECBAgQIDANAQE+qfRJ1USIECAAAECBAgQIECAAAECBAgQIECAAAECBAgQIECAAAECBAgQIECAAAECBAgQIECAwMwEBPpn1lDTIUCAAAECBAgQIECAAAECBAgQIECAAAECBAgQIECAAAECBAgQIECAAAECBAgQIECAAIFpCAj0T6NPqiRAgAABAgQIECBAgAABAgQIECBAgAABAgQIECBAgAABAgQIECBAgAABAgQIECBAgACBmQkI9M+soaZDgAABAgQIECBAgAABAgQIECBAgAABAgQIECBAgAABAgQIECBAgAABAgQIECBAgAABAtMQEOifRp9USYAAAQIECBAgQIAAAQIECBAgQIAAAQIECBAgQIAAAQIECBAgQIAAAQIECBAgQIAAAQIzExDon1lDTYcAAQIECBAgQIAAAQIECBAgQIAAAQIECBAgQIAAAQIECBAgQIAAAQIECBAgQIAAAQIEpiEg0D+NPqmSAAECBAgQIECAAAECBAgQIECAAAECBAgQIECAAAECBAgQIECAAAECBAgQIECAAAECBGYmINA/s4aaDgECBAgQIECAAAECBAgQIECAAAECBAgQIECAAAECBAgQIECAAAECBAgQIECAAAECBAhMQ0Cgfxp9UiUBAgQIECBAgAABAgQIECBAgAABAgQIECBAgAABAgQIECBAgAABAgQIECBAgAABAgQIzExAoH9mDTUdAgQIECBAgAABAgQIECBAgAABAgQIECBAgAABAgQIECBAgAABAgQIECBAgAABAgQIEJiGgED/NPqkSgIECBAgQIAAAQIECBAgQIAAAQIECBAgQIAAAQIECBAgQIAAAQIECBAgQIAAAQIECBCYmYBA/8waajoECBAgQIAAAQIECBAgQIAAAQIECBAgQIAAAQIECBAgQIAAAQIECBAgQIAAAQIECBAgMA0Bgf5p9EmVBAgQIECAAAECBAgQIECAAAECBAgQIECAAAECBAgQIECAAAECBAgQIECAAAECBAgQIDAzAYH+mTXUdAgQIECAAAECBAgQIECAAAECBAgQIECAAAECBAgQIECAAAECBAgQIECAAAECBAgQIEBgGgIC/dPokyoJECBAgAABAgQIECBAgAABAgQIECBAgAABAgQIECBAgAABAgQIECBAgAABAgQIECBAYGYCAv0za6jpECBAgAABAgQIECBAgAABAgQIECBAgAABAgQIECBAgAABAgQIECBAgAABAgQIECBAgMA0BAT6p9EnVRIgQIAAAQIECBAgQIAAAQIECBAgQIAAAQIECBAgQIAAAQIECBAgQIAAAQIECBAgQIDAzAQE+mfWUNMhQIAAAQIECBAgQIAAAQIECBAgQIAAAQIECBAgQIAAAQIECBAgQIAAAQIECBAgQIAAgWkICPRPo0+qJECAAAECBAgQIECAAAECBAgQIECAAAECBAgQIECAAAECBAgQIECAAAECBAgQIECAAIGZCQj0z6yhpkOAAAECBAgQIECAAAECBAgQIECAAAECBAgQIECAAAECBAgQIECAAAECBAgQIECAAAEC0xAQ6J9Gn1RJgAABAgQIECBAgAABAgQIECBAgAABAgQIECBAgAABAgQIECBAgAABAgQIECBAgAABAjMTEOifWUNNhwABAgQIECBAgAABAgQIECBAgAABAgQIECBAgAABAgQIECBAgAABAgQIECBAgAABAgSmISDQP40+qZIAAQIECBAgQIAAAQIECBAgQIAAAQIECBAgQIAAAQIECBAgQIAAAQIECBAgQIAAAQIEZiYg0D+zhpoOAQIECBAgQIAAAQIECBAgQIAAAQIECBAgQIAAAQIECBAgQIAAAQIECBAgQIAAAQIECExDQKB/Gn1SJQECBAgQIECAAAECBAgQIECAAAECBAgQIECAAAECBAgQIECAAAECBAgQIECAAAECBAjMTECgf2YNNR0CBAgQIECAAAECBAgQIECAAAECBAgQIECAAAECBAgQIECAAAECBAgQIECAAAECBAgQmIaAQP80+qRKAgQIECBAgAABAgQIECBAgAABAgQIECBAgAABAgQIECBAgAABAgQIECBAgAABAgQIEJiZgED/zBpqOgQIECBAgAABAgQIECBAgAABAgQIECBAgAABAgQIECBAgAABAgQIECBAgAABAgQIECAwDQGB/mn0SZUECBAgQIAAAQIECBAgQIAAAQIECBAgQIAAAQIECBAgQIAAAQIECBAgQIAAAQIECBAgMDMBgf6ZNdR0CBAgQIAAAQIECBAgQIAAAQIECBAgQIAAAQIECBAgQIAAAQIECBAgQIAAAQIECBAgQGAaAgL90+iTKgkQIECAAAECBAgQIECAAAECBAgQIECAAAECBAgQIECAAAECBAgQIECAAAECBAgQIEBgZgIC/TNrqOkQIECAAAECBAgQIECAAAECBAgQIECAAAECBAgQIECAAAECBAgQIECAAAECBAgQIECAwDQEBPqn0SdVEiBAgAABAgQIECBAgAABAgQIECBAgAABAgQIECBAgAABAgQIECBAgAABAgQIECBAgMDMBAT6Z9ZQ0yFAgAABAgQIECBAgAABAgQIECBAgAABAgQIECBAgAABAgQIECBAgAABAgQIECBAgACBaQgI9E+jT6okQIAAAQIECBAgQIAAAQIECBAgQIAAAQIECBAgQIAAAQIECBAgQIAAAQIECBAgQIAAgZkJCPTPrKGmQ4AAAQIECBAgQIAAAQIECBAgQIAAAQIECBAgQIAAAQIECBAgQIAAAQIECBAgQIAAAQLTEBDon0afVEmAAAECBAgQIECAAAECBAgQIECAAAECBAgQIECAAAECBAgQIECAAAECBAgQIECAAAECMxMQ6J9ZQ02HAAECBAgQIECAAAECBAgQIECAAAECBAgQIECAAAECBAgQIECAAAECBAgQIECAAAECBKYhINA/jT6pkgABAgQIECBAgAABAgQIECBAgAABAgQIECBAgAABAgQIECBAgAABAgQIECBAgAABAgRmJiDQP7OGmg4BAgQIECBAgAABAgQIECBAgAABAgQIECBAgAABAgQIECBAgAABAgQIECBAgAABAgQITENAoH8afVIlAQIECBAgQIAAAQIECBAgQIAAAQIECBAgQIAAAQIECBAgQIAAAQIECBAgQIAAAQIECMxMQKB/Zg01HQIECBAgQIAAAQIECBAgQIAAAQIECBAgQIAAAQIECBAgQIAAAQIECBAgQIAAAQIECBCYhoBA/zT6pEoCBAgQIECAAAECBAgQIECAAAECBAgQIECAAAECBAgQIECAAAECBAgQIECAAAECBAgQmJmAQP/MGmo6BAgQIECAAAECBAgQIECAAAECBAgQIECAAAECBAgQIECAAAECBAgQIECAAAECBAgQIDANAYH+afRJlQQIECBAgAABAgQIECBAgAABAgQIECBAgAABAgQIECBAgAABAgQIECBAgAABAgQIECAwMwGB/pk11HQIECBAgAABAgQIECBAgAABAgQIECBAgAABAgQIECBAgAABAgQIECBAgAABAgQIECBAYBoCAv3T6JMqCRAgQIAAAQIECBAgQIAAAQIECBAgQIAAAQIECBAgQIAAAQIECBAgQIAAAQIECBAgQGBmAgL9M2uo6RAgQIAAAQIECBAgQIAAAQIECBAgQIAAAQIECBAgQIAAAQIECBAgQIAAAQIECBAgQIDANAQE+qfRJ1USIECAAAECBAgQIECAAAECBAgQIECAAAECBAgQIECAAAECBAgQIECAAAECBAgQIECAwMwEBPpn1lDTIUCAAAECBAgQIECAAAECBAgQIECAAAECBAgQIECAAAECBAgQIECAAAECBAgQIECAAIFpCAj0T6NPqiRAgAABAgQIECBAgAABAgQIECBAgAABAgQIECBAgAABAgQIECBAgAABAgQIECBAgACBmQkI9M+soaZDgAABAgQIECBAgAABAgQIECBAgAABAgQIECBAgAABAgQIECBAgAABAgQIECBAgAABAtMQEOifRp9USYAAAQIECBAgQIAAAQIECBAgQIAAAQIECBAgQIAAAQIECBAgQIAAAQIECBAgQIAAAQIzExDon1lDTYcAAQIECBAgQIAAAQIECBAgQIAAAQIECBAgQIAAAQIECBAgQIAAAQIECBAgQIAAAQIEpiEg0D+NPqmSAAECBAgQIECAAAECBAgQIECAAAECBAgQIECAAAECBAgQIECAAAECBAgQIECAAAECBGYmINA/s4aaDgECBAgQIECAAAECBAgQIECAAAECBAgQIECAAAECBAgQIECAAAECBAgQIECAAAECBAhMQ0Cgfxp9UiUBAgQIECBAgAABAgQIECBAgAABAgQIECBAgAABAgQIECBAgAABAgQIECBAgAABAgQIzExAoH9mDTUdAgQIECBAgAABAgQIECBAgAABAgQIECBAgAABAgQIECBAgAABAgQIECBAgAABAgQIEJiGgED/NPqkSgIECBAgQIAAAQIECBAgQIAAAQIECBAgQIAAAQIECBAgQIAAAQIECBAgQIAAAQIECBCYmcB/AXsaLjBNesXCAAAAAElFTkSuQmCC"/>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2466" name="Picture 2"/>
          <p:cNvPicPr>
            <a:picLocks noChangeAspect="1" noChangeArrowheads="1"/>
          </p:cNvPicPr>
          <p:nvPr/>
        </p:nvPicPr>
        <p:blipFill>
          <a:blip r:embed="rId4"/>
          <a:srcRect/>
          <a:stretch>
            <a:fillRect/>
          </a:stretch>
        </p:blipFill>
        <p:spPr bwMode="auto">
          <a:xfrm>
            <a:off x="2809461" y="863876"/>
            <a:ext cx="5486400" cy="5543550"/>
          </a:xfrm>
          <a:prstGeom prst="rect">
            <a:avLst/>
          </a:prstGeom>
          <a:noFill/>
          <a:ln w="9525">
            <a:noFill/>
            <a:miter lim="800000"/>
            <a:headEnd/>
            <a:tailEnd/>
          </a:ln>
          <a:effectLst/>
        </p:spPr>
      </p:pic>
      <p:sp>
        <p:nvSpPr>
          <p:cNvPr id="14" name="Footer Placeholder 13"/>
          <p:cNvSpPr>
            <a:spLocks noGrp="1"/>
          </p:cNvSpPr>
          <p:nvPr>
            <p:ph type="ftr" sz="quarter" idx="11"/>
          </p:nvPr>
        </p:nvSpPr>
        <p:spPr/>
        <p:txBody>
          <a:bodyPr/>
          <a:lstStyle/>
          <a:p>
            <a:r>
              <a:rPr lang="en-US" smtClean="0"/>
              <a:t>Prof. Venkataramana Veeramsetty</a:t>
            </a:r>
            <a:endParaRPr lang="en-US"/>
          </a:p>
        </p:txBody>
      </p:sp>
    </p:spTree>
    <p:extLst>
      <p:ext uri="{BB962C8B-B14F-4D97-AF65-F5344CB8AC3E}">
        <p14:creationId xmlns:p14="http://schemas.microsoft.com/office/powerpoint/2010/main" xmlns="" val="29896038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810891EA-BCD5-137D-81AF-F2506683FC5B}"/>
              </a:ext>
            </a:extLst>
          </p:cNvPr>
          <p:cNvSpPr>
            <a:spLocks noGrp="1"/>
          </p:cNvSpPr>
          <p:nvPr>
            <p:ph type="dt" sz="half" idx="10"/>
          </p:nvPr>
        </p:nvSpPr>
        <p:spPr/>
        <p:txBody>
          <a:bodyPr/>
          <a:lstStyle/>
          <a:p>
            <a:fld id="{BF90CC30-37F6-49DC-8F97-9FC4C90ABBE4}" type="datetime1">
              <a:rPr lang="en-US" smtClean="0"/>
              <a:pPr/>
              <a:t>7/8/2025</a:t>
            </a:fld>
            <a:endParaRPr lang="en-US"/>
          </a:p>
        </p:txBody>
      </p:sp>
      <p:sp>
        <p:nvSpPr>
          <p:cNvPr id="5" name="Slide Number Placeholder 4">
            <a:extLst>
              <a:ext uri="{FF2B5EF4-FFF2-40B4-BE49-F238E27FC236}">
                <a16:creationId xmlns:a16="http://schemas.microsoft.com/office/drawing/2014/main" xmlns="" id="{91AB23AB-1A43-04D1-E9DF-BD8F5DA7BDA6}"/>
              </a:ext>
            </a:extLst>
          </p:cNvPr>
          <p:cNvSpPr>
            <a:spLocks noGrp="1"/>
          </p:cNvSpPr>
          <p:nvPr>
            <p:ph type="sldNum" sz="quarter" idx="12"/>
          </p:nvPr>
        </p:nvSpPr>
        <p:spPr/>
        <p:txBody>
          <a:bodyPr/>
          <a:lstStyle/>
          <a:p>
            <a:fld id="{6EFE7C99-B088-4EBB-BFF6-BECCC96D5DD8}" type="slidenum">
              <a:rPr lang="en-US" smtClean="0"/>
              <a:pPr/>
              <a:t>3</a:t>
            </a:fld>
            <a:endParaRPr lang="en-US"/>
          </a:p>
        </p:txBody>
      </p:sp>
      <p:pic>
        <p:nvPicPr>
          <p:cNvPr id="8" name="Picture 7" descr="WhatsApp Image 2024-08-23 at 15.43.17">
            <a:extLst>
              <a:ext uri="{FF2B5EF4-FFF2-40B4-BE49-F238E27FC236}">
                <a16:creationId xmlns:a16="http://schemas.microsoft.com/office/drawing/2014/main" xmlns="" id="{38FB9D16-7D23-4C56-0C28-9D0169A630A5}"/>
              </a:ext>
            </a:extLst>
          </p:cNvPr>
          <p:cNvPicPr>
            <a:picLocks noChangeAspect="1"/>
          </p:cNvPicPr>
          <p:nvPr/>
        </p:nvPicPr>
        <p:blipFill>
          <a:blip r:embed="rId2"/>
          <a:stretch>
            <a:fillRect/>
          </a:stretch>
        </p:blipFill>
        <p:spPr>
          <a:xfrm>
            <a:off x="99927" y="144259"/>
            <a:ext cx="1719435" cy="677445"/>
          </a:xfrm>
          <a:prstGeom prst="rect">
            <a:avLst/>
          </a:prstGeom>
        </p:spPr>
      </p:pic>
      <p:sp>
        <p:nvSpPr>
          <p:cNvPr id="10" name="Rectangle 9">
            <a:extLst>
              <a:ext uri="{FF2B5EF4-FFF2-40B4-BE49-F238E27FC236}">
                <a16:creationId xmlns:a16="http://schemas.microsoft.com/office/drawing/2014/main" xmlns="" id="{96D6CA8E-2639-8BA3-BB8F-C2A05D2FE885}"/>
              </a:ext>
            </a:extLst>
          </p:cNvPr>
          <p:cNvSpPr/>
          <p:nvPr/>
        </p:nvSpPr>
        <p:spPr>
          <a:xfrm>
            <a:off x="2107702" y="70005"/>
            <a:ext cx="9637984" cy="751699"/>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Syllabus [List of the Experiment]</a:t>
            </a:r>
            <a:endParaRPr lang="en-US" sz="2800" dirty="0"/>
          </a:p>
        </p:txBody>
      </p:sp>
      <p:pic>
        <p:nvPicPr>
          <p:cNvPr id="3" name="Picture 2">
            <a:extLst>
              <a:ext uri="{FF2B5EF4-FFF2-40B4-BE49-F238E27FC236}">
                <a16:creationId xmlns:a16="http://schemas.microsoft.com/office/drawing/2014/main" xmlns="" id="{5FA0967D-C094-7FA1-AF33-70D23B45D4E3}"/>
              </a:ext>
            </a:extLst>
          </p:cNvPr>
          <p:cNvPicPr>
            <a:picLocks noChangeAspect="1"/>
          </p:cNvPicPr>
          <p:nvPr/>
        </p:nvPicPr>
        <p:blipFill>
          <a:blip r:embed="rId3"/>
          <a:stretch>
            <a:fillRect/>
          </a:stretch>
        </p:blipFill>
        <p:spPr>
          <a:xfrm>
            <a:off x="223194" y="1233308"/>
            <a:ext cx="11849481" cy="5123042"/>
          </a:xfrm>
          <a:prstGeom prst="rect">
            <a:avLst/>
          </a:prstGeom>
        </p:spPr>
      </p:pic>
    </p:spTree>
    <p:extLst>
      <p:ext uri="{BB962C8B-B14F-4D97-AF65-F5344CB8AC3E}">
        <p14:creationId xmlns:p14="http://schemas.microsoft.com/office/powerpoint/2010/main" xmlns="" val="35349465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9D4B56DF-F298-958C-7363-D5C4C2596EB3}"/>
            </a:ext>
          </a:extLst>
        </p:cNvPr>
        <p:cNvGrpSpPr/>
        <p:nvPr/>
      </p:nvGrpSpPr>
      <p:grpSpPr>
        <a:xfrm>
          <a:off x="0" y="0"/>
          <a:ext cx="0" cy="0"/>
          <a:chOff x="0" y="0"/>
          <a:chExt cx="0" cy="0"/>
        </a:xfrm>
      </p:grpSpPr>
      <p:pic>
        <p:nvPicPr>
          <p:cNvPr id="3" name="Picture 2" descr="WhatsApp Image 2024-08-23 at 15.43.17">
            <a:extLst>
              <a:ext uri="{FF2B5EF4-FFF2-40B4-BE49-F238E27FC236}">
                <a16:creationId xmlns:a16="http://schemas.microsoft.com/office/drawing/2014/main" xmlns="" id="{083CCF8D-6DE5-8443-9633-BB0BA8D56008}"/>
              </a:ext>
            </a:extLst>
          </p:cNvPr>
          <p:cNvPicPr>
            <a:picLocks noChangeAspect="1"/>
          </p:cNvPicPr>
          <p:nvPr/>
        </p:nvPicPr>
        <p:blipFill>
          <a:blip r:embed="rId3"/>
          <a:stretch>
            <a:fillRect/>
          </a:stretch>
        </p:blipFill>
        <p:spPr>
          <a:xfrm>
            <a:off x="317643" y="144259"/>
            <a:ext cx="1719435" cy="677445"/>
          </a:xfrm>
          <a:prstGeom prst="rect">
            <a:avLst/>
          </a:prstGeom>
        </p:spPr>
      </p:pic>
      <p:sp>
        <p:nvSpPr>
          <p:cNvPr id="13" name="Date Placeholder 12">
            <a:extLst>
              <a:ext uri="{FF2B5EF4-FFF2-40B4-BE49-F238E27FC236}">
                <a16:creationId xmlns:a16="http://schemas.microsoft.com/office/drawing/2014/main" xmlns="" id="{704BB619-91DB-CB27-4EA2-24BBA4B68D53}"/>
              </a:ext>
            </a:extLst>
          </p:cNvPr>
          <p:cNvSpPr>
            <a:spLocks noGrp="1"/>
          </p:cNvSpPr>
          <p:nvPr>
            <p:ph type="dt" sz="half" idx="10"/>
          </p:nvPr>
        </p:nvSpPr>
        <p:spPr/>
        <p:txBody>
          <a:bodyPr/>
          <a:lstStyle/>
          <a:p>
            <a:fld id="{ABE9713D-80EB-44CE-BB2F-2EC3FC89D132}" type="datetime1">
              <a:rPr lang="en-US" smtClean="0"/>
              <a:pPr/>
              <a:t>7/8/2025</a:t>
            </a:fld>
            <a:endParaRPr lang="en-US" dirty="0"/>
          </a:p>
        </p:txBody>
      </p:sp>
      <p:sp>
        <p:nvSpPr>
          <p:cNvPr id="15" name="Slide Number Placeholder 14">
            <a:extLst>
              <a:ext uri="{FF2B5EF4-FFF2-40B4-BE49-F238E27FC236}">
                <a16:creationId xmlns:a16="http://schemas.microsoft.com/office/drawing/2014/main" xmlns="" id="{8E84D0D7-7B74-DA68-BFA5-8CD3E43D38C5}"/>
              </a:ext>
            </a:extLst>
          </p:cNvPr>
          <p:cNvSpPr>
            <a:spLocks noGrp="1"/>
          </p:cNvSpPr>
          <p:nvPr>
            <p:ph type="sldNum" sz="quarter" idx="12"/>
          </p:nvPr>
        </p:nvSpPr>
        <p:spPr/>
        <p:txBody>
          <a:bodyPr/>
          <a:lstStyle/>
          <a:p>
            <a:fld id="{6EFE7C99-B088-4EBB-BFF6-BECCC96D5DD8}" type="slidenum">
              <a:rPr lang="en-US" smtClean="0"/>
              <a:pPr/>
              <a:t>30</a:t>
            </a:fld>
            <a:endParaRPr lang="en-US"/>
          </a:p>
        </p:txBody>
      </p:sp>
      <p:sp>
        <p:nvSpPr>
          <p:cNvPr id="10" name="TextBox 9">
            <a:extLst>
              <a:ext uri="{FF2B5EF4-FFF2-40B4-BE49-F238E27FC236}">
                <a16:creationId xmlns:a16="http://schemas.microsoft.com/office/drawing/2014/main" xmlns="" id="{A5223782-426F-53AA-88CF-F1D10EC5E595}"/>
              </a:ext>
            </a:extLst>
          </p:cNvPr>
          <p:cNvSpPr txBox="1"/>
          <p:nvPr/>
        </p:nvSpPr>
        <p:spPr>
          <a:xfrm>
            <a:off x="2337283" y="199722"/>
            <a:ext cx="9687560" cy="461665"/>
          </a:xfrm>
          <a:prstGeom prst="rect">
            <a:avLst/>
          </a:prstGeom>
          <a:noFill/>
        </p:spPr>
        <p:txBody>
          <a:bodyPr wrap="square" rtlCol="0">
            <a:spAutoFit/>
          </a:bodyPr>
          <a:lstStyle/>
          <a:p>
            <a:pPr algn="ctr"/>
            <a:r>
              <a:rPr lang="en-US" sz="2400" b="1" dirty="0">
                <a:solidFill>
                  <a:schemeClr val="bg1"/>
                </a:solidFill>
              </a:rPr>
              <a:t>Slide Title</a:t>
            </a:r>
            <a:endParaRPr lang="en-US" sz="2400" dirty="0"/>
          </a:p>
        </p:txBody>
      </p:sp>
      <p:grpSp>
        <p:nvGrpSpPr>
          <p:cNvPr id="2" name="Group 1">
            <a:extLst>
              <a:ext uri="{FF2B5EF4-FFF2-40B4-BE49-F238E27FC236}">
                <a16:creationId xmlns:a16="http://schemas.microsoft.com/office/drawing/2014/main" xmlns="" id="{70FD3C5C-8702-94B3-62DC-62040A4E0B66}"/>
              </a:ext>
            </a:extLst>
          </p:cNvPr>
          <p:cNvGrpSpPr/>
          <p:nvPr/>
        </p:nvGrpSpPr>
        <p:grpSpPr>
          <a:xfrm>
            <a:off x="2336800" y="134364"/>
            <a:ext cx="9745291" cy="677445"/>
            <a:chOff x="2336800" y="134364"/>
            <a:chExt cx="9745291" cy="677445"/>
          </a:xfrm>
          <a:solidFill>
            <a:srgbClr val="194E91"/>
          </a:solidFill>
        </p:grpSpPr>
        <p:sp>
          <p:nvSpPr>
            <p:cNvPr id="5" name="TextBox 4">
              <a:extLst>
                <a:ext uri="{FF2B5EF4-FFF2-40B4-BE49-F238E27FC236}">
                  <a16:creationId xmlns:a16="http://schemas.microsoft.com/office/drawing/2014/main" xmlns="" id="{BF8EE847-F1C0-46F6-467D-C4732C46394F}"/>
                </a:ext>
              </a:extLst>
            </p:cNvPr>
            <p:cNvSpPr txBox="1"/>
            <p:nvPr/>
          </p:nvSpPr>
          <p:spPr>
            <a:xfrm>
              <a:off x="2336800" y="134364"/>
              <a:ext cx="9745291" cy="677445"/>
            </a:xfrm>
            <a:prstGeom prst="rect">
              <a:avLst/>
            </a:prstGeom>
            <a:grpFill/>
            <a:effectLst>
              <a:softEdge rad="0"/>
            </a:effectLst>
          </p:spPr>
          <p:txBody>
            <a:bodyPr wrap="square" rtlCol="0">
              <a:spAutoFit/>
            </a:bodyPr>
            <a:lstStyle/>
            <a:p>
              <a:pPr algn="ctr"/>
              <a:endParaRPr lang="en-US" sz="2400" b="1" dirty="0">
                <a:solidFill>
                  <a:schemeClr val="bg1"/>
                </a:solidFill>
              </a:endParaRPr>
            </a:p>
          </p:txBody>
        </p:sp>
        <p:sp>
          <p:nvSpPr>
            <p:cNvPr id="7" name="TextBox 6">
              <a:extLst>
                <a:ext uri="{FF2B5EF4-FFF2-40B4-BE49-F238E27FC236}">
                  <a16:creationId xmlns:a16="http://schemas.microsoft.com/office/drawing/2014/main" xmlns="" id="{345E6EB6-F140-AAB0-A0A9-405B64FF2239}"/>
                </a:ext>
              </a:extLst>
            </p:cNvPr>
            <p:cNvSpPr txBox="1"/>
            <p:nvPr/>
          </p:nvSpPr>
          <p:spPr>
            <a:xfrm>
              <a:off x="2394530" y="273031"/>
              <a:ext cx="9687560" cy="400110"/>
            </a:xfrm>
            <a:prstGeom prst="rect">
              <a:avLst/>
            </a:prstGeom>
            <a:grpFill/>
          </p:spPr>
          <p:txBody>
            <a:bodyPr wrap="square" rtlCol="0">
              <a:spAutoFit/>
            </a:bodyPr>
            <a:lstStyle/>
            <a:p>
              <a:pPr algn="ctr"/>
              <a:r>
                <a:rPr lang="en-US" sz="2000" b="1" dirty="0" smtClean="0">
                  <a:solidFill>
                    <a:schemeClr val="bg1"/>
                  </a:solidFill>
                </a:rPr>
                <a:t>References</a:t>
              </a:r>
            </a:p>
          </p:txBody>
        </p:sp>
      </p:grpSp>
      <p:sp>
        <p:nvSpPr>
          <p:cNvPr id="61442" name="AutoShape 2" descr="data:image/png;base64,iVBORw0KGgoAAAANSUhEUgAAC/QAAApoCAYAAABB2gXMAAAAAXNSR0IArs4c6QAAIABJREFUeF7s3QuUZVdBJ/y9b1fnYfp28gHNAI768RhmYHAUWmAQkIQkde+tJrENNGgcJUAc0AFFB+TxoYjyFj9xyQj6McNL0FABQydd994ikfAQBrQZQL5RkMcAKkIDku4OSeiqu6d2r6pMp1K37tm3Hqer+3fXYi1Wap+99/ntfR691n/vE4MfAQIECBAgQIAAAQIECBAgQIAAAQIECBAgQIAAAQIECBAgQIAAAQIECBAgQIAAAQIECBAgsOkCcdNb1CABAgQIECBAgAABAgQIECBAgAABAgQIECBAgAABAgQIECBAgAABAgQIECBAgAABAgQIECAQBPpNAg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LL0DJbAAAgAElEQVQ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sIpA7HQ635tSekRK6UdjjN8fQvjhGOPE0jEppZtCCJ8IIfxDCOEvY4wf63a7+f8nsgQIECBAgAABAgQIECBAgAABAltHQKB/64yVnhIgQIAAAQIECBAgQIAAAQIEtoTA4x73uO+dm5v7ixDCD1To8J/0er3LK5RThACBmgQuvfTS5ne/+92ZEMKjKnTBNV0BSRECBAgQIDBEIE5NTT1ofn7+2THGHw8h3HUMqdtCCH8dQnjX/Pz8u84777wvTE9Pz49Rj0MIECBAgAABAgQIECBAgAABAgQ2SUCgf5OgNUOAAAECBAgQIECAAAECBAgQOF0EBPpPl5F2nqeLgED/6TLSzpMAAQIE6hSYmpr6wcFg8MYQwo+EEBrr2JebY4xXdLvdq9exTlURIECAAAECBAgQIECAAAECBAiso4BA/zpiqooAAQIECBAgQIAAAQIECBCoT6DT6exKKT00hPDoxZ3hd8cYz1rqUUrpphDCJ0II/xBC+GCj0fj4zMzM10IIqb5en5otC/SfmuPqrE5fAYH+03fsnTkBAgQIbLzAvn37zjh69OhzU0q/FkI4cwNaPJZSurTf7/c2oG5VEiBAgAABAgQIECBAgAABAgQIrIOAQP86IKqCAAECBAgQIECAAAECBAgQqEdgamrqBwaDwX8KIfxUCOFfjtGLb6aU3rNt27bXzszMfFq4fwzBFQ4R6B/fsd1uXxZCeNf4NfyfI1NK3240GodTSp+OMX44pXRts9n82+np6e+uR/3qOH0EBPpPn7F2pgS2okC73X7H4rvgenb/thDC10MIt4QQDqaUPhpCuHHnzp2fnZ6ezv/Nj8C6CJx//vk7zjzzzDfGGJ+0LhWuXMmhwWDw2NnZ2fzvHT8CBAgQIECAAAECBAgQIECAAIGTUECg/yQcFF0iQIAAAQIECBAgQIAAAQIEVheYmpr6wcFg8HshhMeEEBrr5PWZGOMv79ixY3Z6enp+neo8LasR6B9/2Ncz0D+kFzmg+BchhP/SbDavE+4ff6xOpyMF+k+n0XauBLaewAYF+odB5HfET6aUXnfbbbdN33jjjUe3npgenywCeWf+I0eO/GEI4YoN7tPHU0oX9/v9b21wO6onQIAAAQIECBAgQIAAAQIECBAYU0Cgf0w4hxEgQIAAAQIECBAgQIAAAQKbL3DRRRedOzEx8aoQwpUhhG0b0YO8A+vExMTlBw4c+MJG1H861CnQP/4ob0Kg//bOpZS+FmN8dbPZfL3dhscfs9PhSIH+02GUnSOBrSuwyYH+E6FuizG+6dixY8+//vrrb9q6gnpel0Cn03lWSum167hAedip7D906NATDh48eKyuc9UuAQIECBAgQIAAAQIECBAgQIDA6gIC/WYIAQIECBAgQIAAAQIECBAgsCUEJicndzcajatCCPfdhA7fHEL4pV6v999CCGkT2julmhDoH384NzPQv9TLxWD/z/d6vWvM9/HH7lQ+UqD/VB5d50Zg6wvUGOhfwvtWjPEXu93uOzxHt/582qwzmJqauv9gMHhfCOFem9DmS3q93m9sQjuaIECAAAECBAgQIECAAAECBAgQGFNAoH9MOIcRIECAAAECBAgQIECAAAECmyfQ6XT2ppTeHEI4d/NaDfMxxhfv2LHjldPT0/Ob2O6Wb0qgf/whrCPQv9jbQUpp/9zc3JU33HDDN8c/A0eeigIC/afiqDonAqsLFDyPbkopTfb7/Y/VZXoSBPrzqQ9CCK9rNpvPnZ6e/m5dFtrdOgLtdvvlIYQXbEaPU0pP6vf77xy3Le8B48o5jgABAgQIECBAgAABAgQIECBQXUCgv7qVkgQIECBAgAABAgQIECBAgEANAq1W64kxxrxT/jk1ND+IMf56t9vNgRs79VccAIH+ilArFCsIUI7fyOpHfmYwGDxhdnb20xvVgHq3noAg39YbMz0msFaBgueRQP//wc6h/jc1m81fEOpf6ww8tY9vtVr3jDHm3fn/dcGZ3hZCeHdK6a3bt2//60ajcfjMM8+cu+WWW+6S6zh27NjdYowPjjFenFJ6bAjhHot1H44xtrrd7n8vaOsORb0HjCvnOAIECBAgQIAAAQIECBAgQIBAdQGB/upWShIgQIAAAQIECBAgQIAAAQKbLNButx8RQrg2hHDXTW76xOZuizE+udvtXlVjH7ZU0wL94w9XQYBy/EZGH/n1RqNx6czMzEdHF1XidBAQ5DsdRtk5ErijQMHzSKD/jnT5izdX9vv9N5lTBIYJtFqtdoxxfwhhe0Wl98/Nzf3s9ddf/+WK5cPevXvPu/XWWzsppfa2bdueNzMz809Vj11eznvAuHKOI0CAAAECBAgQIECAAAECBAhUFxDor26lJAECBAgQIECAAAECBAgQILCJApOTk9/XaDTeW7hz5Ub18B8bjcYFMzMzn92oBk6legX6xx/NggDl+I1UODLG+OX5+fnLZmdnD1YorsgpLiDId4oPsNMjsIJAwfNIoP/Oft4bXVWrCrTb7d8OITynItP7zzrrrL3XXHPNtyuWX/di3gPWnVSFBAgQIECAAAECBAgQIECAAIE7CQj0mxQECBAgQIAAAQIECBAgQIDASSewe/fu7bt27Xp9COFpJZ1LKX0txvj6+fn5d5x33nlfmJ6enl86ft++fWccOXLk3nmXyhjjs0II9y2pO4Tw9maz+dTp6envFh532hUX6B9/yAsClLmRL4YQ3j+ktZ0hhAeHEO4VQjhznB7FGP9ufn6+NTs7m9vxO40FBPlO48F36qetQMHzaKsF+t8XQvjSiIHNz83dIYTvDSGcM+YkeEWv13vhmMc67BQWWPx3ztUhhEsrnObRlNKl/X4/z9vaft4DaqPXMAECBAgQIECAAAECBAgQIHAaCQj0n0aD7VQJECBAgAABAgQIECBAgMBWEeh0Op2U0p8VBJFvSym9bOfOna+Znp6+pcJ5xk6n004pvTmEcPcK5XORkyJQU7GvtRYT6B+fvyBAmRv5k16vd/lqre3bt2/bTTfd9IBt27b9p5TSz4wRTHxzs9l8uoUs44/pqXCkIN+pMIrOgUCZQMHzaKsF+h/f6/XeXVEj7tmz595zc3O/HGN8SskzNKX0Nyml82dnZ79esS3FThOBwmfqx1NKF/f7/W/VyVPY55Hvp3Wei7YJECBAgAABAgQIECBAgAABAiergED/yToy+kWAAAECBAgQIECAAAECBE5TgX379p195MiRHLRqVyS4KcZ4RbfbvaZi+duLTU1N3T+ldF1K6V9VPPbqQ4cOXX7w4MFjFcuflsUE+scf9oIAZW6kKDA1NTV1j/n5+dfHGPOOsI2KvRyklK7s9/tvqlhesVNQQJDvFBxUp0RghEDB8+hUDvTfrjQ5OfmgRqPxnhDCfSpOnu+EEPb0er0bK5ZX7DQRaLVa94wxfqjiXHpnr9f7yRBCqpPHe0Cd+tomQIAAAQIECBAgQIAAAQIEThcBgf7TZaSdJwECBAgQIECAAAECBAgQ2CICk5OTj2s0GjnQv71Cl2+LMT652+1eVaHsikUmJyd/tNFozIQQzq1QxzdTShf2+/1PVih72hYR6B9/6AsClLmRokD/Yq9iu91+9sLXL15R8AWMzzUajYtmZma+NP6ZOXIrCwjybeXR03cC4wkUPI9Oi0B/Vmy1WhfEGPeHEHZUUY0xPr/b7b6qSlllTh+Brfie7D3g9JmfzpQAAQIECBAgQIAAAQIECBCoT0Cgvz57LRMgQIAAAQIECBAgQIAAAQLLBHbv3r19165d7wghPKEiztubzeZTp6env1ux/ErFcsD5DSGE/1ixjl/r9XovrVh21WI5HHPbbbc9PMZ4YQjh/iGEH44xTiwdlFL6dIzxyymlDyyU+WC32/2Hzdyhc9++fWfcfPPNDx4MBntDCI+IMd479y2lNBdC+ERK6X0TExMzBw4c+OKJ/aozqLSa6VK/QwifTSndcOaZZ350//79R9ZjLNerjoIAZW5ynEB/Pi52Op0XppR+s2Cn/lf0er0Xrtd5LtaT+/G9C2Px6Bjjj6WUHrA0xxbn2U2L8+xgjPF9zWbzb9d4ra9z9+upbvErJvle8diU0r8NIeyOMZ514n0jpfTZbBZj/Ei32z201p7WGeTbt2/ftm9/+9v3aTQaj4kxPjyE8EMxxn9xwvkenycxxs+klP682Wx+Ynp6+pa1nvN6HJ/H6qabbrpw27Zte1JKeZyO9zuldGsI4WBK6cODwaB/3nnnfWF6enp+Pdoct47sfNNNNz1g27ZtP758XqWUvpZS+ouF50B/586d7y/17XQ6uxav84uXORx/lix8NeTj8/Pz7zn33HP/ZrMc6riOxh2bE4/LO3vnLxg1Go1HL3xh6EdijMcXI544p1Z6Lo/TdsHz6LQJ9C/Om2tDCPm9beQvxviGbrf78yMLVixQ4X74tRDCJ1NKHx0MBu8/Ge4t+dSy2+HDhx+T10TEGB+87Fn/6RDCpxqNxjXnnHPO/9is53yd74t1vidXnGp3Klbne8BSZ/K/S44cOfJvUkp5Yc0PhxD+7bL3gePP1hBCXoD6wRjjX67HO9C4Zo4jQIAAAQIECBAgQIAAAQIECJQKCPSXiilPgAABAgQIECBAgAABAgQIbJhAq9W630JI9QMhhBxYG/VbtwBZu91+VAihW3HH1Q+dccYZU+MGwRfDYJeHEH41hHC/gkB1Dux9Lcb4pu3bt//Otdde+41RQOP+/aKLLvr+iYmJvGjhiRV3cf9MjPEXu93ue3OucLODSmswHYQQ/kcI4eXNZvO6zQqRrTYuBQHKXM24gf4crsuhqD8MIVxRcZ58JcZ4Qbfb/XzF8kOLLc6P5y0srMjXwV0L6rsthPDuRqPxipmZmRwATKOO3bt373m33nrrbAjhoaPKhhDGvqe0Wq324q7NVb4ssv/QoUNPOHjw4LEKfTpeJIc4jx49eklK6QU5wB9C2Fb12BDC52OMr7rlllv+5MYbbzxacNztResI8nU6nQemlPIikryg6JyCfudgfA7yvWLHjh03rCUgXnAvm11YSLB3Keheeg9dvLe/utlsvr40LJ9dCvr5pYmJiUded911eXHY8d8ll1xyt2PHjmXnp4UQdlZwztfhO+fm5l50/fXXf3mV8nnBzgUppVeHEB5c8Vl3OMb4e8eOHfud66+/Pi/UWNdf3ddRu93OCxZ/qsJJPb7X6+UvFS2//l9U1TLPqUaj8as7dux4+6hroGD+VOj6nYrcac6NU8moYwpsc1V38B1V9/K/dzqd56WUXlnxuLGf0yfWv4b74eEQwlsajcbvjPuVnYL3kjud62K/87y9rOL7ZP7y1puOHTv2/A26B5x95MiRcd7Bx3pfLHx2VpxSdyp2p4XGrVbrYTHG/O5T5etjd7oe2u12HrPfGrdDI44rXRgdJycnH9FoNP5zCGFPxXl0Yhf+Pr8vT0xM/N6Jz74NOjfVEiBAgAABAgQIECBAgAABAgTWJCDQvyY+BxMgQIAAAQIECBAgQIAAAQLrKdBut3O4+E0V67z60KFDl5eEYofV22q17hJjzGH0h1Ro+6sLu0D/WL/f/1yFsrcXWQwS/nRK6XdDCHcpOXaFsjmw+sa5ubnnrWfgKQfjjx49+iuLoeGSAG3u4iCltH9ubu7Ks88++6y5ubm8m/MPVDjPscNu62laEn6scE5jFykIzuU2xrbLB09NTd1/MBi8L4Rwr4od/pVer5fn71i/iy666NyJiYlXhRCuLAykL28vB+v+qtFoXDkzM/PXozrTbrdfHkLIQfiRv5TSs/r9/utGFlxWoN1u/3YI4TkVj3tKr9d7c8WyORSddzX/gxDCfSseM6zY4ZTSq3bu3Pm7paHxwlDimuZlDsNv3779v6SUpiqGwFdjyYsZfmFpsVGpX0HQ+fhCrzPPPPM7R44cyfP7dwoXIRzvWv4iSwjh50r7W9DPfx4MBhfPzs4ezPfPw4cPPzvG+JJx+rq4AOZp/X4/B8/vsLgmj+G2bdveEGPslJovOaSUntrr9W4Y5/gVjjkprqOC0PntAds9e/Y8YH5+/m2LC3mKOfJO7RMTE5cfOHDgC8MOLpg/xe3nnbKXLyIZp5JRxxTY5qrWFOjfzOf0Ot4P5xe+jnHt/Pz8L41YiHMn6oLzvf3ef/755+84++yzfzul9HNjPu+/ld8Ver3eNVUW742aH3W9LxY+O0edxrC/n7KB/qmpqR8cDAb534V5IeNaf/nfTn86Nzf3wtJrYK0NO54AAQIECBAgQIAAAQIECBAgUFVAoL+qlHIECBAgQIAAAQIECBAgQIDAhgrs3r17+65du64OIVxasaGSUOzIKlut1ltijD87smAIOUz8E71eb3+FsseL7Nmz5z5zc3PviDE+vOoxFcutW+DpwgsvvOv27dvfGUJ4bMW2hxX7nyGEpy98feCPNzLQv7gD9ltDCI9ZY39PPPz2RQk33HDDN9ex3spVFQTncp1rCk7nCkrC7iGEcb9OkcO07ZRSDrHfvTLG6II3p5RevHPnzteutgN14Rc4infPn5ycPKfRaByoOBcrLwhaXADx+hDCk9Yh2H67ZpWA73L6wlDiWPNyHQLmw2bM2Nd1QdD5S4PB4IJGo/HsEMIz1zhe8zHGF+/YseOVo3ZWXzrhgn4e/wrF2Wef/dlbb701X48/PvoyW7VE3q3/Bb1e77VLodtOpzOZUsoB9LVe6/n6fmq/38/PpbF/J9N1VBA6zwHdl7VarctijP+14i7bQ41ijH8XY3zczMzMZ1cqVDB/xhkHgf5eL+8IX/TL98O1LA5apbHi98aC95Lj7wjz8/O75ufnpysukl3NJe/W/7Rut5u/bDHyizzDKqrzfbHw2Vk0R04ofMoF+vNXpI4ePfqixa/0lHyRqIph/vrLM3u93tvXMq+qNKQMAQIECBAgQIAAAQIECBAgQKBUQKC/VEx5AgQIECBAgAABAgQIECBAYEMEJicn7x5jvDHG+IAKDRwaDAaPnZ2d/XSFspWKdDqd56WUXlmlcIzx+d1uN+80PvK3GCZ+1zqEG4e1lcOfL9+xY8dLp6envzuyQysU2Lt373m33npr3gV1vcLx31jYoboZQjizQn+Kw79TU1MPHwwGeUHFWgOjw7r38cFgsHd2dvYrFfq/rkUKgnO53WK75Z1ttVo/FGPMu2DftcKJHA8D9/v9j1Uou1Qkttvt54UQXjrmLr2jmsoLbF7XbDafO2z+L87v2RDCQ0dVFkL4Xwsej+52u39foezxIq1W634xxg+EEO5Z4ZhKCwYmJyfv3Wg0rgshPLBCncVF8k7w8/Pzl+Wd2qscXBhKLJ6X+esghw8ffl2MMX+lpVGlT2OU+cxgMHhCyXOjatA5f+Ejxpjn2E+vU/8HMcZf73a7+esSI4OsVfuZv6QSQnhqCOE/LCzQuWgMw5UOOZpSurTf77+v0+nsXVy4c+461f3NRqPRnpmZ+atx6jvZrqOSQH8O4aeU3lLxOVqF58NnnXXWnmuuuebbywsXzJ8q7Swvc1oH+mOMb+h2uz9fApfDzEeOHMlfZXnKOt1Pljd/p4U4q/Wv4L3kQymlZzYajemU0r8qOedVyt40GAymZmdnPzxOfXW/LxY+O8c5xXzMKRXoz193OPPMM98YY8yLGTfql5+Fr2o2m78x7r+dNqpj6iVAgAABAgQIECBAgAABAgRObwGB/tN7/J09AQIECBAgQIAAAQIECBA4aQQ6nc6/Tyn1Qwg7K3TqIzHGdrfbPVyhbKUiBYGlkFJ6a7/ff/KoilutVjvGmHeqrxKWHlXdan8fGWoednAOjh0+fPiqGOPetXRgDccWhX/b7fYjQgjXboLp+88666y9K4Uf13CuIw8tmYfrEejPQeojR47kxRyTIzuXk8UpPavf77+uStkQQt6Z/4Uppd/coFDiUjdGhp8LvkRwbDGc3Kt4jjnQ//gYY95FvEoQfeSXRXIIedu2bf11DESueCo5MDw/P9+anZ394qhzLQwlFl3TmxTeO36KpQsZNjjoPIo970795G63e9WogoX9PBRC2DWqzsK//2WMMe+mnHfSXu/nXa/ZbF42PT19S0mfTsbrqGqgfzHMf5f1towxvrrb7T5/+SKRwvlTMgy57CkX6C9ZAJpD+b1eL38No9JvMcz/hwuLy/Lipo38Vb6/FLyXfDPG+K0NeHYd3L59e/vaa6/Ni0Ur/06G98XCZ2flc1tW8JQJ9G/i/M+EI98dxx0QxxEgQIAAAQIECBAgQIAAAQIExhUQ6B9XznEECBAgQIAAAQIECBAgQIDAugq0Wq0nLuzOPzK4uNjoO3u93k9W2bm4aidzsPmWW27JAbqRv5TSdw4cOPDPqxXcxCDRUjfGCqa02+0c7ntZxTDySJsxClQO/25WQPOEc3hzs9l8+mbu3lkQnMvdrGw3Yq6+aGH3/N+qOHaVr71Op/Okdd5herUurhpOXPxSRjeEsKPCeb6m1+s9t0K540U6nc7rU0rPqFD+qymlH+v3+58bVnYDvpYxqluVFq4UhhIrz8tNDu8dtyhZyLDBQedRY5P//o+NRuOCmZmZz65W+CToZ15Ulnf9PrvKSRWWOTYYDPLXJPIXKyr9TtbrqGqgv9JJjlfoKzHGC7rd7udPPHyD588pFehfXASXFxVeWGEIvplSurDf73+yQtnjt6dNWgS31J1vhhAu6fV6HxnxjnBZCCF/aaqu3yCldEW/339b1Q6cLO+Lhc/Oqqe3vNwpE+hvtVpPiTG+cRP/TZLfHX+i2+3m90M/AgQIECBAgAABAgQIECBAgEDtAgL9tQ+BDhAgQIAAAQIECBAgQIAAAQJZoN1ul4SKX9Lr9X7jZJWrIUy4RHF0cXfx91WxmZqauv9gMMhl71Wl/AaVqRT+XQxFvSeEcMEG9WOlanOI7Mp+v/+mzWqzjkD/4pck9i8s7Nhe4Tw/nlK6uN/vf2u1slNTUz8yGAzyLvfrvVv3as0ODT8vXpOzIYSHVjjHD51xxhlT+/fvPzKqbKvVukuM8b0hhIeMKrtQZv+hQ4eecPDgwWMrld29e/f2Xbt2vT6E8LQKdVgWBj4AACAASURBVK1bkWG7dp/YQGEosdI1nevf5EUft59SSumanTt3PmnUYp0NDjpXGsP8RZhvfOMbVw6bN7mSk6GflU5m/EJXHzp06PLVDJaqPpmvo5Mg0J+ZfqXX6/3uiUOxwfPnlAr0dzqdn04p5XeCKs/LG5rN5iVVvy6x+LWXt4cQzhz/Uik+cuTu94XvJcUdqHhAZcuT6X2x8NlZkeJOxU6JQP/U1NQPDAaD60MI96sIMR9CyItlPnVC+XuHEH4khHBOxTpyscrvfAV1KkqAAAECBAgQIECAAAECBAgQGEtAoH8sNgcRIECAAAECBAgQIECAAAEC6y3QarXeEmP82Sr1ppSe1e/3X1elbB1lChcnLHXx70MI70spfTjGeGtK6UdjjI9ZDLY0Cs5jZDhrsa7Ybrez4S8U1J2L3rwQqn9/jPHDg8HgaIxxdwjh4WP0c6nZSuHfTqfzrJTSawt37fz8wo7of577mhsb0/R/NhqNC2dmZv6p0Gms4oXBuUp2ozrSarXuF2P8QAjhnqPKhhBG7jK/uIPxu/M6nQr1LRXJway8S/CHckArpfQvYow/tnBN5GugZFHAH/R6vWeu9PWOdrv98oVdxF9QoU8jz3Gpjlar9bAYY14ocG6Fep/S6/XePKxcp9PppJT+rCTMmVL6Wm5/8b6RF/TsXnT7oYWvLmyr0Kdc5OshhIt7vd6Jobg7HFoYSqw0L8cI7+U+3ZZS+ujiNf3JGON983W9OE9KAnyVFuusMeicd79+fwjhsymlLzUajYellB45xr3yaF770Ov18rWx4m8t/UwpfXvR81MLX5r4pxjjD4cQ/l0IoWQODeva8fEKIXw8hPD/NxqN3YPB4IExxvzMKAktV74mT+braA2B/uPB1RjjxxY9/3UI4f4hhDz371HxOl8qNttsNveeGDJfvGdfHEL4nmV1PSyE8MsV6v/Owni+IoSw0tdHvtNsNt9bNdReoa0VixTaPr7X6+VnVNFvcfHbH1d8Jh1LKf2Hfr//ziqNTE1N3WMwGNwQQnhglfKLZfL19eeNRuMvUkqfH/N+mL/u9Oxut/v7w9otfC9ZXk1+t/3g4rzNX0jJ74z5f3kOV31G5ToPDQaDx87Ozn56lM/J9L6YFxjd7W53e0yM8W7L+p2/CPabFedSfocdOj6DweDTy10K303udD1MTk4+qNFoPOjEPqeUzl7490n+qle+94z6De3zSv3NlbXb7Xyv+X9HVZz/nlLqzs/PP+P666//8vLy+X52+PDh58QY/5+Kz5nir8BU6aMyBAgQIECAAAECBAgQIECAAIFxBAT6x1FzDAECBAgQIECAAAECBAgQILDeAjlc/qchhCdWrHisMFbFutdUbIxd778eY7xyx44dM9PT0zm0d4ff1NTUDw4Gg7wbbA5AVfmNDGflSjqdTg7C5t35v69KpYtB2pft3LnzNSsF8zqdzgNTSn8UQsiB1ZLfyPBvafA3xpgDPj/X7XbzzulpWWfi5OTkQxqNRt4FNwfKqvzutKNxlYPGKVMYnBtpV6UPrVbrnjHGHBa+T4XyNy2Exyf7/f7HhpVttVpPjDHm0GOVHYxHBbPOOHz48FNjjK+puOPqN1NKF/b7/bxr6x1+7Xb7UQuLT7ohhB0jzjOHvZ/Y7/ffNcqj1Wo9M8Y4NGh3wvGrBpILA/O52ptCCL/UbDb/eKX7xuL1/V8Xg+6jTiP//Y96vd4zVloIkf9Y2L8q8zJ2Op1XppR+tUrnQgiDEMJV27dv/8Vrr732G8uPyQG+o0eP/kpKKS/YqBrsH7lYZ8ygfA7WPmvHjh2z63RPHzk+Y/Zz1Tl00UUXff/ExMRbC+bQicOSn2VvnJube97111+f27nD76KLLjp3YmIif43iSRUXaeXx/4ler5e/JDL0VzhPN/06Kgyd5/7l8/5v27dvf8FK8z6EkK+jHMT//1JK31/xWqq8OKLgeTTyuVCxb2MXK7QteYeMe/bsuff8/PwLQwhXFITQe81m87KqCxkKF4Ienxdzc3PPWen6Ov/883ecffbZL0gpPa9ifz+TUrqg3+9/daUBKJgHJx7+qRjjFd1u9xMrPVfy/WXbtm1viDF2CgZ91UVxuZ6t8r5YeM+u8ky9A+NaA/0rjUnh/bWoz4uLiq4JIUxWmA/7m83mT464tvK98YUppbxoosqi6Lf3er2fGfYOVKFPihAgQIAAAQIECBAgQIAAAQIE1kVAoH9dGFVCgAABAgQIECBAgAABAgQIrEWgMCSSmyoJY62la8XHFuwCnncq/bsY4+NmZmY+u1pDi7tN5uBTpS8YLCyMGBlULQgi567dFmN8crfbvWpEP884cuTIH4QQnlIxQJOrGxn6Kdm1M5vOz8+3Zmdnv7haXy+88MK7TkxMvHtxN/NR4/yXZ5111uQ111zz7VEF1/r3wuDcSLsq/Sm8/lYN1i6Gsq5d2JH3wipthxDe3Gw2nz49Pf3d1cq3Wq1Hxxjz7vVVdut/Ra/Xy+HLO/z27t173q233pp303/oqL7FGN/Q7XZ/frVyeefdXbt2XZ3z7qPqCyHsP3To0BMOHjx4bKWyk5OTj2s0GnnH6CqLIPLO75f0er38RYOhv8L7xldijBd0u93Pr1Rh4RwZOS8LFxTlRUov2bFjx8tWCsif2N/CeTJy8VNh6DIvTvnA3NzcZTfccEMeo6G/xbmYw4v5CxRVfquOT2k/QwhfGAwGPz5qt+tLLrnkbseOHesVLChbel48rdvtvmO1cOS+ffvyYp2rYox7qwAshNdf0uv1fmO1sif7dVQYOs/P3Wd1u903jgqZttvtRyyMUb7vVrk/5t309/R6vRtHuRc8j7ZaoD8vZvzSqPMPIdx74aspPxRjPK9C2duLVH0PWTpgcVFd7lOVRYb5vvXr3W43f3Fm+YLFE7uZA82Xp5Tywq5RX8PIi9iu6Pf7b1vpPAvmwfHDU0pX3XbbbVfeeOON+esi63kffE2v13vuanVulffFwnv2yGfqcpOtFuifnJz8vvyliQqLjIcu2lxuUPLOl1L6m5TS+bOzs/mLRX4ECBAgQIAAAQIECBAgQIAAgdoEBPpro9cwAQIECBAgQIAAAQIECBAgsCRQGBbNh52Ugf7CUNZNg8FganZ29sNVZkJhsHLVcFbhTph54cGru93u80eFCvN5LI7le0IIF1Q5r1GB/pJATt61vMS03W7/u4UvCuRd/O8+oq+VA5AVz3loscLgXHHIa6WG1/P6K9gFP3flw2edddaeqgslOp3Os1JKr62wWOTjKaWL+/3+t5afb8GCm6F1LNXZ6XT+5cLXAD64sCjh/64w7kN3Fl5cGJDDz0+oUM+xGONTut1u/sLEyN/U1NQ9BoPBDSGEB44sHMLQPhbOkZHzsiR0GUJ4e7PZfOqoRR9L59dqtZ4SY8wh6Cq78q66WKcwdJmDgBf3er1PVbAOe/bsuc/8/Hy+/1T5MsaqX40o7OfRlNKl/X4/B4hH/lqt1s/EGN9c0TM/L17c7XZ/q8rzot1un7+wwOZACOF7RnZkxOKvrXAdlQT6SxzzTv3tdvsNIYT/WMExFxm503kuVPA82mqB/opMYxX7zGAweMKoxTIn1lx4jZXcD/O8eF0I4RcqnMnQRWcF86D4uV64CGfVhXFb6X2x8J498pm6fHy3WqC/oL8j381OtGi323kR2IsrzP9Dg8HgsSXXbYU6FSFAgAABAgQIECBAgAABAgQIFAsI9BeTOYAAAQIECBAgQIAAAQIECBBYb4HCsGhu/mQN9D8+xvjOisHHP+j1es+sEnpc8i4MPl196NChy1faEbzVat0vxviBEMI9K4zl5xqNxkUzMzNVdrM9Xl1BMCcXXzWo1Gq12jHG/RV3Lv+jXq/3jALTkhDkyJ1hK1iOLFIYnCsOea3UgdIFHqtdf51O5/UppTwGo37HBoPBZbOzs9eNKrj094IFM0MXYBQsOBgZUC2Ym6vurj45OfmgRqPx5yGEXRUsbmg2m5dMT0/fUqHs8SIF4fmhYcnCe/Sq87KwrqKQfD7fwq9E5B2kO71e70MreRaGLovvEQVjk4PyQ78aUdjPd/Z6vZ+sep8sfF58JqV0Qb/f/2qV+Tk5OXn3GOONMcYHVCj//sFgsGd2dvbmlcpuheuoIND/lcFg8MjZ2dmvVHBZeu6WPCt/rdfrvXRU3QXPo5H3y1FtrfXvBbZrbWrY8XnRzf65ubkrR32h48QKCp+/lXcnP+G5mb8wkBd1jfp6w1dTSj/W7/c/t/wEC+ZB3p3/Sf1+P78HV/oV3gM+dMYZZ0zt37//yEqVFzyT8+G1vi8W3rOL3/UK38Mr/Zuq8Nld1OeC/n4kxtjudruHq0ywVqv1xIXny6pfF1usp/Z7WJXzUYYAAQIECBAgQIAAAQIECBA49QUE+k/9MXaGBAgQIECAAAECBAgQIEDgpBcoDInk86kUPtnkE8/h8LeFEH66QrvFoaxcZ+Huo/9rIcT16G63+/fL+9Nuty8NIfxZxYUHxSHV9QwqFQTExwrjFATAZpvN5t6SIHWFeXCnIiXBuVGLIUraLwxDrnj9rWcwb1jfq86HlNKz+v1+3pn4Dr+Sa2hYHUsVttvt3w4hPKeC89DFNfnYVqv1zBjj71eoZ9Vd2ocdXzXovBDE/JuU0vmzs7M5RH+HX+E9etQinYfFGGdDCOdWOOfS0OXxKgt3vB4abi68l1UKSZ94zoVh+aFBxsJ+lgYt7xJjzF8SeEiF8Sqqe3Jy8pxGo5F36H9MhbpHhXlP+uuo4D77pYmJiUded911/1DB5XiRqtf5Yn0v6fV6eefqVX8Fz6Oxnr+j2i/5e4FtSbVVyg5CCH81GAx+eXZ29iNVF8osVVw4bm/v9Xo/U9JGwYKBY4tf7ugtP+mCeZAPLXo/L+hfrnvVMHfV94P8NaeU0mS/3/9YlQFeKrOe74sbec9efAaWPGcrjdl6vgcsdy8I9I/176eScVaWAAECBAgQIECAAAECBAgQIFCngEB/nfraJkCAAAECBAgQIECAAAECBI4LFIZE8iGVwiebydtqtUpCj2OHwwt2dF4tnJWDfC+u4DO0jtWOXa+gUqfT2ZlSyuGyR1To66phz2HHFwRqv5BSelTVnacr9HfFIoXBuaLw7Gp9KgxDrnj9dTqdf59S6ocQdlY4/+Lwc66z3W5fEUJ406j6U0pv7ff7T16pXLvdfnkI4QWj6lgIMK/HjvU5hH9Fv9/Pi31W+uWFQH8aQnhihf4MXaSz2rEF96Z/HgwGF8/Ozh5cXl/hPXrVeVl1DEMIY91/ct8LvuaQiw+9Hxfey4rn9O7du7fv2rXr6vwYrDD+Q3fQLuxn0X2jcOxX3UV/yPX4jhDCT1U4/9Xu8VviOiq4zxYH+jdiDhQ8j8YKSFcY88pFCmwr11lQ8LYQwoEY40u73e4nSgL3BTuIj7Wga/G5WWnxWYzx+d1u91XLz7tgHoz1fl4wdkOvi632vrgR1+uJ41YQkK88ZoXPgqLnTMG7eP4KxAfm5uYuK/kSRsG1rCgBAgQIECBAgAABAgQIECBAoFYBgf5a+TVOgAABAgQIECBAgAABAgQIZIHCkEg+5KQL9E9OTu5uNBp5F+P/q8KoVtodd6V6SkLTq4SzqgYovzIYDB45Ozv7lQrndHuR9QoqlQR8QgjFXxLIHS7o66YEFguDc0WBqdXGsCBQN/T6KwhqfyeEsKfX691YMq9y2QKfoeHfgqDb0AB9wdz8Sozxgm63+/mVzrUgbJ8PH7rAYDXHwvvrivfWwjpG7dD/lhjjz1YY+7HuP4v1lgS8hy7WKbg/5GaLA/35oE6n87yU0isreAy9bgr7WXTfKBz74oVVBfee1a7pkgV1tV1HBecq0F/hgjixSIFtYc1FxQcxxpm5ubmnv/e97/3HKkcWfOll6IKeUe202+0XhRB+a1S5YV/9KXjujvV+XjB2Q6+Lgmdy7mPt74sbec/OJ1jwnlN5zAqfBRv5nMl9/lYI4T83m813TE9Pf7fC3FaEAAECBAgQIECAAAECBAgQILAlBAT6t8Qw6SQBAgQIECBAgAABAgQIEDi1BQpDIhnjpAv0t9vtvMPyn4UQGiNGaxBC+Iler7d/nFFdawio0Lo4nJnPaa19XHJpt9vn511vQwjfM8oqpfSkfr//zlHllv+9oK9rGreq/SoMzhUFpob1oXCX8KHXX0EwceygdoHP0JB2wTUwdIf4Vqv1+Bhjnm+jrverDx06dPnBgwePreRfGEIcayFQwfmGYYuASuoYFgrN5z85OXlOo9HI1/RjKlwTxbu9n1hnQYh16GKdgvtDbnqsQH/Bs2PotVfYz6L7RuHYFz8zCsK8qwX67xdj/EAI4Z4V5lVt11HBuQr0VxjIZdd71YWKhTWXF48xfnl+fv6ylb52cmJthc/ej8QY291u93BpjwruhSvecwueu2O9n6/HdbHV3hc38p6dB2GrBfpznwu+QHbiJXBzjLGXUnpHjPGD3W73UOn1oTwBAgQIECBAgAABAgQIECBA4GQSEOg/mUZDXwgQIECAAAECBAgQIECAwGkqUBgYzEonXaC/1Wo9M8b4+xWGcE07vRda3SmcNTk5efcY440xxgdU6GtR8HOpvvUKKrVarScu9POqCv3crCIbPu8Kg3Njjc9yrMI5Nez6K9kRfTPGa9VAbEHAccWdfDudzutTSs8YcSKDlNIV/X7/bcPKlXxxYzPQhoXSC+fI0Hm5GfefJaeCa2noYp3Ce9lYgf7C4OWKbRT2s+i+UTj2tQT6t8p1tB7B5WH3gY2YAwXX0Jrea9bj3lZgux7NVanjmyGES3q93kdWuf/vTCn1QgiPqFLhJpRZ8fotmAdjvZ8XjN1qO/RvqffFjbheT5wfhc+VSu+2hc+CoudM7vvU1NQ9BoPBDSGEB65hrt+8sK74r1JKV09MTMwcOHDgiyGEtIb6HEqAAAECBAgQIECAAAECBAgQ2FQBgf5N5dYYAQIECBAgQIAAAQIECBAgsJJAYUgkV1EpfLKZ2gUB4bF3J188n5Lg9J3CWYUhohXDzKNcC9sYGvopMB3VpXX5+7hfAShpvDA4VxyY2qjrb4xruIRlnLKrXmcFYbc7XUOtVusuMcb3hhAeMqJjX4kxXtDtdj8/rFzheI/jUHrMiruXF47v0HlZeG8Yayf1pRMuDHmv+Ewp7O+4gf6S3eUF+vfvP7J8Um+V62g9gsvDLujCuVrp2VHgutUC/ZXfIfft23fGkSNH7pVSelyM8dkhhPsW3FQPbt++vX3ttdd+Y6VjCsesoNmxi674FYCCeTDW+/l6XBdb7X2xcOwrXa8njnrBO07lMVuv94DVZufi14/eHkI4c+xZfMcD88Kaq7Zt2/a6AwcO/K1w/zqpqoYAAQIECBAgQIAAAQIECBDYMAGB/g2jVTEBAgQIECBAgAABAgQIECBQIFASUs/VVg5jFfRhTUULwkSr7hxepRMF4acvpJQe1e/3v7pUb2GIaKyAamEbWybQP2z38v/N3r2AWXYVdKJf61Q3aYauJDzaMcxAAHG8M5cb1ObqCAJpktSjQ8f4aF6CdLyYqB++URG9k0YUQbiiDjMQxiGJIBdolJgOdU5VAjRE4XOknZHLMBcviDFOMtpiku4wSdPVZ91exalYVKrqrHXqVO2qrt/+vnzV6bP2Wmv/1tr77O7+77VLxqy0TGVwrjrktVQ/xsfHL4gx/lEI4SkF/VwyuFkZ9CpoZtVFVgyYVvT3WLfbfd7MzMxn5ntUEZT7wLFjx15y9OjRU8sdTeV4rxqloIIl51SFV25iWIH+ga4/A4xTiDG+ut1uv3GxT+W1bKD+DqONyjqqrhuVY9/ICv2b5Tyq+O6uvk9YizlQ4XrWBvoXXhP2798/cvz48R+KMf5mReD4pzudzluWuvZWjlnB5XvVRZacdxXzYKD782GcFxX34KtGKqxgxe+DyrGvumbn/lXcpxSPWeV3QXWfe675z4P5wZlfqzjHCock5IcrD46Ojr7/0KFDXyndSTkCBAgQIECAAAECBAgQIECAwHoKCPSvp7a2CBAgQIAAAQIECBAgQIAAgWUFKgI9IaX0Y9PT02/dSJwVYaLqoN7i46ywelhblSGi9QioCvQvGODK4NyggamvmVJjY2NPa7VaHwkh7Co4p+5OKT1nenr68wvLVga9CppZdZG+AdOKc/aqTqdzw3yPxsfHXxlj/Ld9ethNKR2Ynp5+10rlKsd71SgFFWzJQP9yD+tswOulFfo3xwr9S55Hq/nu7nfuVs7Vou+OiutT3+ttv/6v9vMK29zUah4KnQ8cvzmE0Cro9+dSSnsWPlg5v0/lmBU0teoiAv2rJnyoAoH+TuclA3LG8fHx74kx/scQwnkD1rHSbl+IMf5ou93Ob1pKa1C/KgkQIECAAAECBAgQIECAAAECAwsI9A9MZ0cCBAgQIECAAAECBAgQIEBgmAIV4drc7Gs7nc7BYba/2roq+i/Q/7XYAv0LPCoClHmvolBmv7k9Pj4+EWO8OYSwvV/ZEMKfpZQum56e/oeFZTdjoL90BdsY49vb7faP5OPdvXv39l27dn3gjMMVfazujDHuabfbeUXYZbfK8S4YnlUXEehfQFgZuF2PB6AE+gX6lzzJK+dq0XdHxfVpKwX6w/79+x954sSJwyGESwquuKe63e73zMzM3LK4bOWYFTS16iIC/asmfKgCgf7BA/1ziJdeeukTt2/f/u9SSnsLH56pGb3TIYTfHh0dfbXV+mvYlCVAgAABAgQIECBAgAABAgTWWkCgf62F1U+AAAECBAgQIECAAAECBAgUCYyPj78gxvi+osJDCjIXtlVUTKD/H5kqQ2oC/QtmWEWAMu9VFMrsN4Er5m6u6v2dTudFi1c13YyB/oo+P/QQw+Tk5D9PKd0eQnhSH9cPHDt27CVHjx49tVK5yvHuN5TD+Fygf4Fi5bVMoD+EP3rEIx6x9+YlQvfLTc6KldWXrXuznEcVx1r94F/lXC367qhw3VKB/jyXC9/UMj/t39zpdH528TlQOWbDuL73q0Ogv59Q+ecC/asM9Peo4+Tk5DenlH49hLAnhDBSPgRFJW8YHR29Rqi/yEohAgQIECBAgAABAgQIECBAYB0EBPrXAVkTBAgQIECAAAECBAgQIECAQH+BycnJf51Smg4hnNu/dPhkjHGi3W4fLyhbVCSvuPrAAw88pqRwSul/fuhDH7pnYdmKUHR1UG9xnypCgQ8LQFYGyAZ6E0JlGwL9Cwa4IkCZ9yoKZa40pytXGg4ppR+bnp5+6+I6K8LxJafYMMoUBUwLz9uH6ip8m0E3pXRgenr6Xf0OpHK8+1U3jM+3aqD/ezudzh8sBqy8lg0U6B8bG3taq9X6SAhhV8EAWqHfCv1LTpPKuVr03VFxfSq63hbM74GLVNwX5TaWPN9rGq+8Z50ZHR298tChQw8sbKNyzGq6N2hZgf5B5R6+n0D/cAL9D8nu27fvcadOnXpFCOGqEMJTh7RqfzfG+G/a7fbrFz+oOrypoCYCBAgQIECAAAECBAgQIECAQLmAQH+5lZIECBAgQIAAAQIECBAgQIDAGgpUrHyde3F3Suk509PTnx9WlyrfEPCw1VYnJiYOhBCuL+jPqoJvlcHpj3W73ctnZma+PN+v8fHxx8QYbw0hfGtBX4tCf4vrqQypDSPQvyrTAod1K1IRoMx9Gmh8Fh7M+Pj402OMHw4hPLbgIJd1rpyX1at4F/RtoCLj4+PfFmOcCSGct1IF8w8yTExMvCmE8Ko+jd0ZY9zTbre/0K9TleO96hBqv/4s93nl+C47L9fj+jN/DBW23RDCd3c6nZtXeS0bKNBfOgdz35Z7oGZY19ylxr9y7KvP7Yog9rBW6G/sPKo41uoH/9ZiDlScQ41/B1fY5mm+6jkwPj7+1Bjjx0MIFxRcV5ecu2sxZgV9qS5SMQ8Gsq0Yu2XPi8KH83L/Gp+ruRNrPfY13yul50Pld8Gq709XmqhXXnnl+Q8++ODzYozfm1J6Xgjh66sn9j/usCHmxCr6b1cCBAgQIECAAAECBAgQIEDgLBIQ6D+LBtOhECBAgAABAgQIECBAgACBzSzQWyn8phDCWMFx5BWwXzA9Pf37BWWLikxMTBw8k5e8tqRwjPHV7Xb7jQvLTkxMXBFC+GDBipHLhkdL2h4fH78gxvhHIYSnFJR/WKCmMpCz5Kqy/dodVlCpJkSWUnrh9PT0+/v1baN/XnPMQwj0x8nJyTeceePEzxW6rBjWrQjl3dntdp81MzNzZ2G7a1as4ny4OaV0VYzxD0MI39mnQx84duzYS44ePXqqX8crQ3cDvTGjXx9KPq9wytUtG+QbGxt7VKvV+lAI4bkF7T7sgaSCfR4qMjk5+fMppTcU7LNsmK/yWjZQoL/iuyMfyjDeJFAVtKwc+0YC/ZvlPKq4Rgr0F5y4i+7B3hNCeHHhbqsO9FdeG/4ypfSd09PTdy/sX+W5NfQ3UxVahcr7kmrbYZwXNX3cCPeLlfOn6pqdx7Xymlg0ZpXztbrPpfNxqXL5z5D33XffJSMjIwdSShMhhEdV1veOTqfzw1bpr1RTnAABAgQIECBAgAABAgQIEBi6gED/0ElVSIAAAQIECBAgQIAAAQIECAwqMDEx8VMhhN8o3P/3Op3Oy4YRvqh8mOBUSumK6enpzsJ+jo2NPa3Van0khLCrX/+XeiCg3z7zn1eGdJYMmJaGp86Env5bSunimZmZvyvtXy43rKDS5OTkv04pTZ+ZE+cWtP+wtyYU7LPhitSE0lYb6N+7d++/6Ha7Hw0hPL4Q4qc7nc5blitb8VDM/wwhXN7pdI4UtrumxQpX9v2rGOOPppRu7HOO54eNDkxPT7+rpNNjY2NPaLVafxxCeEJB+ZuPHTv2fSUPChTUVVVkmEG+ycnJt6WUcnCu37ZkCLbfTr3P48TERB6DCylQHwAAIABJREFU7y8ov2x4uvJaNlCgv4EHD6qClpVj30igf7OcR6XfvSEEgf6CE3dhkQrbvFtRgHmlLtTc853JVy8Xxs/XqfeGEF5QcLhDfzNVQZtzRSrvS6ptK8Zu2fNis90vVn63VF2z85hV/lmhaMwqvwuq+1w6H/uV6/2Z7gdCCK8PITymX/n8+aB/3impWxkCBAgQIECAAAECBAgQIECAQI2AQH+NlrIECBAgQIAAAQIECBAgQIDAmgpUBlDuarVae6ampv5itZ0aHx9/aozx4yGECwrqWjJUNT4+/pgY460hhG8tqGPgYO74+PgrY4z/tqCNJR88yPsVBphz0WVXrl6p/WEFlSrfRvC5lNKexSvgFjhtqCKVwbmBA1P79+9/xIkTJ95ZGHjORnfGGPe02+0vLAdWudL4hlkNtfC6k8+nd8UYD/R5C0dfp4V+lSvWfymldMn09PSfr/ekHWaQb2JiIhteX3AMAz/4MTY29nUxxiMxxn9Z0M6ybyKpvJZVB/p37969fdeuXR8IIeQ3vPTbln2zRWU/q64blWPfVKC/5s0PjZ1HwwguLzdJ1mIOVHwfDXSv0G/C13xeYZurLQowr9T++Pj4RIzx5hDC9oJ+LnteVDzQk5tZ8aG6gn4MVKRiHgxkWzF2ywb6N9v94lqcrwsHt/C+Zn6XovOh8rug6ntmoInZZ6f80GpK6ZaU0jcW1H9Pt9u9bGZm5mhBWUUIECBAgAABAgQIECBAgAABAmsmINC/ZrQqJkCAAAECBAgQIECAAAECBGoFeqsqHg4hXFK477/vdDqvXO0q/RUB99ytD4+Oju47dOjQA4v6WLMi9EArrVb65BXFn91ut/9msWVlEK06pDqsoFIv7PqeEML3FcyHqpXRC+prpEhlcG7QwFScnJx8TUrpl/uE0xca/Fqn03nNSiiTk5PfkFLKK/6XrDZfFXxfy8GoDKn168oHjh079pKaVfQnJibyKrK/0K/i3ud9x6GwnqpilUYrzsvKoOFAb94YGxt7fqvV+oPCsO2y17jKa1n1tbLynPlYt9u9fGZm5suLB6+yn1XXjcqxbyTQnz02w3k0jODycifuWsyBiu+jrRboz/d7bw8hXF14IV32Ic6JiYnvDCG0Qwg7C+r60x07dozddNNN9xaUHVqRinmQ2ywKhy/s3DDOi812v7gW5+tC08rv2aIxq/wuKP6e6T0M+t0FE/aDnU4nP0RTvFXcCwz8AGFxZxQkQIAAAQIECBAgQIAAAQIECBQICPQXIClCgAABAgQIECBAgAABAgQIrJ/A+Pj4y2KMNxQGje9PKV0xPT2dQ8QDbRMTExeFEPLK+l9XWMGyK6SOj49/b4zx/YV9rw7mjo+P7+mtCFsS/Fo2WFz5RoKj27dvnzh8+PDfF/qE8fHxp595mODDIYTHFuzTL/xbMx8+22q1LpmamvofBe0uWWRsbOzJrVbrF3fs2PGq9Q7N5Q5VBueKA1PzB7t///6R+++//6dSSr8SQjin0OnzrVbr0qmpqTtWKl8ZqMtVrfqBnPHx8RfEGC/sdDpvXs2DPZUP9SzHMNBDJZWBzr8LIVzW6XQ+XTh2Dyt25ZVXnv/ggw++udvt/urMzMwXS+oZZpCvsq7qBz/y2yeOHz/+vhjjlQXHdn8IYbLT6fzRUmUrQ5dv6XQ6P1MzDycmJn4qhPAbBf3MRZZ9uKGyn1XXjcrxajLQXxOMbuQ8GkZwebm5shZzoOL7aEsF+sfGxp7ZarWmQgjnFZ67r+10OgeXKtu7Hs+EEP73grq6McafbLfbJW9pWq66/DDCq1JKd0xPT+f71b5bxTzIdRWFwxc2OqzzovLPD43eL67F+brQdDMF+kvfPBZjfHu73f6RvhN2QYFK5+q5W9MXZQkQIECAAAECBAgQIECAAAECJQIC/SVKyhAgQIAAAQIECBAgQIAAAQLrJrBv377HnTp1qhNC2F3Y6F92u93vmpmZ+Uxh+YeKjY2NPaHVat0UQvjWwn1XDJeOj49fEGPMDxd8U0F9VYHCXqjyD0MIewrqXjFY3FvpPx/3WEldIYRf7HQ6bygoG3p155WxJ0rKn7HqF+ivMc1N3jA6OnrNoUOHvlLY/kPFLrvsssePjIwcCiE8M4Twhzt27Diw3qH+yuBcVTB37969X3/69Om3xRivKHzoJNvkufSK6enp60s8K1ZDzdWdjDG+vN1uv6+k7sVlem+aeHdvZeNf6HQ6v1kTpl5YX2X4bbnuVofPc0WVb97Iu3xsx44dVw4yNy+++OKd55xzzu/EGF8YQvizbrd75czMzJ39/CtD3X3nZWWQverBj96DVb9X+MDKiiteV4YBv9RqtSampqY+1c8zf54fHhoZGZlOKX1jQflTvYfX8nfjw7bKfvYdn4UNVI59Y4H+zXAeDSu4vF5zoOL7qBtC+O7a1bML5n1xkQrbXOfAwd2xsbGntVqtfC/2lMLOrXju5joqr4dfCiHs63Q6nyxsf2Gx/HaeV6SU8gMBD8YYD7Tb7XwvuOJWMQ8Gsq0Yuzu2bdv2rFtuueW/L9XhynvwXEVj94trec3OB1Z5T1N0PlR+Fyz7RpnFY9dbof+DBfel1d8vFc5W6O93IfA5AQIECBAgQIAAAQIECBAgsC4CAv3rwqwRAgQIECBAgAABAgQIECBAoEZgfHz8qhjj7xSEO+ar/YcQwis6nU4OJqWCtnKo6bIQwn9IKT2xoPx8kb7B0omJidefCSr/QmGdRYHavOL0iRMn3hRCeGWhSd+VRycmJg6EEIpC2iGEL6WUXjo9Pb1kmHT+WAfoZ961b7i00jSklN538uTJVxw5ciSvvl2yLTcfBg57lTS6VJnK4FxfuxBCvPzyy588Ozv7UzHGq0IIj6rpW0rppnPPPfeFpQ9IVK42nLuSQ/0/1m638/lecu7OBeCPHz/+qhjjLy4Iba/q4YDKoNpyhMu+FaOfeeXKwrm6T5w+fXr/rbfeele/uuc/37t37//W7XbzAxD5rSTzW9HDAZU+fefl5OTkN6SU8sNPTyjo/8l8TS15YGNsbGz3yMjIHxRe1/uudl0RBpw/jM92u93n93vzQW8Ovz3G+AMFx5+L/FlK6bLp6en8XfewrbKffcdnYQOVY18duKwI8/ate6OfRxXHumJweb3mQOX3UfVbhwrnflGxCttcX1GAeWHD+WHTr3zlKz+ZV8iv/B79XEppz/T09N3LHUjl9TBXU3RPtrC9Sy+99Lxt27blN9n84IL7yKKHAyrnQbVtxdj1PS82y/3iWl6z87hvgEB/8QOOFW8NO5lS+v7p6enfL7oofPXBuct6D27/kz77HOt2u88b5OHw0r4oR4AAAQIECBAgQIAAAQIECBAoERDoL1FShgABAgQIECBAgAABAgQIEFhXgQFWeZ/v36dDCG+IMd7WbrePLez0/v37R+65555/NjIysjcHiEMI/6ryoO5qtVp7pqam/mKl/fbu3fsvut1uDqo+vqT+GONfhxB+qN1u37pUoPnSSy994sjISA5+TpbUl1dUz4GzdrudV2BddhsgQPbllNKrzj333HcuFe6enJz8VymltxSu+r+wX33DpXv37r2w2+3eFkJ4aqFBLvaFGOOrd+7cefNyYfQ8J+67775ntVqtgyGE5y7xsERedfito6OjP1saaK/o35JFK4NzX8yrtS/T5kgI4Zt7qwhXhfjn64sx/n+nT58e7xdOXtz++Pj4C2KMOTi+vdAjvwVgemRk5OenpqbymzaWDPbn1eUf+chHvjillIP8Fy5R932lKw4v1a+JiYlfCiG8rrDPi4ut+FaMfnVWhqbnq/uHbHHy5Ml3r/DwSty7d+/Tut3ua/LLAM4cX54Xi7e+b6Oo7F/fczo/aDI5OfmGlNLP9bPpfZ7PxXfOzs6+6rbbbrtv8T75XD5x4sRLQwi/FUI4r7DOvg8+VYYu55rtXdN/eOfOnTOHDh06vbgvA1zTcxUrhqUr+1kyPg91u3Ls+4buF3tUhHn71l3Z13U/jyqOtW9webHjWsyBiYmJi0MIHwoh9AvD5u7kkPl3T09P3154/g21WIVtbjffo91R2IGvSyntjjHuKnygcnG1RQ86DPD9k68tN7RarddNTU0teyz5QYTZ2dlrUko/HUJ4zOLO5evV6dOnv2dmZuboch6V9yWNBvo3y/3iWpyvC8dvLQL9u3fv3r5r164PnHnALL/lqe+WUvrdc88994cPHTr0wEqFe/W+J4Twff0qLZmv83X0HjDND3rn+/t+24oPzfXb2ecECBAgQIAAAQIECBAgQIAAgWEJCPQPS1I9BAgQIECAAAECBAgQIECAwFAF9u7d+4xut5tXhH/soBWnlO7trQA+aBBrvumikPx84QGCWXnXv4kx3ppS+ngI4cEQwtN74fj8c6kQ7nIsR7dv3z5x+PDhv+/nVruSaa++L/dC5H/X+/9zQgjfcSZsm9900OrX5hKfF4VLB3hrw3xT8/3ND3v8eQhhWy+c9y0hhGcUrLSbx/7ftNvt/OaFohXkBzB4aJfK4Nxqmuq3b9HKvUtVkt/UcPz48ffFGK/s18gSn/9NCOH2lNKfxBj/NqV0fqvV+raU0refeZvDNxWcCwP3uzIAt7jrxavRLmcyPj6+J8Z4cwhhZ6VbXrX2T/Iq7jHGHMqc7V0/LkopPTPGeH5BfSu+jaIyKF10Tg8YvJw71larNZNS+kKeHzHGPWfmzCWV3xX5AYxXTE9Pr/iWksrQ5WLmPBc/lq/peS7HGPNbCSZ618uaa3rfh8kq+1k0PvMHUzn2fUP3i5EqgthFdW/k86jiWDdEoH9sbOxprVbrIyGEfA9VsuUHb/JbQ/5TCOF47w0qu0MI13U6nd8oqWDQMhW2gzYxyH59z935SnPw/tSpU/meN3vVbNn88zHGP+52u//pzAOd96aU/mmMMX9nFt2b9Xt4r/K+pNFAf4bbDPeLa3nN7hl8W4xxpvABt+Ixm5ycfFtK6YcrJmi+B//smQcK/2tvnyeHEB6ZUrpy4VsrJicnJ1NKH1zw1qWVmsgPGL/x5MmTb1nmYcb8wOA3p5RuWPRGopXqLHrwpuK4FSVAgAABAgQIECBAgAABAgQIDCQg0D8Qm50IECBAgAABAgQIECBAgACB9RCYnJx8YUrpxsKAx1p2acWw6+KGK1eFHGa/7zsT6No7MzPziZJKBwzUllRdU6YoXJpD4idOnLguhHCgpvIhlT2dUvqhfuHfYbRVGZwbRpNL1fF3rVbriqmpqRwSH2gbGxt78sjIyHRK6RsHqmB1O93ZarUu7fc2jcVNVAaXF+/+gWPHjr3k6NGjp1bR9RxCe01K6ZcHfDhmFU3Pvdnjze12++eXqqTSpuiczu00eI3/vdHR0R/s9+aNytDlavyX3TfG+OvtdvvVKz1QVNnP4vHJnaoc+6LQ/cKDrQhil9a9Yc+jimPdEIH+8fHxx+QHDUMI37rKyf1/djqdX1llHSvuXmG7lt1YWHfRQ0OLzoUcwD9c+XDSsI7nT0+dOjX54Q9/OD+I9DVb5X1JcTh8vpGKsSs6LzbD/eJaXrOza+UDisVjNjExke/BV3wQrmBCPmwce2P2zhDC9xfsP18kv6XicyGE/CDj/Ntwzg0hPDOE8PUV9eQHlC/rdDr5wV8bAQIECBAgQIAAAQIECBAgQKBRAYH+Rvk1ToAAAQIECBAgQIAAAQIECPQRaDKYN9+1j+3YsePKm266Ka/2X7xNTEysdzBroJXkV7GSabFFn4LF4dIGH5QYaA4MAlQZnBukiX77fK7b7X7fzMzMZ/oV7Pd5A+dA7tJA58H8sQz4do0c3DwwPT39rn4m/T5vKojYb4XmylB38TndxPH2O9aFY1QZuuw3vIN8/tlWq3XJ1NTU/1hp58p+Fo9PbrNy7EtD9w8dTkWYt7juJuZVPqB+c6viWIuCy6uYq8VzYIAVuZeaqlsx0F/1IOg8WkMPOZ2MMb683W6/b6nBq7wvKQ6HL/jefc+ZYPaLCy6QxefFRr9fXMtrdnZcq0D/AG/tWGpYlxzHhh4EzW+4+MVOp/OGgvmnCAECBAgQIECAAAECBAgQIEBgzQUE+tecWAMECBAgQIAAAQIECBAgQIDAKgXixMREXjU6r+46ssq6anf/yKlTp16w1IqlJRWNj48/O8b4wXVYbTUHUq4fHR390X4rTi/ud1PBxwX9KA4W5n3Gxsae0Gq1bhrCisElQ5jLfLbb7T5/Zmbmi6U7rKZcZXBuNU0t3jeH0m+enZ19xaDzfanOTE5OXplSuiGEcN4wO7tMXQOfB/P1VYbg5ne7M8a4p91uf2EYx9gLImaz7xpGfQV19H0jQ2Wou+qc3r9//yOPHz/+9hjjDxT0dbVF+h7rwgYqQ5er7dvi/fNK2fs6nc4n+1Vc2c+q8akc++LQ/fwxVYTcq+reiOdRxbEWB5fnHddqDgx4TVw8ZbdSoH+130P5nvcnz7yZ6tfW6e1UeWXzX+p0Om9c7i0glfclGyLQv9HvF9fqfB3wXqZ4zHbv3r39cY973O+s8vt62etbAw+CDvTgTb/vZJ8TIECAAAECBAgQIECAAAECBAYVEOgfVM5+BAgQIECAAAECBAgQIECAwHoKxPHx8e+JMf7H9QoGp5T+/bnnnvtzhw4demA1BzoxMfGdIYTfDyF83WrqWWHfHB574+jo6MHaMP98ncNeyTSvUpxSuj6E8PqCY64Kl+b6Lrnkksdu3779/SGE5xXUv5oiHzt9+vRLbr311rtWU0nNvpXBuZqqVyr7DzHGH2+323mV3DSsSufrWYdzIDd1Osb4+p07d/7KoOdBrqQyvDx/iB84duzYS44ePXpqWHa9kPtbY4wHQgitYdW7RD1Fb2SodKk+p9fpeP+y2+1+V83bJypDl38fQnjMkMZrxRWzF49jZT+rxqdy7KtC9/k4KkLu1XWv07zKh1F0HlUc64YJ9OcA765du94WQvg/VnEd2iqB/i+HEH5mdHT0dw4dOpSD8oNuOdT/ohDCfwghPGrQSgr2y/39iU6n886Vvvsr70uKw+EL7hGGvkL/fN0b9X5xLa/Z+dgrH8SpGrO9e/c+o9vtdlbxsPKK17d1umcMKaX3nTx58hVHjhy5v+BcUYQAAQIECBAgQIAAAQIECBAgsC4CAv3rwqwRAgQIECBAgAABAgQIECBAYBgCl1566RO3bdv2uyGE5w6jvmXq+EKM8Ufb7fatwwo3X3755U+ZnZ19T4zx24fc76EFsYe4mvHcivatVuvCEMKHQgj/pM8xV4VL5+vKbxY4fvz4q2KMr1mDwNvplNIbzj333F9d7QMdteNdGZyrrf5ryqeU/jbG+Oujo6NvW+vjvOyyyx6/bdu261JKe4cUeF54LH+Xg+/tdjsHzFb9QMLExMQvnXkbyOsKcfObDQ5MT0+/q7B8TbE4OTn5kpTSb/eC4jX79iubHwR63+zs7I/cdttt9/UrXBnqHvScHjl+/PhPxhhfO+RzuhtjnJqdnb2m9uGcmtBljPF1KaX8JopXrnKO55DtD3U6nfeWzueafoYQqsancuyrQ/cVIffqunvzesOcRxXHumEC/dlwCA/9ne2B/nzPcPj06dM/cdttt/11v+tp6eeXX375vzx9+nT+btlduk9Fuc/FGF/cbrf/c799Ku9LqsLhue21PC9y/RvxfnEtr9n5mNcy0J/rn5ycfGFK6cYB3yLR9/q2hn9uyt3PD8y9bufOnW9azQOg/c4bnxMgQIAAAQIECBAgQIAAAQIEBhEQ6B9EzT4ECBAgQIAAAQIECBAgQIBAkwI5nHdZL+T6TcPqSC/cfO3o6OjvrkW4ef/+/SP333//958JfL5lCOHcvPLrDdu2bbv2lltu+e/DMlhl6CkHm2+enZ19xYc//OEvjY2N7W61WvmhiEf36V9VuHRxXfkhj5GRkd+KMe47E8IeWaVFPobpVqv1qna7/dlV1jXQ7pXBuUHaOBlC+NiZcfmt0dHR29Y5zDTsc/fLKaXfPH369JtKQumlWJVBuDtjjHva7fYXSuuvLXfppZeet3379jeklK4aMDy3uMmj3W73x2dmZj5ZGhivDHWv+pzevn37vxvSwx/5Aa1X79y584ODrJhdGbrMoeVfnZiY+MF8fg34UMKnW63WS6empv6fmnlS2c+q8akc++rQfUWYt7ruhYYb4TyqONa+gdfF82Mt50BuKz+UNTIykldSH+SByrM10P83Mca354fVDh8+nN/QMfRt/t6x2+3+eozxnw6hgX8IIbym5l638r5kwwX658020v3iWp+vlfcx1WMWQshvkRj0u67o+rYGc7/xe/whnL+qIECAAAECBAgQIECAAAECBM5yAYH+s3yAHR4BAgQIECBAgAABAgQIEDiLBeLevXuf1u12fz4vIDtgePLLMcbO6dOnf/u8887740ECn7W+OTR/4sSJ5+dAVQjhWypXcv5SCOE927Zte+Mwg/yLj6H3JoRfCSG8oDBAnFd6/fGFbzWoCCtVhUuX8+619xMhhBeHEP555bjMubZarf9ramrqjsp9h1q8Mji3YtsppXvPjEsO7/2XlNLHY4wfHR0d/X/XOcS/VB/j2NjYd4yMjPx0Smmi8tzNK8t/Psb45gceeOD/PnLkyP1DHYAQQmWA+QPHjh17ydGjR08Nux9LnJfnbdu27UdCCDnY/9TKa0de9f2mVqv1xqmpqc+UBvnn+1BpMpRzeu/evRd2u92fCSG8PIRwboVvfuDpaIzx13bu3Hl4Ndf1iutY7t5DoeUBrqH5gZCDo6Oj7x/k/KzsZ9X4VI59dei+IuReXfdScyYH+5s6jyqOtSjwuvD41nIOzLeTA7bHjx9/YYzxl0MI31B6TuaHatrt9htLyw9SrsK2uvr8XdpqtY6nlL6YUvrP+bs0xvjJdrt9rLqyAXfohZv3pZR+LITwrMJ7s/nW5q6JIYQ3jo6O3lJ7jam8L6kOh1eMXfV5sRT3RrhfXOvzdR0C/XO0A3zX5d3+MqX0ndPT03eXnA4L/tyU/7yX31ZR+/DuhrnHLzleZQgQIECAAAECBAgQIECAAIGtLSDQv7XH39ETIECAAAECBAgQIECAAIGzRSCv/P3Pzqyu/h0ppWfGGJ94Jrz6zTHGbfMHmFK6LwebQwh5RfvbW63Wn01NTf1tbbB1mGA5KHny5MlvjzFeEkK4MAdVYow7FvT5izHG/9YLY9/ebrdz39Mw+7BSXfv373/k8ePH82q84zHGb4kxPjmXTynN9kLiH922bdvUhz70oS+uZ7/6Hf/k5OSu3lzYs8xcaNS1X/+30uc5pHjvvfc+pdVqPTfG+O0hhG+cn2cL51oI4S9SSh8+55xz/uTmm28+sZWMljrWgmtHvrb9eUrpT7rd7sfOP//8v1xNsL1J74I58mAvwP9fU0ofGR0d/S/DestKZejyYauQL7qGPmt+he2U0lyfU0qf2IjX0CbHez3b3krn0ZBd4+WXX/7k2dnZ57VarWemlJ4RYzxvwb3LZ1JKf9FE8H3Ix7khq+sFnP+XlFK+x/nmEML/unD1/vnrS4xx6NfEDQmyik65X1wF3oJde991+Tsu/3nmohjj0xb/+SullB+0W9WDpbmdEydO5D/fPS+llN/Sln+98Noz99165sHH/HDu7THGP13PB2+Go6kWAgQIECBAgAABAgQIECBAYCsLCPRv5dF37AQIECBAgAABAgQIECBAgAABAgQIECCwpMBqA/1YCRAgQIAAAQIECBAgQIAAAQIECBAgQIAAAQIlAgL9JUrKECBAgAABAgQIECBAgAABAgQIECBAgMCWEhDo31LD7WAJECBAgAABAgQIECBAgAABAgQIECBAgEBjAgL9jdFrmAABAgQIECBAgAABAgQIECBAgAABAgQ2qoBA/0YdGf0iQIAAAQIECBAgQIAAAQIECBAgQIAAAQJnl4BA/9k1no6GAAECBAgQIECAAAECBAgQIECAAAECBIYgINA/BERVECBAgAABAgQIECBAgAABAgQIECBAgAABAn0FBPr7EilAgAABAgQIECBAgAABAgQIECBAgAABAltNQKB/q4244yVAgAABAgQIECBAgAABAgQIECBAgAABAs0ICPQ3465VAgQIECBAgAABAgQIECBAgAABAgQIENjAAgL9G3hwdI0AAQIECBAgQIAAAQIECBAgQIAAAQIECJxFAgL9Z9FgOhQCBAgQIECAAAECBAgQIECAAAECBAgQGI6AQP9wHNVCgAABAgQIECBAgAABAgQIECBAgAABAgQIrCwg0G+GECBAgAABAgQIECBAgAABAgQIECBAgACBRQIC/aYEAQIECBAgQIAAAQIECBAgQIAAAQIECBAgsB4CAv3roawNAgQIECBAgAABAgQIECBAgAABAgQIENhUAgL9m2q4dJYAAQIECBAgQIAAAQIECBAgQIAAAQIECGxaAYH+TTt0Ok6AAAECBAgQIECAAAECBAgQIECAAAECayUg0L9WsuolQIAAAQIECBAgQIAAAQIECBAgQIAAAQIEFgoI9JsPBAgQIECAAAECBAgQIECAAAECBAgQIEBgkYBAvylBgAABAgQIECBAgAABAgQIECBAgAABAgQIrIeAQP96KGuDAAECBAgQIECAAAECBAgQIECAAAECBDaVgED/phounSVAgAABAgQIECBAgAABAgQIECBAgAABAptWQKB/0w6djhMgQIAAAQIECBAgQIAAAQIECBAgQIDAWgkI9K+VrHoJECBAgAABAgQIECBAgAABAgQIECBAgACBhQIC/eYDAQIECBAgQIAAAQIECBAgQIAAAQIECBBYJCDQb0oQIECAAAECBAgQIECAAAECBAgQIECAAAEC6yEg0L8eytogQIAAAQIECBAgQIAAAQIECBAgQIAAAQIECBAgQIAAAQIECBAgQIAAAQIECBAgQIAAAQJDWabzAAAgAElEQVSLBAT6TQk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JoXSCk9KYSQ/7t4UW8u7P1//ixvi3/m3/urBfvM/3rh793R+zz/3tx/McaFnzcPoAcECBAgQIAAAQIECDQuINDf+BDoAAECBAgQIECAAAECBAgQIECAAAECBAgQIECAAAECBAgQIECAwFoJ9EL7ufoc2s/B/BzWXyrEv1ZdWFjvfKD/SO83P9YL+s///3r0QRsECBAgQIAAAQIECGwgAYH+DTQYukKAAAECBAgQIECAAAECBAgQIECAAAECBAgQIECAAAECBAgQILA6gV6A/0AI4blLrLy/usrXdu/5lfxzyP9IjFHIf2291U6AAAECBAgQIEBgQwgI9G+IYdAJAgQIECBAgAABAgQIECBAgAABAgQIECBAgAABAgQIECBAgACBQQQ2cYC/3+HmgH8O9VvFv5+UzwkQIECAAAECBAhsYgGB/k08eLpOgAABAgQIECBAgAABAgQIECBAgAABAgQIECBAgAABAgQIENhqAgsC/BeGEPJK/FtlE/DfKiPtOAkQIECAAAECBLaUgED/lhpuB0uAAAECBAgQIECAAAECBAgQIECAAAECBAgQIECAAAECBAgQ2HwCC0L8Lw8hPGnzHcGa9DgH/G8843FDjDH/2kaAAAECBAgQIECAwCYUEOjfhIOmywQIECBAgAABAgQIECBAgAABAgQIECBAgAABAgQIECBAgACBs11gQYj/uSGEi9fieGfvu2uu2gfv+FSYve/uuV+fuverP/M2//nsvV8tN///+dfbznv8Q+W2nf/VXy/8ve3nX9D7vQvmfn/Hhc9Yi0PIdeYw/1y4P8Z4w1o1ol4CBAgQIECAAAECBNZGQKB/bVzVSoAAAQIECBAgQIAAAQIECBAgQIAAAQIECBAgQIAAAQIECBAgMIDAgiD/tQPsvuQuOYifQ/kP/vXRuc8fuOPoXIh/vbcc7M/h//zzkRd+60MPAAwx7J+D/Ud64f7800aAAAECBAgQIECAwAYXEOjf4AOkewQIECBAgAABAgQIECBAgAABAgQIECBAgAABAgQIECBAgACBs11gmCH+heH9poL7teM1v7J/DvaPXvT8Ya3mP7dqfwjhhhhj/rWNAAECBAgQIECAAIENKCDQvwEHRZcIECBAgAABAgQIECBAgAABAgQIECBAgAABAgQIECBAgAABAltBYFhB/hziv//ThxtbeX/YYzW/kv8jL9wddjxx92oD/lbtH/YAqY8AAQIECBAgQIDAEAUE+oeIqSoCBAgQIECAAAECBAgQIECAAAECBAgQIECAAAECBAgQIECAAIH+Ar0g/7UhhAP9Sz+8xNkW4O9nMMSA/w151f4Y45F+bfqcAAECBAgQIECAAIH1ERDoXx9nrRAgQIAAAQIECBAgQIAAAQIECBAgQIAAAQIECBAgQIAAAQIEtrxAL8h/fQjh4lqM+RD/iT8/HPKvt/KWA/6jT98Xdl60L+RfD7DlVfuvEuwfQM4uBAgQIECAAAECBIYsINA/ZFDVESBAgAABAgQIECBAgAABAgQIECBAgAABAgQIECBAgAABAgQIfK1ASikH+HOQ/0m1Nvfefl04de/d4f5P31y761lffn7l/tGLnh92XnTFIMebg/2vjTHmlfttBAgQIECAAAECBAg0ICDQ3wC6JgkQIECAAAECBAgQIECAAAECBAgQIECAAAECBAgQIECAAAECW0Fg0CD//Gr893z8uq3ANJRjzOH+HRc+I+Rwf/5ZuVmxvxJMcQIECBAgQIAAAQLDEhDoH5akeggQIECAAAECBAgQIECAAAECBAgQIECAAAECBAgQIECAAAECBOYEUkp5Jf5rQwgHakjyavxC/DViS5fN4f7Rp+8L5z/7mtrK8kr9ecX+HPC3ESBAgAABAgQIECCwDgIC/euArAkCBAgQIECAAAECBAgQIECAAAECBAgQIECAAAECBAgQIECAwFYRSCkd7IX5iw7ZavxFTAMVGjDYn8P8N8YY8zjaCBAgQIAAAQIECBBYYwGB/jUGVj0BAgQIECBAgAABAgQIECBAgAABAgQIECBAgAABAgQIECBAYCsI9KLGYlUAACAASURBVFbl/2gIIa/O33cT5O9LNLQC88H+nRftC/nXhVsO9l8VYzxSWF4xAgQIECBAgAABAgQGEBDoHwDNLgQIECBAgAABAgQIECBAgAABAgQIECBAgAABAgQIECBAgAABAl8V6AX5D5Suyi/I39zMGTDY/9ozD2ncEGPMAX8bAQIECBAgQIAAAQJDFhDoHzKo6ggQIECAAAECBAgQIECAAAECBAgQIECAAAECBAgQIECAAAECW0UgpXRQkH/zjXYO9u+48Bnh0c+5unTF/hzmvzHGmMfbRoAAAQIECBAgQIDAEAUE+oeIqSoCBAgQIECAAAECBAgQIECAAAECBAgQIECAAAECBAgQIECAwFYQ6K3Kf30I4eKS47339uvCPR+/rqSoMusoML9i//nPvqa01Rzs32O1/lIu5QgQIECAAAECBAj0FxDo72+kBAECBAgQIECAAAECBAgQIECAAAECBAgQIECAAAECBAgQIECAQE8gpZRD/B8tAXnwjk+FY4cPhtn77ioprkxDAjnYv2vfwblV+wu2HOp/bYzxhoKyihAgQIAAAQIECBAg0EdAoN8UIUCAAAECBAgQIECAAAECBAgQIECAAAECBAgQIECAAAECBAgQKBJIKR0MIVzbr3AO8N//6cNW5e8HtcE+33nRFeHRz7k65IB/ny2H+m+MMeb5YCNAgAABAgQIECBAYBUCAv2rwLMrAQIECBAgQIAAAQIECBAgQIAAAQIECBAgQIAAAQIECBAgQGArCKSUnhRCuD6EkFfnX3G79/brBPn7IW3gz3OYf/Tp+8L5z76mpJc52L8nxph/2ggQIECAAAECBAgQGEBAoH8ANLsQIECAAAECBAgQIECAAAECBAgQIECAAAECBAgQIECAAAECBLaKQEoph/g/2u9486r8d7/r6pB/2ja/QA7279p3MOy48Bn9DiaH+V8bY7yhX0GfEyBAgAABAgQIECDwcAGBfrOCAAECBAgQIECAAAECBAgQIECAAAECBAgQIECAAAECBAgQIEBgSYGU0sEQwrX9eKzK309oc35esVp/DvXfGGPM88VGgAABAgQIECBAgECFgEB/BZaiBAgQIECAAAECBAgQIECAAAECBAgQIECAAAECBAgQIECAAIGtIpBSyqvy59X5l93yavzHDh8MD97xqa3CsiWPMwf7L3jZO0L+2Wf7qxjjk/sV8jkBAgQIECBAgAABAv8oINBvNhAgQIAAAQIECBAgQIAAAQIECBAgQIAAAQIECBAgQIAAAQIECDwkkFJ6Ugjh+n5h/hziv/vdV5PbIgI5zP/o51wddl50Rb8jzqv174kx5p82AgQIECBAgAABAgT6CAj0myIECBAgQIAAAQIECBAgQIAAAQIECBAgQIAAAQIECBAgQIAAAQJzAqVh/ntvvy7c8/HrqG0xgRzqH336vnD+s6/pd+RC/f2EfE6AAAECBAgQIECgJyDQbyoQIECAAAECBAgQIECAAAECBAgQIECAAAECBAgQIECAAAECBAjMh/m/uBLF7H13hWOHD4a8Or9t6wrkYP8FL3tHyD9X2IT6t+4UceQECBAgQIAAAQIVAgL9FViKEiBAgAABAgQIECBAgAABAgQIECBAgAABAgQIECBAgAABAgTORoGU0sUhhI+udGw5xH/3u68+Gw/fMQ0gkMP8j37O1WHnRVestHcO9V8VYzwyQBN2IUCAAAECBAgQILAlBAT6t8QwO0gCBAgQIECAAAECBAgQIECAAAECBAgQIECAAAECBAgQIECAwNICJWH++z9989zK/DYCCwVyqH/06fvC+c++ZiWYHOq/McZoApk+BAgQIECAAAECBJYQEOg3LQgQIECAAAECBAgQIECAAAECBAgQIECAAAECBAgQIECAAAECW1QgpXQghHD9Sod/7+3XhXs+ft0WFXLYJQKPfs41Qv0lUMoQIECAAAECBAgQWEJAoN+0IECAAAECBAgQIECAAAECBAgQIECAAAECBAgQIECAAAECBAhsQYGSMH9elT+vzm8j0E+gINSfq3itlfr7SfqcAAECBAgQIEBgqwkI9G+1EXe8BAgQIECAAAECBAgQIECAAAECBAgQIECAAAECBAgQIECAwJYXSCldHEL46EoQd7/76vDgHZ/a8lYAygV2XnRF2LXvYL8dhPr7CfmcAAECBAgQIEBgSwkI9G+p4XawBAgQIECAAAECBAgQIECAAAECBAgQIECAAAECBAgQIECAwFYXEObf6jNgbY9/23mPD0945S0rNfJXIYQbrdS/tuOgdgIECBAgQIAAgc0jINC/ecZKTwkQIECAAAECBAgQIECAAAECBAgQIECAAAECBAgQIECAAAECqxLoF+afve+ucOzwQSvzr0rZzjnUf8HL3hHyz2W2HOq/KsZ4hBYBAgQIECBAgACBrS4g0L/VZ4DjJ0CAAAECBAgQILCEQErpSSGE/F9+5fLC7cLe/+TP8rb4Z/69/Jfw89v8rxf+3h29D/Pvzf0XY1z4uTEhQIAAAQIECBAgQIAAAQIECBAgQIAAgTUQ6P3d7xeXq1qYfw3Qt3CVhaH+Pf6NYAtPEodOgAABAgQIECAwJyDQbyIQIECAAAECBAgQ2KICvX+4yUefQ/s5mJ/D+kuF+NdDaD7QP78Sz8d6QX8r86yHvjYIECBAgAABAgQIECBAgAABAgQIEDjrBYT5z/oh3pAHKNS/IYdFpwgQIECAAAECBDaYgED/BhsQ3SFAgAABAgQIECCwVgK9f6w5EEJ47hIr769Vs8Ood34l/xzyP+L1u8MgVQcBAgQIECBAgAABAgQIECBAgAABAltJoPf3w9ev9HfDd7/76vDgHZ/aSiyOdZ0Ecqj/Ca+8ZaXW8r8DWKl/ncZDMwQIECBAgAABAhtPQKB/442JHhEgQIAAAQIECBAYisAmDvD3O/78F/t55X6r+PeT8jkBAgQIECBAgAABAgQIECBAgAABAgRCCCmljwrzmwpNCuy48Bnhgpe+Y6Uu/FWM8clN9lHbBAgQIECAAAECBJoSEOhvSl67BAgQIECAAAECBIYssCDAf2EIIa/Ev1U2Af+tMtKOkwABAgQIECBAgAABAgQIECBAgACBagFh/mqyuR3yqvLbzn/8Qzvn/8/b9vMvmPt56t67595oMHvfXYM1sAX32nnRFWHXvoMrHXl+S++eLUjjkAkQIECAAAECBLa4gED/Fp8ADp8AAQIECBAgQGBzCywI8b88hPCkzX00Q+t9DvjfeMbjhhhj/rWNAAECBAgQIECAAAECBAgQIECAAAECW1IgpZTT09cud/DHDh8M93/65i1pkw96PrT/yAt3zxnseOLuuRD/fHi/H0wO82fDHOy3lQk8+jnXhPOffc1KhV8bY1wx9V/WklIECBAgQIAAAQIENo+AQP/mGSs9JUCAAAECBAgQIDAnsCDE/9yVXpG8Gq7Zk3fO7f7giT8Op7/y1V/P9n7O/br3+exX/vqrn/X+P/962zlPeKjpbY944tyvv/b3vvr5yCOeMPf7O0aftZqurrRvDvPPhftjjDesVSPqJUCAAAECBAgQIECAAAECBAgQIECAwEYUSCldHEL46HJ9u/f268I9H79uI3Z9zfqUg/qjT983V3+fUHlxH3Ko/863Pr+4vIIh9An157/XvyrGeIQVAQIECBAgQIAAga0iINC/VUbacRIgQIAAAQIECGx6gQVB/mVXU6o9yBzEz6H8kyc+Mbfrgyc+MRfiX+8tB/tz+D//PGfnMx96AGCIYf/8DwD5L/9zuN8/Aqz3AGuPAAECBAgQIECAAAECBAgQIECAAIF1Fej9ffIXl2s0ryh/97uvXtc+NdXYjgufEfIK/MMK8C8+DoH+wUa2INS/x1t4B7O1FwECBAgQIECAwOYTEOjffGOmxwQIECBAgAABAltIYJgh/oXh/aaC+7VDN7+yfw72P+qxLxzWav5zq/aHEG7wjwG1I6I8AQIECBAgQIAAAQIECBAgQIAAAQKbQSCllFfmzyv0P2zbCmH++ZX41yrEvxD1/k/fHI4dPrgZpsWG6mMeo137Dob8wMUy25EY454N1WmdIUCAAAECBAgQILBGAgL9awSrWgIECBAgQIAAAQKrERhWkD+H+L/8pfc2tvL+agyW2nd+Jf8do88M54w+c7UBf6v2D3uA1EeAAAECBAgQIECAAAECBAgQIECAQOMCKaWcLl/yTa9n82ry6xninx/k7JnD/PkhCVu9QB6zC172jpB/LrO9NsboaYl6WnsQIECAAAECBAhsMgGB/k02YLpLgAABAgQIECBwdgv0gvz5H1oODHKkZ1uAv5/BEAP+N+RV+2OMR/q16XMCBAgQIECAAAECBAgQIECAAAECBAhsVIGUUl6VP6/Ov+R297uvPuvC5+sZ5M/B/Rzin73v7jnfez5+3UadCpumX3mF/gte+o7l+psX5rnK391vmuHUUQIECBAgQIAAgQEFBPoHhLMbAQIECBAgQIAAgWEK9IL81y/3CuSV2poP8d//pfeG/OutvOWA/87Hvig86rEvCvnXA2z+cWAANLsQIECAAAECBAgQIECAAAECBAgQINC8QO/vmb+4XE/uvf26syqAnoP8j37O1WHnRVesKX4O8T/410fPKrs1BRug8kc/55pw/rOvWW7P/Pf2e2KM+aeNAAECBAgQIECAwFkpINB/Vg6rgyJAgAABAgQIENgsAr3VknKQ/0m1fb7vrjeF2a/cGe7/+/fW7nrWl59fuf9Rj31h2Pm4Fw1yvPkfBvKrfPPK/TYCBAgQIECAAAECBAgQIECAAAECBAhseIGUUl6ZP6/Q/7Ath9Lz6vxnw5aD/Lv2HQx5ZfdBtrzCft5yPSttudyxwwfPujcaDGK21vsUjOmRGOOete6H+gkQIECAAAECBAg0JSDQ35S8dgkQIECAAAECBLa0wKBB/vnV+O+9601b2q/m4HO4f8fos0IO9+eflZsV+yvBFCdAgAABAgQIECBAgAABAgQIECBAYP0FUkoHQgh58ZiHbTmYfudbn7/+nRpyizn0Pfr0fSut5L5si9ng/k8fnltlPz8IcMFL37Fi7862txkMeSjWpLo8vhe87B0rPWhxlUV41oRepQQIECBAgAABAhtAQKB/AwyCLhAgQIAAAQIECGwdgd4rj68NIeR/XCne8mr8QvzFXMsWzOH+nY99UTjv8T9bW1leqT+v2O+VvrVyyhMgQIAAAQIE/n/27gW+qqvO+/9vHQKkNmnCUGCgUpLQ1hltKde20xYMVkuiUK2KMmM7lpnH8uhgnRmHUUmYpgPBC8/411o7f5hnbNU6VuulQqcJ1UqG2r60QKBYdXqBhNKG4SZEUhua5KyHX5rUcLL3Pvucs/c5+5x81uvlC19mn3V5rx1sk+/6LQQQQAABBBBAAAEEEEAgdAFrrXUbRCvza4X+fG7jFqxIOcg/NMQ/uHYNjU9d+ZArBVX5c/uWJDlsoT+fX8jP6XO7R4yOAAIIIIAAAgggEI4Agf5wXOkVAQQQQAABBBBAAIFhAmd+n9IgIhrm99Woxu+LKa2H0gz26y8Lvm6M0X2kIYAAAggggAACCCCAAAIIIIAAAggggAACkRCw1m4TkWqnyeR7pXkN4E9Y0tBfVd9v0zWfemqLaDg/sWllfre+CPP7FQ73uSSHN+41xiwPdwb0jgACCCCAAAIIIIBA9gUI9GffnBERQAABBBBAAAEERpjAQFV+/YVKhZ+lE+T3oxTMM4PB/nPHLxP97z6bBvv1at8Wn8/zGAIIIIAAAggggAACCCCAAAIIIIAAAgggEIqAtVaD/Prz52FNq/Jrdf58balU5Xeqxp+4bj0YUDLjBleOQrjJIF/3eui8fRzi0Cr9/Hy+EDabNSCAAAIIIIAAAgi8LkCgn5cBAQQQQAABBBBAAIGQBAaC/Lf4rcpPkD+kjfDRbZrB/jvOHNLQakAa8KchgAACCCCAAAIIIIAAAggggAACCCCAAAJZF/Cqzp+vAXUfge7Xnf0E+fVhrcqv1fndWr5aZf2Fy9KA+g5MXfmQ22jtxpjKLE2FYRBAAAEEEEAAAQQQyIoAgf6sMDMIAggggAACCCCAwEgTsNY2EOTPv13XYH9x6TVSNnmV34r9Gub/ujFG95uGAAIIIIAAAggggAACCCCAAAIIIIAAAghkTcBaqwVl7nEasGvvZjm6Jf9+bJkseD90rScf2ygntm/05a1hfu3bqaXSj6/BeCgQgSQ3NNzBz+UDYaYTBBBAAAEEEEAAgYgIEOiPyEYwDQQQQAABBBBAAIHCEBioyq+/QNFrjpO2zo4NcrJjQ9LneCC7AoMV+8umrPI7sAb79ZpfqvX7FeM5BBBAAAEEEEAAAQQQQAABBBBAAAEEEMhIwJ6pLOPWQVvj7Iz6zsWHkwS4X5+SVuXXwwrdB3b6mqZXv9qHVuenRU9Aq/RPvnmT6J8OjZ/JR2/LmBECCCCAAAIIIIBABgIE+jPA46MIIIAAAggggAACCAwVsNZqiH+bH5XuU4/L8fbbpPf0QT+P80yOBDTYP77izv6q/T6a/gJBqwLd6+NZHkEAAQQQQAABBBBAAAEEEEAAAQQQQAABBNIWsNbqz6IdC8toQN1v2D3tCQT8Qa8K+oNDaZC/a+8W31X59XMaBp+68iHH2Wp/B+9aHPBK6C5IgZIZN8iEJa43TdxrjFke5Hj0hQACCCCAAAIIIIBArgQI9OdKnnERQAABBBBAAAEECkrgTCEk/Yny7ckWpQH+l4/fT1X+ZFAR+3rJ+cukbPIq0YB/kqah/q9z1W8yJr6OAAIIIIAAAggggAACCCCAAAIIIIAAAukKeBWXybeK8xq418B28bS5nhzprsvroEA+HnxI953J588lOeyhN+e25PP6mDsCCCCAAAIIIIAAAipAoJ/3AAEEEEAAAQQQQACBDASstRUico9bJaShXXd2bCDIn4F1rj+qYf6S8cukbMoqP1Phul8/SjyDAAIIIIAAAggggAACCCCAAAIIIIAAAikLFEp1fr9h/pOPbUypKv8gqB4S0DC4U0v3gEDKm8UHMhbwumVBRNqNMZUZD0IHCCCAAAIIIIAAAgjkWIBAf443gOERQAABBBBAAAEE8lfAqwrS0FVpVf7Dz75H9E9a/gtosH98xZ1SXHpNssVoqP8OY8y9yR7k6wgggAACCCCAAAIIIIAAAggggAACCCCAgB8Ba+0tA0Vmhj2ebvDdz7hBP5MkpN0/XG9nhxzd0iAavk+neVV2P3jX4v7+afkhMG7BCimfv8JtslTpz49tZJYIIIAAAggggAACHgIE+nk9EEAAAQQQQAABBBBIQ8Ba2yAityf7KFX5kwnl59dTqNavof6vG2P0faEhgAACCCCAAAIIIIAAAggggAACCCCAAAIZCbhV59dwuobU86F5Vc4fnH+mFfS9xsingw/5sJ/ZmKMeAJl88ybRPx1aizFmYTbmwRgIIIAAAggggAACCIQlQKA/LFn6RQABBBBAAAEEEChYAa/rjAcXrdX4j7ffJt2nHi9YBxYmosH+SZc82P9nksa1v8mE+DoCCCCAAAIIIIAAAggggAACCCCAAAIIeAp43Rqrley79m6OvGA2wvyK4FWdv61xduSdhk5QQ+ylly95/X8qvnBO1uevB0ZObN+U01sNSmbcIBOWuNbOoUp/1t8KBkQAAQQQQAABBBAIUoBAf5Ca9IUAAggggAACCCBQ0ALW2oqBq4yrvRaqIf7Dz9xY0BYs7g8CGuYvm7xKSs5floxFq/XrLxX0TxoCCCCAAAIIIIAAAggggAACCCCAAAIIIJCSgFexmXwIqWswferKhzzXrIcS9HBCJq0QqvMPhvg1vK/riULL9S0QVOmPwlvAHBBAAAEEEEAAAQTCEiDQH5Ys/SKAAAIIIIAAAggUlIDfMH9nxwY52bGhoNbOYpILaKi/ZPwyKZuyKtnDhPqTCfF1BBBAAAEEEEAAAQQQQAABBBBAAAEEEBgmkO/V+f2E+U8+tlFObN+Y8e5rFXet5u7U8uHgQ5JK9Bn7ZNLBoftule4DOzPpIqPPUqU/Iz4+jAACCCCAAAIIIBBhAQL9Ed4cpoYAAggggAACCCAQDYGBMH+b12x6Tx+U4+23iVbnp41cAQ32T7rkQdE/PRqh/pH7irByBBBAAAEEEEAAAQQQQAABBBBAAAEE0hLI5+r8GubXkL1XpXmtyq/V+YNolXWtjt0EOUYQ80zsw49TGOOm0meuDanSn8pu8SwCCCCAAAIIIIBAPgkQ6M+n3WKuCCCAAAIIIIAAAlkX8Kp6NDgZDfEffubGrM+NAaMpoGH+ssmrpOT8ZV4T1FD/cmNMSzRXwawQQAABBBBAAAEEEEAAAQQQQAABBBBAICoCXj+nDqqqfZhrnXzTJs8wf5BV370quB+8a7H0dnaEudS0+/Zzg0HanQf4wSgYUqU/wA2lKwQQQAABBBBAAIHICBDoj8xWMBEEEEAAAQQQQACBqAn4CfN3Hbu/vzI/DYGhAhrqLxm/TMqmrPKC0VD/140xDeghgAACCCCAAAIIIIAAAggggAACCCCAAAJuAtbae0TkFqevtzXOjjRcNsP8CuE2nlb/1+ryUWz5EObXgxAntm8K7BaFTPYhiVeLMWZhJv3zWQQQQAABBBBAAAEEciFAoD8X6oyJAAIIIIAAAgggEHkBa63+ckR/SeLaOjs2yMmODZFfCxPMnUD5lFWE+nPHz8gIIIAAAggggAACCCCAAAIIIIAAAgjkvYC1tkJE2pwWEvXq/OMWrJDy+Stc90AD9hq0D7JV1rU6dhfkLQBBzlf7SnboQZ/RQH3X3i3Sc/JQTm4Z6D6wM+hlZ9SfR5V+bsfNSJYPI4AAAggggAACCORKgEB/ruQZFwEEEEAAAQQQQCCyAn7C/FqVX6vz0xBIJuAj1K9d3EGl/mSSfB0BBBBAAAEEEEAAAQQQQAABBBBAAIGRJ5Cv1fmLp83tD6q7tTAq5k9Y0iAa9HZqUb3JIFmYP0qV8aP03ZekSv+9xpjlUZovc0EAAQQQQAABBBBAIJkAgf5kQnwdAQQQQAABBBBAYEQJWGurRWSb16IPP3OjdJ96fES5sNjMBErOXybjK+5M1gmh/mRCfB0BBBBAAAEEEEAAAQQQQAABBBBAAIERJmCt1er8WqX/rBZGID4o2iRha9Fq71oxP+g2deVDomPni1WyQw9Rv4Eh6P1LtT+PAxztxpjKVPvjeQQQQAABBBBAAAEEcilAoD+X+oyNAAIIIIAAAgggECkBwvyR2o6Cm0zR2KlywWW7vNalVwF/nUr9Bbf1LAgBBBBAAAEEEEAAAQQQQAABBBBAAIG0BLxukz1412LR6u1RbF5V58MK82tlfg14O7WoWrkdQNA1HN3SIHpog+YukOTgyEJjTAt+CCCAAAIIIIAAAgjkiwCB/nzZKeaJAAIIIIAAAgggEKpAsjB/7+mDcrz9Nirzh7oLhd+5hvonXfKg6J8uTUP9y/lFQ+G/C6wQAQQQQAABBBBAAAEEEEAAAQQQQACBZALW2ntE5JbE56JcnX/cghVSPn+F49L0AIKG68NobtXao2rldQCByvz+3xCPwyMtxpiF/nviSQQQQAABBBBAAAEEcitAoD+3/oyOAAIIIIAAAgggEAEBa61eV6zXFjv/koEwfwR2qXCm4DPUr9WDNNxPQwABBBBAAAEEEEAAAQQQQAABBBBAAIERKmCttU5Lj2r19uJpc0UD1m7t0H23ilboD6NV1rU6dhtVK7cgepiHHsJwz3WfHgcj2o0xlbmeH+MjgAACCCCAAAIIIOBXgEC/XymeQwABBBBAAAEEEChIAcL8BbmtkV8Uof7IbxETRAABBBBAAAEEEEAAAQQQQAABBBBAIKcC1lqtzK8V+oe1tsbZOZ2b2+Ae1dIlzKrzXtXuo2hVVDZFpq58yJExzEMPkXxpMpyUl6WIaOGclgyH4OMIIIAAAggggAACCGRFgEB/VpgZBAEEEEAAAQQQQCCKAgNhfv2FSLXb/A4/c6N0n3o8itNnTnkuoKH+Cy7b5bUKrdBPpf4832emjwACCCCAAAIIIIAAAggggAACCCCAQDoC1tptTj+77tq7WbTqfNSaV6heq/JrUD2sNmFJg+j4iS2qVuMWrJDy+SscOaJ4ACGsfQuqX4+DJC3GmIVBjUM/CCCAAAIIIIAAAgiEKUCgP0xd+kYAAQQQQAABBBCItIDbL0QGJ02Y33n7NIheMn6ZjC29WopLr3Hd497TB6X31RdE/zzd9YR0Hbs/0u9D0JMrn7JKyqas6l//y8fvl5MdG4YNoX6T3vRDr6G5FjjojaE/BBBAAAEEEEAAAQQQQAABBBBAAAEE8kDAWmudphnVCu6Vda2uqmGH1LXavVZqT2x68EFD/VFrbgcQwrzFIGoGQc6neNpc0VC/Q9OiOcup0h+kNn0hgAACCCCAAAIIhCVAoD8sWfpFAAEEEEAAAQQQiLQAYf7Ut2cwyK8h9XRaZ8cGx1B7On1F/TMa0k887KAHGo633zZs6iXnL5PxFXd6LYkqQlHfcOaHAAIIIIAAAggggAACCCCAAAIIIIBAgALW2ltERG+XHdbCDsenswy3gLr2lY1QvdthgoN3LZbezo50lhTqZ9wOIER1vqFiBNC5HuaYfPMmx0MdInKHMSZ6V1oEsG66QAABBBBAAAEEECgsAQL9hbWfrAYBBBBAAAEEEEDAh8CZwkb6w9vb3R7V0PVIqyafjM1HJflkXfR/XavVq2/3qcd9PZ+PDw1W5k+cu679pV/OcVyS22eGPMwvHfLxZWDOCCCAAAIIIIAAAggggAACCCCAAAIIpCFgrW0TkYrEj2q1eQ3IR6l5VEeX7gM7RW8UCLOVzLhB9EBBYsvG2Omuy+0AQhQPa6S7xmx/btyCFVI+f4XTsNyCm+3NYDwEEEAAYx0I2wAAIABJREFUAQQQQACBtAQI9KfFxocQQAABBBBAAAEE8lXAWlstItvc5j+SqsinsocXXLZLtEJ/EM0r2B5E/7nsI9nBhwM7J7pOL0mon6uBc7mxjI0AAggggAACCCCAAAIIIIAAAggggEAWBeyZqjROw0WxgvvkmzaJhvqdmob5NVgfZnO7HSCKhx/Uwe0ARJQPIIS5f0H1rVX69eYDl7bQGNMS1Fj0gwACCCCAAAIIIIBAGAIE+sNQpU8EEEAAAQQQQACBSApYa7WikVY2cmxaNf7wMzdGcu65nNSkN/1QNKgeZNMbELRSfyE1PfCgBx/cmp/DIj5C/fqLBw330xBAAAEEEEAAAQQQQAABBBBAAAEEEECgAAWstbeIyD2JS4ti4NurOn+2AvUa4tYwd2LTmwx0DlFrbjcKZMsrah5BzsfjcAk34AYJTV8IIIAAAggggAACoQgQ6A+FlU4RQAABBBBAAAEEoihgrdXK/Fqhf1gjzO+8Y8kqzmeyz3p4Qt0LpXkdfPD7fumhgPEVd3odoGgxxiwsFDPWgQACCCCAAAIIIIAAAggggAACCCCAAAJnC1hrNcyvof6z2snHNsqJ7RsjxeVVnb+tcXZW5lpZ1+o4ThRvM9CJEugP77UYt2CFlM9f4TQAP1cPj52eEUAAAQQQQAABBAISINAfECTdIIAAAggggAACCERb4MwNxQ0icrvTLHtPH5SXfjkn2gvI0ezcKsarWeehDaKV9t2ahtP1QEDZ5FWi/z2x+alYn6NlpzysV5g/1fdLrSZd8qCj2cDEqCaU8g7xAQQQQAABBBBAAAEEEEAAAQQQQAABBPJDwFqrt8zqbbNntUP33SpapT8qzas6f7YOH7iF46N4m8HgvrmFzrNlFpX3J4x5eLyT7caYyjDGpE8EEEAAAQQQQAABBIISINAflCT9IIAAAggggAACCERWwFqrVfm1Or9jK7RK8UFuhFaLLzl/2bAuUzFzq/Lvt2p9kOsJoy83o8GxUrEa/EySmxHaRWS5MaYljPXQJwIIIIAAAggggAACCCCAAAIIIIAAAgjkRsDrZ9nZqnjvd+UTljT0V5t3atmaq9scuvZulqNbtMZP9BqB/vD2pKhsikxd+ZDbAAv5mXp49vSMAAIIIIAAAgggkLkAgf7MDekBAQQQQAABBBBAIMIC1lqtZKQVjRxbIVWJD2MbLrhsl2OleL3RQCvP+2lacV77SWypVq73M1a2n0kSvJd0wvyDa3C7HWHg6xrq119A6J80BBBAAAEEEEAAAQQQQAABBBBAAAEEECgAAWvtLSJyT+JSohZQ9wpOZ7PSvIa3dS6JTcP8ahbF5narQNT2OIp2fuY0+aZNopX6HRo33/oB5BkEEEAAAQQQQACBnAkQ6M8ZPQMjgAACCCCAAAIIZEPAWquV+bVC/7BWKBXiw3ScNveIY/cHdk5Madig+klp0JAfThbmz/SwiB6E0Or/Oo5LazHGLAx5mXSPAAIIIIAAAggggAACCCCAAAIIIIAAAlkSsNZqmF9D/We1bIbk/SzVqzr/wbsWS29nh59uMn6msq7VsY9s3RCQzgI0bK6h88TWfWCnHLrv1nS65DNDBNxuQDjzeyJ+ns6bggACCCCAAAIIIBBpAQL9kd4eJocAAggggAACCCCQiYBbNSPtsxCqw2di4/ezQQXxg+rH77zDfs7t1oHBcYM6LKLjTLrkQcdbEgbGWm6MuTfs9dI/AggggAACCCCAAAIIIIAAAggggAACuRaora39qIi8Mx6PP7V169b6XM8njPGttXrbrN46e1bToLcGvqPS3Crja5C/a++WrEyzqGyyaLX7xBbmHHpOHsq48r/b7QY6bz0MQctMwO3AxJmDMu3GmMrMeufTCCCAAAIIIIAAAgiEJ0CgPzxbekYAAQQQQAABBBDIsYC11rpN4fAzN4qGrmneAkEF8YPqJyr7NelNP3StnB/0YZEkNwG0i8hCY4z+SUMAAQQQQAABBBBAAAEEEEAAAQQQQKAgBWpqar4jIh8YsrhHuru7393S0tJdKAv2KlATpYrzGqLXCv0jtXXt3SxHt6S/fgL94b45br4Do+rP0lvCnQG9I4AAAggggAACCCCQngCB/vTc+BQCCCCAAAIIIIBAxAWstdvOXKFa7TTNzo4NcrJjQ8RXEI3pBRXED6qfKKh4hfl1fmEcFimfskrKpqxyW/69xpjlUbBhDggggAACCCCAAAIIIIAAAggggAACCAQtUFNT814R+X5iv8aYH7/yyis3FEqo3y3Qn2mAPOj90DC/U2X8oMeJcn+Z3pgw+aZNopXkE1um/UbZLJtzc/MVkTuMMemfxsjmIhgLAQQQQAABBBBAYMQJEOgfcVvOghFAAAEEEEAAgcIXsNZqkF8D/cOaVuXXwDXNn0BQQfyg+vE36/CeShKsDyXMr6spGjtVxlfc6XorwECVfioLhbf19IwAAggggAACCCCAAAIIIIAAAgggkCOB2traf7LW3uE0fCGF+q2194jILYnr1GrwGuqPSpu68iHRKugjuZ18bKOc2L4xbYJxC1ZI+fwVwz7ffWCnaKiflpmAm++ZIlAtxpiFmfXOpxFAAAEEEEAAAQQQCEeAQH84rvSKAAIIIIAAAgggkEMBr+r8YVRPD3OpGuQuLr1GisZMlbGlV0vv6YNyuuuJ/j/1cELYLaggflD9hL1er/51H7Q6v1s73n6bdB27P7Qp6rtwwWW73PpvN8ZUhjY4HSOAAAIIIIAAAggggAACCCCAAAIIIJAjgeuvv/7qWCzm9cPQ5ubm5tocTS+wYa21bSJSkdjhwbsWS29nR2DjZNKRVubXCv0jvWVaSV+r82sV+cSm+6z7TctMwM33zIEZfo6eGa20N86qjVv5noi8wb0rc3dVfevfZDgUH0cAAQQQQAABBEacAIH+EbflLBgBBBBAAAEEEChsAbdriXXVGrbW0HW+tGTV4DXUr+sJM9gfVBA/qH5ytXfJwvzZuvkhyTvBdcG5ekEYFwEEEEAAAQQQQAABBBBAAAEEEEAgVIHa2to6a+06j0HyPtRvrbVO62trnB2qbSqda5hfQ/0juQVRRV9vONCbDpya3sagtzLQ0hfw8jXGkJNKn5ZAfwZ2fBQBBBBAAAEEEEgmwD+oJhPi6wgggAACCCCAAAJ5JeD2Sw9dxIGdE/NiLVqJfdIlD4r+6ad1dmyQkx0b/Dya8jNBBfGD6iflBQTwgWT7ka0wvy4lyVzaRWShMUb/pCGAAAIIIIAAAggggAACCCCAAAIIIFBQAosWLfr/jDF/67Go5tLS0nc/8MADr+bbwq211SKyLXHeUavYriF0DUsnNg2h93Yeyip7+fwVjuOdfGxjaPN45cAu0UB/EE0r9Gsleac910B/UOMEMdd87MPNd+Bn6C35uKYozJkK/VHYBeaAAAIIIIAAAoUqQKC/UHeWdSGAAAIIIIAAAiNQwFqrv/DQX3wMa4efuTHUSvZBcSerBO82jlbrf+mXc4Kaxuv9BBXED6qfwBfoo8NJb/qh6L44tbDcvaZVcv4yGV9xp9sj9xpjlvtYFo8ggAACCCCAAAIIIIAAAggggAACCCCQdwKFGup3u3k2atXaK+taHd+Zg3ctFj18kK2mQXgNbCe2IKrnZ2sNXlXk82kd2fJKdRwC/amK+XueQL8/J55CAAEEEEAAAQTSESDQn44an0EAAQQQQAABBBCInIBbBSOdaDYrqGcCk26Yf3DMMMLlQQXxg+onE990PusV5tf+cnVQJMm8tEo/FYbS2XA+gwACCCCAAAIIIIAAAggggAACCCAQeYFFixbdbYz5qMdEm7u7u5e0tLT0Rn4xAxO01jaIyO2J841SoL9kxg0yYYlO8+yWi/C521yi5OXn3VNPXYtT05sGTmwP77YBP/PL52fGLVghLrc43GGMGf4i5/Niszh3Av1ZxGYoBBBAAAEEEBhxAgT6R9yWs2AEEEAAAQQQQKAwBfK9On+mYf7BXQ061B9UED+ofrL59pZPWSVlU1a5DpmrML9OqGjsVLngsl1uc2s3xlRm04qxEEAAAQQQQAABBBBAAAEEEEAAAQQQyKaAj1D/5u7u7vflS6jfWnuPiNySaHh0S4NoSD0KzS18nosQvVtYO2oheK3CX3r5Eim+0Pl23aLyKaLPODW98aD3ZPZuPQjiHdM5n9i+Kau3NbjN2+3Qx5lbnluMMQuDWO9I7INA/0jcddaMAAIIIIAAAtkSINCfLWnGQQABBBBAAAEEEAhNwO06Yh2ws2ODnOzYENrYQXTsJ8yv6+g6fn//cJMuebA/0O3WMg31a98l45f1d+8WaD+wc2JKS3cL9Hcdu19Odz3Rf4uCzjsqLdmeROG9SnLggCr9UXmZmAcCCCCAAAIIIIAAAggggAACCCCAQCgCixYt+ndjzF95dJ43oX5rbZuIVCSu5dB9t4pWwI9Cm7ryIcfweS4OHbgdLsjFXLz2xs0sCvsZ1hw01H/wrsVhde+73+Jpc2XyTZucnqcgjm/F4Q8S6M8Aj48igAACCCCAAAJJBAj084oggAACCCCAAAII5L2AW3X+TIPt2YBJFhzXOSRWgh8M3HtVj09l7dpf0ZgLpbj0ajl3/DLPwwKDJkEF+oca65w12K8Bfw3656olqX7fP0fdk1w3nafH4Q6qDOV6gxgfAQQQQAABBBBAAAEEEEAAAQQQQCBsAVNTU/NNEfmQx0B5Eeq31lqnNWgwWgPSUWiVda2O08jFHN2C8lE6AOFRIT4K2xnqHKKwD3rzgb4nDo1Afwa7T6A/Azw+igACCCCAAAIIJBEg0M8rggACCCCAAAIIIJDXAtbaahHZ5rSI4+235TQYngw2nTD/YJ9+Qv0ailcDt6Z9lE1eJSXnv1aNP5UWRqB/6PiD4f6Xj3+nP0CfzTbpTT8U3RunFpUw/+DcdO/GV9zpxkOV/my+OIyFAAIIIIAAAggggAACCCCAAAIIIJB1gYaGhtjPf/7zbyQL9ZeWlr73gQce6Mv6BH0O6Bbob2uc7bOHcB/zCqfnYo5ugf5cHC5wkx+3YIWUz18R7sZEtPeo3JTgdghFRCqNMe0R5Yv0tAj0R3p7mBwCCCCAAAII5LkAgf4830CmjwACCCCAAAIIjHQBt+r86pJq6DyblpmE+QfnmU6of/AzfivxO5kkOyjg9BmvkHwydw33v3z8fjnZsSHZoxl/3WueOo/Dz75H9M+oNKr0R2UnmAcCCCCAAAIIIIAAAggggAACCCCAQK4EBkL93xGR93vM4XulpaXLohjqt9beIiL3JM69+8BO0UrnUWhugf6uvZtFw9vZbm5B7VwcLnBbu0eF+GxzZX28qBysmHzTJimeNtdp/RTDSfOtINCfJhwfQwABBBBAAAEEfAgQ6PeBxCMIIIAAAggggAAC0RTI1+r8QYT5B3fEb6i/89AGKRm/TMqmrMp4Mw8/c2PKVfN1nhdctiujscOu2l8+ZZWnTzrrzmjBPj9MlX6fUDyGAAIIIIAAAggggAACCCCAAAIIIFCwAkuXLh116tSpH4jIDR6LjGSo3y3Qn6uwvJPfhCUNoqH+xHbysY1yYvvGrL9X+RDoV5SRVqW/t7NDTmzfJPruRqF5BPqXG2PujcIc820OUQ/0Wyvmhc/Nq4zHexbE4+ZPxMiMQWMjcsRa+UXcxre/GB/3zMKGlt5s+e/73JwLY319b7PWVFuRiTquzscY22Klt6mq7unDQc7lxfVXjD8d77neGHuNtaaqv28rnWLML2Im3lKxes9TxogNcswo9/X07W8uObdozFwbk3k2bmaLkbKBPei1IruNmJ1jYkVPvHH1k8fDWEfU9uP191Fk7uvvx2vvyF4x8tTY2OhHwrIIw5c+EUAAgUISINBfSLvJWhBAAAEEEEAAgREmkI/V+YMM8w9ut59Qf6avRhBV8nWeuv5zx3+w/89Mms5HDynobQFBtGT7EtUwv66dKv1BvAH0gQACCCCAAAIIIIAAAggggAACCCCQ7wLV1dVFxcXF38+3UL+1Vkvc357on6uwvNN74Bbo1+r8uQhv50ugv//nt2VT+kmLyl/7M1k7Z9ocKZ+/Itlj/TcjaIA+Sk1vlYhS8zhQcYcxJvtXS0QJJ825RDXQ//y6mVfHJLZaxL5NRM7xsbzTIrJdYmZt5Wdaf+Y33L5v7ayPGiN3u/dvN1XV7+n/BtbDBe2Nsz9gxa4TkemvZfgdmwbr9xkx9RV1rd/1O5fEnnS8fetmLzTGbjAiM0Uk5uFwVIx8/kBP2Zf1YEPbulm3WZEvuz1vrXxs+prd/5r49f3rZn9VxH7Maxwbi187ffVTzybbkyD70rGeu/3K82KjX/2YEdGrbio8/AenZq1IR0xkU1Hvq3dNbfjVb5PN2evrudgPr/k83zBjYmx07J/Emg+JSHmStfVbGGO/bHrKv1LZ0NKdiQWfRQABBBDwL0Cg378VTyKAAAIIIIAAAghESMCrOn9nxwY52bEhQrP9w1S0Sr0GsN1ausHxoEP9gwH+7lNPpFyN3w+8zrdozIVSXHq1jC29Ou2Avwb6j7ff5mdI12eShfmj/D4NLooq/Rm9AnwYAQQQQAABBBBAAAEEEEAAAQQQQKBABAZC/VtEpMZjSZGq1J8Pgf6pKx96PZg+1PXgXYuzHirXgLzOJ7FpuF3nUwhNb0PQQxReTdfbtXdLTm5IyBdjAv3B71TUAv3P/fPlbxllYv8mRq7yEdh2ArFi5efxIvOXF32m9flkYskD/fJoVf3utz//2dkXxXrtN1KcV1xEvmZ6yz6eaoD6YMNb/qhn9Jh7xMqSFB32xkeZ98X65O+8gvn5FOjf1lBdVDG685PWSr2IlCTbU5evd4nYOyrr9vxLOgcscrUfTmvRgw2jxpxeL9b8LxEZm4bHITHmHytXt34rHYs0xuMjCCCAwIgWINA/orefxSOAAAIIIIAAAvkrYK29R0RucVrBgZ39t1VGrk160w89g+vphvkHF5pJqH8wwK995eIwxGD1/rElV4uG01NpmbjpuHrIwq11n3pctP+otyTraDHGLIz6GpgfAggggAACCCCAAAIIIIAAAggggAACQQgsXbp0zKlTp5rOVF/WSs1u7XtXXXXVBxsaGjRAmdPm9rPuXFW/d8Jwq4hPoD+8V8ft4ELiiBrsP/TNW7N+sCK8lQfXs8fBiHuNMcuDG2nk9BSVQL9WP9/fOPOjRoxW93pDADtwVGz8pqo1Tz3i1ZefQL+N28+YUeZBseLvWo6zB7Ri7N2Vq/d83G94Wg8PmD77IyPy5nQcrMivjZVOMfJnbp/Pl0D/wXWXX/CqxL5rRK5OxyLhM1asfcD0lX84lQMWudyPxDX3Hyzps3pz0YwMPeJi7L8e6Cn/W73RIcO++DgCCCCAgIcAgX5eDwQQQAABBBBAAIG8E7DW6tWIbU4Tj2o19WTB8UxC6UMddJyyyat8h+IHg/y5CPG7vXiD4f5zx3/QV+X+TPbc65CF2rz0yzl58/3hUaW/XUSWG2Na8mYxTBQBBBBAAAEEEEAAAQQQQAABBBBAAIEMBKqrq4uLi4v/M0mo/1tXXXXVX+Y61B/1QL9XsLytcXYGu5TeR0dChf5BGV3r5Js3Od6OMFSPav3O7xKB/vS+x7w+FYVAv4b52xtnrbHSX4F9dGCrNNIhYmqr6lr3uvXpI9D/24EK+eMymFe3GPPhqrrW7ybrY3/jpZPEjtZDCJkGtj2HyodAf6ZBeheAlA5Y5Ho/hq5hf+PsGRK3W8TIhcneI59fT8nCZ588hgACCCCQIECgn1cCAQQQQAABBBBAIO8E8rE6v0fYur8CvFaCD6ppIH58xZ2eYXgNwXcdv180tB7l5ueAwvH226Tr2P0pLyPsGxNSnlCGH0hyaISKQxn68nEEEEAAAQQQQAABBBBAAAEEEEAAgfwSGAj1/1hErvWYec5D/VEP9BdPmyuTb9o0jLD7wE45dN+tWX8pojafsAE01F96+RIpn78i6VAa7NebHXRvaCJu74qIcKttmi9IFAL9+9fOukGMfDugyvyJEnvGxEa//Y2rnzzuROQj0J+m7LCPPdnXM+YdF9/xi9+5ddh/sGH9rO9ZK+8NalCPsT42fc3uf038+v51s78qYj/mMf5RG4tfO331U88mm2MmfbU1VBfbos7NIvKOZOOk8fUeK/Zvp9fvudvrs1HYj8H5hXiwoMdYu6pyzZ4vp+HIRxBAAAEEfAgQ6PeBxCMIIIAAAggggAAC0RKw1mp1fq3Sf1bTULeGu6PYNGCvof5szVnD3SXjl0nZlFWvDxnFavx+92pwPeeOXyb63webHoTQAxGptvIpq86ySfx80IcsUp1fus+7vWci0m6MqUy3Xz6HAAIIIIAAAggggAACCCCAAAII5EKgtrb2PBG5ylo7RUQmD/znjxP++7m5mBtjFpTAD2Kx2N88/PDD/5OLVVlrt50JGFcnjq1h+SgEs6MWoI/afLL1zui6JyxpSFqtX+fTtXeznNi+STTgP5Ibgf7gdz/Xgf4X118x/tV4b4uIvTTJ6npEZLcYu8Nac9yIXCmv/ac8yeesEfPpyvrWLzg9l8VA/+9jRt5fUbe7yW2++xtnf0Cs/bqIFAe/02f3GPUK/W3rZt0WF/kXI1KUxOKQGNlhxf7cWPMmETNHxL5ZRGJJPvesmJ4FVXVPH47yfujc9GBBW+MsfS9uDuW9sPJiTMz1FWtafxNK/3SKAAIIjHABAv0j/AVg+QgggAACCCCAQL4JWGtvEZF7nOb90i/nRLbivFs1+HSry/vdt8EgfPepJwK9BcDv+EE/p+spGnNhf6hfDyikc7NBcek1ovvh1vT2gpMdG4Keelb6S1Klf6ExpiUrE2EQBBBAAAEEEEAAAQQQQAABBBBAIE2Bd77znZf19fXVGmMWi8j8NLvhYwikKnB/c3Pzn6f6oSCej3qgv2TGDf1B8sSmoXGtBp/tFrX5ZHP9qVbr79q7RU5s35jNKUZqLAL9wW9HrgP9+xpn/ZVY2egV3LYiv47H4x+4+J+e+tVQgeduv/K8UUWv/rsYeZ+IeOXldv6+5/TCS+/4dVeiYAqBfisiO+JiPtfd0/1j7evp299cck7R2KuMkUYRmZdkDvrl9VX1rXVOu9i/ltGv6g00VyTZZZ3HU2Kl0fSVPVTZ0NLdfyjC9l4n1n5GRC5PPo/+kHhkK/S/ZtGjhzxmeVj0WJHPvtBbtnZhQ0vv0Of2rZ292Bj7NRGZ4PZ5K9JrjPx1Vd3ub0R5P3Ru/r5Hpf+9MNZ8RvrOa9H3Qt/PNxQVf1iM/aSIeBYIs2LunV7fujz4v2HoEQEEEECAQD/vAAIIIIAAAggggEBeCbhdPxzl6vwK7Bboz+fweF69OAOTTRJ47z8gkE7F/yhZuL1rXCMcpV1iLggggAACCCCAAAIIIIAAAgggMCiwdOnSczo7O68zxrwzFou9y1p7IToI5EAgXlpaWvLAAw+8ku2x3W6kPXjX4khUWI9agD5q88n2+6LjjVuwQsrnr/A1tFbpP/TNWyPxLvmacIAP6QGIqSsfcuqRG23TdPYXFjZ3V9W3/k2aQ3h+bN+6mT8wYryubf6tjdua6f+0Z4dTRz6D8L+Nmdg7Kup2tSb24TPQ33PmwMG6irrda43pD06f1forqK+f+RWx5mNJwvSPVtXvfrvTOtrWznyPNebbSarzWyuy8YXeso8nhti1z9cquc/8pB4cEJHRXvBRDvTvWzfnWiNx/UYv81jDNyvrdn/YaT/0M23rZn7Yivk3Twdr76tas8ex6n1U9uO5Oy8aO6qzdKsYeauHhed7MfA98h0RqXHtw8qLfRKrvnjNrn1hfJ/TJwIIIDCSBQj0j+TdZ+0IIIAAAggggEAeClirP2cY3sKudJ8pVfmUVVI2ZdWwbrTKvN4sQMuOgEfYvSDC/KpYcv4yGV9xpxMov6TIzmvGKAgggAACCCCAAAIIIIAAAggg4FNg0aJF/yginzHGlPv8CI8hEJqAMWZiU1PT0dAGcOmYQH9q4gT6X/OiWn/y94ZAf3KjVJ/IZaD/wGcvG9fXV6S3EM9wm7cVu62qbs91bsFt/dy+xpmfMbY/xO7WXhWxN1XV73kg8QEfgX4rxt5duXrPx73m8NzaOdNHSbxFjLzRfRrm6TGxouo3rn7yeOIz+9fO/KYYc5PX/lmRplhv2Xu1+rqrl8/DBVEO9O9fO/MjYoxeReKWgXzFWvOB6WtaHU/3qM0Lt8+a0jNathuR6a6mVh7vKzt13cW3PX86qvvRtnZmtTWyWcSUur8b9memt/wdXu/Fgc/Oq+rr7d0mRtwO2Voj5tOV9a1fSPXvEJ5HAAEEEPAWINDPG4IAAggggAACCCCQNwLW2ltE5B6nCR/YOTHS6yguvaa/Sr9Ti/rtApGGTWFyXmH+QjpYkeQWgoXGGP2BNw0BBBBAAAEEEEAAAQQQQAABBBDImUBNTY1W190gXsGpnM2OgUeowObm5uZ352LtBPpTUyfQf7aXeoxbcGt/wD9Z02r9XXu3yIntmn0t/EagP/g9zmWgX6uPx35X+l4RM8ltZcba/VVrdm/2WrmfNbgF2H0E+o/FrFlQsab1N15z0Or4+xtnPmrELPR47qCIzK+q331g6DO+wucinjcVDO0vE4/962Z/VcTqTQNu7aiNxa+dvvqpZ5O9jen21bZ+zp/E49a1mryx0jPa9D04tf6pl7zmsH/drJ+IyHXuzzgfsIjUfqyd/QUxdnh1uT8sqttY++eVa/Y8mHQ/kvf148q63Yu8Dq4kG4OvI4AAAggMFyDQz1uBAAIIIIAAAgggkDcC1tptIlKdOOF8CMRryHrSJQ+K/unU8mENefOiOExUK9Zr5Xq3dviZG/sr9BdK8zi80GKM5w+IC4WAdSCAAAIIIIAAAggggAACCCCAQAQF3vnOd86Mx+NfEpG3RnCH58yHAAAgAElEQVR6TGnkCjzZ09Nzw6OPPno4FwRut9K2Nc7OxXSGjTluwQopn79i2P9+8rGNOQmGR20+UdikVKr163xztXe5sKqsa3Uc1hhDXiqNDfET/hYxd1fVt/5NGt1n5SN+1pBBoD/0APu+dXOuNRLXavNlHmA/qqzbfaOfsHUmHumG8J3mHWRf6bxI6Qb6o7IfT9/+5pI3jB6rv0ef675+s7uvZ3T1xXf84nfJjPatnfV2Y0Qr1ZU4PWvPXHYxukcWXHjH7o5kffF1BBBAAAH/AvwDqn8rnkQAAQQQQAABBBDIsYDbLzbyJYztVaVfaQn1h/OCJXPPl/cnFR2PNbeLyHKq9KeiybMIIIAAAggggAACCCCAAAIIIBCEQG1t7aestZ9Loy9NYz5srf0fY8xxa+2xWCx2vKen53hvb++RlpaW7jT65CMjRKCmpkZDj+/yWO5OY8x1TU1NScNtYZER6E9NlkC/u5cG+ycsaZDiaR55zoGPj5Rq/QT6U/v+Sva0n/A3gf5wK9LvXzvzI2KMXrPhlvmzVuzK6fV77k62n/p1P3vqdsAhyBB+kH35WXfiM+kG+qOyH8+tnTN9lIn/TET+2H39dlNV/Z7hJ/QcPrBv/eWXmHhM+5vg0t9vYyb2joq6Xc6nptLZBD6DAAIIIOD6f+7QIIAAAggggAACCCAQKQFr7S0ico/TpA7snBipuXpNpnzKKimb4n7bIaH+YLcyWZi/s2ODnOzQ290LqyW5EeKOM8WHGgprxawGAQQQQAABBBBAAAEEEEAAAQSiKlBbWzvWWvsfIvLeFOb4pIh8r7e39zs/+clPXkjhczyKQL+AvncissVa+w4Pkh3d3d1va2lp6colm7W2TUQqEudw8K7FoqHrXLeoBeijNp9c70/i+FTrP1uEQH+wb6if8DeB/nAD/fsaZ3/JWPsJj51NKWjtZ08J9Ku2eXpMrKj6jaufPD7UPir7kck+Or1Lz62fNWFUXP5LRP7U5V17xVrzgelrWvXgJA0BBBBAICABKvQHBEk3CCCAAAIIIIAAAuEKuP1SI98C8Bq0Hl9xp2jQ3K3l25rC3fn0e1frCy7b5dpB96nHRavzF2rzODzSboypLNR1sy4EEEAAAQQQQAABBBBAAAEEEIiOwKJFiyYbY7acCVbP8TGr/xGRLxpjvt3U1PSij+d5BAFXgZqamh+LyNs9iH7e3d39jlyH+XV+UQ/0l8y4ob/qe2Lr2rtZjm7Jft2QqM0nqt+GqQT79eDIoW/eGokDJEF6qsHUlY5ZU35Gnia0n9BwLgL92xqqiy4sOnWVMX3LJC5zxZgqEXmDiJybzlLdAuz71s76qDHiVfn+qI2FG+jfv27mRhFzq8e6DorI/Kr63Qf8rN3PnuZroH9/46WTbHz0e01MasTKjDP/nHmeiJSLSMyPzdnPOAf6o7Ifyd5NK9JrRHZakRN+1m5Eis7ckHWFiJS5Pe/2Xvjpn2cQQAABBJwFCPTzZiCAAAIIIIAAAgjkhYDbtcMv/XKO9J7Wn03lTyPUn529mvSmH7oenNB3Rt+dQm5JDjQsNMa0FPL6WRsCCCCAAAIIIIAAAggggAACCORW4Prrr58Ti8WaRGRCkplopdPPG2PubGpqOp3bWTN6vgssXbr0nFOnTj0sItUea4lEZf7B+RHoT+2tI9CfmlfxtLn9BzI03O7VNNTftXeLnNi+MbUBIvw0gf7gN8dP+Dubgf72f758Vl8s1mhE3iYiejNLIC3agf5ZPxGR69wX6hw8d3vez57mU6C/raG62I4++XFrzSeMiP7FF1A20i3QH439SBboD+QbI6ETAv1hqNInAgiMdIGA/k9rpDOyfgQQQAABBBBAAIEwBay1t4jIPYlj5HOFdUL9Yb4xIl5hfh1ZK/Pr+1PozcPhDmNM9stnFTo460MAAQQQQAABBBBAAAEEEEAAgX6BRYsW3WyM+b8iMsaD5JRW5O/u7v4/UaiSztblv8BAmF+Djld7rCZSYX6dp7V2m9MBhEP33SrdB3bmfGM0ED75pk3D5qFz0zlmu0VtPtlefzrjpVKt/+RjGwsm1O/2rpz5fmsxxixMx3Kkf8ZP+Dsbgf7nbr/yvFGjX9W/mJamV23deycJ9J/tky+B/n1rZy82xup7MTn479VoB/r3r5vdKGJXB79u9x4J9GdTm7EQQGCkCBDoHyk7zToRQAABBBBAAIE8FrDWaphfQ/1ntc6ODXKyY0PersxPqD+fDy3kamPKp6ySsimrXIcfKWF+BfCw4BcWuXpBGRcBBBBAAAEEEEAAAQQQQACBAheoqalZKyL1SZa52xhzQ1NT04sFzsHysiRQXV1dUlxcvDVJmP9n3d3dtVE7QEKgP7WXhEB/al5Dn9Zg/+SbN/mq1n/om7eKVu3P50agP/jdi0Kg/+C6yy/okdhDIjIz+BW+1iOB/rNlox7ot1bM/sZZf2dE1gd5U8PZCpEP9H9VxH4srO8Jp34J9GdTm7EQQGCkCBDoHyk7zToRQAABBBBAAIE8FnC7crgQgtl+Qv29pw/KS7+ck8c7mL2pF5de01+d360db79Nuo7dn70J5XgkD492Y0xljqfH8AgggAACCCCAAAIIIIAAAgggUGACixYtWm6M+ZrXsqy134nFYh9uamo6XWDLZzk5EqitrT3PWquV+ed5TOGJ0tLStz/wwAOv5GiarsMS6E9tRwj0p+aV+LTfav0a5s/3UH/JjBtkwhLHi2rvNcYsz0xyZH7aV6Df2vuq1uy5OQyhgcr8PxaRK3z2/7KI/D7h2dEiUiYirpk5Av1ni0U90N+2buaHrZh/ExHd22QtLiInRaQv4cHzvA8DRD7QT4X+ZDvP1xFAAIE8ECDQnwebxBQRQAABBBBAAIGRLGCtrRYRvXJ4WDuwc2JB0Giov2T8Ms+q8lTqT77VycL8I9FQ360LLtvlhrfQGNOSXJYnEEAAAQQQQAABBBBAAAEEEEAAgeQCtbW1b7XWPioio1ye1uDUZ5qbm/P3ys3kDDyRZQEN88fj8f8yxnhVao5smF+53G6oPbqlQbr2bs6y6PDhNAA+daUWwz67aeD74F2Lsz6/qM3HC2AwPF98YfQK9hSVT/FVqb/3pP8q/fpOnNi+KTKV/Qn0B//t6SvQL/JoVf3utwc/ukjb2lnrrZFPe4Xxz/yzxmkj8q1eG1t/8Zpd+xLn4WcN0Q70z9woYm5187Ui+0b3yIIL79jt65s3E4/962Ynqwp/1Mbi105f/dSzyd6HdPs68Nl5VX29vdvEyIVJxnherHzG9JU9VNnQ0p347P51s/Rg4HXufbgF+qOxH/vWzvqoMXJ3Mucgv06F/iA16QsBBBB4TYBAP28CAggggAACCCCAQKQFrLW3iMg9iZPUKutabb1Qmp9QfyHcSBDWfqnfpEseFP3TqY3EMP+gg95YoIcdHNodxhjH8kRh7RP9IoAAAggggAACCCCAAAIIIIBAYQrU1NRUiMhTIqLVTYc1a+3JWCz2vqampp8WpgCryoXAu971rnG9vb0/zecwv7pFPdCvc6ysa3Xc4rbG2Vnf+nwK9OtBCJ3vSGq5OujhZEygP/g3z0/4W0IK9O9vvHSS2NHbReQSj5UdFRu/qWrNU4+4PeNnDVEO9O9rnP0lY+0nPAx+GzOxd1TU7XL+izvhg5l4pBvCd5p7un21rZv9j1bs5zwykFasfcD0lX/YKcg/OJd0A/1R2Y/9jbP+0lr5dyNS5PjP4iK9xshfV9Xt/kbwfzPQIwIIIIBAUAIE+oOSpB8EEEAAAQQQQACBUATcfpnR2bFBTnYUVjGvZKF+PcCgBxlowwU8QuvSe/qgvPTL6FVAytY+lk9Z5Xb7Q4sxZmG25sE4CCCAAAIIIIAAAggggAACCCBQmAJvf/vby4qKinaKyEUuK3wmHo/XPvLII22FKcCqciFQW1s7QUR+aq291GP8baNHj168ZcuW3+dijn7HtNZq0Y3bE58/+dhGObF9o99uQn1u8k2bpHja3GFjHLrvVuk+oN/+2Wv5Euj3CJNnDytHI+XivXBa6rgFK6R8/gqnL1HsJs13w0/4O7RA/7qZS0XMfSIyxmX6VsTWV9XvWe+1PD9riHKgf//amR8RY/T/HBwzfzbF4HYmHumG8J32J52+nrvzorGjOksfFSOOVa0Gxnk+LkVvu6h+x0Gv9yLdQH9U9mPfujnXGonrdTplbuu0Yu6dXt+6PM1vfz6GAAIIIJAFAQL9WUBmCAQQQAABBBBAAIH0Bay1+os+rfB1VivUavUl5y+T8RV3OoJpKF3D6bSzBbzC/Ppkob4rft8Drc6vRg6t3RhT6bcfnkMAAQQQQAABBBBAAAEEEEAAAQQSBZYuXTrq1KlTj4rIW110jhljZjU1Nb2IHgJBCSxZsuT8np6en4nImzz61GIWNU1NTaeDGjesfgj0pyabL4F+jzB5agvOw6ePbmmQrr2bcz5zAv3Bb4Gf8Hd4gf7ZjSJ2tceqjsWsWVCxpvU3Xiv3s4YoB/r9BLfF2vuq1uy52c8bkIlHOiF8tzml09f+dbOmichjIuJ8fXf/YHZTVf0ex5M9Q+eSbqA/Kvvx4vorxr8a720R8Tzo+KyYngVVdU8f9vNu8AwCCCCAQPYFCPRn35wREUAAAQTSFHj+qUkTi3r6bpC4uVKMvNmKjB7o6oQR87Sx8ZZz3mC2Tbz0aJffIfa3Tp42qrfnejEy24r5Eyty7h8+aw4Zkeetkcf6RpsnLrr88BG//fIcAggEI2CtvUVE7nHq7cDOicEMErFeNMyvof6RtOZMtsCj+nx/tyM9zK8GevPDBZftcmNeaIxpyWQP+CwCCCCAAAIIIIAAAggggAACCIxcgUWLFn3FGLPSRaAnFotd/fDDD2e3fPfI3Y4RsfLrrrtu0ujRo/+rUML8umluPwfXyvda6TwKzS0YnatbBCrrWh1Z2hpnR4Grfw5uBw8iM8EQJ3LwrsXS29kR4gj+up6wpEH0pgSHttwYc6+/XnhqqICf8HeIgf6vitiPeezIb/pi8taLV+8+6rVrftYQ5UC/z+D2objpu/6iur1PJ3uDQ/boslZunL5m90+SzSOdQP++9ZdfYuIxPeCnt/Y4NiPyicr63c6V1IZ8It1Af6T2Y93se4z0/27drfm6xSLxw9aK2b9u9rtifef9pLKhpTvZXvJ1BBBAAIH0BQj0p2/HJxFAAAEEsiRwYOeEpTYunxIjl+vPv7yHNV+smHfkk57/kr5r/J8aG/tHa2WJiPyR23V0CX3ErchxI3avFXmob8yo/8i3gH/7rvF/KvHYTSJy3sDadr/hHPluKgcgsrTlDIPA6wJuv8joOna/HG+/rSClps11Pjuk69V10/4g4FF5vv+hzo4NcrJjA2Qi/RX61cuhcbUwbwgCCCCAAAIIIIAAAggggAACCKQlUFNTc+1AVVTHz1trP7R169b/SKtzPoSAg8DixYsv6O3t3S4iVR5AeVOZf3AN1trqM7dcbEtckwaiNRgdheYW6M/VoYN8CPTrvo20Kv36zp7YvikS1fnVf+rKh/oPVjg0Ct2k+ReLn/B3DgP9vir071838x+smM8aj9xBlAP9unX7kge39bFvVtbt/rAxYt22W4PabetnfkWs0YMSrhlCN4/9a2d+RIzZ6Jm3sGZD1ZrWf/R65Z5fN29qTHp/KiIXeTx31Mbi105f/dSzg8/4CfT7qdC/v/HSSdaO/qkRebP7+ObpMbGi6jeufvJ44jNR2Y+2tTPfY435togUu6/DnhKJfaiqvnWLn78G+t+RdbM/L8Z+Qqx90PSVf5hQvx85nkEAAQTSEyDQn54bn0IAAQQQyIJA+y8mVUosfreIXC8iMX9Dugf6jzw9oeTl38u/GyPvFpGx/vpz/dfbA8YWvWvaFf/zq8z6Cf/TdpsUHSiZ8E0ReZ/84VaDwYFfNHH70WlXHnso/JkwAgKpC1hrtTr/sEoChRpu18r8WqHfqb30yznSe/pg6ogF+okkVeel+9Tj/dX5/TTtq2T8Muk+9UT/5wqxedxkoL/gXFhoa66pqfmsMebSeDz+o61bt/7fQlsf60EAAQQQQAABBBBAAAEEEEAgCgI1NTU7RGSu01yMMV9oamr6VBTmyRwKQ2AgzK8/vJvmtiJjzI9FZElTU9PpfFq1tbZCRNoS5xylQH/xtLky+aZNw1hzNUe3oHZUKsMPhRoMlBeVOwbLI/mqjpt/q+ieO7WuvZvl1F7nXyvqAY8oNbeDHyJSaYxpj9Jc82UuEQ/0J60+/vy62TfGJP51EVPqZR71QH/b2pnV1sjmJOvoEWu+VFnf+imnUL8GtdsbZ62xIvUOGYKzeFw91s251khc/0Ioc/U00iFiaqvqWvc6PXNw3eUX9EhM+5iZ5PsgzUC/PB+XorddVL/D8Zesz91+5XmjRr/6HRGp8R7fPdAflf147s6Lxo7qLN0qRt6axLJTjFlZVdd6n9dzzzfMmBgrGqW/Y9PThZoxtWLs3ZWr93zc66BIvvx9xjwRQACBKAoQ6I/irjAnBBBAIIsCbU9O+IQx8vnMA+6pTNpfFX3pi317oCp/Cp07992+8/zZYuUbIuYtKXTm9ejeaV1H55iF0htQf6F1075j4hdF7Mc9bjdoE2PfXzH3mPP9pKHNjI4RSC5grdVfYugvM85qhRpuv+CyXaLh8sRWyDcSJH8LnJ/wqDjff/BB3xE/LbGfVA4C+Ok/Ks943GbQboypjMo8M51HdXV1cXFxsVYVefuQvu5vbm7+80z75vMIIIAAAggggAACCCCAAAIIIPAHgdra2lpr7cMuJluam5tvwAuBoAQWLVr0R8YYPUDiWpnfWtu0devWdwY1Zrb7sdY6VlCOSkBdQ+kaondqbY2zs83Vf7jAKXB+6L5bJWqh8qzjBDCg7vfkmzc5VrfP1SGOdJblFug3xpCVSgf0TAUun4F+PVT1uzSHGPqx38dMfHlF3VP9N5jsb5z1l9bKv3tV1heR31uRtS/0lv2fhQ0tr/8eXyvAj5LeBivyIT+5CCPyicr63cMqcO1bO+ujxogWJHRrw0Lnbg/uXzf7qyJWK+On3FcKwW39/5YdcTGf6+7p/vGld/y6q71xzuQ+idcaK5ofuNyzuv7AzNwC/S/cPmtKz2jZbkSmJ9nv3xqRL8eLYvdO//SuF56+/c0l54465y3xUfHlxvbvSYmP92WYrfbzhtFj9f1wPoH0h06f7IvH/+rif3rq9WKN2xqqiy4s6ny3EflckpsBBnv5TV9M3nrx6t1HE+calf3Qefn8HtVH9d14Soz57BhT9OjgzQMvrr9ifHe8d0FM7N+IyAKHwx6eB0V87COPIIAAAgh4CPAPqbweCCCAwAgXiGKgf6CivP6Ll17Xm2IbHuh/LcxvvqfVFlLszOvx/6yYdzQa95x6zHJ/6+Rpprf3x8bIxR6PWRHzpYp5R/4+QB+6QiAQAbdfYhzYOTGQ/qPUiVd1fq00X6iV49PZg2Rh/sPPvsfXbQZuIfdCvAHC60aDQvnlxUCYX3+reF3iexWPx5c88sgj3EaTzjccn0EAAQQQQAABBBBAAAEEEEDAQaCmpkYLxMxy+NLve3p6Lnz00UePA4dAUAKLFi262xjzUY/+Hm5ubn5XUOPloh9rrf5erDpx7CgF1KMUoneby9EtDaIV5GmZC5TMuEEmLGlw7OjkYxvlxPaNmQ8SYg8e8y/IW2tDpDyr6xTCwkFM6fcxI++vqNvdpJ09t3bO9FESbxEjb/TR+csa7h94bvRABfkUMnLm7qr6Vg00n9WiEujXSWVzL9wC/TqPfetm32PEDrtt3ccepfqI42GJ/Wtnf0GMXeWjs7iInBSRvoFnz/NzuGNIv56HNaKyH3rzQtv6mV8Ra/SwSArvvA/BPzzSY6xdVblmz5dT+hQPI4AAAggkFQjrL+6kA/MAAggggEA0BKIY6G/fMWGdiOhVvEWpK50d6M/scIDX6MlvGUh97sF/ou0XExeZmNUr4tyvuXvtbrTNlfOOvDv4GdAjAukLWGv1lxf9VTeGtlSqr6c/evY/Ob7iTtFQf2Ir1Irx6QqXT1klZVPcfy6XyuEHt0MUhWrucRBioTGmJd09icLnXCrzvz41Y0x9U1NTYxTmyhwQQAABBBBAAAEEEEAAAQQQyHeBRYsWvc+Y/iI6Tm1Nc3Oz/oyfhkBgAjU1NdtFZL5Th/lemX9wTW6B/igF1N1C9LkId49bsELK568Y9krkYi6BvegR7Mhtz/OhSr9HoP9eY8zyCHLnxZSyGVrWQP7QQL8C+ahqH5Cj3VRVv2fYXzJRCvRnKbjd7+kV6N+/bpZWcdeTVJ55hAA2xjFQ/3zjjEtjdtQjIjI5gDG8ujgWs2ZBxZrW3zj/80hWgvRJ90MfaGuoLo4Xdf7AiNSGY2JPicQ+VFXfqjdm0xBAAAEEAhQg0B8gJl0hgAAC+SgQtUD/i7+4YHxP7NVtRuSy9DzPDtof2DHxH63E14qYMen15/ip09bKpyqvOBr5E8f7n5ywwBj5nhGZkGT9P6iYd/R9ARoVZFc+vl/y5t3Ihw2ytr+awz2Jc+06dr9oBfVCa9PmHnFcUiFWi09379wq6g/2l0qYXz/j1l+hHhop1EC/hvnPOeeczdbad7i9W8aYP2tqavp5uu8en0MAAQQQQAABBBBAAAEEEEAAgT8ILFq06NfGmD91MDkSj8erHnnkEa2KS0MgMIGamprbz3TmVCo87yvzDyJZa3V9us6zWpQC6sXT5ooGvBNbLsLdbmHt7gM7RW81oAUj4Lbn2nuUbo9wWq3eLqDviUO7wxjjfPVAMGwF3UvOA/2Nl04SO1rD2zPChLZit1XV7bnOGLFDx4lSoF/ntb/x0knWjn7YiMwO1cPKx6av2f2vTmP0HyxonPX1M8X6b85wDlo5P+ZRVd61Qn7b2pmfsMZsEBG9jSGs9oq15gPT17S63gYdhf0YXLzOReKjvy9GrgkY5PfGmr+vXNMa7WtaAl403SGAAALZEiDQny1pxkEAAQQiKuAjoBzCzN2r27fvmPBXIvIVEXmD58BWToiR+2Jx+40Lrzy288jTE0peftlcI8Yerrzi6B797EB1fq3a8mc+FhG3IseNlResEb1urb8ZkXNEZKqIlA78C6SWsz9hJLZ02hWHH/XRb04f8WnwirH2E9OuOPZvOZ1sHgzu4/uFQH+A++j2C4xCDPS7VYpXzgM7Jwaomr9dJQvzp/NeFI2dKhdctssRJdXDAfkg63G7QV7/AqOmpkav263x2IPVzc3Nn82HPWKOCCCAAAIIIIAAAggggAACCERdoLa29q1nbtZ0vOnPWrty69atX436GphffgrU1NT8QERuHDL7HzY3N783P1czfNZuN9ZGKaBeVDZFpq50zjG2NYaaJR0G5hY0j5JXobybUbqZIRVTj0D/cmPMvan0xbN/EMh1oF9nsr9x9gyJ2y1i5MJ09saKtBorp8V4ZggO6s0wVfW7DwwdI2qB/tc8Mgr164EFXeMUEXEtkOhVoX9wDhketDgq1m4SY/7OIyfiGugfOFTwJRFZ+XqmI7WX47RY+4AY8x4RKXH/qFlfVd9a59V1FPZjcH7P3X7leaNGv6on8Zam6ZK41EPWmlu9DjWkxs7TCCCAAAKJAgT6eScQQACBES7gI6AcgpBnoP9OEfl4kkHbxNj3V8w91ur1XPuOCe8UkW+JSHmS/p4x1q6adsUx1yvBnn9q0sSinr4bxMoyI7HSPon/ZdW8Y8+EgBN4l+1PTnyvNfb/d6nSr/9+u6Wi68j7zELpDXzwAuvQx/cLgf4A99xaq9X5tUr/Wa0QK9aPr7hTNNSf2NIJqQe4BZHpyit4r5PsPvW4aAA/neZWtT6TPtOZRzY+43FwpMUYszAbcwhyjKVLl445derUj5KE+T/X3Nz8mSDHpS8EEEAAAQQQQAABBBBAAAEERrJATU2NVj/9BweDtubm5qqRbMPawxeoqan5cxH5oDHmP5uamgqqSJFboD8X1e+9dlID/RrsH/az7L2bpbfzUPgvwcAIRWWTHauvq1fXXtdf92U8v56Th6Rr7+aM+8mnDsYtWCHl81cMm3LUD0+4vasiUmmMac+nPYjSXKMQ6FePg+suv6BHzP0iRquP+82+aXj9J6N7X13WUzT2kyJ2tYftqyL2pqr6PQ8MfSaKgX6dX5rBbS1y+DVj7X9aYzRT4VpwMVmgX+fQXxHejv6uHoRIYU+0TOMzxsgyE4+djhurxRrPd9kX10C/Pq+hh/bGWSusiP6zqkcof1jvnWLMSrH2MRHR/2ixR+dm5fG+slPXXXzb86e9vi+jsB+D83vNZfYHrFgtfFWZ5t8nPVbsQ7Y3/r8vatjrfOV8mh3zMQQQQACBswX8/kMNbggggAACBSrgI6CsK+8WEc9/KUmJx8pXKq44usbpM207Jv7IiHW8//C15+2rRmJrps078oVkY7Y/OWGtGNEQ3yiPZ30dDkg2VtS/3vbkhJnGyBdFZN7Av8Dqv6B36En3aS8f+yxhfn876OP7hUC/P0pfT1lr20SkIvHhQqycrlXiNbSe2Arx8IKvzU94yC10r4/1nj4oL/1yTjrd9n/GrfJ/pv2mPaEQP+hxy0G7MSbdH+KFOGP3rv2E+a21X9q6datWc6EhgAACCCCAAAIIIIAAAggggEBAAjU1NY4/szvzO4TPNDc3fy6gYegGgREnYK3Vn4Xr99dZLWqBfrdq7SNpwzTQf3RLw4hZcpRuZkgFvbLOtS4cgf5UIBOejUqgX6fVX5V93awl1shnjcifeFQg1yD/PiOmvqKu9bvGiN23bs61RuJ65UiZG4cV+8Pp9XvOugkmqoH+wTXsXz97vo3bLxmRmd4e9lmJxT5Stbr1MT976ifQr3PY1lBdNG3U71aI2E+LkTcmedUOiZF/OdBT9uWFDS29+9Zfft75EgoAACAASURBVImJx34mIhNcPucZ6B/8zPMNMybGikY1itgPiphSjzm8YkUetL19fzsYUt+3buYPjBivCmKdVmKLp9fv0nkmbbnej6ET1L25sKjz3Ubk0yJyuYiMTroAkZNi7LfidvTnL6rfobdW0BBAAAEEQhYg0B8yMN0jgAACURfwEVAWK2Zz5bwj787GWtqfnLBDjMx1/xdnOWqtvL/qiqN6OtuztT858Vti7F94PNRjxayvnHdk5PzULRkaX/cU8PH9QqA/wHfIWqs/YBvWNLytYetCatPmOhczCHKt5VNWSdmUVf12Lx+/X052aIGK6DevML/OPtMDHl7V/zPtO2q6HmvNq0C/zzD/v27duvVjUdsD5oMAAggggAACCCCAAAIIIIBAPgvU1NS8SUT+22kN8Xj8Tx955BHHr+Xzmpk7AtkUcCtyc+i+W0WroUehFU+bKxrqH+ktSnuSjb1wq3Z/8K7FoodOotZKZtwgE5Y4//rXGENOKmobFsB8Xlx/xfjT8Z7rjbHXWGteuzHISqcReaJPYg9fvGbXvgCGyZsunr79zSXnjB67ZKiHETlijG2x0ttUVff04cHF7F878yNizEaPqvqvWGs+MH1Nqx6A8N32fW7OhbG+vrdZa6qtyMSheyLS90hl/d5n9XCF7w5TfFAD7FNjv7s8Nir+Nmvlz0RM8cAc9orY7bG+8p9WNrRoYcvQWxT2Y+giX7eJqYud+/r+vPZ9szcWs/8dHzXqp9M/veuF0HEYAAEEEEDgLAH+QZUXAgEEEBjhAj4CytkN9O+YsFteOzHu0uwBY4veNe2K//lVsq1LWu3fygkjsaXTrjj8aLK++DoCKuDj+4VAf4Cvilug/8DO137mUyit5PxlMr7izmHLCbJC/GCYf+ggXcfuF70BIMrNad5D5xtU4N7t0EBnx4a8Ofjgdx/dDo/kyzXDhPn97jTPIYAAAggggAACCCCAAAIIIBC8QG1t7T9Ya52qRLQ3Nzfn1e1/wevQIwKZC1hrt4lIdWJPJx/bKCe2a9Yy982rWnvuZ5e9GURpT7KxarebGaJ6sMEj0H+vMWZ5NswYA4F8EOi/5aBx1g9FxKu4429jJvaOirpdrtde5MNa82GO7Ec+7BJzRAABBMIVINAfri+9I4AAApEX8BFQzttAf7Jq/yL+DwdEfiOZYFYEfHy/EOgPaCestbeIyD2J3XWfery/InshNQ3za6g/sQUZuL/gsl2i1dkTW5QD68Wl14gG7d1akHN3OzhQiO+bx40HC40xLVH+3qquri4qLi7eIiI1bvO01n5t69atfx3ldTA3BBBAAAEEEEAAAQQQQAABBPJVYNGiRf9ljFmQOH9r7ee3bt366XxdF/NGICoCZy6t1ZLitw/7ufiBnaLB6ag0rXyugemR3KIaZA9rT/It0O/xji43xtwblhP9IpArgbZ1s24Taysq6vd8MpWq9/v+eeY8EzPNIvJH7nM3T4+JFVW/cfWTx3O1vnwbl/3Itx1jvggggEB0BAj0R2cvmAkCCCCQEwEfAeX8DfQHWO0/7M15/qlJE4t6+m4wVuZYMX9iRc7VMY1Ij1j5tcTsL3pHj9p80eWHj4Q9l3T63986eVos3vN+a80MY+USa2TUQD8njJinrbU/rnj56E/MQulNp/9UPzPoaa2ZPzgfY6XPGnnWiPzXG86R70689GhXqv36+H4h0J8qqsvzboH+IEPuAU21vxsNy5eMXyZjS68WDaIH0bR6vq43iOYW6Ne+gwzGBzHXQU+ds1sLOmif7PCA33XprQq9r74g+ufpricC2z+/4/t5ziPQH+lfZAyE+b8vIq6/KRwI8/+v/gtBaQgggAACCCCAAAIIIIAAAgggEKhAbW3tedba34q8/rPf1/s3xvxZU1PTzwMdkM4QGIEC1lqtzq9V+s9qvZ0dcvCuxZERKZ42VzTgPVJbd8QOWGRjH8YtWCHl81cMGyqqNxVU1rkWEq80xrRnw4wxEMiWQFvjzJnWmiYRmSQi3+jrGXPbxXf84nfJxj/Y8JY/6ikao5W1hh3WHPpZK+be6fWt3GyRDHTg6+yHTygeQwABBBBwFCDQz4uBAAIIjHABHwHl0AL97Tsm/ouI/fsIbsGwUHZ7CIcDjjw9oeTlbllprGgl4SoRiSWx0DD80yJy17Suo1/3G45v2zHxR0asV6mUThs3H6y88sjWVPZC5//7bnu7WPMXIjL5tfMHnu2VM1WVfy7W1FdcceQJP2MdePKP32JN73+KmGkuz//OxO2Hpl157CH9etuTE2YaI18UkatFZKzHGKdF5Alr5e8rrzi6x+k5H2P7WcLgM3sq5h2dlcoHRvqzbpWIohY+Hwzyl01ZFfiWHdg5MbA+3SrQ6wAaPn/5+P1yssPptvTAppBSRx6hcwk6zK8T0330OkCQ0uSHPBy191Wn5vEu3GGM0QpgkWt+wvwi8q3m5uabCfNHbvuYEAIIIIAAAggggAACCCCAQIEInKnOr7f7/dRhOcebm5sn8O/kBbLRLCPnAvbMD8edJhG1ivBuFdv18EHXXr1kM/xWVDbZ8aaAMOfwyoFdooH+kdbyKdCvt0dohX6nZs78EHyk7R3rLWyB/Y2XThI7+hERmTFkpc+LlU9W1u/e4latv/2fL58Vj8X0toqhn3PAsqeMlRsq1+yJ9A3PUdll9iMqO8E8EEAAgfwV4B9W83fvmDkCCCAQiACBfkfG0AP9B3ZMvNmK/ZyITEljI/WHuf9txHxi2rwjP072+aAD/XabFLWXTlxj4vbjYmRcsvEdvt5jxTSZuPnbiisPt3l93keovn+vKl4++tUD555/pxhzi4ick8KcjonIpyrmHf1a4md8jJ3CMEKgPxUt/e2fy9XCUQpIB1XV3Ykm6JsINLA+vuJO19sDNNSvNwJoWD7XzSvMr/N86ZdzQpmi17iZDBglW11HvgX6fYb5v3fVVVd9sKGhIZ7JXvFZBBBAAAEEEEAAAQQQQAABBBBwF1i0aNFfGGO+5fDExubm5v+NHQIIBCNgrdUK/Vqp/6wWtUrobgFvDdMf+uaton+G3YrKpsjUlf31ns5qUbvRIGyHbPSvAXkNyie2o1sapGvv5mxMwfcYbu+miNxrjKHKuG9JHoy6gLVi9jfOutuIuP1z2HEj8ou4sT8TG9PCe2JM/CJrTY0RqfRRbFCMkR9UrN79freDAVE3yub82I9sajMWAgggULgCBPoLd29ZGQIIIOBLgEC/I1NogX4Nwx8ombBRRLSK8Ghfm+T+UOeZ4tr1FfOO3uXVT5CB/uefmjSx6NW4ntZf5Odf8pOsb5+NxW6qnHPY9SpmH6H602JsncRNtRh5l49bApymdFysubXiiiM/GPpFH2Onsn0E+lPRei3Qf4+I6AGNs5qGzjXsHoWmFd01KB9GC2OdOtdJlzzoOmcNnh9+9j39Fftz1fTQQcn5y1yHP/zMjaEdOtBxdfwwWpgHEVKdr8c6I/fLjKVLl446deqU/t3sdcvM90pLS5c98MADfala8DwCCCCAAAIIIIAAAggggAACCPgXqK2t/QdrrdMVjyuam5s3+e+JJxFAwEvArdiNVoXXKv1RaW5hep2fBrw16J2N5nZTQNRuNMiGRZhj5FOg3+2dEJHlxhj9HScNgYIQaFs78xPWGP1ns0wzB84eRjpETG1VXeveggALeRHsR8jAdI8AAgiMEAEC/SNko1kmAggg4CZAoN9RJpRAv4b5Xyid8G/Wyk0iUhTQW/mKGLumYu6xf3Hd4x0Tf2TEeoUhO23cfLDyyiNbveb0Wpi/b7OIuSLN4LxT921i7Psr5h5rdfqiz1D9IRH548zmZH/VO2bU2y66/PCRwXn4HNvvNhLo9ys18FzUA/1hVXMfZNIq9GEE66Mc6k9240GYYX51T2aT4is87PGgb11Idz75EugfCPPr6Z33e6x1c2lp6XsJ86f7NvA5BBBAAAEEEEAAAQQQQAABBPwL1NTU6M+g/z7xE9ba92/duvX7/nviSQQQ8BKw1laIyLDbjaNYdd4t5J3NubqFt6N2o0G+v/Vuex3FgxOVdY6/ctQtqDTGtOf7XjB/BAYF2tbNus2KfEFExgavYk+JxD5UVd+6Jfi+C7NH9qMw95VVIYAAAtkWINCfbXHGQwABBCImQKDfcUNCCfS375iwTkQ+FWCYf3Dyx0zcLp925bHh94rqT30DCPTrYYT2konfN2KXZBacH+5tRXb0jYktHhqmH3wq4FC913dfr4h8vmLe0fqQxibQn+LffVEO9CcLnqe41LMe1xC/VufvPvV4Jt14flaD63q7gFvLRTX5ZKadHRvkZIdTAbhgmdSmbPIqz1sCMhkx7EMJfubmYd1ijFnop4+wn/Eb5u/u7n5fS0uL/v1NQwABBBBAAAEEEEAAAQQQQACBkAVqamq+LSJOVysubG5ubgl5eLpHYEQJ2DNl+p0WHLXwtFeV/mwF6ounzRUN9Se2bB4qGAkv59SVD4nud2I7eNdiUeuotJIZN4gePnBqxhjyUVHZKOYRmEDb2tkrrLFfFJE3BNapyFGx8Zuq1jz1SIB9joiu2I8Rsc0sEgEEEAhVgH9gDZWXzhFAAIHoCxDod9yjwAP97TvPX2it+Y4RmRDSW/GzaV1HF5qFMizYGESgv33nhHqxdo2IGRPC/HtFzFcq5h0ZVt0pi4F+XVbrtK6jVw4aBjw2gf4UXxxr7TYRqU78WBQC0eVTVknZlFXDVqRB+M5DG0QrsUe9eVRp7596NqvJJztgoIcbdN/zoelaNDCvhwL0vye2bB1M8LKKeqDfZ5i/ubu7ewlh/nz4rmCOCCCAAAIIIIAAAggggAAChSJQU1PzUxEZVgzAWnvp1q1bf1Uo62QdCERBwO3n49kKyadi4FYhP1uBeq9DBW2Ns1NZCs96CLhVvf9/7N0LeF1lmTb++9nZPQCtKdMmlSJkJwWZUaDHtH4I2MqhaaWoKIIDjhS1nc8BVJyq9CDBtnjoJ6OgjEVH66AOiqJSNCkHG4v4h6YnStVRaLMD0tKktQ0NtCXJfv590gTTZK/D3tmHtfa+3+vyKrrf9R5+7wo2yb2eFTTjky9cgFEXLEi2k9UiMo+HTIFCFHj2CxPeWiKRb0PwtkEW5lMonkxE5V/OuGXzc4VolYs98Txyocw5KEABChSuAAP9hXu23BkFKEABXwJ+Av0AdivwV18DOnbSdZXVe606vWuLN5ZtATDRuZM2i0bfVTHtJc9fEARprKbGsrUCXOqx/UMK3B8RfLtiauvvWraXjXjlkF4DyL8JcLbHN+CvQPSTsal7v9N/jsEG+lMItrcp5McRjdxp59O7foH8K4BzAUScbw+8iIheHpu697j3YKYwtw19SIAHE4rVsVdaH7X/oXnkmAtU5ToBrjxagf8EN38FWlXx/qppreud+vn4ehnwMIjXPc/PkwsEOdA/OnZn0gruQXjYIJX7KSih/rFn/bw7BJ+s5eNtAakYOvV1Cs0H4eGEIAf6fYb5fzNy5MjZ999//2uZOCuOQQEKUIACFKAABShAAQpQgAIUoIA/gZqamv8FcFb/3pFI5JRf//rXL/kbhb0oQAE/Aqp6HYDv9e+bq5C8nzX29nGqkG+ft297EK1rkldLT2UOr75ODxUE7Y0GXvsI6udOVe8PN2+EGQepOb1J4OivDOeJyOogrZVroUAmBVQhO5ZPnimiK+VY1sL59/IDJ04osFVVFo5fsnmdCJK+JSaT6y30sXgehX7C3B8FKECB7Akw0J89W45MAQpQIBQCPgLKGdmHQh6srG55t9dgQQrh913rYNbVvLHsSlVY0P4NLvvfB5X5sWktD/Tvo+sQjZ9U9kMRXAEg6jSGKn5SOa31qv6fDzbQ39RY/i2B2k/knP/eoIhrSeSDlVP2PJls/c0njbkTIh9zWX+XKFZWTGu9pe/1/gP98rwAH62obnkkmU98Q/kVELV3ro52OQPPML6PrxfPMby+Bvj5MQFVbQIQ6+/x4jNTYCHvfLZTz9mUtPp6ENaWqovT2wZ6x8l2RXm3ML+tIWwPSfS6Ob11IAgPKLi8ESEuIpWp3kOZ6l9bWxt58sknfwzg/S5j/ubw4cPvamhoOJypeTkOBShAAQpQgAIUoAAFKEABClCAAv4EampqXgYwsn/v+vp6/r7ZHyF7UcC3gKraz8btZ+QDWhBD6m5V+i3Qb8HvbDan+YP4RoNsOmRrbCffXD2w4Xdfbg+XAKgUkbjfsdiPAmEWeKH2rf/wWsnQqyKCyxLABAHGABjWZ0/2d7q/QbEREax59bUjD5x92x/bw7znIK+d5xHk0+HaKEABCgRPgD9gCd6ZcEUUoAAFcirgI6CckfUUc6A/vqHMXnH3UWdIfQ0iy2JTW5c79Xnu6bHl0dcSdQAc3w+qimc1Gr2kavLu5r7jDCbQH39qbCUiCQvJj3e5EQ4qdEFl9d7/cepjDyU0jyhbB+B8xz7AM0MSQ2e+afqL+3r7+Az0Oz4McZzDhrIfi+AD7je03BGrbvm0Ux8fXy8M9Gfk3xjBDvRXTG1JusvmjeUZ2n1uh8lXqN9r3rCG+XtPL6j3SRAD/XPmzHljV1fXf4rIe3J793O2AhR4pfvNUqq7RGSP/XPPf15KJBIvlpSUPFVXV2e/rGCjAAUoQAEKUIACFKAABShAgRQFampqklZrZaA/RUh2p4BPAae32AYtRG3bcQtS5+KtAk7z52Jun8cZ6m6Vi497ufbrewnawyVlc2thbxNI0hpEZGaoD4GLpwAFKEABClCAAhQoCgEG+ovimLlJClCAAs4CPgLKGeEr1kD/X586dXSndKyH6FtcIHcgEbkkNn1P0morvdc1N5Z/RpFYBsjQpGMp9gsiV1ZM2/NY388HE+hv3jDmYyrydQAnOK1fgYcrq1tned0oPsY6AOCaWHXrr1/f84Y3vlWl81eAVLiM/6tYdetlXvPHN465GSq396tAcPxlKj+KTWu5xmksH18vDPR7HYTPz4NcoT+oQW2ftAO6WcB7dOxODB/59qRDWFX5ffGbcPjgE+lOMeA6m8uq8zs1m699730Zmy8fAwX1PglioL+mpsYeCLs6H+fEOYtSYJ2q1qvqrx9++OHtRSnATVOAAhSgAAUoQAEKUIACFEhDgIH+NNB4CQUGIaCq1wH4Xv8hghpSdwlTw6r024MI2WrR0nE47YaHkg7ftMKxTla2llNQ4zpV57dNBs3W7gG7F5K0eSKyuqAOhpuhAAUoQAEKUIACFChIAQb6C/JYuSkKUIAC/gV8BJT9D+bSs1gD/fHGsjkAfghglCOPR4i897qdG8ouFMFPBShzGOtVADfGqlu/2/fzwQT64xvKfwjRf3Y52kOi+omKaXu/7XWj7Gwcc1YEYm8ZqHTo2wHgtlh164rez/1U6Pd7bzU9VT5LIvpjAKVOa/Uay8fXCwP9XjeCz89VNWnFryBUwQ9qUNsnbdJuuQz1e4X57cEBq84f9hbk+8RpbSKS8+8Pr7zyyhMOHjxor3KNhP3Muf5QCthrtu1Bwl+NHDly3f33338olLvgoilAAQpQgAIUoAAFKEABCuRAgIH+HCBzCgr0EVDVmGWmk6EErTK6rdEtVG8PIey+dz7sz2w1p+B5EK2yZZDpcd3evHDg8VXYv35VpqdMezyrzG8PlTi0ShGxnwOyUYACFKAABShAAQpQINACOQ9sBFqDi6MABShQhAI+AsoZUfEKSvdOEm8s2wJgovOk2iwafVfFtJf+4LWwIIzloyr8EYguik3de4fXfnyE25OGyQcX6C9rhGCq09oUeEEjclnVlJZtXuu3zz3PRPGd2LTWj/WO5WPP8HtvMdDv54SC04eB/tyfhYX6x775F7A/kzWr1L/nL++B/Zlu85qjUML85sNAv7+75KKLLho7ZMiQl/z1Zi8KZFVgP4Bl9fX1/5HVWTg4BShAAQpQgAIUoAAFKECBkAow0B/Sg+OyQy2gqusAzOi/icPNG2FB9aA1t1B1ttd88oULMOqCBQNI7M0A9oYAttQE3B7QsJFe+MZlWX1AI7XVojvMb/dfkrZaROalOh77U4ACFKAABShAAQpQIB8CDPTnQ51zUoACFAiQAAP92X04IN5Y/lVAb3Y58oOi+GjFtNafZOu2SDfQ7ydMD2BrrLp1kt+1xxvL7J2n73Lp/6tYdetlvZ/7WQMD/X71w9VPVa3ykFUgOq69+MyUQQXKM6EQ5KD2YPdngftTz9nkOIyF+e0M0m1jz/o5rEJ/sjbYsdNdU7auC/J9EqQK/eZfU1Pj9f8N2TomjkuBAQIi8mwikVi4du3aX5KHAhSgAAUoQAEKUIACFKAABf4uwEA/7wYK5F5AVS3Mb6H+45pVurdAdRCbU6V8W2s2q7o7VZMPslUQz8/W5BXmz+Y5pmtSuXiz06XzRGR1uuPyOgpQgAIUoAAFKEABCuRSgIH+XGpzLgpQgAIBFPAT6PcbmM7E9jwruCNcFfrTDdNnwrJ3jHTX4KeiPYDdCvzV73oFeBOAU1z6H/eAAAP9fmULrx8D/fk702yF+t3C/LbbPX9+L6xCf6G0oAb6Xc43LiKV+fCfM2fOGxOJxIMAqvMxP+ekgIPAY5FI5FO//vWvn6EQBShAAQpQgAIUoAAFKEABCnQ/kK/JHOrr6/n7Zt4gFMiSgKpa0RsrfjOgWdV5qz4ftOYWBrdwva3bqvVnurnNa28zyMacmd5DEMZzetNB79qC+ICE25shRIT/HxWEG4troAAFKEABClCAAhTwJcC/vPpiYicKUIAChSvAQH92K/R7h+n9P6CQ7l3ovQa0aUKuqpzesrbvHD4D/ekuy+k6BvozLRrS8YIc6LcK9haK7t+aN5aHVHvgskeMuRqjY3c67qd9733YF7/J935HjVuI0nELHfsXWpjfNspAv+/bo7vj7Nmz36CqjwGY6nLlg/X19e9ObWT2LiaBGTNmDI9Go+VDhgwZ3dXVNSYSiYxW1TEiMrbnDUG+3yrUx+3m+vr6/ygmR+6VAhSgAAUoQAEKUIACFKBAMgEG+nlfUCA/AqpqFfqtUv9xzQLqFlQPYnMLhVsgfPe982F/Zro5vR0gyFaZNkhnPHsYYuSEuRhx7tzu6vxuLYgPR7i8FWK1iMxLx4TXUIACFKAABShAAQpQIB8CDPTnQ51zUoACFAiQAAP9DPQDyQP98cay6wHcBeDEHN6yDPTnEDvIUzn9kiIIwW+nSvNBWFsmz9QrhN+2ayUO7FrpOeXwkW+HmTk1v+N4ThSgDk4PRKT6IEQ2tuRyHg0iMjMbc/odsyfU/6hbpX4ReaSlpeVdmzZt6vA7LvtRoFfg4osvPj0ajV4F4MoU3wjxw5EjR15///33v0ZNClCAAhSgAAUoQAEKUIACxSrAQH+xnjz3nW8BVbUwv4X6B7QghqttkRYKL5tbi+EVyWt3ZKvKu81n4e4wWPWG6IefPiVvt1h01DjPAH/fxQX1rRCVizc7Gc4UkYa8AXNiClCAAhSgAAUoQAEKpCjAQH+KYOxOAQpQoNAEGOhnoN8p0O/n3sjC1wMD/VlADeOQQQ70OwXdO4+8gLbdK2Gh7UJpgw3125sM7I0GTu3wwSdgD0IUSrP9Roee7vgAQxAeXghyoN/ugxkzZowYNmzYoyIy3em+sFB/XV3dpYVy33Af+RGYPXv2mxKJxD+LyL8DKPOxig2JRGLuww8/3OKjL7tQgAIUoAAFKEABClCAAhQoOAEG+gvuSLmhEAk4/by8fduDsJB1EJsF1k/50D2OgfFsrN3tQYJszDcY99NueCilMP1g5srEtUEN89uDIyPOvTzpFkWEeahMHD7HoAAFKEABClCAAhTImQD/Apszak5EAQpQIJgC/kLb+liseu/FudhBvLFsC4CJznNps2h2Q/jJ5k53XU2N5b8UaPKfJHVP5H8/6fp7r4EV+nttFfJgZXXLu52sfXy9HFHFZyuntX493fPidccEghzo96o4n+4Z2gMB1vb85T3o/ed0x8rUdRZQLz1lIazifLLm9RCD09sMbCy79sVn8ld9KNl+7GxLx/077M9stCC8xcHp7QEAAvP6YQv1Dx8+/DceFdTtjQI1dXV1R7JxVhyzeASuvPLKE9rb229S1c8A+AePndu74N9TX1/fWDxC3CkFKEABClCAAhSgAAUoQIFjAgz0806gQP4EVNVS+7f2X0G2Kt1naqduFfNtjgOPr8L+9asyNV33OCdfuACjLlgwYMwgWVkA3YLoYWlBDfObn0t1/sD8vDss58x1UoACFKAABShAAQrkX4CB/vyfAVdAAQpQIK8CPgLKtr7jqqZnc8HpBueTrSkIY6Ubps+kcbpraHqqfJZE9McASjO5Ho+xWKE/h9hBnkpVvwfguv5r3Be/KRAV8EfH7nQMuQ/W1YLuQQv1236dQu62XjsXq7bft3mF+YO0R1u319sEBnuu9uYGc8p3C0Og34z8hvpHjhw55/777z+Ub1fOH36B2bNnv0FVFx79XfInAYxw2dFrInJ9XV3dD8O/a+6AAhSgAAUoQAEKUIACFKCAfwEG+v1bsScFMi2gqjEATcnGDVrl+f5rdArY9/bLdKjfqvRb9ftkbfcP5uNw88ZMH0/K43mZpDxgli6whyB23zsf9mcQm4djpYjEg7hurokCFKAABShAAQpQgAJOAgz0896gAAUoUOQCDPRnt9p/vLH8q4De7HKbvSwJvaZi+t7kP13MwP2ZbqB/54ayC0XwUwHKXJbx+1h1a3ZKWQNo3vDGt6p0/gqQCqc1eFXV773OzwMKXmP5+Hphhf4M3LM2RNAD/Rb+HvvmX3SHwLPR2natxIFdK7MxdFpjeu3XQv2v7Luve83W1+0BAFtAECrV94fI9kMaQXkbQVgC/XY+PaH+tQDOc7lxf3f48OHZDQ0N7Wnd3LyIAv0E5syZU5FIJNYAOMcNR1VXvXUo2wAAIABJREFUrF27dgkBKUABClCAAhSgAAUoQAEKFIsAA/3FctLcZ1AFnN5qG6TK88nsLGBv1eitWr9Ty3So/5Rr70k6n4X5LdSf7+b20EG+12bz2z3Vvm1Nxt+ekOm9sTp/pkU5HgUoQAEKUIACFKBAvgUY6M/3CXB+ClCAAnkW8BFQthWyQn9j2RYAE52PS5tFBz4cEN845mao3A5gmMO1RyC6KDZ17x3ZuhXSDvRvPqVCOjsfEcGZjmtTvIiIXh6bundzNtbPQH82VMMxptMrhIMUdPcKuQ9G2qrdW+g9SC1T+w1imN+cTz1nU1Ye0HB6g0G+znbUuIUoHWdFyAe020QkcO959hnqbzx8+PA7GerP111VePNeeeWVJxw8ePAHAK5w252qfmzt2rXfKTwB7ogCFKAABShAAQpQgAIUoMBAAQb6eVdQIL8CblX6Mx2Iz/ROvUL9mQ6Q28MDFurv34JUcT5IVfp7K/BbiP/g02sCW5G/73l6+M0UkYZM38ccjwIUoAAFKEABClCAAtkWYKA/28IcnwIUoEDABRjoz3aF/rI5AH4IYJTjraD4Tmxa68e8bhUf4fak1eHTDfTberyv1dcEkaUV1S1f8Vp/Op/72DO8qur3zssK/emcQP6uCUOg33Qs5D5i9NVOAem0AS0EHpSK7n03Yfu14Hu6rX3vfdgXvyndy7N6XcXUloyPH8T9hi3Qb4fSE65+1KNSf6OIXFxXV/dyxg+SAxatQE1NzS1H/1W/HEDEAaFLRN5RV1f3RNEiceMUoAAFKEABClCAAhSgQNEIMNBfNEfNjQZYIKxV+rt/ll46Dqd86J7uP5O1TIb63SrgB+nhh16L6KjkJtm+Fe2NBWFtp93wkNO9tFpE5oV1X1w3BShAAQpQgAIUoEBxCzDQX9znz91TgAIUAAP92Q30//WpU0d3Ssd6iL7F6XZT4JkhiaEz3zT9xX1ut2S80fPhgIOi+GjFtNaf9B3HO5SPNk3IVZXTW9b2n7+5sfwzisQyQIY6r03/0Dm05J1nTNiTUhq2qXHM1RFE9lVUtzziNDYD/cX7LylVvQ7A9/oLBLFyva1x+Mi346TRV3UH/O2fM9GCWsl+xJirMTp2Z8pbDOrZ2UbS3VN/BHsQo/O153Hk4O/Rvu8+2H8PWrOzs/0mafNEZHXQ1tu7Hj+hflXdGo1G3/mrX/1qf1D3wXWFT6CmpmYWAPu71RscVr8/kUhMefjhh5vCtzuumAIUoAAFKEABClCAAhSggH8BBvr9W7EnBbIl4Falv3VNLdq3PZitqTMyrleo3ybJVOC+bG4tRpx7+YB124MDL3zjsozsh4PkR8DO1c7XobE6f36OhbNSgAIUoAAFKEABCmRAgIH+DCByCApQgAJhFmCgP7uBfrs34hvKvg3BR53vE30NIstiU1utAqxj6xnnIwCc/v97dwKJ91RV79vQd5DBBPrjG8dMRkIehOBUl6WpQtbE2lveJzPR6efrId5YdkNPxdtXJaHzK6bvfSjZdSEM9HdB8cXYtNalfhzYx+WrQnUGgHX9ewS1cv1gznLsWT9P+hBA266VOLBr5WCGztq19tCCBcPtAQY/LYiV6vuu2ynkHvR1+7Hv38fesOBwboH/RcfcuXNP7OjosIfPznfZ+zOqOmPt2rV/S8eH11AgmcCsWbPOEJE6AGc4CP1FRKr5hgjePxSgAAUoQAEKUIACFKBAIQsw0F/Ip8u9hUkgzFX6zTlXoX63Kv324IM9AMEWTgGX6vwNIjIznLviqilAAQpQgAIUoAAFKOAcCKQNBShAAQoUiQAD/dkP9DdvLLtSFd9xqexqd9s+qMyPTWt5INmt17yx7LOquBXACS635u9j1a0DSoMPJtBvczU1ln9LoPNdHiSwbgkAazuHRq5zq9Tfsr1sxKuH5Q6o/guAYT17aYLo+2NT927uv7cQBvoB6KMV7Xtn+324oUj+VZPyNp0qDRVioN/C8Rbq79+CvlcLhZeestCp2vvr2wnygwm9i3QKue+L3wQL9RdSq5jq+DKVShGJB32vfir1A/jDkCFDZqxZs2Zv0PfD9YVH4NJLLz0tEok8DeBkh1Wvfdvb3jantrbW/k7ERgEKUIACFKAABShAAQpQoOAEGOgvuCPlhkIqYMUskhXDse2EoUq/rdMtbN97LJmo1H/KtfdgeMXUASfNKv0hvfntbbuszh+aw7NqcDu/POU0dCbsd9f/KMAkBaKvb0CxLRLR/41Ehqw//XONTSLQ0GyOC6UABShAAQpQgAJZEmCF/izBclgKUIACYRHwGejvAPBqxvakuMupgnm8sWwLgInOc2mzaPZD+P3nH+y6mhrL1gpwqYfhIQXuF9GvW7hd1yEaP6nsYhF8AsBFAIa4uLwmiCytqG75Sv8+gw30+wnV95mzTQQ/V+h/Vxzc+7iF2p97emx59EjXJRD5IAD7QfNJA/ehf4DgX/qH+v3MrZAHK6tb3u11fzY9VT5LIvpjAKVOfb3GijeWXQ/gLgAnuszXKYrHFHKPKl7p7hdJnCyJkqdi0/c0ea2Tn/9dQFWT/vDuxWemwMLuhdIsGG+B8mQt6Hu1tdsDCcNGnNdd9T069PTubbyy71gIPqhvGOhv7RRyD7p/Ol8DTnsVkdB8b9gT6v91z/+nODH8eciQIecz1J/OXcJrnARmz5799p4qeE5/J/uP+vr6mylIAQpQgAIUoAAFKEABClCgEAUY6C/EU+WewioQ9ir95u6nUr8F73ffOx/2ZzrNwvwW6k/WWKU/HdH8X8Pq/Pk/A7cVrKudET092vZuAW4CML1PcTevhR8BsB4RWVZ5y+bfMdzvxcXPKUABClCAAhQoVIHQhDYK9QC4LwpQgAL5FvAZ6M/wMuWOWHXLp5MNOtjgfN8xgzRWfOOYmaryYwHKMozZM5z+oXNoyTuTVccfbKDfJohvHPNpqCzzeEPAoLamQGPX0MhlffcQtED/zsbR0yKI/ALAKSlutk0TclXl9Ja1KV5X1N2dfimx58/vxeGDTxSUjVXot2B8/1aIew3awY0YczVGx+4csCyrzG8V+gupOe31aDA+dK8inj179jBVrfcK9Xd0dLzjscce21NI58i95FegpqbmWgD3Oq1CVaevXbt2Q35XydkpQAEKUIACFKAABShAAQpkXoCB/sybckQKpCvgVqU/TEF1v6H+/evvge0rneZWpX8wDwuksxZeMziBky9cgFEXLHAaZKaINAxuBl6droAF+SuGtH0Cis9icL8LV0D/gkjkY1WLNj+e7np4HQUoQAEKUIACFAirAAP9YT05rpsCFKBAhgTyEuhX+VFsWss1ybYQpBB+3/VlYl3xxrLlQPcPMv7+OsHMnOM+qMyPTWt5INlwmQj027jxxjKrTP+vWVi/DW9vXlwTa295n1X1791H0AL99taE5hFl6wH8nxSPjoH+FMGO3RS6LllY10LWFrYupDZq3EKUjls4YEv24IKF+tmyJ2Bhfgu6929FFuhfLSLzsqecnZF9hvp3RqPRCx966KEXs7MKjlqMAjU1NV8FkLQSv6quX7t27TuK0YV7pgAFKEABClCAAhSgAAUKW4CB/sI+X+4ufAJuVfpb19TicPPGUGzKb6i/fdsa7F+/KuU92fhW1T1ZM6PdP5if8pi8IPcCbucYxoI1uRfM3oxNKyZOVMV9gJyVwVkSAL4rnaU3VtY2HM7guByKAhSgAAUoQAEKBFqAgf5AHw8XRwEKUCD7AvkI9Cvkwcrqlncn210mgvO94wZtLAuDPz+y7NuqsMqumQr1H4Lo0tjUvRYsS9oyFei39cdPKvuhCK7I4PptzarA411DI1f2f8NA0AL9ttjmxvLPKBLLABmawlcoA/0pYPV2VdXao/fHrf0vbdu1Egd2rUxjxOBeYtX5rUp//9Z55AW8+MyU4C68AFZWMbUl6S4K8e0ITg8vALhNROzrLXRtxowZw4cPH26/kbvIZfHPdXZ2Tn300UfbQrdBLjiwAjU1Nb8CMMdhgRfX19c/FtjFc2EUoAAFKEABClCAAhSgAAXSEGCgPw00XkKBLAq4VekPW1Ddwtplc2sxvGKqq1hn2y6kU1XfqUq/TWaB/rA8/JDF2ynwQ7udIQBW58/TCe5YNnGOiPwIQGlWlqB4ApGO91Ut3s638GYFmINmQmDn8kmPevyO6rGqJVsuzsRcHIMCFKAABQpfgIH+wj9j7pACFKCAqwAD/dF3VUx76Q9et0mmHg7oqfD+NQBW8mOI17wen7dB9AuxqXvvcOuXqUC/zdG9/pPKvwTRjwM4YZDrt8s7APzixBNwffnZre39xwtioL/nDK1y/Pkp7J+B/hSwers6/UKiEKvWR4edhlPP2ZRUqRDfSJDG7ZCVS6wyv4Xck7XmjeVZmTOfg7oE+ueJyOp8rm0wc/eE+tcAcPyBqIh8va6u7pODmYfXUqCvwOzZs8tUNQ7gxCQyG+vr66spRgEKUIACFKAABShAAQpQoJAEGOgvpNPkXgpFQFW/d/QFy9cl249V6W/f9mBotmqh/pET5mLUBQtc12yh/lSr9btVd7fxXvjGZaFxKsaFjjj38u4HPhxaKN8+WwjnuHP55LlA4oeAjMzmfhSoi3SWXsFK/dlU5tiDEWCgfzB6vJYCFKAABfoLMNDPe4ICFKBAkQsw0J/bQH/v7dbcWP4hhX4JwLg0bsGEAn9AJDK/csqeJ72uz2Sg//X1bxgzV49Vc54IIOK1hiSfK4AXj/7vtbHq1v9yuj6IgX5ba/ypsZUS0fsUamE9P3+fYqA/nZtEdQYAe3jiuFaoVeutQr9V6i+W/aZxS2T8EnuIwh6m6N/a994He5Ci0JrTfgFUiogFk0Pdampq6gHMctjEuvr6+neGeoNcfOAEZs+e/QVVXZpsYSJyeV1dnT1owkYBClCAAhSgAAUoQAEKUKAgBBjoL4hj5CYKTEBVYwCakm0rjEF1v6F+26/tzx5a8Ftd3y0Ubg8+2FhswRQ47YaHYPeGQyuIn20HU955Vc8trz4tgs7fADgjB2tXiN5duWjrjSKw3y+zUSBQAgz0B+o4uBgKUIACoRfwE0AL/Sa5AQpQgAIUcBZgoD8/gX47kZ5q95+EqJUbqfIRjLdq9s+o4M7Kqa3f93tfZyPQ3zt3U+PYdwOJmwWwYLufiv2dALYD+EZFe+v3ZSbsvzu2oAb6bcEt28tGvHoYX0YCH4TgZNfzUOwXRK6smLbnMb/nxn6A0y8jCjXQb2F+C/Una3v+/F7YmwnYMifgVp2/UL0rprY4ARbMLz1qamrqANT036iILKmrq1uRuTuII1EAuPTSS0+KRCLNAEYn8Ximvr7+XDpRgAIUoAAFKEABClCAAhQoFAEG+gvlJLmPQhM4+gZBq9BvlfoHtLAG1S28fcqH7nELcXfvNZVq/TamVXkfXjE16S1w4PFV2L9+VaHdHqHfj52ZPYzh0EL95tkwH87O5ZO/CXS/zd2rWQA/roqfRKD1iRLdZRdIouQsFX2XKOxwT/EaBEAbgMurlmxZ76Mvu1AgpwIM9OeUm5NRgAIUKHgBBvoL/oi5QQpQgAIUCIPAc0+PLY92dF2OhEyH4C0KDOn+gQbwigXgFfrESSfIQ+Vnt7YHdT/NG8vOV8VsezhBgfF91rkfgj9B9cmg7yEdW3swI35S2cUAZovgXAVO6nt2tu/OYSWPnDFhj2OSNp15i+UaVbXqQlZl6LhWqIFrpyr9Fua3PbNlTqDYrN0eYBCRgvq+cPbs2WtU9fX3ZIvIz+rq6t6fubuHI1Hg7wI1NTWfAnBHMhMROb+uro5PY/GGoQAFKEABClCAAhSgAAUKQoCB/oI4Rm6iAAV6CuNYoN/eeHtcS7WKfZB4LIB/8oXz3cLcry/Xb7DfwvynXHtP0m2G2SpI55bJtbid19H7vUFEZmZyPo7lT+DZZVPGlyDRAMGbPK5oVZXrxy/d/JBTv3W1M6Knl7y8REQ/B2CYx3i/rFy85b2s0u/vnNgrdwIM9OfOmjNRgAIUKAaBggpuFMOBcY8UoAAFKEABClCgmARUdV2yX0S07VqJA7tWFhyFU+ja3kqw5y/vgf3JlhkBp2r1++I3oX3vfZmZJECjuAT6V4vIvAAtNSNLqampmQ9gjqr+aO3atT/JyKAchAIOAjU1NfYv52S/wPpifX39IsJRgAIUoAAFKEABClCAAhQoBAEG+gvhFLmHQhVQVQvz28/SBzQLqr/wjddrX4SKwEL9IyfMxagL7EXX3q032H/w6TXd1fuTtZMvXOA4HkP93sa57GEPXzi9UQHATBFpyOV6ONcxgZ0rJv2LKv5LgKiLyd80oTXjP7+10Y9b07KJn1AR+6Vfd8E7h7Y3kkhcGvv801v8jMk+FMiVAAP9uZLmPBSgAAWKQ4CB/uI4Z+6SAhSgAAUoQAEKhFJAVWsB3Np/8YVasT467DSces6mpGdVqA8x5OPGHB27ExZwT9aaN5bnY0lZn9Nlz3wtcdb1OUGhC8yaNWupiHyh/z5V9U9HHyh5S6Hvn/ujAAUoQAEKUIACFKAABYpDgIH+4jhn7jK8AqpqVfqvS7aDA4+vwv71q0K7OQv2l82tdQt3H7e33mD/oeZNONy88bjPvMaya3ffO9/xgYDQIoZs4W4PXhx9q3NBFqkJyxHtXD75m4B+3HW9Kiurlm7+jN89NdXOGK7RA48Acr7LNarQG8Yv2Xq333HZjwK5EGCgPxfKnIMCFKBA8Qgw0F88Z82dUoACFKAABShAgdAJOFUWskr1Lz4zJXT78bNgp+B1Ie/Zj0sm+9hDE/bwRP9mlfmtQn8hNqc3EgCoFJF4Ie6Ze6JArgTmzJlzTiKR2JZsvkQiUfXwww835WotnIcCFKAABShAAQpQgAIUoEC2BBjoz5Ysx6VAZgRUNQYg6c8gCqXyvEfIOylkb7i/7wMNFuo/5UP3wP5M1uya/evvQfu2BzNzOBwlJQGrym/V+Z2aiDDnlJJoZjv7CC8fUpUPjF+6+aFUZt6xYtL1UKxyrfyv+oOqpVs/lMq4Qe67c8XZYwXR2aoyQ4HualMiulOAjYrOuqrF2/fkYv3PLpsyvgSJOQqcB0Fp95yKbRA8fajjyJqzb/tjezbWsf3Wt4w4KTp0aiKC/wNFNSDDe+Zuk4huhspT0lm6obK24XA25k82pj1ckig58E4R+cCxM9HDgPxOO7t+cEbttpZk1/j4mnisasmWi3O1B85DAQpQgALhFuBfdMN9flw9BShAAQpQgAIUKHgBPVqmP9km9/z5vbBK/YXW3Kr0F+qec3mGVpnfHppI1uwhEXtwotCa2575y49CO23uJ18CNTU1O+0BmSTz31xfX/8f+VoX56UABShAAQpQgAIUoAAFKJApAQb6MyXJcSiQPQFVtQr9Vql/QCuUyvMWwh85YS5GXbAgJUjbf+eBXTi47aHuoL5XaDzZgwApTcjOaQnY+Z52g2sOnG+cTUs2cxf5CC+/GhG8P7Z4S10qs8ZXTJmc0MQjAP7B5boBwegdt094syQivwNQ5nyd3F21ZPO/ea1nMGPFV0yanVD8FMCJDvO8vvbnlk88L6Ly/yCYDiDi0N9+N7pDIEtiizf/RARJf1fa/9odyyb9XxG4vMXgmIUqpGn5pLkQ/Qogb7ZnCRzWkVBgq0Tkk1WLNj/uZej1+braGdFYycsfUUl8CpAzXfbfO1QHgKehWFa5ZMsavw69F7vdrwp0iuAjVYu3/Hf3uoa0fVoVSwCM6LuPvv28fb0EXv88ra8T36OzIwUoQAEKhFaAgf7QHh0XTgEKUIACFKAABYpDQFXXAZjRf7dtu1biwK6VBYcw9qyfY/jItyfdl1WPtyrybOkLuIXbC7VC/6hxC1E6bmEyNL6aOP1biVdS4DiBmpqarwK4OQnLuvr6+neSiwIUoAAFKEABClCAAhSgQNgFGOgP+wly/cUi4PTzdNv/4eaN2P2D+QVBYcHvsrm13cH8dJoF9p0q9Pcdr1DebpCOUT6uscr8LmfaICIz87Euzvl3gZ3LJ1lQv8bJxMLPECwYv3jLd1Nx8xmm3z40Ep3xpkUb9vWO7fO6IAT6N3Z1DL0oEn1tkQg+CWCYTx8F9Ikh0KtPW/L0i17XeAXOFfrzSOeof05E274rwFU+AvW9UyYA3N/VMXT+mbc99bLXOvp/3v0Awe2Tr4HaAwQ4JdXre/o/h4hcn8qDBV4PoKji45Gu0u9p9MD9gLzL4cGG18P3Xr4p7IuB/hSw2JUCFKBAMQkw0F9Mp829UoACFKAABShAgRAKHC3QX3v05Y639l+6Vee3ivWF1NzC/LZPVugf/GnbwxLm7NQKMdTvcl+xmtHgbymOQIFugVmzZl0gIuuTcHR1dnaOfvTRR9tIRQEKUIACFKAABShAAQpQIMwCDPSH+fS49mISUNUYACuSY38OaAceX4X961cVDImF8k++cD5GnHt5VvdkVf0PNW/uru7Plh2Bky9c4PbmhbiIJHs7ZnYWw1EdBXasmPw1Uf2EB9GGro6hl6QT/E6VPiyBfgX+KMAmANe6VMN33L4CO0pU5saWbv6Tm5GPwPl6BV4RYHaq1t39FU8g0vG+qsXb9/i9vql2xnCNtt0F4PoUHiBwGv6IKr5WtWTLLX6q9XsF+kX1kyoy5ejbED7ksh8G+v0eNvtRgAIUoMCgBRjoHzQhB6AABShAAQpQgAIUyKZAzy8gmvrP0XnkBbz4jP2MpTCaV5i/EIPm+Tq5YrOumNriRF0pIvF8nQPnpUCBCUhNTY19sY3pvy8RmVFXV/fbAtsvt0MBClCAAhSgAAUoQAEKFJkAA/1FduDcbqgFVNXeeGuh/gGtUCvO5yrYb36dB3bB/rRmIX9780Hvfw/1jZPHxVtVfqvO79JmHv0ZW0Mel8ipewR2Lp94JSA/ADDUA6W+q2PoVdkO9Ycl0J+hG2gbpONStzC9j0D/oJeiQF2ks/SKytqGw16DWZg/EW17IO0HCJJPoAqser6z9MaZtQ2dbmvwCvQD+mdAqgAMcRmHgX6vg+bnFKAABSiQMQEG+jNGyYEoQAEKUIACFKAABbIloEfL9Ccbu1Aq1nsFzAvxbQTZulf8jBsddhpGx+6EVet3aoXyAMWIMVd37zVZExF+P+jnhmEfCvgUmDVr1n+JiFUZ6t/+ub6+/n98DsNuFKAABShAAQpQgAIUoAAFAinAQH8gj4WLooCjgNObb+0CC5/vvnd+QYbQLdg/csJcjDh3Luyfc9EK9SGJXNjZHHZOp93wkNt0tx39Uba9yZktAAI7V5w9FjrE3lT6Zh/LaYLik5VLtqzxU03dx3gDuhRZoB8KfKtq8ZaPO3nmKNDfKdBbqpZs/X9uZ6YKabp94l1Q+Xg6byXwuB/s98Z3VS3Z4vq2CO9Av6+7joF+X0zsRAEKUIACmRBggCMTihyDAhSgAAUoQAEKUCCrAqpq1YSsqtBxrW3XShzYtTKrc2d7cIb5sy2cfPxiCfWPGrcQpeMWJkNYLSLz8qPPWSlQmAKzZs26QUTs1cH926fr6+vvKMxdc1cUoAAFKEABClCAAhSgQLEIMNBfLCfNfRaKQM+bb7+X7OfqtkerKr/7B/MLZbtJ95Grqv02uYX6X/jGZQXtma3NWWV+q9Dv0BpEZGa25ua46QnsXD5xESDLfYa0FdC/KGTx852lv/SqqJ7qioot0A+gDcDlVUu22EMVA1ouAv3dkyqeL4lGZ1bc0rjT6cyalk/8sEK+7VH9PtUj79NfDwKRa6qWbF7jNAgD/YPg5aUUoAAFKJAXAQb688LOSSlAAQpQgAIUoAAFUhFQ1esA2C8fjmudR17Ai89MSWWoQPVlmD+/x1EMof5Tz9kE22eSNk9EVuf3BDg7BQpLoKam5moAAyrxi8hX6+rq/r2wdsvdUIACFKAABShAAQpQgALFJsBAf7GdOPdbCAI9oX4rlhNLtp/2bQ+idU3hFz63YL8Fxk+omNz9ZzYq9zPQn95XjEeYPy4ilemNzKuyKfDsrdPfUDLktUcATEtxnkMiqEto5D+e7xz5ZCbC/SEM9Ftl+ach8sWhEn3sTYs27GuqnTE8MaTt7aK4HUC1jwclflm5eMt7k1XpTyHQn1CgAYovHuo88uTZt/2xffutbxlx4tDhc6C6AsAZnmersrJq6ebPJOv33PLq0yLo/I2PcdoVuAPRyH+N/9ym57ur+i8/980iJZ9R4BoAwzzWsaGrY+glZ9721MvJ+mU60J/mHI9VLdlysacnO1CAAhSgAAV8/CWASBSgAAUoQAEKUIACFMi7QM8vHpqSLWTPn9+LwwefyPsaU10Aw/ypimWnfyGH+oePfDvsPnNolSISz44qR6VAcQpceumll0QikYf7715EflRXV2e/fGCjAAUoQAEKUIACFKAABSgQWgEG+kN7dFx4kQuoqr351kL9SduBx1dh//pVRaXUN+Df+8+DBSiWhyMG69T3+pMvXIBRFyxwG3KmiDRkck6OlTmBnSsmn4uEroHg9DRHPQTIbxDBlytv2fy7ZOF0P+OGLNCfgOh/NneM+mSyhxnW1c6Inh5tu0sA+8JwK9DbIpHIOyoXbfrf/kY+A/1HFFhUtXjLfyRz73lg48cAatzPQLYPjURn2EMJ/fs1LZ/8GYV+yW0fCuwoUZkbW7r5T8nm2blswqWQyA8AlDmtQ4FOCBaMX7zlu0nHWD7pUQAX+bmXAHQA2KKKdRB56e/X6FkR0VWVi7duTXMOBvp9HgC7UYACFKCA+18A6EMBClCAAhSgAAUoQIHACKiq/dLBfvlwXGvfex/2xW8KzDr9LIRhfj9KuetTqKH+0bE7MWKMFQwf0Pia4tzdXpypiATmzJkzMZFIbEmy5d/U19f7/aVBEYlxqxSgAAUoQAEKUIACFKBAmAQY6A/TaXGtFDheQFWtDP+tTi7FGOrva2Gh/uiocd1zTsmUAAAgAElEQVSV+62Kf28Ff6vm76dZdX5708Hh5o1+urMPgBHnXo6yua5vh7hNRAr/9REhvxviyyb/U5foGgHGD3IruwHc3dUx9E6nSutO44cp0K9AXaSz9IrK2obDTvuxav0aPfAIIOe7mKpCbxi/ZOvd/fv4CPQrRO+uXLT1RreHKHxW2H81Inh/bPGWur7rOPZAQEcDoJNc9tAG4PKqJVvWu907Tcsnflgh3wYwxLGf4rddpQdnnXnTc0f69/FZod/emvBQorPro2fUbmtJ9V72MQcD/amisj8FKECBIhZwe6KviFm4dQpQgAIUoAAFKECBoAmo6nUAvtd/XZ1HXsCLz0wJ2nId1+MSsu6+xt42YG8dYMutgJ9Qf9uulTiwa2VuFzaI2U49ZxNsX0naPBFZPYiheSkFKJBE4NJLLz0tEok83/8jVf3T2rVr30I0ClCAAhSgAAUoQAEKUIACYRZgoD/Mp8e1F7tAzxtw7WfrAwrm9NoUe6jf6R7pDfv3ft4b9rf/PmTUKd3/c7G94WCwX0/2oMQp197jNgwL0gwWOYfXv1D71n/oiA69D8DFHlXl/ayqXVW+mugccoffYH+IAv2HVOUD45dufsgLomnZxPeoyP8AGO7UV6E/H79k6xX9P/cR6N8bUbnQqSp+3/H8VNkH5PaqJZsX970uvmLS7ITipwBOdF6/rB6/ZPM8L4tn7zxjWEnbyLUQvMOl798iErkktnjT5v59fITtfT3g4LZOH3Mw0O910PycAhSgAAVeF2CgnzcDBShAAQpQgAIUoEAoBHp+6dCUbLEWgLcgfNDb8JFvh1Xnd2oM8+f3BL1C/fbwiL0NIgz3mlXmt4dHHFqliMTzq83ZKVB4AnPnzj2xo6PjlSQ7a6uvrx9VeDvmjihAAQpQgAIUoAAFKECBYhJgoL+YTpt7LUQBr1A/q8wX4qkHb08M8wfvTDKxIlVI0+2Tr4HqVwAce9JlME3x1wTkw2cs3fwbr2FCFOhPWs0+2f52rjh7LHSIVa5/s8v+t5WUdM6ouOWZ/X37+Aj0t2okcf74RU//xcs2/oUJkxKRyMMAxrj0ra9asmV23893Lp+8AtBFztfoQVFcXrl0a4PXGuzzHSsmXQ/FKgGiDv0d31jgI2z/F0jHhVWLt+/xs5ak57V80qMA3N7Qy0B/uri8jgIUoEARCjDQX4SHzi1TgAIUoAAFKECBsAqo6rpkVYTCEoR3qZjOyvwBuSn9hPrD8EYIlzdBrBYRz6onATkOLoMCoRNgwCV0R8YFU4ACFKAABShAAQpQgAI+Bfj9jk8odqNAgAV6Qv32M/ZYsmUy1B/gwyuApfkI88dFpLIAtlq0W2iqnTFchxy4ESoLAZQNEqIDKl+rXLL5syJQp7EKMdBve92xfOIDAnF7nXfSYH4mA/3bb33LiBOHDLP/z5jqfJayfWgkOuNNizbs6+3jHaIfeI3bvdJ0+5R/1ETitwDKHfup/qBq6dYP9f/cey0YdNg+F3MM8muJl1OAAhSgQIgEGOgP0WFxqRSgAAUoQAEKUKDYBVTVXglsPzw6rlnl9KCHrN0qpoflgYRiuf+8Qv1heCNExdQWp+OaJyKri+UsuU8K5FqAAZdci3M+ClCAAhSgAAUoQAEKUCBXAvx+J1fSnIcC2RXwE+rffe98WLifjQKZEoiWjsNpNzzkNpy9UXYm3yybKfH8jrOudkb09GjbuwEsEmAigEiaK1IFVj3fWXrjzNqGzmRjFGygf8XEW0Tldhe3dlW8d/zSLVYd/vWWyUC/Dbpz2cR7IXKtyzpe6tLI+Wcu3bTD+vz19mmjX0t0NgB6tss1A6r6u90fvh4sUDzRVXrwojNveu5I37FyEbbPxRxpfv3wMgpQgAIUCKEAA/0hPDQumQIUoAAFKEABChSrQM8vG5qS7X9f/Ca0770vsDROgX6G+YN5ZBbqH/vmX8D+7N/Ceq/ZPkSE3wMG85bjqgpEgAGXAjlIboMCFKAABShAAQpQgAIUGCDA73d4U1CgcATcfs5uu7QwP0P9hXPe+d6JjzC/LdHC/A35Xivnz7zAc8urT4ug618V+mEBxtmvKVKcxarz31W1ZMsnkl1XqIH+ncsmfgwiq1y8Xo0I3h9bvKWur0umA/07Vkz+mqgmte+Z97g3BWTyPPrua+fySbbPGud7J3nV/1yE7XMxR4pfM+xOAQpQgAIhFkj1L0oh3iqXTgEKUIACFKAABShQCAKqahX6rVL/cS3owfjRsTthof7+zd4sYG8YYAuewPCRb8fYs34+YGFtu1biwK6VwVtwz4pszbb2JG21iMwL7MK5MAoUgAADLgVwiNwCBShAAQpQgAIUoAAFKJBUgN/v8MagQGEJ+An1t66pxeHmjYW1ce4mpwLDK6bilGvv8ZqTYX4voQL5vDfcD6j9nuIU/9vSgyKRKysXb17b/5pMBsgHM1Z8xaTZCcVPAZzosK+kAXwnAx/jKVQXVC3d+u2+Y2Q80L9s0v8Vwd0uZ3XcmwL8GKroovGLt37R//kDO5dP/iagH3e55rg3BfT2y0XYPhdzpGLFvhSgAAUoEG4BBvrDfX5cPQUoQAEKUIACFCg6AVW1ML+F+ge0PX9+LyzYH8TmFLLOdqDfKsxbuNseGgiqTarnZfuxfWV7TzbHqedsGrA8exOEVekPaquY2uK0NP5iJKiHxnUVjAADLgVzlNwIBShAAQpQgAIUoAAFKNBPgN/v8JagQOEJqOp1AL7ntDOr1L9//T1o3/Zg4W2eO8q6AMP8WScO7QSqkB3LJ8+MiH4VwARfVfsVv+0qPTjrzJueO9J3434C5IDcXbVk8795gQ1mLB8B/EwH+qGKj49fuuU/j/PwDuAfV1Hf08R7vOP25ccw2bq91uEj0J90X7kI2+diDi8ffk4BClCAAoUjwEB/4Zwld0IBClCAAhSgAAWKRsCpSn+Qg9ajxi1E6biFA84om9Xe+z9EYAH4V/bdh/Z994XurQAWrh8x+uoBhtk883yc2WC/iJ3eBGHjigi//xssMK+ngIcAAy68RShAAQpQgAIUoAAFKECBQhXg9zuFerLcV7EL+An1t29bg/3rVxU7FfefggDD/ClgFXFXC/bHV0z8F4V8HUCpO4UeFMXllUu3NvTt5ydAzkD/cbIM9B9/oz1WtWTLxYP5MmSgfzB6vJYCFKAABfoLMNDBe4ICFKAABShAAQpQIHQCqloL4Nb+C7fAulW8D2KzqvIWsE+2Zqv2nunq+U5vBOid34LwR9p/D/szyM0pyN93zdk4d6fzsnntvILq5lKdf7WI2Gts2ShAgSwKMOCSRVwOTQEKUIACFKAABShAAQrkVYDf7+SVn5NTIKsCTj9v7zvpgcdXMdSf1VMonMFHnHs5yubar3Bc2zwRWe3ViZ8Xh8COL0yslhL5BRTj3Hcst1ct2by4b59iDfQr0CmCj1Qt3vLfx3l4V9TPdKC/TRG5bPySTb+zdfg5DxVdNH7x1i+mcnf7qND/UpdGzj9z6aYdfcfNRdg+F3OkYsW+FKAABSgQbgEG+sN9flw9BShAAQpQgAIUKEoBVY0BaEq2+WxWbB8MtgXTTz1nU9IhLJCeyVC/V5i/7yJ6q/Yf2LVyMNvL+LVWHf+k0VfD3Py0TJ67W5jf1mIPjZhb0JrTGwV61lkpIvGgrZnroUChCTDgUmgnyv1QgAIUoAAFKEABClCAAr0C/H6H9wIFCluAof7CPt9c7e7kCxdg1AULvKZjmN9LqAg/b1o+6fMK3Oax9fqqJVtm9+3jJ0Aexgr9O5dN/BhE7NUoTrm+VyOC98cWb6k7ziPTgf4Vk78mqp9wOZfjHhDI5Hn0nXPn8km2zxrndcj2oZHojDct2rCv33WPArjIZf2s0F+E/77hlilAAQoEWYCB/iCfDtdGAQpQgAIUoAAFKOAooKrrAMzo3yEb1dozdQxugetMhfpTCfP33ZfNb28JsKr9vf+cqX37Gae3Er/1LR230M8lA/pkItTvFeZv27USQXv4oReC1fnTum14EQUyKsCAS0Y5ORgFKEABClCAAhSgAAUoECABfr8ToMPgUiiQJQFVvQ7A99yGZ6X+LOEXwLBWld+q83u0mSLS4NWJnwdPwGdQO2mo2s9udiyfcr4g8ZD9isil/8ZXO47MPPu2P7b39vG5rrurlmz+N691DGas+IpJsxOKnwI40WGepAF8pzXtWDHxFlG53WXNx1XGf90jw4H+ncsm3guRa13WYdWvLqhasqXZ+vz19mmjX0t0NgB6tss1Ax7McDub7be+ZcSJQ4bZ74SnOvZTPNFVevCiM2967kjfPrmonp+LObzuXX5OAQpQgAKFI8BAf+GcJXdCAQpQgAIUoAAFikrArUp/UEPXFlofHbsTFhpP1gYb6k83zO+0lt6AvwXls9HMYfjI81KqxO+1jsGE+r3C/GF9WAQAf0nidePwcwpkSIABlwxBchgKUIACFKAABShAAQpQIHAC/H4ncEfCBVEgKwJuP3fvnbCzbRd23zsf9icbBaKl42Bh/uEVzlnbHiX+nDrEt8vzt04a1zEE6wUY77KNl7o0cv6ZSzftSHWrPsP0Ax4Y8Hld6AL9PoL0Sa13ZDDQ/+ydZwwraRv5GATJf6l57JC3lZR0zqi45Zn9vWfuI+A+4Bq3+2Xn8kkVR6vsPw7A+ZXeqj+oWrr1Q/3H8bEWVuhP9YuV/SlAAQpQIKsCDPRnlZeDU4ACFKAABShAAQpkUyCMVfot1H/qOZscWdIN9WcyzJ9scbauV/bdh/Z993VX8E+n9VbhHzbyPMeHGtIZt/816YT6vcL8NseeP7+3+y0GQWx2T5lvkrZaROYFcc1cEwUKUYABl0I8Ve6JAhSgAAUoQAEKUIACFDABfr/D+4ACxSPQE+q3asgxp11bmH//+nvQvu3B4oHhTgcIWIj/lGvv8ZKJA5jHyvxeTMH+3FeVdOCwqH6wcunWX6S6m/iyyf+UEF0PYIzztVIUgX6fVe4HvK3A3DIZ6G+6fco/aiLxWwDlTmei0J+PX7L1ir6f71w+eQWgi1zugaRvF3Dqv3P5xCsB+QGAoQ59VKE3jF+y9e7+nzPQn+pXIvtTgAIUoEC+BRjoz/cJcH4KUIACGRZo2V424pVDeplA7EnpsxU4yaYQ4BUA26H6ZOewkkfOmLCnJcNTczgKUIACORdwqxa0L34TslVZfrAbzXSo3yvMbyF08xgx+mqUjls4qOWn+8CBn8C818J6Hyo4fPD33ZX93faSSqjfz9qCHOYfMebq7jc/ODRWPfK6sfg5BTIowIBLBjE5FAUoQAEKUIACFKAABSgQKAF+vxOo4+BiKJB1Ab+h/vZta7B//aqsr4cTBE/g5AsXYNQFC7wWZmF++xm1/ckWcgEfVeMhggdii7a8XwSaynZ3rJh0PRSrBIi6XDegmrrP8Ht91ZIts73WM5hq//EVk2YnFD8FcKLDPIdU5QPjl25+yGsdTcsmvkdF/gfAcMe+DhXpfQT690ZULowt3fwnz3Usn/wZhX7pWNQkeVPRReMXb/1i3099WAAqK6uWbv6M1xpUIU0rJv0cwLtd+v4tIpFLYos3be7fh4F+L2F+TgEKUIACQRNgoD9oJ8L1UIACFEhTIL6h/DyILgdwHoBhbsMo5MHK6ha3b3rSXAUvKwYBXYfo8yPKP6jQaT37fRmiP4tN3Tvgm+Ri8OAe8y8Qxir9puYRwu6ugm8hfK+K8H7C/BZG7232MIEF2E8afVXaVfJtbS8+MyWlw/dap9tgvUH+A7tWHrcPrwcU/IT6wx7mNxCX6vwNIjIzpYNiZwpQYFACDLgMio8XU4ACFKAABShAAQpQgAIBFuD3OwE+HC6NAlkS8BPqt6mtWv/ue+d3/8lW+ALR0nEom1sLq87v0fjzaS+hkH3uK2gOdIjqwsqlW7/ud3vP3jr9DSVDXnsEQO/vnh0ulburlmz+t74fNn/xnJO7uqINAM51nE/x1y5EZpy5dNMOtzXtXD5xESCWt3DJ0g1cg43pK8QOPCKdpZdX1jYcdlpHU+2M4Ro98Agg5zv1UaBTBB+pWrzlv/v38RHotyctvlW1eMvH3R66eG559WkRdP4GwBkuZkkr7R87z44GQCe5XPuSiM6uXLx1q+uZLJt0OQT2cIPTgxKA4rddpQdnnXnTc0f6jxWQQH/Styn4/fpgPwpQgAIUKC4BBvqL67y5WwpQoAAFjlXkxzcF+CCAIX62yEC/HyX2SSbQ/NSYyzQi/wngTf0+7wDws4r21g/JTHRSjwK5FFDVGQDs9b8DWpCr9NtiBxvq9wrJ28MAfcP8/YEs3O8Vik/mmk6gv2Jq6i+GsUD+kfbfO75pwdZfesrCbken5hbqL4QwP6vz5/LfNpyLAt4CDLh4G7EHBShAAQpQgAIUoAAFKBBOAX6/E85z46opMFiBnlD/rUfzqte5jWVh/v3r70H7tgcHOyWvD7CAhfhPufYePytkmN+PUsj6+Axq266OQPQ7Xa8NW3TmbU+97LbN52rPLY9ES34E4J3uQXocFtUPVi7d+ov+4+1YPvEBgfy9stXACRWid1cu2npjshC7VYHfuWLSpwS43atwIjCoQL8qsOr5ztIbZ9Y2DPh9enc1+tsn3gWVj7tWxQd2DOnAhafftmXAU1R+Av0AOgBdVLl461eTedhDBYlo2wMCuL/VQPFEV+nBi5IF6Zt8VPcH8MwQJGaftuTpF5PdIzu+MLFaSuQXUIxzuofs4QYIFoxfvOW7yfoEJND/N01ozfjPb20M2Zc8l0sBClCAAnkQYKA/D+ickgIUcBdo3vDGt6p0/gqQigxYHYbiEAQvQmUbBA9UtLf8slACx889Pba85LXEvQJc4vEN7nGUDPRn4M4qwiGOfW122U9iqxy2bz94+FasuvXGIuThlvMsENYq/cbmJ9TftnvlcaF2C7KPjt3pWmHfK8zf98hsvOjQ0zF85HkYNvI8X5X7mzeWp3TqfgL9vZX4Dx/8veebCXon92ORLNRfCGF+M2B1/pRuQ3amQNYFGHDJOjEnoAAFKEABClCAAhSgAAXyJMDvd/IEz2kpEACBnlC/Bfot2O/YLNTfvm0N9q9fFYBVcwmZFjj5wgUYdcECP8PeJiK1fjqyT/gEdq6Y/AGofh/AcB+rPwTIb6C6FhH5rUrX65XpJVFylohep9odGj/BeyzZ0tUxZEayBwR2rJh4i6hYGN+tKRTrNYJlkY7SJ2K3NhzZ+eUpp6ErcbEo7HfbE/zlLQYV6O9d33MQWfzqa4d/ffZtf2xfVzsjGou+PFVV74Dgbd7rSL4GG9xnoN+6KoBGFSwyD3trgAX5UfLyDBW9y6Myv13cGQE+Xblky53J0H1W+LdL2xW4A9HIf43/3Kbn7X94dtmU8SWRrk9B5cP2a1SPc93Q1TH0EqcHR3IR6PfxQIltoQkin1Pp6n4jQUlXSYn9GVu6+U/e9z57UIACFKBAMQkw0F9Mp829UiAkAhkO9Cfb9SsKeUwUX45Na/l9SFiSLjPeWP4jQK0scUr/PmegP8ynnr+1xzeULYPgFvse03kV2iwafVfFtJf+kL+VcuZiFHCr0u9WoT0oVl6hflunhd0t2B8dehpKxy10XXoqYf5kA1lI3gLvw0ac51j9PlOBfjufrtdewIFdK9M+Dj+hfvOzNzZ0vva8r7cS2JsNzDHIbdS4hW73wkwRsdfMslGAAjkUYMAlh9icigIUoAAFKEABClCAAhTIqQC/38kpNyejQCAFeoL99rbcmNsCLdi/+975sD/Zwi8QLR2Hsrm1sOr8Hi0OYB5/Lu3FFO7P/VaRz/AuOwT6scolW+1BggEt/oUJkxKRyMMAxmR43iTDZSTQP5hl7k5I16VnLN62PdkgKQT6B7MGi6dsHxqJznjTog37nAZqWj7xwwr5NoAhg5zM4XI9CESuqVqyeY3T+DkJ9Pt7oMT3vZQdK45KAQpQgAJhEUgpABqWTXGdFKBAuAVyEOjvBbJv/H7dMbRk/hkT9rSETS2+ccxHofI1ACelunYG+lMVY38TaGos/6VAL/fQaNOEXFU5vWUt1SiQawG3Kv0W5A56ONtPqN+P6WDD/P3ncKqsn6lAf6rjOBn4CfX78bM+YQjz236tOr9D4+uM/R42+1EgwwIMuGQYlMNRgAIUoAAFKEABClCAAoER4Pc7gTkKLoQCeRXoCfVbpX6r2O/YWK0/r8eUkcktyD9ywly/Vfn5M+mMqIdjEKvknoi2PSDorq6fg6YPdb2h/f1n3vTckWST2UMG8dsn/VQVV2R/MXkN9KsovlS5dMsip33mKNDv+oBF79qy/PCHQvTuykVbbxTpfttA0paLQH/TsokzVPAgICNTu/+c37SQ2jjsTQEKUIAChSTAQH8hnSb3QoECEchhoL9XbIdGItdWTtnzZJgImxrL1gpwaTprZqD/eLWmDWWfEMGXAQxz8Dyiis9WTmv9ejrehXJNfEP5DyH6z677UewXRK6smLbnsULZN/cRHgG3Kv2ZDrlnS2Wwof5s7DMsgX47k0yE+sMQ5re9jj3r591vUXBorM6frS9SjksBDwEGXHiLUIACFKAABShAAQpQgAKFKsDvdwr1ZLkvCqQu0BPqt0C/BftdG4P9XkLB/HzEuZd3V+X32W4TEd+dfY7JbgEX6An1f1eAqwBEsrjc+q6OoVededtTL7vNseMLE6slIvUA/mEQa7FgeML9bfX5C/QrUBfpLL2isrbhsNMecxDo9xWk711flh7+sGcFvh/pfMP/dbOwNeQi0P/snWcMK2kbuRaCd6R27zHQn5oXe1OAAhQoDgEG+ovjnLlLCoRKIA+BfvNpguj7Y1P3bg4D1s4NZReK4KcClHms95AC94vo6oqDex+3vs+PLHtbQjVaWb23IQx7zcUaGej3p9y8YczHVMQeajjB5Yr/r6K99UKZiU5/o7IXBTIroKrfc6oMZFX62/fel9kJszBauqH+bIT5bXthCvTbegcT6g9LmN/jHlktIvOycGtySApQwIcAAy4+kNiFAhSgAAUoQAEKUIACFAilAL/fCeWxcdEUyKpAT7B/HYCY10QW7N9973zYn2zBFbCq/BbkH14x1c8i4wDmiQh/5+xHqwD7HKvAPvkaqH4FwCkZ3qIF678rnaU3eoW2e+dtWjbxEyqyEsCQNNaiUL0fIm8EcKHz9WkH+g9BdRtEpgFIOaunwGaRjjlVi7fvcdubj0D/AUCaAJ2UlhH0V9I56kq/Z2JzWKhfo213HY2qXJ+Bhz86ANzV3Fn62Zm1DZ55hFwE+m2PO5dPsnvmQQCl/l0Z6PdvxZ4UoAAFikcg5b8kFA8Nd0oBCuRLIE+BfnsPV2PX0MhlZ0zY05KvvfudN75xzM1Qud2lorwNtQ8q82PTWh7wO26x9mOg39/J6zpEm08q+wkE73b4Zpv3nD9K9sqiQM8vEJqSTdF55AW8+MyULM6euaEtlD72zb/oDqf7aW27VuLALvsZZeZb2AL9JmBuI0ZfjdJxC32B2L1hD3zYQxFhaKees8nt3qgUEftFChsFKJAHAQZc8oDOKSlAAQpQgAIUoAAFKECBnAjw+52cMHMSCoROoOdn8lap3yr2uzZW6/cSyu/nJ1+4AKMuWOB3EQ0iMtNvZ/YrbIFnb53+hki042YR/QSAUYPcrVXJfxoRualq0ebugoWptJ3LJn4MIncAGJHCdUeg+EZzV+nnKqIHvgnIfOdr0w70v6qqVwJihRs/6ZHz6Du9Pdhwf1fH0Plebymwi3wE+lshcrGqfi7Ftyu8buQnSN/fL0MPfzyHiFyfyn2Rq0C/7bdp2cT3qMhq/6F+BvpT+BplVwpQgAJFI8BAf9EcNTdKgfAI+Az02zcur/S88izZ5uyp6xNT3HUnIHfFqltuTvG6nHePN5Z/FVC3ddr3RPdUVrf8a84XF8IJGej3f2jHQv1jblGRj8mxSgtRAIcAPKmKmyuntW71Pxp7UiA7AqpqvziwSv0DmlXot+B2GJqfUHouguhhDPT3nq+fByOy+TBENu6z0bE7YRX6HZpVQ7IfFrJRgAJ5EmDAJU/wnJYCFKAABShAAQpQgAIUyLoAv9/JOjEnoECoBVS1FoAF+z0bg/2eRDntkGKQ34rJfF9E7LzZKHCcwLraGdGKkrY5EAvEJy4EZGQKRPsA/DohXV85Y/G27SlcN6DrjtsnvFk0shKK2R7V+q3a+2+6EolPn/n5p/9gA+1cPvmbgH7cef70A/0Rwftji7fUPfeFyVMiondBMN2lYn1Cga0SkU+mEmD3E+jXSOL88Yue/suOZRPniOAOQN7s8taAAUaDORu7R2IlL39EJfEpQM70UbG/2wHA7c93lv4y1YcJchnoN5dnvzDhrSWRyFcBvNPrTREq8vXxizfbwx1sFKAABShAgdcFGOjnzUABCgROwGegv00TclXl9Ja1bhto3jD2ooToTQK9BMAJPja7A4nIJbHpe5JWd/ZxfU66xBvLfgbgCpfJXj1aof/GWHXrd3OyoJBPwkB/yA+Qy6dAP4GeikAW6J/RHycXAfhMH4iF0oePfDuGjTivuyr7kYO/757i8MHf56SifJgD/eZkZtGhp3f/2dew87UXuv3snghLs/tg7Fk/d1ouKyKF5SC5zoIWYMCloI+Xm6MABShAAQpQgAIUoEBRC/D7naI+fm6eAr4Een42bwV3GOz3JZbfTikG+W2xq0VkXn5XzdnDJPDX26eNfi3ReR4k8Y+akMkQlPauX4AWhWyNaGLrkJKhz7xp0QYL9Ge0NdXOGK7RtmkKXCTAJD1WqA5QbBORJ17tOLzu7Nv+2J6JSeMrJs1OKH7qUnTy1d5Af+985nMk0XGpALMUKLf/XUR3qsoTwyJDHk7HJJVAf+86dnxpyunS0TVLIe98/YyyYNTfefutbxlx4pDhM1USZ0NRDcjwnvNpk3zQM3wAACAASURBVIhuhspT0lm6obK24XAmziiXY7y+N9W3Q3Du63MrtkHwdIlEGmKLN+3O5Zo4FwUoQAEKhEOAgf5wnBNXSYGiEshkoL8Xrrmx/BIFvgPo6R6YR1Tx2cpprV8PMnpTY/kvBXq5yxp9PfAQ5D3mcm0M9OdSm3NRIDcCqmph/nXJZrMA94vPTMnNQgpglrAH+gvgCF7fgoX5LdTv0GaKSEMh7Zd7oUAYBRhwCeOpcc0UoAAFKEABClCAAhSggB8Bfr/jR4l9KEABE+gJ9tvP52N+RFix349SZvpES8dh5IS5GHXBglQGtKr89nZY/vw5FTX2LSqBdAL92QBKJ9CfjXVwTApQgAIUoAAF0hNgoD89N15FAQpkUSAbgX5bbryx/H1Q/TYEJ7suX+VHsWkt12Rxi4MemoH+QRMeNwAD/Zn15GgUCIqAqlqVfqsGNKC17VqJA7tWBmWpgV4HA/3BOJ5R4xaidNxCp8WwMlIwjomroAAYcOFNQAEKUIACFKAABShAAQoUqgC/3ynUk+W+KJAdgVSr9dsqGOzPzlnYqIMI8n9fRGqztzKOTIHCEGCgvzDOkbugAAUoQAEK5FuAgf58nwDnpwAFBghkK9BvEzU1lq0V4FJXdsXG2LTW6nSPpnlj2fmqmK2QswE9pXccAXYI9H+h0Z9WTHvpD+mOf2wfuavQr+sQbR455gKoXAygSoHxfda+XyDbRRMNJ5wo68rPbs3IK+n62zz39NjyaEfX5aKYopB/VOAk6yNABxR/RESf6hxS8uAZE/a0pOOay0B/y/ayEYde1ZkqkRkKPRs49oCJKLpU8JcIdGcm7pFUHLrPeET5u4++XvAKFT2zx3aHQh+srN77P6mMlem+vWevKheI4s0qKOm1EuC3J56An2TyvrPzeeWQXhYB3qGQcxUY0uthX79dJUNWV03e3ZzpfXK87Aj0/MKgKdnoVqV/X/wmHD74RHYmL6BRGejP/2FaVX6rzu/U5OhvVPK/Sq6AAhQwAQZceB9QgAIUoAAFKEABClCAAoUqwO93CvVkuS8KZFdgMMH+g0+v6Q75s6UvkGaQ3yZsEJGZ6c/MKylQXAIM9BfXeXO3FKAABShAgWwJMPiRLVmOSwEKpC2QzUB/vLFs8dE3Pd6KnpBuskWq4lmNRi9JJbTbtKFsIkRuE+hF6AmbuwAogL8J9P6OoSW3eoXQfYTNU7SWO2LVLZ/2uqhpY9mHIyofV+gEAMO8+sPC9cAzAO6uaG/9vsxEp49rHLt0B6sP4wZRfMQeJAAQ8RjP5tsO4Btu8/u8v/wufWusunWSn87mKYqbAJzjdv/1jNV9jwD4JRKR5bHpe5IGkp3mjTeWfxXQm13W9ftYdevb7fN4Y5n5fgHAuCT9X+9nnzU9VT5LIvpjAKVOYyvkwcrqlnf3/9yH+8uS0Gsqpu99qHuuDWUTRXAHgPM87r8jAH6vipsrp7Vu9XMWyfrEN43+JyQi5jDb42s4AWCrqNZWTNu7Zuem8nMloQ8JcFryubVZNPquwT7Ek+6+eF33q32tQr9V6h/QLNS/5y/vgf3J5izAQH9+747osNNw6jmb3BZhrzpend9VcnYKUKBXgAEX3gsUoAAFKEABClCAAhSgQKEK8PudQj1Z7osCuRHoCfbbz+pnpDKjBfr3r78H7dseTOWyou7bG+IffvoUDK+YmqpFHID9zLkh1QvZnwLFLMBAfzGfPvdOAQpQgAIUyJwAA/2Zs+RIFKBAhgR8BH9tpjZNyFWV01vWpjJt81NjLtOI/BDAG5yv8x/AjT81tlIj+jWBWgi4u5J3Sk2xXyNyV+xgyzKnAHyuA/3NG8bMVZEvA/jHY0XwU24WRv9fgXyiorrlkZSvPvpToubG8g8p9EsOIXOvIV3n93l/ec3R+7lnoD8DnocUcu9JJ+in/Vai9xHo7153vLHsTgD/6nTv9g/nZznQf0QVn4290vrN5pPG3AkRC2Gf4PcgAOwF8NlYdet3U7imu2vzhjGfVxF7AMLxQYUkY9oDLPcefUDjZwB+5Hyt/3+fpLpu9vcvoKrrnH5JYBX69/z5vf4HK8KeDPTn99CtMr9V6HdorJKU3+Ph7BQYIMCAC28KClCAAhSgAAUoQAEKUKBQBfj9TqGeLPdFgdwK9BTh+XA6wf7DzRtxcNtDsD/ZBgoMohq/DWZB/ttYPIZ3FgXSE2CgPz03XkUBClCAAhSgwPEC6QQ1aUgBClAgqwI+A9dpBfr9BJIBfwHc5sbySxS6CkDlIEESCnnopBP0mmSB7VwF+nUdos0jyr8C6Md9VuT32nYbgCWx6tZveHXs/fzYGsrM9ENpPSBx/ERJ5/d5f/ldsmugv2lj+W2iam9DOMnvgA79VIHtInpdbOrezV5j+Qj0bxPVn6lgMSBDncbLdaAfoouRkBkQvCvNh0n2QWV+bFrLA15G9rndb8+PLPu2Kq4FEPVzTb8+9laIJwFMcX74wN+/T9KYm5ekINBT+cdC/bFkl7XtWokDu1amMGJxdbXq8FYlvn9r3lieEkSmHgxIadKQdx41biFKxy102kVcRAb7d5CQC3H5FAieAAMuwTsTrogCFKAABShAAQpQgAIUyIwAv9/JjCNHoQAFjgmkW7HfrrWq/Qz3H3McZIjfhmBFfn5RUiADAgz0ZwCRQ1CAAhSgAAUokFblZbJRgAIUyKqAz8B11gL9qnhWo9FLqibvbnbaaHxD+RUq+i0ByjKEoQpZE2tveV//Sv25CPRnINjsxOA7YJ2lNRyC6NLY1L1f7V2gz/vL77E6BvrjjWV39VS/Tyconnx+RVxLIh+snLLHQuSOzTPQr9gPQYn7myqAHAf6bT+7AbwxzTB/j4f+oXNoyTvPmLCnxesQs3JGAyZloN/rHHL1uaraa3wt1D+gdR55AfviN8Gq9bMNFHCqEG9vNvBrNmLM1Rgds5eCHN/a997Xbc82UMCq8pu9S5vJ1x7zzqFA8AQYcAnemXBFFKAABShAAQpQgAIUoEBmBPj9TmYcOQoFKHC8QE+w/9ajwXJ7c3PKzcL97dvW4FDzpqKp3N8b4h9x7tzuQH+areHoS6zniYgF+tkoQIFBCjDQP0hAXk4BClCAAhSgQLcAK/TzRqAABQIn4DNwnVagP75xzM1Qud21Ar1iY2xaa7UTTHzjmMlQ+WkGKvP3n8KqfX8rVt16Y98PchHoj28o/3eILs9QZf7++9opWnJ5xbSX/uB2s8Uby2z+z6ZZKd1t6L2S0HkV0/c+ZJ183l9+vy6SBvrjG8d8GirLnKu2+x0+aT9PT89Av8/p8xDo97ky1272dfTlWHXrEtf7beOYj0Llaxl4e4LHmhnoz8ShZmoMVa09WvjHfjEwoFmof89f3gP7k+14Aacq8WbVtnslLJTv1Kyyf3To6Y7BdL4dIbmcudmbEVyavfrY7mc2ClAgYAIMuATsQLgcClCAAhSgAAUoQAEKUCBjAvx+J2OUHIgCFEgiMNhgvw1p4f7OA7tw+PlNBRXw7w3wDz99Cv5/9u4FPq66zv//+zNJeqMI2iYIikmRldX12lwqIjQp19K0IlJAWASURXS9IC66+tNVFhVdFC+4yiKreEGBsoBNAnIpSZHLkksVVt2/N5qCgm3SVaQX2iTn++93MlMmkzNzziSTdJK8zuPho5D5nu/5fp/f7zlxyvv7PXOq68Y7fy7b8zbj6wnyj5eR8xEYKUCgnxmBAAIIIIAAAsUQINBfDEXqQACBogrEDFyPKdC/savyLpNOyNtgZz+sadhydlgZv4v8pvkL75TsuKJ2+vnKRoTP/Y8nOtAf0zv592CSfu9kv5bcX8zp72T62xiBaP/2gWsX1W+5KJdZb/fCJufspiK+8SD7Ug9Ub+tr8m8/KKC/cYZ4VKB/EvqS820O6QbP8EC/Z9hQva1vSfbbLtI+v3v0oKry3UP3SfZ3cQZ5fGUI9I/Pr7hnR73C1+8273ed5xgpEGOn+DGTFbLL/5gvMgVPzPVWhFRXOsysaQp2iyYjMCMECLjMiGGmkwgggAACCCCAAAIIzEgBvu/MyGGn0whMukDq7/H9bv3n7gme14ynAVM14F/kAL8n9Lvwf5cg/3hmE+cikF+AQD8zBAEEEEAAAQSKIUCgvxiK1IEAAkUViBm4LjjQ39tV9TY59y2ZXpinwbuc00cXNfR9NaxMzHC98zl8M311oCJx4+Gv27zl8Q0HV5cNDV7spDP37ML/4nxgTrp7UX3fifnKbOyq+rHJrcpTJrbPps7KK5zpUkllueuzJ8wF76tu6G/JLNP7yEGLnAXfNdOb8731xTn91pWXH3/Y4qc3hbrGWWgh7XTSmoTpW9V1fQ9s+UXl/O073dmS/aNJr45468x2mbu4pq7/ujGOa955ka6zgAUfgeS6nPSV/eZaa9Wr+7YNz/uhd8vp7yPmqL9c3v5Mg0D/TpPWBk7X12zvu9d3eNP+C492zs4zaXXUmw+c1OecTjusoe/+sPEu4G0QO53snoSzr1U3bF7n59zOHa4psMQFJnd8VDuGr02gv6i/IIpQWeo/BrTn+g8Bfrf5rb0fKMKVplcVC2q+pvkL/a+w4h1Yh1tGhPl7zWxR8UaBmhBAoNgCBFyKLUp9CCCAAAIIIIAAAgggUCoCfN8plZGgHQjMHAHnXGMq2O8D/uM+fMDfH34Xf//POzdt2Lurf/qzcV8kZgU+tF9+4CGaW12bPMPvvu//3f+8SEc6xO83iOkoUp1UgwACOQQI9DM1EEAAAQQQQKAYAgT6i6FIHQggUFSBiQj0b+qqOt5J10nuZRGN/b2CxPE1SzZvzC73h0desmAgsbvdpNfkqcPJqW3ePL3dh7Szy/kAvCy4WaZ870PsN5c40weIc12nmIH+3q7KByW9KU+fnnVy715U3/+jsDLJPiWCn0h6Rb46zOmC6oa+m7PLbOquXO2cHxu9IM/5W+XswpqGLbdml/Eh+t79Km8w06mSynPV4ZxuXtTQd0bY5zEWasQK9Mfsyy6Zu7qmrt8vohh19HYvXCyn78XYPf7h6m19x4TtQl9goN8vQNnspMdM+k1GgxY6uScW1fd/NP2zjY9UnWgJd5OkA3I6y9Yuqt/yllHjnFywMNgmWXX+e9CeMOmC6vot94T6dFadKnPXSlqQp56c4xXzPvZVb3Vy78817zf2HPRGGwp+JIvaHYZAf1F/QRSpstR/BPCh/tDjmaeu1F+eurJIV5se1ZTPPlQHveJ2+T+LcQzuelJ//J/h/1DB8bzAgYdcqgMOCf31kC7UxH98YcYgUNoCBFxKe3xoHQIIIIAAAggggAACCIxdgO87Y7fjTAQQGJ9AaqOedLjf/1n0Ix3of25Td7LuwWee1sBfnt57nczFAOkfpn+WGcL3oXx/ZP6s4sCDUz87OPnzOdX5/jPxuLuWDPKb2afHXRMVIIBAbAEC/bGpKIgAAggggAACeQQI9DM9EECg5ASKGej34Wjn7INxdvWWNCTpGzX1faFbM2/qXPgPzszv3D83N5r75eCssmV+V/5cZXq7FzY5ZzeZVJmjjHOyaxfVb7koVx3FCvQ/3rXwiITszj1/sZNvt9/Hqrf11YYFx9Pt6+2s9G8+uCDPZBrYs4P+ZTX1fZ/NLhN9rtsts8tr6vo+k6v+3z16UFX57sD3Y3GuMvneElCsQP/GzsqbzHR6Hgcn2Y019VvOynfjxZgj/vS/mumC6rq+NaNMu6q+JLlLYtzcf9rzd5KfqKnv+88YZTUJgf6cCzcy2xfD2b+w4aqa+i0fzu7Xps7K050lF5Dsn6fPO2XukzV1/V/KO06xFhcQ6I8zt/ZFGeec/8vsT+W6NqH+0TLFCvX7ML9/C8Jzz/r1ZBxpAf8GBP8mhDzHZfxHGOYLAqUvQMCl9MeIFiKAAAIIIIAAAggggMDYBPi+MzY3zkIAgeIKpML9fsf+pZImJNxf3BZPSm2E+CeFmYsggAACCCCAAAIIIDCxAgT6J9aX2hFAYAwCMQP9gaTtkvyfuY55kiriNsFJXUOzEs25wvjRIWK325T4ZHX9ln+LumZ0XdpQva1vSa4QfbEC/X638qHErvc52cKcbXa2qaZhyxfz9SlGID40YO2vP2gD98vcq/LUn/OtCZnnbOqq+ohTcLlks0LrcvqzKbE67M0HMdofuUN/rHnr9Ecl3Kqauv4NkXOkq+oak7vQw+UeG11X09D3D9mfx9yhf6PMnRanLen6JyHQ31ZT39ccZdPbvfASOfucpNl55u0Paxq2nD3KJnrxyZ6Mt7u3elv/8nyLWNL19nZV/kzS63O3mUB/1Hjuq89Tf+n/nXx/4U+of/To+FD//AVnRu0in3NYt/XfmAzzc4wUmLP/UTroiNvysfjXIjfhhgACpS9AwKX0x4gWIoAAAggggAACCCCAwNgE+L4zNjfOQgCBiRPI2Lnfh/t9yH+mHD7A7/+3XtL1Zub/mQMBBBBAAAEEEEAAAQSmuACB/ik+gDQfgekoECsYXfyOP22Bu7B6SX9rWNWPbzi42gYH7zHT3+S5dKzguT+/t7PqvTLnd/+ek6O+pwMFpxxWv7Uz7PNiBfqLxRgjEB8a6O/tqjxZ0g2SDszZFmehwezs8o93Vh5jplvyvPlgh6T319T3fTv73Bjtjwz093ZVvlPS1ZL8QpLQwzndvKih74w47ps6DzrWWXCjpNyLLRS+8CM60B9/8UlmWyc60O9kaxfVb3lLlM942tHbVem3BH9TnmvsNOc+WN3Q/62odiTvZQL9cZhKtkxUqJ+d5HMPnQ+g77fgDPmAv//nXIc3HNz9hHY9+5C2bb1R/t85RgoQ5mdGIDC9BAi4TK/xpDcIIIAAAggggAACCCDwvADfd5gNCCBQ6gLTOOCfGeD3m790lPpY0D4EEEAAAQQQQAABBBAoXIBAf+FmnIEAAhMssA8C/XnD/L67yXC1gjUyvTBP92PtLu7PjxFIftacLqhu6Ls57HrTJtAfvdP6Lpn7eE1d/1VR0y7GvMkZyi9OoL/qS5K7JE87IxcFZJ7r2lW+aX7lI5IW56kzdOFHdKBfz7jAzli0ZMtdUa6Zn8eYt8oVyo8xPjnPzW7jWNvxeNfCIxKyOyUtyt3vwnbUJ9BfyAwqzbKpv+Bv37OLTU1YCwn1l+a4TZdWxQjz95pZnmfWdJGgHwhMHwECLtNnLOkJAggggAACCCCAAAIIjBTg+w4zAgEEpppARsD/3NR/Awj97wAl2C8C/CU4KDQJAQQQQAABBBBAAIGJFiDQP9HC1I8AAgULxAn+Flxp+AmBpJ8qSJxfs2Tzxnx1xgh8h+5An6vOx3uqXmuBazXp0Bxl8gbZp02gvysyBJ93YUOR5oFijG9kGD9yTJz+bEqsrm7YvC5uu3s7q26QubPylA/1IdCv0MUB8RbmuHU19f3HxR4jduiPS1XS5eKE+jf/5hR2ly/pUZx6jfNvN3jJa3ryNdz/R5smXpc89caWFs9sAQIuM3v86T0CCCCAAAIIIIAAAtNZgO8703l06RsCM0Mg9d8CfGcbUwH/6tSf/t8n+/B//+sPv9v+Jv9SaP8/dt+f7GHgeggggAACCCCAAAIIlI4Agf7SGQtaggACKYFJCPQ7v0m+pM/V1Pf9Zxz4GAHpIUm/ddKzceozqUzSEZL2y13erqqp3/LhsM8jw+Ma2w7smdfa8ovK+Tt26nQne4vJvULSwZJmS5oTp4+jy4zuz2T0I05bixHon4id2jd2LfyCyS71q0Vy9CN0oUGM+Tojd+jf9MjCZpewGyS9IOe8cPbDmoYtZ8eZN77MRIx73GtTrrgCqb/Iz7m4y+/UT6i/uOYzubYYYX7P48P8vDp5Jk8U+j4lBQi4TMlho9EIIIAAAggggAACCCAQQ4DvOzGQKIIAAlNWIPXfCPwO/un/+b74wH/6SO/un7nLf/qf0+F8Xzb9z5k/84H99NHB3/tO2WlCwxFAAAEEEEAAAQQQmFABAv0TykvlCCAwFoFJCPSH7t6dr60xAtJj6WrEOfsm0L+pu3K1C/QRmV4nqaJ4HRtLoN9tMle+orrhT78sXjtG1zQpgX5nvyp3Fce8dMkft8btS4x2OSd35aL6/o9m1hljvs7IQH8Mz4LetJH8W1l26I87nadEuTih/q29H9Bzzz44JfpDI0tTYM7+R+mgI26Lahxh/ighPkegRAUIuJTowNAsBBBAAAEEEEAAAQQQGLcA33fGTUgFCCCAAAIIIIAAAggggAACCCCAQE4BAv1MDgQQKDmByQj0S/Z/TvbORfWbfxwHoLez6gaZOytO2eKVmdxAf+8jBy1SIviOpKMlJYrXj3RNMzzQL/28pr7vDYW4jjWATqBfoYt2xuqZb8wI9Bcyo6dGWefceXt23fHPwtDD79T/zNNXalv/jVOjQ7SypAQI85fUcNAYBCZEgIDLhLBSKQIIIIAAAggggAACCJSAAN93SmAQaAICCCCAAAIIIIAAAggggAACCExbAQL903Zo6RgCU1cgZqA/5w7jMc+Xk+5eVN93YhypjV1VPza5VXHKFq/M5AX6N/Yc9EYLgh9Iennx2p9dE4F+Av2DbZJlvp50xCRxsrWL6re8JWoObnyk6kRLuJskHZCrbFhdBPqjZPk8LRAn1L996436y1NXgoZAbAHC/LGpKIjAlBYg4DKlh4/GI4AAAggggAACCCCAQB4Bvu8wPRBAAAEEEEAAAQQQQAABBBBAAIGJEyDQP3G21IwAAmMUiBnIzxno95ft7ar8mqT3SirL04xnndy7F9X3/yiqqdN5h/7Uzvw/kfSKKIfU589J2pVVtlzSPEl5fq/M8EC/s1+Vu4pjXrrkj1tjOitGAN05uSsX1fd/NLNOduhnh/64c4xyuQWcc5+W9Kl8Rs88dSWhfiZRLIH5C8/Ughr/f03yHueb2fVRhfgcAQRKW4CAS2mPD61DAAEEEEAAAQQQQACBsQvwfWfsdpyJAAIIIIAAAggggAACCCCAAAIIRAkQ6I8S4nMEEJh0gWIE+mPWsSer6e6t3ta/3Jo0mK+jMQLSE+A0OTv093ZV/VByZ+YP42tA0jpziS9WN2xel93ZGMFzX/1VNfVbPpx5bow3H+RduFEs9Bjt3+WcPrqooe+rua7Z21X5M0mvz90mt8lc+Yrqhj/9Mm67N3Yt/ILJLs0zNqHtijFfx+Q61p3xfX/j3JMTvUP/pkcWNruE3SDpBTnHwOm6moa+f4g7RhMx7nGvTbmJFyDUP/HGM+EKBx5yqQ44xD/K8x6E+aOE+ByBKSJAwGWKDBTNRAABBBBAAAEEEEAAgYIF+L5TMBknIIAAAggggAACCCCAAAIIIIAAArEFCPTHpqIgAghMlkCc4K+kyEByzF36t8vcxTV1/dfl619vZ+XlMn0sz47/Q3K6oqah75OT4VSsIHxv98LFCmytTC/J0+5nJH2ipr7v67nKxAjEhwb6YwTP/2qBO7t6SX/rRLrGaH9koD9yTJz+bEqsDlsQkatvMd4M8aw5XVDd0HdzZh0xXCPvn7A2TflAf+dBxzoFa2R6Ye755NbV1PcfF3e+EeiPKzV1yznnzpP0nXw9YKf+qTu+E91yvyu/350/4mgys46oQnyOAAJTQ4CAy9QYJ1qJAAIIIIAAAggggAAChQvwfadwM85AAAEEEEAAAQQQQAABBBBAAAEE4goQ6I8rRTkEEJg0gWIF+mPW4/v1QPW2vqZ8u/T3dlW+U9LVkublgnDS3Yvq+06cDKjI8HiMBQ++nb1dlf9vz2sKPiWpIke7nZz+M2rH8hiB+PBAf/fCS+Tsc5Jm57j+Lpn7eE1d/1UT6Rqj/ZGB/hgh+ufk7MM1DVu+EbcvvV2VD0p6U57yTwcKTjmsfmtnZpkYbZmRgf7HuxYekZDdKWlRzvvY6beuvPz4wxY/vSnOOBHoj6M09cs452okbczXk8FdT2rzb06R/5MDgfLZh8qH+efsf1QUBmH+KCE+R2CKCRBwmWIDRnMRQAABBBBAAAEEEEAgtgDfd2JTURABBBBAAAEEEEAAAQQQQAABBBAoWIBAf8FknIAAAhMtEDOIHyuQHHOX/p3m3AerG/q/latvsdrk9Ecl3Kqauv4NE21UtEB/Z9UNMndWnvbG2iE/RiA+xw79lSdLukHSgTnb4HRd1IICf26MMcoZyo/R/hiB/uhFH3L2w5qGLWfHmR+Pdy1oSChxu6SD85TfUL2tb0n2YhQC/ZKTrV1Uv+Ut2XYxFkmEvvUg1xgQ6I8zm6dHmVSov12SD/eHHj7M/8zTV2pb/43To9P0YkwCPsR/0BG3RZ3bu+dX1/nszB/FxOcITD0BAi5Tb8xoMQIIIIAAAggggAACCMQT4PtOPCdKIYAAAggggAACCCCAAAIIIIAAAmMRINA/FjXOQQCBCRWIEcz2148X6H/koEVKBPdIenneRjt1l7tZJ710yR+35iq3savyLpNOyFNPrN3ss8937SrftP/CDwxWlP3g8Ndt3hIHt1iB/qh6nPSkS1jzYbVbHsvXrhiB+NBA/x8eecmCQRu4X+Zelat+J/1PRTCrKd/Y+HN7uyIXB+QMasdof2SgP+a8/b2CxPE1Szbn3enb92dTZ+UVznSppLKc9jkWOxDozxfor7pKchf7CZl7zoUvBggrT6A/zhNr+pSJG+rfvvVG/eWpK6dPx+lJbIEDD7lUBxziH915Dx/m9zvz+z85EEBgmgkQcJlmA0p3EEAAAQQQQAABBBBAYK8A33eYDAgggAACCCCAAAIIIIAAAggggMDECRDonzhbakYAgTEKxAxGxwr0+ybECkZL0YHtrqqPOAWXSzYrT9d2ytwna+r6vxSn+z7M37tf5Q1mequTHh6alVgdJ9QfFcSPu+AhRj2xdujv7Vz4DZldmDd8Lruqpn7Lh7NdejsrvyXTBbm93G6ZXV5T1/eZfKapet6VJ6j9dKDglMPqt3Zm5DX/tAAAIABJREFU1xMj0D8kpytqGvo+ma8NGzsrbzLT6XnKDMm5a2sa+t+bty/dCxfLJW6T3MvylPurmS6orutbM8q0q+pLkrskz7mx75/MOjY+UnWiJdxNkg7IVXeunfHj3Ne5zh01XuNpR3flaud0naQX5PF51sm9e1F9/4/yz7mqU2XuWkkL8szfTebKV1Q3/OmXcZ4JlCl9gTihft8Lv1v/5t+ckvyTY/oLlM8+VAtqvia/O3/E0WFmTVGF+BwBBKauAAGXqTt2tBwBBBBAAAEEEEAAAQTyC/B9hxmCAAIIIIAAAggggAACCCCAAAIITJwAgf6Js6VmBBAYo0Cc4G/cwLpvQm/MXfqjdoL3u8kPJHa3m/SaiK5td2ZfWlS35VP5ym3srHy9Sd+UaUkqhO6crKVm25a3WZMG857bVfVjk1uVp0yswHaMQH/kWwc2dVd+1Dn5vs7N7xIe6N8UL2C9Vc4urGnYcmvYNWK24aGa+r7QpGWMQL8kd2/1tv7l+cYmZl92mumy6rq+L4T1JTlfLbhZprqIefZw9ba+Y8Laww79uXfoT74RY37l/ZKOjPB92gJ3YfWS/tbQOddVdbyTXxiQd9GFnzcE+sf4u6CUT0uF+v1z77x87fRh/meevlLb+m8s5e7QtnEK+BD/QUfcFqcWwvxxlCiDwBQXIOAyxQeQ5iOAAAIIIIAAAggggEBOAb7vMDkQQAABBBBAAAEEEEAAAQQQQACBiRMg0D9xttSMAAJjFCh2oN83I94u/dE7wccLfic77iRtlOk7FpTdlt6d2/dNiaFm53SmpFdLKs9iGnROt9Zs7zs7X3A8RhA/VqC/t7Pycpk+ln9nfe2S2ffmzXGXVL26b1u6vb2dVW/ybyOQdKykihjDfXVNfd8Hwspt7Kq8y6QTIurY6aQ1Zu6rNXX9G1JvNzjOTB+MboPbbUp8srp+y7+FXaO3q/Kde3ZZv1rSvDxtGDSndU52rXPaniyXCF5oQdkjNUs2b0wOejIsvvBOyY6L6EsguS4nfWW/udbqXR/fcHB12dDgxU7JufHiiPO3y9zFNXX9fqf5UQeB/tyB/uTzIN7bNnzRnSatDZyur9ned+/vX3TQi8p3DR0vs7dLWha9iCU5Kwj0x3g4TMUiqVC/D/TnXbzlQ/3bt96ovzx15VTsJm2OEDjwkEt1wCGXxnG6zMw+HacgZRBAYGoLEHCZ2uNH6xFAAAEEEEAAAQQQQCC3AN93mB0IIIAAAggggAACCCCAAAIIIIDAxAkQ6J84W2pGAIExCkxEoD/uLv2S++XgrLJlh79u85aw5idD5POr/svkVqZ21R9jL/Oe5nfnv6amvu/9uUoVK9C/qfOgY50FfuvohTE68pykXalyfiGCD7/H/j3iZGsX1W95S9h1ersXNjlnN5lUGaMdYyiSf1wf71rQkFDidkkHF1j5qIUTE98XRb7JgUB//kC/f9vGoO3+SYy3IBQ4HUKfGgT6i6BYylWkgv3tkmrytdMH+zf/5hT5PzmmvkD57EO1oOZr8rvzRxy9e9YRnW9mHVEF+RwBBKaHAAGX6TGO9AIBBBBAAAEEEEAAAQRGC/B9h1mBAAIIIIAAAggggAACCCCAAAIITJxA7CDmxDWBmhFAAIGRAhMR6PdXiLdLv3yY/gs19X2fyDUuv3v0oKqy3UGrSfUTNHY7/c73NXX9X8pVf7EC/b7+GHUVq5ttNfV9zbkq6+2q/MyeHdE/GvLWgvFef6ucXVjTsOXWXBUN76xfeb+kIwu8WOibEHq7F35Yzi6Pt4N7gVdMvvnBnebfUpDbsupLkrskT82x3uCQff7GR6pOtIS7SdIBOS1zLNyIc1/nW/SReb3xtCNdT29n1akyd+2eNzMsKHgECjqBHfoL4pqihVOhfr9Tv9+xP+fBbv1TdIAzmu2D/PMXnBl3V/4OM2ua+r2mBwggUIgAAZdCtCiLAAIIIIAAAggggAACU0mA7ztTabRoKwIIIIAAAggggAACCCCAAAIITDUBAv1TbcRoLwIzQCBO8FdSwYHk1C79P5H0igjG3yhInFSzZPPGXOV6uxcultP3JPu7Ig/JLpm7uqau/9J89cYI4cf2Ge6L3SJpUZH7kl3dY9Xb+mqtKbloYtThQ/VP7F/5Lef090UM9Ucujkg3ZFNX1Uecgsslm1WAQ07n3q7KqyVdVMS++BciPGHSBdX1W+7J10Z26M+/Q3/arrer8mupMaooYMwLLEqgv0CwKVs8Fer3gX4f7M97EOyPEirNz+cvPDO5K3/M4zIz+3TMshRDAIFpJEDAZRoNJl1BAAEEEEAAAQQQQACBEQJ832FCIIAAAggggAACCCCAAAIIIIAAAhMnQKB/4mypGQEExigwUYF+35yYu8APmdOV1Q19H8vXhdQCge9IOlpSYozdff40pz8r4T5TU9d/VVRdxQz0J106q0515q4xqTLq2jk+/52kAUmvzHW+k/qc02mHNfT5nfBDj9RO+V+RdKGk8Yasn5G5f43j6RuTuna7pDcXYJB34cTG7qrLzLkPS9qvgDpzFf1fl0i8c1Ht5v+OqotAf7xAf+qZMJ5Q/3Y57ZbphbnHhEB/1Hydbp+ngv3+WVIT1Tcf7N/8m1Pk/+QoXQG/K78P8s/Z/6g4jezd81Kg882sI05hyiCAwPQTIOAy/caUHiGAAAIIIIAAAggggMCwAN93mAkIIIAAAggggAACCCCAAAIIIIDAxAkQ6J84W2pGAIExCkxooP+RgxYpEcTYpT9eCDcZAt9v4cdk9l5JLx5jl/2O9Z3O6R8XNfT9PE4dxQ70+2tu7DnojRYMXSfZq/xW8HHa4XPwkn6mRPD3Gir7hMydlec8H/i/rKa+77NRdW/qqjrHyX1e0iFRZUM+D5z0SyUSF8YJv2ee7xdpWMLd6OTqYxpEvglhU+fClc7sC5L+Nmad2V3a6WTf32+u+3DVq/u2xfEg0B8/0O89e7sXXqLAPpE/mD9Kvl/SRyW9X9Lrc49LvGdJnHGlzNQRSIX6/U79fsf+vAe79UcJ7dvPDzzkUh1wSN6X5mQ2sMPMmvZti7k6AgjsawECLvt6BLg+AggggAACCCCAAAIITJQA33cmSpZ6EUAAAQQQQAABBBBAAAEEEEAAgfiBTawQQACBSROYyEC/70TcXfrldEVNQ98n43R8yy8q529/Tu9ToHeaaZGk8hjnbXeydeb0hZqGLQ/FKL+3yEQE+n3lwwsUqi6W+ZCye2meNw/4IP/Tcu6a6u39V1iTBnu7Kt8p6WpJ8/L05aGa+r5YWxw/3xb3bkmHxXgLgl8w8D/O9LVFdX3fLcQzs6wfyx3P6QsK9PbIgLfTn02J1dUNm9dFXW9jd+W55vQBSa+J9fYBX3dCP3YW/FtN7db/jao/83MC/YUF+pPPheHFPn7hxckRb1TYZXI/cUHZh2qWbN7Y21X5MwL9hczOmVXWOffpPY9WH+yPPAj2RxJNaoECg/x+V/7vmpkfbw4EEJjhAgRcZvgEoPsIIIAAAggggAACCExjAb7vTOPBpWsIIIAAAggggAACCCCAAAIIILDPBeLuwLzPG0oDEEAAgakikAz373TNMnujnF4p6YXptpv0e0mPm+nO6rq+B0q5T35hhWzwtECJxZI72LfVpO3O6bGEEmvjhNiL1b/fPXpQVfnA0CoFtkSmVzmpIt0eSb9wcg/uN9da4+5gH6ddfkFB736Vx0labqbXOmm/zGvKuf8enF12z+Gv27wlTn3pMrnmhzkNOdNvEnKPy5XfUt3wp18WUi9liyOQXEgyv+otpuA4J/PjXpEeG5PWz5urm9Pz7PGuhUckZHfuCfL6RTy5jseqt/XV+kUvxWkhtUw1gdRu/X6nfoL9U2DwCgzy+x5db2bnT4Gu0UQEEJgkAQIukwTNZRBAAAEEEEAAAQQQQGDSBfi+M+nkXBABBBBAAAEEEEAAAQQQQAABBGaQAIH+GTTYdBUBBBBAAAEEiiewqXPhPzizr0qam7tWt66mvt8vDOGY4QKpYH/7ngB4TRwKduyPo1ScMuWzD9X8BWfqgEMuLaRCvyv/+WbWUchJlEUAgekvQMBl+o8xPUQAAQQQQAABBBBAYKYK8H1npo48/UYAAQQQQAABBBBAAAEEEEAAgckQINA/GcpcAwEEEEAAAQRKUqC3e+FiOX1DLvFvNQ1bbo3byOGd/BfeKVm+sL6T7Cs19VsuiVsv5aa3QKG79XsNgv0TNyfGEeT/rpl9euJaRs0IIDCVBQi4TOXRo+0IIIAAAggggAACCCCQT4DvO8wPBBBAAAEEEEAAAQQQQAABBBBAYOIECPRPnC01I4AAAggggEAJCyRD+ftV3iZTs5z+7BL28UV1W66J0+TersrPSvqwpNl5yv/VTBdU1/WtiVMnZWaOwHiC/du23pgM+XOMXWCMQX5/wQ4zaxr7lTkTAQRmggABl5kwyvQRAQQQQAABBBBAAIGZKcD3nZk57vQaAQQQQAABBBBAAAEEEEAAAQQmR4BA/+Q4cxUEEEAAAQQQKDGB3q7KqyVdJKk81bQBSeuc08cWNfT9PKy5v3v0oKqy3cGVJr1dUkVElx6u3tZ3jDVpsMS6TnNKRCAV7P/OnqB4YyFN8oH+Z56+Utv6byzktBldNh3in73/mzRn/6MKteiVdL6ZdRR6IuURQGDmCRBwmXljTo8RQAABBBBAAAEEEJgpAnzfmSkjTT8RQAABBBBAAAEEEEAAAQQQQGBfCBDo3xfqXBMBBBBAAAEE9qlAb1fV2+Tct2R6YUhDBuX0B2f2mMk9kfzcaY5MtZL+VtLcGI3fLnMX19T1XxejLEVmuIBz7jxJ544l2P/csw9q+9ab5P/kGC0wjt34fWU+yH+ZmV2PLQIIIBBXgIBLXCnKIYAAAggggAACCCCAwFQT4PvOVBsx2osAAggggAACCCCAAAIIIIAAAlNJgED/VBot2ooAAggggAAC4xbo7V64WM5ukbRo3JWFV+CcrKVm25a3sTv/BAlP02rHumO/5/C79hPuH54Y4wzx+yrYkX+a3mN0C4HJECDgMhnKXAMBBBBAAAEEEEAAAQT2hQDfd/aFOtdEAAEEEEAAAQQQQAABBBBAAIGZIkCgf6aMNP1EAAEEEEAAgaRAKtB/k6TDJ4LESV1DsxLNh79u85aJqJ86p79AKtj/qT3T1e/cX/Dhw/3bt96o5559aMbs3J8O8e+34MxkoH+MR4ek883MB/o5EEAAgTEJEHAZExsnIYAAAggggAACCCCAwBQQ4PvOFBgkmogAAggggAACCCCAAAIIIIAAAlNWgED/lB06Go4AAggggAACYxUYDvXre5L93VjrCDnPOemnQ7MSqwnzF1F1Blc13mC/p/Ph/sHdT2hXMtw/fQL+6QD/7P3fpDn7HzXeWXKZpOsJ8o+XkfMRQMALEHBhHiCAAAIIIIAAAggggMB0FeD7znQdWfqFAAIIIIAAAggggAACCCCAAAKlIECgvxRGgTYggAACCCCAwKQLbPlF5fztO+1LJneOpLnjbMBOOXd99fb+D1iTBsdZF6cjMEIgFez3u/Wfuyd4XjMenqka8C9ygN8T+l34v0uQfzyziXMRQCBMgIAL8wIBBBBAAAEEEEAAAQSmqwDfd6bryNIvBBBAAAEEEEAAAQQQQAABBBAoBQEC/aUwCrQBAQQQQAABBPaZQG/PglcqSPyrpOWS9iuwIdsl3alE8C81tVv/t8BzKY5AwQLOucZUsN8H/Md9+IC/P/wu/v6fd217aO+u/unPxn2RmBX40H75rJdpzv5vSp7hd9/3/+5/XqQjHeLvMLOOItVJNQgggMAIAQIuTAgEEEAAAQQQQAABBBCYrgJ835muI0u/EEAAAQQQQAABBBBAAAEEEECgFAQI9JfCKNAGBBBAAAEEENjnAq5d5U/Mr3p7IJ1mcq+RVCVpnqT0/1/yO+/vkPSUnG2Q6dbqbVt+zI78+3zoZmQDUrv2p8P9/s+iH+lA/3PPPpise2j3kxrcPbwAwB+ZiwGyf5YZwvehfH+M/NlwSL9s1qHJn8/Z/6iitz+jwmSQ38w+PZEXoW4EEEDACxBwYR4ggAACCCCAAAIIIIDAdBXg+850HVn6hQACCCCAAAIIIIAAAggggAACpSBAoL8URoE2IIAAAggggAACCCAwRoFUuN/v2L9U0oSE+8fYtH15GiH+fanPtRGYwQIEXGbw4NN1BBBAAAEEEEAAAQSmuQDfd6b5ANM9BBBAAAEEEEAAAQQQQAABBBDYpwIE+vcpPxdHAAEEEEAAAQQQQKB4Ahk79/twvw/5z5TDB/j9/9ZLut7M/D9zIIAAApMuQMBl0sm5IAIIIIAAAggggAACCEySAN93JgmayyCAAAIIIIAAAggggAACCCCAwIwUINA/I4edTiOAAAIIIIAAAgjMBIFpHPDPDPB3mFnHTBhP+ogAAqUvQMCl9MeIFiKAAAIIIIAAAggggMDYBPi+MzY3zkIAAQQQQAABBBBAAAEEEEAAAQTiCBDoj6NEGQQQQAABBBBAAAEEpoFARsD/3D072dek/jcVekaAfyqMEm1EAAERcGESIIAAAggggAACCCCAwHQV4PvOdB1Z+oUAAggggAACCCCAAAIIIIAAAqUgQKC/FEaBNiCAAAIIIIAAAgggsA8EUgF/f+XGVLi/OvWn//fJPnxo3x9+t/1NkpIhfnbfn+xh4HoIIDAeAQIu49HjXAQQQAABBBBAAAEEEChlAb7vlPLo0DYEEEAAAQQQQAABBBBAAAEEEJjqAgT6p/oI0n4EEEAAAQQQQAABBCZAIBX2T+/i7//0hw/8p4/0z9J/+p+n/zkdzvc/S/9z5s98YD99dBDan4ABpEoEENgnAgRc9gk7F0UAAQQQQAABBBBAAIFJEOD7ziQgcwkEEEAAAQQQQAABBBBAAAEEEJixAgT6Z+zQ03EEEEAAAQQQQAABBBBAAAEEECimAAGXYmpSFwIIIIAAAggggAACCJSSAN93Smk0aAsCCCCAAAIIIIAAAggggAACCEw3AQL9021E6Q8CCCCAAAIIIIAAAggggAACCOwTAQIu+4SdiyKAAAIIIIAAAggggMAkCPB9ZxKQuQQCCCCAAAIIIIAAAggggAACCMxYAQL9M3bo6TgCCCCAAAIIIIAAAggggAACCBRTgIBLMTWpCwEEEEAAAQQQQAABBEpJgO87pTQatAUBBBBAAAEEEEAAAQQQQAABBKabAIH+6Tai9AcBBBBAAAEEEEAAAQQQQAABBPaJAAGXfcLORRFAAAEEEEAAAQQQQGASBPi+MwnIXAIBBBBAAAEEEEAAAQQQQAABBGasAIH+GTv0dBwBBBBAAAEEEEAAAQQQQAABBIopQMClmJrUhQACCCCAAAIIIIAAAqUkwPedUhoN2oIAAggggAACCCCAAAIIIIAAAtNNgED/dBtR+oMAAggggAACCCCAAAIIIIAAAvtEgIDLPmHnoggggAACCCCAAAIIIDAJAnzfmQRkLoEAAggggAACCCCAAAIIIIAAAjNWgED/jB16Oo4AAggggAACCCCAAAIIIIAAAsUUIOBSTE3qQgABBBBAAAEEEEAAgVIS4PtOKY0GbUEAAQQQQAABBBCYCQLNy+oaXKC7TTog1d9NSlQc1Xrfw3+cCf2fSX1sbqz9hGSXp/vsTD9qa+8+ayYZ0FcEEJAI9DMLEEAAAQQQQAABBBBAAAEEEEAAgSIIEHApAiJVIIAAAggggAACCCCAQEkK8H2nJIeFRiGAAAIIIIAAAghMYwEC/dN4cLO6Vkigf/WRR87dOXvgnU6uzmTdc3dVfHvNww/vnDla9BSB6StAoH/6ji09QwABBBBAAAEEEEAAAQQQQACBSRQg4DKJ2FwKAQQQQAABBBBAAAEEJlWA7zuTys3FEEAAAQQQmLICK5fWneOk62VKJDvhtPbpbe60np6egSnbKRqOwD4SINC/j+D3wWULCPTbiqW1Xzez96ab6Zz7Rtv6nvcln7gcCCAwpQUI9E/p4aPxCCCAAAIIIIAAAggggAACCCBQKgIEXEplJGgHAggggAACCCCAAAIIFFuA7zvFFqU+BBBAAAEEpp9AbW1txcHz7RaZVmX0bqsscWxre+ej06/H9AiBiRUg0D+xvqVUe9xA/6qjjto/qNh1h6Q3Z7T/fytm7W687e7HtpRSn2gLAggULkCgv3AzzkAAAQQQQAABBBBAAAEEEEAAAQRGCRBwYVIggAACCCCAAAIIIIDAdBXg+850HVn6hQACCCCAQPEEmpsaXicXrJO0YGSt7pOtHT2fKd6VqAmBmSFQaoH+5mVHvkTBwIOSqv0IOOkZS+iE1vu6O2fGiExcL+MG+lcfeeTcnbMH1khasbc1TnfP3V1xypqHH945cS2kZgQQmAwBAv2Tocw1EEAAAQQQQAABBBBAAAEEEEBg2gsQcJn2Q0wHEUAAAQQQQAABBBCYsQJ835mxQ0/HEUAAAQQQiC2QHUjNOLGrXIMn3N7x87/EroyCCCAgAv0zZxLEDfR7kRVNi2vNJW6QdISkXzsLzm5r39Azc7ToKQLTV4BA//QdW3qGAAIIIIAAAggggAACCCCAAAKTKEDAZRKxuRQCCCCAAAIIIIAAAghMqgDfdyaVm4shgAACCCAw5QROaXz9gYMqv1tSfXbjnTSQUHBqS8eG1inXMRqMwD4UINC/D/En+dKFBPonuWlcDgEEJlGAQP8kYnMpBBBAAAEEEEAAAQQQQAABBBCYvgIEXKbv2NIzBBBAAAEEEEAAAQRmugDfd2b6DKD/CCCAAAII5BdY2bi4OVDiVpMqUiV/Leklkub7fzena1vWd18kyWGJAALxBAj0x3OaDqUI9E+HUaQPCIxfgED/+A2pAQEEEEAAAQQQQAABBBBAAAEEEBABFyYBAggggAACCCCAAAIITFcBvu9M15GlXwgggAACCBRFwFYurbvGmS5M1ua0Q0r8vSz4WMaO/U8OJVzTnff1/L4oV6QSBGaAAIH+GTDIqS4S6J85Y01PEcgnQKCf+YEAAggggAACCCCAAAIIIIAAAggUQYCASxEQqQIBBBBAAAEEEEAAAQRKUoDvOyU5LDQKAQQQQACBkhBYvqz25WWBtUs6NNWgrnINnjDkys93pqvSjTTZ+S0dXdeXRKNpBAJTQIBA/xQYpCI1kUB/kSCpBoEpLkCgf4oPIM1HAAEEEEAAAQQQQAABBBBAAIHSECDgUhrjQCsQQAABBBBAAAEEEECg+AJ83ym+KTUigAACCCAwXQRWNtaf5+S+s7c/5q5obe/5eHNTw+vkgnWSFqQ+Wzd3V8XKNQ8/vHM8fT952RuqE0H5RSa3wkmHSdovVd9fJD0qZ9+da9vXrOn41bZCr7N69eqy7Vt7j0oM6d0yd5Skl0oqk1Mg01Nydn9Qpv/Yb0HNg2vWrBkqvP5XzdrRv1+zBe5cmd4kaWGqDl9Xr5ndPTQUfPOO+3t+kXzXQYxjRVPdD83p7emizuxtbe1dt0qy5mV19Ur2RSfI6RCZEpJ2Sfqd5H5g0nUtHT392Zc57rjaA+YM6j0mOyvL2Jd91Jl9Y97C7a1r1vxqd74mZoeUJffJ1o6ez/hzTj624RUWBBeZ0ypJNUlnKekg062BDf37Hff9bFN2/auPPHLujtm7TzfZP0r6G0kHZoz/b+Xsm2Md/2S7UvNLcislHS5pdrHmV7ovyWu4sn90zq02Zy/LGJcnZbpNVvHV1vse/uN4Av2rG181/zk3b6UzvUvS67Lm2h/k7MGoubyiqf5Uc+6/YkzDjCLPj3G+83z7drr9VsvceyS9qpj38crG2oVSwj+XTs+qOzX3rSVIDF4TNr8K62v+0nufJ4H7gKRjs+eqk/v3ebtm3eyfiYUE+vPdV8k53Fh/ksmtNaki2UKnDQNzKo6/666H/y9O/7LrN6drW9Z3X5TvmbR6derZ5tx7JdVm9HW7pF+Z7GYpuD7seZPdptEWw880/1yaO2jvC+QuSN43w8d/m7m35Ko3Y56dm7oP0s+LMT9zs9prJx9T++qE2cVZz9li1R9nyCgzjQQI9E+jwaQrCCCAAAIIIIAAAggggAACCCCw7wQIuOw7e66MAAIIIIAAAggggAACEyvA952J9aV2BBBAAAEEpqqAD1fvnD3Qkgqr+m5slSWObW3vfDT52ayB25Mhx+Fjm+SWt3b0PDCW/q46/g2HBAOJ/5Czk1MB6NzVOP2fEvrQ3IWLbogbvG9uqj9Wzv2HpJfHaF9PELjz77i/539ilJUP9u7s33i2An1ZphfFOCd2/WGBfisLujVo35O0NOJa2530wbaO7m/7sK5v546+xy822WUZAetcVfzaSae1dXT7xQehR1jw+LlyXT17yL5pgc6IGMchM/vcnIXbP5NaOGDNSxtOkYLrIg2dbbGy4JyW+3rujmGdLNJ8XO3LNKh/jzW/pO0mXTFnV8VVhSxQSYaLNe9KSf+QWsCQq3m7TLrcya13slaTDkgV3KRExVE+7J/rRH/fPTd74BInfSzGGPpqfpkIdM7a+7t/ll3nRAT6h4Pf8/7JnD4e2T5/H5t9oLWj64dxFrgU4OtD7n6RztqKssQFt63r3Bp3nsQtt+KYxa+0ROL7qXB7vmfVE0rYO+WCIyW7PF3QmX7U1t59VtiJUYH+E0888kUVzw3cs6d/i5PnO+2QaUVrR3dHVPtXHXXU/kHFrjskvXn4VA0kFJza0rGhNce51txYf5ac+1rkfSltd6bPzVu444v5FgONCvTL/bPM3WtB4laZ0kH+dHP+t2LW7sbb7n5sS2b7Cppnwyc+4srtrLZ7ux6PMkp/XsAYBzJ3R6IiePfae372VNz6KTczBQj0z8xxp9cIIIAAAggggAACCCCAAAIIIFBkAQIuRQalOgQQQAABBBBAAAEEECgZAb7vlMxQ0BAEEEAAAQQ6LmzkAAAgAElEQVRKSiBkB/ERu/CvXFp3jpOu3xvcTu3eX2gnVjQtrs0R5sxdlQ/syr4+t2r7pRE7ydvKpXUXO9MVGbuxRzbRSc8k5M5r6ei5PV/h4ZDx3Gvk7O2RCxFGVjQibJ/rGqMC/XJfNJd4h8xVRXZiuIAPzn9gzsLt1+3om/cNczo/fjvdby0oO7Hl/s6NYdcKCeZeL6cGM/M7skcfToFL6N/nLVz0oZ19j18qmd/d3+/kH+fYKpdY2bq+8+GowiuX1Z7ghhLfL8AsXeX6RMXQWXFCuqc0vv7AQZWvkXRcVHsyPv//5OR38J+X+lneQP9bj21YMDDobpa5ZQVcw4e2Q+dysQP93mBA5deb9JbY7Yt5HycX/OwuW5N680Xs6qX8c7iAivYWPbmpdkkiSKwtYD6l3hygv0tXMp5Av6+juan2c3LmF3UkDyf3xbaOnkuj+hPyZpXQwLyvx4fmd27Z70rJvS/+MyO5SODHFRo87/aOn/u3qow6Ri1YMH1fgZaGhPn9uQ8kBmafvPbBB59NV5Ra2HGdpDOi+pv1efxnRmPtKYHMz+X0YpvoSzk94RLBqW3tG3qiC1NipgoQ6J+pI0+/EUAAAQQQQAABBBBAAAEEEECgqAIEXIrKSWUIIIAAAggggAACCCBQQgJ83ymhwaApCCCAAAIIlJBAdmh0zw7972/t6P56uonLl9W+vCywdkmHpn7264Eh13TXT3uejtuNlcc0LHKJobsk+5u95yRDvvqFzL7t5DYnf25qsEDnjtgl2ikw07+0dHR/LtcO382N9WdI7rtZYf5d5tQms5ZA7rmEbE4gd4pJzVmB8rwB0OQu0X1z/8Nk543or9NfJd3izNu4QZM7UDIfPj06q/5dkp3b2tF1Uy6v7EB/VrnfS7rTyR5JSOXO3DFyOlnSQVntecrM7nHOnZMM5j7ve4eTe9RkB8m5E2TJHf/3y7rGLU8/687q6ekZyG7j6J3ER5TYvGfM7jBn9weSN1iyZ5fs5SFvSNgm6QeSzs8Yo739MgXznVOTmR0raUFWG7rKNXhCruCwL9u8tOFIWeDfMvH8ubnml5PfMX2knbS+XIOn5LtGznkg+SD3fZLd5eexyV4n5/z4vDpHQDpnoN/vrO4qdv3YSU1h98meNw90KqEd5twbnNzZGi73/OIIp6eC8kTTHes6f5M+P/mWjbnPv1HCuV0vNpfwC1hemizj9FeXcGeZzfp5+pzErsRfM8PV6Z+nFjT4c59/a0RcZ7+wQ+7itvU9V4fdB8lged88f4+cku8ZYdIRks4JmWORYziu59XwyXvne5Iu172YutC4A/2NtW+W7E5J81NjtWFgTsXxd9318P/l68vKpXUfcqar0mVyLQTIM6f9vfl9J/16+LEcbu6c+0bb+p73hT2XI54b2c3PDvRb89K6z8v0kZBnYUa7ks+0d46+16IXeIT+zoj5THfO/cpZ4tg7Orr+FHdOUW5mCRDon1njTW8RQAABBBBAAAEEEEAAAQQQQGCCBAi4TBAs1SKAAAIIIIAAAggggMA+F+D7zj4fAhqAAAIIIIBAyQmceHTtwRVlybC+D8n648mhhGu6874eH+hMH9bcWPt9yXyA2O/MPJBQcGpLx4bWOB3ygeLnZg/c6qST9pZ3esIsOKOlY8N/Z9cRthu+333cEjqh9b7uzuzyq45d/NpgsOyerJ20WyrKEufftq5za3b5FY11rzbplow++yKjdohOn7diae37TfaVveFsH2A2fWPuroqPrHn44Z3Z9Z98TO1rEmY/kOm1GZ9tDZQ46Y6Ozu4wsxyB/q3O3Llt7T13ZAdmV69eXfZc38Z/dtJlobvdO9ti/s0D67t/kn3uccfVHjB7QNea2emZ7ZMljm1t73w0u305grm7JHfx3MrDvrVmzZqhrHP82xLOdKZvhSwc8EW3m/ThOZWLrss+Nxk+nz34L3LuI2nvqPl2cmP9i80F60a8MSDf/DryyLk7Zu3+JzP7f5kLQJz0n3961r0nbFGDb/TKpvrTA+d+YFJFRn/Xq9y9o/XenidizgNfLGegP3uuJXfdN72rpb371rDQ9Iqli482S9w2YiFDxBs0mpcd+RIFAw9Kqk7dzznvrVHj2lT/Seecn3PJI1/7hsdy4N/k9N6Me2fUgoN0XSsbFzcHStya4esXwryrtaPrh+Hzv/dDTs6/7WH23geV0yUt67u/HOe5lKtMbW1txcHz7TqZ3pFRZshJn5+3q+Kz2fe8vxd39D3+95J9NXun9/EG+v0Cj6Bil7//35wC3yHTitaO7o5c7U+6zxq4XaYTUmW2SW55a0fPA6Pv7fqzndx3Ms1N9ok5lTVfHnVvJp85o8y3OedWta3v8b9DRhy5Av0+DG9mn5q7q6It7PnpKxn1hgG/qCthl81ZWPPZ0OdNU92pgdN/Zvqb07Ut67svCr1vjqs/zAbcPTIdltHonL8zVjYufqNziZtGvF3A6d9a13f/c65FZuOZg5w79QUI9E/9MaQHCCCAAAIIIIAAAggggAACCCBQAgIEXEpgEGgCAggggAACCCCAAAIITIgA33cmhJVKEUAAAQQQmNICISHa0J3a45YLwwgJQufdEd/XMbxb99xvpxcR+J+FBTRzhG8jd+pekRXozBUaH/V2gvzB0r3df8sx9YcGCdfmpNdkmNw+t3LHGWvW/Gp3tlN2oN8HpZWwk9vu63oo1wTL0fdkyDrq3NAQfNabGdLXzQ7meiuTnd/a0XVDvskfFuiNc27oAhDpmtaO7veEXW/0Gybcb4OysubMXepDzrPmxvoPyLmrMnbRzxlOTu1Mf7ek+oy6IudZ6JspcgT6Q8LbgWQXtK7v+k5e56X150vOB9ATyXJOeXdxH2ugv3lZXYMLdHdGaDryzROhu+7nWHDQ3Fj3TUk+gD3cDdOX29q7P5wnMB22i3vOhTlxH9TNo3fFj3xDiK87bMf38Qb6fb3Zu+0rYsFGasHSfZIqU30OfcPFycveUJ0Iyu7d8+aMw1PzJk4/w8xDf2eEBvqdvjd3d8VFuYL8zz9z6vyu/5lvcmibW7nj1LBn595zsu4DJ9cbqPzoOzse+UPm2I/5d8bSWv8GkbV735YQvvgt7jSj3DQXINA/zQeY7iGAAAIIIIAAAggggAACCCCAwOQIEHCZHGeuggACCCCAAAIIIIAAApMvwPedyTfniggggAACCJSyQDLYuL/53a9PS7YzGVbX6S3t3f+V3e63nvDaqoHds/yu0K9MfdbnpGVtHd2/yNfHkN2i/YU+2drR43fWzntk77wfFtDMDq/m28k/+2Kjdt6Xu6G1o+eczADxqDCt00PlNrji9o6f/yWq/StGB0Bz7pSdHejPt7t05nWbG+sa5dQm07z0z+Oeu6Kx9kqT/dPe+py+17q++9zsfoUEc9fN3VWxMiqUu6px8eGBEvdLOjijzljnrmysP8/vHJ5x3vrds3avuPvux7Znti/7DRNxFgykzw8Nm0uh4eSTG+tPMrm16Z3MC5lnq5bWHR9Ifsf09BiF7tDvF4EMJZzfOf/QVBufLAvsqB/f3/VkvrkW4pz33hxjoN+/deEaZ7qw0HkWEpAfteAg7DnhzN7W1t7l30yQ8wgJr+d8+0HU/Zr+PHthQb63d2TVaSua6r5kTh9K/7wYgf5Ru9VLoQH9jPZnheHDn7ejnm1SrHtz1CIn6emEgmPWdmz43chnU+0nJLs842c9JndSS0dPf9RYjB6D6N8Z2b+jct2jIZ5bc72dJLOdo35f+kVmsvNbOrquj+oPn888AQL9M2/M6TECCCCAAAIIIIAAAggggAACCEyAAAGXCUClSgQQQAABBBBAAAEEECgJAb7vlMQw0AgEEEAAAQRKRiAkCPzrgSHXdNdPe54Oa2R2ANycLmlZ3/3lfB0KuUZo+DOsjtROyrfItCr5udMOmVa0dnT7hQXJY1Tw22nt09vcaT09PQNR0KPalrWz+ahd2f2CB+m8lvXd34+q238eFgDNtbt2dqA/7qKHUSHwEKNcbfVvTnDO3ZT+PFf4eNQO/aYftbV3nxVlsHz5kheU7Rz6iaQj02XjBmBXNi5+o3OJu2R6Qerc0J3XVy6tO8dJ12fssp837Jzd5lFh8xy7bo9a/JAj+B9mErKz/bhD55nXyXaOWmwwlkD/8sYlL01o8Kcmqxm+FfWMJXRC633dnVHzYNSbB6Q/OwuOb2vf0JNxrq1YWnujmZ2+d67EeL74hQA75gwcLze8WMKkwYqyRPtt6zq3RrUr7PMTTzzyRRXPDdwj0+LUM6ege76Qe2X0Qpnw0HrIYoecC4NGPTOl0LB62Nsgci3mCnGy5sba7+99e4pT4BJ6a1t7t9+9fu8RshDostaO7k/HGZfmxjpf7lMZc+HalvXd/u0NLtf5vu8v3j+xVHIL02UClT2QvUN/iPuohVy5n5l1b3OBbs54G0boIqg4faTM9BYg0D+9x5feIYAAAggggAACCCCAAAIIIIDAJAkQcJkkaC6DAAIIIIAAAggggAACky7A951JJ+eCCCCAAAIIlLRA9g7NUTu7h4SfI8PTK5rqVlmg2zICkHfP3V1xStTu7mm40QHZkbt2Ny+t+65M78iAfn9rR/fX48CHBI1HBK1XNC2uNZe4R9ILU/XFXoyQvn7cnebHGugfSzg73bYVTfWnmnN738ZQ7EB/iK/i7Lru2xcSgg8N9GePv5P7YltHz6Vxxt+XCQtwZ4eTw3aPj7swIUdfihroz3aOCtuPZc5kv6FgD93DQ3PLTrrzzkf+Gsc6e8f1sHkwKmjt9IRZcEZLx4b/jnONYpQJ2fG/oHt+IgL9vl+jFq6Yu6K1vefj2X0OWUAVuut+SD9jvQ3i+edyXeRbAOIuWAgbt5VNI4Pzfk4nTO9qae/2b2zIGeqPmgOh97LZGS3tXTdHnes/D3ELfS7FqYsy01uAQP/0Hl96hwACCCCAAAIIIIAAAggggAACkyRAwGWSoLkMAggggAACCCCAAAIITLoA33cmnZwLIoAAAgggULICITs0j9r9PrvxITvWR54TskvzNa0d3e8pBkxIkHnAyVbd0dHld4Uf95EdeJe0fves3Svuvvux7XErD1kUEBrmJtA/UjROoD9sl/GwncKjxmr0opCRO6W/9YTXVg3snuXfCvHKZF1OfzULTowbNJ/oHfonI9Df3JgV4HZ6yJmujrLd+7lzb83cfT/sDRSpt034BTRHZNQ7JKndFHx1zq7Z6+IuBIrdrqyC41+4UPsJyS5PV5trkYz/vJDA+/JltS8vC6xd0qGpukMXU4UsIApd4DSqn06/kezzztzOWHamBnP6UL5+FtK/7Gv6Oe0qdv3YSU3PzyEFMv3MnL5UZoN33t7x87/EamtGoZB7eYd/a4qT/S5OXQmzFznn/lXSglT5oi7OidMGykwNAQL9U2OcaCUCCCCAAAIIIIAAAggggAACCJS4AAGXEh8gmocAAggggAACCCCAAAJjFuD7zpjpOBEBBBBAAIFpJzCW3fY9QuG7+td9U9JFzwOODEuPBzY7nBm1M3mh11rRWPtRk30+fV6+cG6uuuPuhk6gf6RgnED/iUfXHlyRsAdkOsyfPdbxj9pVPXsMJRW2m/myugYX6G6TDkj1MnYI+ORlb6hOBIm3S3aSnP5GpoMkleWby1EOcedk5jWaG+s+vYf4U4XeQ7nLhz8HVixdfLRZ4raMwHTGoyMZ6H5Kzu43G/rRRAT8R721wrmb29b3nBl3V/iouTTSdGT4P2yRQ0Z5a26s/b5kZ6d+tk1yy1s7eh5Il6mtra04eH/7oaTTUj/L+XaBlU31pzvnbirWeIY9G8cT6PftOvnYhlckhoZaJfubHO3sl9NDJt0YN+CfWjTyYMbCiPESxL6Xx3shzp9aAgT6p9Z40VoEEEAAAQQQQAABBBBAAAEEEChRAQIuJTowNAsBBBBAAAEEEEAAAQTGLcD3nXETUgECCCCAAALTRcBWLq27xpku3Nshc1e0tvd8PKqDzU0Nr5ML1qUDt06uN1D50Xd2PPKHsHPHGlSPaof/fCzB5Dj1pssUEs7NVW/cNo7VKW794WNTf6o591/pz3ItWBirw6gd9H0q2uxtbe1dt0aNQ5xA/3j6nnn9qP6FBPoLCvGOZYf+k5tqlyQC+5qkOpkSUV6Zn09EoH/0/CykRWFlcy/saT6u9mUa1L/L2ckRfU/u3u8S9qm2+7oejhu6z9fyUYF+04/a2rvPitvbqLmUb95FBPq1snFxc6DErSZVDNcz0jBkF/9bnn7WndXT0zOQ3f6QN6fE7WJouYkI9PsLHXdc7QGzB+0LJl2QdyGLS+3eL/eZOZWHtaxZs8bPjVFHyL04rn5LKuhZMN6Lcf7UESDQP3XGipYigAACCCCAAAIIIIAAAggggEAJCxBwKeHBoWkIIIAAAggggAACCCAwLgG+74yLj5MRQAABBBCYNgLJnc3LrF3SEalO7ZT0BSf9OqqT5myu5P5ZplckyzoFJp3Xsr77+2HnjjWoHtUO/3mxAt25rlVIODdnHcuOfImCAb8jdPUwl56xhE5ova+7M/OcsTqNxyBueHmsDgT6h0e4kED/6tWry57r2/jPTrosT4DZ70y+Y+/8MfnsaJWk2fnmWLr8WObMZAb60+1Mvp3Alf2jnN4u6aU5nwnJMLe7I1ERvHvtPT97Ks6zI1eZuPdEMZ4Zhe5gH/LcfiAxMPvktQ8++Kxvz8qmure5QDcnF0FEPJenSqA/7byysXah86F+Z+dLOjxioUePC4Jz2u7f8L/Z40Sgfzx3B+cWIkCgvxAtyiKAAAIIIIAAAggggAACCCCAAAI5BAi4MDUQQAABBBBAAAEEEEBgugrwfWe6jiz9QgABBBBAoDCBlUvrznHS9YXu/J3nKuvm7qpYuebhh/3CgBFHc2PdNyVd9PwPc+/MXVgvpLee8Nqqgd2zOiS90p8btTN5ofWvaKz9qMk+nz4v1w72+eqNG54m0J81b5bVNbhAd5t0QOqTEeFl/7NkwDlhD8h02HjGP2rBQsgO/U+WBXbUj+/vejLOnCok0L9iae37TfaVEfem02MmfX4wGLr3zp/+rC/7mtkLJ6Lug7hzMvM6zUvrvivTOybiPo5juPzoN1QmysuOTMhOClyw3Jy9bPTzy/3WgrITW+7v3BinzrAyowL9zt3ctr7nzLi7/0fNpRGmjbWfkOzyQkwzn6dZ42zNjbXfl+zs4Xsh4s0pRXi2RRkXumAhqr70536+D1XsXiIFJ8rpZDPzC9PKss7fKpdY2bq+07+5Ye+xomlxrbnEPZJemPohO+zHhadcQQIE+gviojACCCCAAAIIIIAAAggggAACCCAQLkDAhZmBAAIIIIAAAggggAAC01WA7zvTdWTpFwIIIIAAAvEFamtrKw6eb7fItCr+WZElt8oSx7a2dz6aXTJkJ+hrWju63xNZY4wCIUHmASdbdUdH109inB5ZJDvcK2n97lm7V9x992PbI09OFYgbICXQP1I0JAQ/KtA/6g0AToFL6K1t7d1r446PLxcVVh/vwpG4gf7ly2pfXhYk35xxaLL9fpf1hF02Z2HNZ9esWTOUq0+TEugfFT5X0e7jQsYqXdbv3m9B2Sf920Gywty3z63cccaaNb/aPaZ6G+tPMrm1JlWkzh817/LVOwmB/kY5tck0b7gdwwukljcueWlCgz81WY3/qTld27K+2y+kcmHtHfVsc7p77u6KU8IWZY3FMXlfjWHBwliu5XfvD2QXm3SxpP0y6ugxuZNaOnr60z8LWZzT56RlbR3dvxjLtTkHgVwCBPqZGwgggAACCCCAAAIIIIAAAggggEARBAi4FAGRKhBAAAEEEEAAAQQQQKAkBfi+U5LDQqMQQAABBBCYVIHmpobXyQXrJC0o6oXNXdHa3vPx7DpXNNWtskC37d1Nu8jB0dFhbL2/taP768XoW3YYP2rX67BrrmyqP905d1PGZ6GLAgj0j9SLE+j3Z0SF8aPmwfLlS15QtnPILwA5Mlk2ZFHA6iOPnLtz1sDtMp2Qrs9k57d0dF0fVX+yjaPfNhC6K/jKxvrznNx3Mupsm1u549SocPpkBPpD5nFBQfc4TmMp09xYf4bkvitpdur8cQW0VzTWvdqk+yRVpup7OqHgmLUdG34Xp30THeg/pfH1Bw6q/G5J9an2JMfBVexcGihxq1+I4KSBhIJTWzo2tOZq88rGxW90LnGXTC8Ynvb5d/SP0/fsMpMV6E9ft3lpw5GyoCX9u807ZC/wCrvfLaHTW9q7/2ssfeQcBHIJEOhnbiCAAAIIIIAAAggggAACCCCAAAJFECDgUgREqkAAAQQQQAABBBBAAIGSFOD7TkkOC41CAAEEEEBgUgVCdsy/5eln3Vk9PT0DhTRkZePi5nSANHme04aBORXH33XXw/+XWc+qxsWHB0rcL+ng1M8LDMjWfXpP7Z9K1+nM3tbW3nVr+t9HhaCd1j69zZ0Wpz+jwp3SiKD1qPCs3zFdOq9lfff341gl34awv/1Q0ml72y/3xbaOnkuzzyfQP1IkbqB/5dK6c5x0/d4FI1JXuQZPuL3j53+JM0bNjbVvluxOSfPzzc/mptrPydnHMuqMfd/EDfSvaKy90mT/9Pw1hndfj+rHZAT6Q4Lu2yS3vLWj54Go9sX5fMXS2vdn9t35+2R9z9VR54bcw8p+RkTVkfn5eO/5iQ70+7ZmzkUnPePMnVgW2Dud6cJUX349MOSa7vppz9O5+p791onk2yAKeLbFMR1roP/kxvqTEs79x95rmNa2dnS/P8Y1bcXS2hvN7PR891BzY903Jfm3F6SP2PdyjDZQBIGkAIF+JgICCCCAAAIIIIAAAggggAACCCBQBAECLkVApAoEEEAAAQQQQAABBBAoSQG+75TksNAoBBBAAAEEJk0gNKw6xt2JswOhuXaFDtvdXIoXVE6eO3vA77h8rEfy4VVL6ITW+7o702jZQeOwMrmAQ95WMGrX8VFBbqeHym1wRZzA+Ipl9W9S4O4w6YBUG3KGoAn0jxyluIH+5ctqX14WWLukQ1NzZMDvnt/a0XVD1I21evWrZu3sm/ttyc7OKBsa7g0J/m+VJY5tbe98NOo6oxa/ZC0c2TuXm+p+aE5vT/97MtQesvgj+3orjqs/zAbcPTIdlus+yTynedmRL1Ew8KCk6jjlfZnse3G4PnfD3Mqd74x6g0D62m85pv7QxJxdu267+7Et2X1obqx7356d1Z8P8MdfmDMqxD2eQL9vV8jijXVzd1WsXPPwwzsjxtpWLq27JiNYL2f6UVt791lh54018B5yb/g3kvhn5CtT17mmtaP7PYW2VQU823zd/ndA8Nzs2T++v+vJYvbPB/pNbq1/28DwNAtfLBZ+zZELwMJ+12Tfj/53hhJ2ctt9XQ9F3cvJe2H1q2Zt3zz3iDvu7/nF8K8lDgRGCxDoZ1YggAACCCCAAAIIIIAAAggggAACRRAg4FIERKpAAAEEEEAAAQQQQACBkhTg+05JDguNQgABBBBAYNIEQoLFkTs552vc6B3FFRqGXtlUf3rg3A/2BjSlrXKJla3rOx/OU7+tbKz7uHP614zd10cFa5O74M+362R6R0Zd68s1eEq+0H1qccPtkpamzzOnS1rWd385s03ZgfHkTtamf2np6P5cvjBnWP2Sbp9bueOMsAA0gf6RMyFuoN+fNTqA7X5rQdmJLfd3bsw3f5sb68+Q3HclzU6V2+acW9W2vscvEBhxhAfaFTnPVh7TsMglhu6S7G8yKhzxJoj0z0PentFjcie1dPT05+rHquPfcEiwu2yNTG9Kl4la1BKyGGfUQpmw6426j2PeC8kxWtpwpCxokdN2s+CMlo4N/515jezxjhuyPvHo2oMrypILOo5I1uf0V7PgxOz6C3nIjlroE7OfIfNpQgL9IXNxUE6J5HPSaYdMK1o7ujui+hxyj8nJXT+vcue7oxZppOe1k1UlTO9qae/2b00ZEW4f64KF5Y1LXprQ4E9NVjM8pIq1SCfsHjWzM1rau27OtMh+o8XwZ/GeGT7Mv6Nv7n+Ys3fI9I25uyo+EmOhR9RQ8Pk0FCDQPw0HlS4hgAACCCCAAAIIIIAAAggggMDkCxBwmXxzrogAAggggAACCCCAAAKTI8D3nclx5ioIIIAAAgiUqMCo3aPN6dqW9d0XjXWX4ZBdy58cSrimO+/r+X2mgQ9aPjd74FYnnbT3505PhAV7/eerV68ue66v90NO7jMZYetd5vTWlvXdd2b7rjp28WuDwbJ7ZK4q47OWirLE+bet69yaXf6txzYsGBgKviNpZfoz59yvnCWOvaOj60/Z5VcsrX2/yb6yd2GBU5AvzJnaMd2HrBdn1LU1UOKkOzo6u8PmB4H+kSqFBPpPbqx/sblgnZm9ahzzyweH//NPz7r39PT0DISN0cqldcud6baMOemL3alyd1HrvT1PjJqXx9S9IUjoR3vD5s8XyBXof7Nkfn7Pj5rH/h7Z2b/xbAX6skwvyrx2VKD/hBNeu9+s3bPaRixmMftUS3vX5fmeBcNvNJh3k6RTMq435KTPz9tV8dmwYLNv546+x/9esq9mvKniyaAscdwd6zp/k64ntG7/jChz/9ByX889Ye067rjaA2YP6FozOz2jPV3lGjwhzhs08jyn/a7/Xzez92aU2eWc++y83bO+mN3P4efVxguc9CVJ+40YiwnYod/Xv3Jp3Yec6aqQPhTSf2teWvd5mT6Scd8ELqGbdpW599x7b88zIfXbymW1x7sh+5ZML0t9vj1I2Ml33Nd1f2b5sQb6JY1qV3KBh9wH51Ue9oM1a9YMZbdrOMw/+C9y7iMZC8BCfx/5c1csrW0ys7VZ99qvE4Hevvb+7p+FzY3m42pfpkG7RtLy9Ocm+0JLR9c/55lLfDRDBQj0z9CBp9sIIIAAAggggAACCCCAAGr9xJsAACAASURBVAIIIFBcAQIuxfWkNgQQQAABBBBAAAEEECgdAb7vlM5Y0BIEEEAAAQQmWyBkp/nYOznnamvYTsdhu9z780N3KvfBeOkXMvu2k9ucvI6pwZzOknTQ3uvG2CE7bHdsSX4RQJvMWgK55xKyOXJupTOtyApl531jwN5dmWXnjbBw+qukW5z5HcLdoMkdKNkZko6WVJZRdpdk57Z2dPkwdOhBoH8kSyGBfn/m3h3gpQWZ8ybW/Bo+IXK3ff82iBfvb9806V1Zg7jLOT2SMN0dyDYl5Gqd07I9c+PVGeHizFNCA/05AvP+vGT9Mvf48C1iiyTVZYfHM/vtEnprW3u3DyyHHs2Ndd+U5BfzpI8hye51Cu5JyF4qsz+3tHf9a/bJOd44kNwZP/NeyLiXV0t6aZx7IXRhzvAz4nfO3FrJenw9/j52TsdLrlmmF8SpO5dDrp+/5Zj6Q4cSzi8kGN75//ljq3NunZmG3+Jg9iY5nTDieZVR2E1QoH9V4+LDAyV8gP7gEa0zd0Vre8/H4/Y3x5tEknMu89k5PO90hIafzYdnLm7K9caScQT6FbpIZ7hTfzD/PHd6yD9zJSvfc9+9yTl3aoG/M8LeAOPn8ajfScnnukuslrmjsn5vRD4z4o4D5aafAIH+6Tem9AgBBBBAAAEEEEAAAQQQQAABBPaBAAGXfYDOJRFAAAEEEEAAAQQQQGBSBPi+MynMXAQBBBBAAIGSFFjZWH+ek/O70qePQnZyztmnkJ2i183dVbEybLfuFU2Lay1I3Jqxs3O0VTJgaV+fW7X90jVrfrU7zwn+DQQXO9MVWaHLvNfwOz8n5M5r6ei5PV/B5A7Qswa+Lum8HCHtXKdvd9IH2zq6v51v93MC/SP5Cg30+7OTb4xwif/KelND9ByT1icq/n/27jy+rrrO//j7c27S0gVaC+qgAu5IaVohLfw6RZomaQLdRDQwMgPCiApug86mjjjjyMDozM8dRX8uoAIzBAHbtNDbJE0ZapU2aNtYZHADFGaAIktLSZN7Pj9OetPe3Nzl3GzN8rqPh3/Q+z3f5fn9niunvL/fk7pg9YafPVqscBSA7lLZ9Sa9tVjZ3u9Nustdb5Tptek/yxnoj77LG5gv0JhL28x1lExvPNSmXbKmbev1+S7L4dunaKEgek/Y3fyOrDdQxOGIQuIfX7Np2xfz3QvLllSeHoTB6gHMYerFgPcnm9raPzvQN45kD2AAv1edMt3irj8zqTyqb7gC/dHmkmOPtJte3LDyjt5+F3szQ74JGsia7qmryG/zYAL9vfdCaKmmPm/eiLPKXKGbvjv1pc+/fzj+PyM99vsSbuf86O6tj8TpEmUmngCB/ok354wYAQQQQAABBBBAAAEEEEAAAQSGQYCAyzCgUiUCCCCAAAIIIIAAAgiMCgGed0bFNNAJBBBAAAEERlygJ4w+uWuNpJqDjZd4knO+Tq9Ycto8ediiQyej75H87Ka29ntyXbNq6SmvCLuCb8htWYxg/K8t8PevaW2PTsr2OHArliyokfs3JL2uYPkojGq+TmX6QFNz+8Nx6m5oaEjse/K3f65QX5BpVoxr2sPQL1l3d/vOYmUJ9PcVGkigP6phRW3l8erWtTHX116Trjmis/zzuTag5Juz6H56fnLXP5j0saw3MWRfstdNVwfu33TZ7ZLOSBfIG+iPvi/hHuk0s88d8ULZNfsmdV0n00UZHbiuqW3b5QXWna2oqvz7F084vyrXGAoF0aM6I4MXJnd91KWP531TQN/GH5DZB5o2bo1+Kwp+SpzDqK6SfyeK9aH3+wN9se9JWlzkml/L7H0yf85DJU2aEZUfrkB/VPfKxfMvdOn6jN/RvJupio13AL9t/yvZXze1bY02FeT8bR5soD/qc21t5YzJ3fZZky4tcq8dGKLrKQX6yJRjXnNjY2Njqti4o++XnVlZEQQWbXarjFG+092/PdX2/X1j2649McpTZIIKEOifoBPPsBFAAAEEEEAAAQQQQAABBBBAYGgFCLgMrSe1IYAAAggggAACCCCAwOgR4Hln9MwFPUEAAQQQQGAkBXKEo3fLgpqmjfduH2w/ek6Knm63yrQqo65iYWItqz7lhCAsu8zky109J5dPS1//9ItZ1XY3+9rUY/Y2FTlhOWf3o3Dq3t2/WxSkFAVsF0l6VU8YtCfEr0flSobuX1x3d3tH3I0CmQ01NMye9PyT01ZY6O+S6U8lHZP+PgqQ/l6ullLrJ9DfdyoHGujvraV3fUm+UtLrM97aEK2vB+X29Sm2t3EwodwV1QtfKe/6K3dvMLfj08HqTkm/MulmD8qvb2rd8oe6urnTJu2ftDYjFF4w0J8egy07s3JOYHaFTHVyvSKzfsl/YNK31rS1PxmVz/EGjvvLJ+2vuj254/EC97gtr16w0EJ9SvJos8G0g/eI6StNG7d9rtjvQ0PV7On7fFqDzN8l6eT+94JtDhP6xrSjX705bsA6ew5z/Eak77OB111sXFnfp538o+lNUTP7/FZJ35raWf6jaFNIz6n+HkQbkF4SlRnOQP/ZVae/KlD3f5ns1VFb5vromk3bvlDi2PoUz/ptO12ul/asuwO/nU/I9VMP7IY4v81DEejv7dzKqspjpCB6y8x5kt4g6cAcDKBfeXx67rdEIrjc3ZdKOi77N8Nkt0jh9b333GCcuXb8CxDoH/9zzAgRQAABBBBAAAEEEEAAAQQQQGAEBAi4jAAyTSCAAAIIIIAAAggggMBhEeB557Cw0ygCCCCAAAIIIIAAAggggAACCEwQAQL9E2SiGSYCCCCAAAIIIIAAAggggAACCAyvAAGX4fWldgQQQAABBBBAAAEEEDh8AjzvHD57WkYAAQQQQAABBBBAAAEEEEAAgfEvQKB//M8xI0QAAQQQQAABBBBAAAEEEEAAgREQIOAyAsg0gQACCCCAAAIIIIAAAodFgOedw8JOowgggAACCCCAAAIIIIAAAgggMEEECPRPkIlmmAgggAACCCCAAAIIIIAAAgggMLwCBFyG15faEUAAAQQQQAABBBBA4PAJ8Lxz+OxpGQEEEEAAAQQQQAABBBBAAAEExr8Agf7xP8eMEAEEEEAAAQQQQAABBBBAAAEERkCAgMsIINMEAggggAACCCCAAAIIHBYBnncOCzuNIoAAAggggAACCCCAAAIIIIDABBEg0D9BJpphIoAAAggggAACCCCAAAIIIIDA8AoQcBleX2pHAAEEEEAAAQQQQACBwyfA887hs6dlBBBAAAEEEEAAAQQQQAABBBAY/wIE+sf/HDNCBBBAAAEEEEAAAQQQQAABBBAYAQECLiOATBMIIIAAAggggAACCCBwWAR43jks7DSKAAIIIIAAAggggAACCCCAAAITRIBA/wSZaIaJAAIIIIAAAggggAACCCCAAALDK0DAZXh9qR0BBBBAAAEEEEAAAQQOnwDPO4fPnpYRQAABBBBAAAEEEEAAAQQQQGD8CxDoH/9zzAgRQAABBBBAAAEEEEAAAQQQQGAEBAi4jAAyTSCAAAIIIIAAAggggMBhEeB557Cw0ygCCCCAAAIIIIAAAggggAACCEwQAQL9E2SiGSYCCCCAAAIIIIAAAggggAACCAyvAAGX4fWldgQQQAABBBBAAAEEEDh8AjzvHD57WkYAAQQQQAABBBBAAAEEEEAAgfEvQKB//M8xI0QAAQQQQAABBBBAAAEEEEAAgREQIOAyAsg0gQACCCCAAAIIIIAAAodFgOedw8JOowgggAACCCCAAAIIIIAAAgggMEEECPRPkIlmmAgggMBICFRXz3tlwnyzyU+I2nPZQym3Ra2t2/8wEu3TBgLFBOqr553mFiYlzWCNFtPiewQQQAABBBAoVYCAS6lilEcAAQQQQAABBBBAAIGxIsDzzliZKfqJAAIIIIAAAggggAACCCCAAAJjUYBA/1icNfqMAAIIjFKBUgP9tbUVFSZ7fzQcl3+tuXnnzlE6NLo1TgQI9I+TiWQYCCCAAAIIjFIBAi6jdGLoFgIIIIAAAggggAACCAxagOedQRNSAQIIIIAAAggggAACCCCAAAIIIJBXgEA/iwMBBIoKNDQ0JJ7Zff/pkv7CzGpceqWkaekLUy77vblvdteNM49JNTc27tpftFIKjEuBUgL9Z9XMmRvKNkh6WRrj8UC+9K6Wjh3jEodBjQoBAv2jYhroBAIIIIAAAuNWgIDLuJ1aBoYAAggggAACCCCAwIQX4Hlnwi8BABBAAAEEEEAAAQQQQAABBBBAYBgFCPQPIy5VIzDWBaIg/7N/fODP3f1zkl4eczxPyXTVjJekriXYH1NsHBUrKdBfO+fc0O2HmcM314fWt+786jgiYSijTIBA/yibELqDAAIIIIDAOBMg4DLOJpThIIAAAggggAACCCCAwEEBnndYDAgggAACCCCAAAIIIIAAAggggMDwCRDoHz5bakZgTAvU1Lzp6ITKvivZygENxLXJE2UXbNjws0cLXU+4dkC6o/aiUgL99bUVte5qkjQ5PaAuk61a37LjrlE7QDo25gX4zRnzU8gAEEAAAQQQGNUCBFxG9fTQOQQQQAABBBBAAAEEEBiEAM87g8DjUgQQQAABBBBAAAEEEEAAAQQQQKCIAIF+lggCCPQTqKp688xJQeoOmRZnfZly6QGZtVuoB9y0J5C/2aU5kioygtm9l92nhJ+TTHY8ko+ZcO34WoClBPobGmZPevqpsqtN/sFIwWVfnTmr+xO82WF8rYnRNhp+c0bbjNAfBBBAAAEExpcAAZfxNZ+MBgEEEEAAAQQQQAABBA4J8LzDakAAAQQQQAABBBBAAAEEEEAAAQSGT4BA//DZUjMCY1XA6mrmfFWy92cMIDTTD7vC4COtrdv/kGtgtbWVMxK+/1Mu/ZWkREaZG2fMSv1lvpA24dqxukxy97uUQP/4GjmjGSsC/OaMlZminwgggAACCIxNAQIuY3Pe6DUCCCCAAAIIIIAAAggUF+B5p7gRJRBAAAEEEEAAAQQQQAABBBBAAIGBChDoH6gc1yEwTgXql5w8z4OgRdLRvUM06TNHzXrTpxsbG1NFhm11NRUXSPp2xmn9XWb+F+ubO27JdS3h2vG1kAj0j6/5HI+j4TdnPM4qY0IAAQQQQGD0CBBwGT1zQU8QQAABBBBAAAEEEEBgaAV43hlaT2pDAAEEEEAAAQQQQAABBBBAAAEEMgUI9LMeEECgj0B9dcUH3fSVjD98wMq6l6xff/9jMamiUP91kt7bW95cLc/um75yy5Yt+7LrIFwbU3WMFCPQP0YmagJ3k9+cCTz5DB0BBBBAAIERECDgMgLINIEAAggggAACCCCAAAKHRYDnncPCTqMIIIAAAggggAACCCCAAAIIIDBBBAj0T5CJZpgIxBWor624yV3vPFTev5ds6XhX3OujctmBWbmeUJlVJ5M7OrLrIVxbiuzoL0ugf/TP0UTvIb85E30FMH4EEEAAAQSGV4CAy/D6UjsCCCCAAAIIIIAAAggcPgGedw6fPS0jgAACCCCAAAIIIIAAAggggMD4FyDQP/7nmBEiUJJAv0C/6cpk886rSqmkvv7kWd4dbJB0au91gfnb72ruuK2utuKTcn2mlPp6r+29ZtWiE4/sPKJ8ncvOiP7MZQ+l3Ba1tm7/w9k1J89OKfiEpOWSZkrqlPzLyZaOvyvQptXWVswJXFdIqpP0CkmBpJSk38k9GQb29ebmndGGBC+l75KstnbOm4LQ3qNAK+U6TtLkdB1Pu/Sgud+yP5x8fVtb+5PF6i4UmF+4cOGUI6fufau5X+qmyvT4oyqfNle7Bf61I18SNjU27tqf3U7a7a9dVmPyV0lKRON32e9N3hKavhhn/KUE+kspe1btnHNDtx8e7HfGuqytrZyRCPdf6KbLJL0+7RtKekLye+T6fLK1Y8sA5k5VVbOnTw4SDaHpcpNmS5rWO3dybTfphs4w1djWtmtPsbnL/r6qqvKYSUHnxW52XlbdnZJ+JdeaMnVft671/odKrbvU8ll9eUPG2tnr0q5S1miutpdVn3RCt8ouk2llxhz1rM3BOva219OGJT4gWYOk49P3cKdMj8j99m5PfCn6jRhsoH8410Sp80Z5BBBAAAEEEBh9AgRcRt+c0CMEEEAAAQQQQAABBBAYGgGed4bGkVoQQAABBBBAAAEEJq5AlG85ots+4vITTMFdU1766lsbGxujbBIfBBBAAAEERKCfRYAAAn0E6mrm3CDZRRl/eGOyZeeFpYShswP3UV3m+tD61p1fHY5Av6Q/euB15vYWua7JCMz3DMPNrtvQvOPyXFNdWzvnpMDt+1JPAL7QJ5RsnQeJ923Y8LNH4yyb2tqKisD13Rh1R9V1mvS5Z5+ffs2WLVv25as/Vwi+LKUzUoFXyHS9pJcV6dsDStg7et+WUFPzpqMTKv+WpFXpAHS+y6OA/M37U6nLCoXXSwnpl1I2V6B/xkvedM2zf3zgz939C5JmFRh3rL5nXt/QMHvS00+V/Y3Jo80hvSH+fE08JenDyZadN8W5T6JAeHlZ2b+Z+3vSGyeKrDutTqnr0paWX+6Os+5KKVNiX/bK7Zrn9k37fKE1mtl+be3s4wMvu1byZUXWV3RZyfVHF5Uwhk65fSYMbFPgYZOkGT2/DxkbggrZDeeaKGXOKIsAAggggAACo1uAgMvonh96hwACCCCAAAIIIIAAAgMX4Hln4HZciQACCCCAAAIIIIBAw8KFU16Y3HWbS2f1aLhCl1+xdlP7V9BBAAEEEEAgEiDQzzpAAIE+AvXVFR90U+a/LD4eyJfe1dKxYyiohinQ/4yb3Zw3IJ3nLQN1NRXnSD0h+J5gb8zPwwp1bnLjzvYC5W1p9dw/M/P/FyMMnl3Nj/anEhe3tf386Vz1Z4fgJT1i0mpXz+n00an6cT6PKWHRmwj2esqb0qfDx7ku+j+N64+alXpfrlP+owpKCemXUjY70G/SZ1w2Q/IPxgiK94ytWN97Aaqq3jxzUiIVrYu3xkI5UCja8PHVGbO6/zafTVRo6dJTXmFhd6OkPy2h7uhJ7kElgvpkcsdvS7suf+m6ujnHKWV3ZL5JI2bdBddobx1Lq+fUmfVslim2yaRvs65Nnii7IM7GmfRcRZ61MfsePRT/UtZzgv/U6Jo4gf7hXBOx+01BBBBAAAEEEBgTAgRcxsQ00UkEEEAAAQQQQAABBBAYgADPOwNA4xIEEEAAAQQQQAABBNICK6oXvlJh12ZJJxxEcSWn7C8/p7HAwZ8AIoAAAghMHAEC/RNnrhkpArEEzq6e87qU2UZJx/Ve4NKuUMHbWlq2/3esSgoUik7v3zP5iKN6i5QHqTe7W3Syee+f/V6hzum24H96y+zbN/WpzBPBc70BoGC/cgT662rmnC/ZDVmn+T8r6VaXbzQF3ebhzNDsfJPekhmWjzzKU6madW27DvYxs/362rlvd/cbc9btukuJxM/VnXpDEOj/uPReSS/PvD46qX99y86P5TrtPUegP/PSlMm3uAd3yfRrl17+4j/XRzn77LcWSGqVdERGsLwz+jOXrTfpf+U+T6Yo9D8va6NAaO4Xr2/tiILa/T6lhPRLKZsd6Hf5kyaLTuUPJEWvH9sut9uiccv1OrPwrBfHsjCr711m/hfrmztuybdeeoLbQeoOmRZnlIlO+O9w2Xd6bKKP+2kyXZA1d6HMr0g2d+TcPR2d8P7MU4n/lBRtJOn95Kg7PFFm0VsxXtenn65N+8PEOfk2e5Ryb+YZZ1TFr+X+fVnwwIFxhie6BZeY/NADZYzNEWfVVCwMpTWSjh6AY5SyLzrWyPPZpxLfcOnirLHnWsvRGwLm5Nr8USzQP5xropQ5oywCCCCAAAIIjA0BAi5jY57oJQIIIIAAAggggAACCJQuwPNO6WZcgQACCCCAAAIIIIBAr8DKqspjXD15rCi70Pu5rqlt2+UoIYAAAgggEAkQ6GcdIIBAtoDVVc/9hMz/OSv8utelz3alUl9oa9u1Z6jY6qvnneYWJntPyS8Wro3aLRDoj8LRt3mQ+peZM0/e2djYGAW9+31qayteG7g2SHrtoS99TUrdl7S0/HJ39gW1tXP/T+AeBbGjU717PvlC98uqZv9JVyLR0vfU+/x1L1y4cMqRU5+7TrKLMtp9JOG+5M7Wjl9n96VAoP/HoaXe2dy86+Hsa2pq3nR0QuVRiD0K9vf/uDaFQeqiXNfW1s47JfDw1kwrc7U8u2/6ysxNFr2VlhLSL6VsdqA/YxA7QtNfNDfv3Jk9sPqauW9x+e2ZoXIzrX7yj5Pe0d7e3pVDwuprKq506dMZ3z1jZu9e37zjtuwNFtHcTZ+253Pmen/GvfJoSsGSXJtf6mrmrJAsqqc8XX8UPH93smVntKHFM/vT0NCQeGb3/R+R2VV9NmOYPpps3vmFQd5/Vlcz56uSRf3u/eQdZzo4/0mXPpGxQSLv5ojc94AejjbHNDfv+El233scp+75G5P+oe/GE/v27qfLL88zV6qvnXOeu/0gw7NnI0D+tVxREbii8nMz+1DkN2dY18Qg55HLEUAAAQQQQGAUChBwGYWTQpcQQAABBBBAAAEEEEBgSAR43hkSRipBAAEEEEAAAQQQmMACy5fMX2Wub8r1Ukk/Sbj92Y/u3vrIBCZh6AgggAACGQIE+lkOCCDQT+DASeJlX5P8khwnWne621ol/MszZ6a2NDbu2j8YwiEM9OcNR2f2r7KysvzomZ3f6hOgj3EaeH3NyUtcwWpJ09P15Qzdp0/nj8Lz0cnx0ad9f2rSWW1t7U/mc6qqqjxmUmL/XZIqe8u465INrTuvz74mT6D/x/tTieWFTm5fVn3SCd1BWbNcr8+qs+i1ddUVZ8sUBeMn91zrekJlVp1M7ugo1r9CYelBB/rjzFt1xSVu+lbGfPwukbK33Nm24/fZfc9ei5I6JX9XsqUj2syR85P71H27JtmyIwq/9/ksrZ37dXO/7OAfur6QbN3517nexJAuE4XJ/9Wlv+u9xuT3TH6ha9nqzQ88N9D7biDjjPawZG92yLexo65m7tWSf/xQ//zBlBIrirzhw5bWzP2wyT+fMVd7TOGq9S2/iHao9/lEp+aXJ1JJkxZkeBY91b+ubu5rlArXS/aGg/ea7KGU26LW1u1/GOk1MdA55DoEEEAAAQQQGL0CBFxG79zQMwQQQAABBBBAAAEEEBicAM87g/PjagQQQAABBBBAAAEEEEAAAQQQQKCQAIF+1gcCCOQUiE4If/ap+69wWXRa+bQ8TNEJ+NvN/f91hpNvLRRaz8c8VIH+fCfmZ7dbv+TkeR4ELRmntu+2MKxZv/EX2wsthQMbAfZHJ6m/o7dcrtB9Xe3cf5L7Px6sy+zTyeYd/1RsmdXVzv03uf/NwbrNrtvQvKPfa7VyBPq7JD832dLRVGobkmJdW19/8izvDqI3GpyabiP00N62YeOOaINDn08pIf1SyuY4of/xQL70rpaOHYXGXVc35zilbLOk49LlnjEP6ta3br836zqrq6m4TtJ7M/78m8mWnVEAv8/p+dnt1dbOOyPw8M6MzR73WVm4dP36XzzVW7bnTQzT9twhV13vnwXmb7+ruSM6sT/vp65u7hx1e6usZ3e24rzBotg66LexQP693U9PvjTfSfi99eU4eb+fZX39Scd6d1kUwD8xfV30JoRLki07byzWr9ybI3Tr7qcnXZDdt/qauWe5PFp/vW87yDev/Zqtq5mzVLI7JE0tYjqsa6KYB98jgAACCCCAwNgUIOAyNueNXiOAAAIIIIAAAggggEBxAZ53ihtRAgEEEEAAAQQQQAABBBBAAAEEEBioAIH+gcpxHQITRKC2dvbxgSe+9OJJ8yslJQoMOwr3/1Suj884+k2bGxsbo38u+hmiQP+zoVl9c/OOnxRrsK624pNyfSaj3I3Jlp0XFgttR+X7n77v30u2dLyrWJtxvq+vnXOeux08Cd5MN69v3nlB9rU5Av2xg8zZbUjqFzzP01dbWl3xH2Y6r/f7fGH0UkL6pZTNDvS765YNrTv/rNi8rVp04pGdR5Svc9kZ6b7n3IxwdtXcV6US/l+SXp0uF9s1Rxt/VKilyY072zM8+xnK9NFk884vFFof0UaA6UfsXWrBgfC5pO6U9m9safnl7jjrKrtMjs0Zzwfmy+9q7miLU1+/jSdZb5Kor55zoZtFb5boeUOFS1u7Uom6Qm+PyGw3x+aInG/CyO6HlDv4n2tMcX9zRmBNxCGnDAIIIIAAAgiMMQECLmNswuguAggggAACCCCAAAIIxBbgeSc2FQURQAABBBBAAAEEEEAAAQQQQACBkgUI9JdMxgUITEyBZdUnndCtsr+WKQqwH1VEYYfcPpJs3RGd1F3wdPO44drM9nIEqGOFr3Odkm7m569v7rglzqxmn5Zu8nsmv9C1bPXmB56Lc32hMtmB9eEI9Pdro4T+19dW3OSud/aO4XAH+vP5ZBvnWCvK1fccJ75vSUzad9add/7q2Thzm33qfa42cmwmeTg0Oz/ORpQ4fYhTpm5JRaUCRW9beEm6/P1KWFUyuePxONf3e1OC6cpk886req+tq5lzg2QXHazL7N+TzTv+Nk7dUZk4b4PIdR/neltGvjbj/uaMxJqI60I5BBBAAAEEEBg7AgRcxs5c0VMEEEAAAQQQQAABBBAoTYDnndK8KI0AAggggAACCCCAAAIIIIAAAgiUIkCgvxQtyiKAgBoaGhJPP/2LCksF75VZdGr/q/KwpOT68oyjUx9rbNy1Px9d3HBt5vUDDfTX1c19mVIenUR+Urq+52W6Rm6/ijm1syT/Z0lHR+Vd9lDKbVFr6/Y/xLw+bzEC/YU94/pkA8cO9FdXfNBNX8m4/seSZf5zwSl297dlvsFAWUH36OK6ujnHKWVRmP7EjMqiN1lslPxLzz1/ZMuWLVv2DXYtFbo+RyA/+dze40qXtQAAIABJREFU6ecMRbtx34ZQbHz9NwVkbRrofx/HfkNH1Hbc35z6EVgTxSz4HgEEEEAAAQTGngABl7E3Z/QYAQQQQAABBBBAAAEE4gnwvBPPiVIIIIAAAgiMV4EV1QtfqbBrs6QT0mO8J+iavGz15s3P1dZWzjiiOzog0P5S0mxJ09JlnpS0KQzsy9OOfvXmxsbG6L+PF/ysqKr8pGSf6S3kZm9fu3HrbVEbU7rtg6H8UnM7Pv39T8z8rWva2qN2cn6WVZ9yQhCWXSZ5lG95vaTJ6YJPS9outxum2N7GxrZde4r1LW8bNae90bpTf2Vmq+R6haznjfadkh6R6XZZ+ZeaWrf05EqWL5l/kx06TPEhBeWLer/rrX/VokVHhuWd6ySdkf6zg+XeWnP67FSq+xOSLZc0s6cd05ebNm77uzz9s+VnnvomJYL3mCsyOC7L4EGT3SKF1xdy7K17RfX80zxU0qQZQ7gObHn1goUW+kd7xux6abZhaKlr17X+7KFic5Tlq971I8lWVM9foJTeJ1Nd1jz9SvIfmPStXAbp9X25yS5w6bVZ63u7m31t6jF7mwplo3r7XaB/fYZW6H6Lclt7n/jd0kC6QvLT0+sguj5a0w+6/NqpnZNuaSwxf1JKvdn9c9PNazduu6DY/PA9AggggEBhAQL9rBAEEBiMgNXWVrwmCP1CmV0u6eXZlZl0/VGzUu/L9y+uccO1mfUOPNDfE6iOHjCjB5RBf+IE+hsaZk96+slErUzvCEyLXHpZxr9M5+0DJ/T3pRnuQH9d7dx/kvs/DnpR9FaQI9AffVVfM/ctLr+9d1NIVnuhpEflulvmNw9HwD87pB73TQdxXOrrTzrWu8vu0YEH2OgT680Z2XVnv8kgu4/V1fNemTDfbPLevyh6RAlflEx2PBKrn9XzTnMLk0r/BUO++3ik1kScPlMGAQQQQAABBMaOAAGXsTNX9BQBBBBAAAEEEEAAAQRKE+B5pzQvSiOAAAIIIDDeBHIEjO/vSnnNpIStcun/ZoSc8w39p15mF6xt3vqbQjb9Av3yj8m82cLgNpl6g/y9VdxfPml/1e053ki/orbyeHXrWrktS4fDCzW716Rrjugs/3wpIeiGqtnT92nqv0l6j6REgQZSZnb1/kllXyzv7LrtxUP/FqfLxg30/zFUUJfw8C0eHVp5aFNCb5PXNbVtizI7fT7LzqysCAL7rqTKGOux08w+d8QLZdcUMsgV6C9T98qUys6PuQ42BeWpC1Zv+NmjUZ+W1y54rXX7TZKiYHqhT4/hEcfsvapQcD5XYN4S4TZ12/cy3PO1s9elv1rbtu070RmfUcD9+Sd+c4XJPh1jfT/g0jvWtm3rKDSIwQb6uxMvvDrmnMbqT29fl5956kkWBN8vulbcHrdEeGHovts8iA60fElUB4H+GHcYRRBAAIEYAgT6YyBRBAEEigv0BNd3Jy4w63lQm5VxRSjzK5LNHTlPOx/JQH92W8VHVbhEoUB/VdXs6eWJxN9az45YHVVqWwT6+4oNd6C/vrbiJj+0C77U6epfPk+gPypYWzv7+MDLrpV8mdSzMz/f58Dp/e7/mGzt2NLzUohBfoqF5QdTfY6g/YgE+uNsrMkcV9zfnJFcE4Nx51oEEEAAAQQQGF0CBFxG13zQGwQQQAABBBBAAAEEEBg6AZ53hs6SmhBAAAEEEBiLAjkC/f8rU1Kh/jxGYP7AkN0eD4Nw1bqN7T/NZ5Ad6Jfp+wq1OEeYP6ri4FsCMutbWV1Z56ng+zKPDlws5dMnbF7ownOq3jyzW2V3xAiJH6zGXLe59RxAuSD9h7EC/R4dpifdnH/jgF/Z1NZ+VUZ/beXi+X/mpv8XI4jeZ5gu/ahc3Rff0fbz6LT3fp8cgf6tZvY7D/3tsdeBfHuo4CxZeEIQBqtjz5MrNNOn1rRtuzpffqJfYF7+7+bBRbHbkKKNAx8+4pi933r+ialfM9clJYzrQQsT9Wvuvve3+dbOYAL95vpmaPpKxtsRiqxtL9qfqIIVi09bKAvX5DmYMlcbnZJf57KLe/tCoL+UnxnKIoAAAvkFCPSzOhBAYEgFli495RUWdjdK+tOMih+wsu4l69ff/1h2Y3HDtZnXDfSE/pEK9NfUzHtjoPB2O/AquTz/cqvHMx8wXD7VZMf0FibQ35dtPAX6e0e2rPqkE7ot8QHJ3inpVQVuxFCydR4k3rchvUt9oDctgX4p7m8Ogf6BrjKuQwABBBBAYGILEHCZ2PPP6BFAAAEEEEAAAQQQGM8CPO+M59llbAgggAACCBQXyBHoP3SRK3obfYfM1rl8u8leLnm9pOocp8k/kAht6Y/u3przDez9Av2Fu9Yv0J8znHyof99x+f/2VGk6zVwXSHp5VhObytR9Tr5Ae1Q2OvDy+SemfMNkF2dd2ympVbL1UTsmmyf3Opnm5TnBP1agv/js9A30r1wy/+3uurGPvetZSbe6/C7zsp8rkXqDyf6Pu7+3n4Hrc02btn0sV2g+R6A/s3t9xh9Ir3PpLEkLs8fv7reY6RTJ3tBTgevZnr6ZNrqCPSY/Xa46Sa/PCtTvkfzsprb2e3K5ZAfms8r8+sU3Adzpsp8GUpmbnylXdBBj3zXgetTMNrj7hT1t51rfB+Y1etPCtKw2bn3sOb+gvb29K07/3Oztazdujd7a0OeT4357Tq6ETFPTBX9vZmtC149N4XR3LTHZWbKsA0dd33tsj1+arz8rzzztNR6k1h+ch0O9iDbsrDO3u3um54DV0nzZFgL9xe9SSiCAAAJxBAj0x1GiDAIIlCSQIzjfZbJV61t23JVdUdxwbeZ1Aw301y2pqFSgQ698kj2UclvU2rr9DyUNsEDhZVWz/6QrkWjJCvPvdbPvJzz8+pGzwl/mev1X3MD6YE5B79eG/J7JL3QtW735geeKjT873ByYv/2u5o5+DxXZ/St0enopZeP6ZI8jx1pRrr7X1cy5QbKLDl5f4IT9YlYD+f7ss095afcLqYVm4VkyO1vqeVVg1un9/qASQX0yuSPvbu5ibddXV3zQTQfflpFv40ixenJ9X19/0rHeXRY9NL82/f2InNAv6RElfFEy2ZHzL3wG+ptzuNfEQOaAaxBAAAEEEEDg8AsQcDn8c0APEEAAAQQQQAABBBBAYHgEeN4ZHldqRQABBBBAYKwIFAj0PxCEeufqu7f9LHssK2orj1e3XScp+m/gBz/u/rW1m9o/mDMwXlX5Sck+k12Xu+8ys3+c0lm+tnHLln253JZVLfgT87DFzA4dvuh62Cw8f03bfT/JvqZh4cIpz0/a/zdm9g+Z4XeXvv0/z/nleUPQSxacF7r/wKTyjDo3qcwvampufzi7nWVnVlYEZj+QaW7Wd6UF+qNguem2UPYv01766p2NjY2pfm3lMpDWlCeCS25vuXd3LoN9k7quk+lQXkJ6JBX4kjtb26MAfJ9PvkB/FNDvLNd7m5vbn+nXp5rT3mjdqdv7zEtvIVfogf6zM+GX57jWli+pXGZuN2SeHh+dVL9m07bLcq2fPIH+3W7+rrUb29dlX9PQ0JB44YnffsylT+fcdOH2uMkvXrNpW5R38syx1dZWzpjcpW+a2XkZf75bFtQ0bbx3e641OogT+nuqi97WIPlfTX3pa3+QPf9vqznt6P3d4W1mOjOj7ccChWeubrvvV9n9qaysLD92un0ra+5TLv3r1M7yf8m+zyKr55/4zV9I9qXstwQQ6B8rv+T0EwEERrsAgf7RPkP0D4ERFOh3IvUAQ81nn/36o1L7p0T/Mhvtsu35mOtj61t3fjZ7OCMZ6O8Xhnc9oTKrTiZ3dAwVc13N3Ksl//ih+vzBlBIrWlq2/3ehNuIG1gn0p9eT6eb1zTuj3fIFP7ED/bUVn3xxN/PBvxRws+s2NO+4vFj9w/X9gdP7y6+UPNrRn8ho544Zs1Ln59oUEqcv2essegXic3unn7Mlz194xKmzt0wO69BDe9uGjTtWl1JPsSB9Xd3clynlbZJOStdb0saBuL852W8zONxrohRDyiKAAAIIIIDA4RMg4HL47GkZAQQQQAABBBBAAAEEhleA553h9aV2BBBAAAEERrtA7kC/P2hhon7N3ffmPZSuoWr29H2admv6xP7eYeYPjOcK9Lu+N2V/+WX5gvy9la5YUnm13PrkNcJEYsW6lnsL5TVsRdWCD8v98xknwe9x91VrN7VvzJ6Xc6rePLNbZUlJCzK+K3qqf56wdSmB/k7J3t3UtvWmXEH23r70nM4f6paMsbSb/Kw1be1P5ltjK6sqj3FZlPGp7C1jskvWtG29Pvua3IF+v3HKS/f9ZaEcQ/6T/Ytfu3xx5YdM9sWMMd1fPml/1e3JHY9n969fYD4KwAe2bG3r1h/nG3+eYPuB8HyRa3NuIpE+1NS27au52htkoH+3PFjZtOneLfnGsqzmtDcG3eFGmV7RU8YVWqDz1mzc9sN+c1lVeYZkd0qafrCs6VNr2rZdXWiNLV986lvMgtszN1kQ6B/tv+D0DwEExooAgf6xMlP0E4EREFhaO/fr5h7tYk1//HvJlo53DaBpW1pd8R9mOrQLNc/mgLjh2sw+DPSE/hwbDcJop+z65h39/sV1AGNWff3Js7w7iN4AcGr6+uclPyfZ0hH9WcEPgf7oOSL/GxPi+mQjxw3019fOOc/d/vPQw2n8txcUm9vBfF9XM+d8qWe3+eT0A9SgNqFkv6VC0v1KWFUyx4PuQPpdLIxfrM5c92j2poCFCxdOOXLanjvSr9c7wOK6ZEPrzn5/mZCrvbi/OaN1TRQz5HsEEEAAAQQQOLwCBFwOrz+tI4AAAggggAACCCCAwPAJ8LwzfLbUjAACCCCAwFgQ6Bfodz0fSOes3rStaB5iVc2pc8PuxAaZvyxjrDlDzyv6B/qLBtKjOuvfUnlsecKiAP6J0T+71BWF0pvatt5YzLehYfakfU9MjfIC52SUvfWx5/yC7FP6V1TNr5JrrUxT0+08Y4Hqmlq33VusneXVC/5Uoa/LON08fqDf9bmmTds+VihoHbW/omr+P71Y5h8z+vLpprZt0Z8V/Cyvqvw3k/1NRqHrmtq29TsEMUcwv+CJ9L31pUPzt8q0KqONWNeuqjr19aGCuyUdm772j27h0rUb72vPHlR2YL7Qaf6Z12bPa/Rd3Gv72bm+17RpW86s1YAD/dGbDORXrN3U/pUiU2nLF1f+R9+3BviVTW3tV/Wz6j/n9wRdk5et3rz5uWJtrFyy4Ep3j95q0PMh0F/sDuN7BBBAIJ4Agf54TpRCYEIILK2uuNhM380Y7ANW1r1k/fr7HysFIFeIWqMg0B+Nof+mBd26++lJ/R7CShlvb9n6qpNf74lDDxGFAurZ9ccNrHNC/wE5G+oT+uvmzlG3t8r00vTc7AktOLu5efs9A1kL2dfU1c75kDzj4df835PNHcUetJTrbReB+dvvau64bSD9yrXpJDBffldzR3TifdFPdsg9+76ur55zoZtFwfqg56FN2tqVStS1tf386aKVS6qtnXdG4OGhHeDSY5YKz1zf9os+r3/r/yaM+Pdx3EB/3TCviTgelEEAAQQQQACBsSdAwGXszRk9RgABBBBAAAEEEEAAgXgCPO/Ec6IUAggggAAC41UgO9AfnV4eN8ge/Sf+lYvnX+em9x70ca1+bI+/o39gvvKTkn0mwzFWIH3l4vkXunR9xinuW8vUXXdHzP9WvSL7tHIp51sEcoS3c44j1zrI8ZaDeIF+17NmYf2atvt+Mlzra+WSBee5+8FDEPMFtHME+nOOIef4szcb5FkD2deeffbpRyX2paI3CCyMviu09rID81LuMHt2G289c8FxqcA3Szqu5zvX8zItb2rbVjRLEdcuqnbAgX7pkURoi35099ZHiq2BfpticmwwqK9fOKv8ha4NsoMHlirfWxlytbd8yYJzzf3g4akE+ovNCt8jgAAC8QQI9MdzohQCE0Lg7Oo5r0tZz47lA/+CKoUy/UOyeee/lgJQv+TkeR4ELRmvVwqzT9nurS9uuDaz/YGe0B/VUVczZ4VkURi6PF3nM3JflmztyPt6rcy2o53Zf/xj4sTm5p0d2Tufs8eiPGHkHJZWX1NxpUsHd6/mC6wT6D+gN9SB/ujU96Om7FnjppqM+blxxqxUwdfCZc5lXd2c46SgM9dp9/XVFR9008EAv5lWP/nHSf3+ciLX2sh+28VgAv1R/bnexLH76cmXZv9FSa6+1NVUXCcd/EuWfm+4yPEb0iXpkmTLzlinHjzzVOI7kv48o+2cG25yBP93WxjWrN/4i+3FfquyfwPybbwZ7jVRrJ98jwACCCCAAAJjU4CAy9icN3qNAAIIIIAAAggggAACxQV43iluRAkEEEAAAQTGs8AgA/1RkHmVhbo9I3B/f/mk/VW3Z71Nvv8J/fEC2SsWz79Bpot658Dl/762rf1v485Jv4BzdCJ6oLet3bhtdW8dDQsXTtk3qesOmep6/6yUEPRAA/0lbp6IO+Q+5eIGtAcX6O+7WSNuCHzVokVHhuWd6ySdEXV6OAL9g1nfce2ivg8i0F/Cxonizsur5s8xqVU6eOjlY4HCM1e33dfnsMV8i6mUMQ9oQXIRAgggMEEFCPRP0Iln2AjkEYiC5f/q0t9lfL/X3d6zoXXHfxR7dVd0TRSCPXLKnm/JdEFGHY8k3Jfc2drx6+x2s0/BjnOq/WAC/TnfHiB/UImgPpnc8dtCKyMK8z/7VOIbLl3kpq/t2Tv977Zs2bKv95ocYfvQXJeub92Z+daD7CasvrbiUveesPfkgw99eU6gJ9B/QGioA/1RnenT53+QsdkjlNunkq07ri629s+qqVgYSmsk7Q3Nzm9u3tFnZ3yOzR6xNpLU1590rHeXHXwtoKRnQ7P67PpL+UXL0ZdOyd+VbOk4uNs+V311NXPOl+yGjHWa8w0e/U/Pj3d/5ah/jylctb7lF9H4+3xyhu1dm/aHiXMKvQ2grm7ua5QK10v2ht4KC/3mDOeaKGXOKIsAAggggAACY0eAgMvYmSt6igACCCCAAAIIIIAAAqUJ8LxTmhelEUAAAQQQGG8Cgwk8RxZxA8QDCfRnB76VI4wfZz6yNwVkn+6eI/Rf0sn5BPqLB81zzROB/h6VIQ30r6iaXyXXWpmmps23pKYkzrrzzp8+G+deIdAfR4kyCCCAQOkCBPpLN+MKBMa1QFXVm2dOClLRjuLFGQNNSXZ9mXd9Zl3r/Q/lA6itragIXFF4vbJPGdOVyeadV+W6Lh1YvkfSa9PfFz3RezCB/qiN+pqTl7iCaBf19Iw+PRBa8M7m5u0/y9XP2trZxweeiE4nP7v3ezd9dkPzzo/1/nNlZWX50TP33yTpHRl1PGNm717fvCN6K4Bn1n2gzrJrJV8mKcj8jhP6+87CWbVzzg3dDr6uazgC/dGGjWeeSkSh9nP6rH3zf31u75H/krl5o/f7hoaGxDNPPfAXkn9J0oz0nz+SUlDb0rL9vw+Vy1n3w+7+ng2tHRtybRiora2cYeH+b5rpvINrTtralUrUFQqtx/iBsrqaOV+V7P1x1mm0f6K+du657v7tjDGGMr8i2dxx8K0DvXUtq5r9J12JRItJszPqfzjXRofo+x7D3fd/RGbRb8TBTS2SfXv30+WX53tzQF11xdky3d73Gt0ZWuqy5uZdD2c71NbOOyXw8GZJJ2Z+VyjQP5xrIsY8UQQBBBBAAAEExqAAAZcxOGl0GQEEEEAAAQQQQAABBGIJ8LwTi4lCCCCAAAIIjFuBwQb6414/kEB//Vsqjy0P7B7ZgdzJQE+0z247+wT5HIH8J1yqXtu2rSPOxB+OQH/037z3PTm1tifHEmqRTC+TNLNYf/Odns8J/f3lSgm3j5oT+pcsONfcD2Zw5EpO2V9+TmPGoaaF1kgpYy621vgeAQQQQOCQAIF+VgMCCPQTyHWKdbpQKOlhM20J3X5q0v+69PLA/HR3vUXSq/pVVuTU7J4T/aftuUN+6JVk0Snnku40t80uny2zzcmWHdHJ4D2fwQb6o4ByXfXcT8j8n7OC9NH4Olz2nWhsUVvm4Uw3a5C0qE9wOM+48mwWiKr6vZn+S65OmSa7a6Gk47OD/Af9XJtUZsuTyR2RxcEPJ/QfoBiOQH9Ub4G1H+1CvtXlG01Bd08n3E+TKVobmes+72n3Z9XMmRvKovB+9IDc+wlN+pWbrZar/UC1foRJS2VaIemojLKxTtKP85OWZ+NOdOmv5f59WfDAgTGGJ8rsQkmvy6zXpOuPmpV6X2Pjrv252st4Y8HRmWPNvr/ShtHbPF7ep54Yp+0f2EDT9XXJ353Vh84XN978VG5Jt/AhM6uUq/rF+ZuT634r9laQ4VwTceaKMggggAACCCAwtgQIuIyt+aK3CCCAAAIIIIAAAgggEF+A5534VpREAAEEEEBgPArEDeTnG/vZZ59+VGJf6i6pJyuRN3Q/kED/YPvW2+cBBPpjn5oetTGSgf6GqtnTn/cpf2uyK2R9cgexlieBfj1jgeqaWrfdWwyslHD7aA3055vvfGMvZczF/PgeAQQQQOCQAIF+VgMCCOQUWLr0lFdY2P2tzBPpS6QKJb99f6rs0mKnidfXzjnP3X4gqTxnG1kn/A9BoD9qxupqK66Q65qsE77jDPM+JfycZLLjkRyF820WKFTvXsk2Zp3Uf5+VhUvXr//FU5kXEug/oDFcgf6o7rq6OccpZXdIOjXOYsgoE23W+HiyeecXc52431P3krmnK/Do7RCZof44zaRk+mSyeedn89Udp5LMMoMY54/2pxIXF7uva2vnnRF4GO3oLm2srk2eKLtgw4afPVpsTD0bExKp6yW9tVjZjO+jvyR6Y+9bQYoF+od7TZTQb4oigAACCCCAwBgQIOAyBiaJLiKAAAIIIIAAAggggMCABHjeGRAbFyGAAAIIIDBuBAYbmifQP3KB/mU1p73RulO3m9nsPAswOiTvcXm0ryL9MU2VdEzvPxLoJ9Bf6MeLQP+4+WlnIAggMMoECPSPsgmhOwiMJoGGhobEM7t/WSfTFySdWELfHpDskzNmnXh7Y2Njqth10Su+nnmq7GuSX5LzxPrhCfT3dKu2tqIicH1XUmWxfkqKTkj/9v5U+Pdtbbv2FChvdTUV0anjX37xf7OK1PuL0IILg1QYKFB0evtLesq7nlCZVSeTO/q8mo1A/wHN4Qz0R/X3vDliyt6PyvzjkqbFWBsPeGAf2LBhR0uxsrW1s48PvOzarA0chS77tbu/f0NrR7Q+Dj1QF2soxvdVVbOnl5eV/Zu5v0dSosglT5nZR456yYk3xrmvD9xfJY11r9yueW7ftM9vifkat4NzNe25f5Dbx4qMYa/Lru5KlX9zcqLzdpedceBWs4dSbotaW7f/odD4h3NNxJgqiiCAAAIIIIDAGBEg4DJGJopuIoAAAggggAACCCCAQMkCPO+UTMYFCCCAAAIIjCuBwQb6414/kBP6699SeWx5YPfI9NoD/w04fhg7c5IGcEL/Ey5Vr23b1ifXkW/iR+KE/mVVC/7EPGzJCvPvlfT9IBF+ffKsF37Z2Lhrf3Yf4wa0V1TPP81DJU2aka4j9lsKivnmc1u1aNGRYXnnOknp/8aff36zT8CX/Mqmtvarit2Mcddnrnri2kXXjtYT+uVKTtlffk5jzKxGKWMuZs/3CCCAAAKHBAj0sxoQQCCOgNXWVrwmkM5z17mSv8Zkh3bmyp+U7LfmagkD/15zc8cvSw0e92weeOqXKyX9vaRT0qfmR5sBfifZx5ItO27t7egQndCfOe5ofHOC0C9XYEvlOi7j1P6nXXrQ3G/ZH06+vq2t/ck4YFGZKCw9OUg0hKbLTYp2PvcEw13+pEmb5PblGUe/aXMUjq6vP3mWdwdRYPvgqfDm+tD61p1fzWyPQP8BjeEO9Pea986hS+9y85Mz1n3KZb83982SvtE7j3HXRlRuWfVJJ3Sr7DKZlqdPi+/dODDoukvpx4G1WnnMpKDzYjc7z6Q3SJqZrmOvS7sC19c7w1RjkY0seZvNGGt0j78++/4abP1Rw9G9UWapv5KsQdLx6c1B0ckCv5Lbzd2y66PQfl3d3Gnq9rUyLT5wP8YL9I/Emih13iiPAAIIIIAAAqNPgIDL6JsTeoQAAggggAACCCCAAAJDI8DzztA4UgsCCCCAAAJjVWAwgedozKuqTn19qODuF//7+rFpg0cSoS360d1bH8k0GUigPzvwLVfogd62duO21aV4r1g8/waZLjp0Td8weH39wlnlL3RtkKVzHa5nzcL6NW33/SROOyMR6F+xpPJquUUHF6Y//mCYSKxY13LvfxfqY9yANoH+/opx7aIrR0ugf0XV/Cq5otxE9GaG6LMlNSVx1p13/vTZOGu5lDHHqY8yCCCAAAIHBAj0sxIQQAABBBBAAAEEEEAAAQQQQACBIRAg4DIEiFSBAAIIIIAAAggggAACo1KA551ROS10CgEEEEAAgRETGGygf1nVgrNMvtqk8p5Ou+7rOqJ86fr1W57KHMRAAv3R9cXC+MWgzj779KMS+1J3SVqY7l+/TQGVlZXlx063W2Va1VufyS5Z07b1+mL19/SxeuErFXZFhwaekC6f83T7Uk6kz2w3x4aD5wPpnNWbtkWHSxb8xA1oE+jvzxjXLrpytAT6c2yweSxQeObqtvt+VWytHBjHgnPN/Ye9Zd1089qN2y6Icy1lEEAAAQTyCxDoZ3UggAACCCCAAAIIIIAAAggggAACQyBAwGUIEKkCAQQQQAABBBBAAAEERqUAzzujclroFAIIIIAAAiMmMMhAv61cPP86N733UIf9xqa29gt7ov0Zn4EG+lcunn+hS9fLFKSr21qm7ro72n7+dBykFVWVZ0h2p6Tp6fI5A879+6dbH3vOL2hvb+8q1s5wB/pzhLRzbhjI1c+4AW0C/f314tpFV46aQP8gc2uyAAAgAElEQVSiRUeG5Z3rJJ3RMyJXaNLFazZt+36xdXxgHAT64zhRBgEEEChVgEB/qWKURwABBBBAAAEEEEAAAQQQQAABBHIIEHBhWSCAAAIIIIAAAggggMB4FeB5Z7zOLONCAAEEEEAgnkC/MLrreZmWN7VtaytWw7Ka094YdIcbZXpFb9l8J9sPNNB/dnXl6xKhbZR0XNSGS11RG01tW28s1r+GhtmT9j0x5TuS/XlG2ZxB/ezgv0vPWKC6ptZt9xZrZ+Xi+We76XZJk9Nlh/SE/hxh+7inrtvKJQuudPdP944h34nrBPr7z3Ip4fbREuiPRrFiSeXVcvt4xojuCbomL1u9efNzRdayLV9c+VUze3+x9VLsnuB7BBBAAIG+AgT6WREIIIAAAggggAACCCCAAAIIIIDAEAgQcBkCRKpAAAEEEEAAAQQQQACBUSnA886onBY6hQACCCCAwIgJ5DhdPmp7U5m6zyl0Cn4Uln/+iSnfMNnFGZ19JBX4kjtb23+dPYCBBvqjevoHlP1BCxP1a+6+97eFoFZULThf8hsygvZ73H3V2k3t0QaBPp+GhQun7JvctUZSTcYXRR1WnnnaazxIrZfsDRnXDXGgf+ErFXZtlnRCTxuuULJLmzZt/W6B8duKxQsulflXMsYvAv3xN2qM3UD/afPkYYuko3vXi5k+taZt29XZb87IXD857pe862XEfqBoCAEEEBgnAgT6x8lEMgwEEEAAAQQQQAABBBBAAAEEEDi8AgRcDq8/rSOAAAIIIIAAAggggMDwCfC8M3y21IwAAggggMBYEMgT6I+6vkllflFTc/vD2eOora2cMTllX7dQ58sUHPrer2xqa78q17gHE+hfVrXgT8zDFjObfbBu18Nm4flr2u77SXZ7DQ0NiRee+N1HXB71pffU/Oh0/2//z3N+eXt7e1euPuY4aT8qdqfK/LJcDqvOnH9KGOhmSSdm1Tekgf7KysryY4+0myS9o7ed6A0CgendazZuuy07pL2itvJ4detauS3rOz8i0F/CmxfGaqBfUr+T9iV1uvu/TN0/6d8bt2zZl7leD9wvv73Upf8raVrmd/k2gIyF3zb6iAACCIwmAQL9o2k26AsCCCCAAAIIIIAAAggggAACCIxZAQIuY3bq6DgCCCCAAAIIIIAAAggUEeB5hyWCAAIIIIDAxBYoEOiPYDolJSVf57KnJSsz9yU9wXLTUX3kXD8us+7l+U71H0ygP2pnxeLTFsrC6AT9A6eOR5+ek+rVIbPvuPx/e/7MdJq5LpD08qyZLXrafp63DvQ4uOungSkZyh4K5JXuqpY0Jzswn25zSAP9UZ3LF1cuMbPVkqZnjev3bvovuXfKbLLcF5rb8Xn6FV26af+k/cuTyR17M+tZUT3/NA+VNGlGoTHkuluy5zZuCHzVokVHhuWd6ySdcWA685+ev3zJ/JvM9c5D7effPNJ3XH3fblCojeyxjeFAv/K8OSIa4m53bzHTgbdUmP2pXHU57pcDt5jp5rUbt0X3Ex8EEEAAgUEIEOgfBB6XIoAAAggggAACCCCAAAIIIIAAAr0CBFxYCwgggAACCCCAAAIIIDBeBXjeGa8zy7gQQAABBBCIJ9Av0O96XqboVP43xauhJ4n9Gze9dW3bto581ww20B/Vu6Kq8gx58EOZvyx23w4U3BSUpy5YveFnjxa77pyqN8/sUtn1Jr21WNmM71t6wv2HNhEMeaA/il6vrJr/CXf9c4GwfnaX90q+sc9J/a77uo4oX7p+/ZanMgsT6O8/22M50B+NZvmSUystDG6T6fiYaznawNMk6e295Qn0x5SjGAIIIFBEgEA/SwQBBBBAAAEEEEAAAQQQQAABBBAYAgECLkOASBUIIIAAAggggAACCCAwKgV43hmV00KnEEAAAQQQGDGB7EB/zwnm8hVudqa5PiFpWpHObFKZX9TU3B5tAsj7GYpAf1T5itrK49Wta/uE1PM3u9eka47oLP9845Yt++KiNixcOGXf5P3XSPZBSYkC16XM7Gql7LsehNGJ5yekyw5HoD+q2lZULbhA7l+WaVaR8fwiCHVhKhEG5sEGSS9Jl3/CperszRcE+vtrjvVAfzSi5bULXmvdfpOk0wuuF7fHLRFeGHow3dx/2FuWQH/cXw3KIYAAAoUFCPSzQhBAAAEEEEAAAQQQQAABBBBAAIEhECDgMgSIVIEAAggggAACCCCAAAKjUoDnnVE5LXQKAQQQQACBERPIGegPVNfUuu3elVWVx0jBxS4/T9LsjHD/k9Gp92FgX5529Ks3NzY2pop1eKgC/b3tLKs+5YQgLLtM8pWSXi9pcvq7pyU9KLevT7G9jY1tu/YU61u+73va8MQH3L3B3I5Pn4wfnWL+iEy3y8q/1NS65Q/93nIgDVegv6erDVWzp+/zaQ0yv7zYvNTXL5xV/kLXBplOzRjnh5ratn01c9wE+vuvgvEQ6O9ZLw0Nib27f7coCP3Dkmokzcy8V1x+7dTOSbdEm15KGfNA7yuuQwABBCaiAIH+iTjrjBkBBBBAAAEEEEAAAQQQQAABBIZcgIDLkJNSIQIIIIAAAggggAACCIwSAZ53RslE0A0EEEAAAQQOk0ChQP9h6tKYa3b5klMr+5yC7/pNV+hnrP+v9sfG3GDo8IQWWF5V+fcm+9eDCK7vNW3a9q4JjcLgEUAAgSEQINA/BIhUgQACCCCAAAIIIIAAAggggAACCBBwYQ0ggAACCCCAAAIIIIDAeBXgeWe8zizjQgABBBBAIJ4Agf54ToVKraw6dUWo4DaTytPlNu2ftH95Mrlj7+BrpwYERkzAVi6ef52b3tvboss/trat/bMj1gMaQgABBMapAIH+cTqxDAsBBBBAAAEEEEAAAQQQQAABBEZWgIDLyHrTGgIIIIAAAggggAACCIycAM87I2dNSwgggAACCIxGAQL9fWflnKo3z9yv8leva9v68zjzVVlZWX7sdPuWTBdllL+uqW3b5XGupwwCwyWw4szT3xBM3r939YafPRqnjWXVp5wQhIlmSa+PyrvU5bJV69q23hXnesoggAACCOQXINDP6kAAAQQQQAABBBBAAAEEEEAAAQSGQICAyxAgUgUCCCCAAAIIIIAAAgiMSgGed0bltNApBBBAAAEERkyAQP8h6oaG2ZOef2LKNyR7WyC/eE1b+x3FJmJF1YLzJb9B0uR02T2Sn93U1n5PsWv5HoHhElh55mmv8SC1Xm7PJdzO+dHdWx8p1Fbv2jfZxRnltpapu+6Otp8/PVz9pF4EEEBgoggQ6J8oM804EUAAAQQQQAABBBBAAAEEEEBgWAUIuAwrL5UjgAACCCCAAAIIIIDAYRTgeecw4tM0AggggAACo0CAQP/BSbCVVfM/4a5/limQ1GlmVx/hez/f2LZrT46pspVL5p8bur5t0oyM7++Y8tLnz29s3LV/FEwvXZiAAtFbJrpVFm1GWdwzfNfDJl12xMtek2xsbExlkzQsXDhl3+Suz8n1/vTaj64JJbu0adPW705AQoaMAAIIDLkAgf4hJ6VCBBBAAAEEEEAAAQQQQAABBBCYiAIEXCbirDNmBBBAAAEEEEAAAQQmhgDPOxNjnhklAggggAAC+QQI9B+SyXHafvTlXkl3mawplL8Q/YFJJ0q6UNLr+rr6gxYm6tfcfe9vWXEIHC6BPKftR935vZsa5br3QN+szNyXSHqHTEdl9tfl10996b73sTHlcM0i7SKAwHgTINA/3maU8SCAAAIIIIAAAggggAACCCCAwGERIOByWNhpFAEEEEAAAQQQQAABBEZAgOedEUCmCQQQQAABBEaxAIH+PpNjy6vm/6VJX5I0raRpc3s8DMJV6za2/7Sk6yiMwDAINFTNnr5PU66T2zsPnrofv53mMnU33NH286fjX0JJBBBAAIFCAgT6WR8IIIAAAggggAACCCCAAAIIIIDAEAgQcBkCRKpAAAEEEEAAAQQQQACBUSnA886onBY6hQACCCCAwIgJEOjvT72itvJ4dVsU6l8pKVFwMlyhzNepTB9oam5/eMQmjoYQKC5gK6srl3poX9aBt0oU++w16ZojOss/37hly75ihfkeAQQQQCC+AIH++FaURAABBBBAAAEEEEAAAQQQQAABBPIKEHBhcSCAAAIIIIAAAggggMB4FeB5Z7zOLONCAAEEEEAgngCB/vxOK6sqj3HpHZL9maSTJR2TLh0Fn38j6T9TQeoH61p/9lA8bUohcFgEbPmZp75Jgf1lIKt36bUZb6B4UtJ2c337CHt+TWPbrj2HpYc0igACCIxzAQL943yCGR4CCCCAAAIIIIAAAggggAACCIyMAAGXkXGmFQQQQAABBBBAAAEEEBh5AZ53Rt6cFhFAAAEEEEAAAQQQQAABBBBAYOIIEOifOHPNSBFAAAEEEEAAAQQQQAABBBBAYBgFCLgMIy5VI4AAAggggAACCCCAwGEV4HnnsPLTOAIIIIAAAggggAACCCCAAAIIjHMBAv3jfIIZHgKDFVi16MQjO48oX+eyM9J1PWMe1K1v3X7vYOvmegRKFLDa2oo5gesKSXWSXiEpkJSS6/4w8POamzvuL7HOMVG8vrbiJne982BnTVcmm3deNSY6TycRQAABBBBAAIEJJEDAZQJNNkNFAAEEEEAAAQQQQGCCCfC8M8EmnOEigAACCCCAAAIIIIAAAggggMCIChDoH1FuGkNg7AkQ6B97czYee1xVNXv6pETiOqkn1B6F+LM/43qjCYH+8biqGRMCCCCAAAIIjEcBAi7jcVYZEwIIIIAAAggggAACCEQCPO+wDhBAAAEEEEAAAQQQQAABBBBAAIHhEyDQP3y21IzAuBAg0D8upnFMD2LhwoVTjpz63H9KtrLAQB5Rwhclkx2PjOnB5uk8gf7xOKuMCQEEEEAAAQTGowABl/E4q4wJAQQQQAABBBBAAAEEIgGed1gHCCCAAAIIIIAAAggggAACCCCAwPAJEOgfPltqRmBcCBDoHxfTOKYHUVc750Ny+2LWyfydklpdtt5c0818Vlmnrlp7z84/junB5uk8gf7xOKuMCQEEEEAAAQTGowABl/E4q4wJAQQQQAABBBBAAAEEIgGed1gHCCCAAAIIIIAAAggggAACCCCAwPAJEOgfPltqRmBcCBDoHxfTOGYHUVX15pnliVTSpAUZg/ixB2UNGzb87NExO7ASOz5eAv3V1fNemTDfbPIT0gTPmAd161u331uMpL563mluYVLSjKisyx5KuS1qbd3+h2LX8j0CCCCAAAIIIDBSAgRcRkqadhBAAAEEEEAAAQQQQGCkBXjeGWlx2kMAAQQQQAABBBBAAAEEEEAAgYkkQKB/Is02Y0VgAAIE+geAxiVDJlC3pKJSgTZIekm60t0WhjXrN/5i+5A1MgYqItAvEegfAwuVLiKAAAIIIIAAJ1ayBhBAAAEEEEAAAQQQQGDcChDoH7dTy8AQQAABBBBAAAEEEEAAAQQQQGAUCBDoHwWTQBcQGM0CBPpH8+yM/76dVTvn3NDthwdH6tqkMlueTO7YO/5Hf2iEBPoJ9E+k9c5YEUAAAQQQGMsCBFzG8uzRdwQQQAABBBBAAAEEECgkwPMO6wMBBBBAAAEEEEAAAQQQQAABBBAYPgEC/cNnS80IjAsBAv3jYhrH7CCyA/1munl9884LxuyABthxAv0E+ge4dLgMAQQQQAABBEZYgIDLCIPTHAIIIIAAAggggAACCIyYAM87I0ZNQwgggAACCCCAAAIIIIAAAgggMAEFCPRPwElnyAiUIkCgvxQtyg61AIH+A6IE+gn0D/W9RX0IIIAAAgggMDwCBFyGx5VaEUAAAQQQQAABBBBA4PAL8Lxz+OeAHiCAAAIIIIAAAggggAACCCCAwPgVINA/fueWkSEwJAIE+oeEkUoGKECg/wAcgX4C/QO8hbgMAQQQQAABBEZYgIDLCIPTHAIIIIAAAggggAACCIyYAM87I0ZNQwgggAACCIxagRVVlZ+U7DOHOuhXNrW1XzVqO0zHEEAAgbTAiuqFr1TYtVnSCdEfufSMBaprat1271AiZbcj6SEF5YuaWrf8YSjboS4EEBifAgT6x+e8MioEVFVVecykoPNiNzvPpDdImplm2evSLnO/ZX84+fq2tvYnC3EVCfRbffW8BW7hh11eb7JjetuQ9BuZbgo16evNze3PlDolUf8nB53vCM3+Mqv/nTI9otA3hIF9vbl5Z8eBf88q/KmrrfikXAcfLAPzt9/V3HFbdFV19bxXlil1qcwulPRqSQlJKZf93uQtCYX/986WX+wq1kb296XUm9W/Z8yDuvWt22P9S2NV1ezpk4NEQ2i63KTZkqal+/K0XNtNuqEzTDW2te3aU+oYstZRZt2dkn4l15oydV+3rvX+h0qtO1f5+up5p7mFSUkz4tZnppvXN++8oFj5XieX3iXTvIx7YkBjyb43XPZQym1Ra+v2P5xdc/LslIJPSFqebqdT8i8nWzr+rlg/c7rUVtzkrnce/M50ZbJ551UNDQ2JZ3b/cpHMP+zS4ox7sGdM5rouFUz6/kDuwaithobZk577Y7DCQ3u/mypL/R3J3pARa+zpsWXfs3GuzbyvC5VfVn3SCd2W+IBk52bc86GkR+W6W9I3Zhz9ps2NjY2pQvVE93jCfLPJex74TH7P5Be6lq3e/MCeuuo5C930KZOdkb4n90bzlGzu+E6csVAGAQQQQAABBMamAAGXsTlv9BoBBBBAAAEEEEAAAQSKC/C8U9yIEggggAACCIx3AQL9432GGR8C41eAQP/4nVtGhsB4EiDQP55mk7EgICkKLZeXlf2bub8nHUwv5LJXbtc8t2/a57ds2bIvV8F8gf5U0PU/gZddK/kySUGBRh539ws3tHZEIe2in9rayhmB7/+spEtj9D8K4LaFlrqkuXnXw4UqzxXof2bvkXceOWXvR2X+8YwQfK5qUiZdfdSs1FWNjbv2FxtEFIJ++qmyvzF5FOjuDdfnuizq/837U6nLJiWCayW7KF0oVqC/hHaiap968X8fTrbsvCnOBogS11E0jtUpdV3a0vLL3cV8Cn0/HIH+hQsXTok5z1HXQsnWhdb9gWJrKse98UcPvM7c3iLXNZImZ47Vza7b0Lzj8oH45DqhP5RuCqSb5Dq9SJ0lzX26LqurqYg2SXz5xf/NKlL/XpddPXNW979n3x+jLdC/dOkpr7Aw9Y0Yv1vRkNtD8wubmzvuzzf+7EB/tJGpzLuru638o5J/MPu30VwfWt+686sDWQNcgwACCCCAAAJjQ4CAy9iYJ3qJAAIIIIAAAggggAACpQvwvFO6GVcggAACCCAw3gQI9I+3GWU840Egx4nwgxrWcJ1cP6hODcHFBPqHAJEqEEBg2AUI9A87MQ0gMHICdXVzjlPK7ngxXH1qia3+aH8qcXFb28+fzr4uV6DfpX8wKTpp/PiY7ewOpJV3tezcUqh8Tc28NwYKb0+fMh+z6p5iDyvUucmNO9vzXdTvtG/zd8ttlaS3xmwolNunkq07ri4UiI9C9s8+lfiGSxfHrDd6v8AmN3/BZPXpa4oG+quq3jxz0v9n797j4yrr/IF/vmeStimFIlBYkJuIIiUJ0rTFCLa5NWmbpJZLYEWQorgqF1fRVWDBy6rIKj/RFRFdVgGxLAQBm6RtprlMKzXSJmiTWERuAiorpUDvzWXO99dnMpOenDkzcyZJc/3M67V/2HnOc3k/zxlz3M/znED4vjT6b6o2YfW7Zh7V+2/JNib0hZ57qwF80PcYIgX1OQSssmCw/aX0rjtYergD/ZGxhHtXQrAwzT6l3IjieW+IPJRwM0305Pk0+xEpHhfoB9YAkRPzj/VZn6/1a+oya3jHmxnf9Qqkp2gr7ndkLAX6Swtz8mDBvJXD7++WGa55u8iKYGOH+V2N+3gE+l9VkZCoftRro5PfNwj4nFMWowAFKEABClBgDAow4DIGJ4VdogAFKEABClCAAhSgAAWGRYDPO8PCyEooQAEKUIAC41qAgf5xPX3s/AQVYKDf38Qy0O/PiaUoQIHRFWCgf3T92ToFhk0gEvC2wk94BJdfgOovINazkcbUPkPFukqgpzgbF+C+I44Kf8od9PYILZvT2M3/ZUSv3w5FvQLrov95gQjMqf3HDaxfn5y6v2fpqo3P7vIadHQzgqnjDMf3YQV+Y6k+DNUWsazpqnq2ipjT+89xBWbbusNTFodCbW941l+ScwsU3+j/TrENglnR/9wF4CmFPCbAP6B6NvrGkO1qI1XQXkqLcm+G6H+4rgsLtEXVWgvBC1C8G6KlQORk9QGnuEf7k7SdBHNt5qRTIT+LjCEy1zofAnPKunMubIh+LtjQ+UMvp74wd+BhAMsd33vUbZ8BkSsAvHtAPYr13XZgudfmED+LPbIhYqce3dMzJfLWhwwJLwbkXse1v+5V61pnXVnd9t66Jzvectef5J74BxQrIbIpwgQcJ9CPe8x30o0oHvdG8iEOb6Df2dZOVay1oM0q1tsQ5InqMgVOd63DLkCvDDZ2mvn1/CTZkBL3O+I5/9C7g42d5mR6NQ2YtyNkZe3tP+E/Q+1/ggUTjj8x2oGdInpZjx34Q6xDM7r27zS/E8Z399RpR8T+PdMKv19VzBsmYv/2V9hY3ivW/8XK7Ns3/U2vt40sLs7Jt4EaAEc7Bt6lKnWA1ojIflWdBkiliJa77svXLeiitY2d7W40j0B/0jXAQL+fXwGWoQAFKEABCoxvAQZcxvf8sfcUoAAFKEABClCAAhSgQGIBPu9wdVCAAhSgAAUowEA/1wAFxp4AA/3+5oSBfn9OLEUBCoyuAAP9o+vP1ikwXAJSWpx9FyDXOCrcISKfqG9oNydSR8K1sU80tHuLAjcDCET/vUdEL69v6HzEWTZJaLlLgW/t3jvjDneA1oR4D5++6x5APuaoa68lWr62oTPkMWiv/r9ii1za0ND+O+/yOSao/j+O4K0tqivqmzp/4YUad0L/wUJrbAl/uqFh6yuu66S0OK4NQOSOYEP7v3m1keB0+WdtsT7S0LDl9+5rSkpmn2xp4J4DmwmWuL5LFuiXsuKcWxX4up+5NnMx47Dd3xGFWRuRkDyAv4dhFTY2bvmzu0+lxdkVgJg1kxn9zmx2+ESwscMEqV3rqCqwY/szn4fINwcEoAU3BBs67hyOxe0+4V0ED9U3dJi5T/XxWlNdUL1l5tFn3lldXR12z/eiouxFIvLfrhPcn0VAFwWDna+6G0xyb5gNEI+pFf7WkUee1eHRVqq+x33vcUK/KWMDek932P5yKLR1d9z6LcpZDIF5i0P/Kf4KbM0Mh4tXh7b2h+Cd15UW55iT5X8+YP4TmFVVec7/boG9rL7xj81eg/QIwKfaJNNfjfv+UsjLYZXzmpq2/C0ZaPRtFnWuN048bQuqGho6Xoy/L3NOsxTmDRXON508MfOo8KXuDU9JAv1m88T/2CL/r6Ghw7yxYsC9k/YC4AUUoAAFKEABCowbAQZcxs1UsaMUoAAFKEABClCAAhSgQJoCfN5JE4zFKUABClCAAhNQgIH+CTipHNK4F/AK9KvgTigih1ym+xGgNzNgNT/euGl7uteO5fIM9I/l2WHfKECBmAAD/VwLFJgAAh5B8pQncQOIC4aLonHnvhmVzoB+gtByyvoLCvKOmRLoXgsgr584wQnlSwpyTwwH9DcATo2WTRoKjpYx/b9dgS/1/6AJVr3x1pSL29raetzT6hXoT/RWAse18W3A+00DeXl5mUcf2W1C7xcfvF6fQ8AqCwbbTaDX85Ng80PCkPNg5tr71H35drCx3WzoGPBZVJL7Y1H9dP8/Ku4MNnV8IUkg2bfRYG61wQb6S0rOPt9Sew2AGdF2E25McParrCh3joqudr7VQIDv1Dd23Og2SHxveG+AGMz4Y9d4BPptqHwl2NR+W7KweGlR9gchYsYz03Efem64WFp05im9VkYDNHKyv/n4aSNu/g+86eDR7W9PuczrPhyNQH/8vZ/6viwuPvu9AdhmU8IJsd8kW6wlDQ1bnnTOY4JA/3aBXFDf2G5+0/ihAAUoQAEKUGCSCTDgMskmnMOlAAUoQAEKUIACFKDAJBLg884kmmwOlQIUoAAFKJBAgIF+Lg0KjD0B70C/XFTXvNkc5slPVICBfi4FClBgPAgw0D8eZol9pEAKgbgQNvSB7W9PvdorUOusamnB7H/qCQQaBZgd/fe4ILl3aFnvDjZ2Xpfq1OnSktyvQfWrsTYTna5eUpL7AUu1HsAR0bItgSn7Fq9Z8/zOZENfXJJdYKuYk7enR8s9g4AUBIPtr7uvc4d6U51UHrve3bdEp4KXFZx1ugasDQCOj17r+cYDr/GUlEROBF8H4LRE8xD9d/PWAHOi/7846vlpsLHDBPCTngDuEXB/WjLsRfX1f3wzVldkc8Fhu5+AojT2b5boRWsbOpP+kV9ampuNXm2CYJa5zu/J6X5u7EEG+r2cfjnzqPDH3Sese/WhrCjnKhXc63ijwasB1cI1TZ0vOMt73RuJwv9+xpqsjEegf+2uvTMudL8dw6OO+A0XHht3zHWlJTmfh+J7/fdrgnLuNpYUZb87LGLC7ydFv3tNwvaC+tAfn3eXHelAf1nZmcdrb4bp2xmx+xLQC4ONnbWp5qS0OPc2QG/qL+fxdg6P8diiuLq+qcO85YAfClCAAhSgAAUmoQADLpNw0jlkClCAAhSgAAUoQAEKTBIBPu9MkonmMClAAQpQgAJJBBjo5/KgwNgTYKDf35ww0O/PiaUoQIHRFWCgf3T92ToFhixQVnbWUdprmTD4nGhley3R8rUNnSE/lZeW5H4Xql+MlVXFVeuaOu6L/WeP0PJOW6SsoaH9d6nqd4exoViPDCkPBtv3pLrWz/elpdknISwbY0HiZEHyuFO6Rb4ebGj/Wqp2PAK7b8HGomQsxE8AACAASURBVGBzR5vz2kVFOStE4AzxxgXmE7XlYex5Qr/HmwwSnuTvbsujDa9xyKKinP8VwSX91ws8T3N31m82AsyYtmeRWP0bK3rD6G5ubPzTkF+/NZhAv0fAfLfX6eqJ5qOg4P1HZgbCQQHmRcvYorqivqnzF85rhnJvpFp37u/jAv0J3nbhVa/HWx3iAvceY7FF5JL6hvZf+eir2UBhbD4a81JbLljX3L7Kfe2IB/pLci9S1UdimzMkwRs2fLl5/H55jOdVBPS8YLDzVR9uLEIBClCAAhSgwAQUYMBlAk4qh0QBClCAAhSgAAUoQAEKRAT4vMOFQAEKUIACFKAAA/1cAxQYewIM9PubEwb6/TmxFAUoMLoCDPSPrj9bp8CQBUoLc/JgRU53f0e0soSn1Hs1Fhe6dwWF/YbN/dSdTpjWD4w7TJteoB+3Bhs6vpmqHb8B5Li3JHic5p2oLb/GZcW5ixVqQtKZ0bp8vckg1q67j16n78dtfABesUUu9bOBI5XlYL4fTKB/UWHuMrH0cccJ+743V8T66N7oAugDwcbOK51j8Dtvgxm3+5ohBfrjN/30CGRZfWP72v7xut6yACCtYHpZUc51Kvhhf78TbDjwez95mbk3Jvh5E4THfelrI49pv7Q091iE1WyMOtP8Z6/20vkNGo51wDooQAEKUIACFBj7Agy4jP05Yg8pQAEKUIACFKAABShAgcEJ8HlncG68igIUoAAFKDCRBBjon0izybFMFAEG+v3NJAP9/pxYigIUGF0BBvpH15+tU2DIAh6B/OCuPTOWt7S07Bty5QCGElqOC2OncTq2n76nE6aNP6F/+AL9eXl5mce8o/tRVSyL9VtEL61v6DQng6f8+DWOC00DvwXkYIg6RUuqeoHr9P24TQ3Rtx6YDSJnOKoLA2gG9Ae79h7eOFxrKyWMOfGnJPtCW6X/lHgRPFTf0HFZsmvjNyXEh/FTte3eFOC1GcXvvKVqy8/3Qwn0A4h784Iorq9v6rgr1rZ7s4gAf4bidhXx9zuiOh+Czx9c/97zNJKBfvPmiMMP2/0EFKX9xoo7IbLJj7moZkFwowLvjZaPeyNGOr9BftpkGQpQgAIUoAAFxr8AAy7jfw45AgpQgAIUoAAFKEABClDAW4DPO1wZFKAABShAAQoMJdBfVTB7xn6dXqmCTwA4G8AxUVGTR/grVDbaAfzksKNP3VhdXW3+LemnvHDehaLqeOO83lobaosc6lhSkjdzWq9cAeDTAE4HMBUKG4JtB75+Ui35Xl3T5pbIuW5pfKry87P2Tu35sACfBZAL4LDo5W8A2CLQu6bNOq3G9L+iaO58tREUYGZfmYP9czY5WNNl5513uJ3ZtRrA+ZHagR1iobS2qTXl/z+8qqoqsHf7X86VsH4CgmIAJwIIOMbyR6jcnyV7qqtDW3enQdRfdGnx/PdKb/hfRWQZFCdAYAHoihwuKHgckvmD2qaWv5kLygvnrhTFR6IXvwwr87zYd6naXlp0zimWBq6F4kIAp0bG0TfXf4fKhnTWlKstWbogLzsQsD6jqiZz0Fd33+dtM99DNUo1Nr/fj0Sg36ONJ62eqUtXbdy4y6ynPdv+ssgCPgfouQCOdDg9p9AfTe+a8kj1IHJslQV5xyhwMSAfB/AeR92RtSQi68Jh+8erN7R1prqfkwX6ze/TPj2sCqKfATDbcW+/DchTNvD9w2adus7Pb5OHVVprOnlfhrbujCdgrVDoJa5xGs/nAamxrd57Vjf9/mW/64/lKECB4RVgoH94PVkbBUZcwB3y9hN4TqeTQwktDyHQLyUl2e+zbPmYCooFOBnALMeJ655DGK0T+j2M4k5AT2bu17i0JPdrUP1qOvOXtGyCU9TLinM/pIiccH+0x/U2YB58sAGiDx3qgP+gAv3F2fcD8rH+vicYZzIbP6fB+5234ZivIQb6EffGAZdJWUn2Jary8HD01dSR6HdoJAP9S5acfkS4O8u8hSB/mMbFQP8wQbIaClCAAhSgwEQWYMBlIs8ux0YBClCAAhSgAAUoQIHJLcDnnck9/xw9BShAAQpQwAgMJnxuQvD7p/bcoMBNjpBsMtA/WjauWLWh9ffJCnkF+rNmnfbtfW+89FHY5qA3HJXw+kjgWx/Kwr5P+w2sVxTOK4bqTwC8O8VqeDYSQBacJrYJrkeC7GMl0C+VRXmL1Ja7fYzD7BLYCcgXs4499Wd+gsxmlJEwMqZ/F8AnHQF4L7KwiNzWPSXj+5ldPY8dOGRyYbSQr/DzskXnnGD3WD+BytKDxglnpk1t+4q6DU8/4+dOLl8w50yxrF8AyPNRfo9Cvzp91mnf92vko860ioxmoL83sP9Uy5Kf+7CK3Bd1oVYTvE/5MZtypvbKfwpwdYp1ZNapDUgImfZVtQ1trySq3CvQr6Jllh04AbDvTfqb0Vepr3U02EB/VdXsKXvfmP5FUdyc8rdS8SZEPlsb2rwy1UaGNO/LPk/BqsyAdfXjjZu2p5wsFqAABYZVgIH+YeVkZRQYeQH3aeTjPNAvpcU5HwZwu+uEeF+wYyjQHxf8TTYAv8HwuFC3L5UkhZIE3UtKZp9sacaPAF2aYiNF3+n9ql8NNnWmvYM91RAGE+gfavjd9GniBfpzboHiG/3errmPf6tBqplJ/v1YCPR7bB4Y2qDMiQZqldY3bek/0YAn9A+VlNdTgAIUoAAFJp4AAy4Tb045IgpQgAIUoAAFKEABClCgT4DPO1wJFKAABShAAQqkG+i/oHj+0T29+ghEi9LRM6fNW9AVNaG2JxJd5w70i8g31Dan4et1PgLekWoVet/0Wfs+VV29tTtZ/yoK5l0K6P2Rk/79fbZDcT8ENxwsPron9JtT1Pdve8m8of7rKQPSzjH2haXvyjp2z7+lclpe8P4je5Fh5iwWzk+pJYrHVHASgHnRwikD/eWFc/LEth6DRA4H9fXxs6ZMRUsL5i22oA8mOAAzYVt+15KvzqZZaLQC/aL4qS344cG3UKTquD4ndqCsZsOml5KVjL7d4XERMSfl+/8oXlHLvrCu+ek2r4vinMyGFcF6M+1p3BPboVZl7fpNJh/l+RlMoN/cOz3IuE8Ak5nz9/F5b0Y2v3QHqiH4oL+KY6X8zVd6dbI0BSiQSoCB/lRC/J4CY1xgogT68/Pzsw6fvvsuACsSBMjNyfDm9WfmNT+xTwaA42J/WDHQn+Zi9XFy/dKiM0/plcC1gJjXm5nXrCX6mIe41WoFPrVu3e//nmZPEhZnoL+PZqibFOIC+wz0D2aJMtA/GDVeQwEKUIACFJhkAgy4TLIJ53ApQAEKUIACFKAABSgwiQT4vDOJJptDpQAFKEABCiQQSCfQv+y88w7XzK5fK1DYX10kgIpOiPzswMnqm2Bhr6ieo9CPoq9cwFH273aGVbi6cdOfvboTf0I/3oDiqGiYPwzFFhE8ZgMvWMC7FVgcfbt7fxsK9Fgil9c0b34k0aRXLJyfD7FrPALeLwBYo5CnBPYMVRSKSHHiIPjoBvorCvJuhMq3XJsd/qGClQI0IBx4TgN2Dmy7WCCXQ3DEwHmTq2vXbzYnsXt+IqeLb8v6iUBM5sf5MRmfJkDqFfoPgZwN1VIIzk4Qok4a6E8wH12iqINIjQ3db0GmQbVSBeUDNmGovG5lhBetany63WsQJkhu9drNEJzg+H5A3YBkiKpZq+YtDAOMRPCVmlDrbX5OTB/OH5lRCvTvOnCoZACC6dGx/FWMv+K3/fcDZPEAI1NQ8cBru/Xqtra2Hi+DDy+Yd1LY0nWuQ2DNQaO/AfRhSKAFNqZDwmcDcjUU57jWdJtAF9eE2t5w1+/l5CrTf09bQIYqFkG0LP6eTh50TzfQ77kRxvFbae6bSD8F80VxWTQn19d1ha3Qz9Wtb/uhl6e5L/dtm/4wgOVev8OxugU4A8AVHm/uWJ+B3uVPhP7w9nCuWdZFAQokFmCgn6uDAuNcoKwo5zoV9P8X8zg9oV9Ki7PvAuQax3SYgPh6wP7etP0961dtfHaXe6rSOR07VaA50TLwOOU7LtTrccJ+j0CW1Te2r/WzvPye0F9anH0/IB/rr9NHIN9P+37LLFlyzqze/eF8EXsxRJYAkd3O0dfDxWrR5xCwyoLB9qQ7av22OZhA/3A4TbwT+nO/C9UvJlo7ZUU5X1aJvBmj7zlA8FB9Q4d5EBjWj5/7KVGDfubEeW1Z2ZnHa2/GkwBOi/57Wm/O8DPwdH6D/NTHMhSgAAUoQAEKjH8BBlzG/xxyBBSgAAUoQAEKUIACFKCAtwCfd7gyKEABClCAAhRIJ9BfvjDveoF8Pxa2jZyQLvhETXPrY16B5/KFcz4kYj0+IDwr+u3a5rabveQ9Av19xRTtturlqze0dbiv82xDseq13XqxV8DYbEqwM7tWAzjfUdceAb4wbda77q2urjZB4/5PVX5+1t4p3V8UkX+PP81/9AL9y4rn5Nq9gXUQPTZqZENwd1ZX5peqW1r2uZ3MmxW6e+3HRLDA8d3mDPSWJgr2VhbOu8RWfVCATMc165GhH6ttaHvF3cbSBXk5lsiDEOS6vksY6I8EnzWjbsBJ44qnNVOq6ho2vxg33yXzTpMeNSeTz3F890TWrL2XerxtQCoXzr1HBf9ysKw+ZwcCFV6bSiJvnwjbZoNDpaPu7RCruLZ505aR/LUYpUB/dClhB6D/On3WaQ+674cE6+g1C/aCVaGnn/cwkvKFeXeJOLJjildE7EtrQk//zqt8RcG8ywD9n/77TWELsKJmfesv3OUTBfrNbxNUPzn92NMe87ynp/b8uwA3OjegqOrddevbrvP6LUsz0C+VhfNuVVXz5ox+00S/leY3Zt/Unu9AcU3/RgZFws1PlQVzKmxYjznuyy5APlEb2rzS3fe+t3j85fMK/abz90sUN9Ssb71zJNc026LAZBZgoH8yzz7HPiEE3IHnA3+4BnftmbG8xeOP7sEM2G/Y3KvuuDA29Mmp+3uWusP5JSVnn2+pvQbAjGg9ZofuJ4KNHXF/QDjbSSdMeygD/Xl5eZnHvKP7UVUsi/VPRC+tb+hMuIvbOQ6/xu4xqMg96xraPzOYeR2Oa/pO78+8FVCzw/rgTnngiZlHhb0egNJudlCB/pKcWw7sBP6G4yHrgWBj55XpNL6oMHeZWGr+x4LIhgXxWLt+5y2ddhOVHeIJ/bKoKOd/RXBJ//pUXF/f1GHeiBH5HOrfkVg7IxnoH+pGGz/zls5vkJ/6WIYCFKAABShAgfEvwIDL+J9DjoACFKAABShAAQpQgAIU8Bbg8w5XBgUoQAEKUIACfgP9cUH4yGnTyU94N7oVC+ddBei9jqDq0z3TMhfV17e86dZPEOhPeZq0uw2F/sVGxofWhJ76q7uNyoVzr1DgPscJ4CYMe2VtaLM58TrRR+JCxpGSoxfoj583JAq1948p7rR6xV4IymtDrSH3wKMnjAcBzHN8l3IuEgS+Ewb6Pdbfc2IHymo2bEp44KTHqfu7AV1SG2ozhwP2fy4ozT22p3uKGduZfdOFvRawfNX6VnNavOensiDvGIWYgz7zDhbwnudD+evhHejHnVBsSqddAXozA1bz442btruvSxCG3w61KmvXb2pJ1I7HOrLFwiU1za2/cl+zpODcEy30/kYgp0a/262qy+rWtzUnvd8Wzr0dgi/1l0mwSWewYzCRIXfoHkDCzRvpBPoriubOVxtBAWZG+5/yN8bz1P0Em58qCub+GMCnYzYquLOuufULSd4iIRVuT+BJq2fq0lUbN8YdxJvO+mJZClDAnwAD/f6cWIoCY1agtDAnDxbMH5DviHbyGQSkIBhsf304Oj2U0LLfQH9piev0cMWdwaaOZH9ARIaWTpj2UAb6TV/ixiByR7Ch/d/8zIFf47KS7EtUpf/B0Ctk7qe94S5TWpx9KSD3O3a8bkOGFAWD7Z1DbWswgX4/YfxU/Sotyf0aVL/qeOiK2xTgd95SteXn+6EE+svKzjpKey3zGxHbdR73BomSktwPWKr1QP8r4f4SCMuH1oTa4/5HCz/9TVRmJAP95qHKvZEBw/xWi3R+g4bixmspQAEKUIACFBg/Agy4jJ+5Yk8pQAEKUIACFKAABShAgfQE+LyTnhdLU4ACFKAABSaigN9A/4cXzDspbOlGACdFHV4N2HLerzdsfjWZy7KCOafbsDYAOD5abpsCRXWh1rjsQVygX+V1KyO8aFXj0+3J2nD3zZzOLRZKa5taB4SfzcGOx8+QRyEHD3aE4oHXduvVXqf5O9vsC9xm/QyQjx7891EL9JtTz/9XRA4eAChyaU3z5qQHVHqOH7i+NtTaf3BgbGwVBXMLoDAn5083/5bI1GteyovmfRC2rnYEmj0D/WUfyjs+MyAm2H1GtI0eC/aFNaGna1PdaxWFebdB5aZYOYXeURdqG5DnKS+Ymy1AE4BZ0XIJNxY426somGtOaf9hf92Ch+qaWy9L1afh/D7RyfPptpFs3uLaUNgK/Vzd+rb+sSdoL279JdrcUlkw5wOqVj2kP7fSEs4KLF6z5qmdycbiXn8Ansmc0l3wuCs3N4QxwGvzRqKT69MI9Me9FUIUP61Z32oC+Jp8zHnnA3Lw4FxF3OanyGn+U3qegKD04PqUi+qaN5u3pCT8DPZeSHe9sTwFKOAtwEA/VwYFxrmAR1h3ryVavrahM25XrNdQ3SFxd+B1KKFlP4F+r9PtLdGL1jZ0Jv0DwowlnTDtoQ70l5XkXqSq5oEncqK7Apt7woHSUOgPb6daYn6NS0tzs9GrTZD+B4jdtlhLGhq2DNg5nKq9RN+XlmRfD5Uv9n8vekewoTPVH99YsuT0I8LdWWbXcX7sWr9zmKqvgwn0LynKfndYIg9ysf9xIC2ngoL3H5kZCJsdsP27x1Vx1bqmjvuc/fU7b6nG6Of7oQT6Pd6A8ZqE7QX1oT/2v8KstDT3WIT14G5zwBbVFfVNnXGvIfPT30RlRjjQj7KinOtUHA/PadyXfsaZzm+Qn/pYhgIUoAAFKECB8S/AgMv4n0OOgAIUoAAFKEABClCAAhTwFuDzDlcGBShAAQpQgAJ+A/2DlVqy5NwjAvvC/dmDZAFjd6Df5DXq1rf9c6ogrNfbA9TCBXXNrauc/Y7bXJDkhHqv8fq18lvO3YZ7HOmE6P3OT0XB3K8d8HQehHhrbajtm+7rywvyvitwZE0SnJDu6VSU/07YPWbzxynR7z2D9JWFcy9SG4843pbg+9Rwj1PQ13dP6S4PBtv3xPrksQkl4QnsznH0nSofPv/gv8kb/7fLXp9q04ffOfBTblQC/YCvTTqm/3FrXPFA7frWK/2MzU8Zj7nzXENup3TvGY9xrHptt17snmu/gX73GwnS6U/c7xjwloq9qK756TaHWfxmHsUNNetb70zmajYC7J3Wswjat0En2Zsb/MwPy1CAAukJMNCfnhdLU2BMCiwqyf2xqPa/IgfQB7a/PTXlrmDz37ulxTn3APiX6MBssyu3vqG9/9VGQwkt+wn0e9QPr/C0F3xpUfYHIbIa0VcPKeTlsMp5TU1b/uYuf6gD/R4h8h4Rvby+oTPprmbTz8XF2bk2xJygfmy03ztErdL6pi0DdoDn5+dnHZG1u0YFxY7x/XLmUeGPV1dv7fazOEtLs08CrC6vNzi4w88iWPXGW1Pi/vj0aCfuJPTRDPSbTSJHH9m9EsDFg3EqLc4xu+R/DiAzev2rAdXCNU2dLzjHPpR7w89cOcvEBfqB33aHA+U+Noy473Hz13Zw154Zy1taWvY5/5B3/RaYr/y2EakmsikA9tRgsDPhqQojHugvPOtstazGAzvij46OtQfAVcHGjl/6nAMpKcnJfsc7ws963WMM9PtUZDEKUIACFKDAJBJgwGUSTTaHSgEKUIACFKAABShAgUkmwOedSTbhHC4FKEABClDAQ2Cw4XO/mOmE1OMC/T5PRvcIwkIl/tTqpQXzFgt0lcRyAx4nYCcbl18rv+XcbaVj5dffXc5P37xOARfIVTWhzQMOTEzUB7/h54qCuT8G4MhF4eu1oVaz4SDl54LS3GN7uqc4DziMC3x7rQsANZkB66rHGzdtT9nIKBYYpUC/rzcYGBb3OlKf96pfUt9ryLV5JJ0Afd84Br6JwvebAABPq7jfGMDXGwliLu57wut3zGMTwisi9qU1oad/59eX5ShAgZEVYKB/ZL3ZGgUOiUBZ0dnzVexgLNgOoAvQK4ONnQ8na7C0OPtSQO4HMDVa7lnJ6C2sr3/mtdh1Qwkt+wn0m3Y8wspPzDwqfGmykHrktPqw/hrAabG+jmag32NzhNn4/RwCVlkw2P5Sonkwp8FPscLmFUcLHWU8A/19VtmXqMqDjrC5DZWvBJvab0u103xxcU6+DdQA2GOLXNrQ0D7gDzSPdbQDqkuDTZ2/TbaOysrOPF57M/pfbQZgpy1S5q5/MIt/MCf0m3Y8TqX3d0+U5r4LYbsekPfE+ivAd+obO250+w7l3kjXwuMesQX4+hFHve9b1dXV4UT1lRWfVaiwzEkCM6JlEp687zH/ZqftfUccFf5Uqg0jpQfdjhWRT9Q3tJs3bMS9AszjTQAJ17p7TO43VCS732PX9m3u6LoXkI856ttuAZVrGztaUsyDlBbl3gzR/wC0Lozeqxob/zTgQZ2B/nRXMstTgAIUoAAFJr4AAy4Tf445QgpQgAIUoAAFKEABCkxWAT7vTNaZ57gpQAEKUIACBwX8BLyH4pVOSP1QB/orC+atUKg5CDDy8fsGgFh5v1Z+y7ld07Ea7Jz46VtZWf5Rmft71kEwpw8KO0XsMr+BYT9hbK9NAyq4E4oBh2QmGqeoZAF6IwTv7esidoiF0tqm1gHXR94CoDCHA8YyVJHxKPRBiPx4+qx3PZMsnzFY56Fe5xXo9wp3D6UdP/OUqP6JEuj3eBPANgWK6kKtnc6x+7WqKJh73YHDKX/Yf63ityqO/5xqwlQvMIf2HiymcW/QiPbZHDB7hqM6kzFqFtg/mNY1tbF64GGgqVrl9xSgwCEWYKD/EAOzegqMkICUFmffBcg1jvZ2JAnWSllJ7oWq+j+OTQA2RD8XbOg8+McCgKGEln0H+ouyr1ARszvXivbfVsHdu/fM+JLrFHGYU+oPz9pzA0RvAnCY03eUA/1eJ+2b7rXbgssbGjo63GuhpGT2yZYdeMAV5jfFEoacq6pmT9nxZsBs1Fg+4I8t0dt37Tn8W24vU6aqqiqw481nLwf0B475fjUMq6SxccufY/UkqPsVVf3kuqZO8wdeXEC7pCRvptjdPxVB/x+JCmzuCQdKfZwen/L2GGygv2+DRdw90QXVW2YefeadXg9ZJSW5H7BUje3Jjo49i4Au8jp1fij3RsqBuwp4BPpNCVsED4cx5TMNDW07XJd43eOmSFt3eMriUKjtDY8+SFlxzu0KfMnxXbI2TDFZVJS9SET+2+G258CD89JgU8cGdxulpbmHoVfrnGtegK/WN3Z8I9WGlOjGkScdm3h8nbZfXHz2ewOwzYaTExz9eR2KFcGmDvO6Rs91HdCuOxTyccfv0qOBKfsuX7Pm+a5YPQz0p7uSWZ4CFKAABSgw8QUYcJn4c8wRUoACFKAABShAAQpQYLIK8Hlnss48x00BClCAAhQ4KOAn4J3Ia2nROadYtvURQBZD8R4IjgMQSOab7ATtQx3ojx8r7qkNtX7G73rwa+W3nLvdoQT6qwpmz9iv0ytt6HKBzI3OxYD8jfc44wPDHuFlz5BzIjc/4eclS849IrAvbP5/+/l+/Qezrky2Zv8bf/l3tfWrkP78krMqkxV4XqFrzOGpYyXgP4ED/VK+YM77xAp8DNDiSCZFMSvB3DjnyfNEfLdTuif0uzevJLrez5o2na0omGveMPHV4VjTfXXE35/mX8sXzvmQiPX4gc0DR8e1pbAh+DtUNoiEH2LAf/hmgzVRYLACDPQPVo7XUWCMCSQ46d308gWo/gJiPdv339/2GRC5AsC7nUNIdBL3UELLfgP9BQV5x0wJdJs/vvNcrHsgWC+K1yNdB7IB5AzYDTvwgrdgY1GwuaPNPT2lJTm3QGFCw30fwa3Bho5vpppGd2A3Wdg+EiLvP9F7wB/3ZnfjFiiCENkC1bNF9HyFmIcNrwfUpKeWO05D7z9FPjqOnQAeVWizwOrtm2+dD0EVgBMdY014Wv3i4uxcG2LC+8c6ypvT4J9XkVVQRGxVdZoAiyCoAHCEn7pTWXt9P4RAP5LcE/+AYiVEIrutFThOoCa4bdZXbFOJ+SrpSe5DuTfStUgQ6I9VYx4am6CyUcV+GSLnimKJ+x6PvLlDcUGwqWNNovaTmHWpSh2gNSKyP/ZbIiKXKXC6czNOqjdGLCrJ/bGoOl+FF1ZogwWsU5ETRfFWfWPHf7j7GNnMc9juJ6AodXy3B8AaMWOHzobIxmBju3nryICPx9tIYt8P+H2MrGvRisj/iDRgw5D32zYY6E93JbM8BShAAQpQYOILMOAy8eeYI6QABShAAQpQgAIUoMBkFeDzzmSdeY6bAhSgAAUocFBgMOHzpYV551q2/BcAExx3/v/jU9KOrUC/d1g20SD8Wvkt525nMIH+C0pzj+3pyfwmNPKG+4On0KeciVgBX4F+zzB1Qqei/HfC7tkI4JRombjrvQLrvrvsUTBFkFsqi/IWqS13e2QuBtZmTu+3cL9I5n/WNrX8bSh9Gsq1EzDQL5UFeR9WyO2uk+X9Mh2SQL/fe85voL+8cO5KUXzE76BSl0v8G1VRkncyevEjqCxN8TscOb1fLflqXdPmllQHc6buE0tQgALpCjDQn64Yy1NgDAuUlmafhLA8AURfZeW/r7/uDgdWeJ2oPpTQst9Av+nm4uKcfBuo8dwR6D0O+8CrizYIcCYQ2bltPnst0fK1DZ0h9yUjFOhH3yn3Gd8F1LwayefDqPxBoVMEmB3td9JAvykzhLnujDZsoAAAIABJREFUguCmYEPH9xP94VVamHsuLF3lCvX7WU1hCG4JNnT853D9UTeUQL/pcHHx+44OIPMRAEV+BuAo87qqXrGuqTOY6Lqh3Btp9gVxgX6RO6BqHrKdGy+SVZty3mMXR0L9gbB5Y8aH0+ynDchdM4/q/bfq6q3dia4tKzp7voptXGd6lRHBQ/UNHZd5fVdWkn2JqjwIINOz/iQbdUqLc8xbLcy4PNtNMtZXYONCr41CDPSnuUJYnAIUoAAFKDAJBBhwmQSTzCFSgAIUoAAFKEABClBgkgrweWeSTjyHTQEKUIACFHAIpBM+j5x2vu2lGxX4epKT+N+AYm9/EwKTYzP/P/BI2JyB/sTLz2+4OFZDRUHe+VDrVxBNlDHYA8X2AS1K5HDHIw/+26QI9EeGa9bvnu1/Oc+y9bMm0jTwQMC4edmjgtumH7P3jmRZiUP1YzKRAv1V+flZ+6b03AVghWfwvO9E+W1QmIMvY58M1xs/GOhPsNgib0rRwLXo20jgPBh24BURZ11tZdqfWrXu938/VGuX9VKAAvECDPRzVVBgggkUFMyekZmR8V1R/WSq15MBeFNEPn/EO874ZXV1tdllF/cZSmg5nUC/abikJPtMS+UXHif1u/u1UwRftDL3PRzuyloFwcJYAVFcX9/UYf64G/AZqUB/7A/7nW8+8zmFmAfTZK8lsw/sJn1IrYwvWXbPwwo5P9rplIF+Uy5yYnnWnhsgelOKdmIWz6ol165b196YatmXlMw+2dKMHwG61OfGhBdU9Zp1TZ3mdH9NVb/f74ca6B+Ekwmlr7al99qGhq2vJOvnUO4Nv+OPlXMF+nsEsiws+mcLWAnFuSnqe1NVr17X1Gk2+/iaG/NwuvOtZz+qqncCOMpHf/8B4AvBxo6VPtqQ0pKcL0Nh3pAR94aKZIH+6IaZuwG9ynNdpnjzRprr2vwm1qiVce26BA8oDPT7WBksQgEKUIACFJhkAgy4TLIJ53ApQAEKUIACFKAABSgwiQT4vDOJJptDpQAFKEABCiQQSCfQX74w73qBfH9AKFfRLsDtvXa4Yc1vfr/N3Uw6IfXywnkXiuqvYnWo4KG65lbPg+Oc7bjbMN+pyEV1zZsfc5aLHyvuqQ21fsbv4vBr5bfcUKyWFc/JtXsD6waE+RVvQvBfsAMrs447+UWvzJCfvnmEybcdOJyzqC7U2unHys9p5mUfyjs+05InITgtMl/ADrFQWtvUuslPG0MtY/IT+/7xymmwehdCpRKCBQM3OvS1oND7ps/a96mRDvVPoEC/lC/Mu0tErumfM4UtgvWA/T3pyVq/auPGXe759LOGzDXucumuo7Ky/KMy9/esg/Qdspvoet/9WTj3fgjMQZ7RT3pvARnqul7yoXNmWRmBfAuy2FZ7iaicHL+JQp8TO1BWs2HTS0Ntj9dTgAL+BBjo9+fEUhQYdwIFBXnHTLG6VqjIJQK8x/HH5B4FtlqKH3fZ4epQaOvuZIMbSmg53UC/6Yf5Q3jH9j+dB9HPKrBQIMdE++fZ79KS3O9C9Yv9YxAEd+2ZsbylpWWfc1wjGeiPtRuZg4zuq1VxhQBnRMPLYYX8VaCNAdj/b03jH7cOxdi0ZTZxTLUCVQpcqaJnOcz62lI1ryf7ycyj37cx0caNRGtgadGZp/Qi49MQlAORh6PYBoUh1+3nphqOQP/B+TjoBMHZjnvCnF7/KlQfz9Dwj1Y3PfOyn74Ndd78tBEr4wr092/4SPd+SafNvvtx9pRdb1kVCrlS+zYOzIoG6c1mlG0ieEqg9x/+Drs2zYdSKS3KzlfBV6RvI4tZV6bOvyvww3WNHd9J1NfImN/8UyWALwM4J3o6gwnf/wWQG4ON7Y+mGmeSdb0HwItQ1GWg955Ua4GB/lTS/J4CFKAABSgw+QQYcJl8c84RU4ACFKAABShAAQpQYLII8Hlnssw0x0kBClCAAhRILOAn4G2uXlKU9+6ALc0ATorUZkK5lnx92jGnfitZZmEsBforC+atUOjPYxqq+kjd+rZ/9nHAXeQSv1Z+y7lnxa9VXl5e5vGHizmY7+KDY8GGKRnWhY83bhp4Ir+rET99c4ecodgpYpfVhJ7+nZ97yU/42WOsPQpZtjq0ea2fNoa7jOP0/u8NOLDUnGoOubp2/eb+dTPcbXvVN1EC/ZG3SEDWAJgRHWcXIJ+oDW1OerCknzUUuSeL8t8Ju8fkp07p+1lKb2PIhxfMOylsRfJXfb9rgOfmFd/9Kci7BZBvOOY0rU1Dw722zOn9YgduFfN2hIGHcz6RNWvvpWlmgoa7e6yPApNGgIH+STPVHCgFKDBWBcrKzjxeezOejAbmTTffgo1FweaOtrHaZ/aLAhSgAAUoQAEKUIACFIgXYMCFq4ICFKAABShAAQpQgAIUmKgCfN6ZqDPLcVGAAhSgAAX8C/gJeJva3GF4AHVZs/ZemCoQ6jekbto49Cf0zy0wB8FBMD0ipHi6Z1rmovr6ljf9iPm1cpdT6B11obZ/S9WGX6tlBXNOt2FtOHAI5PHROv9hCRauam59NlUbfsYQ2TAwQx6FYFmsPoFcVRPafF+q+s33PsPP5uT2/xWRSw7WObKnmXuNxRyQuHdb1k8EYgLQfR9FMKs7c3m16xBSPxaDLTNRAv3lBXnfFUj/ga4quLOuufULqTbR+FxDQw70VxS4fhOAZzKndBc8Hmx/3Tl3fvtTWTjvElV92HHtk1bP1KVebyEY7NoYzHUVBfMuBfT+6OGapoq03roxmDZ5DQUocFCAgX6uBgpQgAKjLFBWeNbZalmNAI6OduVFyeg9v77+mddGuWtsngIUoAAFKEABClCAAhRIQ4ABlzSwWJQCFKAABShAAQpQgAIUGFcCfN4ZV9PFzlKAAhSgAAUOiYCfgLdp2B3MBfyFr/2G1CNtFM67UFR/FRuoCh6qa269LNXA3W2Y8ipyUV3z5sec1y4pOPdEC72/Ecip0X/fDeiS2lCbOawx5ScNqy8L5PahjiPRaeMeIWTfoWG/Y4gvh0df26WXtbW19aSC8ht+riiYe92BTM0PHfVtzkBv6ROhP7ydqo1U35eW5h42pXvK/Qc2cMyLlBXssiGXrw5t/kOqaysL5nxA1aqH4Iho2ZdhZZ5X29Tyt1TXDtf3EyHQ77UxxOu+9DLzvYaGeEJ/RWHebVC5qb8PilWv7daL3evcb3/KC+ZmC9AEYNZgfmNSrZ/yhXnXD9ggYTYLrW9z3kOeVSxZcu4RgX1h8/aL/IO/S/G/kana5/cUoMDgBBjoH5wbr6IABSjgKWB24L71Vsachob2p1LtEo1VUFqScwsUB1+jJAju2jNjecsI7tjldFKAAhSgAAUoQAEKUIACQxdgwGXohqyBAhSgAAUoQAEKUIACFBibAnzeGZvzwl5RgAIUoAAFRlLAb8C7vHDuSlF8JNY3v6fOl5fMO016dB0Ep5lrE4XUzXeHOtAfCRgfLisBXNxvrHjgtd16daqgelV+ftb+qT2PKbD44Px4b2pwjwOAr8D90uL577V67WYITkhmFVe/zzcNmOzLvm1ZPwPko6nGUFGQdz4gawDMSDVv7vVauXDuEhU87jgN3DMQX1E4/2yo3X9QpgI95k0AtaHNv/R5D8jSBXnZhx2371n3myLMfO2b0vMEBKWxuvy+ZeDDC+adFLZ0I4CTotcy0O+akLi3UHhsvvHaaON3DsqL5n0Qtq4WYGayOfDa+CAiX61p3mzyWppsHZV9KO/4zIA0AzjDUe762lDrXe7r/Ab6I+tuak8NgGLHPfbLrFn7Pp7qbSax8mb9WdO6utxvCTDfx22CSbABwWPccW/E8Lu5wue9yGIUoEASAQb6uTwoQAEKDJ+AlBbl3gzRmyG4JdjQ8f1Uf/QtLs7JtwHzB1rsdH5bVFfUN3X+Yvi6xZooQAEKUIACFKAABShAgZEQYMBlJJTZBgUoQAEKUIACFKAABSgwGgJ83hkNdbZJAQpQgAIUGFsCfgP9Hie2twl0cU2o7Y1EI1q26JwT7O5ANQQfjJUZzUC/6UNlwZwKG9ZjAmRG+9QFyJW1oc0PJ5kZqSyYe7Mq/gMC62C5BIF+j1O6VXVZ3fo2Ex72/FQVzJ6xD9PvA3BRKquKornz1UbQEXbenbJ+E+Z/I+trsOXLfsbgHUzG+gz0Lk92gn7lgvnvUitcD8h7HAP1DMRHT3C/F4KPOcpuh1qVtes3taS4U5xzUpcZsK56vHHTduc1cWtW8dsM6S1P9QYAjzXSEs4KLF6z5qmdI3X3ToQT+o2VeyMQgCeyZu29NFm4PXLKveLXsU1AUXPvTSGuE/qjZber2hfUrX/6N8nu6YqFc2+H4EuOMq+GLS1c09T2gvs6v4H+yG9M4bxLbNUH+39jFLYIvlITar0tVd6sYuH8fIhdA8UeEfvSmtDTvxuwpl33vvk9hSVL65o2/zbZ2ozbvKDYKWKXuesfqfXNdigw2QQY6J9sM87xUoACh0ygtDj7UkDuj+4ctgX6s67w1JtCCR5KS0pyP2Cpmge9kx2dausOT1mc6JpD1nlWTAEKUIACFKAABShAAQoMWYABlyETsgIKUIACFKAABShAAQpQYIwK8HlnjE4Mu0UBClCAAhQYQYE0Av0DTmyPdrHGK0hdVVUV2PfGSx+FjTshOMo5nNEO9HudtB8JxUL/dfqs0x6srq4OO/tryu+d2vPvAtwIIDBwarwD/V4nkwP6nB0IVKxu3PRn9/RWlOSdjF55AMBCP1bLC95/ZC8yggDm9ZdXvOIVADbfL12Ql2NZ8nMAefFLy3sMppzHSfvmn9cgQz9d29D2iruuZQvmnmNbeMh14rkplvCEe/dbCSJ1qrwu0BU161vXegWgS0ryZk7rte6A6scdmxMeDWe9ffmaNc93xfrlWXeS/pvrImMQPDogTC767drmtps9bkuzqeBfVHEDgAyI/nfWrH3f83sSe7LbfKIE+isXzr1Cgfv650lhQ3B3Vlfml6pbWva577X9U3tuUOAmAIe5fNIJ9JtL9wjwhWmz3nWv1z29b2rPd6C4ZsDmFsV3ate3mvs87mT/dAL9fW/CmG5yY8sdYwgrcPv0rsxvucdtypjfzL3bXrwckB84Nuq8agesEudvhmfd5t4P6CdrmtrWJbpfpvbgpyJyiaM/mzPQW5pqc8sI/lcRm6LAhBZgoH9CTy8HRwEKjKSAx2n7pnnzALBRVKtVrLcjzxPAcQL9OIBswLkjG9stoHJtY0eq3cMjOSy2RQEKUIACFKAABShAAQr4FGDAxScUi1GAAhSgAAUoQAEKUIAC406AzzvjbsrYYQpQgAIUoMCwC/gN9CcIqZr+dKniKYi+aP6DQN4FYK5HILev7wpbLVxQ19y6yj2Y8sJ5F4rqr2L/roKH6ppbL0s1aK8AvYpcVNe8+TGva/tPwQaOdn3/VwjWicoGBWaK6gIFSiA4wrsPicPwFQvnXQWoOX3ecaJ/JGsSBHS1wNqv0HOhmA/B2fGbBSI5lB1iobS2qXWTu33P+k1YGngeFp5S1bClcoT2vR3hnxIaKh6oXd96pdf3Zs73bsv6iUBWuL6PzLklCNqQly1oniqKInmZgeONXZYw0G8KVBTMuxTQ2EGbzqbMSem/UOBZ848WZJpCKwAsHri+9DmxA2U1Gza9FLemFuZdL5Dvu+fB9F9EHlPoP6Lr9jhALwaQP3AuEtft3vCgQI8F+8Ka0NO1qdZsqu+9A/24E4q4tZCqrtj3NgJPrgk99dfYf04npB63/grybgHkG6nu1cqCvGMUYjZmuDeT7IFivYq+3leHZAuQEz1s1WtIb6nYi+qan25zfunl5Lr4HwfeEBKEauQEe1UUCmSx+55W1a0qVvHq0Ob/8/zNiH8TQNI1neBNFeamNm95eFRFmgHt7Rs65ouiCsCJjrYTvjlkWfGcXLs3sA6ix/aXj977KroKkIhR5H5RLIK5Zwb+hvl5K4nfZcVyFKCADwEG+n0gsQgFKEABvwKLirJLReQXAA7+MeTv4j0i+vH6hs5H/BVnKQpQgAIUoAAFKEABClBgrAkw4DLWZoT9oQAFKEABClCAAhSgAAWGS4DPO8MlyXooQAEKUIAC41fAb6DfjDBhSDXJ8BVoFcURELw3VkwgV9WENt/nvmykAv2RsRTkLbch9zlOw041idsBaQW07GDBxIH+JGH4xO0oXhTBHu0LNicN9A+ufnkdoh0Aivs7oVj12m69uK2trcerY+ZtAD3IME4fTgXk+L4xehjmcdF/Sxp+HuR89FWteEUt+0J30NvRF6koyPsyIN/02jSRdEwqr9uWvWx1c9tTXuXi751Ih26tDbWZtob08RFUT7t+9yaXkQj0m04m2UDjPYa+U/w3ADgTQN8aUuyFoLw21BpyXuQxhlcBmM1Cn/Y936nXEAZj9eEF804Kiz4BwZw0J6tLFDfVrG/9vteJ+6aupYV551q2tWpAqN9fI+EDGwluqQ21/Weiuv1Vw1IUoEA6Agz0p6PFshSgAAV8CJhXdgl6bhfVq5LsCHXW1GYLrmpo6DAPQ/xQgAIUoAAFKEABClCAAuNUgAGXcTpx7DYFKEABClCAAhSgAAUokFKAzzspiViAAhSgAAUoMOEF0gn0G4xli845we6xfgKVpQlOY4+ZdYnId6btz/j2vik990DwMQfmPbWh1s+4cUcy0G/ariyY8wGF9eCBU+DfnWKin1XgYoEud55Kniq8XVUwe8Y+ZN0DlY8ktYoEmHW1lWl/KtwbuEMUHzH9SXZCv/k+Eup/Y/oXRXFzwjci9FVkAxJCpn2VhuX9YuNxR3+eyZzSXfB4sD16Unq8RFV+fta+qd3fBuS6FCHpsIjchrD8XC27GcAp0dpSBvpNuYqSvJPRix/5WFumePjAqe81Vmb42lXrfv/3FPMnlUV5i9SWu33MdZ+X6Gpk4NrahrZXEtVdWTj3IrXxSL+lwhZgRc36VnNg6JA+EynQbyDKF8w5UyzLuLhP6h/oFDnBXr4Ynm49HNgXNsH8hY4C19eGWu9yXuDh9IwNKbJU8gHbvCHjqBQT8ZRmyGV1DZsjbxhJ9BlMoD9yj+bnZ+2f2nODAjclvUcPNvwsRK6tbd5sNsUk/aR5v5i6XhBLr6lpalvHMH8qXX5PgeEVYKB/eD1ZGwUoQIF+gYKC2TMyrYxKy9J/VsW5AGZF3lQEdEHwKmzU2Jb+d0ND55/4BxAXDgUoQAEKUIACFKAABca/AAMu438OOQIKUIACFKAABShAAQpQwFuAzztcGRSgAAUoQAEKpBvoj4rJ0gV52ZbI5yAoheKEaKi5C8DzgD4owL01obY3TPnKgnkrFPpzh7ZniHykA/2mP32h+MMqRPUaAB9whG5N37cI9K5ps06rqa6uDg+zlQmk/xWKRlv1+6s3tHWajEl54dyVfgP9Mc/KgrxjFLgakMsBnB45pLLvlPO/QxF01r+sYM7pNixz+vnx5noFehSybHVo89pUd8PSonNOsTRwrapWicrJjjl/FWI2CWT+oLap5W+DDT/H2o+0Y2d8WqDlCpzmmJM9AryokDrb6r1nddPvX07VZ+f3VVVVgT3b/3KeFcanIHoegBMdGxTSrtusnf3bDrtNoWajAwRy17RZe26urt7anU6/vMpOtEB/370W9bf1s9Gg/jHRse8BsBUqP86SPdXVoa27zb+XF+R9VyBf7PdRBLO6M5dXt7Tsi/2bh9OTVs/Upas2btwV2VCjh1VB1Gwemu26t9fblvzXYUefutHc26nma6hr2tGXKwGcBSA29ujvgGy0A/iJ3/44+5vkfhly3alc+D0FKOBPgIF+f04sRQEKUIACFKAABShAAQpQgAIUoAAFkgow4MIFQgEKUIACFKAABShAAQpMVAE+70zUmeW4KEABClCAAhQ4FAIVC+fe73zTgEJvrAu1/eehaGs811leOCdP1DKngL8jMg7Fiz22nl//m7bXxvO42HcKUIACFKDAYAQY6B+MGq+hAAUoQAEKUIACFKAABShAAQpQgAIuAQZcuCQoQAEKUIACFKAABShAgYkqwOediTqzHBcFKEABClCAAsMtUJWfn7Vvak8NgOJI3QpbLVxQ19y6arjbGu/1VRbMqbBhPSZAZnQs67undJcHg+3mJHZ+KEABClCAApNKgIH+STXdHCwFKEABClCAAhSgAAUoQAEKUIACh0qAAZdDJct6KUABClCAAhSgAAUoQIHRFuDzzmjPANunAAUoQAEKUGC0BJYWzHv/FPT85YnQH97204eKornz1UZQgJnR8tsUKKoLtXb6uX68llle8P4ju5F56urQ5j/4GUNeXl7m8TPkXuebDADcUxtq/Yyf61mGAhSgAAUoMNEEGOifaDPK8VCAAhSgAAUoQAEKUIACFKAABSgwKgIMuIwKOxulAAUoQAEKUIACFKAABUZAgM87I4DMJihAAQpQgAIUGHMCFQvn50PsGgWezETvilShfhNq70XGEwAWOgbz6Gu79LK2traeMTfAYepQVdXsKXu3Zf0EkAss6IqaUJsxSPqpKJh3KaD3A5gaLbgb0CW1obYnU13L7ylAAQpQgAITUYCB/ok4qxwTBShAAQpQgAIUoAAFKEABClCAAiMuwIDLiJOzQQpQgAIUoAAFKEABClBghAT4vDNC0GyGAhSgAAUoQIExI1C5YP671ArXA/KeSKcU7ZZixaoNreYEenV39ILi+Uf3hO2fA6h0fLdbVZfVrW9rHjMDG/6OSGXB3JtV8R8QWAC6ROS2abrne9Whrbs9mpPKwrkX2or/cbzFwBR7ImvW3kurq7d2D38XWSMFKEABClBg7Asw0D/254g9pAAFKEABClCAAhSgAAUoQAEKUGAcCDDgMg4miV2kAAUoQAEKUIACFKAABQYlwOedQbHxIgpQgAIUoAAFxrGA52n7ChvA8xCsVOBZMzwLMg2qlSood5w2byL/tgi+UhNqvc1rA8A4ponrusdp+6bMHgBrBVJrQ/ebfxDgDABXAHj3wEr0ObEDZTUbNr00kVw4FgpQgAIUoEA6Agz0p6PFshSgAAUoQAEKUIACFKAABShAAQpQIIEAAy5cGhSgAAUoQAEKUIACFKDARBXg885EnVmOiwIUoAAFKECBZALLFp1zgt0TWAlgYVpSClsFP58+a+81k+TEeSkvmPtxAX4A4LD0rOR127KXrW5ueyqt61iYAhSgAAUoMMEEGOifYBPK4VCAAhSgAAUoQAEKUIACFKAABSgwOgIMuIyOO1ulAAUoQAEKUIACFKAABQ69AJ93Dr0xW6AABShAAQpQYGwKVFVVBfa98dJHofgOgONS9lLxJix8PuuYd/2yuro6nLL8BCpQUZJ3MnrFhPorAQSSDs287UB0NTJwbW1D2ysTiIFDoQAFKEABCgxKgIH+QbHxIgpQgAIUoAAFKEABClCAAhSgAAUoMFCAAReuCApQgAIUoAAFKEABClBgogrweWeizizHRQEKUIACFKCAXwET7N+7/S/nWorLVXURgJMATEUkmI5tAJ6E4GdZx+xtmCSn8iekqyzIO0aBiwH5ZwBnATgmWniPAC8CeDhshR9c3fT7l/36sxwFKEABClBgogsw0D/RZ5jjowAFKEABClCAAhSgAAUoQAEKUGBEBBhwGRFmNkIBClCAAhSgAAUoQAEKjIIAn3dGAZ1NUoACFKAABShAAQpQgAIUoAAFKDBpBBjonzRTzYFSgAIUoAAFKEABClCAAhSgAAUocCgFGHA5lLqsmwIUoAAFKEABClCAAhQYTQE+74ymPtumAAUoQAEKUIACFKAABShAAQpQYKILMNA/0WeY46MABShAgUkrUFaSs1IVH+kHENwabOj45miBFBWd/c6A6EaBnmL6oJCXwyrnNTVt+dto9YntUoACFKAABShAgeEUYMBlODVZFwUoQAEKUIACFKAABSgwlgT4vDOWZoN9oQAFKEABClCAAhSgAAUoQAEKUGCiCTDQP9FmlOOhAAUmnUB+fn7WjOm7P24Bc22gdffeGT9raWnZN+kgfAx4slmNVKC/pCQnRyDXmClQ6N0NDR0dXtORbqDfb70+pp5FKEABClCAAhSgwIgIMOAyIsxshAIUoAAFKEABClCAAhQYBQE+74wCOpukAAUoQAEKUIACFKAABShAAQpQYNIIMNA/aaaaA6UABSaogJQWZ9+FaJi6b4x6d7Cx87pItpofp8CksxqJQP/i4uxcG7IOwLFR7Nct6KK1jZ3t7uWXTqA/nXq5zClAAQpQgAIUoMBYEWDAZazMBPtBAQpQgAIUoAAFKEABCgy3AJ93hluU9VGAAhSgAAUoQAEKUIACFKAABShAgYMCDPRzNVCAAhQYxwLLzjvj8K5pmasVcr5jGM8gIAXBYPvr43how971yWg1IoH+kuwLbZVfOSdMFNfXN3Xc5Z7EtAL9adQ77IuFFVKAAhSgAAUoQIFBCjDgMkg4XkYBClCAAhSgAAUoQAEKjHkBPu+M+SliBylAAQpQgAIUoAAFKEABClCAAhQYxwIM9I/jyWPXKUABCuTn52fNmL67WoDyfg1BcNeeGctbWlr2jZZQaUnOLVB8I9a+CB6qb+i4bLT6Y9odq1aH0mQkAv1lJTklqqgFMDU6lh6BLKtvbF/rHls6gf506jXtuOsGsEPUKq1v2rLpUBqzbgpQgAIUoAAFKOAUYMCF64ECFKAABShAAQpQgAIUmKgCfN6ZqDPLcVGAAhSgAAUoQAEKUIACFKAABSgwFgQY6B8Ls8A+UIACFBiCQGlhTh4s/BLAGQCehY2PBps72oZQ5ZAvHYuBfjOosWg1ZOwkFYxEoL+qavaUt9/MuE2g15muKOSuI4/qvbm6emu3u2vpBPrTqde0w0D/oVxJrJsCFKAABShAAb8CDLj4lWI5ClCAAhSgAAUoQAEKUGC8CfB5Z7zNGPtLAQpQgAIUoAAuFf/9AAAgAElEQVQFKEABClCAAhSgwHgSYKB/PM0W+0oBClBgnAiM1UD/OOEbtm6ORKA/nc6mE+hPp15TloH+dMVYngIUoAAFKECBQyHAgMuhUGWdFKAABShAAQpQgAIUoMBYEODzzliYBfaBAhSgAAUoQAEKUIACFKAABShAgYkqwED/RJ1ZjosCFKDAKAow0D+K+I6mGei3SuubtmwaG7PBXlCAAhSgAAUoMBkEGHCZDLPMMVKAAhSgAAUoQAEKUGByCvB5Z3LOO0dNAQpQgAIUoAAFKEABClCAAhSgwMgIMNA/Ms5shQIUoMCkEmCgf2xMNwP9DPSPjZXIXlCAAhSgAAUmjwADLpNnrjlSClCAAhSgAAUoQAEKTDYBPu9MthnneClAAQpQgAIUoAAFKEABClCAAhQYSQEG+kdSm21RgAIUmCQCDPSPjYlmoJ+B/rGxEtkLClCAAhSgwOQRYMBl8sw1R0oBClCAAhSgAAUoQIHJJsDnnck24xwvBShAAQpQYPgEKory3wm7ZyOAU0ytCuwQC6W1Ta1827oP5oqiufPVRlCAmdHiT1o9U5eu2rhxl4/LWYQCFJhgAuWF8y4U1V/FhqWCh+qaWy+bYMPkcCgwKQUY6J+U085BU2BiCbhDy5boRWsbOh8DIGVFZ89TsT8FoBTACQAsAF0Anofgwe7eKfeGQm1vuEVKSvJmWuj+DBTmD57TABzW92Cpb1gqW8TSuw9/h11bXb21O01NKSnJfp9lyydhoRKKkwBMjdbxtgLPieoj3fbU+7z65dWWOzwPwa3Bho5vussuO++Mw7umZa5WyPl9Y5GXwyrnNTVt+ZvD6rMKLRPIMdHr9wB4EYKVNqb8uKGhbUeqev14uNpOdMmEs0plU1Awe0amlVFpQT9hi57tmIewQv4qquZ/5PjJzKPft7G6ujqcqr5Egf6qqqrAju1/Og+in1VgoaOdyL0hinvC1pRfeM23u82iorPfGRDdKNDo//gyYF0NKD6cZReXZF9oq/Q/oKSyiHwfvTeWFOSeGA7obwCcGrtOFNfXN3Xc5aeesqKc61TwQ0fZpyXDXlRf/8c3/VzPMhSgAAUoQAEKTFwBBlwm7txyZBSgAAUoQAEKUIACFJjsAnzemewrgOOnAAUoQAEKDF6Agf7B25krGegfmh+vpsBEExhLgf6lC/JyLEuuMca2rXev3tDWMdG8OR4KjKQAA/0jqc22KECBQyLgFejvhd1q2YEHIFiYotE9gP5rsLHzZybjboLOO9985nMK+XosxJ/k+mcRkIuDwfZOPwMrKcnJsRQ/B5Dno3yXAN/ZuXfGt1taWvYlKz/UQL9l9QQszfgRoEujGx4SNfe6ql6xrqkz6Czg3ijgY2zuzQRxl0xUq0Q2+fn5WYdn7bkBojf5WHemmj/aYl3R0LDl98m8vQL9NrDSAlZCcW6KuTLh9M8GGztW9h2S4P0ZzpC+s4VU9Q4l0G+i/aXFOfcA+Jf+NgXBXXtmLE91v+Xl5WUe847uR1Wx7GB/5dvBxvab/ax9lqEABShAAQpQYGILMOAyseeXo6MABShAAQpQgAIUoMBkFuDzzmSefY6dAhSgAAUoMDQBBvqH6scT+ocmyKspMLEExkqgf1nxnFy7N7AOosdGhFVetzLCi1Y1Pt0+scQ5GgqMnAAD/SNnzZYoQIFDJBAfWpY7oPoxAH1/MKT+hAH57Myjeu/d8WbG3YBelSLY7qhRn0PAKgsG219K0owsKsr9ZxH9b59hbWdVv+4OB1aEQn94O1H9Qwn0C/RzAH4A4OTUTJES2y2gcm1jR0us/DAH+ie0lZdxcfH7jg4g8xEART7nIFbMvC1hRbCx44lE18XdG8Ca6IYSv/eGDZWvBJvab0sU6k8VvHf2bTjLDjHQj7Li3MUKXQUgs+/BAtuQIUWpNuiUFZx1ugasDQfelHB8dGy7bbGWNDRseTLN+WNxClCAAhSgAAUmoAADLhNwUjkkClCAAhSgAAUoQAEKUCAiwOcdLgQKUIACFKAABQYrwED/YOX6ruMJ/UPz49UUmGgCYyXQ7+5H1Pn62lDrXRPNnOOhwEgJMNA/UtJshwIUOGQCHqFlZ1svqGANVJ+CSgaABSIwJ9Ef5+rQ3wGsA3BFNMxvA+iEYjVEtihwnIiWQiMn/h/muvbR7W9Puaytra3Ha5BlJbkXqeovAUx1fL8TgDnley0CgT+gN/wey8IHtO/E8AF9Myf11zd23JgoUD3YQD+ALgD7AcyM9ms7FPXa52A+nlYCfXLq/p6lqzY+uytaTpYsOeeYri57Smx8mWJ/VoEvOcb76161ro3952l2T/iwWWdtq66uDjvNJoHVgCViNkPsnzb114AWOr6IrD2F/CwA3aS2vdcW6xwRfBSAKRdwlP17GFZhY+OWP3uvvZyVqvhIgptvp1l/FrRZxXobgjxRXabA6a4NLV2AXhls7HzYq57hDOk7609Vr3mrQVbW3qNi12So/U+wYDY3nBj9t50ielmPHfhDrMyMrv07Y+u2rOyso7TXMmt9Tux7UVxf39SR9MGirCj7ChW5L2akwOaecKA02aabQ/bjx4opQAEKUIACFBhzAgy4jLkpYYcoQAEKUIACFKAABShAgWES4PPOMEGyGgpQgAIUoMAkFGCgf2iTzkD/0Pwmw9XlhXNXyoBsiN5aG2r75mQY+2Qc45gJ9BfMKxFobSwPp0CPQpatDm1eOxnnhWOmwHAIMNA/HIqsgwIUGFWBBIH+7SJ6ZX1D52p3EL6qqiqwY/uzN0L0665wdGwcr0OxItjUYf7AUOfgSkryZord/VMRXOL49+1i28X1zX/c4oZYWjD7n3oCgUYBZh/8TmvC6L2qsfFP293lTUj58Om77gHEvGEg9nk1oFq4pqnzBS/oIQT6Y9V1KfCt3Xtn3NHS0rLP2UaC/uy1RMvXNnSGEk28u08ieKi+oeOyZAtlMlqVlmRfD5XvOwL0O0TkE/UN7Y95beAoK879kEIfB3D0QUv5drCx/WYv2wT3hg3oPd1h+8uh0NbdruuktChnMQQmsN5/ir8CWzPD4eLVoa3/524nVfDeWf5QlTVtuOsGsEPUKq1v2rIp4Totzr0N0Jv6vxcEd+2Zsdx9H8S+z8vLyzz6yO6VBzZcXOy45tZgQwcfhEf1vwXYOAUoQAEKUGDsCDDgMnbmgj2hAAUoQAEKUIACFKAABYZXgM87w+vJ2ihAAQpQgAKTSYCB/qHNNgP9Q/ObDFcz0D8ZZvngGMdKoL+qavaU/dsOu02h15neCeSuabP23FxdvbV7cs0IR0uB4RNgoH/4LFkTBSgwSgIeoeUdUF0abOr8baIu9QVzu+51BedN8ZTXegXPE53sHT1x/hFHYLutOzxlcSjU9kaivhUU5B0zJdBtNhPkxcqo4qp1TR0mZB33GWKgP+np66Yxr/5AkDTEPJhA/2SzMqfzd03LXK2Q86OTaovi6vqmjp8nu5XKinKuUsG9jjX1tGTYi+rr//im+zqPe8OGyleCTe23JXrjg6mjtCj7gxAxm2Fib28wf3nfEGzouNPdxqEK6adTr+nTYAL9ZUVnz1exg863VCTanGPaWFKQe2I4oL8BcGrUIeFmnlH6OWSzFKAABShAAQqMsgADLqM8AWyeAhSgAAUoQAEKUIACFDhkAnzeOWS0rPj/s3cv4HFV9d74v789Sdu05XLKRfHIRcWDQFuk08JbC3Ry6aRtknItvIBIUVRA8C8crxzwclTgLypeUNDjUZQjCEHAJmnJNJcpUqtNUm0TilVUoCpHSpFLL+Qy+/eyJjPpzp49M3uSTDqZfOd5fB6bWXvttT5r7aHTfNdaFKAABShAgaIXYKB/dEPMQP/o/CbD1Qz0T4ZR3t/HQgn0Ty519pYC4yPAQP/4OPMuFKBAHgU8Qsvfj7R2X5UpsGyas7RqdshWaQIw3dE8X9eGq+beDtWP779OfxJp7bnc3c1w1dzPQ/VzQz8X+UKkZevns3G461eRu9e1bL3a67rRBfr1u5HWHrNScthJBNn6kW3H/ZEE+iebVTg8+2jEZAOAoxPeOxDQRZFIz45M86M6dPLxGrAeB3BUvJxiJ0qkIhLZ2uO+zuPZeOy1vTPPS7cDveN6qa6cc5sCn0z+TBStr+6bWee+Npfgfb7KmjaOJNBvTqA4uGx3gwoq9z+j3gsXzPvuRSfpTLI933yfAhSgAAUoQIHiFWDApXjHlj2jAAUoQAEKUIACFKDAZBfg953JPgPYfwpQgAIUoMDIBRjoH7mduZKB/tH5TYarGeifDKO8v48M9E+u8WZvJ5cAA/2Ta7zZWwoUpUBKaDnL7vFJBI9A9V5LtOaxlp5oNqjqqtkXqsoDyXLZAu7Z6nO/n0v9owj0v2qLVLe0bP11tvYtrZp9nq3y86FyivUokZpIZOser2tHEujP1oZ07090q1z7vWzZ8QfH+srMCQ4LE9e+ImqFm9u2bEqdR3PuU8XFQz/3+WyY8h671z8vMfus5uiTTzvvk6+Qfi71mvaMJNBvrgtXzbkeiq8PPctpFi6Y08HClXPuBvAhh6fnqQW5jinLU4ACFKAABShQPAIMuBTPWLInFKAABShAAQpQgAIUoMBwAX7f4YygAAUoQAEKUGCkAgz0j1Ru8DoG+kfnNxmuZqB/Mozy/j4y0D+5xpu9nVwCDPRPrvFmbylQlAIjDfSPNABsEN0B97EO9OdS/ygC/WmD4O6JktIe6BNTX+9fvnrD9te8JtV4BvonulWuD+WKRScc1DutdI1Czkhcm59Af/XJs3TAWgdgXuI+/QJZ0dy61SwmGHrlErzPV1nTmJE+zyknHgC7xLYrm9uf3OLsZzg890jE1Cz2OTH+8wwnI+Q6pixPAQpQgAIUoEDxCDDgUjxjyZ5QgAIUoAAFKEABClCAAsMF+H2HM4ICFKAABShAgZEKMNA/UrnB6xjoH53fZLiagf7JMMr7+8hA/+Qab/Z2cgkw0D+5xpu9pUBRCjDQP+cmKL44NLhpdmHPJQjunigM9CNvix9yfShzGceRPhuJNsmSijk/E8GFyTaK4rrmtu47nW3OV0g/l3pNe0Ya6A8Gg6WHHdp3H4ALHM9Qys771ZVzlyp0NYBSU04Eq1/855QLurq6+nMdQ5anAAUoQAEKUKB4BRhwKd6xZc8oQAEKUIACFKAABSgw2QX4fWeyzwD2nwIUoAAFKJAqUBcKHq7Alaq4TEROABAAEAPwVyhaAyWBr/2i9TfbRhvoX7nypCl7X5xRK6rXAAgCODTRmj0AtgnkQcC+pyHa9aLXONWE5s8WoA3AEYn3n7dgn7U6unnY6fTpxriufP75auNBCKxEmday3tK6+o0b96W7ZrRtdtY72kD/ytBJM/fpjJUQvRzAKQ6/XgBPA9JgWwN3r2n77bN+5rl7PAE8YfVPXb56w4bXqqqCh0wbwMWAvB/ASQBmJOo0Y7PetuRbMw47bkN9fb2ZJzm/HH252lX/ywC2QOXHZbKnvj66bXemylcsWnSQXdq7BkByI8VnYZUuamzb+LezK08/KRYbuBGQmoRVLwTfamzv/GTaORIKHg5YqxRq8hXOfo/IOFPbPfz9OA6NUabCyytOPdayS64CtA7A8QCmJsrn5OunQcky7udToc/YKDlzbfQ3f81UT+pzrTc3Rru+lO3eNaHg7QL5uKPcdY3RzmE5GI86ZPlZwdmBgHW1qoYBHJf4vDNFX4TiV2rJj6cfvqexvn5bX7Y2mPdrQ8GbABnKeqnI+U3tHQ+bZ6hsQK61oVeKyjGJun4tomcnP+NGEuivWTzvTBHrEQCHOdr3QBn2XpnteUnXH4+5OPQcua9xtxnYP16DnxtyGYCrhuadwoZgp/l8UUu+3tTWsTG+9SZfFChyAQb6i3yA2T0KTAaBkYaWRxoANqa57ArvHAPzpe3lFwNVEFxgCRYpcKTjy1La4cp0AkCx7tA/Waycg7684sRjB6ySi2FjKQTvBPAmx5eAdPMjLzv0m5uFq+beDtX9X2Q8FovkErzPV1nT1tE8z9UVsy9TkXuAwX+AEUXrq/tm1m10/AOMy8IW1VXNbT33TobPWPaRAhSgAAUoQAH/Agy4+LdiSQpQgAIUoAAFKEABClBgYgnw+87EGi+2lgIUoAAFKJBPgcGw+vSPi+JGR2A79ZYmkGnpf1uQr9mKZgDHmkIKvCIWwo1tnZuytFNqQwsugeq33ghUz8pSdo8Kbpl++N6vugO1ZpO3o2bKQxCsSNYhkCsaoh3md8TZXlIbCt4LyKVD1ypuaFjfeUeaC8ekzc66RxroX7lwYdnrU/tvUOAzGcdpcFBsiK5BCT7S2NL1XCYUjxDvU/0xrZwSkBUKfC3rvYDfaIlc0tTS8eds+Mn3fc+5wb68BJGPNkY7zMZ+ngFgj0D/P21Y4YDaZ6rgVkeQPdmEuxujnWYRwbBXfIEBpt8O4INZsx2DAeXVpQHrykdaN+3y23d3uXwE+murgsdgAN+BynLHwpV0TdwjwK3Teku/nmlRi9/+mXm6b0r/oxCYoLwZsb0Q1DRGO6OZ6qgLLTALKH7kKJN1oY173P18Fi0/KzjHssTcxywmyvwyc8/C9WWHv+2n2RatpAT6oZ+GaIvY1sMQJIP8yfs9VTqlL/RIZOsL5ge5BvprF5+2EGI3uML860swcM6j0d+ZxRojeo020F92xNtv3ffiXy6FjTsyfsYPfj7dX4Z9V4108cGIOsiLKHAABBjoPwDovCUFKDC2AhMh0B8KnTSzNBD4hAAfA3BwrgKTKdA/2azMXAiXzz0dlv0tQOYnQ+U5zJE8Bvqzn/6Qr5B+LvUaq1EF+qtPPEoHStoBmF0jzGuX2HZlc/uTW8wfqqtPnqUD1joA8xLv7wiolq9t6/lTDuPEohSgAAUoQAEKTAIBBlwmwSCzixSgAAUoQAEKUIACFJikAvy+M0kHnt2mAAUoQAEKuATiweqd078riit8BH+TV/9JgcMFOMT8wE+I1txn3wszbgf02hzuY+r+RSkGVrlDqnWL51+mwD1DdSlWP79bs57IXn1m8KjSgDh/l7xTgYqmaGePe3KMdZuT9Y8k0L9iyalvsfsDJtC+OKdJrPKCBOzLGtq6Iumu8wjx/gOCCGxc6nusVF6wLXvFmvau32Rr3zmhdx/aj5J7BDg7W9mh900AGHJn2ZF7PuG1Y7pnsBu4P30wP3X397hxX6D+jb6/x3e74gX1j2IHqhse3/SX3K4bLD3Wgf66imBYY9a9EDUbkubyWm+Vxi5Zve63f8/lIq+y7nC7c/d2r/LxRToHiZnfFzjeT/tsJsusCM073ob1OICjBocCm/unlS5pbt74ksd9pCY0//0CfNPHIpX9l/sMn6f0WXAvbCz2CPObuoedsJBLoL+mfF7QvUhAFY9PKbHOG83CkjRz0fcO/SLyRbXNfxP8f8Yr9J7pR+z7sN9TEEY7L3k9BQ6EAAP9B0Kd96QABcZUoNAD/ZWVp/ybBfsRGTxWy+tljtgyqyiHVgYrdLpADk8WniyB/slmtXLlysAru7abVbZfSLdaW6EvCmSvY+KY/3abL1LJo80Y6B9loN9syh+unHM3gA8NOQtuiLR0x3dVqKo65QxL7bUAZibef2jXy1Mu6erq6h/TDzNWRgEKUIACFKDAhBdgwGXCDyE7QAEKUIACFKAABShAAQqkEeD3HU4NClCAAhSgAAXM71XrQvNvVMV/uoLbsTf2SdsowGM28CcLeIcCSwEs9Po9eLZA/+CigbLvCWSVS91suHavAtvNz2Vww7bL3vjZO5zlVPW7Teu7rnVmMJZVBN8RsOPB/KMTZZ+3YJ+1Orr56UwjWxeaV2vDeliA0ni5NAsB8tHmZLtyDfSbAPwASh71CPP/QwX3QRE/GUEgb4Lq+wHMdo3nLqhV17h+00Yvm4yB8niQHj0QWaPQLfF7QKvNr/Q9dr3fHrBlyS8e79iRbgw8+7L/Hj9U6D/i1wpOE8UlAN40VJfCVujHmtZ3fdtdv8cO/Vke8OGB/vjijZ3THwBwjvN+ib4PtSvdHAUw4t3RTc5kz85njrCskkDy3mr3f2fYggfFVxAo/Vby/Vj/631rf/nbF90nFnju3O7Xd7DyEffDCV4bmh+CogmC6YnnLFLWV3pOuhMAloVOf6uFgV8K5DhnPdlO3qgrn3++2njQMd89T14wddaGFlwE6I9d89Z81v0S0AcU8jIgJaJaHl9YIMM3d80WPk9dxJBxCo4o0F931mlvUyvWDMg799c+ugUlw8atYuG/wu7fkDx9BYDvQD+AF6GYlRiLGBRbRPBwpv+GKNBviby3ob3jQf4XmQLFKsBAf7GOLPtFgUkkUMiB/uWhk97cHwi0usL8e1Tk3oDadx00y/6918rBpVWzz7NVfp4cxskQ6J+MVuGq2ddB5RuuXfm3qsptJVMDLWvX/nZn6hfLEw7qnVa6RiFnJN7LY6B/7u1Q/fhQGwQ3R1q6v+RsUy476eerrGnPaHboN9dXV85dqtDVSPxDjECfmPp6//LVG7a/Fq4adlKBLSIXNrdsHXo+J9HHLbtKAQpQgAIUoEAWAQZcOEUoQAEKUIACFKAABShAgWIV4PedYh1Z9osCFKAABSjgX8AjWG4u3m7ZuHj1452/dddUWxU8BgNiNlZb5nwvW6C/NrTgUoX+aChED/QK5KZpRxx3R319vQnUDr1MuPn1nc9cr1Dze+zkpni7VXVF0/ouE+BPvqQ2FLwXkEuHfgC5oiHacU8mgdrQ/LsAXBUvo7AFWNWwvvPelL7mp83x2+QY6JeaxcE7ReQaRxvT+sUXaVQEl2hM/su1M3jasH2GQH/uc8Fj8YVzzOrKF9ysGt8gMTEEeMUSfKChvfNhdzh95cKFZfum9n8FimscJzH83S6xyte0bvqDc8zSBvrju6ubULF8ecYRx3W751uyjpSFHkAvIB9ojHaYXeOHNvM05dPMUYjihob1nfFNBkf7qimff58oLt5fT+qJAu57LA8teLOo3Soi+zcnVTwnYl/UEN38a3d547t3St/HReQ/nCF3Bf77f1/Tq0ezIeK54blH9vdNiQI4MXHfHQFbFqVb7OERzE9OkIwnb9SEgrcLJJ6BiYfDYZ/XEN3c6O7risp5c+2BwLphpxYoNmuprGxq6fizu3xVVfCQaQPWV+MLZARW8vMCov/RGO26zWt80wX6VXWbiHyurLe0Kd2CBj879Oc7zD/42TSqQH9yzLbaqu9d83hXt9upZvG8M0WsRwAcNvSez9NVRvtM8XoKHCgBBvoPlDzvSwEKjJlAIQf6w5VzbwH0M46/NP8xhkBta+uWYV8W3BiTMdA/2ayWVcx+R0yG7QBgvvx/4eBZ7/pyui+FZp6sWDRugX5ZUjHnZyK4MDk/RXFdc1v3nc75mq+Qfi71mvaMNtAfCr370NJALCLAgkT/4gslpva+/pRrAcV2KRkob25+6vkx+xBjRRSgAAUoQAEKFI0AAy5FM5TsCAUoQAEKUIACFKAABSjgEuD3HU4JClCAAhSgwOQWCAaDpUcdJCasfMF+iew7PXvtsJ4p0L+84tRjLTvQAuD4+H1MiF7w2YZo5y3uoLRjRKR28fzbIPik42cPPf+aDjt13SOEnVLGOcpeIeOYpeVr27rMSQFDr3y22dwkl0B/bSh4BiDO0+fTBs2dfaitCM6DLWtcO9x/pXF956dTdnVPDfGaIn8UO1Dd8Pimv6R7UlaGTpq5DzMeSuzYnyy2w8s0Tb9NXy5vjHaYnfE9X54754ve2tjedaPzgjSBfl9W8bY5F3qY3gvuaGrv/Pcc5+iwXddH8wkzkkB/bXnwFqgMyzPZgUCte/GDq11SG1rwUah+3bHLvdcCmly7M2zBjQnbK2TFmmjHYx4VSd3i+Xer4EMe76WdT+4xV+gzNkrOXBv9zV+d9Xh91qni8Skl1nmPtG7alWXufe2NnefN6SCDL4XngpLBORS8CZAvDqtP8ZOyvtKr0gX5k2WzBfpXLDn1LXZfoB6C9+xvi7xgW/aKNe1dv8l1cNKVH4NAf9YTHmoXL7gC0B8k51u6cRurPrEeChxoAQb6D/QI8P4UoMCoBQo10F9dffIsHbDWAZiX6OReQM+JtPaYn2V8TbZA/2S0WlIxZ5UIfrT/7/FoOnRW7DyvExuck2W8Av0eY9IvkBXNrVuHfWHKJXifr7LGZ7SBflNHyqISwc0SsxvUslodK36/H2ntNjswDFtVn+2Z5vsUoAAFKEABCkwOAQZcJsc4s5cUoAAFKEABClCAAhSYjAL8vjMZR519pgAFKEABCuwXqAnNny1AG4AjzE/ju1uLvLehvePBbE4ryuefYCvWJ8PimQL9dYvnX6+CrzvqbC3rLa3LFnBdVhF8R8AetqHe8xbss1ZHNz+drKv6zOBRpYF4mRMSP0sb/jXvLw8tWCrQ1ftPCtCfNka7LnP/rjifbTbtyCHQ7xF01p+WHbHv/dlyCPH7uIKzADx9UkK8ir0WcM7q9Z1ZszCeO58D1zVGO4dtLBg/OcAV2hbF9xvWd2b9XX3KogbF5v5ppUuamze+lJwLnoF+hecCBvf8jp8EMKX/UQjCyfdU5Pym9g5zakDal/sZAvAsrNJFjW0b/5btGcr2fq6BfvezYJ5ngVzRGO34abZ7eS6aADIujslWp3nfveu+Qr/aFO36hPta90IbMy9swUUCHBJfAGThwob2zp+7r1sRmne8DetxAEfF30uz03tt+WmnQO2hjIj5vIIly5vaOn6VrR91oeDhCjGZmuBQWY8FJfHnLTXQ3yXQpQ3Rrhez3SdToN9rERWAXVCrrnH9po3Z6s7l/VEF+lVesEpiS1a3bt6a6Z5nn7Xg6JilGwAcnfhvzytiIdzY1rkpl7ayLAUmigAD/RNlpNhOClAgrUDBBvpDJx+vgf1/GVTIszGVRW1tW7L+ZXzSBfonoaONa2MAACAASURBVFW4au7tUI0f5RV/CW6OtHSbYwAzvsYr0F9VdcoZltrOlfvPS8w+qzn65NA/eJiG5iukn0u9Xu0AEN9hv7lti++/xFdXnHKaih2B+aIXHxJ9woa1VqBfTgxKP6DnRVp7Uo5cyzZufJ8CFKAABShAgckhwIDL5Bhn9pICFKAABShAAQpQgAKTUYDfdybjqLPPFKAABShAgf0CdaEFqxQ6tGEdgI4SDIQfjf7u5WxO7tBnukB/Ssg6QzjX457Ddvg2wV61cG5Te+dqZ9lhO6ub+oFVDes77/XqQ00oeLtA4r/Tjy9ggH1eQ3TzsN8Vj0ubK+afpjbMafPx32MD8NzZ3WNRw25AlzVGu57INkbm/UQQ2Py+fPBU+zQ+fsczzT1TFx14BKuXhU5/q4WBXwrkuIS/7xCvR1j/nyr2kqb2zV3JNnmM26sidnVDdPOvfVhJzeLgz0TkwmRZUdzQsL7zjkzXmoUAe6f1L4FiuiknwEBpwGrPtOu7j7bEi+Qa6K9bPP8yBe5x7LLv+3k29/M4CSLj4hg//UgJ3APr+6b01UQiW/c4r3cttNkJtc6G2F8BcMZguTQLb8rnn682HnT02WshCVJPLshtsYJfW49A/xcao52f92OVLtCfeIbr3/iMqErWYz5vLeiqhmjXo37qzqXMaAL9qvpg0/qu/5ttM02vz1ivz/Zc2s2yFChkAQb6C3l02DYKUMCXQMEG+l3hYACegWiPTkp15ZybFfjC0F/+Bfc3t3Rf4gUSrppzExT7j2FKEwzPJQjuvk/KAgPoE1Nf71++esP21/y0STK031zvDlJPBqvUeStfjbRsTVld7PatqprzdkthVra/PfFe2uB6yj2AX/XFAjXR7P+oIuHKOXcDjiPKBJHX9sw8Z+PGjfucbcoleJ+vsqY9Y7FD/8KFC8sOLtvdoILKRB97AbyeDPgDeAoBCUUiW1/w9eHEQhSgAAUoQAEKTDoBBlwm3ZCzwxSgAAUoQAEKUIACFJg0Avy+M2mGmh2lAAUoQAEKeAoMC8LHE5jeu2d7Xew3AO6xg/mOgC2LfvF4xw4/w1Ibmn/tGyevf3t/Wb25Mdo1bFM9jyCy587i1dULZ5W+3r8OgnmJ+rb3x7S8+ZddzzvbMi5t9hnorymfv0JsPDIUWPbYmT6bo3MRQ7ys4ieN6zsvd17ndzzT3SulncBTpVP6Qo84fg+fejoCNsbKAkvXrv3Nq9n6YN5Pma+uHfTdIeFMp0Z4zmn37uqK50Tsi3wuCPDThZzK5Bror108/8cQvC95k1yeZ3NNyvORZgFNLp3wOPkg5ZQNU9+wOaqIlPWVnrNvWt/NUPlM4n4p88l9XbrxDofnzpjSN6UJwOJk283JBQ3Rjnv89sVjYULKgpLBORq8CZD9WS+kfl6lf4YWnCeqQ6cQqOD+6YfvXbV3Z9n3BLLKcV0vIJc3Rjse8Nv+XMqNKtAvuL+pvdMzB+dsg9dpGn5OxMilHyxLgUISYKC/kEaDbaEABUYkUKiBfo+AsS2KK5vbup2r1t19luqqOVeqxr9kTh36C+IEC/RXV8y5VmX/F+Vsgf7JaJWyEAPo6otNWRrNcHzWkiWnvkXsAbOa9j2OiZNLoN/sMPCFg2e968v19fWxdA9cdeXJ5QrL7FQwM1HGFtVVzW09KTsT5Cukn0u9po3h8NwjEdMogBMTbc55h/74F0/X3B1mJP4WXYzog4wXUYACFKAABShQFAIMuBTFMLITFKAABShAAQpQgAIUoICHAL/vcFpQgAIUoAAFJq+AR9AWInJRQ3vHg35U/AbAU0Lcij8AcpuKDtt0Lu09BaeJ4vrk+ybk6g6MpuxCD3juLF4bmh+CogkyuJs6gLsbo51Xu+89Hm2u9RnoTwkIe4Txs42XR9g+5TQAv+OZ7l4eiyBSgtspizMUv3JmULL1A6rnOnfQhyssPdpA/9lnLTg6ZqnZiPEER1tMBqNdYH9zWu/U1nrXZolZ2zyKArkE+sdqx3P3ogC38Ui6M2wOe5zQkfr8DobgnQt1zGkaClmxJtrxWLINHn3e3D+tdElz88aXnO30CKh7hvEz9c1rUYBXAH0sA/0AfiZAjyr+03ECQa8oPtOwvvMb2XbBH8lYmWsY6B+pHK+jQHoBBvo5OyhAgQkvUKiB/mAwWHrYoX33AbjAgfyKiHyguWXrw+6/MFVVnXSMpSXfAXQ5AMs5MJkC8YW4Q/+S8rkrxNJHHP34sy1Y0tLS/WevCTcZraqqTjnDUnutIzRvpkRDDANXtLb+fpfTaeXKlYFX/7n9UlU1R7TNchnmEug3l9oieCCGKVe3tHS94qpLqqvmnqeq/+3Yld4USbvYIJfgfb7KmgaaL0UYUPMPKo6V0vhcc2u3WdGsfj/oqkMnH68B63EAR7mu2WuJ1jzW0mMWDXi+QqF3Hzo1MHC7QsIAXlRLPrlu3dZWv/dmOQpQgAIUoAAFJr4AAy4TfwzZAwpQgAIUoAAFKEABClDAW4DfdzgzKEABClCAApNXwCMM+6qIXe13N3K/AfC68gUXquqY7STtFeg3o5gSGgZWNazvHLa5XW158JahHb8VeyGoaYx2pvyueDza7DvQ79p1fSQBa497PQurdFFj28a/JZ8Av+OZ7onxc31taP7n3/g9/+fG7qkbvvv5aAP9pl01i+edKWKZXMxhKe1U2BD8HSqPi8Tuz3fAP5dAf/WZwaNKLXkCgrebdud6OsHQPHDtMJ/uectlDLMtpHHOT2e73ScGuE8ccO+an+5EgpryeUFRyyzU+JdEu1Pmv5/++BmPsQz0xy2Aac6NYwHkdXf++GdpxcJ/hd2/AcCx2bxqylNPFeAO/X5mE8tMNgEG+ifbiLO/FChCgUIN9Btqj53OkyPwVxH8EopeCKaqYiGAY9xB/qHhUqxHidREIlv3uIewEAP94fDc2RjQNgiOSLZXIc9CtMFSfUYhc2zB11pauruT7082q5UrT5ryyksB848R57jGtBfAbwSIL35QxdsgmA9gRprH11Zbzl3XvtXsqD/slfJsDH/b3KcNKhtU7GchcroolgF4R0p7FOdG2rrN4oOUV75C+rnUm2zUkqq5d4nqVY5GxhTaYgHrVOStovhnc2v3f2b6GEyzuMR8ie3ojwXC0ejvXk5zvYQrZ98JyDWO97dLyUB5c/NTw45dLMKPYXaJAhSgAAUoQIGEAAMunAoUoAAFKEABClCAAhSgQLEK8PtOsY4s+0UBClCAAhTILjDa8LOfALdpRWrANXvbMpVIG+gvP+0UqG02ZksEsfWnjdGuy5IbxXns4t9RgoHwox6/Kx6PNvsN9PsJEWcTHY9A/7Jlpx8c2Bczu6ebnIxnoDy1L9lanu39sQ/0x+dsVfAYDOA7UFnu2BndqzHx3fvVks81tXVszGVTwmw9M+/nMvZ+n8ds93XP/bEI9J8bnntkf98Us3DmxMT9h50Q4brnsOeyJhS8XSAfj1+nGLYDf135/PPVxoNmjLx28E/21c/8z+bidzzGMtCftk2KP2upLGlq6fDcfNVPXzKVYaB/tIK8ngKpAgz0c1ZQgAITXqCQA/0AJFwx90aImhDxsF33M8DvAaTdtVP/ZimxlzQ3PznsuCdTRyEG+gdD0b0/AOR9afrptav8pLMKh+e+DTG7GZB35vAgdgpwsAL/lrxGFVesa+u+x11H6rMhX4WqGZMjfd7PLDj5TKSlO+0RXLkE7/NVNtmX6opTTlOxI67TBYa6mumkC6dHddXc81XVHA/peGbl1kjr1hvTua1YdMJBvdNK1yjkDEeZtKcn+PRnMQpQgAIUoAAFJpgAAy4TbMDYXApQgAIUoAAFKEABClDAtwC/7/imYkEKUIACFKBA0QkUW6B/5cKFZfum9jcAqDSDpdBnbJScuTb6m7+aP6eEekVvbWzv8vxdMQP9ue/wXkyB/uTDvrzi1GMtDXwEiosBvDXth0B8535dY5XaH1697rd/H6sPi2IJ9Mefv9D8uwAkN3LcqUBFU7Szx+O5/WpTtOsTQ2MQWrBUoKsFKHWfOuAM+7ufd+cYTPhA/+DJEDaAEke/1pdg4ByvBUmjnX8M9I9WkNdTIFWAgX7OCgpQYMILFHig3/hKuHLOJQC+9cb/ZmUBf9IW6zIrZluwsP8YJ8VOlEhFJLK1x319IQb6TRtNWF1j2ijASR59Thd0nnRWS5ac+haxY99zLeDwmia9Anzl1b0zbz1o+mt3OxdLqMjd61q2Xu2+yPVs9AtkRUz0DxZwHxSnZ5mLL6nqlevaeh7NtDo8XyH9XOp19EPCVXM+BcWXAATc/fMd6K8+8SgdKGkHcEKiDj/BfDN3zTGMlzruuyOgWr62redPE/6Dlh2gAAUoQAEKUMCXAAMuvphYiAIUoAAFKEABClCAAhSYgAL8vjMBB41NpgAFKEABCoyRgDvQD8WrInZ1Q3Tzr/3cwu+O4DWh4KcEcluyzrHY8Ttd+2pD8699Y4f+b8ffV9hi4cKG9s6fmz86Q/ruYLC7vvFos98d+msXz/8xBI5NF4fvSu9vrOafpjYiAhySKP8srNJFjW0b/5a83u94prWvWPivsPs3ADh2kB+viIVwY1vnpqF7jEFfMvV3tItUMtW97MxTj7BKAgstyFJb7WWickzq7v36R7ED1Q2Pb/qLn3HJViaXQH/1mcGjSi15AoK3p/PPdj/3cxKvR3B/U3unyUaN6uXcTd9UJJArGqId99SE5s8WoA3AEVDshaCmMdppdvOPv1J39x+c/x6fX6uf360XdHV19ac8z+XzgqLW/qwWkDL//XTOz3jkY4d+hd5jqURU8CMAU4c+3wSfbYh23jLWJ0Mw0O9nNrAMBXITYKA/Ny+WpgAFClBgAgT642qh0Ekzp1qBlbbg6kTIfcbgX471RQHWQ+Vbhxz2rg319fWx6uqTZ+lA/C+J85Lkoriuua37TvcQFGqg37Szqip4iGX3XwvRKwEck9jxfA+ALltwRUtLt+exTpPQSqqq5sy2FB8zayEAvCVh1QvgaQj+p29gyg+i0a4XjeuSijmrZPAv4MnXUwhIKBLZ+oJzfriejaFQ+sqVKwOv7Pr9Ioh+VIHFAjk8cd0eBbZZirt67Vh9NLptd7ZHPpfgfb7Kutoo4YrZC1XwWRncLd88Z2YF8t8V+Pa61u6vZOvTwoULyw4u292gMrgjgyhaX903s27jxo37Ml0bDs8+GjH5GYD/A2Cn2vKhde1bV2e7H9+nAAUoQAEKUKB4BBhwKZ6xZE8oQAEKUIACFKAABShAgeEC/L7DGUEBClCAAhSYvALxnbGn9D8Kif8uO/5SkfOb2jse9qPiNwBeU77gPFGNh+oHb4JIWV/pOfVZfk/rpw3uMitC8463YT0O4KjEzX7aGO26bMWiRTPt0t41AJIns7eW9ZbWpWvDeLTZd6A/FLwJkC86/H7SuL7z8lx8asrnrxAbjzgC6E9Y/VOXr96w4bVkPX7HM919U+2xI2DLol883rFj6B7uvgB3N0Y7UzY5zKVvzrL5DPS722R27xc7cLMAq1wbEz5adsTei+rrt/WNtB/J6/wEyJNlPQLutlo4t6m9M6dsw1gsIPHqt8f8iI/9sEU4wFOlU/pCj7gyMq7d/ePP7t6p/e8YWggweMPrGqOdKdkr84ZHQP2fKvaSpvbNXX7HKByeO2NK35QmAIszfV6OdaDfhPmnH7Hvw/X12/rrQvNvVMV/Op7jXlGc27C+c63ffvgpx0C/HyWWoUBuAgz05+bF0hSgAAUoQAEKFLlAdcUpp6nYESR3HRDcEGnpvqPIu83uUYACFKAABSgwBgIMuIwBIqugAAUoQAEKUIACFKAABQpSgN93CnJY2CgKUIACFKDAuAm4grJm48KvNkW7PuGnAX4D4HWhef9H1WqG4GBTr0KfsVFy5trob/7q5z65lAkGg6VHHST3AbjAea+A6GFQu/WN3fsPMz8XxQ0N6zvT/q54PNrsN9DvJ4yfzag2NP/zb9B/bqicImVRgN/xTHev5aEFSwW6WoDSeBnF5v5ppUuamze+lLymrnzBhar6gKOOlIUF2fqS6f3xDPQn21EbWnARoD8e2jndbBIIVDRFO3tG0xdzbS6BflN+tGH8ZctOPziwL/YYgIWJMRzRogCvfqcsIFJstkoCy+2B2PchWJG4xnOBR11oXq0N6+HE3Ir7WoIT1MaDiXD7LohV2di+aYvXvVPC+K7TO/yM09lnLTg6Zqk5geLoRHnPRQFjGuhXaSuTPWfXJzbtPCf07kMHUPKoc1EBMLanQsTnkeu0DWQ40cC9+MnviQ4pC1ByXFDmZ8xYhgKFJMBAfyGNBttCAQpQgAIUoMABFwhXzr0F0M8kGrJLbLuyuf1Jzy90B7yxbAAFKEABClCAAgUlwIBLQQ0HG0MBClCAAhSgAAUoQAEKjKEAv++MISarogAFKEABCkxAgbrF8y9T4B7Hjs8dJRgIPxr93cvZuuM3AH5ueO6R/X1TogBOjNdpwrTAqob1nfdmu8dI3h/Wp0RwFzaOUcHXE/VlDP+aMuPRZr+B/mUVwXcEbGl3BIl3A7qsMdr1hB+fRAjYbHy3IFleIFc0RDvucV7vdzzT3FPqFs+/WwUf2v++xk9HiI944lUTmj/btat6Tn3J1t/RBPprFgevE8jHk/eIL25Z3/XtbPdMCcGPYTA510D/aJ5n08/aUPAMQMxu7zMT/X7egn3W6ujmp7M5+HnfGXZX4BURvQYqt8XndoaQ/bLQ6W+1MPBLgRyXuM91AE4GcFXiz1kXhtSWB2+BSjIvYi576PnX9JKurq5+P21PsfVYsJIwHH6iBvTmxmjXl/zcw084vqZqwdulX9dB8HZHnWN2KkS8Dwz0+xkulqFATgIM9OfExcIUoAAFKEABChSzQHX1iUfpQIn5R44T4v0URF7bM/OcjXk4xrGYHdk3ClCAAhSgwGQVYMBlso48+00BClCAAhSgAAUoQIHiF+D3neIfY/aQAhSgAAUokEnAHRZXoN+CfV5DdHNjNrna8tNOce56Hw/oWgg3tnVucl2bGvZW/KpEBmr8LBwwdZmAvf361Km/eLxjR7Z2ucO/onjYFhwkwJL4tYpIWV/pOfWZf1ec9zb7DfS7Tx0Y7L/+tOyIfe+vr9/Wl82jNrTgUoX+aGjnfGBHzNLytW1df3JemxLiVeyFoKYx2mkWY2R8La887d+sAbsdgrckC3otGojv0j61vwFA5f4K/ffFXGN2Srem9fY+Etn6grtRown014bmX/vGCQ77A/yK1c/v1gt8BL6lZnHwZyJyYbI9KnJ+U3vHw9ncsr2fa6Df63k249AY7fhptnutXHnSlH07y34IyKWOsjmF3rPdw71gQIDHVBE2C4qynNwhtaHgvY62mTlZBuD0wUc6+8ki7nubzytYsrypreNX2dodXxSjJU1v5EzeM1RW9NbG9q4b3deO5Q796Xa7TzkVwiyGEHy2Idp5i3MBTbZ+pXufgf6RyvE6CqQXYKCfs4MCFKAABShAAQokBMJVcz4NxZcBWABsUV3V3NaTlx0fiE4BClCAAhSgQPEJMOBSfGPKHlGAAhSgAAUoQAEKUIACgwL8vsOZQAEKUIACFJj0Al47q/9R7EB1w+Ob/pJOJ7Hr+6MAFifLZAj0wyO8bkK490w/Yt+Hs4XS68467W1qxZoVcqQl+EBDe6cJSg/t+u7RRnefBqCwkqcQeAXNvfqZ7zb7DfSbtnnsnN4LyOWN0Y4HMs3gpB0g7xwqp/hK4/rOT7sNPUK85pL1JRg4J9PCCxME37uz7HsCWeVoi+eiAfN+XfmCC23V/xlaYJBDGLl28WkLIXYDFHtE7Isaopt/7ez/qAL9FfNPUxsRAQ4xdfoNfFefGTyqNBA/QWFwc0HFqyJ2tbttI/mkqQ3Nv8uxC72pPOtu76k70WvW53lwji24CNAfA5iaaOtuVV3RtL7L9G1MXtXVC2eVvt5vdpef51FhxsUDdeXzz1cbDyae46Fn2ixCUsiKNdGOxzI10nthTPb5bbaLrAvNv1EV/zl0koni73aJVb6mddMf3Pccj0C/aVPt4vm3QfBJ5+ev3wUK2QaTgf5sQnyfArkLMNCfuxmvoAAFKEABClCgyARWrlwZeHXXUx9UkW8kv3gqsK00FqtcE932v0XWXXaHAhSgAAUoQIE8CTDgkidYVksBClCAAhSgAAUoQAEKHHABft854EPABlCAAhSgAAUOuMCKynlz7YHAOogeOdQYxVZb9b1rHu/qdjewtip4DAbkJ84wvymTKdDvFUCFwlYLD/QG9OqWlq5XPCCkriK4RGPyXxAck3h/j23J8jVtHY9ngqsLzau1YT3s2JU+WTxt0Nzr/u7Q7Fi2OZdAv/GrWRy8U0SucbSzVyA3TTviuDvq6+tj7vbXheb9H1XrAYedKbI9YMsSr5MO0gT6zTXrUaLva2zpes59j6qq4CFTY3KX2LhoKOwcL5Q+eD64E/x0sxDhHEd9MQVum95b+mWvkxPM7/337vzzewH5ZjJwD2CHHbCqnKHq0QT6PduleE4C+sGGtq51XotI4v3vx/edu/MD6CjBQNjv6ROZ5nFNKPgpgdzmeC6znmyxPLTgzaJ2q4ic5LjuOa8FEOZ9Y/v6zmeuV+iXHGF+8zz/9/++plf7OKEgp8+w1EUKg5dnW2jjPn0gedMsO/sPa1uaz7rNWiorm1o6/uzuSOJEia9AcY0jzG9D9D8ao137x8Vx4TgF+uG1qArwt3gj24Ax0J9NiO9TIHcBBvpzN+MVFKAABShAAQpMcIGFCxeWzZy+53oL+k5b5WARNTtCHOboli2KK5vbun80wbvK5lOAAhSgAAUoMI4CDLiMIzZvRQEKUIACFKAABShAAQqMqwC/74wrN29GAQpQgAIUKFiB2lDw01D58vBQNmJQbIFIRKFbBHIKoGcAWAgg4O5MlkB/mgBqvJZeUTRBpMGGvm5+IGa3c8UlAI53BmlF8NmGaOctWXboR4adwDPuAu7uk3dodmzanGOgP5PfP1RwHxSbBu3kTVB9P4DZrvHcBbXqGtdv2ug1ETME+uNjBCAC6BqFvAxIiaiWA7gAgoOH1afIGjr3PDnAVKJ49Y12P6RidrzXgXi9gtNEsRLAWx338TyhYDSBflN3msC3DeBpFV39xmbtXaacBZmmiiWA1rr67+vkBL8fBMtDC5YKdLVzYYqqbhOxVgt0t0KOs4Gb10Q7hm1mOHSSgTMroTD96IHIDxX6D4etec7e5GpT1pMZ/PbBXc61037y7ect2Getjm5+Ol298R32Z8pDEKxwzbfVz+/WC/wuPPA4icBUZxbE/BLQB7LN72wni4xXoD/dfM3WPj/jxkC/HyWWoUBuAgz05+bF0hSgAAUoQAEKFIHAikUnHNQ7rdT8I4L5h6SUlwD3HDwrlvXYxiKgYBcoQAEKUIACFBhDAQZcxhCTVVGAAhSgAAUoQAEKUIACBSXA7zsFNRxsDAUoQAEKUOCACcR3J39hxu2AXusKgadvkwmQi8neY4EplC3Qb8qYgHw/Su4R4OycOhsPI8udZUfu+UR9/bY+P9fWlgdvgcpnhsoqbLFwYUN758/9XJ8sk6825xroN+05t/K0w/oH9EGIVuTSB6i8IAH7soa2rki661JCvIq9EJhd+d/l+16KP6vg7KZoZ0+2a84+a8HRMdFHIZiXrazrfbMA5DMN6zu/4V7YMdpAv7nP8vLg6ZZtrR52YoW/BsbeWIRwU2O06//PtuDEX3WAuz8e1z0Lq3RRY9vGv7nfqw0Fz4BaPx9BP9ZbpbFLVq/77d/9tjOXcitC8463YZkTNo5yPJuRsr7Sc7xOZ3DWXRdasEqhwzZvzLazv0fbpG7x/P+rgv8CMMN3281nkOj9Zdh3VX102+60z1EoeBMgX9z/fvrTKtx11JQvOE9Uhz6fVHB/U3unWXCR9pWyQMGcfAL9WNP6rm/77purIAP9I5XjdRRIL8BAP2cHBShAAQpQgAKTTiBDoN+sNr+/Lxa7Kprhy9WkA2OHKUABClCAAhTwJcCAiy8mFqIABShAAQpQgAIUoAAFJqAAv+9MwEFjkylAAQpQgAJ5Eli5cmXg9Z1/uVKBr2UJuprdrP+rDHs/sVemf18UF5sm+Qn0m3LmPvte/MulsHEHBLN8dOcfgPx7Y7TjvlyC0vFAM2QtgJmJe2zvj2l58y+7nvdxz2FF8tHmkQT6434LF5a9PrX/BgXMYoXMgeTBEPIalOAjjS1dJpyf9uUO8cbHE1qrImeJ4sas9wLWo0Tfl+0+zgbk1JfBC7dD5CON7R2tXh0Zi0C/qbe2KngMBvAdqCz3ucDlT2LpNQ1tXetymaN+5mGWBQZpA/0j6MceAW6d1lv69WzBej/tTlfGjPm+Kf1mIUfYUea6xmjnndnq9VgMsFOBCj8LSNx1Lz8rOMeyxCwOCGa7LxQvwcL1ZYe/7af19fXm8y/9czTOgX5zcsGbD5K7BPiAo1EZT+PI1l8G+rMJ8X0K5C7AQH/uZryCAhSgAAUoQIEJLrBw4cKyg8p2fxMSP3Lv0MTRf7+Fyn9E2ra2j/WX5wnOxeZTgAIUoAAFKOBTgAEXn1AsRgEKUIACFKAABShAAQpMOAF+35lwQ8YGU4ACFKAABfIuUFUVPGTaAK5WxWUicgKAAAATYn1GBavVsu5e07rpD6YhtYvn/xiC95n/7zfQn+yAORVg74szasXWyyE4HYoj4uHpeAgdO6H4jVry4+mH72n0uyu/E8cd7hbF9xvWd141mt8Zj2WbRxroH/ILnTRzn85YCdHLAZyS+P24ebsXwA4IHrEl9p01bb991s+k8Qz0Wwg3tnVuqgsFDwcsszv6hQBOcoT7XwSw3rbkWzMOO25DtrBzunasHN6XkwEcnihr5t1fobLBDuB72e4xVoH+ZDuXV5x6rGWXXCXQIvhZ1wAAIABJREFUGgXe7uh3Tu3y45+pjBkb1f5PicZzEG9OlH0ZQKsO9H6w6Ynuf2a6PtkPQOsAHA9gqqOOP0LlrjLZU59p5/nR9sF5fW1o/rUAkjvI74JYlY3tm7Zku4fHYoAnrP6py1dv2PBatmvTvC/LzwrODgSsq1XVLDA4LvF5Z4qbub1FRb6by2dQ7TgH+k1DzSkiAyh5FMBiRz+7BLq0Idpl+pHTi4H+nLhYmAK+BBjo98XEQhSgAAUoQAEKUIACFKAABShAAQpQILMAAy6cIRSgAAUoQAEKUIACFKBAsQrw+06xjiz7RQEKUIACFKAABXITyBToz60mlqYABShAAQpQwCnAQD/nAwUoQAEKUIACFKAABShAAQpQgAIUGAMBBlzGAJFVUIACFKAABShAAQpQgAIFKcDvOwU5LGwUBShAAQpQgAIUGHcBBvrHnZw3pAAFKECBSSLAQP8kGWh2kwIUoAAFKEABClCAAhSgAAUoQIH8CjDgkl9f1k4BClCAAhSgAAUoQAEKHDgBft85cPa8MwUoQAEKUIACFCgkAQb6C2k02BYKUIACFCgmAQb6i2k02RcKUIACFKAABShAAQpQgAIUoAAFDpgAAy4HjJ43pgAFKEABClCAAhSgAAXyLMDvO3kGZvUUoAAFKEABClBggggw0D9BBorNpAAFKECBCSfAQP+EGzI2mAIUoAAFKEABClCAAhSgAAUoQIFCFGDApRBHhW2iAAUoQAEKUIACFKAABcZCgN93xkKRdVCAAhSgAAUoQIGJL8BA/8QfQ/aAAhSgAAUKU4CB/sIcF7aKAhSgAAUoQAEKUIACFKAABShAgQkmwIDLBBswNpcCFKAABShAAQpQgAIU8C3A7zu+qViQAhSgAAUoQAEKFLUAA/1FPbzsHAUoQAEKHEABBvoPID5vTQEKUIACFKAABShAAQpQgAIUoEDxCDDgUjxjyZ5QgAIUoAAFKEABClCAAsMF+H2HM4ICFKAABShAAQpQwAgw0M95QAEKUIACFMiPAAP9+XFlrRSgAAUoQAEKUIACFKAABShAAQpMMgEGXCbZgLO7FKAABShAAQpQgAIUmEQC/L4ziQabXaUABShAAQpQgAIZBBjo5/SgAAUoQAEK5EeAgf78uLJWClCAAhSgAAUoQAEKUIACFKAABSaZAAMuk2zA2V0KUIACFKAABShAAQpMIgF+35lEg82uUoACFKAABShAgQwCDPRzelCAAhSgAAXyI8BAf35cWSsFKEABClCAAhSgAAUoQAEKUIACk0yAAZdJNuDsLgUoQAEKUIACFKAABSaRAL/vTKLBZlcpQAEKUIACFKAABShAAQpQgAIUGHcBBvrHnZw3pAAFKEABClCAAhSgAAUoQAEKUKAYBRhwKcZRZZ8oQAEKUIACFKAABShAASPA7zucBxSgAAUoQAEKUIACFKAABShAAQpQIH8CDPTnz5Y1U4ACFChYgeqKU05TsSMADjGNVMizMZVFbW1b/lawjWbDKEABClCAAhSgAAUoUOACDLgU+ACxeRSgAAUoQAEKUIACFKDAiAX4fWfEdLyQAhSgAAUoQAEKUIACFKAABShAAQpkFWCgPysRC1CAAhQoPgEG+otvTNkjClCAAhSgAAUoQIEDL8CAy4EfA7aAAhSgAAUoQAEKUIACFMiPAL/v5MeVtVKAAhSgAAUoQAEKUIACFKAABShAASPAQP8kmgfuAC+AV0StcHPblk2TiIFdpQAFADDQz2lAAQpQgAIUoAAFKECBsRdgwGXsTVkjBShAAQpQgAIUoAAFKFAYAvy+UxjjwFZQgAIUoAAFKEABClCAAhSgAAUoUJwCDPQX57h69oqB/kk02OwqBbIIMNDPKUIBClCAAhSgAAUoQIGxF2DAZexNWSMFKEABClCAAhSgAAUoUBgC/L5TGOPAVlCAAhSgAAUoQAEKUIACFKAABShQnAIM9BfnuHr2ioH+STTY7CoFsggw0O8NVFFxyr8GRDcI9NhECZ5k4vNpqq6ac58qLh4qLrg50tL9JZ+XsxgFKEABClCAAhQoCgEGXIpiGNkJClCAAhSgAAUoQAEKUMBDgN93OC0oQAEKUIACFKAABShAAQpQgAIUoED+BBjoz59twdXMQH/BDQkbRIEDJsBAvzc9A/0jn5IM9I/cjldSgAIUoAAFKFA8Agy4FM9YsicUoAAFKEABClCAAhSgwHABft/hjKAABShAAQpQgAIUoAAFKEABClCAAvkTYKA/f7YFVzMD/QU3JGwQBQ6YAAP93vQM9I98SjLQP3I7XkkBClCAAhSgQPEIMOBSPGPJnlCAAhSgAAUoQAEKUIACwwX4fYczggIUoAAFKEABClCAAhSgAAUoQAEK5E+Agf782RZczQz0F9yQsEEUOGACDPR70zPQP/IpyUD/yO14JQUoQAEKUIACxSPAgEvxjCV7QgEKUIACFKAABShAAQoMF+D3Hc4IClCAAhSgAAUoQAEKUIACFKAABSiQPwEG+vNnW3A1M9BfcEPCBlHggAkw0O9Nz0D/yKckA/0jt+OVFKAABShAAQoUjwADLsUzluwJBShAAQpQgAIUoAAFKDBcgN93OCMoQAEKUIACFKAABShAAQpQgAIUoED+BBjoz59twdXMQH/BDQkbRIEDJsBAvzc9A/0jn5IM9I/cjldSgAIUoAAFKFA8Agy4FM9YsicUoAAFKEABClCAAhSgwHABft/hjKAABShAAQpQYKQCtRUL/xV2/wYAxybqeBZW6aLGto1/G2mdvI4C6QTqQsHDFbgSkPcCOB7A1ETZF1Xwqab2zh9Sb/wFakPBmwD5YvLOKri/qb3zkvFvCe9IAQpQoHAFGOgv3LEZ85blEuh3h1oV8mxMZVFb25a/LVy4sOyg6XvOFtUrVRAEcGiisS+Lokss/e5B/2I31tdv63N3YlnlySfFYP27QioF+lYAAQAxhfxVoK224BstLd09ADQTQLhqzk1QDP1H3hI9/7GWnocBSHXFKQtU7A8DCAN4CwALQC+ApyH4n76BKT+IRrtezAbsNhDoE1Nf71++esP23eGK2QtV8FmBnAFgBoA9EP1opKUn7V/6Vq48acpr/7RqFXK5rfoegRyeaEMMwDNQjdiW3JWt/9WVc5cqdDWA0sT1m6XEXtLc/ORL2fpk3nfbvWH0/Uhr91WZzEOhk2ZOtQIrbcHVApyU6LOp7mUotgjw4147Vh+Nbtvtpw3OMqFQ8PApVu8qFbnQVffgmCkaSjBw95q2p57Nte5cy7va8k7H3N6jwDZRfbDPnnqPn/njde+kowKXQ3CKo/4x6+vyihOPHZDARwBZCeCYofkv2AHVRwY08E3zHI820J/POZHLuI12/iytmn2erfLzXO4Jwc2Rlu4vOa9J95lUVRU8xLL7r4XolYnxMJf9ui825ezkPEp5Jj3q92rfikUnHNQ7rXSNDn4Omdcrola4uW3LJj/9ic8VlFwFQQ2At+fyXHssfMh6S8dn6GvJwuPR99GMTabnOB+fh1kRWYACFKAABShAgYIXYMCl4IeIDaQABShAAQpQgAIUoAAFRijA7zsjhONlFKAABShAAQqgSAL9Ulcxr1ztwMUK+2UpwbcbW7qe4/AWlIDUhOa/X4BvOvIPrgbqzY3RrmF5j4LqQRE3hoH+Ih5cdo0CFBgzAQb6x4yy8CsabaC/JIYzYpbOgeAeAEdm6fF2BOSCSGSrCeejsvJdhwVQ+gMAKxIB43SX2wDu74vFrsoUDncHNEVxXcyKrbbswE8gWJylbXsE+rmDZ534jfr6ehOm93x5BFb/XKIDFQNSegOg17r7YdrQ3NZ9p7uylStXBl795/ZLVfUOALN8zJQuW3BFS0t3t1fZ6uqTZ+mAtQ7AvMT7ey3RmsdaeqLZ6vYIAPcDel6ktafR61qzCOHll0o+LtAb0/9ld+hKs6Dgo5HW7vuyLcgwV5hAeGlJye2i+sHEwo5MzTfzYnUM/Ve2tv5+V7Z+5vp+jm3ZA5VbX9s34+sbN27c5+de8UUwZXtugOhnfDjagKyxZeAjLS3bfH/5y6EPvVD5om3JekttM+6HmD44F+1k6lM+54Qfy2SZHPprLkk7f/IV6BfFp1XRAgtmoZFZWOF8PYWAhCKRrS+YH45HqN158yVLTn2L2LHvAbo8y+exuewlEbn+4H854afOz8uJHOjPZWycboUy93N5TliWAhSgAAUoQIHxF2DAZfzNeUcKUIACFKAABShAAQpQYHwE+H1nfJx5FwpQgAIUoEAxChRDoL9u8fxlKngkudu7qm5TsSrXRDv+txjHbCL2qa58wTWq+q1MGSQRuaihvePBidi/id5mBvon+giy/RSgwHgIMNA/HsoFco/RBPoB7BBgtQJmJ3ezq76f1/MIiNklf4/GtDGx+7qf6yDAPQfPin3Ya5d/U0FKoF9Qrxo/LcDsMu3nZULTPzpk1sA16e7hEVjdoSJRUb3UKwTrOCVg6P4mdDwlELgbwMU+grPOdu8B9P+LtMZ3/E85rSBcOfcWIB4OH3yJfDXSsvUT2TpeXX7yKWpZrQAOS5QdFix2Xh8KvfvQKYGYWbxxdrZ6He8b1zsPmTXwiXSupuxgoHigHsB7cqjbUPwRAas6Etn6l9yuS186HJ59NGLyqGOBhN+qf9EXC6yKRn/3cqYL4n2NDdznY6GJu5oXVPWydW09kWwNSoyV8azKVnbofcXvIfGg+XTzMz+B/nzOCd/tHuP5k69Av4rcK6pmcZE7zA/3TvXjGegPl88JpllkkGkIUp7riRzoz2VskiiFMvdzeU5YlgIUoAAFKECBAyPAgMuBceddKUABClCAAhSgAAUoQIH8C/D7Tv6NeQcKUIACFKBAsQoUQ6A/JYwM9CtkxZpox2PFOm4TqV8rKufNtQcC6yC6f4NajW/+2AORNYD9LGAFVWJ3N7Vv7ppIfSuWtjLQXywjyX5QgAL5FGCgP5+6BVb3KAP9zt7EBLpR1XoMgj8p8KY3/lwNoCK5EtVRuA3ANEdwuxdAm0KaBfgHVE+BwIT+T3EtFLBFdVVzW8+9XowpAdjhhV5VxWMWtN0W7IbI6aJYBuAdrrpsCP4j0tJ9m9c9cg2sugP9ZjfnV18KfE+BVa76XwXwkELbBdaAqH2oLXKRAGe6DHoBvTzS2vOAu31VVaecYam9FsDMxHubpcRe0tz8pNklP+0rXDXneii+PlQgzUKAeHjVij3qCqHH/6KrkB/Gx868VE+D4BIAb3Lc1IboxyItPd/2aohxeeWlgOnTOcOuSanbPgEil6WMm2J9nx04J1uQ3s/jl6af5tI/QfVeiLV9sJ/2CSrWFQI91llvtoUnGer/BxT3QWRTvPrBZ+j9b8yL2a6FH7ssoO6x1u6N6fqTYZ55PWtmR3b3PQa7CHk2prKorW3L37zulc854WeskmXGev6Y0xPKyvYOnZxRovabYcEs8Hhr4p6viugl/Xbgd8k2zOx9/dXVG7a/5mx3ls+kYV08UIH+cHju2xCzmwF5Z+ZnL/5cX+46UcSGymcjbVtvMdPFnDyyZ+eTR7xulQ4t8CoR+zvOBUACfKVfLbP6Pf6aOtXqW7v2ty86FymNx2KG0YyNaXehzP1cnhOWpQAFKEABClDgwAkw4HLg7HlnClCAAhSgAAUoQAEKUCC/Avy+k19f1k4BClCAAhSYKAIjCeUWSaD/Kqh8BwIrMVY7Fahoinb2TJSxK+Z21pYHb4HK/o1RgV025L1ccFE4oz6Sz47CaT1bQgEKUGB8BBjoHx/ngrjLGAX6f2VL7OKWlm3PuTtVWfmuwwIoNccSmWB/6kux3rZi7/O6tqrqlFMttR9y7rAvitZX982s27hx4z53ZWkCmjGI3vbanoO+7L7GhE9feWn7ewH9JoBDHPW9YEGXPNbas9V9jwyBfhO0/29b5GstLd1mp/iUHfRNXeGq2ddB5RuOgLatgu/u3jPzk159qqqaM8dS/A+AuY627FJLl65b19PpbN+KRScc1DutdI1Czkj8fK8lWvNYS0803WQzweWDZux+FBpfQGFeu22xlrW0bHnCdY1UV865WYEvOH7+ioh8oLll68Pu/pp6Z87Y/RVRXOPo699jsMpbW7f8IWXsKmfXAmLqKU28Z4LnH4i0dt/nrjs+brueuh4iXxq2WERwQ6Sl+45RPlgSrpx9JyCm3clX2n4mgvM3KXCjY+FFv4i+t7mlx+s4Lq/6e6F60yGHnXhHfX19zO2+pGL2EhH5L9eu7tsR0CWRSM8Or/5WV82+UFXMvEl6mhmZ4VnznGfZAv15nRO5jGM4z/PH47l/RdQKN7dtiS++SPdKFxpXYJtAPvfa3hlNXs/94GfFnJug+OJQ3YKbIy3dZs5nfHl8DqRta/z5n77bPHdLHZU+ZxYTtbRs/bX7RmlOF8loUV015z7V+Gkkgy8f/RiPvo9mbEwv8vl5mG2M+T4FKEABClCAAhNPgAGXiTdmbDEFKEABClCAAhSgAAUo4E+A33f8ObEUBShAAQpQoNgFRhLKLYZA/zmhdx/ar4Hvicj5UOyBpTc3tneZjS49M0PFPg8KqX/h8NwZU/qmNAFYnGyXKG5oWN852lxRIXVzwrdlJJ8dE77T7AAFKECBHAUY6M8RbCIXH4NA/6/6YoGaTDujL6848dgBq6QFiuNdVlmvDVfMWQbBI0PBbcVOlEhFJLI1ZTWrR0Bz2O7R6cYpXDnH7Apvdv1P7mxv8pq3Rlq3mpD2sFeaQP8ugZzb3Lr1l5nmwrKK2e+IibQDODpRzhbgCwfPeteXPYLcQ1WFw7OPRkzMXzLnOOp/9JBZsYvq67f1Oe+Zstt+mn4krwmH587GgLZBcIT5mQId/bFA2D2eHvMk7UkBybq9d033dl1SNfcuUb1qqC+KOyJt3f+e4UuOCdTepsAnh/7iDX1i6uv9y927pOfyfI6kn17h3nQLTzxOUUi7cMHZ7uqKufNUdI3z1AOz03lza/en3UZm5/DSQCwiwAKHZ9YTDLx2as+0Q/9IrHKZE7mMW77nz9gG+vUnr+096Kp0Qf6hZ3McAv0eCz98nf7wykuBHwK41DFG34+0dpvnN+UfJSZWoN/f2BTS3M/lOWFZClCAAhSgAAUOnAADLgfOnnemAAUoQAEKUIACFKAABfIrwO87+fVl7RSgAAUoQIGJIjCSUG4xBPonyvhMxnZ6zK9/qthLmto3d01Gj0Lt80g+Owq1L2wXBShAgXwJMNCfL9kCrHeUgf5+QM+LtPY0ZutauGru7VD9uKOcr2urq0+epQPWOgDzEtfaasu569q3rnbf0x3oV6Dp0Fmx89yhd4+2eu2a/hQCEopEtr7gLO8R7LVFcWVzW/ePshvMuR6KrzvKZV3QkCxbXXlyucIyfU4uOvDcSb+6/ORT1LJaARxmrk0X0B+qt2LOtSowq4MHX967Z0u4cs7dAD7kaHvaAK/TwSPAvllK7CXNzU++lCzncUoALNHzH2vpMTuHp32lLkaQZ2Mqi9ratvwt21ikez8lGA79ya6Xp17Z1dXVn6nO5aGT3twfCLQKcFKinNeu5V6OPz1kVuz9PuYoqivmXKGCHzhOPNgRUC1f29bzJ2fbqivnLlWomSvJ3fl97SZv6ghXzl4CyKMApg/On7SmeZ0TuYzfeMyfMQz0d/XFpiyNRrtezNbHfO9S7+XmZ/d80+6llbPn2hDzuXxkoh/PBGJy5tro1r+6+zWBAv1+x6Zg5n62OcT3KUABClCAAhQoHAEGXApnLNgSClCAAhSgAAUoQAEKUGBsBfh9Z2w9WRsFKEABClBgogqMJJTLQP9EHe2J0W7OrwkyTqHgTYB8MdlaFdzf1N55ycRoPVtJAQpQYHwEGOgfH+eCuMsoA/2+g8KJnaAfcHQ6JdidBkSWVMz5mQguTL6fLuztDsCK4P7mlm5f/5F3B+EB7LVEax5r6Yk62+UR7N2BgC6KRHp2ZBpQj13TbVFd1dzWY04GyPoKBoOlhx3adx+AC/YXTt3t3iOk6xn8N3WYOg//l76HVLEiUecuse3K5vYntzgbtCw0962xgJrTB45L/Nz3uK9YdMJBvdNK1yjkjMS1/4SNJZH2bueK15QxhuCGSEt3xmOuTF9nTtuzRKzB8DmAgRj62ltbf78rK6hHAY/FI55zIF3d7kUrqrhiXVv3PcnyHic0pB0br3v4nUMei2ce2vXylEuyLUow93R/HqQL9I/DnMhlCPM+f8Ys0C/yhUjL1s/76Vy+A/3VoZOP14D1OICjEu15XmL2Wc3RJ5/O1j6Pz460z8qECfT7HJsCm/vZhorvU4ACFKAABShQIAIMuBTIQLAZFKAABShAAQpQgAIUoMCYC/D7zpiTskIKUIACFKDAhBRgoH9CDltRN5qB/okxvCP57JgYPWMrKUABCoydAAP9Y2dZ8DWNV6B/adXs82yVnydBBPrE1Nf7l6/esP21bEjuQGg+Av3h8NwZGNAmCBYPtVFxXXNb953O9rmDvRl2MB/WrXD5nCAsmB2t/yXxhu/wbLKiJRVzVolg/0kAivUokZpIZOse582qK2ZfpiImSG4N/jw1+G9+6g70iqL11X0z6zZu3LhvWH2pO75vDEzZt3Tt2qdfzTZ25n33rvde45cSXgaes0UuamnZ+ms/9xiLMh5j5HlKQ7p7uee4e7fzJeVzV4iljzh22Pe7qGXolqlhff1JpLXn8mQBr13X3QsLMln5DfR7nAIw5nMilzHN9/wZu0A/bo60dH/JT9/yHehPmY+CyGt7Zp7jfv7TtdXdvnSfyxMn0O9vbApt7vuZSyxDAQpQgAIUoMCBF2DA5cCPAVtAAQpQgAIUoAAFKEABCuRHgN938uPKWilAAQpQgAITTWAkoVwGrifaKE+s9nJ+TYzxGslnx8ToGVtJAQpQYOwEGOgfO8uCr4mB/v1D5A6eQ+SrkZatn3AO4kgD/Slh7zRh/EwTxh04T7t7esXsd8RE2gEcbepToKM/FghHo7972Vm/e4GAeCxgMOWrK+Zcq4JvO679FSDOP2ec56p6rvOEBXfQ3VwcDs8+GjExCx5OcFQWA9AO6Ddf23tQq9+g8UgfOo9Afk4B52z3TQ2dDw/jZ7vevO8OYbsXxoTDc49ETM2pEicm6nvVFqn2uzDCd6B/HOaEH49kmXzPn2IM9Lvno4rcva5l69W5uPspW3SB/gKb+37GgGUoQAEKUIACFDjwAgy4HPgxYAsoQAEKUIACFKAABShAgfwI8PtOflxZKwUoQAEKUKCQBVYsWnSQXdq7BsAZObTzWVilixrbNv4teU2mwPXKlSsDe3Y+s8QCPgbo6QAOTVxnci9/VOh3pvdOebDetWGln/asXHnSlL0vzqgV1WsABB11m800twnkQcC+pyHa9WK2+mor5p+mNiICHJIo+4TVP3X56g0bUjY3TQ0uy/lN7R0PV1UFDykbkGtt6JWickyinl+L6Nl+2uBuo7tNKri/qb3zElPOmIvdv0qBiwEcD2AqFDYEf4ciYqt+Y83jXT2DUaP0L485MDS+Z1eeflIsNnAjIDUJ214IvtXY3vnJDFXK8rOCsy2Rj0EQhuItkPgmpiY39IyIRGIx+65MbRureenRxlG3LcOcT86X3TUVCxaKjc8Cap6rGQD2qOCjTe2dPzTXF6J5uvGMP7+7nllk2fpRAJWZnl8G+rN9yvB9ClCAAgAD/ZNoFjDQv3+w3QFXEdzf3NId/0tt8jXSQH91xZxPqeC2ZD1edWebdjmEiiVcOefeN77EXJqoc7ct1rKWli1PJO8RDAZLDzu07z4AFyR+lvbEgHDV3M9D9XPZ2uf7ffHeCbu6cu6ZivgO9od51GUD8S8Qj0P0/nwE/N0LF0YyRpkMwpWzfwzI+4bKpHHIVEe2wL3HHNmBgC6KRHp2+BmfbPUn6xivOeGnzcky+Zw/OTx7w5o80l32TSUjvXbFohMO6p1WukYhyX88eUXUCje3bdnkbFzqAiZ/O9TnMiambLEF+gtx7uc6JixPAQpQgAIUoMD4CzDgMv7mvCMFKEABClCAAhSgAAUoMD4C/L4zPs68CwUoQAEKUKCQBMYqOJ0u0G8P9M2yLPlRImyfqevbFbigKdppAuh+XlIbWnAJVL/1RsB8VpYLTJj6lumH7/1qff22vnRlRxXoh34aoi1iWw9DkAzyJ2/1VOmUvtAjka0v+OmYs0xKmxSR/mmlF5f09t8gwKcBBNLWORjuX10asK58pHXTrnTlPObAP21Y4YDaZ6rg1vhCgeGvuxujnZ4bDNacNe9EsSyTcTKLK9K/4m3TNVap/eHV6377d3fBsZqXznrHqm3JOlPmvOLPdiBWYcVKbgD02sQiBmcTrmuMdt5pflCI5l6DlYPZc7Dk/VB7ISBfTNblXICS69xneQpQgALFKsBAf7GOrEe/GOjfj1JdNftCVXkg+ZOxDPT7WSyQbdrlEioOV86uBeRhAKXxel3h8WWuXfwBPLTr5SmXdHV19bvbkRLIzdbQbO9nCLJXVZ10jKUl3wF0ORBfbZvuNbh7v+rnIm09G7OtDs7WJPP+WIxRpvuMJNicMhYVp5ymYkeQWN3tPqVhpAtOkvfxG+gfzznhZ+ySZfI1f3J59pztHWko32s+ep1s4WXjN9A/FvPRz9iM5D4jdfPb99H4Furc9zMWLEMBClCAAhSgwIETYMDlwNnzzhSgAAUoQAEKUIACFKBAfgX4fSe/vqydAhSgAAUoUIgCYxWc9gz0A7cr8GXHjvdZCPSPYgeqGx7f9JdMBc2u/PtemHF7mtB02ksV+EUpBlY9Gv2dORkg5TWaQD8E98LGYo8wv7lP2p3+s80Jj0D/VhH8XYGl2a5Nvq+q2ywN1KZzdc8BBV4R4H4AH/ReMKA3N0a7vuS+f10oeI4Nucf/eMfTQc+pZZ/X1L65y1nfWM3LZJ1j2bZknR5zfgc0+6VLAAAgAElEQVQEUdi41CPMD5XBUxzM9YVo7h7P5eXB0y3bWg3RI33OtV4ATwM4eWjuOU6U8FkHi1GAAhQoegEG+ot+iPd3kIF+h0URBfqrq088SgdK2gGcYHoo0Cemvt6/fPWG7fFjvaqr5p6vqg8mQvO2qK5qbusxK15TXgciwLq84sRjByTwEUDMMV9vzfBI2oCsUSvw4XUeK3BzeZQZ6AcmeqA/Od5jPX8Y6M/lSRpeloH+LHYjOKlj5KPBKylAAQpQgAIUOFACDLgcKHnelwIUoAAFKEABClCAAhTItwC/7+RbmPVTgAIUoAAFClJAlp156uGB0mlThloX6/8oBJ9M/tkE4cUq/Ujyz7Y9EJtxxHE76+vrzeaN8ZfHbuVmd3gbQEmiyF9FpMFW/Epgz/x/7N19fFxVnT/wz/dO0lLa0loeXFQeRBQpSSqkLcYinSTTSdukFcGA4iLgIyi4wOqq/EB0VWQVnxYUdFnlQWElCLVJHzKdpGmlZqVNtUkAWdEVq7ICRfrcPMz9/jiTmfTm5s7MnUySTiafeb38g9xzzz3nfc7E3vZzzlFFpUCWQnDMEBXF/c/v0w97bWBpypkw/4EXp31fIFe4NH8P4AEFnjE/fzWQbvI1l736szc5y6nq99Zs6rjGa6PJnAL96Yd29AL9Q59j/NsFWG8Dv7eANyWC/hXuIL4AG6Vv6rtWb9kSzxk5P9mH54cH+uuCCy4B9L4hu/kr9pgNSVVkI6D9Ap0NyCUA3ulsn1lwoGJVr23b+n+Odg2Zl6o9/yBqrXJkjv6sYl8gMnXwHq95GZ+bo9827zmf4eudLtCf+TfDuJgPNmPF+QvfqFasGZA3u9r2NwjWispm83MVPR8Ks8nra736wB36M48sS1CAApNPgIH+STTmDPQfHmw/ge6R7oBeU1X6GRXclnya1+7/maZdtqHiJaGyu0T1qkS9u0WtcHPrjifMe0i4utSE99+fuPbHQEzeua6t889ebQhXl9wHyAcGr41zAHXZsrOP7z8UqxCxl0JkGRA/asy1e7/+DgGrJhLpTLvqOp1xTVXpNSq4I5cxSlf/aDhmCtx7zJGdCOiiSKR7Z6b5Za5nqj9Zx2j0xU97RqPMaMyfbL97g06h0pugGDwazO8u++b+sd6l3vX7YdgpHqNhH59TodIHVWEW5gx8fPz+GOu+5+I7keb+aI0h66EABShAAQpQIHcBBlxyN2QNFKAABShAAQpQgAIUoEB+CvB9Jz/Hha2iAAUoQAEKjLdAXbD8JkAG/23cTyjXY7fyeLPNbu+A/tPRx5/2Y+cCAHPt3dULj+3ttx8VwfmOPj5vwT5/ddt2s9P3sE9dcMH7FfojAYoTF3sEctNRx5/6LXf99fX1gUMv/vF6hZrd5Kcmyu9T1ZVrNnWYTTWHfEYj0G/C6SJyy7Se4jUN7e0Hcx07jzYlq9yEIv1AU7TjT+5nLD+/vNQS+TEEZYPXFLZCr1uzqWMwR5O8ljLQrzCLMh61IV+ZfvypXW7f5P21oQWnSZ9ugOA0R1saiwPWlY+1PLHL3b4VwXPermr9dMhpBoqvNW3a9lmvhRbmfs8TIKziRU2t7X9JZzyWbUs15wH0qOp/otj6xproVpN7Uncb89m8vLy8+MQZcg8Eh7NlQEyB247uKf6Ke16b79mBF//wj4B8x306g5/fHbl+R3g/BShAgYkmwED/RBuxHNrLQP9hvHCo7OtQ/dTgT0S+GIl2fsHJO9JA/9JQyYW2ys8cf/DdhCKpjUQ69/sdvnBlaTksbADwGnOPQp6LqSxqbd3h+YfNpaGSoK2yBsDR8WckgrTLgmVviAX0FwBOTTz7B5GWLhP8H/YHQnPdHa5Vkbs3RDuv9tvu0S43sPt68c2AmtXTAUf9q2bNiV3S0PBU70ieOWyMBJG9+2dc0D4KL0xejoDeH2npvjybti6pLFsplj6WXNDgPnkhHC47ATFtA3Bmol7nQo6Mj/Id6HcF1Y/0nMjYMUeBkcyfQgz0j9f3uuAC/RN47mfzPWFZClCAAhSgAAVGV4ABl9H1ZG0UoAAFKEABClCAAhSgQP4I8H0nf8aCLaEABShAAQocSYFRDPTvglormjY90Z6qP8urF77F6rc3QvC6eBmFLRYubty47XAmJ3Hz8qqzT7HsQBTA6YNlBZ9vbNt2a6qMjEnX1C2ef5vzxAGza/zze/VS9ykAOQf6FfdP6y2+ajSC/EmvFIH+TUXov2BV229eSeX6rvMXnGRbukaBUkeZrUXoD7vvSxEu7wHkQ01tWx9MY4sU4e+M7atdXF4pIqsBzEi0b2fM0sp1rR3mpIVhn5EE+se6bSkC/btU7Xev2bTd5LhSfvLZvC5Yfh4g6wbHxnwnM3/PPE9CYKD/SP4m57MpQIF8FWCgP19HZgzaxUD/AGpFRcW0mdP3rYIinGRWxZUbWrvudbKPNNDvDuMDSLsrvtdQ14RKLlaVnw5eU6RdFBAMvm12cSAWEWCBuScZ/j50VPFiQB7FwOrjPkAvjLR0N6WaXu7nukPkYzAtfVUZri65BJDDx28pXkSRVEUind2+KnAV8hijpxGQYCTS+cJI6nPfkymM7+cZ4VDZF6B6y+GyQxcF+J3HKce6at5CFTsCYJYpk2rRSL7OCT+GyTLZzJ/8CPTL7ZFo56cz9XHlojNm9hxVvFYh5yXKei7qcM9HjPIClmQ7RyfQP7p9N20b6SkAhTD3M80hXqcABShAAQpQYPQFGHAZfVPWSAEKUIACFKAABShAAQrkhwDfd/JjHNgKClCAAhSgwJEWGJVAf5od4V39k9rF5f8lIhcf/rne3NTWYXbVH/JZsXj+9Sr4puOHLdN6ildkCtAvqyp/U8AWsyP/SYl7PU8ByDHQ3yHQpY1tHS+N5vh5tOlvlmDx6o3bnsn0nBWL5y9TgdlkMn46gQJ9Clm5tm3reue9nuHyDDvmJ++vq1w4D2q3ADg28bNdEKu6aeMTO9K1Lx62nylmscB7kuUEcmVj29Yhua7B51RVvB523xYApyR+9hwy7NA/1m0bFug3JxpAPty0aeuPMo1NPpvXBeffBcBsJJv8PG71TV2+esuWvRn6JbWV878hiuuT5RjozzQTeJ0CFJiMAgz0T6JRZ6B/YLBrKs+ap5bl/AOjZwh2pIF+d7gegC2qVzS3dj/gZ7qZP5geO7t3yB9MIZlDruHqslsB/VziGbthSw0s/SCAjyZ+9owU9Vc2Nz/9fKp2hMNlJejXVgiOT5TZZ4u1LBrd8biftmcqEw6VXAsVx8kIensk2j3syC53PcuWnX5MrHeaeWmoSF6zRC9aH+02ixWy/tTUnDVH+y1zAsI5iZsPWKK166PdZsf7jJ9hCy4SJyIkb1xWVfKmmAx54cvK0WMOwWvRiWvMzeMf2fXKlGErxb065HuH/jGeExmxHQXGY/4ciUB/TVXpZ1RwW7KrInioOdp1aSYbv4H+muBZp2vA2gzgxESdz0vMPr+57UnPYwjdz3UvLkn13RtJoH+s+276MtJA/1j/Psw0vrxOAQpQgAIUoMDEFGDAZWKOG1tNAQpQgAIUoAAFKEABCmQW4PtOZiOWoAAFKEABCkwGgVEJ9AM7A7Ys+vnmrTszmbmfB8X9TZu2Xe68b1gAOs1O/h7Pk7pg+QOAvD9+zSw2sPDuNRu3mR3iBz85Bvq/2NS27QuZ+prtdY82ZQyyJ59RX1Ex7eDUvkYA1cmfKfT2NW0dQzYf9LDdI2LXNLZt/+9M7R02dtCfNLV1XJZuV/9knSsq51+kNh6GwEqMy7BxT5YdyQ79Y902jzb5nvP5al5TUzGn+FDfBkgia2W+Z8AVjZu2+crDjeR3R6Y5xusUoAAFCk2Agf5CG9E0/SnwQP/ql/4+5T3uI6+8/iBeU116mwL/4ri2XYrsJc3NT77sLD/SQL+pwyNo/cveWKC2Lc2RVslnh6tK3gGRtcmd0wH4CoMPC2gL7hSN/8H7zPg7h8jdG6KdV6eb8mbX92Om7WtUOfwHdgA/mTUn9sGGhqd6/XxdwuGSkwCrx2u3+5qq0mtUMBjgF4HvcVtSVfpfIhhcdZ1LoN/0Y0mo7C5Rdawa1ft3vTL1w37mULi69G7HQgnbrAZvjnYOHunmuSgjC8dwdal5UTSrcs3JCuazM6Dm+LDuIceHhULzzrPUPnyUFbBLbLu6eeOTaVczD8zRkjrH6Q0pd+gf6znhZ04ly4zH/DkSgf6loZILbZXB+eP3ZIzq6nlvCcA2OwUMHC8IeC5O8jrNAa5FKKnGwWP8PZ9h7h9JoH+s+x6f66HSm6D40mAfR953U8Wo/T7MZu6zLAUoQAEKUIACE0eAAZeJM1ZsKQUoQAEKUIACFKAABSiQnQDfd7LzYmkKUIACFKBAoQqMJJQ7ksB10s/P82qD80sEaAUGN6/0HZ42z6kLzr/m1V3kHZtRDj8FILdAv/epArnOkVwC/ebZtcHyzwhkcPNBKCLTeosvcJ5q4A6Xq8klWAg3tW57Il374wsGpvStgiCcLCcilzRu3Pqwn357jGnKneCznV/j0bZs2+Q0yVdzjzHxPM0i1fj6+S77mRssQwEKUKCQBRjoL+TRdfWtkAP9AHoAvTzS0v3TdEO6tLq0wgbMCtPkcU4A5KuRls4b3fflEuj32KHdhsrnI62dt6ZbaWp2Zp9ixcwfaBc72rNq1pzYJZkC9R7B234gvlLV/M/3DvSJ3ed/7AiT+2q7aa/Dd78tckk02jlkRa7XHITq8khr9y/TjVtNzZknan+RCS6fkSi3xxapcdefzdfZoy2+5lC4uuQSQO5LHjsGwPPkA4+wvb/6w2VvRMxuBuTNgy81wNeaW7o+6547nmF7xaZeO3BBusUjYY9nKOS5mMqi1tYdf3E7juWcyHHMdo/2/AmHy05ATM1JDfGFMKlC8u52jzQ0burx2gleYK9sbnnSzHnPTzA4d8aUgHUvIBc5CqQJ25dcrCrO7/UuC1ixvqWrPc0YSLiq7EaI/mvi9whE0bLn4IwV7e3tB933DVsk4yM4Px59z2Vs8mXuZ/M9YVkKUIACFKAABY6sAAMuR9afT6cABShAAQpQgAIUoAAFxk6A7ztjZ8uaKUABClCAAhNJYCSh3FzCzX6etzy4YKlAV0ty00TF/wBym4oO+3dtT2vBQlFcn7ymgofWbNx2qbNsIQb6Pdy29x1VvKS5uX1wQ9SRhsvfHS47oa93yuHsheIARL+qkGf9zHdLZI5qPKuQzHelPH0g2/k1Hm3Ltk1Ok3w1HzZfgPbYtMDSdet+tcfPmPr5Lvuph2UoQAEKFLIAA/2FPLquvhV4oN/0dr8C/zx7zlvvaWhoiLm6L+Gq0qUQ3AvghMFrgmeL7P7Q2tann3NPhVwC/aaucKjkWqh8OxmEBWCr4Hv79s/4F68wbChUepqlaAASRxMNNGiXWrp0w4bubX6majhUej0U33SXVWBrXywQ9nNCQH393Cm7Xw6YhREXOOqJQfS2vftnfsWr7fX19YHdLz/zj4B+x3GywM4YrFBLy47/SdaTou4/qepHNrR2b/Ba7BAKlc8Su/cHzt35s+lPGjcJV5fcCcjHHWV2i8iHmqOdj3q0RWpCZReq6n86+mhD9LpItNuxUvvw7PKovweqN8069sxvecxRhEJlb7dUjf3JjjY9g4AuiUS6PY+aC1eVLoPgMccCA3PrOltiV0WjT/3J3f9QaN7ZltoPORZHxIukC/SP5ZzwM6/Hc/6Ew2XT0a9rnItqBLiluaXL7PCuqdqbS2h85aIzZvYcVbxWIecdrl9/F0Ogzvn9SV4LheaebNmB+10Lf8zllIH++C79R+8z83qpow9/8lp4Y67Hv9O7nr4eIl92zK0eKN4dae0yp0IM+9RUlX5GBYdX7wMZTyYZj77nMjb5Mvez+Z6wLAUoQAEKUIACR1aAAZcj68+nU4ACFKAABShAAQpQgAJjJ8D3nbGzZc0UoAAFKECBiSQwklBuLuFmP89bUbngYh3IWozKZ7IE+v3s8D/ScPm7zl9wUszSLQBOGpVBAUYt0D8ebctlzuereW3lggtF9WfJ8VTVh9ds6nhvuiyNc+z9fJdHaa6wGgpQgAITVoCB/gk7dNk3fBIE+pMov4fIY1B0mB8o8FqBfhBAiSNcby71Abgy0tL1Ey/NXAP9Jgi65+XA9xW4wlW/WZn4iEI3Cqx+UXu2CdUK8E4AAUdZXzu6O+uuCZ51ugaszQBOHPpM71MIUs0irx3cE2WHtD3+M9WFENQDeIOfti+tLimzISa8f3hhBWAL8KyKrB4cN9WjBFgCQR2AY/zUne23IsWJCKaa30P1AYj1zEAf7TMgchmANzmfIcC9x8yJfSzV6Qlp6v8bFA9CJH4EWZo5mnEX9fLy8uJjZ/fdBeiHXP3vAfArqERU7OdEpByKKo/vwUAX0+zQb66P5ZzIZtzGY/4M22keiCk0agEbVOQNovh7c0uXWQk++MklNG4qqakqvVIF97h+R5nfARFRrLUhh2DJuWK+b8A81++KZDtSBvrTjKENoFshPxTgb47vtNlt4LWOLmY8qaOmumypQlc7Tvcwc/spUawGZJ+IfWogZt+8tu2p/xvye2uM+57r2OTL3M/me8KyFKAABShAAQocOQEGXI6cPZ9MAQpQgAIUoAAFKEABCoytAN93xtaXtVOAAhSgAAUmisBIQrm5hJv9PM9dJlfLyRLo9wi2DwvNjzRc7rFYINdhGbVA/3i0LZc5n6/mwwL9HidZpBtkP9/lXCcJ76cABSgw0QUY6J/oI5hF+ws80P9HADMdRy1lkrEB+bdZc/q/kCqMnWug3zQgsSv2nRgI9VuZGuW4vh/Qf4q0dP/Q70pGc+9AuLv3wVcDuu9x1JU25JuqTeFwyUmIySrXiQF+utADweci0S5zOoHnjubhyrJzYcWDv85Qv5+6YxDcFIl2/Vs2LukqzqGfP++NBa7IdOpBdfVbjw2g+GEgHqbP5vOCql62obU7kumm+MKBQMycPvGuTGUd19cDeAuA08zPMgX6TZkcrDLOiSzajbGePx6/K4c0TwQPNUe7hhyvl2toPM0CoHQ0fzAnkwAoTRTK+F0PV5aWw4LZqd95CkQmfvP78s5Zc/o/ner3panAe7f9w1WnmmNj3fdcxyaf5n6mgeJ1ClCAAhSgAAWOvAADLkd+DNgCClCAAhSgAAUoQAEKUGBsBPi+MzaurJUCFKAABSgw0QRGEsrNJdzs53kM9GNWYh6lDL17zTMG+gfdcv0aDnPPZc4z0J/rcPB+ClCAAhNXgIH+iTt2Wbe8kAP9JmAbg37JUnnA5Noz4OxX4J9nz3nrPQ0NDbFUZUcj0G/qrq+vD+z5+zPvV9VvAZjjY+A6bMGV0WhXl4+yw4rUVJVcpiIm3B1fQCCKlj0HZ6xob28/mG198QUJ0/bfANHPAZju4/5n1JJPbNjQ2ZKpbCg092RLi74L6HKfix1+r6of39DabXb391wokOmZqa4Hg3NnFBcVfV1UP5Ji53PnrS+LyPXHvOaMn6SbP84bsnQ04em1tvR/Ihp96k9++xR/xvS9/w8qn83Qh/0KubUvVvyDqYGexxRynnmGn0C/KZdlX8wtvueE376acmM8fyQcKv0MFF/2shyLQL/pk5mHUwKBu181e1+G70R8jqgV+Jil/berxsubT8ZAvym0ZMnZrxM79n2f372svnfpFlukm2Nj2ffRCPTn09zP5nvCshSgAAUoQAEKjL8AAy7jb84nUoACFKAABShAAQpQgALjI8D3nfFx5lMoQAEKUIAC+S7gJ2Dv7kMu4WY/z6sNln9GILcln+u1w36urh67uj9u9U1dvnrLlr3D+hssvwmQLx3+ud7c1NZh8gej+vFoU1aBfj/3jzRcXlt5TrmoZfI9r0l0Oqu2ZQOV7fwaj7Zl2yZnf/PVfNgO/aoPr9nU8V6/GS4/3+Vsxp1lKUABChSiAAP9hTiqKfpU6IF+s2O2Cc/v3vXbRQA+BsH5AF6XCMb2AHgWgh/39k+5p62t46VMQz9agf7kc8wu1Hv/btUp5HJb9R0COS5xLaaQPwu0xRZ8Oxrt6vb7hx2vPiwLlr0hFtBfADg1fl1wQyTaZRYTjPhjwrZTrUC9Aper6FnD2q66BcD3Zx371i1+Q+7JxiyvOvOUfhRdBUFtYrf45MKBAZcc6s62w8Fg+XFTrJ4rVORiAd4MYHaiDrMI5ClLcVePHWtoa3tqX7Z1m/JORwjmOeo3O9jvhOpjRRr77trWp58bSf3mHjNviyT2T4DUJ3ZhNws7Bua/ykP9kHtbW3f8JRwum45+XQPBYnOf30B/sl1jOSey6fsYzh8JV5VUqODzMrDowcxLG8BfFbhjQ0vX15ztHK3QuPnGhkKlJZbiOnMoguN3mOfviZpQ6YPZBvp9fPdeEUWHWPq9ma+xm9Ltyu81VvE5CPszEJg5+A+JMq8A2lLcIx9Z83jX31OM8Zj0fRTHJt7sfJn72XxPWJYCFKAABShAgfETYMBl/Kz5JApQgAIUoAAFKEABClBgfAX4vjO+3nwaBShAAQpQIF8FRhLKzSXc7Od57qAxFJFpvcUXNIxg48tU7gUZ6A/OD0JhciNHJ/rdHpsWWLpu3a/2JB1GGi73GPMXFaha07bNZKJG9ZPt/BqPtmXbJidIvpovDy5YKtDVAhQn2ptyUYvXAPv5Lo/qxGBlFKAABSagAAP9E3DQ2GTAHdD02jGbThSgAAUoQAEKUIACFKAABShAgfEUYMBlPLX5LApQgAIUoAAFKEABClBgPAX4vjOe2nwWBShAAQpQIH8FRhLKzSXc7Od5K4LnvF3VaobgGCOn0D/aKHrnurZf/Xm0JAs00H8NgDsGjRSrn9+n7+no6OhL/myk4fJly849JnAwth5ARbwuhS0WLm7cuO1nozUmyXqynV/j0bZs2+Q0yVfz2uD8EgFaARyfaO/zFuzzV7dtf9bPmPr5Lvuph2UoQAEKFLIAA/2FPLoF3DcG+gt4cNk1ClCAAhSgAAUoQAEKUIACE1SAAZcJOnBsNgUoQAEKUIACFKAABSiQUYDvOxmJWIACFKAABSgwKQRGEsrNJdzs53nvDped0Nc7pQ3AmfFBMOFx4IrGTdseGK1BKbRAf31FxbSDU/saAVQfNtKbm9o6vuw0G2m43NRRF5x/F4CrHPU98vxevdS5YGA0xmck82us2zaSNiUt8tX8guDbZvejKAJgwUi+Z36+y6MxH1gHBShAgYkswED/RB69Sdx2Bvon8eCz6xSgAAUoQAEKUIACFKAABfJUgAGXPB0YNosCFKAABShAAQpQgAIUyFmA7zs5E7ICClCAAhSgQEEIjCSUm0u42efzZMXi+Xer4KODyIpfFkl/7aq237ziB94sCrAPTZ36881bd3qVnyCBft87ptcuLq8UkdUAZsT7qzgAQW1T2zazMGLwk0u4fEXwnDob1qMCFA88ArthyfI1rVt/6WdM6uvnTtn/t2lnrN3c0T1wu/dnJPNrrNs2kjYle5fP5nWV5bdC5XOOkWiZ1lO8oqG9/WCGMR32HVXBQ2s2brvUz1xgGQpQgAKTRYCB/sky0gXWTwb6C2xA2R0KUIACFKAABShAAQpQgAIFIMCASwEMIrtAAQpQgAIUoAAFKEABCngK8H2HE4MCFKAABShAASNQF5x/DYA7khp+Qrm5hJt9BvrhEbiHQu89+viDH2toeKo33eitOH/hG9WKNSvkBEvwocaN2x51B8gnSKDfV58TO62vArDY4bK1CP1h9wKIXMLl7nsHnqW/EztQ07j5if9NNyYmzH/gxWnfF5UPQPC9aT3F/5IqND6S+TXWbRtJm5Ie+WxeV7lwHtRuefV3wLEDwwlbBJ9vbNt2a9pFF8EFlwB6H4Cp2fzu4G9dClCAApNNgIH+yTbiBdJfBvoLZCDZDQpQgAIUoAAFKEABClCAAgUkwIBLAQ0mu0IBClCAAhSgAAUoQAEKDBHg+w4nBAUoQAEKUIACRqC2cv5KsfEYBFZcRPEHLZYla6Jb/5BKKJdws99APwCpWzz/Ngj+ZbAdClst/LQnoFdHox27PdonK6rKl2hM/gOCkxPX99uWLF/bunWzs/xECfSbgHW6PteFyk9Gv9zvDPMr0GeJ/GPjxq0Pu41yCZfH54v7JICBBzxj2Xjf6s3bfu01ZxJtvBvAsuR1gfxbY9vWz3qWr6p4Pey+LQBOSVx/DlbxoqbW9r+k+9aOZdtymfN5bi61i8vvFJGPO2x7VPUrR/dOud296KK+vj5w6MX//bAC3wAw3TkefhYD8bcuBShAgckmwED/ZBvxAukvA/0FMpDsBgUoQAEKUIACFKAABShAgQISYMClgAaTXaEABShAAQpQgAIUoAAFhgjwfYcTggIUoAAFKEABI1AbnF8iQCuA4x0izwFoVOgfLVilMdv+xtrNHV3J67mEm7MI9CPFzvOmGT2iWAORRht6yPxAgDOguBTA6Y7FCSl3G58wgf4kumIPIE0i2GD6bEGOguoKFdQ6d0kfKK4/mXb8wQ96nWSQa7jcUK8Izr9RFf866Bx/JGwA3RD5oUL/NjAmOhtq1UN0kauNm4rQf4H79IBRmF9j1rZc5ny+m7/r/AUnxSzdAPMdGvrZpaotItgY/7HIO6AIA3it129PBvr5/ykUoAAFhgsw0M9ZMSEFGOifkMPGRlOAAhSgAAUoQAEKUIACFChoAQZcCnp42TkKUIACFKAABShAAQpMagG+70zq4WfnKUABClCAAoMC5eXlxSfOkHsg+IAXiwK7xUK4qXXbE8nruYSbswn0m+eZUH8fiu4V4F1ZDVs8YC53Tjth/6e9gu0TIdAftwdeAvAm331X/NKaEqtfveHXf/W6ZxTC5aZaWbF4/nUq+OrwxQQZWqrYHlC54Oebt+5MVTKX+TVWbculTRPBvLbynHKxrUcdJ9/pPe0AACAASURBVFtkmnI9EDysivcKUGwKM9CfiYzXKUCBySjAQP9kHPUC6DMD/QUwiOwCBShAAQpQgAIUoAAFKECBAhNgwKXABpTdoQAFKEABClCAAhSgAAUGBfi+w8lAAQpQgAIUoEBSYMX5C99oS6xJROa6VY50oN+0p76+PnDwpf99P2x8C4I5Pkbub4D8c1Pb1gfje8d7fCZCoB/Ac5agxlZcB+AjAAIp+66w1cJPewJ6dTTasTtVuVEKl8erX35+eallyY9ePc2h3MeY9Kjqfx4tBz/T0PbUvnTlcwnPJ+sd7bbl0qaJYG7c6kLlJ6Nf7gewOMN4/h4iH4PoXrUREWCWKc9Av49vAYtQgAKTToCB/kk35IXRYQb6C2Mc2QsKUIACFKAABShAAQpQgAKFJMCASyGNJvtCAQpQgAIUoAAFKEABCjgF+L7D+UABClCAAhSggFMgFCqfNa1frrGhHxaVkyGwAOxXRQeK5co10a1/SJbPJdyc7Q79zjbW18+dcuCl6XVi6+UQnAvF8fF2mt34BS9C8Su15L6jj9vf5LUrv7OuiRLoh1W8qKm1/S/Lq84+xbKLrgJ0BYDT4zvjD/T7r1BEbNVvr93c0Z1qAUOy76MZLk/UKcvPLy8JBKyrVXUJgJMcu/a/AuB3AnkYsO9tbOswpw1k/OQyv1yVj1rbcmnTRDB3uElt1YIKsfUGANUAZieumbHsUOCeo3uKf97Q3n4wvqu/WhsAvMaUYaA/49RmAQpQYBIKMNA/CQedXaYABShAAQpQgAIUoAAFKEABClBg9AUYcBl9U9ZIAQpQgAIUoAAFKEABCuSHAN938mMc2AoKUIACFKAABSiQFPBYZPBcMtBPJQpQgAIUoAAFJp4AA/0Tb8zYYgpQgAIUoAAFKEABClCAAhSgAAXyUIABlzwcFDaJAhSgAAUoQAEKUIACFBgVAb7vjAojK6EABShAAQpQgAKjJsBA/6hRsiIKUIACFKBAXggw0J8Xw8BGUIACFKAABShAAQpQgAIUoAAFKDDRBRhwmegjyPZTgAIUoAAFKEABClCAAqkE+L7DuUEBClCAAhSgAAXyS4CB/vwaD7aGAhSgAAUokKsAA/25CvJ+ClCAAhSgAAUoQAEKUIACFKAABSgAgAEXTgMKUIACFKAABShAAQpQoFAF+L5TqCPLflGAAhSgAAUoMFEFGOifqCPHdlOAAhSgAAW8BRjo58ygAAUoQAEKUIACFKAABShAAQpQgAKjIMCAyyggsgoKUIACFKAABShAAQpQIC8F+L6Tl8PCRlGAAhSgAAUoMIkFGOifxIPPrlOAAhSgQEEKMNBfkMPKTlGAAhSgAAUoQAEKUIACFKAABSgw3gIMuIy3OJ9HAQpQgAIUoAAFKEABCoyXAN93xkuaz6EABShAAQpQgAL+BBjo9+fEUhSgAAUoQIGJIsBA/0QZKbaTAhSgAAUoQAEKUIACFKAABShAgbwWYMAlr4eHjaMABShAAQpQgAIUoAAFchDg+04OeLyVAhSgAAUoQAEKjIEAA/1jgMoqKUABClCAAkdQgIH+I4jPR1OAAhSgAAUoQAEKUIACFKAABShQOAIMuBTOWLInFKAABShAAQpQgAIUoMBQAb7vcEZQgAIUoAAFKECB/BJgoD+/xoOtoQAFKEABCuQqwEB/roK8nwIUoAAFKEABClCAAhSgAAUoQAEKAGDAhdOAAhSgAAUoQAEKUIACFChUAb7vFOrIsl8UoAAFKEABCkxUAQb6J+rIsd0UoAAFKEABbwEG+jkzKEABClCAAhSgAAUoQAEKUIACFKDAKAgw4DIKiKyCAhSgAAUoQAEKUIACFMhLAb7v5OWwsFEUoAAFKEABClCAAhSgAAUoQAEKFIgAA/0FMpDsBgUoQAEKUIACFKAABShAAQpQgAJHVoABlyPrz6dTgAIUoAAFKEABClCAAmMnwPedsbNlzRSgAAUoQAEKUIACFKAABShAAQpQgIF+zgEKUIACE1ygpmreQhU7AmCW6YpCnoupLGpt3fGXCd61Cdn8cKj0Jii+lGy8CB5qjnZdeiQ6k09tMf2vqpr3+oDoFoGewrl6JGYEn0kBClCAAhSgwFgLMOAy1sKsnwIUoAAFKEABClCAAhQ4UgJ83zlS8nwuBShAAQpQgAIUoAAFKEABClCAApNBgIH+yTDK7CMFKFDQAgz059fw5lOIfrzaEgqVz7LQd72onqLQ9bPmnPlIQ0NDzD0y2Qb6Q6HSUoF83NSj0O9Fo11d+TXabA0FKEABClCAAhQYKsCAC2cEBShAAQpQgAIUoAAFKFCoAnzfKdSRZb8oQAEKUIACFKAABShAAQpQgAIUyAcBBvrzYRTYBgpQgAI5CDDQnwPeGNw6XiF6P00fj7ZUVFRMm3n0vkcBLE20yYbodZFo9x3uNmYT6F9aXVJmQzYAOCFRzwsWdMn6lu5OP31nGQpQgAIUoAAFKHAkBBhwORLqfCYFKEABClCAAhSgAAUoMB4CfN8ZD2U+gwIUoAAFKEABClCAAhSgAAUoQIHJKsBA/2QdefabAhQoGAEG+vNrKMcjRO+3x+PRFndIP942QWTv/hkXtLe3H3S2NatAf6jkQlvlZ877RXFtc2vXnX77z3IUoAAFKEABClBgvAUYcBlvcT6PAhSgAAUoQAEKUIACFBgvAb7vjJc0n0MBClCAAhSgAAUoQAEKUIACFKDAZBRgoH8yjjr7TAEKFJQAA/35NZzjEaL32+PxaEswWH7cFKt3IwQlyXapyN0bop1Xu9uZTaC/JlQaUkUTgKmJevoEsrK5pXO9V/89FhbsFrXCza07nvDrxXIUoAAFKEABClAgVwEGXHIV5P0UoAAFKEABClCAAhSgQL4K8H0nX0eG7aIABShAAQpQgAIUoAAFKEABClCgEAQY6C+EUWQfKECBSS3AQH9+Df94hOj99ni82rKksmylWPoDAMcD+G8E9L2RSPdOdzuzCfTX18+d8srLRbcK9BpTj0LunD2n/8aGhqd6vfrPQL/fWcFyFKAABShAAQqMpQADLmOpy7opQAEKUIACFKAABShAgSMpwPedI6nPZ1OAAhSgAAUoQAEKUIACFKAABShQ6AIM9Bf6CLN/FKBAwQsw0J9fQzxeIXo/vc6ntpj2ZhPo99M/ZxkG+rMVY3kKUIACFKAABcZCgAGXsVBlnRSgAAUoQAEKUIACFKBAPgjwfScfRoFtoAAFKEABClCAAhSgAAUoQAEKUKBQBRjoL9SRZb8oQIFJI8BAf34NdT6F6POpLWaUGOjPr7nK1lCAAhSgAAUoMPoCDLiMvilrpAAFKEABClCAAhSgAAXyQ4DvO/kxDmwFBShAAQpQgAIUoAAFKEABClCAAoUpwEB/YY4re0UBCkwiAQb682uw8ylEn09tMaPEQH9+zVW2hgIUoAAFKECB0RdgwGX0TVkjBShAAQpQgAIUoAAFKJAfAnzfyY9xYCsoQAEKUIACFKAABShAAQpQgAIUKEwBBvoLc1zZKwpQYBIJMNCfX4OdTyH6fGqLGSUG+vNrrrI1FKAABShAAQqMvgADLqNvyhopQAEKUIACFKAABShAgfwQ4PtOfowDW0EBClCAAhSgAAUoQAEKUIACFKBAYQow0F+Y48peUWCyC0goVPJWy5aPwMIKKE4CMDWB8ooCvxPVh3vtqfe2tXW8lAlr5aIzZvYcVbxWIeeZsgp5LqayqLV1x18ASE3VvAUq9icVWiOQ4xL17QfwBwgetDHlrmi0Y3em57ivL68685R+CXwCkHoAJwOwAPRAsBOqj/Vr4DumDWMV6HeHwS3Ri9ZHux8NhcpnWXbfNRD9cKJdpun/3Rub8q50nsHg3BlTrUC9LbhagLkApifHBIodAtzXY8ca2tqe2petlam72CpaYUE/ZIvOc4xDTCF/FtUtAL4/69i3bmloaIhlW399fX1g967fLoLoJwGpBjB7yHyCfHfvgekPt7e3H8wlRD/a/UjTFgmFSkssxXUAwgBel5hfxuaPUH2gH4F7EnM8I1dNqPRBVbwvWTA5V9w3ZhPoz1R2aajkQlvlZxkb5ywguDkS7frysmDZG2IB/QWAU5OXRXFtc2vXnX7qq6kqvUYFdzjKbpcie0lz85Mv+7mfZShAAQpQgAIUKFwBBlwKd2zZMwpQgAIUoAAFKEABCkx2Ab7vTPYZwP5TgAIUoAAFKJBOYPn55aWWJR83ZWxbv7d2c0cXxShAAQpQgAIUoEA2Agz0Z6PFshSgQN4LhEKlpZbiRwDKfTS2R4Cv7Tkw46smiJ2qfKpAv2X1BSwt+i6gyxNh6FRVvKCql21o7Y74aBPioe6ioq+L6kcABNLc0wOVL9mWbLLUbgIwy5R1LTjw80jPMsPC4IrPqiIKC486gvzJe59GQIKRSOcL7srq6+dOeeXlok8J9EZHiD9Vu0wg+pORlq4H413J8KmoqJg2c9r+GyD6OR91m9qetMW6LBrd8etMdSevh0IlZ1oqD/iYU39SSz4oqhVQfCl5vwgeao52XZrueWPVD69Af7/2XRtA8T0AVmaYt/sVcuvsOf23NzQ81Zuu/RMt0G8W4oSrS+8G8NHBfgkie/fPuCDd7wJTtry8vPi41/Q+ohr3S3zkq5GWTjO/+aEABShAAQpQYJILMOAyyScAu08BClCAAhSgAAUoQIECFuD7TgEPLrtGAQpQgAIUoEBOAiurzymz+wMbIHpCvCKVF6yi2JLVLds7c6qYN1OAAhSgAAUoMKkEGOifVMPNzlKgoAVkSVXZe0X0P3wGu50YP++NBa5oa/vNK15CXoF+gZqdzb/jEWxPhbzLAlasb+lqTzcKweDbZk8JxBoAhHyPluK3kPgO/kfH3w2HniDguxp3QXcYXEUeENXFXn0W6ONTD/UtX73lmb3OehL9uRfAu7JoiA3InbPm9H86XZC8uvqtxwZQ/DCAqizqNkXNaQlXRFq6VmW6L1xZdi4sXQ1g4MU786cHwLMAzkoWzRToH8t+DBtDYKv5fiROSMjcG5N8B+49Zk7sY+nGYgIG+lFTXbZUER/b4jiE4kUUSVUk0tmdDqYmeNbpGrA2v3riw4mJcvtssZZFozse9wXKQhSgAAUoQAEKFLQAAy4FPbzsHAUoQAEKUIACFKAABSa1AN93JvXws/MUoAAFKEABCqQRqK1ccKGouk+Xv7apbZuvE+KJSwEKUIACFKAABYwAA/2cBxSgQEEI1ITKLlLVnwCY6ujQHgBmJ+31CAR+g/7Ymy0Lb9eBXblf6+y42am/uaXrs167wrsD/QBMaPtQckd8ALugaFZgQ6LO80Vgdu13PcM79J5sh9nJfs/Lge8rcIVrUMzzWhXSLMDfoDoPA/WXeO2wPlaB/nQTxSvQHw/zW7FVEJhFAMmPDaBbIT+M98V8VBdCYHawd3rZEL0uEu2+w+u5ZkwOHTX154BWetUdgD6htn3AFutsEbwfgCnnPO3grzFYlS0tO/4nVb/C4bI3ImY3A/JmV5m/qWLtqwsJTKjbfDzHO3lPukD/WPfDHehPP6/wJoheCGCey8qGyucjrZ23pjo14UgE+s2pBtOmHZiT7FOR2v8AC2aRxhsSP9sjopf22YHfJMvM6Dm0J7nopKbmrDnab5nv7DmDY6W4trm1K+1fqtRUlVymImaRihWfvsDWvlggnGpBUEH8gmUnKEABClCAAhTwLcCAi28qFqQABShAAQpQgAIUoAAFJpgA33cm2ICxuRSgAAUoQAEKjJtAbXBBSKBNybyKAn0KWbm2bev6cWsEH0QBl0BdsPwmQL6U/LEKHlqzcZvJ5vBDAQpQgAJ5KsBAf54ODJtFAQr4F1genPsPfYFAy9Bdx7Uxhv4rW1p+u8tdkwkCzzx6792AfMBxbWdAtXJda/fv3eU9Av3JIj0KfGXfgRm3t7e3H3Tel+IZByzR2vXR7jav3tWESi5WlR8P7hhuCik22VbsA9HoU39y3xMKlZZaClO+zHltrAP9CjwlkFv2Hpi+xt1vRzukprr0ZgW+6PjZbhH5UHO081F3MNx4zZi+72ui+LhjkULK0H04VHItVL7tKJuybvP8muqydyr0MQDHHm6PfDXS0nmj11iUl5cXHzu75x7XHIlB9La9+2d+xd3v+vr6wO6Xn/lHQM2pDbOcdaYL9I91P1IH+rWxKGZ/dG3bU/83fF7NO9tS+yEAZziuvWBBl6xv6fY8EvBIBPrd7a6qmvf6gOgWgZ6SuLZb1Ao3t+54ItVvk3B12a2Afm7wuiCyd/+MC1LN64F50fvgq4tS3uO45+ZItOvL/n9jsSQFKEABClCAAoUswIBLIY8u+0YBClCAAhSgAAUoQIHJLcD3nck9/uw9BShAAQpQgAKpBczmjYdenH6rQq8xpQRy51HH77+xoeGpXrpR4EgJMNB/pOT5XApQgAIjF2Cgf+R2vJMCFMgTgcTu/A87wt0dvbEpS9vaOl5K1cRgsPy4KYFesxq6PFlGFVduaO0yO28P+aQI9PcAenmkpfun2TwDAs/wr9nNvjgQiwiwYLA+xaZeO3BBup2/vXaRH9tAv96/98DMq9IE+ePNr6mat1DFjjjC7Rm9zEvu7pcDxvOCw6bDQ/ce42GL4sPNrV0/Sjcla6pKr1TBPY55sl2K7CXNzU++7L4vFJp3nqX2OgAzEtcy7lJvyoWrSy4B5D7nSRGpAv3j0Q+vQL8A9x4zJ/axdH95EAqVnmZp/MSJ0xw2P4i0dF3ltUv/RA30e8zTXWLb1c0bn9zhNZeWBcveEAvoLwCcmrietnye/IpkMyhAAQpQgAIUGEcBBlzGEZuPogAFKEABClCAAhSgAAXGVYDvO+PKzYdRgAIUoAAFKEABClAgJwEG+nPi480UoAAFjogAA/1HhJ0PpQAFRlMgHCr7AlRvGaxT5IuRaOcXMj0jHCr7OlQ/lSynIndviHZe7b7PO9Cv34u0dJvV1ZruOe62pQp311SXLVXoasfu/Bl3F08+N1xdsgSQVQCONj8bw0B/xoUSiTZJuLr0bgAfddikDIM7/TyC9MNC9+FwyUmIyRYAJyXu3YmALopEunemG4ua4Fmna8DaDODEeDnFiyiSqkiks9t935JQ2V2iasLr8Y9AH596qG/56i3P7M0wryRcVfoNCK4fvFfwUHO0a9ixZePRD3eg35yuUByLVXvtzO/ul8cCiGekqL+yufnp54eVDZU+qIr3JX9uiV60PtptTmIY8nHvop9urmZT1jxkJDv0m5Mhjpm2r1EF1Yd/f+CGSLTrW17j7F48JIqWPQdnrMi0wCXT7yJepwAFKEABClCgcAQYcCmcsWRPKEABClCAAhSgAAUoQIGhAnzf4YygAAUoQAEKUIACFKDAxBFgoH/ijBVbSgEKUCApwEA/5wIFKDBpBWpCJReryuAO+1nspL7HFqmJRjv/OxPe0lDJhbbKzwbLKTahSGojkc79znvdiwsAPLLrlSmXdnR09GV6hnuX8TEL9PtcKOGxi7nvxQkeiyf+DhtLIhu7OjI5ZLq+bNnpx8R6p5lTGSoSZT3bVVNz1hztt8zu9OckytmiekVza/cDmZ5hrrtD9KnmlZ+6vMr47UeubfEYxwOWaO36aHebu10TdYf+hNH1UHxz8A9GqUP6wxeqSOrw/0jHl/dRgAIUoAAFKDCxBRhwmdjjx9ZTgAIUoAAFKEABClCAAqkF+L7D2UEBClCAAhSgAAUoQIGJI8BA/8QZK7aUAhSgQFKAgX7OBQpQYNIKuMP2WQT6fQfUhz3DY6d3s0v4zOn7VkERTg6GKq7c0Np1r5/BGb9AP26ORLu+nKlNHqcNtAemHFy6bt2zezLda667d8dPtdu7n7qcZTwWC3iOYzhcVoJ+bYXg+MT9z0vMPr+57cln/TxzrAP9fvth2ppLW8rLy4uPe03vI6pYOfiHBsW1za1dd7odJnKgf9jJDcAuse3q5o1P7nD2MxwuOwExNYsZzoz/PM0JD37mCctQgAIUoAAFKFCYAgy4FOa4slcUoAAFKEABClCAAhSgAMD3Hc4CClCAAhSgAAUoQAEKTBwBBvonzlixpRSgAAWSAgz0cy5QgAKTViBfAv3DgsKA7xMAzODlXaC/qvQaFdzhmFi/BMT532nnnKq+WwQXDxYSfwsJMk1kv0H4XBck5BKiz9QHc91vP0zZXNsSDpV9Aaq3JNulIndviHZe7W7nRA70m4ULx87ufRDAexxz7oZItOtbzn6654UIVr/09ynv8XOKhp9xZRkKUIACFKAABQpDgAGXwhhH9oICFKAABShAAQpQgAIUGC7A9x3OCgpQgAIUoAAFvASWV519iqWBT0BxIYBTAQSgsCH4K1Q22wF8f/qxp25paGiIpROsq6p4Pey+LQBOSZR73Oqbunz1li176+vrA/tf/OMSC7gO0HMBzE6UeQXA7xT63aN7pjzc0N5+0LONwQVLBbpagOL4dcX2vqOKlzQ3t7/sZ1TdwWhR/KBx07ar4jUB8Gj7c7CKFzW1tv/FXX9t5YILRfVnh3+uNze1dXy5vqJi2oGpfZdC9QYROSPuCP2d2vquNZu3P52qnfXBuTMO6vR6iF4OYJ7DpgfAs4A02lb/3Wtbf/2cn76uXLRopl3csxbAeYnyzr5IXdX8BbD1k4DUADguUWa/AH9Q6IOHinBXNNqxO/1Yz1+oNiICzHKPdShUPuuofrwPkA8CmAtgeqLMSwA22Zb8e4r5JLVVCyrE1hvibVccD4EFwDjshOAxW2Lf9evgbr/D2eQlnO0yc3AHVO6bJvsbGtqe2peu72Pl61Gvn+FOOU/93MwyFKAABSgw+gIM9I++KWukAAWOsEB9/dwpr7wUCEHwHkuwSIETHC8tKVt3pHbor6qa9/qA6BaBJl9MdyKgiyKR7p1+KPMt0O8OgfvpQ9oyPgL9y6vOPKXfKnofbCyF4M0AXjvwgpv247lDv3uhhyoe3tDa9d7ky3im/uQSoh/Nfph25tIWc/+SqtIrRPCjZJ9TfUcmcqDf9K2mquQyFTEnYpgXeoiiZc/BGSvaHX/hEw6VfR2qn0pY2KJ6RXNr9wOZ5gOvU4ACFKAABSgwuQQYcJlc483eUoACFKAABShAAQpQYDIJ8H1nMo02+0oBClCAAhTILLByydmvs/us70NleSI4ne6mDrXty9IF01MF+vsDh061LDH/Zl2eoVXPKPCeNW3but3lamoq5hQf6tsAwTnxa4oDENQ2tW0zJ7Sn/biD0gr0WbAvbGzb3pS8MadAv+L+gMpNMdFVg+073KIXFajy6pNZAHBoat8NCnzOEXr37kt8gYWuRRE+0RTt+FO6DqcKnMPqDaAf38043iovSMC+rLG1I5LqOXVVwwP9RehfEUPRJQp8I2N/gE1WcezS1Rt+/VfzjNrQgtOkX80mfmaxR7pPTERuPeq4/V9uaHiqN9PYm+smf3TgpaM/JYobM7ZL8TJEPtnUttW0Jb7Yw/0ZK18G+v2MJstQgAIUyH8BBvrzf4zYQgpQwKdAMDh3RnEg8GmJr8rGMT5vGyyWL4F+hTwXU1nU2rpj2Gptrz7lW6DfHe7OdhyGlU8T6A9Xlp0Ly/53QOYnw9hZPM9XoD/VvEj1nJGE6MeiH6Z9I2mLs19+T7GY8IH+mjNP1P6ijQDMTgfms0tsu7p545M7zH/U1Jw1R/utDUDiL3iAnQHVynWt3b/PYr6xKAUoQAEKUIACk0CAAZdJMMjsIgUoQAEKUIACFKAABSapAN93JunAs9sUoAAFKEABD4HaynPKxbYeheBkv0AK7LagVzS2dazyuscr0G92wrcFdzh2cs/wOP2d2IGaxs1P/K+7YF1l+a1QMeH3+Eeht69p6/h0pvbXVS6cB7VbABybKPt08ZTe4GORzheS9+YU6AdaAJkO6Ns92uK5g/rAYoqACY0vztT+Idd9hO29AucCvU5VvpPFeO+CWiuaNj3R7j3WwwL9W0Xkj2rrRT4WhyRHcIcNaynEPsWyrdUQNRt9Zv4obBF8vrFt262ZNnW8IPi22X0ouleAd2WueHBi2YDcOe2E/Z/2WjQwVr4M9PseIRakAAUokNcCDPTn9fCwcRSggF+B6up5b7FgPyYDR1t5fcwxWuaFanAVrEKPFkjyCDAw0D+UzR0Gh4+d8k0N4xHoN0fq7d71zGch+sVUO/Er9CWBHHD0yvx/nnmJm5r42REP9I9lP0wfGei3ws2tO57w8XtEwtWldwP46GBZwQ2RaNe3zH+HQvPOs9ReB2BG4voju16ZcmlHR0efj7pZhAIUoAAFKECBSSTAgMskGmx2lQIUoAAFKEABClCAApNMgO87k2zA2V0KUIACFKBACoG6xQsrIHajI+BuSvaIYg1EGm3oIQtyFFRXqKDW8e/zgMoLVlFsyeqW7Z3u6j1C8XuhCEBwdKLsn8XUr/ilwJ6hikqBLIW4NntU3P/8Pv2w+99y64Ll5wFy+N98Fdv7jipe0tzc/nK6wV6xeP71KvhmsozXQoAcA/3pHj8s0G9C5v0oMosi3GH+v6ngQSji/z4ukNdC9YMASlwh+bRhe49geI8ChxyLKnZBpVkEZkM8qOj5rz5zOYDXujryuNU3dfnqLVv2Dh/rYYF+ZxGT7WkFpFmhf7OANymwFECFOxuiqg+L4GxA3hyvQLFHoetFsFFh7RPouVCEAZzuMtgH6LKmto7HU+F7OpuTDoBuiPzQtC1+r2ChKC4d0n+FrdDr1mzquMNd/xj6yrJ3nn1coPioKYPPjPV9EoJ/OTx38XOxij+R/G/b7o9NP/7UFxsaGmL8hUcBClCAAvkhwEB/fowDW0EBCuQgsDw49x/6AoEWV5h/v4o8EFD7rplz7N96rXz1u/v4ykVnzOw5qnitQs5LNNMzCO7VhWHPgD4+9VDf8tVbnhl8aamqmvf6gOgWgZ6SqGMnArooEune6Ycl33boi60k/gAAIABJREFUD1eX3AfIBwbb7nMhgJ++JsuEQyXXQuXbrl35O1XltqKpgei6db9+cfiLkb9xdI+ZKh7e0Nr13kyrsw+3rfSmV/9i4UvJ/063w/9Y9sM8P9dA/5Kq0itEYI4vHHgXFTzUHO0yL6NDPhN9h37TmZrqsqUKXQ2gON5Xx3fV5WiLyMXN0c6fZTNnWZYCFKAABShAgckhwIDL5Bhn9pICFKAABShAAQpQgAKTUYDvO5Nx1NlnClCAAhSgwFCBeMhZi9ZA8I7BK4rtWiz1a6Jb/+D2qg0tOE36tAEyeBK6KbJq2vEHLnFnODxC8fHqzM7+gP7T0cef9mN38Pjd1QuP7e23HxXB+Y5nP2/BPn912/Znne0ZFqRWHICgtqltW1uqca6vqJh2cErfKkg8FG4+nkHwUQr0P/9qOv6WIulrWNX2m1dStElqF5ffKSIfd1zvEchNRx1/6rc8gtmyoqp8icbkP1y76z8TsGXJzzdvHZZJSbPTe4+qfuXo3im3N7S3H3S2L+F0NwSHcyJpfOuqvAP9JqDfU4yPRqMdu939X1698C3SH3tMRIZv8mkC9BZ+2hPQqz3uldrK8uWicp9zEYo5/aFx07arUuRAZEXlgptV4xtMDs5DS/Chxo3bHnXfE+//1L6vQfHxwYUDir/aRVbl2pYn/iftPDx8cdR8k1XWBctvAmQwu6KCh9Zs3DYs78HfcxSgAAUokD8CDPTnz1iwJRSgwAgFwtVltwI6eDQaoL+LIVDX0rJjyB+M3dXnS6A/HC47ATE1L4lnJtroe8GAKZ93gf7Q0EC7ity9Idp59QiHd9hty6pK3hQT2QjgpMRFW4AvHjPnrV9Jt3LY78KMdMFuP33wG6If636YtvptS6p+hUNlX4DqLYMvqSnGshAC/cHg22YXB2IRARY4v4dTew497VrQ84wU9Vc2Nz/9vJ/5wDIUoAAFKEABCkwuAQZcJtd4s7cUoAAFKEABClCAAhSYTAJ835lMo82+UoACFKAABbwF3AFhk80QO1DTuPmJ/01lZoLYVr+9EYLXJcr4DcWb4ml3kzcFhtWvsMXCxY0btw3boM292z5Ev9q0sePGVG2vDc4vkfhu8Tg+UWZrEfrD7sB9roF+VWyeUmRd+FjLE7vSzb1hpwwAPYB8qKlt64PpNiisqyo/B7asde0i/7WmTds+674vRaDfPOfypratP03VvhXB8uMUsh5A+eEyenNTW8eX3fd4B/r1J9OOP/hBr806k/enWggAZL63dnH5tQL5tmOn/qeLp/QGH4t0vuCjfRn7X18/d8rBF482PhcM1ucxv8bDd9CLgX7+KqcABSgw4QQY6J9wQ8YGU4ACToGamrPmaL9ljvI6J/HzA4BeEGnpjh/vle6TL4H+ioqKaTOn71uVOOor3mRVXLmhteveTH0w1/Mt0F8TKrlYVQZf5Jw7nfvpT6Yy7l3jFVgze07swnQvdqZOv4H+cLisBP3aChl8KX9eYvb5zW1PDlnBn6qdfkP0Y90P0z6/bfHqS3l5efFxr+l9RBUrk9dFcW1za9ed7vKFEOiPe7kXBwlulpjdqJbV4lit/4NIS1eqlfqZpi+vU4ACFKAABShQ4AIMuBT4ALN7FKAABShAAQpQgAIUmMQCfN+ZxIPPrlOAAhSgAAVMLuGd5ScWB+Ib751hQBTos2Bf2Ni2vSkTUF1l+a1QGdykUaG3r2nr+LTzvmGheLPrOvS6NZs67shQv9m1/r/MKeuHy6UIklcunAe1nf/26xnQT9ZTF5x/zav/Tux4fqqAesXrYfdtAXBK4t7nYBUvampt/4u77bWVCy4U1cOLDVLs5O7RZ1mxeP7dKvioo58ZQ/CDfVm84EpA73EE2nfGLK1c19rxe+ezvALnqvq9NZs6jIWmG4u64PwvvFrGsWGg947wHsH8XRCrumnjEzvS1W8yDCfOkEcghzMM8UUfPu5dGTzndBvWZgAnJp7xdxV7yZqN2ztczxzmnGE3/8Hbhy24UGzvO6p4SXNz+8vJQuPhe3j+cof+TL+beJ0CFKBAvgkw0J9vI8L2UIACWQnUBM86XQOH/9CtkOdiKotaW3cMezFyV5wvgX7TruGnDOCRXa9MubSjo6MvE0i+Bfo9AvH7bLGWRaM7Hs/UFz/Xw6Gyr0P1U4NlBTdHol3DVnW76/Ib6PfYqd0W1SuaW7sf8Ne+oScUiOCh5mjXsGPLxrof8XnlOi0hVVu8+uVxgsABS7R2fbR72JGDhRLod3+XzGIUG9Y6gX4lYdQH6IWRlu6MfynlZ66wDAUoQAEKUIAChSfAgEvhjSl7RAEKUIACFKAABShAAQoMCPB9hzOBAhSgAAUoMLkFVlTOv0htPOwIhD9u9U1dvnrLlr2ZZDwC3Jt6p/TWRiKd+5P3euxyvzNgy6Kfb966M2P9rp3Iobi/adO2y9331VdUTDs4pW8VBOHENc/TAsw1j/B4yuB4Ljv0q+rDazZ1vDdTWH5ZVfmbAnZ8QcVJmdru5XVB8G2z+1EUQfLEenOSAXBF46ZtQ3IQwwLnij0idk1j2/b/zjQOwxYrAMPG2dThMR9SLoBwP9O9aACK1c/v0/dkytYsW3buMYGDMXOCQIWpU4HdYiHc1LrtCeczlgXPfYOF/l8I5NR05bwsPML6wxYNjIfv4HeKO/RnmrK8TgEKUCDvBBjoz7shYYMoQIFsBNwBXAB+d1OXmurSmxX4YvJ5qcLOfoPgXu0etmgA+vjUQ33LV295ZshLbSg07zxL7XUAZiTq2SW2Xd288cm0K5BN2XB1SR0gjwIoHnih8L+oIZ21OwwOn8F5c+LAMdP2Naqg2lH/T2bNiaU9Hs3ZlnC45CTA6ol4HG/mDo9D5PZItHPI6n2vfoVCpadZCnNyw2mJ67tFrXBz644hL2gDpmW3Ajq4Q4AoWvYcnLGivb39YIb5KeHq0ruBw6viU82rcemHK9AP4A+2YEk02vWHTN+zcKj0eii+6Sj3NAIS9DMmluhF66PdZk4O+VRVzXt9QHSLQOM7E6Sbq9mUNXW5y8O8gKcY31R995i7PQAOAZiVuCelQSZPXqcABShAAQpQYHIIMOAyOcaZvaQABShAAQpQgAIUoMBkFOD7zmQcdfaZAhSgAAUocFigLjj/LgDmJPPk54tNbdvMjuwZP+8Ol53Q1zvFbBx3ZqLwsAB3NqF49wPrsggur1g8/zIF7h1cmCD61aaNHTe66/TY0b1lWk/xigaPzEA2bXeH3lW8d7F3t6e2cv5KsfHYYLs9dn/PNBC1wfKvC+Tw5okeCx/cgfNUwXevZ3kE+j0XfeQW6B/ZrvN++7U8uGCpQFdLIn/z6uEU7bFpgaXr1v1qTyZfc939PVGRi9Zs3DqYnfDbjlx8k/dm873w0zeWoQAFKECBsRdgoH/sjfkEClBgDAU8Qry2KD7c3Nr1ozSPlZpQ6YdV40ejTU2WO5KBfs8QvGJTrx24oK3tN6+k6ks4XPZGxOxmQN6cLHOkA/2mHTWhkotV5cfJRQYAbKh8PtLaeWumleVLq0srbKARwH5b5JJotHPISu9hCw2Ajt7YlKVtbR0vpXJasuTs14nd3wDgHY4yKQPfNZVnzVPLch6156v94eqSSwC5z8+8Go9+eDzD8N+/98DMq9ItTqiunveWAGyzuv91h73kq5GWzmF/kTEw3qUPquJ9ybJHItAfDpedgJg6/xIo60B/vC9VpdeoOI9NdMwYn4tHxvBXHqumAAUoQAEKUCDPBRhwyfMBYvMoQAEKUIACFKAABShAgREL8H1nxHS8kQIUoAAFKDDhBTx2tocKvgXFsM3zvDorKtMA/SwEbzHXvULi2YTi3c/IJrjssdP91iL0h1e5chkrgguuUKgzd3JtU9u2O736l03bRxrod/cx1SkE6SbbsEUBwLDA/XgEzvM50F8XnH8N4MgLKH6ZMj/gha36bhG5+PAlvbmprePLyf8eD9/ks7L5Xkz4X1LsAAUoQIECEWCgv0AGkt2gwGQVMMecHTu790EA73EY7BaRDzVHO80qV3XahEJzT7a06LuALgdgOa8dyUC/aUe4qnQZBI85w+AA1tkSuyoafepP7jEOheadban9EIAznNfyIdBfXz93yu6XAz8FcIGjbTGI3rZ3/8yveIXJ6+vrA7tffuYfAf2OY0f0nTFYoZaWHf+TrMfjNAMzzI0x9F/Z0vLbXU4LU+eevz/zflX9FoA5LsN0gW8JV5fcCcjHHff0KPCVfQdm3O5uv3nOKy//9sMCfAPAdD/zajz64R3oj38rNtlW7APe86rs7ZaqGbuTHf34awxWpXMcnH3Mk0D/dPTrGggWJ9smwC3NLV1fyrSIZEhfgmedrgFrM4ATXfPlgCVauz7abRYNpPrIkurSj1rADQoUQfAfs14T+2ZDw1O9k/V3NPtNAQpQgAIUmGwCDLhMthFnfylAAQpQgAIUoAAFKDB5BPi+M3nGmj2lAAUoQAEKuAWWLTv3mMDB2HoAFaOhcyQD/QCkLlj+ACDvT/RlH6DLmto6Hk/2zeRQTpwpzhzK8xbs81e3bX/Wq//jEuhfPP8+CD5w+PlDg+J+xsVPkH48Aud+2pGqPyMNqfvtV11wvjl14hY/nv7KMNDvz4mlKEABClDACDDQz3lAAQpMeIGa6rMqFdZqADNcnfmzCH4BRQ8EU1XjL5cmpDwkyD94j2ITiqQ2Eunc76xn5aIzZvYcVbxWIeclfu575++loZILbZWfJesT6ONTD/UtX73lmb1u+IHFCX13Afoh17UeAL+CSkTFfk5EyqGoAlDi1Zd8CPSb9nudHpDolzmK7BGFbhRY/fGfqS6EoB7AGxx97wH08khLtwmXD35SLBYw1+NOAvxhoEq8EYL57oC9oypbbXn3ho2dZu4M+4TDJSchJhvcCyYA7FJFiwU1O9jDtqx3iGoYwGu96km1UGQ8+pEy0D/Q0JhA21XlcYjsgOo8CMxCF/e8siF6XSTabU608PzkQ6DfNGxJqOwuUXUe8xhTaNQCNqjIG0Tx9+aWrn9N1Q/z8xSLhMzKoK19sUA47YkZwxfl9AF6YaSluyndM3mNAhSgAAUoQIHCEWDApXDGkj2hAAUoQAEKUIACFKAABYYK8H2HM4ICFKAABSgweQU8Aus5YRzhQD9WBM+ps2E9KkDxQEeGhq49dvF/5Pm9emlHR0efV8fHI9BfWzn/QVG87/DzGeiPj5zgoTUbt12aaUL6DfQPd85Uc6brDPRnEuJ1ClCAAhQ4LMBAP2cDBShQCAISriq7EaImqOsd1h/ey/2AbHTt1L9diuwlzc1PvuwsPl6BfvPMYPBts6cEYvcCeFcWA2NWwpuj6U6Lv7BAnoupLGpt3fGXLOoYVnRYGFxwcyTaNXgUmJ+6E6H4VQDO8VPeUcYswvhcJNr1ba/d1dMsFkj3mG0CHKMDVvGPKq7c0NplvD0/4crSclgwJz04d6tP94weFXlYVN+LxMt/qkC/qWSs++EeQwHutYGFAsz1OR42IHfOmtP/6XS7zOdLoL+mat5CFTviOOFhSDfTjYWzYE2o7CJVfXjo7xP5aqSl88Z0bp4LKEbwvfE5NixGAQpQgAIUoEAeCjDgkoeDwiZRgAIUoAAFKEABClCAAqMiwPedUWFkJRSgAAUoQIEJKVBogf6ad5afWBwweRGckRiQx62+qctXb9kS35hxReX8i9TGwxBYUNgCXNG4adsDqQaPgf4BmdrKBReK6uCGlwCGuCb98nmHfgb6J+SvKDaaAhSgQMEIMNBfMEPJjlBg0gtIuLrUrLr991f/NyeDxpO2WJdZMduCBbMD+2vi5RUvokiqIpHObuf94xnoN8+tqKiYNnP63v8Hlc8CCKTpy36F3NoXK/7B1EDPY8kTBPIp0D/Yn2n7b4Do59Lslu/s5jNqySc2bOhsSTeOS5ac/TqxY993LcrwuqVHgK/tOTDjqzOP3ns3IIPH0KnI3RuinVene04oNPdkyw7cD8HiDPPq92rJx6yY7HWGyjOFyMeyH8MC/Ypr+6XvoQCK7wGwMsMCmP0CveWYOWd+u6GhIZau7/kS6DcnD4VDpZ+Bwiw8GfbdyTQWyT7W1Jx5ovYXOf8Cx9epHB4LAWxRvaK5tTvlX+5M+t/cBKAABShAAQoUmAADLgU2oOwOBShAAQpQgAIUoAAFKDAowPcdTgYKUIACFKDA5BWIB+Atc/J7cpNB7BYL4abWbU+Mlko2oXj3M+uC5TcB8qXkz/3s2l4XnH8XgPjp764TA6QuWP4AIO8fuKZ/tFH0znVtv/pzqr5m03Z36N1PW81z6xbPvw+CwayD+1QBP+PgJ0jvdyd7r+cVQqB/NJzTjcV4+CafP5LvhZ95xDIUoAAFKDB2Agz0j50ta6YABY6AQDA4d8ZUK1BvC65O7EI+PfGS9ZIAm6Dy77OOfesWE1CuqTlrjvZbJtA/uHu8KK5tbu2609n08Q70J59dVTXv9UUS+ydA6hM7xJvTB3oAPAuVh/oh95pd+MPhsuno1zXJwHm+BfqT/UmOjQKXq+hZAjkucS2mkD+L6hYA30+Oj8/pI6FQaYmluM5seA/gdYmQ+oCT4Me9/VPuaWvreMnUt6Sq9AoR/MhR99MISDAS6Xwhw/MkXFVSAcENgFQDmJ0o/4ooOlTknr0Hpv+8vb39YGJX/8GFIj5D5GPSD3eg3xK9aH2025w4kNXzMo1FHgX6TVPjY6WCzwvkvMQiEhvAXxW4Y0NL19cy9ccsqjlm2r5GFZixhiha9hycscKMb7p76+vnTnnl5aJbBXrNwO8duXP2nP4b051ukKktvE4BClCAAhSgwMQSYMBlYo0XW0sBClCAAhSgAAUoQAEK+Bfg+45/K5akAAUoQAEKFJqARwi5TyEr17ZtXT9afc0mFO9+5kiCy3XB+UEoTM7i6IH69Oamto4vLwue+wYL/b8QyKnmp6L4QeOmbSb4r6n6mk3bRxzody1agOL+pk3bLs/Gv7Zy/kqx8Vj85IGBz7Ad9McjcO5nYUFK6xEs3jB1+e2Xey4BuLupbVvaTSKzGQO/7fCq0++CieS9I/leZNMXlqUABShAgdEXYKB/9E1ZIwUoQAEKUIACE1igpmreQucpC2YhRyTa9a0J3CU2nQIUoAAFKECBcRJgwGWcoPkYClCAAhSgAAUoQAEKUGDcBfi+M+7kfCAFKEABClAgnwSkdnH5f4nIxYcbNRCAH61GZhOKdz9zJMHlC4Jvm92PogiABYn64uF2LT642Ib1qADFCvRZsC9sbNvelK6f2bR9pIF+P2H8TGNRF5z/hVcXJtwyWM5jUcB4BM7zOdC/onLBxar6U4flsEUPmZzTXR8P3+TzR/K9yKVvvJcCFKAABXIXYKA/d0PWQAEKUIACFKBAAQmEq8tuBfRziS7tEtuubt745I4C6iK7QgEKUIACFKDAGAkw4DJGsKyWAhSgAAUoQAEKUIACFDjiAnzfOeJDwAZQgAIUoAAFjqhAXXC+OaX8DkcjthahP7yq7TevjEbDsgnFu5830uByXeX/Z+/eo/Qq7/vQP89IgBBSLQIDxQm2aJJmWUpOm2BI3aTMKHYCGJM6kURwLg2kPQmYY6+V/tOkLSBgtUnTc9rULobT5BR8ktgOEo4TwKBc0IhcnAJOutIjZeWKbBKIGROUCAQy0uzjZ5hBw+i97Pey97svn72W1sia/e7n+X1+m7R7v9/97Iv/fcji4vfCWQh/k8Xs8jUL8YeyGH54aYw/evVEtm3vb3722V41DjL3YQP9V37bxV+9ZiHuCyFcuDSXF0PIrnxw7rO/lce/wwMMIYZ4/QNzT9y78vNlBM6rHOi/avbtXx9DeDSEMD2Mc79elOG7PIdh/7voV4PfEyBAgEBxAgL9xdk6MgECBAgQIFAzgcsvf9sF2fG16UbI1y1OPYZfPfLShvd+5jOfeblmpZguAQIECBAgMAEBAZcJoBuSAAECBAgQIECAAIFSBFzvlMJsEAIECBAgUFmB92y79B+EbOE3vhzqPydNMq1enwLhD8498Qs5Jx3ffdnFX3/W+S//0e7dB7+0+jODhOJP+ezsxf82hHjH8r9nMXz8oX1Pfm+/eXUIlv/XEMI7QwhvW/rs3Q/OPXlj/+O84yvDwqu/HUJ469K+nwtTp33Lg49+5i9Xf3bYQP/FF1982gUb48dCCDtOHjP7hTOnX/6hTp6nGl3yfVnI7klvHlj63dMnprJtDz/62T9buW8ZgfMqB/p3vuMdZ758xqsPLJ0HSzT5ndMH/ulll1w4te7YsV/61T94bnUfyvBdHlOgv99/uX5PgACB6gkI9FevJ2ZEgAABAgQITEjgO971DT8WsvDvQghTIYSFmGXX7X30//u5CU3HsAQIECBAgEDNBARcatYw0yVAgAABAgQIECBAILeA653cVHYkQIAAAQKNFFgMlG+IPxti+GcrCnw+ZFNXP7j/8c/0KTpePfv2f51l4fYQw0OnrZm6/pd+4/HnV35mEoH+DuHt4yELUyGGqZCFoyGGqx6ce3KuX0MHmfuwgf40h/fMXvytIcSHQwgbluZ0LIT4gw/OPfGLveZ49WWXXpRNndgbQvza1/fLwk89uP/JH3vt2YyTWxmB8yoH+pPE1dsuuWYhy37+9YcfsrAQY7jlgbkn//1qr9Xu75m59B0hLjwQsvBSjAvf88Dc7/1u2b7L461+q0beB136ne9+T4AAAQLFCQj0F2fryAQIECBAgEBNBHbu3Lnmb5//w/89i/GnQwhnpGlnIRw87cSJd3567uBf1aQM0yRAgAABAgQmLCDgMuEGGJ4AAQIECBAgQIAAgcIEXO8URuvABAgQIECgNgLvfuelf3/q+MK+EMObX590Fp+LIbvugf1PPtIp7Pyud138pnXHp/7PkGU/tBiUf23bc+LMw9//8MN/emz5OIOE4leDjbIS+dUzb//RLIb/1KEJT6wNx7/jU3P/83C/Bg0y91EC/en98lfNXPxfY4zvXzGnYzHEf7tuevN/3r1794nVc7169pv+UZZN/WKI4S0rfvdHaxbit//yY088vXp/gf4Qdu7ccvrL8+vTQxLvXeFzIgvhJ9cfO+3f7f7MZ15e7ZbyBkfn//z7Q4j/JYbwpqXfP72wZupdn/6Nx/94ef8yfJfHumrb278zLoRfev2/uyz8eXZa/PaHfv2JP+91Tqc3DJyYyu4KWfiGEOPnsoUTP/LQY7/3h/3+O/B7AgQIEBhdQKB/dENHIECAAAECBGom8I53vOPMDetf+tGpkH3tQhb/TozZzPLrIZdKWYhZ+Bd7H/1f99SsNNMlQIAAAQIEJigg4DJBfEMTIECAAAECBAgQIFCogOudQnkdnAABAgQI1EbgPbOXfE8I2UeXF0lbMfE/CyH8XBbCH6V/mwpxXRay94QQrgghnHVyv+xP4sKayx947PGnVhY9SCh+NdYogf7vnP2mr1kIU4+FEC54w3Fj9hMP7vvsv87TmEHmPmKgP7x39h9uOh7WfiqEkL7fXrl9IYvhYyELj6d/jCGev/gQRQhfv+JBivSrnm9VKCNwXvUV+hNSx7capF9k4W/TAylZjPtCyI4vNiCGS2MWdoYQvmpFQzq+PaEM3+U5XDX79q+PITwaQpheMa/PhRAeyEJ2aCpMfcOJhYX/69OPffZ/Lf8+vbXilTNe/WT22n+3y9tvnHnstKs7PciQ578P+xAgQIBAfgGB/vxW9iRAgAABAgQaIvCd3/J1G4+tO+3TWYjf2qmkGMK9f+crTvzI7t0Hv9SQkpVBgAABAgQIlCAg4FICsiEIECBAgAABAgQIEJiIgOudibAblAABAgQIVFLg6tmL37sQ4r0rViLPN88sfD6bWvjuh/b93mdXf2CQUPwpn529+N+GEO9Y/vcsho8/tO/J780zqYsvvvi0CzbGj4UQdrz++RD+Jk6F73jw0ScXw/H9tkHmPmqgP83lu9556TmvHs/uCzH7tn5ze8Pv09sU1iz8wAOPfvZXu32ujMB5HQL9yWdxpfqYfSrE8E0DOYdwLGbhxx/Y/+RPr35rRRm+y3NdPLc3xJ8NMfyzTvPPOpznHc7l9NHPhanTvuXBRz/zlwM62J0AAQIEBhQQ6B8QzO4ECBAgQIBA/QV6BPoXQggf/9KJEzfMzR18sf6VqoAAAQIECBAoU0DApUxtYxEgQIAAAQIECBAgUKaA650ytY1FgAABAgSqL/Ced138lnA83Bmy+O5VK8B3mvyJtCr41GknbvqVX/v9ZzrtMEgofvXnR1mhPx3r6pm3/0AWwr0r6hhoRfJB5j6OQH+a89JK6v8yC+HH3/gGhA66WVgIMft0WBtuevDXP/v5XmdXGYHzugT6B3Z+DfaPQow3Pbjvid/o5FyG78px05sGFuKJB2OMW1bPp1Ogf/X8lj7zxNpw/Ds+Nfc/D1f//zKZIQECBOotINBf7/6ZPQECBAgQIDCEwDve8Y4zN5754n8JcfHVd5tCCMe+/JD974cs/ptfffQP9q1+Un6IIXyEAAECBAgQaKGAgEsLm65kAgQIECBAgAABAi0RcL3TkkYrkwABAgQIDCjw7m/7xrdOLay9IYbsqiyEv7ciXP5SDOHPsxAfWpg6fvenH/39z/U69CCh+NXHGTXQf+XsN3/VVDj+mzHEzenYMQv/8oH9T/7nvBSDzH1cgf7lue2c3bLh5eysnSFmPxhC+AdL332nX6fvv58OMfzSQjxxZz//5eOVETivU6C/i/PWEMK5S79LD6v8Rcjiby+sCf/3Weds/u3du3enf+u4leG7euB3veviN515PP4fCyH7FzGLb1l6cOWlLAufDafF6x/69Sf+fOVnrtr2TRfHbOoXvrwQ4telBxSyuPB9nd6qkfe/D/sRIECAQH4Bgf78VvYkQIAAAQIECBAgQIAAAQIECHQVEHBxchAgQIAAAQIECBAg0FTfJaUaAAAgAElEQVQB1ztN7ay6CBAgQIAAAQIECBAgQIAAgSoICPRXoQvmQIAAAQIECBAgQIAAAQIECNReQMCl9i1UAAECBAgQIECAAAECXQRc7zg1CBAgQIAAAQIECBAgQIAAAQLFCQj0F2fryAQIECBAgAABAgQIECBAgECLBARcWtRspRIgQIAAAQIECBBomYDrnZY1XLkECBAgQIAAAQIECBAgQIBAqQIC/aVyG4wAAQIECBAgQIAAAQIECBBoqoCAS1M7qy4CBAgQIECAAAECBFzvOAcIECBAgAABAgQIECBAgAABAsUJCPQXZ+vIBAgQIECAAAECBAgQIECAQIsEBFxa1GylEiBAgAABAgQIEGiZgOudljVcuQQIECBAgAABAgQIECBAgECpAgL9pXIbjAABAgQIECBAgAABAgQIEGiqgIBLUzurLgIECBAgQIAAAQIEXO84BwgQIECAAAECBAgQIECAAAECxQkI9Bdn68gECBAgQIAAAQIECBAgQIBAiwQEXFrUbKUSIECAAAECBAgQaJmA652WNVy5BAgQIECAAAECBAgQIECAQKkCAv2lchuMAAECBAgQIECAAAECBAgQaKqAgEtTO6suAgQIECBAgAABAgRc7zgHCBAgQIAAAQIECBAgQIAAAQLFCQj0F2fryAQIECBAgAABAgQIECBAgECLBARcWtRspRIgQIAAAQIECBBomYDrnZY1XLkECBAgQIAAAQIECBAgQIBAqQIC/aVyG4wAAQIECBAgQIAAAQIECBBoqoCAS1M7qy4CBAgQIECAAAECBFzvOAcIECBAgAABAgQIECBAgAABAsUJCPQXZ+vIBAgQIECAAAECBAgQIECAQIsEBFxa1GylEiBAgAABAgQIEGiZgOudljVcuQQIECBAgAABAgQIECBAgECpAgL9pXIbjAABAgQIECBAgAABAgQIEGiqgIBLUzurLgIECBAgQIAAAQIEXO84BwgQIECAAAECBAgQIECAAAECxQkI9Bdn68gECBAgQIAAAQIECBAgQIBAiwQEXFrUbKUSIECAAAECBAgQaJmA652WNVy5BAgQIECAAAECBAgQIECAQKkCAv2lchuMAAECBAgQIECAAAECBAgQaKqAgEtTO6suAgQIECBAgAABAgRc7zgHCBAgQIAAAQIECBAgQIAAAQLFCQj0F2fryAQIECBAgAABAgQIECBAgECLBARcWtRspRIgQIAAAQIECBBomYDrnZY1XLkECBAgQIAAAQIECBAgQIBAqQIC/aVyG4wAAQIECBAgQIAAAQIECBBoqoCAS1M7qy4CBAgQIECAAAECBFzvOAcIECBAgAABAgQIECBAgAABAsUJCPQXZ+vIBAgQIECAAAECBAgQIECAQIsEBFxa1GylEiBAgAABAgQIEGiZgOudljVcuQQIECBAgAABAgQIECBAgECpAgL9pXIbjAABAgQIECBAgAABAgQIEGiqgIBLUzurLgIECBAgQIAAAQIEXO84BwgQIECAAAECBAgQIECAAAECxQkI9Bdn68gECBAgQIAAAQIECBAgQIBAiwQEXFrUbKUSIECAAAECBAgQaJmA652WNVy5BAgQIECAAAECBAgQIECAQKkCAv2lchuMAAECBAgQIECAAAECBAgQaKqAgEtTO6suAgQIECBAgAABAgRc7zgHCBAgQIAAAQIECBAgQIAAAQLFCQj0F2fryAQIECBAgAABAgQIECBAgECLBARcWtRspRIgQIAAAQIECBBomYDrnZY1XLkECBAgQIAAAQIECBAgQIBAqQIC/aVyG4wAAQIECBAgQIAAAQIECBBoqoCAS1M7qy4CBAgQIECAAAECBFzvOAcIECBAgAABAgQIECBAgAABAsUJCPQXZ+vIBAgQIECAAAECBAgQIECAQIsEBFxa1GylEiBAgAABAgQIEGiZgOudljVcuQQIECBAgAABAgQIECBAgECpAgL9pXIbjAABAgQIECBAgAABAgQIEGiqgIBLUzurLgIECBAgQIAAAQIEXO84BwgQIECAAAECBAgQIECAAAECxQkI9Bdn68gECBAgQIAAAQIECBAgQIBAiwQEXFrUbKUSIECAAAECBAgQaJmA652WNVy5BAgQIECAAAECBAgQIECAQKkCAv2lchuMAAECBAgQIECAAAECBAgQaKqAgEtTO6suAgQIECBAgAABAgRc7zgHCBAgQIAAAQIECBAgQIAAAQLFCQj0F2fryAQIECBAgAABAgQIECBAgECLBARcWtRspRIgQIAAAQIECBBomcAVV1zx1yGEs1eV/dePPPLIOS2jUC4BAgQIECBAgAABAgQIECBAYOwCAv1jJ3VAAgQIECBAgAABAgQIECBAoI0CAv1t7LqaCRAgQIAAAQIECLRD4PLLL/9cjPEtK6vNsuzze/fufWs7BFRJgAABAgQIECBAgAABAgQIEChOQKC/OFtHJkCAAAECBAgQIECAAAECBFokINDfomYrlQABAgQIECBAgEDLBK644ornQwhfsapsK/S37DxQLgECBAgQIECAAAECBAgQIFCMgEB/Ma6OSoAAAQIECBAgQIAAAQIECLRMQKC/ZQ1XLgECBAgQIECAAIEWCbjeaVGzlUqAAAECBAgQIECAAAECBAiULiDQXzq5AQkQIECAAAECBAgQIECAAIEmCgi4NLGraiJAgAABAgQIECBAIAm43nEe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CBeghkWbY5hJD+zK6a8VuX/nf6XdpW/0z/dmjFZ5b/vvLfPrf0+/Rvi39ijCt/Xw8ksyRAgMAqAQEXpwQBAgQIECBAgAABAk0VcL3T1M6qiwCBJOB+uPOAAAECBAgQIECAAIFJCwj0T7oDxidAgAABAgQIECAwIYGlLynS6Cm0n4L5KazfKcRfxgyXA/1zS4PtXwr6L//vMuZgDAIECIwkIOAyEp8PEyBAgAABAgQIECBQYQHXOxVujqkRIJBLwP3wXEx2IkCAAAECBAgQIEBgQgIC/ROCNywBAgQIECBAgACBsgWWvrC4LoQw02Hl/bKnM8h4yyv5p5D/XIxRyH8QPfsSIFCagIBLadQGIkCAAAECBAgQIECgZAHXOyWDG44AgZEF3A8fmdABCBAgQIAAAQIECBAoUUCgv0RsQxEgQIAAAQIECBAoU6DGX1j0Y0oB/xTqt4p/Pym/J0CgVAEBl1K5DUaAAAECBAgQIECAQIkCrndKxDYUAQJDCbgfPhSbDxEgQIAAAQIECBAgUBEBgf6KNMI0CBAgQIAAAQIECIwqsOILi7eGENJK/G3ZBPzb0ml1Eqi4gIBLxRtkegQIECBAgAABAgQIDC3gemdoOh8kQKAgAffDLXhT0KnlsAQIECBAgAABAgQmIiDQPxF2gxIgQIAAAQIECBAYj8CKLy1+MISweTxHrf1RUsD/o1/2uDfGmP5uI0CAQCkCAi6lMBuEAAECBAgQIECAAIEJCLjemQC6IQkQOEXA/fCOJ4X74f5bIUCAAAECBAgQINAAAYH+BjRRCQQIECBAgAABAu0SKOPVwSfmn1tEPXbwQDgxP7/49+Wfr/39td8ff/13r/3vtK2ZPu/1v6+dnj7l39a8/m/Ti/uesWVrUQ1MX2QsfpkRY7y3qEEclwABAssCAi7OBQIECBAgQIAAAQIEmirgeqepnVUXgeoLlHE//Pj8S4sQrxycD8e/+NrfX136t/T34/NHF/9teb/ln+nf1k6f9Tri8t/XTq9//d9OW/r92nPPCunf1205ef98zPruh48Z1OEIECBAgAABAgQIlCkg0F+mtrEIECBAgAABAgQIjCCw4ouLW0c4zBs+moL5KZT/pYMHFv89/Uwh/rK3FOxP4f/08/QtW15/KGCMYf/0ZcbcUrg//bQRIEBg7AICLmMndUACBAgQIECAAAECBCoi4HqnIo0wDQItEijifngK4qc/r/zha4vYvHxwPrxy8ORiNWXxpuD/a3/WhzPflu6Nv/YAwBjD/u6Hl9VM4xAgQIAAAQIECBAYk4BA/5ggHYYAAQIECBAgQIBAEQLj/NJiZXh/UsH9QY2WV/tPwf4zZ2bHtZq/VxAP2gj7EyCQS0DAJReTnQgQIECAAAECBAgQqKGA650aNs2UCdRQYJz3w1eG9ycV3B+0Bcsr/K/bMh02XrZ5XAF/98MHbYT9CRAgQIAAAQIECExAQKB/AuiGJECAAAECBAgQINBPYFxfXKQQ/9H9cxNbeb9fnYP+fnkl/9O3bA3pz4gr+FulaNAG2J8AgZ4CAi5OEAIECBAgQIAAAQIEmirgeqepnVUXgWoIjOt+eArxv/jYoYmtvD9uzeWV/M/cMh3WvW161IC/++HjbpDjESBAgAABAgQIEBijgED/GDEdigABAgQIECBAgMCoAktfXNwaQrhumGM1LcDfz2CMAf97QwgfjTHO9RvT7wkQINBNQMDFuUGAAAECBAgQIECAQFMFXO80tbPqIjBZgVHvhzctwN+vG2MM+Lsf3g/b7wkQIECAAAECBAiULCDQXzK44QgQIECAAAECBAh0Elj64uKeEMLsoELLIf60En/6e5u3FPBfPzO7+Cf9fYgtrVJ0vWD/EHI+QoBAEHBxEhAgQIAAAQIECBAg0FQB1ztN7ay6CExGYJT74csh/iP7D4X09zZvKeC/cWZz2HDZ5pD+PsTmfvgQaD5CgAABAgQIECBAoAgBgf4iVB2TAAECBAgQIECAQE6BLMtSgD8F+Tfn/Mjrux3Zc184MT8fju7fN+hHG7//8sr9Zy6G+7cNU2/6IuO2GGNaqchGgACBXAICLrmY7ESAAAECBAgQIECAQA0FXO/UsGmmTKCCAqPcDz98/4Hw6vxL4cX96datbaXA8sr9Gy/bHDbMDPxVQzqU++FOKQIECBAgQIAAAQITFhDon3ADDE+AAAECBAgQINBOgWG/uFhejT+F+W35BFK4/4wtW0MK96efA25WKBoQzO4E2iwg4NLm7qudAAECBAgQIECAQLMFXO80u7+qI1C0wLD3w5dX439hz4Gip9iY46dw/7ot0yGF+9dtGfgttu6HN+ZMUAgBAgQIECBAgEDdBAT669Yx8yVAgAABAgQIEKi1wNKrhG/98oo31w1SSArwC/EPItZ53xTuXz8zGzbuuGbQg6WV+tOK/ZZ/GlTO/gRaJCDg0qJmK5UAAQIECBAgQIBAywRc77Ss4colMCaBYe+Hp9X4hfhHb0IK92+c2Rw2bR94oRv3w0fndwQCBAgQIECAAAECAwkI9A/EZWcCBAgQIECAAAECwwtkWbYrhJDC/Lk2q/HnYhpqpyGD/SnM/9EYY+qjjQABAqcICLg4KQgQIECAAAECBAgQaKqA652mdlZdBIoTGPR+uNX4i+vFkMF+98OLa4kjEyBAgAABAgQIEDhFQKDfSUGAAAECBAgQIECgYIGlVYj2hRA25xlKkD+P0nj2WQ72p1X7099zbl47nBPKbgTaJiDg0raOq5cAAQIECBAgQIBAewRc77Sn1yolMKrAoPfDBflHFc//+eVg/4bLNof095yb++E5oexGgAABAgQIECBAYBQBgf5R9HyWAAECBAgQIECAQA+BpS8ursu7Kr8g/+ROpyGD/bd9+SGNe2OM6QsNGwECBIKAi5OAAAECBAgQIECAAIGmCrjeaWpn1UVgfAKD3g8X5B+f/aBHGjLY7374oND2J0CAAAECBAgQIDCAgED/AFh2JUCAAAECBAgQIJBXYJDXCQvy51Utfr8U7D9jy9awccfOvCv2e+1w8W0xAoHaCAi41KZVJkqAAAECBAgQIECAwIACrncGBLM7gZYJDHI/XJC/OidHCvav2zIdzt6+Ne+K/e6HV6d9ZkKAAAECBAgQINAwAYH+hjVUOQQIECBAgAABApMVWFqF6J4QwmyemRzZc19If2zVElhesX/jjmvyTix9kbHNav15uexHoJkCAi7N7KuqCBAgQIAAAQIECBAI3kjmJCBAoKPAoPfDD99/ILyw5wDNigksr9i/afvWvDNzPzyvlP0IECBAgAABAgQI5BQQ6M8JZTcCBAgQIECAAAEC/QSyLEsh/n399ku/P3bwQDh8150hrc5vq65ACvZvuvGmxVX7c2zpS4zbYoz35tjXLgQINFBAoL+BTVUSAQIECBAgQIAAAQKLAq53nAgECKwWGOR++CsHnwvzdz8R0ur8tuoKpGD/9A2XhHVbzsszSffD8yjZhwABAgQIECBAgEBOAYH+nFB2I0CAAAECBAgQINBLIO8rhVOA/+j+Oavy1+x0Wj+zLWzcsTOkgH+fzSuH+wn5PYEGCwi4NLi5SiNAgAABAgQIECDQcgHXOy0/AZRPYJVA3vvhKcD/4mOHrMpfszNow8zmcPb2rSEF/N0P70fg9wQIECBAgAABAgTGIyDQPx5HRyFAgAABAgQIEGipwCCvFD6y5z5B/hqfJynMv35mNmzccU2eKrxyOI+SfQg0TEDApWENVQ4BAgQIECBAgAABAq8LuN5xMhAgkAQGuR9++P4Dgvw1Pm1SmH/jzOawaXvut9duizGm++I2AgQIECBAgAABAgSGEBDoHwLNRwgQIECAAAECBAgsfXkxG0LY108jrcr/xdt3hfTTVn+BFOzfdLrbAIYAACAASURBVONN4Ywtfb/I8Mrh+rdbBQQGEhBwGYjLzgQIECBAgAABAgQI1EjA9U6NmmWqBAoSyLIs1/3wtCr/s3fMhfTTVn+BFOyfvuGSsG5LrrfX3hZjvLf+VauAAAECBAgQIECAQPkCAv3lmxuRAAECBAgQIECgAQJ5XylsVf4GNLtDCQOs1p9C/R+NMe5qpoSqCBBYKSDg4nwgQIAAAQIECBAgQKCpAq53mtpZdRHIJ5D3frhV+fN51m2vAVbrdz+8bs01XwIECBAgQIAAgcoICPRXphUmQoAAAQIECBAgUBeBLMvSqvxpNaKuW1qN//Bdd4ZjBw/UpSzzHEIgBfvPvWVXSD/7bIdijBf128nvCRCot4CAS737Z/YECBAgQIAAAQIECHQXcL3j7CDQXoE898PTavzzdz8RXjnoLbVNPlNSsP+Cm2dD+ul+eD8CvydAgAABAgQIECAwmIBA/2Be9iZAgAABAgQIEGixQJZlm0MI9/QL86cQ//O339piqXaVnsL8G3fsDOtntvUrPK1OtC3GmH7aCBBooICASwObqiQCBAgQIECAAAECBBYFXO84EQi0TyDv/fAU4n/2jrn2AbW04hTmP3v71rBhJn1d0nNzP7yfkN8TIECAAAECBAgQWCEg0O90IECAAAECBAgQIJBDIO+XF0f23BfSH1u7BFKof/3MbNi445p+hfsSo5+Q3xOosYCAS42bZ+oECBAgQIAAAQIECPQUcL3jBCHQLoG898MP338gvLDHW2rbdXaExRX6N85sDpu2b+1Xuvvh/YT8ngABAgQIECBAgMCSgEC/U4EAAQIECBAgQIBAH4GlLy+e6rXbifnnwuG77gxpdX5bewVSsP/cW3aF9LPH5kuM9p4iKm+4gIBLwxusPAIECBAgQIAAAQItFnC90+LmK711Annuhx+ffynM3/1ESKvz29orkIL9F9w8uxjwdz+8veeBygkQIECAAAECBMYjINA/HkdHIUCAAAECBAgQaKhAlmWzIYR9vcpLIf7nb7+1oQLKGlQghfk37tgZ1s9s6/clxvUxRu+iHhTY/gQqLCDgUuHmmBoBAgQIECBAgAABAiMJuN4Zic+HCdRGIM/98BTif/YOtzVr09SCJ5rC/Gdv3xo2zGx2P7xga4cnQIAAAQIECBBotoBAf7P7qzoCBAgQIECAAIERBPJ8eXF0/77FlfltBFYKpFD/+pnZsHHHNf2+xPhojHEXPQIEmiEg4NKMPqqCAAECBAgQIECAAIFTBVzvOCsINF8gz/3wF/cfCvN3P958DBUOJJBC/RtnNodN27e6Hz6QnJ0JECBAgAABAgQInBQQ6Hc2ECBAgAABAgQIEOggkGXZdSGEe3rhHNlzX0h/bAS6CaRAv1C/84NAewQEXNrTa5USIECAAAECBAgQaJuA6522dVy9bRPIcz/88P0Hwgt7DrSNRr0DCJy9Y6tQ/wBediVAgAABAgQIECCwUkCg3/lAgAABAgQIECBAYJVAri8v7rozpNX5bQT6CeQI9adD3Gal/n6Sfk+g+gICLtXvkRkSIECAAAECBAgQIDCcgOud4dx8ikAdBPLcD0+r8qfV+W0E+gnkCPW7H94P0e8JECBAgAABAgRaKSDQ38q2K5oAAQIECBAgQKCbQJ7XCj9/+63h2EErETmL8gusn9kWNt14U78PCPX3E/J7AhUXEHCpeINMjwABAgQIECBAgACBoQVc7wxN54MEKi2Q5374s3fMhVcOPlfpOkyuWgIbZjaH6Rsu7Tcp98P7Cfk9AQIECBAgQIBAqwQE+lvVbsUSIECAAAECBAj0Esjz5YUwv3NoWIE10+eF8z/8kV4fT0tcfdRK/cMK+xyByQsIuEy+B2ZAgAABAgQIECBAgEAxAq53inF1VAKTFMhzP1yYf5IdqvfYa6fPChd+6Cr3w+vdRrMnQIAAAQIECBAoUUCgv0RsQxEgQIAAAQIECFRXoN+XFyfmnwuH77rTyvzVbWEtZpZC/efesiukn122FOq/PsY4V4uCTJIAgTcICLg4IQgQIECAAAECBAgQaKqA652mdlZdbRXodz/8+PxLYf7uJ6zM39YTZEx1p1D/BTfPhvTT/fAxoToMAQIECBAgQIBAYwUE+hvbWoURIECAAAECBAjkFciybHMI4alu+wvz55W0Xx6BnKH+bTHGFO63ESBQIwEBlxo1y1QJECBAgAABAgQIEBhIwPXOQFx2JlBpgX73w4X5K92+2k0uZ6jf/fDaddaECRAgQIAAAQIExi0g0D9uUccjQIAAAQIECBColUC/Ly+E+WvVztpMVqi/Nq0yUQIDCQi4DMRlZwIECBAgQIAAAQIEaiTgeqdGzTJVAj0E+t0PF+Z3+hQhINRfhKpjEiBAgAABAgQINE1AoL9pHVUPAQIECBAgQIBAboGlLy/uCSHMdvvQ87ffGo4dPJD7mHYkkFcghfrP//BHeu2eVui3MlFeUPsRqICAgEsFmmAKBAgQIECAAAECBAgUIuB6pxBWByVQqkCe++HP3jEXXjn4XKnzMlg7BFKo/8IPXeV+eDvarUoCBAgQIECAAIEhBAT6h0DzEQIECBAgQIAAgWYIZFm2T5i/Gb2saxVnbNkazrnltp5fYsQYL6prfeZNoG0CAi5t67h6CRAgQIAAAQIECLRHwPVOe3qt0uYK9LsfXocwfwqFb5zZvNikdW+bfu3nlvNCerNA2tLP4/NHw8t/+Fx4cX9aL2U82/K4a889K6ydXh/S/05/ih53PLOvzlFSry64uev6Smmih9wPr06/zIQAAQIECBAgQKBcAYH+cr2NRoAAAQIECBAgUBGBfl9eWJm/Io1qwTTWz2wLm268qVelczHGbS2gUCKB2gsIuNS+hQogQIAAAQIECBAgQKCLgOsdpwaBegv0ux9e9TD/2Tu2hhSm37AU5s/TjRS2f+Xg/Ejh/jRuenAgBdHzbuMYN+9Yddwv9XD6hkvdD69j88yZAAECBAgQIECgUAGB/kJ5HZwAAQIECBAgQKCKAlmW7Qoh3NptbofvujMc3Z8W77cRKEdg445rQvrTY7stxpjOWxsBAhUWEHCpcHNMjQABAgQIECBAgACBkQRc74zE58MEJirQ7374/N2Pj3U1+3EWm1bBTyu6p5+jbClkP3/3E+GVg8/lPkwad5Agf6cDDzNu7gnWeMf0oMSm7Vt7VeB+eI37a+oECBAgQIAAAQLDCQj0D+fmUwQIECBAgAABAjUVyLIsvc+1a1r/yJ77QvpjI1C2QJ9Qf3o/9PUxxrmy52U8AgTyCwi45LeyJwECBAgQIECAAAEC9RJwvVOvfpktgWWBfvfDD99/ILyw50DlwFKAf+PM5n6h74HnnbfeHKvIDzR23nEHOmjNd+4T6nc/vOb9NX0CBAgQIECAAIHBBQT6BzfzCQIECBAgQIAAgZoKZFm2OYTwVLfpHzt4IDx/e9eF+2tadXWnvWb6vLB2ejqkn2umpxcnmn4u//vx+fnFfzsxf3LVpBPz8+G1P8+F1K+mbTlC/dtijOnLDBsBAhUUEHCpYFNMiQABAgQIECBAgACBsQi43hkLo4MQKFWg3/3wtFr9s3dUb/2QFOafvuGSkVfH74adVs1Pdaef3bYcK8gP3Ms84w580Jp/IEeo3/3wmvfY9AkQIECAAAECBPILCPTnt7InAQIECBAgQIBAzQWyLEsr86cV+k/ZhPnLaW4K66+fmQ2nb9kaztjS85W6uSa0Mtj/pYMHax/0Tz6bbrypl81cjHFbLhw7ESBQuoCAS+nkBiRAgAABAgQIECBAoCQB1zslQRuGwBgFet0Pb2uYf5m3X7h+3ZbzwgU3d/wqYaQO9Rt3pIPX8MM5Ht5wP7yGfTVlAgQIECBAgACB4QQE+odz8ykCBAgQIECAAIGaCWRZtiuE0HH5/RQK/8IH3l+ziuoz3RTcP3NmNqyfKSeHvryif3pIYznkn1b7X7nSf5X1Uqj/3Ft2Lb6poMt2W4wxnc82AgQqJiDgUrGGmA4BAgQIECBAgAABAmMTcL0zNkoHIlCKQK/74SlU/vQHHyplHoMMksLdF37oqr4fSfN/8bFD4eWDr73hNT2ckD6btnVbpsOZbzsvbJhJL+vtvfUL169ePX7luOnv6U8R4/abd9N+nwzTwxPLlh3qcz+8aU1XDwECBAgQIECAQEcBgX4nBgECBAgQIECAQOMFsixLS+mk1fk7bs/ffmtI4W/beAU27rhmcTX+HsH08Q7Y52gp0L8c7K/6av7pIYhzbrmtW0WHQgjXxxir9z7sUjtqMALVExBwqV5PzIgAAQIECBAgQIAAgfEIuN4Zj6OjEChDoN/98GfvmFsMwVdtS6HutDJ+ty0F6F+4/0B4cX+6Pdp7S+HwFO4/e/vWXkHxxVB+r4cblo9zfP5oLrNxjduvvqb9vs8bEdwPb1rD1UOAAAECBAgQINBRQKDfiUGAAAECBAgQINBogSzL0lI8T3Ur8sie+0L6YxufQNWC/P0qWxn0PzH/2qpOo2xfOnhgLA+IJMf0p8uWvsTYFmPs/+3VKMX4LAECAwkIuAzEZWcCBAgQIECAAAECBGok4HqnRs0y1VYL9Lsffvj+A+GFPdVb3Gb1avirm5hC/PN3Pz5wb1PAfuPM5rBp+9auny3CZFLjDgxUoQ/0OQfcD69Qr0yFAAECBAgQIECgGAGB/mJcHZUAAQIECBAgQKAiAlmWpZX50wr9p2xpVf60Or9tPAJpVflNN95UmRX5x1PVcEcZx4Mi6c0GyTO5dtnmYozbhpuhTxEgUISAgEsRqo5JgAABAgQIECBAgEAVBFzvVKEL5kCgv0Cv++FpVf60On/Vtj6rs4dxBO57hcXTKv3zdz+RawX+Qe0mNe6g86zC/ukhiOkbLun1lgb3w6vQKHMgQIAAAQIECBAoTECgvzBaByZAgAABAgQIEJi0QJZl14UQ7uk0j7Qq+xc+8P5JT7ER4+cInnetM/UhPVixvDJ++rm8Yv7a6enFz6XjL2+nb9my+L/T71b+e9UgUw1fvH3XYi2jbKnGc2/Z1avW62OM944yhs8SIDA+AQGX8Vk6EgECBAgQIECAAAEC1RJwvVOtfpgNgU4Cve6Hp9D60x98qJJwF9w82zXEnVblT6vzj2PrF64vymdS447DrOxjpFB/Oh/Szy6b++FlN8V4BAgQIECAAAECpQkI9JdGbSACBAgQIECAAIGyBbIsy7qNmVbmT0Fy2/ACKWy+fmY2bNxxTe6DrAzwp1XsR9lWBvuXg/49VrMfZaihPjuucyzVdM4tt3Wbg1cND9UdHyJQjICASzGujkqAAAECBAgQIECAwOQFXO9MvgdmQKCfQK/74Wll/rRCf9W2XqvzF/FGgekbLg0bZjZ3ZCjSaFLjVq3feebT540N7ofnQbQPAQIECBAgQIBALQUE+mvZNpMmQIAAAQIECBDoJ9Dr1cIpSD5qmLzf+E3/fQrxDxrkP7p/rhT3qgT90xsgRl2hf/k86uN9b4zx+qafc+ojUAcBAZc6dMkcCRAgQIAAAQIECBAYRsD1zjBqPkOgPIFe98MP338gvLCnmovbdFudv6g3CvRaAb6IBwiWz4BJjVveGTjekXq91SCE4H74eLkdjQABAgQIECBAoCICAv0VaYRpECBAgAABAgQIjE8gy7LZEMK+TkdMq/KnldNtwwmk1eI33XhTSKH5PFsKtB/Zszsc3d+xHXkOMbZ90pyXV/AvekX/w3fdOdaa09yTe483EGyLMc6NDcuBCBAYSkDAZSg2HyJAgAABAgQIECBAoAYCrndq0CRTbK1Ar/vhRYbUxwF+0cc7v/11/u7Hw4v702Ls49/SCv1pxfxO29MffCikhwmK2CY1bhG1FH3M9ADE9A2XhLRaf5fN/fCim+D4BAgQIECAAAECpQsI9JdObkACBAgQIECAAIGiBXqtRpTC/CnUbxtMIEeg/A0HTEH+FGqvuvXygwnLQfk109ODwXTYO72JYFwr8688fJrr+R/+SLf5HYoxXjTy5B2AAIGRBARcRuLzYQIECBAgQIAAAQIEKizgeqfCzTG11gv0uh/+7B1zIYX6q7j1Crg/9b77CptyCotf+KGrOh6/SK9JjVsYZMEH7uUVQnA/vGB/hydAgAABAgQIEChfQKC/fHMjEiBAgAABAgQIFCiQZdl1IYR7Og2RVolPIXNbfoEUIl8/Mxs27ui8UtLqI6Ugewq0H9lT3Bcu+WffvD1TH3r04rYY467mVa0iAvUREHCpT6/MlAABAgQIECBAgACBwQRc7wzmZW8CZQn0uh+eVrhPK91XdTt7x9awafvWU6ZXxry7jX34/gPhhT3FLQg0qXGreg70m1c3r6XPuR/eD9DvCRAgQIAAAQIEaiUg0F+rdpksAQIECBAgQIBAP4Esy7Ju+zxz7Y5+H/f7FQJ9wuOnWKUQvyB/sadQesDi3Ft2heU3C6waLb2DOr1quJh3URdbmqMTaISAgEsj2qgIAgQIECBAgAABAgQ6CLjecVoQqKZAr/vhRa5yPw6N6RsuDWmV/tVbegghhfqL3NZtOS9ccPPsKUOktxmkVfqL2iY1blH1FH3ctEp/6lP62WFzP7zoBjg+AQIECBAgQIBAqQIC/aVyG4wAAQIECBAgQKBIgV6vFn7+9lvDsYPFraxTZF1lH7tPaPyU6aRV+b94+66QftqKF1g/sy1suvGmbgPdG2O8vvhZGIEAgU4CAi7OCwIECBAgQIAAAQIEmirgeqepnVVXnQV63Q9PofQUTq/yduGHruoY1H76gw+F4/MvFTr1FBBP46/e0rhp/KK2SY1bVD1lHDc99JEe/uiyuR9eRhOMQYAAAQIECBAgUIqAQH8pzAYhQIAAAQIECBAoWiDLsrSczr5O46Qgfwr023oLpCD/xh07QwqM59lSgP/Int3h6P6O7HkOYZ8hBc655bZwxpZTX0e9dLi0Sn9xy0gNOWcfI9AGAQGXNnRZjQQIECBAgAABAgTaKeB6p519V3V1BXrdDy96lflxqQj0n5Qs+kGCcfVsUsdJq/Sntxt02dwPn1RjjEuAAAECBAgQIDBWAYH+sXI6GAECBAgQIECAwKQErM4/mvzGHdeE9CfvdmTPfSH9sU1GID18cf6HP9Jt8EMxxosmMzOjEmi3gIBLu/uvegIECBAgQIAAAQJNFnC90+Tuqq2OAnVfnT+ZC/SfPPME+nv/V9jtzQZLn3I/vI7/R8ycCRAgQIAAAQIEThEQ6HdSECBAgAABAgQI1F4gy7LrQgj3dCpE8Lx3e9Nq/JtuvCn3OZBW4z98152597djcQJ9HsKwKlFx9I5MoKuAgIuTgwABAgQIECBAgACBpgq43mlqZ9VVR4Fe98MP338gvLDnQC3KEug/2SaB/v6n7Nk7toZN2721tr+UPQgQIECAAAECBOoqINBf186ZNwECBAgQIECAwOsC3VYjOjH/XPjCB95PqoNAWuE9BfnP2NL1BvgbPpUsU5D/2MF6fBnUhqanHp57y66QfnbY5mKM29rgoEYCVRIQcKlSN8yFAAECBAgQIECAAIFxCrjeGaemYxEYTaDb/fC6hcIF+k+eB3Xr3Whn8HCfTqv0X3DzbEg/3Q8fztCnCBAgQIAAAQIEqi0g0F/t/pgdAQIECBAgQIBAH4Esy2ZDCPs67ZYC6GlFedtJgRT+Xj8zG9Lq7nm2FOQ/un8upDcd2Kon0OcNC1bpr17LzKjhAgIuDW+w8ggQIECAAAECBAi0WMD1Toubr/RKCfS6Hz5/9+Phxf2HKjXfXpMR6D+pI9Cf77TdMLM5TN9wabed3Q/Px2gvAgQIECBAgACBigoI9Fe0MaZFgAABAgQIECCQT6DbakTp089cuyPfQVqyVwrx5w3yJ5IU4hfkr/bJYZX+avfH7NonIODSvp6rmAABAgQIECBAgEBbBFzvtKXT6qy6QK/74U+9r16Lsgj0nzzbBPrz/Zdnlf58TvYiQIAAAQIECBCop4BAfz37ZtYECBAgQIAAAQIhBKvz5zsNztiyNWy68aaQwt95tmMHD4T0doO0Or+t+gJW6a9+j8ywPQICLu3ptUoJECBAgAABAgQItE3A9U7bOq7eKgo0aXX+5CvQf/IsE+jP/1+cVfrzW9mTAAECBAgQIECgXgIC/fXql9kSIECAAAECBAisELA6f+/TIQX4U5A/BfrzbCnAn4L8KdBvq4+AVfrr0yszbb6AgEvze6xCAgQIECBAgAABAm0VcL3T1s6ru0oCTVqdP7kK9J88uwT68/+XZpX+/Fb2JECAAAECBAgQqJeAQH+9+mW2BAgQIECAAAECSwK9ViM6sue+kP60dUsB7/Uzs2HjjmtyEaQg/9H9c602ywVV4Z2s0l/h5phaqwQEXFrVbsUSIECAAAECBAgQaJWA651WtVuxFRTo+bba+w+EF/bUb5GWboH+Z++YC68cLPbtsd1WeS86WD+pcSt4So80Jav0j8TnwwQIECBAgAABAhUVEOivaGNMiwABAgQIECBAoLdAlmX3hBCu67TXM9fuaC1fWo3/nFtuy11/2x9+yA1V8R3TQxznf/gj3WY5F2PcVvESTI9AIwQEXBrRRkUQIECAAAECBAgQINBBwPWO04LAZAV63Q9/6n31XNzmgptnw7ot550Ce7iEBxS6BcJf3H8ozN/9eGHNntS4hRU0oQOnVfrTAyFdNvfDJ9QXwxIgQIAAAQIECIwmINA/mp9PEyBAgAABAgQITEAgy7LNIYSnOg3d5oB6WpE/76r8xw4eCIfvujOk1fltzRDosUr/oRDC9THGuWZUqgoC1RUQcKlub8yMAAECBAgQIECAAIHRBFzvjObn0wRGEeh1P7yM8Psoc+/12bN3bA2btm89ZZe0On9apb/IbfqGS0MK16/eUpg/hfqL2iY1blH1TPK4PVbpdz98ko0xNgECBAgQIECAwNACAv1D0/kgAQIECBAgQIDApASszn+qfN4wfwrwpyB/CvTbmiXQZ5X+e2OM1zerYtUQqJ6AgEv1emJGBAgQIECAAAECBAiMR8D1zngcHYXAMAJNXJ0/OaTV+dMq/au34/Mvhac/+NAwVLk/k1Z3T6u8r97SgwTpgYKitkmNW1Q9kzxun1X63Q+fZHOMTYAAAQIECBAgMJSAQP9QbD5EgAABAgQIECAwSYEsy9Lq/Kcsn3N0/77FsHrbtjO2bA3n3HJbz7JTkP/o/rmQ3mBga67AphtvCmml/g7boRjjRc2tXGUEqiEg4FKNPpgFAQIECBAgQIAAAQLjF3C9M35TRySQV6Db/fC0knxaUb6uW69AdpHB+l7jPvW+4u6fT2rcup4feebd7Y0HIQT3w/MA2ocAAQIECBAgQKBSAgL9lWqHyRAgQIAAAQIECPQTyLLsuhDCPZ32+8IH3h9ScL1t25s/sadnySnEX4Ugf1pBfv3MbDh9y9awdno6HJ+ff33eK/t2Yunfl38u77Ryn+XPtrHfvZrdZ5X+bTHGYt9V3bb/+NRLYJWAgItTggABAgQIECBAgACBpgq43mlqZ9VVdYFe98PTKvZpNfs6b2mF/rRS/+qtyIcVuoXA08r86UGCorZJjVtUPVU4bp9V+t0Pr0KTzIEAAQIECBAgQCC3gEB/bio7EiBAgAABAgQIVEGg2+uF27o6f48V2Rfb9fztt4ZjBw9MrHUpYL5xx85uq8aPbV7eQHCSMr2tIb21ocM2F2PsuHz/2BrhQARaLiDg0vITQPkECBAgQIAAAQIEGizgeqfBzVVapQW63Q8vMvBeJsjZO7aGTdtPvZeZHlRI4foiHli46OPXdCyxaNNJjVtmPycxVreHQkII7odPoiHGJECAAAECBAgQGFpAoH9oOh8kQIAAAQIECBCYhECWZVmncQ/fdWdIof62bd1W508B92QyqTB/WUH+1f1u63mw0mH9zLaQHvTosHnNcNv+D4R6SxcQcCmd3IAECBAgQIAAAQIECJQk4HqnJGjDEFgl0O1++Pzdj4cUQK/71muF9SIC9t0eIEiORb7xYFLj1v38yDP/DTObQ3r7gfvhebTsQ4AAAQIECBAgUGUBgf4qd8fcCBAgQIAAAQIE3iDQ6/XCz1y7o3VaPYLbE1uZPwX518/Mho07Oq9yVHST0gMM6a0Ebd5SD87/8Ee6EXjNcJtPDrUXLiDgUjixAQgQIECAAAECBAgQmJCA650JwRu21QK97oc/9b77GmOTwtgplL16G/cq/WU/PLBcz6TGbcwJ0qeQXr4hBPfD23IiqJMAAQIECBAg0AABgf4GNFEJBAgQIECAAIG2CGRZlpbgn11db1qZP63M3rbtnFtuC2dsOfV1xJMKtacQ/6SC/Mu9b+u5sPrc73ZueM1w2/6vhHrLFhBwKVvceAQIECBAgAABAgQIlCXgeqcsaeMQOCnQ7X54ESvXT9K9VyD7lYPPhWfvmBvL9C64eTas23Jex2MVuTr/pMYdC1pNDtLDeC7GuK0mZZgmAQIECBAgQIBAywUE+lt+AiifAAECBAgQIFAngW6vF04rsqcQe9u2N39iT8eSy/ZIK8JvuvGmjg8XlN2Tsmsvu76846UHPVKov8OW3sN9fYxxPN+C5Z2Q/Qi0REDApSWNViYBAgQIECBAgACBFgq43mlh05U8cYFu98NTwD0F3Zu09Qq9H77/QHhhz2j3/8/esTVs2n7q4jjJsMgHJCY1bpPOjTy1pAc10jnkfngeLfsQIECAAAECBAhUVUCgv6qdMS8CBAgQIECAAIE3CPR6vfAz1+5opVa3QH9ZHinIv35mdqBV+dMK+ifm58OXVj2AkY61vK2Znl786/LPk/9+cp+1r+/z2r+dmH8uHN0/F47sac6rpkc5qZPnubfsCitdVxzvthjjrlGO77MECHQWEHBxZhAgQIAAAQIECBAg0FQB1ztN7ay6qirQ6374U+9r3j3QXqv0h9GP7gAAIABJREFUpx6N8hBDj7D3YvtHOXav82dS41b1nC5yXun8SYH+9LPD5n54kfiOTYAAAQIECBAgMDYBgf6xUToQAQIECBAgQIBAkQJZlj0VQti8eowUED98151FDl3JY3dbgT0F27/wgfcXPueNO64ZKMif5vXF23ctBu+buCWP9HDD8laFWnv06FCM8aIm9kFNBCYtIOAy6Q4YnwABAgQIECBAgACBogRc7xQl67gEOgt0ux9e5Gryk+5Fr9Xsj8+/tBi8Tz8H3S76+DVdPzKO1f+7HXxS4w7q05T9e5w/7oc3pcnqIECAAAECBAg0XECgv+ENVh4BAgQIECBAoCkC3V4vnMLrTQ2J9+pdt0D/sYMHwvO331pY29O4m268qdvK7x3HLXpOhRWb48BpBfzkkVxWbmU9WNFrimlu53/4I9122RZjnMtRol0IEBhAQMBlACy7EiBAgAABAgQIECBQKwHXO7Vql8k2QKDb/fCnP/jQUKH2upCkVdbTyvadtmEeZuh1vFcOPrf4kEAR26TGLaKWuhyzz1se3A+vSyPNkwABAgQIECDQYgGB/hY3X+kECBAgQIAAgboIdHu9cJOD4v16U3agv1twvd88qxBs7zfHYX6fPDbu2BnWz2zr+vH0YEU6Rye5nXPLbac8bLA0H68ZnmRjjN1YAQGXxrZWYQQIECBAgAABAgRaL+B6p/WnAIASBbrdDy8ygF5ieT2HSqHsFIZPP1dvaXX+9EDDIFu3VfKHOVYdxh1kjk3ct8eDFO6HN7HhaiJAgAABAgQINExAoL9hDVUOAQIECBAgQKCJAlmW3RNCuG51bUf23BfSnzZuvVZfH2eQPI2zfmY2bNzR/bXEvfzHOZeq9DlZ5PE4fNed4ej+fROddo+5zsUYuz+NMNFZG5xAfQUEXOrbOzMnQIAAAQIECBAgQKC3gOsdZwiB8gS63Q8/fP+B8MKeyS4gUoZCr5XWBzHYMLM5TN9waccpp5X50wMSRWyTGreIWup2zLN3bA2btr/xbbpLNbgfXrdmmi8BAgQIECBAoIUCAv0tbLqSCRAgQIAAAQJ1E8iy7KkQwubV825iWHyQ3pz/4Y+EFLhfvY3rQYe8wfVec37m2h2DlFTpfbu9FaHTpKvyZoIecz4UY7yo0uAmR6CGAgIuNWyaKRMgQIAAAQIECBAgkEvA9U4uJjsRGItAt/vhRYbQxzLxMR6kWzB7kEB/CvOncP3q7cX9h8L83Y+PcbZvPNSkxi2soBodeN2W8xbf8NBhcz+8Rn00VQIECBAgQIBAWwUE+tvaeXUTIECAAAECBGoikGVZuvvacZnzJoXFh2nHObfcFlJge/U2apg8HXPTjTd1fFhgkHmm1enTKvV139JDE8mjk3Wn2pL/F2/fFdLPSW+93uQQQtgWY5yb9ByNT6BJAgIuTeqmWggQIECAAAECBAgQWCngesf5QKAcgV73w596X3veVtstmJ1W1U8PNuTZugXrU5g/hfqL2iY1blH11Om4vd7u4H54nTpprgQIECBAgACBdgoI9Lez76omQIAAAQIECNRGIMuy60II96yecFPC4qM0oteK8cOE+ocJrqfA/ulbtoa0mv/qbVxvChjFaJTPJo/1M7Mda+t03GR+dP9cSHVXaev24EcI4bYY464qzdVcCNRdQMCl7h00fwIECBAgQIAAAQIEugm43nFuEChHoNv98KJXlS+nuvyjjCPQn1ZqT8dZvRX9poNJjZtft9l7dvN3P7zZfVcdAQIECBAgQKAJAgL9TeiiGggQIECAAAECDRbIsiyF+VOo/w1b3cPi42pZj7B2yPvQw6jB9RTmb1qgv1tN3fpW5fOxRy1zMcZt4zoXHYcAgRAEXJwFBAgQIECAAAECBAg0VcD1TlM7q66qCXS7H374/gPhhT0HqjbdwuYj0F8YbeMPfPaOrWHT9lPfbBxCcD+88d1XIAECBAgQIECg3gIC/fXun9kTIECAAAECBBovkGXZUyGEzasLff72W8Oxg+35AqNbo9fPbAubbryp63mwvGp8Wjk+/X3lNmiQP322U3C9W2A89Sf1qU5beutB8kw2ebZUY3pLwWrbPJ8ta58eb3I4FGO8qKx5GIdAGwQEXNrQZTUSIECAAAECBAgQaKeA65129l3V5Qt0ux9e9Kry5Vfae0SB/qp1pD7z6XbufHnhKPfD69NGMyVAgAABAgQItFJAoL+VbVc0AQIECBAgQKAeAt1eL5xm/8y1O+pRRAmzzLua/HLo/Pj8fFg7PZ07tJ5KSJ/94u27OgbXuwXG6xToTwH+FORPteTZkkcK8tfhoZJU2/kf/ki3srbFGOfy1GwfAgT6Cwi49DeyBwECBAgQIECAAAEC9RRwvVPPvpl1vQR63Q9/6n331auYEWe7YWZzmL7h0lOO8uL+Q2H+7sdzHf2Cm2dDCnev3op+OGJS4+ZCacFOa6fPChd+6Cr3w1vQayUSIECAAAECBJomINDftI6qhwABAgQqJfD0zp1fE6eyfxyzbG2M8djC2oX9X/ULn/yLSk3SZAhUWKDbFxhH9+9bDFPbXhNIge1zb9k1UEA/r10Krh/Zszsk825br8B41d+kMOhbCpbfeJDeVFCn7Zxbbuv2sMJtMcZddarFXAlUWUDApcrdMTcCBAgQIECAAAECBEYRcL0zip7PEsgn0O1++CAh9nwjVX+vcQT6z96xNWzafuoCLofvPxBe2FPc238nNW71u1reDLs9VBFCcD+8vDY0fqQ/e98nfiJm8cd6FPpMdiK+46t3X/P5xmMosDECzuvGtFIhBAjUVECgv6aNM20CBAgQqLbA0zt3fkWcWvj5GMLlIYSpFbM9kYXw/7z8t0c/+LUPP3ys2lWYHYHJC2RZds+XX4N63eqZpDB/r4D55Gde/gwGXWE+zwxTaD1PcL1XoD8F4L/wgffnGa70ffK+2WB5Ynk9Si8kx4A9ap2LMW7LcYha7XLFFVf8RIzx6xcWFn557969P1uryZtsrQUEXGrdPpMnQIAAAQIECBAgQKCHgOsdp0cVBK688sp/F0L430IIv/Lwww//TBXmNM45dLsfnlakT6H+NmxpdfWNM5s7BvFT/YNYdHso4Pj8S+HFxw6FI/sPhfT3cW+TGnfcddT5eN0eqgghNPJ+eJ17Vee5Cz7XuXvm3k3Aee3cIECAwGQFBPon6290AgQIDCXwl9+z/VMhhH861IeXPpSF8KUYwl/HEOazGH43Wwi/fno29dh5u3f/1SjH9dkQnvzhHz7tgr/54v8bQry2i8dCFuN/+MpP7Pk3MYSMGQEC3QWyLHsqhLB59R4pIJ6C4rY3Cgy62nw3v2HegNArHF+1IPygQf5jBw8svhGizufcGVu2hrRKf4ftUIzxoqb8tzQ7O7tu3bp1D4QQ3rWipk888sgj72tKjeqotoCAS7X7Y3YECBAgQIAAAQIECAwv4HpneDufHI/AlVde+atZln37iqP9yiOPPDLSd2Xjmdn4jtLtfvjTH3yokOD5+GY+2pGWQ/zr3jYd1m05r+fBBrFIx73wQ1f1PN4rB58LRx47NNYHJiY17mhdaNan03mUVulv+v3wSXTtz6/9+D8JYerTIYQNZY2fZdn3f/UvXvsLZY2XdxzB57xS9quTgPO6Tt0yVwIEmigg0N/ErqqJAIHGC4wj0N8D6ekQsv+45vSz/vvf/bmfG/+yFI3vTgh/ee32bwxZ+PUQwlf0KPcvp+KJb73gE59qx5IqLei7EosRyLKs40Mvz1y7o5gBG3LUYVfrT4H1FFxPAfZBt16r9KdjpWN/8fZdEwvFD/Owwygeg/oVvX+v/sQYG3FduBTmfzCE8M7VnjHG73r44YfTA5E2AoUKCLgUyuvgBAgQIECAAAECBAhMUMD1zgTxDR0uv/zym2OMt6+myLLs4b179767KUTd7oc/9b77mlLiG+rotxr/6qLTWwrSCv2DbCnU3e8hgXS8tFL/KwfnF8P9KeQ/6japcUedd1M+3+uhiqbcD59UrwT6T8oLPk/qLDRukQLO6yJ1HZsAAQL9BRoR3Ohfpj0IECDQLIGCA/2LWFkIfxOy8GNfmU39TNy9+0SzBIut5pnv2fF9Wch+vs8oL8YY3/3mT+z5zWJn4+gE6iuQZVlaPmXf6gpSyDqt0G/rL7AcYl8/MxvS3zttyfPo/rnFP6OuQN9v5fvl46cHBr508ODidFaOeXx+/pR/619l9z3y1N/LJL1ZoElbWqE/rdTfYdsWY5yrc60pzH/mmWf+yqpV2l4vKcuyf7V3796fqnON5l4PAQGXevTJLAkQIECAAAECBAgQGFzA9c7gZj4xPoErrrgi3bua6XLETz/yyCO9l2Ef31QKO1K3++EpaJ5WpW/Kthzi33DZ5pD+Psj27B1zA4ft86yWv3oOyfzFxw6FI/sPDf1mhEmNO4hn0/ft8VBF7e+HT7J3Av0n9QWfJ3kmGrsoAed1UbKOS4AAgXwCAv35nOxFgACBSgmUEehfKnghhLB7zenr/7nV+vOfAs9cs/29WQy7Qwhre3zqb7OFqSu+avfuz+Q/sj0JtEsgy7LrQgj3rK766P59i6vI2wYTSOH2tdPTi8H+lcH6wY7Se+9h3wzQ7ah5wv4nlh4CWD7G6Vu2dgut5yo1hfibFuRfLrypgf5+Yf5U/9TU1CWf/vSnn8x1EtiJwAgCAi4j4PkoAQIECBAgQIAAAQKVFnC9U+n2NH5yV1xxxd0hhB/pVmgTVurvdj98mFXpq3hCbJjZHM5823kh/RxmGybMvzxOGnP6hksHHnZ51f6X//C5kPow6DapcQedZ1P3F+gvprMC/SddBZ+LOcccdbICzuvJ+hudAAECAv3OAQIECNRQoMRA/6JODGH3S3979Ae+9uGHj9WQq/Qp/8X3ffdXxePxsRDCRT0G/501p6//Dg9KlN4eA9ZIIMuyXV9+Ycitq6cs0F/tJqZQ/7m37Or6RoCqzj49PJAeFElvD2jq1uMNCrfFGNN/b7XcrrjiiodDCFf0mPyPP/LIIz9Zy+JMunYCAi61a5kJEyBAgAABAgQIECCQU8D1Tk4ouxUicPnll39FjPH3vrwAzFt7DLD3lVdeee/c3NwrhUyi4IN2ux9e50D/8mr8m7Z3fGtoLtEUqp+/+4mBV+ZfffA0l+kbLgnrtnR+k22/yQy7av+kxu1XTxt+f/aOraHLuVfr++GT7p1A/8kOCD5P+mw0fhECzusiVB2TAAEC+QUE+vNb2ZMAAQKVESg70B9CWAgx/uuv/MSe/1AZhIpP5C+u/e7rYhY/EkI485SpZuHwwlT8rgs/sSe9ItZGgEAXgSzL0ur8aZX+N2wpdJ1C/bbqCtQp1N+GIP/ymbJ+ZlvYdONNnU6cuRjjtuqeUZ1ntnPnztOPHDnyy33C/D/5yCOP/HjdajPf+goIuNS3d2ZOgAABAgQIECBAgEBvAdc7zpBJC7znPe/5yuPHj6fFlP5ej7mk+1xXPFzDBaq63Q+fv/vxoVaHn2S/Rg3yDxuez1Pz8tw2XLY5pL8Pui2v2n/ksUMDPWQwqXEHra9J+/d4Q0It74dXpTcC/Sc7IfhclbPSPMYp4Lwep6ZjESBAYHABgf7BzXyCAAECExfIEehfCFl4IQvhS6snG2O2LoR49hBFfH5hYeqdF+7e/adDfLaVH3lm586Ls6mF/xRCuGQp2P9yzOJDx+PxH3vLL37qz1qJomgCAwhkWfZUCOGU9+8+f/utjV5FfQCiSu+aQv3rZ2ZDWhW+iltaif/FPfe16lw6Y8vWcM4tt3Vqx6EYY6+3ylSuhXnC/FmW/fTevXt/tHKTN6FGCwi4NLq9iiNAgAABAgQIECDQagHXO61uf2WKf+c733n+aaed9jtNDPV3ux/+7B1zAwXHJ9msUVejT28jePkPnyvlAYY013VbpsOZbzsvpOD3MNswbw+Y1LjD1Ff3z6S3MVxw82wj7odXqRe5Av1ZOBJieHFc844xvP+ij3/Pp8Z1vHEdR/B5XJKOUyUB53WVumEuBAi0UUCgv41dVzMBArUXyBHofzHG+O43f2LPb3Yr9k+uvPKMs960/hsWsvDBGMKOjivJr/5wlv2rr7zvkz9Ve0AFECBQC4Hsy+8Y7jTRL3zg/SGtqm6rh0AK9m/csTOk1eEnvaXz5uj+ucU/bTyHUi/O/3B6ecwpW60C/TnD/Hft3bv3/ZM+54zfPgEBl/b1XMUECBAgQIAAAQIE2iLgeqctna5+nUuh/v0hhK/rMdvardTf7X740x98KKTgeJW3UVbkX16N/4U9ByZW4nLIfuNlm0MKgQ+6pQcRXrj/wMB9mtS4g9ZX1/2T74Ufuqr298Or5p8n0J/F7Ce/+uPXNv7NuYLPVTs7zWccAs7rcSg6BgECBIYXEOgf3s4nCRAgMDGBcQT6V07+L6/d/o0hC78cQriwZ1FZ/LVnN33FVW//b//t1YkVb2ACBFoj0O0LjGeuTc8g2eomkMLka6enQ/q5ZvHn9GIJ6X8vb+n3q/9tlDpTaP/4/Hz40sED4cie+0Y5VGM+++ZP7OlWy0UxxkNVL1SYv+odMj8BF+cAAQIECBAgQIAAAQJNFXC909TO1rOuq6+++txXX331t5oU6u92P/yp91X7vubZO7aGTdu3DnQiLYf4j+w/NHAIfqCBhtg5hcDP3r514FX7R30wYVLjDkFUq49c9PGubxCuxf3wKmIL9J/siuBzFc9QcxpVwHk9qqDPEyBAYDQBgf7R/HyaAAECExEYd6A/FfEX1373dTGLPxNCWNutqCyEPzt+WvZPNv/8J5+dSOEGJUCgNQJZll0XQrhndcHHDh4Iz99+a2sc2l5o3rD/8sMBySuF91OIv40r8Oc5X8655bZwxpaOX7BtizHO5TnGpPaZnZ1du27dugdCCFd0/f+rZNl/37t37z+f1ByNS0DAxTlAgAABAgQIECBAgEBTBVzvNLWz9a1rKdSf7mf1SpPPbdy48d27d+9+ucqVdrsf/srB58Kzd1Tzll0KoE/fcMlAK9qPGnovs4fLbx3YcNnmkP6ed0s9m7/7iaEfVJjUuHnrq9t+F9w82+0crfz98KpaC/Sf7Izgc1XPUvMaRcB5PYqezxIgQGB0AYH+0Q0dgQABAqULFBHoP/T9333B2lfjb8YQvrp7QfGZuBDf8ebduz8/bNHPXH31+hNnnXFpzLJvijG8PWavPUCQhfhXMYT/EdYs/NYFH/vk52P6pzFvf7Zz55vOmMr+SYjhH09l2dcsjhvD4bAQfjdkU7/95t27/7iIccdcRsfDZSHEZ7/3u9+ycDzOxqnwLTELm9KOCzH+acjC70wdPfbomx944GjRc/mTK68846w3rf+GhSxcttzfLIbjWRaejDHse/OJqT+Iu3efGPc8Jnlera5l0WDjmd+cxakdMWR/dyGEV2LM9h+fWvfJt37sYy+Mu/amHq/bFxhH9+8Lh++6s6llq4tA4QI9Av3XxxjvLXwCQw6wFOa/P4Twnd0Okb0W5v8Xi//fChuBCQkIuEwI3rAECBAgQIAAAQIECBQu4HqncGIDDCFw1VVXnX38+PFHY4z/sMfHf2fjxo3vqnKov9v98Bf3Hwrzdz8+hEyxHxk0zJ+C/C/cfyCkeuq4bZjZHDZetjn3wwup3vQgRvo5yjapcUeZc9U+2yPQX+n74VVzXDmfOgf6n7n6gfXHznrx0ixM/eOw/P9uZAuvhGzqt8JC2H/R7p1/HEPM/f3CMMHnLGTxqZ27/36YCjMhLnxriFPrsiw7HrL4ZMyyJ08c2fg/vvbhdx8b5zmQ6n55/UtbY5j6xhCzt4cYF3MEy+NOxRO/t3Bize9/9e5r/mac4/Y61p9c+ekzpt70N98QsjWXpTnFGNcuz2dNPLHvrSfW/EHcfc1YMwWL9t/7ybdkJ1791qkYt2YxLuZFFrcs+59Zlv1BWJj6zaIcXq85xktjFv5R6v3S2IezEH537Yn4u28J4Y/GXXca40++7/6vWrtw/J1ZFr5luf+p5rAQfmv1OTfMeV3WeWMcAgQItEFAoL8NXVYjAQKNEygi0D//nd+58dUzT/u1LIRv7g42XKA/27lzzTNT2c4Qsv+fvXcBk6o6873/765GWqQVNag0YmiQXOA73zlOjOOYGFATBQzx0l3d1SIZycx4wdHM+WYmiZPEoE4STebMmWi8xDnz6QSxq7u68UIUjCY2cSYXNcn5vgxkEoEmARq1o6JcbKBrr+NqKGmq92XtXbuq9q7+r+fpB7XWetf7/tbajXvV/33XlwB8EIDluSgKO5Wga5x14OaTOx5/pZQF1EL3bZnmsyyF/wHgbAApz/iAr0yx5QEtOj90a8GoCuGF8QK5srGze2WxPZ04UG/ZzwA408P3x6Z29lzq9Pn2tuavA/iC21glaump2VXDokvNdoelliqomwFM85hPv/D+VGzrs4253M/9mBrE8HLKts45JZfr07Z+d8UVx6fy+24XYDEAr1IlexSwMp8a/4VSxe2V2lc+z9uQKKQbu3oe1f5sF/svINAcjiti/G4/P/b8vHBuopa/s8VHleLf1d0F/cNGAiQQjkBDSyv0j0O7RUT0cxe7ZiLmB7By7dq1Syjmj93yjTmHKHAZc0vOgEmABEiABEiABEiABEhgzBDg+86YWerEBbpgwYJjbdtel2RRv1LO5+E7e9bjje71sVsTD5H0Eb6WWq0+boHrRIbjm+dAC+39mhbzb73xCb9uRp9Xa14j52Le6fiWOZjU7HiJR2zPw2OOFHEQ9G9Kd50mKfUTAI3OvNQvpX78+U0PXrZTf/5SW3ZmnVjfUFCfBHCUB+PXAHxrwrh9/3jKik/7ZuQEET6rdFeqz7KXQsTvO/39AvnekLI/N6szsynsfnh5yXeP2bO//tMi9o2AvM9XnwHYAH4vSv5pqG7/A7NWXvmWydyb0l3HSUrrIsRNF/GylZdzpudaD2kKVh6ft1O3A+KrKQDUypSV/8J7H15cUsG8jemu01MpdZMC2nx0DDpkW6B+bSt83X7r2O5Skyt0EsHvWrvm2RZu89eqDBPXNwo9IZL6clNHy3+arIFbn+E9l8IV75S4vAVAk4etPRD1nZTk/16zDrKvS/GPY0mABEiABJwJUNDPnUECJEACCSRQDkG/xuBvN5igX4vp+zOXL4KSb/uIzd1W4W0l8k91447+6ikrVvi+NBcbeW3x4mMHhwbvBZAxeEl9d7i+KUDJUBqqbpmXsL5agn4At0/t7Llpa3vz/23ZeNjnOtliLG8D6vONnau+7XUbgYGgf7eILJyS7f63Ha3Nf24LvukgYvd6uvogaJ6a7fll0Eew0vvK77nQ+2DPW3u6Jxx79IOAaJWsU8LKMK/GbPdzQeMdq/3dvsCgoH+s7gjGHRWBpAn6DcX83WeffXbb8uXL9YEzGwlUlQAFLlXFz8lJgARIgARIgARIgARIgATKSIDvO2WES9MlE9CifqWULrT0YQ9jsa3UnyRBv4mYv9aE/MV7yvSGgqhvWKjWvCU/oFU0QEF/9PCTIehHv8rLn9i7J76SOm6XFtD/dwBHm9NQP7Oh0qdn27d6jTEVPoueO6U6AfxXcx+wG4LrmjpaVwa5NUCLuLek1F8o4HaMLkBnOr2u1P+3TdnW/+U3t4GgfzdgL2zKZv6tL9Olb1j+ZkC/+izYzdOz7YE1BS8tfujYVL7u24Bc4V300RXLVgW5bma2NVR21sYruj6Usu1/VRDHrCKfxdDFGjtS1tCNYRIaNmY6plmQHCAexTxHebDVhp0RkUWixLX4JHDw+ZqZa/296YZiPxIgARIgAXMCFPSbs2JPEiABEogNAT+BMYDA4mGTCv0K2DQ0Tp07/aFVO/xgvLRgwfhjjp3wNQV8NuQL0uEpRP0kNU5desqKR171m7fw+fbMJdOg6h4F8EemY4r6/QKAzva+wG18NQX9sOwfIm91QTB8JV6QpgCd2X/t1M5u19sHTAT9tsgiS2EBoP4mSMLECF9/p2BfeGrnI7819b8a+8r/eZPPQKkPQXC9RxyBn0lTJrXaTyml9+dVxfHtvPdu7F33bK2GzbhIoOwEJsw9D5Ouc/x19aCILC27AwEmSKfTqV27dq0C8CmPYd0NDQ2ZXC4X6dWrAdxkVxI4ggAFLtwQJEACJEACJEACJEACJEACtUqA7zu1urK1E9e8efMm1tfXPwXgHI+oYinqdzsPH7jveWhReFxa/eyToAX9bk1XpR+47wVoQf9YaJrH5Gs/DC20d2s7buuNnEe15k3imurbFCZfe5aT67E7D08K36QI+i2lPm5DbtMF5sKxVT8bl7cWTsu1vu423kTQL0r9tRL5RwBTQvixXyl17czOjOt3+iNtblyy6iRr/4GVEHw8xFzFQ2xAPZB/89jrvarUmwj6BfYiW1kLRBBSU6B+pxQunNmZMdYUbMl0nGHD6vGpTG+Caf87WpfbmrKtX/VLbigY01X5+9o7/xJK7giWSOLozsa85C+d1XGF8XU9h2J/LFTBTYWdsPD/Q+FjHnAo6DfZOexDAiRAAiEJUNAfEhyHkQAJkEA1CfgLjIML+vvbmz+gbGiV7CmusSl5esekEy4+8/77D3jFr0XXPtXKA+PTVfPztn5pzrm+NBeMbk2nT0hZ9pMKCJJxHMInubKxs3tl8UADMbwe8tjUzp5LnSbd3tb8da+bAfRlClA4JoyY/935FF61Ujh/SkeP48ufYQy/ficz/P0hxfwFV57a+9beS2atWbPPbwGqta8Mnrf/TwEfFO8rGino91vgos8p6A8IjN1JwJBAUgT9h8T8WQAtHqE93tDQcDnF/IaLz24VIUCBS0UwcxISIAESIAESIAESIAESIIEqEOD7ThWgc8rABNLp9NG7du3Slfo9Rf2Dg4MX9fb27g48QZkGJEXQr4XRWiDt1LSIX4vXx1rTYv6GudMxqdkfD37JAAAgAElEQVS5AHO5uFRr3qStLwX90a9YQgT9g4DqB2RGiQTubsq23uAm5DYQ9GsxuP6ZWIIfr+Ylf76foFtXZBdYj0r4YodOLtrv3C5wx/Rs6xddGaS7jpOU/QwgZ3rEWLqmQOGp/FsNl3glFxTmL0nQ7hyEL4fCsGExf6brVgA3lVz08l1fzBMaNrVl3yeC7wPy3hL2nN9QCvr9CPFzEiABEiiBAAX9JcDjUBIgARKoFgEDgXEg8bACpL+t5XZAfc4jJltBlp3a2f0dr7i1re2Zlq+KUp8vUeg9ahoBcnve2rvES/yt59+RaX5AKfxpudenihX6IwlNBP86JduzVABVbNBQ0F+yH/q2AEtUpjG76pG47iuD582EQ6Bn0sRgrfehoL/WV5jxVYvA+NlzcOLNtzhN3ysi51XLr5Hzmor5BwcHm3t7e4fi4DN9IIECAQpcuBdIgARIgARIgARIgARIgARqlQDfd2p1ZWsvrkOi/icBuJeSB14YHBw8Py6i/qQI+ps6Wh03jL5FQN8mMJbb8S1zHEX9+taCrTc+UTY0bvPqCfvau8o2b1IMe9wqEZvz8KSwLPiZEEF/VFhfU7Dnz8y2v+hk0EDQH40fgpVNHa1L3ET1Ly14crx13K4OAS6LZsIjrOyH4M9mdLQ95MjATNAfhVv7bUjm9Gyrp6Zga7pr6oGU0tllp0cx6QgbnhwK/Ta1ZZeKyH3wLgQYwjX/GyPKvA9G+kxBf4gV5BASIAESMCVAQb8pKfYjARIggRgRMBAYG4uHVTqd2m7ZnwXwdZ8K4+vrrAMXnNzx+CteKHa0tSywoboBTIga2bD4W+HPGrt6HF8Y9XzlnL84nqQL+nWlf0vyH52SfXTUfa2VEvQPM1XySGNXd7NTYkGBeTnX1W9fGTxvJlvd+Jk0MTYW+iil9I0ho75wee3Wr2DfBuNbBccCKsZIAoEIxF3QbyjmXzs4OLiIYv5AS8/OFSJAgUuFQHMaEiABEiABEiABEiABEiCBihPg+07FkXPCEggsWLBgvFJqbVJE/W7n4briva7wHofmUemcwnEAumL+tDsvdlyqcq6jnnfKl+cNz1/cKOgHKOiP/rfHGBP0Q4m6fWZHRldbH9UqJugHXhZJndfU0fKfTn70ZbqusqH+WYA6nxXfKlDP2YJ/F1s+AFF/AsgZvpXkFX41zpZ503Ktrxfb31Q5Qb+uUPjIjGxrs1tiw6Hq+A+8k89UrsKPG8flhzlsd+L8UvvDc1Iq9UMAJ0X/5MF+J0ngazOybV92s70x03WZBaVvvj6qDPOPNElBf5kB0zwJkMDYJkBB/9hef0ZPAiSQUAIGAmNP8XD/okUT7Al1pwLWJwW4zi9D2U/wXMBoLgKXfqXUbfuU1TEzl3tTJxVsAz5kifoiROnTrpTb0gjwq7xtzZuWy416YXx5yZJjhvbteUJE5vosrX7heV4Ulu/ZtbdXV/zXvk+w1Dk21M0AzjK5XSAGgv68KHkElrpjz5t7f1UUxzcBON/veRjOkCikG7t6Hh398p0+rt7S1+PB63q84WEKeBPAN62UemjKw6t+r//btnS6USy7DcDNAhzntR4K2DQ0Tp07/aFVOxwPQ9KmvpRnXxk8bya/SSjoN6E0og8F/QGBsTsJGBKIs6DfUMz/w4aGhgW5XE5fU8tGArEjQIFL7JaEDpEACZAACZAACZAACZAACUREgO87EYGkmYoR0KJ+AKuVUp/wmDQWlfqTIOiffO1Z0KL+4sbq/IeJaGG9FpBXmpFTsgXX5eAqUNAf/a9cE0E/gF9D5D9Km111z+hoc7xmYlO66zRJqZ8AaDSYY6uI+iqGrMeacq0vq3RXaqNlT7cgfymCawAc7W1DPVe/55j5jasX7S3uF0DQnwfwiIJ9h/3mcb+atWbhvv5FqycMTnz7I1D4O0B9zE+boERdP7Mjc0+xDy8v+e4xew4c9X2BnOMRx36l5KYZNr4luVbty7utr71rrlKqA8AUt/EKGLIE6aaONgdNQddxktKaAvHVFEBrCpT6JlLjHmp6+PJDmoJc434LbSLDGg1fTUGqru7c6Q81O2sKMh0XCKzHfQpP5pUgVzckt50G/EbzeGlxz6lWfugvBbgewEQPjrYAf9eUbbujuM+LV39n3AlvTuqAoNlnT775jnbifyIv3xnej1DSl869T9Wpz4tCxmc/uiZ2GO4D7doR8SOXtvuuWHWa2EPXKGCZ3xocio2CfoNfPOxCAiRAAmEJUNAflhzHkQAJkEAVCUQkMDaKQIv5odRtU7tWfdWrgro2tq2t5RqB0i+SlusLn6jn68apRaeseGRUSREFyI7W5j+3Bd/2uC1gSIlqPzW7St8CcETblmm5QJTye0mzAfmHRlv+TnK5I15YtTFDH4bnraqgX2GnAEudxPjat5cWLBh/zLETVigg7bPQt0/t7BlVVcA8OQO/gAxdOjX72Faneba1XfY+gfV9AO/18MNT7F7tfRXkeRt+XoAfWyJPK1u9/G7MIu+HLf/v1FzuN0YPHjtBKdUHYNS3A6/csAz5gXhUJOIykUASCaQmn4ST7xp15qtD2SIiTdWKafny5dZPf/rTTgAtHj78cHBw8OLe3t7BavnJeUnAjwAFLn6E+DkJkAAJkAAJkAAJkAAJkEBSCfB9J6krN7b9/tCHPjRu8uTJjwBwLp1+EE/VRf1u5+Fbb3wCQwN7YrGIuvq8UxX4gfuehxaPs7mLx/Ua6rUsZzu+ZQ7qPzh5eI12/2gL3ujmTceat8fNCVU9Dy/nXii3bUNBf8lueFbGNxX0K6zO1x24ctbKK99ycqgv0zFPKesRCCZ5OOwqXjYS9CvshCWtMzpan3aa46UFT45PTdq9Akr5fKevVszIZj5dbGNLpuMMG5Yu0neCRwx3N2Vbb3CrbG9S2V1B3Tszm9GC7yOaaYV+BfxCwb709Gy7o6ZgU1v2fSL4PiCemgLAXjgj2/5csR9aUH/im5MeVYKFHhz2K6WundmZ0VX8R7WNmY5zLFhag+KR3KB+fMy4/ReesuLTR/zlvMkomUD9Li/2xbM6rnD8Bb25vesTsFWXz3788oxs29+PWgej+eEX/zSB9agAf+TzAFPQX/JvOBogARIgAXcCFPRzd5AACZBAAgkEERiXEp6uvG6JWjYlu6rDT8yvq+Pn9+/Vwm337G+FV60Uzp/S0eN6ijQsqM80P6CU+1VoCnjy5eNOvPTM++8/MDK+/rbme9TBGwdcmwC5PW/tXaKr2bt10j5sz7R8VZT6vFdyQrUE/Vo0LpBrp3Z2O75sFuLa0Xb5h20l3/d56XtsamfPpaNfvo2q4v9Owb7w1M5HfuvFfFvr5V8Skdu810WubOzsXlncJw77yvB5syHoHLLGX//ehx9+o5TnjmMPEqCgnzuBBMpDII6C/oULF56Sz+fvFZFRfx+VhwKtkkDlCaxdu5bnL5XHzhlJgARIgARIgARIgARIgAQiJOAm6I9wCpoigWoSeEFELl6zZs1ANZyIu6DfqQJ8gVNfu2MB7WpgrPqcHuJx7LitF4MbWKyo0otEQX/0xJMj6Fc/G5e3Fk7Ltb7uRmG4Onp71wooLPYgtdtNRG4g6PcUUB/+Pdr9AaXyzwI4xd0P9bP9e4/+xAcev2TXyD6b2ztboaAr7LsVXNyj/35r6mhd52b7pXTXZMtSvSKY7cHh6deP3Xnxmfdfc4Q+w0zQr36nFC6c2Znx1BRsznR+CYCnpkApdeXMzswoTcGWtuwHbREd42SPGDwTG/S4zZnOv1DAPQLUudh53YL98enZ9l8WPjfcR3stpVqmd2bWeD2VfZnOzyvga67rqfCrcbbMK97XmzOd3wJwo5dtpfCNGZ2tX3BL7NBjX2p/eE5KpX4IYPR1M4eNU9Af/a9WWiQBEiCBdwnwC2VuBhIgARJIIAFDgXEpkeVF8NABa/x/NxUnG4nHFe6c2tXzWT/HDGxttyT/0SnZR98t+bEjnZ5sW3Yv4PGiaZBQUPCtP9NyrlLqSa9r1aol6Afwy/378uc3PfroTs8XvksvnXTU+OEXrjM8+j0ne/fPb1y9+ohrAo0q9Cv8w9Sunr/1Xc/0ZXNty9KlR45x7avU56d2rfpG8ecGe0Ffq1C2faX9MXjebCVyx9Rs9xf9El/8WPHzwwQo6I/3btCicN6UEO81cvMujoL++fPn68NmfZUoGwnULAEK+mt2aRkYCZAACZAACZAACZAACYwZAhT0j5mlHsuBPr527dpLqgEg7oL+ydeeBS3qL266Mr+u0M92mMCUL89D/ezROsidPetZNb8KG4WC/uihJ0XQL5ClTdnWB/0I9GW6rlJQrkX0FDBkCdJNHW2PFtsyEPQbCZ+HBeGZ3OOA+qSbv0phg23LvFm51iMSz/oyHdNtWOe7jRPIAXtc3VOnr7jcM6Noc6brUUB5/B2oXlR56+Mzc61vjpzLTNCPf5iRbfPVFPS1d81VSnlqCkTw+aaOtlGagk3t2WWi5G7X9VbYqaB0UsELXntia7rrhAOW6oXgv7j000X+2md0tL2bzfbS4p5TU/mhHwFwvQVbFJ587bidlxYnRBTPYWBrVILJf37qsYajJrz9NCB/7BFbXz5V97FZK5u3+T0TmzOd3wTwNx79jPa13zz8nARIgARIwJkABf3cGSRAAiSQQAIGAuMoorIB/IfY1mcac7mf+xnc3nr55yByh9dLkiXqwimdqzxfkvT4gU99quHA0eOeVoDbS8egWPZljR2PrC3Mtz3TfAYUfK6TUysbO1ctMRFdx1zQ/+KgrV+Yc0e8MDuxN9grjraMBP3A7VM7e27y2xv96fRpylI/AVSjR19HW9XeV9pfP4YC/CpvW/Om5XKuFR78GPHz0QSUUsqJS3+mhbgqQECLvifMnTc8U2ryZOh/rzv058jpC6L+oYGBdwX++zdsGP7nfRt4pW8FlirUFI1ZfWPo6CYiFX8/TKfTR+/atWu31404oYLkIBKIGQEK+mO2IHSHBEiABEiABEiABEiABEggMAEK+gMj44AEEhCRk6pRpd/tPDwu1e+n3XkxtDC6uGkxvxb1sx0m4HabwdDAHmy9UetU2SpNoKmj1XHKapyHVzr2csyXFEG/WyX3YiYm8bjZikrQr32qtoi6nIJ+Jer2mR0ZX03BpnTXaZLSmgK4agqcbOmEiM2Zrh4BLnPf8+q5+j3HzG9cveiIIodO/Tdnst8FZImbreKkgr72zktthZxbVX+dFCKQ9hnZVucv54om2tzW2Q1Bs9v8StT1Mzsy9xQ+35LuarJT6sc+NzysmJHNfNrkd0KU+9pkPvYhARIgARI4kkDFBRtcABIgARIggdIJ+AmMS5/hCAt5Ab615629fzdrzZp9bra3tTV3vyNsdn2xMK0qX7DvH6O6fmrnqndfVLa1NreKeF4nZ4vCnzZ29TxkwoeC/vRx9ZatEyTO9OBVdkF/tfeVjt1/L+KxqZ09l5rsK/YxJ0BBvzmrqHoWRPxayK//udRWEPVrgf/edfqmULa4EIiToH/BggWnKqW2xoUN/SCBchGgoL9cZGmXBEiABEiABEiABEiABEigUgQo6K8Uac5TRQL2wMBA/c9//vMDlfYh7oJ+N0G0FqhroTrbYQIeFeGHBf3kVfndQkF/tMxNBPBRzOglAjcSfit15czOzEo/X0ziqYSgv9oi6iQL+vuuemSSGtz3Q0DO8Fhvo1sC9Hi/tSjem5sznbcC+LLH3C9beTlneq61z28/Gs0Pde/MbGZZwZbBzQb6VoE/ndHRZqST8YsfACv0mywk+5AACZBASAIU9IcEx2EkQAIkUE0CBgLjyN0TILfnrb1LnET9htXcA4met7c2fxPicZWXwj9M7ep592q2/tbLb1UiXi9KAwJ7bmPnI782gUNBf/UF/XHYV3qvGDxvgfa2yf5jH8DtiuFXblj2biV4ciqdQEHE39DiXKGm9BkOWtDifl3Ff/+G9djV/e4tlFGZp52ABOIk6Neuz58/X5emWhgwDHYngUQRoKA/UctFZ0mABEiABEiABEiABEiABBwIUNDPbTEGCHSsXbv2imrE6XYeHgcBeP3skzDlywdvcx3ZBje8ih239VYDV+zn1Lw0t+KmeWlubJUlQEF/tLxNBPBRzEhB/yiKZRVRJ1nQb5TgUVTVPoo9WrARlp2bD32ZrqsU1APuPsr3mrLpTwlk+Lb7TW3ZxSLiJdbfDdgLZ2TbnzOJm4J+E0rsQwIkQALlI0BBf/nY0jIJkAAJlI2AgcB4t4gsbMx2e/5PuRZMT7DUOTbUzQDOAmB5OG1D4capXT13F/fpT6dPU5a+/ky5Xn8G4NcC/IcpFAX8XwA+6NH/CBG1XwKAAjYNjVPnTn9o1Q4THyjor76gPw77Su8Vg+eNgn6ThypgHwr6AwIL2F0L+Rta0pgw97yAI0vvrsX9O++9G/s2rC/dGC0EJqDX/uS73r3gZuT4LSLSFNhgBAMWLlx4im3bjwP4cATmaIIEYkmAgv5YLgudIgESIAESIAESIAESIAESCECAgv4AsNg1iQQeO3DgwDU/+MEPXqmG83EW9E+cOx2Tr9VfIR7Zdq/bgoH7nq8GrtjPSUF/fJbI48aEqp2Hx4dOOE9MBP1eYvxwsx45ykjAzQr92JruOmG/ZS+wBAuVyIegcDyAEwGkgq+DelHlrY/PzLW+OXLspnTXcZKynwHkTDebpvvBaF1F3T6zI3PTyLmM9qThfgjKxSR+ANsg8hNj20pNA3C2e/8j18LghoBAySAU9BuvFDuSAAmQQFkIUNBfFqw0SgIkQALlJWAgMDYS9Be8VIDsaG3+c1vwbQGO8vC+T9Wpj526ctW2kX0MhddRQzlS0N/W/CiASzwmeXHQ1i+ZuSNeMt36U9CfGEF/WfeVNm7wvFHQH/UqgBX6y4B02GSlKvKb+E9hvwml6PvEUdCvo1ywYMGxtm2vE5H/5hH1EwMDA5dV49rz6FeCFmuVgJvAhYL+Wl1xxkUCJEACJEACJEACJEACY4cA33fGzlrXUqTz5s2rr6+vfxrARz3iWnn22Wd/evny5Xa1Yqegv1rkyzOvToDQiRDFTSdA6EQItsoRoKA/etZG4mkH0XWUnhgJvw0F3EbxuNiKUvgcla2XFjw5PnXs7j+FKC16P82noGOAZUm0oD9QhfoAUGAo6A9i0qDvkWsR1d4pTBy1PYOA2IUESIAESGAEAQr6uR1IgARIIIEEDATGgQT9GoEW9fe3Nt8FwfUeSGwFWXZqZ/d3RvbZnmk+AwrPADihgjgp6DdITjDYK46JDvr2hnpLZ9PDNZsewO1TO3uOyIB3Wn/DhI9RtuKwr3Q8Bgwp6C/Dg6+UehbAqHt8X7v1K4mq7F4Q0B81ew7qJk8eFtRrIfvQwMDwn2+v661YPA0trdA/UTTtu44lirZ33bPY1Z0b5lHu5rYeel59Y8D+DRug/anlNn72HJx48y1OIfaKSOWvbBjhiRb1K6X03z2ulfpF5OlXX331Yor6a3mXJjs2ClySvX70ngRIgARIgARIgARIgARIwJ0A33e4O5JGIJ1OH7Vr1641AM738L3qYn7tm9t5+I7bejG4ofznpl5re3zLHExqnjOqy86e9Xijm7ewOrEjs/j8tqiffRL0jQkOrern4fGhFMwTIwE8Bf0FqMaV0aMQUfe1d81VSq0AoCu8R9wo6HcCuuXKnin5oaHnBJgZMXAPc0EF/c5r5zZBFHuxciw4EwmQAAnUHgEK+mtvTRkRCZDAGCBgIDAOLOjX2Ha0Xf5hW8n3IZjkilHJI41d3c0ynANwsJlUsy/DslDQX+OC/jjsK71vDZ43CvrL8IAnXdCvhePvuXm5kehdC9n3ruvFru6uMpA8WJV/0nXXQwu5g7SCX/lDyQeFJISRNgqi/kKygv7s6LnzQs31h1uXl03UH4RBudcjyBqUo2+cBf063nnz5k2sr6//oZ+oH8CiNWvW7CsHI9okgVIIUOBSCj2OJQESIAESIAESIAESIAESiDMBvu/EeXXoWzGBQ2L+xwDM96DTffbZZ7dVszJ/wbc4C/pZbT7486Wr82tuxU1X59dV+tkqR4CC/uhZU9B/mGmUwudSbCko6cvkPgOou/TXdNGvurZIQb8TV5PbIqJfDwr6o2dKiyRAAiQQHwIU9MdnLegJCZAACRgTMBAYhxL091166aSjxqe0iO4MD2c2WLY1b0ouN1DoE4dK6gZMHCvRu8VpIiYXyJWNnd0ri20YVrd3FYFvb2v+OoAveKyBcSxhuRjGwAr9BxeJgn7j317mHZMq6C9UgA9TCV8L+qMW9QdNLNCi/f0b1pfsh55XC8ePmj0bE+aaFX0vl5Bez68TGoI27U85kwyC+hNVfw8eD4rI0qjmKcWOiaj/He2/rqA0n6L+UkhzbDkIUOBSDqq0SQIkQAIkQAIkQAIkQAIkEAcCfN+JwyrQBxMC8+bNq6uvr1/tJ+ZvaGjI5HK5vInNcveJs6BfVzfXomi20gno2xb0rQtRtbrJx6B+9mSMm3zMsMm69xyDuskToP+7/hka2DP83/WfQwN7D/7zH/bgwKF/r/btD1Fx8LLjllwBIDbn4ZXgEOUcRoJ+qHtnZjPLopx3pC0TEbVS6sqZnZlR3+MX+2QUj4utUkT4xX6UYmtjpusyCyoL4CgD5vrvvdcAFP/9pws+eiQDUNDvxDYZFfqxNZ+qO2fWyuZtBvsDpexFE/vsQwIkQAIk4E2Agn7uEBIgARJIIAEDkXYoQf+LV189bsrO15+AqE+4Y5F+seVPGnO53xf69KfTpylL/QRQjRXEeWSF/tbmb0LwNx7zj0pE8PKVgv70cfWW/QyAMz04lVXQH4d9pWM3eN4o6C/Dg6+UegDAVcWmd957N/aue7YMM5ZuMqxwfOTMUYrIPSqxjwq2HMkEhUkK4v6GlrTRjQVR+RKkKr/b6pcryaD03RbeQhIE/To6U1F/Q0PDwlwu93Z4IhxJAtESoMAlWp60RgIkQAIkQAIkQAIkQAIkEB8CfN+Jz1rQE3cCh8T8PQA+5cGpO05ifu2n23m4ruauq7pXs0278+JhcThb6QS0sH7rjU+UZEivRcPc6Zj4seklr4v2Z/ePtuDtDQOoVXE/Bf0lbTfHwSYCeEAem5FtvTT62Q9apKD/MNmt6a6pB1JKZwqd7sVboNbDlr8e2tXQO2vNwlG3H2/OdD0KqEvcbSRa0K//njVK8Ai6Zzelu46TlNZUiJemIqhZn/5BK/SjX+XlT2bmWt/V93hNQEF/xMtFcyRAAiQQkAAF/QGBsTsJkAAJxIGAgcA4lKBfx+Zve7Sgf8uVl0+pOyDPCTDTjY8CVpza2fPpcvHrb738ViXyZQ/7AwJ7bmPnI7828YGC/uoL+uOwr8yeCVboN3mmgvZJmqA/iHjej0UUon59Q4DJLQFRief9YtKfa4G9FvWbVOzXSRs6eaOUduLNtwzfEhBFqySnKPz1spEUQb+OwVDU/+PBwcGLent7d5ebHe2TgAkBClxMKLEPCZAACZAACZAACZAACZBAEgnwfSeJqza2fE6n06ldu3atSpqYX69SnAX9TR2tY2sjlTHasIL+goh/UnM0591OIWrfBjcM4I2e9e9W9i8jioqZpqA/etQU9B9mGqXwOaytvvbsNUrJPQAsl9W2AfVA/s1jr3cS8hfGJFnQb5LgIZClTdnWB6N+IvoXrZ4weMyetYCc625bPVe/55j5jasXHbwqJeK2qS27WEQe8jD7liUyf3pH609Mpg67F01ssw8JkAAJkIA/AQr6/RmxBwmQAAnEjoC/6B6hBP2b0iYibocK/YsWTVATjloLwPVFRYBf5W1r3rRc7vVyAN3W2twqgg6Pl9UhUUg3dvU8ajI/Bf0mewHlrdAfg32l94rB88YK/SYPVcA+Sqnl73yP8ZXiYXEVVp981z1G1edNMezbsB6v3ToqfKPhJmJ+bV8L5nXyQCVbEJG99u2VG8LdyBrFbQkjuWhfNC/NLenNY3/cIiL6uYtVOyTqfwrAOR6OvTA4OHg+Rf2xWrox6wwFLmN26Rk4CZAACZAACZAACZAACdQ8Ab7v1PwSJzrA5cuXWz/96U87AbR4BPJ4Q0PD5blcLh+3YN3Ow3f2rMcb3dU9k2SF/mh3S197l7HBSgj5i50pVO3ftW5LTQj7j2+ZA5dEiFiehxtvjip2pKD/MPwohc9hbL149XfGnfDWJH3txyfctoSuzK/EvmBGxxWveG2bJAv6+656ZJIa3PfDd26GOMMjxn+YkW3723I8Opsz2e8CssTD9ssiqfOaOlr+sxzz97V3zVVK6X3geJ2OAoYsQbqpo81IJxNmL5YjLtokARIggbFKgIL+sbryjJsESCDRBAwExqEE/f1tl31QwVoHYLIHoA2Wbc2bkssNjOyzva356wC+4DFurxL51KnZ7h+UA/72TPMZUHgGwAnuL6y4t7Gzx0gdSkF/9QX9eh2rva8O+aBfbj2uGGSF/nI800kS9PuJ1LUYfO+6XuzfoCvbHPzVqSvH62r1umq9W9OC/qACcpObAqqVFBFGZB+2Un9jttuVq9t6HDV7tuftAaUkGJTjGQlrM2mCfh1nOp0+eteuXfrveE9Rv4h8fM2aNW+FZcNxJBAFAQpcoqBIGyRAAiRAAiRAAiRAAiRAAnEkwPedOK4KfdIEDon5vwtgsQeRxwcHB5t7e3uH4kgtzoJ+D0F0HFHG2ifTBI1qCPmLwRWE/dVOKCl1QSnoL5Xg6PEU9B9mEqXwOYytLVf2TMkPDT0nwEyPlTYSsidZ0K+gZHOmq0eAyzw4PP36sTsvPvP+aw74PRV+a6FE3T6zI3NTwc7m9s4rofCvXrckiKhlTR2Z7/jNHebzLemuJjulfgzgFLfxCuremdmMkU7GL34A/SovfzIz1/r7MP5yDAmQAAmQgDcBCvq5Q0iABJXwGxIAACAASURBVEgggQTKIehXgPS3Nt8FwfWeSJQ8vWPSCRefef/9R7zsbMu0XCBKPQ5ggsf4p/a+tfeSWWvW7AuCfUc6PdtO7d81NfvYVrdxZrcL4Pe2bV0wLZfb6Dc/Bf3xEPRXe1/pfWLwvLFCv98DFeJzpdRVAB4oHlpK5foQbvgO8ROpe4nntZh/wtx50AJrpxZUQG4i5g8rkPcF4dNBx6pvMQjTgiYgeCVY+O0fvZ5eiRbV4heGm9uYSddd75a4sFREIr9uNCrfTUT9Sqn/XVdXd/4TTzzxRlTz0g4JBCVAgUtQYuxPAiRAAiRAAiRAAiRAAiSQFAJ830nKSo05P2X+/Pkrkizm1yvmdh4+uOFV7Litt6qLGgdxeVUBRDB5EHF8/eyTMOXL8yKYNRoTQXyPZsZorUy+9ixMnDvdyWisz8OjpRCtNQr6D/OMUvgcxtamdNdpklI/AdDotsoCWdqUbfX97ifJgn4d+6b27DJRcrfHbjeqkm+SHKBEXT+zI/Pul5597d0fUCr/rJeg3vSmhGL/N2Y6po3Lpxrem2vd4BZb/6LVEwaP2bMWkHPd94HZTQ16/OZM5zcB/I0HSwr6o/21SmskQAIkcAQBCvq5IUiABEgggQQMBMaBKvRrMf+O1uY/twXfFuAoHyS3T+3seTfjuNB3azp9QsqyexXwXzzG20rkjqnZ7i8KoEzQb8+0nKNs1S2CN1K29clTcrk+t3HbW5u/BcGNnnYV7m7s6rnBa37NY3um5aui1Oc9MqkhkCsbO7tXFs9nmFzgKgI3qEr/4qBtfXxmLvemH0ODveJoyzAGx71Q7FN/On2asvRhgnI9TAAQ333V1swK/X4brQyfK6X0ibU+/DiiBRW5l8G1I0xqkbpblX3TCvteSQGmAvIggvmgAvlSGfolGmiRvV5XzcGp6c923nu30W0FXnP5ifkLc2uW77l5ecnrWiq3co332LPniUh1vx30CdpE1P9OQf/1qVTqXIr6y7WDaNePAAUufoT4OQmQAAmQAAmQAAmQAAmQQFIJ8H0nqStX037LRRdd9L9E5DMeUca6Mn/Bb7fzcC2m3nrjEzW9iAzuMIEwtyEUBPfayoGBPRga2Av93/SPTsbQTf9ZN/lgPbajP3jS8D/rxIEgzfR2gSA2K9F32p0Xv8uhaL7Yn4dXgk+YOSjoP0wtjAjfjXkYWyaCfgC+Ffq3prtO2J9STwvwR+57Qr2o8lqf0HqEPmFTuus4SdnPAHKm29jiivauDAwSFNxsbWnLftAWWQdgsse+vrsp23qDQFx1Ki+1PzwnpVI/BOD2S3JQRC5r6mhdW5jnxau/M+7ENyc9qgQLPZ8pkVx+58Qls9YsNCp+qSvv5y31PREcb8NuOT3brqvwOzaD/WML8HdN2bY7vHzcnO56P1LqaQDTPPpR0B/mlyfHkAAJkIAhAQr6DUGxGwmQAAnEiYCBSNtI0K/S6dQ24ENi2XcI8DEv8fpw/Ao7LVEXTulc9YITj21tLdcIlM5Gtjx45QX41p639v6dV6V+7dt2y75agG+886I5UdsT4Gd521o4LZd73cn+jrbLP2wr+T4Ek1xfGIH9UOq2qV2rvuok6h9ObmhrvtEGvuGX3EBBv7MIv5h9KYJ+bava+8rgeWOF/jL8glRK6ZIpoxJ44iTo9xKPBxXNu1WVN43Xqyq90/IE9S/sEvuJ+QvxmdxW8Idblw8L/72aR/V5vHLDMt/xBdteCRKVYheWud+4xmy3W5cmEdniN77an5uK+seNGzdv9erVf6i2v5x/7BGgwGXsrTkjJgESIAESIAESIAESIIGxQoDvO2NlpZMT50UXXfQvtSDm18TdzsMp6E/OfizVU12V31RkH0XVfC3yr589GQ0fm2487+51WzBw3/OlhlrR8U0dzjckA0jEeXhFYRlORkH/YVAGImpj4XMYWyaCfr/K8C8v+e4xe/eP/1cImr23QLwF/Yai+v1KqWtndmZG3RCvY9+4ZNVJ1oEDqwGc5cZCAZtSdXXnTn+oecfIPpsyHRcIrMcBHMyecm62Ah6zUweumrXyyrfc51DSl8ktAtR9AKYc7Kd+pxQunNmZ+a3TOKPnUmEnLGmd0dGqBfuj2ogEgtk+vw6M97XhrxV2IwESIAESGEGAgn5uBxIgARJIIAEDgbENhTeUFq+7NBFVD8jxQcJXwJMvH3fipWfef/8Bp3GGVd0PDZV+gfpG3ra6T83l+rW4/qUFC8Y3HFs/Kw/r01D4DAQnOszzfdu22p1E/S9effW4U9587VGBT/YzoF+WfiSW/TXZPfTvjatX79122WUnYrycJ0r++tBLmldSwrBbFPRXRtBf7X1l8LxR0B/kF0mAvkopxwoJQYTZAaYL3LWhpRX6p7iZivBHjvMSkPtV+g8q5i/MW25hutfNAwUfRsamGWhBvk4CcGomXN3E6rrCv77tIEhzW1/TSv9B5qpkXzdGIpKYd8NDov4nAXjdPf2bcePGfZSi/kruLs6lCVDgwn1AAiRAAiRAAiRAAiRAAiRQqwT4vlOrK5vMuC666KJ7ROQ6D+/XDg4OLurt7R1KSoRu5+G6Qr8WcLPVJgEtrJ987YeNRPXlqpKvfWiYOx2Tmp3P5keS13txx229idmTboL+JJ2Hx23nGwmHgbcB7IzKdxEsa+po0zeqDzcTIbtS6sqZnZmVfj6YxONmK4wI382fMLb6F62eMHjMnrWAnOsdp/Tmlf3nszozmwr9VLor1WfZF4jgHxXE/+GH+qXUjz+/6cHLjljXuFToH94XZqL6vBLkZEiWN+XSv9XV+nUMVgqXKahbfSrT62nunJFt+2wxb51QcMKbkzr8EyOGR74pwD1DSv3L6ba1RXKteb0eGy17ep0lzUrhL538UAobUrZ8cnqudVRBvOHEjAPj9ZU+c332vNYPdaTy8o3TgN/ovsPzivyZApYBOM7vmQFAQb8BJHYhARIggbAEEiPaCBsgx5EACZBALRIwEBhHH7bO2IX65NSuVf/uZXxrpmWeZatHvKrkl+qcALk9b+1d4lThvz/Tcq5SSov8hqv6l7NR0F8ZQb9ew2ruK4PnjYL+Mj1oSimtwB4l2PUTuJfJnVFm3arBa+G4FpAHbW7CfC8BuUkFfC2Ud2taJK991XNE1fyq7RfmcRLZ67HvuXk53Hz2YuuVQNCfaQkcnhtbk8SCwJNVaIAHo14ROa9CbkQyzYIFC8YrpfSVpp6i/gMHDsz9wQ9+8Eokk9IICRgQoMDFABK7kAAJkAAJkAAJkAAJkAAJJJIA33cSuWw16fRFF130P0XkrzyCW9vQ0HBJLpdzLXoVRzBu5+FaPD24wfvm0jjGQ5/8CeiK/Loyv1/T6z9w3wtlF9GbCvu1qF/7E/d9OXHudEy+1rHQduLOw/32SCU/NxHAR+1PsaCegv7DhDdnOr8E4DYD5nkArwHQf+o2CcDRBuMKXRxF3HES9CvoyvZduvr+nwaIK0jXV/OSP39WxxWOX6puasu+TwTfB+S9QYwG66t+Ni5vLZyWa329eNzGTNdlFlQWwFHBbAbuTUF/YGQcQAIkQALmBCjoN2fFniRAAiQQGwIGAuNIfdWV/gVy7dTObsfrx4on297WslRB3SfleVmwlcgdU7PdX9RV/YvnVoBsz7R8VZT6PADfKvulgKKgv3KCfr1O1dpXBs8bBf2lPEgeY92+wAhTbb0cLroJ8MP65yUg/8Oty6GF5MXNqzp/QajvJZDX9rTdvet6sX/D+pKE/aZCfj2nFyOv2wq0r24sTr7rHsdEgLAJFl5+hEkQKMceDGrTQ9D/oIgsDWqv2v0NRf2b6+rqPva9731ve7X95fxjgwAFLmNjnRklCZAACZAACZAACZAACYxFAnzfGYurHr+Ya1XMr0m7nYcP3Pc8dq/bEr/FoEclEdDi+Wl3Xuxpo1rCee2bTjTQf7q1JFTq9xD0J/I8vKQNF+Hgagj6RfD5po62bxTCoKD/8IJuTHedbqXUDwCcFuEyO5l62crLOcXV4eMk6NdOb013TT2QUr0ATo+Yx36l1LUzOzOeepm+TMc8pazyFb8UyeV3Tlwya83CfcXx6VsCjt816buikIk49mJzFPSXGTDNkwAJjG0CFPSP7fVn9CRAAgklYCAwjiwyLea3gM9N6ey500lA7zTRsKi+9fIvQuTLEYv6bQAP7H1r7/VO1fkLvmxNp0+wLPtxAB+JDISDIQr6Kyvor9a+MnjeKOgv04OmlFr+zvcYXyk2v6u7C/qn2s1NTB/2BgEvAblTzF4V6UeK2P2q3o/kqAXzu7pz0ONNWxAhv7ZpkvBgGlvBR6/+r9ywzDEZwiS+xmy3Y7ekCvrdbpUAcIuI6OctcW3evHn19fX13wNwgYfzG4eGhs585pln3kxcgHQ4cQQocEncktFhEiABEiABEiABEiABEiABQwJ83zEExW5lIzB//nzPKsRKqTVPPfXUwrI5UGbDbufhO3vW443u6G5YLXMYNG9IQAvmdYV+t6ar3+vbGarVtJj/+OY50KJ4t6ZF/VtvfKJaLvrOq6vzu/if2PNw36Ar0KEagn4l6vaZHZmbCuFR0H/kQm9qyy4VkfvKXJl9j4hc3NTRum7k7HET9GvftmQ6zrBhPQZgWkSPhC3AHdOzrV8UyKiCk8Vz9LVlM0rknwFMjGj+Q2bk++PyaHeqzl+YZ0u6q8k+mODRVMLcuw/tJbdK/xT0lwCXQ0mABEjAjwAF/X6E+DkJkAAJxJCAgcA4Kq+3Wra9ZErukSNezEyMa/H1jszl7baSewQ4zmSMT5+3AdzeaFtflVyucBWc65ASRf06cWDjoUz2erdJKOivrKBfr0M19pXB80ZBfwQPuJMJpZS+a3aUsnzfhvXQovlqNzdxdCkJB242tdBeC9NHNreK9LpPseA8iKhfj9fzDQ0MvCuE379hw7tTpyZPxsGfk6BvFQjSTMT8BXtuCRPat8LtA4W+btxK2StuSQJOaxGEQTX7egj69WHvg9X0rZS5D4n6VwP4uIedu9euXfuXpczDsSRgQoACFxNK7EMCJEACJEACJEACJEACJJBEAnzfSeKq1Y7PCxYsOFsp9ROPiNauXbt2QZIjdjsPr7awO8lM4+q7n5hf38igb2aodtOi/oa50zGp2f17gLj46sTKQ9Cf6PPwau8LCvoPr8Cm9uzXRckXPNbEWPhcii0FJX2ZrlsB6KSHVIg98raCelAgiwEc6za++KYE3S+Ogn7t10vtD89JqdSjEVTq3/9OAcuvTc/L30uu1VejUmDX1941Vym1IqKkgjwUHphw1L6/OmXFp/f4re/B2K0nAHmvX99RnyvshIUboPA1D9+N93Xg+TmABEiABEgAFPRzE5AACZBAAgkYCIxLiUqL2X8NyN832pIzEc97Tfb7tktnplTdNyHqUyFfILU//yG29ZnGXO7nQQJ7ecmSY/L79/wTIEsDzJ0X4Fu2yJOilH7Jc82cpqC/8oL+wvpXcl8ZPG8U9Ad5MAP0dfsCIy6C6oaWVuif4laKiNyrSv/Iyv9eFendRPNBK+kHWCrfrk4ifL9BXiyKGbtV0g+SQFDsj5v4feTtB34xxO1zjySQJhFJ9L3dh0T9+u/ti1y4P7N27dpPxG1N6E/tEaDApfbWlBGRAAmQAAmQAAmQAAmQAAkcJMD3He6EahLwqc6feDG/Zut2Hh73KujV3BdJnPv4ljmeAnkt5Nci+Tg1P5/jeovEtDsvhk5KcGiJPw+v5v6goP8w/VJE+MVrWKotLerfnMm1C9Q9CFZs8TVAPmPVpV7IDw09J8BMj/319OvH7rz4zPuvOVDoE1dBv/bvpcUPHZvK130bkCsCaEVGht8nIkuLbyUwff5+d8XK4/P5um9AoBMljjYdV9SvD5C/asqmV5vcDlAYuzHTMc2C5AD54wDz9lmwm/P51GZJ2c8AcqbLWAr6A0BlVxIgARIISoCC/qDE2J8ESIAEYkDAQGBs6qUNhTcg+AOAnwvkybwta6blcq+bGjDttzWdPt1K2TfBxuUQTPIbpwCd7bxGbOu2KbncL2S4OHu41p9Of0hZ9rcAnO3xsnZE4kB/puVcpdSTFPTD7UVNL8btUzt73r3e0G11+tPp05SlK+eoRo8VNLJVPL4S+8rgeaOgP9yj6TtKKaXvcu0r7hgXQb+p+N430KIObpXpRwrJ3YTZJmx0VX0tVtf+V6KV48YC7XchwcEruaH4poIg8boxLiVJIMj85ejrlvigr95MuqC/wGv+/PlrtMbAgd9Na9euvb0cXGmTBEYSoMCF+4EESIAESIAESIAESIAESKBWCfB9p1ZXNhlxLViwoEUplXPw9geDg4Of7O3tHUxGJO5eup2HU9Cf9JU97H/97JOgq/O7tTiK+Qu+Tpw7HbrifZJ8b+oYXZDpkP81cx5ejaeDgv7D1EsV4Y9cv6hsDYvIVepLsOUzPpqMPYBambLyX3jvw4vf0L5szmS/C8gSj331ugX749Oz7b8s9ImzoH+Ej6dZKfUVBbQBcMzyGRFzHlDrReHr020rF6Qqvxu3ze0Pnywq9VkFfAbAyQbPrb4J4KdQ6tYm2/pBWB9UuivVl8IVgLpFfw/oMa+u+v+tCeP2fU3fAHDwxofc44D6pMsYCvoNFpFdSIAESCAsAQr6w5LjOBIgARIggdAEXk2nTxmy1DkQfABK/beCIQV5WQEvpmx58RTgN6XeDlDsYP+iRRPsCePPh+AcS6nT9ed6TgF687b0jkxk2Nba3CqCDgCWS6B7LNu+eErukXWhQXBgpASqta8iDYLGRhFQSmlBvxb2H9FGVquvJjYT8X1Q/9wE6gWxvpeA3ZRLJar1h6nKX8zKK2mikCjgJrwvpZK+F+NXblgGHVvSmldMIlJT74ULFixYrdThg0YR6VmzZk1L0taM/iaTAAUuyVw3ek0CJEACJEACJEACJEACJOBPgO87/ozYo7wELrrooqyIaDFeoa0aHBxcXAti/kJAbufhO27rxeCG5J1JlndHJM+6R8X44ar8WtAf5+ZVqT9uiSdeCQi1dh4e5z1D36pHQIu5fw+8P2/hoxD7oxCrftgbpf43bPxbflfDz2atWbiveh5WfuZhofoVq05T+QMfFV253pJTDiJRQ1DyoiX5X4zfM/H5xtWL9pbLO50AAcs+F7DeB1FnikjdoXXZqX1Qkv+F/eZxv4p6bV5a3HNqnT10gVL4CEQOFt8cw3uhXOtLuyRAAiQQBYGaEm5EAYQ2SIAESIAESEAB0t92+QpA9PVnbm1AYM9t7Hzk1yRGAiRQPgJKqWcBjCpZU0rV9yi9bWhphf4pbiaV8t388BKx6+rwR82eDS3OLm77NqwfrlofpBWE/RPmzousYr+OfVd3DlpQH0XzSnDQ8+jbBpyaaXKD01ht04lxKUkCUbAoxYaHoP9BfWVoKbbjOHb+/PlXA1iolHr4qaee6oqjj/SpNglQ4FKb68qoSIAESIAESIAESIAESIAEAL7vcBfEgYA+81FKLQDQUYtnPm7n4Tt71uON7vVxWAL6EJKAlxheJ2vopI24t7rJx2DytR+GvmnAqcUpKcFD0F+T5+Fx3zv0jwRIgARIgARIgARIwIwABf1mnNiLBEiABEgggQS2ZS6/SmBNb8x23yK6GL9h29HePMfO44cQOJ9IHbTz4qBtfXxmLvemoVl2IwESCEFAKbX8nRoBo1TqYcTrIab3HeIlvi9FUO5W+V/HXTd5sqP4Xov9SxHR61gaWtKOQnY/EFrEv3dd7/BP1NXrvRjrufTnxa3U/dGY7XYMuVTGfhzL+blbkgKApSLyYDnnpm0SGEsEKHAZS6vNWEmABEiABEiABEiABEhgbBHg+87YWm9GWx0CbufhSRF8V4daMmZt6hhdGEh7HrfK9n40tah/ypfnQf9Z3HQsOjFB/1ntNvnas6BF/Q6N5+HVXhzOTwIkQAIkQAIkQAIk4EqAgn5uDhIgARIggZoksD2dfj8s+2kAUwG5O3XU0TedsmKF7wnSa4sXH/v20GBWAF3hxb0p3Dm1q+ezNQmPQZFAjAgopXR1/lGl3kupgB91eF7i+6AV8wu+jZ89B9pukPbKDcsiEdMXBPIjEwf0rQC66c80+/zAwPC/79+wHlo8X+7mxtht3lKE9x6V7NGfaSl3qGWz75akAKBJRLaUbWIaJoExRoAClzG24AyXBEiABEiABEiABEiABMYQAb7vjKHFZqhVI+B2Hp400XfVAMZ0Yg9x+bAAXidsJKlpMf+0Oy92dDkuVfrdEih4Hp6knUZfSYAESIAESIAESGDsEaCgf+ytOSMmARIggZonsDWdPiFl2U8q4I9HBLteKXXD1K5VvW7V+vvbmz8AGw8WjRvNS2GnJerCKZ2rXqh5mAyQBGJAQL1TlsjJjVIq4EcZlpf4vhQfg4jYdWV+LWKv1dbQ0gr9Y9pKEd6ffNc9jlX/k8zYK0lBRPhOaLqx2I8EDAhQ4GIAiV1IgARIgARIgARIgARIgAQSSYDvO4lcNjqdQAJu5+FJFH4nEH/kLidB/B4maF2lv3726NtzdfLJwH0vVDVJQVfm10kUTo3n4WFWm2NIgARIgARIgARIgAQqRYDijUqR5jwkQAIkQAIVIaAA6W9ruR1Qn3OeUL0CkXVQah2UDOo+ypLTRalLALxfF6D2c1QE/zol27PULTHAbzw/JwESCEZAKaUr9OtK/Ue0Xd1d0D/VbrpqvRaBO7VSfAwiYi+lIn21+ZnMH+TGglKE917C96huQDCJN+o+HnvpQRFZGvV8tEcCY5kABS5jefUZOwmQAAmQAAmQAAmQAAnUNgG+79T2+jK6+BBwOw/f2bMeb3SX/7bU+JCoDU+8qvNvvfEJaAF8EptXooK+cUAnoFSrHd8yB5Oa5zhNz/Pwai0K5yUBEiABEiABEiABEjAiQEG/ESZ2IgESIAESSAqB7W0tSxXUfQIcVSaff6dgX3hq5yO/LZN9miUBEigi8E6B/uXv5N58pRjMvg3roSvgx6G5CabzA69CC8HDNK9EgWJ7SRabm7JpzHYbdS3lVoRJ110PLeqP814zglDUyeO2h6Ui8mAYmxxDAiTgTIACF+4MEiABEiABEiABEiABEiCBWiXA951aXVnGFTcCbufh1RZJx41TUvyZdufF0OL34rZ73RYM3Pd8SWEUhOs6KWD3j7b4JnwE7e/nnFuygvZHJytUq7ndHgCA5+HVWhTOSwIkQAIkQAIkQAIkYESAgn4jTOxEAiRAAiSQFALbMpdfJUp0qeyjI/dZYadtyWXTst3VKysReVA0SALxJ6CUmg6gr9jTUsTyUUftJb4vRWDuIcQ+IoT+TEvUIcXOngmLUpM83JIGkn4DgkcyRJOIbIndYtMhEkgwAQpcErx4dJ0ESIAESIAESIAESIAESMCTAN93uEFIoDIE3M7Dqy2Srkz0tTXLxLnToUXvTq3U6vxOonWvJAGnqvWlJhV4VenXFfp1Eko1WlNHq9u0PA+vxoJwThIgARIgARIgARIgAWMCFPQbo2JHEiABEiCBpBDY3taSAdQ/A5gYlc9KYYdY0jI12/3jqGzSDgmQgDkB9U5ZIqfepYjlzWc36+kmOC9FZD5+9hxou14tTokNZqTC9XKrnj/SWinCe12ZX8/h1JKcMOEVl4jwfTDcduQoEnAlQIELNwcJkAAJkAAJkAAJkAAJkECtEuD7Tq2uLOOKIwG38/BqiqTjyCnuPrlVsC9VSO9Wgd4r6aNcNwW4+bKzZ73vjQHlWD+vJAqeh5eDOG2SAAmQAAmQAAmQAAlESYACjihp0hYJkAAJkEBsCPy+7dKZKaS+A+A8AFYJjtkAnoUMLZ2afWxrCXY4lARIoAQCSqlnAcwrNrGruwv6Jw7NTTitBfd/uHU59J9Bm1fl/4KtUhIGGlpacdTsOdCJA9q/oYEB7O7ugrZZatO+T5g7b/in0Pau6w29XtpX/ePVXrlhWSjO2ubJd90D7XNx27vuWehEgaQ2D24PisjSpMZFv0kgrgQocInrytAvEiABEiABEiABEiABEiCBUgnwfadUghxPAuYE3M7DqyWSNvecPUcScBPRD9z3PLSoP0xzE9AXbPW1O39f4uaLHldKgoGbgL5aN0o43URwiA3Pw8NsOI4hARIgARIgARIgARKoKAEK+iuKm5ORAAmQAAlUkoACZFum+SxL4X8AOBtAKsD8eQA/tQV/fWq253kBHKuDB7DHriRAAiUQUEpdBeCBYhNxqk7vJb4vJfHArzJ9WMG5m9BbM9UC9lJF/W4C+bBr5lVpXu+LsBz0WK+bEOJ0C0SYR8htHQAsFZEHw9jkGBIgAXcCFLhwd5AACZAACZAACZAACZAACdQqAb7v1OrKMq44EnA7D6+WSDqOjJLgU1OHc4GarTc+Ab2WQZufmN8r4cND6D7sRlhRf93kY6CTBZxaNW6U8Ehc4Hl40A3H/iRAAiRAAiRAAiRAAhUnQEF/xZFzQhIgARIggWoQeG3x4mP3De1bpER9Cgpn6WLMAI4+7It6A5BXAfVjUfI43t7//cbVq/dWw1fOSQIkMJqAUmo6gD4nNnESXLuJ78OK2HW8flX6wwrZG7PdrlutlKr/2qif+D7MmnmJ7vWcYWwWALitW6kcqv0s+zBrEpFwZaCqHRjnJ4EYE6DAJcaLQ9dIgARIgARIgARIgARIgARKIsD3nZLwcTAJBCLgdR5eDZF0IOfZeZhA1JXr/cT8gxtehd4bbk0L7xvmTsek5jmufcKK+t18K+UmgjDbqH72SdC+uDSeh4eByjEkQAIkQAIkQAIkQAIVJUBBf0VxczISIAESIAESIAESIIGwBNyuGQ4raA/rh9c4L/F9KYLzE2++ZbiKvFMLU/3fL0mglAQE7aPfrQJhfPYSp5fqr1tyg76pQO+vpDaPdegVkfOSGhf9JoE4E6DAJc6rHaipKgAAIABJREFUQ99IgARIgARIgARIgARIgARKIcD3nVLocSwJBCfgdh4eVnQd3AOOKIWAW0X8MOtXqpi/EEe5RP1usXrdGFAKW7exk689aziRwqHxPLwcwGmTBEiABEiABEiABEggcgIU9EeOlAZJgARIgARIgARIgATKQcDtmuFSxdxR++omvi+l2rtXxfsw4vhyC/obWlqhf9xaGKG8l6A/jL2Cb15sX7lhGfT+Smo7+a57hm94cGi8Xjipi0q/Y0+AApfYLxEdJAESIAESIAESIAESIAESCEmA7zshwXEYCYQk4HYePjSwB1tvfCKkVQ6rFAE3cXnQqvVRifkLcZdD1O92G0GY5IVS1mfanRdDx8fz8FIociwJkAAJkAAJkAAJkEA1CVDQX036nJsESIAESIAESIAESMCYgNc1w6VUvzd2wLCjm0C8lMQDLwF+OQT9pd56UA5Bf7mE924JGKUyMNwuZevmxQsArxcuG3kaHusEKHAZ6zuA8ZMACZAACZAACZAACZBA7RLg+07tri0jiycBr/PwHbf1YnBDcguRxJN4tF5FIeiPWsxfiDBqUX/97JOgfS1ueo/qvVqJ5pZUcGhunodXYhE4BwmQAAmQAAmQAAmQQMkEKOgvGSENkAAJkAAJkAAJkAAJVIqA2zXDpVS/j9r3qMX3Bf+irvw/6brroUXfTq3UBAnN4D03L3esDh82scFNoF6K8N6r6n+pDKLeV0HteazvgyKyNKg99icBEjAjQIGLGSf2IgESIAESIAESIAESIAESSB4Bvu8kb83ocfIJuJ2HV1IonXyK1YnATYxvmoxRLjF/gUaUov44CPrdEigA8Dy8Oo8AZyUBEiABEiABEiABEghBgIL+ENA4hARIgARIgARIgARIoDoElFK6zMuzxbOHFYmXKwo3MXUpfrqJz8MmM2jR/YS586Cr6Rea9m9Xdw5aJF9q0/Y1B+13oWlfd957N/Q8QZtb1f8wNxQU5vZKaujPtAR1MVb9G7Pdbv4sFZEHY+UsnSGBGiJAgUsNLSZDIQESIAESIAESIAESIAESOIIA33e4IUig8gTczsOHBvZg641PVN4hzmhMYNqdF0OL5oubXje9fl7t+JY5mNR8+Fy9uG9UCR1Rifq1HR1vcavkPm3qOPw9R5EfPA833rXsSAIkQAIkQAIkQAIkUG0CFPRXewU4PwmQAAmQAAmQAAmQgDEBr2uGtVA8CiG6sTMeHctR+d2t8n8pSQKFELTtMCJ7E1batm6l2ncT35ey7m6i91JsmjApdx+32wz0vCLCd8ByLwDtj2kCFLiM6eVn8CRAAiRAAiRAAiRAAiRQ0wT4vlPTy8vgYkrA6zx84L7nsXvdlph6TrfcBOZ97V2+cNySAfTAqMT8BSf8RP0movxqC/onzp0OXaHfqfE83He7sQMJkAAJkAAJkAAJkECMCFDMEaPFoCskQAIkQAIkQAIkQAL+BNyuGQ5bqd5/xnA9Trz5liOq0xes6KQDLRgP2sop6A/qSzX6Ry3o9xK9v3LDspITEKrBqDCn297j9cLVXBXOPVYIUOAyVlaacZIACZAACZAACZAACZDA2CPA952xt+aMOB4E3M7DoxZ2xyPa2vGiXIJ+ncShkzmibFO+PA/1sw8W5nFqJkkIpcRbaiwe/j8oIktLtc/xJEACJEACJEACJEACJFApAhT0V4o05yEBEiABEiABEiABEoiEgNs1w9r4a7d+BVrYH4fmJhgvpaK+W0X5OMVdLvYn33UPCtX+R84RNvaoEy7KFXcYu277BMB5ItIbxibHkAAJmBGgwMWME3uRAAmQAAmQAAmQAAmQAAkkjwDfd5K3ZvS4Ngh4nYfvuK13uGI7W/wIuFXZ33rjE9BV773a8S1zMKl5jmuXKEX9fmL+nT3r8Ua393cu1a7Q75ZMwPPw+D0X9IgESIAESIAESIAESMCbAAX93CEkQAIkQAIkQAIkQAKJI+BWlShs9ftyAHCrqK/n0hX6ta9Bm5sIfVd3F/RPrTYvlmGq6XvZC5sgEBf2bjcZaP94vXBcVol+1DIBClxqeXUZGwmQAAmQAAmQAAmQAAmMbQJ83xnb68/oq0vA7Tw8SmF3dSOsvdndhPImSRhaIN8wd3rZRf1+Yn7TWyB0dX9tq7iZji9l9SdfexYmzp3uaILn4aWQ5VgSIAESIAESIAESIIFqEKCgvxrUOScJkAAJkAAJkAAJkEBJBJRSywF8pdhIKdXvS3LIZbCbAD+snw0trdA/xU3fSqCF6LXa3G47CJvA4SV678+0JBqjR3V+Xi+c6JWl80khQIFLUlaKfpIACZAACZAACZAACZAACQQlwPedoMTYnwSiI+B2Hq4rveuK72zxI1CKoF9HU25Rf1Rifu2rFtRrYX1xq0TCiUd1fp6Hx++xoEckQAIkQAIkQAIkQAI+BCjo5xYhARIgARIgARIgARJIHAGllC650ufkeFiRdzkgjJ89B1rU79TCVIJ3sxc2QaAcMZfDpltiRNibDk6+6x7oKv3FLek3HbglfByKs0lEtpRjfWiTBEjgMAEKXLgbSIAESIAESIAESIAESIAEapUA33dqdWUZVxIIeJ2HV0I0nQRGcfPRrXL8wH3PQ6+ZSSuXqD9KMb+Oo1qC/uNb5njdYsDzcJNNxj4kQAIkQAIkQAIkQAKxIkBBf6yWg86QAAmQAAmQAAmQAAmYEnC7Zjhu4nY3MXrYxAM3MXqYBAFT1tXu51Z1/pUblkGvd5DmVu1f2whjL8jc5e7L6vzlJkz7JOBPgAIXf0bsQQIkQAIkQAIkQAIkQAIkkEwCfN9J5rrR69oh4HYezir98VxjN7H5zp71eKN7vbHTUYv6oxbz60DckheCxmoM5VBHVucPSoz9SYAESIAESIAESIAE4k6Agv64rxD9IwESIAESIAESIAEScCTgVZUoTpXW3QTkYRMP3BIE9m1YDy3qL6XpqvX6FgDtm7ZXStN2tD1tJ6jofuS8XgL8/kxLYBejTrAI7ECZBvhU5z9PRHrLNDXNkgAJjCBAgQu3AwmQAAmQAAmQAAmQAAmQQK0S4PtOra4s40oKAa/z8HILp5PCKE5+1s8+CVo8X9zCJGBEJeovh5hfxzftzouhfSxuQW4jCLp2PtX5eR4eFCj7kwAJkAAJkAAJkAAJxIIABf2xWAY6QQIkQAIkQAIkQAIkEIZAEqr0a1G7rqrv1Hbeezd0pf4gTQvltSjdqZVSpX/SdddDi+cLLWxShI5X29J+6qbF/HvX9ULbC9PcbiQIe8OBWxX7MGsRJp5yjXHjBOBBEVlarnlplwRI4EgCFLhwR5AACZAACZAACZAACZAACdQqAb7v1OrKMq4kEWCV/uSslha4a6G7U9txWy8GNwS7ebZUUb+PAH7YH+1XmOZWKX/rjU9AJzCUo7klEfA8vBy0aZMESIAESIAESIAESKBSBCjorxRpzkMCJEACJEACJEACJBA5Ac+qRCHE8pE7eMhglFX1vRIEwlbpd0sS0GL8P9y63LjCvluV+LC3EXhVnQ+TvOBlL0y1/3Ltl6B2vW4xAMBqREGBsj8JlECAApcS4HEoCZAACZAACZAACZAACZBArAnwfSfWy0PnxggBr/PwclZDHyN4Iw/TrSJ+2BsV/ET9XtX/PQTwJYn5J86djsnXnjWKXZibCEwXwG3OQ+N5Hm4Kkv1IgARIgARIgARIgARiR4CC/tgtCR0iARIggdonsDWdPl0sdY4oVSci++w6e92pK1dtq/3IGSEJkEA5CCShSn/UVfW9BNxRC91NKuwXV+V3WucwfrlV0w+buBB1tf9y7OcwNj2q8/eKyOFrF8IY5xgSIIFABChwCYSLnUmABEiABEiABEiABEiABBJEgO87CVosulrTBFilPznL61YVv5Rq+H6i/r5255ty3QT9pfiiV8ItaWH3ui3QSSblaB7JCTwPLwdw2gxMYFO66zRJqZ8AaHQbrETdPrMjc5PT55vasotF5CGPiXcD9sIZ2fbnAjtXgQGbM12PAuoS96nksRnZ1ksr4AqnSBiBlxY8Od46ftcFsHGKdl1sbMzvavjZrDUL9yUsFLpLAiRAAqEJUNAfGh0HkgAJkAAJBCWwNZ0+QSz7IQEuAmCNGJ9XwL+8/dbeG2etWcP/GQ8Klv1JYIwTUErNA/CsE4adManS7yV437vuWWg/gzRt7z03L4f+s7iFqYbvlXAw0r62rcX0+zdsQGryZBw1ew70WJP2yg3LjCv9a3uTrrseOnHBqYVJDvBKggjqm0m8lerD6vyVIs15SMCMAAUuZpzYiwRIgARIgARIgARIgARIIHkE+L6TvDWjx7VJwOs8nFX647Xm9bNPGha8FzddvX7Hbb3Qf4ZpbqJ+r8r/TskFpYr5te9NHa2OIej4tP2oG6vzR020/Pb6F62e8PaEPXME1hkQdSZEJhVmFaU22kqtR6ruefuNCb+vFdEuBf0U9Jf/yaq9GTa3d7ZC4X4AxxVFt9WGnTk92/7j2ouaEZEACZDAaAIU9HNXkAAJjHkCCpD+tstXALLYDYYCNg2NU+dOf2jVjjEPLCSAF6++etyUN//wXUAyLiZsJXLH1Gz3FwVQIafhMBIggTFKIAlV+htaWqF/ilsYAb624SXk3tXdBf0TpJ148y3G4vwgdnXfoP54JRiESYDQPrglCIS1F5RBufqzOn+5yNIuCYQjQIFLOG4cRQIkQAIkQAIkQAIkQAIkEH8CfN+J/xrRw7FDgFX6k7PWboL3UivYF0T9Ez82fRjG7h9twRvd613BBO1vQnjytWdBC+ydmttNASZ2vfqwOn+pBCszfrjK9rFvtYjgc4DoqlApg5nzSuE3IrgnnzqwYtbKK98yGBPLLhT0U9Afy40ZY6c2tnZ+xBJ8D4J3E36OdFf9TilcOLMz89sYh0HXSIAESCASAhT0R4KRRkiABJJMYEfm0um2Sv0bgKkecQwpUe2nZld1JznWavq+PdN8BhSeAXCChx/bLcl/dEr20S3V9JVzkwAJJI+AV1WiuAi2dTV9Lb52amEqzntV/ddJAru6c9CxmzZtb8LceY5JB6Y2nPoFFfN7cdL2w1bTb8w6/xUel1scwjB2SxI5ZOs8EekNY5djSIAEwhOgwCU8O44kARIgARIgARIgARIgARKINwG+78R7fejd2CLgdR5eqlB8bJEsf7S6Qr+u1F/cdHX+gfteKEsV+/JHBegEAS2ud2rl2oNOtwyMmJ/n4ZVYeJ85VLortSWl/kIBtztU2Q7iob6+4lsTxu372ikrPh3uKosgs0Xcl4J+Cvoj3lI1b25zJqsLgy7xClSJun1mR+ammofBAEmABMY8AQr6x/wWIAASIIFtbS3XCJRWWFqeNJQ80tjV3czq8eH2TH9by2IF9ZDP6N0isrAx2/1cuFk4igRIYCwT8KrSr0Xb+za4V6epFDe3KvjaNy3qD9q8qvRrUX/QuKMU9YeZX8fvdVNA2OQML079mZag2GPR3yfxoVdEzouFo3SCBMYYAQpcxtiCM1wSIAESIAESIAESIAESGEME+L4zhhaboSaCgFeV/iQLxRMBP4CTXsL3wQ2vYsdtyazJ4paooNFsvfEJ6ISFKJsXRwA8D48Sdkhbm9Nd70dKdQL4ryFNOA3rE9jtTdn2n0Vos+ymKOinoL/sm6yGJtiU7jpOUvYzgJzpHZY8NiPbemkNhc5QSIAESMCRAAX93BgkQAJjmsCLV1897pQ3X3tUgIUGIF4WC+c1dvT8p0Ffdiki0N/afKkS5ADUecB5S9nW/FNzuZ/EEeD2tuZHAVzi4dtjUzt7+BIRx8WjT2OCgFdVorCC+ajBjZ89Z1iw7tTCVOnXdrwE8FpU/4dbl0P/GaR5Vf83sRO0Kn/Bplcsuk/Y6vz6ZgQdU3ELmyBgwqDcfXxYsRpRuReA9knAhQAFLtwaJEACJEACJEACJEACJEACtUqA7zu1urKMK6kEvM7DkywUT+p6ePk9+dqzMHHudMcuWtCv1ytJTd84oAX9Tq1c1fm9EggA8Dy8yhtoU6bjAoGlxfwnlsGVtwWyrCnb+mAZbJfFJAX9FPSXZWPFzOjmTMe5gPUkgIkuru0G7IUzsu2exTz7F62eMHjMnrWAnOsZokLPjM62ZFZpi9na0R0SIIF4E6CgP97rQ+9IgATKTGB7pvkMKDwD4ASzqdT1UztX6Wr+bAEJbFt8+akyJD8C0OQx9MepoyZceMqKFdGWbQjoq1t3CvojAkkzJFBGAkqpBwBc5TSFrlavBdzVbF5V1cOK4LXN99y83FGwrmPVYn4thA/atF2dgHDU7NnQFe79mp5n77re4Z+gCQTa9qTrrvecJ2zCg1d1/rAJAn4syv25V0wAHhSRpeX2gfZJgAScCVDgwp1BAiRAAiRAAiRAAiRAAiRQqwT4vlOrK8u4kkzA6zx84L7nocXVbNUn4FVdXley1xXtk9QqXZ1fJ0PopAiXxvPwKm+evkzHPKWsRyCYVEZX9iulrp3ZmdHfAca+UdBPQX/sN2kEDkYl6NeubM50fgnAbW5uKWBIIO0zsq3dEbhOEyRAAiQQawIU9Md6eegcCZBAuQlsa738SyLi+j+GDvPHWnBebl6l2t+WufwqUaITIo4eZUthp23JZdOy3bG9W5KC/lJ3AMeTQPkJKKV0mZs+p5nCCtuj9rqhpRX6p7iV4p9XooCeJ2yl/oKP2n7d5MnDSQOp4T8nIz8wMPyx/lPfgBBGxF+w7yfmLyUZw812XG5tCLO/3G4cOGSrSUT4TV0YsBxDAhEQoMAlAog0QQIkQAIkQAIkQAIkQAIkEEsCfN+J5bLQqTFOwOs8PIlC8VpeTi9RepJuVPAS8+/sWY83utdHvozT7rwYOinCpfE8PHLi5gY3tnZ+xBJ8r8xi/oMOaS2BwidP72r7d3MPq9OTgn4K+quz8yo7a5SC/q3prhMOpNTjAD7iGIVILr9z4pJZaxbuq2yUnI0ESIAEKk+Agv7KM+eMJEACMSGwKZ0+rt6ydXX+M41dUthpibpwSueqF4zHsOMRBPrT6Q8py/5HAB8+JOx/W5Q8MSRDXzit89FNccZFQX+cV4e+kcBhAkopXaHfsUqHrtCvxeHVbF7i+7BV6HU8PlXbSxb1l4OZZqEF9/omALdW6po1Zp2LNZSSJFAOFqY2fZIflopIYq6dNY2Z/UggSQQocEnSatFXEiABEiABEiABEiABEiCBIAT4vhOEFvuSQOUIeJ2H6wr9ulI/W/UJaEG6FsO7CdOTsFa6Sr5OTHBrfe1dkYP2mZPn4ZETNzd4UIBrPwnIHxuMyiuF31iCx2xgo+4vSuqUpc4WhXMBNL1TnTtlYOenKi/zZ+Za3zToW7UuFPRT0F+1zVfBiaMU9Gu3X17y3WP2Hhj//yjgGgGmHArl91Dqq0229YDkWvMVDI9TkQAJkEDVCFDQXzX0nJgESKDaBLZlWi4QNZzlOSGQLwp3Tu3q+WygMexcEwQo6K+JZWQQY4DAoapEWtA/rzhcXUVeC7l1dfZqthNvvsVRxF5q1Xi36v+FWHX8e9f1Yld39AfrQXlqMf97bl4+XPXfrZXKwyvJoT/TEtTlqvfXiQ9677i0XhE5r+pO0gESGOMEKHAZ4xuA4ZMACZAACZAACZAACZBADRPg+04NLy5DSzQBr/NwXaV/4L4XoCvAs1WfgFeVfu1duSrcRxG5n+87buuNfJ/Vzz5pOAmC5+FRrGD0NvoynZ9XwNcAWB7WbUCezSv7mlmdGdfCfi+1ZWemxPoOoPR3HJ72RNSypo7Md6KPKDqLFPRT0B/dboqvpagF/fGNlJ6RAAmQQGUJUNBfWd6cjQRIIEYE+tua71HAdUFdEuBXeduaNy2Xez3oWPZPNgEK+pO9fvR+bBFQSulT3medotai9lduWFZVIG5Cc+3bH25dPlxNP2zzE/Vru1rQX01Rv4mPUazTyXfd45gwUGrV/7BrU+o4t0SQQ3bPE5HeUufgeBIggdIIUOBSGj+OJgESIAESIAESIAESIAESiC8Bvu/Ed23oGQl4nYdrUf/WG58gpJgQOL5lDiY1O99Yq9dq94+24I3u6hYkKkblJ+YvVyKCFvNrUb9L43l4Fff0xnTX6VZK/QDAaR5u2AC+nX+z4XOz1izc5+euSnelNlvqayL4G09Rv8Kvxtkyb1quNbZaDQr6Kej32++18DkF/bWwioyBBEggjgQo6I/jqtAnEiCBshPYtvjyU2VIfnTo+rag8w2JQrqxq+fRoAPZP9kEKOhP9vrR+7FHQCmlq/Rf5RR5tQXtuiq9FpuXwzdt+/+w9y5gUlVnuv/77eoGbOQiDga6wdAgGYNPZo4ZcnOGgNdRDAp016VFomRO1Ggu5z9zouaiUZlo4nHyTExMojknXhC7Lt0NhkSdmExAM0YjJ845OZILQqNAQ4IoCDTQdO3vz2q6SF9q772quqq7qvtdz8PT0HtdvvX71i5qr/2u76uavwBGNO9XhiJav4kwP/FTN/lG5Tc2DzQyv+nDL5r93ru+MuRZGnK9IwMOQTwiIity7ZP1SYAECk+AApfCM2WPJEACJEACJEACJEACJEACpUGAzzul4QdaQQJeBPz2w4sluKY38iMw+YYPwojkvUop+SvIVpP9wUTnL3TxO/gAgPvhhQaeY39bY4kvA1jp20zxb+l3xl1pI+bP9LP5sqdGh8YfeBKCv/f8rAM6HUG4tjFasloNCvop6M/xlirL6hT0l6XbaDQJkEAZEKCgvwycRBNJgAQKT2BHbGm9qDQCqMjeu74NyATv09+6ujrRslwALbR1Gg6HdgN/mXZ0rgBzBTolM4Yr8pqjeBUh9xdTn2h5o9Djb77sstFjJ1S9D6rvV5G5oph4cn4i/wnF7ypceeGMVGp3oec90P62hMMTRjs6D9D3iMDY3uVbFzgi0BddcTaFDh39VfW6de35jjVYgn4FZEc4XB1y9EMQnA3V/5KxWSG7BXipE50vTncrt0kqlc53Prm2a1u0qCo9dvQHQ8B5GZsMXwf6C3VDG6pTqT8Uek1mxnTUnaOQDzvAGGO3CvbBxYuOOi9OAX5fLA5/CoendDp6niuY66ie1fN+cBX/96grz89KpfbnypL1B4dAd6rh1myjGTH7vu8+MKSibiNsN5H6+5ZCRKY3fdpEwTf1BkPYbw4ZmPkakX1QKYSY34zhxbdQ/QfNo5DX/Q4nmHFEhM91hQTOvkhgAAQocBkAPDYlARIgARIgARIgARIgARIoaQJ83ilp99A4EoDffriJ/L7ney/DiK9Zhp5AxeSxmHzDB/yiz2OoMyvY2FgsMb+Jym+i83sV7ocP7RreHk5OOuboegje52mJYp9CL5mViL2cq7VbGxKLoEii+51w9va6amY89vFc+zb1TSaA1xx3hgN8WCAfgiNdWgxV7YTKRsD9A1zn+VmpSN7vf0td0N+2aF3V4apD5wiccyE6FyJdmpAMA0fSv3bToVfyZbA1lpug3/jk9VD6r9IaOt/YIyIVJ/0h6efc/RN+k8vBkFzWxZZwcoITSp/rauj9mbG72ru6G9CNIdfZeGaXFiEyaJqMzcuap4XSnVcq8LeGhai+JiLr3t0YflEggfokhcqOcKq6w3E/JCJnQ+Sk1sTMS6EvucCLZ7nOtoHMq9wE/Zl1DwcfEMWHIU6X7gSq+8y9r2bdF3Gtea1LY9fRsQc/qHDOO+krdY9AnV/AxYbaVPgPNn7PZd2zLgmQQGkToPCjtP1D60iABIpAYON111VO2b93rQALPbrvVNVbReT/A1DjUWenI+m/mxpfu60QJhoB965w+P3quLcpcJkAoyz6PQyVZ1TSd05LrPk/FvWzVjEHCHY5eqFCbwfw4eOn6UOBfSn2wUGLpJ07q1OpNwLrAzCC+zGO+1MAc33qP1mTaF5s05+ps3fZsvFHO4+sUOCfAEy3aGdS+70B6DdCo8b+YMqqVYc8vzhH65cp9HGLPoOqHBSRhdXxpueDKu6ILvlrgfMFAB8DMDaoPoCuNSAqX52aSv3aVkzfFg6fqY7+EtBqjzFe6TiavqB27dp95vob0cWzHITuNXb5rk3FXnXkmxWVp3zDj23QvLoOlowfW69Qw+K9vmkVT3R2CIKEm3bumZ5KvRbUf9D116+66rSQ2/F5cfU6CE4PqN+1pgR6z6F3Dj86++mnA1NGBo3P64UloKomQr+J1N+vGCH7m3fd0SVoH4riF6W/UBHkg4TgPedtOBix++EN6wty0CGTKWDUnHOshPzGlkJmTqiON2V1qznI0b7h50Ph8rzG9Fsn3R2uEJFH8uqcjUiABApOgAKXgiNlhyRAAiRAAiRAAiRAAiRAAiVCgM87JeIImkECPgT89sONQNxEUjc/WYaegBHMG9G6+elVhuogho2Yv1jryYw9/f7L/RzE/fAhXr6tDclLVXWNn+BeFE/tnbBv8dyHrj+Wq7mbw8nJjqPrRTDHq60qNrmuLJidiuyx7X9rNP7XKvIVAS4FcEpAuxOaAtFvVFV0/GDKqo/n9MFZioL+3csfG3uoY8zHRdzPAvIei/fvJ96Bq/xrZ0XHw7NXX/2ONWtLQb/JyFAx/uANKnob4PtO/hCgqyHu7TMbr/qjrR1e9QyL9s5Rn4DKPwI404LFYQWeEdU7ZyZiOelygkXv+vyYQ2MvrV63qH1zND4rJM6DgJpocE5v+/9cz2teZo1D8AVArLUmZl7qyFdnPRH+tZ9o3Bx8kJDR+oif1sfSNfLkzHiklyZoSzS+TET8tDkHAXfhzHhDoOampxHmsMg2xw3rCS4m6lyQFqoD0JccV77y7mRkfS5C+uD7Xl+RMaMvqH1kSZcGx/i7Qpx7FWr85acP2wvgm1WVR7+R62eRpUNYjQRIoMQIUNBfYg6hOSRAAsUn0NZQd7a6MEq+k5Hv+4y6M+Q689Ki/wLRJR4WuQq5cVp/f2P2AAAgAElEQVSi6cGBWmzE0iGETD9Zvphb9W4epn6eRvr6MxNrt1i16K7UFg7/jTruowCCQyZn7zitgsa0M/qz737iibf9xi6koN8cQtgp7ich+JoAJpNCzkWB/VDcWqPO97NFd28bREF/odYApHNFTfzJ7UEwggX90iaufOTQwYN/PGXcKbd3H24J2tg4OazJIKDSGbaxpa+tO2JLLxeV71oe0OjbPK3AE6dUjPn06atXW28qZDrZvXz52M5jh78kqv/NYiMnG+btEP10dbxlne3hiiBf8XphCKiq+czPGs5lqKO1n377nVnF7oW0ywjC/+L2O2B+2paMuL9j06auAw+de/b4HnzI9F0xeTKMgL9q/oKcxjN2FeoQg+nLZD4wEfqzlT9+5sYhO8Rhy79nPa810l1nvYj0T/OQz0BsQwIkUBACFLgUBCM7IQESIAESIAESIAESIAESKEECfN4pQafQJBLIQsBvP7xYEdXpiPwI2Ij6Tc8HN2zD282vFv0whrHntLpzcOr8Gb4TKuZBA3PIwUTo9yjcD89vqRW01ZZY/DsC+ZRPpy4E18xsjOYdOC84wjvecuBeNCPe8ErQ5PxF0kGtu67vF+DWGWn5vm0082Bhr8lGr1+b1Rgzwe36lUKKm7sEzSH9pAJfQ566CsPgeIC9z9fGI//TRuAc7D950kX6Mw4kBZMlwb4chMo/1SbC37exo2+3BWDhAvLztLrXz07ErHQ5FoL+jZp2LhLRvzYBNb0PNvQXwWfmV4A13jUvF+kVZ8UbsmpNyk3Qb7IUtMZSiwD9dp66Ewj01bTjXHPWE5H/bbNELe77Nk3LR9yDp/4xNOGACbZqAsxaa3DMQQMXGvbykY2NrEMCJFAeBCjoLw8/0UoSIIECEtgZXXojIA94dqmypjrZVLcrUrdMBUbs3uf0a3dLlWd3TZx0+dyHHsr5ZHlm7J2xpVfAlR9YRAEPJNAtUL9uWrLZpKDzLSYjQFt06acB+XpuXxI9u90OkVhNvOkFrxqFEvSbqPxHjh19BKJXWpyWDkLhKvBv6jpXT0+l3upZeTAE/V2ZGU6sMyNgPzXI2KDrqtgljtT7+cH0YSXoR/oiF85KAeqCxs123Yj6066zsC9Xr75OROWvuluBz1mcjA4yadPx9Hcfm5JKtQZV/PO9eOV00YqUArlsGmTrPq0i99ak5bZsB0Vs7WG9whLoTjVsRP1Zd6ELGRU+V8u9hOdGRG+E54UqmWj54+ojA+oyk83ACPxNMQL+XA4KZL1p9vwJJmq+OcRQqOIlgjeR+c1Y5VKMv3x8tk1EastlLrSTBEYKAQpcRoqnOU8SIAESIAESIAESIAESGHkE+Lwz8nzOGZcngaD98H3Nr+LtpsLtxZYnpdKx2lbUb0T0B5/bhgMbthVc2G9sGDd/BibWBcd/M3Zs/+yPiwLwtPpz/GzgfnhRqOfWaduidVVHxh56BpB5Pi33OKrzZyRiv82t9z/X3tIQv0dUbvVqr0CnIwjXNkbX+o2xNZa8AtAfBER/tzHTBHv8t1FpXD09FemlKcjW2ELYOyiC/teWt5zhdBxbDcFFNpMMqOMC+nB6//ibZj+90DdjfaCgX/Gb49kPxgPy7jzscgX4+ox45Eu5iPo3L3t8vJOufESAQmhM9kNw3czGaKAux0LQ/4rrymecE2J+n8hs/QX9XaL1huQyaGG0JgB2uXDrz4o39NP8lJOg32R+CE18526oFEJ3cvj46/B/ro1H7glabxb3fZujepELWQnJT4NjRP2VaaPBCf4cyuPeYhMSIIESIUBBf4k4gmaQAAkMDgETgTvd0f4TAOd5jOiK4prqZPPju2KLZ7ga+gWAmqx1Ffsc0UumJlpezsf67bH6BY6rayCYmE97jzaHVfTGafGWR/z63BmtX6HQ74l/6qbczFLsFejS6mTLc9kfXMMTxjgmDRf80nA9WZNo7pVeq2df3aLvVQqEczMusPZ/uK5zRU/xebEF/V1i/mjdZ13g3oL6AXhd4V4yLbHmD16zDhb044gCbQLMDCTnV0HxQHWy+TNB0eqNX6vGVd0LwacLcEgjY1Egh0zFHdEl7xE4ZvfxrAHN98+NXRX5ek286UtBcy/QeOzGgoCqmgj9RtTfrxiReqEF5RYmdVUxYvh3fes7WasX46CBGc9Erh89J3hj3nYO+dYz3Ns3rIeZZyGLH9NCZgEopM3Z+jI+MgcTfMr5IrK+2HawfxIggdwIUOCSGy/WJgESIAESIAESIAESIAESKB8CfN4pH1/RUhLw2w8vZnR1ks+PQK6CeuPDA88ZYX87TNaFfEpmzDHvnewXEb9X18XM8GCi8pvo/NwPz8ebg9fGQrAKQLsijs9KRUxU97zKtljjuWk45/o1duD+e228YZtXnS3R+AoR+R4KqYcAfuVWVi46a9VS3xvPhlOxI/S/FmucLnDWCvD+vJyQvZGVmD5Q0D9wgzpU9YZZidjDNl1tDycnHQu5T+WYDSCo6w4Anw7KWhAo6Ffsg+geQGb7D9hb0G/E/Nuiqc+q6L2FXeP6uioumZWI9dKalIug/4SY/+AqqBZST+Sq4r6ZrnzRL0uHxX1/BNA2QAamwQEeqI1HPhN0wCBoAfM6CZBA6RKgoL90fUPLSIAEikBgV3TpB1yVn/iI6Hc6kv67qfG12zZed13llP17zUPOQi9TVPW2acmWf87V1O3hcI3juEaEVygBcU8TtsN1Lq5JpX6fza62WN1cdfFMIbICZOn/167rXJwtKnshIvTvjNXfAtW7Cyj67jEFubc60XRrRoBdbEH/jshSI8T8YSEi82fxw4tHXOfSWalU1o0SC0F/rks6e31zyMPBpdXx5o1+HRbRr74cjE3bw+FJIcd9qgCR+XtNUYEOgdxQk2iy2kgoDHD2EkRAVe84vpP4lWz1jLj8zbvuQCYCfVBfhbxuBPYmUn/fUsxo8kYsfmp9ZEiE/cUS8mf4eWU9MNfbYvWFdF3R+vI7lNA96J0iYtYzCwmQQIkRoMClxBxCc0iABEiABEiABEiABEiABApGgM87BUPJjkhgUAj47YcbQfiulesLHul9UCY2jAcJiFCfdebGl0c27cHh357QFxuRv/md+WNE+6aYnxWTq1DZ/e9TPzrj5DVbnMXM7GDsm37/5X6mcD/c1lFFrhcoTu4av38k8SKb1a/71ljjAlWn0IEVM+O8qGm51O/AgoWwt6gR+o2o2ZlwoFGAJUVg3wHBP8xsjD7u1fcgCPrN0HsV7qWz4g2+OoQiCbwzU7dg0TgPcJ4auCak9321LZI433VQNK1J3zVeDoL+rkMOseRXFbilCHoi9/jBibtnxqO3ea17m/u+QPej1dov0FjshgRIYAgIUNA/BNA5JAmQwNAR2Bmp+yYEn/W0QGVNdbKpLiPq3hGtv16gJnSyk62NAL9Ju86CbAJ2v1kG2nHiYbcN0Acd6NPqhv7oOvpXgEYEMGrEU/z6F8GjU+PNK/pGB7c5pNDd7+9E8N102vl5JXCwU9wPCGQZRM1uSshnbBciX6yJN329b52BCvrbGurOVrcruvYUn/HTUPmxQldXqPPyMeDUUMg9XxWfAnC278rrIz4vpqDfkgWMKBzACxD5JVTfBPC3ophvcRjDpP27cVqi6cFscx40Qf+Jwb9Wk2j+ghf7Ih8w8VyPxh6TJaEtUvctCG4q0qdSa8h1LpySSrUWqX92myOB7lTD5pBF1jAvRze9ChPBfbCLVyT2Ygr6zRyNaNyMfcr8BYMi7C+2kD/jNy+eJguDYVoOxUTm98misF5E+p8AKYeJ0UYSGAEEKHAZAU7mFEmABEiABEiABEiABEhghBLg884IdTynXbYEgvbDixltvWyhlYDhRtSfj+C+WKYPRkYHE5nfROj3KNwPL5Zz8+h3SzS+TEQ8hdzdXd43Mx79fB7dF6TJ9nCy5lhIixVY0dgYGKXeRthbzAj9rbHktS70+wJUBEDdLtDnXcF/iCtnQ/Qjxw9kmMwIfnoQ85L9N5WuLJieiryVrf9BEvQbO5rfmrCvYe5D1x/zmmdrLHGLAkUKGGlGzR7RPmOP3SEYm6X/Z0F/DuL6DkBeEOgvXZU3HcHfKnQ+gNMDRnRF9MbaxthJrUkOY1pMpv+hH4vPloOAu3BmvOF5rwFeiyWXONB4YTMW9BhNsU/EXVIbb8iaPd3mvreAY1XF7/PDqgNWIgESKGkCFPSXtHtoHAmQQCEJdEfiXq/A+zz67SeCthCRt6vIFdPiTT+ztXXb1UunVhyT5wWY5dNm3ZiKMVefvnr1O33r7IzVnQvFkwCm+7TfLQ7Or25s/l3POt1tfwpgkhcDKL7dfqD95tlPP320b522SN1iBR72yXAAr0MOliL2J2sSzYuz2bYzsvRmiPQ7KHCyrvkCDayoTjav7dt+82WXja4aV3UvBJ/2PY2ruL8m2fw5L647o3Wm7yt9uHva37PNjtjSelFpNEExfPr6dRrpyJmJtVt61tm9fPnYdMehbwFyTcDJ4uelvePS6nXr2vv5MRw+Ux39JaDVFut2u0K+OsqVJ89IpXZrOBza7hyb4aDi0wK9PuhwCQBPO3I4YLJdRW8/mg6tMVkHjD/Hjqta4Dp6l6h8MGAOr7knDt3s7MchVj9PVYNOxJvT1r8S1/n8oYMHXzb3RduiRVXu2Mo6UfmixUER3zVlwZ9VCkyg+yWGUXXPyNZ1sUX0XtMZVx+B+dOz/PEzNw5axoBiifszIv6OTa/CHJgYjGLmYrIe9BTEGzsMz3IoAWL+bSJSWw7zoI0kMFIJUOAyUj3PeZMACZAACZAACZAACZDA8CfA553h72POcPgRCNoPP7hhG/Z871fDb+JlPiMTsX7c/BmYWHfOkM6kmFH5MxMLEPNzP3xIV0D/wY1QXKG+2cmHUmhqInS3xpLfAgKDuaVVkKrolJVnAr+XVCRtBMtOCEsUeleADsOA8Y2QbSPsLZagf/fyx8YeOjbqJwI5z2f5dKjKF2a6+KaZe896rQ3J+apqdAxTvdor0OkIwrWN0X66DNMmB0H/YRXE1dVv6DvjN89+euHRnPyg2KfQS2YlYi9ns3VzwxPnhDT07wA8Twx1t9sukNvdNNaYzAsaTobeAP6ys0JvE0U48IAD8GhtPLJCINrXjmII+rfGkvUKNRkYPLUmCvzaVY3MTsT6aE0eG3uoc/S3RBGgNdHnxxwae2n1ukX9tCaZOVrMLVCEn+lroIL+rQ1PvEvU+ZlCgv7j3K8qdzkunqhNRXZ3fWZc1XKmpjv/mwhstC8bqiqPXj5l1ccP9fW1zX3fo812Ef0qOp0nu+wIJ0OvOe4MB/JpOzuC/VNi/33QHBIggRwIUNCfAyxWJQESKG8CXWJ0QcpHRN1PBG8jOFZg1bRE88dt6ewKL5nvOs6PAZzIc9i/vOG6zoXTU6nXvPoMyhxgToaromFasjnZs48dsaXXiorfQ/bGI65zkRFNe41tkV3gHXWdS6elUr/s2cdABP1dkdSjdSZl2Md8OPtGgrc40GEOI7xUefjYxZN/+MMD2cYpmKA/WveYAMs956L4kxPCBVMbm7OqX42ov/PooR+LiDlB7VX2CNz51Yk1v+1bIYcI/Z4HS0yf22P1CxxXA9IVSpu48pHqVOqNvnbsiNVfKKrGr1VekzA+SbvOwmxZMLoOaoyvegDACp/DDZ0q2jAt3tLUcwybe9vcR4DcV+3KFyWV6rWZYfrq8kNH+6PHD7HU+fihVSv0o9NWt+yw/YxgveITUFUTod8zVPuBpiTMn8EsPQX1RvzevmH9oIn5+84zY8uoOXO6ovibUjF58sm/Z+NiBPOmdO7Z02V3es+eQWfY0y5jd9X8BRg15xwYnoPtz3zXTraDHX36Ol9EskZ+yHdMtiMBEigsAQpcCsuTvZEACZAACZAACZAACZAACZQOAT7vlI4vaAkJ5EIgaD98METbudjLun8mMFTC/sFaEyYbQcChBe6Hl9gNsaUhfo+o3OpnlghuqW2M3jsUprc2NJ2tmjbv/6b4jH9QVD9Zm4iZSN79yvZwctKxEBoBvcR3DoLVtY2R5dlE3DbC3mIJ+rfFGs914fgFeDTTeqA2HvlMNtvNRZtI5wr97qx4LGskLUtB/y4Xbv1Z8YYXsnF+bXnLGc6xY+sABAX3u39mPJo1YOPWWOKbAD7rvxblJ5VpNHhlG2iNxmMq8n0Ap3r243OwwEL03rfb7Sr4qbjyoop2dl1UmeiIdtbGo/ebf26NxR8DxFtrAvwpLekLZjde5aE1eWxs+7HRRq/kqzVxVOfPSMT6aU0yBlvMbdAE/a0N8etV5Tt+ATFVsSnkysdmpCKtWddcrPE8B47RlPgeZhFIw8x4pJf2xPRnc9+f8CfWpSuOXT179dX9gruay62xxgWqToAGB22alo/MSkX6aXCG4rOXY5IACRSWAAX9heXJ3kiABEqUwAlB+NJVgCzzMlGBp3ZPOH3x3Ice6pWSa2d06Y2AGNGwV8lJsNsWrV+mUL9UdD+qTjRfIearnEfZHQ7Xph3XPNz4PYz2E7jvjNbdA8D7IVtxX02y2TcFnsWBBAjk6upE0+qe5g9E0G/R9pDjupdPTa3Z4LcEd0bq/gcE/927jrf43LQphKB/zxVXjDt2SuWzCnzIx9bANWCxLo+I4y6pblzzTN9xbAT9fkL6TH829xWAgyKysDre1C/9WVu07jsKfMqTQ8DBBtPOHNRwHPdZAO/3ubf7HbrZFV36AVflJ37ZJgD8W/s77Vdmy1aRGWt7OFzjOK5f2sZ+mT9K9GNyxJmlqnccf2T+itfEh0LUXw5O6CnwN/ZmBPzlYHup21g1//yuzAI+5U4RMeuWhQRIoIQJUOBSws6haSRAAiRAAiRAAiRAAiRAAgMiwOedAeFjYxIYUgJB++GDJeAeUghlPPhgCPs79xzCwee24cCGbTB/L3Y5df4MTL7BV6fL/fBiOyGP/m0E/ap69axErJdOII+h8mqyNZb48vFo6it9GrsCfLE2Hv263wDbw8maYyH1e/9rmu8WCZ1f21j/u7592Qh7iyXo39qQiEDNgQQ4HnM8JCKX1zZGPHUVm8PJyY6j60Uwx4fTs2+N33f53Ieu76WtMfUtBP0dLiR2Vjyyxs8PW2KNcwWO0Tqc7llP8ZtKVxb0FeRvXtY8LZTufA6AX9br1yrTXW13+tnRGkvcosDdfmJxAFkPFliI3jND7wLkhtp4eJ3XQQtT8XdXPDluVNXhZwHx0ZrIj2rj4Sv8+tnSEL9R1FcDdUREltQ2RvppTTIGW8xtUAT9llkpfLNqZOZkc5hFFE/tnbBvcd+1b3PfA/pSZdoEs4y85bXmurIGNCRXQeGpbTMaHMBdODPe0E+Dk9eHJxuRAAmUFAEK+kvKHTSGBEigWAR2xRbPcDX0CwA1HmN4im7bokveq3DMA81kr7YmJVV1stlPpH+yaaCgX+XZXRMnXd73YEHPsU1k8PTR9ttEMNOLmato6huhP0jQL8B3qxPNWU9SZ8b5Y8MV7zrmVt7lAKd5fskU+deaeFOv09QWonzT3ZM1iebF/R96wxPGOK45ST7XY0xP8XrP+uYwgjqOp1rShb6FDv3StDVr9mYbpxCC/hOR4d/6e1H1TO2m0NZpyRbP6OHGtrZY/TxVfcrvNHi2gxVdbcPhM9XRXwJa7e1DXTEt3vJI0D1pkfWh06Siq04290q5tyscnuyeEML7bATo6upEy3K/wy3GvqCMFdkyL+yILP2yiPht6LSryBXT4k0/C2QQ1JfKmupkU13QPILG4fXCEuhONWwylpho/VkLRf2FZc7evAmMnnMOTr/9Tj9E60XkfDIkARIofQIUuJS+j2ghCZAACZAACZAACZAACZBAfgT4vJMfN7YigVIgYLMfTlF/KXgq2IaMuH/MeydjzBzPV43BHXUF7Dkh4j+8aQ+ObDqRhXcwirF76m2er2aMCdwPHwxH5DFGKQv6t4STEyRk9ATipScw4RSzir+zobCK+C1606zGmIkK3qvYCHuLJehvjTXOcOFc4OVegRxzKyv+7axVS31v+mBRvm7UtHPRrFRkf9+xgtvC8zBAz74shc1vOXAvmhFveKVn260NiauheNRHhO+K6I21jbEHg26FrqwNjq6H4H1edU30d9eVBbNTkT297Ig1zgMcX00HoK+r4pJZidgfgmzZeN2Dlaftn/D3EPH8DyDkonVGMuqrNbEQ4yPocI5FH9ai8y3R+DIR8dNbefZlYYfB6pnJoSdzw/f0/RPXqmChjy/2ZMteYHPfC2RFbTwSqMFpjSWvVajRMWQtCnQ6gnBtY7SXBido/fA6CZBAeRCgoL88/EQrSYAEBkggSPALYI/AnV+dWNMvZZQRYE/d99aPIXqxzxemrNH9s9XfEamLiPieij6oqlcECbrzQdIWWXqXitzm03Y7XOfimlTq9/n079dmIIJ+q6j2KmvaDxxq8IumPtA5FULQP1AbMu2LLej3OgzQ1/587bBol/UgQDZ+O2N150LhmTpQgS2dlTpvxuMtu0z7tkWLqrRqlDlNPs/HHy+ERlVdMmXVqsAwJDvC4Y+I45r+xnv0t8lxnQVTU6leD/CFWgvsJ38CQS8x0nv+hH3ffQBHN2XNSJj/wGxJAj0IUMzP5UACw4sABS7Dy5+cDQmQAAmQAAmQAAmQAAmQwJ8J8HmHq4EEyptA0H64EXfv+d7LgyrsLm+iQ2+9EfePmTMZlZPHouIvxnYZVDG5Cub35k8m0r752bmnHZ1v/vmV19tNQ/Peg2L+oV83A7GglAX922KN57pwPN8Xd8/7tpnx6D/bMLCJ8K7AmpnxSF3fSOg2wt5iCfpt5mZTJ1iUPxBBvzw5Mx7pF+Qxm12tDclLVdVE8h/jZXc24fnWWPwxQJb7zLU1Har46OzVdTvseARmf8gqOLcQm1sfLLCx07aOhV1lI+hvbUjcrArvrBuKfQo1ByZetuGzNZasV2ijABUe9V0IrpnZGO11AMHqvrfMYFII/9jMlXVIgARKkwAF/aXpF1pFAiRQQAI2gnwERMXfGV16I+CbcsrzQEDfqQSJj7vrH4bi/jGVY+4+ffXqdwqFoy1St1gFKbOf4/nAA+wX6Bfb3zn8vwopjh+IoN/YuiNa95gAfg9dptqrruAfpsWbf1WMaOgU9PdfNRbCfGQ7HGAR2X93yHXOm5JKtQat/+CMA9ImrnykOpV6o2stLVs6TTrFZJCY7tm34r6aZPPng8Y214PH9z4wZNM/6xSXQPdLDBOlYEa2kSjqLy7/kd67hZh/m4j4pQMd6Qg5fxIoOQIUuJScS2gQCZAACZAACZAACZAACZBAgQjweadAINkNCQwhgaD9cIr6h9A5I2BoCzE/98NLfB2UsqB/IBG+s2E30eG3xpLNAizxcotXVHYrYa/o12Y1xr6Qre9CzyWfZVUqgv5t4WStG1LzXn+Kpx/6sLTJ1uB1GMNrDCuBdZaMDRbtrKPY5+PHAc0nQHxeyLkNZM0PZK1m49Od5eIXAtR4rjnod2fFYzf2vG5131PQX8hlzL5IYNgSoKB/2LqWEyMBEsgQ2BVd+gFX5ScQTPSmojfVJFr6pUPL1G+LLnmvwtkAYLL3A5veNi3ZEnii2xwwmLJ/71qBb5qmrmEU6BDgOSjWSoX+aOoTLW8MRKi+PRyeFHLc9QrvdGA95mfCNDwrkKYKV352Riq1eyCrasCC/lj9haL6QwBVFnZsF+BHaZFk6NDRX1WvW9du0SawCgX9/RHlK+jfGa27B8CtPtCLFtU+X5u9bG1dvHjiqNGhfwdwrkedQ47rXj41tcZ8hrCUIIGglxhG1P/mXXfA/GQhgUIRCE0+A+/6ludXDzPMNgDni4j5yUICJFAmBChwKRNH0UwSIAESIAESIAESIAESIIGcCfB5J2dkbEACJUkgaD/ciPp3rVx/Mrp7SU6CRpUdAZMxYPr9l/vZzf3wMvBqSQv6G+L3iIrfu+ft6VDFebYR2Y07AiN/A3sc1fkzErHf9nSflbCXgn6rCP024nwommcmovUZH9jwB7ByZjx6u+1tt+3q5qnpzs7nBZjl1UaziLwLKXq3tdWmnoVdZRGhP5/1EcSnbdG6qiNjDz0DyDyfus++NX7f5XMfuv5YLusuWzaJbGMUwj9B8+R1EiCB0iVAQX/p+oaWkQAJFIjAjsjSL4vISp/uAqPrW0X5B14Ijaq6ZMqqVX/OV+gx6PZY/QLH1TX+hwz6NzYCfwB/APAwKjQ5bXWLVQqwnj3tjNavUOj3BBiVI+LDAF6B6A/cdGjN9FTqrVzaD1TQv/myy0aPHV+1SoFwLuOeqKtvHv/C/TN13IcO7zvyH/lmHii2oF/D4VBbyP0rhYQd1Q+7irNFcCqAcbnPGVkj45t+LCLKe7bta0e+4ngLlhuPuM5Fs1Kp/fnM3a9NW7R+mUJ7pUDrU78TKs+J6F6bsVWlAtCPQnC6V/1sWQps+madwSPQ/RLDMyMERf2D54uRMJKFmN9gMGL+9SOBB+dIAsOJAAUuw8mbnAsJkAAJkAAJkAAJkAAJkEBPAnze4XoggeFDIGg/nKL+4ePrUpiJhZif++Gl4CgLG6wE/VmilFt0PeAqhY7SbQza2pCIQNEIwPEwMGt0dRtBuQ6BoH97ODmpw3EvcwQLVeRvoDgN6Hq/HcrdAbpR0+ZdfqTfu/xgX8iTM+MRK0H/xuserJz0zsQfA7jY28be/RVDDP27K54cN6rq8LOAfMjWjq41FGucBzhPAV2aj2ylYBH6NZwMvR5K/5XCCbuCD4vibChOheSnNQkSnxdybvlG6B/ovebly63RRBMEdd6+7r/+rWxhhP7cP2rYggRGIAEK+keg0zllEhhJBKxE5CrP7po46fK5Dz108vRkNkY7I0tvhsjXffi1q8gV0+JNPwtirIDsjCz9EkRuy0NYn+neBfAGoBiol28AACAASURBVN8IjRr7A5uDBKahEcZXja96AMAKn4fPoCmkAbwKyD3VrqQklTL/9i1WvgCerEk0ez687Q6Ha9OO+yMAc4LG87l+GCrPqKTvnJZY839y6cdChO5rv9dYbQ11ZyMtK1XUhKY4JReb/Op6icjLRNCfF0sbdhaCfptucqpDQX9OuIasctBLDCPq3/fdB3B006tDZiMHLn8Co+ecg9NvvzNoIhTzBxHidRIoUQIUuJSoY2gWCZAACZAACZAACZAACZDAgAnweWfACNkBCZQUgaD9cCPq3/O9l3FkEzPXlpTjysyYMXPOwNTbFgRZzf3wIEIlcr01lrxWoQ/7meMnVC/mNIJF5OgXUTvIHgvBsgtBw8zGaLJnX1bC3kES9G++7KnRofEHr4HoFwCcOQB9SB9cgyPoN4MG+1Zf6mg/5eKzf3jlgRP1A0X0R0RkSW1j5JmgNdDzeq52WNoyYEF/a0PT2appE+C0oFqTYSTov2lWY8w3ZXrfdWBxeKlfxg+r+56C/lxuOdYlgRFLgIL+Eet6TpwERgaBHbH6C0X1hwCqPGesektNsuXeICI7Y3XnQvFTAJO8+8L9NcnmzwX1Za4bUX9bdOmnga5DAgMScSuwH4pba9T5vo24vjva/d0KGFvzOHHda4bbIfrp6njLOumaVvZSCEG/6Xln7MrpohUpBXxOP9t4AOZAxM/TSF9/ZmLtFpsWhRb0716+fGy649C/AmIOVwzUD/2mQEF/dq9aHM6xWQ451aGgPydcQ1pZVa/tyoLiUYyo/0BTCu0bfj6kdnLw8iRAMX95+o1Wk0AuBChwyYUW65IACZAACZAACZAACZAACZQTAT7vlJO3aCsJ2BEI2g83ov63m1/FwQ3b7DpkLRLoQYBi/uG3HCyiaJtJ3zczHv38YM8+WGxtHxU+Y7uFMBzZRM9Wwt5BEPS3NiTnq+oqANML74+SEvT3yhZg4be8RPTBa6w/k2LZYvy5e/ljY9s7Rv8rpCuQZ8G1JsNG0G8pou95j1gI+ts0LR+ZlYq8kWlndd9b2mKxbrJ+9hT+PmePJEACQ0GAgv6hoM4xSYAEBo1AW7TuOwp8ymdAF4q3FegIMkoEosAkv4j6CmzprNR5Mx5v2RXUX+b6G9HFs0IIPQjg/AKciP6J6zoN01Opt2zGbwuH/0Yd91EA59jU9+UIPNz+TvtNs59++mi2eoUS9Ju+NRwO7RT3kxB8TYAJA7T94PGECZ+sSTTFg/oppKB/9/IlZ6SPyVqofCRo3HyvU9CfndzOaN09AG7Nl2s+7Sjoz4fa0LUJeolhRP3tG9bjQFOvgBtDZzBHLgsCFPOXhZtoJAkMmAAFLgNGyA5IgARIgARIgARIgARIgARKlACfd0rUMTSLBAZIIGg/3Ij6Dz63DW83MXPtAFGPqOYU8w9Pd9uITIHchfOFoBUsts7dLpv5lqKgX6HSGkt9AtBvDTSwpLdvKOjvz2bwBP2vLW85wzl2bC2AomlNKOgXPz0JBf2F+OBmHyRAAlkJUNDPhUECJDBsCexYtnSadMpzAGoHcZKdKtowLd7SlMuYJlr/rnD4/eq4tylwmd+hgaB+BXgp7ToLbUX9Rhy/y9ELFXo7gA8P5PSuAKlD77QvzybqL6SgP8Ng77Jl4492HlmhwD8N5GS5OdAhkBtqEk2+KQILJeg3kfk7jx76sYjMD/Jn9/UDqjjYs27XGhGc5ncIhIL+7HQZod9y1Y3waqp6x/HzQ1/xw2AE/RT1j/CFYjn9qvnnY+KnbgqqvUJEHgmqxOskQAKlTYACl9L2D60jARIgARIgARIgARIgARLInwCfd/Jnx5YkUOoEbPbD9zW/SlF/qTuyROw7df4MTL7hg0HWcD88iFAJXt8WTta6IX0BwBRv8/SljvZTLj77h1ceyHcK22KN56bhnOvX3oH777XxhpPpQ4IF/Xj2rfH7Lp/70PXHbO2yEPS7EDTMbIz2igBmFam7iBH6X4sllzhQE8xwlMVc0wD2AjA/e5aJ/ocBSkrQ32vNWfjtiIgsqW2MPGPB52SV4DXWf+1b2JJztoCuyPzHRv8YgJ3WRHEA0ltr0r02fLUmw0bQL3rTrMbYd3LxtUWE/u3pUMV5s1fX7cj0a3XfM0J/Lm5gXRIYsQQo6B+xrufESWD4E9gRW1ovKo0AKgZ1tiprqpNNdQJoPuO2LVpU5Y6tXCgqywD9O0D+Iud+FA9UJ5s/k6sN28PhSU4ovQSuE4WoEfePy3Fsk/HgszXJ5gf6tiuGoD8zhjkQ0RYOv0dCerWruhjAe3I+FKH4kxPCBVMbmz1DjBRK0L8zVn8LVO8OyMhwWCEPosL9l2mrW04+CGTm3Barn6eqTx1PW3iql4/KXNC/8YjrXDQrldqf4xoMrN4WrV+m0McDKxawAiP0FxDmIHZl8xKDov5BdEiZDjWuPgLzJ6Dw5UUQIV4ngTIhQIFLmTiKZpIACZAACZAACZAACZAACeRMgM87OSNjAxIoKwI2++EU9ZeVS4fE2NPqz8HEusDE8NwPHxLvDHzQ313x5LhRVYefBeRDPr3tdtJy3oxUpDXfEbfGEv8DwH/3aX9IRC6vbYxsyNSxEFtv1LR59xyxfve8tSERgcLoTRwPW7KKsa2EvUUS9G8PJ2uOhXQ9gLP8+Av0VbjyT50Hxq2f/fTCo33rDoRncFv7bAnd2QZ+COjHvOfTuz8LET2CxOp9x7Jb+/3nZWFLzoL+1ljiFgWCtSaKB92Kin/pKTr/8/3SOA9wfLUmQYwKObct0fgyEfHTbxTlXvNaU1ujiSYI6rzXXP8DLVb3PQX9+f63wHYkMKIIUNA/otzNyZLAyCGw8brrKqfs37tWgIVDMOvd4uD86sbm3xVi7C4hfEXnB+E6/wDAPKiMtei3IDbsWLLkdIyW88V1/kFFL7ARyQvwm7TrLOibIaCYgv6+PEzWge3OsRkOQlcK8Ekj8A8Qz5/oQnF/TbL5c158CyHoN4cmQo67XoH3eY2jil3iSH1NvMlEOMhahoGg/x4AfmnKXuk4mr6gdu3afRbrPacqbZG6xSpI+Rz26RRFuDrZbNLUsYxwAkHphg0eivpH+CLxmb6Jym+i8weU80XEbK6ykAAJDAMCFLgMAydyCiRAAiRAAiRAAiRAAiRAAlkJ8HmHC4MEhj8Bm/1wivqH/zrId4YmKr+Jzs/98CAE5X19ayz+GCDLvWahQKcjCNc2RvN6z7rxugcrJ70z0UQfv9iH1FsO3ItmxBteydTJJ6J2kCdaGxI3q+LrPvX2OKrzZyRiv+1Zx0rYWyRBf2tD/HpVMdHIvQ4huIA+nN4//qZsQv7MPIJF+YMToX9LODlBQu5PAZnr6QdF88xEtP7kWggnz5SQ/hJAtY/vVs6MR28PWgOZ69uubp6a7ux8XoBZ3mtfvzsrHrux5/VCit5Nv9vDyUnHHF0P8daaANjlwq0/K97gqTWxsCvw0INFH9aHFQYg6M95fQT5vG3RuqojYw89A8g8n7r9Mn5Y3fcU9Afh53USIAEAFPRzGZAACQxLAm0NdWeri5/7p3sr5tT1pppES05pm2ys2XzZZaOrxp/yDwq5W4AJfm1UdMW0eMsjNv3a1Nm7bNn4I8eOfBGCz/qnV8Mhx3Uvn5pac/JEvOl/MAX9fefTvR6+DcCoKr0eXk0zXxF5IQT9bQ1LLlXXWQNgjAd3zywHPeuXu6B/R2zptaLysM/a2x1ynfOmpFJ5R2/w6ntnrO5cKH4KYJLPg7/v4Q6be4Z1hg8BVTU70L5rMb3nT3jzrjtgfrKQQGjyGTBi/tFzAiMRUczP5UICw4wABS7DzKGcDgmQAAmQAAmQAAmQAAmQwEkCfN7hYiCBkUHAZj+8c88h7Fq5HuYnCwlUTB6LyTd8AGPmnBEEg/vhQYTK4PrWWLJeoY0CVHiaK1hd2xhZLhDNdUqblzVPC6U7nwNQ69VWFZtcVxbMTkX2ZOpYCILfcUQundEYMUJvqxJ4eCGLHaZjK2FvEQT9NochTGR+FffCmY1X/dEPQqkI+rvXgxGmT/dcD31Y5nMIIGhBbIs1nuvC8dUXqOhNsxpjvTRChRS9GxtbG5KXqqq/1gT47Mx49AF//w6PCP1mjhZr9aWO9lMuPvuHVx4I8rO5nu/hDav7noJ+GxewDgmMeAIU9I/4JUAAJDA8CeyMLL0ZIn6npYs98RdCo6oumbJqVVF2srbH6hc4rq6BYKLnRBT31SSbP1/oie6M1q9Q6Pf8ovVnO0wwlIJ+w8Achhg7vmqVAmEfJr4i8kII+i3WppWQvdwF/Rb2HxHHXVLduOaZoDXcFg6fqY45Za8ep+ylTVz5SHUq9caJTZTwhDGOOckPz5P8Xpkmgmzh9eFLoPslhjko5hlexoj5DzSl0L7BVGMZqQSMiP/02+8Mmv42ACatMCPzB5HidRIoMwIUuJSZw2guCZAACZAACZAACZAACZCANQE+71ijYkUSKHsCNvvhRsz/dvOrOLjBbHWyjFQCRsQ/9bYFQdPnfngQoTK6biO4B/CntKQvmN141au5Ts3mwIACa2bGI3U9DwzYCK5FcEttY/ReG5s2h5OTHUfXi2COV/1sdpi6VsLeIgj6bYTIAO6bGY8GakgsRNIbNe1cNCsV2d+XT3BbeXJmPLLYxg+tDcn5qmoyNoz19EMWkXTgYQxgS6iiYt6Mx+t22dixpSF+o6j4ieSzRqMvvKA/MGvEbict581IRXwD1VnYVRYR+o3vLDJp9Mvo4edzq0MTgmtmNkYf79mP1X1PQb/N7cY6JDDiCVDQP+KXAAGQwPAjsHv58rHpjvafADhvyGan2OeIXjI10fJyTxvaovXLFNrri10fG5+sSTQHPrwoIG3Ruh8C+JjPHHv1tTNadw+AW33qf60m0fyFIGatixdPHDU69O8Azs2lLxsR9fE++83fot1BEVlYHW96Psj2XeEl813H8Xvg8+2rIIL+YD/4ZgnIzNFCEA+BXF2daFrdl0uwAN6k8Mnetl9fsfp5qvrU8Yf/U734Z+trVzg82XVcI2T13ASBwipKvgWLTY7rLJiaSp2M0rAzUvfN7mwTXmZbZUro29jcm7vDSz568OCRF2c//fTRoDXJ6+VFwOYlhhH1t29YjwNNyfKaHK0tCIFx9RGYPwHFvLwwkYj4piuIFK+TQBkSoMClDJ1Gk0mABEiABEiABEiABEiABKwI8HnHChMrkcCwIWCzH25E/Qef24a3m3LW7A4bTiN5IqfVn4OJdYFZarkfPgwXydZY4psAPus7NZFUet+py2c/vdD6fen2cHJSR0ifFeD9Xn0r0CmQhpnxSFPPOjZR2RX6wtjKjkumrPp4YFBGq4MFWSKyG5ushL1FEPTbjCuQFbXxyCNByzJYlK8DEPTj2bfG77t87kPXHwu2I3CtZRVrb21IXA3FowCcbGN4raNsdXcvf2zsoWOjfiIQT/1RtqwRpi8L4XzWgwBeXLY0xO8RFR/Nj74iY0ZfUPvIkn1+bC3sKhtBv81cANw2Mx7956D1plBpbUiugmKZT909jur8GYnYb/t8Bp0pIROEEh5BKBHINNOfzZzU8nBA0Jx5nQRIoPQIUNBfej6hRSRAAgMkYCHuNSNsPOKaE8OpfieGbYbfEVn6ZRFZ6Vs3ixi5rWHJpeo6fimw+gmPvcbYEa17TIDlPg+zzdMSzfWZ6zujS28EfE4Nqzy7a+Kky+c+9JDvg1PbokVVWjXKRE2f5zW2qK6sTrbc3vsLbHBU9GyC/o3XXVc5dd9bP4boxd689aaaREuv9GXZ6u6M1Z0LhV8qtHfUdS6dlkplTbVnIeh/Xto7Lq1et67dy1aLgxV2EfojdZ9UgZmzZzrDUhb0Gz5t0brvKPApT78q/uSEcMHUxmbPneCuwy2Rum9BcJN3P/3X9o5Y/YWiag7FVPmMv891ZMn0eJNVBG1jy87I0i+JyJcArG5/p/0mivptPlHLq47NSwwzIyPsf/OuO7p+sgx/AqHJZ2Dip26Cic4fUNaLyPlBlXidBEigfAlQ4FK+vqPlJEACJEACJEACJEACJEAC/gT4vMMVQgIjj4DtfrgR9u9auR7mJ8vwJ1AxeSwm3/ABmOj83A8PQjA8r2+JNc4VOEYvcLrPDDsArKyNR77aM5K+V/3Nlz01OjTx4CqohgOovVaZlgXTU5GdfettjSW+bMb0an9CxI0bZ8aj3/cbw+ZgAYDdIqHzaxvrf9e3LxthvQ6RoN8mQr/d/Ack6O9wIbGz4hGjm/Esr4WTZzkh/RmAMz0rKX5T6Xath7d61rHJJKHAr0el5eK+bbOsq08q8B3x0WUAuH9mPPq5/m0b5wGOX3DEAgv6YRmhPxE4pyDBeJDo3NxvjiBc2xhdG/RJuCUaXyYifoFRPTnZHLgAsB1puXhmKvJ7P1u2RRLnuw6MhsQ7mKXiqb0T9i3ueyDF6r63FOEHsTVzCPJPEHNeJwESKF0CFPSXrm9oGQmQQJ4ELCJvm56totF7mWBzaECA36RdZ8H0VOrkw8Ou2OIZroZ+AaDGo+9OUdxYnWwOeIgMTwo57noF3udlY19RvYXNB1X1imnJlp/7oW9rqDtbXZg6UzzquapomJZs7hWe2iLSvukua4YCCxH8r13Xubgn62y27YjWXy9QI4LPehLbfJHXCj1v2uqWHdnaBwr6LQToFnMJjAy/s2HJxUg7SQgm+vmq1AX9NqJ6AV5Ku87CbL41Avpdkbr/6gq+LcAo7wd5vaUm2dIrfaI5KDJl/961Aiz0/ahR7IWjn6iJt5gHN8/y+lVXnVbhHn0Aimj3+nJV5Os18aYvCaB5fpyxWYkS6H6J8RUA1/qZaMT8B5pSaN/g+7FaorOkWbYEjIj/9NvvtKlOMb8NJdYhgTInQIFLmTuQ5pMACZAACZAACZAACZAACXgS4PMOFwcJjEwCtvvhRsz/dvOrOLiBiUmH80oxIv6pty2wmSL3w20olWmdrijWseS3AJ+Aayfm5iqQqHA6b3r3E8ve9ppua0PT2arudwENWlyuAF+sjUe/nq2vE/2k/XQM5q3tPjgSmdkYeTZbH0Yc3N4x+lEI6nzdI1hd2xhZnu2wgpWwd4gE/QJ9VcW9cGbjVX8c0PwxIEG/GXqvwo3OijcYwX6/snnZ4+NDnZWPQ7Ao4DbJKqQ3bawySSiaq0YdvcYra8PWhuTFcNVfl6HYdzz7wyWzErGX+9pqIcwutKDfNdkzZsajD3hxs5qThWDcYm7GhAdq45HPBB3qGYig3wzS2hC/XlX8dECm2q/cyspFZ61amjUa3+aGJ84JqfNjQN7txc4vs4PVfU9Bf5n+r0ezSWBwCVDQP7i8ORoJkECRCewKhye7jmuiac/xGeqgiCysjjc9n685luJ0I84PVyebT5447YomHl26ChC/FE0HRfGpqcnm1dmEwLuXLx+b7jj0LUCu8RGmt6vIFdPiTScfgE60a/8JAL9UYLtC6jZMTa3ZkP0BbskZ6Q5nNYCLfNjtFgfnVzc29zqNbsksq6B/V3TpB1yVnwQI2H8aGuUum7JqTdYv4LvCS+anxWkUwVSfL+BP7Z5w+mKvLAVBWRG6+/2dA/lHdaUrqrwDhMzPKalUq/nZFqlbrIKUX2R9AAcVuLnGdR6SVCqdsfePDVe865g76laBXg/glKD1q6IrpsVb+qXMawuHz1THpPtSz3RfXocB+o5pcVAEXn1Zi+rNQQvR251Dx5Im+4GGw6HdwF+6Tvo2QEyUhi7GHiXreuzyRax+nqr6nYjPdGkefH/lQO5qd+WFTGaPrjVd0flBuM5NClzW91CBAh1QXVmTbPkqRf1Bq7X8rne/xDCCfiPs9yxG1N++YT0ONPU641R+E6bFWQmMq4/A/LEod4rIHRb1WIUESKDMCVDgUuYOpPkkQAIkQAIkQAIkQAIkQAKeBPi8w8VBAiOXgO1+uBH1H3xuG95u8ky8PHIhDoOZn1Z/DibWBWapNTPlfvgw8HfQFLaFk7XuiejptUF1Yd6ZQl4A9FkFdpv6olKhjn5YFCarsYnA7hWQ72T3QRHVczhokDbv6ys6ZeWZwO8lFUm3LVpXdWTs4TrA/SIgZwfMyYjRL50Vb9iYrZ6VsLcIgv4Tczj0DCDz/O2X9Wl1/+vsRGxLpp6Gk6FWx71QBN9QiMWNrq/ImNEX1D6yZF/fsbbGkmsBvdJiXRxWQVxd/Ya+M37z7KcXHt0STk6QEK4A9HYAZ/n24SOkN+1OCLRD/w4gKJ3IdoHc7qaxZlYqsr9rHYVT79EKvUUUMQtdxqO18ciKbKJ1C9F7ToL+1obEYleRCsgWcFBVbp7p4iGztjMMtzY88S51Q7eKwEprIpAVtfFIP61Jpr9tscZzXTg/PZ6dYJKPnzpU9Ltw8R24zhFTrwI4dfSYI6/3PEQxUEG/mZuo8zOLtbtfVe5yXDxRm4p0fRaZbA4V6c4bFbgRwISAdbuhqvLo5dkOgFjd9xT0W3wssAoJkAAF/VwDJEACw4qApVh64xHXuSgjys0XgEWkdXNudXV1omV5TzFvW6xurrp4BuKbgs4IiP+gImugeMFx5f+6jv6VQD964jCAtxC7ez4vhEZVXTJl1apeuS3bYkuXuCpx32jmgPlS/4qIrEkDL1Sm5XXX0XNd6N8DiErgl9j+czY2DUTQ3xWJPVb3sCrMIQa/Yub7rECfTruhX5qKISf9EYWYE/QXBgi/O1W0YVq8pclrgJ3RpTcC4nma2cewkxkhdixbOk065TnLzY0Dqjho+u3ymeA0m82MHnZkzURRKoJ+Y6fl/ZDvbWqiLDxQnWz+TDZBvVlXO2P1XxXVW3Lkam2PEfUL5IaaRNPD1o1YsawI2KYcNsL+N++6A+YnS/kTCE0+AxM/dRNMdP6AYsJRrRARc9iQhQRIYAQQoMBlBDiZUyQBEiABEiABEiABEiCBEUqAzzsj1PGcNgn0IGC7H26E/btWrof5yVL+BComj8XkGz4AE52f++FBCEbW9dZY4wJVZ01QVvmCUFHsE3GX1MYbfN+3bA8na46F1NTxF4Pnb5TJEvD1GfHIl7yijlsJe4sg6DdT2hpLfPm4JmKlxfSMJmQvTmhDTJloIVzv2W2bpuUjs1KRN/qOlYOg38JMnyqK5rcm7GuY+9D1x7xqtcYStyhwd7G0AIC+rgoTnf8P2WwotKDfiM9D6U47rYniAOSE1gRGa4LctCbqs0ZNh5vDycmOo+tFfIOtZsPSb+0MVNBvBnktllziQOPdcx3Y2srWOuAzyOq+p6C/8H5hjyQwDAlQ0D8MncopkcBIJWAZ/d7gySpyzpWbZXTvnY6k/25qfG2v/JJtsfqVqvrFIj04tDuQ+qmJpqf7zslERJ+6/83HADEniQtfFH9yQrhgamNzv9AbAxH0G0N3h8O1ace1PeWfz9z+rf2d9itnP/30Ua/GlpkCsjXvtebsDoPkM4U+bRT31SSbP9+3p1IS9Bvbdsbqb4FqwR+kBXgp7ToLp6dSb3nR3HzZZaPHjq9apYCJ9F/4otjnOrJkeryJYt7C0y2ZHm1TDjNaf8m4LG9DjJC/av4C26j8TCmcN2k2JIHyJUCBS/n6jpaTAAmQAAmQAAmQAAmQAAn4E+DzDlcICZCAIWC7H85o/eW/XoyQf9z8GbZR+bkfXv4uz2sGW6JxE9Toe0UT0Z6wqkNVb5iViFkFUCvuQQN9qTJt3j9HPN8/Wwl7iyTofy2cPMs5kTnBZD0oZtntpOW8GalIa99BBknQ75slIWPT5sueGh2aeHAVVIuhBQhcl4UW9Jt5bWmI3yMqtxbTud193zczHu2nNcmM25XJoCG5CoplOdpSFEG/sWdbLPlVBYoRzLEwB3ko6M9xqbA6CYxMAhT0j0y/c9YkMCwJ7IotnuFq6BcAanwm2K4iV0yLN5mHmAEVS4G6q5AbpyWaHuw5mBERV40/5RFAIgUW9adF5J6p8abbs0UkNzZsD4cnOY77w+OR7P92QAD6Nz6sojdOi7dkTbtlyevJmkTzYi+72iJLP6qQloDsBvlM6zWFe/m0xJqsJ6czHZoDEVP2710rwMIcB+kl6Dc+CDnuUwp8KMd+cq3+o+pE8xV910KpCfq77odxVfdC8OkC3g+vK9xLgnza455oBHBJroAD6h88ngTgkzWJJnMSnGWYE7BNOWwwUNhfnouhav75XVH5LQtTCluCYjUSGG4EKHAZbh7lfEiABEiABEiABEiABEiABDIE+LzDtUACJJAhkMt+OIX95bluTp0/A5Nv+KCt8dwPtyU1DOudEPUmPg2Vr+cY4d2WxmFAPlMbD//AKyJ+to6KcdBAgV8r3MVnxRu2+xk/lIJ+Y1cx5p5lvodE5PLaxsiGvtcCBP0uABNRf7TtAshSL1BI37PN9nBy0rGQ+xQghdRmdIjKzTMS4fv91mUxBP1Fmk8WzPKj2nj4Cr/5bYk1XihwjPaoKgd/FkXQb8Yv0gEOs2a/nd4/7ubZTy/0DA5qdd9T0J/DMmFVEhi5BCjoH7m+58xJYNgR2BGtv16g3/ETBAvwm7TrLPCL2J0LmJ2Rum9C8FnfNirP7po46fK5Dz3UK9VXd2TwuxX43PG0Z6FcxvWoexjQW6oTLd/2EvNn2u1dtmz8kWNHH4HolQURUCv2wtFP1MRbzJf1rKUQgn7T8c5Y3blQNAOoLQAzmCjuKp3hmviTvg/embHaYnVz1cUzOR4q6JcVYkd0yXsEzo8HkO7vPwAcAXChFwcFtnRW6rwZj7fs6lmn1AT9xjYNh0M7Q7pSVG8uwP2wCa6ztCaV+r3tGtm9fPnYdMehfwVkRQHGN8Nud1x3+dTUmn6bGLY2sV55ErBNOWxmZ4T9b951R9dPltIlYKLyGyH/6Dnn2BhpMvKYaDTMymFDi3VIYBgSoMBlGDqVUyIBEiABEiABEiABEiABEugiwOcdLgQSIIG+utqhcwAAIABJREFUBHLZDzfC/l0r18P8ZCldAiYq/+QbPoAxc86wMZL74TaURkid1obkfFVdBWB6AafcKnAbauMNL+XT59ZY8gpAfwDg9Hza92qj+Kk7qnLZWauWBr7UsxL2FilCv7G565BFLHkXgC/k+d77sEIfEYiJvD7ei50IbqltjN7b93qAoP+g0ccI9HZA3p2HX9LHDwPcUxuP3J7LAY/Nyx4f76QrHxGgEPqYgxB8qrYxsjrIhmII+g2zLdH4e0RkgFoTOQKor9YkVFExb8bjdb20Jj191r3WTOaMa3LwZdEE/caGE6L+d+6GSiF0WB0C3D0jLf8sqYhZe57F6r6noD+HZcKqJDByCVDQP3J9z5mTwLAiYCKnT9331o8herHvxBT31ySbzRe3gpQdsfoLRdX/xKlinyN6ydREy8vZBt0VXjLfdRzzJTdfgbo5Efr/xHU+UZ1K/W/biSkgu2JLG9SV+3MUp/ccwnxp/Wka6ZvOTKzd4v8FNjxhjOP+FMBcn3q+Efoz7Yz4urOj/RsArj3+BXqU7Zz71Dukqt+sGD327imrVuW0e9jld1cTOXDrJ+g3tuxevuSMdIfzGACzbh3LebhQeXJM5ehrjxw7fAOkK9qBVzkijrukunHNMz0rlKKgP2PfjtjSy0Xlu/ls9ijQAeCRilFV/5irT8345p7YEam7zBH8C4CzLf3Rq1q3DYl0aPTn3v3EE2/n0wfblD8B25TDZqaM1l/a/h5XH4H5Y1mYUtgSFKuRwHAmQIHLcPYu50YCJEACJEACJEACJEACI5sAn3dGtv85exLwIpDLfjij9Zf2Ojqt/hxMrLMKbGMmwv3w0nbnkFj3+lWrT+tMV9wugusHGK3fvLv/ZlXl0bunrPp4Tu/x+058czQ+KyTOg4Cen8P7+J7d7Bfg1hlp+X6QoDfTyErYW0RBv7HDCK23xlIN3QExJ+SwIPYC8gmnIvRyurPzeQFm+bR99q3x+y6f+9D1vQJbBgj6dztpOa8zlO50IKkco+bvB/D52njkfwYJ6bPZrOFkaFtIP6nA1wDkwiTTnQvIz9PqXj87EfPVxmQaFEvQb/p/bXnLGU7HsccguWlNFHjSDR27tsKtvEEV/loTkSW1jZFeWpO+bHcvf2xs+7FR/wuQsOU9VlRBf2b9t8ZSiwD9dj66E9OHQF9NO841Zz0RsdJgWd33FPTn8FHEqiQwcglQ0D9yfc+Zk8CwIrAruvQDrspPIJjoM7F2FbliWrzpZ4Wa/PZweFLIcdcr8D6/PlX1tmnJln/23OwKh0NtjoYBNaekzU6JTcT+w1B5RlS+OjWV+nVQVH6vsbsjk38CkH8EcKbVl2zFPjhocdPOPdNTqddseBYqQn/PsbqE6SH3K3CxNMD3PR6y8IYA/zq6YszDp69e/Y6N7dnqvBFdPMtByJw4/1jQoQJRXVmdbLk964MjIDsjSxeIyH0A/trH9+bgxm9dxc3Tks1PG393ZyswhyQmea4tYNW0RPPH+3Fz9JeAVnu1E8jV1Ymm1UF82mL181T1KQCnDrSvTHsTrb/7fvgygPcGrsnu9Shp587qVOqNIJuDrpvxdzl6oUK/rMCHgvzb1Z9irzryUKV0fPNdjT/8Y9AYvD4yCKjqHcdXx1dsZkthvw2lwauTo5DfRCF6VESMv1lIgARGOAEKXEb4AuD0SYAESIAESIAESIAESGAYE+DzzjB2LqdGAgUgkMt+OIX9BQBewC5yFPJzP7yA7IdrVyYaekXnqBUq+t+s9QcmcJtik0Lvc98Z3zT76YVHC8lnazT+1yryFQEutTxssF1U/qWzouPh2auvzklTYCXsLbKgP8POHLJIa+jLcOUTAXqKQ4CuDjnpW9/9xLKuoHVbY/HHAFnu44e3HLgXzYg3vNKzjp+gX4EtmajvPQT2Rkfjl0WhyzaIe/vMxqsG/B6+S4DeOeoTUGt9TMfxgwdPuw5Wznoi/OtcDhMUU9BvmJuDG69HkgvSDu6TAK2JQH/rOnLzzCciT5s5bIs1nuvC8dWaALpqZjzWS2uSbT0YX7Y67gqIGE1MUJaO7elQxXmzV9ftyPS1JRpfJiKP+6y1g4C7cGa84flcPhe61pjjhlVMtgqx0WGZgKYvQvWuWtf5me0hHmOT1X1PQX8u7mNdEhixBCjoH7Gu58RJgARKlcDmyy4bPXZC1fug+n4VmSva45CCyH9C8TpC7i+mPtFihOlayHm0LVpUlR47+oOOunMU8mEHGNP1ICDoVMVGB7KtwpUXzkildhdy3EL09adweEqno+dBcDZU/0umTxXsE9WNaXH+EDp09FfV69a1F2K8TB8ZZiHgvJ7jQuQ/XcX/RUf6l9PWrNlrM6Y59DDa0XkQnOeontXNfp+6+A9U6s+mrW45+VBj099wqJPhezwTxvtFYO6HihMPp7JbgJeKdS+cXD/hcGg38JdpR+cKMFegU05yPXE//q5U74nh4P/hMIfu6ETXUthfHt7MUchvJvWIiKwoj9nRShIggcEgQIHLYFDmGCRAAiRAAiRAAiRAAiRAAkNBgM87Q0GdY5JAeRHIdT+cwv6h9W+OQn7uhw+tu8p29LZF66qOjj34QVdkjig+DHG69AddRfU/VfV1F3jxLNfZlot4Nl8gRuD7Rte7X3cuIHPhSNe7X1XthMpGwP0DXOf5WamIiQY/bMqf542/g7h/d9IPqv8JF79IHxj3UqEPUdjCy9jmhvQiF/iwiFSc9Iekn3P3T/hNsWzbEk5OgOPOA5z3QHSuGbvLbld3A7ox5DobzwR+Pxhr05aXV73MXByR81SkS2sC1X0i+I9Op+JnPQX0Ax3Lq705YNB6VcuZop0LVPG3EDkRkFV1nwIvquqv9J3xm4vlT795eX4Wqe4z975K+tfFXGvFYs5+SYAEhh8BCvqHn085IxIgARIgARIgARIggRIj0P0i4+fHBeAzbExjxH4bSoWpE5p8BqrmL4AR8+dQTBSiFSKyPoc2rEoCJDACCFDgMgKczCmSAAmQAAmQAAmQAAmQwAglwOedEep4TpsE8iCQ6344hf15QM6zScXksRg3fwYm1plAxdaF++HWqFiRBEiABEiABEiABEiABPInQEF//uzYkgRIgARIgARIgARIgASsCeQanch0TGG/Nd6cKw5AyP+oiNyR84BsQAIkMCIIUOAyItzMSZIACZAACZAACZAACZDAiCTA550R6XZOmgTyJpDPfjiF/XnjDmw4ACE/98MD6bICCZAACZAACZAACZAACRSGAAX9heHIXkiABEiABEiABEiABEjAikA+LzIywv72Deu7RP4s+RPIU8hvBlwvIufnPzJbkgAJjAQCFLiMBC9zjiRAAiRAAiRAAiRAAiQwMgnweWdk+p2zJoGBEshnPzwj7D+wYRvM31nyJ5CnkJ/74fkjZ0sSIAESIAESIAESIAESyJsABf15o2NDEiABEiABEiABEiABEsifQPeLjIePC8UX5NKLEfQfaEqhfcPPc2k2outmRPyj5pyD0XNySiVsuDGd8IhePZw8CeRGgAKX3HixNgmQAAmQAAmQAAmQAAmQQPkQ4PNO+fiKlpJAKRLIdz/cCPrfbn4VBzeYbVoWGwIZEf+Y907GmDln2DTpWYf74bkSY30SIAESIAESIAESIAESKBABCvoLBJLdkAAJkAAJkAAJkAAJkEA+BFT1WgDX5CPsP7rpVRzesB7mJ0t/AgOIxm86My8u7hSRR8iWBEiABGwJUOBiS4r1SIAESIAESIAESIAESIAEyo0An3fKzWO0lwRKk0C+++FG2H9k0x4ceG4bjmxiFtts3h1ANH7uh5fm7UKrSIAESIAESIAESIAERhgBCvpHmMM5XRIgARIgARIgARIggdIkkG+EIjMbE7Wf4v4Tfh2giD/z4mKFiKwvzZVCq0iABEqZAAUupewd2kYCJEACJEACJEACJEACJDAQAnzeGQg9tiUBEuhLYCD74RT3/5nmAEX83A/nrUkCJEACJEACJEACJEACJUSAgv4ScgZNIQESIAESIAESIAESIIHuFxlfOR4h3kTuz7kYcX/7hvXo2PTqiIncnxHxV81f0CXoz7MYAb8R8jN3c54A2YwESACgwIWrgARIgARIgARIgARIgARIYLgS4PPOcPUs50UCQ0tgoPvhRtx/8LltOLxpz4iJ3J8R8Z/60Rkwf8+zcD88T3BsRgIkQAIkQAIkQAIkQALFIkBBf7HIsl8SIAESIAESIAESIAESGACBgb7IMEMbcX/nnj1d4v7hJPDPCPhHzTkHo+ecMwDKXU3vBPAIhfwDxcj2JEAChgAFLlwHJEACJEACJEACJEACJEACw5UAn3eGq2c5LxIoDQKF2A834v6u6P2/3TOsBP4ZAf+Y907GmDl5B7TJOJr74aWx5GkFCZAACZAACZAACZAACfQjQEE/FwUJkAAJkAAJkAAJkAAJlDCB7hcZJlr/NceF5zMGYmq5CvwLLOA3CE0U/kcp5B/IamJbEiCBbAQocOG6IAESIAESIAESIAESIAESGK4E+LwzXD3LeZFAaREo5H54uQr8Cyzg5354aS1xWkMCJEACJEACJEACJEACngQo6OfiIAESIAESIAESIAESIIEyIaCqC7qF/UbgP+BiBP6mmCj+5u8dmzadjOqfuTbgQSw7MKL9ismTYaLum2J+mn+b3xeoZET860XEpBNmIQESIIGCE6DApeBI2SEJkAAJkAAJkAAJkAAJkECJEODzTok4gmaQwAgiUOj9cCPwN+WE0L8dh39rMty2d//7xLXBKka0b/6cMmdy15Am+n7mdwWygfvhBQLJbkiABEiABEiABEiABEhgsAhQ0D9YpDkOCZAACZAACZAACZAACRSIQHeUooy43/wseMkI+o9uerWr73SX6H/PyXF6HgbI/DLzu54ifCPKN6Xn70Inf3dCsD+6W8Rf8Emc6LDrxYWI3FGk/tktCZAACZwkQIELFwMJkAAJkAAJkAAJkAAJkMBwJcDnneHqWc6LBEqfwGDsh2fE/kc2ndgD73zzEI51HwDo+vee9hO/7/W7E4cAjBA/UzJ/r5hcdfJ3ld3XK/7CiPirMGZOwYLYZHMe98NLf0nTQhIgARIgARIgARIgARLISoCCfi4MEiABEiABEiABEiABEihjAj1SEM8HUBRxfxni4UuLMnQaTSaB4UCAApfh4EXOgQRIgARIgARIgARIgARIIBsBPu9wXZAACZQCAe6HZ/UC98NLYXHSBhIgARIgARIgARIgARIYIAEK+gcIkM1JgARIgARIgARIgARIoFQI9IhUZMT915aKXYNgh3lhYf5sAPCIiJi/s5AACZDAoBOgwGXQkXNAEiABEiABEiABEiABEiCBQSLA551BAs1hSIAErAlwP5z74daLhRVJgARIgARIgARIgARIoAwIUNBfBk6iiSRAAiRAAiRAAiRAAiSQD4Fh/EKjp4B/vYisz4cP25AACZBAoQlQ4FJoouyPBEiABEiABEjg/2fvXuDkquv7/38+Z3Y3iYCIWBCBn5eqLWpb+0sl7OyFlQANJJuQZCcJd6oWUKm3f39SlV+9tNLa9q9CsQrVn1zDbmYTyIX7pZu9zCbYtD+VorVe/4ARFIMEmmR353z++U5mNmdnzsyc2Rs7M6/zePRh2TmX7/f5/Z6zc7Lv7/eLAAIIIDBXBHjfmSstQTkQQKCYAP8eTt9AAAEEEEAAAQQQQACBahYg0F/NrUfZEUAAAQQQQAABBBCoQCDwB41LD85k/4bs/1VwhpdtVwL8Lxs9F0YAgUoECLhUosW+CCCAAAIIIIAAAgggUE0CvO9UU2tRVgQQcAL8ezj9AAEEEEAAAQQQQAABBKpJgEB/NbUWZUUAAQQQQAABBBBAYBoFsn/QcGfsyIb7X5/9X/ffs7250L7b3Gz7PxORTIif2fdnuxm4HgIITEWAgMtU9DgWAQQQQAABBBBAAAEE5rIA7ztzuXUoGwIIRBHg38OjKLEPAggggAACCCCAAAIIvFwCBPpfLnmuiwACCCCAAAIIIIDAHBbI/nEjN4u/+1+3ucB/bsv9LPe/7ue5/z8Xznc/y/3/wZ+5wH5u6yO0P4c7AkVDAIGKBAi4VMTFzggggAACCCCAAAIIIFBFArzvVFFjUVQEEKhYgH8Pr5iMAxBAAAEEEEAAAQQQQGCaBQj0TzMop0MAAQQQQAABBBBAAAEEEEAAgfoUIOBSn+1OrRFAAAEEEEAAAQQQqAcB3nfqoZWpIwIIIIAAAggggAACCCCAAAIIvFwCBPpfLnmuiwACCCCAAAIIIIAAAggggAACNSVAwKWmmpPKIIAAAggggAACCCCAQECA9x26AwIIIIAAAggggAACCCCAAAIIIDBzAgT6Z86WMyOAAAIIIIAAAggggAACCCCAQB0JEHCpo8amqggggAACCCCAAAII1JkA7zt11uBUFwEEEEAAAQQQQAABBBBAAAEEZlWAQP+scnMxBBBAAAEEEEAAAQQQQAABBBCoVQECLrXastQLAQQQQAABBBBAAAEEeN+hDyCAAAIIIIAAAggggAACCCCAAAIzJ0Cgf+ZsOTMCCCCAAAIIIIAAAggggAACCNSRAAGXOmpsqooAAggggAACCCCAQJ0J8L5TZw1OdRFAAAEEEEAAAQQQQAABBBBAYFYFCPTPKjcXQwABBBBAAAEEEEAAAQQQQACBWhUg4FKrLUu9EEAAAQQQQAABBBBAgPcd+gACCCCAAAIIIIAAAggggAACCCAwcwIE+mfOljMjgAACCCCAAAIIIIAAAggggEAdCRBwqaPGpqoIIIAAAggggAACCNSZAO87ddbgVBcBBBBAAAEEEEAAAQQQQAABBGZVgED/rHJzMQQQQAABBBBAAAEEEEAAAQQQqFUBAi612rLUCwEEEEAAAQQQQAABBHjfoQ8ggAACCCCAAAIIIIAAAggggAACMydAoH/mbDkzAggggAACCCCAAAIIIIAAAgjUkQABlzpqbKqKAAIIIIAAAggggECdCfC+U2cNTnURQAABBBBAAAEEEEAAAQQQQGBWBQj0zyo3F0MAAQQQQAABBBBAAAEEEEAAgVoVIOBSqy1LvRBAAAEEEEAAAQQQQID3HfoAAggggAACCCCAAAIIIIAAAgggMHMCBPpnzpYzI4AAAggggAACCCCAAAIIIIBAHQkQcKmjxqaqCCCAAAIIIIAAAgjUmQDvO3XW4FQXAQQQQAABBBBAAAEEEEAAAQRmVYBA/6xyczEEEEAAAQQQQAABBBBAAAEEEKhVAQIutdqy1AsBBBBAAAEEEEAAAQR436EPIIAAAggggAACCCCAAAIIIIAAAjMnQKB/5mw5MwIIIIAAAggggAACCCCAAAII1JEAAZc6amyqigACCCCAAAIIIIBAnQnwvlNnDU51EUAAAQQQQAABBBBAAAEEEEBgVgUI9M8qNxdDAAEEEEAAAQQQQAABBBBAAIFaFSDgUqstS70QQAABBBBAAAEEEECA9x36AAIIIIAAAggggAACCCCAAAIIIDBzAgT6Z86WMyOAAAIIIIAAAggggAACCCCAQB0JEHCpo8amqggggAACCCCAAAII1JkA7zt11uBUFwEEEEAAAQQQQAABBBBAAAEEZlWAQP+scnMxBBBAAAEEEEAAAQQQQAABBBCoVQECLrXastQLAQQQQAABBBBAAAEEeN+hDyCAAAIIIIAAAggggAACCCCAAAIzJ0Cgf+ZsOTMCCCCAAAIIIIAAAggggAACCNSRAAGXOmpsqooAAggggAACCCCAQJ0J8L5TZw1OdRFAAAEEEEAAAQQQQAABBBBAYFYFCPTPKjcXQwABBBBAAAEEEEAAAQQQQACBWhUg4FKrLUu9EEAAAQQQQAABBBBAgPcd+gACCCCAAAIIIIAAAggggAACCCAwcwIE+mfOljMjgAACCCCAAAIIIIAAAggggEAdCRBwqaPGpqoIIIAAAggggAACCNSZAO87ddbgVBcBBBBAAAEEEEAAAQQQQAABBGZVgED/rHJzMQQQQAABBBBAAAEEEEAAAQQQqFUBAi612rLUCwEEEEAAAQQQQAABBHjfoQ8ggAACCCCAAAIIIIAAAggggAACMydAoH/mbDkzAggggAACCCCAAAIIIIAAAgjUkQABlzpqbKqKAAIIIIAAAggggECdCfC+U2cNTnURQAABBBBAAAEEEEAAAQQQQGBWBQj0zyo3F0MAAQQQQAABBBBAAAEEEEAAgVoVIOBSqy1LvRBAAAEEEEAAAQQQQID3HfoAAggggAACCCCAAAIIIIAAAgggMHMCBPpnzpYzI4AAAggggAACCCCAAAIIIIBAHQkQcKmjxqaqCCCAAAIIIIAAAgjUmQDvO3XW4FQXAQQQQAABBBBAAAEEEEAAAQRmVYBA/6xyczEEEEAAAQQQQAABBBBAAAEEEKhVAQIutdqy1AsBBBBAAAEEEEAAAQR436EPIIAAAggggAACCCCAAAIIIIAAAjMnQKB/5mw5MwIIIIAAAggggAACCCCAAAII1JEAAZc6amyqigACCCCAAAIIIIBAnQnwvlNnDU51EUAAAQQQQAABBBBAAAEEEEBgVgUI9M8qNxdDAAEEEEAAAQQQQAABBBBAAIFaFSDgUqstS70QQAABBBBAAAEEEECA9x36AAIIIIAAAggggAACCCCAAAIIIDBzAgT6Z86WMyOAAAIIIIAAAggggAACCCCAQB0JEHCpo8amqggggAACCCCAAAII1JkA7zt11uBUFwEEEEAAAQQQQAABBBBAAAEEZlWAQP+scnMxBBBAAAEEEEAAAQQQQAABBBCoVQECLrXastQLAQQQQAABBBBAAAEEeN+hDyCAAAIIIIAAAggggAACCCCAAAIzJ0Cgf+ZsOTMCCCCAAAIIIIAAAggggAACCNSRAAGXOmpsqooAAggggAACCCCAQJ0J8L5TZw1OdRFAAAEEEEAAAQQQQAABBBBAYFYFCPTPKjcXQwABBBBAAAEEEEAAAQQQQACBWhUg4FKrLUu9EEAAAQQQQAABBBBAgPcd+gACCCCAAAIIIIAAAggggAACCCAwcwIE+mfOljMjgAACCCCAAAIIIIAAAggggEAdCRBwqaPGpqoIIIAAAggggAACCNSZAO87ddbgVBcBBBBAAAEEEEAAAQQQQAABBGZVgED/rHJzMQQQQAABBBBAAAEEEEAAAQQQqFUBAi612rLUCwEEEEAAAQQQQAABBHjfoQ8ggAACCCCAAAIIIIAAAggggAACMydAoH/mbDkzAggggAACCCCAAAIIIIAAAgjUkQABlzpqbKqKAAIIIIAAAggggECdCfC+U2cNTnURQAABBBBAAAEEEEAAAQQQQGBWBQj0zyo3F0MAAQQQQAABBBBAAAEEEEAAgVoVIOBSqy1LvRBAAAEEEEAAAQQQQID3HfoAAggggAACCCCAAAIIIIAAAgggMHMCBPpnzpYzI4AAAggggAACCCCAAAIIIIBAHQkQcKmjxqaqCCCAAAIIIIAAAgjUmQDvO3XW4FQXAQQQQAABBBBAAAEEEEAAAQRmVYBA/6xyczEEEEAAAQQQQAABBBBAAAEEEKhVAQIutdqy1AsBBBBAAAEEEEAAAQR436EPIIAAAggggAACCCCAAAIIIIAAAjMnQKB/5mw5MwIIIIAAAggggAACCCCAAAII1JEAAZc6amyqigACCCCAAAIIIIBAnQnwvlNnDU51EUAAAQQQQAABBBBAAAEEEEBgVgUI9M8qNxdDAAEEEEAAAQQQQAABBBBAAIFaFSDgUqstS70QQAABBBBAAAEEEECA9x36AAIIIIAAAggggAACCCCAAAIIIDBzAgT6Z86WMyOAAAIIIIAAAggggAACCCCAQB0JEHCpo8amqggggAACCCCAAAII1JkA7zt11uBUFwEEEEAAAQQQQAABBBBAAAEEZlWAQP+scnMxBBBAAAEEEEAAAQQQQAABBBCoVQECLrXastQLAQQQQAABBBBAAAEEeN+hDyCAAAIIIIAAAggggAACCCCAAAIzJ0Cgf+ZsOTMCCCCAAAIIIIAAAggggAACCNSRAAGXOmpsqooAAggggAACCCCAQJ0J8L5TZw1OdRFAAAEEEEAAAQQQQAABBBBAYFYFCPTPKjcXQwABBBBAAAEEEEAAAQQQQACBWhUg4FKrLUu9EEAAAQQQQAABBBBAgPcd+gACCCCAAAIIIIAAAggggAACCCAwcwIE+mfOljMjgAACCCCAAAIIIIAAAggggEAdCRBwqaPGpqoIIIAAAggggAACCNSZAO87ddbgVBcBBBBAAAEEEEAAAQQQQAABBGZVgED/rHJzMQQQQAABBBBAAAEEEEAAAQQQqFUBAi612rLUCwEEEEAAAQQQQAABBHjfoQ8ggAACCCCAAAIIIIAAAggggAACMydAoH/mbDkzAggggAACCCCAAAIIIIAAAgjUkQABlzpqbKqKAAIIIIAAAggggECdCfC+U2cNTnURQAABBBBAAAEEEEAAAQQQQGBWBQj0zyo3F0MAAQQQQAABBBBAAAEEEEAAgVoVIOBSqy1LvRBAAAEEEEAAAQQQQID3HfoAAggggAACCCCAAAIIIIAAAgggMHMCBPpnzpYzI4AAAggggAACCCCAAAIIIIBAHQkQcKmjxqaqCCCAAAIIIIAAAgjUmQDvO3XW4FQXAQQQQAABBBBAAAEEEEAAAQRmVYBA/6xyczEEEEAAAQQQQAABBBBAAAEEEKhVAQIutdqy1AsBBBBAAAEEEEAAAQR436EPIIAAAggggAACCCCAAAIIIIAAAjMnQKB/5mw5MwIIIIAAAggggAACCCCAAAII1JEAAZc6amyqigACCCCAAAIIIIBAnQnwvlNnDU51EUAAAQQQQAABBBBAAAEEEEBgVgUI9M8qNxdDAAEEEEAAAQQQQAABBBD1LRjmAAAgAElEQVRAAIFaFSDgUqstS70QQAABBBBAAAEEEECA9x36AAIIIIAAAggggAACCCCAAAIIIDBzAgT6Z86WMyOAAAIIIIAAAggggAACCCCAQB0JEHCpo8amqggggAACCCCAAAII1JkA7zt11uBUFwEEEEAAAQQQQAABBBBAAAEEZlWAQP+scnMxBBDIF+iKxz8uIl8Y/7nZLb3Dw5chhUBUga7m5ptF9dLA/lf3plJ/F/V49qsqAU20tZ1iY2N/ZqpLVORkEYmJyJiJfKfB887vGRz8QVXViMIigAACCCCAQE0JEHCpqeakMggggAACCCCAAAIIIBAQ4H2H7oAAAggggAACCEyfwJrTl39czcazMqZ69YbtW8g5TB8xZ0IAgZdBYM3pyzrVdEvu0ipyS3f/VnKAL0NbcMnqFCDQX53tRqkRmBWBRFvb2yydvsJdTGOxG5MDA09M94UJ9E+36Jw6n66Kx9s8kbUi8nxDQ8PXuvv7n5zuEhLon27RuXm+REfHkTYycr2IXJIN8ecXdI963lnJwcFdc7MGlAoBBBBAAAEE6kGAgEs9tDJ1RAABBBBAAAEEEECgPgV436nPdqfWCCCAAAIIIFCRgK5pX96mYmvN5HlPva91928OzUhUEuhPNCcWeI37LxaRhSKyyx+df1tyOLmvopKxMwIIIDALAgT6ZwGZS9S0AIH+mm7e2qzcqra2EzSdHlCR366whu7L7FMmMqQid776wIF/uWnXrtEKz1E3u69uaXm7mj0oIq/LVvrnpnr2xqGh/5hOBAL906k5t86VaGk5y8w2H1yBYYErmYl82xc5+65U6tnpLCmB/unUnJvnSjQ3LzDVW0Wkq2gJzX7i+377pp07n5qbtaBUCCCAAAIIIFAPAgRc6qGVqSMCCCCAAAIIIIAAAvUpwPtOfbY7tUYAAQQQQCAokB/UnKpOrc1Kf/7py8/yAxkJUfl202jD2bel7irISFQQ6Ne17Z1fPDiJ4kcC3l/u6d/6sUMxDDYEEEBg7ggQ6J87bUFJqlOAQH91tltdl3oKgf58t+fF7PMq8pXk8DAjV/N0Vre2dqrvjy+Bk/nY7Mre4eEbp7MDEuifTs25da6CthUZMd9funHHjoens6QE+qdTc26ea3VLy5VqdkPezPz7VOQBE3lIVY/wRV6dbmz8wt19fc/PzVpQKgQQQAABBBCoBwECLvXQytQRAQQQQAABBBBAAIH6FOB9pz7bnVojgAACCCAQFCDQX7o/5If0xWUkPG/phr7NBRmJqIH+REfiSPX3b1aRMwJX/47nyeI7+7b+ih6KAAIIzCUBAv1zqTUoSzUKEOivxlar8zJPY6D/kKTZTt/3u5jVeWLH6mpt7RDfvzc3u3rmRWMmwtjx+McPXuML41c3u6V3ePiyOu/mNVH9REvLe83MDQCJZSu0O+b7i3t27PjedFaQQP90as69cyUWLjza5s1zz6J44DnRp2Nj5ye/9a1fzL0SUyIEEEAAAQQQqGcBAi713PrUHQEEEEAAAQQQQACB2hbgfae225faIYAAAgggEEWAQH9ppXXtne81kfGMhIntVrHFPf33FGQkogb6L+vomL/PP+oOEVk1fnWVbQt0b+Lmvr79YSXKP7eK3NLdv3VO5HASrUsXep73kIgckym72Y8apant9oFNu6P0wXrYB6N6aOXarSOB/tptW2o2OwIE+mfHmatMo0CRQP8XVORfi15G9Y2+7/+Oqp4mIr+bN8uz+4L4hK967qZU6mfTWNSqPtXlCxc2/rqp6bOiemjZLrMvv3pk5NM37do1Op0VY4b+6dScW+fKBrHdrOrrRORFFflkMpX62nQv+0agf261+3SXJhGPv9PNwi8ir8me+9m0yOK7UqnHp/tanA8BBBBAAAEEEJiqAAGXqQpyPAIIIIAAAggggAACCMxVAd535mrLUC4EEEAAAQRmTyA/qGkiz4raNZ4veyZTClP7j7Cw+2TONReOSZyZODo2uv8GM1lnLiOh+sme7VtCMxJRA/2uXuval/+hid0qIu8QkcdV9JLu/i3/XqzOBPrnQm+YfBkI9E/ejiNffgEC/S9/G1CC6hYg0F/d7VeXpQ8L9JvnLd84OLg1Ckiivf2NMjb2RRM5L2//b776wIErpjuwHqVM9bwPgf56bv3pqTuB/ulxnKtnWd3a2qm+vyVQvocWHHnkytsefPCluVpmyoUAAggggAAC9StAwKV+256aI4AAAggggAACCCBQ6wK879R6C1M/BBBAAAEEygsUzNDP7Orl0YrsUUmgv9KLEOivVGxu7U+gf261B6WpTIBAf2Ve7I1AvgCBfvpE1QlMNdDvKuxmn39u3rwbVOTyAMALKrIkmUoNVx1KFReYQH8VN94cKTqB/jnSEDNUjIJAv9ktvcPDc2I5wBmqMqdFAAEEEEAAgSoWIOBSxY1H0RFAAAEEEEAAAQQQQKCkAO87dBAEEEAAAQQQINA/fX2AQL8ck9FkUEhBpyLQP333GWeafQEC/bNvzhVrS4BAf221Z13UZjoC/Q5qZTx+nCfyoIr8QQDu+t5U6sN1ATlHKkmgf440RBUXg0B/FTdehKIT6I+AxC4IIIAAAgggMGcECLjMmaagIAgggAACCCCAAAIIIDDNArzvTDMop0MAAQQQQKAKBQj0T1+jEegn0F+sNxHon777jDPNvgCB/tk354q1JUCgv7basy5qM12BfodVECYX2T6i2rllaGhvXWDOgUoS6J8DjVDlRSDQX+UNWKb4BPpru32pHQIIIIAAArUmQMCl1lqU+iCAAAIIIIAAAggggEBOgPcd+gICCCCAAAIIEOifvj5AoJ9Af7HeRKB/+u4zzjT7AgT6Z9+cK9aWAIH+2mrPuqjNdAb6V5922pnqefeISJPDM5EfWSzWtmlgYHcOsyBMKnJ1byr1d4nm5gUmkjDVj6nI20WkQcyeiMViK3sGB39QrDEuX7iw8bkFC5ao2cVi1i4ix2f3HRORH5rIA14sdlNyYOB7h4oUvuWXXcx2NsVi56wfHNwTpSPkB+nN7IaNw8Mfyl0z3znMpuiXy0Qiln7yydM8z/ugiJwtIsdm931ORP5Tzb4iInclh4f3TTHQr4m2tlNsbOzPTHWJipwsIjERqcgyrB6JbB3U894nIh2Bc7vdnxHVflO97dh9++6/adeu0Sjmk93HtYXn+5eJ2SUi8uZMXxMZM5GfqdlD6nlfTg4N/ac7f57nHvW8s5KDg7vyrx0ymCXTr8uVMdHRcaSNjGwWkTOy+xa9RqK1daH5/kMi2RcxkUe1qWlFsq/vxXLXGb9P0un3i2qriByVPeYZMfs3Vf2KnHji/clkMj2FQL+ubW19S9r332Miy1XkDSKyINhXTaTHHxu7467HHnN9t+SWb5N3z2iitfV/mu+7e+LcwH2/V8x+oKrrm9Lpr9+xc+cL5a6T/3neMyUuIq+drvvAXSuvLU4N3M9u4NN3KzGKUreQflP+MLNbeoeHLyu347r29pNHR0ffp6qdIvK7ee39byZyq9fUdHeUPuquFfL7KNfHX1rd2nqq+v4nReTd2f67V0U+mEylbitXTj5HAAEEEEAAgeoVIOBSvW1HyRFAAAEEEEAAAQQQQKC0AO879BAEEEAAAQQQmO1Av8ttxHaP/JF4dpmZf5aovj6bl3CN8YyJfEdMb7XYvLuTfcmyOYSwFly5eOWx88ZGLzSTtSb6O3o437JXxL6rKj0HGhrvuOuRu8pnBlqXLvQ8bzwjYSKPmjd/RVjZKgn0l9o30ZE4Uv39m/VwhqN8RzX7UaM0td0+sGk8G1XUZnTsPBN7T57NPhH5qYg96JvLN20umm/KL3v5womY2vIN27dtLbfvuvYVJ5v4VxzMLawOZGnSIvKkqPSZr1+3187b4XIl5c4V/Nz1O/3FgdPUs/eJSYccziJl+t3BvEy/qd32qhdfd/9Nu26acl6oGo0cRObemWL/CLqva++82UQuzf0s0A800br0f8a82PtMbEmgPVw//L6o3T7S0HhL2D164aJzXjk2P/Y+Mb1ARN46IXsk8m+m9tVS7bi2fekpJvqIip6QLdcP/QbrSD667elSfSr/OFO9esP2LWUzWWvaOj+vKi5nktuu7OnfemOpa12+8PLG54/8+RI1vVhECnKIIvZAufs0//yFz5xD92TGsyl2haheLiJvzBxnMjDS1NCV859MoH9d+4q4L/5dKnLceFlMbvNj8z8w2Wd7Jfc8+yIwlwQI9M+l1qAskQSmM9CfHxyNGOj/up9Of9bzvF5RXZRX6N0x31/cs2OH+7I6YXNf+PynnlqjqteJyG+Vq6yJ7PBisfcmBwaeCNv3gtbWY0bS6fvGy2D2knrekuTQ0GC5c4eEskfUbEVyePj+3LGTDfSvbW1965jv36Iip5Upx4/V7D12yPALh38hRwvmVnCdtIrcLaOjVyW/9a1flLNxnyeam0831a9lA7/lDvmlmL2nd3jYDQwpOgCj3EnCPndB6l83NX1YVP8y8KUybFf38nGrNjV9yEZGviQibhCC26oy0F+B/7/GPO/CdDr9SVEd/1Iv2UE3pcwTbW1v89Ppb0Top+407iXgWjX7f90glGLnLRbob1JtSI+NfclEzssG7Yud4ucqcnEylXo0Yn/RREvLGjP7xwjPlMx9EGto+Gh3f/+TM3B+NzDhc68eGbluqgNcZiLQ74L8EdvA0exV1b8S37+hVHu7HUOekz9obGg4cyyd/pCYfbSgvc2u7B0eLvmyFbFt2A0BBBBAAAEE5qgAAZc52jAUCwEEEEAAAQQQQAABBKYswPvOlAk5AQIIIIAAAlUvMIuBfj2/vfPdvoibLNJN1FZyM5HnPZOPpl87/7ao4e1sEP7zKvKBwCCBYtdxfw//K39swQ3J4WTxzECNBPoPhXYb/lpU3h/BJm0mD3nqXd7dv7kgizATYfVEx7mv9fzYDVI+g+Hac4f46Ut7Bu8tOjFrsNETbZ2neyrR80K+vKdncOuU8kLVZjSd/SNoHxbo9yz2f33xXbbnrDKPATcA56qe/m1ugkVzGT3vF/s/ICqfL5O3cqd9XMRf09N/T0HW77KOjvn77KikmCzLXv8l37Mlyb5tJbN5a9uXXSiitwfKfJ8/On91yedH4eCcPb7vn5UcvKdgEld33szAk2f3r1GTSDlEdy/45r03ObA5NIcY9M3vk2ryMVHtM7Heg/m0N+W1xXc8Txbf2bf1V+7nlQb6E23LTlXVrcEwv4k8ZE3zE8mHk78p9/zncwRqTYBAf621aB3UZzoD/avi8Xd5Ig+KyKscXaRAv9l9qnrEwZG0blTbhK3YLPbZoO/1IuJmWHczyEfd3EvBVb3Dw5kvHPkHdcXjnzn4808Hfn5tbyr1qXInXxmPvyMm8ojkRrapfqexsXHxnX19mV+ubptMoH91S8sfqZmbvf115cqQ/fzQaEmRPxzfP8JM24l4fKmJOJNjIl7H7fZjM+vaODz87yWO0UQ8fqmJ/FNg5u4ol0ir6ieSQ0P/MF2h/sys6PPm3aAiblRj1M2N9Hamy7MHVF2gv6ulZZWY3RzhC3XO5FkRcbPau5ULclup1Qa0q7m5S1S/UcE1Dp3XbIOOjFye3LUr9AtjWKDfE/mwibh7P/8LbbE2fVbNOpPDw4+VavTMYI/5868NDY2X7i1R7oPMrPyTOn8ZoygdeboD/Yl4/Izs8yLqcylXzId0dPSSUgOBCn4fmf3EzbKgqm61gIJnvXne8o2Dg2VnEojixD4IIIAAAgggMDcFCLjMzXahVAgggAACCCCAAAIIIDB1Ad53pm7IGRBAAAEEEKh2gdkI9B8K4u5z4dFrI4TJg6RpE/nSq1464ZPlZk2/sOOck8b8WK9IwSSeJZtIRTakm+ZfXixkmqiBQH+iY/mbPbNeMfmDCvvrj1W0q7t/y4RMznSH1de1L//DIqHiUsXd42Yv7x7Y4oL3xTZd19Z5qWnleSEx+0TPwLZJ54WqyEimu38EG6Mg0G9yraq47EXUrMeYqX3gVS++7ubfvGL3daKZvFXUjN4TsYb0uesfvfdn+R2kktU03LEdHR0Nx/tH3SIiblWAzGZiu1Vscdiggdw+F7QufVPa8/qyKxC4o3bGfDtn/eA9e/LL5AYkeen914tOIocYGPhQ7GYI6ZMuY/XusOxT/koklQT6Q+9ns4f9sdG1yeEHfl3hM4jdEagJAQL9NdGM9VWJ6Qz0dzU3u2Vg3MjK7G9Q29kUi52zfnBw/Jfh6tbWTvX9LVGUwwL9JYLZz4tZt7pfxmZpUT3azNYcXJrpjLyXkn0Hz3vxxlRqY8Ev6Hi82UTcrPqvPPQNoLD8YeVe3dz8QVV1o1VzW8FAgEoD/avi8dd7ZveK6tvyrvm0qG4TkYHsz9vEzI1cPDHUtEygf3U8vloPhfkXBI6PZGki3/ZFzr4rlXIh8IKtq6XFlc2V9ZDnoW3CuU11Xrb8K/LKULSdovSdvH3czOt/bmZ/k/flcswt3aWq94vZT0TVLV90tpm1FBmAUFWB/kRz86mm6sLOh5dQOgTzfRO511N1Ifcjzcwtaeb6UGYgTshWNNCfaGlZbmbdof1H5EFP9Ttpkd8WkVNF5MqQfvrXvamUWzGhYIBNyMoXbnDF/sDAk2ddPVT14TL3wqPa1LQi2ddXbEnAYv0j7D44370vTOhHZk/4quduSqUKXkRcuUo8s74vqreq2X+5/Uz1LWLmBilNnBHB7Mu9w8Mfm+zgFnf9vQ0Nrz7Q1OS563hjY27pRPeyc2gz2+A3NHwk2O5+LLbv7r6+5/P7QpE+5Va0cP+I8M2Dsy1kngUm8kciclFIez+kBw4kig3iCPt9VOp+J9A/iachhyCAAAIIIFBlAgRcqqzBKC4CCCCAAAIIIIAAAghEFuB9JzIVOyKAAAIIIFCzArMR6F97+rKPienf5WUlnjaR21XkUWmI/cjSY29TUzex22U6MTeQNtPLNgxsCc6MPaE9EmcmjtaR/cmQGb+/b6a3euJn/h7ui/cWFf+9ouryA8HtpqNfOuGqsEEDL0egX0T0/I7OY2PpxsZcIcd07AMmdk3uv91AhAZrHP8bu6Ytvf/EhufyVzM4NNCh4T4ReUegwi6n8qg7h3n+Tj+tr4ip/p6JvE9E3pXXTjtGGhuW3fXIXc/ljnfB43np9FG5/x6RA78v6nUH2u2nvpdeOS89/5ncPg2xX++5ua/PZS0mtl3ITN6ZSS/VNovJNjU5YCrzRGWZmOZnen7upeXsO4e2/kfYDbru9KVtZt6EvFBm5QfRbhG/T0zSJc69z0wu3jCwtSDXFeVhUC1GM9E/gj75gf48u++L6b2q/mMm0iCibdncUH727P9TswdM9T3ZvnkoH2Jyr4p91zw9zkzPVLEzQyYBXf+Mt/fSvr4+1+fHt0THslbPV5fNOyLzQ5VtC3RvIqyPuo8TZyw70RtTF8wPTkzqkikX9fRvu6NYn1jXvny5iW3K3VNu8tAN/Vs/nL//5Qsvb/zNEbtd5m/CBLH5/TWTQxQJzyGW6a+VDDKZbKD/gjPOfX16LHaviARzhkUHVkS5l9gHgVoQINBfC61YZ3WYrkB/orl5gYlsFNVzAoTf7E2l3hsMohYL9JvIk57IX8qBA3cVC3u6865uablSzdwv0tyoPzcq+DrP7Jrk8HDBUlyJtra3WTrtwqsuYJrbnjWzJfmzyxcEiM1eUs9bkhwaKrq0j1sO6MWRkWT2i407/wsqsiSZSg0Hu1IlgX43uvA1IyNflUNf2HPbmKn+lef7f59fTzeiWp56aq0dGlQwcZb9EoH+daed9oZRz3tARd4auE6vml2RHB4uGJmXXYHBhbeDs6OHBrLD+kMmeO37a8PO7coyptotenjEtok83pROn3nnzp3jLxqTuT3DZih355Z0+sKNO3d+J/+c69rbT06PjV1vh5YTC25VE+gPCcO7euw1s494J510S/6LZKa9VD+UXaEiOLjDHRca6F8Zjx/nVuRQmTCSvGj/yV7Dza5/uF+b/UQbGxcn+/t/kt8ORergdnP3+WfV7PqCe+FQPfKvUfI+TrS0nGWHVsLI1bv0MyV8hvqv/6qp6f35LyKZl4uWlrVmdquINGXr6Aar/IV34olfKWiHRCLmP/30B1XkbwPleUFUl/UODeUG8UzmNhg/puAZHGEVD3dwkfb+sS+yblMq9a2C9ivSp0zkq881NX0ozKpEoH+fmN3YYHZd944dbuBEwQCQKaFwMAIIIIAAAgjMWQECLnO2aSgYAggggAACCCCAAAIITFGA950pAnI4AggggAACNSAw04H+81s63+7H5MHAjNxpMb3OH5t3TXI4WZivaf7jV3sNjT2i6sK52c1SftOCc4vMoq9r2zu/eHBix+AEcntU9LLu/i1u8sEJf9d1wdnnj/j51Sr66cDEnCMuQ9/Tv8UFbydsL1Ogv6Bn5YdxVeSW7v6tbqbzUluYzY9FZV3P9q0Ff193seZ17cvWmOg3g9kFMb2oZ2CLy+mEbvlGYvajRmlqu31g0+5ShXMDMbwD++8WzUxomGvrneo1rOvuu/un+ceu6zjvDeaPdeetwtBz9EsnXJw/GCPRnFjgNe53YfzD+bESs4QXOffjXqOeeecjW6aUF3L1mItGrr1D7p1p7R9hgX5zkzSaf8mGgXvcc2HC/RlhNY+fe6qX3bl9i5t0c8KxFy4655Xp+Q1fMctM/JjZ3LXU8xf39N3zeLA/nd/R+Rrfl0dE5PezP/9JgzfWfkfffU+F9dn8YH5gn+Qz3t4LwrInbp81bZ2fV5VPZvcf8XxdcefgFjeQYMK2pm3ZldlJfMdziCWfk20r3uapPyGH6OrqiS7JX1Ejd6GigX6Vb4svn14Q2/tAsQENUWboJ8xf5mnMx3UtQKC/rpu/Ois/TYH+sBmu3ai8i3pTqQlfLMMC/aWC3kHVRHv7G2109JHsTOruo7SaXSMnnfT3+cHY4HGrFi06yfO8u0V1YeCLQ8+xBw5cfNOuXaPBfUNm2/9sbyr1mWKtu/a0005Je577onFCdp+UHjhwbv6ghEoC/Yn8lQJcPVU/kRwaKrmkVOhs+0XCukUGDZScPdvVr2DW/SKB7BCXpy2dfvfGnTszo6/DtkRz85tN1Vn+j+znrt6rkkNDkVZ0CDunq+exo6O3qNn40ktSZkZ1d57Q8LlI1QT6u+LxdQdHp7pR8rkvnFFWPCg2U31ooD87O39wNOsOf2xs2V2PPTY+Ojy/TVaeeuqxXkPDNhU5bfwz1Yt6h4YKRs0WCfSXrUfoNYoMSgi7honcdOyBA1flPxsmPCdaWxep77uR9LkBNM+mRRbflUpNeBFxg0NGx8bcoJlTAn263L2sXfH450RkfIS/qa5/rrGxYOTyZH7rTDbQ3xWPu+eg+4eVQ5vZEyqyIjk8/MMS5XB1eb+IuEEWub5YdIBCkUD/s2K2snd4ODWZ+nIMAggggAACCFS3AAGX6m4/So8AAggggAACCCCAAALFBXjfoXcggAACCCCAwEwH+kNCpKEB7GBLJDqWv9nzLZjbeMn3bEmyb1vBRJgFQWmRKDOr69r2ZVeL6N8ErnufPzp/df4gg2oO9IfMKv6Cqr+se/s9pSby03Xtyz8XXA1AREqGlicbVg/pG2Vn8g7pGy/4akuS27dNmPB0bfvSU0z0ERXN5aiejom9e33/tuJ5ocJ+l1bRVd39WyadF8r1r7loNBv9IyTQv0d975zuwc07iz19XcbqeDvqq2ITJqB1u5c99uL4yuNGGsceFJswKeiVPf1bb8y7nq5t6/yGqPxJ9ucj5nlLN/RtdgMF8jf3vLheRK8K+ewnvsjiZP/WkAlEE0eqv3+zipyRPe6HfoN1JB/d9vSE51175xs9yQwueGP252kRu8Y/fkHJHGJ2dYW7RWQ8hygiRZ+voYF+la/7I/M/FDa4KljGcoH+RMe5r/XSsTsnDs6Rn6unK7r7tvwrv2kRqHcBAv313gOqsP5TDfRfuGjRKw/EYn8tIi602RAgeFSbmlYk+/peDLKEBPrd8jyLy4RCM6coCNub9enIyHmlZvTPXbsgiF5kJv2V8fg7Yod+WR+XPTY0oD9+3ubmK0T1a4E6hoafKwn0d8Xj14mImy09t4Vahn2R6YrH3UvP1eOfFQn0h9QzNJCcf43QgHxIIHv1aaedqZ53T2BW8kh1CKl7qGfUW211a+ubxPf7VOTk3BdBUT2/d2ioYHR3/jlDVjCoikB/yKoRrmpFZ5AP1vvyhQsbf93U5FZKWFWuT3e1tHxSzD4/vp/qp3qHhq4t1zZd8bg7JjcK1u1+fW8qVbCsVWig3+zLvcPDHys3Q3tB2YrcB/n91ES+19jQ8Mfd/f1PlqmHdjU3f1FUgzMNFPTVkGfWfSqyOmw1keD18gcvuRVMxPM6Ng4O/ricb7nPJxPoP3/RouNHYrGH9fBSgCOqeklyaKin3PVcn3pu3rzbVGRtbt9iAxRCfh+51RIu25hKFV3Csdz1+RwBBBBAAAEEqluAgEt1tx+lRwABBBBAAAEEEEAAgeICvO/QOxBAAAEEEEAgP6iZmT1b7RrPlz2V6KQbZTg/qJqZ8f30zluDM2aL6OqwmfCD18oEev2j1rt5EAM/Dwvlypr2zus0mG1R+fozujd0ZfvgNUKCv3t83z8rOXjPruB+1RzoX3t657vM5EEVeZWrk4ls35/Wzi1DW/aWattEx7JWz1c3i/gR2f2+43my+M6+rb8KO24yYfXzFy8/3h81F55+R/acRWcvz7/muvblnzGx8YkAzeTaDQNbPxXcb03HijPV98fzQibyqHnzVyT7khPyY/nnzu9Ppnr1hu1b/q6Se6FajGajfxQG+u2Gnv5tLos2YXb9fLOQPugOiXRs3qz4Iipf79m+9U9D+tFyEzs8gWhIP3LHFM7mbzeI6IXZyTeLDiPQ628AACAASURBVPq4oHXpm9Ke1yeHs2KhA2PWtC/7oIreMF4+kz5/3vzziqxIMqEa605f2mbmbRORV2Y/CB3g4j4LCfTvGGlsWHbXI3cVnTA1d7FSgX630oaO7E+qyFm5/d3vETPrTA5se2yq9w7HI1ALAgT6a6EV66wORWZE/oKKFB2lZarzxOxUEXmXiLwzsNxTTu9Zdb8chocLfjmEBPpv702lLin7hWHhwqNt3rx7RSSevUjoCgDFmi80iC5SMPt+SBj6BRVZkkylJowoddfJzHI/OrpezHIvMkVD8VED/Re0th4zkk7fJ6qLJlPPrnj84wfb4wuHv2zYLb3DwwVLfRXsJ/LN3lTqveXawZ03f2Z2FxbvTaUmfAFbFY+/y5PM0m25l5PHm9LpM+/cubPkclhuZn/f896eK7/veU9uHBwsOjq03O3a1dJyoZgdDgOb7WyKxc5ZPzhY9gU4JFBeFYH+kEEMRftwmF9Xc/PNonpp4LMpDarIv0ZXS8sqMXPLqx3aioTtQ/yf90XO3pRKhS0/N+EyIc+ZhxYceeTK2x588KXgjiGDC67tTaUmvGwW62OJlpZW8/37RfXQi7Rq8leNjePLeYWUv5IVJ9zM9t8QGR+RnBbVzt6hIbcqwJS2yQT6Q1Z8KDnQKb+ABauOFFnZo+D3kdlPfN9v37RzZ+jSalOC4GAEEEAAAQQQqAoBAi5V0UwUEgEEEEAAAQQQQAABBCYhwPvOJNA4BAEEEEAAgRoTKJihf5L1M7XlG7Zv2zrJwwsOW3d65yfNZHxyv7Bg9QWtS49Je3qfyHi2pehM/mHlKgj+il3U07/tjuC+1Rzon2xbZGf+7h+fMdzsR43S1Hb7wKbdYeecTKB/XfvyiWHqiIF7d/2QNnlo3vwDE7IY+WF1EXnca9Qz73xkS+m8UPvSU9R0PC8kFnuy1GzyUY3nolHUsufvV0n/yA/0Rx0gUXANkcj39tr25atEDueBVOSW7v6tBZm1/MC9iRT0I1f34OAQE9ttJuep6t+Mz7xv8s2ega0FWbf8Pi4iBYOSXBjeG9l3r4geziGaXtQzsKU7SvtkBz/dIiIX5PZX0c9292/5TP7x+YF+VflU9/atZSdMzRicvqxTTcdXqsiZHir/fjf46tzA9fao6cXdA1vcgBo2BBBwcT4UEKg2gSKB/qlU4+cqcnEylXo07CSTCZNmvhTG4+90v8BF5DXuvyczY3VBuFukWMh3nYi4EHgsW4eC4L/7eUFw2qzo7NtRA/0u0J72PLdCQGbpqUrrGSXQHzqDu+rqKLPWuzLll1FECmbfTzQ3n2iqbrTjm7OGbqbt6zyza8rNTj6Vzpd/bMiM/9ED2x0dR9rIyGY5vARTdQT681dHqGAQg/Ob6UB/1GdAJQMq8ts9JNBf0EcvPvvsI/a9+OJdcnik6oj5/tKNO3aELeNV0C1Dnp0TrlFwn1QYTu+KuPpHpfdLVP/gebvi8X8WmbCkWuT7yJ0ndKBSyACFqM/JSuvM/ggggAACCCBQvQIEXKq37Sg5AggggAACCCCAAAIIlBbgfYceggACCCCAAAJzNdCfHz4NCwInOs59p+fHxjM8IlJyJvn81i5YnSBkNvZ6DPRf1LbqhFEZGRDV386YzUCgP38m/ErCxQUzpoeUL3HGshO9sYl5ITG9zh+bd01yOLlvtu/8yQT6Z9posgaV9I/JBvoLriESuoJGWB1KzSYf3N/l1vbZUUkxWZb9+ZMx3+9YP3jPj4P7TRj4o7Jtge5N7Pdf+ReBVSJCnzt5A4bCVwApfIaFlqFUW61tX3ahiI5PMlt0YMLpyz+uZuOT80YdXOGuHWb6ypdO+NPfHLHbrSxweaB8+8zk4g0DWw9PsDrZjsZxCNSQAIH+GmrMeqnKNAb6x0TktoaGhk939/c/WcxvMmFSd66oM26XareQQQE/slisbdPAwISRrIn29jfa6OgjovrG7PlCZ6MOmf39yt7h4RvDyhA1qLo6P4wtsn1E3bJbQyWX3cpdM0qg//yOjteMuvqZ/X72BeAlUf2cikz4YlTM0hc5RkX+WkSOy7w/iIQ7xuMfMxG3/FVuYITb/WlR/UpDOn1n944dP4uyIsBk78WQFRTcLOqRBy5UEigPWfEg0qz2lVwj0dq60HzfvRAfkzUpCKm7n4cEwSOtgjHeh2Z4hv6oz4BKbPL7SJRAf8izb3fM9xf37Njxvcn2ueBxIffyf5jI33oi+6Oc30T+SESuHt+3yEoGUc41oVytrZ3q++Ojd4utkJA7JmylgcmsFhAyKKDgHon6nKy0zuyPAAIIIIAAAtUrQMCletuOkiOAAAIIIIAAAggggEBpAd536CEIIIAAAgggUM2B/oKyZ8O2N/f1Rfp7eJTWJ9A//YH+kCC1y/x8wTP71yht4os3Xz37CzHJzaQfGpZee/qyj4lpQV7ITL/ixbw7u/vuntG8ULAulQb6Z8soinf+PrUS6Hf1yhs4lFbRVd39W8azLPkz6OdC8InTlzV7pveLyCtFZMQ8b+mGvs3jE3cmOhJHqr9/8/gs/mI7Y76ds37wnj1Bz4JBRUVWCSjVTgUDm4oMwIkySKrYdQp/T+itYv7jovo3gTzePhP7Xxv6t/3TTObwJtNnOQaBl1uAQP/L3QJcv2KBKQT6XYD/56K6U3w/qSMjDyZ37fpNuQJEDfPmn2d1S8tH1eyL4z+fRLg1pK7FZlzXrnj8GyLyJ9nrvaAiS5Kp1HDu+i4sfuzo6C1qllk6p9xM+lGDqiFB5MrC2PH4x0VkfFRfWFh31aJFJ3me1x8YsFCu2Up+XjTQ39y8wFSvz5vZO3guN0jhuyqyMeb7m6Y74B8SRK5oBvZKAuVzKtCf3wdUP9U7NBRpqSbXOJOdof/yhQsbfz1v3rtFdZWYtYrIa0Xk2LKdq8i9XIl/wfMiP7QesopEyGoYoQNTypa/yA5dLS3OYfpGvk7imRdWtEqfwecvWnT8SCzWryJvzZ6v6EoVpayiDDaK+pycbJtwHAIIIIAAAghUnwABl+prM0qMAAIIIIAAAggggAAC0QR434nmxF4IIIAAAgjUskBBULPMbOxTtXBBV88OnKNiy83sVBE9QUSOKnfesNmk17Z3XnEwE/C13LEqckt3/9bLyp2rks9rLNCva1vPfYto7EJRO1NEX5/NVAQnyCzkmeYZ+pe3LD9qfsy2qsjplbRFiX3DZz9vTizwmvZfLybvK3LsXhH7rqhsVG3YNJMB/0oD/bNllOcy7f1jLs/Q7+qe6FjW6vmZYP4R7r9N5PoN/Vs/nHPJa7fxfnZB69Jj0p7eJ6KLMseZXLthYOuncsdd0Lr0TWnP6xORk8M+z+23rq3zo6YynkOczDMs6moG0xvoFzcwYf7BbOCCQB9idv5peqBxmtoTINBfe21a8zUKC/Sb5y3fODi4dSYqX2mYNFeGKGHQcuWtINAviebmJaa6WUSasuedMJt0/iz+prr+ucbGS/v6+txAh4ItalB1sj6VOIXM9F6OruTnxQL9mS9giUTMf+qpNap6nYj8VpkLPe32axobu/GOnTtfmFKhMl/+Oo60kRHXhmdkz1VRELmS4+d0oF8k0moB432owhn6nZM/MvJhFflzEXlVxe32MgX68++DUv244jq5gRH5Aysmc5LgMS9ToL+S52apKkZ5hkd9Tk6VkuMRQAABBBBAoHoECLhUT1tRUgQQQAABBBBAAAEEEKhMgPedyrzYGwEEEEAAgVoUmK1A//kdna9J+/oZFXtPXgg0EmtYoD8/oDqZMGy5i9dIoF/XtS0/19T+VkTeUa7OBZ9Pc6A/JIBccZHyDggN9Lt9XF5In92/Rk0i5YXE7LqGkfSNd+y8b8p5oWAZKw30z6aRiMxY/5jrgX73XPJ9eUREft+1l4k8at78Fcm+5Ivuvyc+YyzlNy04N/lwMjPR8Jq2zs+ryicPtfPEGfjXtS9fbmKbsrPXF8zgn+sb0/EMe5kC/UXuWfuBeg1/3N1390+nelNzPAK1JECgv5Zas07qQqDfOys5OLgrv7mzs1I/rIe/UD+qTU0rkn19mS8OiZYWN2I59wUgLSIX9aZS3cW6TdSgaq0F+nMebvb25xYsWKJmHxAzN9I3OFIwn+2XqvpnyaGhDVNZCqiSQH5Yu1VyfL0G+hPNzW/2VXtV5A+K9P19YvYLUbXA52507fHj/02gP9pvGwL90ZzYCwEEEEAAAQRqSoCAS001J5VBAAEEEEAAAQQQQACBgADvO3QHBBBAAAEEEJiNQH/i9GXNnmmviLyuiPheEfll8DMTOVpFjs39jED/8o+r2RdyHlEHLySaEwtijQe+aGJ/mg0X5zeByxr9QkQOBD5oyLaV+183/fiPGqWp7faBTbvD2m+Oh9UzRb584eWNzx/58yXi6wdUMysDlM4Lif1Zd/+2KeWFglZz1Wim+8dcD/S7NlrT3nmdinwo09XFdqvY4p7+e77nbLzG/RtF5JxDt8HEWfjXdKw4U33/nuwkvRMGlUwM+8sP/QbrSD667en8+6cGAv3u+eGLSOP4s1rkIWuan8gNfOC3LAIIiBDopxdUnUC1BPpXt7R8VM3Gl7qRSYRbK51puised6NEM18cRCQ4u7t2xePfEJE/yX72QzXrSA4PF3wByHWISQf6RW7vTaUuiRpsjzILdiIef6eJPCQirzn0pUh+ZLFY26aBgdAXgOnu1Jlw//z5b9VDwf7zROS0kGXc0qr6ieTQ0D9ErXt+OUMC+SPm+0s37tjxcJQ61UygX/VTvUND10aps9unK+IM/Svj8eM8kQfzwvzuZf+bpnrTsfv3/+CmXbtG868bddBKJf5lryEyYUCO23/taaedkvY8N9rXLSM47ffBdDyzorZZJftF9c+dMzu4qV9F3hryLIx86SjPpqjPycgXZUcEEEAAAQQQqHoBAi5V34RUAAEEEEAAAQQQQAABBIoI8L5D10AAAQQQQACBmQ70n9/S+XY/Jg/mhfl/aaZf0kZvg39s40+TyaQLhU7Y8oOuYYH+te2dV4jI13IHRg25V9LqVT5Dv65t73QZp48E6pwW0Yc9X7481jBvMDcTedCkYMbvaQ70n794+fH+qN8vouN///d9/6zk4D0FE6FW0lZR93Xh/r3zd7/Vb5DTzeQ8LZIXErNP9Axsm3ReKFieSgP9s2Q04/2jGgL9ebPpu+TORT392+5Y2770FBN9REVdnucl37Mlyb5tg7l2LZjdX/XqDdu3/F2iI3Gk+vs3q8gZ2X2Tz3h7L+jr6xvL76Pr2jo/airjOcTJPMNe5hn6bxLVh11+MjBIJj2d907U+5r9EJjLAgT653LrULZQgaoJ9Le2dqrvbwlU4qEFRx658rYHH3wpatNWGmRPtLS0mu/fL6puRnG3Xd2bSv1dorn5RFPtE5E3ux+a2Q0bh4dd8D84C/mEYkUNqq4+7bQz1fNyowjdOQqCyKXqO5nQrIjsjvn+4p4dO74X1XI698sE/Jualqrq34jI7wbO/YKoLusdGhqYzPU6OjoaXjM6ul7MEuPHq67uHRpyKyuU3SoJlM+pGfqbm68Q1fEX50oHv0QN9HfF45852Oc/PQ5p9oSKrEgOD/+wFG7UQHkl/vnXK7hGyH0U8uyb1vsgpAzbjmxqStzc17e/bOebwR2i+ueKENIOaVHt7B0auq+SYnbF4/8sIu8LHJN5ngbPEfU5Wcl12RcBBBBAAAEEqluAgEt1tx+lRwABBBBAAAEEEEAAgeICvO/QOxBAAAEEEEBgJgP9Li9xvH+UC3peMC5t9rA/Nro2OfzAr0vpRwn0F5RdZdsC3Tutfw+v5kB/dmWE+0XklVnrfSr2J+Vmnp/pQH9I4HnEPG/phr7NkSbGnO67NjN7/yt2L1WVgryQqr+se/s9k8oLBctZaaB/Noxmo39UQ6D/gtalb0p7nsvfnezazESu39C/9cN5A4a+43my+M6+rb8Ktmtwdn8Ruc8fnb/aa/zvNwQGArjdr+zp33pjWL/Nf4a5iXHnzT9QWQ6x49x3en5sfELdYitqRHmmFru3Cp61h3a86eiXTrjqpl03ja1tW/bncihvF8s9azzVFXdu3+LKxYZA3QsQ6K/7LlB9ANUS6M8P44tI2Vnx81ujq6VllZi5JXlyW8lBAYmFC4+2efPuFZF49oBMuF4OHGg11c3ZpXtG1MyFmN0X8aJb1KBqyKzhT4rndWwcHPxxlN4VJdC/vKXlqCazrSKZpazc5mbDX5UcGgoOmIhyuWndJ+udFJGzAie+vjeV+vBkL9QVj39eRD4ZOP7a3lTqU1HOV0mgPCTQH+k6lVwj0dq60HzffeE6Jtgfk319LwbrUzAoxGxnUyx2zvrBwT1R6h0l0H9Ba+sxI+n0faK6KHNOs5d8z+vcNDT0L+WuETVQXolN/jWjBPovPvvsI/a9+OJdgf5W0QoO5eq5Kh5/l1vBQEReld234mdWuWtM5vOo/sFzRwnjlypL2DMnbFBA1OfkZOrNMQgggAACCCBQnQIEXKqz3Sg1AggggAACCCCAAAIIlBfgfae8EXsggAACCCBQ6wIzGejPD8qKyNMxsXev79/2X+Vco4RPE/lBVpHQ0G25a5X6vJoD/WvaOj+vejirYiJf2NC/9ROlJgp1FjMd6BcRXXd6561mclHOPmwFhqm022SOTZyZOFpH9ic1kBfKhbsnc77gMZUG+mfDaDb6RzUE+i/r6Ji/z45KismyQ21mO31Ld3ra8BURyUzeWqwfnN+6fInvWSa7Z2K7VWyxSuwtJuYmeY2ZyLPq+Yt7+u55PKwPhTzDfug3WEfy0W1PR+1za9uXrxI5nEMsNiggyjO12DULBh6Y3G+x+YncCh9h946IPBFrSJ+7/tF7fxa1LuyHQK0KEOiv1Zat4XpVTaC/MFzvlv26qDeV6o7SPG708bGjo7eo2eHRxyJlQ9d5s5DvMdWzxfcvVdWrsl8cHm9Kp8+8c+fOZ0qVI2pQNWQQQUX1jBLod+XsisevExG3qsChr0Sq659rbLw0bJmhKL7BfVbG48fFRDbkRlCKyJNpkTV3pVLPljtXyKCLilYoyD9/oqVludmhL2vZz1J64MC5yV27flOuLJUEyle3tHxUzcaXYoo6K34l14ga6E+0t7/RRkcfEdU3Zuv4goosSaZSw+XqnOkbzc03i+qlgX0LZlJf3dr6JvH9Pj08SvZHFou1bRoY2F3uGlED5ZXY5F8zSqA/ex9MesDHqkWLTvI8rz/gPKGvnt/R8ZpR1w5mv58tX0X3cjnHyX4e1T94/q54fN3BFUlun8x95M6TiMebTWR89gETCR2oFPU5Odm6cxwCCCCAAAIIVJ8AAZfqazNKjAACCCCAAAIIIIAAAtEEeN+J5sReCCCAAAII1LLATAb6Ex3LWj1f3d9oj3CGJvKoefNX5EKgpVyjhE8vaF16TNrT+0SykwCKvOR7tiTZt20wSpsVBGFVr96wfcuEFd6rNdCfXR1hfS6QnPFXW75h+zY38WbJbRYC/ZI3+7krXcpvWnBu8uFk2RxNufJfHF953IGGsQ2BLMmT88Ya1tyWuqtsXigkHB25z5Yq1yQC/TNqNFv9oxoC/a7d8p43e0zkShX5WxFxmae0iq7q7t9SMEFt4oxlJ3pj6mb3f3O2/a80kbdpNgtX7pnngvDeyL57RTQ3yW9aTC/qGdgSOYeYvwqKmVy7YWBrwSSzUZ6pxfpw/u8JFbmlu3/rZcH913Wc9wbzxx4Q0bcGft5z9EsnXHzTrptGy923fI5ALQsQ6K/l1q3RulVLoN/x54Xr3azgfToycl6UcPbq1tZF6vv3BWY3jxRyzg9Rm8gXVfXMQEg30gzylQRVQ+p5n4qsTg4P7yvTDXV1c/P1ucEGmX3NbukdHp7wi9z9ONHcvCSwyoD70R7zvHM2Dg7ujNLVL1+4sHHPK17xluTAwPfyRxAXBJnNXlLPW5IcGir74hYyq/nUAv2F4fYRUT2/d2jIhfxLbqtbWt6uZm6G9ddld9yjnndWcnBwV/6BUQPk+cclmpvfbKqPiMj/KHeNqIH+sMErZnbDxuFhN4DDSr7INDcvMJGNonpOYL+CQH/IfRF1JQlNNDdfbYeWezq0FeujHR1H2siIG017RjmbybZH/moGJvK9xoaGP+7u73+yXP8IuYe+2ZtKvTdgHHY/Rn5mueu7e+nAvn3zN+3c+VS58kT9fDKB/pBBIiOqeklyaKin3HXds+LX8+a5Jcz+ZLzJiwwgquQ5We66fI4AAggggAACtSFAwKU22pFaIIAAAggggAACCCCAQKEA7zv0CgQQQAABBBCYyUB/wbnFdsZ8O2f94D17SslfvvDyxt+8YveNohP+vlsQtnfnWNPeeV0uPJs5p8rXn9G9748wkaSubV92vcihiTSLhXarNdCf6Egcqf7+zXo46+BiBBf19G+7o1yvX9e6YpF5gWyT2Y8apant9oFNoZMrTiqs3rH0HeZ7j6jIcdnyjKjYJd3928r+/T+7vybaVpxyzH8f/1/5YeHzOzpf4/viMjC5iQ8jD/RYe3rnu8zkQRV5lbtOuUB2Ocvc53PNaLb6R7UE+hOnL2v2LDP46JXZNnM5ITdjv5u4tdSs+bq2rfMbgWfVgyK6QMTaMv2nSLg+2G/WtS//jIl9evxnJn3+vPnnRRncUnCvirzgqy1Jbt9WMNnqTAf6M8/jts7VqnKbiCzIPVfF7BM9A9v+oVxWLOq9xH4IVKMAgf5qbLU6L3M1BfpDQqVpVf1Ecmio5C+f7Kz3SZm4NFPPsQcOXHzTrl0lR6IlCgPObn8v88WhkqB6W9sJmk4PqMhvZ794Fp3RfGU8/o6YZL7g5r48R6rn6nh89cHzB385VxKWdvs+4aueuymVKrnkjgvoPjdv3g0q8l4Tuc4zuyZvsIF2xePfCAZ4ReSbrz5w4Ipy3qubmz+oqjcEbsvbe1OpS6bw5SIsVF22nmF9xg16KBboX3vaaaekPc+12QnZsr8gqst6h4YGij1isjPQ3+Ry24F9il4jaqDfnSskbL7PRC7emEptLPHI00RLy5+bmQvb51Y0cLsXBPpDnhtpE7lsYyrlZnEvtmkiHr/URP4p8AWykj5a1Cb/glEHWISsAuBeCm869sCBq0r11VXx+Os9s3tF9W3jL7hmK5LDw+4lY3wLabNI53cnCFzjBFW9LDk05EbrlxyQEeXX2WQC/e68IQONyt5H7riQ51LRe4NAf5QWZB8EEEAAAQTqS4CAS321N7VFAAEEEEAAAQQQQKCeBHjfqafWpq4IIIAAAgiEC8xkoL8gxCzygqq/rHv7PUUzDC7M/8IRv/iUiV0TzAxYyOz5rkYh19hnJhdvGNhaKpcQFjx93GvUM+98ZMszQam5EujPn9E+bIbs/BbOD1OLSNnZste2Lz1FRO+eMMt2mUC/O8ZEH1HRQ1mVMvu7XTIzxNtRXxWT9+XKbSLPmllncmDbY2XuV13btuzPRfVvTPUuGzlwRXL4gV8HjskPWbuUwzeP/u8Trig3U/ia9mUfVDmcF1KV27u3b51KXihTrDloJLPRP6ol0B+y2kewC65/xtt7abFBQuvaly83MTehq8s4Hc7ziYyY5y3d0Lf54VL9OdHe+UbvUD7PrQbgtnSUELyb3V9H9ic1kEMsdY/PRqDfDala1778c9nnd67ae9T3zuke3Bxpcl9+VyNQiwIE+muxVWu8TtUU6HdNsbql5Uo1c4HvXODYBYnDQuWZllt32mlvGFPtFh1f5sv92H0RXbJxePjfozRvSMg8d1hKDxw4N8oKARUGVbWrufmLovqRQPnc7PyfVbPr82fqTyQSMf+ppy5V1S+LyFET6lRk9nO3T1dLS5uYbQuMcnRp4cclnb5w486d3wmzWdfefnJ6bOx6Ezlv/HPVv+odGvrL4P4h504fDLvfOC+d/sQdO3e+EHJuF7w/W1VvDQ5kODja8qLeVCrSckbF2jJkpn23679qLHZpcmDgifzjXB3HxsbcgISz8j4rHrYvnE0+M0BCRVzI+4fTco3W1oXm+w8FVpkounpBZiCK6p0isiJw7T1qdpWcdFJPMpl07TG+uf19z/tfava/RaQhr7wFgf6wVQAyAx6KBM+z/eZL2X4THCzwsgb6XT0TLS1nmZkb4Ts+SnUSz5TNanZ+yCoabnDL50TE/YNHbnMvALfP8/0PFbsXEvH4u03kn0XkTdmD9vq+f86mHTuGojyzSu0z2UD/ynj8OE8yo+H/IHD+H/si6zalUt/Kv2bmufT00x/MLoWWs3XPmK8+19T0obAXrgqfk1Ol4HgEEEAAAQQQqAIBAi5V0EgUEQEEEEAAAQQQQAABBCYlwPvOpNg4CAEEEEAAgZoSmNFA/5mJo72RffeKaDz4911RWdezfWvh33fbVrzNU9/lJE7LRy4W6HcB0rXtnV8UkWC2ZY+KXtbdvyVswjoXOO00sZsDuYe0mV21YWDb1/KvO2cC/ad3niMmrj7ZrIP9QL2GP+7uu/unxTrk2rbl60TNTYg4nm0S0+v8sXnXJIeTLv8zviWaEwu8hn1XiarLa+RnfkrO0H/+4uXH+6N+f2AQQKTZ9hMdy9/s+eaCzP8jUJSfe6qX3bl9iwtBF0w2eOGic145Nq/BTRB5RaBe6/1fzf+T5BPJkdx51p2+tM3MC2aRMnmhhgNjn7hj532heaE1bUvPFvVuDawakBbTi3oGtkwpL+TKNBeNZqN/VEug37VRwWof452y9MoWIYH83JGlZvafcNuuaVt2ZXbi2bL3qjtwXcd5bzB/rFvkcA7RDYjxRJd0928JzSHOUqBfigw0eCLWkD53/aP3lpzct6Z+uVIZBAICBPrpDlUnUG2B/sDs8JfnYT8vZt3qeX1ilhbVo81sjRxawioYUI4yU/mEU69ubX2T+H6fipycd83P9qZSn4nS6JUGVVctWnSSSFtsRgAAIABJREFUxmL3qcg78s7/rLhQrWqf+7nv+82qukRETgwtR4lAv3u5KjIju/sy7b5kfFNF3PUk4ynSJWanT5hdXeQhPXAgETKoIWxQgjvTXlG9X0UeELPfZM/9xmxb/WHezPDFzh2FPLhPsXqOidkuE3nAU/2ub/Z7qtoqIu0hoXZ3vpIzxK+Oxy9SEffiGQysuxexe1T1fhPZL2anitkiUV1Y6TUqmaHfFXZ1c/MfuusGBkhkTA7OpP9TVX1ARAbE7GgRcctNuT6UWbYsZCsI9Lt9wgaEjJ/fbLupHlCzeaLakh3NOjHIf/hCDy048siVtz344EvBa4fMnj/tM/Rnr1esf0R7ppRZ2aLIag/u0q5vbBbVbWp2IGOn+hYxu1BEfjf4Yh9lJZKoN8VkA/3u/Inm5lNN1f1DRW71EPfjgueFifyRG4wT8lwqeU9X+pyMWmf2QwABBBBAAIHqFSDgUr1tR8kRQAABBBBAAAEEEECgtADvO/QQBBBAAAEEEJjJQL/TXdO2/CLVTHg++Lf69MFQ//fFZEfmb71qrzTzWlXspKItovL1nu1b/zTs8yIBUrfr9830Vk/8/3L/4Yv3FlVzs627v4UHt5uOfumEq8Jmb58zgf78WfBd6c1+JOJtFrGfqtjvpSX25eTA5vEJJVcuXnls0+iYC7XnD5DYa6IPq9gv3WlU5PdM5J15OZygz698L31Wsu/e/xvmf1lHx/x9dlRSTJYFPt8rIltNLCXineKJn+ru37Y+//g1bZ2rVeW2kGtPaDtTmaemS00z1wgOOCgWFA4b6OEu78o1IS9kbmZ0VZftmpAXMpGHrGl+Ivlw8lCuaArbXDSajf5RTYH+vJn2c639ZMz3O9YP3vPjYs2fWW3CP8r17UTePslnvL0XFJvZP7ivW5nkN0fsdhMLT8ghmsjznmi3iN8n5p6VmdxceA6xzMoksxXod/U6v6Xz7X5MHhSR1wXqWfQ5O4Vbi0MRqAoBAv1V0UwUMihQbYF+V/bM7OMibgZ798JQLCQc1tB7xeyq3uFh94W0YDRpqS8Ax46O3qJmFwT2iRwudsdMJqiaDWT3BmbpLtd595nZelW9WESaMjuXDvS7PdzM+B9Q1b8v8YIQfl2znb7vd23aufOpsB2ygy+u00NfeippJ9c43zaRFZtSqWkZIejK8uv58689OIjgoxWU5TETmReYkbxkm5cYbFK03UzkB2rmBjm4gL/biq8CUMEM/bkLJuLxpSaZF7BjynWe7OfPugEOKuL6UG4LDfSXGBBS6lJ7VeTBCTP1m+1sisXOWT84uCd44CwG+mWS/cMV98dm1lVutY9MqL+p6absi2jEpsjs5l4KvvTq/fs/edOuXW55sClvUwn0u4sn4vFmE3HPpeCX/yjlekhHRy9Jfutbvyi282Sek1EuzD4IIIAAAgggUL0CBFyqt+0oOQIIIIAAAggggAACCJQW4H2HHoIAAggggAACMx3oLxZULSP/cxH5toicE9ivZDj2wo5zThrzY73BGaujtK6KbEg3zb+8WGh7rgT6M6FhO+qrYvK+IvXa4/v+WcnBe3YFP0+0LTtVVbcGZp0vx+Im03Oz5r89MHneS75nS5J92waLHby2ffkqEbtzPCeUt2OJFRZkXdvypaZWSaYkd/Yfq2hXsRnJM33vFbuvE608LyQq347F0iumc0bxuWg00/2jmgL9F7QufVPaTeAbnGhXZdsC3Zu4ua9vf6kbZ237sgtF1K2GEdhKz+yffz63Skas8cAXTazyHKLYVT3920rmEGcz0O/qFjJYp+hKKOUeSnyOQLULEOiv9hasw/JXY6DfNVMikYj5Tz21RlWvE5HfKtd0JrLDi8XemxwYGB8RW+6Y4Odd8fg6ETm8HJaZmz1/dXJ4eMJSWMXOOdmg6rr29pPHxsbcsmZnlSnv99XsSonFXjTff2g8wF0+0J85baKt7W1+Ov0NDVk+LeS6+8TsRp03738n+/peLFWuSttJRMZE5Kvz0ulr7ti5M2yprUqabcK+riz29NMfEJHPFyxTNvGs7iXpVh0d/aQ1Nt6RXeXB7VF2EEc2hH79waC3G1leahBDWkXultHRq6yh4W9F9dJsEaY10O/OuXrRot+XWOyOkNUeJn6dFdnR4HmXjon8jvr+lsCHxQL9bhc3u/0aM/vHCPfhv1s6fZkXi3luNLWIvCZ7jd0x31/cs2PH94IFms1Af/a6ldSl4n46iXvhaVX9f5JDQxsqGYBU7gaZaqDfnd89l9JjY1+aMDCj+IX3qupfie/fUO55OdnnZLk68zkCCCCAAAIIVK8AAZfqbTtKjgACCCCAAAIIIIAAAqUFeN+hhyCAAAIIIIDATAf6nbALVr9wxO4Pm8hflstJmMlDnnqXm/rvEBO3cnsu8/Adz5PFd/Zt/VWxVkt0JI5Uf//nVcRlMhrKtO4vTeXDdtz8Dclk0uUzQre5Euh3hbvgjHNfn07HNovJH4QUNjTQ7/Zb23ruW8WL3RIyU/+E02RmAzf56H/7unF+zDbqxIzQlT39W28s5lQuPF8q0O/Oua59xckm/pdE5LwIE2S6rMRG30t/JNl3b9HJ/Nx5XUZCn92/Rk0i5boyeSGTrzaMjF1zx877pjUvNFeNZrJ/VFOgv8gqCiX7fe5+yB8MYGK7VWxxT/89EzJI5X7jTKK/7vDNe29wZY5i15jtQH9mEFL6qOtF5f25MpnIs2bWmRzY9lg5Cz5HoJYECPTXUmvWSV2qNdCfa57MrOgLFixRs4vFrP1gGPz47GdjJvIzNXtIGxr+MTkw4H5RR56VP7/5E83NJ5qqGw34ZveZmV21cXj4K1G7yRSDqrq6tfVU9f0Pi8jZInJs9rrPidljqvp/xOweF5ZNxOPvnBCWjhjoz55PE21tp/jptJtR/2wVeUNg1v7nDq7M858m0uOPjd1x12OPuf+OvOW1U1xEXht4EZjSuSMXIrvjylNPPbahoeFSX+QSPTSy2b1MHu4vnvfl5NDQf04hUJ5xtLGxPzPVJXpoBKl70Q3tk13NzTfPZKA/96IkTz+9xMw+KKqtgRf1Z0TkUfP9/+OdfPK/uJflrpaWc8Qs+HJeKtCfUXVW/sjIeSqZL4O/l39+3/e/Ejv55B3u/Be0th4zkk7fJ6qLxtvO7Mre4eEJL6BT8JeC0LrIo9rUtKLcABRXnhJ91b2Y/tBENjY2NNzY3d//ZKV9r8z53T9U/EJUU6Z627H79t0/XbPyB8s5HYH+3PlcsH90dPR9qtqZXRpxwfiz6dDz4qteU9PdUdzdcVN8Tk6mOTgGAQQQQAABBOa4AAGXOd5AFA8BBBBAAAEEEEAAAQQmLcD7zqTpOBABBBBAAIGaEZiNQH8Oa+Xilcc2jY1eKvb/s3cu8HGVZf7/PWcySQu9cJM7rijoCrjqVikzuTTQa9okhTbTptwKoqDC4mX9i3fRVVZdb7CwSsUVBErSSVua9N7CprlMWrTrHS+roCJUKqVAqW0mmfP8805m0snMmZkzuZHM/N7PJ5+2mff6fZ5zOu85v+d55eqEd7vmHfUzAtkaUfnPYPuGqK7GIVt2WC1r0ZrWDTuzwTfjlPT2XKWK5Qp5ixzTtxwC9Beq1nfUU/JosDWYMXmkGWc8CfrNfK6aWTWtt9hzE0SMpubcmA7kEFT3iKfofQ2tj/7RiU9UKPzX7kss6M0quCxB1+TIZFl5zZdF8KmBvlxkKjdjeP7avUBFPw7g3TGtT7/GQfHJNe0tj2azXVTYr/Z7IVgE4M0Juo9DfTENv4Nik4h1X0Pbhpy0EkZM/9KU5xaIyjUABumFFDgg0N+KoLG7yPvw+sfW56RFyramxM/HK6PR8o+JJOg3dlpeUXNTn5bsu+bvRnwulj27sXXTL7PZODkYQI0Gypq02M09xqnvJH8dpEOE6p9ErB2J98ts8zOfj7WgP3r/nBOYLuGjwaTgoN1hb1H1aF5nbniwDgmMJQEK+seSNsciARIggVEksGLmzNPCHk+b9G9UTHnBfNEJhkI/HcVh2TUJkAAJkAAJkAAJkAAJkECMAAUudAUSIAESIAESIAESIAESIIF8JcD9Tr5alusiARIgARIgARIgARIgARIgARIgARIYDwQo6B8PVuAcSIAESGAECFzh91/kAR4DcKrpToHfFUciFY/s2WOy2rOQAAmQAAmQAAmQAAmQAAmMMgEKXEYZMLsnARIgARIgARIgARIgARJ4zQhwv/OaoefAJEACJEACJEACJEACJEACJEACJEACBUCAgv4CMDKXSAIkMPEI3DhjhveFkpJ3rAuFftyvzc9e6vx+cxTZVxNqbpxSXBy4v7X1aPbWrEECJEACJEACJEACJEACJDBcAhS4DJcg25MACZAACZAACZAACZAACYxXAtzvjFfLcF4kQAIkQAIkQAIkQAIkQAIkQAIkQAL5QICC/nywItdAAiSQbwQkUFr6MbXtzytw29qurv/KJuoP+HwXq0hLPDs/gAiAq5tCoYZ8g8P1kAAJkAAJkAAJkAAJkMB4JUCBy3i1DOdFAiRAAiRAAiRAAiRAAiQwXALc7wyXINuTAAmQAAmQAAmQAAmQAAmQAAmQAAmQQHoCFPTTO0iABEhgnBFY6vcvFeDBvmz7k2PC/Hsjvb2fW//EEwecprrE73+3BRjh/hvjnyuw2+7trU7XZpwtmdMhARIgARIgARIgARIggbwgQIFLXpiRiyABEiABEiABEiABEiABEnAgwP0O3YIESIAESIAESIAESIAESIAESIAESIAERo8ABf2jx5Y9kwAJkMCQCDhk2zf9HIHILgGaoPqy+YUCpwK4HsA7AXgSBtsvqjXBrq4nhjQBNiIBEiABEiABEiABEiABEhgSAQpchoSNjUiABEiABEiABEiABEiABCYAAe53JoCROEUSIAESIAESIAESIAESIAESIAESIIEJS4CC/glrOk6cBEggnwkE/P7LtD9L/5k5rvMQRK5r6uxcl2M7VicBEiABEiABEiABEiABEhgmAQpchgmQzUmABEiABEiABEiABEiABMYtAe53xq1pODESIAESIAESIAESIAESIAESIAESIIE8IEBBfx4YkUsgARLITwJXzZw5rdvj+TcA7wMwOdsqFdhteTw3BNvbn8xWl5+TAAmQAAmQAAmQAAmQAAmMPAEKXEaeKXskARIgARIgARIgARIgARIYHwS43xkfduAsSIAESIAESIAESIAESIAESIAESIAE8pMABf35aVeuigRIII8IBCorp2h3dxUsKwBVP4DTAXgAHFHgjwI0eyzrvxs7Ov4PgObR0rkUEiABEiABEiABEiABEphQBChwmVDm4mRJgARIgARIgARIgARIgARyIMD9Tg6wWJUESIAESIAESIAESIAESIAESIAESIAEciRAQX+OwFidBEiABEiABEiABEiABEiABEiABEiABJwIUOBCvyABEiABEiABEiABEiABEshXAtzv5KtluS4SIAESIAESIAESIAESIAESIAESIIHxQICC/vFgBc6BBEiABEiABEiABEiABEiABEiABEhgwhOgwGXCm5ALIAESIAESIAESIAESIAESSEOA+x26BgmQAAmQAAmQAAmQAAmQAAmQAAmQAAmMHgEK+kePLXsmARIgARIgARIgARIgARIgARIgARIoIAIUuBSQsblUEiABEiABEiABEiABEigwAtzvFJjBuVwSIAESIAESIAESIAESIAESIAESIIExJUBB/5ji5mAkQAIkQAIkQAIkQAIkQAIkQAIkQAL5SoACl3y1LNdFAiRAAiRAAiRAAiRAAiTA/Q59gARIgARIgARIgARIgARIgARIgARIgARGjwAF/aPHlj2TAAmQAAmQAAmQAAmQAAmQAAmQAAkUEAEKXArI2FwqCZAACZAACZAACZAACRQYAe53CszgXC4JkAAJkAAJkAAJkAAJkAAJkAAJkMCYEqCgf0xxczASIAESIAESIAESIAESIAESIAESIIF8JUCBS75alusiARIgARIgARIgARIgARLgfoc+QAIkQAIkQAIkQAIkQAIkQAIkQAIkQAKjR4CC/tFjy55JgARIgARIgARIgARIgARIgARIgAQKiAAFLgVkbC6VBEiABEiABEiABEiABAqMAPc7BWZwLpcESIAESIAESIAESIAESIAESIAESGBMCVDQP6a4ORgJkAAJkAAJkAAJkAAJkAAJkAAJkEC+EqDAJV8ty3WRAAmQAAmQAAmQAAmQAAlwv0MfIAESIAESIAESIAESIAESIAESIAESIIHRI0BB/+ixZc8kQAIkQAIkQAIkQAIkQAIkQAIkQAIFRIAClwIyNpdKAiRAAiRAAiRAAiRAAgVGgPudAjM4l0sCJEACJEACJEACJEACJEACJEACJDCmBCjoH1PcHIwESIAESIAESIAESIAESIAESIAESCBfCVDgkq+W5bpIgARIgARIgARIgARIgAS436EPkAAJkAAJkAAJkAAJkAAJkAAJkAAJkMDoEaCgf/TYsmcSIAESIAESIAESIAESIAESIAESIIECIkCBSwEZm0slARIgARIgARIgARIggQIjwP1OgRmcyyUBEiABEiABEiABEiABEiABEiABEhhTAhT0jyluDkYCJEACJEACJEACJEACJEACJEACJJCvBChwyVfLcl0kQAIkMHIEqqqqzgbwusQf27ZPEZHTYr87AUAJAG/sp9j8KSJeVTW/i/479jM5YWZHAPTEfsIi0qOqA/9O+KwbwEuquh/AfsuyXgDwt/iPx+PZv3HjxmdHbsXsiQRIgARIIF8IcL+TL5bkOkiABEiABEiABIZKoL6i5n4FVsbbq8hta3Y1f22o/bEdcHX5kjN6EG6HyJtiPA7atj032LFpb6HySWGi+gcvissfal+3r1CZcN0kQAIkUCgEKOgvFEtznSSQhkCgvPwCjURuMh+Lx3NvsL39ScIiARIgARIgARIgARIgARIgARLInQAFLrkzYwsSIAESyBcCgUBg8quvvnquqr4BwBtE5B9U9VwAZwGIi/WnTaD1vhIT+f8VwHMi8rSq/sn8aVnWH4877rg/BoNBE0TAQgIkQAIkUCAEuN8pEENzmSRAAiRAAiRAAmkJUNA/8s5BQX8qUwr6o0xkWUVtuUCXq+IlS6zvNrRteGbkPZA9kgAJkMD4IkBB//iyB2dDAmNKYGlp6YWiuh3AmbGBn1OReWs7O381phPhYCRAAiRAAiRAAiRAAiRAAiSQBwQocMkDI3IJJEACJJCBwLx5884VkbdYlmWE+m+Ii/cBmH+brPuFVkyW/z+aH1V92vxpBP8Afrt161bzexYSIAESIIE8IsD9Th4Zk0shARIgARIgARIYEgEK+oeELWMjCvpT8VDQD6yYVTvXVt0AoP90SsHPinuK5j0YWm+eRbGQAAmQQN4SoKA/b03LhZFAdgJLy8pqxLabB9VUfX9TV9e92VuzBgmQAAmQAAmQAAmQAAmQAAmQQCIBClzoDyRAAiSQHwTmzJnzeq/XeyGAC1U1+ieACwAcnx8rHJNVvArgSRH5lW3bJnnIr1T1V9u3b2c2tTHBz0FIgARIYOQJcL8z8kzZIwmQAAmQAAmQwMQiQEH/yNuLgv5UphT0A8tm1X5cVL+aQCeslrVoTeuGnSPvheyRBEiABMYPAQr6x48tOBMSGHMCdWVllbDtzQMRjUBYbXvR2t27+QVozK3BAUmABEiABEiABEiABEiABCY6AQpcJroFOX8SIIFCI1BVVXV2XLAf/1NEjHB/aqGxGMP1vmKE/kbgb36M4N/j8fxq48aNz47hHDgUCZAACZDAEAhwvzMEaGxCAiRAAiRAAiSQVwQo6B95c1LQn8qUgn6gvqLmBgVMMlqPIaTQfQKd3di26dcj74XskQRIgATGDwEK+sePLTgTEhhzAjfOmOF9sbj4CxD5cHRw1W+fFA5/ftXevT1jPhkOSAIkQAIkQAIkQAIkQAIkQAITnAAFLhPcgJw+CZBAXhMIBAKew4cPv9O27XIA5qcMwOvyetETa3HmyPQOEWm3bbvN5/P99Pbbb7cn1hI4WxIgARLIbwLc7+S3fbk6EiABEiABEiCB7AQo6M/OKNcaFPSnEqOgHwjMCUz39By9WxX1CrwqIp9q3NX83ai2n4UESIAE8pgABf15bFwujQRIgARIgARIgARIgARIgARIgARIYOwIUOAydqw5EgmQAAm4ITB//vxLRaRURCpU1Qj4J7tpN8p1XhaR/ar6N1Xdb/4uIs+r6gsAov9W1bD5sSyrx7btsMfj6ent7e0pLi4Oh8PhHq/X29PT0xPevn374fhc582bd7zX6y3u6enxFhcXe8PhcHFRUZG3t7e32OPxeG3b9opIsflR1VMBnCoip6jqaebfIhL9XSzIYfooM3DT/WERCalqmxH6b926tdVNI9YhARIgARIYPQLc74weW/ZMAiRAAiRAAiQwMQhQ0D/ydqKgP5UpBf0j72fskQRIgAQmCgEK+ieKpThPEiABEiABEiABEiABEiABEiABEiCBcU2AApdxbR5OjgRIoAAILFy48B22bc8FsADAZWO85BcBPKuqfxGRZwH8RVWfFZFnjEjf4/Hs37hxo/n9hChVVVVn27ZthP6vU9VzROQsAGfHfuJ/P3GMF7NTRLap6vatW7f+fIzH5nAkQAIkUPAEuN8peBcgABIgARIgARIoeAIU9I+8C1DQn8qUgv6R9zP2SAIkQAIThQAF/RPFUpwnCZAACZAACZAACZAACZAACZAACZDAuCZAgcu4Ng8nRwIkkIcE5s+ff5JlWVWqeimAxQBOGeVl/gTAz1T115ZlGfF+VMC/bdu234/yuOO2+7lz557v8XiiAn8j+lfVf1TVd4jIO0Z50n8D0AzgMVXdtm3bNhNQwUICJEACJDCKBLjfGUW47JoESIAESIAESGBCEKCgf+TNREF/KlMK+kfez9gjCZAACUwUAhT0TxRLcZ4kQAIkQAIkQAIkQAIkQAIkQAIkQALjmgAFLuPaPJwcCZBAHhCorKwsmjx5cqmqzgcwr0/Q/c8ARvwZt6o+LyI/M+J982ckEvnZ9OnTfx0MBiN5gHFMlhAIBDwvv/zyWz0ez9tV9e1G4G/+BHDqKEzABrAXwDbzM3Xq1C7aahQos0sSIIGCJ8D9TsG7AAGQAAmQAAmQQMEToKB/5F2Agv5UphT0j7yfsUcSIAESmCgERvxlx0RZOOdZGASWlpXViG2bTE3xcltTKPQ184+rZs6c1m1ZKyByE4B/BDAZgHkp99e+I7nb1LLuXNvR8QQAzZVWoLJyih0OXy7AtbEXiyfH+jgC4Deq2uL1eu9raGt7JlPfSy+5ZI5Y1iYAxdF6qnuKPZ6q1R0dB93Mqc7v/3jfur4ar6uqd6/t6ro1vqYl5eVnSCTSLsCbot0Df1CPp3xde/s+N/1fcfHFJ1tFRVcJsBzAWwDE13kIwC8UaLR7ex9e/8QTB9z0l1ynvqLinJ7e3psEWArgPABFxkYKGG6tatv3ec45Z/dIvqBLZgLgcSkuXhxsbX3V+Ey4qCigqu8B8DYAU2Nzft7Us237HrfzSbGNZdWu7ehoiY1xk6reCODcmN3bI5FIXSaOUVY9Pe8VkZoEfzbNDfv/VeCHVnHxo2YdQ7GFaRPw+c5T4GYVMb59DgAPgCMK/BHAOvV47on7Tp3Pdz9EVmbyK3OdaDi8oe96uyy5XqC09C2qelvf3GtjfmXG+ebaUOgzaeYvy8vKzo/Y9nsUqBXgDbFrOs7gt7n4Y6CsbIba9g4A8aPjR8IPZGlZ2cVi2x/q85cKAKcnM/QWFd2b7b5gFpTIN8ou5j9GxBAoK/tnjUTeqyILEu1k7j0CPNTb2/uAky9Ffc/jea+qXgmRNw/yb9X/VY/nOycfObJ11d69PUPwIQmUl79Ve3v/JWlevQB+r8A2y+NZFWxv/3W2e26Ga/RwjO+nAJjMjOb6PCTAzcFQ6MF0fmPmZUciNwpgxCDx+8yIXjtD4MUmJEACJEACJEACE5QABS4T1HCcNgmQwLgmMGfOnNcXFRVVo3/fFt/vjdSczb70t0a0b9t2VLxvWdbPNm/ebJ4PsowCgYULF55u23aiwN+I/M1zRfOcaaTKKyZzvxH39/b2btm5c+efR6pj9kMCJEAChUyA+51Ctj7XTgIkQAIkQALOBAKVgSmWdldB9fqYNua0WM3evt/9CZa0qy336eklrnQdy2ZV14jKgMZHRW5bs6s5pvGpmtZbUrQCQIrGRxRtUOvOho4NOWt8bpxxo/elKc8tEJUPAChL0oH8r6jcEzm9ZKvRpYyVoD9hTtcA8CdoC6Lv1wHdZqt5v74h6/t1J8sl9W+0C8fsNgL9mzGvmH3FycW9PSsBuRaKC2N6n6hfiFg7IhF8O9jZ/NvhCvoT7afAxTJIt6S/EEFjd5H34fWPrR+SbsnttW+uBYl0Xw7RqE4sYR452yyToN8kUJC/hS+FHfkXQErj4yhwQKC/FeCeSM/k9cGuoNGn5VJkednC89XyvEf6dToDmpuBvnNgGeVhH90gMT0QVP/gRXH5Q+3r9gVKa99iWXqbSlTbY3RmZq7fbGxrGdADBcoWzbAsa0Czo8Djak1aHGwNpmiels2q/bioHtPGidau2bWxxSzesAyj9zrpt0tcD5Lih7mAyrXfpPkdtG17brBjk0lMwUICJEACKQQo6KdT5DUBJ0G/nHXWN+y//GWZiNwJ4HUZABhx/w+luPhWtyLogM83GZZ1i6p+NuFLfrohIgI86ikq+kg6Ae+VZWUnhiORLRCZGe1E9bBY1oJgZ2dHNsMli6UBhEV1cbCra2u87VAF/bG+vwzgg7Ev3Zmmc0hE/g22fXewq8vVF8bAu999OrzeuxW4PNvLPAV2F1nWysaOjt9lY+Lm8xSxsMjPvb2988KWtUilV/y5AAAgAElEQVREvu3Cru1Ftn1tw+7dRuSetqQI+kU+CttuFZGmPr9746CGZg5e7+xHWltfSO7QCPkjvb3fcsMqKm7O0RZmvBzsbTYiXyi2rHvCtt0IYG7UbdMEijj46AuqarLr+UXkPxIE+fFl39UUChkx/KASKC+/wI5Evi/AJS5sbHzwDlH9RiZ/dBT0d3cvsYuLl7r0gx3S03Nt8Ec/igoA6i+55A29lvXDvpfJ5VnmGGV4Unf3VzMJ550E/V7L+mlvb+/349wzjHMIqrc0dXUZkbuaDZ8++6y5ls01HQ9ScWyuwC+LbHtZ4+7d5sGAq7K8rOzNvbb9gAv7RO+J6Om5Jc7NaQCH+9bvvEVFc3ojkVuh+pGUe4bq+5u6uu5N7iuHeZmmJkjp03LWWf81kgFErgCyEgmQAAmQAAmQwIQiQIHLhDIXJ0sCJDCOCSxYsMC8NLzabKmB6EvfkSqvikiXbdvtADq6u7u7Wltbj45U5+xnaAQCgcDkV1991aeq5rmJ+THPeI4fWm+OrX7elwCjwbbthu3btz89gv2yKxIgARIoKALc7xSUublYEiABEiABEshIIOALTLaKjtwCETfaGNPXTyyV6x5pbzb7s7TFSdCvp5Z8Q/YfXSaK7BofxQ9tz6RbnUS/ToMGymtmWYLvxpImZpraj2FHrhLL8ykFookNTUkMOBghl5H6iuplCvnPLHomM5zRND0qsD7S0LYhYzLR+NyiYnB3LONNdttq3RBs3/Ck2/UZgf0rx+/7kAKfy6I/iCjku0Ww74wojC4qmogUgFvBcy6sTCLAL047fMadq/auGkoCw7TLz2G9sT6kXSzr2obWR9NqitIJ+rsROdES22hCsmljfgnYyxrbNrnSdQTKF1/gsl+zhiMKvUN7Jn8jU9BAiqAfeEEg82zYfkGqHkiBu9a0tQzogYYr6Nfw5J0u71G9Cv3CCYfP/Kob38jB3hHE7keWHv0WFO/N0b/dXnKsRwIkkGcEKOjPM4NyOYMJOAj6PwuR6Y6izzTwFFh1cnf3LdmyUhsRunq9RrAbFTHnUJ4T4JpgKPS4U5s6v//2vn3A5xM+u6MpFPp0tv6v8Psv8vRnouo/xtpBFD4UQf+SmTPPtiyraSDIINtE4p+rrpFw+Mbg3r0vZ2qy1Od7p6OoPfM4B2MMzWkGwyoO2b+fVdWtInJdtuCChIGfU5HFazs7f5xuMg6nJ3xfREyWucFi/v4OBrLDJ/YX8PsvU8CIss/McdGDxOaZ2gZmzJiuJSXBHP26AcDrY5HiuQj6zckTZj3pAkUGTtiIzVnqfL46iJgNS0Yhesoas/ijg6A/BMC88DVCAlcZ4xT4kQ1UWyKvF1VzEoFbO0VE5JPBzs6vp8tWnyzoN0EKAIyPuh2jV4EPntzdff+BkpI7BTAnQrhaF1SftEUWrguF/pTN7wJ+/6KYj8ZPOsjWxHz+lKrWre3q+olT5ZRrVPVpE42d7hpNOL1goLvY6ScPD9wf3cyq3xiu/j9w2R2rkQAJkAAJkAAJ5CEBClzy0KhcEgmQwJgRmDt37plFRUVXqqrZe88YoYH3G+G+iLSLSMfxxx//EwZqjxDZUezGCAwOHTr0z0bcb0T+ImIyJJ4yQkOabI0NkUikcceOHc+NUJ/shgRIgAQKggD3OwVhZi6SBEiABEiABLISCPjmnyRFxQ+LYEHWyoMrHBSVaxram9PqOlIE/TDJNGW6AKmJ3dIPvmr64TNuySbOXV5RuwTQ+91qDfrer+8XwJwIZ7J8R8tICvqjmeaP33dHjms103hKIHUNbc2O79fjc42ephA5ehcEJlO5O21Af+NDgN7S2LYxmjAwk83NGl4+bt+dkBz0B8BvYicExDUFWQX9Q2UlwJpI8aQbgzuDGXVLbv06xvS/IDAnKbguxpdUtSbYvtE8o0gpToJ+iJiTKr4CwK324klPUWTh6sc3Z9J1yPJZtXVQzVlzk42lg6D/oNGOSBo9UPK1NBxBvxgfV1QrsMylUSJQ/WRj+8a0Gh3TT9S/j993t/mry37NBbMD0CMCMacemJLVv932zXokQAL5SYCC/vy0K1cVI+Ag6H8+9vLHfDk1R+jsFctaC9WnIXKuqpoNhzlOqigBYhgiK5o6O9elA5tB9Pxs35f5hwSICru1X1xvjhp7Z9IX5P1ivqx1daV8WQv4/T4FTFb9adHxVfcUezxVqzs6jPg5bVnq890sIuaLRLykBALkKujPsM7fQOSHovp/0SmKnK+qNwgQj6Dtn3oWMWzA57tYRcyxR/1BCP3FZFTfAJGNotqtIiVQNcesL07K4G5E9PPWdnb+ajgXgIOgP7E7E+H8E1XdbIn8wthTgLnaf+T75MSKJpO5RiJV6/bs+YvTfJIF/VnmnCLoT8MqOj8AP+j7EmxeWBvm74pltDsraYwd0t0dyBRgceOMGd4DJSV3x8Teic2PCLDNfPE049iqbxPDQMS8bE+8duJ2/4N6POXr2tv3JXbikKE/m+kGCfoDpaW1qmqCBxLZvwTVBgG2WyI/j/T74MUA3g8gmcGXmkIhExWesul0EPSnXX+Ge4dp8xBU/xkiF8Q6eAnARhFpBfCqrWqOfDP+849J94RXBFgQDIW6HP3H57sfIgOR/0l1ftN3lJzx0Se03x7lsWsmef3muPltAN4TGzvFvyEyB6pzkh9iqMjqA17vytbWVnOigGNZ6vcv7bsHmE19qn0sqxWqERNgpapmE3VZou8o8DMbmLc+FIr6cWLJco2mzCVZ0B/w+c5TERPsZIJO4mXQfQYiHrXtSogYEckJCfWyBltkc2J+TgIkQAIkQAIkkN8EKHDJb/tydSRAAiNPoKam5pRwOFwv/fsvc4T8cJ9Xh42Avy9TmXmWtm3r1q0ZM/+N/IrY42gRmD9//tsty1qgquY5ihH4e4c5lqpqu2VZDUVFRcGWlpaUkzGH2T+bkwAJkEDeEeB+J+9MygWRAAmQAAmQQM4EogJmu7sJiO7N4qVfpyD4gW3rjy2P/h22vB2QKwHMS9IQ/Nm2ZHawtfn3ToMnC/oBDNb4QPdCsVYAk/TtXBVZIE4aH8iKxrbm9Bqf8uqLRaRFBmtTzJR+A5XNIvYTgEyBoNJWVMvgd8YDUx9BQb8sL6/+GET+PVE3oMBLFqQBsFuh6H+/DqwAUJmkL8go3k4nRE7Tf8r7+2hWdsU1a9pb1mZwGsc1GG2WAm1iEmlmtlu864yC5wyi6t+oyg8t2FHdkg3rfBE1wQtGi5FYvt3Y1vLRbMEJLi4Oqa+o/aJCP5NUd9A81JJToY46sbQ2SxH095/GYCc8C/kjoBv6tCZdGf1UcN/zcugD6XQd9RW1tYrBmpsBnxB7u3qKfo7eyJsURtciKZobgXypoa3ZWXNTGZgi9lEzR6MFyVpGUtCv0H0COSM26BGodsKS9WLrfoW8DYKFDrq9bEJ71/4dve+JlCbryGLzyTZOVlasQAIkkN8EhvuCJL/pcHUTnoCDoD++ph+Lx7My2N6ecixUnc/nh8j6QaJykeALXu+Vab7kmCzh34TIhxOAHVHgE9ZZZ93jkPVLAn7/pQp8LzEbezoBeIroWfWwWNaCYGeneTnpWK6rrJz0ajhssqob4bspjuLgHAX9Tus8aLJiBzs7jQh/kCjaiMFfLCm5LXa6QFzknTY4IhosUFz8KETMxqO/qO4pUq1v2L075aip+ksueUOvSEPiSQEKNJ7c3X1NttMUMjl2OrGwsQ8ikavW7tmT8iK4vqLinEhv710KXD6ob9VvN3V1OW4E0gn6jZBZgM9PKS7edn+aI9+v8PtPtYDtArw9YbynbKB+XSj0o+T1BXy+ySpya8wWA+JqBb5zoLj41nRf3utKS5dA9ZG+7O/FCX3uKCoquqGhrS3lyLZAefkFGok80CdYN0EEx8wI5Croj6hIo2XbX8HZZz/plDkvDYMmUb0p2NX1YhoGdwEDx1gZ/3pavN7Zwba2lKPWMwj6HyqJRG5+eM8eE3k/qBihuC3SlGSXeB0T0ftQiW3f6tBWlvp880TEnPAxEMyiqnev7eoydksJOHDI0G/GMVHc167t6tqe3MZktsNzz31UVU0m/5Sgi74I4udi1/LO5LZXzZw5rdvjuScWGBJfz/4IMHt9KPRLp+vJXJ89lrVNgDcnfJ7WPkv8/ndbgAnOSDyhwjHgIoOg32zE7i1SvbNh924TZe6UHcCwvktEbkm4zzwpwOJgV1fKQ6OAz3eSitwLoC5hHRnXnun+ws9IgARIgARIgATynwAFLvlvY66QBEhg+ATmzJkz3ev1LlPV5Q4voIcygNnPbbNte2tJScnjLS0tfx9KJ2wzcQjMmzfveI/Hc1ksOYtJ0OJ04mUuCzIvxh8ziSMikci6nTt3jkimvlwmwLokQAIkMBEIcL8zEazEOZIACZAACZDA6BJYVl79/lhiyXiG94MCua6hrTlFM2JmUl+x2G/DXp8onBfIFxramm93mqmDoD9e7ce2WiuD7RtSND5OYwAIPm8dctT4OGQON2McUsiH9bSSB5L1CQFfYLLHe/RWBT6fkuhR5LY1u5pN5vRhlRWzaufaqhsS+o9A5U67t+Qzwa6gSU43qKyoqLnM7k+ud+bABxnE2w52y9h/oHzxBZbYg7QfJqu8BVmQ7iSA5IzqsXn90lK56pH2ZgedzeJzVOy7oEk6mywZzOsrqpcrotqKuI7liIh+InLq5BR9ltFJePYfuVlVTGb7uFbmFRG7umHXpvbhGG155aKL1LYeS/DtCKCfsU+b/B9OOrH6itoa7T8RIiHDvt7d2LYxRRPiIOiPT/WgQG+JnDa5MdVP559kFXkbo0kbj5VnPLZdubpj01PJa73Gf8WpYW/vdugx3ZGKNGm4+6Zg1zYHzU1gslV81NjrvQl9PW0Ds4NtLamam/SCfvMMptGG9RWcVuyoBzL9DydDf8I18aiodWtD24ZkfZPUV1QvU8gPEq9pVdyxpr3l005+MVb+PRyfZFsSIIH8IEBBf37YkatIQyCNoD9rZvKlfv/VApgvUvFNyO9FtTLY1WUy7g8qKRn0gSMicn2ws3NNpojOK8rK3u6xbXOUWGLWbEcBq0O2/S80hUKOGxwzueWXXPLWiGWZDNTxiMOQdHcvTM7Gnoug30HgbIIWrlkbCmWMwA34fLf1ZdU3UcT9RXWLAEuDXV2DNh0pAnfVJ22RhetCobTHPzlk2s6Y1dzNheIoFnYzl8rKKRoOPwwgfkxSRsF4GkH/faJ6azKb5HnX+f3G9mazGGeaVpCc0Fbq/P4PADCi9rhfvwKR6qbOzpSNSuw0hs2x7HjxbrJeO0YADctq1P6s7v0mz03Q7+r6iWXnNxH10bUosNvu7a1e/8QTB9LZ+YqLLz7ZKiraKMAlA3VErm7q7DR2G3xdl5XNUNvekXRc2Q9O6u6+KVPASIZAgKxtl5aWvl9Uzaka/fYR+bnX6539SGtrSoY4B0H/QbWsqrUdHXvSrb+ysrLolHD4O4OCGvorZ23rGECh+v6mri4jdh9U0oyT1XfqSkvNSQIbE04jcQy4SCPo3w/VK5q6ukKZrvMVlZWn9PT0PAbVf+p3Tj1sW1bNus7O/8nJb4BBp0VkGpOfkQAJkAAJkAAJFBYBClwKy95cLQmQQG4EqqqqZqmqyea1JCl5QG4dAa8C+B9V3RaJRFp27txpTqBjKWAC8+fPPw/A/FgG/0sBHD8MHN0AmgB8d+vWrWkTqgyjfzYlARIggQlLgPudCWs6TpwESIAESIAERoSAgxA+oirXrWlvfijTAMvKa68WiQqZYzoF3eOxtWp1x6aDye2cBP0K7NDiSYHgzmDa4OvUMfB7u0grg49vTNH4LC+vrYeomXNcNzHk7PMjkaE/TYDBqumHz7hl1d5VPenY1pctnqmWvSWuaTCCe7Hs2Y2tmwYl5QtU1JxrAUY/dG6sr0zC84HhrqqsOrvXLnoUwIyEOTROP3zGNcnzMhqB0+ypJgDAnMoQLxlPDTCVAnMC0yV8NCjA3IR2aTOY11csPkdhb+sThL91YC2qn2xs3/j1DPosp0z6q5+3Dq1Ml/zSzQWzvKLmJvPsIKHuuumHz6jPZDO3fuok6Df2VdWaYPvGJ9LNL1BZe55lq7H16+N8BLKkoa25OblNLDv/gOYGwO6wt6h6/WPr02tuZl9xcnFPr9F0HNPcQK9ubNuYqrlxFvQfEej1DW0bM+rpor5RtmiGZVkDmh0FHldr0uJga9A8FxxUls2q/biofjXp19muoRS/SDfGkP3b5xgEwQz9bi4w1iGBAiZAQX8BG78Qlu4g6H9OReat7ez8Vab1L5k582zLstogEv9Ce1Asa26wo2NvUrvUbM9AVuFuvI+UwIE0GcOv8Psv8vR/wY5n73YU6Mf7rfP5boJI4hdHR/FpLoL+Or//TgAmMjRe7nuhuDjt0UzxSg5C4BSWK2bOPC3s8ewU4KJYu7ComozZ5nj0jCVF3A7c0RQKOUZMZuvLfJ4iFnYh+B2wZ2nphaJqsqMfi4JOI3pOFvS7EaSbcRxZiVwb7OxszLY+c2rCgZKSBwUwGfCiRUVWH/B6UzYqgdLSMrXtrRCJvwBNdw2kDLu0rGym2IM2jrlk6HcMakkepK609FNQ/fLA70U+3dTZabLPZ/MX0+ZTCZXuagqFPpTcyEGY7yore1TM3tOzGqqBhD5dtV1aVvZG2HarAOfE2r5gNq7BUOinKev3+e6HyMoBO2bI5p/Y1sGuyHQSQGLbOr8/md19TaHQ+5Ln5nC/crV+w+7knp4HRPXYJt8h4MJB0B9R4Lq1oVDGB0VmnsnBTumCTRx4D76nqj7Q1NV1XTZ/4+ckQAIkQAIkQAKFR4ACl8KzOVdMAiSQmUAsG//1qmpeciYfcZ4LPvPSvllEglOmTNkWDAbDuTRm3cIhUFVVVaKq882731jijWnDWP2vVPW7JSUlDzQ3Nx8aRj9sSgIkQAJ5QYD7nbwwIxdBAiRAAiRAAkMmEBN4tyUIw58usnorHm7d8pdMnV5ZtuiNEctqRew9uEL3CXR2Y9umXye3cxD0P2dFMO+RzpaMGh+HuTmKZq+rrJx0RKcGoageGDtDZvvE+d0440bvy8fvM6fOm0QF0TISgv5llYvnSH8y0HjG+V8LrPkOWcWTccnyippvAvhwpvksq6i+WSAmsWBs0mi1SyZdnilAIl61ftaiclXrWFI+4BVbdEFw18auxMksr1j0VoU8JpB40tEwICsa25qNYDxjubKi+vwIxCTgiydDTSt4TlkLsMXumbTU6RSDxEEdghrSZq7PNt/458sqau6UBA2VG19YUVlzim1HtV/9CQjTnEbgIOiPqOota9o3JurAnKYq9bNqfqiKq7P5aP2smk+pYkBzI4JPN+xqyaq5WVZe82WRY5obBe5a09aSqrlxEPQL5EsNbc2fy5QcNz7vYQn6BT8r7ima92Bo/f5M9lw+q+bdqtguwAn9F7T+wYvi8ofa1+1LbJd8D+vTHLn27/rKy9+gdu82QN6cyeZu/Y71SIAE8p8ABf35b+OCXqGDoP+hplDo2mxfDgL92dbNcVaXxQBGIFLT1NlpolsHSqCi4lw12Z6PCf9zyhDvkAXdHC10dVMoZDYBA8VsKl4Nh4PAwKYi7TgOguK0Ylq3gv4ry8pODEciWyAyM/Yl5rBY1oJgZ6erLFUpQuAkkW5ytnUAj0tx8eJga2tKZGWyQzsIr3dMnjLlige3bz88FOd3EAu7FrKbnOpLfb67ROSWgbFFgi94vSlHuaVk6HcvSK8HkBgtnjG4I4WX3+9TwARK9L/MTBNE4mAzx3U4MXbrVw7X2Us2MG9dKPSjodjOTZu60tIlUD12qkQaYXayX7kVfps5OAQbuGJXW1o6tVjVHEU4K/5FPk0gERwy9LvKGJ8SrKTq+lp2y87h9IkfNIVCN2S775o1O9wLUoIGHIJunrZtu2Ldnj0ZHxSZ/h2CtVwFGwR8vrMg4ov7mFrWCy8UFXUMJ2Lfjb+yDgmQAAmQAAmQwMQjQIHLxLMZZ0wCJDA6BBYsWGD2UEbEvyz5OPocRjSZ+jaoatMLL7ywfe/evWmz0uXQJ6sWEIFAIFD8yiuvzBWRgKouFpH+F7S5l7+raoOImKz9o/bcKvdpsQUJkAAJjC0B7nfGljdHIwESIAESIIF8IVBbWjt1kkdbJOE9uG3bc4Mdm5ITaiJZ0C+Chxp2tbjQ+ASmiH10gwzS+KCmcVfLII2PgzDXUaCejn19Rc39ChxLvCdy25pdzV8bjq1SBNKKO9a0t7hKYhmorC6zbDH6j3iixuDz1qEBfYrJgG+Fj2wGxB+bYwQqVze2Nw/SJKWbv1NmcoF8oaGt+fbENssrqq8CJCEBn4bs4skL3QQNOIjXHQX9TidEpMs+77AeWV5e830Irh/gIKn+kYsdkwXxgN7d2LbRJEnVTDxPx5QyRHBKvE7Ei67kkyQcmLgKnjF9pmSrF9zXuKslJVFjLmsdbOvaJcAxzY0ADzS0taQkQ0y2lwIviWBe464WV89VhiPodxuc4MD5BduKzA22bh6UdNPBv9OeMpLM1cFvmaF/qM7HdiRQIAQo6C8QQxfqMlME/S6zKjsIjaGWVbu2o8OIbQdKXWlpFfoFuP1HcanuKfZ4qlZ3dKQcDZbOBm6zXtf5/clC7i80hUKDviSbMVKyfKtuEWBpsKvrSPIcXAuv/f53mGPMgNiXSpGfe73e2Y+0tr7gxrccAisGiY9Tsv+7FLebsVdUVp7SY4IqVKMRrLkIr53mPkxBvxFzD/aJNKwcRM+uBNl1fv/3ALw3Ye45nUiQEpwBpASrOASQAA6Z0tPZ3rVfpQbO5BI84cb1Uuq4vScMS9Dv93+8T6xw7Divod930vIYsqC/vPwMiUTaBXhTDI5r5m7YpfGdpU2dnVkj7818kjPoOwX3uPUvJwdxurcDaBLVm4JdXS8OyanYiARIgARIgARIgAQSCFDgQncgARIoZAKVlZVTJk+efI2qvj8h01iuSA6oqkmyEezu7t7JQOpc8bF+OgIzZszwnnrqqXNMPgFVvRzAiUOk9RMA3/V6vQ+1tLT8fYh9sBkJkAAJTEgC3O9MSLNx0iRAAiRAAiTwmhPIRdCaIuhPIxZOXpTDGFDR2jW7Ng7S+KRmw1fXwlwz5kgL+q+ZN+/47qMl6wWYG1tTWC1r0ZrWDTvdGC5ZkKzA42pNWhxsDUaTZwYqF77Dsj3HtD5Azpnpk8XMRjtUMql7UJLNlGz1OQQluBX0O5wC4Frkblgsr6gxiScGMty7yaifyQb1FbW1CjU6iH69GHBQINc1tDUbn0sr6h+KXdNljnfqK1nQn05w72Yezv1X14hKc/wzt4L+dKcRpJvHcAT9bm3r1veG49+53P+GahO2IwESyC8CFPTnlz25miQCbgSoTtBcC/qThbtASjbpbEZJEYCnyU7vcBqAY2b2utLSq6B6LPJV9f1NXV33Os3DrTDWQZC/cUpxceD+1taj2daX7XNHATDwVQF+nK2t+dwGJgnwib4XvRcOfEm2rLnBjo6UaG43/Q1X0J8sSFbgGVhW5dqOjqcSxx+KoN/tyRHZ1ukQFDAomMBB9J9T5ny3fuWwHtfi8mxrTPe523sCBf2pBN2wSw6wgephiHxRgEH+n84+NnCiAF8CcKqp4xSg49a/0m78SktrTVa9pAyRL0H1fo/qKvucc34XDAbNaSksJEACJEACJEACJJAzAQpcckbGBiRAAnlAoKqq6mxV/SiAGxMywuWysoMmC79lWU1btmzZnktD1iWBoRKoqqqaZ9t2ndE3DDFz/yEA90Uika/v2LHjuaHOg+1IgARIYCIR4H5nIlmLcyUBEiABEiCB8UMgF0HraAv6k0Xdbk8AiNMcaUF/qiBf9wl0dmPbpl+PhAWTeTqJ8bONkxIUoPoHL4rLH2pft8+0NZqfIzo1CEX1sb5kaWNbs6ukf65F1ZWL54htbwJQHB1H8Cu15SsWbFe6JVvkXQLcFp/jcIXuxq8tu7sJ0PkJDI3O4EcQ+abtLdnu5oQCJ/4pTJKYZ7IZBf3ASAr6Y6dUrDbPj4bi37nc/7Jdi/ycBEigMAhQ0F8Ydi7YVboRoDrByUHQn5wt3VWW9cQxcxAOS53f/31g4AioVwRYEAyFuuL9mS8SJ/f0PCCqV5rfpROTx+u7FcbW+Xw3QWQgUhUuM467cbza0tKpxf2nHMxyU99FnWGJwocr6HfbfiiC/hUzZ54W9njaBHhzjMOQ1poydpI9Hdawz2Pbsxt373a1aXTrVyMp6L9xxgzviyUll0JkCVTL+iKrTwdwclZ/SePLOVyXKUNk45tuTrnwGK8Z+pfMnHm2ZVltEDk3K3sXFUZF0B8IePCXv/w/FTGBA/Fo+cTZmNNMfgNgi8e2H6LA34WhWIUESIAESIAESGCAAAUudAYSIIFCIlBVVfVOVTWn1BlRdFGOazcvOLcZQfTUqVObGVidIz1WHzEC5nnqpEmTTPD/e0XEvIS3cuy8V0TWiMhXNm/e/Isc27I6CZAACUwoAtzvTChzcbIkQAIkQAIkMCYE6isWn6MSCajKAgHeAuBMF88IDtq2PTfYsSklSeNoC/pTxM6CTzfsarnDLayRFvSnZJ3PQbjtZs715TUfUcE343WHImLPJrhPFiwr8JII5jXuavmRmzlm6z/ex/KK2iWArnXTp5s6Q2GR3G+gsvY8y46eNHlBmjGfB2D0E8FcBP6vhaD/xhk3el8+ft+lAJZAUKaK08WF5ibfM/Q7CPJzOkWDgn43VyPrkAAJJBKgoJ/+kNcERl3Q7/PdD5GVCRBHU9CPgM+3QEXMl8H+iFNg0HjJWfxVZPUBr3dluuPJ3QqvhypQduNcDuJxN80y1RmSyD3eoVtBfroJOAQoOM5nKIL+4c4tPuds9nTrF+kYuG2fi4A93VimDyYJ70gAACAASURBVDsc/pAAHwNwQs7OQ0G/6+vFzf00ORAiZ3skNRgNQX9sCAn4/ZcqcA+Af8wyz5cAfN/2eL6xrr09mmWAhQRIgARIgARIgATSEaDAhb5BAiRQAASkqqqqWlX/dYjJGf4kIv8tIqs2b9781wLgxSVOIALV1dVn9fb2GmH/e1T19UOY+v8A+PrWrVs3D6Etm5AACZDAuCfA/c64NxEnSAIkQAIkQAJjRqC+svZdauu3AVySJolaprmMG0G/20ze8cWMtKA/ULZohmVZOwCcGB1jhAX9I5GtPZvgfriC5Wz9x9knr2W4zj4Sgn4zh6tmVk3rLS76EgQfyBLMEs3eLypfipxesjVTcouxFPT3nzRw9EMKfEyGoLkpQEF/2vuXk08O9/oYrp+zPQmQwMQjQEH/xLMZZ5wDATcCVOf/UCunaDhshPOXxT9Xy6pd29FhMskPlKFmyU7sI5dM4LEM7TsFuCjWx+NSXLw42Nr6qvl3oLTUZJMyx1aZrNPmy+DVTaFQQzpkboXX2QTgOZgkpSoF/QNIsgaDUNA/2H0CPt95tkiTAG9P44NHoPpXiGjC58cDOG3g3xT0F6qgP+oCgUDAE3nmmUssy7oZiB4BODXD/ewQVL94Ujh856q9e3uGc99jWxIgARIgARIggfwlQIFL/tqWKyOBQidQVVVVoqrXAfgI+jPu5VLCAJpNNv6tW7du7z9UkoUExi+B22+/3erq6ppnWdZ7VbUWgDeX2arqr0XkG1OnTn0wGAwa/2chARIggbwgwP1OXpiRiyABEiABEiCBYREw71etvx75KERMVvt0p/WZrOSHEwYy2rTTAUyO/Y6C/hgICvqBiS7oj/v5FbOvOLm4t2clIO+BRpMKGt1WurIbdmRlY8fm3zlVGCtBf/SEAdUmaAbNDWAScqTV3FDQn/mWSkH/sP7LYWMSKEgCFPQXpNkLZ9GjLuj3+78H4L0JRLOKspPp5yLoN23r/P47Adwa3+iIZc0NdnSYo8ikzu//PoDrY5/9XlQrg11dz6azuGtBv893E0S+O9BPGhH0UDwrFqTQJsCbHdY0lC6H1Wa4onm37YeSoX+kWGUL0HBYwz6Pbc9u3L37127guvWr4WTov8LvP9UCtieJ+Q8B+IGKrDr56NHfOYmu3d4Tcr0uE7lk45uOYS48hhpM5NY/nebohl3A73+HAiaDwCmmD6cM+258KFMdt/6V6zjRh0/PPvuGXpEyARZB1QR0nZzcjwKrTu7uvoWi/lwJsz4JkAAJkAAJFAYBClwKw85cJQkUEoHZs2ef7PV6/wXABwG8Lse1/0ZEvm/b9n9v27btxRzbsjoJjAsCNTU1p/T09JjnreYZcPz5pau5qerzInK3x+O5Z9OmTQddNWIlEiABEhjHBLjfGcfG4dRIgARIgARIYIwILCuvfr/Z5ySJlX8Mka9Zov/zSGvLC8lTyUXQumxWdY2omKQA0eI2i7rDGFDR2jW7Ng5K2pmSsV7w6YZdLSY4wVUZ6Qz9yysWvVUhjwnkjOgERjhDf315zUdU8M1ceSbCyCa4T2avwEsimNe4q+VHbqBm6z/ex0isxc18RqKOYeLBkXfZEZkrltEe4MLkABgF9qtqTbB94xPJY46FoP8a/xWnhr2925PE/IcU+IEnglVTj57xu1V7V6UkOnR7jeZy3TsxTw52UeBxtSYtDrYGowlvE0vyde325A03vuewjrBa1qI1rRt2uvGV4XJwMwbrkAAJ5BcBCvrzy55cTRIBNwJUxy8GlS4z9Pv9H++LIv5qQh/3NYVC78vFEHWlpVVQNZuIeHTmoKz7yX0FSkvL1La3QsRkGjclGkQQ8PnOUpFWAOf1f8/Xu9d2dRnhf9qsZ26FsSkcgY1TiosD97e2Hs1lrS5Zh9W2F63dvdvVl5/hjp/cfjiCZ9PX0rKyN8K2WwU4J9q36tO2bVes27PnL4ljDUXQ7yD4jkCkpqmzc0suHOqyBKJcWVZ2YjgS2QKRmbF+X7KBeetCIVcbLrd+lYuAPXl9dX7/7X10Pz/we9UnBVgc7Or6fSYWbu8JFPSnUnTDbrjBIG782K1/uekrU5149n6xrK9L/1GR8RJR4Lq1odBDwx2D7UmABEiABEiABPKPAAUu+WdTrogECpXA/PnzTxKRTwAwYv5JOXJ4yLbt723fvr0tx3asTgLjmkBVVdUsVTXC/qtznOiRvuQHd6vqVxjckiM5VicBEhhXBLjfGVfm4GRIgARIgARIYMwJBCpqzrWAxwCcGxs8Auhn7NMm/0cwGIykm1Augla3YuHksdwK+pdX1NzUd1rAQDJLtwED8fFGWtCfLChW6D6Bzm5s2+Qq2WI2J0jmaZLzlUzqvuLB7dsTT1DI2E2gcuE7LNszkNQvOejgusrKSUd0ahCK6nhHTsEU6QZxI6o2bZPXAsHGyXJoRHRL2TgO9/P+7P29N0PxMQBTE/rbHfYWVa9/bP2BxDHGQtBfX1F7u0KPaW6AJ21LFgdbmzNqbtxeo7lc9058x4ugv7Kysug0e+pqAIFj85SljW3N69z4xXA5uBmDdUiABPKLAAX9+WVPriaJgBsBquMXA7eC/hzF+E5j1ZWWfgqqX074LGNQQGDGjOlaUrIZgD/WJhoAgO7uMhXZAKAYQFhUjbh5ayancCuMTc66DZGfe73e2Y+0tqZEVw/BCc3JAj9MehGW80kHQxjXscmwBf2XXDJHLGtTzA5G0L+n2OOpWt3RMSgL11AE/WbC2cT42TjUlpZOLe4PIJkVq5sSFGC+kJ7S07Maqse+kIpc3dTZ+XC2/s3nrv0q9To7mHDiRNqhUgIOVA/bllWzrrPzf7LNz+09gYL+VJJu2Dn5l4gsCXZ2DmRRyGajbJ+79a9s/bj9/MYZM7wHSkruFuDGhDYjFtTkdh6sRwIkQAIkQAIkMDEIUOAyMezEWZIACaQncPnll5/Q3d39/1TVJImYkgOrVwDcJyLf2rJly6CkBjn0UTBVT+vUUz2CkwCcJIoTbeAkSP/fITgZihOl//PjbGCy9D/vMz9e86cCxQm/S3wRbBiaTGUmg1o49mf07wL0KBBWoMcCjtrAqyLYLzb29QVuHLCB/QLsh+BvFrD/L35Je+rnaBpKVU0WfJNk4l1A9Mj3EwFMi/0YJibByEuxH/Ns8s8Afhr7+V8RGfQSfDTmWlVVdbaqfiSWtd/MzW05JCLf7ru2vr5lyxZzzbCQAAmQwIQiwP3OhDIXJ0sCJEACJEACI05geUX1VYAkJj1bN/3wGfVOWbwTB89F0OpWLJy8OLeC/mWVi+eIbR/Tc0D3eGytWt3h7lS1kRb0XzNv3vHdR0vWCzA3tqacsn9nM3KKGB/4vV2klcHHN7re8y+vqF0C6Nr4WE5BAcsqau4UwDxLihZV3LGmveXT2eZnPncr6F8+q+bdqtguwAmxfnNei5v5jGadQHn1xSLSIsCpmew92oL+K8sWnRixZAswkOTzsIrUrNnVnFVz4/YazeW6d2I+XgT9Zm7Lymu+LIJPDcW/h8thNP2RfZMACYxPAhT0j0+7cFYjRMCNANXxi4FLQX+gouJc7el5DCLxCORXBFgQDIW63CzBQZwPuBBOJ2UnP6gi82DbK0XkluiXY+CXxZHInEf27Hk+0zzcCmOdBNRiWQuCnZ0dbtZZV1q6BHrsC378VIF42zqf7yaIDERBAwhJd/fC4N69L7vpfyTrDFPQL0t9vrvidojN6wdNodANySclDEPQX993CoPZJMdPdMiJVcDv9ylgAj2iLxsVeAaWVbm2o+OpRI7J81OR1Qe83pWtra292Xi79auhZuhPPgVBgT+ox1O+rr3dvIDOWNzeEyjoT8Xoll2d338nEjfrOfhONvuZz936V3Jf5mHIkVdf/V5MFGA+fllUVwa7un6Rbdwlfv+7LWA7Yg8HcvG5bH3zcxIgARIgARIggfwiQIFLftmTqyGBQiJQWVk5ZdKkSf/at1cyIuXpbtcuIn+2bfuu7u7ue1tbW1OOvHbbT77VOzukkzWCN9sWzhMLb4KN81VwngDnAzhrAq33JWhU5P9XKJ6BwDw/+qMleCpi4+l9pfKn4a5FVQ2T+bGfivgzq2H0uwfADwCsFpFDw+gna9Oqqqpptm2/T0Q+hPhpnVlbRU9WfUlEvnH06NFv87pxAYxVSIAExg0B7nfGjSk4ERIgARIgARJ4TQikiFpFbluzq/lr2SaTi6DVrVg4eUy3gn6HUwZesUUXBHdtdKXxGWlBv1nHcMTCV1VWnd1rF5kTEqOaJQUeV2vS4mBrMPqMJjAnMN0KH9kMSDxhaAQqVze2Nzdks5v5PJad/AEAV8brO4n1l5fX1kM0QceiIbt48sLgzmBWzY9bQf+KyppTbDt6QsQ/xeaS01rcrNdtnVhgyL0D9VUebWxvNs/VshWpn1XzQ9VjJ/+pw3U0BoL+N0Ysq3XgWYbqH7woLn+ofV1WzY3bazSX694J2ngS9NdX1NYq1GTkj+m03Pv3cDlkcyh+TgIkkH8EKOjPP5tyRQkE3ApQU7/sV07RcNhku79s4EupZdWu7egwmc0HivnyenJPzwOiOvDl1bwwOqm7+6ZVe/ea7FcZS6C0dLmqmuz0JsOWeZvztHi9s4NtbU9nauggNv6miMyBavyL611NoZB5kZSx5CKMTRbpmqxrLxQXf8CFwDtZ5B5Jzth9hd9/kaf/aLaBKFQRuTbY2dmYbQ2xzyVQXv7WE//+9/9zwz1TnymCftXDboMXAj7feSpi1vH6gTHSBGgMVdDvEEQSdsvKZBp/saTEbCquH/DrNGLrZOE/AFfZ802/gdLSuapqrp/JUbdOI7gfqqDfwf8dgxIc7CwBn+82Ffn3gc9UH2jq6rou5R5QVjZDbdscG2eywKVdg5Mvpdg2zRgu7jtpmdf5fPdDZGVCH65OtRhOwIrb+2nA51uQcFqImeJBtayqtR0d5oV61mL89OBxx50fbG83xwhqcoNc7luJbc1Rf6+Gw0Hg2FF/bgKoTB9LZs4827KstnjwFgX9Wc3ICiRAAiRAAiRQsAQocClY03PhJDBhCdTU1BzX09NjniGZI79N9nO3ZW/fEeHfmDp16ppgMBhx2yjf6p0d0vNswVtVcZEoTGb58yA4D8Dp+bbWdOsR4CkFnoLgaVU8LYqn1cLv9vnkf53aqOpxsWeuRsRfDeANo8TKZPI3zwFM8o0fj9IY0W7NM+KSkpJlfQEE5uX9P+cw1oE+Hl+bNm3afwaDwSM5tGNVEiABEnhNCHC/85pg56AkQAIkQAIkMG4IpIjZXWZhr6+8/A1q924DxOybTTlo2/bcYMcm82xhUHErFk5u51bQ7yRQB/TuxraNJrt8yrvpxHECvsBky3vUZKqviv/eSYydq8FSTw3ArwXW/Ia2Dc9k62tFWe0C24pqM2KaI/ygsb1lUMLJ+ora2xX6+YG+FK12yaTL3Yjt68sWz1TL3hLXTQBwDIBwCJQIW7YsfqSj2SSbzFiWVy66SG3rsYSs9en8Q5ZXVN8F9Cc6jZYc1mKqm6AAC72THm4d3umSwznpoX5WzadU8eVMPjTagv5ksTyAZzy2Xbm6Y9OgRKAOhjM2uA04prkR4IGGtpZUzU1lYIrYRzfIMd1d2uveyUHGk6Dfyb8BWdHY1mxE/hnLitKaC21PNHnkmdnuf9n64uckQAKFQYCC/sKwc8Gu0q0ANfXLvjtBv2nnIHw+0if2vGZtKDRw5JSTAZb4/f9gqW6GyAUJn3+pKRT6XPaNgm+yAmshEt8omOABKxoNmIMAPRdhbLKIui/Lvqt1LvX7lwrwYIK4O+X0ALNpOiUc/k7smOo4jv2iWhPs6noiiwNLoLT0Y6pqRNrrRfWmYFfXi0N1egfBs+lqh3R3BzKdGGBEyAdKSu4W4MZjm4f0ARpDFfSbvpNOaDCBIE/aIgvXhUIZs6Il28JstiBS3dTZ2Z5yDfhSfMwVBye/HmlBv4ONIgpctzYUSjzeL3lJEvD7VyrwX3Ff7N/gUdAvljU32NGR8rAkGaDb+6lDoIZrH024jm5Q4E5L9TPBrq5BL7RzuW8lr8Eh2KJVwuHLs50G4hCksCssUtPc2Tmqmf6Geh9jOxIgARIgARIggdeOAAUurx17jkwCJJAbgUAgMPmVV175oIjcBuB1LlubF9sb+zKof3Pr1q0mi1dhFFU5rQPneopwIWxcIIILFbgQwFsHPWMoDBruV6nohuAXCuytORl/veUsTL/oeLxNgDIAJe47GpGa5tnX1wG0iEhGgcZwR5s/f/6lMWH/QgCu3r+o6vOWZX0FwHe2bNnSPdw5sD0JkAAJjBYB7ndGiyz7JQESIAESIIGJQWDZrNqPi+pXE2a7O+wtql7/2PoD6VYQqFx4uhXxPAJBZUKd10zQb+aQIoI32hfFNWvaWzJpfGR5efXH0J88MJalGxgJQb9TMEKf+HfV9MNn3LJq76q0iUSvvGzhP0R6PZsBxDVHjiJ6BzFyBKqfbGzfaPbJaffIJru/hI8GBZibYLvG6YfPuMZhXqlie+BJT1Fk4erHN6fVsaQZI61/OAjRzdSysjKVEnidIZDrGtqaTULXIT0jCFxWfZbVK+bZmEnqYEpYoNc2tG3MmLTUKSgEkKXJwvDRFvQ7nIoQUZXr1rQ3Z9Tc1JfXrFQZrLkpBEG/eb6TEkwyCv49Mf4n4CxJgARGm4CrB8qjPQn2TwKjRcCtADV5fCdBqjpk6I+1kzqf75sQ+XBCP0bs/gnrrLPuccpStsTvf7cFmCOs3hhvo8AvNRKpWrdnz1/c8Fjq890sInc71A1Jd/fCbAJV0y5HYazTOg+KyHXBzk6nL7pGaF+jqvcnROtGVOSWtZ2d301h7pTdHngu1v9Opy/SV82cOa3b4zEbppvimyYVWW0dPHh98Mknw244JtdJI+g31XYUFRXd0NDWlhIFHZ2HZd1lsn0nbt76gh7SZk0fjqD/Cr//VAvYLsDbE+b/lA3UrwuFfpTCNhDw2M8+e7MA5sVgNGu+KQp850Bx8a3pTllIzrRv2gjwqKeo6FYnDktnzvwneDwPC3BR4hxGWtCf5mSMtL5YX1FxTqS391sKXJ5kHwr6czh5IZf7aV1paTlUjchjWuI9DpHIVWv37Pm507UZs9NdMTv1VxH5t6bOThPkNFByvG8NGsrpFI1MPm0ax/zaPKiIZ4wwv/5CUyh0e8q1NmPGdC0puQPAAqj+TYDbgl1du4ZyL2IbEiABEiABEiCBiUmAApeJaTfOmgQKjIBUVVVdqarmGcHZLteuImIyTn1uy5YtT7psM2GrndGlbxUbl8DCu6CY2Zfl3Yj3J03YBb0GE5/qASpOACpjP2f25wkcD+W3JqFI30mnHaM9mYULF77Ntu0voP95lKv3MCLyZwAf37Jli9tTS0d7GeyfBEiABAYR4H6HDkECJEACJEAChU0gMKvaZ6mYjOvH3gGLNGm4+6Zg17ZBSRcDgYBH9h9dJoo7HRIJvKaC/pio+hEAixMselCgt0ROm9yYrPGJ1i8++v+g+CyAokQvGAlBv+lvxazaubZGM+3H9RwRqNxp95Z8JtiVeqJb7NSDBkDMc4t42WD3TFrhVH9ZefX7Y/qieDBCzv0rsN+CLGhoa/6J05XgkIncVPuxrdbKYPuGlOdJ9RWLz7Fhfz8pYMC0yZTJXeorar+o0M8kzCEiwEOe7t5bH96z5RWHucmKippLbeB7CRqtQ6pStaa9uXOIV7XTPNL6kBkj6kdFRz8BwacTdCtP28DsYFvL04nzGG1Bv/NJFTiYLtDB2Ephfyv2jGMgoMXMuUAE/Rgr/15WUXu9iH4Uql4I7p3+6pn/mSmwZ4j+y2YkQALjmICrB8njeP6cGglkJJCLADWxoxwF/Qj0izjNEc6Jkammy2f7IjIfEiB6rHNfdvBTAVwP4J1JwmK32egHprm0rOyNsO1WAc5JguAoNHUClaswNsM6fwORH4rq/0XXKXI+VK8F8I+DNjPAqpO7u29ZtXevYxSxQwb5ePPk/kuguih2LPfUgTFcZqrP5DQZBP2mmckUvklEtkL15T6xsUdtuxIi9QBOGNSvasbM38MR9Pd/2fddrCImkML4VLyYI+7N5ukHAuyP+dy7AJhAg7OS1j20Uwf6OzkiImZjY46F+rOqmqPEL3Pw62jlkRb0mz6dBOOxsf4oqrtUpFtUSyBSCuDcFCH/MRg7Jk+ZcsWD27cfHnQPKCuboba9Ix6Mkm4NTr7kkAX+gaaurpQjxpLbOtx3DqbLnl/n890PkZUJfaQNHkkcx8G/046RPL8c76eJJ2ckbuhSfBQi0/sCmuqgOisps6Gjj+Z630pZR2np+0XVBEMlzivq06q6PuHaMdfWUgAVgx7MpL/PpAQ9mUCt4khkziN79jyf6b7Dz0iABEiABEiABPKHAAUu+WNLroQE8pHAvHnzZliWdW9flvIZOaxvg2VZn928efMvcmgzYaqetFunldjwi+ISCC4BogL+wc94JsxqXruJmpcMFx0PXBoT8M+YChSN3zcPNoBvAPiMiAwpIUgupKuqqt6pqkbYX+O2naruUdWbt2/fnvVERbd9sh4JkAAJjAQB7ndGgiL7IAESIAESIIGJS+DGGTd6Xz5+34MAliet4ghUOyHylPm9AucKonvsY1qOwQ0iENQ07mrZkkxj2azqGlFpjv8+nVg4uZ1TlnsVrV2za6PRVKSU+orad9rQrTJYb2Hq/RHANkDbzXtsQMtVZYGkeVYwUoL+aAZwpxMAgJcsSANgt/YFFERi79aXxfQZicEFGbPhx2xn3pHfmAhD3ffv5hQDLJ9V/VGofC3pXXwvoHuhsk2gv1DI21RQJsnv4Y9NLJOgH2my+pvWRyC6AYqNYk4N7MtMYcM6Xyy9ChrVLiUEM2Q/oSDblXqN/4pTw97e7dBBiThjPqQbBOjqtxk8CvgAqUvS7aQ9KWG0Bf1mkvWzFpWrWoOSNMbW/EcBdinQLUCJAhk1N32f7yiZ1J2quakMTBH7qOFgtESmZLRryjVdtsg8x0zU7Dyu1qTFwdbgq6n3jcGnh7i9Lh1OKsgYTOJ0jfY9Xxox/3YI7HE8dSObb/JzEiCBiU1g/D5Wn9hcOftxQiBHAerArHMV9JuGAZ/vJLWsh6G6IMflPyfANcFQ6PFc2qXNUm5Zc4MdHa5e9gxFGLtk5syzLctqggyK9M0+ddU1Eg7fmO3kgIDfv0gBswk8MXung2o8pap1a7u6HKOB3faVInhWPRzbeL7NbR8K/K7Iti9v3L371+naDFfQH/U5v9+nQFPfEWJnup1brN4O6em5NvijH/01W7toEEdx8SqImE2hu6K6BSL/FN+MjIag32xoA6WlH1PVQUfaZZngIQG2D8rUr7qn2OOpWt3RcTCxbYCC/hSUQ7ifylKf74Mi8h9JQv3sfqS6x7btOqcTS4Zy30oaUAJ+/0cUMMdBDsqgkH1ieE5FFq/t7IwGaQ3ymcrKKRoOm6wJ8Q2p+dh1wISLsVmFBEiABEiABEhgAhCgwGUCGIlTJIECJDB//vwzYnuzK91mCo8lNPjsli1bhvWcZbzhPqdDz+y1UN13EmNpTMSfeBrbeJvuuJ7PSUX9GfhnnQBcdiJg/j0Spbe3Fy+++OLAz6FDh9Dd3Y1wOIyjR49i8uTJmDZtGqZPn44pU6bghBNOiP7b/D3H8iuTBENEfppjuyFVN8J+27a/LCJVLjvQvsyBP1TVT27btm2fyzasRgIkQAKjSoD7nVHFy85JgARIgARIYEIQuPKyhf8Q6fVsBnCB2wkbYbMKpkGjJ+DFil7d2Lbx4eQ+xkrQb8atL69dpKKutSkmQ70otkFwzcAqRG5bs6vZCNiHXYzo/qXj990hwEcyJCx0GucpgdSly5wfb2AyxHu83d9U6Pty7P8QoLc0tm00rMxeNW0Z4ho6TdpQQPyxjrMKv42o3xM+ukoB9zqW/s4jCnzrhMNnfGoksp5Hr4eIxwQRvD1HB4hAsWr638/4kNM8xkLQny6IJMs6DsUSf5rTCGMBErrHY2vV6o5NgzU3+Sfox1D8W4AnVFCS4CMZTigZHJhgbOE2OCFH/2N1EiCBcUyAgv5xbBxObfgEhiBAjQ46FEF/tJ3PNxmWdYuqmqO20kUbxxdmjn161FNU9JGGtrZnhrLaOr/fZIZ/aOCLkuoWAZYGu7pMJvmsZajC2BifLwP4oAtB7N9U9UPW2WevST6aLN0E6ysqzon09n5rkPA6/Wp6FVhr9fR82I1APRsUxwzmwCJVLYXI51zYdUdRUdEN2Ww6EoJ+s5YcWR0SkX+Dbd/t1kfifm0DXxARs3HM9Hq2t+9L/xds4EEBHhPgTdEvmMAf1OMpX9fePujlYy4Z6dPYzYj6l6nqfzoc05fc5CcaiVxneTyWiRAGcEqswj6Pbc9ODr6goD+V+JDvp+XlF9iRiDkqz2RhyFZM9oZ7paTks8HW1pTIatN4qPetpIGNqP9SBe5JPkkkzQTd3K+lzu//fuwUlv5uVJ8Wr3d2sK1t0BF52SDwcxIgARIgARIggYlLgAKXiWs7zpwE8pFAZWXlpEmTJt0G4OMAjnO5xm2WZX1m8+bNKYHMLtuPq2pn/liPk25cqhbmQTHP5R5wXK1hvEzGMkczTj2Whf/tUwDzu+EWVcWBAwfw3HPPRX/M383vci1erxdvfOMbcd555+HEE13nCTGniJrs+V8REXOq4KiXhQsXvktV71DV5JNe0419WET+/ciRI99obW09OuoT5AAkQAIkkIEA9zt0DxIgARIgARIgAUMgULnwdMv2mGzvCaJeRzZHFHqH9kz+hlV89C4o3huvpcBda9paPpTcaiwF/WbsFeW1/2SLmsCCi7JYdzfsyEr1WG9JPEFgFMS2Ul9RvUwhbjQQvVB8pyjc+5mH92x5xY13BgIBj+w/ukwU4M5qfwAAIABJREFUd7rQWJgud9tq3RBs3/Ckm/6j/mHGeL57pUC/nUVfY7Q+/6XWpE977KN3K7AyNkZWQf/AOLmt5VmB/mtD28Y12QIT3K7V1LtqZtW03uKiL0HwARf6KdPkbyr4kJ46Ka2GaowE/WYuufjbTyyV63o9vZZlewY0NwrdJ9DZjW2bBiU8dTg1w5Vd4+wD4y9Df3Rqxr+tv/5/9s4DPq7qyv+/82ZUDHI3uEEghFASEpKY2JZk2QJjW7ItGWyNbTpJCLAJCelsSHPqbso/bUlYyibUuIxswE2SgUTI1sgmeJNNSDaVkAVb7gZXtXnn7zvSyCNpyhvpjTQj/e7no48Tzb3nnvO99w167/3uOU0fgcBo5uLpAs2hjcdsT/BesT1POqlUsHxmeblC13WtJiE3rt66flUye5J9SYAEMpsABf2ZvX70PgGBXgtQo2RaVssqX7ttW9RyXN3dMEJlu6XlGgFuBvA+AGM7+pzU9hJd67K83gcSib4TLbAvP3+yitSeEvVfaPqq6l1rGxqMQNVR66sw9tqpU8daXu8N0l5S7eKIOM2pzN8rcL+Vnf10LGFuIieNWL21tfU2ARZAxGRMC/8xdBSqf1FgU1ZW1sN95RjpR1RBf0fVg27xmoz9YX/2Avilbds/8Zx77nYnBxfcEvSHfe9kJWLKd5tyYcM6Pjt46j70z31dC2MrNEdb2x0d6/3Wjj8iO/e0ejw/MaJ9p/vKBUF/+x/Mp683c4MUd12unzFjdEswaCoITOtcd9U7KxsaHojcBxT097w6e/t92mFJfEVFl9rBoCnhN1eA86Ps0dV2W9uTT734otmzMZvT/ZXo+yW0d3w+T/C116aLZZmHR0UCnBdxk53090xHBZPHIVIEYA9EPlxZX9+jVKQT39iHBEiABEiABEggMwlQ4JKZ60avSWAwEigtLb1BVf8dwDkO43teRL5YVVW13WH/9Oymak2sx/vgwVxLMbe9pDmy09PZ9Pfq7Ox2Ab/5mTkSGOlSFn6TaT8s4Df/muz7braxY8eGhP3nn38+jNDfQXsaQEV/ifqNP6WlpdNV1bz8jaz0F9NVEfk/27Y/W1NTY4QHbCRAAiQwIAR4vzMg2DkpCZAACZAACaQrAfEVLbrUI/oxhZYAODesHzglLfgTRJ9o8WY9+tTzT4Xe/S6bufAGQEyyynD7nWVh9sraDQciA+xvQb+Z27wz9uxpLlHRjwKYEakDEcUvbY/1Mz0r+1dGB7JsVlkpFEY3FMpOngJBfwhHKBN43u4SUTHVAEzm+gkdc5oki387pYtYK7AeWFX3TK+Sh3azPxPA+I51aIPqP0WsZ4Mq/+Hf+owRaSd/6j4sdM/13AbIzR3VGcxThZD/Cjyjljzsr11vYsGyWWUPRRz4SEr4HYeVObi/55Q+IWAqMYw6Nqnajaz8sS7Ia2dfOzanrfUGVSxTyMVyWieWtB/9KOgPhRMS3webrxGx/wWQLpqb0DUA+YlOyAlpoa6fsWB00JIqIEJzA9y5um5DV83NIMzQH7n2Zr2z21pv6bG/w9dPED/016//czIHG8xePpK3+6uq8gkzl4j+cMSxSV9J5b5N1//A0C8SGMoEKOgfyqvP2EmABHoQiCfoJy5nBHwFBe+JzIKvwF+yg8GZK3fsMAcf2EiABEiABEiABEiABEhg0BKgwGXQLi0DI4GMITB37twpIvITiTzIHt/7PwC4u7q6+vmMCTKKoxMDeq0lWGwrygQYmcmxDLTvBSOBWSOBq0cDlzit6+DA6X379nWK+A8dOuRgRN+7eL1evPWtb8Xll1+O3NzcRAZ/ISI3JOrk9uclJSWzT1WSNJktTYKOhE1Vd6jqR7ds2bIzYWd2IAESIAGXCfB+x2WgNEcCJEACJEACJEACJEACJDCoCVw3u3y83WrXAaEktqYdsK3gHH/t5t8O6sAZHAmQQK8JUNDfa3QcSAIkMBgJUNDf91X15eeXqMgzERnwnh2Wl3ft41u2HO+7dVogARIgARIgARIgARIggfQlQIFL+q4NPSOBwU6gvLx8eEtLy/cAfNgkcHIQ734R+cq0adMeWLFihe2gf1p1Of9XmtuajYUKVECwAEBeWjmYQc6ck3M6C3/hSCAvlGOw7+348eNobGzErl27sGfPHrS2tvbdaC8tZGdnY/r06XjLW96SyMLjAG45dW30KvtgIuOxPjfZII8ePXoHgK9FVECNZ87499Ps7OzPr1+/3lRKZSMBEiCBfiHA+51+wcxJSIAESIAESIAESIAESIAEBgmBZcULLlPbel6As9tD0r9YWdbMlc+vZ0LUQbLGDIME3Cbg5OWO23PSHgmQAAmkLQEK+rsujW/KlJHIzn6Lv6Hh904Wrbi42DuupeV+ALdF9P9xZSBwt5Px7EMCJEACJEACJEACJEACmUyAApdMXj36TgKZS2DevHkLROQhABMdRNEiIv+RlZX11UwTAo//Hz3TcwILVVEhwHwALuaPd0BukHTJtoDCEUDxqHYh/9uGuRNYMBhEZBb+N9980x3DLlo5//zzMXXqVBiBf5z2kIjc7uK0jk1dffXVI71e71dOZWu7C0CWg4GNqvrhmpqaTQ76sgsJkAAJ9JkA73f6jJAGSIAESIAESIAESIAESIAEMpTA7VNuz3ozr/E9q1/Y8JJR5jsJY+ms8s+J6rc7+wo2DpOjvkdqa5ucjGcfEiCBoUeAgv6ht+aMmARIIA4BCvpPw7l9ypSsgzk59wngE+AmfyCQ8OXgkoKCJQKYbGbh18FHBCjxBwIN3HgkQAIkQAIkQAIkQAIkMNgJUOAy2FeY8ZFAehGYO3fu2R6P56equsSJZ6r6tNfr/fSmTZtecdI/XfpMCuh1AJYBWJQuPmWaH0a0b8T7RsSfPwLItdyJ4OjRo9i9e3foZ+/evWhra3PHcAqtDBs2DIWFhZgwYUK8We4TkY+l0I24pufMmfN2j8djKm6UO/FBVVdnZ2fftWHDhgNO+rMPCZAACfSWAO93ekuO40iABEiABEiABEiABEiABDKcgCwrWvgZiHxFofesqdv400Sifl/RwqkisuF0dn4EoXLj6q3rV2U4C7pPAiSQQgIU9KcQLk2TAAlkHgEK+jvXTHyFhZ9R1X8DYIqtnxTVryEn5z5/be2xKCtr+pep6iMARoc/V2D12Obmmx7cuXPg6qpn3jakxyRAAiRAAiRAAiRAAhlKgAKXDF04uk0CGUhg3rx5pjLed0VklAP3/yAiH62qqnrBQd+06DJhu75DbNwmipsgGJcWTmWQE2d6gBkjT4v4z81xx3kj2DfCfSPg37VrF44di/aIyJ25Um2lqKgI5513XrxprheRlan2I5790tLSWar6EwDvdODHIQCfqq6uftRBX3YhARIggV4R4P1Or7BxEAmQAAmQAAmQAAmQAAmQQIYTWFpUtkSkM7lp8FSl1Adasrxffur5pw5GC23ZrLL3Q2GE+xdEfL69Jcu7MNaYDEdE90mABFwiQEG/SyBphgRIYHAQoKD/9DpGybZvPjwKYCNENolqs/mFirwdqjcDuKTLLlD9oy0yf10g8M/BsTsYBQmQAAmQAAmQAAmQAAnEJ0CBC3cICZBAqgksWLDggmAwaA7TFyWaS1X3Wpb1pWnTpv3XihUr7ET9B/rzs36led5sXAfBhwSYNtD+ZNr8l57RLuA3P+8fAWS59OT/jTfe6MzCv2/fPth22m8lR0snIpg9e3a8TP2NAC4WEfMsbMDaihUrrO3bt5sDPN8AcJYDR35lWdYHNm/ezOdxDmCxCwmQQHIEeL+THC/2JgESIAESIAESIAESIAESGBwEomTbN4GdVMULlqASqm+aX6glZ0PxAQDv7UieGgKgwD5VLfNv3fji4CDCKEiABFJFwKXH+qlyj3ZJgARIoH8JUNDfhbdU5OffBJH7AAxPciV2q8iitfX1LyU5jt1JgARIgARIgARIgARIIGMJUOCSsUtHx0kg7Qn4fD7PsWPHTCW9rwAYlsDhU9304ZycnE+vX79+QMXITsBO3K4zJIgPQeA7VXXgTCdj2AcY6QVmRmThH5/tDpXW1lY0NjZ2ivhPnDjhjuE0tOL1ejF37lyMGTMmlnffPyXo/3Q6uH711VeP9Hq9/w/Ahxz4YxbtS9OnT/9hJhzmcRAPu5AACaQJAd7vpMlC0A0SIAESIAESIAESIAESIIF+J3DdzLKrbISy9E9KcvKjgNy6um79uiTHsTsJkMAQJEBB/xBcdIZMAiQQmwAF/T3ZLJ8589zWtrbvCrDkVDYwb4L9ExTgaY/X+8lVdXWvca+RAAmQAAmQAAmQAAmQwFAiQIHLUFptxkoC/UegIyt/ZUdmp7gTi8hfAdxcVVW1vf88TH6mcdt0eJaFD4riIxBclLyFoTfCPMi/PA8oHgVcNQp4Tx7gcenp/qFDhzoF/Pv374eqDhnAZ5xxBsrLy2HE/VGaKaF+mYj8KV2AzJs3r0hETJWOyJLtsdz7tWVZPmbrT5fVox8kkPkEeL+T+WvICEiABEiABEiABEiABEiABHpP4IZppSNac7xfF+DDDpKumIm222p9yL/1mT/2flaOJAESGEoEXHrkP5SQMVYSIIHBTICC/tire+3UqWO9WVnXqOoyAO8GML6j91Go/kUsa7XH41lFIf9gvkIYGwmQAAmQAAmQAAmQQDwCFLhwf5AACbhNYN68ebeJyA8dZK5vFZHv5uXlfdXv97e47Ydb9iZt04shuBuCmwDkuWV3sNoZm9Uu4L9yFDBrFDAmUZoFhyCam5tDWfh37doV+repqcnhyMHZ7aKLLsLUqVOjBnfcxm/yPPK+dIq8tLQ059ShixUAPuMg+Yap0vGx6urqR9MpBvpCAiSQmQR4v5OZ60avSYAESIAESIAESIAESIAE3CXgK/blWdpcClVTcbQAwAQAHgAnAbyqwHqxgz9bvW2zSb4ydDJnuIuZ1khgSBKgoH9ILjuDJgESIAESIAESIAESIAESIAESIAEScJsABS5uE6U9Ehi6BK655ppRTU1NjwEoc0DhJY/Hc/OmTZv+10Hf/u+iak3cjmtE8VEAV/W/A5kzo1eAKcNPi/gvOxNw4wG+ybh/4MCBziz8Bw8ezBwo/eRpSUkJxo0bF3W2D/wJ//3sIXx5VwE2QyRtXsLOnz//XcFg8DEReY8DTOtyc3M/9PTTT7/hoC+7kAAJkEBUArzf4cYgARIgARIgARIgARIgARIgARIgARIggdQRcON9QOq8o2USIAESIAESIAESIAESIAESIAESIAESyBACFLhkyELRTRJIcwJz586daVnW6o7MTvG8PQ7gS9XV1SaDf9qIjMMOnxPQMUHgdgH+BcBb0hz7gLk3IRu4alS7iL9oFDDC5PJyoZ08ebJTwG+y8Le0pG3hBhei7buJ4cOHo6ysDJZl9TBWuR+4+2+hX/8Vih9agp+/XiAm49qAtxUrVljbt2//xKkscF8HcEYCh/bYtr1sy5YtdQPuOB0gARLISAK838nIZaPTJEACJEACJEACJEACJEACJEACJEACGUKAgv4MWSi6SQIkQAIkQAIkQAIkQAIkQAIkQAIkkN4EKHBJ7/WhdySQ7gR8Pl/20aNH/x2AEecmem67RUQ+VFVV9Xq6xXVOQCcHgS8JcEe6+ZYO/mQJMH0EcGWHiP/iRBJsh07bto39+/d3ivgPHz7scCS7hQm8853vxHvf+94eQJpt4LJfAyfszo9MiYOf2m34jz0zZX86EJw/f/55tm3/HMCVCfyxReR7+/bt++LOnTtb08F3+kACJJA5BHi/kzlrRU9JgARIgARIgARIgARIgARIgARIgAQyj0CiF0OZFxE9JgESIAESIAESIAESIAESIAESIAESIIEBIECBywBA55QkMEgILFiw4NK2tra1InJpgpBMVv5PVVdXP5huoY+v17M9Fr4AG3dAkJNu/g2kP2/JAa4a3S7iLxgJnNEzCXyv3Dt27FingH/Pnj1oa2vrlR0OaidgsvNXVFQgOzu7B5LPvQI8ubfbrxXNEDwBG9/dPUP+nA4cS0pKzEGa7zvI1v/7YDC45Nlnn/1rOvhNH0iABDKDAO93MmOd6CUJkAAJkAAJkAAJkAAJkAAJkAAJkEBmEqCgPzPXjV6TAAmQAAmQAAmQAAmQAAmQAAmQAAmkGQEKXNJsQegOCWQIgZKSko8D+DaA3AQu/8bj8VRs2rTplXQK7ZyAjrGBfwXwMQcxpJPrKfNlmNUu3DcCfvNzfqKVdehJMBjE3r17O0X8R44ccTiS3ZwSmDZtGt7+9rf36P7fR4Gyl2NbUWATbKxonCEvOZ0rVf3mzJnzdo/HsxbAuxLMcVJEPl1VVXV/qnyhXRIggcFFgPc7g2s9GQ0JkAAJkAAJkAAJkAAJkAAJkAAJkEB6EaCgP73Wg96QAAmQAAmQAAmQAAmQAAmQAAmQAAlkKAEKXDJ04eg2CQwQgblz554pIn4RKU3ggm0E/01NTV+ura1NmxTsY7briFwbnwHwCQDDBwhj2kx70TCgeFR7Jv5pw4Fsl7LwG9H+7t27Qz9GzG9E/WypI3DWWWdh3rx5USeY9VvgbycTzr3BtvCve6bLHxP2TGGHKVOmZI0bN+7rIvJZU3wgwVTrbNu+ecuWLaYCCBsJkAAJxCTA+x1uDhIgARIgARIgARIgARIgARIgARIgARJIHQEK+lPHlpZJgARIgARIgARIgARIgARIgARIgASGEAEKXIbQYjNUEugjAZNB2+v1blLVnqnAu9reZdv20i1btgT6OKVrwye9pGdoKz4hGhLzj3bNcIYZGu4Bika2i/ivHA1MynYngNbWVuzZs6dTxH/8ODXW7pB1buWaa65BXl5ejwE/eB343muO7Ngi+IUdxBcaZ8j/ORqRok5z584tsCxrDYDJCab4s4gsqKqq+nuKXKFZEiCBQUCA9zuDYBEZAgmQAAmQAAmQAAmQAAmQAAmQAAmQQNoSoKA/bZeGjpEACZAACZAACZAACZAACZAACZAACWQSAQpcMmm16CsJDByB0tLSUlX1AzgzgRfrROQDVVVVRwbO24iZVa2JDbhNgK8BGJ8WPvWzE5edCVzVIeCf6mJNgsOHD4cE/I2NjSExP9vAEnj3u98N89O9/eYYsPD3SfnWCuDBoOJrewtlX1IjXexcWlo6QlV/DmBxArNHbNu+YcuWLRtdnJ6mSIAEBhEB3u8MosVkKCRAAiRAAiRAAiRAAiRAAiRAAiRAAmlHgIL+tFsSOkQCJEACJEACJEACJEACJEACJEACJJCJBChwycRVo88k0H8EVqxYYTU0NHxLRO5JMOubAO6qrq5+ov+8iz/T5IAuVOA7AC5NF5/6w49R3o4M/KOAWaOAs7LcmbW5ubkzC/+uXbvQ1NTkjmFacYXAmDFjMH/+/B621FwALwJHg0lP06SC7+U04ZuvXikDttilpaU3q+p9AOIdRzFhfrO6uvrLAMz/ZiMBEiCBTgK83+FmIAESIAESIAESIAESIAESIAESIAESIIHUEaCgP3VsaZkESIAESIAESIAESIAESIAESIAESGAIEaDAZQgtNkMlgSQJXH311SO9Xu8zAGYlGBrwer1LN27cuCvJKVLSfWKDXmop7tfEfqdk/v42agF473DgylHtQv7L8wDzu742VcWhQ4dCWfjNz4EDB2B+x5a+BCoqKpCbm9vDwY/+FXj6QK/9fh3A53YXyMpeW+jjwPnz559n27apEPL+BKZqcnNzlz/99NNv9HFKDicBEhhEBHi/M4gWk6GQAAmQAAmQAAmQAAmQAAmQAAmQAAmkHQEK+tNuSegQCZAACZAACZAACZAACZAACZAACZBAJhKgwCUTV40+k0DqCcyfP/9dqrpRVd8SbzYR+c60adM+v2LFCjv1XsWf4eztOt5r45sAPgB3NO0DHVLM+U3WfSPgv3I0MHMkYLLyu9FM1v2wgN/829LS4oZZ2ugnAgUFBbjgggt6zFa5H7j7b31zQoEdVhB37CqS/+mbpd6N9vl8nmPHjn1bVT+dwMI/VXVBTU3NH3o3E0eRAAkMNgK83xlsK8p4SIAESIAESIAESIAESIAESIAESIAE0okABf3ptBr0hQRIIO0JVOTnPwKRW8KOqmWVr922bUMqHL926tSxXq/3FlW9HiIXRZTDPgrVv8Cy1npE1q7etu2vLIGdihWgzYEk0J/X2kDGyblJgARIgARIgAQGFwEKXAbXejIaEnCDQGlpaYWqPgEgJ4694wBurq6uXufGnH2xcU5Ah9mCz0HxWQBn9sVWuo71CvD+jiz8Rsj/DpeiNBn39+/f3yniNxn52TKXwPnnn48ZM2b0COBgK/Dul1yJS6F4NAjcs7dQ9rliMUkjJSUliwGY76dhcYaeFJEPVFVVrU7SPLuTAAkMQgK83xmEi8qQSIAESIAESIAESIAESIAE4hJYOqv8c6L67XAnFblnzQvrv0NsJEACJJAKAhT0p4IqbZJAZhGQxQUFRRawDMAbXq/3P1fV1b2WWSH0n7fJiIxvmDZtRLPXe5eqngdgizV58tN+vz+YyFtffv4w27I+K6pfApA4L5zqPwRY5G9o+H0i2/ycBDKFQDLXWqbERD9JgARIgARIgAQGPwEKXAb/GjNCEkiGQElJiXmxY4Tx8drfASyorq7+czK2U9F3UkCvOyXi/y6AyamwP5A2z8npyMI/CigcCeR53PHmxIkTnQL+xsZGtLa2umOYVgacQFZWFpYtM49Le7Z5vwNeNsdw3GknTiXq+MruAvmeO+aSszJv3rx3isgmAOb5Zcymqt+sqan5YnLW2ZsESGCwEeD9zmBbUcZDAiRAAiRAAiRAAiRAAiSQiAAF/YkI8XMSIAE3CVDQ7yZN2iKBFBIwpZDtxsYrYNvXCXA1AFOmfXjHlG0K/BPAVgFWjmlu/tWDO3c6eoPoKyyco6rPhDMxKfA/NjD3qUBgQDJDpRChK6adioyNKF9FVgJY1DFxUEXuWltf/5/xHLl9ypSsgzk59wlwu1OHFfhLdjA4c+WOHXudjmE/Ekh3Ak6vtXSPg/6RAAmQAAmQAAkMLQIUuAyt9Wa0JBCLgM/nyz569Kh5JmCyX8drNSKytKqq6shA0jy3Xt8WFDwI4KqB9MPNubMtoGAEUDyqXch/Ybz840lMHAwGsW/fvk4R/5tvvpnEaHbNNAKlpaUYO3ZsD7f//f+A/9jlejS/FcUHdhXKb123nMDgNddcM6qpqWkVgHkJuvpF5Kaqqqrm/vaR85EACaQHAd7vpMc60AsSIAESIAESGEgCS2ctLBOV9cn6oMBBAV5VRY1o8NHV2zb/9dThZk3WDvuTAAmQQH8ToKC/v4lzPhIY2gQo6B/a68/oM4BASMj/+utLRSSZDGn7VfWrY1taHkwk7K8oKPjcKTF/Z2kgAC1q2wvWbt/+XAbg6XcXnYqMFxcVTZRg0ByweFuEkxvzsrN9j9TWNsVy3FdQ8CkFTAa/yFxxJqv/Hoi8qKr7BbgM7XbHd9hJaLffQXFCEugjAafXWh+n4XASIAESIAESIAEScJUABS6u4qQxEshIAgsWLBjd1tZWJSLT4gSgIrKiqqrq6wP58vr8X2luaw6+rMCnAWRnJPAIp982rF28b0T8+SOAXMudiI4ePdop4N+7dy/a2trcMUwraU/g8ssvx7ve9a4efm4/Aiz5Q0rcDwpwX9uZ+MLey8W9GgDOXJV58+atEBFTMTTee6MGVV1YU1NzyJlZ9iIBEhhMBHi/M5hWk7GQAAmQAAmQQO8I9FbQH2W2ly3g7pV1G341kM9GekeBo0iABIYSAQr6h9JqM1YSGHgCFPQP/BrQAxKIScCXnz9GRR4AUNFLTM9Ka+vN/l//ek+s8b7Cwg+pqpkjLCBv9Nj27NXbt/9vL+cc1MOcioyvnTp1rOX1bhHgfRFAflwZCNwdcy1mznyrtrY+D5G3dvZRrZWsrA/66+r+0X2cb8qUkZqdPRciZ1UGAj8d1OAZ3JAj4PRaG3JgGDAJkAAJkAAJkEBaE6DAJa2Xh86RQMoJLFiw4IJgMPgsgAviTGay8S+trq6uSblDcSaY2KCLRfGDjgqQA+lKr+c+wwKKjIB/JHDlaODcnF6b6jLQCPaNcH/37t2hHyPoZ3OfwMiRIzFq1CiMGDECw4YNQ25uLrKysnD8+HEcOXIk9GPYD2QVhHHjxqGkpCRq8Be/CBwzKThS014XxZ27CmVTaszHtjp37tyFlmU9CWBEnLn/blnW7M2bN5uKsWwkQAJDiADvd4bQYjNUEiABEiABEohBwEVBv5khqMAPRh2feO+DOx9sJfTMJtBd9CzAo6vqNtya2VHRexIAKOjnLiABEuhPAhT09ydtzkUCSRAIibVzcvwA5nQb1qbAH6D6kmVZf1bV4wpcLoBJF/WeU9n2uxYRV91h23bFuh07Xo82fcc89wFYDuCYAPf6A4H/5Cno6IuVjMi4orCwFKoPAZgA1a22bd8Uax3MbL7CwnJVXRc+XKHAX7Jse96q7dtfTWLrsCsJDAoCyVxrgyJgBkECJEACJEACJDAoCFDgMiiWkUGQQK8IzJ8/f5pt21UARscx8AcRWVRVVfX3Xk3iwqAJDXq+R/FTBUpdMNfvJi49oz0Lv/l5/wggy6Wn22+88UZIvN/Y2BgS89u23e+xDfYJ8/LyMGnSJEyePBnjx4+H1+t1FHIwGMSrr76Kv/71rzhw4ICjMW52WrZsWeigQfd225+BqtTnqH/KbsMde2bKfjdjSmSrtLT0bapqDhNcHKfvfsuy5m/evPmlRPb4OQmQwOAhwPudwbOWjIQESIAESIAEekugu6BfgX0Q/aJl43BUmwKPKt4HC29RlasEODtKvwdHHp94F0X9vV2V9BhHQX96rAO9cJ8ABf3uM6VFEiCB2ARceuVBxCRAAi4TkIr8/O9D5BPRjog8AAAgAElEQVQRdk3Op1W2x/PZdVu3Nkab74Zp00Y0eb2fF9XPAIh8K/bzMc3Ndzy4cydPNfdxoVIpMq4oKPgmgHsjXIyb0b+PoXA4CaQ1gVRea2kdOJ0jARIgARIgARLIaAIUuGT08tF5Eug1gZKSksWnhK8rAWTHMfKrrKyshRs2bDjR64n6OHBig94rCvPsIWPaSC9QZDLwd4j4x8cjnERUra2tIfF+OAv/iRMDtixJeJ1ZXT0eT0i4b0T85sdk4u9rO3z4cEjY/8orr8BUUuiPVlRUhPPOO6/HVE/sBe55pT88wCEB7txVICbxS7+18vLy4S0tLSbxyNVxJm1S1eU1NTXP9JtjnIgESGBACfB+Z0Dxc3ISIAESIAESSAsCPTL0q/49C9lFT2xdF1XDEum0z+fzePc1X2WrmgSTkdUNWwR686q6javTIkg60SsCFPT3ChsHZQABCvozYJHoIgkMIgIU9A+ixWQog4fAtQUFl3mA59H1dPKXZPLkf/P7/YmKOYuvsHCpqv48Ilt/C0Suq6yvNy9h2PpAIJUi4+62IXJjZX29KXHNRgJDjkAqr7UhB5MBkwAJkAAJkAAJ9BsBClz6DTUnIoG0IVBSUvKvp4T83wIQ8zmrqj42YsSIDzp4ppOSuM4J6IU2sArAlJRM4KJRA/HyPKC4Q8D/3jzA49IT7EOHDnUK+Pfv3w9VddFzmjIEhg8f3iULvxH1p6I1NzejoaEBr78etSCpq1O+7W1vQ35+fg+bjS3AFTtdnSq+McXq7Bbc+eqV8kZ/zWrENkePHn0UwA1x5jQX0meqq6u/319+cR4SIIGBI8D7nYFjz5lJgARIgARIIF0I9EXQH47h+qvmnxds82wG8I7TcWnAzh423/+c/810iZV+JEeAgv7keLF35hCgoD9z1oqeksBgIODS65DBgIIxkED6EKjIz78DIuZUcqgp8HJ2MHj1yh079jr0Upbk5/9YRO7q7K9aJcASf0PDSYc22C0KgVSKjFNpm4tJAplGgNdDpq0Y/SUBEiABEiABEjAEKHDhPiCBoUPACF2PHDnyMxG5OU7UKiJfqqqqGrCs+JMa9GNQ/DuAM9J1dcZmnRbwzxoFjImsOdkHp43oOzILf1NTUx+scWg0AkawP2HChM4s/EbQ35/t1VdfxYsvvoiWlpaUTZubm4uKioqo9ot/C/y1f5+07oXgxt358lzKAo5iuLS09Muq+tV4c6rq/fn5+XetWLHC7k/fOBcJkED/EuD9Tv/y5mwkQAIkQAIkkI4E3BD0m7ium1U+x1Y11b6GdcTZopa1YE3tM/16v5OOjDPVJwr6M3Xl6HciAhT0JyLEz0mABNwkQEG/mzRpiwRcItAjUzvwcGUg8OFkzPtmzJiitv0sgNEd4xo9tj179fbt/5uMHfbtSiCVIuNU2uY6kkCmEeD1kGkrRn9JgARIgARIgAQMAQpcuA9IYGgQmDJlSta4ceOeEZHSOBG3AlheXV09INUSz92mk9osPClAcbqtism4PyUPuHIUUDwaeNeZccobJOG8ybh/4MCBziz8Bw8eTGI0uzolMGLEiE4B//jx45GqLPxO/Tl27Bi2bNmCEydOOB2SdL8FCxZg9OjwI9bTw1e8CjzUmLQ5Nwb8LHgmPr73cjnuhjEnNkpLS2/oqAibFaf/U/v371+2c+dO8/3HRgIkMAgJ8H5nEC4qQyIBEiABEiCBJAm4Jej3FfvyxG56RoCrwi6I4AurXthgqiCyZSABCvozcNHosiMCFPQ7wsROJEACLhGgoN8lkDRDAm4SiCLov6cyEPhOMnNcP2PG6JZgsAoi08Lj1LLK127btiHSThTh/y8lO3uRv7b2WGS/xUVFEyUY3CrA28zvFfi7ejxF67ZubfTl5w+DyAJV/SBEpgIY2zH2IFRfVI/n/rEnT1Y/GOVljq+w8GK17U+oyBwBzgNg8rC1KfBPUX1WvN7/8G/dag4hxK2DXlFQ8LlTp7e/HSVW8c2Y8T4NBm9TkRIBzgVg6n2b/Fl/EuCJtra2R5968UVHb3mTERkn6tvdZwfre1gsa45/27ZQQW9fcXGetrSYU+vhm9wunzuwJ76ioku1re1j3di0AfibAjWWx/OgE/7d5zK+2S0t1whgMhW+L2JP9Nm2g7i6dDFZE4OvvTZdLOs2AEUR+yyowGsAatW2H/ace+52v98fTNb+7VOmZB0cNqxEVG+C6kwA4zts9CpWXmvt9BJdPwnWqc97O7SuOTn3CXB75/cK8LIGg6Xrdux4Pd78S/Lz3ysi1QDO7uyn+sPKhoZPJfouS3b/sT8JkAAJkAAJkEB6EaDAJb3Wg96QQCoI+Hy+YUePHjXPVmbHsW/Kwy+srq7elgofEtmc3KC3quJHAEYk6ttfn0/MBq4a3Z6Jv2gkMNw8mXGhnTx5MiTg37VrF/bs2ZPSTO0uuJuRJrxeL4xwf9KkSZg8eTLy8vJcicNk1TcHMI4fP975Y6ooGPvmx2T7P/vss2Ey5CdqRtT/7LPPhuykor3nPe/BZZdd1sN07RvADQOXOuWfAK7fXSCBVMQczWZpaeksVTXffzFLMYiISTBTVlVV1dxffnEeEiCB/iPA+53+Y82ZSIAESIAESCBdCbgl6DfxLZ1Z9iMBPh6OVYBHV9VtuDUy9u7zqcg9a15Y/x1fvm+YlXXSB5FPQfHODp3JH2EHr129bfNfYvELHSQINl8D0ZCOQU5rW0L6ESg2iFgPr6p7xugIEjbfjAVTLMvqTLSpwC/Vyl3kr/Ufu2Fa6Yhgjten0A8C8q6Ie6m9ovilDfmJTsiJplGQ5TMWTYXYd6vA6A8mRGhcXgWwTmA94NTH7kG4wSDagYyEsFT/noXsoie2rkt0NF58RYsu9Yh+TKElOK3xCekvAK2x1ehYnkmoI0oi9j7bThh/1w6hGC0J3g7IPAAXduxhI4wy2qX/hspj6sl52uylJG2HuofXWcT+l8j954Z9Y9vS5lKofqBDD3RaI6P6T1iyVW15OMb+7hFOPMG8r7j8QrH1NgEWRXDqWC+sjXUtmO8IT9bJaxX4qEIuDl/rJn6B/lnVut8p374K+pfPXHSuwr4DwJKIGIw26TWI0Ss5ZxUJz2ihZE/zdLH0NmgoqUtYD2e67T2lJatT0cdHHZtU/eDOB5NNvpDyPdqbfc0xJDAUCFDQPxRWmTFmHIGKgoKHABjxcbj9vDIQ+FAyQtAoYm9A9c7KhoYHuvwHvmcmf8eCfkt1FizrHar6CIBJ8UAr8LLXtpeGKwT48vPH2CI/FcDUrI73Gtf8EfOYZGd/vPshg8j5eojjVe/0ZmVtbmtr+y8AcxJsgqMAviCTJ/80kaA7GZFxor4DKehfNmPGRW22/agA0xOwCQrwNFpb7/L/+td7El1MRgR9KDv7boh8Od7LvQg7W722ffOq7dvNjafrzZefP0tF/hPAJYmMK7Dd8ng+5N+69Y+J+oZugHw+j/3660tFxIgkzko0xqn9aIJ+XmtAtANJ0Zi7ubeXT59+fqtl1QhwUcRc36gMBMz+jnrIqOMgwOMCLAuPUeB/bGDuU4HAvkT7hJ+TAAmQAAmQAAlkNgEKXDJ7/eg9CSQiMHfu3DMtyzKl3+PdS++yLOuqzZtjvzxONE9vP59Qp2d5vHhUgXiVA3prPqlxWQJMG9GRhX8UcMkZSQ2P2dm2bezfv78zC//hw4fdMUwrXQiMHDmyMwu/EdW7lYX/0KFDocMX5hCGEfObqgrxmmVZOO+883DxxRdj3LhxcfuaDP0mU78R97vdzIGGOXN6Pl5ssYGLfw2YfweomZm/MzEbX955hST7YrZXLs+bN++dHUkMzoljoHb48OHz/X6/EcSwkQAJDCICvN8ZRIvJUEiABEiABEiglwRcFfTPKv+cqHYmbXQi6IfgYa+0fbXN9lQCp5NbmnAU2ijQ2avrNvU4eh06AOA9eRdEvuRAx2A0Kk8LrE8mEs1HFfRn5y6WluYlAv1horkUeFat4M3+2s0hLcby4mvOV9t+DNCiBEvUptCvjjo+6dtOhbpuMkiVoH/ZjPkXwfI8muDZm0ETWiPbCt4VZheP1+1Tbs86cmbj3Qo41LHIVrGsm1fVPu26jiWJGE1IR6H4gj0hN6GWKRx/krHuF+jHVtVtXONEj5bkHjIu/cZSuXXl1vW/i7c+0QTzWU2t/xnM8f5YgRsTaMq6XwuybEbZAlj4mQMdz24LuGll3YZfJuufOViU6GvUVzx/gmV77gNwTYIYjKntsIO3xDuQFDmfr6hsliVwpIUCsB82Prh624ZNTtY51Xs0ETd+TgJDnQAF/UN9BzD+tCRQkZ9/B9pFyOG2W0Xmrq2v/4PbDvc2Qz9U/2H+QIbIx8InRRP5ZrKhe217XqtlnRDAlE+7PNGY8OcKPDi2ufmuaFn+TZ8o4vgnFXh/NyFuvOlMtnYzx92x5gjNk5//CERu6fQrStWD8GeJ+g6UoN9XULBAgccB9KwVHpvQK6pasbah4TexunRk5TeHNG5yuq4d/faJapm/oeHFJMfF6y5L8vM/IiLfPVW5YVgSdg8b//2BgPlDNmbrODDzY7RXIEgmr+BRqN5V2dBg+Ed9a91d0M9rrX0ZnAj6U7G3fYWFy1T1MQDZHRsibiWMKP1Pisgif329yczARgIkQAIkQAIkMMgJUOAyyBeY4Q1pAqWlpSNU1bzcmRIHxO9aW1vnPv/88yYDUr+2CQGdZQF+By+qUubXW3KA2aPbRfyFI4Fcy52pTNb1sAjcZOFvazNJuNjcJGCy8E+YMKEzC/+ZZ57pinmThb+xsbFz/UwG/t62s846C4WFhXErBLz55pvYsKFLcdLeTtdj3PLly2E4dW83/i/wqzdcm6a3hn6vgmWN+dIv9QLmz58/wbZtc7jJZMGM1QIiUlpVVXWkt0FxHAmQQPoR4P1O+q0JPSIBEiABEiCB/ibgpqB/+ayye1XxzXAMjgT9QBUAc9NqMtd3bTEywBtRrdiexyRxIsjuFhOKfbsL+gE1VdT+AcjyJHQEv85u8y5szQ6+RW19JlEyzQgng1D9/OqtG7+XSKTrNoNUCPqXF5UvMNnEk9WxCKRiVd36ODoWX54VbPopJDkdiwL71OhYtm50TceytHjR1bDtJwU4O8lr98GRxyfelejwhu9q30hPS9ODCixNwr7RSv1g1PGJ98az78ufN0a82U+KwFRNSKYdFpWbVm1dH1OD013Qf+oaeBCCaVDHmjJzwOOH9vjce6x9J++Gijko1PMhThSvnaxzbzL0L59Z/l6FVp5KYHtBErASsoL5cikqu0UFP01SC+Xo+yLVezQJFuxKAkOWAAX9Q3bpGXg6E/DNnPlWbW19HiJvDftpMjxbqhX+hoa/uel7rwX9XZ0wb1LrQtmZVP+hwNnmZkgBUxqqq5ja9LHtXIiYcj+mnRSgxpw8FmCfrfouMeNEzAvyyD+wzB9gN1YGAquixZ9AHG9eq20UkVoAx2zVqQLMj5K13WSj/5w/EPh+LMaJRPqR4xL1NaLwYDDYWaLaamv7IURO/2Gteovt9XaKgHNaWuzhbW2HwgcOolRhiCs0Nr4tKShYIu1i/sh1eQOqq8SyaqEahMhIVTV+XBW5BgmyjEtFQcHXAHyxG7s/QeQxUf2r+b3ZGwBM2a33drmBVf2jLTJ/XSBgyoX3ucWI02QFewYiG0W1WUVyYNvlEFncba/FPWDQkYH9PgFu7+aoI45mzytw09pAYG20QHsI+nmthQgkEvSnam+Hqk7k5JjKJmbfhtszonqdv6GhS6a5awsKzraALZGHlRS4/2B29sdra2upOOnzlU0DJEACJEACJJD+BChwSf81oock0BsCs2fPHpuVlWXE/O+OM36rbdulW7ZsOd6bOfoyZmKD3isKc0+ezIHzvkwZGjvMAvJHtgv4rxoFnJ/bZ5MhA8FgEHv37u3Mwn/kCPXA7pDtasVk4Z88eXJIxG+y8Jts+H1tJuO+ycJvMvCbQxgHDx5MmIU/mTmNoH7KlCl4+9vfHnPYH/7wB/zmNzHf4yczXZe+s2bNwrnnmsrlXdt/NQJfdj1fX6/cbFLFPY2FYhJQpLx1HHIyQpqCWJOp6m+9Xu9VmzZtYimNlK8IJyCB/iHA+53+4cxZSIAESIAESCCdCbgl6L+1uDj3pA73Q7EwHK8qvrVm64YvRMbfY754cKII+o3AWVqa/FHE/LsUeMJSfcmYVEvOhvbUMSQS+/YU9Hdx8CQENTBaGFv3KfBWFSmR9sMIXcTGInhCFe8D8I6QP8AblmAjFLWAHlO1psLSeVBc0u35zxFbtMT/wsaGWGhSxECuKy4b6wlmZYXnbZO2jyi0Uy8iwBqvZn0i/LkENdg02XvQ7/cb7U+XtrSobIlIVx1LiAFkFWDXQtGuY2kXqnfRsUDwP9mt3rmPB57aF4WBLJ9Z/rVIvzr6/ElVHrNgt+tYYqw/gD96vMH5v/jl5j7rWHzF5Rdatj4P4C0Rfp6E6DNQbBRFM8Q827OKbehyAUZF9Esoxo6xzob1byD4udmDxp4tcoW0Z72fHGlfVe9as3VjZOLZzo/NAQ7Lbq4E1GjAwq3Ttm3rS5ZHT8CWywG5HsDcbnv8/2xLZvtr10fVu0UR9Ecu5S6j9wJ0qwBtoWtBNJre64gCjwjw4Qg91J+gslnEfhGQPAiKbcXcngcqNGBnD5vvf87/ZrTrKFlBv69o4VQR2dBtni5rrYIcCBZCZVE3/dZuK4i5K+s3RE34u3zWgiJVayOAEZ3fnd2ulTi2T6ripjVbN0TVKqV6j6bzf9voGwmkEwEK+tNpNegLCZwmIL7Cws+o6r91+2P8KIBvSnb2T/y1ta7Uj+6zoF+11puVdfOqurrXui+gLz9/jFrWk1CNdULzWa/X+6FoY5dMm/ZueDzmxuqiTruqVQIs6S6iNZ/HEPS3qcjXLdv+bvcxPp/Pg9dfX6YiprxRZKb6uNUQEon0Ixkk0zcUQxLZ/03/ZAX9y6dPP7/Vsmq6VS2oFNU7/A0Nh7qv3+KCgvdbgDlAEXli9BuVgYApQ9Ylu/y1BQWXeQBz8xE+SRwU1S/inHO+G+WGzOzvMlV9JJK9qt63tqHh44lOjyf6olhSWPhOUd3S7eR6zDiXTZ9+aZtlrRHgsgjbv5Ts7EXRrrMlhYV3iqrZN2GhhDmx/CNL9YvR9qavqOgdGgyasnBXRNg3p7lLolU8iCno57VWvnbbtqhp9lK5t0PXWn7+hSoSeXPdIiI3++vrV0esaY9DLQq8rMFg6bodO15PtG/5OQmQAAmQAAmQwOAgQIHL4FhHRkECkQTmzp17tsfj2aaqsRXEwPMisqCqqqq5P+ld8JKOPNkCk9VrQX/Ne9EwoHgUcOVoYPpwILvvGvCQ60a0b0Tg5seI+Y2on81dAkYMP3HixE4R/xlnnOHKBM3NzZ1rZ9bP/P9Ut0suuQRXXBH5mOX0jOZQwebNm3H4sLsa8osuughTp07tEdorJ4Gi36Y64qTsPyceLN81TQ4mNaoXnX0+37CjR49uBhBO3BLNyh+ysrKKN2zYcKAXU3AICZBAmhHg/U6aLQjdIQESIAESIIEBIOCWoH9Z8YLL1LaejxC8BgWyeFXd+vWRYcUR9L8mii8Hc3KfiiXCNZmsl80sM8kcO0XloYSTov8aPHvYT6LpGK6bWXalDTzUTSPxstdqK32ytqrHO99Ygn4j0Pc0tX30yR09q5aFRLOqlTGyj5sklE94mts+HmWsLC1aMBdimWoDERne9b7VdRtj6SxSziC8Xt1Fz9EqLkTbssuLrzlf7bYaQDq1QSpSqS3Nd/gbanroWJbNKnv/qYMNXXQsAvnGqrr1PXQs0fYZoF+0xw+LqmNZPrO8TNFVxwLE5ev0KpRlMxf+GJC7Igb80bZkUTSReygbfnbOA6JaEe5vDpeIZc9eXbvp5SiTGvv3AGI0ZuF2WCC3rqpbbzQWXfQ9vnzfMMvb/A2I3h2he4kpul9atPBOaddWhTUyMW2byZfPXFRgw34qcp8K5Kur6taviAYshqDfJIf9WHB87iPRrtVls8oroPpfADqTqEbYPqqQT+j4nEe7j22PvelfITCHh8LxtFi2LFq5bX21E/9U5J41L6z/TrS+5mCF1dz0tDk8cPpz3SGWd/mq2qd7pITo2P+rAJkWYW/1yOMTb+peMSHke1aTEeOXdvZVfc5ua10W7VqJYftlK0uuXvn8+u4VZlO9R51eK+xHAkOeAAX9Q34LEEC6EujIAv6jjizg3TOshTKNi8hPRjc17QhnbO9NLH0S9KvWSkvLNf6dO6OeUmz/Q23mua1tbUZEfmkX/xyM9RUWzlENlRQLZ5Nv9Nj27NXbt/coHx1F0B8Ukc/76+vjlhfzFRQsUOAXkacXT93YfbUyEIj6h2Qyovtk+ho2yfZPRtBfXFzsHdfScj+A2yLW4VlpbvbFW7+KwsIiqJ4+3an6D8nKmu2vq/tH5HpW5OffAZHTp3VV141paVkeb28uKSi4UQAj6g/v77+JarG/ocGcsO1V622cUQThLaK6yN/Q0OUP9ijVM+IdXOiMYfG0aedYlvV0R+WJ0O8VWD22ufmm7oyiCvodXC9D9Vrr7Zo73dvhRey+X7tXrIjyXXpSRJb76+u7PHTq1cbmIBIgARIgARIggYwhQIFLxiwVHSUBRwTmzJkzyYj5AXRWUOw+UFWrDhw4sGjnzp2tjoy61OmcgL7LDmWn6pLVyyXrp80MP3V6v2hku4jf/EzOcWeK1tZW7NmzB42NjaFM7seP93thA3cCSXMro0ePDmXgNz9nnXWWa1n4Teb9yCz8A4EhlsDe+PLmm29i48aNrlYHMAcgFi82RR57tit2Ao0tA0Eh5pyvSxALdxXJ/6Taq9LS0hxVNS+T4x0s+rPX6529cePGXj/zS3UctE8CJOCMAO93nHFiLxIgARIgARIYzATcEPTHyCT+DxuY7a/b0EWHEFXQH0fAGsneN2thvqVi3veHM1mfFOgHVtVtXBMvyeCyGQsvhyWbIjOYxxKMRxX0K34+8sTEO7qLcbv4NmPBFMuynu2WfNKICBKOjSKu/p1lYfbK2p4HqfuDQTiu3gj6zbv+8Tr8fuhpHYsCz2p2ri/OQQ1EyVIedf8sm1l2B4DIrPPrRh6fuDze2iwtKr9RJCTq79Sx2F4t9v+y9/e01xWXjbPtUILMcPXP4ypStuaF9b+K9X1x7exrx2a3tplnf9PDfWIJyaPsw7iZ2I2926fcnvXmmY2PA1gWth9NdG+y84vd9Iy0V0YwLagqt67Zuv6JeN91PTnqDo+tpb/Y1rOKXxRBf4tAb15VtzEywWKP6WIcBEg4tkMYv/JU9QKTHT/UFPjxmroN5oBDwnniCfqj+JSwykOUzPhRK28sm7ngUoU8L5CJHU7u8kCv/EXdxlCliWgtiu2oh6dSvUcH838XGRsJuE2Agn63idIeCbhIwGSR1127PmKy8sc4VWhma4PqTrGsh9paW59+6sUXk8q+1AdBf1TBc7TwKwoKjP/3RnzmaOz1M2aMbgkGqyCdJxFNGa2yyvp6U865S+sh6HcgKO8wIBX5+d+HyOlT2SK/y8rKmr2ytrZH5qhkRPfJ9DW+JNs/GUF/lAz6+4LA7KcCgWindzvZmhuosa2tj4qqKYvV3kRurKyvfzJyASoKCn4EwJz6Drd7KgOBqCdSwx2uKy4e19ra+jxUwzcth8Wy5vi3bdvZ28vIZNsPWpa5EQr/AevYZpTM+z+vDAQ+FHkzvyQ//6MdJ4/bXXQgtA/H0kNADhwRoMQfCHQpfxdF0O/oegntoSF4raV6b4fXr+OQ1eMScUN7qkxcqGKFLz8/V0W63/A9OLa5+a6+HLjq7XXAcSRAAiRAAiRAAgNHgAKXgWPPmUnAbQLz588/z7btrQDOjWN7ZXV19en7ZbediGFvYkBvF8WPYUozp6BddiZwZYeA/4rhgNelJ8gmY3o4C//+/fth23YKvB/aJrOyskJZ+MMifrey8Dc1NXXJwt/Skh7q9enTp+PCCy+MuuiBQACvvPKKqxuivLwcI0Z0VjTvtP35V4DHuuc1c3XmXhhTNMPCLbvzJe7L715YjjqkpKTECGJ8cey9allW8ebNm//p1py0QwIk0P8EeL/T/8w5IwmQAAmQAAmkG4G+Cvp9RYveYYltsmp3ipRNjLEEslEE/TGziHdj1TPbtAOxfNhGFFF3VMF4dyF1gizqnS6GhOz2cJN4svM+yunY62csuCBoWbURz6wO2FZwjr92c/f6cf3CoJPZrPLPieq3w//fSYb+7hn0nTLo4PcogIjncnrj6rqNXXQsS2eWmSSqnTqWeELssN9RhM2Hbdue49+2qfc6lu5CbNW/ZyG76Imt6xrjXePdDyTEYBols7qzqgI9D3z0FN3fUFx6TpvtrYtIePIPr9U2M1rFishYuu9ThTYKdPbquk09ErhGEcFX2a25S/wNfpPsNmaLci2Yvo7GLpu58AZAOg8lmIMkObnN1z6+ZUuPrCPd/Yu1j66bXT7ebtXnAFzW4XTczP+RgS2fWb5CoV8J/04V31qzdYOpItDZlhYvulps2xw2yg59bwK/VCt3kb/WfyweJyfXQY/DAu7u0XT7Txn9IYG0JuDS65i0jpHOkUDGE+jIvP1dAZacEpB64wRkxP3bbNUves49d3uUskM9hvZB0O9YKF1RWLgY7Zma2pvqjmyPp/QX27Ylqn0tFQUFjwG4sXOoZZWv3bbNlITq0qII+h+tbGi41cni9xAEqx4Xyyrx19ebLHxd58nPfwQityTyx3yerEA/2f7JCPqjVDDoIVaPxcpXWFiuqusiTiA/XBkIfDiyf0Vh4b1QNQc3OpZY71vb0BCrrFuoTyizelvbDLHtcRF7o6EvGforCgtvgOrpk8Ai/gNZWdfX1ta2JdoLS2bMuAC2XSthsdC2vIgAACAASURBVEa3feqbMmWk5uSYMuIFHbaCZm9WBgKmnFvCFvVwRJRqEFEE/bzWzNeG02sfcHVvRy7sksLCd4rqFgCTOn6/T1VLIPLOLtUmVP9oi8xfFwjwJXXCK4MdSIAESIAESGBwEaDAZXCtJ6MZugTmzZs3UUR2JBDzP1ldXX1TvIxubhM8J6DDbODhri8r+z7LKG979n0j4p81Cjgrq+82jQUj+jYZ+MMi/pMn476Dc2fSIWjFZOGfPHlyZxZ+kb4/8ldVHDhwoDML/6FDPSrcpwXp7OxslJWVYdiwcHHP026ZChDPPWfeobrXrrjiClxyySU9DG45DHzgT+7N46olxX/s3oVPYqmY51gpayYxzZEjR34mIjfHmeS1U1VNptXU1MQVLKTMSRomARLoMwHe7/QZIQ2QAAmQAAmQQMYT6C6wNwJsiH7RshFT+6GWnC2KqacEs4UdouBw5vMQj3gZ2bvPJ4InVr2wwdx3aDyYvpllb7UQyogerroYNeN1LBumioDVcnIzIKe1ASo3rt66vos2oEdmdIciWDPv8lll96qGknuGm3+vdTShtqG8sHx4rkc3CDCrY2BUwXl/MQg735sM/T2E3Iqfr966oUvSxVhrtHxmebkiQscieHj1Cxu66Fh6Mk4sdDe6jgnIm4EgOnUswSw09CVDf3dRvNODC76rFk72tCK/k4EHB/bg2LZI/YvpY7WJOeARznjg+ABClOz7sQ6HJP3d5XSfGsO92TtmXJQ5zFdDj4Md0ZxfNqvs/arYIsCoju+hmOJ4p4L+7nvSqeDezB/lcFCPAwbdfT4lS3vZypKrVz6/Pm6aCSPWF5V3dnJQz2urtj1jnn13tlTu0aQ3DweQwBAn0Pen+0McIMMngf4kYIT9bW1tpsSP+QM29EdFnPaSDXx6XSBgssnFvJnpD0H/khkzysS210f4+kvJzl7kr62Ne0rQ9Hcqcu+LoP+muXPPPHns2FMA5pz+A0bvrGxoeKA7X6f+JON7eI5kbIf+oCsuztOWlmdwurRVVOH3rcXFucdaWvwAFnbGI7Kksr7eiPQTtihZ73usXxTR/2ERudVfX28OX8S9mU7oQBIdKgoKHgJOl2ODRl/HaCa781Tg7+rxFK3bujX0ktFXUPAe8zABaL9xU+A1WFbx2m3bHKd763HgAHh2WF5el1O+fRH0D7VrrT/2dve90r2SgwLbAYwR4KKOvidP7Z2b1gYCpw8xJbGH2ZUESIAESIAESCCzCVDgktnrR+9JwBAoLS0969TzgXpVfXssIqp6f01NzUf783530ot6LlqxAYLL+7pSFoD35AFXjm4X8V+eB5jf9bUZEbgRfocF/EYQbn7H5i4Bk4U/nIHf/BtNzN6bGc2Bi/DamYMY6ZKFP1EsRmBvhPbR2rp163DixIlEJhx/bnhfdVW4wvzpYSds4JIXTc15x6b6taMAL8CDJbumSVKVXXvhpJw6EPWAiHQRUETaERFTBr6wqqpqfy/scwgJkMAAE+D9zgAvAKcnARIgARIggTQgECVjfp+8Con5reDN/trNe6IZ6iHoBx5dVbchYWLHZbPKSqEwWoWOwwM9M48ncnxpUdk3RXBvZ78ogvG+CPp7K2KOIsKOKuDuLwZhPsnGY971n9ThfmiEjgWyZHXdemc6lm5Z76OJp3uI/oHDArl1Vd36ftWxRFkzU5WiUlua7/A31PQpi0KUrO0vNAWlbH39+qOJ9rj5vGf2di1f88LGHklWndiK7ON0n4Z86EV1BzMuOldn/kcR0PdZ0N+dpQi+sOqFDd9ywq5HZYgoh4OiHN4IQuVHdlvOFxNVM0jkQyr3aKK5+TkJkEBXAhT0c0eQQAYSMBmP8Prr77BFjLB/0anM0OfHCMNkJf9/Y5qbv/Tgzp2t0fpQ0N9OpaKg4EeIKLV1qkTRtyoDgS7li0L9MjBD/3XFxeNaW1ufh+q7Q8GqHofI1wRwJES3gdECfAPA2aHh3YTu7X8oF+ehpaVSgXkR+8y8x/y1qH5fWlq2+HfufDOVl1uUAw4tatsL1m7f7ko6tihi+R5i/ETxRTkU0OXQgBk/mAX9bl9r/bG3u6+pLz9/mIqsNN+9Mdb752Oam++I9Z2baI/wcxIgARIgARIggcwmQIFLZq8fvSeBefPmjQGwTUQujUVDVX9YU1Pzyf6kNSmgJhuceZFm/OtVM1n3r+oQ8M8cCYyMV/8xiRmam5uxa9euUCZ+82+miMCTCDEtuo4ZMyYk4jeZ+M86y5w5caft378/tG5GyJ+uWfgTRWoOOFRUVMDj6ZLgMTTst7/9LV5++eVEJhx/bua47rrrovav+APQcMSxqYHouEsF5Y358t+pnrykpOS7AD4T53v0f4PBYP5zzz2X0meFqY6T9klgKBLg/c5QXHXGTAIkQAIkQAJdCbgo6N8Pla/ZbTn/FU+I2ltBf4/M71HE+InWtrsgPppgPJ0F/f3FIMwxWVF2DwEzcFxFvmbZtjMdi4XRUPmGdOhYEE0AXezLs+zmSkC76FgA/Boi37ezcrb4n/P3y71px+ECU+Ghs8ygAm+c0ns9AtgP2uPP+Ivf70+6ut6ymWV3APjPzv2sqBXoTxLt787PLVmkihvD/19F7lnzwvrvOB4fo+NQE/RHO6CiwLct1ZecsLRh5Yql/wpFOJN+jIM6Cz8FFbM+kQ/CdqnKTyyPtXJV7dP/7G0SmlTtUSfxsw8JkMBpAhT0czeQQOYTkOXTp5/X5vFcB1WTHW5y95AUeHBsc/Nd0QSmFPS303Ka4T8TBf2Lp007x7KsOoiEy8n1addHE/Qbg778/AsVeAYi74gxwV6I1MG2/akQ+PcQd5vT1ZY1x79t284+BdwxeElh4SfN4YTTN0L6aGVDQ8LT/5FzOxHrO+kTK550z9Dv9rXWX3u7O+8l+fnvFZHq8CGXzptb4C9Ztj1v1fbtr7qx52iDBEiABEiABEgg8whQ4JJ5a0aPSSBMoLi4OC83N7ceQPth+ChNVb9cU1Pz9f6kNrFBbxDFz04lHshOZl6vAO8fDhSPAq4aBbzjzGRGx+5rMu4bEXg4k3umisDdoZE6K9nZ2V2y8Ofm5royWTgLf/gQRmtr1PwfrszVn0amTZuGt7+9Z1ENs1drampcdcVk6DeHK7q3n+4GvmlemaZ3azqV4OPmXQViKnmmtJWUlKw49QL5K3Em2dnU1FRc66CCa0odpXESIIGkCPB+Jylc7EwCJEACJEACg5JAHwT9RyH4P6g+B0tWjTw6ceeDOx9MeFPaW0H/slllD0FxW3gReiNSdiLWd9In1kZIVgAftuNUKN1fDMJ+JRvPDcWl57TZ3joAruhYogn6jW++4vILLVufARBbxwIYPY0/lQJ/k7jV2nvys4CYZJo9sxIAJwH8SRVVIvYTTgX+y2eV3auKb7r1hePkWlk+c9G5KkGfqpQIcDEA86AkUfqQqAJ143eyeyfOtQCVgcnQX15YPjzXoxsEmOXSWkTl5cv3DbOym34c+f3Wbb6jgP4egrUi3nXJCPxTtUdd4kEzJDBkCFDQP2SWmoEOBQK3T5mSdSg3dylUfwAgMl1XUEXuWltff/pUZgcQCvrbQVQUFi6G6trOfaLRxdqZKOiPssZ9uhxiCfqN0RumTRvR7PGYG5B/SfAHeyh7v2Uy/0+eXN2bk8bdg+iLEN4JEKeHPuLZcuKjkz6x5sgIQb+L11p/7u3uzHvsB6BFRG7219evdrKf2IcESIAESIAESGBwEqDAZXCuK6Ma/ATKysrOCFW2A6bHilZEvlJVVfW1fqOhak3aju9A8Wmnc07KBq4e3S7iLxoFnGE5HRm/nxGBh7O4m0z8g0UE7g4d96yMHTu2Mwv/uHHjXDO8b9++0AEMs4aHDx92zW46GTLsSktLo7q0Zs0aVytHXHLJJbjiiit6zPXH48Cc36UTlbi+fH13gXw51d46EPVvb2pqurK2trYp1b7QPgmQgDsEeL/jDkdaIQESIAESIIFMJtBD0B8lK7qb8fVW0L98ZtkjCtwS9sWJSLm7307E+k76xOLhoog5qvC3vxiE40s2nh7s+rpx4uzFG6aVjmjL9n4DkljHYrL3i8o3ghNyXNGxdAtLrptZdqUNmAz6l8QLuSN7/39ladb/e2LrusZYfbuvc58xxsnQv7y4/Aq19Ycdz1CjHUqIN/2gFvTfWLR4YitatkLkbX1dg47xMXkZ4b3sa1oqih910wZGm3oXVH/kbQk+8OSOKie1JV3foy7xoBkSGDIEKOgfMkvNQIcSAd/73z9Bvd6VECnuvEEBXs4OBq9euWPH3kgWFPS306Cg3/kVEk/QH7Zy7dSpY71e7y0KfLDjRiTmH/MKbPda1i2rt237i3MvevbsixDeybwU9HdcKwUFnztVBu7bncxiHH6JxdTNa22gBP3m8NTBnJz7BLi9W5zfqAwEzAtxdbKn2IcESIAESIAESGDwEaDAZfCtKSMa/AR8Pl/2kSNHnhWRmbGiVdX7ampqPtZfNM76leZl5eApAFfHmzPbAgpGtAv4rxwFXNhZsLtvngaDQYRF4EYI/uab/VJ5vG9OZ+DocBb+yZMnY+LEiXArC/+JEyc6KygMpQMYFRUVURlu27YNr77qXiG9ESNGoLy8POqOe/dLwMGE+SXTZrM+g2xcv/sKOZFKj0pLS3+oqnfHmeO54cOHL/D7/S2p9IO2SYAE3CHA+x13ONIKCZAACZAACWQyAQr6s4sixdUU9J/ezeks6A97ee3sa8dmt7XeAsgHoSFBfTxR+nbYwVtWb9vcJx1LtOs9JMje0zzdgn5UBQsBDI/zvXBUgK+NOD7xR9GqWvSHoD+UuX3PyU9B5FtxEnsaLdrxiDiMJnXCKW1J+IklBf3JffnH5BU2c/uU27PeyNtdAls+IhKqDBDv6fB+gX5sVd3GNU70LG7u0eTCZm8SIAEK+rkHSGCQEogidG1R216wdvv25yJDpqC/nYZTsXZGZugvKHiPAs8CCKV3cyLId/Oy8BUX52lb2xWw7TmnsvIvEOCdUf7I3yeqZf6Ghhd7O/d1xcXjQhkVVd/dYeOwWNYc/7ZtO3trM3LcksLCT4rq9zt/l6SQ3YxzcujASZ9Y8WREhn6HBwKcXGu+AdrbSwoKlgjweJQboiMQWVhZX7/VjT1HGyRAAiRAAiRAAplHgAKXzFszejy0CRQXF3tzc3NNye35sUio6kM1NTXdD/OmDNyEBj3fUlTFytJ1QS5wZUcWfiPmz3UpC//Ro0c7ReB79+5FW1tbymIcqoZFBJFZ+MeMGQPzu74227axf//+zioKb7zxRl9NZuT4goICXHDBBT18f+WVVxAIBFyNafHixTjjjDN62Pzk34A1+12dKqXGBHhZvZi/e6q8lsqJSktL71fVO+PMsXn48OHlblTwTGUctE0CJADwfoe7gARIgARIgARIIFME/ctmlT0ExW3hFRuKGfr7i0GYcdKC/uL577FsT6eOBSmu9tD96vUV+/I8OHmFHZQ5YmEBtKeORYF9anQsWzf2WseS6FsjJJY/2Hq+ttkzBLpAgasEGBtl3IMjj0+8q7uo3411TuTj0qKFd4rIfd0OQLwEke9Yor9aWbvhQDS+Yjc9I8BVHZ8NakH/dbPLx9utdh0gFyWKNxHv3nxuxP1Hcxsvsr2YpYprpL0SbfeDIkGofn711o3fcyLqD/vR1z3am3g4hgSGMoG+vzEYyvQYOwmkgEB3ESuAeyoDge8kO1V5YeHwbNUNQOgUXqipyKfW1tf/INIWBf3tNCoKCr4J4N5ONiJfqKyvN6dLuzQnIuPwgGT6hnzIz38EIqfLvllW+dpt28waRm0hoXxLixEedP4BHE3AHkUg3uix7dmrt2//32T3lRv9TfZ+Kyvro6L6mcg/IE2mfrutbeFTL754sDfzROER9RBLb2ybMVHE8s8Oy8u79vEtWyJPGcc170SAPgQE/a5dawOxtxcXFJxnqW6GyDuiLXZf93Fv9yfHkQAJkAAJkAAJpAcBClzSYx3oBQk4IbBixQqroaFhrYhcE6f/49XV1eY+vV+qcE3crjPEhnkOMCrs0xkWMGNkewb+4tHAW3KcRJe4jxHsG+G+ycBvfoygn819Aibr/qRJk0I/Jgt/To47C3j8+PEuWfh5AAM4//zzMWPGjB6L2NTUhMrKSlcXd+rUqbjoovD72dOm1x8E/sX1vH2uuh7N2CFLMP/1fNmRwpmkpKTkSQDXxZpDVVfn5+dfv2LFCjuFftA0CZBAHwnwfqePADmcBEiABEiABAYBgUwR9HcXl0Pw8OoXNnw4mSVYNqusFBp6ThPK4q7AL9XKXeSv9R8L20nnDP39xSDMIllB/41Fiye2omUrRN7WzlcbBTp7dd2mgdGxhLL3t30Uii46FgDbW7K8C596/qle6ViS2XOmbzgzuoga0bURZYdbUFVuXbN1/RORNrtzV+DHa+o2xKuUl5RLvpllb7WA5wG8tWNgENAv2uOHfTfewXxzYGIoCfqjxNuilrVgTe0zXZLuJgW/D51D2fvPaFwggn/rljjmiIi9cNULm3qdpDLZPdqHMDiUBIYkAQr6h+SyM+h0JlBRUPAjAB+P8PHhykAgqRuLjrFSUVDwGIAbI2z1OBxAQT9wa3Fx7rGWFj8QKmXV3kRurKyvNy+aurRkRPfJ9DWTJNvfqaA/yuGOoIgs9tfXrx/Ia8GXnz9VRcwN8NkdfvRZgF9RUPAQcPqkPVTvrGxoeMCNOLuL8U9dW38T1WJ/Q8Mup/YrCgsXQ3VtRP8ehwIGs6Df7Wutv/e2yd45tqXlxwL8S8R3xWOw7TyILI5Y129UBgJf7i/Rj9P9x34kQAIkQAIkQAKpJ0CBS+oZcwYScItASUmJuVeMmXlfVZ/Oz89f0l/i0gkNWmrZeAqCnEvOaBfwm5+pI4Asl57gmsztRrzf2NgYEvObzO5s7hIwGffHjRvXKeI3GfndaGat9u3b15mF/80333TD7KCykZWVhWXLlkWNafPmzTh06JBr8Z5zzjkoLi7uYe9IEHjHi/10Asi1aEKGmmzB4j35YqqDpKSZl73Hjh1brapLYk2gqvfX1NR8JCUO0CgJkIArBHi/4wpGGiEBEiABEiCBjCaQKYJ+J2L8RAuxfFbZvaowyeraW5RDAeks6O8vBmE8yQr6ywvLh+d6dIOcTlIaFMjiVXXrB1bHUrRwqogYv07rWAZAmG0E2W+e2Wiy4p9+finYOEyO+h6prW0Kc182s3wxcFqDEu3gSaK9Hu/zZTMX3gBI5CGCdSOPT1zevVJAdxtDTdBvviGWzyp7TPW0Rq83lUH6slbRxvqu9o2Ulia/AHPCn7t16MPpHnU7JtojgcFOwKXXQYMdE+Mjgf4jUFFYeANUO/8YUuDl7GDw6pU7duxNxosoYm8znIL+KBCvLSi4zNN+ojT8B/nhaJnuzdBkRPfJ9E3WtunvVNAfst3toIiK/OJgVtYttbW1bcnsq2h9l0yffrVYVqdoXoGn1wYCn3Zg19GhEwd2Ort0v34g4j+QlXW9kzi7i8MV+Lt6PEXrtm5tDPGeMmWk5uRsBlDQMWHQHJipDARWOfExJAZvbX1UVK+P6P+tykDgC5HjB7OgPxXXWir3do+bzsLCclU16z2s47P/E9XZtmXliOoWAJM6fn8EIgsr6+t7farZyZ5iHxIgARIgARIggfQjQIFL+q0JPSKBaARKSko+C+D/s3cu8FGWV/7/nXeSEBBQQUEuXqquLd4VCySQEEXJBQIqDMGqrd222u66vf33X9tud9e9tN3ubrut22631v5b640wAYEAGfAWEpIAileqQhVR7jcBQXOd9/x5hkyYzLyTmUzeyfX3fD75tDLPe855vud5Ie+8v+ecjrohrm5oaJibyLOkG4SzX9GvXDkEv7nxLEjeWcB5GW5YBZqbm4Pi/VAV/k8++cQdw7TSjkCoCv+4ceOCVfgzMtxJ4IkTJ9pyt2/fPrAKf/yNV1BQEDxQETleffVVbNmyJb6BBGekpaUFDw+YAxyRo/gN4OW2Wo0JGuwd08wJn6/syZb/l6pwzHdjmZmZqwDMjOVDRL5VUVHx81TFQLskQAJdI8Dnna7x49UkQAIkQAIk0B8I9BVBv0NV8Y9s0QLfupV1ieTBiGCtpvrVgIS0AaaW212lVSvbFYXszYL+7mIQ4tlZQb+5bkFu8S+kfcHTJ/dbx13RsSzIm3uz2Pbp4o8qy0qrVySkY3FTmH33zJlnNNcP+q0KJreyOmbD+oKvavkb8fZiyfTiz6pirYS6eaq+m46MnMerlwY1LGaU5M6aoJDnBDKm9Y86tdfjxbAgp/iHIvh+aF6iIvUBKOhHSW7xfQD+9zRTrbUzBhf5nvV1uTLH3dm3jWpMa1kswPnGvgI7B7WkLXis9ukD8XIY79BHqvdovPj4OQmQQHsCFPRzR5BALyPgzc39lDY3PweRtnZFAnzHV1v7s86E6iCcDUCkuKympl2lpX5boT9xIbcRlf8zgB+08VXdmOHxFD65fv2RSOadEel3Zq7x09n5nRH0e7OyClRkOYDQW+UjalmFS9avT6id9r0TJ6YfGTLkL3zV1aa9mYZzaRX0m5dxp2x3wC+K59Sp34fq6VPtDodOOrPvS6ZMmRCwLHM4I/SwEvNwRqRdh3vmecnImOurrGx7DTs/O/vBkyv8x7C9UilNTbf6Nm+O+wv4vGnTJottm/vv7NCDlAAFvtradl8a9DlBfw/fa6nc2+F75PbJk8eLx1MhwJWtfx5QkfuX1NQEH8jmZ2d/56TQ/yfJ7I3O7HHOJQESIAESIAES6N0EKHDp3flhdCRgCBQUFNwGwHROc/xeVFWrhg8ffovP52tKFTFVNb4nmnB2NuDesYNwvselb2lNFfKQgP/gwYNQbfcIn6olDSi7RsR97rnntlXhHzFihCvrDwQC7arwf/TRR67YHUhGrr76apifyGHuhTVr1riK4pZbbsHo0aOjbP5sF/DTna666m5j/7wnW05/9+Wy97y8vMzMzEzz/Vh0i4NTvmzbtueuXbt2pcuuaY4ESMAFAnzecQEiTZAACZAACZBAHyfQVwT95kDxaHvYowBOF9tT/P7MT8bcF6+yuEnRwtzZJQr5Y5i+4j0bmOGrKn8vPIW9WdDfXQxCPJIR9N8xbU6BbWk7HYvYVuGi9csT1LHcm35kyP6/8FUvj9KxtAr6T+tYoBs9thY+uX5VlA4o8raM7M6QqIjd6fa+Jy8vs16H+aCYffrz6MMhTtfemVc4vsVOqwJwSj/mIOj3ZnkHW+kN5rvOwjYbndjr5hrjx0Zaw1OV5YeiWOQW/0GBL4T+XBU/Wlxd3q5opVPsC/NuvUjtljWAXNb6+RHbtm/xrV+1OXJ+MnvH2HA4NAAVnbN43cryeH/VRt67HXU2iIwv1n4oyZt1pdrWc+HdHQT6+UVVK0vjxdP6uXhz5k44+5PRf478e+qOvOJzbDtYqDb0xdfHtqUFvsqV6+PZjjwYErnWVO/RePHxcxIggfYEXHpVRKwkQAIuEogWmAPHofqlsrq6skgxtZNfb1bWYFvkfwS45/QvbPqepKfP8FVVRTxgTJuotv1MmMg4SsRsbPQ5kTFQf7LC+t1LamvNL64xhzcra5KKmF/mQtX5zdx/KqutNcLtqNEZ0X1n5hpHnZ3fKUF/Xt5QbWoyD0I3he2JN22RoqW1te93xMiI+Q8PGvRLAb6kwC8s1R/46urqQ9d4s7LGqUglgEtb/6xJRD7vq6np8JdSs0/ViChETj9YiMwrq6lZmuz9ZB5Kz2lq+jWAL4fZeEYaG70die5bq+/7EN5mSvX+JXV1vwqPxfHAjcj3fDU1/9nRveloHygd2dh498ObNzeH++C9dopGoveDYzcSVVf2digvwe4KTU0PCfC1sFy1+7vytkmTRlppaSsFmBKaI6rf89XVGZE/FTTJ3tS8jgRIgARIgAT6GAEKXPpYwhjugCNQWFg4RVXXhb2MjWSwIT09fUZ5eXlKStmrqqnqZr6ruR3ASDcS0NjY2K4Kf0NDW8dtN8zTRiuBwYMHw1TgHzt2bLAKf3p6uitsTBX+3bt3Bw9h7N+/n1X4u0h15MiRKCw8/TVTuLnS0tJg1wq3xhVXXIHrrrsuytzLx4Fi95oBuBVu5+wontizG1/AAjHdKV0fxcXFQ5qbm813iZ+NYbzesqzc1atXv+S6cxokARLoEgE+73QJHy8mARIgARIggX5BoK8I+g1s7/TZWZaKH8DwVvj1qrh7cXV5hxqSz91UdGGgxbMawOWhpAnkXxdVrfiHyPe+vVnQ310MQowiq5ML8OiiqvLTmiWHO8BJkH2ycP+bnrRA0ZPPr46jY7k3/dgZe38J4EtQ+YXdMugHvjrfaR3LTbPHWS0ROpYExNWOAnnIvNKqFUnrWCIF4VBU2oMyb41XuT3ywIMC6xoCUryiZsXxcJytFdifCvvOMwDV75VWr+xQxxLcIzmzJ4lIuQAnIFhYuq78xXDbUbEDG5rS02Y//dzTh2P9pebNKzrPCniegrQ7zN/vBf3BQzQ67NfQ03olBQ6oarGveuWmOP8ISEnO7L+FyI9V5GltarzPV7fmw7BrpCSn+HcQfLHtzxI8uLEgd/ZfC8TcK8EhgscXrSv/fPjfZ6neo/3iH0AuggS6iQAF/d0Emm5IoDMEnMS/JyvItyjw2/S0tB8vqqqKWefJm5NzuR0I/C5cVNrq+4Gy2tqodvL9tkL/qUUfV9VvWuPHP+rz+SJfQIl36tSbVfUPAMaG8qPAW+lpafmxGCcqMjb2OjM3mfmdEfQH7U+dmgNVU90q9MBqVMZbEAjcuWTjxted9ujC3NzzAy0tDylwa9vnIv9SVlNjHlbbft+L6nIAHBHV+zF+fKkDewQPnQDfFRFzctcTNKTOh046c++YufOmTr1CVNeG5xVAMt6UJgAAIABJREFUmaje56urC/+FN2jam5U1QkVMq7X5YfvgNRuY+XRtbVR7qnlTp35VVM0vu6fiBgJOBx1CthZOmXJRi8giiIRaqJmPzC/tBUvq6l6JXF8fFPT3/L2Wur19ao9MnXqLarAywODWfH0EkdllNTXV4flzmNepThid3eucTwIkQAIkQAIk0PsIUODS+3LCiEggRCA/P/9SETEvTkJd0yLhvC0ikysqKlwti66qpoCAqWL1lwA+09WMmIr7hw4daqvCbyryswp/V6lGXx+qwh8S8Z99dqxt0znfpgq/Ee4bAb8R8h8/3u79a+eMcbYjgZKSEscDF9XV1Xj//Q61AJ0iavbErFmzoq4xJ/onbAKOp0QK36kQuzRZFas9gvm7sqVNDNElgxEXz5o162zbtjeq6l/EsGuqAn7W7/fvcNMvbZEACXSNAJ93usaPV5MACZAACZBAfyDQlwT9Rrdaklv8MwDfDGNfL6LfDYwa/CsnHYOpZA3FIgAXh12zJc1qKXyismJXZA57u6C/OxiEmJRMLy6EwhTTbNVR6Dax0vIXVS7r8Llu4fRZOapWOx3LSe3GFkvlzqeqV8TQscw9X8V+CHpax6KCf1m8rrydjmVh7px/VugPwvJ2RKD3B0YPjqFj8Q620hq+C8FpHQvg2J2hM/ezN2/OpZatprr6BW3XCZaJWl9fVLXcUf91R86cq22xfWEV7iGQf1pUtSKqOOm9E4OHGx4DUBIWVwsE/2I3Zf5H+EGH0Oder9fj2V9vOlEY7Uvoi6/3bEtm+ipXvNM2L/pgDFSkzEFwDmNTDjQsEMUvAJwbwajfC/rNeh1zDeyxRO55at2KZ52KQd45uXB4y6C0HwO4L0yH9KR9KPOLvjdPd5F1uFfMt0+/SWts+d4TGx2/05YFObNmQqw/hnUNCEDlrtLqFebvubaR6j3amfuFc0lgoBOgoH+g7wCuv9cSuD07+0JLdTVE2k79tgZr/kF+D6o1ENkkRhhsqsurmkrz0wW4yGFRMSuU93NBfwjF2yfbDi0VICieDvJC8NSiKaMVEmWbj+JWlu+MSL8zc43zzs7vrKDfPKx5p079W1U1vwiGr9vsKcPm92Y/BaGJnHlS7D8fqtPDRMzmE8e9dFt29igLWCvANeH7TwHzcLbcEqmDagAiHls1S06J58eFzQ1IApXuE71h52VnzxPAPLCEBNjmUvMCcjlEVp6snN6oIoOgatqazY2Yd0DMCdm6OscTsmEdC+6NiOcoVBeJZVW2rvVMVV3Q2hUhLWxuh90j+qigv0fvtW7f26o/L6ur+3bkw5ZjhwjVSmlqurWjDhGJ7mvOIwESIAESIAES6P0EKHDp/TlihAOTgBGOBgIB89x7oRMBVd2fnp4+ceXKlbvdIKSq5hmwuPW7B1MuPPyZsNMu6uvr2wT8e/fuRVNTU6dt8IL4BIYMGRKswO92FX4j2g+vwm9E/RypIzB16lR86lOnOtGHj3fffRd1dXWuOp4/fz4yMzOjbP7Vn4HlUU3qXXXdXcaez2jErB03SkpafxQUFJjvsU3lv3OcFiQif7Ysa/KqVauOdNeC6YcESKBjAnze4Q4hARIgARIgARLoY4J+eG/2nilNDT4BbonI3m4FHrdUg53B1JJR0GgNSbzq2n1A0J9yBiGuJbmzJijkOYGMaWOt+i5gLQd0h0CvCsDzc1/18jcjctFWmdxRxyL4vdjapmOxFfNF0E7HosAzmpHpjax4f3f2baOa0lvWQtvrWE520NwB6HIB6qAInBS+exTIAiRKx5Jopft4fzssyJn9VZGgeD5cq1Mf1H5Z8nRojWYvqsLoXXIjvlPssHOBU2eJ4N4GjlqQRYBdGVwrAFvkBjkl/g/Xlzl2sIhxWMCYORW7yPZWP59qLTw7LAYLw7m4dF15ReTnkdXhE+nuYGw4dXhQ0TmL1600B0s6HJH3rgLPq5U511fpOxEvPhV5YPG6FVEFdUPXLcgpnicSpVcyH7+tKn+0YP85yEwwSFRmqcDolsK5xcq10yElY8pUDPELsAaqx0L5gIjRK7XTxcW6V8w1qd6j8XLCz0mABE4RoKCfO4EEejEB72c/ex7S03/drjp65+I1v4wtlsbGr8USk/ZjQb85MWoq0RvxfiLDsPrXEY2NP3x48+aY/bc7I7rvzFwTYGfnJyHoD/69Py8r669E5D8iROzxGalutG17/tKNG6NOnpuLzSEUAcxDTztRf3zDwQr3D49sbPxGR+wTsBM+Jdl1HhHgbl9t7aqO/JkOAwr8DCJfiXjgihfmcajeX1ZXZw4bmKJtUaMPCvp7/F5rhZhszk13iFh7W+ZnZZk8t1VtiNfFw5uVdamKhJ+ud/WwSrwNxs9JgARIgARIgAR6lgAFLj3Ln95JwImA1+vNOH78+LqTLzWmxCBUbwSjq1evfsMNgie7e5mXJKUAYlWdjuvGtm0cPHiwTcR/5Ai1rHGhJTHBsiyce+65CFXhP+uss5KwEn1JS0tLuyr8J05EvQd0xQ+NOBMwYn4j6o8cDQ0NKCsrcxVbVlYWLrnkkiibvoPAN9tq2bnqsvuNKZ7ZM1VmpspxUVHRDbZtV3XwPWWdiNxYUVHRmKoYaJcESCBxAnzeSZwVZ5IACZAACZBAfyXQ1wT9Jg/erPwRkpbxhAgKOpmXPRZw91NV5c/Huq4vCPpTzSDExhS/G63Dfg3Fl2Pwilmh3ehYFuTO/itBEjoW6MY0KzDfqYOCiSModA94ljuI+uNthwAUD5/5yZhvPLz54ZgaonhGwj6XkumzvwWVnyRR/GOPWDJ3UeWK4AGUWOPOvMLxLbanDJDJnYjLTK1X6P9dXLXyf5x0LLEOC3TkwxyWUMFwKK44PU/vKq1a+UTkdf1N0G/WtzBnziwVNbqgzrb93C6Q+YuqVgQL1kaO4AGLIXt/AYEpQBp+OCR+ygWveTyBuU8+vzpWC8uU79H4QXIGCZAABf3cAyTQywmYlkTYs+cmW/VnAlyZaLgnq6tvEeAHMm7cSqdWYSE7/VbQr/qox+P5UYttP9p6CrQjdMdV9ZvW+PGPdsTKGOiM6L4zcztr28xPUtAf5ODNybncDgR+lwCb4C/vUP2NDBr0977Kyg7fQt85efLwRo/nXwF8LcGHkIOq+g1r/PjF8dgnuvfD53mzsqaryP8C+Eyc6wMCLPOkpX1rUVWVY0uzyOvNvWnv2rVARJzahUW5U2CD5fF8yVddHXnivN3cPifo7wX3Wrucu7i3vVOn3nJSjLM87KWyOXxyz5La2sc72k/zpk79qqiGn67vsOtDMnub15AACZAACZAACfROAhS49M68MKoBTUAKCgqWALgtBgXbVNL3+/2ru0qptSq/aeFtWnJ3uiK/EX3v2bMn+LNv3z4YUTiH+wRMFf6QgP+880wdjXRXnHz00UfB3JlK/Pv374c5lMHRMwRMTktKwjvMn45j1apVcPOAzIUXXoicnJyohR5uBq7u8BV7z7Dpglf/WcMx980rJSXtQWbOnDnbskzFRlhOMYrIkoqKClMlkYMESKCHCfB5p4cTQPckQAIkQAIk0AsI9EVBv8HmzfIOttLq74fI30dUwnaiaopBLhNY31pUtbxD7UBfEfSnkkE4wDji+Y4E/UEz3py5l1ti/66Dwhzh7uoB/Ma2Mv/eqap6+MQ7JxcOb8lI+1dIJ3Qsgm/oqEy3dSxyR27xjTbwqwQ0LGYJCe/F0Ho7udfNZVtsxf2+6nJTECXm8OYVnWfZHqOBuDWOkNwcDviRNg/+qZXR8FD4AQ8FHlpcVf6NSCf9UdBv1rgwd+75Cvu/EmBmppsvg5fYVuCbvsrV+zrMhdfrkQMNC0SRkFYpaFvx67Smlh88sbHiozj/lKR8j/aCf8oYAgn0agIU9Pfq9DA4EmhHQBZOmXJhwLJuV2AeAFP+aXTYjP0A3lXVZ9M8nidK1683LXocK4CHW+3Pgv6yurp7jOg6sHPnFLEscwo4T4DzW3+5NL/cvy3A4y0tLY8+vWnT4UT2W2dE+p2Za3x3dn5XBP2taxVvTs4EOxAwJzdnyql2WoNbPzM8tipQare0PJEonxDD2yZNGmmlpd3Z2qbr0wBGtn5mHjj2QaRWRR4bWV/vd7Eqv2MKI/ZAjgAXtoorjDh7p6j6JS3tv33V1W8lcs9EOrl34sT0w4MHF4jq3VA1bc9C92WLAu+L6jOdsd8XBf09fa85JL7Le7t1D6+MOPSyXFTv8NXVmb8/OniYzRuqTU3mRfRNYZOekcZGb6xuKYn8/cM5JEACJEACJEACvZ8ABS69P0eMcGARKCgoMN3p/raDVd/n9/sf7ioVVTXV+E1VflOdP6ERCATaqrgbIbgRhHO4T8BU4R81ahTGjh0bFPKfeeaZrjgxBy7MwYuQiP/jjz92xS6NuEOgsLAQI0eGvoo6bfPVV1/Fli1b3HECBA+ExDo8MPN14E/9a1ukVNRfWFj4NVU1lQBjjR/7/f7vu5Y8GiIBEkiKAJ93ksLGi0iABEiABEigXxHoq4L+UBK8ed6hEmi8FaKfB3C9nNYxmPe/OwAsFVi/iSfkb7M3bdZEy7KeaavCrfpuOjJyHq9eujde4l0UMccVyofH4jaDyHWeEs977oOI0aF8qlWfcxyqG8WT9pVFlcsM546GeHPmTrDE6FiCHePadCwKHBboVhGUNqalP/H0c08npPMJObttxm0jB7U036mKEoV8Oiz/p3QsQK2pqn7WibF+l6ryO67TaFhkX+MUsfTLsDUHIiENi5l//GRjgW1QrBKxHkl0L0Y6Cs+zAFeH61ig+j4sqVZbHtHzBm3oRPHNYG48on+jUNPxop3+CqKPN6WlPxrKS0nu7DsBCS+W+LplYcZTleWHwuN18V6Ais5ZvG5lebz7L/IwjgLPq5U51+lwSGR8KvLA4nUr/j2ej9DnQWG/2l+GYBaAy8IOFXUp16Za/9GhewpE5W4A2QDOCx226Oq90h17NFF+nEcCA40ABf0DLeNcLwn0UwLzs7O/c1KMblpTnRqqjxqRcT9dLpdFAj1GgPdaj6GnYxIgARIgARIggT5AgAKXPpAkhjhgCOTn539ORKJaOIcB+A+/32++S+jSUFXzsmQNgKGJGDp8+DD+/Oc/Y8eOHazCnwiwJOacccYZ7arwp6V1umGCo9djx44FK/Dv3buXVfiTyEt3XnL11VfD/ESOAwcOYO3ata6GUlBQgHPOOSfK5o8/AH6521VXvcGYf08jinGjpKSFSH5+/n+JyDc7WOg8v9+/tDeAYAwkMFAJ8HlnoGae6yYBEiABEiABEiABEiABEiABEiABEugOAhT0dwdl+iABEkg5AYqMU46YDkggSID3GjcCCZAACZAACZAACcQmQIELdwcJ9A4CRUVFV9m2/SKAQTEietrv95vuh3E7G3a0IlXNA7A6rNud4/Tm5ma899572LZtG44ePdo7IPWjKEwV/tGjR7dV4R8+fLgrqzN5C6/C/8knn7hil0ZST8AI7I3QPnKoKkpLS109THPVVVfhmmuuifJV9xEw/0+pX2sPeFi2J1tuS5FfKSwsXKGqs2PY/8SyrCmrV69+I0X+aZYESCAOAT7vcIuQAAmQAAmQAAmQAAmQAAmQAAmQAAmQQOoIUNCfOra0TAIk0I0EKDLuRth0NaAJ8F4b0Onn4kmABEiABEiABOIQoMCFW4QEep7AzTfffGZ6evrrqnpBjGg2DBs2bLrP52vqSrSqegsA07451qEBGPGwqcb/yiuvwIjDOdwjMHTo0LYq/EbM71YVfnPgYs+ePcFK/AcPHoRt2+4FTUvdSqCkpATp6elRPquqqvDBBx+4FsvIkSNRWFgYZS+gwGc2AZ/0xy2kWLGnCfNSUanf6/UOPn78eBWAG5ySJCIfNDc3X/3ss88ecy2JNEQCJJAwAT7vJIyKE0mABEiABEiABEiABEiABEiABEiABEig0wQo6O80Ml5AAiTQGwlQZNwbs8KY+iMB3mv9MatcEwmQAAmQAAmQgFsEKHBxiyTtkEByBB588EFrw4YNawDcHMPCOx6PZ9KqVauOJOfh1FWqOgvA0wCi1cKtho8cOYK6ujp8+OGHXXHFa1sJeDyedlX4hw0b5gobc9Bi7969QRG/+WEVflew9goj06ZNw0UXXRQVyzvvvIMNGza4GmOswwNf2gr4++tfAUbUvxu3Y4EEXIUJoLi4+Jzm5mbTZSU6gaecPev3+2d2tcuK23HTHgkMBAJ83hkIWeYaSYAESIAESIAESIAESIAESIAESIAEeooABf09RZ5+SYAEXCVAkbGrOGmMBGIS4L3GzUECJEACJEACJEACsQlQ4MLdQQI9S6CwsPCHqvr9GFGcEJFrKyoq3u1KlKp6BYCXAWQ42TEC8VdffRXbtm0LVujnSJ6AEe2PGzcOY8eODYr5jajfjWEOW4QE/AcOHGCe3IDaC21cfPHFyM7OjoqsoaEBZWVlrkYc6/DAY/uB72531VWvMqZA2d5dWJgKUf/MmTM/Y1nWZgBDYiz6n/x+/4O9CgiDIYEBQIDPOwMgyVwiCZAACZAACZAACZAACZAACZAACZBAjxGgoL/H0NMxCZCAmwQoMnaTJm2RQGwCvNe4O0iABEiABEiABEggNgEKXLg7SKDnCOTn588SkZWxIlDV2WvWrFnVlQhVNRPAKwA+42SnqakJa9aswbFjx7riZsBeawT75513XlDAb37crsK/e/fuoJC/vr5+wDLu6YWnpaUFczxmzBicc845GDJkCAYPHhzMyYkTJ7Bjxw5s3brVlTAHDRoEr9fraGvlypU4evSoK36MkViHB/Y2ATcYSXo/HqkU9RcUFNwOYEkMfKqqM9esWfNsP8bLpZFAryPA551elxIGRAIkQAIkQAIkQAIkQAIkQAIkQAIk0I8IUNDfj5LJpZDAQCZAkfFAzj7X3p0EeK91J236IgESIAESIAES6GsEKHDpaxljvP2FQGFh4SWq+iqAoTHW9G9+v/97XV2vqv4GwL1Odkxl/rVr18JUf+dInMDw4cOD4n1Tid+IvN0aJg8hAb+pws/RcwQ6m2NTQX/9+vXYt29fl4MuLCzEyJEjo+y8/PLLePPNN7tsP2Sgo8MDua8C7/bzMyQpFvX/B4C/jZGsYyIysaudV1zbCDREAgOAAJ93BkCSuUQSIAESIAESIAESIAESIAESIAESIIEeI0BBf4+hp2MSIAE3CVBk7CZN2iKB2AR4r3F3kAAJkAAJkAAJkEBsAhS4cHeQQPcTKC4uHtLc3GxqYDtWzVfVqqysrBsffPBBuyvRqeptAJY62WhpaQmK+T/88MOuuBgQ14YqtIeq8A8dGusMRudwmO4Ie/fuDVbgN0J+Iwrn6BkC4Z0WzEGNZHKsqnjppZe6XK3/mmuuwVVXXRUFYv/+/XjmmWdcBVRUVIQRI0ZE2XxwB/Dbva666q3GHt2TLfe4HdyDDz5o1dXVvSAiuTFsv52enj6xvLz8E7d90x4JkEA0AT7vcFeQAAmQAAmQAAmQAAmQAAmQAAmQAAmQQOoIUNCfOra0TAIk0I0EKDLuRth0NaAJ8F4b0Onn4kmABEiABEiABOIQoMCFW4QEup9AQUHBEgC3x/C8R1WvWrNmTZeU9qo6HoAp5z3Myc8LL7wQFJFzOBM488wzg1X4zc+oUaNgBN9uDHOAIlSF/9ChQzAicI6eIWBE+0a8b35Gjx7tWo6rqqrwwQcfJL2oc889F/n5+VHXm71SWloKcxjHrXHttdfiyiuvjDJXeRS48y23vPRuOyL4we4s+aHbUebn548QkTcAjI1he6nf75/ntl/aIwESiCbA5x3uChIgARIgARIgARIgARIgARIgARIgARJIHQEK+lPHlpZJgARIgARIgARIgARIgARIgARIgAQGEAEKXAZQsrnUXkEgPz//fhH57xjBNKpq9po1a17uarCqWgsgy8nOtm3bsGnTpq666FfXh6rwG3G3EfGfccYZrqzPVOE3FfhDP6zC7wrWpI2EDmmY/x0+fHjSdjq6sL6+HsuXL++S8H7BggXIyMiIcrNu3Trs3LnTtbjNYZWZM2c62htX55qb3m9IsHBPlpS6HWh+fv71IrIBQHoM21/1+/2/cdsv7ZEACbQnwOcd7ggSIAESIAESIAESIAESIAESIAESIAESSB0BCvpTx5aWSYAESIAESIAESIAESIAESIAESIAEBhABClwGULK51B4nUFRUdJlt268ByHQKRlXvXLNmzZNdDVRVZwMod7Lz0UcfYdWqVQgEAl110+evP+uss9pV4bcsq8trMlXUw6vwHz58mFX4u0w1eQPmYEZ4FX5zcKM7xtatW/Hiiy8m7WratGm46KKLoq5/5513sGGD0Ye7M0QEJSUlcOJy11vAC0fd8dMHrDSr4ua9U6XK7Vjz8/O/KiK/jmG3AcC1fr9/q9t+aY8ESOA0AT7vcDeQAAmQAAmQAAmQAAmQAAmQAAmQAAmQQOoIUNCfOra0TAIkQAIkQAIkQAIkQAIkQAIkQAIkMIAIUOAygJLNpfYoAa/Xm3HixInNqnqlUyCq+ts1a9bc60aQqvo8gBudbBkx/5EjR9xw0+dspKenY8yYMcGf8ePHY/Dgwa6sobGxEbt378bevXuDlfjNf3P0HIHwHLtVhT+U41CnBdN54cILL8R1112HoUOHOi52xYoVMAdokhkXX3wxsrOzoy411f+XLFmSjMmY10yfPh3nn39+1OeP7AX+cYerrnq7MZOsyXuy5W23Ay0sLHxCVT8Xw+4bDQ0N11dWVra47Zf2SIAEThHg8w53AgmQAAmQAAmQAAmQAAmQAAmQAAmQAAmkjgAF/aljS8skQAIkQAIkQAIkQAIkQAIkQAIkQAIDiAAFLgMo2VxqjxIoKCj4GYBvxQji5YMHD07ZvHlzc1eDVNVrAbziZGfz5s146623uuqiT11/9tlnB6vwmyrto0aNci32Q4cOBcX7RshvqvBz9ByBIUOGBPNr8mzE/G5V4Td5NfntKMcZGRm49dZbYf43crz66qvYsmVLUmAyMzMxf/58x2vLy8tx7NixpOw6XXTppZdiypQpUR+9Uw9Mf9U1N33F0O4WCxMPTJH9bgZcWFg4SFVNy4arnOyKyL9XVFQ84KZP2iIBEjhNgM873A0kQAIkQAIkQAIkQAIkQAIkQAIkQAIkkDoCFPSnji0tkwAJkAAJkAAJkAAJkAAJkAAJkAAJDCACFLgMoGRzqT1GID8//2YReSZGAMdt275i7dq1O90IUFUfA3BXpK2GhgaUlZW54aJX2zBV+I2wO/TjZhX+Xbt2BUX8phK/qdDO0XMERo8e3SbiP+uss1wJxFThD3VZMCL+RDstXHPNNbjqqmid9oEDB7B27dqkYysqKsKIESOirnf7YI65R+bNm+cY56SXgd0Dr+HEy0OOIvudInF15bNmzbo4EAi8DuAMB9gqIjdWVFSsS3rD8EISIIGYBPi8w81BAiRAAiRAAiRAAiRAAiRAAiRAAiRAAqkjQEF/6tjSMgmQAAmQAAmQAAmQAAmQAAmQAAmQwAAiQIHLAEo2l9ojBGbNmnV2IBDYBuCcGAHc7ff7H3cjOFUdA2CPk62uVAt3I7ZU2jCi55CA380q/AcPHgwK+M0Pq/CnMoPxbZuDGhdccEGbiN+tKvwffvhhsAK/ybHJdzJj5MiRKCwsdLx08eLFSR/+iHVQYN++fXj22WeTCTXmNbNnz4bTwYgHtgOPu1qr3tWwU2nsyT3ZcqfbDvLz878oIv8vht29Ho/nilWrVh1x2y/tkcBAJ8DnnYG+A7h+EiABEiABEiABEiABEiABEiABEiCBVBKgoD+VdGmbBEiABEiABEiABEiABEiABEiABEhgwBCgwGXApJoL7SECBQUFKwHMcnIvIksqKirmuxWaqv4EwHci7dm2HazO31+qymdkZGDMmDGuV+Gvr69vE/CzCr9bu7JrdjIzMzFhwgRcdtllMKL+rg5zD5jchkT8pnOFG6OkpMQxvurqarz//vtJuTj33HORn58fda2qorS0FC0tLUnZdbpo4sSJQc6Rw/8h8KWtrrnpU4ZE8be7p8pP3Q66oKBgBYDiGHbL/X7/HLd90h4JDHQCfN4Z6DuA6ycBEiABEiABEiABEiABEiABEiABEkglAQr6U0mXtkmABEiABEiABEiABEiABEiABEiABAYMAQpcBkyqudAeIFBQUHAfgP+N4XpnRkbGFStWrDjuVmiquh3ApyLtbdu2DZs2bXLLTY/YMVXQjYh/3LhxMEJnt8aBAwfaRPymWjtH7yEwfvx45OXldTmgI0eOtAn4Tb5TMbKzs3HxxRdHmd6+fTtqa2uTdhnroEBlZSV27dqVtN3IC829NWPGjCh7JwLAp/v2Xx1dYWRDkL8nS1xth9DateVPAExHlaghIl+qqKiIVcW/K+vhtSQwYAnweWfApp4LJwESIAESIAESIAESIAESIAESIAES6AYCFPR3A2S6IAESIAESIAESIAESIAESIAESIAES6P8EKHDp/znmCnuGQFFR0WW2bb8GINMhArUsK2v16tUb3YpOVc8BcNDJ3rJly3DixAm3XHWLHVOFf+zYsW0/plK7G8NU4Q9VZzeV2pubm90wSxsuExg6dChmzZqVVFV+k9PwKvwm56keF110EaZNmxblxnQAMN0xkh05OTm48MILoy7/85//jI0bXfvrAx6PBwsWLAj+b+SY/yeg7qNkV9C3r1PgWJpi4s6p8q6bKyksLJyuqi8AcHrX9bHH47l61apV5oAWBwmQgAsE+LzjAkSaIAESIAESIAESIAESIAESIAESIAESIIEYBCjo59YgARIgARIgARIgARIgARIgARIgARIgARcIUODiAkSaIIEIAnl5eWmDBw9+RVWvjAHn3/x+//fcBKeqcwAsj7RpqpOvWrXKTVfJRbXkAAAgAElEQVQps2Wq8BsRv6nCb/6/SNe/BrZtGwcPHmyrwm94cPRuApZlobCwEGeffXbCgR49erRdFX5VTfhaNyamp6fDVNN3GhUVFTh8+HBSbi655BJkZWVFXfvJJ59g6dKlSdmMddGNN94YvPcixy93Az/+wFVXfc3Ym4EzMGn/NfKxm4EXFhb+p6r+nxg2X25oaJhcWVnZ4qZP2iKBgUqAzzsDNfNcNwmQAAmQAAmQAAmQAAmQAAmQAAmQQHcQ6PqbnO6Ikj5IgARIgARIgARIgARIgARIgARIgARIoJcToMCllyeI4fVJAgUFBQ8C+McYwb/S0NAwyW2hpqr+K4C/i/S5bds2bNq0qVdyHDRoULsq/Oa/3RimIvuuXbuCIn5Tqb2lhZpYN7h2l40JEyZg4sSJHbozOTW5NTk2HReMwL2nR35+Ps4999yoMF577TW88cYbSYVnOlPMnz/f8dry8nIcO3YsKbtOF33605/GZz/72aiPtnwM5L/umps+aUgUS3ZPFedEJLkir9ebcfz48ZcAXOVkQkR+UFFR8cMkzfMyEiCBMAJ83uF2IAESIAESIAESIAESIAESIAESIAESIIHUEaCgP3VsaZkESIAESIAESGCAEZifnf0dAD9pW7bqo2V1dfcMMAxcLgmQAAmQAAkMWAIUuAzY1HPhKSJwyy23/IXH43kTQJqDiwbbti9fu3bte267V9VnAcyItFtXV4d3333XbXdJ2zvjjDNgqo6HqvAnbSjiwv3797dVaDfV2jn6LgFTnd90aIgczc3N2L59O3bu3Il9+/b1ugVeddVVuOaaa6LiOnToEPx+f9LxFhUVYcSIEVHXb968GW+99VbSdiMvHDZsGObOneto7+qXgMPNrrnqk4ZE8X92T5WfuRl8QUHBpwG8CiDTwW6jbdsTUvHvhZtroC0S6AsE+LzTF7LEGEmABEiABEiABEiABEggZQTEmzN3gkf0bxRaAOB8AB4ApgLI67ADd5SuX70tZd5pmARIgAQGAAEK+gdAkrlEEiABEiABEiCB7iFAQX/3cKYXEiABEiABEuitBChw6a2ZYVx9lIDk5+fXicjkGPF/1e/3/yYVa1PV4wCGRtpeuXIlelrg7vF4cMEFF+DSSy/F6NGjXVn+xx9/3Fad3Yi7WYXfFaw9bmTo0KG49dZbo+Iw+TaieNN9obcOI7o34nunsXjxYjQ1NSUV+rXXXosrr7wy6lrToeC5555Lymasiwx7k4PI8Y13gLKDrrrqi8ZaRJG7e6rUuRl8fn7+/SLy3zFsVvr9/hvd9EdbJDAQCfB5ZyBmnWsmARIgARIggfYEvFnewVZ6w90ATDu4zXZz5mO+Ol/vfcBkAvsiAVmQOydHoCWqOGqJ9b+Lqpbv7IsL6U8xe/O8Q61Aw0MQfL5VxB+5vCO2bd/iW79qc39aN9dCAiRAAt1NgIL+7iZOfyRAAiRAAiRAAv2WAAX9/Ta1XBgJkAAJkAAJJESAApeEMHESCSREoLCw8Guq+j9Ok1W1as2aNdMTMtTJSapqyncfjrwsEAhg0aJFUNVOWnRv+oUXXogbbrgBgwcP7pJRs5YDBw4ERfzm59ixY12yx4t7J4HLL78c119/fVRwf/rTn/DKK6/0zqDDopo/fz4yM6OLrdfU1OC995JrzDFq1CjMnDkzau3mnvD5fK4eZpk0aRIuu+yyKF/LDwF/9edejz/lASqwN2DhugNTZL+bzgoKCl4AkBfj346vrFmz5hE3/dEWCQw0AnzeGWgZ53pJgARIgARIIIqAlOQWm25b3wz75OelVeXfBtBzX5gwUf2KwB3T59xiqy4HcOoLMMFrGc1pMx+rffpAv1poH1qMOcgjGY1/FNX5HYT9XprVkvtEZcWuPrQ0hkoCJEACvY4ABf29LiUMiARIgARIgARIoK8SoKC/r2aOcZMACZAACZCAOwQocHGHI62QwIwZM0anp6e/41QlH4Cp+na53+/fkQpS//auXvXAxXg90vbx48exfLl5l9j9wwj4J0+ejPHjxyft3FRl37VrV1DAv3//fleFy0kHxQuRlpaG8847D2PHjsXIkSMxZMiQ4IENUz3/xIkT2LFjB7Zu3ZoUKSPmN6L+yPHaa6/hjTfeSMpmd16UlZWFSy65JMqlEfMbUX+yo6SkBOnp6VGXv/DCC9i9e3eyZqOuGzduHG68Mbog/NEW4IoXXXPT1w3V7cnCNIjYbi1k5syZn7Is6y0AgyJtqupRj8czYfXq1fvc8kc7JDDQCPB5Z6BlnOslARIgARIggfYETIVusRuWC3BT2CevWxZmPFVZfoi8SMANAgumz/mOqP4kzFaTWtasxZXLn3XDPm10nsCCnNlfFZFfRlTmr4dgDYBnYOsZEBnRaHl+sqxy2dHOe+AVJEACJEACIQIU9HMvkAAJkAAJkEAvIuCdNm2i2vYzAM42YSnwrno8OUurq/f2ojAZSgwCFPRza5AACZAACZDAwCZAgcvAzj9X7x6BwsLCclWd7WRRRP5vRUXFf7rn7bSliS9pugVs3jQRV0Xa/+ijj7BixYpUuO3Q5tlnn42bb74ZgwZFaVPjxrJ3715W4Y9LqfsnDB8+PCjgN4LvMWPGxA2goaEB69evx759ndMgX3rppZgyZUqU/Z07d2LdunVx/fb0hAsuuAC5ublRYTQ2Ngar6Sc7cnJyYLpdRI5t27Zh06ZNyZqNus4c1li4cKGjvVlvAK+ecM1V3zak+Pc9U+UBNxdRUFDwPQA/imHT5/f7F7jpj7ZIYCAR4PPOQMo210oCJEACJEAC0QTuycvLrLeHPQHg9rZPBSsHy3HvHyorG3qK2cLc4j8o8IWQfxV5YPG6Ff/eU/HQ7ykCd+XcPqYZTdUQCZ3WP2Lb9i2+9as2d8RoYW7xlxT4TUg8rtC9Ap1RWrXKHN7m6GYC3pu9Z1pN9asByW5zrai0PYE7fJU8MN/N6aA7EiCBAUCAgv4BkGQukQRIgARIoO8QoKC/7+TKKVIK+vt2/hg9CZAACZAACXSVAAUuXSXI60kAKCgoMC+Fl8Rg8cqwYcM+6/P5AqlgNaZWfz1+EL666fpo6z1Rof+cc87BjBkzHKuJO63fxGgq8JsfI/4OBFKCKRXo+7VNj8fTVoXfiPiHDh3a6fWqKl566aVOVesfNWoUZs6cGeWrpaUFpaWlMDZ78zBV9BcsWACR6FcYfr8fhw4lV/zRVP031f8jxyeffIKlS5e6isQcxjEdGCLHT3cCP2MD+jYstqBoX5ZUuAXf6/V6Tpw48aqqXhnDZoHf7zdVBDlIgAQ6SYDPO50ExukkQAIkQAIk0A8JLMydc51C/wjA/L69RSCfX1S14pWeXCoF/T1JP7bvZAX9RkDuaW74pSoWKnBCRL5fum7F/56qhcjR3QS8eUXXWrbHFKQ8x/hW4IBY9ozSylVbujsW+iMBEiCBgUCAgv6BkGWukQRIgARIoM8QoKC/z6TKMVAK+vt2/hg9CZAACZAACXSVAAUuXSXI6wc6gby8vKGDBg16R0RGO7AIqOo1a9as+VMqOI2t02IoVlwwCKhzEPR3d4X+0aNH48Ybb4Sp8t3RMHFt374dH3zwAcz/5+gdBIxof/z48QlX4U806qqqqmCuExnmIMEdd9zhOPWZZ57B/v37EzHTo3PMgQRzMCFyvPHGG3jttdeSim3w4MGYN2+e47WmC4eb99Hll1+O66+P/gtl83FgDl97h+fgcHMarjw4STrXhqKDHTBz5syJlmW9CMDpHdiuhoaGCZWVleyTkNRdxIsGMgE+7wzk7HPtJEACJEACJNB7CVDQ3ztzk6ygv3euZuBGtWD67GJRaWtbqsAzgzIbb3ts7dqPBy4VrpwESIAEUkeAgv7UsaVlEiABEiABEug0AQr6O42sV11AQX+vSgeDIQESIAESIIFuJ0CBS7cjp8N+RqCgoMC0077XaVki8u8VFRUPpGLJ51XpuVYazEGBcz+VCay/LtpLdwr6jRh89uzZHYr5jxw5gg0bNuDw4cOpQEKbSRAYO3YsQj/Dhw9PwkL8S0wV+fLycjQ3N8efDOCmm24KxhQ53nzzTbz88ssJ2ejJSVdccQWuuy76hjT7vqIi+YLus2bNwtlnnx21NNMF4e2333ZtyWeeeSaKi4sd7U14EfioxTVX/cHQ2j3Zku/mQgoKCn4G4FsxbP7K7/ff76Y/2iKBgUCAzzsDIctcIwmQAAmQAAn0PQIU9PfOnFHQ3zvz0tmoIgX9Ajy6qKr8ns7a4XwSIAESIIHECFDQnxgnziIBEiABEiCBbiFAQX+3YE6ZEwr6U4aWhkmABEiABEigTxCgwKVPpIlB9lICRUVF19q2HatF+45hw4Z92ufzNaUi/LG1ugbATGP7DA+wbVK0l5aWFixatCgV7qNs5ufn49xzz43p66233sIrr7wC27a7JR46cSZwxhlnBCvwmx/TUSFeNwW3OG7duhUvvmgKj8cfn/nMZ3DDDTdETTx27FjwYEBvH0Z0b8T3TqOsrAwNDQ1JLcEcEjCHBSLH3r178dxzzyVlM9ZF8+fPR2ZmZtTHX9sGrOB5nHZcFPjm3mz5hVsJ8Hq9g48fP74NwHgHmyoiEysqKmL9u+NWGLRDAv2KAJ93+lU6uRgSIAESIAES6DcEKOjvnamkoL935qWzUVHQ31linE8CJEACXSNAQX/X+PFqEiABEiABEnCVAAX9ruLsdmMU9Hc7cjokARIgARIggV5FgAKXXpUOBtPHCOTn528QkclOYdu2PX3t2rVVqVjSuDq9RxW/D7f98kRgdEa0t2XLluHEiROpCKPNZiwBdmjC+vXrsWPHjpTGQOOxCYwZMwbmZ/z48XCrCn9jYyN2796NPXv2BH+ampowYsQIXHnllbjgggscg1mxYgVM14h4Y9iwYZg7d67jtKVLl8JU/O/tY968eRg8eHBUmLW1tdi+fXtS4Y8aNQozZwbP8EQNc3DHHOBxa0yZMgWXXnpplLnSA8C333XLS7+x0wQbV++ZJlvdWlFBQYGp+u+PYW+D3+/PcssX7ZDAQCDA552BkGWukQRIgARIgAT6HgEK+ntnzijo75156WxUFPR3lhjnkwAJkEDXCFDQ3zV+vJoESIAEHAncNmnSSCst7U4BSgB8GsDI1onHAbyhQKnd0vLE05s2JVWLa2Fu7vnNzc1fFhHTt/szAEJvNo29lxX4o5WRscxXWZmQ0mDetGnFYtsrwhbzQFlt7b+b/75z8uThjZZ1B0TuC/MVALDvZPf2KrWsXyxZv34TAO3sdugWTi0t9wkwD4B5e5oGIKDATgCVatuPeM4/f4PP5zPriTluz8kZI4FAtQCXtE56XjIy5hq+hk9TWppXVf8SwFUAhrXO2Q/gedu2f9WRjygBeAIQ1bLmLFm/vqNSeuLNyZlgBwL3CmBeXIbWbqwntUcSCMtxitfr9dh7994ggcA9KnKLABe25sHMN4xe78x+7SgXQV87d94olvU3AKaG3XdmzVtF9VcAnvbV1dV3Zj3GbmDnzimWZf11a9XO0P0cZZeC/s6Q5VwSIAESIAES6H8EKHDpfznlirqHQH5+/udE5IkY3v7g9/u/mIpIxm7S89GCt0xh/nD7T04App8V7XHdunXYudM8TqZmDBkyBLfffruj8UAggMrKSpgK4hzdR8DkxIj3x44di/POO8+1KvyHDx/Grl27gvk8dOiQ44LS09Nx6623YtCgQVGfv/rqq9iyZUtCIIyNoUOHRs3dtGkTtm0zxct794gliH///fdRXV2ddPAlJSUwjCPHCy+8EDxg4dYwhzJyc3OjzB1oBq57yS0v/crOG2cNxw1vXimudWQpKCh43HzFGYPSAr/f7+tXBLkYEkghAT7vpBAuTZMACZAACZBAHyGwYPqc74jqT0LhqsgDi9etCOoKwoc3zztU7IblAtwU/HPVd9ORkfN49VLzxYZ4p8263hLrryEoAjC69VqjpdgG0SfTGgKPPLGxIuoku4NIPC45BZ5XK3Our9LXoXbi3on3ph8duqdAVL6mwCRpp/HQN0RQ2piW/sTTzz3daY2Hed8sB5tuhB34G0CmhmwrcFigWwX4VaB58NO+Ol995BoFeHRRVfk9kQuNnBe2zo8XTps7ybYC3xfIja36heMi+OtF68ofcwJm8mVpYyFUzXdw14flpOXkn70PS6rVlkf0vEExtRWRwu+4iTHbwmH/eKfNmmhZ1jMAzg5unQTzF/IX3HuBxlsh+nmzlrA8Go3A21CUi1iPLKpantCXfB1wPtGZvCbCowtzxJszd4IlgXsBidSHGE1GlYo+dtaJsf6HNz/c3JGfSP6JxBRrjyZyLeeQAAmQAAm0J0BBP3cECZAACbhIwJuXN1Sbmn4I4K/CRMuxPBwXkX+Bbf8yUYGxEfIHWlr+S4FbAXjihJ6wfSdBv4wb91N7164FIsFW1+d24MuI4f8oGRlfT/QAQao5eT/72fOQnv7LRDgpsCHNsr5Qun59zLfYUSJykdfTW1pmNlnWLBH5eZiIPxam6jTb/vyiDRuiyii6LegvmTbtshbbflSAKQlsbfOlyN/JuHH/E+9QQwK2IqeINzv7RgWMiN4cOok3jgrwLYwb91hHscQS9CMQuMAOBH4Xb90KbEmz7QWlGzYY0U7c0Qme20X1L/VURdG2L7Gg+mhZXV3UFyxxHXMCCZAACZAACZBAnyRAgUufTBuD7mEChYWFg1T1PQBjHEI53NLScsmzzz57zPUwVWVsLWoh0c9O/3AhcN/YaI+vv/46zE+qxsSJEzFhwgRH83V1dXj3XZbzThX7cLujR4/GuHHjgiL+s85yONmRRBCmCr8R75sK/EYsbv47kXHNNdfgqqtM7YD248CBA1i7dm0iJnDDDTfAdH6IHOZAgTkk0tvH+eefj+nTp0eFaToZLF68OOnwjcjeqQPC1q1b8eKLLyZtN/JCc2jAHB5wGje/BrzV+5skuMYiUUMC/GJ3tnwz0fnx5s2YMWNkenq6qfofKtAQfsn7IvLpioqKxG7KeM74OQn0cwJ83unnCebySIAESIAESCABAl0V9LdIIE1h/xfi6x32WMDdT1WVPx8eVooE/bIwd/YChfx3HF2ECeW4AP88/OMxv4gnjA7FXTKt6DJYnkdPdg+L9/4+uOYWK/ChZXuMoP0cYyNRQT+g2wSem23YXw++d4/Wk3y1tKr8N+E8vVnewVZa/f0Q+fsENA/m0lcslXueql4R9QVZTwv6O7kWo3FZJrC+FU/YH0vQj0DTBZbYv0sgr1sAe0Fp1aqE9AkJ3Ibtpnhz5l6eYBzmuoMq+IaOylwcS5NBQX9nM8D5JEACJOAuAQr63eVJayRAAgOYwO2TJ4+3LKsMpwS9iQ/VxdLUdK9v8+YOBQre7OybFDAnph1kBR26e0aamz/ve/FFU1HfcTgI+v8eImdC1elBz9GGAg+PbGy8/+HNmzs80ZtqTvOysq4TkbKThwwuTjwJOCLA3b7a2lVO1ziIyHerql9EjFA73sGKkMk9KjJ3SU1Nu/prbgr6502ZcrNYlqlqOaoTazen2hPKXaI2zUl07NnzbVX9UQIHW8LNBk7uu/8a0dDw/Vj7yEnQD+C3J9f8P6FT+nHjVH3TFilaWlv7fkdz502deoOoLu/EPXfqVD9wXZtdCvrjpoMTSIAESIAESKA/EaDApT9lk2vpLgIn75t/POnrwRj+vuj3+/+QiljG1ei3VfBTJ9sLzgX+y/Q5iximOr+p0p+KkZaWhvnz5ztWgN+/fz+eeca8x+VIBQEjuDbCblOJf8yYMa5V4f/www+D4n0j4j948GBSoY8cORKFhYWO1xoxuxG1xxtmTTNmzIiaZro+PPXUU/Eu7/HPzb2xcOFCxzjMoQZzuCGZcckllyArKyvq0hMnTmDZsmXJmIx5zcyZMzFqVPRXNT98H/ifPa666j/GBNP2ZEmNWwsqLCz8iqo+7GRPVf9uzZo15jssDhIggTgE+LzDLUICJEACJEACJNAVQb/A+oaKPpToe3wFDqhqsa965aYQebcF/cGq/Gfs/VEMAXzMhAuwOJCRea/vWV/HGo+c2ZNEpFwSf39fD5FfQvXLoXffiQv6YQpmmAMQjhoGFZ2zeN3K8tCivFn5IyQt4wkRFHRyZx8RlbsXVa9op63oSUG/N6/oPLE9fxTglk6uxfHgSLgNJ0G/qPwWoonrE4A3PWmBoiefX92hPqGTsUtJ7uy7AfllgocxQuYDUPzR9mR+3alrBQX9ncwCp5MACZCAywQo6HcZKM2RAAkMTALeiRPP1EGDTHvmyAeEtyHyR1H9syGjIn+hql8S4JJwUvEE1d6srEkqYh6uwt/+mVPDrwD4vQDBt5cK3ADgrpMC53ERmXhGGhu9sQ4NOAj6Tdstc+LbiNVNG7XNYllLYKominxKVc1DnekXnhbmpwkid5TV1CyNtQt6iJMRWS+HyEpRbVSRQVCdfZLd3JOV1AeHxWoE9zOX1NT8KTJ+BxF5+JRgHlR1tSXyhgKjzIOiAqaVWbh9k58tGggULt24cVfbg3Je3tBAIDAs9N/S0nK1iCwCECwDqMAOC7gt4PGYnATHcI/nyB8qKxvCg/BmZV2qIs8BuCDsz9utHSIete08iJg34eFlBgMi8j1fTc1/nnLZteHNzv62Aqa1YvhhB9Ov3rQ4f94DvNtiWZdLIHATTh2KaBfLyTXfs6S21syNGg65OAbVNIicEeJl8m2J1AEYqqp5AEy+I8sqPnIoI+NrlZWVLY5+srMvtFRXQ+TyiM93m70EoLr1z3Na91PkPXfqYwr6u7aZeDUJkAAJkAAJ9DECFLj0sYQx3B4nkJ+fP0ZEzMvGQZHBqOqra9asMS2+u/yMEml7bK2acuUxq2JdMxRYHV0UHfX19ViyZElKuJkK6qaSutNYsWIFPvooqst8SuIYSEYzMzODHRE+/elPuyLib25ubqvAb0T8DQ3tHtuTRmsOephYI0d1dTXefz+x98BGEG+E8ZHjueeeC3YO6O3j5ptvxnnnnRcV5pYtW/Dqq68mFf7gwYMxb948x2uXL1+O48dNU0N3xpVXXolrr702yljtMcD7pjs++qGV9wNn4Ir918jHLq1NCgoKtgCI/J7HmP9ERC6qqKhI7uSNSwHSDAn0BQJ83ukLWWKMJEACJEACJJBaAkkL+gHz3to8KJ9tIjRifRGshuqzpyKWnNZ3uu3euSrwvFqZc0PCY1NYLnN3y0j1SNt76BZp/rkCC0IrF8i/pmmaEVsHR8DT3PxUZfnhyO+YjJj/2Bl7jRj63ghqb6vKHy3YQY2HDesvRPTzDl3pf15aVf7tWN9dfe6mogsDLZ7VDs8h5r35SkBb3zcH1260BRc5Za8Tgv4Okx8u6PfmeYdadmMZoMZvG6qg/kTwe9vWlyyPfgJbrgHkcwBmRmhDPrAtmeGrXPFO6OJ78vIyWwIjgvk1o9HTMNqyPU+H1qXAUai9MAOD2qr7N3o8xyNF5ZGC8sg9ELlI783eM6Wpwecg5t+twOOWarDgoloyCoovthbna9s/TgdHwn1EHyLRY4CYL1mC+oSTByh2ALpcgDpAhkKQZytmS6Q+QfDIfjkeU5/Q2Tt3QU7xPJFgQdBwTYrRPjxvDpycLN55DGL0GlaeDV0YFQ/w8Jkfj7k/stOEuS+On7VvhKcpzTIxNUvTLYCYDhPBYWynaXq7rnonPHb9ssplRzu7Bs4nARIgARKIJkBBP3cFCZAACXSdgMzPyvoZpF0r6COmeruvpsaI8NuJD+6dODH9w0GDHjj556YKYehtakwx/G3Z2aMsYK0A14SFut0GFi6trY3qAe7NyhqsIl9vtd/2y7sCvz6ckfF1JwGzg6A/5Ool8Xi+4Kuujnq9OD8rKxsi5gHs9CEDEd+h9PTPxRBJp5RT8LBARsYyiBgB96mhujFNdeGiDRt2RKZ54ZQpF7UY4XxYRwUFSkc2Nt4dWR0+lqDfCPQRCNy5ZOPGqJZyC3Nzzw+0tDykp9oFnh6qPy+rq4v5YO+dNm2i2rYpvRj6MuNd9XhyllZXd/SGXeZlZT0kIveHrf1NAeb66uraHqJDn3mzskaoiGmnNz8ssgMBYMbTtbXm5WbSY97UqVeI6tqwqvYBBX5hqf7AV1dnvqhpN0wssKxSVb057INaaWwscjqA0sHhiiOiej/Gjy+NbA/n5EOBnbCsvCXr12+PjCkvLy/tnKamXwMwlQ9Co0VF/sWy7f+IXEewI8GuXSVqqiW05i0sD4+W1dWZQwscJEACJEACJEACA4AABS4DIMlcoqsECgsLn1BV81IwaliWNWX16tUbXXVojKnKmDpsEGBSLNuZJ/ubvxuj996qVatw5MgR18MqKCjAOecEO6m3G6nsCuD6IvqQQVONPy/v9NcHyYZu9kKoCn+yleLj+c7OzsbFF0c3Idy+fTtqa2vjXR78/MYbb8S4cdHn0N9++2289FK7RoIJ2evuSZdffjmuv96c72k/DH9zTyY7Zs2ahbPPbtMatJl58cUXsXXr1mTNRl03YsQIFBUVOdq7bBPwsSkVwRFFQICHd2fLfW6hKSwsnH6y8ENlDHuP+v1+fn/jFmza6bcE+LzTb1PLhZEACZAACZBAwgS6IOgP+agX4J8CzZkP+ep87d4de7O8g62Mhoeg7d7RfmxbWuCrXLk+VpALc4v/oMAXQp+ryAOL160wxec6HAtzZ5co5I8AMlon1ovodwOjBv8q6n2z1+vxHKj/a1X5tzAB9Uci9uxF61aFCsG1+TPvm0frsF9HrKXlpMD6X+ymzP+IWruxv7/exBP1vjkJQb/h+huxPL9YVLnMVAKIKpaxIGf2V+XUu+2QsP2IQO5ZVLUiSt9iFrUwd262Dfvp8E4DAvmnRVUrYnXdhEM3hSO2bd/iW79qc0eJ6aSgX0pyi38GIFxgHjOPRkH19HsAACAASURBVI9+R27xjTbw24hOEVvSrJbCJyor2gozhmLsoCvEEYHeHxg92EGfkD/CSksvhUi4BmKnx7bznly/KkqfEG+vRn5+x9TiK2wPwjUZJs0bxUpbuKhyWZQ25s7JhcNbBqX9GIB5xg7lPADR75SuW2n4xRyRnRdi7cfOroHzSYAESIAEnAlQ0M+dQQIkQAJdJBApwAZQr8DdS2prOyrbJ96srAdOVos3vzSfGqoVAsyLFAvPz842D0FG/B+aF1OoHbYUmZ+d/TUApmVd6BfyjyAyu6ymJuqBMoagv8Oq/sbXvOzsuwT4Q5iPd0Q1z1dXZ06VtxvdwOk7Jx+efxLOyRYpWlpbG7NcnUNV+48EKPDV1prq7m3DUUSu+mZc+3l5Q7Wp6QkAc8Liek/S02f4qqpMFcqokYyg/468vHOam5ufg+rVrXvpY9uyipfW1LwQa3vfNmnSSCstbaUAU8LmPFBWWxv3y42Obpn52dnt8hDrkES4jag8qH4sllXgq6mJ+mImhqD/gJh2i3V1be0Wo/ZfdAcD05Xgdl9NzYqoudnZWQr4TTOE1s8S6mAwLzt73snuG+1PwbNCf0fbhZ+RAAmQAAmQQL8jQIFLv0spF5RCAkVFRZNt294Qw0WZ3+/3psL92Dr9G2jwWbnDUXE1cHWozlbYzFdeeQV/+lNUY7d45jr83OPxwFRQF4n+qnbt2rVIlVC8S0H34YvPOOMMFBcXJ1WV31ThNxXtQyJ+07Uh1eOiiy7CtGnTotyYDgBlZWUJub/sssswaVL0GRZThd5Uo+/t48wzzwzmzGkYBsl2Q7juuutwxRVXRJk1HRaef/55V7GUlJQgPT09yuZfbgXWfOiqq35lTBQzdk8V15JRUFCwrLVrZxQnEbm+oqLCdEPlIAESiEGAzzvcGiRAAiRAAiRAAl0U9Ner4u7F1eUxdRS3zbhtZEZzi+mW3vYOO55APxlB/8Lcuecr7DUAJrRmNQDV75VWr+yoo70szJ3zzwr9QdhOeHK/dfwLkQUPvdNnZ1kq7d43J2A/hnAejy6qKo86gOwkNDfV5i1Yty2qWh6zAoCpzi92g6kof1No7apyz+LqFY93tMMX5My5S0TDtCG60WNr4ZPrVzlWvugOQb8D53qBfnFR1crFHXX9LJk2+xpYYioEtFU/MJ0dFlWt+IfI62JxVqNPqF4ZW5+QN+dSy9bnAFwQ4iyQ2xdVrYjSJ3Tmb5bgYRF7mKmYf7pIiuqzdktzia8u9jcMwY4UQ/b9G0RN8cnQiOq0EBkLBf2dyQ7nkgAJkEDXCVDQ33WGtEACJDDACczPzv4FAFMRPzQeOZSREbdVlkPl/SNiWbf41q9vO5F8x+TJo5s8nmcFuLLVeJOIfN5XU1MaD7vpBHB40KDHBCgJzVWRJw+np0c9UDoI+veoyMwlNTUdqhRunzx5vGVZVRD5VKuPqDWEfHc7J1VTnd48JHc4og5MAD8qq639u/CLokTkqnEF86HrHSrWm8MbXy2rqzMV8qNGMoL+kilTJgQsyzwMjjEGTx4oSaSqP+ZnZd0Hkf9tC6Lr4nNzkMRUMbirzabIvLKamqUdJSFYEb+5+UmonhbsxGDkIOgPqMj9S2pqTq/D2Vl0bIDjAQaHvfq8ZGTM9VVWnoiznYwPc0jHdOA4NbrONN4W5uckQAIkQAIkQAK9iAAFLr0oGQyl1xPIz89/RUSudQi0uaWl5dJnn332A7cXMb5Wx9mAaZce3ora0c0D5wNfHx/90f79+/HMM6apmntjzJgxmDFjRpRBIxZfsqSjWgHuxTBQLFmWhcLCQseq7LEYHD16tF0VftWownYpxWdE4EYM7jQqKipw+PDhuP6HDBmC22+/3XGeEfQbYX9vHyZ+s47IsWHDBrzzTlRzwoSWM3r0aNxyyy1RcwOBABYvXgzzv26NqVOn4lOfCn19dtrqY/uB73a5Np9bUfZKO3saLEz4cIp85EZ0RUVFF9q2bf4diD5dAWzw+/1ZbvihDRLorwT4vNNfM8t1kQAJkAAJkEDiBLoo6P95aVV5zE72oSgWTi/+vip+GPrveBXBkxH0L8id/ddyqhp+aFTYzZnzIivnR5Lx5hZ/ygLMe/nQA55j1fUFOcU/FMH3Q9cr8LxamXN9lb6475tLcmc/AJwuDNmJCv2BRIT5d+YVjm+x06rC1vBemtWS61SdPnz9n5s26+KAZZmuZ+ebP1foXoHOKK1a9ZbTDuoGQb+U5M5+CJD72/wrfn/mJ2Pue3jzw83xdnX0AQW8ZwMzfFXl7QozOqwjoKr3L65eGVefsHB68R9VT2sn4h1OiRez+bwkb9aValvPhXVLOCK2Vbho/fK4nU6dDszE67RAQX8iWeEcEiABEnCPAAX97rGkJRIggQFI4HPTpp3dFAhUQGRycPkdVBZ3wjM/O9s8iLY9yEHkrrKaGlPRPTjmZ2cvBGBOQoeq7NdKY2ORb/PmY4ng9kZWGld1rA7vIOh/vKy29vMdnVo2/r2nKtCbUm5tp7chUlxWU1PR/uEutZy8U6fOUVUjGg9xSlSADYfOAc8MHjr0tsfWrv04tAYHEXnMgwsOeZF5WVkPiYQ9SIr4DqWnfy7ypH6Q6bRpE9W2jTok2PM9EXG+w8GKAwFgxtO1tVs62iferKxxEGl7UamWdehQWtp6p7gS2W9dmTN/6tTvQ7XtixkjinfqFuBwuOI927Zzl27cGNX+LjKeyO4BAB4pq639Sod7FTBv7+8qq61dlMj6onxQ0J8INs4hARIgARIggX5DgAKXfpNKLiTFBAoLCz+vqqaSlNP4N7/f/71UhDC2Vp8FEK2cd3D22WHAstDR+ojPFy1ahJaWFtdCvPrqq2F+IseOHTuwfn3MjvKu+R9IhiZMmICJEyd2uGSTW1OF31RpN5X4P/nkkx5HlJ+fj3PPPTcqjtdeew1vvPFGQvGZCvem0n3kePHFF7F169aEbPTkJNNhwHQaiBwffPABqqqMDiG5EatyvqnQb/aAW8OI+Y2oP3LsbASmvOyWl35qR/D7PVnyl26trqCg4KcAwisShpv+nN/vf8otX7RDAv2NAJ93+ltGuR4SIAESIAES6DyBZAX9ChwVwczSdeUvxvMaKSBW4JlBmY3t3t+H2+isoN+pQn0nKqdLSU7x7yD4YmsMAQiKS9eVt+kjPjdt1tkBSyqAVg1JcKLeVVq1sk0H0hGDRAXUDkLzhIT58fjH+nzO1DnDMj1aLsD01jlHbNu+xbd+VVvByvBrUy3odzhc8ZEtWuBbt7IukTV6b/aeaTXVrwYkuy2XKneVVq9opwvoCufI+wWCR0rXlbfTJyQSa/v9PudBhf5j2J85domIZbckZ85CiIZpkLTWzhhc5HvW56hBSnQ/dnYdnE8CJEACJOBMgIJ+7gwSIAES6AIBb3b2teYBEsA5QTMir6enp894qrLyUCJmHYT07UTM87Ozfwvgy2G2oqrHd+Qn6sCBESc7CO6j4khQhOwg6Ida1pwl69eXh8fVDZzad0kQ+buympofJZKDO/Lyzmlubn4OqkH1hJOAvouCfsyfOrUQqobJqQMHHeyTZAT9TnkAUCaq9/nq6vpE43YHsX1Cgv5EDjyE9kEiYnuHbgc7YVl5S9avT6heXiI+EtmXnEMCJEACJEACJNA3CVDg0jfzxqi7l4DX6804fvz4+wDOc/B8MD09/aLy8nLXFdTj6vQeVfy+M6t9exIwLHRsPOzCyspK7NoV90xxwq5iVe7etGkTtm3blrAdToxPwFTnHzlyZNTE5uZmbN++HTt37sS+ffviG+rmGVdddRWuueaaKK+HDh2C3x+3OWHwOnOQwRxoiBxGtG7E6719jB8/Hnl5eY65Ky2N28gy5vKmT5+O888PFhdsN95++2289NJLrmEZNGgQvN7TjQnDDee8AmxvcM1V/zSkyN8zVda6sbjCwsLhqrojVEwj3KaIfFBfX39JTxS7cGNttEECqSbA551UE6Z9EiABEiABEuj9BJIV9APoUPwdvnIHQX+H1e07K+gvyZ01QSHPCWRMq99OCeFLcovvO/m9Vlt19siq6w72Hav4x8p2ogLqKKG56rvpyMh5vHrp3lTsJIeDED0q6C+ZXlwIxWkNBnSjx9bCJ9evOpLo+iM7KTgJ7rvCOfJ+iddtIl7cd8+ceUZjw6CnBQhrN5j4YRFjP7LTAoBDthW4xVe5+lUn/4nux3ix83MSIAESIIHECFDQnxgnziIBEiABRwIOgvyVQzMyvH+orOzya7hEq9/HS43DoYAooXSqBf2p5HRPXl7miaYmH4DZYSx+IkBCb11tIFOA7wK4ovX6qOr7XRX0d0Yknoyg38Td2qXAnBYfHMbhKFT/4FF92D7//G0+n8+9XvHxNl4nP+8tgv55U6bcLJa1CkBG6xLWNYkUr6ipOZ7IkijoT4QS55AACZAACZBA/yVAgUv/zS1X5h6BwsLCv1HVh5wsqupX1qxZ84h73k5ZGl2joyzBNgGiy5N34Ozhy4BZ0drvoMjeiO3dGjk5ObjwwgujzLldIdytePuqnaFDh+LWW2+NCv/jjz8OiuLr6+t77dJGjBiBov/P3pvAR1nd+/+f82Qh7CDKEjYVEBCsIGsCgbBIJkIAgZDQut3bVlvr1ba/Xr313tt/29v21m5Wa297rb1d1LJMQCBIZlhDQhJAoiKKLIqsYZN9C0lmzt8zZEIyzzOZZ/I8SWbC5/t65UXrnPP9fs/7nAk8M5/v9zzwgGF+S5YsQUVFRcjcu3fvjqlTpxqOW7hwITyeiP3IwJdzTEwMFixYYJj/2rVrceLEiZAMjAb0798fY8eO1b104cIFrFy5skE+g00KVlDygwPAnxtFbmFr+s3t7JMe8bi7dKSotCOR9PT0b0op/yfI30XfdLvdNeIcO+LRBwm0FAJ83mkpO8l1kAAJkAAJkEDDCbQEQf/81FlThdd74/tggY+kV/xcg9eUxsMrxEgBPOenGCjSzkydMV7zClV931aNkcCmco/6vnmlqe+bzQqorQjNG3ICIk3Qb0f3+8CiAAnoikescLZb0G9wW0C9YnyjfTYqCpBCzlyyaVWdpp3+uWbPY0POFOeQAAmQAAnoCVDQz1NBAiRAAhYIzEtKegJC3PiCx2RnezMhF4wZ060iJqZAAP77xHVCczN+zAiMG1vQ35icZo4b1z7+evd7/9VuZrDUN8Z2QX84BQENFvRnZsbgyJF/lUL8pOYmgLqrVMqE3QDyYrzeN5pK4O8rTLl2LR1CzJTAaAGoTgftTWxSs3ToNyg+eSOnuPiR65+1hDYz77fQXjiCBEiABEiABEggWglQ4BKtO8e8m4pAampqQkJCwmdBuvPvcrlcQ83+2zucnHsUS6cA5oUzR439clfgl/30s65cuYJly5aF6y7o+EmTJqFnz56619evX49jx6jytQv0kCFDMHz4cJ27jz76CO+9955dYRrNz7x585CQkKDzX1RUhM8+U2+r+k0IgaysLMTGxuoGbty4EUePHg3lotlfnzJlCnr08DdQvJHOrl278O677zYovzZt2mDOnDmGc9X7XL3f7TJ1y4K6bSHQNpwDHv7Yrigt2I/Ev5WNEy/YscLMzMyYixcvfgDgbgN/x9q3b3+70+kMXSljRzL0QQJRRIDPO1G0WUyVBEiABEiABBqJQEsQ9GdNmDkHkEvtQhQo6A8UQENgVWtx0XRTSLMCaitC88C1Z0+Y1VsKT6aUwiGAgQASAeg/QKg7sbk79P8JEl/zpxR4U4KZ/c0cP32Epmlra25wM7jlwApnuwX9makPDNO8MSrfW33ra+CtDOHcamH2PJrhzTEkQAIkQAKhCVDQH5oRR5AACZBAUAKNKd4NRwRe3xaZybHRBf3Jyc9+0Tn+xhduNhY+GHCyemJtF/QbFB0ELc5oqKC/etEiMzl5kgR+D2BQCBDnAPzZGxPz62WFhbYrRBakpt5aWVn5Q0j5zwG3Bpjdn8gQ9Id5Vs2838wC4DgSIAESIAESIIHoI0CBS/TtGTNuWgLp6enfk1L+0iiqlDLd7Xar7mW2Ws9iOUUC6xritHs8UDrCeKbq3K06eNthwUTKVrqO25FXc/po3bo11I8SoStBtR3d8++77z7cfbdeu7tjxw7s3LmzOZdrKnZSUhL69dNXmCgxvxL1m7GJEyeid+/euqF79uzBO++8Y8ZFs44ZNGgQRo4cqcvh3LlzWLVqVYNzmzFjBjp16qSbr27iUDdy2GW33XYb0tLSdO6ueYE7t9oVpUX7uRJXhf4HJwhbPsdKT0/PkFIaXsMgpfy22+1+qUXT5OJIoAEE+LzTAGicQgIkQAIkQAItjEBLEPTrOrtb3KNQgv7A10OFMyugtiI09+eQnTpzpPTK3wJQV9fFhMot4PVmFfSHI0oPtq6oE/SbKEAws4fhsDN7Hs3E5RgSIAESIIHQBCjoD82II0iABEggKIHGFO9S0G/u4FHQr+ekuox5Dh8eq2natwDMCNER/yKk/PEtFRUvvVpaasu15ZnJyUkSyKmu3DfaSHWd4KmAFzoC6FLrv1HQb+4twFEkQAIkQAIkQAIRRIAClwjaDKYScQSmTZvWVtO0gwH/7vfnuc3lco2xO+kR22Xc8QrslsCdDfW9/l5gUBv97O3bt2P3bnUJmnVLSUlB3759dY4KCwtx8KBC1vKtbdu2vlsKEhMTfR3YY2LqfodcXl7uY6HE1efPn28QkP79+2PsWPX9dF07fPgwNm3a1CCfTTmpT58+mDBhgi5kRUUFlixZYiqVYAwuXbqE5cuXm/LRnIPat2+PWbNmGaZgpZu+urlB3eAQaOrWAnV7gZ2WnZ1teEvCgl1AQcOOtp3pRYOvhWXJ4st2JepwONTVDvqrO4DP27dv38fpdKobL2kkQALVBPi8w6NAAiRAAiRAAiRAQb/+DESjoF/pCbTjV78LIX5WTyf+EwAu11qx0hh2r9XMj4L+EL8SbO/QT0E/fwmTAAmQQIsnQEF/i99iLpAESKAxCcxLSnoCQvyxJkaY3bzry23BmDHdKmJiCgRwV/W4oF3d6/Njpuig0Tv0RwGn+hhaLa4IZ77FDv26Zfgexo8evb1KiPECmA4pJxsJaCTwapdr156yKuqfO27cECHlmgAx/ykI8WKMlEu8PXsecDqdnsBEdecUiAxBP/BGTnHxI+rCOjO/S8y838z44RgSIAESIAESIIHoJECBS3TuG7NuGgLp6en/LqX8iVE0IcSUvLy8DXZnklgin4WsdVtcAwL8oC/whLpkPMDKysqwYYM9Kd9zzz249957dTF27dqFd99VWtOWZ5qmoWvXrj4BvxLyd+yoarxDm8fjQXFxcYMKHVS8adOm6YJUVVVh8eLFkNLUY1/oJBtpRFxcHObPn++7tSDQXC4XPv/885CR27Rpgzlz5hiOs/PWiZCJWBig8lfrCLStW7di3759DfLcrVs33H///bq56rypYgn1p12mijJUcUagvXoM+NEBu6K0bD9SYuKxcaLAjlU6HA51ZYLh7TBSyufcbvcv7IhDHyTQUgjweael7CTXQQIkQAIkQAINJ9ASBP3ZKRnfkQK/8VMIt4N+KHqBHc0hsKq1uJj51/z88lBz1etmO6Jb6dA/P2XGN4QQrwR05d8OIX6hCblxYX6u7kOGzNTMdsJbvkIASm+grFkF/VkTM/4Eia/5mUohnluyaWVYz3BR16E/9YFhmjdmLYBbfeuW8tM4xKe8UbgsrJvs2KHfzDuRY0iABEigeQhQ0N883BmVBEighRDQCeGBVe3i400/jNWHITM1tZ2sqFiBGw9EHgiRkVNUlBcOvnnJyX8CbjzIwEAo3diC/ibmVCG93ulLt2xZFw6n+saGI8g38jN3/Pg74fXmC+D6vfZSfub1eics27r1SOB4uwX9Ov/V3fuFpv1KXL86z28eCTy2tLj4jYZyS01Nje1SWfk3IWVNpzQhxDp4vVnOkpIz9fmNGEH/2LFThaa9DSC+Ot8NIj5+ljM//5IZLhT0m6HEMSRAAiRAAiTQcglQ4NJy95Yrs0Zg6tSpHWNjY1WreZ1qW0pZ4Ha7J1qLoJ/dt0D2qIzFJwAM+uubjza+I7D4bv14JfBduHCheUf1jOzduzcmTtQjOHHiBNauVd/RtQxTIuzaXfhjY2MbvLCdO3dix44dYc1X8VR3dCNbt24djh8/Hpa/5hisChJUYUKgffDBB1A/ZmzGjBno1KmTbqidt06YyaOhY0aNGoWBAwfqpqsbHNStFg21rKwsqKKJQFu/fj2OHQvre/F6U+jXrx+SkpJ0Y/ZeBSa939Dsb7p5u8qSMBRC2FKF84Wov+QLUb/u+g4p5blr1671zjf5mdBNtwtc8E1JgM87N+W2c9EkQAIkQAIkUIdASxD0WxXchzoSmakzxmteoQqH26qxEthU7hEZK4tWqlvsQ1pjC/ozJ2TcoQHrAdxRnYwHkP/h7db6l0aN+fwJR5qgP/AsQuC1xZtyvx4ScK0BWRMz0iGR6y9skMAGqSXMcuY7a7QBlgonJs58Vkj5gj+k1eIRXS7A517Nc78zf7XpTxQenjat7bXyVm8JoKazgRRy5pJNqxQHnZk9j+Fw51gSIAESIIHgBCjo5+kgARIgAQsEMpOTh0ngRgWsEB/ExcVNWZifH7otmom4ZsT49bmZOW5c+3gp1T+8/coAw6KAxhb0NzInMS85+e8AHqrFwrC7uwnkhkMsC/oDReJSbo2PiUn/x+bNZwMDNrag3x/v8REj4k63avWKAB6vlYOlghRd4QJwVHo8k5Zu3RqyRV6kCPqzxo4d7NE09QFGD8VFAoehaalLN2/eb+b8UNBvhhLHkAAJkAAJkEDLJUCBS8vdW67MGoH09PQfSyn/08iLlHKM2+3eZi2CfnZikXwDAl+x6jdeAz4aBbTR9J5Uh37Vqd+qtW/fHrNmzdK5UR3jVed41UE+Gk11kr/tttt8In71YyQit7Iu1al//35Tj2o1YSZPnuy7FSDQouU2hCFDhmD48OG6/M+cOYPVq1ebwqnmKz+BpkTrSrwe6abO0qRJk3RpqhsK1E0FDTVVVKOKawJt9+7dUMUOdllCQgLmzZtn6G5kKXCswq5ILduPkHjy6DjxBztW6XA4Ur/47HRjkL+jfuB2u//Ljjj0QQItgQCfd1rCLnINJEACJEACJGCNQEsQ9GdNzBglJdYIwF/t/ok3VqY6N6w6ao3O9dlfHj/9To+m5cPf7A84HOP1pv5j89umPsQwK6BuqNA8a8KMrwCidpO/ZR0v98h+tfTVyvrWH2mCfjNi/FD7mT0x43kp8dOacQZFAQ3lrHwGvl+sCvoNxPgeATFnUcHKlaHW6n/9K6npvaq8serWO39BR71FAWbPo9n4HEcCJEACJFA/AQr6eUJIgARIwAKBL48f37nC48mDEGN8bqS8LDTN4Swq2mzG7bxx4+ZAyqW1xtYRos9LTlat49TDVEz1mGJx7doDztLS82b8ZyYnJ8nr10Z38KUXRJzc2IL+RueUlPQEhPhjLSZhcQrF0qKgX8xNSnpZCPFUrTh/ySku/ur1Lalr4Qr61UPb1UuX1C0M188gcF5I+aizpGRnyHUlJ4/SgDWo/rBCAp/KmJiUZYWFDWo9lzlu3Hjp9boghK/bAADT3e0jRdCfOWJER9mqlVJBJFevwaOKRXKKixeF4qlep6DfDCWOIQESIAESIIGWS4ACl5a7t1xZwwlUd+dXX4j6nxNqO3O7XC5Hw70bz0wskeMgYeq53Ezsvw4C7u+sH/nxxx+jtLTUjIuQY4J1B8/Pz8eRI7rL3UL6a64BSqzcq1cvn2i+R48ehh3P7crtwoULWGn++0pfWNXZXXV4D7Tz588jN9ewEZld6drip3Pnzpg+fbqhr5ycHJSXl4eMozr8q07/RrZo0aKILyAJdtPCpUuXsHz58pDrDzZgwIABGDPG/9HKjVENOWehkgh2S8Kz+4E3T4SazderCZwp13DHmbHigh1EHA7HBgC6ShHVpb9169Z3LF++/JwdceiDBKKdAJ93on0HmT8JkAAJkAAJWCfQEgT9C1IzbvV6fR3qv1RNxAMpHlpcuNLU98GhKBoI38Pyb1ZA3VCh+fyUjJ8Kgef965BCPLdk08pfNGBdZ71e7/3OzW8bfjhm0E2+3vH++Jnjp4/QNE011fR9GmfUNV/9d4ObBi54hXQ4N61St7CFtMypmR21iqurAeHXBahoDy0uWPVm7ckN5ax82C3oVz6zJ8z8oYT8/2rl+I8T2sVH8/PzTXUEyUqZmQ0ha2mQ5NYYr0z/x+a3dc0or69hRoaQoqZgwGpRQsiN4QASIAESuMkJUNB/kx8ALp8ESMA6gXnJyS8BeLqWp9c+j4//pol/MAcKvT1CiDnOoqKafwxnTphwh6ysXA8h/NWxFUKIR5xFRYtDZa46sJ9p1ep/AfxTrYexf5yOi9P9Y76xBf0qfmNyejA5eWjM9Wvh/PfOm+ZUzUZkpqQM7nzlyr5XS0t1lec6QX8YhRuZSUn9pRAqtz41eybEQzlFRXUeBG88oI4fIb3e2g+o9YrsH0tNTbhUUeEEMMOM/9rnZs6YMb00TSvwny+rgn6DcxT0JoLaeRidVQCGtywE7kU4OZsV289LTv7hF0/rNx6CpcwTwFxnScnVEO87ffGGlH/LKSl5LNT7la+TAAmQAAmQAAm0DAIUuLSMfeQq7CWQnp7+gpTyWSOvUsphbrd7h60RpRSJJdgFYJBdfh/tDvzM/1Rey6mdIvAJEyagT58bj43+MHv37sW2bbZfYGAXGp8fJRBXAn7VOV0Jzu2wyspKnD171lcQUJ/PgoICHDp0yHTIYLchKAfLli3DlStXTPtqroFz585F69atdeHDubEgWAHJxo0bcfSoLQ0JGxVPdnY2lLC/tqmbLFRBQkOtTZs2mDNnjuF0UTlBRwAAIABJREFUVSigCgbssvvuuw933323zt3qM8DX99gV5abw8/OyZPF9O1aanp4+VkppKPqQUv7U7Xb/hx1x6IMEop0An3eifQeZPwmQAAmQAAlYJ9ASBP0ARNaEGS8DtRrySeR7WyXMdq5zmmqsqIoCNFQlvJmfZ9iFIVB0HUyUbrAjImtCxm8AfNv/WjABdUOF5tkTMv4qgUf9/qXEz5YU5v57qNORnTr7dumtcgPiruqxzSroT01Nje3mbf83dSlCTe4Sf+l4pccToW4bUOOzJ8zIkhB/BxBfPf8zLzDFWZD7WW0WDeWsfDSGoD9z4owkTYqapp4Azgqvlr5o84qtofbQV8RwrXw5BNRNdT4TED9aVLBS6SMMjYL+UFT5OgmQAAnYS4CCfnt50hsJkMBNSCCwo/oXQuSrX4iMH15aXFy7876OzNzk5LkCeB2A71tYCXwY7/FMXbh1a51eXAbi4l1eIR5YVlx8sD7cgf4BXIAQM3KKigoD5zWFoL8xOamHtVsrKtQ121+rtbaTQsoMZ0lJKOWDyBw37ntSyv8G8JaQ8glnScmZ2owMOvSrl9eKa9cy67stQQnVT7dq9YoAHq/xJ+VnIi5uirOgoM6DoP/1rLFjB3s0TRUA9Kg+FyG75hsI1fNFRcXsUDc5ZCYlOaQQK2o9pG6qECJjZVHRxYa8lQ32OOiZ8/uvFvOrDwjUF6P+myjUy80m6DcoEFHFNt93FhX9yuhWBf9aDN5z6tYOCvobcpg4hwRIgARIgASilAAFLlG6cUy70QhMmTKlS1xcnPpiM8EgSK7L5Zppd/CeJfIbUkI9H9pmfVoBJfcZu7NLBN6/f3+MHTtWF+Ty5ct46623bFuLHY5UF36/gF914Y+P93/vac27EvCXlZX5BOUnT56scabE61OmTEGnTp10AU6cOIG1a1VNvHmbNWsWlLA/0FThhCqgiHRT50Sdl0A7cOAANm82dzFFtBeQGN0wYEcn/WCd8+0+G927d8fUqVN1e3jRAwwK9SlWpB/QJs5PaOh9dKyw5RoTh8ORB8Do1phLcXFxd+Tm5n7exMtjOBKIOAJ83om4LWFCJEACJEACJNDkBCJR0D9/QsZLolYDRjMd5wO7wFeDfLXj5R5PhRKDf3nyA309VTHqxvceAuKxRQUr1ZV/svZmZKVOHyq92npxoyGhB1J+f3Hhqnq/b56fkjFXiBsaEuXTbkF/4B5+8Ry0pSIudsZb6986HexAZaY+0F3zxCysLQRXQvL6OvQb3IRga4d+lauBuP2qlHh4SWFuvVqdWntYU20vIH6yqGDlDwL3MtIE/UaFDBJYK+MTMkMUpIislBnfgxBKF+PXZRzyamKKM3/lJ8H2noL+Jv81y4AkQAI3OQEK+m/yA8DlkwAJ2EJAzEtK+g2EqKmS9lXBCvGYs6hI9/Cmnrkyx43LkFL+1X9NGACPFOKppUVFfwzM6MHk5K4asEYA99Z6bb8XyF5WXPxO4PjMzMwY79Gj3xLAz/3FAmqMBP5wOj7+aaObA5pC0K/W3ZicDDvhA2XV+7DOSIj9lTFjOlyLiVEPLE/4H1qkEP/Qzp79J+euXRV+tkEE/erltbGxsV9dVFBwOHAffL417WUI8ZAZobp//oIxY7pVxMQUCMBf2R7ytgGjtQtgeUxs7NNGualYc8eM+RJiYpy14qj//KOc4uKg1deh3i2ZI0Z0lK1aqQ8val1Lh+BnNSXlbq/H82cB6FUrzSjoD3JWVXf+HwkpXw7s1O97zx058qgQ4rcA6qpCKOgPdWz4OgmQAAmQAAm0KAIUuLSo7eRibCCQlpb2cyHEc0auGqM7/+0bZUJFKxwA0M2G9Ou42DwcuMOgLGHr1q3Yt2+f5XD1dQdfuXIllFi5Oe22226rEfHfcssttqSiOqofO3bMJ+I/cuQIrl4NfinarbfeCofDSGcLLF68GKqjv1kbOXIkBg3SX+CgcsjPzzfrptnG9e7dGxMnTtTFVwwUCzPWr18/JCUl6YZGYgFJ7SRVAcmYMWPQrl07Xe4fffQR3nvvPTPLDzomWOf8xjgbRrcMqMTmfARsbd63uyWGTT1ZCLxxNEk8bEfc9PT04VLKd4P4+onL5fpPO+LQBwlEMwE+70Tz7jF3EiABEiABErCHQCQK+rNTMr4jBVRX++tmrtu+yJ4w88cSsvZtXB4BvBFzrerpN7fmGT2ZiQUTMiZ5gT8BuLM62kUpRfqSwpVFAYR1nfZVY0gB/MhTmfCys8RZ50MQ9X2zOHHtUQGp+77ZbkG/gQgeUogcWXHtCWeJu07jQ19eJ8vnC4mXANwWsMZ6BfoPT5vW9lp5q7cEcP+NefL7iwtWvVBfE73AYosQtxsYcxby3zxdW//e6XR6Ak9+1sSMUZBQV/z591AN+TBWq0o3unEh0gT9KtkF4zKGeGOwBkBiLbZbhRabvSh/ufpstI5lJmW21mKv/QRCPlNLu+KBkM8u3rTqxnvH4NcEBf32/O6kFxIgARIwS4CCfrOkOI4ESIAE6iFQLWR2os7DiG/CbgjxdyGl79t9KcQASPkIgDrfHEvg1S7Xrj31ammp4TfQmUlJo6UQqjiga6001MOH+qbyLwLwta6TwEgASkDeMyDdervJN5GgH43NybBD+nUQgfvQClJOBzCjjgBbSsPbD+oR9Cvf6mH7bSGEC1KehxAx0utNhRDZAOq2D5QyZOf8x1JTEy5VVKizpHLz20Xf/nu9xULTBguvt9hZUvKP2ns8d9y4bwgpXwkoHrgqhCiSUqoHZf8ZUWdoLoAJAG7cTx9k7eG+8ecmJz8kAFWsUrvbvjqru6WUWyCE+iCkA4DxAHrV4/+1nOLirwe+HrgXX9yGEfIGA78Pg5sMgnbPnzNmTC8RE5MngKEBOSiOa4QQPpWH1+tNEkIoVUnge+76NAr6wz1CHE8CJEACJEACUU2AApeo3j4mbzOBzMzM1hcvXlQ30OlaoQshlubl5c2zOSR6lMjnhcRP7far/P3kDuCfuus9Hz58GJs2bbIlZLDu4KWlpfj4449tiWHWieq637NnT9+PElG3atXK7NR6x507d66mC/+pU6fUM5Vpv8E66xcWFuLgwXovMawTQ90uMHnyZF1clcuiRYvCysl08jYOjI2NRVZWFoTQf7S/Zs2aOrcbBAurblmYN8/4LZibm4vz58/bmHHDXam1qvOnzqHaN1X4EsxcLhc+/9xaA/VgnfNV8YkqlpCyTsPFhi8MwKRJk3zrCrTfHQV+fsiS65tushQYcSxJBBPih8XD4XComyyNbo85I4RIzMvLuxaWQw4mgRZGgM87LWxDuRwSIAESIAESaACBSBT0z0+dNVV4vW/XupVetbXfAS9WAPIShLg9vir2R68Xv3XjOkDV3X1qZkdRUa4a4NUSnPugXIWQKyCxSkj4ngG80AYITX7lCyG40nn4vwevt+u+URd45UsCJzWBNarwoPr/q4r7oN832y3of3zE43Hn2x57HUBWwBG4CimLIMT+6rzuqG7Mp7/m8PpEDwQyFm/KVbedGVrg7QkAqiTkaiHFOkD2gsDZxQWrVKPKGgtT0F/fPh6VwBualNt969FEV0j8E4DhtbUMaj+klBnOwlWGd+ZFoqBfrcfoNgfF9wsdyAYBLLmuXVFnVUv1QmaLQO0KYOpGCgr6G/CLklNIgARIwAIBCvotwONUEiABEqhNQAmANU3LgRBjwiIj5RJRUfG4s7S03m9LM5OTkySQU7fK1lSktaKy8hHnO+8cDza6qQT9Kn4TcJou4buGrrMpOjcG7ZdSzltaUqJr56YT9Et5ufpB9h6zMSSwN9brnb14y5aQKox548bNgZQL63zoUDfQcznFxb8IiC0yk5O/IwFV0X5DqG8uwTIpxKylRUW+h1kr9viIEXGnW7V6RQCPh+GnDFLugBDpNXOEcH4eF/flwBslmkrQr/KYm5Q0XAih3nO1q/PrW9ZVKeU/hPB1hov3DaSgP4xjwKEkQAIkQAIkEP0EKHCJ/j3kCuwj4HA4nv7iuUx179KZ1+u9Z82aNR/aFw24c7vseLUCBwXQ0U6/fl+TOwOv65u6+zrDm+2KHiqvYN3BVRf79evXh5pu+XUl4h8wYAD69OmDLl26WPanHCgh9PHjx2u68F+5cqXBfkeNGoWBAwfq5u/fvx/FxcVh+Q3WHV1xVrwj3e6//35066a/iOLDDz/E+++/byr96dOno3Nn/Ucn7777Lnbt2mXKR2MM6tSpU81tEEZrNIqpbrBQN1nYYcHOxrp163xn2S676667MHr0aJ27Dy8DaR/YFeWm8VNclizG2bFah8MxCoChiEMI8WReXt4f7IhDHyQQrQT4vBOtO8e8SYAESIAESMA+ApEo6M9MzWwnvOUrBKCv3ldLl/LTOMSnvFG4TPfAr0T9MRXlr0pgfpiUPBJ4sdPlHs+/Wvpq0GsDsyfMHC4hw/q+WUgslwIL/PnYLehXfoMVG9THQAAlX9yE0AESQ26Mkw8tLlj1ZrB5geL8wHFGawtX0K98Zial3SJi498UwlcYEY6VacDDCwtyNwSbFKmCfgAia+LMeZDyz0YNVeqB4IHE370xCU87852XQsGioD8UIb5OAiRAAvYSoKDfXp70RgIkcJMTyExNbScrKlQ3wCdNiKpPSSmf0Xr1WmJ01ZcRyuwJE3p7qqpelMDsgA7oRsMvCiH+C17vK86SkuD31ivh8vjxGcLrvfHNp0kRcvV6VeeqmodjqWkzl27erG4TCGoRxqlKAku1yspvByt6MOjQf1YA06WU4yDED0w8IK2NjY396qKCgsNm3iLVoviXqkXxtTvd+6cbCfrVa0rUP0kCvw+8BSJIXNUtf3lMbOx3zOZmNv8z8fHPmGDjgRBrY2NiHq/yeIZCSnVurq9XiA/i4uKmLMzPr9NerykF/SoN9Z6rqqpSD8GBnRkCUewWUn4DMTGXpNe7tqagxOR7yQxXjiEBEiABEiABEoh8AhS4RP4eMcOmIfDDH/5Q27JlyycA7jCIuM7lcoX693XYiSYWS1X0/K9hTzQ5IV4D9owC1J+BtnbtWpw4oS4jsGbBuoN7PB4sWbIE6s/GMNWt/e677/aJ+ePi4iyHUOLqo0eP+kT8iks4XfjrCx6ss355eTlyctR34+YtWHf03bt3Y/t2y7Xu5hNp4Ei1X6oAJNDOnj2Lt99WTQlD27BhwzB0aOCldPDtmTrTTWWqC786+2p/Vcf6tm3bhhVaFdWsXr0aFy9eDGtesMGpqano1Ut/oaAqclDFDnaZum1gzpw5hu6+tB04HVQOYlcGLcyPwMyyJN/tppbN4XCoLpkTDRztd7lc/a831KSRwM1JgM87N+e+c9UkQAIkQAIkUJtAJAr6VX7ZqTNHSq9UuoVE3Y7VI+hXYzMzM2PEyfL5QvoaU9xmYsePCsj/t6hg1RIzzwfZqbNvl17v3wGZEsK3T1zuEbKtkKJGu9EYgn7fulMf6K55Y15BaO3JVQn5M1nZ+tdafPnLkPiafx0SeHlJQe4z9axLZE2c8R1IYdiU0C5Bv289SZmttdirT0GI/zSh31Afsi0X0L6zqGBFvRqOCBb0+7Bnpsy6WxNepWcYa+LsnpICz8iuCaY1ShT0m6DKISRAAiRgIwEK+m2ESVckQAIk4Cfw4OjRXbTY2K+I69eUqfZx/tZ26tvFnRL4gxYfv9yZnx+y4tWIqhIZV1ZWfk0IkVEt3G5dPe40gD3h+m9qQX+TcwKmQ4i7aj24XYSUeyXwdlxc3GuhxOyGgn5Nu9+5eXNpwF6rjv3+K+eUmmOD1+v9fUzv3lvMFm342agPDnD0qKogf/aLPFV3MLXH6oq0T6SU319aUrI82DtOzfUcPjxWaJp6mE4RQN9aBSZhrd3Ku1qxiY2NfVQCD9U6p6pbwWEhpUvExv7OWViobiyQc8ePvxNeb74AelfHrJBe7/SlW7asq51DUwv6q2OLuePHjxZer/owYlqt9/NpSLlNCPF/kPJtVTiTmZw8TAJK+XCrby4F/VaOEOeSAAmQAAmQQNQRoMAl6raMCTcSgfT09HlSSqeReyFEWl5e3ho7Q3fdIrvFenEAQIKdfgN9LbobSDHo///RRx/hvfd0l72FnYoQAllZWVAC50DbuHGjTyRvtylR8YwZM6C68zfUVBd+JQJX+amfy5cvN9RVvfM0TYPqnq7+DLS8vDycPq0+EjFnwbqjK1H4ihXq+//Ito4dOyIjQ30kpDdV3KCKHEJZ165dMW2aesSta1JK360Tal8byzp06OAT7ysRv+rCb7SnZmKrXFXnfDsKavzxgp2N8+fPIzfXFr14zdJmzZqF9u39HyPdWPEznwA5p8wQ4JhaBHaXJYvBdhBJS0ubLoRYZeRLSjnb7XZH/i8JO0DQBwkYEODzDo8FCZAACZAACZBApAr61c74hNei8v9JiCwB6avUlsBpTWJNeUzMk8vzl5+rbwcfH/F43Ll2ZQ4hfbexJwPoXt2MTom/1ZVtxVLI1ztdSnTV15XfKIavaOD4tbEa5Le8AtNEtX5E5Scg9wjg957K1m85S5xXzQqorQjNa+UoMlNmDY4R8l8kpNImqO/qVQM+1TByN4R8oyI27m9vrX/L96FL1oQZXwHEG7Xmf6BpmLIwP7dOk74ABiJ7/KzRXs3zvICYVK2nUEwPQ+KlxYW5v609viEd+uvMVzc2eK7NhpCPALjPz7p6Terzw2UC2v+GEvL7fVrhHPh+CVacYcNvFt8+asLzOCDSAKhidP8HjEq38q4U8g8NObtmz6MNa6ALEiABEiAB1f+WFEiABEiABEiABOonUJ+gn+xIgARIgARIgARIgARIwE+AAheeBRK4TsDhcGzD9cLkOiaE+DAvL08VQttqiSXyVUh83VanBs6eSAR+oMqlAyycruihcpw4cSJ69/bXOd8YvXfvXmzbprDaZzExMXjggQegxOHhmhK+1+7C31i3BwTmNXnyZJ8IPNB27NiBnTt3ml5Gfd3RlaDfrm7vphNqwEDV3V2tI9C2bNmCTz5RF2SENlVAYnQrQ0FBAQ4dOhTagckR6qzV7sLfrl07kzODD1PnT3XMV0J7O62+s7Fs2TJcuXLFtnCjRo3CwIGqD0hdW/458K19toW5mRx9uSxZLLRhwcLhcKgGFPrNAQpdLtcEG2LQBQlEJQE+70TltjFpEiABEiABEiCBKCOQnZLxHSnwm5q0BV5bvCm30T/3ijJMTJcESIAESIAEWiQBCvpb5LZyUSRAAiRAAnYSoKDfTpr0RQIkQAIkQAIkQAItlwAFLi13b7ky8wSmTZuWrGlakdEMIcRDeXl5b5r3Fnpkt63yjhgPlPRVdQ9rVBvQGsgfZhzCbFf0UAkOGDAAY8aM0Q27dOkSli8PelFbKLeGr48fPx6333676bllZWVQP0pI3VyCdyV+ViLoQDt16hTcbrfptaiBqsO9UTHDO++8gz179oTlqzkGjx49GqqbfKApIb4S5JuxlJQU9O2rr1JRBQGqMMCKqc7z/i78RkUYDfV97NgxfPDBB1B73lgW7Gxs3boV+/bZp7RXXFSRSqCdqwKGvNNYq2u5fgWw/+gR3IX5QnV6tGQOh+MxAH8xcqJp2vDVq1e/bykAJ5NAlBLg806UbhzTJgESIAESIAESiCYCImvCjJcB8ZQ/aSHx3UWFuS9G0yKYKwmQAAmQAAmQQMMIUNDfMG6cRQIkQAIkcBMRoKD/JtpsLpUESIAESIAESIAELBCgwMUCPE5tMQQcDsdSAHMMFlRWXl7eNz8/v8rOxSYWyUUQyLLTZ32+to8AesTrRxQXF2P//v2W06ivO/jKlStx4cIFyzGUg/ri+AOoIgJ/F/7jx4+jqbrw17dAJRKfNWuW4ZDFixejsrLSNJ8RI0Zg8ODBuvGqaGHDhg2m/TTXwF69eiE1NVUXvqqqCoqFlDJkanfeeSeSk5N148rLy6GKVMIx1YW/W7duvhsUlJBf7ZUddvXqVV8hif8nnD1uaPxgZ+Pw4cPYtGlTQ93q5ilm8+fPh/oz0KbvBN6/ZFuom8nR18qSxZ+tLjg1NTU2ISHhKICugb6klIvdbne21RicTwLRSIDPO9G4a8yZBEiABEiABEigOQlkTZ7dz+utuOzMX33cTB7ZE2b1lvCqjgX+DywqpKZNX5K/Yp2Z+RxDAiRAAiRAAiQQ3QQo6I/u/WP2JEACJEACTUCAgv4mgMwQJEACJEACJEACJNACCFDg0gI2kUuwRGDatGl3aJr2CQDNwNF3XS6Xrd3Eem2RA7xeqFbqTfYZ5wt3Ag9106/uwIED2Lx5syV+/skzZsxAp06ddL62b9+O3bt32xLj7rvvxn333WfoS3Wn37t3L86fP29LLLudzJ49G+3atdO5VfzVPpi17t27Y+rUqYbDFy5cGBEFDPWtRYnAFyxYYDhk7dq1OHHiREgUCQkJmDdvXoN9qH3wd+FXPI2E6SGTMBiguu/7b4M4c+ZMQ1xYmtOjRw9MmTJF50MVSyxatMiS78DJKo6KF2i/PAz89oitoW4OZxKHO3VE/11DRYXVBaelpT0rhHjBwI9XCNE3Ly+PO2QVMudHHQE+70TdljFhEiABEiABEiCBZiTw5ckP9PVUxawG5MVYzTPvzfz6nyEeH/F43Pm2x14B8PiNtGWxN771A851zsj8kKYZ+TI0CZAACZAACbREAk32ZVdLhMc1kQAJkAAJ3BwEKOi/OfaZqyQBEiABEiABEiABqwQocLFKkPOjnUBaWtrvhLhxJXit9Vxs3759N6fTedXONSYWyb9A4DE7fYbylX4L8NpA/aiKigosWbIk1HRTryuhvRLcB5qdnePT09PRpUsXXQxVMKAKByLZRo4ciUGDBulS/Oyzz1BUVBRW6koQbyRCVx36Fe9It2Bi8I8++gjvvfeeqfSDnYXTp08jLy9P50OJz5WIX/3ZsWNHUzFCDbp27ZqP95EjR3Ds2DGo91NzW7CzYbZYwmz+6pYIdSNAoG2/CMz60KwXjqtDQODpsiTxO6tUZs6c2b6iokJ16Te6buJFl8v1XasxOJ8Eoo0An3eibceYLwmQAAmQAAmQQHMRyJya2VFUlDsFcH91Dvs1Ib5R1bXVBqfT6QnMKzMps7UWe+0nEPIZAP5r3DxSiseWFK58o7nWwbgkQAIkQAIkQAJNS4CC/qblzWgkQAIkQAJRSICC/ijcNKZMAiRAAiRAAiRAAs1AgAKXZoDOkBFDID09vYOUUrUETzBI6r9dLtfzdibbY7PsIzQctNOnGV/tYoA9o41HKvGzEkFbtaboHK+6sqvu7IG2bNkyXLlyxeoSGnV+YmIiJk+erIuhROFOpzOs2BMnTkTv3r11c9QtBe+8805YvppjsCpsUAUOgXbu3DmsWrXKVEr9+/fH2LFjDcdeunTJJ7JXAvtbbrkF6mzGxsaa8htq0Oeff46jR4/6hPx2vG9CxQv39dTUVPTq1Us3LZxiCTMxO3TogJkzZxoOHbQNuKiTeZjxetOPOVGWLLrbQcHhcPwSwPcMfF0SQvTMy8u7YEcc+iCBaCHA551o2SnmSQIkQAIkQAIk0NwEjLvt+7I6IIHFmpTXuykIJd7XUr2Q2QIIvK7x1Y6Xezz1aumrlc29HsYnARIgARIgARJoGgIU9DcNZ0YhARIgARKIYgIU9Efx5jF1EiABEiABEiABEmhCAhS4NCFshoo4Amlpad8SQqhrwQOtQgjRKy8v75SdSScWS9V9+Sk7fZr1tWwIMKaDfvQHH3wA9WPVhBDIysoyFE5v3LjRJ4K2ahkZGYbd1dUtA5HQHb2+9WmahuzsbKg/A83lckEJxc3agAEDMGbMGN1wVdSgihsi3eoTg5stzlDnbfbs2Wjbtm2jLlcVXKju++r8qp9IP2d33XUXRo/WV++EUyxhFuicOXPQpk0b3fBv7AVyrdcImU2jRY0TEk8eHSf+YHVRM2bM6FlVVXUAgK6SRQjxZF5enuUYVnPkfBJoSgJ83mlK2oxFAiRAAiRAAiQQ7QQyUzPbaZ7ylyHwSK2u+2aXtdobn/Bl5zrnebMTOI4ESIAESIAESCD6CVDQH/17yBWQAAmQAAk0MgEK+hsZMN2TAAmQAAmQAAmQQAshQIFLC9lILqNBBBwOxw4AXwqcLKX8P7fb/dUGOQ0yKXG7vBUVUKr2eDv9mvX1dE/guT760UpIrgTldliw7uB2dY6fNm0aunbtqkt17dq1OHFCXbQQ2aY69KtO/YEWblGFElErMbWRrVy5EhcuRH7z7WBi8K1bt2Lfvn2mNrK+Lv2mHAQZpDrvqw78SsCv/reU0oq7Jp1b39kwWyxhNmF1Q4Lag0BbfBL47qdmvXBcAIHPypLQH0J4rZJxOBx/BfCowd9v77vd7uFW/XM+CUQTAT7vRNNuMVcSIAESIAESIIEIISAWTMiY5AVeAjDURE4XIeV/eatav+IscV41MZ5DSIAESIAESIAEWhABCvpb0GZyKSRAAiRAAo1DgIL+xuFKryRAAiRAAiRAAiTQ0ghQ4NLSdpTrMUvA4XCMArAtyPjRLpfrHbO+zIxLLJE/h8RzZsY2xpihbQG3rnTheiS7OtwH6w5+8eJFrFixwvKyUlJS0LdvX52fXbt24d1337Xsv7EdDBw4EKNGqWNX1xpSVDFjxgx06hR4qz2wfft27N69u7GXYtm/4qB4BNrBgwdRWFho2n8wP6YdAL6u+6oLv1/EX15eHs70iBs7c+ZMqFsQAm3Lli345JNPbMu3d+/emDhxos7fiQrgvlLbwtx8jiQWlI0Ti6wuPC0tbbQQYquRH6/XO3LNmjXcJauQOT9qCPB5J2q2iomSAAmQAAmQAAlEHgGRNf6BAVLEPCoE0gDcBaB9dZqqs8K7EOIvXtEqz5nvvBR56TMjEiABEiABEiCBpiBAQX9TUGYMEiABEiABEiABEiDYmg7HAAAgAElEQVQBEiABEiABEiCBFk+AApcWv8VcYBACaWlprwohvm7w8kcul8tM9zHTbG/bKNvFtcIxAO1MT2qEgR+MBLrE6R0rAbUSUlu1+rqDK0G/EvZbsUGDBmHkyJE6F+fPn0dubq4V100yt3379pg1a5ZhrJycHIQjJB8+fDiGDBmi86WE6evXr2+S9VgJ0rNnT0yaNEnnoiHFDUOHDsWwYcPCSufMmTM1An4VM5q68IdaqHqPqPdKoB06dAgFBQWhppt+PTY2FllZWRBC/3XN1B3Ax1dMu+LAugQ+KEsW99oBxeFwfADgnkBfQog/5uXlfdOOGPRBAtFAgM870bBLzJEESIAESIAESIAESIAESIAESIAESCBaCVDQH607x7xJgARIgARIgARIgARIgARIgARIgAQiigAFLhG1HUymiQhkZGS0qaysPAWgTWBIKeVTbrf793am0rNE/ruU+ImdPhvi66X+wLzb9DM//fRTlJSUNMSlbk5GRgY6duyo++/vvPMO9uzZYylGfYL4ZcuW4cqVyFcQK0G/WkegFRUV4bPPPjPNp2vXrpg2bZrh+EWLFqGqqsq0r+YYGBcX5xODB9qlS5ewfPnysFNSNzcoYX/nzp0N51ZWVvq68B89etT3E07xRNjJNPOEHj16YMqUKbosFIPFixfbmp06g+osBtpPDgJ/KLM11M3lTMO0srFirdVFp6en/4uU8mUDP5eFEF3y8vKuWY3B+SQQDQT4vBMNu8QcSYAESIAESIAESIAESIAESIAESIAEopUABf3RunPMmwRIgARIgARIgARIgARIgARIgARIIKIIUOASUdvBZJqIQFpa2teEEH8yCHdNCNE1Ly/vgm2pbJSxia1wBEA323w20NGsW4H/GaCffPXqVSxdurSBXutOGzFiBAYPHqzzpUTUGzdutBwjmCB+69at2Ldvn2X/je1g1KhRGDhwoC7MgQMHsHnz5rDCK0G8EsYHWn5+Po4cUUcuci0mJgYLFizQJejxeLBw4cIGJ96hQwefqL9t27ZQHeSViP306dM4efJkg31G48Ts7Gzf+gNtzZo1trJQt0So2yICbfN5IGtXNJKLmJw3lCULfVVGmOlNnTq1Y2xs7AkArQKnSin/2e12/yVMlxxOAlFJgM87UbltTJoESIAESIAESIAESIAESIAESIAESCBKCFDQHyUbxTRJgARIgARIgARIgARIgARIgARIgAQimwAFLpG9P8yucQg4HI6tAEYbeP+by+V6zM6oPYrkw0Lg73b6bKivTrHAR6OMZ7/99ts4e/ZsQ13XzAvWHdyqUNsfIJggXgnYlZA90i0xMRGTJ0/WpVlRUYElS5aElf6ECRPQp08f3Zy9e/di27ZtYflq6sH9+vVDUlKSLuzFixexYsWKpk6nxcWbNGkSevbsqVvXRx99hPfee8+29ariienTpxv6G7AVuOK1LdRN50hqGHlsrCi1unCHw/E6gIcM/BS7XK5xVv1zPglEAwE+70TDLjFHEiABEiABEiABEiABEiABEiABEiCBaCVAQX+07hzzJgESIAESIAESIAESIAESIAESIAESiCgCFLhE1HYwmSYgkJaWNkQI8aFRKCHE+Ly8vCI700gslko9O8xOn1Z8rboHGN5O70GJfJXY1w4L1h18w4YNKCsrsxQimCC+qqoKixYtsuS7KSYH60yvYrvdbpw6dcp0GsFE8VeuXMGyZctM+2nqgb169cL48eMNO8jbLThv6rVFSjx1C4Qqfgk0VbSjinfstHnz5iEhIUHn8tHdwDrrNUJ2phpVvgTw+tFk8YjVpKdNmzZB07RNRn40TRu4evXqvVZjcD4JRDoBPu9E+g4xPxIgARIgARIgARIgARIgARIgARIggWgmQEF/NO8ecycBEiABEiABEiABEiABEiABEiABEogYAhS4RMxWMJEmIpCWlvY7IcRTBuE+cblcA+xMo8dmmSI0FNjp06qv7/UGvtNL7+XEiRNYu3atVfe++cG6g+/evRvbt2+3FEPTNKiCAfVnoK1fvx7Hjh2z5L8pJqsO/aowIdB27tyJHTt2mE5BiaiVmNrIcnNzcf78edO+GnNgbGws1M0NqmO8WnebNm2ChnO5XPj8888bM52bwrdiPGfOHMO15uTkoLy83DYOycnJuPPOO3X+/nYceP4z28LcfI4krolY9Dw6Rpy2uniHw7EHwF2BfqSUv3W73d+x6p/zSSDSCfB5J9J3iPmRAAmQAAmQAAmQAAmQAAmQAAmQAAlEMwEK+qN595g7CZAACZAACZAACZAACZAACZAACZBAxBCgwCVitoKJNAGB9PT0VlLKkwA6GIT7rsvletHONHoWyRwpMNdOn1Z93dcOyL3H2IvqcK863Vu1YN3BL1y4gJUrV1p1H7Rg4OOPP0Zpaall/43tYNCgQRg5cqQuzJkzZ7B69eqwwk+fPh2dO3fWzXn33Xexa9eusHzZObhTp04+8b4S8Xfr1s2Ua7vOh6lgN8GgWbNmoX379rqVlpSU4NNPP7WNwO233+67cSHQDl0Dkt61LUyNo06xwJfaAomtgG7xQPe4638maMC5KuBsFXCyEthxCSi9CFz02J9Dk3kUeK4sSfzCajyHw/GvAIz8nD916tRtpaWllVZjcD4JRDIBPu9E8u4wNxIgARIgARIgARIgARIgARIgARIggWgnQEF/tO8g8ycBEiABEiABEiABEiABEiABEiABEogIAhS4RMQ2MIkmIpCWlvawEOLvBuGqhBBd8vLyLtiVSs8tspf04iAAfSt5u4I0wI/6YHXXaKBDjH5yfn4+jhw50gCvdafU1x182bJluHLliqUYjV0wYCk5E5OVyFqJrY0s3O7pw4YNw9ChQ3Wu7LxxwcSSoLrwd+/evUbE37ZtWzPTasZUVlbi7bffxqVLl8Kax8HBCaiiEVU8EmiHDh1CQYF9F4fExcUhKyvLMJHx7wGfWbwM4JZY4P5bgNHtgfvaA3e1Dm/X914FCs8Ba88ChZFxaUU4CzhUloTbIYQMZ1Lg2IyMjFsrKyvLAMQZ+FngcrkWWfHPuSQQ6QT4vBPpO8T8SIAESIAESIAESIAESIAESIAESIAEopkABf3RvHvMnQRIgARIgARIgARIgARIgARIgARIIGIIUOASMVvBRJqAgMPhWAtgqkGoRS6Xa4GdKSQWy18C+J6dPu3y9Ye7gJld9N727t2Lbdu22RJm5syZ6NBBfxGC8q/iWDElFn/wwQcNXSxfvjwqROHBuqcXFxdj//79pvF07doV06ZNMxy/ePFiKKF8Y5naX9WBX3Xi79Gjh6Uwa9euhSpCuFnMXwChuN16661QRTCtW7fG1atXfef3wIED2LNnjyUcal8mT56s86HOhDobdprD4fCtI9D+4zPgL8cbFkkJ97+eCHy5a8PmG8265AGWnQJ+dQQ43XhvDfsSVhVhXkw/Ml6Ed3WHQQbp6ek5UkrdjTFSyjy32/2ArUnTGQlEGAE+70TYhjAdEiABEiABEiABEiABEiABEiABEiCBFkWAgv4WtZ1cDAmQAAmQAAmQAAmQAAmQAAmQAAmQQHMRoMClucgzblMTmD59emePx3MKgK43vRBiSl5e3ga7ckrcLtugAkcBdLLLp51+5t8GvNhf71EJiZUg3g4L1h386NGj2Lhxo+UQwQoG3nnnHctCaMvJmXAwatQoqJsGAu3gwYMoLCw04eHGENUdXXVJD7RNmzbh8OHDYfmqb3BMTEydLvzt2rWz7FvdCPH+++/j3Llzln1FugNVAKFE9qoIwkwBRHl5OTZv3ozjxxuoiAewYMECqH0LtDVr1uDkyZO2IfvSl74E9RNo688Cj+wOL8yX2gLP9wVSOoY3L5zRV73Aq2XA/5QBSuQf4baqLFlkWM3R4XCkAXAZ+PHEx8d3Xrly5UWrMTifBCKVAJ93InVnmBcJkAAJkAAJkAAJkAAJkAAJkAAJkEBLIEBBf0vYRa6BBEiABEiABEiABEiABEiABEiABEig2QlQ4NLsW8AEmoiAw+F4AsAfA8NJKU+43e7udqaRWCy/CuA1O33a6atrPPDeCGOPK1euxIULFyyHC9Yd3OPxYOHChZb9jxgxAoMHD9b5satgwHKCIRwE41NVVYVFixaFFT4lJQV9+/bVzfnkk0+wZcuWsHwFDm7fvn1NF36Vs1127NgxfPDBBzh1StXYtEyzqwDCSpHKpEmTfPsXaB9++KGvkMIuU935VZf+QLvmBe7cai5KnAC+1xv4RiIQ20TfAJ2sBP59P7D6jLkcm2uU9KLvsfHikMX4wuFwlH3x96Du7zshxFfz8vL+z6J/TieBiCXA552I3RomRgIkQAIkQAIkQAIkQAIkQAIkQAIk0AIINNHHuS2AFJdAAiTQaATmJSc/C+CFWgGeyyku/kWjBaTjFktgXlLSXyHEo/4FSk2buXTz5twWu2AujARIgARIgARIgARIIKIIUOASUdvBZBqRgMPhWA9gskGIF10u13ftDJ1YLIsAJNvp025f6+4FBrfRe92+fTt27w6zpbZBckrMPH/+fMPu4OvXr4cSdFsx1eF8ypQpOhder9cniFd/RrJpmobs7GyoPwMt3O7pd955J5KT9cdNdXjPyckJC4Pat27dutV0kleCfjvs6tWrKCsrq/mprKy0w23E+VC3FigBvfpRHI264zck6YKCAhw6FL6eW90CoW6DCLSzZ8/i7bffbkgqQecEuyliwS6g4Hz9oe5tB/x+AHBHgq0pmXambhL43n7gZIXpKU06UEj87Og48e9Wg6alpf1OCPGUgR+3y+XSV2RYDcj5JBAhBPi8EyEbwTRIgARIgARIgARIwCKBh1Lm9KhERSGE6Fft6qzX673fufntUouuOZ0ESIAESIAESMACAQr6LcDjVBIgAXsIUNBvD0d6ASjoj5xTkJmU1BrAw14hRmhSqgf/150lJVcjJ0NmQgIkQAIkQAIkQAL2E6DAxX6m9Bh5BKZPn97Z4/GcBqD7XFEIkZSXl2etjXmtJffaIgd4vdgbeRTqZvR8H+Bb+sbdPsH1hg0bbEk/WHfwjz/+GKWl1r9rVYL42NhYXa4qf7WOSLfJkyf7hPOBFm739FatWiEzM9NwuWaKA9q2bYtevXrZLkJX3ffVPqhbE86cifAW6BYOi9pD/0+HDh0seAo+9cqVK8jNzUW4hRCqIGPWrFmGjpcuXQpVaGGXBbsp4n/LgB8fDB4luyvwa78Uw2wy1y7Ce/Jj4MJRyAvHIC8cBTyVEJ36QHTsBXTsBdGpN0S7bmY94mwV8LU9wBbrF5SYjml2oASOHUsWlq/ISEtLSxFCFBjE9Ugpu7rd7pb7RjULm+NaJAE+77TIbeWiSIAESIAESIAEWhCBzKTM1lpc+cMA1H2Spd7KhNedJU7dAysF/dc3/Stj0jt4EmKfkhJ9pcQa2T1hudPp9LSgI8GlkAAJkAAJRBkBCvqjbMOYLgm0RAIU9LfEXW2eNVHQ3zzcDaKKeUlJv4EQ3655Tcrf5pSUqE6dMmKyZCIkQAIkQAIkQAIkYDMBClxsBkp3EUkgPT39m1+IFf/HILnDLperj51JJ5bIn0PiOTt9NoavpA5AzhC9Z4/Hg4ULF9oSMlh38PPnz/vEyVZt4sSJ6N27t86NumFA3TQQ6WZn9/T09HR06dJFt2TVid3tdqOqqqrOa+qGAyVCV53k7RKhX7t2DUeOHPGJ+NUNDBUVEdru3OLB8BdAKH7du3e3rQt/qLQaeq6VoN/opoXi4mLs378/VFjTr/fr1w9JSUm68XuuAJN3GLt5phfwrP4tbDjYe6AQ3k83QZ7YCXnusKm8ROtO0IbMgTZ0DkSbW0zNef4z4G/HTQ1t0kESSD+WLFwWgwqHw6GqnboH+pFSft3tdr9m0T+nk0BEEuDzTkRuC5MiARIgARIgARIgAT8BkTUh4zcAbnxHD/x2cUGu7jt6CvqB6uIH9cGdv3pfFWg/taRw1R95pEiABEiABEiguQhQ0N9c5BmXBEighgAF/TwMdhGgoN8uktb8ZKamtpMVFSsATK7xJMQHcXFxUxbm539uzTtnkwAJkAAJkAAJkEDkEqDAJXL3hpnZR8DhcOQDmBjoUQjx67y8vO/ZFklKLbEYJyBwq20+G9HR3tFA2xh9gPXr1/sE2Vatvu7gb731Fi5fvmwpxIABAzBmzBidj0uXLmH58uWWfDfFZDu7p/fv3x9jx441TPvcuXM4fPgwpJS45ZZbfCJ0o5sNGrLm06dP14j41f9uqaYKIPxFEJ06dbJlmaoAQt1eoAog1I8qgOjbty+GDx+Odu3aGcZYuXIlLlwIr4X8qFGjoIpHAu3gwYMoLCy0ZS3KSevWrTF37lxDfyNLgWO16jvUFzy/6geo7vz1mvTC+8kGeLb/BfLsZw3PVYuF1n8KYu7NgrhtUEg/i08Cz+4HqiKrvYOzLFnMD5l8iAEOh+MlAE8b/H24Ni8vb5pV/5xPApFIgM87kbgrzIkESIAESIAESIAErhPITM1sJ7zlK0Tt7+iBDzQNUxbm59b5jp6CfsCAgbqPdFVrcTHzr/n55TxXJEACJEACJNAcBCjobw7qjEkCJFCHAAX95g9EoGAdwHM5xcW/MO+hZY+koD8y9vex1NSES9euvQkh5tTKaFW7+Hg+/EbGFjELEiABEiABEiCBRiJAgUsjgaXbiCEwZcqUbnFxcUqdrvtMUUo5xu12b7Mr2Z7FcoYErLeetyuhEH7+PBBwGDSt/vjjj1FaWmpLFrNnzzYUJ2/duhX79u2zFKM+AfGKFStw8eJFS/6bYnKw7uklJSX49NNPw0rhwQcfhOoe35imROiq2EMJ0dVPS+3C36ZNG/Tq1ct3i0FTF0DEx8dDnYtWrVrptvL999/Hhx9+GNYWqzVMnnyjd4F/stq7JUuWhOUr1ODp06ejc+fOumH/+inwj5M3/vOL/YH5t9XvTZa9j6qCX0Gese8WARVR6zUSMROfg+jYs94E3GeAf94TasVN+3qsB7ccShFnrURNT08fJ6XcbOBDdXXs6narldNIoGUR4PNOy9pProYESIAESIAESKBxCcyfOPNZIeUL/igC+NuigtzHGiuq+o7+qrf9mwBufEcfRKDe0gT9DWH94JQHu8RXVq0BcJ9/TyTw8pKC3Gcaa4/olwRIgARIgARCEaCgPxQhvk4CJNDoBCjoN4+Ygv76WVHQb/4sNfbIuUlJwyHE3wUwVAIfQspHlpaUvNfYcemfBEiABEiABEiABJqTAAUuzUmfsZuCQFpa2lNCiN8ZxDrscrn62JlDYrF8C8BsO302pq+HugEv3KmPcP78eeTm2lOXEKw7uOoYv2nTJsvLmzFjBow6pm/fvh27d++27L+xHQTjc+jQIRQUFIQVvl+/fkhKSgprjpnBZ86cqekkf+rUKTNTonJMt27d0LNnT5+I384u/KoAQnXgVwUQqiDCjN1777245557dENPnjyJNWvU9/bmLSYmBgsWLDCc4Ha7YeeeqtsFhgwZoov19mng8b3X/3NIMX/5OVQV/gbefevMLzLckTHxiBn9NcQMf6jemQtPAt8Lr64m3EzCHf8vZcnilXAnBYwXDoejDEB3Az/fcLlc/2vRP6eTQMQR4PNOxG0JEyIBEiABEiABEohgAg0RmVtdTvaEmcMl5N8BDAXwoYB4ZFHBSt139BT0XyedNTEjHRJ/8j3XSRTGxlQ9/GZ+3hGr+8D5JEACJEACJNBQAhT0N5Qc55EACdhGgIJ+8ygp6K+fFQX95s8SR5IACZAACZAACZAACdhPgAIX+5nSY2QRcDgcShWdYpDVL10u17N2ZZu4Xd6KCkSV2rlnK2BbTT+vuiSWLVuGK1euWMYTrDu4x+PBwoULLfsPJiBWIur169db9t/YDoLxqaqqwqJFi8IOH6xAIBxHqnO7vwu/EqKXl7fMG9vj4uLQp0+fGhF/bGxsOJiCjrWjAKJLly5IT083jKG66od7M4Lq0K/OWqDt3LkTO3bssGXdyokqirj//vt1/i57gLu2hRbzy0snUbXiKcjzTaNDEF3vRtz0XwGtOwVl8LujwM8P2YbIqqPSsmQx0qqTtLS0F4UQ3zbws8Hlck2x6p/zSSDSCPB5J9J2hPmQAAmQAAmQAAlEMoHmEPSb5UFBv1lSHEcCJEACJEACTUuAgv6m5c1oJEACBgQo6Dd/LCjor58VBf3mzxJHkgAJkAAJkAAJkAAJ2E+AAhf7mdJj5BCYMmVKt7i4uGMAdJ8napo2avXq1dvtyrZHsfy2AF60y19T+dk0DOjfWh9t69at2Ldvn+U06usOvm7dOhw/ftxSjGACYuVUCeKVMD6SrT4+q1evhhKHh2tDhw7FsGHDwpp29uzZmi78qgt8S7aEhAQMHjwYAwcOhB0i/srKypoO/HYWQMybNw8q10ArLCzEwYMHw9qiQYMGYeRIvQ789OnTyMvLC8tXqMHZ2dmGXDeeAyYF181Dnj14Xcx/5XSoELa+LtreitiM30LcYnBdSXWkJ/cBKz63NWyDnXk1DDk+VuxqsAMADodDXeVRbOBDSilvdbvd4f/isZIQ55JAIxPg804jA6Z7EiABEiABEiCBFkWAgv6m285IZt10FBiJBEiABEigJRCgoL8l7CLXQAJRToCCfvMbSEF//awo6Dd/ljiSBEiABEiABEiABEjAfgIUuNjPlB4jh0BaWto3hBB/MMjosMvl6mNnpolFsgQCY+302RS+fng78PUe+kiHDx/Gpk2bbEkhWHfwXbt24d1337UcIysrC6rbeqBt3LjRJ1KPdAvGx0r+ffv2hRL2d+7c2XD5SoTu78KvGLXULvyBi+/VqxdSU1MtH4mmKIBITk7GnXfqReb79+9HcbGRFjv4stq3b49Zs2YZDsjJybF1/ydOnIjevXuHxVh+vheVK54Crl0Ka55tg2MTEDv1B9DuND4bV7zA1B3AwQi4rEIA/300WTxvde0Oh0MVu3UP9COE+GpeXt7/WfXP+SQQSQT4vBNJu8FcSIAESIAESIAEIp1AJIvM2aE/0k8P8yMBEiABErhZCVDQf7PuPNdNAhFEgIJ+85tBQX/9rCjoN3+WOJIESIAESIAESIAESMB+AhS42M+UHiOHgMPhWA5Ap2KVUr7gdrv/za5Me26RvaQXh+3y15R+UjsBbw7WR1SC78WLF9uSSrDu4OfOncOqVassx5gwYQL69NHXZ+zduxfbtm2z7L+xHQwfPhxDhgzRhdmyZQs++eQTS+E7dOjgE/W3bdvW1zVd7avqyt7Su/AbQWvXrh2mT59uWPwRCnLtAgjVhf/q1auhplh+/fbbb8f48eN1flTxhRLhh2uzZ8+GYhBoqjhAFQnYZQMGDMCYMWNMu5Of70Pl8ieBisum5zTOQIHYGb+B1sc4948uA9N3ApWycaKb9SqBT48li/5mxwcb53A4fg3guwav57hcrkyr/jmfBCKJAJ93Imk3mAsJkAAJkAAJkECkE6Cgv+l2KJJZNx0FRiIBEiABEmgJBCjobwm7yDU0BgGRNX78AI/X+88SmCmA2wH4L01XdxXvkcBib1XVm29t29agu4szMzNjPIcPjxWa9jUAKQLoCyAWgEfC98V1vvR6X4vp3XuL0+n0hLvIB0eP7qLFxn5FAFkABgLoUu3jIoCdlvNPTW3nraiYLYBvArgHQPtq/4rHuxL4uxYfv9yZnx+yHZRVQX/2hAm9K6uqnhDAXADqS5gGcZyTktJDeDyFAuhXvZYNIj5+ljM///Lc8eNHC69XdWyaVL3WiwL4lrO4+HWjvVH76z12bKTweB6TQtxfa3/V8BMAPgjFyCAfM8fAn3O93B8fMSLudOvWDuHxfBNCjLbzfAScvdpnQ31Du1tKmRsXF/faooIC2wUaVgT9jckEgK2/UzJTU9vJiooVACarQ6G+gJQxMSnLCguPZY4bN1BK+dwX78OZ1ft6VQK/WVpc/B/+AxT4npOaNnPp5s256nV17jSv9zFI+Uit91OVBA4KKdcKTfuts6hoT6jDaPZ9Xd9aFLfM8ePvk17vtwA8AKBbze8xKfcKIf4R7/G89ubWrRdC5RP4emZSUn8JfEsKoX6PqXZ3MQAUqwMAlsmYmN8rnmpe7XNVm3W4MTmeBEiABEiABEig5ROgwKXl7/HNukL1jHvx4kX17+42BgySXS5XiV1sehbJ70oBJY6MOmulAfuDaG/XrFlji/BbicpnzlSPe3pbtmwZrly5Yolbv379kJSUpPOh/Cr/kW6jRo3CwIHqY7C69v777+PDDz+M9PSjJr8HHngAt9xyi+l8VcGJEu8fOXLElveB6cDVA+Pj4zF//nzDaatXr8aZM2fCchnsnB04cACbN28Oy1d9g1XxyIMPPmjKX+SI+avTjWuNuHmvQXS+wzD/P33xicsP1ScwzWzCg2FHU8QOK2lMmzZtgqZpRtewnG/fvn2Xhny2byUfziWBxiTA553GpEvfJEACJEACJBCdBNRnRuL4tbFCk1+DV6ZAiBrdC5TuRSjdi3hNdm/VIN3L4yMejzvXrswhpHgYwIRa3xdXAfgEkG6vjHnVWbji4+tfm4e2QPG3FHLmkk2rfN+Vq871Fah6TIi635VDyoNCaGs9HvzWWbRS9115ZmpmO+EtXyGqv78PnYXKVn4ah/iUNwqX+b6T9sevREUhhPBpViSwQWoJs5z5zsvZ42eN9mqe5wXEDc2KwLcWbcqt0azo1yaeW7Jp5S8C86mvQ79vLZ5rs4XwfhMQNXoPCZwGZBG0mN/J2+I3mnnWyZ6Q8VcJPOqPX5t1fYx0+dViZRdrFb+h+VXnLjJTZg3WhOdxQKTV0laol5UmqEAK+XqnS4muV0tfrTRzJuZPnJEhpFh5g9eN/fvKmPQOVa1iFwB4AsCgag2b0pIdFxIFkNpLizavUN04TL0P/FnMs+MAACAASURBVDEenPJgl1ZVlV+RUmnLbuy30k4ofQ8kcoXQXltUsMJ2fY8ZJhxDAiRAAjcbAQr6b7Yd53pDEshMSbnb6/H8WcDU1e7qHzA/E1L+2llSYrqdVGZS0kQpxB+r/5FVb04S2KLFxHzVWVi4K2TyAKrFsT8F8GS1sL2+aReFEP8Fr/cVs/kr0fOZ+PhnIMQPaon4g8U4JYT4F2dR0ZL6/tFoVvgbGCRz1KjuiIt7RQKzq8W4QdeqOMZq2qOLN2/eG2xQoIBeAnvjYmOnVnk8T0PK7+hiSPmNnJKS/w3wJzKTkydJ4Pdm9hfAOQF8Bz17vh74wNNIgn6ROW7cfCnl7wDcFuJMXYSUP76louKlV0tLQz5ghHn2VOFKjiblk86SkvC+Na0n6QYK+huNiUq1MX6nBIrgAXwupZwGIFkI8ctaBUh+Wi/nFBc/4/8/RoJ+zeNZB017Skr5nyHe2+rDkR/dcu3aC/WdC7Pv62CC/nghYj1VVS+aeH+XCeBhZ3HxBpt/R/rWGa9pv6/welUrzfuVfwr6zVDmGBIgARIgARK4eQlQ4HLz7n1LX3laWtokIYTRv7nPu1yuzuF+UVQfr8QiWQJh6jOZiMT++mBgcid9akpMrkTldliw7uB2dKFv3bo15s5V/RL0lpubi/Pnz9uxhEbxoXLPyMiAEm8HWmFhIQ4ePNgocW82p4MHD8aIESPqXXZVVRWOHTvmE/EfPXrUcqGJHYzT0tJw2236j8J27NiBnTt3hhWiZ8+emDRJ6Sfq2rVr1+B0OsPyFWqwKuBRhTz1mfx8LyqXfysCOvPXzVJ0SERc1utAnL9PTt3XJ+8A9lirQQqFL+TrUuKnx8aJmiYYIScYDKguelO/HNsavJzicrnsq/JoSIKcQwI2EuDzjo0w6YoESIAESIAEWgCBzJSMiZqAKd0LgC1eqX3VWbjCnO5FFQqcLJ8vJF4yoWtQNE37NxL0y4rW67TYq09BiJDflUvIH3W6nPhCbZG2XSJzvdBe7hWImeqF92mfruR6k7ra9o3FBbk1mhUrgn6hiWmySnaHhv8zwXwLvJ5HF29eHVR/o5JsqGA+0gX9mSmz7taE988wpys7JQWekV0TloQqgjAS9MuurX5t8r3ggcTfvTEJTzvznSEbr1af2Z8Kc9oyVTiQ462seNJZ4rZN39MCfg1yCSRAAiRgOwEK+m1HSodRTEDMS0qaByHUP7r83ebNLUfKJaKi4nFnaWmobzXF3KSkJ4MIbuuLdbZasPp2fYPmjBnTS9O0HAhh/i5m5dBk/pkjRnSU8fGvQgjjllbGyXkgxIu3lJc/H0z8a1b4W9v93KSk4UIIdSf2neY2yTeqXo46Ab2Un6mKZyHEY0YFA7W7mivn6ssblJV9V0r5MxPFFLXTNmRkt6DfV4yRkPAzw+KE+iCaOB+quELGxi6EEKlh7Ic6e7u8QjywrLjYlm/VwxX0NyYT1V2+sX6nGAj6zwJQlffBCnmeyykurqm8D3zPCeARKeWMMN7bHiHE951FRb8KJtwx+742EvRrwDMSeDmM9/dJIWWGs6REVZwHNd/vsFat1DfrPnG+SVsEoI8qlvD9uqx1G4LJ+RxGAiRAAiRAAiRwExGgwOUm2uybbKkOh0M9T/xr4LKllIvdbne2XTh6b5aJHg1H7fLXHH6+2gP4sbrnMcBUB3DVCdwOC9Yd/PDhw9i0yahJdHhRp0+fjs6dVZ1GXSstLcXHH6uGd5FlXbt2RWJiIvr27Yv27fUf6VVWViInJwceT9gXYEbWQiMkm/T0dHTp4r8I9EZSivP+/ft9XfiVmD/SbOjQoRg2bJgurVOnTsHtdoeVbmxsLLKz/3/2zgM+quvK/7/zRoVqbIrpjrsNtuPY2IBGBZmmESD6ILmQsklsJyF1d+NNtiX5p2w2u5u+SRxvEtuJLTEC0zWiRaiMwDbG2Ia4AW40A6YXlXnnzx1pxGjem5k3M29U0Lmfjz7eZe4999zvve9l3rzfOcf81uf1enH06NG47EXrnJubGzjbkVpAzL9yCdAQ8129bT7FY0i74T6kFajcM8a28ijwxbfisZaSvm8ccJLKbJhUc7lcy1Thy3AjzPyDysrKpAIGknJMBgsBmwnI847NQMWcEBACQkAICIHuS4AW5c36IsE00Vy0VR1XmfZLa1ZF1b0oobHmv/ALEFRF+XABezT7pwFeUla9Rr03j5ilPFz0TmoexiwGrOpg/GD+VlnNmrZ35akT9GPfxcoEKsmGuWYlpLqAApOooJ+BEyDaSMwqmWaalaPJwIes3tHXrIn4jv4yFPRTcd6sxQD9Kk5dmSWxvUHQD5WMkQZECOaItE2PDzg7fEm0qgDu/BnDNL/j2YsVNOLT9wC7HWn+Gc9sXmeLvsfKOZM+QkAICIGeRkAE/T1tx2W9EQm4s7NnM7MSboamDDoB5lIC1mtEr/gBVdZq/MWSRY8CGBlm7PvlPp/KWh/xwWCB07mAWkS3oXOozP4rQbSGmBuYKBO6PhtE6gVA6BflqILVKELV10H0FDEHXo8w0U3M/NmLfgRKdAUbA48PamhYEkl0H8G+ehO6A8AfL0ZtfhiwD9yjKpGF8fEz0ZJldXUqOtvQrAp/gwPdWVnjmUiVPLs6xJiRoxIoA3PCeB9gounL6up2hTsSr4DeIOh3Or/BgBI5hD5UKiHCn9VDlgPY06xpY8nvn4yWIIHQnH0qY/2nl/l8qm+gqQCB5v37B5HD0WZPa27+WZjo+vu6w/G/wTGZDkfTs1VVx8LPoRKuH8vM/BUBD4et23A+wIHyce1fZDH/rLy+/htm57vV9tMEVYKrrRnPBtFNpraBDdTQ4LYQEBPzDhaPoD+VTAL7l8J7iomgPxabqIL+i2XZ1Jv24a1GzhNRHTM/p65rnfkOIppx8T51V9jZPk6aNs1TW7s9mevaZC3qWr4AIKge+ZCBdUS0sXWeXLRc2+H34M2UkTHHU1Vl+gY7yn6fJ6CS1TkMrhcoAJFKN2j4sUIE/bGOmnwuBISAEBACQqBnExCBS8/e/8t59S6X6xUAqsR2ePuM1+v9k11rH+7jrxHwU7vsdYad63sBNerpyaQpUfmFC+pxJ7kWKTu4yopeWqp+2kquKdGzEj+Ht0OHDmHjxuCjWXJzJDNaZeJXAn7FYfjw4UhPT49q7q233sK2bduSmVLGthLo168fVIWI8Hb27FkoIfv585YLmHY404EDB2LGDPXzhrEtXboUjY2Ncfk0efLkwDkMb6+88grUn10tUgCPss9H3mgR8zeetWu6lNhJm/RNaLcZz42aLHsH8E7yt8Wk/PYz7jicTa8lY6SwsPDzzPy4iY2XvF5v9JIWyUwsY4VABxOQ550OBi7TCQEhIASEgBDoogQW5RYtIDLRvRCvBGMNMRqYkEmg2dwS+Nr2zjWWCPzhcQ+nn+x7UIml2+kalOBcA5UCehUYKmHigFYB/uSwd7rnmbF4ac1qFXRr2gyid/BBArW9KwdzHTR6jnT+kEF3gGD6rlzX9Wme2rXBd+V0f37RIIf/0o8UzdT8RQa3BfgSsDSN078WdIr87L8wMu1YaNZ2Y4b+6IeAbRL0m8zyOpjWEenPs9o/oqnMmEHtNTpqWFSBdyoE/Sqxoh2slfPx+hfh7DcrPZDa34vJNU+ClF5Iy9fBJdReE6SmjCq2Dxf0AzgMYHCrTqMZ4O1gLCNAJSe9jolcBOSFXQONClFZ9arlZqen9RpTujWjvofwR3Xu1Tgd2k1ERu2Q0lVwRi+3Z6MnVsLbLnoHE7eEgBAQAl2bgAj6u/b+iHcdRGCe03m1Bqwn4M6QKcuJ+RFPfb2hXJA7K6s3E6ns0Z9r68+8j9LTp3iqq1WErKEtyM6+jZjXX/yCFvqmJ+IcxRMnjrko/l5KQOgb1EiCVZUJ/H9A1PblP5CNnujTnro6JXxvF2QQyEqemfnYxX//95Avdo0gur+8rs7sSx25s7Ieuxhs8KOQhUW0r/joRN8n4KshAuD3iHmKp77+7XA48Qj6W6sErGiXCZ55WxpzSenWre+E2y6ZOPHaZqLS0KoFDJQNamhYHB68EEXQfx7Mv0tj/nnp1q0q0tQQtGGyv0qg/3ON+V889fWGt5nurKyB0LQyZp4a4rOPGhpmRBO2hwvWAbQTake6ZNzZ2cXM/BSAYN358wz8kzZy5K/Dy3qpQAJ9//4vEfAfIcEQp0A0q7yuriZ8DndWlouJVobaJqLPeOrqloazimAbzLxkWX39r5O95OMR9KeSSarvKVEE/Sp4pkzT9f/AqFG7I5VsM7nmAugJWOFIS/tKaXX1+2F7Qe7s7EXM/MewAJkflvt8/2y2b1av6yhrUdfNd4n5F+HXUIR78FnSNJenrs60jPnC7Oz5YH425JwqtzekpaV91mS9cOfmjmW//0m0BCldutVLhv5kL1MZLwSEgBAQAkLgsiYgApfLent77OKKiooGNzU1HTEDkJ6ePmT16tW2paIe4WMfgKzuDvvFccDw4NN36EO/zxfIYJ5sU9nB3W43QuL/20xu2LABhw+rd32JN5Xxfvr06QYDzIyysjKowIGObESEIUOGtIn4zaoHRPJHCcxVZYSuLDTvSJbJzjV27FjcfffdBjO7du3Cjh0q50fXbgsXLkSvXr0MTtbV1WHfPtOfdCMuaMyYMRg3zqjTPnbsGCoqKmwDobLzqyz9Zq1p5ZfB+03zLNg2vy2G0nsjY/FzQK8rDOZKPwT+fo8tsyRj5P8dcJJK1JNwKywsHHUxiU7472kBe0R0dUVFhen/jiY8oQwUAp1EQJ53Ogm8TCsEhIAQEAJCoAsRuD+76DbdgXa6FyYq58aGRzz1lQZtTXHezDGApnQDbboXBjaz1muOp8pjSNS2KHfWo0SB7OfBpId+MP1cb878F0+9x6i7yJ0zViO93TtdFTSggVyl1atMH1TDBf1teAkriLWvlFavNLwrL8mbtYhB7d6VM+OHS2tWm74rVzYNlQCAJ0urV6vEjxFbFEG/WvvvSHP8vLRqhalmxWxOJnps6ZZVKilluxZlnuNE/Fn/1b1XGXQkWe7eWsaFf7wYUPGvYQLyn5VVrzZNDhmvYD7opME/5j3pyMj9c81y05KAibBWc8Xjn9nZB3gbaWklpVUrDFqlBycUXtGcmaY0Vo+0O8/E3yzbsuZ/zA6BiaA/2O1FnbVPeWpW7g4fV5I3x6lDV8kaQxOieg5rpx+oqqoy/Ih3f85sl65xe30P+DOl1WtM9T2OD89/iZlCtUNg8JKl1WuS1vd0oVubuCIEhIAQ6DIERNDfZbZCHOlMAq2ZtJWQPfBQwMBWvbl51nPPP68ynZu2eePHD9LS0tYQMPHSF3x6qLyu7i/hA/Lz89MGNzb+pl0AgIWs5EqM3qRplQTc3GqzkZjneOrrvaFzuHNyxrGubwjJaK3E2ouX+XwRo47VuwSDSJ+5goAFBvFsAvYjZG3/brnP951wPlaFv2qcoS/zbp1oxnKfL2JJJ3dW1o1MtAnANa1znyLA5fH56kN9iSDo/xDM88rr65WoIGIL9ytS0EC7fQv3izmqIDmw/qysP4HoUyF2Ygr6S/LyRjc1N6tzNKZ1nJ+IvuWpq2srAWeyMFrodH4PQFvEOBM9cyw9/VPhX/oXOp0/B/CVEBs/Lvf5vhWlWoXBdiBiOUp2dav3B6uC/lQzSfU9JYIIXmXWNw2ksHDNqfte1Cod6p4Rfiai7ZvV6zrSWmLdw0zvwRECXForjKwD4AxhEbMyhFngjWTot3o1Sj8hIASEgBAQAj2TgAhceua+X+6rdrlcnwXwhMk6d3q93k/Ytf5RPh6pAx/YZa8z7fzoOuCTw4wevPPOO6itNY1BjtvdKVOmBLLThze7hNXFxcWmme+3bNmC99831azGvYZoA5ToetSoUQERv5Us/JFsKTH/Rx8Z9AS2+trVjKmAj2HDhgXYDRo0CH369IGqaqCCGs6cOQN1Dt94442E3FZifiXqD287d+7Eq6++mpDNjhyUlZWFG25oV7Q0ML0S8ytRfzztiiuuwOzZs02HeDweNDQ0xGMuYl9VgUJdj2bNv7MU/jqVc6brN8c9n4Fj/OdNHb13O3AgvgIJdi941wEnGcuSxDmLy+VSFWENFwgRfaqiokIlWpEmBLo9AXne6fZbKAsQAkJACAgBIZAUAaV7Gcr9fwO+lPjSSrbukvy517LeXAlQm+5F02nOs7Wr2ute8oqu0wCl67iu1VE/wP+iD+39k0iJ7FS/B/MLRzXraSsAhEZdlw04O3zx49sfbwpfdARBf9TM6epdeUne7O+FZtyPFpig5kxEZG4mtG8JUNDmlVavjKpZMZszHkF/rOoJrRypOG/WY8ClZKBqHGn6lLKqtYbKZ/EI5kP3qasJ+gNnX++vAkceaPOTeaPe3FRsFsgS7BPIht/n0H+AWAU8BNt7ukZTPFWrDMlQzQT9Vq6xRbmzHyJiVUU1GAjztp7G+Z7Na/Ybzn9e0c8pRN/DwI+XVq+Oqu+J9+wndaORwUJACAiBHk5ABP09/ADI8lsILMzO/jaYf9DGg+ify+vqfhiLz0KnU435dki/X5T7fCorfbumsu37NU09eATftB4nTZvmqa2NmUJpQXb2o8QcGoH8x3KfT71Mb8sSbyKofuJoRsYXzKItQx0zySJu5hctyMr6BREtCY5l5l8tq69XAm5DpvpQ+26nM4sB9RDWkn6JeVuGw1H4TG3t8dB+VoW/90+YMLTR4dgYUrXANMDBbN8WOp0qkEBVJAg2Q2ZxE0G/yrL/6WU+359jnAUldFYvZR4KOUMLIlQ7aOsSCPRoanoGzO62f2R+tLy+/neR5ktE0L8gK+tLrVHsLWYjBG6Ez+nOy7uOm5o2gSjwwMzA+9C0/GW1tW3pBD+dn9/rTGOjB8CstvOhabOX1daqyhARW/g1YZdI2qqgP5VM1KJTfU+JIIL/frnPp7KJRb0uA/45nd+8mGn/x217BuzUgenP+XyB8mmR2nyn815VzQStpeGi7ZvV69p0Lcw/K6+vN43ib3fvCL93Mz9ZXl9vyGrgzs7OYV33gqhv63jr9+CcnAmk6yq13lWt18Eedjhyl9fUmEb/x7hXyMdCQAgIASEgBITAZU5ABC6X+Qb30OUVFhaWM/OC8OUz848rKyv/yS4sI+r5y2B0D2VqjEVPvwr4463GTkrgq4S+drRI2cGPHz+OtWvXJj2FygiuMoOHt7feegvbtm1L2r6ZgdAs/AMHDkx6jurqarz33ntJ2+kOBpS4XAn4R44caRroEb6GCxcuBIJLDh06FNfybrzxRkyceCm3SXCwCvJQwR5dvV1zzTXIy1OV6Nu3RK/NefPmoW/f4E8Nl2wmkvE/Gru5c+eiX79+hi588gM0/WVRV8fe4l9mf2R88jkgvY/B3z8dAv45vgIJtq9ZJ1x3KIsMGRXjmcjlcv03gFCRRnD4s16v95LoIx6j0lcIdDEC8rzTxTZE3BECQkAICAEh0MEEVLZ9Bm0iUJvuRdf1aZ7atTF1L4bM+4w/ltWsbqd7WZQ360uEQHb+lsao0jN7zfVs9JyMtdSSSTNzmbU1bdoU4JRO7PJsWdMuyaOyYxD0E3ZmNKVNf9r3XNR35cWTiu5lxnpqfVeOFGSNNxH0+5np00trVsXSrAQQha8tDkG/n5mXLK1Z89tYrOdNmTcoo6lZsW77gSBSxvbLRdBfnD/zdta1TSFZ8I+TrhWW1q6M+SOZGS8Cfbe0epUhGaqJoP+A5sf0Z+tWqwDyiK01qKU6JBjmuNm1qfQ957m/Bxyi7yGevXTLmuj6nvBrP8bZj3WG5HMhIASEgBCITEAE/XI6hEASBBZmZ88H86Us+BHEpAuzsx8E86Uv2ESeo+nppuWNwt1ZkJNzPXS9ioDRLQ8t7UXxD+TkXNXo91eAaELr5zGzvIfOYQhKoPZVBtxZWSOZqArAja3jLAthTYS6RwmY5vH5Xg7zoZ24GJGybGdnz2bmtkoK8WR1N6lisKF3v37znl6//mzQF4Ogn3mfrut5y7dtS1mGQIPwO8Lagz7GK+g32QOVnX++p65ulYWjrwIV/g/AZ1r7+kFUVF5XF1o33BDMoB70ltXXRy2v5c7K6s2alk/MgbeeDDQRc42nvj6ptHlWBP0dwMQCWvMuVu8pJms4oQT5y32+F6xMbhDbWwxiMgl6Mb2mlQ9JCPotr2VBTk4R6XroWTZc162+tA++iuMeHL5mu4JPrOyT9BECQkAICAEhIAS6HwERuHS/PROPoxNwu92O06dPnwJgUGASUX5FRYVtCt4RPlYJAQouhz3powGvjwccJr+8er1eHD16NOllDhgwAEVFRaZ2li9fjnPnziU1h8pirrKZhzdlV9m3o2VmZrYToav/34528OBBvPzyyzh2LGLhTTum6VQbDoejLQu/EvGbib1jOcjMePHFF+PK1n/11Vdj+vTpBtPNzc0oKyuDstmVm8p2v2jRIhAZL85Ers3x48fj5puDCSYvrTyRjP/RuN1zzz249VaTKCFmND4xFWg635Wxt/nmmPgFOO5ebPD1tB+49fnOXQIzvnowm5IKKps+ffo0TdNUIozwdtLr9apEEV37AuncLZDZuwkBed7pJhslbgoBISAEhIAQSBGB4rxZDwIUKiz3HNZOW9K9PJAz83q/pindSYvuBbzNoXPhM7VrA8kg3VPdA7TG8+sAClZc94PpobKaVaVWlmOWQT2yaHr2N4m5LfkdEf65dMvqmAk/TcT2R3XNP81Tta6d/iXor00Z+velac15f6mqsKRZSULQbyoAj8TepMqB6Vm4XAT9JXmzv8Pg0ASizxzWTn8qVpLVIL/i3NkloIBmrDWDPvv0jN4zwoNVwgX9RPhz6ZbVn4z1POnOd/cj/cJKAia3zukHoahsy+pQbY/6iEomFT3FfClZaaRgjNC9d2e5e2sZF/JJD+p7qElvbqyJVp3AynUrfYSAEBACQsBIQAT9ciqEQBIEDGLSSIJ+p/P3wKWyY4iRhb3dF6P8/H7c2LgSrV+8wsWkbqfzE6rEEoDBgXFEr6Snp095tqrK0tthE0HsY+U+338GfVgwceJU0jSV2i2j9d+2NBIVraqrO20FXXj1ADbJ3m5V+GuoRGBRhKz8vD8/f3CTyjbP/PHA4yFgyLLdGcJdq2sPso5X0G+oDhFnkMLCrKxHQBQahd3ufCi/TNawVwdKrIrLrZwjq32sCPo7golVf8P7Wb2nmAj6LQfaRNgzw76arcFE0B9xXqtnO5m1mNy/NlNGxhxPVdWZoP9mVSQQFrgUbb86476Q6PmRcUJACAgBISAEhEDnExCBS+fvgXhgL4GCgoJcIlLZncLbuf79+18Rrdx5PJ6MeJH7oBFtAffxjO2qfT1jAecAo3c7d+7Eq6++aovb8+fPR58+xmzXW7duxdtvG6p2xzVnr169sHDhQtMxa9aswYkTJ+KyF+w8ePDgQAb5UaNGYdCgQQnZMBvU2NiIAwcOQFUQOHz4sG12u5IhJdpX3FQmfvVnV4unkkFaWhpKSkpMp964cWPcGf/tWkM8dlRAggpMCG/qulTXZzxNBVPcd999hiGJZvyPNLe6VgoLC00/bvZ+C/pe22Kr4ll+3H2p95VIX/wckGYM3sndAey9ELdJOwesP+CkpILKCgsLM5lZZQ41LFDTtInr1q2LmbnRzgWJLSGQCgLyvJMKqmJTCAgBISAEhED3IVA8qej34BDdC/BoWfXq31lZgUFwHJbh250/4xOa7rikewHed+h6/jO1a/dasa/6hAccKB1NZq+GdkkeVT+rovfweU0E/VFF8LYI+uPMhG51bfGuJZyFO39WjqaTSs4RLFv3iqZhyrNVq9vplC4HQf/i6dP7NlzIfE4lL73EgR8qq17zF6tn0xjQAtNgEIOgH3iytHr1p2PNYyLoB0fIvG8SjLEXhJKyLastJY+M5Yt8LgSEgBAQAskREEF/cvxkdA8nYEV8ayJWbWRdn7ls69aNduAzEbSu6ZeR4f5TVZUtr0AMgm7mKiKKmn09dF0MzAEuRXeaZd+3Ivw1FeUCPybgRSscdaAXAf8E4LbW/gYhcmcId62sPXR98Qr6TQIydjHwHxpg6XwwcI/aszYfTIJW5k+YMIocjgoCbg/xtZmA9WD+Zd/MzCq7zmOsvbYi6O8IJrH8jPS5lXuKGpuMCF6Nj/fcBf3tjoJ+QxUTwHIFALXuzrgvJHp+ZJwQEAJCQAgIASHQ+QRE4NL5eyAe2EugsLDwB8z87XCrzLyisrJynl2zjajnIjCsVJKza8qU2/nSSODb1xinUdn5VSZwO1qk7ODvvfcelEg72TZjxgwMHDjQYGbHjh3YtStqpe+2MRkZGe2y8KtAAbvaRx99hP379weE/IprV88OH++6NU1rl4W/f//+8Zqw1P/8+fNYtWoVmpqaLPWfPHmyaUDB7t278dJLL1my0ZmdbrvtNtx1110GF9R5WrduXVyuqQCH4uJi04z/FRUVtlaJeOCBB6DORHjT99WgueLST3dxLaATOqfN+E9o1+YYZv7a24DnSCc4dGlKv78vBhy+k5IKLnO5XGsAzDRZyXcv3vu/06krlMmFgA0E5HnHBohiQggIASEgBIRANyVgIhhuZE2bubRqpS26l3AhcyQxfjR8hqCACGJ4q6L38LniFcFfzoL+B/MLRzXraerHp+sUJwYfJPCUsuq1fwvldjkI+uOtzGB2Rs2CAswE9x0h6G/dO5W5v52+B8B6TadfZqad6jB9Tze9HYrbQkAICIGUEhBBf0rxivHuSuDhcePSP8rMvO9itvv5YFZvGIYBiJ02zETsHJ4ZHkBcmbRjMTQR3D9ZXl8fM0Izlt3g5wuzs78N5h9Y7W+hn5UM74Y+s7Oz+2cwrwYwycIcVrqkVNAfEFw3NBSCaDYD4wkYDsDKm9eomdLjitwKSgAAIABJREFUFfQvzM5WZ3iZFSCW+kSqQpGV5QTRcwCMKc4APwPvA6jSmMtSKfC3IujvKCahPO28pyi7IuhvoWslQ79JEMJBh65PKdu6td2PCZHOvwj6Ld0ZpJMQEAJCQAgIASHQSkAELnIULjcCLpfLByDLZF2Per1eSxnYrDAZ7uPfEPColb7dpc/YPsCGO829LSsrsyyejrZela09Pz/f0KW5uRlqjmQF7nfeeSfuuOMOg/0zZ85g5cqVEe2rIACVuVxlkVcZ+Yns+QlaZeE/ePBgQMCvhPwXLljKVdBdjkzAz759+wbYqb+hQ4dCCcY7or3xxht44QVridhuvfVW3HOPyv/Qvp08eRKrV6uf7rp2u+qqqzBzppneGigvL4/7XE2ZMiVQdSK8vfLKK1B/drWCggIMGTLEaK7hFBr/z2XXNCm34xj3KTgmPGKY5+nDwD9ZzruZGjcZmH/QGfh9M+FWUFCwhIh+GW6AmasrKyvt+l07Yf9koBBIloA87yRLUMYLASEgBISAEOi+BO7PLxqs69gE4OOtq4ianT7elZbkFn2dCf8THEcWM5OHzmNVcC+CfsAqq0j7+EDOzKv8GlUANCHaebgcBP1WA0VinXkjC3ps6ZZV/xk6riME/Wq+krw5Th26qjpgqu+B0vcQqjQ/lYnAP9bOyudCQAgIAXsJ2PM2xV6fxJoQ6DQCSiSrNzZ+lYB/AHBl3I6YZS/PzR1Ofn8NATcEv8iSpk3z1NZuj9u+yQBDpu0IgutE5zIRkCdqKjguIUG/iSg3WT9SIuhvDeD4Dpj/DkDvBJy0V9DvdH7zoh8/TsAP8yFRzldJXt5of3PzTxmYC8ARZc5A9n5d0763rLb2+UDAtk3NkqC/A5mk4p6iUImgv+XAJCLoZ2APOxy5y2tqDlo5diLot0JJ+ggBISAEhIAQEAJBAiJwkbNwORHIz89P69Wr13kABkWxpmm3rFu37k271jvCx/sBjLDLXlexs2MccHWG0Zuamhq8++67SbupxN4lJSWmdtavX48PP/wwqTkGDRqEwsJCUxsffPABtm3bBpXdPT09PSBoViJ0FWSQmZmZ1Lyhg48fP96WhT/Z9djmlM2GFDv1p9hdccUVtlhvaGho46YCIFQwhAq0uP3223HNNSalI4BAlv5Tp07FnF9VCpgzRxXkNLbly5fj3LlzMW10docFCxagd2/jz3Y+nw9798anKh8zZgzGjRtnWNKRI0dQWVlp21JvvvlmqKocZq3pqbngM8ld77Y5GsOQNnIc0uYY9O447QduVb8Sdm77wwEnfTYZFwoKCm4jotdMbJw/cuTIgO3bt1srhZGMEzJWCKSQgDzvpBCumBYCQkAICAEh0MUJJCsAj7W8RLLZh9u06qMI+pMX9JtUbDAN8LgsBP05M8dpmrYBwFWBMxeh8kOsM96VBP3K15K8OaMZ+k9hQd+jsveTrn2vtHalrfqeWMzkcyEgBIRATyQggv6euOuyZlMC7qysG3WicgIi5E/DeTAfAlGo+LgvgKFtBkXQb+V0XbaCfrfTmcVAeRQRwmkA4cWjB4RVf+i2gv7g5ithf1Nzs0q19SAB10Y5FH4CVqCpaYnnhRcOWTk8sfp0JUF/qu4pioEI+ltOggj6Y10R8rkQEAJCQAgIASHQ0QRE4NLRxGW+VBIoLCzMZuZakzmOeb3ewXbNPbSOb3cQXrXLXley8983ACUmea727NmD+vp6W1ydOnUqhg1ThSXbt127dmHHjh1JzxExK3ir5RMnTuDKK+PPiRHJsaamJhw6dCggRld/KmDgcmt9+vQJiPdVBQO1d3Zl4T927BhUoIUS8Kv/26yp4Iu5c+eaBl28/PLLeO01Mx2y0ZIS9Cthf3h7/vnn8eabtsX6pGzrJ06ciBtvvNFg/5133kFtrdltL7IrKghj9uzZph2WLl0aCKawo/Xq1QsLFy40NdVc/yvoO56xY5rU20jvjYzPq6Sexnb9NqBBT70LUWY4csBJZtkJ43LK5XKdBGCIzmHmCZWVlZ0fthDXaqSzEGhPQJ535EQIASEgBISAEOi5BKyK5RMlJIL+FnIGznGKx60GKyS7nyLoz8j9c81ySwkEg9dEVxP0X/IrIOwP6HsQQ98DYIWu+Zd4qtbZou9J9H4h44SAEBAClzMBEfRfzrsra7NMYJ7TebWmIgrbi/mV+PqPTPT4oAsX3nzcJHuOQUxqIuhvzdi+CcxtpcdszdCflfUIiH7btli7M/Q7nb8H8LkQmFEF55ahh3Q0VBkADHPcP2HC0EaHo5qAm1uHGjLsJzJ36JhkMnEvyM6+jZjXh4n5j4Dopw7mpfrIke94PB5/uI9W1h46xqRiQtT9WJCd/XVibitNB5vPRyzmref/XmYuIEDVM7/OkL2febdONGO5z5d0ekIrgv6OYJLKe4piLoL+lpOXiKAfwEGHrk8p27r1b7HOr/o8mfuCFfvSRwgIASEgBISAELi8CIjA5fLaz56+GpfL9Y8A2pV9bmWy0uv1qspstrQRPo40jy32O9PIrEHA74K/YoQ4okTqy5Yts8W1SNnBVWb7tWvXJj2Hyhw/ZcqUpO1EM6CCApQIXf0pMf/l2IYOHRqoYKBE/HYFQKgs/AcPHgxwU8EP6v+30u68807ccccdhq6qAoKq7GCl3XPPPbj11lsNXVVAQVVVlRUTndpn9OjRmDRpksEHJb5XIvx427x589C3r8r70r6p4AAVJGBXU4J+JewPb/zh39BUnlRiebtctGQn/VOrQH2NcWEFrwCvnbVkIpWd7j7gpKSioVwul7r5zjBx8hter1dlP5QmBLotAXne6bZbJ44LASEgBISAEEiawP35RYN1HSo6t033ouv6NE/t2u1JG1fZwnOLvs6ENl0DAU+WVq/+dDy2rYrUrYrew+e2aj84LpEghe4i6H8gZ+ZVfo0qAJrQut7LN0N//oxPaLpDZehveZCNM8gieB66qqA/9JwHrnPGvWAuAMhc3wPsdqT5ZzyzeV3S+p54rm/pKwSEgBDoKQRE0N9TdlrWGZXAQqfzOxe/dv17Wyfm3QTM8dTXvx1toBVBv4nwtpF1feayrVs32rEtJoLWNf0yMtx/qqq6YId9E8H5L8p9vq/aYTtow4qoPdUclS+JCnfz8/PTBjU1PUnMDwTXREQboevFnvr6j6KxsrL20PFxC/pzcopI11eF2LD1fMR7Dlqz93+LgM8DSAuOZ6BsUEPDYrPAmXjmsCTo7wAmqbynKB4i6G85FVYE/Q/k5FzV6PdXgNp+TDihA9OX+3wvWDlbid4XrNiWPkJACAgBISAEhMDlR0AELpffnvbkFRUUFDxHRAbhPjM/VllZaSb0TwjXCB9vAZCX0OAuPmhAGrD7XnMnldheie6TbQMGDEBRUZGpGRU0YEeG++nTp+Pqq5NOWt3mY3Nzczsh+rlz55LF0OXGq0z411xzTSATvwqKsCsL/0cffRQQ7ysR/5Ej4UUgrWEYNGgQCgsLTTtbzSgfKdDD7/fj2WefteZIJ/ZS+1FSUmLqgQpqUMEN8bTx48fj5puN0Tt79+6Fz+eLx1TUvjk5Obj2WpNimHozGn/bfW6j6cVPgQYZKyR88nVgU/K3xaR4E+Eb+7MoKdF9QUHBt4noByaOlHu9XndSDspgIdDJBOR5p5M3QKYXAkJACAgBIdCJBEwysjeyps1cWrXSFt3LokmzioipTdfAwIbMXg3znl6/3nLYr9ui8FoE/SaVAABTQX6kI/dgfuGoZj2tujWhIxh8kMBTyqrXtkuqZxSx8+ylW9asjnWU4w1sSCR4QvlgxT+TQI6juuaf5qla93KsdQQ/Xzx9et+GC5nPETAt+G9MRhbh14HVwBaT6xNm9q36G+xXkjdnNLP+LVB7fQ+AsgFnhy9+fPvjTfHalP5CQAgIASEQnYAI+uWE9HgCBrEn81ld04qW19X9NRYcK4J+ZWNheJZ75kfL6+t/F8u+lc/dTucn1MNMWzQo0Svp6elTnq2qOmplfKw+C7Oz54M5NG3cZsrImOOpqjoTa6zVzy2K2mmh0/mUqjIWYtfWagGJCncX5ORcD12vImB0q2/72e+/b9m2bW/FYmBx7W1m4hX0z3c671XVJwBc2WrkbWLO99TX74/lWyo/X+B0LiDgaQC9W+eJK2t6JN+sCPpTzaQj7iki6G85AVYE/SrgZnBT0zNgvvTClOih8rq6v1g544neF6zYlj5CQAgIASEgBITA5UdABC6X35725BW5XC71u8KgcAYXA9hzKioq6uxgc+1fuVdjJlSFxLaAbzvsdiUbq24HxvU3erRjxw7s2rXLFlfnz5+PPn36GGzV19djz549Sc/Ru3dv5OXlYciQIQnbOnnyZFsmeSWW1nU9YVtdeaDKnq6qJihxtxL1J9tUxniVhT8o4r9wwZb8HSguLjb1r6amBu++GzvBmqZpAUG8+m9427RpU8Dnrt6mTZsGVTkhvL322mt4+WXL7+QDw1XgRn5+vsGW2q/y8nLbUAwbNgxTp041tde07GHw4ddsmyuVhtLm/BLayHGGKR5+E1h7LJUzW7K9+oCTZlvqGaFTYWHhJGY2K1Vx1Ov1Jn4jTcYpGSsEbCIgzzs2gRQzQkAICAEhIAS6KYHiSUW/B+NzIe4/Wla92h7dS7gYH3hbT+N8z+Y1lnUNxXmz5wOXtC2RggJE0J+8oN+dPytH08kLIFiu7hVNw5Rnq1a30ymFC+YBfqisek3M9/RdSdBvIsb3E2h+afWq0MSaUa/q8AAIAKZBAV1N0B9c1KLcogVEl/Q9kQI4uumtTdwWAkJACHQpAiLo71LbIc50BoFwMTYDe9jhyF1eUxPzzZNlQX929oNg/nPb+og8R9PTH6iqqmqOtebZ2dn9M5hVhGqgDnS4f2biYdI0l6eurjaWbfW5iWC/nUi+eOLEMX5NU6XThrfaO0WAy+Pz1Vuxb6WPVVH7wqysR0D02xCbPmpomOHZvv2klXli9UlUuOvOzs5hXfeCKPiwYjnowerag77HK+i/Pz9/cFNT0yYwB0vf+VVQRLnPVxqLh5XPF2RnP0rM/xjsy0Q/WVZXF7pHpmbCz3XgbGva7GW1tTGjsaP5ZUXQn3ImYQEeqbiniKC/5RRYEfQH7nNO5zcvBo/8OOScPnMsPf1TVu7Bid4XrFw/0kcICAEhIASEgBC4/AiIwOXy29OeuqLCwsIbmNmsamHzhQsXelv5Lm2F3UgfT2HAlkxuVubrjD5fGwX8YzD8P8SBw4cPY8MGlZ8h+TZhwgTcdNNNBkNKmK0E2na1O++8E3fccYclcypT+6FDh9pE/GfO2JYXwtL8ndEpkqg7Xl9U5YaggD/eTPFW53I6nbj++usN3ePJKH/fffdh5MiRBhuvv/46XnzxRauudFq/sWPH4u677zbMr/irChrxtGgZ/9etWwdVWcGORkR44IEHoP4b3vTdK9Fc1fbThx3TpcxGWsH3od0w2WD/K28DyxIrPGGnr6cPOOmKZAy63e7ep0+fVr9Xm0X1XOf1et9Jxr6MFQKdSUCedzqTvswtBISAEBACQqDzCRTnzXoQoEu6F8BzWDttUfcyu38vB6+mVt0LmPekIyP3zzXLA7oc91T3AK3x/DqAnK0r9YPpobKaVZZ0DSrJ21C9/5MAHgiSYsYPl9as/udwciLoT17QX5I3+zsM/vcQtqZnITwIhIkeW7plVczKn11J0K/WaLLeZw5rpy3pDdT44tzZJaCAZszRwoy3OXQufKZ2bbs6dakW9C/KnfUoEV3S9zD/ZGnNGgv6nrDrV63ApMJA59+lxAMhIASEQPcnIIL+7r+HsoIkCbhzcsaxrqs3qFcFvjYB70PT8pfV1u6NYZrcWVmPMdGP2voxP1leX//p8HEmovjjpGnTPLW122O5P8/pvN0BKEF9sLa5QSy+0On8OYCvhNh64mhGxhcsvGCnBVlZvyCiJcGHIiKa76mra4skdWdl9WZgGYhCa3H/cWBDwyOPb99uqXzS/AkTRmX27n0hUtUAq6J2ExaNRPRJT11dWSyOrZ+TOzd3zFXnzr1l5nuiwl2TwI5tGQ5H4TO1tVGLRD88blz6R5mZKmL9MyH+R606EK+gH0D4HgPMVdTYONdqIIQSwDecP99r+bZtH4RzNgRZWA9WMVRc6ChBf6qZdMQ9RQT9LSfRqqDf7XRmMaAyBARfyFq+B7uzs6cx88pgNYl4AjQs3pekmxAQAkJACAgBIXAZERCBy2W0mT18KQUFBYuJSFXJC2/1Xq83+GI1aUojfPw9AP+atKEubOAT/YC1ETTwpaWlaG6Omesh5upGjx6NSZMCeSDaNWVbzWFn69evH6677jqoOQcOHNjO9KlTp9oE/N0hQ7vdXGbOnJlQVv6mpqZ2WfjPnz9vp2umtq699lrk5OQYPosno7yqQjB+/HiDDXUOVllPUpfytUaaYMCAASgqKjL9eNmyZYh3H1TmfJVBP7zt3LkTr776qm3rnDVrFq68MliIM8TsmcNofGqebfOk0lDazP+C9jHj/5R0kQz9YMK4g1n0UjIMXC7XNgCGC4SIHqqoqIiZjTKZuWWsEEglAXneSSVdsS0EhIAQEAJCoOsTKM6bOYZBmwgUTAZ5XNf1aZ7atTF1L8X5M29nXdtErboXBjaz1muOp8rTlgHAIJpmVOmZveZ6NnpiJngsyZkzgTW9Iqj7AXBKJ3Z5tqwxJKoUQb+poF+ppb5VVr1GRYpztNN4/5TZQ/UmVgk6bg/pZ1qtIZw1GH8sq1n92VhzlEyamcusrWl7vx8WABLuX/g8BDxZWr3aoN0KHxdeQSCSSN09aVaWxoGKBJf0BrpWWFq7Uj37RW2BYJWGCytAaCvtR6Dvllav+o5xHbOKiKlNr2V1He58dz/SL6wkoC163mwtxXlFjwAIFfBbDcqhkklFTzHjoaDPIuiPtfPyuRAQAkIgMQIi6E+Mm4y6jAiEi7gvvkj2M/DpZT5faGRx+IrJ7XR+ioH/DYo8Ax0iCPpVNPDgxsbfAO3Kj22ghgZ3NFG1e9y4AZyZ6QEwre1LEfOSZfX1vw51KFxADOD8RdHp4mU+37JoW7XA6VxACC2LhNcy/P6pz27bdjh0XGsW/2cBZLT+u5+IvuWpq/uvWF+03VlZ45lIZV0/owMly32+F8J9siroj8DxQ2Iu8tTXPx/jWJI7O/sfmFkFYDxHzI946uvbpcdKVNBvwv8UiGaV19VFTIPXKuZX0eD/cikKN7CC6IJ+Y/BG1P7KoIl/6gns8UENDUtiBWXMdzo/pjGvA9FwIvq0p65O7WXbA5yJ7eOsaYXLamujPrjcP2HC0EaHYyNdesg7oQPTzc5HPLcbKxn6U82kI+4pIuhvORWWBf3mgUkx78Eh539s2z04jiou8Zxd6SsEhIAQEAJCQAhcHgRE4HJ57KOsAigsLPwNMz9qwuK/vF5vWxanZFmN9HEVBzOzJWusC4/fdS9wZZrRwaqqKnzwgSF2Pu6VRMsOXllZiSNHUpPyWs0bFPUrEbcSg/fUNmPGDEOAQzQWJ06cCAQ/qP1PVRb+aPNnZGRg0aJFpl2sZpTv27cv5s0zF5CvWLEC3aEqg/JfrSO81dfXY8+ePXEd5zFjxmDcuHGGMer6U9ehXe3jH/841J9Za/z9VKDpnF1TpcxO+uJloP5B/c+laWa/Bmw/nbJpLRsmxt/vz6b/sTzApKPL5VLjv27y0f96vd4vJWNbxgqBziQgzzudSV/mFgJCQAgIASHQ+QQCWfC5/2/Al3QvDGzgjF7uaKJ7JWimxgseCtW9gJcsrV7TXveSV3Sd1pLs8rrW1frB/K2ymjVRdSlm9gGUDTg7fPHj2x83JKnsKEF/uHjaijg73sz04afC6toM87SIQD7UoM0rrV7pi3LaqCRv9vcYrHQuwbZPB6Z4qlfvM/iTP2cq6boqgxfUGr2nazTFU7XKrDJoYLg7f8YwTdeWhVRrUFqsdhUdwudJhLWyYVXQb1oBwsLZV8kmi3Nn/QNaEsW2ZudHRAapztDvzpk5TtO0toS3AI6ThcCE8CAOBk4QYXrZltUG/Vfn36nEAyEgBIRA9yYggv7uvX/ivQ0E1BevQU1NTxJzW+mtwJcWE/Fyyxe6vNH+5uafMjA3TIgdUdCvxi3Izr6NmNcDGBHidrmZsDzwJTUrayATqeztC4P9GdipRM/P+Xwfhi2dFmZl/Q+Ivhby7xHXoL40urOzi5j5TyERyn4mWrKsrs5QTkmJz49lZj5NQHGI/WYm+n+arv/EU19vSB3mdrsd+OCDYib6VdsczPsImO6pr2/35dyqoL+Vy41MpB7irgnx5UDrfqkoYEO08IMTJlzR4HCoL8gq2jTwJZmJntGOH/+MZ/fuxqCdhAX9LYEX6wCEppbaGymAwZ2bO1b3+/+PgIkmRziqQH9BdvbXifnSCyVr2fZVNnyV9TD0oUo9/P45U9e/8pdt206Z+KGCVu5j4PcAgjXYT+u6Xrh869a6YP8IZ2MvAZ/3+Hx/jbIf6uG8LXoXgI8aGmZYrRoQ6dK3KuhX10CqmHTEPUUE/S0nwKqgP3DvCMu0r/6NgBWOtLSvlFZXvx9+phZMmPBxOBx/CQk6CXSJlqG/NQjrhwBcYD5CwGOe+votNvxPlZgQAkJACAgBISAEugkBEbh0k40SN2MScLlcrwAwyys/3+v1PhfTgMUOI3ysfk/oZbF7t+32q5uAeYON7r/55pt4/vlY+QmsLXvatGkYOnSoofNrr72Gl19+2ZoR6ZUQgUhC7lBjqlqCqlqgRPz79+/HuXOdL7ouKCjAkCFDDGuOJ6O8ynCvMt2HtxdeeAFvvPFGQjw7cpCqMKAqDYS39957D9XV1XG5Ei3j/9KlS9HY2PYTZFx2wzv36dMH8+fPN7XRvOE70N9SPz934aalI+NR859KJrwEfNDQJXxffcBJs5PxpKCgYAERlZvY2On1ej+RjG0ZKwQ6k4A873QmfZlbCAgBISAEhEDXIHB/dtFtugPtdC9MVM6NDY946ivbJVRUHruzCgZSRubviLlN9wLCzoymtOlP+54L171gUe6sR6lFYxIUP/vB9HO9OfNfPPUegy6lJH/utaw3lwI0IUioRZhOrtLqVTvMqFkVvYePNRHBR61QUDypqBAMlTCxdS38JmlpBaVVK96JtJudKehv9ek0g77GQzOf9Hg8/lA/3Vnu3lpaw/dB/NVQrRSBvl9averfzLQh7smzRmrNVAXgxjZbzBv15qZis/Nyf+7sj+vEqqpZaPb/2IL+BFgrf6wK+lVfs7MP8DbS0krM9jQCLz+Iv1m2ZY1pEHmqBf0Pj3s4/WTfg0+jvfZrrwZ8/tnq1RH0PYVX+Hul/To0Oz/APj2j9wyzQJ7ivKLpFwM4lGbiKiasZOr1b6GVOLrGnUy8EAJCQAh0XQIi6O+6eyOedSCBhdnZuWC+VK6pde6LmfrfIeYtTNRAzJkgym6NBg4+PIR7uaF3v37znl6//qyZ++EZ8Vv7qIeOlSBaQ8wNTJQJ5lkA5rTL/g9EzURvls2/1f7rIHqKmN9S/z8T3QTmTwK4NdTHWBnbzTJVt44/AeZS0rQqMAe+0DNwDwPFBFwbMkfEqgHxCPqVvQgc1Ufha1UsZwJQPPuHPCDs1olmLPf53g1lkKigv9Wnhy6uVwVIhJ4NxeN1Zt4KIj+1lN9S9cxHRTneT5T7fJ+P9PmCiROnkqaFRjAr3jvBvFLTtDMXgzSu9QPfDQ/6iHI+2p2/kDPyYOsZaXtQjlSVIUKwSmDt6mwTEHhQVmebmadSSzBMaG1wSxUlrNwS4hD0I5VMUn1PEUF/y2mIR9DfGnzyKwIeDjtL54lIBamoH57eY+a70VKK7i5D0FZ0Qb8hsIphXvXEylmWPkJACAgBISAEhED3JCACl+65b+J1ewKzZ8/u39jYeAKAFs6mqalp8KZNm47ZwWx4LeeShvgUs3ZM3Ak2Fg4Bfn7ptWWbByqDucpkbke77bbbcNdd6jGmffvoo4+gMq5LSx2BwsJCDBo0yDBBU1MT9u7di/fffx+HDh1KnQMJWr7jjjtw5513GkYfPXoUXq+qIh+7qYz0KqAhvKnAhc2bN8c20Mk9Ro0ahfz8tor3bd6ovSsrK4vbuwULFqB3796GcTU1NXj33XY/Q8ZtO3RAcXEx0tPTDTb4/efRtDo030tS06RkMA25BenuPxpsX9CBm7YBekpmjdvomQNZGACihN0pKioa3NTUZFYeRe/fv38/j8coRIrbSxkgBDqBgDzvdAJ0mVIICAEhIASEQBcksCi3aAERlCg49AHoPIhXgrGGGA1MyARhFpja6V6U2J6Zizw1a0wzHLQKjpWgv907XZURXAOVAnoVGH4QDWBAlZ5T73VD6yKeZ8bipTWrl0VC12GC/ryZYxi0iUCXSpQx7wG0lQC/Q+A7/HD8zFOzcnfQ1y4g6A+6sh+Al4D6wD8Q8nXGLGqv81D/HjE4o9WQWUZ/pXFRGd5XgHkjgXoxcC8IOeCAjsmox4qZoT9+1sq/eAT9qn+Es98MYDMBS8F8EqT81/J1cImBF/D4gLPDl5hVjgjYnzSriJhWBTfBSlUH1ded7+5H+gWlzVHXQ6Ax8eylW9aogJJ2zTwwQV1TeJ11rNTArfoedQ3TVGbMDVtHxGvMNODHpBpHF7ytiUtCQAgIgS5DQAT9XWYrxJFOJqAy1v8DM4eWOYrl0mkC1rfL1M+8LcPhKHymtvZ4hMG0ICvri0T0k7CHm1hzHSdgscfnU0LuiG3+hAmjNE0rB12KPo5luOWbHC+lxsaHY2VHT9g+cJ6Z/3FZff3/mkXlxivoD3whdTpnMgIPiVdZWuOlTnuZeeGy+npDNHYygv4oYuFo7h0A804QFbZ1IvIcTU9/oKqqSn3pNzQTIXe7PjGzh2dkPA4i85rqkT1VD8Q/HXhR6xseAAAgAElEQVThwrcf377dUJJODVuQnX0PMa8Mq0BhZWuaA1nMfb6fmp0NKwZC+8Qj6A+cI1VdITVMUnpPEUF/y67HI+hPeL+ZK0CkatmPDNwugT3scOQur6k5GHr2Ilybx0nTpnlqa7fHe5alvxAQAkJACAgBIdA9CYjApXvum3jdnkBhYeEkZlaZs8Lb216v9ya7eA2v528T4wd22evKdoakAy/fY+7hqlWrcOqUWeG8+FZ05ZVXYtYslc/A2MrLy3HhwoX4DEpvSwT69euHuXNV3oL27ezZswFR/PnzhuSBlux2RKeBAwdixowZplNZzSg/bNgwTJ061dTGs88+C7+/XTK/jlhWXHM4HA7cf//9pmM2bNiAw4cPx2VvwoQJuOkm421yz549qK9v0UDY0SZPnowRI0KLwLZabTyLxiem2TFFymxoNxcgbeq/G+y/cBqY+1rKpo3bsKbhzg8mkqpWk3BzuVx7QiqfttnRdX3S+vXre0RAW8LwZGCXJSDPO112a8QxISAEhIAQEAIdTYAW5c36IiEB3QvT4tKaVVF1LyqzuSO94X8YrBIhRkq2abbm0wAvKateo3QkHAlKRwn68/Pz04Zy/9+A8bkIvhgy/HeioH8fE1YQ48thARLRztZeAi2MVAkhONA91T2AGi94CIjngfUlAH3aEpXGEPQnwlr5F6+gX4U2FE+avRDM/9cuqWjsK9APxlO6o9dXomWr7whBf2Dd+bPvYT0xfQ+IHyvbssZU3xPuv5rLalBCbITSQwgIASHQMwiIoL9n7LOs0hoBJcBdxMy/BGCsN93exg72+z+tORwaAxsABAunH3To+pSyrVv/Fm1Kd1bWJCb6bXiWfJMxKqv7Ckda2tdLq6vft7KMVlGpeiH+RQtftI8w81e1UaOWhpfLijSXOyurNzRtCTP/q5UvqCpDtca8xFNfb15LGUAigv6WL9d5o/3NzT9tF1QRGVIzA8u0pqaveV54wTQtWjKCfjWtEvV/lJHx1YvZm1Q5sUsVAYw+KYH8hjSH4+Fmv/92MF8qs0b0Snp6+pRnq6qORlpKNPF8NEG/sud2ux36Bx8sIqKfWzjnash+Ivp7T13d0liC+zj3Q9l+nYAveXw+09JdVs57eJ94Bf0pZpKye4oI+lt2Pl5Bf2C/s7J668B3iejrMe6RKqjmuzrwNAGbCLhBjY9yjdFCp1M9uH+m7Vwy76P09Cme6up9iZxnGSMEhIAQEAJCQAh0PwIicOl+eyYeGwkUFhZ+mZl/Ef4JMz9VWVn5KbuYjfCxSgFeYJe9rm7H+3Hgjr5GL1988UW8/roqcJd8W7hwIXr16mUwpITESlAszX4CkSoj7Nq1Czt2GHJJ2O9AkhYjnZm6ujrs2xf7UZaIoLLFp6WFJkNsceqvf/0r9u9XCf26dpsyZQqGD7+ULDHo7e7du/HSS0o/YL2NHj0akyZNMgxQATUqsMaudu211yInRxUBNbamp+aBz8QXiGCXX1bspOU/Bm2sStDZvv3fQeDf3rFioWP6MOPhg9n0+2Rmc7lcTwFYHG6DmZdUVlb+OhnbMlYIdBYBed7pLPIyrxAQAkJACAiBrknAnVs0SSNY0r0AWEHQvl5avdKa7sXtdtCHFxYRw6quYavO2mdDs91HotZRgn41/wOTZ3zM73eoygXGEnlAVxL0v5LRnDatUWseDw1/iK0loRrStE+WVq2w9CTnzp8xjHTHUxZE/UrX87+s+X9EuuMvbRnnYwj6E2GtxiQg6A8cK3funLEa6UobMNHC1XmECV/lq3vF1GV1lKC/Ze1zRjN0JcxXmSqsBM68rgFferZ6dUR9jztn5jhN05SGri0xK4G+W1q96jsWOEkXISAEhIAQaAmEkiYEhEAoASWU1RsbVcmgLwC4I0SYrd6EbNZ1/deO0aO3KgH8Azk5VzX6/Sp784Q2G8yPltfX/y4WVSWs9r///kTSNBWNm0vAx1rFpX4G3idmL6Wl/dJTU6OCAyJGD0eaZ9748YO0tLQHCSgGcAuAYO3v0xd1sK8y8BstI2OFp6rqTCxfzT4P4fRJACp79dDWfuoLtqohXcO6/kSQVbQ5EhX0B20qIXlTU9PnCJgJoptD9uw0mN+8WJ5rbXp6+hOxgiKSFfQH/VHs09LSPsXAQ61BG6rUnOm+LsjJuR66XkXA6NbxjazrM5dt3boxGjPlq+b3/z1a9ndUa99jANY3Z2R8cUVV1Ylo4wMVBXr3dhHzYjA7AQxr/ZKuUqcdApGPiZ4edP68N1JW/kj2o+xH3Gcj3rOZiKA/OEeqmKTiniKC/pZdS0TQ3+6+0dz8SOs98rrW83+eAfWjw3J2OH6tsvDHc19orWLyNIhyW6+jz5fX1VXEe46lvxAQAkJACAgBIdB9CYjApfvunXh+iUBBQcHjRKQyoLVrRPSViooKlQQh+casjajHWQBG9Xny1rukhcdGA18JPr2HeHjgwAFs3rzZFp8nTpyIG2+80WDr3XffRU1NjS1zdGcjvXv3hvpTIvRz587Zkj3/7rvvxtixYw1Ydu7ciVdffbXL48rKysINNwTi19s1JeZXon4rTQnYlZA9vL3xxht44YUXrJjo1D633nor7rnHWELjxIkTWLNmTVy+qcCGkpIS0zHr1q3DRx99FJe9SJ2jzeN/8Q/wP/+ELfOkwkjG360Del1pML3kLeC5iOlNUuFJTJt/OOCkz8bsFaWDy+X6ykURgxIfhbfHvV7vI8nYlrFCoLMIyPNOZ5GXeYWAEBACQkAIdF0CSvdChxomksafg865IGrTvUDpXkBeP9MvPTUrE9K9PDzu4fQT/Q64iEkFy+aF6lLA/C6RtiFe+x0p6Fc79+CEwiuaMxyPgOhhAMH30krLso0caZ8PFcV3VoZ+Bjaz1muOyh7vznf3I3/DXCL9CwC100wRY7MO+jUPywxopuI5mcGzooG/xITJIXupyhsG3tETtN+poI+AD/qFlfEI+uNlrfonKuhvXTe5c+eM0cj/MEAqaYn6US6Y8UDpy15i4t9ceWaE9/HtjzdZYdWRgv6gPwFhP+ufA2EmgFC9VbO6xqBRDev0hMU9VxUMHmXmHxLQjwil/vReSzwbPSetrF/6CAEhIASEgAj65QwIASEgBISAEBACQiAiAbfT+YnQSiwMvJnh9+c9u21b1013J/spBISAEBACQkAIdBoBEbh0GnqZ2EYCBQUFWyk0cUGrbWaeXFlZqTIwJd1G1vCd7MDLSRvqRgbG9weeu93c4T//+c+2rOSaa65BXp56t92+NTY2YulSVXivZ7W+ffti5MiRGDFiRCADu8PRPtmYypqugh3efPNNnDyZ2HtFFUChAinC2/vvv48tWyIWq+wyG2HHmYnE4MyZM1ixYkWXWWskR/r37485c4wZ41X/5cuXB4I/4mlTp07FsGEqb0b79vLLL+O1116Lx1TUvvPmzYM64+GNj+1BU5khKbxt8yZjSBt1L9JmG/XtKgvK2BeAM3FJQZLxJPZYAl7b7wwIVxJuhYWFk5l5k4mBeq/XqxKsSBMC3Y6APO90uy0Th4WAEBACQkAICAEhIASEgBAQAkJACAiBbkRAMvR3o80SV4WAEBACQkAICIGOJeDOynIx0UoAGa0zb+jdr9+8p9evV9lEpQkBISAEhIAQEAJCoB0BEbjIgbgcCLhcLvVdt0/4Wnr16nXVihUrolaDs7r+ET7+OwCqLHWPaQ4CXh8P9NGMS1YZ+lWm/mSbytpdXFwcyEAf3iorK3HkyJFkp+jS4zVNw9VXXx0Q8Csh/4ABAyz56/f74fP5AuL+eJuab/r06YZhzc3NKCsrA3PcRTfjdSGp/unp6Vi0aJHpmfF6vTh6NHbK9D59+mD+/PmmfqxatQqnTp1KyseOGKz8V+sIb9u2bcNbb70Vlwu33XYb7rrrLsOYDz/8EOvXr4/LVrTO48ePx803q8R5YY11NP5GFQ7semcvLf8xaGONwRObTwCLVa7OrtV0Dej3gZNUpsiE2vTp06/WNM0sIcRZr9fbLyGjMkgIdDIBed7p5A2Q6YWAEBACQkAICAEhIASEgBAQAkJACAiBy5qACPov6+2VxQkBISAEhIAQEAJBAu5x4wYgI+MaT339q1ao5Ofnpw1ubPwNgM+F9P9Fuc/3VSvjpY8QEAJCQAgIASHQ8wiIwKXn7fnltuKZM2de7/f794Svi5kPV1ZWGlNOJwhghI9/CWBJgsO77bDHbwZmDjK6/7e//Q3bt2+3ZV3Tpk3D0KFDDbZeffVV7Ny505Y5upIRJcIOzcKvghoSbSp7usqiHk9T85WUlJgO2bhxIw4dOhSPuU7pqwISVGBCeIvnzMyaNQtXXnmlwcaLL76I119/vVPWFc+k9957L2655RbDEBXkUVNTE4+pAAfFw6ypII+mpqa47EXqfNVVV2HmzJmmHzet+CL4QHxn2RanohnJ7IeMT64E0nsben1jD1D2Yco9iHsCjXDfB1lUFffAkAEul+sYgIHhNnRdv379+vX7krEtY4VAZxCQ553OoC5zCgEhIASEgBAQAkJACAgBISAEhIAQEAI9hYAI+nvKTss6hYAQEAJCQAj0YAIPjxuXfiwz81cEuAlY7PH51sbCscDpXEDA0wCCb5tPEeDy+Hz1scbK50JACAgBISAEhEDPJCACl56575fTqgsLC+cy83Mma9ro9Xqn2bXWET72Aciyy153sfPgUOA/rzd6qzKYq0zmdrRI2cE/+ugjrFu3zo4pOtWGqj4wZMiQgIhf/ZmJyJNxUGXq37t3b1wmJk+eHKgKEN52796Nl156KS5bndHZjjOjMtIrO+Ht4MGD2LRpU2csK6451Vm67777DGNUhQJVqSDeFinjvwoOSKQSRKT5H3jgAajKFOFNf2s9mjd8J163U9rfMf5zcNyjirO0b34Gxr4AnPGndPrEjDP+6UA2/TixwS2jXC7XZgDGwwXM8Xq99tz4k3FQxgqBOAnI806cwKS7EBACQkAICAEhIASEgBAQAkJACAgBISAE4iAggv44YElXISAEhIAQEAJCoFsSIHd29j8w848AOACcJ+bvITPzV56qqjMmK1L9i5j5TwCuCn7OQNmghobFj2/fbk86vW6JUpwWAkJACAgBISAEohEQgYucj+5OoKCg4F+J6Hvh62Dmn1VWVn7dlvUxayPqob6HG9M02zJB1zUyNAN4aZy5f8uXL8e5c+eSdj5a1u7y8nJcuHAh6Tk62kCvXr0watSogGh++PDhSE9PT5kLiQRXqMzuKsN7eDt58iRWr16dMl/tMmzHmVEZ/lWmf7NWWlqK5uZmu9xNiZ1IlRbOnDmDFStWxD3nxIkTceONNxrG7dmzB/X19uUIcLlcGDx4sNG/s0fR+OTsuP1O2YD03sj49BrT7PzLjwJffitlMydlmIDl+520IBkjLpfrFwC+bGLjX71e7/eTsS1jhUBnEJDnnc6gLnMKASEgBISAEBACQkAICAEhIASEgBAQAj2FgAj6e8pOyzqFgBAQAkJACPRgAibZ9hWN0wDWgGgtMTeof2Cim8D8SQC3tsPFvFsnmrHc53u3B2OUpQsBISAEhIAQEAIxCIjARY5Idyfgcrk8ABaGr4OIPltRUfEHO9Y3vJ7HEGO3Hba6o43NdwK39DF6vm3bNrz1lj2q1gULFqB3b2O8RF1dHfbt29ctsCmBuBLwq8zpSnBuR2tqasLx48cDAQHRbFZXV+O9996zPGX//v0xZ84c0/52BWpYdibBjpHOTDwVC4qLi02DLf76179i//79CXrWccNKSkqghP2hTQUiqICEeNvo0aMxadIkw7Dz589j2bJl8ZqL2H/MmDEYN848SqjxiWlA41nb5krGkCP7q3DcWWwwwQBydwD7um6c0bsHnHRtMmt3uVwPA/idiY2lXq/XCCWZyWSsEOgAAvK80wGQZQohIASEgBAQAkJACAgBISAEhIAQEAJCoMcSEEF/j916WbgQEAJCQAgIgR5FgBZmZS0G0a8A9I9z5QeYaM6yuroX4xwn3YWAEBACQkAICIEeRkAELj1swy/D5bpcrtcB3BK+NGaeUFlZ+bwdSx5exw8R4Wk7bHVHG//2MeCREUbP33//fWzZssWWJUXKDq7E/ErU3xWbysIfFPCrLPwZGRm2uKkE/AcOHAgIyj/88MM2myrgYcqUKbjyyisN8xw+fBgbNmyIa34l6FfC/vD2/PPP480334zLVmd0jnRm3nnnHdTW1lpyKS8vD9dcc42hr1q/4tCVW6QKA4lUbFDrVEEjKsDBrK1duzYQWGJHU9fJokWLTE01V/0H9N2r7JgmKRs08DqkFz8NkGaws+4j4PNvJGU+5YObGtD/yH1kVt3R0tzTp093appmuPEy898qKyvHWjIinYRAFyIgzztdaDPEFSEgBISAEBACQkAICAEhIASEgBAQAkLgsiMggv7LbktlQUJACAgBISAEhEAkAiV5eaObmpt/QoAqmd4+9Z5xkJ+AFY60tK+XVle/L1SFgBAQAkJACAgBIRCLgAhcYhGSz7sygXHjxqUPGTJE5Uk2qC7T09P7rl69+pwd/o/08U8Z+JodtrqjjdwBQKmJhFNljy8rK7NlSUpUrcTV4a2hoQEejyrC0DXakCFD2kT8AwcOtMUplVH94MGDARH/Bx98AJURPVIbPHgwXC6X6cdqL9SeWG333HMPbr21faE3NVb5UFVVZdVMp/WLlFE+nnN5ww03ICsry7CGs2fP4rnnnuu0tcWaWAWQTJgwAf369TN03bVrF3bs2BHLhOnn06ZNw9ChQw2fKXvKrl3N7XYjMzPTYI4Pvoym575o1zSJ2SEN6e4/gAbfbDre9QrwatcoIhBxfaQja38ObU0MADB9+vS+mqaZBQTo/fv37+3xeBoTtS3jhEBnEJDnnc6gLnMKASEgBISAEBACQkAICAEhIASEgBAQAj2FgAj6e8pOyzqFgBAQAkJACAiBNgLzxo8flJaePvdiRjSVMu/jAIJv2U+D+U3StDKHw1EqQn45NEJACAgBISAEhEA8BETgEg8t6dvVCEyfPn2cpmlmVan2er3eG+zyd4SPVRp6o9rcrgm6uJ0MDXjjXkD9N7yprPAqO3yyLVp2cK/Xi6NHjyY7RULjVTbxkSNHBv6UiNpMhJyI4RMnTrRl4T9y5Ah0XbdsJlJm/ZqaGrz77ruW7ajqApMnTzb0V76UlpbG5ZPlSW3smJaWFsgoT2R8XbB+/fp21Q0iTauqLCxcuND049WrV+PkyZM2epy4KbVWdf7UOVT71qdPn4jGkrlebrvtNtx1110G26pShGJqV4tUGQHNDWh8/D67pknIjuPOYjiyv2o6dtkR4CtvJ2S2Qwcx4fMHs+iJZCYtLCx8l5kN5SuI6O6KiorEIkaScUjGCoEkCMjzThLwZKgQEAJCQAgIASEgBISAEBACQkAICAEhIARiEBBBvxwRISAEhIAQEAJCQAgIASEgBISAEBACQkAI2EBABC42QBQTnUbA5XLdD+AZEwdWer3euXY5NsLHpwD0t8ted7Tz1K3AlKuMnr/22mt4+eWXbVnS9OnTcfXVVxtsvfLKK1B/HdWUiP+mm26CqhowaNAgW6ZVWfgPHTrUloX/3LnEi0fce++9uOWWWwx+7d27Fz6fLy5/S0pKoMTi4W3Tpk2BqgFdvUXKKB/PuZw5cyauusp4uF966SXs3r270xBceeWVbdUgzLLmmzl26tQprFq1KmGfFQfFw6zFWwEimhORgknUmKZn7gefsB6YkvBiTQbSoBuRvvAJwJFh+PSUH3C+BBxvtnPG1Nhi4KcHnfSNZKy7XK61AGaY2Ljf6/WWJmNbxgqBjiYgzzsdTVzmEwJCQAgIASEgBISAEBACQkAICAEhIAR6EgER9Pek3Za1CgEhIASEgBAQAkJACAgBISAEhIAQEAIpIyACl5ShFcMdQKCgoODbRPQDk6l+4vV6v2mHC0Oe52Hpzej6ymY7FhvFxmeGAd+/ztjh+PHjWLtW6T6Tb7fffjs+8YlPGAwdO3YMFRUVyU8Qw4LK1j527NiAmF9VDEi2KXH1/v37AyJ+VcUgniz80eaOJIa+cOECysvL43L7vvvuC2R9D2+vv/46XnzRrPhFXOZT3lnt1913322YJ55zqc6cOnvhTe2ZqkDRUU0FVgwbNqxNxN+3b9+4pm5qasK6detw+vTpuMaFd1YVC9S1EN6qq6vx3nvvJWU7dPCDDz5oWl1B31mG5rqf2zaPVUPUZxDSFv0J6r9m7etvA0uPWLXW6f02HnDStGS8KCgo+CkRfc3Exre8Xu9/JGNbxgqBjiYgzzsdTVzmEwJCQAgIASEgBISAEBACQkAICAEhIAR6EgER9Pek3Za1CgEhIASEgBAQAkJACAgBISAEhIAQEAIpIyACl5ShFcMdQKCgoOBxIvp8+FTMvKSysvLXdrgwzMeTNKDKDlvd2ca1vYC6u8xXoETkSkyebBs4cCBmzDBLCA3YmR3czM8+ffpg1qxZUNn5E20qC78SgSsRv/o7e/ZsoqaijtM0DSqzvvpveFOBDyoAwmq7+eabMX78eEN3JQpfuXKlVTOd1m/AgAEoKioynd/quVRVIVR1CJP7SODcqX1NVbviiisCARUqSENl4TfbUytzMzM2btwYOH/JtokTJ+LGG280mHn77bexdevWZM23jVf7pvbPwP3E+2h6pti2eSwZSstE+oLfQ2XoN2tbTwELdlmy1FU6HTrgpOHJOFNYWPg1Zv5puA0i+m1FRcUXkrEtY4VARxOQ552OJi7zCQEhIASEgBAQAkJACAgBISAEhIAQEAI9iYAI+nvSbstahYAQEAJCQAgIASEgBISAEBACQkAICIGUERCBS8rQiuEOIFBYWLiemQ1ZiJl5VmVlpS1p44f7+GECftcBy+nyU7w4Dhhuonf3+XzYu3evLf5Hyg5eV1eHffv22TJHuBGHwxEIJDATF8eaUAnfQ7Pw+/3+WENs+Xzy5MkBEXh427lzJ1599VXLc6hAhvnz55v2V4L+ZLO9W3YkiY7Kf7WO8KbE50qEbqUVFxebVmWwOyu9OmuhWfj79etnxb2ofdT5e+mll3Dy5MmkbSkD11xzDfLy8gy2EqkAEc0hVVlBVVgwNNbR+LtJgN4x1xJIQ1rhj6Bdm2vq7olm4L6dwIeNtuDtMCPkwOD9E8h6dE+YZ4WFhXOZ+TkTh71er7ewwxYiEwkBGwjI844NEMWEEBACQkAICAEhIASEgBAQAkJACAgBISAEIhAQQb8cDSEgBISAEBACQkAICAEhIASEgBAQAkJACNhAQAQuNkAUE51GoLCw8E1mvincAWa+vbKy0pZ8ysPr+L+J8I1OW2QXmvj71wGfGWZ06J133kFtba0tnmZlZeGGG24w2FJifiXqT0XLycnBtddea9n0gQMHoP6UkLqzBO+33HIL7r33XoPPR44cQWVlpeW1qI6RMqW/8MILeOONN+Ky1RmdVYUBVWkgvL333ntQgnwrLTc3Fx/72McMXe3ISt+/f/+2LPxmQRhW/DPrc/DgQbzyyitQe25nS0tLC1SAMGtr1qzBiRMnbJkuWjBJ07p/BL+Tmus93Pm0+74FbYx5lQc/Awt3Ac+ftmXJHWqENeQenEgJ35hnzJjxCV3Xd5g4/brX6x3ToYuRyYRAkgTkeSdJgDJcCAgBISAEhIAQEAJCQAgIASEgBISAEBACUQiIoF+OhxAQAkJACAgBISAEhIAQEAJCQAgIASEgBGwgIAIXGyCKiU4j4HK5mgE4wh3o379/H4/Hc94Ox4bX8VoizLDDVne3MfUq4MlbjatoampCWVmZLctTomolrg5vds4RajuaqDjY78yZM21Z+A8dOoSOysIfDagSic+ZM8e0i9oLxctqGzduHMaMMepzVdDC5s2brZrptH6jRo1Cfn6+Yf7m5ubAuWTmmL5df/31cDqdhn6JZKVXWfiHDh0aqKAwcuRIqL2yo50/fz4QSBL8i2eP451/+vTpuPrqqw3DduzYgV27bImVCtiOVBlB31eN5op/itftuPs77noIjqwvRhz3r/uAPxyK22zXGMD4uwPZ9MdEnZk7d+6VFy5cOG4y/pzX6+2bqF0ZJwQ6g4A873QGdZlTCAgBISAEhIAQEAJCQAgIASEgBISAEOgpBETQ31N2WtYpBISAEBACQkAICAEhIASEgBAQAkJACKSUgAhcUopXjKeQwLRp00Y4HI79JlMc83q9g+2aeriP3ybAmDLergm6kZ1MDdg7wdzhiooKHDt2LOnVZGRkYNGiRaZ27Joj1PjYsWNx9913m86nstO/+eabOHnyZNLrSoWBuXPnol+//8/enYBFdeV54//eggJEcQFFwV2MqGgUd3DXSN0SjXFFk87M9HTP0sv0/DPvvDPzTvfs/c5Md0/32+v0nl7TUeMWt7olcYka3HDfcI0riLuCgEBx/8+pjGlT9xZW3Tq3QOp7nocn/TTn/H7nfG5BcvV3zulgCC1uSxC3JoTaevTogZdeesm0+9tvv90qNjA0txZRQL9s2TLTLsXFxaisrHwmRVJSEhYtWmQ5hngOonhfFPELTzEnGU2cvv/kNoi7d+/KCBlSjJycHOTm5hr6ig0t7733XkgxQukkPnfCy9Dq7qP+TXv3UTmyZiDe9dWg01x/B/jc2VBW0Tr76Aq+WpGn/EMks1NV9RGA5MAYTU1N3bds2XIzktgcS4FoCvB9J5razEUBClCAAhSgAAUoQAEKUIACFKBArAmwoD/WnjjXSwEKUIACFKAABShAAQpQgAIUoIAtAixwsYWVQaMgUFBQkO9wOD4wSXVQ07QxUqawUo/L7AVxCwDb/wgsHwpM7mTkOHr0KI4fPy7FyeVyoVu3boZYMnM8Ce52u5GWlmbIVVZWhtLSUinrsSvImDFjMHiw8cqEDz/8EB98YAb0Yc8AACAASURBVPajEXwmoiDerAhdnNAvCspbe5s5cyYyMjIM0xSnyYtT5UNpwT4LYqOK2EwS2EQ+UcQv/tmpk8kPRShJA/o8fvzY733t2jVUVFSgvr7eQpTIh3Tp0gWFhYWmgZYvXw5x+4GMlpWVhby8PNNQ9T93AY+rZKQxxHD0HI34ud8GHOYbLw5XA/NPAA3PvtzBlvlJCvq78nzltUhiqap6FMCLgTF0XR/v9Xr3RxKbYykQTQG+70RTm7koQAEKUIACFKAABShAAQpQgAIUiDUBFvTH2hPneilAAQpQgAIUoAAFKEABClCAAhSwRYAFLrawMmgUBFwu16uKorwVmEpRlNUej8f8qO0w59Vjt57jcOBEmMPadPc/zQD+qZ9xieIkca/XK2Xtw4cPx4gRIwyxZOZ4Elycyi5OZw9sa9asQU1NjZT12BVEnAY/Y8YMQ3hRFP7OO++ElXbq1Kno3bu3YYy4peDAgQNhxWqJzmJjg9jgENju37+PjRs3hjSlgQMHYsKECaZ9q6ur/UX2osA+NTXVf6p8fHx8SHGf1en27du4fv26v5Bfxi0Xz8oX6vcXLlyIdu3aGbrv2LHDbyGjNXe7gq/kB/AdMfyKjzitkjoAzoU/BZzGtYngF2qBOSeAh3L2LEQ8X6sBdGBfRb5i/oEOMaiqqu8CeDmwu67rRV6vd2WIYdiNAi0uwPedFn8EnAAFKEABClCAAhSgAAUoQAEKUIACbViABf1t+OFyaRSgAAUoQAEKUIACFKAABShAAQpET4AFLtGzZia5Am63+8u6rn81MKqiKN/0eDx/LSNbRok+XwHWyIjVVmJkJwPbjLX2/uWtWLECDQ0NES9VnJgvTks3a7JyPIk9d+5c09PVV65c2WKno4cK6HA4sHTpUoh/BjZN0yAKxUNtL7zwAsaPH2/oLjY1iM0Nrb117NgRL79sqDv2TzvUzRmKouCVV15B+/btbV2u2HAhTt8XRfziq6VO4X/WIsXJ+eIE/cB27tw57Nu371nDQ/7+ggULkJycbOiv3zyNhlWfCTlOKB2V9l0Rv/iXUJJTTbvfagBcx4DKlrkYIZQlhNPnZnm+0j2cAYF9VVX9DoAvBf7/uq7/rdfr/XoksTmWAtEU4PtONLWZiwIUoAAFKEABClCAAhSgAAUoQIFYE2BBf6w9ca6XAhSgAAUoQAEKUIACFKAABShAAVsEWOBiCyuDRkFAVdWfAvhsYCpFUb7k8Xi+J2MKGSX6XyrAt2XEaksxSkcDGQnGFe3atQuXL1+WstRgJ+fv3r0bly5dkpJDBCkoKEB6erohXnFxMSorK6XlsSuQOKFfnNQf2I4dOwbxFWoTBdWisNqsrV+/Hg8fPgw1VIv1C1YYLorPRRF6KK25U/pDGR+sjzh5X5zALwr4xf/WdT2ScFEZ27dvX0yePNmQS/Ymj2AbB+BrQP2Pp8pbqzMZzsVvQuncxzRmTRMw5zhwpnVfzBGWhwNIvpav1IY16KnOqqr+FYBvBo7Xdf2HXq/381bjchwFoi3A951oizMfBShAAQpQgAIUoAAFKEABClCAArEkwIL+WHraXCsFKEABClCAAhSgAAUoQAEKUIACtgmwwMU2Wga2WUBV1WIALwWmURTlZY/Hs0FG+swS/RsApJz2L2M+rSXG1wcAr5mc+3zhwgXs2bNHyjTz8/MxYMAAQ6yLFy+ipKRESg4RRBQsi8LlwHbq1CkcOnRIWh67AmVnZ2Ps2LGG8OJ0fnFKfzhtzpw56Ny5s2FIaWkpysrKwgnVIn2Fg/AIbGKTidhsEmoLFifU8aKfOHVfnML/pIi/rq4unOGtoq/T6URRUZHpXDZs2IAHDx5ImWdzN3I0rPgD6HfOR57HEQfnvO9DyTC/XqRRB149DXwgZ0mRz1dSBMWHkdcnK0ethlNVVezyWW0yfrOmaYVW43IcBaItwPedaIszHwUoQAEKUIACFKAABShAAQpQgAKxJMCC/lh62lwrBShAAQpQgAIUoAAFKEABClCAArYJsMDFNloGtllAVdUTAHIC0zgcjhc3b958XEb6zD3629CxVEasthSjMA34ySDjikTR8qpVq6QstV+/fpg0aZIhlswcIvjgwYMxZswYQx5RrCyKllt7S0lJwbx580ynKZ5FOIXkubm5yMkx/Ej5C9O3bt3a2inQs2dPTJ8+3TBPK5sbhg0bhpEjR4a15rt3735cwC9yPg+n8D9rgcFusBCbXcSmF1nt1VdfhcPhMIRrOrUBjTv+I+I08a6vwpE1I2icPzsLbLwTcZrWGGB+eb6yzurEXC7XKEVRDgaO13X9iNfrzbUal+MoEG0Bvu9EW5z5KEABClCAAhSgAAUoQAEKUIACFIglARb0x9LT5lopQAEKUIACFKAABShAAQpQgAIUsE2ABS620TKwzQIul+uGoiiGc+KdTme3DRs23JaRPrNE3w1gooxYbSlGShxQNs58RZs2bcK9e/ciXm5CQgKWLFliGmfz5s0QxdMyWnMF8WvWrEFNTY2MNLbGEAX9Yh2B7YMPPsCHH34Ycu709HSIAm6ztnz5cjQ2NoYcqyU6xsfHY+lS4/6b6upqrFsXfk2zuLlBFPZ36dLFdDkNDQ3+zQ7Xr1/3f4WzeaIlfKzkDLaxQfYmj9mzZyM1NdUwRb3qBhp+Iw6Jt97ixv0J4sZ8OmiAr10BvnvdevxWPvIvyvOV71udo8vlylAUpdxk/FVN0/pYjctxFIi2AN93oi3OfBSgAAUoQAEKUIACFKAABShAAQrEkgAL+mPpaXOtFKAABShAAQpQgAIUoAAFKEABCtgmwAIX22gZ2GYBVVWbABj+nFDTNHHMsy4jfWaJfhkAixZNMNfkAOM7Gr9x+PBhnDx5UgY/XC4XunXrZoh15MgRnDghLmiQ04IVxO/btw/nzp2Tk8TGKGPHjkV2drYhw6VLl7B7t9iTEnorKiqC0+k0DNixYweuXbsWeqAW6ikK+kVh/9PN5/Ph7bfftjyjjh07+ov627dv748tCvnv3LmDmzdvWo75vAwU6y4sLDSdrsxNHkFvRNB11P/Q+p4qR/ZsxM/8SlDu1beAL51/Xp5G+PNUdPz79YnKl8Mf+dGIadOmJSUlJdWajK/RNK291bgcR4FoC/B9J9rizEcBClCAAhSgAAUoQAEKUIACFKBALAmwoD+WnjbXSgEKUIACFKAABShAAQpQgAIUoIBtAixwsY2WgW0UcLvdHXVdfxCYQtf1+16v1/w47XDno+tK5h7UA/hkdXC4cdpo/y/1BP7WZKtDZWUliouLpax6+PDhGDFihCHWrVu34PV6peQQQYIVxIsCdlHI3tpbZmYmZsyYYZhmfX09Vq5cGdb0p0yZgj59jA/27Nmz2L9/f1ixot052A0DVVVVePfdd6M9nTaTb9GiRUhKSjKsR+Ymj2C3K4ikje/9C5rOhv/zrmSOhHPe9wFF7PEytg8eAMtOAz4p279a6eNW8IvyPOWPI5mdqqpVADoExqirq2u3Y8eOukhicywFoiXA951oSTMPBShAAQpQgAIUoAAFKEABClCAArEowIL+WHzqXDMFKEABClCAAhSgAAUoQAEKUIAC0gVY4CKdlAGjIFBQUNDf4XBcNEl1UdO0LBlT6L1bz/Q5cF1GrLYYY3h7QHvRfGWyTu5OS0uD2+02TSIK1UXBuowWrCC+sbERYi2tvcXFxWHZsmWm0xQbH8QGiFBbVlYW8vLyDN1ramqwZs2aUMNEvV9GRgbGjx+PDh0Mdcf+GyPEzRFs1gTy8/MxYMAAw2DZmzwWL16MxMREQ56mq/vQuOGNsCavdOkL58KfAQnmh8iX1QBzjwM14p6Xtt208nzF/JdoiOt2u92XdV037PJRFKW3x+Np/dd2hLhOdmvbAnzfadvPl6ujAAUoQAEKUIACFKAABShAAQpQoGUFWNDfsv7MTgEKUIACFKAABShAAQpQgAIUoEAbEWCBSxt5kDG2DFVVxwIwOy78gKZp42Rw9CrRxzUB+2TEaqsxjo0B0pzG1ck8ubuoqAhOpzHJrl27cPnyZSm0DocDS5cuhfhnYNu6dSsqKiqk5LEziDihX2xMCGzHjx/H0aNHQ04tTmIXJ7KbtQ0bNuDBA8PFGCHHltlRnOguivh79uzpX3dycnLQ8Jqm4fbt2zLTx1Ssvn37YvLkyYY1y97kMW3aNPTq1ctoW/8I9T+bFbK5kpyK+MW/gNK+m+mYG/WAegy41RByyOe545HyfCU3kgWoqnoIgCGGrusjvV5v6L9cIpkEx1IgQgG+70QIyOEUoAAFKEABClCAAhSgAAUoQAEKUKAZARb08+NBAQpQgAIUoAAFKEABClCAAhSgAAUkCLDARQIiQ0RdwOVyqYqieEwSezVNU2VMKGOPvkDRsVpGrLYa4zsDgUUmNbMyT+6eOHEi+vfvbyC8cOEC9uzZI412+vTp/uLwwHb69GkcPHhQWh67Ag0ePBhjxowxhL979y42b94cVtrCwkJ06dLFMObQoUM4depUWLFkdu7cubO/eF88p+7du4cU+uHDh1i/fn1IfdnJXCAhIQFLliwx/aawFcYyWu/evTF16lTTUPW/nAvU3Hl2Gmc7OBf8GEraQNO+VT5gznHgfO2zQ7WRHjfK85WMSNaiqmoxgJcCYyiKMtPj8WyLJDbHUiBaAnzfiZY081CAAhSgAAUoQAEKUIACFKAABSgQiwIs6I/Fp841U4ACFKAABShAAQpQgAIUoAAFKCBdgAUu0kkZMAoCbrf7NV3XfxuYSlGU33k8ntdkTCGjRP8zBfiRjFhtNcb8rsD3XzCuTubJ3aKYXxT1B7a6ujqsWrVKGm12djbGjhUXP3yyPS8F4SkpKZg3b56ph3ASXqG2kSNHYtiwYYbulZWVKC4Wtb3RaeIU/h49enxcxN++ffuwEjc0NGDTpk2orq4Oaxw7GwVcLhe6dTPu3hGbXcSmF1nttddeg6IY//rHd/BX8O37cfNpFAfi53wLjt7ml7Q06MDSU8BeOfsPZC3Z7jh6eR7ioCi61UQul2u5oihFJuOXaJr2jtW4HEeBaArwfSea2sxFAQpQgAIUoAAFKEABClCAAhSgQKwJsKA/1p4410sBClCAAhSgAAUoQAEKUIACFKCALQIscLGFlUFtFlBV9UsAvhOYRtf173u93r+QkT6jRP87BfgPGbHaaozO8cBJYw28f7myTu5OTEzE4sWLTQnFyfPiBHoZTRSLz58/3zTUunXrnouicFHQLwr7A1tJSQkuXrwYMlN6ejoKCgpM+69YsQKiUN6u1rFjR/8J/OIk/oyMiA4W928+EJsQ2nJ7sulBWHXt2hXJyclo164damtr/Z/ZS5cu4cyZMxETiA0eYqNHYKuoqMDWrVsjjv8kwMsvvwzxGTD8br9zAQ0rXm82T9ykNxD3ovnvCjHwc2eB9SEc8i9tMa0kUFwTel6dpJRbnY7L5fpvRVE+FzheUZTPezyeH1qNy3EUiKYA33eiqc1cFKAABShAAQpQgAIUoAAFKEABCsSaAAv6Y+2Jc70UoAAFKEABClCAAhSgAAUoQAEK2CLAAhdbWBnUZgGXy/UviqL8Y2AaXdf/1ev1/pOM9Jkf6F+Dgr+REastx9g4HMjtYFxhaWkpysrKpCzd7XYjLS3NEOvIkSM4ceKElBwiSLBi4gMHDkgpipY20SCBxA0D4qaBwHb58mXs2rUrrPRFRUVwOp2GMe+//z6uXr0aVqzmOsfFxX3iFP4OHUw+TGFmu3btGsRn4/79+2GOfD66i4J3seFBbHwIZdODuJ1h9+7duHHjhuUFpqamYvbs2abjly9fjsbGRsuxnx44ZswYDB482BirqRH1P5oSNIdj2HzET/nfQb//9avAd65JmeJzF8QBvHgtXzludeKqqv4bgK+YjP8HTdO+ajUux1EgmgJ834mmNnNRgAIUoAAFKEABClCAAhSgAAUoEGsCLOiPtSfO9VKAAhSgAAUoQAEKUIACFKAABShgiwALXGxhZVCbBVRV/QGAz5uk+UtN074rI33mHv0n0PEnMmK15Rh/3Rt4o5dxheXl5di2bZuUpb/44osQX4Ht5s2b2LJli5QcIsjo0aMxZMgQQ7zr169j+/bt0vLYFUgUec+YMcMQXhRbi6LrcNrkyZPRt29fw5Dz589j79694YQy9BW3CDw5hV/MWVYTp8UfO3YMt27dkhWyVcSRtekh0o0pixYtQlJSksFE/GyInxEZrbmbMhpW/yn0SuMGHkfvcYif8y1AcZhOYe1t4IvnZMzu+YyhOzC5YoKy2+rs3W73/6fr+v8LHK/r+re9Xu8bVuNyHAWiKcD3nWhqMxcFKEABClCAAhSgAAUoQAEKUIACsSbAgv5Ye+JcLwUoQAEKUIACFKAABShAAQpQgAK2CLDAxRZWBrVZwOVyLVcUpcgkzeuapv1WRvrMEn0lgMUyYrXlGGNSgHeHGVfo8/mwcuVKiH9G2rp27QpVVQ1hdF3352hoaIg0hX+8OO185syZhlhNTU3+gnjxz9bcHA4Hli5dCvHPwCY2PogNEKG2AQMGID8/39BdnPa+atWqUMP4+4mC9O7du398qrwo6JfRamtrITaOPPmS9TmQMbdIY4ibCsSmB/El7IShjLZz505cuXLFUijxeRCfi8B29uxZ7N+/31JMs0HiMxwfH2/8OTxXjMbiT17AonTpB+einwPOdqb59zwElp4CGnVp03vuAik65lyfqGyyOnGXy/W6oii/Nhn/G03T/sBqXI6jQDQF+L4TTW3mogAFKEABClCAAhSgAAUoQAEKUCDWBFjQH2tPnOulAAUoQAEKUIACFKAABShAAQpQwBYBFrjYwsqgNguoqiqKE2cHplEUZbbH4/HISJ9ZohcDeElGrLYe4/Q4oKNJvfHWrVshTk2X0RYvXozExERDqEgKlM3mFayYWNw2IArHW3sTJ/SbnXp/4sQJHDlyJOTpC2thbtaKi4tRWVnZbCxx0nqvXr2kF6SL0/fFcxAnwt+9ezfk9TwPHcVze/LVsWNHW6ZcU1ODDRs2WNoE069fP0yaNMkwr+rqaqxbt07afAsKCpCenm6Ip9fcQcMv5/7+/09MgbPoN1A6GPuKTh/WAe5jQFXke4qkra2FAr1anq+8bTW3qqri37WGDQG6rq/zer3zrcblOApEU4DvO9HUZi4KUIACFKAABShAAQpQgAIUoAAFYk2ABf2x9sS5XgpQgAIUoAAFKEABClCAAhSgAAVsEWCBiy2sDGqzgKqqpsX2uq5P8Xq9u2SkzyzRSwGMlhGrrcf48SBgTppxlWVlZSgtFYyRN1FILAqKA9uFCxewZ8+eyBP8T4Rp06b5C9ED25kzZ3DgwAFpeewKNHjwYIwZM8YQ/t69e9i0KbxDut1uN9LSjA/2zp07CNw3I24FePoUflkF6eJGgKdP4a+vr7eLLupxxaaHp0/hNzuV3o5JWf0sO51OFBWZXYwCrF+/Hg8fPpQy3UGDBmHcuHGmsep/NAVoagQc8XC+8t9QephcDwLgQSPgOgZcfSxlSs91EEXB567nKT+yuoiCgoIpDofj/cDxuq57vF6vYWOd1TwcRwE7Bfi+Y6cuY1OAAhSgAAUoQAEKUIACFKAABSgQ6wIs6I/1TwDXTwEKUIACFKAABShAAQpQgAIUoIAUARa4SGFkkCgLuFyu9xVFmRKY1uFwTNi8efM+GdPpWaJf0IEBMmK19RhF6cC3soyrfPDggf80cBmtf//+mDhxoiFUbW0tVq9eLSOFP8YLL7yA8ePHG+LJPoVc2oQDAqWkpGDevHmm4YWT8Aq1DRw4EBMmTDDtLjyuXbsGUWCfmpqKHj16QFZButgwIGKLQn7xv9tSy8jIgPgSJ/F37txZytIeP37sv7HgycYH8Uz69u2L3NxcdOjQwTSH1QJ8l8uFbt26GWKKjTtiA4+MpigKXnvtNdNQvl3fhO/4asS/9E9wDHKZ9mnQgYUngYNVMmbTBmIo+NvyPOXrVleiqmoegBKT8Vs1TeMtNlZhOS6qAnzfiSo3k1GAAhSgAAUoQAEKUIACFKAABSgQYwIs6I+xB87lUoACFKAABShAAQpQgAIUoAAFKGCPAAtc7HFlVHsFXC7XXkVRDFXXiqKM8ng8h2VkzyzR7wLoIiNWW4+R7gQOGw+F9y97zZo1qKmpiZggMTERixcvNo0jTp4XJ9DLaO3atcPChQtNQ7377ruoqmr9VcKioF8U9gc2cZOBuNEgnDZ//nyIk+TtbKIgvaKiwl+ULr7a0in8ycnJ/hsfRAF/tDc9JCQk+Dd3iJ+dwHbkyBGcOHEi7Mc6fPhwjBgxwjBObCbYtm1b2PGCDRA/g+JnMbA1VRyFfnEH4ib+ZdBcXzwHrL0tbSrPfSBFx79fn6h82epCCgoKRjscDrOrVnZpmmbYWGc1D8dRwE4Bvu/YqcvYFKAABShAAQpQgAIUoAAFKEABCsS6AAv6Y/0TwPVTgAIUoAAFKEABClCAAhSgAAUoIEWABS5SGBkkygKqqh4CkBuYVtf1YV6v96SM6WSW6LqMOLES470RwJBk42r37duHc+fOSWFwu91IS0szxDp8+DBOnpTy2P2x58yZY3p6usxTyKWABAkyduxYZGdnG7575coV7Ny5M6zUWVlZyMsTB3TLbXfv3v34VPlbt27JDd7C0bp3746ePXtKP4VfbHoQhfNi04PYBBFKE8X3ogg/sN28eRNbtmwJJcQn+oifP/FzaNbefvtt+Hy+sGOaDRC3cYhbOQytqRFwxAfN8d3rwNeuSJlC2wmi43vlE5UvWV2QqqovAjhqMn6/pmnG60ysJuI4CtgowPcdG3EZmgIUoAAFKEABClCAAhSgAAUoQIGYF2BBf8x/BAhAAQpQgAIUoAAFKEABClCAAhSggAwBFrjIUGSMaAuoqiqqt4cG5vX5fIOKi4ulVI+zoD+8p/r3fYAv9DSOuXr1Kt5///3wggXpHaw4ubKyEsXFxVJyiCC5ubnIyckxxBMF1Vu3bpWWx65A4jT4GTNmGMI3NjZi+fLlYacNtkEgnEDi1P0np/CLovS6urpwhrfqvk6nE3369Pm4iD8+PnjBeTgLkbHpobkC/JUrV1q6DWHRokVISkoyLEWc0C+erYzW3LyDxd9yD/jjMoA7sT4ppAO/rshX/tDqcykoKBjscDhOB47Xdf2I1+s1bKyzmofjKGCnAN937NRlbApQgAIUoAAFKEABClCAAhSgAAViXYAF/bH+CeD6KUABClCAAhSgAAUoQAEKUIACFJAiwAIXKYwMEmUBVVVF0f5Ak7T9NU27JGM6LOgPTzGvI7DKWAOPhoYGrFixIrxgQXp369YNLpfL9Lsih8glo4kT1mfNmmUaShTEi8L41tzi4uKwbNky0ylu3rwZolA83DZs2DCMHDkyrGH37t37+BR+cSJ8W2uiqH3IkCH+2xBkFPGLz++TE/hlbnoIVoC/a9cuXL58OezHkp+fjwEDBhjGlZWVQdxiIau9+uqrcDgcIYU7Wwu4jwF1TSF1j7VOa8vzlQVWF11YWDjA5/NdCByv6/ppr9dr2FhnNQ/HUcBOAb7v2KnL2BSgAAUoQAEKUIACFKAABShAAQrEugAL+mP9E8D1U4ACFKAABShAAQpQgAIUoAAFKCBFgAUuUhgZJMoCbrf7sq7rfQLT+ny+nsXFxZEfEa3rjsw98EV5Wc99urPjgPZxxmVs2bIFsgq6lyxZgoSEBEMScQuAuA1AVisqKoI4eT2wbd++3V+k3tqbOKFfnNQvc/59+/aFKOzv0qWL6fJFQfqTU/iFUVs6hT9wwb169cK0adMi/hhEY9NDsAL8ixcvoqSkJOw19OvXD5MmTTKMq66uxrp168KOF2xAYWFh0M/a02MeNAIvHQXK66WlbmuB3ivPV8x3KIWw0oKCgt4Oh+OKSdcLmqaZbawLISq7UCC6Anzfia43s1GAAhSgAAUoQAEKUIACFKAABSgQWwIs6I+t583VUoACFKAABShAAQpQgAIUoAAFKGCTAAtcbIJlWFsFXC7XDUVRugcmcTqd3TZs2HBbRnKe0B++4pvZgCvVOO7EiRM4cuRI+AFNRkyePBmisDywnT9/Hnv37pWSQwSZMmUK+vQx7BnB2bNnsX//fml57AqUm5uLnBzjlQl79uzBhQuGw7bDmkbHjh39hdbt27f3n0wvCvnv3LkjbdOGmIzYTJGWlgaR6/Hjx3j06BEePnyI+vqWr9ru0KEDRLG52YaPZ0E+velBnMJfW1v7rCERfz9YAb7YcLFq1aqw44sNNWJjjVkTBf2isF9Ge/HFFyG+ntUWngT2PnxWrxj+vo695ROVPKsCM2fO7O50Om+YjL+qaZrxl6TVRBxHARsF+L5jIy5DU4ACFKAABShAAQpQgAIUoAAFKBDzAizoj/mPAAEoQAEKUIACFKAABShAAQpQgAIUkCHAAhcZiowRbQFVVe8CMBwTrihKJ4/HE3Fp58DNemJNZ9RFe13Pe77XuwP/OcC4irt372Lz5s1SljdgwACIE8cDmyiMXr16tZQcIkhWVhby8ow1sDU1NVizZo20PHYFGjt2LLKzsw3hxcYKscGiNTWxQUPMVRTviyL5uDiTax6emrAoGL9y5QqOHTuGxsbGqC9l9uzZSE012bkSZCb379+HKN6/du2a1E0PoS68uQJ88XMpfj7DbaqqomvXroZhBw4cwJkzZ8INZ9o/KSkJixYtajbWP14Cfl4hJV2bDaIAJ67nK8OtLtDlcqUqinLHZPxNTdMMG+us5uE4CtgpwPcdO3UZmwIUoAAFKEABClCAAhSgAAUoQIFYF2BBf6x/Arh+ClCAAhSgAAUoQAEKUIACFKAABaQIsMBFCiODRFlAVdVHAJID09bV1bXbsWNHxIX4maV6MuohcrCFIdArEdg3ynyAOAlcnAgefWV2HAAAIABJREFUaWuuyHfjxo0QxdMyWrt27bBw4ULTUOvXr/efFt9am5j73LlzIQq5A9vOnTv9xfAt3TIyMjBs2DB069YNDofD8nQePHiAw4cP+4vlo9GGDBmC0aNHN5tKbDKoqKjwF/Ffv34dYhNISzeXy+W3DmxHjx7F8ePHw57e8OHDMWLECMM4sd7t27eHHS/YAHETgNnnWPRffQv40nlpqdpyoEvl+Up/qwucNm1ah6SkpKrA8bqu3/d6vYaNdVbzcBwF7BTg+46duoxNAQpQgAIUoAAFKEABClCAAhSgQKwLsKA/1j8BXD8FKEABClCAAhSgAAUoQAEKUIACUgSCFbhICc4gFIiygKZpUv7csNt2vYMzEYYCxigv57lMt3MkkNXOOPWSkhJcvHhRypqCnZB+6NAhnDp1SkoOEaSwsBBduhjrVQ8ePIjTp09LyyMrUHp6OjIzMyFOvE9JSTGEbWhogNhY4fP5ZKUMK05iYqK/GL5Pnz6Ij48Pa+yzOj9+/BiiOP3s2bPP6hrR991uN9LS0kxjiNxXr171F/O3tiY2T4wcOdIwrVu3bsHr9YY9XWEgLAKb2MywfPnysOMFGzB9+nT07NnT8O0aHzC8FKhrkpaq7QbScbt8omLczRHGivnfimFgsetzJSDrvxufq0VzshSgAAUoQAEKUIACFKAABShAAQpQQLKAlL+YkzwnhqMABShAAQpQgAIUoAAFKEABClCAAs+dAIu0nrtHxgk3IyCrMGtAqd6prh5yjnqPsSf2r/2Az2QYF33p0iXs3r1bioYoTBYFyoGtsrISxcXFUnKIILm5ucjJyTHEu3HjBt577z1peawGEifxi2JnUcQvTrx3Op3Nhjp37hz27dtnNZ3lcWJe48eP9280UBR7/2hf3NCwZcsW1NfXW55vsIHJyclYsGCB4du6rvtziuL41tpSU1MhNsKYtRUrVkBs9gi3FRUVmX7mtm3b5r+dQEYLNm+fDuQcAKpaZm+KjKVFL4aOx+UTlaRIEvK/FSPR49jWLCDrvxtb8xo5NwpQgAIUoAAFKEABClCAAhSgAAUoYLeAvX/qb/fsGZ8CFKAABShAAQpQgAIUoAAFKEABCrQSARZptZIHwWlIEZBVmNVnl96lMQ53pUwqxoJM7wz8dohx0eIE9XfeeUeKhjiJvqCgwDSW1eJks2DN5RGnkIvTyKPdnpzCLwr5zW4PCDafuro6bNq0CbW1tVGd8oQJE5CVlWV7If/Ti2pqasIHH3yAy5cvS13r0KFDMWrUKENMcSr/+++/LzWXHcEWLVqEpCRjXbew+vDDD8NOOXHiRPTv398wrqysDKWlpWHHCzYg2Lw/dxZYf0damjYdqDwPcVAUS/cZLF68OKGqqupxmwbi4mJWQNZ/N8YsIBdOAQpQgAIUoAAFKEABClCAAhSgAAUAsKCfHwMKUIACFKAABShAAQpQgAIUoAAFKCBBgAX9EhAZotUIJCQkdFy/fn1VpBPqflRvH/cI1ZHGicXxiQ7g4njzlXs8Hty5I6cCd+nSpYiPjzckEoXVosBaVotWnmDzFQXY4gT+Xr16hXQKv1kcn88Hr9eLu3ejt0clJSUFqqoiMTFR1qMIO86BAwdw5syZsMcFGyCK+UVRf2A7efIkDh8+LC2PXYHy8vL8mysCmyjmF0X94TZRzC+K+gPbw4cPsX79+nDDBe0fzH3NbeAvzklL06YDOYDka/mKpd08BQUF7R0OB/992KY/IbG7OBb0x+6z58opQAEKUIACFKAABShAAQpQgAIUkCfAgn55loxEAQpQgAIUoAAFKEABClCAAhSgQAwLsKA/hh9+G1y60+nstmHDhtuRLm10qe6sqEd9pHFidfxbQ4BpnY2rP3r0KI4fPy6FZfLkyejbt68h1rlz57Bv3z4pOUSQaOV5esLdunWDOIFfFPKnpqZGvJZdu3ZJP62+uUllZ2djzJgx4Z3K72uAXnEUTTdPQb9zHvr9a9CrbgB196F06A606wxHrzFwZM+Gkmo8FT7YfE6cOIEjR45EbCgCDBw4EOLGgcD2vJzQ36dPH0yZMsUw//r6eqxcuTJsI7FZY/Hixabj1q1bh+pqOTXg3bt3x6xZswx5HjYCQw6EPe2YHFCer1j+OzWXy5WqKIqcnVgxqc9Ft2YBFvS35qfDuVGAAhSgAAUoQAEKUIACFKAABSjwvAhY/sPH52WBnCcFKEABClCAAhSgAAUoQAEKUIACFIiGAAv6o6HMHNESiI+P77Vx48brMvJllui6jDixGOOzGcC/9DOu/NatW/6T4mU0cdK4OHE8sNXU1GDNmjUyUvhjDBgwAPn5+bbmEYXRonj/SRF/QkKClPlXVFT4i9ll3YoQyqQmTZqEfv1MHr7ZYFHEf/0gGo+8Bf3awVDCf9TH2Q5xLy5B3MhlQGLHZ46TVdQvNlq4XC5DvsbGRixfvvyZ82jpDuJGC3HjhFnTNA23b4e/F8rtdiMtLc0Qcv/+/Th79qy0JRcVFcHpdBriLTgJ7HsoLU1bDdRYnq8Y8UJc7cyZM7s7nc4bIXZnNwo8VwIs6H+uHhcnSwEKUIACFKAABShAAQpQgAIUoEArFWBBfyt9MJwWBShAAQpQgAIUoAAFKEABClCAAs+XQLCCfha4PF/PMdZmq6rqOXFgduC6FUUZ6PF4LsjwyCzRawEkyYgVazGy2gE7R5qvWpwELk4Ej7S1a9cOCxcuNA2zYcMGPHjwINIU/vHNnUK+ceNG3L9/31Kerl27IiMjA7169TItiLYUFPDblpeXQ9xUUFlZaTWMpXHTpk3zr+eZrakRvqMr4Nvzg2d2fVaHuKHzEDf5r4C45uuV9+zZgwsXIvvVEBcXh2XLlplOqbi4OOrez7Ix+35BQQHS09MN3xI3Z4gbNMJtL774IsRXYLt27Rp27NgRbrig/YNtFPlhOfDVy9LStNVAj8rzlQ5WFzd79uy+TU1Nl0zGX9I0LfTrMqxOgOMoIEGA7zsSEBmCAhSgAAUoQAEKUIACFKAABShAAQoEEWBBPz8aFKAABShAAQpQgAIUoAAFKEABClBAggALXCQgMkTUBVRVPQEgJzCxoig5Ho/nlIwJZZbooiL82cd/y0jWBmMcHA30MDlofteuXbh8WU4FbmFhIbp06WLQO3jwIE6fPi1Ndfbs2UhNTTXEO3z4ME6ePBlSHnHqvjiF/8lJ/GKjgKx29+5dXL9+3V/IL25BaIk2btw4DBo06BmpdTRd3IlG7f/InaIzGc4lv4TSKfhmAl3XIU6hj/S2ghkzZvifYWA7deoUDh06JHddNkTLyclBbm6uIbJw8Xg8YWcUG1NUVTWMk31rgbj1QRT1B7bztcDUI8GnnZEAiK+eiUBmItAh7qO+jTpQ7QOqGj/6530fcOoRcL8xbILnYcCd8nylq9WJzp49e1BTU9MZk/FnNE0bbDUux1EgmgJ834mmNnNRgAIUoAAFKEABClCAAhSgAAUoEGsCLOiPtSfO9VKAAhSgAAUoQAEKUIACFKAABShgiwALXGxhZVCbBVRVPQhgVGAaRVFGeTyewzLSZ5boNwF0kxErFmP85wDg9e7GlYtT0sVp6TKaKEwWBcqB7caNG3jvvfdkpPDHGDFiBIYPH26IV11djXfffReiWNysiU0APXv29BeAi8JnRZHzx9riFP6Kigp/Ab8o5K+rq5O2ViuBsrKykJeX1+xQ/c4FNG7+G+hVFVZShDQm3v2fcPSfErSvz+fD2rVrI/IaPHgwxowZY8ghboQQN0O09iY2wIiNMGZt1apVlmyKiorgdBpvSNi6dav/cyqjifhLliwx/RnKOwRcefxRlhEdgEmdPvoalwIkOcLLfrEWKK0GDlYB2+8D1/8nbnhRWl3v8vJ8pafVWRUUFAxzOBzHTcYf1zTNeD2D1UQcRwEbBfi+YyMuQ1OAAhSgAAUoQAEKUIACFKAABSgQ8wJy/uYj5hkJQAEKUIACFKAABShAAQpQgAIUoECsC7DAJdY/Ac/n+lVVLQFgVkGcr2malGrxzBL9KoDgR34/n3RRm7UrFXgz25iutrYWq1evljKP9PR0FBQUmMZ6++23IQq4ZbS0tDS43W7TUNeuXcO+ffsg1iWKjjMyMtC7d29/Eb/MU/jv3bv3cQH/zZtir0nraB07dsTcuXOb3azg2/dj+A7+KioTjp/5j3BkG0+Mf5JcbMJYt26d5bmkpKRg3rx5puPXrFmDmpoay7GjNXDBggVITk42pCspKcHFixfDnoY4OV+coB/YxC0Z4rYMWW3WrFno3t24S+ifLwE36oG/6wP0S5KVDRDbdA5UAWtvAevvPNen939Ynq8MsCpTUFAw2uFwlJqML9U0bazVuBxHgWgK8H0nmtrMRQEKUIACFKAABShAAQpQgAIUoECsCbCgP9aeONdLAQpQgAIUoAAFKEABClCAAhSggC0CLHCxhZVBbRZQVXUbgOkmaaZrmrZDRvqMEv28AmTJiBWLMdrHAWfHma9806ZNEAXqMlqw08F37NgBUWwvq7lcLnTrFvzChvv376Nz586y0qGhoQHipgFxAr/4EhsGWmObP38+2rdvH3Rqvj0/hO/wb6I69fiCf4Nj4MygOY8fP46jR49anpMo6BeF/YFt//79OHv2rOW40Ro4YcIEDBw40JDu0qVL2L17d9jT6N+/PyZOnGgYJ/vWgiFDhmD06NGGPNU+oENc2NMOe4B2F/jPK8C51vmj2Nx6TpfnK0PDXvD/DFBVVWyeE5voAluJpmnGB281EcdRwEYBvu/YiMvQFKAABShAAQpQgAIUoAAFKEABCsS8AAv6Y/4jQAAKUIACFKAABShAAQpQgAIUoAAFZAiwwEWGImNEW0BVVQ8As2O4VU3TvDLmk1minwCQIyNWrMZYlQPkdTSu/vDhwzh58qQUlilTpqBPnz6GWKKwWhRYy2ri5P2ZM4MXicvIIzYFiOL98vJyiFP4dV2cEd56W3Z2NsaODX5At6/kB/AdeatFFuBc+haU1P6muYWruCWirq7O0tzGjBmDwYMHG8aKZ7d9+3ZLMaM5SPy8iJ+bwCY2kaxYsSLsqSQlJWHRokWm42TeWiBug3j55ZfDnp/MAT4dWH4T+MZV4FaDzMi2xjpcnq+MsprB7XZP1XXdbKPcdk3TZliNy3EUiKYA33eiqc1cFKAABShAAQpQgAIUoAAFKEABCsSaAAv6Y+2Jc70UoAAFKEABClCAAhSgAAUoQAEK2CLAAhdbWBnUZgFVVdcBmGeSZp6maetlpM8s0Q8DGCkjVqzG+Hwm8OW+xtVXVlaiuLhYCktWVhby8sQB0p9sjx49wtq1a6XkeBKkoKAA6enp0mI2Njb6T+EXBfziNoGamhppsaMRKNjtCCK3r/QX8O3/aTSmYZ4jPgkJf7QBSDC/PUDcECFuirDSgm3uEM9z+fLlVkJGdYzT6YR4dmbN6/Xi1q1bYc/H7XYjLS3NMG7fvn04d+5c2PGCDQh2O4K0BCEGetwE/Kgc+PrVEAe0ZDcde8snKsZfkiHOye12F+i6brZRTtM0zR1iGHajQIsK8H2nRfmZnAIUoAAFKEABClCAAhSgAAUoQIE2LsCC/jb+gLk8ClCAAhSgAAUoQAEKUIACFKAABaIjwAKX6Dgzi1wBVVXFMdJLTKIu0TTtHRnZMj/Q90DBBBmxYjXGkGTgvRHmqxeFz6IAOtLWrl07LFy40DTM+vXr8fDhw0hTfDxe5Jo0aRK6d+9uOaY4hV8U8FdUVPi/ntfW3On8+r3LaHh7WYsvTen6ApxLfgnA/K8Tdu7ciStXrlia59KlSxEfH28Yu3Xr1ufiub700kvo0aOHYf4nTpzAkSNHwjYZMWIEhg8fbhh39epVvP/++2HHCzZg1KhREJ+9uLi40GPWP4J+90PoD65Cr6oAxM0XjngoSR2BRPGVAqVLXygdwv+5LqsB/uIccKoV78XRgR0V+cr00ME+2VNV1QUAVpuMX69pmtnGOqupOI4Ctgnwfcc2WgamAAUoQAEKUIACFKAABShAAQpQgAJB/gSeMBSgAAUoQAEKUIACFKAABShAAQpQgAJhCbDAJSwudm4lAqqq/hrA6ybTeV3TtN/KmGbPEn2HDkyVESuWYxweDaQnGAV27NjhP5VeRissLESXLl0MoUpLS1FWViYjxSdijBw5EsOGDQsprs/n+/gU/uvXr6O6ujqkca2906JFi5CUlGQ6zYbln4J+92KrWEL81L+BI+cV07nU1dVh1apVluY5ffp09OzZ0zD29OnTOHjwoKWY0Rw0ZMgQjB492pDy7t272Lx5c9hT6dq1K1RVNYyTfWvBhAkTMHDgwGbnp1fdQNPxVdDvnId+5wL0mjuhrSexIxw9hkHpngPHCwVQOhmfb7BA37gKfFvOr7PQ5hpeL295vmJ8OCHGcLlcn1UUxey6jbc0TftUiGHYjQItKsD3nRblZ3IKUIACFKAABShAAQpQgAIUoAAF2rgAT+hv4w+Yy6MABShAAQpQgAIUoAAFKEABClAgOgIscImOM7PIFXC5XD9RFOVPTKJ+VtO0n8vIllmibwAwR0asWI7xrSygKN0ocPbsWezfv18KTW5uLnJycgyxxEn427Ztk5IjMEiHDh3Qv39/9O7dG6mpqZ/4trgVQOQWBfzP8yn8weBSUlIwb575wdxNV/ahceMbtphbDZrwGa//FHazJj6D4rMYbhs0aBDGjRtnGCaevbgZorW3Tp06Ye7cuabTXL16NWpra8NewpIlS5CQYNy9U1xcjMrKyrDjBQ5IT09HQUFB8Dj11fDt/TF8J8wOkw8//UeF/bMQl+0O+vl5OuqRauCL54AP68LPZfOIdeX5ynyrOdxu99/quv6fJuO/q2naX1qNy3EUiKYA33eiqc1cFKAABShAAQpQgAIUoAAFKEABCsSaAAv6Y+2Jc70UoAAFKEABClCAAhSgAAUoQAEK2CLAAhdbWBnUZgG32/1fuq7/L5M0/0vTtG/JSJ+5R38TOj4tI1Ysx5ibBvxokFHg0aNHWLt2rRSa7t27Y9asWaaxli9fDnFKuJ0tPj7+46J+UdAtTn5vy23UqFEYOnSo6RLr33QDdQ9a1fIdffMQX/hN0zk9fvwY77zzTtjzbd++PebPN6+RXrdu3XNxE4OYv1hHYNuzZw8uXLgQtsmkSZPQr18/w7hTp07h0KFDYccLHLBs2TLExcWZx6l/hIZVfwz9/tWI8xgCJLRH3IiliBu5DHAmNxu/pgn4TBmws3X9CPy8PF/5rFUYt9v9NV3X/yZwvKIo/+TxeP7ValyOo0A0Bfi+E01t5qIABShAAQpQgAIUoAAFKEABClAg1gRY0B9rT5zrpQAFKEABClCAAhSgAAUoQAEKUMAWARa42MLKoDYLqKr6vwF8PTCNrutf83q9fycjfWaJ/g0Afy0jVizH6BgPnB5rLiBOMhcF8DJaUVERnE6nIdT27dv9J+WzyROYM2cOOnfubAioP7qFhl+Zn9wvL7u1SM5FP4OSbr4JYe/evTh//nzYgcUJ9+Kk+8B24MABnDlzJux40R4gbhgQNw0EtitXrmDnzp1hT2fAgAHIz883jLt//z42btwYdrynBwT7zPn7ND5G/W8WArV3I8rxzMGJKYgb/YeIG/nqM7uKk/rX3n5mt6h0UID/uJ6v/L3VZKqq/gzAZwLH67r+Ra/X+wOrcTmOAtEU4PtONLWZiwIUoAAFKEABClCAAhSgAAUoQIFYE2BBf6w9ca6XAhSgAAUoQAEKUIACFKAABShAAVsEWOBiCyuD2iygquofAvilSZpfapom5VT9zBLddNOAzUtrk+HXDwNGpxiXVlpairKyMilrnjp1Knr37m2IJQqrRYE1mzyBYCelN118H43a/5GXSGIkpWNPOD9lfhJ/bW0tVq9eHXa2YDcViA0kYiNJa289e/bE9OnTDdNsaGjAihUrwp5+YmIiFi9ebDpuzZo1qKmpCTumGJCbm4ucnJygYxvXfR5N5UcsxbYySOk2GPEF/wqlU6+gw3UA//Ah8IsbVjLIHaMDb1TkK9+2GlVV1TUAzK6jWKZp2nKrcTmOAtEU4PtONLWZiwIUoAAFKEABClCAAhSgAAUoQIFYE2BBf6w9ca6XAhSgAAUoQAEKUIACFKAABShAAVsEWOBiCyuD2izgdrvduq5vNkmzWdO0QhnpMz/QPw0Fb8qIFesx3ugF/LWx1h7l5eXYtm2bFJ4XXngB48ePN8Sqrq7GunXrpORgECAuLg6ioN+sNRb/E5rOFbdaJufCn0DpPsx0fh6PB3fu3Alr7j169MBLL71kOubtt9+Gz+cLK160O8fHx2Pp0qWmaYuLi1FZWRn2lGbPno3U1FTDuH379uHcuXNhx+vevTtmzZoVdJzvyO/gK/l+2HEjHhCXgLgJn0PciKJmQ/39h8CvWrioXwdeq8hXfmd1zaqq7gAwNXB8U1NTwZYtW1rvD7zVBXNcmxTg+06bfKxcFAUoQAEKUIACFKAABShAAQpQgAKtRIAF/a3kQXAaFKAABShAAQpQgAIUoAAFKEABCjzfAixweb6fX6zOvqCgYLTD4Sg1Wf9BTdPGyHDp+YFeqCvYKCNWrMcY2QHYNNyoIAqeReGzjJacnIwFCxaYhnr33XdRVVUlI03Mx0hLS4Pb7TZ1qP/JdKDxcas1Ujr3hfNV889bRUUFtm7dGvbcRUG8KIwPbGKjitiw0trbzJkzkZGRYZjmyZMncfjw4bCnP2LECAwfbvxhv3LlCnbu3BlWPIfDgaKiIv8mErOm37mIhhWfCium7M6OfhMRX/BvQHySaegmAK+dAnY+kJ059HgK8NL1fCX8D/f/pHC73cd1XTfshNF1fbTX6z0U+kzYkwItJ8D3nZazZ2YKUIACFKAABShAAQpQgAIUoAAF2r4AC/rb/jPmCilAAQpQgAIUoAAFKEABClCAAhSIggALXKKAzBTSBQoKCno7HI4rJoGvaprWR0bCnrv1CboDe2TEYgzg1Figk7Hu2V9ELYqpZbQ5c+agc+fOhlClpaUoKyuTkeK5jdGuXTuIL0VRUFNTg9raWktr6d+/PyZOnGgcW1+N+p8VWIoZzUHOol9BSXvBkLKpqQm/+134h5hPnToVvXsbr584c+YMDhw4EM2lWco1ePBgjBlj3AN1//59bNwY/n6mbt26weVyGebS2NiI5cuXhzXHYD/P/iCNj+HfQNIKmtJ1EOLnfBNKcprpbGqagJePA6drWmayig8jr09WjlrNrqrqdQCZgeMdDke/zZs3X7Yal+MoEE0Bvu9EU5u5KEABClCAAhSgAAUoQAEKUIACFIg1ARb0x9oT53opQAEKUIACFKAABShAAQpQgAIUsEWABS62sDKozQKLFy9OqKqqMjsKvF7TtEQZ6Xt/oGf5FJyXEYsxgB+8ALzS1Shx+vRpHDx4UArRqFGjMHToUEMscVK6ODE9llr79u3Rs2dP/1f37t0Np8g/fvwYH374Ic6dO4cHD0I/PnzIkCEYPXq0gVJ/WIGG3y5s9cSOzFzEv/ID03nu27fP7xFOGzhwICZMmGAYUl1djXXr1oUTqkX6pqSkYN68eaa5V69ebWnjx5IlS5CQkGCIWVxcjMrKypDWGexn+cngxnVfQFN5+DcIhJTcQielQzriC/8LStpA09Hl9UDhMeBmg4XgEQ5xNiLz8hTF8q4pVVXFv2sND7Suri5lx44d1RFOj8MpEBUBvu9EhZlJKEABClCAAhSgAAUoQAEKUIACFIhRARb0x+iD57IpQAEKUIACFKAABShAAQpQgAIUkCvAAhe5nowWPQFVVUUVcsfAjI2NjZ3fe++90CuUg0y56249JcGBh9FbUdvOtLgb8G2TWteHDx9i/fr1Uhbfo0cPvPTSS4ZYPp8PK1euhPhnW20OhwPp6enIzMz0F/F36tQppKUKk5KSEly+HNpB2zk5OcjNzTXE1h9cRcNbRSHlbOlOCZ/dAiR0MEyjqqoK7777bljTS05OxoIFC0zHiM+1+Hy39ibmL9YR2KxscBAxJk+ejL59+xrinTx5EocPP7sIX3yOCwqC3/bgO/Qr+Pb+uPWxJqbAuehnUDoZb2wQk935AFh2KvrTLs9XLP992ty5c5MbGhoemcxa1zTNEf3VMCMFrAnwfceaG0dRgAIUoAAFKEABClCAAhSgAAUoQIFQBCz/AWQowdmHAhSgAAUoQAEKUIACFKAABShAAQrEigALXGLlSbe9dbrd7rO6rr8QuDKHw5G9efPmszJWnFmim55MLCN2rMVIcwLHxpives2aNaipqZFCsnTpUsNp9CKwOKFfnNTflpoowhbF+6KIPyMjw3Tdoa73xIkTOHLkyDO7Dx8+HCNGjDD00+9dQsPbrz5zfGvoEDf97xA35GXTqbzzzjsQtxeE0+bMmYPOnTsbhpSWlqKsrCycUC3Sd+zYscjOzjbkFps8du3aFfacsrKykJeXZxh3//59bNy4sdl4YmNKUVER4uLiTPvpdy6iYcWnwp5TtAYoKRlwLv45kGT8PIg5/FEZUHwvWrPx57lXnq+kWs3odrt76bp+1WT8DU3TMqzG5TgKRFuA7zvRFmc+ClCAAhSgAAUoQAEKUIACFKAABWJJgAX9sfS0uVYKUIACFKAABShAAQpQgAIUoAAFbBNggYtttAxss4CqqrsBTDRJM1nTNPG9iFtmiX4NQM+IAzGAX8D7IjCsvRHD6kngZqzTpk1Dr169DN86c+YMDhw48Fw/CUVR0K1bN38Rv/gyKyKPZIHipP6LFy82G+LFF1+E+Aps+oNraHhrSSTpozc2qRMS/thjmu/8+fPYu3dvWHMZNWoUhg4dahhTUVGBrVu3hhWrJTqLz9L06dMNqW/fvg1N08KeUlJSEhYtWmQ6btWqVairqwsaM9jmCP+Axseof9MNNAYfH/ZkbRjs4T+iAAAgAElEQVSgpA+G85UfAvGJhujXHwP5h4FG3YbE5iHLyvOVIVazqao6FsB+k/EnNU0bZjUux1Eg2gJ834m2OPNRgAIUoAAFKEABClCAAhSgAAUoEEsCLOiPpafNtVKAAhSgAAUoQAEKUIACFKAABShgmwALXGyjZWCbBVRVXQNgfmAaXdcXeb3e1TLSZ5bohwGMlBGLMYC/7QN8yWR7xNWrV/H+++9LIRo0aBDGjRtniFVdXY1169ZJyRHNIKI4WmxQeHIKv9PptC39w4cPsX79+mbjB/PVa++j4RezbZub7MDO11ZA6dTbELa+vh4rV64MK116ejoKCgpMxyxfvhyNjY1hxYt25/j4eIibLQJbJD8zs2fPRmqq8WB4sVlCbJowa7m5ucjJyQm6/MZ1n0dT+bNvkYi2n1k+R7+JiHd/DVAchm9/7Qrw3etRm+XO8nxlqtVsqqouBmD4gVAUpdjj8Zh/6K0m4zgK2CjA9x0bcRmaAhSgAAUoQAEKUIACFKAABShAgZgXYEF/zH8ECEABClCAAhSgAAUoQAEKUIACFKCADAEWuMhQZIyWEFBV9UcA/iwwt6Ion/d4PD+UMafMEl1UgM+TEYsxgPEdgTUm9boNDQ1YsWKFFKL27dtj/nzDPg9/7HfffRdVVVVS8tgZRBSIiwJ+cXJ6ly5dpKQSxjdv3vSvX8RNSUkxjbtz505cuXIlaM60tDS43W7j930NqP+x5bphKWsMJ0jc8IWIm/y/TId4vV7cunUrnHAoKiqC2WaL7du34/r16FVvhzXppzqLgn5R2P90ExsRxIYEK23kyJEYNsx4gLv4bInPWGBrblOE6Os78jv4Sr5vZSotNiZ++t/DMWSOIX9dE5B3CLjZYP/UdGBVRb4iivItNbfb/de6rn8jcLCu6z/1er1/aikoB1GgBQT4vtMC6ExJAQpQgAIUoAAFKEABClCAAhSgQMwIsKA/Zh41F0oBClCAAhSgAAUoQAEKUIACFKCAnQIscLFTl7HtFHC73f+q6/o/mOT4Z03T/kVG7owS/VsK8IaMWIzxkcCZcUCHOKPGli1b/AXnMtrcuXPRqVMnQ6gDBw7gzJkzMlJIjSFO4RdF9k9O4U9ISJAS//79+/5icvEVaCtOlBdF1IFN9BPPIlgLdpq76F//3/lS5h2tIAl/vgtwGD+MlZWVKC4uDmsaU6ZMQZ8+fQxjzp49i/3794cVK9qdgxXTh3JjQ7C5BotptnnH4XD4N0TExZn8YgCg37mAhhWvR5sl4nxKSg84X3vH9DP27WvAN65GnOKZARTg29fzFcv/DlNVVeyi+EJgIl3Xv+z1ev/9mRNgBwq0EgG+77SSB8FpUIACFKAABShAAQpQgAIUoAAFKNAmBVjQ3yYfKxdFAQpQgAIUoAAFKEABClCAAhSgQLQFWOASbXHmkyXgcrm+qCjK9wLj6br+ptfr/YyMPJkl+hcBGHLIiB2rMX6aDcxONa7+xIkTOHLkiBSW0aNHY8iQIYZYorBdnJjeGlq3bt0+PoU/NdUExMIkxYnqFRUVKC8vx7Vr11BbWxs0SteuXaGqqun3xW0JovA6WHv11VchirADW8OKP4B+57yFmbfMkPiXvwNHr7GG5Lqu46233gprUllZWcjLyzOMefToEdauXRtWrGh2zsjIwPjx49GhQwdD2pMnT+Lw4cOWpxPs1oLAzTtz5sxB586dzfM0Pkb9z2YBTY2W59GSA+NnfBmOwYWGKVTWA6MPArr9k/tieb7yA6tpVFXdCMCwAF3XX/N6vb+zGpfjKBBtAb7vRFuc+ShAAQpQgAIUoAAFKEABClCAAhSIJQEW9MfS0+ZaKUABClCAAhSgAAUoQAEKUIACFLBNgAUuttEysM0Cqqq+DOBdkzS7NE2bIiN9jz2626Fjs4xYjPGRwKe6A18bYNS4d+8eNm3aJIVJFCnPnDnTEMvn82HlypUQ/4x2E6fui1P4xZeYX2JiopQpiFP4RQG/2Kxw69YtNDU1hRx33rx5SElJMfTftWsXLl++HDTO4sWLTefvO/AmfAd+FnL+lu7o6DYI8Yt/aTqNgwcP4vTp0yFPUdyysGjRItP+GzZswIMHD0KOZWdHccOC+Pw9uREiOTk5aDpN03D79m3L0wl2a8HTGwVyc3ORk5MTNEfj2s+jqULORh/LC4lgoNKpN5yvrTCNsPQUsMvuj4UDBeUTlPCum3hqtqqqngBgeEBNTU0Tt2zZUhIBDYdSIKoCfN+JKjeTUYACFKAABShAAQpQgAIUoAAFKBBjAizoj7EHzuVSgAIUoAAFKEABClCAAhSgAAUoYI8AC1zscWVU+wUKCwuH+Hy+U4GZdF2v9Hq9PWTMIHO3ng0HymTEYoyPBHokAAdHm2usWrUKdXV1UqiWLl0KUbwc2LZt2+YvgI9GE0X8L7zwAvr06YO0tDQpKcUp/Ddu3Pj4FP6amhrLcceOHYvs7GzD+IsXL6KkJHitbmFhIbp06WIYp1ccRcPaz1meT0sMdP6xB0pSJ0Pq6upqrFu3LqwpBXM5dOgQTp0y/KoKK3YkncXp95mZmf4i/u7du4cU6uHDh1i/fn1IfYN1CnZrwZPNO2Ius2bNCprDd+g38O39YURzaA2DnUvfgpLa3zCVX9wAvvKhvTP0+ZBVOVm5aDWLqqriF0y7wPE+n69ncXFxdH6RWp08x1HgKQG+7/DjQAEKUIACFKAABShAAQpQgAIUoAAF7BNgQb99toxMAQpQgAIUoAAFKEABClCAAhSgQAwJsMAlhh52G1vq4sWL46qqqhrNlqUoSpLH43kc8ZK36/GZiagHwD+PjBjz9wF2jAReMJSIwl9ELorJZbTp06f7C5gDW1lZGUpLS2WkCBpDnNY+dOhQfzG/0+mMOJcorhYn8IuNCJWVlWGdwt9cclHkPWPGDEMXsalCbK4I1vLy8iCKtQ3t8UPU/1yNeL3RDBA3+a8QN9z8ZP1wN5iMHDkSw4YNM0xfPLPiYsuHpIfNITay9OjR4+Mi/vbt24cVo6GhAZs3b0ZVVVVY4wI7N3drwdq1a/Hyyy8jLi7ONId+5wIaVrweUf7WMjhu3J8ibswfGaZz/BGgHrN1lr7yfMW4qynElDNnzkxzOp1mVzQ0apqWAEAPMRS7UaDFBfi+0+KPgBOgAAUoQAEKUIACFKAABShAAQpQoA0L8C/Q2vDD5dIoQAEKUIACFKAABShAAQpQgAIUiJ4AC1yiZ81M8gVUVRXV34ajj3VdH+31eg/JyJj5gX4FCnrLiMUYHwn8Y1/gzzKNGpcuXcLu3bulMA0aNAjjxo0zxJJx8nhzExTF07Nnz0ZiYqLldfh8Pn/hvijiF1/itHg7miimXrZsmWloUdB99+5d0++JjRJiw4RZq//RVKCpwY7p2hMzoT0SPrvFdM/Os24qCJxQt27d4HK5TOe5YsUKiEJ5u1qnTp38BfziKyMjI6I07733nv8WCBkt2K0FwiLoZpfGx6j/2SygyXS/loxpRTWG0nUQnEt+acjZBOCFfUCd+B/2tDPl+cpgq6ELCgpGOxwOw+4nRVHOeTyeQVbjchwFWkKA7zstoc6cFKAABShAAQpQgAIUoAAFKEABCsSKAAv6Y+VJc50UoAAFKEABClCAAhSgAAUoQAEK2CrAAhdbeRncZgFVVb0ACgLTKIqy1OPxrJCRPqNE364A02TEYoyPBKZ2Bn43xKghinxF4bOMlpycjAULFpiGWrNmDWpqamSk+UQMUSAvivlFcXW4TZyG/vQp/KKoPxpNnNAvisAD29GjR3H8+PGgU3jttdegKMY/pm/c9f/QdPydaExdWg7nsregdDHsC/IX4If7eSwqKjItVN+5cyeuXLkibc7is/b0KfwdOnSIOLb4/B06dAgPHjyIONaTALm5ucjJyQkjno7GtZ9HU8XRMMa0/q7O11dDSTFutJhxFDgj/1fRE5CN5fnKXKs6qqqKX6CrTf79WuzxeAz/3rWah+MoEA0Bvu9EQ5k5KEABClCAAhSgAAUoQAEKUIACFIhVARb0x+qT57opQAEKUIACFKAABShAAQpQgAIUkCrAAhepnAwWZQGXy/U9RVG+aJL2HzRN+6qM6WTu0d+Ejk/LiMUYvxe4OB5IdBhFPB4P7ty5I4Xq5ZdfRseOHQ2x9u/fj7Nnz0rJ8XSQSZMmoV+/fiHHLS8vh/gShdSioL8lWnZ2NsaOHWtIfevWLXi9Yr+MeZs/fz7EbQSBTa88iYbVf9ISS7Gc0zGkEPHTv2w6fuvWraioqAg59uTJk9G3b19D//Pnz2Pv3r0hxzHrmJKSAnE7wpOT+CMK9tRgsb5jx45BPHPZLT09HQUFodd++w79Br69P5Q9jRaPFz/ve3D0HG2Yx9zjwCF7LuCAAnz7er7yhtXFq6r6VwC+afgZ1/Wfer3eP7Ual+Mo0BICfN9pCXXmpAAFKEABClCAAhSgAAUoQAEKUCBWBFjQHytPmuukAAUoQAEKUIACFKAABShAAQpQwFYBFrjYysvgNguoqvolAN8JTKPr+q+9Xu8fykjfc4/+ZV2HlM0BMubTVmL8ejAws4txNaKwWHzJaGPGjMHgwYMNoUQB/fbt22Wk+DhGczcCPOlUXV398Sn8N27cQLRO4W9uoaJIfN68eaZdxOn04pR6s5aXl4esrCzjt5oaUf+jKVJtoxEs4c93Ao54Q6rbt29D07SQpzBgwADk5+cb+tfV1WHVqlUhxxEdxSn83bt39xfwi0J+8axktNraWv9GkidfwZ6xjFziFgdxa0F8vNHW8Hv7zgU0rHhdRtpWF8O55JdQug4yzGvZKWCnvAsRAuN/sTxf+YFVDFVVvwvgLwLHK4ryFY/H83+txuU4CrSEAN93WkKdOSlAAQpQgAIUoAAFKEABClCAAhSIFQEW9MfKk+Y6KUABClCAAhSgAAUoQAEKUIACFLBVgAUutvIyuM0Cbrfbrev6ZpM0ezRNM1bVWphP5gf6Uih428JQDmlG4NM9gK/2N3Z41snw4aBmZGRg5syZhiGNjY1Yvnx5OKGe2Xfo0KEYNWqUab8zZ874bwR48MC+yt1nTrCZDqKg36xYfPfu3bh06ZLpyM6dO2POnDmm32vc8Aaaru6LZEpRHxtf+F9w9DX+ytB1HW+99VbI80lKSsKiRYtM+xcXF6OysrLZWB06dPAX74svUcwvivplNPFz9eQ2iLt378oIGXKMKVOmoE+fPs33b6xD/U9mhBzzeevo/NQqKB0zDdO284R+OFBQPkEptmqlqqrYyeIKHK8oyqc8Hk/oPxRWJ8BxFJAowPcdiZgMRQEKUIACFKAABShAAQpQgAIUoAAFAgRY0M+PBAUoQAEKUIACFKAABShAAQpQgAIUkCDAAhcJiAzRYgJutztL1/XzJhO4o2laVxkTy9irj1aaUCojFmP8XqBfEvBBrrnIypUrUV9fL4Vr6dKlpqeDb926FRUVFVJyiCButxtpaWmGeGVlZSgtbd0fn2A3GVy8eBElJSVBjYLZNl3YhkbvV6TZRiOQkjoAzqW/NU115MgRnDhxIuRpBPss3LlzBx6PxxBHbDwRBfziJP6OHTuGnKe5jo8fP/bfBiG+xOdc1s+TlcmJmxzEjQ7Bm47GtV9AU8URK+Fb/5j4RCR8xgvEJRjmOuwAcK/RniU0Keh/I08x35ETQkpVVa8DMOxCcDgcYzdv3ty6f6mFsD52iS0Bvu/E1vPmailAAQpQgAIUoAAFKEABClCAAhSIrgAL+qPrzWwUoAAFKEABClCAAhSgAAUoQAEKtFEBFri00QcbI8tavHhxXFVV1WMAhmOsFUXp5PF4HkZKMbpUd1bUow6AI9JYHP9JgZJcoG+SUWXXrl24fPmyFK7p06f7i6UD26lTp3Do0CEpOUQQcSq7OJ09sK1ZswY1NTXS8tgRSBSSz5hhPB1dFIW/8847QVMWFBQgPT3d+H1fPep/PM2Oqdoa0/npjVDapRpyPHr0CGvXrg0598CBAzFhwgTT/tXV1bh27Zq/wD41NRU9evQw3XAScrKnOt6+fdtfwC9O4hebB1pLa+42BzFH3+G34Nvzg9YyXenzcAycifiCfzPEfdgIDDkgPd2TgL7yfCXeavRXXnmlc11d3T2z8bdu3Uo4ePBgg9XYHEeBlhDg+05LqDMnBShAAQpQgAIUoAAFKEABClCAArEiwIL+WHnSXCcFKEABClCAAhSgAAUoQAEKUIACtgqwwMVWXgaPgoCqqmcADApMpev6eK/Xu1/GFHqW6Md1YJiMWIzxe4H/2x/4ox5GkQsXLmDPnj1SqLKzszF27FhDrAcPHmDDhg1Scoggc+fORadOnQzxVqxYgYaG1l37GhcXh2XLlplaiBPlgxWH9+nTB1OmTDEd17Dpb6Bf3i3NNxqB4vK+gLjc10xTrVu3DqIYP9Q2f/58tG/fPtTulvqJTQGieP/JSfwteQp/cwsoLCxEly5dTLvodz9Ew3Jzc0sorXBQvPofcAyYapjZ2tvAF8/ZM2EFOHE9XxluNbrb7Z6q6/qOwPGKopzzeDyGf99azcNxFIiWAN93oiXNPBSgAAUoQAEKUIACFKAABShAAQrEogAL+mPxqXPNFKAABShAAQpQgAIUoAAFKEABCkgXYIGLdFIGjLKAqqobARQGplUU5VMej+ctGdPpWaL/WgdelxGLMX4v8FIX4FeDjSK1tbVYvXq1FKqUlBTMmzfPNJY4dV2cvi6jBTutvri4GJWVlTJS2BpDnNAvTuoPbMeOHYP4CtZeffVVOBzGyyv0m6fQsOqzts5ZenBHPBL+/H0Axr9+EDdGiJsjQm1ZWVnIy8sLtXvI/cTmClHEL75u3boV8riW6jhkyBCMHj06aPqGdV+AXn64paZnf15nMhI+owEO42H5ny4DtpiegR/5tHTg1xX5yh9ajeRyub6oKMr3TP69utrj8SyyGpfjKNBSAnzfaSl55qUABShAAQpQgAIUoAAFKEABClAgFgRY0B8LT5lrpAAFKEABClCAAhSgAAUoQAEKUMB2ARa42E7MBDYLqKr6LQBvmKT5F03T/llG+p579Dd0HSIPm0SBJAdwYbx5wE2bNuHePTnVrqKgXxT2B7b9+/fj7NmzUlYkTqoXJ9YHtpMnT+Lw4dZfsBzsJgNRQC5O6Q/Wgm0EgN6E+p/MAHz1UnyjFcS55NdQug40pGtsbMTy5cvDmoa4GUK4RtLEqfsVFRX+U/hFEX9dXV0k4aI6Njk5GeKmAkUx/+scvfIkGlb/SVTnFO1kjuzZiJ/5FUPaah+Qc+D/Z+9MwKOq7v7/PTOTgUBYAoQlLLKIgIBAAYGwCLLMBERAFkGpS1urdvFt+3Z5Xd6q/Vd9u7xd7Ntat6KtGEAWUSATEAGBgMimgCCbgBD2sARIyCzn74nEQu6d/c7MnZnveZ48E3PP+S2fc4O5537P7wAeGaOIBB4pGaAV5Ifqzel0vgjguzr9n3K5XE+Haof9SMAsBPi8Y5aZYBwkQAIkQAIkQAIkQAIkQAIkQAIkQAKpSICC/lScVeZEAiRAAiRAAiRAAiRAAiRAAiRAAiQQdwIUuMQdOR0aTCA/P/9hKeXfdMzOd7lcE41w12KtHCIEVOluNoMJzL4RGNRAa1SJ4JUY3ojWp08fdO6sPQrg8OHDWLlypREuquwrPzXb2bNnsWiROkTC3C3QSQZz5871KyTPzs7GmDGaAzKqkvVueAXejf8wd+I1orO0Hwqb81ndmFesWFElrA+ndevWDT179gxnSNVGlmoB/4kTJ8Iaa6bO48ePR1ZWlm5Isuwo3P8y5J9nM6WsiSVj8gyIHO2mjrdOAj/aG7vQhUTekYFiXaQenE5nMQC9IyYmulyu+ZHa5TgSSBQBPu8kijz9kgAJkAAJkAAJkAAJkAAJkAAJkAAJpAMBCvrTYZaZIwmQAAmQAAmQAAmQAAmQAAmQAAmQQMwJUOASc8R0EGMCTqdzEIDVOm6+cLlc2pLpEcSTu1HWQSUuRjA05Ye0rQ10rgN0zASOVwKHK4Fjl4H9IRYSfygX+O/rtJiOHz+OZcuWGcIvNzcXqpJ8zRZJ1XV/AQUSxM+fPx+XLl0yJJdYGvEnwF67di0+//xzv64nT56MWrVqaa7Liyfhfn1cLEOOiW37gysBq11ju7S0FEuWLAnbZ9u2bdG1a1eozQ96ze12V1XhVxX41SaTZKrC7w+G2sSgNjPoNnV6w78mABdOhs0ymQZYWn4DtnH/pxvy3TuBlWdjlo3PAmQdzhPlkXpwOp3q/3d1ao73er03LFu2bE+kdjmOBBJFgM87iSJPvyRAAiRAAiRAAiRAAiRAAiRAAiRAAulAgIL+dJhl5kgCJEACJEACJEACJEACYRKQUrYFoL6G1hhaLRNT11Sr+al+duCqMdXfX/2zg1euq59VfQkhrr4eZrTsTgIkQALmIECBiznmgVFETmDy5MmZZWVlFwBYalrx+XzNli5dakiJ65bFcp8E2kceaeqM/EYW8PM2QN96QG0N9X/nWXwOmH0SWHQaqPDp59+pDvB+D/1rs2bNghLdR9usViumTZuma+a9997DsWPHonVRNX7cuHFQwv6a7cMPP8SePebXwPbt2xedOmmriR84cABr1qzxy6h3797o0qWL7nX3G5Mgz5cYwjdeRmzO52Bpf4vGnZQSM2fOjDiM+vXrV4n669atC5vNBiXkP336NJK5Cr8ejIYNG1ad2iCE/msc79q/wPtxQcQck2Wg7bY/wtKmnybcgxVA3paYZrGtJE/cFKkHp9OpnpX1dvC4XS6XdqdLpI44jgTiSIDPO3GETVckQAJxJ8D18Lgjp0MSIAESIAESIAESIAESIIEaBCjo5y1BAiRAAiRAAiRAAiRAAmlK4MpLCpW9Eu0rsYES6+uJ+ONBqFrQv/KKs1VXhP7V/x2PGOiDBEiABKIiQIFLVPg42CQEnE7nJwC61wzH5/ONXbp06SIjwswtlnMATDbCVrLaaJIBPHEdMCkHCGeBtswLLDwFzD4BbFZbL2q0T/oAjTO0P1+5cmVVxXIjmqrQryr112yffvopNm/ebIQL+BPEqxxULmZv/k4yUMLz2bNn+w3fbrdjypQputd9+96Hp+gJs6d+TXyiQUtk3P2Wbszbt2/H1q1bkyqfeAc7duxYNGjQQNetLN0P96zp8Q4p7v5Eo3bImKq/+eOxz4HXjdlDpJ+XwIySAeJbkSadn58/Vkr5js74j1wu182R2uU4EkgkAT7vJJI+fZMACRhBgOvhRlCkDRIgARIgARIgARIgARIggVgRCOd9UaxioF0SIAESIAESIAESIAESIIE4ELjywuI+AKpMZs3K+3GIIGIX1ZX8lch/pRDC/CquiFPlQBIggWQmQIFLMs8eY68m4HA4XhVCK2CUUv6qqKjoSSNItSiWjwrgWSNsJaONnlnA7BuBLGt00X9UBjx9ANhylbD/9x2AaU21dnfv3o0NGzZE5/DK6M6dO6NPnz4aW+fOncO7775riA9/gnh1ysCcOXPg8/k5psAQ79EbsVgsmDp1KtRnzVZUVISTJ0/6dXLbbbdBVWbXNM9lVL40LPrg4mwh4953IOo20XgtLy/HvHnz4hxN8rjLycmBw+HQD9jnQeWM24DL55MnoQgjtTl+DUuHWzWjSz1A303+TyyJ0F3NYT8oyRN/jdSWw+F4TAjxTM3xUsp/FBUVfTtSuxxHAokkwOedRNKnbxIggUgIcD08EmocQwIkQAIkQAIkQAIkQAIkkCgCFPQnijz9kgAJkAAJkAAJkAAJkECMCSTxC4tgZJTAX4n6WcU/GCleJwESiCsBClziipvOYkTA4XA8JIR4oaZ5KWVhUVHRaCPctiiWDgG4jLCVbDbqWYFVPYFmduMiLywFnj0I7K8AxjQGXrpBa/vSpUuYP3++IU7r16+P22+/XdeW8qF8RdsCCeKXL1+Oo0ePRusi5uP9nWSwbds2fPzxx379t2vXDgMHDtS97nH9F3z7P4h57EY6sN78AKx97tc1uXDhQpSVlRnpLmVsjRs3DvXq1dO/D977FXy7U/+fUNGgNTLuKgCEdmPM774A/mTMoSN+7xkL0O9wnoh4J5TT6VQ7Vu6o6UAI8ePCwsI/pczNykTSigCfd9JqupksCSQlAa6HJ+W0MWgSIAESIAESIAESIAESIIErBCjo561AAiRAAiRAAiRAAiRAAilC4KoXFtcBUJX406VR4J8uM808ScDkBChwMfkEMbyQCIwaNaq3xWLZqNP5nMvl0ikbHpLZazo1/0DmWGw4Ef7I5B6hFmILbgQGNzA+D48ECk4Afy8B1vQC9BZ933nnHZw/b0xF7zvuuAN16tTRJPLhhx9iz549hiQ4bNgwtGzZUmNr165d2LhR7xY1xK1hRvydZFBaWoolS5b49SOEwLRp03Sr+8uTn8H9lr443rDAjTZkscH+4CpAaO/KL774AqtWqT26bFcTaNasGUaOHKkLRZ47DPfMKWkBzDbsMVi63KbJtcIHfGMTcM4TWwwleTo3bRgunU7nKQCNdYaMcLlcy8Mwxa4kYBoCfN4xzVQwEBIggSsEuB7Ogjf8ZSABEiABEiABEiABEiCBVCJAQX8qzSZzIQESIAESIAESIAESSDsCV720uBdA27QDoJ+wEvi//iWP14QQ6ns2EiABEogLAQpc4oKZTmJMoHfv3hk5OTkXAWTouGrncrkM+X9rbrHcDaBjjNMxlfkftQJ+1tp/SPLsIcgTOyEvnoRo2AaiyQ0Q9ZqHlcNlH3DaA+TqnACgRPBKDG9Eu/nmm3HDDdqjAIwUaHfq1Al9+/bVhKs2JajNCWZvqrq6qrKu1+bOnYuKigq/KQwdOhStWrXSvV758nDAXW729K+JL2PSqxBNu2hi9nq9KCgoSKpc4hHs+PHjkZWVpevKM/8h+I59Eo8wEupDNFTV+Yid3loAACAASURBVGfrxvDSUeBpQ/5PFDDFLSV54huRQhgzZkx7r9e7T2+83W6v/8477/BoikjhclxCCfB5J6H46ZwESOAKAa6H694KXA/nbwgJkAAJkAAJkAAJkAAJpAABCvpTYBKZAgmQAAmQAAmQAAmQQHoRiMfRweWnvFVQz+y8jIor31f/TP28+vuKk1+VRbz6WmYT69cTUjvHVvX91T+r/r52E2vVz7O71IrVBKoXGVUvM4QQr8XKCe2SAAmQQDUBClx4L6QKAafT+SGAm2vmI6W8s6ioaI4ReeYWy1cAfNsIW8lgo5YF2N/Pf6Te9X+Hd/M/NR1E/VxYOt8GS+fREFlNo0q1pKQE77//flQ2qgeryvmqgn7N5vF4MHv2bEgpo/ajTgBQJwHotfnz5+PSpUtR+4i1ASXoV8L+mm3dunXYt09X61vVtUGDBhg7dqxueN5Nr8H74UuxDt1Q+5Y2/WG77Q+6NtesWYMDB2KvzjY0oRga8/e7pVyqTT/uN6fG0Lt5TNvG/B6W6/J0A1LV+Y9XxjhWiVdKBooHIvXidDqnA/hXzfFCiO2FhYXdI7XLcSSQaAJ83kn0DNA/CaQvgXish58499V6+LZDlTh5/qvvq3+mvj9+5Xr1z66+1rTBv9fDq79vpvOznPpWqOvd2+jswDZmerkebgxHWiEBEiABEiABEiABEiCBhBCgoD8h2OmUBEiABEiABEiABEiABMIncNWLiyfDH60/QgnxlSj/zK6vFBGluyqrRPzxbkrYr8T/VQL/zvavNwAYKPZXLzNWXhH3q082EiABEjCcAAUuhiOlwQQRcDqd/wfg+zruf+9yuX5mRFgt1spvCgGtgt0I4ya0cWs28K/O+oF5178A72aN7lPTWYmiLV3Hw9JuSEQZqmroc+bMgfqMtlmtVkyZMgXqs2ZbtmwZjh8/Hq2LqvG333476tevr7H10Ucf4bPPPjPERyyNqBMG1EkDNdvBgwexevXqgK4nTZqE2rVra/tcOo3K1/TF/rHMJVrb9geWAxmZGjNnzpzB4sWLozWfMuPVJha1mUWveeY9AN/xHSmTq79ELK37wTb2j7qXZxwDnvg89gikwANHBwi18Syilp+f/4KU8iGdwS+6XC69n0fkh4NIIN4E+LwTb+L0RwIkEIv1cCXEV+L8HV98tR6uBPzbD8V6t6B2LpWwX30p4X/X1vaq71UzUOzP9XD+CpEACZAACZAACZAACZBAkhGgoD/JJozhkgAJkAAJkAAJkAAJpBcBI19aXC3eT5RwP9zZq67mr4T9uYMyjarmzyOIw50I9icBEgiJAAUuIWFipyQg4HQ67wMwQyfUVS6Xa6gRKbQqli19wGEjbCWDjafaAg+00EbqO7IJnoU/DCsF0ag9rIN+BEurPmGNU51VhX5Vqd+INnz4cLRooU3q008/xebNm41wgd69e6NLly4aW0aeNmBIoH6M5Obm4tZbb9VcdbvdVZsrAp1k0KtXL3Tt2lXXsrvgLsgzyVXV3jbyaVg6jtTN580334TP54vlVCSF7YDV+c8cgJr3dGgZd82CaNhGk+pFL9B/M1D61SFxMW1eK9of7yci3jrgdDo/BnBTzSCllPcUFRUF38EV0+xonAQiJ8DnncjZcSQJkEDoBIxcD79avJ8o4X7omX/V82ph/7BumUYJ/LkeHu5EsD8JkAAJkAAJkAAJkAAJJIAABf0JgE6XJEACJEACJEACJEACJBCMgFEvLpSI/+jqSwmrvB8sz3CvV1fyb9TZXlXJP8oK/qxSFO4EsD8JkEBAAhS48AZJFQIOh6OrEGK7Tj7lLpdLv3R0BMnnFksllmwbwdCkG7KyJ9BRW5wcnhXPwbfz3YjyUVWsrXnfh2h8fcjjd+3ahY0bN4bcP1BHJbRXgvua7ezZs1i0aJEhPtSGAbVxoGZT4u9Zs2aZXgRusVgwdepUqM+abenSpThx4oRfTjabrWqsXvPtXwWP61FDGMfNSN0msN/7jq67nTt3YtOmTXELxayOJk6ciMxMnX8oALhn3wN5eq9ZQzcsLutNU6o2LOm1Xx0EXjRmP1KweA+V5InrgnXyd/3222+vV1lZeRaA5hffarV2WLx48f5IbXMcCSSaAJ93Ej0D9E8CqU3AqPVwJeJ/f3t5wirvGz1L1ZX8VeV+Vck/ygr+XA83eoJojwRIgARIgARIgARIgAQMJEBBv4EwaYoESIAESIAESIAESIAEoiVw5cXFkwBUZdywW6oJ+IMBMFDg/xqA14UQK4P55HUSIAES8EeAAhfeG6lC4KmnnrKsX7/+AgCNslQI0bWwsPBTI3LNLZbq/7/3GmHL7DaODNCP0P3aWMhLp6MK39J5DKz9H4ao0yionYqKCsydOzdov1A61K9fH7fffrtu13nz5qG8vDwUM0H7TJs2DVarVdPPyNMGggYRRQdVoV9V6q/Ztm/fjq1btwa0PGbMGGRnZ2v7eC6j8qVhUUSVmKEZ35wPUa+5xrmR92ViMovea9u2bTFo0CBdQ/L0PrhnfzN6J2a3ULsB7He/BdTK0kR66DIwwJiDP0Kh8GpJnvhOKB31+owaNWqkxWJZqnPttMvlahKpXY4jATMQ4POOGWaBMZBA6hGIdj081QT8wWbYQIE/18ODweZ1EiABEiABEiABEiABEogzAQr64wyc7kiABEiABEiABEiABEhAj8CVFxczAAwNl1C1iL9k9SWo79O5KYF/7uA6aDG4DtT3ETRVpeh+CvsjIMchJEACoMCFN0EqEXA4HKuEEEN0cnrI5XK9aESuucXyWwBeNcKW2W3s6wfU1hZpR+WLQwFvZfTh18qCbfgvYWmrLwi+2sGxY8ewfPlySCmj9jthwgTUrVtXY2f9+vXYu9eYauK33HILWrdurfFh5GkDUYMIYKBTp07o27evpseZM2ewePHigK7btGmDIUP0fg0Bz7In4duzLJahG27b2vseWPs9pGtXsVBM0rWNGzcO9erV000/Xarz24b8FJZud+gy+M5nQGFpfO4OCdx9NE+8Gak3p9P5FAC1Sb9mm+tyuSZHapfjSMAMBPi8Y4ZZYAwkkDoEolkPrxbxL99WDvV9Ojcl8B/ePRO3dsuE+j6CxvXwCKBxCAmQAAmQAAmQAAmQAAnEggAF/bGgSpskQAIkQAIkQAIkQAIkECIBKaUS8Cshf9sQh3zdbf+CsioBvxLys11LoLpyf+6gzCqBfwRNvch4WgihKhWxkQAJkEBIBChwCQkTOyUJgfz8/N9LKf+zZrhCiHmFhYWTjEij+TrZ1iLxuRG2zG5je18g26aNsvJVJ3D5vGHhW268HbZBPwJstQPaLC0thcvlgs/ni8r3zTffjBtuuEFj49ChQ/jggw+isl09uGPHjujXr5/GVllZGRYuXGiIj1gaUSJtJdbWa6GcZODvhAJ5ag/cc5LtgAsB+8OrAaHd3VJSUgJ16kI6tszMTEycOFE39eSc5/BnUTTpiIwp6tFL+8pqywXgtm3h24x0hMeC5if6i+ORjs/Pz18qpRyp8//PHxcWFv4pUrscRwJmIMDnHTPMAmMggeQnEM16+Ky1F6oE/ErIz3YtgerK/UrYrwT+ETSuh0cAjUNIgARIgARIgARIgARIwEgCFPQbSZO2SIAESIAESIAESIAESCBEApG+uKiuxr9vQVmInthNifuzu9SCEverzzAbKxSFCYzdSSCdCVDgks6zn3q5OxyOcUKIt2tmJqU8W1RU1OjL6sPRl3cHkFssj6iP1CN4bUYf9QZy7dos3a+Pg7x40tD0Rf1c2By/hsjpHNDuhQsX8O6778LrjbyiZatWrTB0qPaAKbfbjdmzZxuSV506dXDHHfpVu5WgXwn7zd7Gjx+PrKwsTZjr1q3Dvn37Aobv74QCNajylZFA5UWzp39NfBl3/B2i+U2amNXmkjffjLgoelIxqBnsoEGD0Lat/v5uz+x74Tu9J6nzCyX4jDv/BdG4g25XxyfA9vjd5jtK8kS3UGLW6/PUU09Z1q9ffxaA3nELN7tcro8itc1xJGAGAnzeMcMsMAYSSF4Cka6HV1fjL1hzIXmTj3PkStzfvY0dw7plVn2G2bgeHiYwdicBEiABEiABEiABEiABowhQ0G8USdohARIgARIgARIgARIggRAIXDlK+EkA94XQ/esuqho/RfzhENPvq8T9qmJ/+wl6+oqA9lW5SFWxX73QYCMBEiABXQIUuPDGSCUCo0aNqmuxWJQoUaeuPAwTJeYWy5kA7koldnq5rO4JtNcpkuieeSfkuS+MT99ihW3gI7B0nxzQ9uXLl6tE/RUVFRHFYLPZMHXqVN2xS5cuxYkTJyKyW3PQbbfdhoYNG2psbdy4Ebt27TLERyyN9O3bF506ddK4COUkgwYNGmDs2LG64Xm3zIR33V9jGbrhti25vWAbrx/z+vXrsXfvXsN9mt2g+h1Sv0s1m7x4Cu7Xbzd7+FHHZ+19L6z9HtS1M+ck8ON43hISfykZKB6JNCmHw9FDCLFVZ3xF//796z711FPRHYsSaWAcRwIGEeDzjkEgaYYE0oxApOvhqho/RfzR3yxK3K8q9k8dqN1gHMQ618Ojx08LJEACJEACJEACJEACJBAWAQr6w8LFziRAAiRAAiRAAiRAAiQQOQEp5VNfVrNVYv6QGqvxh4Qpok4RCvuVmP91IYSaRzYSIAES0BCgwIU3RaoRcDqdqwEMqpmXlPLxoqKiZ43It0Wx/K4AXjTClpltLLsJuLGuNkL37HsgT8dOrWrpPBq2YY8BwuIXj8fjweLFiyOudD9ixAg0b95cY3/Hjh3YsmWLIdPyjW98AzfeeKPG1tGjR7F8+XJDfMTSSG5uLm699VaNi1BPMpg4cSIyM3V2hJSXonLGbbEMPSa27d9ZBti1vxDnzp2r2mCSTq1ly5YYNmyYbsrej16B96N/pDQO0aAVMqbOBKwZmjzPe4G8zcAZTxwRSIwvGSgWRuoxPz//R1LKP+qMX+lyufQnOlJnHEcCCSDA550EQKdLEkhyAuGuh7Maf+wmPEJhP9fDYzcltEwCJEACJEACJEACJEACGgIU9POmIAESIAESIAESIAESIIEYE7hShWgFgLahuKKQPxRKxvSpFva3GFwH6vsQG48dDhEUu5FAuhGgwCXdZjz1883Pz/+llPJpnUwNEya2XiNzvRYcSXWa73QDeuscEOSe9wDk8R0xTV80vh4Zk14BrHa/fnw+HwoLC3HmzJmwY+nSpQt69+6tGadsqY0CRrRmzZph5MiRuqZmzZoFtSnBzM1qtWLatGm6IS5ZsgSlpaUBw+/Rowe6d++u28f95jTIswfNnL4mNtutT0BtNtFrc+bMQWVlZVLlE02wDocDOTk5WhPSh8q/DwFkahd0V/82iabazToKyE/3AQXGHPIR6hRJb13UO95DXAx1QM1+TqezCMComj+XUv6yqKjo/0Vql+NIwCwE+LxjlplgHCRgfgLhrodTyB+/Oa0W9t/aLRPq+xAb18NDBMVuJEACJEACJEACJEACJBANAQr6o6HHsSRAAiRAAiRAAiRAAiQQgMCVFxf3hVqVn0L+xN1OEQr7lcDxNSGEeqHBRgIkQAKgwIU3QaoRyM/P7y+lXKeTl0cIkVVYWHjZiJxzi+UnAPTVykY4MIGN2TcCgxpoA/Es/CF8RzbFPsI6jWGf9iZQS2dXwRXvStSvqqOXlZWFFU+DBg0wduxY3TFz585FRUVFWPb0On95QhLuvPNO2Gw2zeWVK1fi8OHDUfuItQFVoV9V6q/ZQolfbQiYOnUqFIeazXdgLTxLfhbr8I21n5kN+/36mz12796NDRs2GOvPxNbURg81vzWbPPoJ3AseMnHk0Ydm6TYBtiH69+6WC8Bt26L3EY4FCWw4mif6hTPm6r6TJ0+2l331D6je7qmbXS7XR5Ha5jgSMAsBPu+YZSYYBwmYl0C46+EU8iduLiMU9nM9PHFTRs8kQAIkQAIkQAIkQAJpQICC/jSYZKZIAiRAAiRAAiRAAiQQfwLhHCdMIX/858efRyXsz+5SC+0n1Au1Yj+PHTbP9DESEkg4AQpcEj4FDMB4AsLpdCpxYt2apoUQowtVSXcDWsu18hkp8JgBpkxr4vXOwIhsbXiexT+F72BxfOK21ULGXbMhspr69ef1erFw4UJcunQprJjuuOMO1KlTRzNm3bp12LdvX1i2/HUeMmQI2rRpo7mcLALwXr16oWvXrpr4169fj7179wZllJ+fj8aNG2v7ed2ofHHol3uIZVAbZuqQMX0uRH3tBgdVnV9V6U+Hlp2djTFjxuim6in8L/g+/yBlMYjMbKh7ABmZmhzdEhi2Ffg8+r1A4fL7n5I88Wi4g6r7O51OdeyE3k6Vcy6XS/0fILl+SSMFwXEpTYDPOyk9vUyOBKImEM56OIX8UeM2zIAS9ndvY8fUgVmhVuznerhh9GmIBEiABEiABEiABEiABK4lQEE/7wgSIAESIAESIAESIAESMJDAlSpEMwAoVU3Qtn9BGfYtCK8KalCj7BA1geqK/UrYH2JTLzKGsVp/iLTYjQRSlAAFLik6sWmeltPpnAfgDh0Mf3S5XD8xAk/LNbK/tEDvJAAjzJvCxt9vAMbqaLE9RU/At+/9+MVosSJj4isQOZ38+vR4PFiwYAEuXw79AIZ+/fqhY8eOGpsHDx7E6tWrDcmvQ4cOGDBggMaW2nwwf/58Q3zE0kjfvn3RqZOW+9atW7F9+/agrlu1aoWhQ/UfMTzv/xq+XUuC2jBTB2uPO2Ed+B+6IS1ZsgSlpaVmCjcmseTl5aF9+/Za29KLyhcGx8SnWYzaxvweluvydMP53RfAnxJw6Ia0YPDR/mJNpIwcDsdfhBA/qDleCPFmYWHh3ZHa5TgSMBMBPu+YaTYYCwmYh0C46+Gz1l5AwZoL5kmAkVQRqK7Yr4T9ITauh4cIit1IgARIgARIgARIgARIIFQCFPSHSor9SIAESIAESIAESIAESCAIASmlUtisCAXUmZ2XsePls1DV+dnMS0AJ+7s+0LCqan8ITb3EeFoI8VoIfdmFBEggBQlQ4JKCk8qU4HQ6HwTw95oohBDbCwsLuxuCSEqRW4wTEGhiiD0TGvnj9cCUHG1gnuW/gu8zV9wjtt32B1ja9PfrV1VJVyJ5Je4PpfkTm7vdbsyePTsUE0H7ZGZmYuLEibr93n33XZw7dy6ojUR1ULGPHTsWdrtdE4La8KA2PoTSpk6dCpvNpukqT++De/Y3QzFhqj72h1YDFqsmpmPHjuG9994zVayxCEbdz+reqNnk6b1wz74nFi5NYdNy/XDYRv0/3Vj2lQNDtiYkzNKSAWgCISKuou90OvcDaKeZTynvKSoq+ldCsqJTEjCYAJ93DAZKcySQAgTCWQ/fdqgSzy85B1Wdn828BJSw/5HRDaqq9ofQuB4eAiR2IQESIAESIAESIAESIIFQCVDQHyop9iMBEiABEiABEiABEiCBAARCPVJYCfiPrr7EqvxJdjflDq4DVa1fCfyDNB45HIwQr5NAChOgwCWFJzeNUxsxYkQbm82mqzb2+XzNli5desIIPLnF8lUA3zLClhltPNsOuLe5NjLPqt/Ct+PthIQcqEK2CujixYtVlfpDaUpkrsTmeq2oqAgnT54MxUzQPmPGjEF2dram36ZNm7Bz586g4+PdoVmzZmjRogWuu+461KunPflJbXiYO3cuvN7QRE2DBg1C27ZtddKQqHzFAVQmV6VT27i/wNKytyafL5+tMHPmzHhPV9z9TZ8+Xdend/0L8G5OUf23PQsZd82CqNNIN/fbtwObEnCAnQRePJonHor0JnA4HNcLIfbojRdCNC0sLDTmH8FIA+Q4EjCIAJ93DAJJMySQIgRCXQ9XAv73t5ezKn+Szfvw7plQ1fqVwD9I43p4MEK8TgIkQAIkQAIkQAIkQAIhEqCgP0RQ7EYCJEACJEACJEACJEACegTCOVJ4/4IyCvmT+DZSYv5qYX8IafDI4RAgsQsJpBoBClxSbUaZTzUBp9O5F0CHmkSkgVWHc9fKcRBIjLI9DlP9y+uAB3O1jrxr/wLvxwVxiEDfhW38X2HJ7eXX/5EjR7BiRUgHUGHkyJFQAvaabfv27di61ZiS27169ULXrl01PsxS0V1VW2/ZsiVyc3OrhPwZGRkB53bv3r1Yv359yPNft25dTJgwQbe/7+PZ8Kz9c8i2zNDR0rQrbJNe1g1l48aN2LVrlxnCjEkM7du3R15enq7typeGA57ymPhNtFHb8Cdg6TRaN4x/HgMe/TxBEUo4SgaKpZF6z8/P/6GU8nmd8ZtdLpd210qkjjiOBBJMgM87CZ4AuicBkxAIZz181toLFPKbZN4iCUOJ+auF/SGM53p4CJDYhQRIgARIgARIgARIgAQCEaCgn/cHCZAACZAACZAACZAACURIINQjhVVV/k3PnoL6ZEt+AkrY3/WBhsjuUitYMjxyOBghXieBFCNAgUuKTSjT+ZpAfn7+C1JKTeViKeU/i4qK7jUCVe5GWQeVOAPAboQ9s9n4eWvgP1ppo/J++CK8m15PYLgCGZNfhcjp7DeGLVu2YMeOHUFjVEJ7Jbiv2UpLS7FkyZKg40Pp0LRpU4waNUrTVVV0nz17NjweTyhmDOsjhEBOTk6VgF8J+fVOD/DnrLy8vIqL+gyn3XHHHahTp452SMVZVP5DXygdjv1497V/uwiopT29oKysDAsXLox3OHHz169fP3Ts2FHrz12OypeHxy2OeDoSLXogY8ILui5PuoGBW4CLiXlkLis5jGxMERF7dzgcS4QQ+TWTE0I8W1hY+Hg8OdMXCcSSAJ93YkmXtkkgOQiEuh6uqvI/XlAK9cmW/ASUsP+R0Q3QvU3Qx3Wuhyf/dDMDEiABEiABEiABEiCBBBKgoD+B8OmaBEiABEiABEiABEggeQmEeqQwq/In7xwHijyMav08cjg1bwFmRQK6BChw4Y2RqgScTqcqCT5fJ78TLpdLW5I9QhAtiuUiAYyJcLiph/2gJfBoG22I3k2vwfvhSwmPPePuORANdHYcXIls6dKlOHHiRMA4GzZsiNtuu023z9y5c1FRURF1nkpAP2XKFN3K96tWrcIXX3wRtY9gBmrXrv21gF9V4bfbg4paNCa9Xi9cLhfOnFF7WMJr3bp1Q8+ePXUHud+6H/LkZ+EZTHBv6y0/h7Xr+JjeNwlO0d/fDGjSpInmmjxzAO6Cu8wYcnQx2WohY1oBRL3muna+uxtYfDo6F5GOFsC/juSJeyIdP3nyZHuZ2oGisyHN5/PdsnTp0g8itc1xJGA2AnzeMduMMB4SiC+BUNfDWZU/vvMSL29hVOvneni8JoV+SIAESIAESIAESIAEUo4ABf0pN6VMiARIgARIgARIgARIINYEpJQrAAwN5EdV49/x8lmc2Xk51uHQfgIJKGF/78eaQH0GaQeEEO2CdeJ1EiCB5CZAgUtyzx+j909g1KhRdS0WixIratYSLRZL3yVLlmw0gl+LYvmgAP5uhC2z2XigBfBUW21U3o9nwbv2+cSHm1EH9vveATJ0Kr8D8Pl8UKL8ysrKgLH6qx6/bt067Nu3z5A8Bw8ejOuuu05ja+/evVi/fr0hPq42ojYRKOF1dRX+Ro0aRe3jgw8+wKFDhyKyY7VaMXXqVKi4ajbfofXwLPpJRHYTNsieBft3luq6V/eMundSsU2aNAlqc4hmDvcsg2fZkymXsnXA92DtNV03r/fOAPfuSmjKE0ryxNuRRuB0Oh0AXDrjL9arV6/BW2+9xdLEkcLlONMR4POO6aaEAZFA3AiEsh6uqvH/eck5bD8U+JkhbkHTUUwIKGH/M9MaQX0GaVwPD0aI10mABEiABEiABEiABEigBgEK+nlLkAAJkAAJkAAJkAAJkECIBKSUSoY1I5iYX4n4Nz6XoPKCIebCbsYRUGL+9hPqIXewvgDuKk+qOtEwIYT6ZCMBEkhBAhS4pOCkMqWvCTidzvfV/8d0kPzO5XL93AhUrdfIXK8FR4ywZTYb05sBv2mvjcq34214Vv3WFOGK7OuQMXUmICy68Zw/fx7vvPNOwFj79++P66+/XtPn4MGDWL16tSF5dujQAQMGDNDYunTpEubP1ztIIny3tWrVuqYKv/pvI9rRo0exdetWnD4d3bOC0+nUre4OnweVLw4FpM+IcONmI+OuWRANtUdYuN1uzJ49O25xxNPRtGnToDZn1Gyelf8D36eBf8/iGacRvkT9XKg5hsWmMXfRCwzcApx0G+EpIhvlDeuj4afdRMTKw/z8/BeklA/peF/gcrnuiCgqDiIBkxLg845JJ4ZhkUAMCYS6Hr7tUCWeKCiNYSQ0bSYCSsw/dWAWhnfPDBYW18ODEeJ1EiABEiABEiABEiABEriKAAX9vB1IgARIgARIgARIgARIIAQCob682L+gDPsWqAK2bOlEQIn6laBfCfuDNL7ECEaI10kgiQlQ4JLEk8fQgxJwOBwPCSFeqNlRCHGosLBQWy49qEX9DrnFcg2AgREON+2wiTnA81qdO3yfueBZ/ivTxG25fgRso/zHs2nTJuzcudNvvG3atMGQIUM011Vl/zlz5hiSp6pqrqqb67VFixbh7NmzEflRVfhbtGiBVq1aoXHjxhHZ0Bukci8pKcGePXtw/PhxQ+yq0wJuvfVWXVueFc/Ct3ORIX7iZcTSdQJst/xM193SpUtx4sSJeIUSNz9333237ikLnrfug+/k7rjFEQ9HtnF/gaVlb11Xj+4H/mnMr0VEqUhg7tE8MTmiwQAmT55sLSsrOwkgW8fGgy6X66VIbXMcCZiRAJ93zDgrjIkEYkcg1PXwWWsvoGDNhdgFQsumJKBE/UrQr4T9QRrXw4MR4nUSIAESIAESIAESIAESuEKAgn7eCiRAAiRAAiRAAiRAAiQQhMCVlxefB+pWfsqL3o049AAAIABJREFUHS+fharOz5a+BJSwv/djTaA+AzS+xEjfW4SZpzgBClxSfILTPD2Hw9FICHEKgGY9UUrZr6ioaIMRiFqukw9JCc3GASNsJ9LGmMbASzdoI/DtWwFP0eOJDE3j2zr4J7B21xfMSykxd+5cXL6s/zevzWbDnXfeqStULioqwsmTSvcafRs9ejQaNWqkMbRlyxbs2LEjJAd2u/2aKvxqo4BRrbS0FEeOHKkS8p86dQqKm9Ft6tSpULxrNnnmINwF04x2F3N79odWAxbt39BKzK9E/anWpk+frptS5YwxQPmZlEnX0v4W2JzP6eaz5QJw27bEpiqBu4/miTcjjcLpdA4H8J7OeOl2u1ssX748gdsVIs2K40jAPwE+7/DuIIH0IRDKeviJc178eck5bD8U8UE36QM0hTNVwv5npjWC+gzQuB6ewvcAUyMBEiABEiABEiABEjCOAAX9xrGkJRIgARIgARIgARIggRQkIKUcCmBFoNSUiH/jc6dTMHumFAkBJeZXlfpVxf4gLzHuF0KsjMQHx5AACZiTAAUu5pwXRmUcAafTuRyAXlnwP7hcrv80wlPbFbJhZS2kjpr1CpRbGwL/6qIl5DtYDM/inxqBzlAbGXfPhmjQWtfmmTNnsHjxYr/+Ro0ahaZNm2qub9u2DR9//LEhcfbo0QPdu3fX2Lpw4QIWLlzoV0CvNgG0bNmySsivKvILYczyuKrCf/To0SoBvxLyV1RUGJJnICMDBw5Eu3btdLtUvuoALifXqWG2sX+EpXU/TT5qM8TMmTNjzjOeDtR9pyr067XKv+XFM5TY+rJmIOPuORBZzTR+PBIYuhX4PPa/KgFzdF9GvZPDRMQlhR0Ox0tCiAd0nKxyuVxqLYGNBFKKAJ93Umo6mQwJ+CUQynr4tkOVeKKglBRJoIqAEvOrSv2qYn+ApkT9XA/nPUMCJEACJEACJEACJEACAQgY88aCiEmABEiABEiABEiABEggBQmE8vKiZPWlqsr8bCRwNQEl6leCfiXsD/IS4/UvBT1PkR4JkEBqEKDAJTXmkVn4J+B0Oh8E8HedHsdcLlcLo9jlFssFAMYbZc8MdvrXB+Z11UbiO7IJnoU/NEOI18Qg6jRCxr0LAaFfZXHDhg3YvXu3btxdu3ZFr169NNdOnz6NwsJCQ3Jt3Lgx8vPzdW0dPnwYH374IcrLy5GRkYEWLVqgdevWVSL+WrVqGeJfGVEbG6oF/KqKfLybOlFg0iT9kxR8296CZ/Uf4x1SVP5EkxuQMeU1XRubN2/Gp59+GpV9Mw3OzMzExIkTdUNKJUG/9ebvwNrnW7p5Pn8Y+M0XCZ+VRSV5YmykUUyePNlaVlamjh3JrmlDCPG9wsLClDttJlJWHJc6BPi8kzpzyUxIwB+BUNbDl28rx/NLzhEiCVxDQIn6laBfCfsDNCXq53o47x0SIAESIAESIAESIAES8EOAgn7eGiRAAiRAAiRAAiRAAiSgQ0BKeR+AGYHg7F9Qhn0LkqvyJSc7vgQ6TKhHUX98kdMbCSSUAAUuCcVP53Eg4HA4Gn0pUlTKZT2Vd57L5VpnRBgt1sk7hMQ8I2yZxUbPLGCxtqA85PEdcM/TK+6c+Mitve6GdcD3dQPx+XwoKCjQrYSfnZ2NMWPG6I6bO3euYdXrHQ4HcnJy/II6e/YsGjZsaBhIt9uNY8eOVVXgV19qw0Ci2/jx45GVpSOYqTiPyn84Ex1e2P4z7l8Ckamds4sXL2LBArXPJzWa3W7HlClTdJOpfOlWwJPgsvUGYBb1c5Fx1yzAYtNY++IyMHgL4JYGOIrOxISSPPF2pCacTqcDgEtnvNdqteYsXrw45U6biZQVx6UOAT7vpM5cMhMS0CMQynr4rLUXULAm4sNtCD4NCEwblEVRfxrMM1MkARIgARIgARIgARKIDQEK+mPDlVZJgARIgARIgARIgASSmEAoLy9UVX5VnZ+NBIIRCEHUr0w8zUr9wUjyOgmYnwAFLuafI0YYPQGn0/kegOE1LUkp/1RUVPTj6D0AvTfKjKOVKAUQsLSfEb7iZaNTHeD9Hlpv8vQ+uGd/M15hhO0nY1oBRPZ1uuMOHDiANWvW6F5TleNVBfmarbi4GPv37w87Dr0BqvL+8OGaW9EQ29VG1KYAJd5XlfhVFX4pE69AvjpBf6chqD7ued+GPL7TUB6xNmYd9CNYb9IXus+bN88UmyiMYjB9+nRdU+6CuyDPqMKlyd1s4/4CS8veuklM3AGsP5/g/CROleShGYTwRRqJw+F4VQihdwTBcpfLNSJSuxxHAmYmwOcdM88OYyOB6AiEsh6uqvKr6vxsJBCMQAiifmWC6+HBQPI6CZAACZAACZAACZBA2hGgoD/tppwJkwAJkAAJkAAJkAAJBCIQyrHCG587jTM7LxMkCYRMIHdwHXR9IGiFWL7ECJkoO5KAOQlQ4GLOeWFUxhJwOp3fBfCijtVjLpcrF4AhiufctfJlCHzH2OgTZ+262kBxL61/ee4w3DP1BcyJi/Yqz5kNYb/3XcCiPZRBidtVlX5Vrb9mGzBgADp06KD5eaBNAJHk63Q60aRJk0iG6o7xeDw4evRolYBfCfkvXTL3Bl6LxYJp06bhy42hmnx8hzfA886PDGMTF0NWO+wPrvhS26PN5/PPP8fatWvjEkY8nNx999268+Z5+/vwlWyJRwgx82HpOBK2kU/r2l9wCvjBnpi5Dt2wxG9LBopfhD7g2p6TJ0+2lpWVqQr89WraEEJ8t7Cw8OVIbXMcCZiZAJ93zDw7jI0EIicQynr44wWl2H6oMnInHJl2BIZ3z8QjoxsEy5vr4cEI8ToJkAAJkAAJkAAJkEBaEaCgP62mm8mSAAmQAAmQAAmQAAkEIhDKywuK+XkPRUogs4kVg/7QLNBwVYrzdVbqj5Qwx5FA4glQ4JL4OWAEsSfgcDgaCSFOANAovIUQgwoLCw1R3DYvlrdYgJWxzyg+HpragS06xarlxVNwv357fIKI0Iv15gdg7XO/7uiDBw9i9erVmmtt2rTBkCFDND93u92YPXt2hJFoh2VmZlb5ycnJidjmuXPnvhbwqyr8ehsUIjYeh4GjRo1C06ZNtZ58XlS+eAsgIy5AHofotS4ypr4B0ai95oLabDFr1qyExBQLp1OnToXNZtOY9q77G7xb3oiFy/jYtGfBPv0toLZWvHXBCwzeApxwxyeUQF6kRNujA8XBSCNxOp2jASzWGe+1Wq05ixcvVmJ/NhJIOQJ83km5KWVCJKBOoBoKQO2o9Nso5ueNEimBpg2sePmhgM9qXA+PFC7HkQAJkAAJkAAJkAAJpCQBCvpTclqZFAmQAAmQAAmQAAmQQLgEgr28KD/lxY6Xz7Iyf7hg2f8aAkrU3/uxJlCffpp6iXG/ECJlBIy8BUggnQhQ4JJOs53euTqdzmUARuhQeN7lcv2HUXRy18pDEGhtlL1E2qlvA3b21YngchkqX3UkMrTgvoUF9gfeA2y1NX1VlX4lsvZ6vddcy8jIwJQpU3QrkLtcLpw6dSq43xB7qOr0PXr0QLdu3UIaoYThx48fr6rAr74uXrwY0jizdmrevDlGjND7dQS8q34L7463zRq6blyWTvmwDf9v3Wvvv/9+1eaLVGjjx49HVlaWJhXf4Y3wvPNI0qZoG/4ELJ2U1l3bnjwAvHLUFKl9UJInbokmEqfT+RqAe3VsFLlcLmc0tjmWBMxMgM87Zp4dxkYC4RMIth5+4pwXf15yjpX5w0fLEVcRUKL+Z6Y1gvr007gezjuGBEiABEiABEiABEiABK4QoKCftwIJkAAJkAAJkAAJkEDaE5BStv3yZfzn/kBQzJ/2t4ihAEIU9Q8TQqiXGWwkQAJJRIAClySaLIYaFQGn0/ldAC/qGDnmcrlyAcioHFwZ3LJYPiuBR42wlWgbGQI40F8nCm8lKl9URTHN3ay9psM64Hu6Qe7evRsbNmzQXPNXOf6TTz6B+jK6KXF0u3bt0Lp1azRq1Oga8+fPn/+6Cv/Ro+ZQFBuZ/5133gm1iaJmk2cPwf3mVCNdxcWW/cFVgFWbj9oIojaEpEIbOHBg1f2qmbPyM3DPGJOUKVra3QJb/nO6se+6BIz6BPAa8n+H6PBIiXuODhT/itRK7969M3Jyck4DqKeZPym/VVRUNCNS2xxHAmYnwOcds88Q4yOB0AkEWw+nmD90luwZnECIon6uhwdHyR4kQAIkQAIkQAIkQAIpToCC/hSfYKZHAiRAAiRAAiRAAiQQmECwlxcU8/MOigUBivpjQZU2SSDxBChwSfwcMIL4EHA4HI2EECcAaErs+Xy+W5YuXfqBEZG0WCe7CIlPjbBlBhtHBuhHUfm3PDOEFzQG+7eXArW0FcVVxXtVpb9mUxXze/bsqfn56dOnUVhYGNRfNB1sNtvXon4l5q+oqIjGnOnHDhgwAB06dNCNs/LVUcDlC6bP4eoAbaN/C0vbQZqY1YkQb775JtRnsje18eSWW/SLxFfOuA0oL02qFEWDVsi4axYgLJq4lYg/fxuwwxyHYVywX0bOgWEi4n8U8vPzJ0kp39KZILfdbm/8zjvvlCXV5DFYEgiDAJ93woDFriRgYgLB1sMp5jfx5CVxaBT1J/HkMXQSIAESIAESIAESIIG4EaCgP26o6YgESIAESIAESIAESMBsBK68vFDV8/yWRd343Gmc2XnZbKEznhQgoET9g/7QLFAmqkI/KxOlwFwzhfQhQIFL+sw1MwXy8/OXSilH1mQhpfxHUVHRt41ilFss1eaAwUbZS6Sd3TcDdTVbIIDKl4cD7vJEhhaSb2vPu2DN+4Fu3w8++ACHDh265lp2djbGjNGvNP7WW2/h8mX+jR0S+BA61alTB3fccYduT9+nb8Oz8rchWDFPF9GoHTKmztQNKFYnPCQi++nTp+vP2a7F8Lz/TCJCitin/dtFQC1Nwfoqey+WAL86GLFpYwcK/K1kgPh+NEadTqc6JsKhY2Oxy+W6LRrbHEsCZifA5x2zzxDjI4HgBEJZD3+8oBTbD1UGN8YeJBAmASXqf/mhnECjuB4eJlN2JwESIAESIAESIAESSC0CFPSn1nwyGxIgARIgARIgARIggTAISClXUMwfBjB2NZxAdpda6PNo44AvMYQQ7Qx3TIMkQAIxIUCBS0yw0qhJCeTn5z8gpXxJJ7zLHo+n2XvvvXfOiNBbrpNTpMRsI2wl2sbHfYAmGdoo3DNGQ5afTXR4wf0LC+zfXQFYtUmcPXsWixYt0tiYNGkSateurfn52rVr8fnnnwf3yR4hExg3bhzq1dMRVF8uQ+WretrjkE0npGPGfYsg6jTS+L506RLmz5+fkJiMdup3ziovofKVEUa7i5m9jIkvQTTrpmvfJ4GOG4AKX8zch2XYAtx0OE9sC2vQVZ1Hjx7d3OfzlQDQvFuTUt5ZVFQ0J1LbHEcCyUCAzzvJMEuMkQQCEwi2Hk4xP++gWBPo1saOZ6Zp/86/yu8BrofHehZonwRIgARIgARIgARIwKwEKOg368wwLhIgARIgARIgARIggZgSCPbygpX5Y4o/aYwrwb2qpK+a+iw/5a36Us2okxtyB9dB1wcaBmKyUggxLGmgMVASSGMCFLik8eSnYeojRoxoYLPZjgOoVTN9KeUPi4qK/s8QLCukLbcWvgDQ3BB7CTTy4TeAVhpagPufEyAvKJTmbzbHM7B00P+z5M0334TPd61qd8CAAejQoYMmMSXmV6J+NuMIdOrUCX379tU16J73HcjjnxrnLA6WrP0fhvUb39T1tGDBAly8eDEOUcTWRceOHdGvXz9dJ95lT8K7Z1lsAzDAui3/f2BpNySgpREfAzsvGeAsehObS/JE72jMOByOp4UQv9SxcbqioqL5ypUrPdHY51gSMDsBPu+YfYYYHwkEJhBsPZxi/tDvIFVpvnsb+9cDjp/7ar34RI3P0C2mV8/h3TPxyOgGgZLmenh63RLMlgRIgARIgARIgARI4AoBCvp5K5AACZAACZAACZAACaQdASnlUwCe9Jf4jpfPomS1ORQHaTc5JkhYifhzB2XiajG/v7CUqH/f2xeiFvd3mFAP7SfoVFT9t2MlHFH3LRsJkICJCVDgYuLJYWgxIeB0OmcAuE/H+G6Xy9XJKKcti+V/S+BXRtlLlJ2VPYGOmVrv7oJpkGcOJiqs8PxmNYX9nrd1x2zbtg0ff/zxNdeuu+46DB48WNPf7XZj9uyUOHghPH4x7P3l34qYNm0aLBaLxos8shnuhT+IofcYmLbavzoRQmhfYRw6dAgffPBBDJzG3+Rdd92lO2dwqyr9owBpktL2Omhstz8PS6s+QaE9ewj465Gg3WLeQQIPHc0TL0bhSDidTlWdX7PBTAjxv4WFhT+NwjaHkkBSEODzTlJME4MkAV0CwdbDn19yDsu3lZNeCASUmP/lh3KC9qwW918t9j953otthyqx/VBl0PGp3mHaoCxMHZgVKE2uh6f6TcD8SIAESIAESIAESIAENAQo6OdNQQIkQAIkQAIkQAIkkFYEpJRDAazwl/T+BWXYt6AsrZgw2a8IKAF/h/FZVZ/hNiXsVxtBqqv3hzte9Q8i6j8A4H4hxMpIbHMMCZBAfAhQ4BIfzvRiHgL5+fn9pZTr/EQ02OVyrTEi2pwNsnmGp6pKv80Ie4myUXgTcFNdrXf3W/dDnvwsUWGF7Tfjnrchsppqxl24cAFvv32t2D8jIwN33nmnro/CwkKcPn06bP8c4J/AyJEj0axZM20HnxeVL95ianG4XlYZU16DaHKD5pLX60VBQUFK3ApDhgxBmzZtdHPx7V0Oz9L/NmWeGZNnQOSEtm+r+BwwOfEHRJRZgGaH80TESsX8/Px8KeUSvQmRUnYsKiraa8rJYlAkYCABPu8YCJOmSCCOBIKth89aewEFay7EMaLkdvXraY2uqc4fSTZK7K+E/ju+qExrgX8QUT/XwyO5uTiGBEiABEiABEiABEggqQlQ0J/U08fgSYAESIAESIAESIAEwiEgpWwL4HN/Y5Qoe+NzFBWFwzRV+oZQIT+kVKPdEBKCqH+YEEK9zGAjARIwIQEKXEw4KQwp5gScTucnALrrOJrpcrmmGxVA7jpZAImpRtlLhJ35XYF+9bWe3QsegjyqMCZHs/Z/GNZvfFM32DfeeEPzc4fDgZwcbQVLVc1fVfVnM45AkyZN4HQ6dQ16V/8B3m1zjXMWB0uW9rfA5nxO15Oq0K8q9Sd7s9vtmDx5MtQJC3rNs+xJ+PYsM0+ateohY8rrEPU0ReoDxnjDBuCiN4FpCPymZID4r2gicDqd8wDcUdOGlPKDoqKiW6KxzbEkkCwE+LyTLDPFOEng3wSCrYeravFPFJQSWRgEVHV+VaXfyFZdzV/Nx/vby9Oqgn8Ion6uhxt5s9EWCZAACZAACZAACZCAqQlQ0G/q6WFwJEACJEACJEACJEACRhKQUqrK/KpCv6ZRzG8k6eSy1efRxhFV5feXpRL1l6y+FFG1/swmVnR9oGGgeFYKIYYlF2FGSwLpQ4ACl/SZa2b6bwL5+fkPSyn/psPEnZGRkfvuu++eMoJX7jo5EBKGVPw3Ip5IbLzZBbiloXak590fwffFhkhMJmaMPQv27yzV9f3hhx9iz54911zr3r07evTooel/6tQpuFyuxOSQwl6nTJkCJRKv2eT5I3C/MTnpMrd/dwVg056gVVpaiiVLdIulJ12O/n5HqhKREp5FPzbFvxHWruNhHfwTwBL+YSn37wKWnknY1HgsQNvDeeJIpBEMHz68cUZGxgkAFh0b33S5XNrdTJE64zgSMDEBPu+YeHIYGgn4IRBoPTwdxPxKeD+8eya6trajWQNrlVg+2tMIjKjQH8oNq0T+jxeUolrsH8qYZOyj5uiR0Q0CnXrA9fBknFjGTAIkQAIkQAIkQAIkEBEBCvojwsZBJEACJEACJEACJEACyUZASvnUl3KIJ/XiLj/lxZqfHE+2lBivAQSUeD53cB0DLF1rIppK/UrU3/uxJlCfftrTX1bwVPczGwmQgMkIUOBisglhOHEhMGrUqLoWi0X9IVW3pkMp5U+Lior+16hAcovldgBdjbIXbzuvdgKcjbRePUt+Ad+B1fEOJyp/GfcuhKirrbp/9OhRLF++/BrbjRo1wujRo3X9zZkzB5WVlVHFwsHXEujXrx86duyoi8U9YzRk+dmkQmZzPANLB+1+1i+f7zBz5sykyiVQsBMnTkRmZqZ+F+mDZ/5D8B1X/wTGv4nsdrCN/h+IBq0DOldzojbq6J3I8dox4HG/Z+XFOCeBWSUDxLRAXqSU1wNoc+WrBQD1i1JS/eV0Ou8WQvxGx8Z5IUTTwsLCyzHOguZJwBQE+LxjimlgECQQMoFA6+FKJP7A30+GbCvZOlYL+acOzNKEHu1GBmVbVemPR0snUf8z0xoFOvmA6+HxuOHogwRIgARIgARIgARIIOEEKOhP+BQwABIgARIgARIgARIggVgTkFKqqvyqOr9u2/jcaagK/WzpRUAJ+ZWgP5SmKu5XnPIiu7MdtXNsgcT2X5uLRtSf3aUW1MkBftoBAPcLIVaGEjv7kAAJxI8ABS7xY01P5iLgcDheEkI8oBPVbpfL1cmoaHOL5bcBvGKUvXjb+UtH4I4mWq+epb+Eb+978Q4nKn+2EU/CcoNDY6O8vBzz5s3T/HzSpEmoXbu25udr1qzBgQPqTxs2owio6vyqSr9e8+1cBM+KZ41yFR879XNhnz5X19eOHTuwZcuW+MQRYy+NGzdGfn6+fy9SwrtpBrwb4vtPoG3EL2G5wRk0e5/Ph6VLl6JevXoYOHCgpv/BCiAvQVNlsaDH4f7ik+qgpJS3AlC7jFSg7QA0C5oggE8++aTqflNfn332WfWQv7hcrkdCGc8+JJAKBPi8kwqzyBzShUCw9XBV+X37odTaWFst4r+1W2YgYXjVLRBt/spX9zb2qsr/qqn/Vk2dAnD1fxtxv81aeyHqUwWMiCPWNrq1sUOJ+v00rofHegJonwRIgARIgARIgARIwBQEKOg3xTQwCBIgARIgARIgARIggVgRkFK2BeC3FmA0outYxUy7sSegqt8P+kNg3Ya6N5SQX53goNfUZgAlvA9QSb/q5Ad/44Nl2WFCPbSfUC/QS4xhQggq4IKB5HUSiCMBClziCJuuTEVg9OjR3X0+39diyRrBjXC5XNeWbI8w+uuXyFqXGuIEgPoRmkjosN93AKY11Ybgef8Z+HYtTmhs4Tq3XDcItjG/1QzzVzU9Ly8P7du31/Tfv38/iouLw3XP/kEI3H777ahfX+fXpPISKl8ZkXT8Mu55GyJL+8vjbwNJ0iV4JeDOnTujT58+AcOX50vgXvhDoOxozNIUrfrCNuB7EE1uAETor5AqKiqqKvS3atVKN7aBW4ADFTEL25/h4iMDMA6o+lIifrUTSXOiTLhRXbp0CatWrcLevXsHPPLII+vDHc/+JJCsBPi8k6wzx7jTjUCw9fBUE4gHqsbvb+7V6QSq+n0sW7XI/2qxv9oAMLy7n1OZ/ASTavMViPm0QVnQO1Xhyhi1Ds718FjetLRNAiRAAiRAAiRAAiSQcAKhr8YmPFQGQAIkQAIkQAIkQAIkQALhE5BSqsr8qkK/pqmq/Ko6P1v6EVDV75UYX68pAf6Ol8+GdGqDsqGE/f5E/dHcY8pm9aYBPzO0UggxLP1mjxmTgHkJUOBi3rlhZLEn4HQ6PwKgp0R9y+Vy6ZcLjyCslsXyWQk8GsHQhA/5VVvg2y20YXg/+D282+cnPL5wA7B/T1+Iv2zZMhw/fvwac23btsWgQYM0LpQAeO5c/err4cbD/v8m0LFjR/Tr108XiWfhD+A7sjmpcFn7fgvWvt/RjXnRokU4e/ZsUuUTKNhevXqha9euQfKRkCd2wbvqN/Cd3G1M7rWyYO1xF6zdxgO1QzvFLFzHj38OvHYs3FGR9x+VDfyuAz5rkgHDTorRiUZtUfg9gN8KIcoij5YjSSA5CPB5JznmiVGSQKD18G2HKvFEQWlKQIpEyK8SV0J+JehPZLu6wn8wgX88Nh8kksXVvhWXR0Y3qDr9wE/jerhZJotxkAAJkAAJkAAJkAAJxIQABf0xwUqjJEACJEACJEACJEACZiAgpbwPwAy9WJRoW1VPZ0s/AoGq80d6X6hq//5E/dFU6Vc2ez/WJNApAPcLIV5Lv1lkxiRgTgIUuJhzXhhVfAg4HI7vCCFe1vPmdrubL1++3JA/vHI3yiaoxCEA4ZU1jA+GgF4eawN8v6W2i7f4/+Dd+qYJIgwvBPu3i4Ba2tOEPv30U2zefK1g3G63Y8oU/X0dS5YsQWlpaoiKwiMY29533XUXLBaLxoks+Rjutx+OrfMYWLc/vAYQ2nwOHz6MlStXxsBj4kz6O9FCLyJVsd+3byV8u96FPHMw7KCt/R6EpfMYiLpNwh4b7oBlZ4D7doU7Kvz+wxoCv2gDdI+6Dn9YvpUq8GkhxF/DGsXOJJBkBPi8k2QTxnDTkkCg9XAzCNmNmpQgldz9ulEM/rzkHLYfqjQqFEPsXC3wr/7erLEaknAAIyr/Z6Y1QvXJBjpduR4e60mgfRIgARIgARIgARIggYQRoKA/YejpmARIgARIgARIgARIINYEpJTSnw9VmV9VT2dLPwIdJtRD+wla8ZkiEel9EahSf8nqS1UV/yNtyrY6UcBP41HDkYLlOBKIAQEKXGIAlSaThsCoUaPqWiyWEgD1dYL+tcvl+m+jksktlr8F8DOj7MXLzk9aAf/ZWuvNu+EVeDf+I15hGOYnY8prEE1u0Ng7cuQIVqxQh2Rd2xwOB3JycjQ/37p1K7Zv325YXDT0FYHhw4ejRQudIyGkD5UvaE9LMDu3jIkvQzTTVq73er0oKCgwe/hhx9ezZ09069YtvHE+N+S5I5Cn90Ge2Al5ZDN8J7UKekurm2ELNuWWAAAgAElEQVTt/yBETmdAxO8V0SUf0PHD8FIKp3d9G/BcO2B87PcmBAprNYAxrNYfzsyxbzIR4PNOMs0WY01XAoHWwx8vKDWdkD3ceQpB7K1rUonjZ629gOXbysN1yf4JINCtjb1K1O+ncT08AXNClyRAAiRAAiRAAiRAAvEhEL/V2vjkQy8kQAIkQAIkQAIkQAIkUEUg0NHC+xeUYd+CMpJKUwIj/5mrm3m090WgjQLL7lH6xshbINsAXhNC3B+5dY4kARIwigAFLkaRpJ1kJeBwOP4mhNCU/pZSnq1Vq1abd955x5A/wJK1Sv9DucB/X6edXe/mf8G7/oWkm3ab81lY2g/VxH3mzBksXrxY8/Pu3bujR48emp+fPHkSRUVFSZe/2QNu3Lgx8vPzdcNMxlMhLG36wXbbH3XzKS4uxv79+80+JWHHp+ZwxIgRyMjICHusWQf85z5g1gnjo+tbD3ipE9A0AlTywgng0mnIS6VffZaXAhl1INQJJLWy4KndBPbmXcIJ+hMATiHE0XAGsS8JJAMBPu8kwywxxnQmEGg9XInZC9ZcSFo8Ssg/vHsmpg7MCjkHJeJ/f3t5lYhffc+WXASCnMLA9fDkmk5GSwIkQAIkQAIkQAIkECIBCvpDBMVuJEACJEACJEACJEACyUNASqmURdqyoEBVVX5VhZ0tPQlkNrFi0B+a6SYfreheGfW3WWDNT46j/FTkL45U3F0faAhVrd9PGyaEWJmes8qsScA8BChwMc9cMJLEEMjPz79RSrnDj/efu1yu3xkVWYu18n+FwE+MshcPO/c1B55pp/Xk/WQOvGv+FI8QDPVhHfgIrD2mamyWl5dj3rx5mp8HEpjPnj0bbrfb0PhoDJg8eTJq1dL+/SjPl8D9xqSkQ2R/4L0qoXXNdvbsWSxatChh+WRlZUHd3/Xr10eDBg1gt9tx+vRpHD9+HMeOHYs6LiXqb968edR2Ijbg8wDuCkj3JeDyeaDyElC7PmDPgqiVBdhqh2zaI4Ef7wXmnwp5SNCOPbOAOTcCda1Bu1Z1UKcY+D7/AL4DqyFLtoY0yG3Lwq46/ZHdcQDa9hoKiz0z2DhVOXakEGJvsI68TgLJRIDPO8k0W4w13QgEWg/fdqgSTxSUJi2SINXaNXlVC/mTeQND0k6WgYGrTRyPjG6A7m3s/qxyPdxA3jRFAiRAAiRAAiRAAiRgDgIU9JtjHhgFCZAACZAACZAACZCAgQQCVSNSYn4l6mdLTwJKEN/n0caa5JXYXonuo21qs4AS39dsO14+i5LVl6IyH2gzAoADQggdiWBULjmYBEggTAIUuIQJjN1TkoDT6XwfwDCd5E7Wq1ev1VtvvVVpROJN18tmNh+iV8oaEUyINu5sCvyhg7az79OF8Kz8TYhWzNPN0nU8bLf8XBOQx+PBrFmzdAOdNGkSatfWin9Xr16NgwcPmie5FImkT58+6Ny5s2427hmjIcvPJlWmthFPwnKDQzfmgoICeL2Rb6ANB0RmZmYV11atWlWJ+IUI/JpFxVVRUYHS0lJs3LgRFy9eDMddVV8l6O/duzeys7PDHhvJAHn0E/iObIR3+4KqqvWBmmjUDtZv3ANL20GAvW5I7p46ALxsQP36bnWBt7oC9YOI+eWZz+HbvRS+A2sgT+8LKUZ/nURmQ1hvfgCWrhOC2VHbFlSl/k3BOvI6CSQLAT7vJMtMMc50JBBoPfzxglJsP2TIY1jc0Qap0n5NPErIr04iUBX52b4ioETxqiXrCQUq/pcfyvE3nVwP541OAiRAAiRAAiRAAiSQcgQo6E+5KWVCJEACJEACJEACJJDeBKSU9wGYoUdBCaqVsJotfQnkDq5TVem+ZjPq5AZlW/mo2YwQ9CubHSbUQ/sJ9fxN4NNfiomeSt/ZZeYkkHgCFLgkfg4YQeIJOByOEUKIZXqRCCG+V1hY+IJRUeauk3+GxCNG2Yu1nXFNgL911Hrx7S6C572nY+3ecPuW3J6wjf+bxq6UEjNnztT1l5eXh/bt22uu7du3D+vWrTM8xnQ3mJGRgTvvvFMXg2/XEnje/3VyIcpqCvs9b+vGvHPnTmzaFFvddM+ePXHDDTdUVeCPpp0/fx6bN2/G4cOHwzZTp04d9OvXD7m5uUE3EoRtXFWvP7KpaoORPBd+bMqfpU1/WAf/J0SDlkHdP/Y58HoU27LqWYEVPYEWgabDfQne9S/Cu+2toPGE20FkXwdr/4dhaTck0FC1G6KbECKKTMONjP1JIHYE+LwTO7a0TALREAi0Hq7E7c8vOReN+YSMDaE6+9dxKbG62rSQrKL1WAG+ejNEMjMKsqmD6+GxuoFolwRIgARIgARIgARIICEEKOhPCHY6JQESIAESIAESIAESiBUBqRREftqye0pi5ZZ2k4SAP0H8/gVl2LegLOos/An6jbKvqvT3fqyJ7ikAqkq/qogshFCfbCRAAgkgQIFLAqDTpSkJOJ3OjwD00QnuQEVFRceVK1d6jAi89RqZ67XgiBG24mFjVDYwQ6dYum//Snhcj8UjBGN9WO2wP7hS1+Ybb7yh+/O2bdti0KBBmmvl5eWYN2+esfHRWhWBsWPHokGDBloa7kuofHlE0lHKmD4Pon4LTdyqAv7cuXNjko+qjK+E/FZrkDLwYXqvrKzEnj17sGXLljBHftW9Y8eOVRtkGjVqFH1s7ktwL/lFlaDfiGbpcCtsQ38B1PK7GbnKzU/2AbNPROZRnXiiTj7x13x7lsK79nnIS6WROQhxlPWmybAO+nGg3ouFELeFaI7dSMDUBPi8Y+rpYXBpTCDQevi43yTfnrLh3TPxyGidv1915lhV5C9YcyGNZ18/dT2GyXqCgdrc8cy0Rl+fNlAjY66H8+4nARIgARIgARIgARJIKQIU9KfUdDIZEiABEiABEiABEkhvAoGOFt743GmoKuxs6U3AX4V+o05v6PNoY2R3qaWBbJSgXxn2l8MVp68JIe5P71lm9iSQOAIUuCSOPT2bi0B+fv54KeUCP1F90+Vy6au9I0gjt1j+H4DvRzA07kOGNAAKbtS69R36EJ5FAcWgcY81VIf27xXrdlXCaiWwrtlq1aqFyZMn645ZvHgxzpw5E6pr9guRwPXXX4/+/fvr9va8+2P4vvgwREvm6GbteTesefq/8kuWLEFpqXHi7datW2PgwIGw2WwxTd7tdmPp0qVR3f9K1N+lSxdkZ2cjMzMT6nQGi8USUtzy/FG4Z38TcF8KqX84nWyjfwdL24EBh/xgD7DgVDhWgV5ZwKLu/sd4P3oV6itezXLj7bAN/a9A7h4UQrwUr3johwRiRYDPO7EiS7skEDmBQOvhqmr99kOVkRtPwMhubexV4u1gLZkrzgfLzYjrv57WCN3baI8xUtze316edJsggmzy4Hq4ETcNbZAACZAACZAACZAACZiCAAX9ppgGBkECJEACJEACJEACJBAtASnlUAAr9OwoIb8S9LORgD8xfPkpL9b85HjUgEb+M1fXhtEbSvxtHLjiXFXp1y+XG3WGNEACJBCIAAUuvD9I4GsCwul07gJwgw6T3S6XS9Wp93uqUjgcWxXLlj7gcDhjEtX35nrAgm5a7/Lox3AveDhRYUXl1/7wWkBol5jfffddnDt3Ttd2fn4+GjdurLm2detWbN++Pap4OFifwF133aUr7pbHtsM9/7tJhs0C+8MfAEIrVj969CiWL18edT5KDH/rrbciJycnaluhGlAHzW3YsKGqYr/RbcKECahbt66uWVl2FO43JgPSZ7Tbr+1Zuk2AbdBPAIv+CQceCYzbDmwNo7junBuBgX4K9/oOrIZnyS9ilo8/w1WnEox82l+eFwH0EELsi3tgdEgCBhLg846BMGmKBAwgEGg9fNuhSjxRYNxGRwPCDcmEqsyvxNuBGqvyB0fpT9BfPTIZGQbJievhwW8L9iABEiABEiABEiABEkgCAhT0J8EkMUQSIAESIAESIAESIIHgBFidPzgj9kBV9XwlhtdrStCvhP2RtswmVgz6QzPd4UYL+gP5AnBACNEu0jw4jgRIIHICFLhEzo4jU4+A0+mcDuBfepkJISYUFha+bVTWuWvl8xD4oVH2YmWnW12g6CatdXliJ9xzvx0rtzG1a39ota54VVUbP3HihK7vm266CeqrZlP91Tg24wkocXpurs7GU+lD5QuDjHcYY4sZE16AaNFD48Xn8+HNN9+MyrsSvo8dOza8qvw+D2TF+a8q3F8u+2qzQf0WEPa6gNAXsfsL8siRI1ixQnefekR5tW3bFoMG+Zljz2VUvjQsIrvhDqoSuzt+7XfY4cvAiI+BshAexwbUB+Z21TclT+35apOKJzGn81l7TYd1wPf85VkshAh8XEG4YNmfBOJMgM87cQZOdyQQhECqVedX6QYS9LMqf+i/EqGcdJBsov6mDax4+SG/G265Hh767cGeJEACJEACJEACJEACJiZAQb+JJ4ehkQAJkAAJkAAJkAAJhEZASnkfgBl6vfcvKMO+BWWhGWKvtCCgRPdKEF+zRXuvdJhQD+0n1NPYNar6f03D/vxd6ceqRGlxNzNJsxGgwMVsM8J4Ekngqaeesqxfv15VIm6rE8dGl8vV16j4WhXLRj7gEAD9EtRGOYrSzvWZwKqeWiOy9HO4Z90dpfXEDLc/uAqwZmicr1q1Cl988YVuUE2aNIHT6dS9NmvWLHg8nsQkk8Jes7OzMWbMGN0MvR++CO+m15Mqe0vLXrCN+6tuzKrK/e7duyPKp0GDBhg9ejSs1hBE+O5y+Eq2wvfxbPgOb/Dvz54FS7shsN40BSJH79AS7dDy8nIsWbIE6jPaNnHiRGRm6le59Sz+GXwH10brIuTxls5jYLv1cb/9F58GvhvC1C3sBvTRPnYB5Wfhfus+yAv6m4lCDjTKjhkT/g7RQmf31ld27xJCFETpgsNJIGEE+LyTMPR0TAIaAoHWw5NNqH11cv6E6MmcU6JuX3XSgdogEagl20kO0wZl/X/2zgQ8iiL9/9/qmQkJct8Jl4AnxyKCq3IJImTCfQqRQ/Fe/+q6rgp4rLirArrrru5vXZRVkVtAjkRgwiXKqYIXoIiiiJAEkCOAEObo+lOBKKSrZ3omPTPdM289j0/UqXqPT9VM0jXfegvDOlTSS4n2w+O12MgvESACRIAIEAEiQASIgGkESNBvGkoyRASIABEgAkSACBABIhAvAnrViKIlpI5XnuTXHAIt7qqGjE4VpcYirdIfrGJ+eQ8K6GUtfLZ9vJb0cAKANYyx2JTbNGdayAoRSAgCJHBJiGmkJEwk4Ha77wEwWcfkTR6PZ5VZ7upv4E9x4K9m2YuGnYYVgE1Xay3zY/nwzRgcDZdRt5ly92rAmarxs3HjRuzaJc5zyNvQoUPhcmkPAqxduxY//vhj1ONORgeDBw9Gaqp2rviJ/fBNG2A7JCl3rgBEBfwy7dixY8jJyQk7n5o1ayIzMxOKogQdy385iMCm/0L9xhO2D1SqDWfnx6A0vv5sFf8gTRxsWbBgAbxeb/h+zo2oU6cOevToIR3P926GL+fBiG1HOlBpMQDOGx7VHT72e2D6fn3rl1cEVmsvZygZEFj7TwS2zos0NNPGsUp14cqeBbikByk+Z4y1Mc0ZGSICMSZAzzsxBk7uiEAQAnr74aKK/V2TD9qanRBtt2iYgrpVHdhfFMArS4sg8qIWPgFR1f657BoQP/WanW4+CJEP7YeHv0RoBBEgAkSACBABIkAEiIDFCJCg32ITQuEQASJABIgAESACRIAIhEeAc94FwPuyUdunHEX+2pPhGaTeCU+g+pUV0G5cTWme4hDIlud/hvgZTtOr+i9sbJ5wCEe+Ph2OOcN9xcEEcUBBp1FVIsMkqSMRMIcACVzM4UhWEofAkCFDUo4fP74XQG1JVqs8Hs9NZmXbYANPU4EfANQ1y6bZdmq5gC/aaa3yk4fhm9rbbHcxsZdy53IgRVshcfPmzdixY4duDB07dsTFF2svbxCHAMRhAGrmE2jbti2uvPJKqWHftP5xr2oebsbOro9DuVL+vpk7d25YQnin04mbb745uJhfDcC/+jmoOyMQ8pdNrkJluAa9DlatcdC0T58+jXfffReqqoaLp6S/EPMLUb+mcRXeN9yA90REdss7yNH2VjiuFee9tO20CmRtBb7ReYz/QwbwpAybyOlNN3A6PjmVzURp3g/OLmP0UN3AGPuwvBxpPBGIBwF63okHdfJJBCS/yoPshwvx+6qt5b/lh7gnDoFEE/WHuHmA9sMTZ+lSJkSACBABIkAEiAARSEoCJOhPymmnpIkAESACRIAIEAEikDgE9KoRiQxXjMpPnEQpE1MJBBPgC/G9OAxiRNQvDgc0618J4qesCVtC0B+tRlX6o0WW7BKByAiQwCUybjQqsQlkZmb+mTH2d1mWiqJcs3Tp0s1mEUjfwO9h+jcCmOUmYjsXOYCdv5cM956A93/yKtoRO4vRQNfty8BSq2q8ff7559i2bZtuFE2aNEGHDh00r586dapEwEzNfAJCtD5s2DCpYfXbFfCveNp8p9G0mFYNKaOXSj3s3LkTH3/8sWHvvXr1QvXq1XX78xMH4Jt/J3DyZ8M2jXR0dHwIjt/dHLRrUVERcnNzjZjT9Bk+fDgY034FpH63Cv7lT0Vk06xBzu7PQLm0u9TcFyeAnlvlnt5pDnTUfuRA3b0O/qWPmRWeKXZcw2aC1Wgis7WIMWa/azFMoUJG7E6AnnfsPoMUf6IQCLYf3m9SYaKkSXmYSCCRRP1Upd/EhUGmiAARIAJEgAgQASJABCxHgAT9lpsSCogIEAEiQASIABEgAkTAKAGqzm+UFPUrS0AI8EVleyGI12vfLzxecsODnrC/2YDKaDqgclC46x7eb+hgQHlmiKr0l4cejSUC5hIggYu5PMlaYhAYMmRI2vHjx/cBkKlll3s8nkwzM83YwL8GcIWZNs2y5WDAnusk1kRl6f92NMtNTO24bssFq6i9+Wj79u347LPPdGNJTU3F4MGDpa8vWbIER44ciWkeyeKsd+/eqFZNcruTvxje12+0HQbX8LlgVRto4vZ6vRBV+o20Fi1aoE2bNrpd+aHv4HtnlBFTEfVR6reDs/ffAUeK7vjCwkKsXLkyLPutWrVC69atZR848L7ZEyguCsue6Z1TLoJr2AywSvJLVR7dBcw6cKFXBcD31wEuybda4oCCOKhgpaZc2QfOruNkIXEAlzDGvrdSvBQLETBCgJ53jFCiPkQgugSC7YdTdf7osre7dSGEF9Xth3XQ3rBWmtuBogDumnzQ8qlSlX7LTxEFSASIABEgAkSACBABIhAhARL0RwiOhhEBIkAEiAARIAJEgAjEnwBV54//HNg5AiOCfJGfEPQXH/TjyA4vUms5SqrxBzsIUMpEHAjYtfB41BFRlf6oIyYHRMAwARK4GEZFHZOMwJn3hij9PV4n7Zs8Ho9pKsz0DXwAAxZYFfG+6+WReV9tb9WQg8blGrVQKsjdsWMHNm8OfvlCVlYWatbUHgYQBwHEgQBq5hPQuxlBePIv+TPUHzea7zSKFpVWQ+Ds9CepB4/Hg59/Dl5RX1Svv+WWW6RV7IVRXvA5fAvvi2IG50w7XHANfhOsZjNdX99++y0++ugjw7H0798flSppxVr86B74ZslvajBs3KSOLP13cA2YLLV22A+0/xQ4Hvjt5cvSgPevknT3nYL3zSwg4DUpMvPMlNwikSY5RAO8wxizxkSYly5ZSgIC9LyTBJNMKVqeAFXnt/wUWTpAI6L+rXu8eHL2Ycvn8Vx2DYh8JG0NY6yrpROg4IgAESACRIAIEAEiQASIgA4BEvTT0iACRIAIEAEiQASIABGwJYFg1YhiJaS2JTgK+gICRkX94WITlf23Tzka7rCI+1OV/ojR0UAiYCoBEriYipOMJRCB/v37VysuLt4DQHa1zacej6etmelmrOcbwSCrhW+mm4hsfXUNUNWpHeqd0g3wnYrIZjwHuYbPA6taXxPCd999h02bNgUNTVQPF1XEy7YDBw5g+fLl8UwroX1nZ2fD4dAKX/j+r+B7907b5Z5y71pA0eazf/9+rFixImg+7du3R9OmTaV9+LEC+GYMiikPZ/9XoWTIFOtnwzB62EVRFIh5FgcWyrbApskIfDotpnkFc+b4/Z1wtLtd2uV/BcDTu397aUAt4P8u1XZVf/oY/tyHLJPT+YGI3ESOOq0eY2y/JQOnoIiADgF63qGlQQTiSyDYfvic9Scwe92J+AZI3m1DILtjpaCV+u2wnqhKv22WGwVKBIgAESACRIAIEAEiEAYBEvSHAYu6EgEiQASIABEgAkSACFiHAOf8LQC3ySJaMSrfOoFSJJYn0OKuahCCeLPaka9PY/OEQ2aZM2RHVOnv+FJdvb5UlcgQRepEBMpPgAQu5WdIFhKXgNvtfhLA32QZcs6H5+XlzTIr+/rr+fWcYYNZ9sy082lboG6K1qJvam/wk9augijj4MqeCVa9iealH374AevXrw+Krnbt2sjMzJT2mTNnDvx+v5noydY5Al26dEGDBg20PLgK73872o6Ts+8rUBq008StqipmzQr+sTJ8+HB5dX7BYvpg4ERhzHm4Rr4LVjld1++6deuwe/d5KndJz0aNGqFz586SVzi8r3aIeU6hHOodDBLjbvwC+ObkWQtPNgb+kKG1pn6dC//7E0K5icvrLK0aXKJKv7w9xRh7Ni6BkVMiECEBet6JEBwNIwImEQi2H95vUuz/bjEpLTITJwJ2F/WL6vxT7q2tR4/2w+O0rsgtESACRIAIEAEiQASIQPkIkKC/fPxoNBEgAkSACBABIkAEiEAcCHDOLwbwg8w1VeePw4QkgEtRqT+9U0UIYXx5mqjKL6rzx6MFqdIvFD+jGWNr4hEX+SQCyUSABC7JNNuUa7gEunTpklqhQoXdjDHZCbQfDh48ePmWLVt84drV65+xgS8E0N8se2bZWd8GuDhVa803YzD4MfsdSnXd/DZYLW3J7D179uDDDz8MiW3o0KFwuVyafmKssEHNfAJVqlRB3759pYYDn7wB8Y+dmlL7CjiHvCkNecuWLfj666+lr1199dVo3ry5nMNXixFYMyk+GBwupAgBeMpFUv/ioML8+fPh9Xp149O7eYAfL4Rv+sD45BXEq9LwWjj7/FPaI+8wcPs3Z196/TKgV01tt8DHUxDYLM77W7M5M5+F0uxGWXB7GWMNrRk1RUUE5AToeYdWBhGIH4Fg++F2qKYeP3LkORiBYKL+A0UBvLy0CNv26P/dGW+6Qar00354vCeH/BMBIkAEiAARIAJEgAhERIAE/RFho0FEgAgQASJABIgAESAC8SRA1fnjST9xfVe/sgKa9a8E8TPcJqry71p0AuJnvFqIKv1TGWOj4xUb+SUCyUKABC7JMtOUZ6QE3G733QBek41njP1p2bJl/4rUdtlxDdfzZgGG78yyZ5adVa2BKyQXA/nmDAc/LD2vapbrqNhxDX4DrM6VGtv79u3D+++/H9Jnp06d0LhxY02/7777Dps2bQo5njpERmDw4MFITdWeLOG/HITv7X6RGY3jKNcdHrAKVTQRnDhxAosWLZJGNmjQIKSlpWlfUwPwvt4VUON4Q0SVdKTc8g6gOKWxHzlyBEuWLNElLg5siIMbZZv6/Rr4PY/Hcab0XTt7/R1K4/aaDhxAt3NV+ue3AK7XpgX/qmehfqNbBT/u+SoNfw9nH91fb30ZY7lxD5ICIAIGCdDzjkFQ1I0IRIEAVeePAlQyCVHl/sGeVdGqkeQaOQBC1P/E7MMlP63YQlTpp/1wK04axUQEiAARIAJEgAgQASIQlAAJ+mmBEAEiQASIABEgAkSACNiOAOdcqJ1Elf4LmqiMLiqkUyMC5SFQKuxPre0MWbFfrLn8dafiKuQ/P9cWd1WDqNQvaaIicpPycKGxRIAIhCZAApfQjKhHchMYMmSI4/jx49sBXC4hcdjv9zdduXJlkVmUMjbyp8Ex3ix7Zth5rxXQppLWkm/+HeAH5JXEzfAbLRuugZPB6v1OY76goACrVq0K6bZp06YQ1cTLtuLi4pIq5NSiQyBYdXrfzJvBi/ZGx3GUrDo6PwJHS3nlebGOxHo6v4nDDOJQg6wFtr6LwNp/RClS42aV9NZw9n8VYPKvcD766CN8++23UoPZ2dlwOLQ3jwXWvoTAVmu+r1jVBnBlz5IeYnjvEHDPTkDvQJR/8f1Q931qHG7MezK4Ri0AqyS7oAbLGGM9Yx4SOSQCERKg550IwdEwImACAb398FVbT+GVpaY9QpkQKZmwGwEhin8uu0aJuF/WhJj/rskHLZuWOJAgKvVLGu2HW3bWKDAiQASIABEgAkSACBABPQIk6Ke1QQSIABEgAkSACBABImArApzz2wC8JQt63cP7cepna1aLsRVkCvZXAnoC+e8XHseuhcctRypElf6ujLE1lguaAiICCUSABC4JNJmUStQIZGZm9mOMyUtmAxM8HvPKR1+ylFc4VQ1fcaBp1BIK0/C85kD7qtpBvoV/AC/4Ikxr8e/u6vdvsPptNYHs378fK1asCBlghQoVMGTIEGm/9957D0eP0mHdkBAj6CDE3sOGDQOTiMXVXe/Dn/dEBFbjOCSlElLuzAOg/bpj165d2Lhx4wXBiUMk4jCJpnEO7387xDGRC10rLQfB2fnP0nhUVcWCBQs0hxVE5xEjRkjHeKf2AU4eskx+ZQNxXP//4GgzXBpf588B8flZV1I81jdjMPixfMvmJQJzXJUNR/sH9GJswhjbbekEKDgicI4APe/QUiAC8SEQbD9cCK2tXD1dCK1FfFv3eC0bZ3xm1VpeQ1S6h5UPjoSInfbDrbXUKBoiQASIABEgAkSACBCBEARI0E9LhAgQASJABIgAESACRMBWBPSuF6bq/LaaRtsE22xAZTQdUFkTr1UF/SLQduNqQkpf4IcAACAASURBVNwyIGlrGGNdbQOfAiUCNiRAAhcbThqFHBcCbrd7LYCOEufFPp/v4lWrVu03K7D663hXrmC1WfbKa2faFUC36lor/tyHoP70cXnNx3y8s/dLUBpdp/F78OBB5OUJgXXo1rNnT9SoUUPT8bPPPsP27eJCB2rRINCrVy9Ury5bjKfhfd1+fzKK6u6suuYSN/h8PrzzzjsXIBw4cCAqVtTeasUP/wDfHLmgPBpzYMSma8hbYLVll5oARUVFyM3NvcBMRkYGbrzxRq1p1Q/v5M5GXMavT4VKSBm1GHBpK6zOP3j2s7O6Uxue93/dAe8v8YvbiOcKVZByh0ev5wTG2ONGzFAfIhBvAvS8E+8ZIP/JSkBvP9zKIuuWjVJKqr6XNiHqf3lpEbbt8SbrNFo+77JzVjZgcROEWHNWbM9m10CrRpKTnwDth1txwigmIkAEiAARIAJEgAgQAV0CJOinxUEEiAARIAJEgAgQASJgKwKccy4LePuUoxCifmpEwEwCdhT0Z3SqCHGzgKTRNcNmLg6yRQQkBEjgQsuCCBgj0LNnz3aqqn6i0/sNj8dzpzFLxnqlb+BvM2CUsd7R7fX6ZUCvmloffs84qN9/EF3nUbDu7DkJysWdNJYPHz6MpUuXGvJ41VVXoWXLlpq+Rqv8G3JCnTQEGjdujE6dtHMnOvqXjYP6g73Wo9K8L5xdxkpneuXKlSgsLPz1teHDh0tvJwis/zcCX8y21moRtw/cvhRQJEp2AJ9++im++uqrX2Nu1aoVWrdurcmBnzgA37T+1spNEo3j+vvgaCO/YUAveO+bWUBxkeVzc3b7C5TL3bI4DzDG6lo+AQqQCACg5x1aBkQgPgT09sOtLLBePKaeBpao0v/k7MPxgUheDRHI7lgJwzpUkvYVhzLEjRBWbOImiAd7Sq7CA2g/3IoTRjERASJABIgAESACRIAI6BIgQT8tDiJABIgAESACRIAIEAHbEAh2vfCKUfm2yYMCtQ8BOwr602o50PElXT0IXTNsn+VHkdqQAAlcbDhpFHLcCLjd7gUABkgCUAE093g835gVXMZmXgtefAtAeuLNLD9G7Lx8CTC4tranf8XTUL9dYcSEpfo4M5+D0kxbzf3IkSNYsmSJoVjr1KmDHj16aPqKc7yisrrf7zdkhzqFTyA7OxsOh0PL/uA38M0bHb7BOI9IufdDqfD9/Bsjqlatij59+kgjLalgr1pvvSlX9ILzxiekMauqitmzZ6P03Hv79u3RtGlTTV81/3P4F90X5xkK7Z6lVYNrtLHDQKXWfFN7g5+0vjiQ1WsJ18DX9SAMY4xdeJVEaFzUgwjEnAA978QcOTkkAuJ3/G0A3pKh6DfptwOLVkIlhNVCYF22WVkQbiV+8Y5FT9Rv5fmrU9WBKfdKHrTPwqT98HgvKvJPBIgAESACRIAIEAEiYJgACfoNo6KORIAIEAEiQASIABEgAvEmwDl/H0CXsnGIyvyiQj81ImA2ATsK+gWDduNqovqVFWQ46JphsxcJ2SMC5xEggQstByJgnIDb7b4cwHYAWjUxkOvxePoatxa6Z8Z6PhoMb4buGd0ek5oCIyTn7vxrJkL9Kie6zqNg3dn9GSiXdtdYLioqQm5urmGPQ4cOhcvl0vT/4IMP8NNPPxm2Qx3DI3DDDTegYcOGkkEc3tduBAKnwzMY597OXv+A0vh6TRRC7D5r1qwS0XubNm3QokULbaT+YnhfvzHOGei7dw1+A6zOldIOu3fvxrp160pe6969O+rW1X7IqDs98K/8q2XzOz8wZ+dHoLQcaDhW37QB4Cf2G+4fz46uYTPBajSRhfABY0yz1xHPWMk3EZARoOcdWhdEIPYE9PbDV209BVGh32qtZaMUPJddQxqWVWO2GsN4xyPE8eJQRqtGKReEYvX5eza7hibmcwnQfni8FxX5JwJEgAgQASJABIgAETBMgAT9hlFRRyJABIgAESACRIAIEIF4E9C7XnjzhEM48rW9xCbxZkn+jRGwq6BfiPmFqF/SdgMYfUYsssYYAepFBIhAOARI4BIOLepLBICsrKz/cs7vlbHgnN+Yl5cnDnOa1jLW87Vg6GiawQgMPXMxcGe6dmBg3T8R+HJeBBbjO8R541NQrsjSBHH8+HEsXrzYcHCdOnVC48aNNf2//fZbfPTRR4btUMfwCFSuXBn9+vWTDgp8Oh2BTf8Nz2Cce7PqjeHKni2N4osvvsDWrVvhdrtRq1YtTR9++Af45gyPcwZB3DsrIuVOj/QGAnFQ4d1330VxcTH69u2LKlWqaAwFPpuJwMb/WDe/8yJjldPhGj4XUGTnvbQp+GYMBj9mjxv7lJYD4Oz8qN48XMoY+84Wk0RBJi0Bet5J2qmnxONIQG8//InZh7FtjzeOkcldBxFVw6oxWw6iBQIqK+q3cnX+UlxBDpPQfrgF1hSFQASIABEgAkSACBABImCMAAn6jXGiXkSACBABIkAEiAARIAJxJhDseuEVo+zx5X2cEZL7CAjYVdCfVsuBto/Xgvgpac8wxsZHgIOGEAEiEISA2+2+GMAPki67PR6PtBQrASUCyU6gW7dudV0u1y4AF0lYfM8Ya75s2TLTTm1mrOOXQ8FWANpS8DGajDGNgAfra50FNr6KwGczYhSFeW6cXcZCaa69TOHEiRNYtGiRYUfNmjXD9ddrK6ufPHkSCxYsMGyHOoZPYODAgahYsaJmID95CL6pfcI3GOcRrtFLwNKqa6L45ZdfsHDhQgwaNAhpaWma19UdS+Bf/Vycow/u3nFVNhztH5B2KiwsxMqVKzF48GCkpqZq+gTWvoTA1vmWzu/84JzdnoJyufawkCwB38yh4EU2ucnDVREpo5cATultai8zxh6yzSRRoElJwO12i+cd8dxTtjXxeDxCMEmNCBABEwkE2w/vN6nQRE/mmOrWKq2ksrusWb26uzkEEs+KEPYLMb8dmohV3A4hfkoa7YfbYRIpRiJABIgAESACRIAIEAGQoJ8WAREgAkSACBABIkAEiIAtCHDOpV8a5q89ie1TjtoiBwrSfgTsKugXpPViB7CbMUbiYvstR4rY4gTcbncXALJq4ms8Hk9Xi4dP4RGBuBHIzMwUX6z/RRYA5/y5vLy8J80MLmMDfwaA1J+ZfvRsPdQAeLSh9tXA5jcR+Ph/sQjBVB/Ozo9AaTlQY7NUPG3UmRAgCyGyrOXm5qKoqMioKeoXJoHWrVujVatW0lG+mTeDF+0N02J8uzva3w/HVbdIgxCC/t69e8Pl0p7p8a/7J1Qb3JLhun0pWGo1aX7iEE2fPn3gcGhFTP6lj0HdvS6+kxOGd1brUrhuftvQCN+7d4Hv326orxU6ObuMgdJcejPGMQB1GGOmHWSzQr4UQ2IRcLvd4nlHPPeUbV09Hg/dBJhY003ZWICA3n64VcXxi8fU06V21+SDthGGW2DqKYQICWR3rIRhHSrJRtN+eIRMaRgRIAJEgAgQASJABIhAbAmQoD+2vMkbESACRIAIEAEiQASIQIQE9K4XXvfwfpz62R5VYiJMnYbFkYCdBf2iOn/Hl+rq0evKGKMv2+O4tsh14hFwu923AXhLktlUj8czOvEypoyIgDkEhgwZknb8+PFvAEhk7vABaOXxeMTr5rT3uTOjArYA+J05BsOzck8G8JfG2jGBz2chsOH/wjNmgd7Ojg9B+d3Nmkgiqazfq1cvVK+uraz+6aef4quvvrJAtokZgqIoyM7OxpkbnDQJqj+shX/ZGNslnnLfekBSy2j37t1o1KgRRM5lm3/JI1B/3GD5XJWmXeB0Py+N88iRI6hWrZp0Ln2zbwE/Yq/i2a7+/wHLaBNyTvzL/wL1u5Uh+1mlA6vRBK5hM/XCuYMx9qZVYqU4iEBZAiTopzVBBGJLQG8/3Iri+CBCalj1AEJsZ5O8xYKAqM4/5d7aeq5oPzwWk0A+iAARIAJEgAgQASJABMpFgAT95cJHg4kAESACRIAIEAEiQARiQUDveuEjX5/G5gmHYhEC+UhSAnYW9IspazeuJqpfWUE2e3TNcJKuaUo7egRI0B89tmQ58QlkZWVlcc6X6mS6wePxdDCTQsYGfgWALwCkmGnXiK2RdYGJTbU9A1vnI7D2JSMmLNXHcf19cLQZoYkpEkH/VVddhZYtW2psFRQUYNWqVZbKO9GCycrKQs2aNbVp+U/D+7r9LpkRld1Fhfeyze/3w+l0SqfPO2MwcCzfFlPrGjEfrEpGWLF6X20fVn8rdFYu7gRnz0khQxGHocShKDs118DXweppP+8AfMwYu9ZOuVCsyUXA7XaLA8ziIHPZNtrj8UxNLhqULRGILgG9/fCte7x4cvbh6DqPwLoQUQsxtaz1m1QYgUUaQgQiI/Bsdg20aiR91Kf98MiQ0igiQASIABEgAkSACBCBGBIgQX8MYZMrIkAEiAARIAJEgAgQgcgIcM6lXxh+v/A4di08HplRGkUEDBCwu6BfL34Aaxhj9lNnGZgz6kIE4kXA7XaPB/C0xP8zHo9HvEaNCBCBIAQyMzMXMsb663QxXSSWsYE/AuDFWE/K4NrAy5dovapf58L//oRYh1Nuf45r74ajrVbXV1xcjPnz54dlv06dOujRo4d0zJw5cyDE2NSiQ6BBgwbo0qWL1Lh/5XioO5dHx3GUrCqX3ARnj7+GZd1OgnelXis4B76WsPmdn5hr+DywqvWD5hrY+i4Ca/8RFo94d1Yuz4Kz21N6YVzNGPss3jGSfyIgI0DPPLQuiEDsCOjth89ZfwKz152IXSAGPHVrlYYHe1aV9nxlaVFJhX5qRCBWBILcFkH74bGaBPJDBIgAESACRIAIEAEiEDEBEvRHjI4GEgEiQASIABEgAkSACMSKAOf8BwAXl/UnqvOLKv3UiEC0CNhd0C+q84sq/ZK2mzHWJFrcyC4RSEYCVK0yGWedcjaTQI8ePRoqivINgLSydjnnR9PS0posWrToqGk+OWcZG7EOQEzLVvepCUy+TJuF+t1K+Jf/xbT0YmXIcc3tcFxzp8bd6dOnMW/evLDCYIxh6NCh0grqa9aswd69e8OyR53DI5CdnQ2HQ1tVlR/6Dr53RoVnzAK9U+79AFBchiPxviouAuGG+8e7o+vmqWC1JB8mOoHZLb/SNBythsDR6U9Bcas/boB/iTijZaPmcCFl9FIg5SJZ0G8wxrQfrDZKj0JNXAJBbiVb4/F4qGhA4k49ZRYHAnr74U/MPoxte7xxiEjfpV51/gNFAdw1+aClYqVgEp9Ay0YpeC67hixR2g9P/OmnDIkAESACRIAIEAEiYHsCJOi3/RRSAkSACBABIkAEiAARSGwCnHNRKvJ9WZYrRuUndvKUXdwJ2F3Qn1bLgY4v1dXj2JUxtibukCkAIpAgBNxut/TwGQDTK4snCDJKgwhoCLjd7ocBSMssM8beWrZs2e1mYktfxxsxBV+dqdQvVVSa6avUVvfqwNQrtJbV3WvhXzomGi6jatNx9Ug4rvuDxofX68XcuXPD9t25c2c0atRIM27nzp34+OOPw7ZHA4wT6NSpExo3biwZwOF9vRvgLzZuzAI9nVkToTTpbDgS72s3AAGf4f7x7shqNoVr6AzDYdjpBoILknKmImX0e4Crom6u/Fg+fDMGG2ZhlY6ODg/C0XqYLBxRtaAOY+yYVWKlOIhAKQG32623R7fb4/FQ0QBaKkTAJALB9sP7TSo0yYs5ZoJV57fi4QNzsiYrViZQp6oD4pCJTqP9cCtPHsVGBIgAESACRIAIEAEiABL00yIgAkSACBABIkAEiAARsDQBzvltAN4qG2T+2pPYPsW8Iq2WhkDBxY2A3QX9Apyo0C8q9UvaM2cq4Y6PG1xyTAQSiIDb7Ra3yAhBv6w18Xg8uxMoXUqFCESNwJAhQxzHjx//DEArmRNVVTssX758g5kBZGzg4pDAG2baDGarY1XgnebaHureT+DP+WOswjDNj6N1NhwdHtDYi1TQf8kll+C6667T2Dt58iQWLFhgWtxkSEugUqVK6N+/vxRN4PNZCGz4P1thY9Ubw5U923DM3ik3Ab6ThvtboaNr+DywqvUNhWJbQT9Q8hkjPmuCNe8bPYDTJwyxsEonVrUBXMN1Dz49yBj7t1VipTiIQCmBEM89XT0eDxUNoOVCBEwgoLcfvmrrKbyytMgED+aZ0KvOv3WPF0/OPmyeI7JEBMIg8Gx2DbRqlCIbQfvhYXCkrkSACBABIkAEiAARIAKxJ0CC/tgzJ49EgAgQASJABIgAESACYRDgnAsxvxD1X9C+X3gcuxYeD8MSdSUC4RNIBEG/Xg4A1jDGuoZPhUYQASJQloDb7ZYePgMw1ePxjCZiRIAIGCfQs2fPdqqqilLssn3Lbw4ePNhqy5YtppbRztjAPQAyjUcZec+2lYGcltrxvHArfAvuidxwnEY6Wg6Co/OfNd59Ph/eeeedsKNKS0vDoEGDpONycnJw7BgVrA4bahgDBg4ciIoVtZXQ+akj8L3VKwxL1ujqui0XrGJNQ8F433QDxfZaX8ol3eDs8Tdj+b3a3lA/K3ZilerCNfJdgCm64fkX3w9136dWDD9oTM5+/4ZSv62sz3eMsUttlxAFnBQE3G63uEVTVOov257xeDxUNCApVgElGW0Cevvhc9afwOx11jnA1rJRCp7LriHFQdX5o71KyH4wAtkdK2FYh0qyLrQfTkuHCBABIkAEiAARIAJEwNIESNBv6emh4IgAESACRIAIEAEiQAQ456Lisah8fEHbPOEQjnwtbqKnRgSiRyARBP2iOr+o0i9puxljTaJHjywTgeQhEETUMtrj8UxNHhKUKREwh0BmZuarjLE/yKxxzp/Iy8t73hxPZ63U+5DXVpz4BkB1M+3KbLW4CFj+O+0r/Oed8M3VnGGNdjjltq807wtnl7EaO36/H3PmzInIfu/evVGtWjXN2C1btuDrr7+OyCYNMkagVatWaN26tbSzb3Y2+JEfjRmySC/HtffA0fZWQ9F4p/YBTh4y1NdKnVx35IFVqBwyJDtX6BfJObMmQWnSSTfPwIZ/I/C58RsZQgKLUQel2Y1wZj6r5+0GxtiHMQqF3BABwwTcbrcQ7T8tGbDG4/FQ0QDDJKkjEdAnoLcfbjWR/IM9q6JbqzRpIv0mFdIUE4G4EQhy2IT2w+M2K+SYCBABIkAEiAARIAJEwAgBEvQboUR9iAARIAJEgAgQASJABOJCQO96YRHMilH5cYmJnCYXgUQQ9KfVcqDjS3X1Jq4rY2xNcs0qZUsEzCfgdru5jtUmHo9nt/keySIRSGwCffv2rez1er8HUEuSqVdV1dbLly/fYSaFjPW8HxgWmWlTZqtpKrC2jfYVfnQPfLOGRdu96faVy7Pg7PaUxm55BP1t2rRBixYtNDYLCgqwatUq03Mgg78RUBQF2dnZYEz7tYH64wb4lzxiL1yKEyn3fABI8imbiHfaQOCE/YRnjt/fDUe70IeB7C7oF1XsRTV7vabuzIN/5TP2Wp8iWsWBlNveA1KrymKfzRi7xX5JUcSJTsDtdouiG6L4hqZ5PB763jnRFwDlF3UCwfbDrSaSXzymnpTHqq2n8MrSoqizIgdEQI9AnaoOTLm3tt7LtB9OS4cIEAEiQASIABEgAkTAsgRoY8WyU0OBEQEiQASIABGwJgEOzlaN2tsqAKWdiFDh7GggJbDG/UbDw9aMmKKyMwG9LzDy157E9ilH7ZwaxW4TAokg6BeoRYV+Ualf0p45I9gS1fWoEQEiECEBt9stVHRvyYaToCVCqDSMCABwu93ZAGbpwPiycuXK18ybN89rJqyMDVyoRe8302ZZWxkpwCdttR74if3wTRsQTddRsa1c0g3OHn/T2A4EApg9O7Jq2XXr1kX37t2lNufOnQthm1r0CJypvIxatSRnaQI+eF+7IXqOo2TZNeRNsNpXhLTuX/gHqAVfhOxnvQ4KUu79oEQYHqzZXdAvcnNlzwSrLr9gjB/ZDd9se2rfHdfeDUdb6aEMv7hEhjFmv6sjrPdGoYhMJhDkhrKuHo+HigaYzJvMJRcBvf1wq4nkRWV+UaFf1u6afBAHiuhv9uRaudbL9tnsGmjVKEUWGO2HW2+6zIuIc9bnhf3XAup1JUZVdpSpyrKcJ+ruN88JWSICRKAsgS7jf0itWiGtn6qo6eI1JcB2FnmLV68Z36SYaBEBIkAEiEB4BEjQHx4v6k0EiAARIAJEIKkJ5I0sbMIQWAigdRkQp8DZs91npE9gYHoVapOaHSUfGQHOuRBIar7ZFmJ+IeqnRgSiTSBRBP16eQBYwxjrGm2OsbZ/rmKg+OzY7fF4psbaP/lLLgJut1tUpxRVKsu2qR6PZ3Ry0aBsiYC5BNxu92oA0t9TjLEXli1bNsZUj3O5I6M+1oHh7Be/UWjVncC2aySGi4/C+2bPKHiMrknl4o5w9nxB40RVVcyapXceI3hMojr80KFD4XQ6NR3ff/997Nu3L7pJJbn19PR0dOvWTUpBVEAXldDt1JRG18HZ+6WQIQfWv4zAF++E7GfFDs7M56A0C/4nvfd/PQDvCSuGbzgmpXk/OLvofOxzFd4pNwF++2kFWMWacN26GGCKjMVYxtgkw5CoIxGIEYEzh79EYYCnJe7EM7j85E2MYiM3iU/A7XZ3OfcMLtZbwh0g0dsPFxXvhajfKk2I+YWoX9asdpOAVZhRHLElkN2xEoZ1qCRzmpD74bGla01vAyblXxngTHyHfXmZCE8zhn8tfqzeODD6DtuasxelqDhnvScVNGRc6QDGxUn/Ngz4dbOJMXypqtihQvlwydg6P9D6iGwe+k7MvwucvQSGsh+6BeKgYu64jOWRWaZRRIAIEIHkJECC/uSc96TNesWQXVV5aupKUaQ0JhA48hlj13efnrEnJv7ISdITyBu5bxED+umCoDWZ9GukPABKPkPTUj3geuIW7mWc3dt9Rn1phdry+KaxyUuAcy4VSa57eD9O/UxVfpJ3ZcQu80QR9Ivq/KJKv6TtZowl1JftEmEBCQpi95ZJOk/BqvMDGE0HSpJuSVDCJhPo1atX00Ag8BUA2TUzXFXVjsuXL99gptu663kdB8NWAHXMtFtqK1UBdl0rsewvhvf1G6PhMqo2lQbt4Oz7isZHeQT9wtgNN9yAhg0bauzu3LkTH3/8cVRzIuPAsGHDpAcq+OEf4Jsz3HaIUu5eDThTg8Yd+CoHgTUTbZdbScAVayHltpygsfveGQl+aJc98yuN2pmKlNtygZSLpHn4cx+C+pM9Px+cPV+EcnEHWV7ie4WLGQmP7L12EzD6c4Lq93VSo+egBJxzq6QkuR3iGY/Hk1A3T+rth1ut6v3iMfWky8JqBw+ssnYTNY46VR2/HuwQB06sdDNDy0YpeC67hgx9wu2Hx2J9DXh+b00/c6xhDC1j4S+Ej4MONdBx4eMNdpb2E/EFFOdKgF+lM9YHsEdzxtZ72QLxUwhRJNBlPHdWrlDQjzH2IACxAye9uloSwmmAf8gU/G3xo+nrSNxvbJL6TczP5GDzAFTWGZEPh5KV82jdL41ZpF5EgAgQASJAgn5aA0lFgAT9STXdSZksCfqTctpjlnTeiPz+jHHxQKYtk/hbFJtZcfFN3ec1K4pZYOQooQlwzqU3PqwYlZ/QeVNy1iGQKIL+tFoOdHyprhQsE2VwE6S53W7prR4krE6QCbZgGkGq89NBEgvOF4VkTwKZmZl/Zoz9XRY9Y0wIHVstW7bsmJnZ1V/Hr+MK1gFwmGm31Na+6+VWva+2j4a7qNpk9X4H18DJGh/iz/iZM2dG7PvSSy/FtddqTz6cPHkSCxYsiNguDTRGoEOHDmjSRHbmk8P7ejfbVUF39vgblEvktw6UElH3boE/5wFjgCzYyzVqMVil2rqR+d97GOqeTRaMPLyQHO0fgOOqbOkgccOCuGnBjk1pfD2cvf6hF3oWY8xjx7wo5sQlcO5WPPH8LSqll230LJS4Ux/XzIIcqE8oUb/efriVqt6LyvyiQr+sWe3gQVwXbYI7LyuYF2L+l5cWYdseryUyF4cNptwr//s4kfbDYwXb6oL+fhMLRnHgjWDfYXOObU4e6LLw8QaHYsWN/MSOgBDyV6lQ+EcwiGvd9B+OQ4ckvpfeyRR+1+LHMtaG7p7cPfpOLFwA8AHBKDCOVxePS/9/yU2KsicCRIAIGCeQMMIN4ylTz2QmQIL+ZJ795MidBP3JMc/xyjJv5L4JDBgb1D/dAhGv6UlIv5xz8aWgptqXqMwvKvRTIwKxIJAogn7BSlToF5X6Ja0rY8z2V5RLqrSdn+pUj8czOhZrhnwkDwHJbRDnJ9/V4/HY/n2VPLNJmVqcADv3GX+DTpzTPR7PKLNzqL+eP8wZdNWV5fEnKvSLSv1lm/e1LkDAGuIHo/mxWpfCdfPbmu7lFfRXrFgRAwcOlIaRk5ODY8dMPcNhNN2k6ZeWloZBgwZJ8w18OReBdf+yF4vK9ZAyMvhBEH50D3yzhtkrr/OidVx/HxxtRujG73//eahfv2fb/EoDZ5XqwjVKzKX2qy17zyEryUvkJ2k5jDH9G1ltP6uUgF0JhKjST8/gdp1YC8cdpIiDiDoh1pzefrgQSguhvFWaEPMLUX/ZtnWPF0/OPmyVMCmOKBMQYnkhmj+/WW0NPJtdA60apchIJMR+eJSn+ALzlhf0Tyj4D2e4LwQTTWX/WDIkX9Ej0P+FvVepqmMOgMtN9KJyxt88fur0A2vGNyk20W7CmDL6ucCBVblj029KmMQpESJABIhAlAmQoD/KgMm8tQiQoD++87FiZH4jzvlGMGToRcI5G5E5IyPyEm7xTTHu3knQH/cpSOgAlo/c9xiASSGS/Mmv8vY9ZzbYm9AwKLmYEOCc3wZAVPu6oOWvPYntU47GJAZyQgRI0G+PNRBCzC+SGO3xeKbaIxuK0i4E3G639BaZM1Uq13g8TPY/jQAAIABJREFUnq52yYPiJAJ2IJCZmZnOGNsBoIosXs55/7y8vMVm51J/A3+XA3JVeTmcbb8GqCa598z7RiZw+ng5LMd+KKtaH67h4iI3bZsxY0a5AurduzeqVaumsbF582bs2CGWA7VoEujfvz8qVaqkdVFcBO+bWdF0HRXbrlEL9cTSJf548TH43nRHxXdMjDpTkXL3KqnQXfgPbJqMwKfTYhJKtJ04e74A5eKOUje+af3BTxyIdghRse+4ehQc190rs60CqM8YK4yKYzJKBMpBIMiz+G4A4pCz+EmNCJhCIEiF/lL7thf16+2Hr9p6Cq8stc6lyDIht5gEEaOIlVriE9Crfm+1wyck6DdvLRoV7prnMagljTC/38T85zjY4yH8FyqK0nHRY3V3xShOchMDAv2eL+jJFcwCIL86prwxML4efsegnCfqUqW5MiyHPH2g0um0gCjM1y4oZgZPzph0+20klXft0HgiQASIQIQESNAfITgaZk8CJOiP77yRoD/6/EnQH33Gyexh5fCCa1RFXQ5Aq6g4B4YBM2+anjGSgekJ3JIZIeUeJoEzVT3Hn9FVPF12GAn6wwRJ3ctFIJEE/Xq5nFH9PMMYE+83WzYDYn4SV9tyZq0ddIh1R9X5rT19FJ1NCbjd7iEA5uqEf4Rz3iIvL6/AzPQyNvOK8GILgCvMtLu5LZAuKRLoe7sf+C/WqbxpJGdWsSZct+VKu5ZX0H/11VejefPmGtv5+flYvXq1kfCoTzkItGjRAm3atJFa8M+/HeoBex2qcLS9DY5r79Ynovrhndy5HMTiP9R1yxywao2kgdjyZgUdpErD38PZR35LRODDfyCw7d34T0YkEaRWRcpt7wHKhZVuz5n6K2NMsz8SiRsaQwTMJEBV+s2kSbZCEXC73RefK/4ibnXVa7YW9evth1tJ0N+yUQqey64h5S9uERCCbmrJQWDxmHrSRJ+YfRjb9ljj5rnsjpUwrIPkkLLN98PjscKsLujvP6Ggi8qQA6CyPh++OGdM+gAw+g47HmsoGj77TSzsw8FFsdAg826K52XHiosHUqV+Lcu+kwpeAMejQSj7wdk9OePqvWnKTJARIkAEiEASECBBfxJMMqX4GwES9Md3NZCgP/r8SdAffcbJ7IGDs5UjC/7KwccBkH27+KPCeI+bpjXYmcycKHfzCHDORXV+UaX/giaq8wtRPzUiEAsCiSToz+hUES3ukp7JWsMYs2U1cRLzx+JdQD7KEnC73dIDZ+f62Vo8QLNNBKxOwO12i/LSI3XijMoBrobrebMAw+cApCqASJitvQpomqYd6Zs5FLzop0hMxm+MqyJS7lop9T979mwEApELeurVq4ebbtLeyC1szp07t1y24wfMPp7PHPjELbfcAvGzbOM/fQRf7p/sk4yIVHEi5Z41AFN04/aKCv3Fx+yV13nROloPg6PDg9L41Z158K98xra5XRg4g2v4XIgbQso29ccN8C95xLZ5Onv8Fcol2s89AKI6v6jSL6r1UyMCliIQ4rn8GY/HY9sCApYCTcGUEEh0Ub/efriVKt/rCfqtdOiA3i6xIaBX/X7O+hOYve5EbIII4aVbqzQ82FNatNu2++HxAmt1QT84Z30mFvyLMXa/ePqTcMqHQ8nKebTul/FiSH7NJdDv2X0NuVMR1R4uMdey1JooZPhqzph6D9CBkAv59H1uf1041KUArtaZBzoMEYMFSi6IABFILAIk6E+s+aRsQhAwJujnXg52mIGbUF2aFTqY2qfbtIb7aHIAEvRHfxWQoD/6jJPdgxD1rxi5NwtceQ6MNweYqCt5lIHPPR0IjO09q/GRZGdE+ZtHgHP+AwBReemCtnnCIRz5+rR5jsiSIQJCDC5aWi0HUmv9dqZH/LdoqbWdF9gpPuj/9b9P/XxWyFX8cwDi38U/4vXS/28ogDh1SiRBf/UrK6DduJoykrsZY03ihDhityTmjxgdDSwHgRAVKIVlqs5fDr40lAiEIpCVlVWFc74NQEOdvn/0eDyvhLIT7usZG3h/AAvDHafXf/nvgBYXaV/1vTMS/JD9bn5PuW+DNNV33nkHPp+vXNiGDRsGp/PCvzOFQVGhX1TqpxZdAj169ECdOnW0Tmxazd418DWweq10ofnX/hPq1nnRhRpl6yl/WCc9tKDuXg//0mBF86IcmMnmHa2GwNFJcqjEewLe//Uw2VvszLGMNnD1/4+ew4GMMdN+F8UuK/KU6ATOCazFHp5eG+3xeKYmOgfKL3YEElnUr7cfbqWK53WqOjDl3tqaCbfSoYPYrcbk9qRX/X7rHi+enH3YEnCC3Chhy/3weELtNeHH6g6WsgjAlWHEIfRo4kSFK8gYsWlQdOa2bsPaHA78rHKl95Jxdb+/wC7nrN/E/TdzVnL7d7Nzfo+D8fccivLQwkfrHQgjdupqcQL9JhT8hzPcZyBMsbZ2M4a5TIWH8UDJZpKqOC9XgV4MvC+AdAN2igDeN2dsxocG+iZVl6ynD1VxpnmfYsAoAOf+SOD54Oyfx07Xe3nNePbbF8ZJRYaSJQJEgAhERoAE/ZFxo1E2JWBM0I/NrLj4pu7zmokHB2omEiBBv4kwdUyRoD/6jMkDESACsSPAz9wxLPO27uH9thCCx46UuZ6EcL/6FeKsDiAE4KWCfXO9/Gat9HDGkR1eHN7htZzQP5EE/WIuO75UVzaVtvsCg8T80XpHkt1gBAyI+ak6Py0hIhADAllZWddxzoWCXLav6VVVtfXy5ct3mB1K+kb+OON4zgy7i1oC10guA/fNvxP8wFdmuIipjZT71kunY/78+SguLi5XLDfccAMaNtSe39ixYwc2b95cLts0ODSBunXronv37tKO/jUToX6VE9qIhXooDdrC2fffuhGpezbB/97DFoo4/FBcg/8HVqe5ZmDgs1kIbPy/8A1adYTe7SABL7yvdbFq1IbicmXPBqveWNZ3BWPMvqcVDGVPnexKIMQtZrsBCFH/GrvmR3Fbj0Ciivr19sPvmnwQB4oiv/nK7BksK5Km6vxmE7aHPT2xvFirYs1aoekdQDkr7rVfgRsrMA0nBiNV/TnHNicPdFn4eIND4dimvslNoP8L+5upqir+tmwQgsRBrrDbcx+r955evy7jubNKhcInwTAWQIXg9vjinDHpA6hKf3KvP8qeCBABIhBtAiTojzZhsm8pAiToj+90kKA/+vxJ0B99xuSBCBCB2BHQ+wJjxSiqxGnmLJQK+GMh3jcatxD5W0Xgn0iCfsG/+7QMvWlowhgTX7JbvpGY3/JTlJABnhMLvC+7OeZcwms8Hk/XhEyekiICFiTgdrufBzBOJ7QdLperbW5u7kmzQ8/YwGcCuKW8dt9pDnQUNerKNP/i+6Hu+7S85mM+Xq8i+JIlS3DkSPkucbv00ktx7bXXanI6fvw4Fi9eHPNck9Hh0KFD4XJpCyryI7vhm13ut0PMkabcuQJIkVyRIUpCnjwE39Q+MY/JTIdK3RZwDpqi/XyZNxrqwW/MdBV3W46rboGj/f0XxKFuWwD/h3+Pe2zlCcDxuyFwdJTcPnDW6CWMMftd5VIeIDTWFgQMiKvFfoO4zcwW+w62gE5BwsC6E5RsdfBebz+836RCy824EEqLf7bt8VouNgooNgSCiOVhpVslFo+ppwfENvvhsZlR872QoN98pmTxLIF+EwtGceANANorHc9B4sBhcLhzx6V/YoRb34mFfwT4iyFulPgZXO2RM67+Z0ZsUh8iQASIABEgApEQIEF/JNRojG0JkKA/vlNHgv7o8ydBf/QZkwciQARiQ4BzfhuAt8p6E0LvzROoUEd5Z0GI+DM6ppVU4LdDE/Oev+4UxM9TP8e2GlWiCfrbjaupN+9dGWOWr5ZHYn47vGMTL0YDIoHdHo+nSeJlThkRAesS6NKlizM1NVUo31vpRLnA4/EMMjuDtpu5q9CLFRy4oTy237oC6FFda8G/5M9Qf9xYHtNxGZtyzweAQyv4Xr16NfLzy3cYt2LFihg4cKA0LyHoF8J+atElcP3116NZs2ZSJ94p3QDfqegGYLJ1Z7enoFyeJbfKObz/7WCyx9ibc/Z8EUrj6wGmgP9yEIG8J6AWbot9IDHw6Oz8CJRLewCMIfDZDAS2vB0Dr1F2UaESUm7NBZzS5/W/M8YejXIEZJ4IRETAwCFoEvVHRJYGBSNg4HldDLeFqF9vP3zrHi+enH2YFgIRsCQBPbG8lQT9z2bXQKtGZ28kLtNssR9uyYk3GBQJ+g2Com5hE+g3oeA/nOG+oAMZXswZk/6YUeNdxv+QWiU1dQWAjkHGcM5wf+6Y9FeN2qV+RIAIEAEiQATCJUCC/nCJUX9bE7C6oD/37vyKab+wFgHG24DxdgysWglwxv0A38xU/ilOez/rPq9ZUTQmYsltB+qlBPztOccVYLiq1AcHPwrONjOGT/3Vftna89+Xno7Ef6wF/Rycrb6loJFfQUcwfi0DO3sE/zyexRUdH/d5PcP0qn0yPmJ+U06iBxjvKeZWcGXgKzicSzOn1/slEqZlx9hB0L/0gW8rOI9e1Ioz/nvG+XWAkiryKFlnDJscAWXTYW+9b26ex0xXbJasiVF7M1TuuFayzgvB2UdOh3/ToZMNd0fDv2yOlw7f28CpsH5g6ADOnID6ncKQ221a/U0MjJdnXZS+p1XwLqXrn4MXKmBrAimBNe43Glp+F7h0vYCpnQHWroRR6XsY7P0jpzK+NHOu5g7hjhophZcHGO/ImNqxdH2C43OuqF96U5XVsfrMKM/cJ8JYvS8w8teexPYpRxMhxZjnUFqJX/y0cxOi/l2LTqD4oD8m4v4kEvSPZoxNtfLaIDG/lWcncWM7Jw74IUSGotKk5Q/EJO4sUWbJSsDtdl8O4HMAJc+UZRvn/JG8vLx/mM2nxiZeJVXFZgCXRmp78mVAn5ra0f68J6HuWh2p2biNS7l7NeDUTsPGjRuxa1f5C0n36dMHVatqrzT45JNP8M03iVVxPG6TGMRxWloaBg2Sn49Rty2E/0NRwM5GLa06UkYv0Q3Yn/sQ1J8+tlFCFGoiEnDe+ASUK3rJUjsGoA5jLKL9+URkRTlZi4CB5ycS9VtryhIiGoOifsvfqqe3H75q6ym8sjQqXwsnxPxTEvEloCeWn7P+BGavOxHf4M55DyLot/x+uCUAliOIRBf0dxnPnZVSC65TuNIJDNcAPJUD/jMF5D/j4CtOFKdvWjOeif8O2krtMLDuANowwFlqR1HxUZG3ePWa8U2KQ9kJ9/WzAvYKvwdXOpTGf85GEWf8I4eKtUdPp39hJIdwfZe3f5+JBSsZ0C2InVNcYTfnPlbvvXB89Z1QeDsYfy1Y5X+AzcgZW29kOHZF3yFPH6jkSw20U4FrwHA1gJKNrl/nGmyzovo3LHy8AVW1C/meObt2OZhYAxe8Z8J57xmdQzF33jS1KxjvwDl+d3YcKwbHJypT1xp9rxv1R/2IABEgAiTopzWQVASsKOjPG1l4kcL9ozhjDwK4DIASYlJUAHvA2b/8vMJbPWfWFJv4EbeV2fvrqk7fHwF2NwDJ18ka0wEObAcwoag4Y14wIW1IcbnxqDez4uKbjB5kEAcHVPCnGTAUgPwO7d98l+TDOJ46ejpjiVFhsIG1dJgx3NR9Wv3PxBwz+J8A2EMA0sqk/Ws/4zj0e4ZkzpHPGLu++/SMPWb4M2pDCOnzRu3roqjsb2C4DoAjxNhT4GwJd+KpzKkZO4z60evnGbG3tYOxcRzobWBNCDOnwOHhDvZcj7fTPzUqrPeMyO+kML4UQCVZLBxY601jbiEIX3XrnmYB7ngNHF3Lvu/P7yfs5I3IH84Yn6GXH2f4e+a0+iXVuQTrFSP3ZgHKCwCuDPKZIj5LvgbUx7pPb7DMSI6GDuUAEzOn1x9XNtZQ7xkOFAKO9pnT65UI5t675cfqFRyOiRxseIg5+4WBzzwdCIztPavxkUjXytLhh6q4WPGfOMMDIT4LA+DIcTgCj3Z7u9Gu92/7oZovkCIUN210fIf1+RVp/Ik4jnM+/sySfrpsbt8vPI5dC6kKp9E5T6vlQNMBlWF3Eb9evuKAh1gT0azan2iCfr18zuw+PcMYE+87SzYS81tyWhI+KLfb3QXA+yESJTF/wq8EStDKBNxut6jG9R+dGFVVVbsuX778Q7NzqLeRX6xwiBsCJHX2Q3v75yXAzbW1/fyr/gr1G09oAxbr4brdA5ZaRRPV559/jm3byl8VvG3btrjySvF4e2ET1f/FLQDUok+gf//+qFRJstVRfAzeN93RD8BkD64R88GqZEitBr5ajMCaSSZ7JHNEIDwCrM4VcA1+U2/QSMaY7j5heJ6oNxEwn4Db7ZbeunmeJyHqf9vj8Vh2D8J8KmQx2gQMivotfbue3n64lYTR0Z5Hsm8/AtkdK2FYB+1zgpVultCL0er74fZbDdqIYynoH/D83ssCimPdmT0iyW7L2dgYx6uLx6X/v7KRGojzAnH4gBcL6wRU9V/grL9E+3G+eaE3eMNXnPLEsme0mp4w7PgArObAn3PHpgudTuSNc9b3hf19wLn4/lUU+AylTRIHiVeDq0/kjKv/WeSOzR1pQNB/kgODc8emLwvHc+8X8q9mKlvBgBp64ziwKnds+k1G7GY9fahKSprvPg4utFgXi2UYYhwHeD4Dez0lxf9/8x4OUpxRzOWkgoUA66dvk3vB2YiccenzjMTbd0LBEJRoUpj0WpNz76QLDjT0nVjwhzOHzoPdWKA7Fwbeez87GO+8cEzG18J3GO+ZU2B8kUNRHlr4aL0DRnKX9ek7YV8bMGUCgBsBaK8mLR3EcYIzTPafSvmbeK/3eaGwN1P5XL3PB73PokjjpHFEgAgkHoFQvywSL2PKKKkJhBKUnoMTE/GlqAJdLXXfXeCYCMa0ZcaMzBTnRYwpj940Pf1/RsS455sMITI34l30+Qkc93efkZEr8x9SXG7UC2BoToQAOEVxvALGsg0IxmXet3OF3Zr5dsaWUKEZWEsnVM56okJgu3JaySmpvi5rJgvsQzI32V8oTuL1vFvz2zKVi/uuWxjpX6ZPAJzP9qqBByMRawcTzRuMRQXD+9yB0Zlv1f8p1JhQgn6cW8tqxbTWTOUL9ITjHFicOb2+2AQoaSEF/ef6543e15AF8JbskECQ2APg7GV/9V8eD3X7RjQF/QBK3jOZM9LXrRxZcCfn6othfjb+wBgGiUM0oeap7OsrRuztxRmmACw9jLGnGMMYv6LkOvzqejDIlQAGP7/C8Js0XUnQX76prn5lBWR0TDNVyC8q4wvhfPHPgQsE9KVielEx//yWWtv563+KgwWiiZ/Vrzi7DyReL/3/5csWiKawXxyGaHHX2UuTzm+bJxyCYGK3ZkdBP4n57bbKEiNet9stPVhWJrtnSISSGPNNWdibgNvtfhfAQJ0sDgcCgVYrVqzINzvL+uv59Vwc+mGoEK7tCU2AUWfvELyg+T94Eer2heGai3t/16iFYJXqauL47rvvsGnTpnLHl56ejm7dtIXXAoEA5s6dC/GTWnQJiAMV4mCFrPnn3w71QLlrMUQ3gTLWHa2z4eggzvNrGz+yG77Zt8Q0HnJGBGQEXMNmgtVoIntpA2NMvtdMKImARQjQ85RFJiLJwrC7qJ8E/Um2YBMk3ZaNUvBctlb3SoL+BJngcqZhQKwLzrHNyQNdyluVPMqCfkHivpwx9Sb3mVT4Z8bxNJi8uJ8Osl0OxvuUipIhhNgTC+4B2Ith2ikC+P05YzMiOtzb74X8Tlxl4tTwJRFMrcrAchQH7imPQDoCv9IhfScVLANHsOoCfnB2T864erqnpGWGjawjI2tW3LpQuULhnxnwZJhz/FtYZ0Xiz+SOqfcPMMZl8Rq5USAc8Xi/CQX/4QyieIpO0x4QiLKg/+xhgDH1PBG+9/aq4Nnvjc0Qh30Mt7O3V6T+HYA4iKEv5NdaLPGngLUKdsghnDkxHDR1JAJEIKEIkKA/oaaTkglFwIAIW5gwJB4P5SvY63kjC+sAgZkMMHRyM4QvUWX7LX+1k/8vlBi31E6J6NfP5gH82vLkcW5sgIG/4at26sGy/kOKy407DzknK0bta8M5xJf40m85jLvCKQ480GN6xpvBDkkYWEu/MLBBHPxPADL1/+Y1t2J+SOYxFPSLSvErR+XfzzlEWbOyNxOEMSUlXb9TFaW/+21jp85LqtSPKhgOzv+rVy0/vAB4AedscOaM+huCjTMg6P8MCh6ACiHmr6P7KBSBoJ8ryhOKqoo74xuHl1tJbxXgk7pPr/9E0HU/Mr8R53xjEPG6uBYuogr9QtDPuNqHMyXrzL8/YqAigCzNHxXGe9w0rcFOIwxK1smIggfB1BeCnzTXnSkvwGYBEIcvtGrfs8NCfn4ZiTUZ+3DO3wIgKnpd0LZPOVoi3qYmJyCE/M36V4L4WZ4mGB/Z4f1VsB6tCvhC0C+E/TWuSCkR+pdX5C8E9mKNmB2vEPSff8uB8CME/XZsegcUzlQHmcoYG221nEjMb7UZSfx4DAoABIg1Ho9H3LREjQgQgTgT6NOnT0WfzycO5l+hE8qnBw8evG7Lli2iopmpLX09H8QY5odr9OnGwN2SI8GB9a8g8MWccM3Fvb9r6DSwmtrvgwsKCrBq1apyx+dwODBkyBA4nb8dGC01Kir0i0r91KJPYPjw4Thzo5PGEd+7Gb4ccfGonZqClD98CDBJMUI1AO/kTnZKhmJNUAJK875wdhmrl11Lxlj5qnMmKDdKyzoEjIr6xX6Ex+MRVfupEYFyEzj3TC/2lDU3v55n3JKV+vX2w19ZWoRVW0+Vmw0ZIALRIFCnqgNT7tUWRD9QFMBdkw9Gw2XYNru1SsODPaW1FS25Hx52ghYekFiCfvYQ52pTxtj9EX6HvdfBeI+Fj6Xv6DOx4F/lsHOcgQ1fPLZeruGpP1vJ/QmAPQmEX5SijJ89ZwTtg3PHpX9i2H8UOvadmP8vgP0xmGkOfOw/ldJddjtCFEL61WTvZ3+qrzgdcwHW3gQ/Qsg/71hx8a1rxjcpLmuv/wv7m6mqugZAgyC+Nlc45eg675k6J4LFM+TpA5VOpwXEbcXtgvTbBebsnDOm9q8bcdEW9DOwYZzznmC4x8ANB7LQ8+FQsnIerfulkfkY8tJPNU57nWKvN9Lvfgo58AkD+uj5I0G/kZmgPkQguQmQoD+55z/psjcgwhZMoiq+FGJ6+LGIAVebOAGGxLjCn+eOn2ooXsdSk8T8pSmIQwVz/dVO3na+qD+kuNw4gKBzkndrfudg1c6Nuyntyb2Ms3u7z6gvxKTSZnQt4ew8619VZrLAPiRzk/3p8SkR848s+CsHHxfhbQky04bE2uUXaeuumJD+DQj6j4LhIDguDfGAGVaF/jNVAcRVYWKd1Qp/vf864iRnyuDMafpXz0W5Qr8IRFyXdnmEGyGlieT5q53sZ+SA04oR+0ZzxidHJuY3TDqqv1MMR2HDjiToD2/ShDBeiM4jFfKfL+A3WwwfXib4NQdxMCFSgX80hP2CrTh4cPi8gw7h5maF/nYS9JOY3worJrliMCg4EVCoMn9yLQ3K1gYEsrKymnHOP9c70M05n5KXlyeqKpne6m/kT3COZ8Mx/FhD4I+Sr9oCH72GwBZxwZ29mqvPv8Aa/l4TdFFREXJzjX/HHCzrrl27on79+pouO3bswObNm+0FzKbRdu/eHXXram9iQIkAvvMZ3Zy0YJxls3X1fxUs4yppfP4VT0P9doVlY6fAkoSAMxUpty8FnKmyhP/LGAtSOTFJGFGalidg8BlLiPnfptvPLD+dtgnQrqJ+EvTbZolRoGUILB4juX4OKBH0C2F/vBsJ+uM3Awkl6Oc4BobKEQqKSydhAcDXA2ximFW/y07ingBXui4ZV/f7kLPLOSvnAQKZi7AE0iFjjKBD3wkFQ8D4jJDf8TN4fCdThsZK1N93woFLwAKLz2inmkeQlt4Qsdnyas6Yeg9oKvWfPayxEGD9gvg7wFV+Q+7jGUGvVhwwKf/KAGcfBtebsBk5Y+uNPN9XlAX9wtUuAE3L+d5bd6y4uLvsUMT5uZyrzC8Kc4oClFFrJOiPGloyTAQShgAJ+hNmKikRIwSMirBZcfFN3ec1KzJiM5w+Sx/4toLzSMXZYBgQzjhjfbkXTLmjxzT9K7bOCZ3fAuO3GrMZVi8/A7uv+/SMKaWjQorLjZvXFcSuHLX3MpWz5RFWJQ8WwVHG1QHdZzQUJ1o1zeBaCp2hyQL7kMxN9qeXYPSE0uwjNSXQ0/1Gw8N6vj2j9nZVOMsxpzJ/GS8Mm9ipYrfe54MBQX/oNXH2K/BwBf2G7IbuxD/gcPbKnF7vF+m6j26F/tDhGepR8lk4rMe0jIXBui8fmd8O4B4ANQ2ZjbwTCfojZEeCfuPgmg2ojKYDxD5ieE2I+PPXnfq1Cn94o2PXu/TWgUjE/aJavxD3x/uQQuxohfYkeLYbJ/3oW8MYi7TiRGjHYfYgMX+YwKh7uQgYFJmU+ujq8XikzwjlCoIGEwEiUG4CmZmZvRhjQj0u3e/knN+el5ene3C/PAHU38Bf42evYTbUHqgPjG2k7SrE/ELUb7fm7PYklMt7asI+ffo05s2bZ0o6l112GX7/e+2hgWPHjiEnR2wBUIs2gVq1auHM70ypG//al6BuDfuyimiHHNS+kt4azgHiYkdt4wVfwLfwD3GNj5wTAUHA0elhOFoNlsEQVxfWZozRFYa0VCxPwO12i2rpRv4GI2G/5WfTPgHaUdRPgn77rC+K9EICokK/qNRftllF0N+yUQqey64hmzZL7Ycn4rpKKEG/ORMkhNmiUKb2DROufYYXc8akPxZqWN+JhX8E+IvlPEAgeWjGl1CVHjlP1N0fKoZovN73uf114QiIa/cuM2D/BzD2UM5jdXM1gngDg412OSsGr5ADsO5Gx4TRz8cZHsodk/7CS10fAAAgAElEQVRq2TF9JxTeDsbFZqL2Wsuznf0MuGPx2PRpwfz1m1gwigNv6NvhXnA2Imdc+gUbfTEQ9IeBSberDwx35YxJD1pFpe+E/OfBmLgmL6paWhL0mzGlZIMIJDaBqH4IJTY6ys6OBAyKsKMmvlw+cu9tABOCd70/pkqx/sSBtWBYD44rGHA9gDYh/7hnbKvqCnTREzsvH763G5QSoXPFIPN3CuDzOcNchStfMpXVVRU1Cxz3gEFyIfwFlr5zMLVLt2kN94n/G1JcbnwRSeek5IDE0YrihGumcVNh9Awi3ja4lkI7M1lgH5K5yf5kCXpuLWihqOrqMyeF64QGEHYPlYE93316xlOykcbnhXsBbDizdjaC4WdwdADYDQbE3SoYv6/HtAZShYX9Bf04oXLW0z0jY62Ury0E/SUnIhZ2n5ExiIFJywNG/bPjQnhR+50S9rvHZgM45+Javy5lw9484ZDlBeixQi2E2aIqv6jOb7SVVuIXP+3YIhH3C0H/rkUnaN2cm3A7CPpJzG/Hd6f9Yj7vy31x2PliAxkIccloEvMbIEVdiEAcCWRlZf2Vcy59XgTg45xfl5eX96npIXLO6m/E2xy4oEqVnp+70oHxkk+ewBdzEFj/iunhRdug45o7IP4p2zjnmDlzpinuL7roIgwYIK+PsWjRIpw4EfTmcFNiICPAzTffjJSUFO1cF/0E38yhtkPkuiMPrILkcHTAB+9rYpuIGhGILwFWtQFcw+fqBXEvY8x+p8Dii5S8x4nAuecvsddn9NmLKvbHaa4Sya3dRP16++FPzD6MbXvEV1rUiIA1CegJ+q2ydknQH791Q4L+aLLnOxFwdA4mqO8zoeAaMHgYID3RUs7oOOf837njMv5YTjsRD+8zsfBxBi5uzDSiexSagZ2c8yeOn05fvGY880fsWGdgv0mFD3LO/2FAC1YAjk8Atgngl3OgLWMlFf2V4DHJ57z/C/ubqaoqChBJ7gIttaitrF/WV9+JhdMBPiJIDLvAnJ1zxtTOP7+PTQT9QkCyImdMeqbeoY4ov18uwEqCfrPffWSPCCQeASO/2BIva8ooaQkYFPtGRXyZN7LwIoaAqCTfXn8CRGVpjDt6qv7LN89jF9xBt3xkwQ1AYDbAznztq9v8nLMhmTMyFsl6LB+5dxrAgn25/BNj6Nd9Wv3Pyo5fOvxQFadSPANAnyD+g4qdVxgRA3M2InNGhqFvew0ekAiAI0dR1PGHTzXYLrh67viphnLaMRLgj4U4pKCbj8G1FPq9ZrLAPt6C/s13b3YdOlVvNgMbFDR5zosY2D+9TtdrvabWKRS3R3hG5F/mUDAGHMMApOmN50AhHKxr5lTttWB5o/YOZpzNDvagxIFPnUrg5m5vNxLXc/3aSt6jLPBvcAhRl+4Dkzhs401j7j6vZ2jUsBYQ9KsA/5Bz9ry3IlsvYsy9O79iWrHaWuV4HmCdQz8MYkyP6fVfkPE39B4GJmZOrz+u7Piw3jNifTC8qASUGTfOSt8jbK0etTcjADYUKv4CxqoGW18cfBfn/k7uGRcXSD8LR+UPAFfnhLyGj/MiMLzqV/Fqz5kN9s4dwh01K/50cUBV7gDHfaHiOOc7Kr9TQn+42L8HCfr151AI+IWQXwizjTYh4P9+4fGEqVQvcs/omFbCwOiBBiHsFxX7k71av9UF/STmN/qupn6REDjvy3yh0NMcGgtic43H47HMDRaR5E5jiEASEWBut1vsvdykk3M+57xVXl6e7q1vEbOayx0ZDSBKlPcPZWNEXWCSuCy6TFO3L4L/A+njWCiTcX1daXYjnJniO1RtW7hwIX75RXoJXNgx9+3bF1WqVNGM+/jjj7Fz586w7dGA8Alce+21uPTSS6UDvW+4gdPHwjcaxxGOLmPgaC6/md6/5BGoP4paENSIQHwJuAb8Fyy9tSyI7YyxlvGNjrwTAeMEzj2PiUr94TyLlVTtPzNGPJPRTWnGcVPPcwTsJOonQT8tW7sSeDa7Blo10h76JUG/XWfUvLgTVNB/GsBMMPWFnMcySjYi+r6Qfxm4IqrlDwdg/Is74DtwNsHB/YsXPt7g0JCnD1Typvq7c8YeB9AuxEyc5MDg3LHpy2T9sl75toLrVKVF4JBfs1c6iOPEGb3M6yr4y++NzdgDzln/F/e1VlXHE+d0QcHy+Rlc7ZEzTqstMm8V6VvKevpQFWeadwUDtNc5Bg/gFIBlKvg/TxSnbzJD3C9icaV5xd+qokirXvNxYMLx4np/K+uzzwuFvZnK3xS3sAUZL6+0zznrO6lgIcDkmxtCys7x/9k7E/goq6v//87MJIR9USALoNS9lVoVd1AQsgASwAqCJLhV29qqffu+FVBb8a1K0Lb/qq9LXZGAqFSQoCFhUSrgUqlaRW1VimJIgojsBJKZOX/ukGCYeZY7W+aZmXM/Hz/p+859zj3ne+8zzDzzO+es97BviDpnRvZ17lXAOCmgzQT9h87qwyD/Uy333qiyr/u7yH8lMX4NQifLbSd85XXz4Mr/yf0yZF6AYb16pnupxtndSMAfMxvczyy4s9eeQ/ctn8vkV/oY9T3HJjEDqiTlw4un5/xCYy2ZIgSEQJoSEEF/mm58uoatJyjlRgZ9S+pjTaSD8X5DZrvLxzzVc3eLieVTNp/OjBWwzoB9KL8890azqtLLNESoTPRI4ZzcG4Jdf+2qjd2afJmqarrZh0gvwNcVlPeZbRZ29VW1J8PHrxGQbTaHwS8Wlvcx7AOsJQbWFPQHRPlN7lVgHmC+TdxIcP1yeHnOE0ZMq0vrexG8SwCy+pD/BsNdUFiefcSvz3pn6QjP9jLwGhG/xqAdgVf85CEXf88Fvm/4HOMPz+EewUQL+jW7QHzpd7lGFT2T85FRfNUlm/MPZiGr0lPdLM7ZbwvL+4SoBTSSVr72u1wXm64dSLzxvtJcrd9s+a0Euii/PPeT4AkRCPq/AmEF++ktuDiQCU7gbswub2F57uGyjNUltZOJWCXUWAzV5sx1S/7cnAeMzrtKmlheuvlugKbaJCwsLizPMxSgaN3DUQr6VcIFPBhb+HTeV0bBrphSc6KfSQl0jrGAYdppQCWdfNuQ/RJAI23uL+tzqvf+oZYQQX+4b2TN85l5o1HVrjW/3pLWgmwLMbYh6VQT8gcHqcT83xvXWVvYr8T8StSvxP3pOhSzQX/qbRT+F0TUP5FcRMyfSPqpsXbzD/UqGFX1seW/luDuiDDKO6uqqmZEeK1cJgSEQAIIDB8+vGtGRsYHzNzPaHlmfv28884bOmPGDNXmPLbjNfbkZGIxESy/b1x6NPCggSba/+9KeFcaC+Nj62iMrWV2QuZP1Ne00LF27Vps3Kg+2kc/zjzzTJxyyikhhmpqarBqlWj8oidsbyErKwuXXWb42A/+jxfDu2qWvREnzcjqgsxrlP4h9GcSf8078FYkrNigkyiJLwkm4DphODz5/2vmxTlE9PcEuyjLCwFtApriajN7Styv/sFXIhz1v9VQf7+oqqpq+b+1fZGJ6UNA89ypc5TQ52Jmz8Ove3Qrvt55RA249Nk8iTQpCJgJ+h+o3ImVHyrdbGJHr65uqC4CBiPhz8MTSyb+q+uIhO2Exrpejrun5kSfy73GShBtJqLV8bPZj1pmjF0yPecdI7+KZ9UXg1kVHuxg47fSIS3YtX//latm9N8fPHfIjI1ZXbLaVQCUb2mH6daK6dkzjeaMnlU7trkIYpaFDct4xsysHcdEKrHSoK1ds1XCfRVTc1QyQ0JG8X1bfgiffwkAw2eAGk6pN6lXycWzFv8mZ41Z9XY7O5eU1Q5ygV4GYFqUkBjli6dlX2m2RvGsuivBeBxAhvl6JqL6mfXXgFh1b/OYXLvTD77k5Wm56h4JGfb+Kx0KlVRMz1kQfHEbCfo/BrvHVEzv9bnhvXfoHKiHO7kWe2WaBFM8c/PpIJd6sHm05V4Tqpr2ZV6+9M6jDKtZaN0z6gmUCPrtbil5XQikPQER9Kf9EUgvABGIsCMFFCLgXF5SM4EpUDncLCNvL+AaVVCe8zezRSuvruvp8QbaJamWS2ZjeY/2daMGPjawqfUEOyFuoOo53OcXlmeb/sqqBMHLSmsrCLjEYn1T8aqdD8omawr6dSqxH/zCZpkgodZbVlo7EOAqAEeZxLQPfi4umNdn5RE8x2/oyllZKkHDJjtadV2g/8fs/n1wUkCkh8vqukQK+tX5WFFaW86Hss/Nxj4m12WFc4yzxVsuWlayeSpIVZQ3uV+IPvRn+IYUPdn3cFXFxdds7dy+qWk5wOeYLc7AywXlucVmSTPquuopm28gxkMWMex3MY0bPjdXnZsjhr6gn+vA9LP8ublLrHxpMa4h6FeV+Wfll+fdZmWvcnJNH4+LXj9Y1cjqwXR093B0gv4vXcQFw+f0sSytWF1aczuBfm91L5i9lywvrT2Fwep91irDfQexf1z+3L6WihDN5AIR9Ef4ZieC/lBwx43rHBCv6wxVjX/DosN5hTqXJP2clq4FOhX7FR+V7JCO1fqdKujXEPMn/RmVAJKOgPoccLUIQ5Ju38RhIRAgMHLkyAF+v/8tix9Rn6yqqvpJPHB9fz1n7tiFVyy6BGBED+CJk0JX93++Et5lv42HW3G3mXl1JdA+NC//iy++wJo1hr8Xhu1TTk4Ohg0bFnKd1+vFc889F7Y9uSAyAmadEnBgNxqfLIzMaAKvyrjiOVA3g9/+vfvR+NjFCfRMlhYC3xHIvKYSyDKsffIMEV0lrIRAshFoFlirpGs5v8m2eantb0JF/ckg6FfC6IkXdDpcjV1VYE9UskGLL8MGmDb8brPTqhi8ur4B89fsabM1nbSQmaD/ubV7HMFEBP2JOy06QvkkEvTvJtDkxdOylXjccASq4u/tVA2C6g5rMeh9t9873KxaurpwdFndCEKgC6R5cgDRYxVTs38aspBGxXYA+xm4csm0HFVk0XQUz6y9B0TTDLPgA1fxp/C5L6y4rfeWRJ20cbNqT/ExqX05Lkof6gB+uKmh3QNmgm0z+8VltdcBpAT1ZhrMBnbRhCW3ZCvRv+EonrU1F+xVOg7zOIjXNrXfO2zpTSccUbVs5B9qj/H4aDUYfU0ZWCSAFM+snw5ipc0xGxtAngsrpvasDZ7QBoL+WrhdIyp+0/sDy7M6q+5eMH5jcwZuqJiW80hIDPbxA4wP4HcV2J314rL6mwG+zyoxQwT9Ud6pcrkQSAMCIuhPg02WEL8jkEhB/9Kr6o51+f2mvwIRcxPDU11Ynv211Z7ZCrZNqkFriOlNq4639mfZlNoSMIrNPwj6PzvQwXX36Mdy9wXP0fBBS9CvIxwPJCi4aWjh7Nx/WfHUtFVWWJ6nWiQdHnpniRspINrOU21k22TYng9GLRGdl1+euynWDumJxbmyR/v6scEJJ8G+aNgKqcCuKq9v259dCFAvs9gYvLFoTp/XrGLXEeWbicV1rlUVhHRE6619tBP06yTkKHs6STkM3sDsHVw099i6iO7hKAT9TPhD4Zw8uy9aWFZadxHgVwKZjhZ7ObWgPO/e4Nc1EjbUJbbJQC12be85qdAf8VuNCPq/Q6cE2C1idTugqvK8qkCfjkJ1xUZ1MDhubKfAX7uRrqycKOgvKipSn5XkR3y7QyuvtxUBVdlRCfml1HNbEZd1hECcCBQVFak2yS9amP9tVVVVXMrhH/saZzW2Q/XBKl8XGq0/tBswN7TQPPxfrIW30vYrUZyIRWc2Y+xDoNzQppB79+7FokWLojPe6uqJEyfC4wktOLZy5UrU1YV8jY3ZumLoOwInnHACzjnHuJaCd9HP4a/7Z1Lhcp36Y3gu/G9Dn5MxnqSCL85qE3CfdwPcp5cYzVcVPXOJaLu2MZkoBBxEoFnYr54JDHGQW+JKehOYXVVVdXUiECSDoH/x1CMbuCshe6JE/WYi8kTsXcuaqhq9qkqfbkME/em24/rxppig/7WKqdnD7Cq42wujVTFIXFMxNXeeFUkdcTcDK5dMyxkebGfsvVuO8/sDRUL7mK7B+FtTxz2FwcLwCGyZVj3XPynRzxz/p696HGh0PweQ4hGdDpKhsrP+2LQ/80+6wv7R99SeDDeKzCJxMTX5vN6XXr6972araEeX1a0gILSSRfNFVgkwxWX1CwEeZ26fl1dMzSkMOcOHEkCqrTtCGHcGUGvFXdBvlrgSFOjoe+svIT+rBBXTTD8C37N4Wu5trS8NJOI0dFwJpgss9kYrAUZdH023kOjvBLEgBIRAqhCI7h+yVKEgcaQNAT0RdkxwxK0ic6Ti0WaB9BuARVYmcG9+ee40nYrhkVCKlaC/quSLHCLPagKZZqcSMG94eW6pTiwa3RNCuh7onSU98XokLM2usT0fcRT0V5fUjiVi1WbLrJWXl4knFc7po7LJbUd1ac1fCfRjs4lM+EXhnLyHbQ2FOUFHlB+FoN8P4hsK5vRRGdraw07QjzD2tbp080wCVCa98bCwpXUPRyPoN7k22NFo/FhWWjMHoFIL+DtcflfB8HnG7RKDr7O950TQr33Ogycys2o5GTKWTwlJ/o94jWS4UAnTB043ayLzXQRKwK+E/EqkLuOQsF8lQdhV609XbvlzjLtOElFCvh8WFRWpDlHHytkVAgkmoIT8d1ZVVc1OsB+yvBAQAjEkUFRU9CcA/2VhsrSqqmpuDJc8bCp3HXfAAawE4dxg++d2AV78Qeiq/pp18FbcFA934m7T/aMr4D7/lyHrqI/18+ZZ/k4dlm9Dhw5FXl5eyDUff/wx3n333bBsyeTICVxxxRVwuUKbkHLte2h66ReRG07QlZk/ex1whT7O8n+2HN7lqoC0DCGQWALUJRcZJaaPVP+LiP6cWA9ldSEQHYGioiKV5K/ecOXZQHQo5eroCSSsSr/Z8/Axs+qjjyoGFlQl/JtGdg2xlIgq7Kf2y8Tdk3rEIKrYm0gEj9hHEZ5Fpwv6VTTBySgtESbqeXh4hJN3dioJ+s3E88G7o1GpXUsAr8XORNA/pqxuCgNPWmk2wPTTiunZT+mcruJZdUvB5mJ1GFR+H3tvzY/8fs/vAM7SWcNoDjP/ecn03GXa1x8Spk8GSBX8y9G+znxiDTNduWR69qsxsKVlIhpBv+2+E77yunlw5f/kftnaGfvq/twIppKK6TlKBxQy4i3o161mH6mQ3j7+QMjvNTVkDtFJ8IjUD60DIpOEgBBIGwIJEWykDV0J1HEE9ETYMXH7vQx348VDZ/ffERNrrYxEKh5dcn1th8wGriJgsIVP/oMtwF5jF/3SrrJ9JHFpiXCZSgrnWmckr5hSc56fqQpAF3M/+OqC8j5aYhwNAffHXo9ryMinc7a2rKdzllhTnBwJS7NrbM9HGMLvcP1aVlL7vyD+rdl1ulXkW663E54z0SOFc3JvCNdPu/ka58G0k4TGtSGdBez8Ua+LoP9ISlrvJQb33+JrtnZu39S0HGDjUoKHlgkrIcv2ngvTns55SJc5Iug/JErXEfP/Z9FubFi0O12ORlhxtnQ2sBP2q2SI2tUhzYXCWiuZJougP5l2S3yNMwEl4n/mYDXIVVKRP86kxbwQSBCB8ePHu3fv3l0BYKSJCz4iKli6dGlcfpzr+Rp3ymiHtQB+2Hr9H3UCXhkQ6hHXr0fTwusTRCvKZdt1Qua1xr+zrl27Fhs3qvy96MeJJ56Is88+O8TQzp07sWSJ6rCeHqNHjx743ve+h6OOOgrt27dHZmZmoHNBa5G91+tFU1MTDhw4gH379mHbtm2oqakJ/I12DBs2DDk5Br+P+31ofNTq0WO0K8fnek/x/XD1OSvEONf9E02Lfh6fRcWqEAiTgOeSP8LV7zyjq/5NRCeHaU6mCwHHEWiu1q8E/Vc2C/ular/jdik9HKqqUj+ltv1wuqB/0qBOmHhBpxAwiRCw9+rqxuM/69n2m6SxoupacH/lTqzf1KgxOzWmiKA/NfYxHlFoidIZ6z3sG7Lo1j5RfVGNRkSr5aeJeD6Y2+iyuhEEqEzcDiZM4y7oLy6r/TNAN1vs6Tdu4gsXTc39RGffx8yse4gJFpqM0OrtGhx0lr6hYlrOIzoTW88ZMmNjVpd2WTeCoFpgRvuPRRMIf664JXuqXXeGcP00mh+NoN9emG4szC+eWTcexHMByjSJYQPIc2HF1J6GFfeSXdA/ZuaW4Qz/IhBCP+Q0A9FNKlDTo3kvisUZEhtCQAikBoGEfCFNDXQSRTIS0BFhxySuOIqmoxGPLptS81MwqYrmoSW0jgzcD+BTgBcBroXebns/HPngCVGX/NUS4WoI+m3FzUBYounq0vr+gO8NAo7sFdnMxEiIrnOW0k3QH83ZNLrvlpXWXAWQardrOBh4uaA8t1inC0M497WGKF8E/QTj0s4HyyiZnftY3jNa7yUGgn6dTiXhJorE+tyHc1ZTfa5Zi+E1v94CVVU91Ufu4A6BCvNWI12ry4e797rV+tMpMcKBgv4ZzZX4wt1emS8EIiHQIuKfXVVVpf63DCEgBFKcwPjx49vv3r17DYAzTELdS0SDly5d+l48UPRbzd29biwHcGaL/ZM6AK+eFroaf/MZml5QGrbkHJnXVAFZobUXamtr8eqrscmZ6NSpE8aOHWsIaOHChQHheioOJdo/+eSTA90JunTpYlgdXzdu1TVh79692Lp1K/7zn/+grq5O99LD81QiwYgRIwyv8669H/5/Ph+2zYRe0CUPmZNfAIIaVnlX/C/8n6qaIjKEQOIJuI4dDM/IWWaODCOi2LzRJj5U8UAIBAg0C/xV5f6LDiZhi7hfzkVbEVCd+9RzqjYfZs/Dr3t0K5RIPNHDrEL/yg8b8EDlzjZ1Twn6VbeAAf3MtIdt6k7IYmq/bpv/rSP2rS1IqL1Q5yN4qHOhzocThlToT8wuaAnlRdBvuDla7EySDKIRhRs5M2ZW/U3MfL/FKXqtYmr2sNaC90QK+lv8HDKDPZ3b1Y0holsB/EhDI2UWIoPxl10Hsm9cNYO88bybot274rL6hQCPM/PRSJgeScJGa/vJLui376ph3aEgmLUI+uN5h4htIZA+BETQnz57LZEC0BGUxgRUmIL+qmu/6kEH3CNAPNIFnMlAdwBHAXBH4I9pdWm1jqvRXWlTndpoSSXwryPwKyB6dHtD7gcTFlDYT4+0RLg6gv7SzTMJmGbBRmU2v0ogracEDG5PwMUWmdIhCQI6ZymdBP2aPGoI9Kb2mSbuC8a5FvO1K6m/MJ7d3dvX/pCZxxNc5zL8JzOoEwGdtf1pNZFNzqlGMkBYySYtS9omsYTxnmPX+QAWtrTuYZPOFJpnpKywPG+63Z5E6odd8k7zulMLyvNUKz6tIYJ+LUwRTUpnQb8S8itBv9XY/skBrJsZVcGSiPYlWS9SFfpbqvVbxZAOon7FYtCfehth+IKI+idij1v9SH9HItaXNVOKQItAX/1V/7VuHytV+FNqqyUYIRAegdGjRx/d1NS0DsAxJlduI6Jzli5duiE8y3qze/+TO7r3YimauyYekwW8cXrotbxjE5qenahn1IGzPCPvg+vYC0I8U1Xin38+dgLv4uLigKg9eLz99tv47LPPHEgmcpf69u2LAQMGQFXkj9fw+XwBUf+7776LXbt2aS8zfvx4tGvXLmQ+79yMpnnjte04ZaL7tElwn/0TIKM90LgHvn++AN87TzjFPfFDCAQIZFy5GNTRsMjkAiKaIJiEQKoSaH5u0CLqV1X8Wz7Tqf/d8l+qhi9xtR0Blfh/ddstd+RKThf0n9ovE3dPCv1M+uGmRtw+/9s2x6ZE/UpEbtQ1oM2dMVhQifpVMkY6DKcL+i06OiTseXg6nAsVo5YoXQT9hsdBi52BoF/nOgBbALyrfw4pB2AliDccbLCHThD0t3Z2zF2b+8JDP+NAJyhShQvD1UqqRjoPLpmea9X5wJBP8d1besPtvxSMIhB+yEAXAlRFN7sirKHPW2zulzFldVMYeBKAx2S71rVrcA9dcGevPer18Xd83elAe99rAAaa7G4jmEoqpucsMNv/ZBf0aySs7PSDL3l5Wq4qFmM7RNBvi0gmCAEhoEEg3H+kNEzKFCHgXAI6glIA2iLhaCKtvPGzdu7tHa8kYiVe7RfJBzazD2G0f//w/AXHGZZDqC7ZfD4R/xVQH7wjHjsYWOgC3ZlfnrtJ14qWCDc2gn5dl3TniaDfhpTmvaXLW3ee7b1afVXtyeTF70E8CkBoeQjdlYLmiaA/OSv0ayRcmHZfMDsqIuiP8CbSuCxdBf0Dpx8FVVHeaqSD6FzjiEQ05bhxnZEzuAOUqN1sKL61q/elbCcIJwr6W/aiqKjIrlL/F1VVVQlJOojowMlFQkAICAEh4CgChYWFxxMFksyPNnKMiDY1NjaesXLlyrhkTR5fye0aumERAyN6ZwLvHq7X/503vHcrmp4Z4yhu4TjjOv5ieAruMrwkltXzzzrrLJx00kkh69TU1GDVqlXhuOzIuUokf/rpp+PYY4+Fx2P2G2x8XFeV+z/++GN8+umnUJX8rYbZPqhrGp8sAg7oJwfEJxqxKgRSj4D7rGuh/jMYqlJkXyKqT72oJSIhIASEQPQEioqKlFjNqtODKgIwNPqVIrcggv7I2SXqSiUUV0kO6q/RSET3gkSwEEF/Iqgnx5o64nIjMXgk0UUjotXy06QafrCvGkJ2VZjysiXTclTRB9MRqU8610XC1+qaZBD0t/b/O3E/qSS+cDRTuwk8fvG03Go7hkNmbMzq0i7rRhDfHGECgeESdvfLyD/UHuPx0Wow+hoZYOBbdnH+y7fkBhI6Rt9TezK56G8AepnEtAHkubBias9as5iTXtA/s+4hJtxgsadb3X7foEW39vnUbt/V69G8F+nYlzlCQAikBwER9KfHPkuUzQQ0Rce2IuFogS4rrbsI8Jerh+zR2jK43tb/5VM2n86MFwFEK4jygXl+o9930yXPHrPdLu1Xp+kAACAASURBVJZYCfqXldbMAajUbr0Yvi6CfhuYVSVf5BB5VhPouBhytzNletarS+s7Evn+DIb6IhZJpwvLtUXQL4L+lgMign672zTy15nZ8EcWVZVeVadPxaEj5k/l+NtqT1XChKrWn66ifhW/OmsGYxURJfSHS81K/SLqb6ubRdYRAkJACKQggcLCwjOISFVUMkv4fs/v9w9etmzZ3riE/xp7ctvh2S4ejP/kLIMVDuxG45OFcVm6TYy6M5H5U/UxPvSR8/r16/H+++/HxI3c3FxcfLFqtHjk8Hq9gU4AdkL0mDgRJyNnnHEGTjnlFBAl9rG9qtq/YcMGrFu3Dn6/atwZOjIyMnD55Zcbvub/11J4X/19nCiJWSGQvgSow1GBKv0gw2KOvyUi46yq9EUmkQsBISAEkAxifrVNZs/Db5v/LdZvakz4TjqtQn/CgTQ7YFH9PTDjubV7MH9NoBByyo5JgzoZdkp4oHInVFJDoofZ2T2Y5JPw5+GJZhPv9XXE5XYCZV0foxHRavmZJIJ+O0G3Ls9w5iWboP9wbMw0umzLUCL8EeDTtKr2M/7W1HFP4dKbTjD9oXr0vfWXkJ8fCzNZQAu5zv1SXFa/EOBxJgaZCb9cMjXnYfW6fUV/mlsxLdtSlyWC/iNJR/NepHUIZJIQEAJpQSCxvwykBWIJ0kkEEi3oZzAtK629hoAHY1ktPIixraBfzQ8InuG9DaBfRe8L1zHTZYVz896w2u9YCfo1BLSxPnYi6LchqrO3sd4Us24a1aX1vQDfSwScF4c1AyZF0C+C/pazpfF+pPWeHK+zmsx2003Qbyfmb/jGh48e35GyyQxtfVaVmP/MW49OS1G/kwX96hyIqL+t7wZZTwgIASGQfgSKiopGAlhi0Snx1c6dOxcsWLDAFxc6zHTc23jq83NwVYh9XyMa/2JVODQuHsXUaMaURaBOvUNs7tq1CxUVFTFZy+12Y8KECVB/g8eKFStQX598Baq7d++OYcOGISsrKyaMYmVEifk/+eQTvPfee4YmR48eja5du4a+1rgXjU/kx8oNsSMEhEArAp6imXB97yIjJurNL4+IjLNwhKIQEAJCIA0JJIuYX22N0wX9ZsL1r3f6cN2jW9PwdH0X8rAB7aGq1BsNxef+yp2OSMqI1yYZnQ0nnQsR9Mdr5+3tagnlGes97Buy6NY+UXVLjEZEq+Vnkgj6dTjY71x4M+Il6CfGw4un5/wiPG8imM1MxffWTwHjfgDGb+bfmd3tYhS/ND0ntD2ksjOr7r8AugeAdSv2CNw89FnB/n4JR6RfXFZfDnCJsTvcCKaSiuk5C6zcFUH/kXR07sE2O9sRnjO5TAgIgcQTEEF/4vdAPGhDApqC/o+9HteQkU/nxPzpw7IptePA/ucOfojL1Ahb/XC8DeCgH5Cpm40APyzx6IpJW3r7PU2q1dP1AAzLtWr4qqbsIPaPy5/b17S3uY7o20wo3doHqdBvviMa4uKtBLoovzz3E8191ZrmlAr9zYkqrwBk+KtWcDAMqNZoQaUxAvdndwtxhwj6SQT9LWdJ454L6z1Z64ZLk0npJOhX1eJzB3cw3Vkl5v/HPd9A/Y3XUCLv3EHtsf8bH2pX74vrWlYxtPih5tSuaYhrAoOuqH/Dot3xwp4Qu+qsqTNnMGYTBVqMJnyIqD/hWyAOCAEhIARSnkBRUZF6BvIXi0D/2rlz54lxE/UfEuyw0fqND5+f1PzdQ6bB/f3ikBhUuPPmzYtZbKpCv6rUHzw+/vhjvPtuoHN40oyzzz4bJ554Yvj+Nu6Fv/Z9cM0/gIZt4KYGoGkfkNUF1K4rkNUV1ONYoHMOqGsfUPvuZlW9bdduamoKiPo//fTIDuPHH388zj33XMPrvRU3w1/zjq1tmSAEhEB4BFx9zoKnWGlNDMdoIno5PIsyWwgIASGQmgSSScyvdkAE/cl9Ds2q1KuolLhddVpQf1N1KNH8xAs6YUC/zECcTkpisEi4cMzz8FQ9F1pCeQ2Bsg6faES0Wn4miaDfKRX6dfbMaXNGz6w7iwgvAeY6COUzge9ZPC33tmD/i2fVXQnG4wAyNGLzs9JXAcH/MHSxSgbQEfTbnYEWG8pHL7lXEeFUE383gDwXVkztWWsVjwj6j6QTzXuRxrmRKUJACKQJARH0p8lGS5iHCGgJ+hm1RHRefnnuplhyWznlqzwfu5TY/Xgbux8R6L+buu1dNfLB0FZN8RKPvjCe3d3b1/7QD7qOmFUJrf4AQkudWTv/kcvrGTZ8fu8tRtNiJeivLt08k4BpsdwfG1upU6EfCIklFhy17q1YLHSkjRCh9LKSzVNBUFnPhn2nmy9vYPBffH78ceS8PjXBblWV1A52EVcC6GTmslToT05Bf3VpfX/A9wYB2aZ7S/hF4Zy8QJs5nRGv92SdtVN9DjM/DYRWLVVV6pXgPFXGceM643vjOpuGs/2TA1g3M6rCJLaojHxY8+stbS7qN6oc/59FuxFPQX06ivqTQdCvDq2mqH92VVWVI5IQbG80mSAEhIAQEAKOI1BYWHgXEYX8ANfK0biK+pl5F4CQD4KNjw0FvKadux3HMdghOvp4ZEyYY+jn6tWr8eWXX8YkhpNPPhkDBw4MsbVjxw68/HLyaFlVVf6cnBxtJrzna/g/WQL/f1aBt23Qvq5lIvU8Ea4TCuHqMxDUoz/g8oRlY+/evVi5ciVUx4WWccUVV8DlCn0Mw3UfoGnRz8KyL5OFgBDQI5Ax+YVAoo7BqCSiUXpWZJYQEAJCIHUJJJuYX+2E2fPwByp3YuWHDY7YrMVTjX9aGTMr+TpkxRqoqlKvqvQrQbvRcFLF+ljH7nR7IuhP3A5pCeVF0G+4QVrsDJIMdK6L9YnQEZnHes142RtTVvc7Bu60tE+oqpiaM6L1nFEzt3zPTf7XAPSz8e1zIkzf2bD/5VUz+u8Pnju6rG4FAcPMbOiyLi6rXwjwOBM7O/3gS9RrLgSSwU26EtDcimnZpXask17QP6v+JmY2zZhn4Ft2cf7Lt+RqVQ8RQb/diZHXhYAQ0CEggn4dSjInZQhoiY7jJOhfNqXmp2BSIlEzobFqhfu0t9u+XxgJ+Vs2oa3Eo5U3ftbOvaPzCQTvFQCpNkt9NQ6CH8Q3FMzpY1jlLlaC/mWlm2852KVgloU/3xJheP6cPON+4BqB2E3ROUsMlBWW5023sxXL1zXOR1wE/Uuur+2Q2cBVBAw2/YIBrG5sT0WjH8uNixK36tqveria3KvAPMCcKdcx02WFc/PeMJsjgn7zpCate9jk3MfynonUj8rJNX08LlJ7b/p+xkSPFM7JvUH3vtS456RCvy7MoHnpIOi3EFYHaLSFmF+tkz8ntLJpW63detsH/ak3lMA+eCyfYln8IcITduRlA6cfBZVQYDbinVgQkyA0jSSLoF+FI6J+zU2VaUJACAgBIRAxgcLCwueI6HILA38999xzL58xY4Z6ZhPTwcyqGEKvYKONT40E9u+I6VptbSzz+lcBT1bIsnV1dQExeCxG586dMWbMGENTCxcuxL59cXn0EAvXD9sYNWoUundXDQJthq8R/o2r4XvnSfD2L+xmh/W666SRcJ85BdTN7jfnI8227oRg1i0B7EfjI4PC8kcmCwEhoEfA/aMr4D7/l2aTjyGimBYr0vNKZgkBISAEnEEgGcX8ilwyC/qve3RrSlef1z3ZStR/96QeUH+NhkrMUAkaMtqWgAj625Z369V0xOW6AmW7KKIR0Wr5mSQV+sff8XWnA+19SlgeWgHhO4jr2jW4hy64s9ceO65Oe11nn6M5U5eU1Q6yFrkHiITwKy6rU/qlskABf+OhunQu2LV//5VGQv6WS2Il6B9TVjeFgScBGFdxYLo1sCaxKpRpMLgRTCUV03MW2J2BZBf0F5fVXgeQ0reZ7J0+C8VK54wS4+HF03N+YcdWXhcCQiB9CYigP333Pi0j1xGUIg6C/nXXr8v4tiHnFaWZswBvWd2+5bpEiEcZTMtKa84muNSHvh9YHR4GXi4ozy0mUEjreC0RLlNJ4dxcyx7s1SW1Y4lYfXg0KyNmmVgQi8Ovc5bSSdCvmC4rrZkDkGmWLgP1cNPQwtm5/4rFHgTbWFFSW+QnXnTwy1KoauDQZCXAuKmgPO8hq/VF0J+6gv7F12zt3L6paTnA55idAQ4z8SQR78nxuH+caJOZZxz8HeOOYN9SRVhtVI2+daxtKag3EvQrX9qySr8S8itBv9FoC0G/WtcsoaDFp1TpDmHRFeJOIlL3naOGiPodtR3ijBAQAkIg5QiceeaZGT179lQd2oZbBDfv3HPPnRJrUT8zK2X2McHrNs0ZB95j2Pgwafh7ih8IVIAPia2pCc8//3zM4rj00kvRoUOHEHtvv/02Pvvss5itEw9D5513Ho477jhr08zwr38R3jV/hhLHx3V07AXPoJvh6j9Yu2r/7t27sXTp0sAeXHJJoLhbyPC99Qh875bH1XUxLgTSkkBWV2Res9Qs9JlEzQKNtIQjQQsBIZDOBJJVzK/2zOx5+HNr92D+GmdoLu+a1MOwAv1t87/F+k2N6Xz0DseuxPyP/6ynKQsn7We6bNikQZ0w8QLDpuyOfB6eSvuiJZSXCv2GW67FziTJwKY6u1rvG7C/oGJ6/IpjxuscF8/amgv2vg7A6oFKvcvlGvTSLb3DbmuoI8YOThgY8cBn7TIaOq4E0wUWcX9OXv/Fi2/P+8qKTawE/SP/UHuMx0erwcZFDhkIVNuw6AawAeS5sGJqT9uKa8ku6B8zc8twhn8RCIb/UBzixPcsnpZr1eX18LbqnCER9MfrHULsCoHUISCC/tTZS4lEg4COCDsegv6qki9yiDyrCWT6wZIJfyick/cbuzASKR4NVEBvdFdaiWEBvJfhbrx46Oz+IeXkYiXoX3pV3bFun38NgDxzXlzZo3392IGPDWyyYxrJ6zpnKe0E/VNqS8D8jGUXCosODpHsQ+tr7Do3BBIK4D6/sDx7o9VaIuhPXUG/2ne7xBMAWwl0UX557ic6ZzKR78k6/iXznFQW9FuJ19WeNXzjC4jp22qYCdnbMnnCTGTuFBYte9GWSQ7x2v9kE/QrDiLqj9dpELtCQAgIASGgCBQUFHR0uVxvArDo9oaYi/qZ+WMApwTvQtP8SeDtXyb15riOHwZPwe8NY3jppZewZ09sBElnnXUWTjrppJB1vvrqK/ztb39zLMN+/frhwgsvtPRPnQHvy/8F3l3f5nF4ht8B1wkFANn/dOD3+/H6669DJSi0axfa8Ur531R+aZvHIAsKgXQgELhXTyw0CnUbgGwi8qYDB4lRCAgBIdBCIJnF/CqGZBD03zSyK1S18+AhIvUjiVhUhA90Mri/cqckQLThW5cI+tsQdtBSWqJ0EfQbbpAWOxNB/+hZdTcQ4/9sqsVPq5iWc2/iTkdkK2t2INjPxJOWTM19KdxVxs2qPcXHpBIGjja7NljQbyeeD9gheqxiavZP7fyJlaBfrWOZ2ME49GDOVMROcyumZZsW8mwdR7IL+vX2j9c2td87bOlNJxyw20MR9NsRkteFgBDQIWD/VF7HiswRAklCQEeEHQ9Bv46QHeCrC8r7zLZDGYl41Hb9MLoSLCutuQqgp039tLBl60fggZV9hf5DHQ+yXwJopAWvfUyuywrn5JiWKjK6tvLGz9p5dnQ6N788+3WjLgMt1+icpXQT9FdfVXsyfPwaAdkW+6LViSL4+uqrN/d1N7o6D5+XowQPhqO6dPNMAqZZrG2abNL6GhH0p7ig3z7xBOHcu5G8J9u9z8vrhwgcrFh61cGKpSH/3rRl5fp47IUS859569FQf41GWwvYlQ9OENM7IalAsdDZn3/c800g6SJZxw+u64bcwaGVbAFcTUS2n0UTFbeI+hNFXtYVAkJACKQHgREjRvRkZvWD3ckWEc+rqqpSP2aFdCSMhBIzrwNwZvC1TS9cCf7G2dXldeLN/PkagFwhU//1r39h3ToVevQjLy8PQ4cODTHUFONOANF7eqSFyy+/HBkZGcZmmeF7/Q/wfaQaECZwdOyJjKJ7QL0tG3UedrChoQHt24eKu9SExjnjgCTvOpHAnZClhYApAco+FRmXPmb2+uVE9ILgEwJCQAikC4FkF/OrfTJ7Hv7hpkbcPv9bR2ylmTDaST46AhQACxF5QNSvuhqovzLiT8AsEcXpz8PjTyb+K2iJ0kXQb7gRWuzMKvTP3Hw6yLXMSpQOQKtifLBzxTO/Pt4Fb9eXpuf+I/4nyHiF4rL6coBLbNZfWDE1+zIQhfUMr3hm/TUg/gsAj5l9Vd1+ybScw50+tQTcRDcvnpr9gB2zWAr6x5TVTWHgSatYTB5MNYKppGJ6zgI7f9XryS7oVwK14ll11QDlW8S7j4HLlkyz155pnQfGw4un5/xCh6/MEQJCID0JiKA/Pfc9baPWEWEnStCvU6FfVcinRtdyAs6w2MR1tH//8PwFx+1smVN5dV1Pj9e/CsD3Ta7b72IaN3xubpXd4aguqR1LxOrDm9mH2K+8fj5/5Lw+NcG2dAT9BwsTTy0oz7PNBl42peanYHrYohq8Wv5LF3HB8Dl9PrWLS71+SMzf4SEAkxl8d0F53t1mon6dsxSOKFjHP505GuLiPX6mkUVzc1fr2AtnjmaihUr1XeDttrd05IP2Gaxq/erS+v4E38sAd2emywrn5r1h5JedoF+3Qv/y0trrGKzOlvkXNZPEE41kgIj4V5fUTibiuab7EUZSjh0nq/dAnXvY7NzH8p6Jxg/NxJOv/S7XxUXP5HxkdQ+smFJzop9JPRA5Jpz35HDuq3Sey8xDALwWzCARgvdY7sPA6Ueh+ymhlSvVGiq2RIjFlT/KL6PRFhXprToWtMX6wXHbifrbsnNBLM9eiy2z5AkAQ4lIfV507GgW9atEH/X+YDZmV1VVXe3YIMQxISAEhIAQcCwBHVE/Mz9VXV39k1iI+psTCAYHA2laeD24fr1jOek6lnHFfFC30K9Kqjq/qtIfi+F2uzFp0iRDU8uXL8eWLW3X9Uo3Huvq/Azvst/B/3mg87kjhiv7VLhH3Atq3y1if/yfVsO74s6Ir5cLhYAQMCeQcXk56CjDpsCriCg040lgCgEhIARSkEAqiPnVtpg9D1ei7+se3eqInTu1XybuntQjxBcn+egIUAB6dXVDCckH9Ms0dEmYtd1OPf6znoH9MBiOfx7edpTis5KWKF0E/YbwtdiZCPpHPPBZu4y9napBuMhmZ5fu2r//0lUz+u/XOQHN1euXAOjCzCVLpueq38jbfIyeVTuWmOYDyLJYvAmg31RMy75f18ERd2zr4mnfqLRYZ1tdQ0FibB0Bt06F/uK7t/SG2/+qhaYLwd0BrPzUqjxvbGADyHNhxdSetTrskl7Qfygp4ZaD56nMoquFQrFm1/79+Xb3S3FZ/c0A3wfApJIHEHyGdDjLHCEgBNKLgAj602u/0z5aHUFpogT9ACwrl1eX1ncEvM8Q6Mc2Gxki6GcwLS+pfRGEcabXMhZ5u++bZCeyXla6WX3ovcncB3q7ISMjf8xTPXcHz9ER4Sr9trfbvjF2fqjkBleTexWYB9jw2EiEH+fPyXvPat7KKzcd5/O7ngCoWSDGjcT0s/y5eYbdCHTOUroJ+hXfZZNrhsFFFQAMS/8274EfjMVezrpq5LyjdpntS/O5HQ3iRwHKaZ5nmqRhK1QH/OrsFpTnqaQNw1FdsjmfCKp6leUv1WadJETQHyhVWVZYnjc95P4fv6ErZ2WtADDQfM+Nr43kvcTMD3WuVpTWljMw2ea942OG+5LC8uyNRvNU1wh48ZJNgpW6NOQ9Oe3/MdYEwMzHAgjhn8yCfrNK+AqJiuujx3dAdSBIxDATedeu3hfwK57DCR0CguNLZVF//pxcs+3sT0RfxHOvY2FbRP2xoCg2hIAQEAJCwIxAW4r6mVn98BlS/clbcTP8Ne8k/Sa5z7sB7tONC6bNnWuerx5u4MOGDUNOTssjg++u/vjjj/Huu++Gay7u8wsKCtCrVy/Ddbx/mwX/R4vj7kMkC3iG3Q7XSVaNMi2sNjWg8fFhkSwr1wgBIWBDwH3qpXBf+D9ms04gos8FohAQAkIglQmkiphf7ZHZ83AnCb+VKFqJo43GmFn1qXzUIopN8VIJECZicqz8sAEPVB6uzxfRGnKRPYHFU00byyfF83D7CJ07Q0uULoJ+ww3UYmci6FcGNUXvDPCKdpm+iQt+3de8FcyhCuaTAfoTgJZ/BGrhdo2o+E3vD9r6BCrhfUb7RlWc6nSbtdUPrk80NWTeuvROc02KsjHuvvpeXh8/S8DFNqLu/Uw8acnU3MOVKrQE/TYdEQIxdWh8Howiq5jCEfQrO8Vl9QsBNteIGS5GcyumZasOpVojFQT9Y+/dcpzfHyiQ28ciaNXtYcGu/fuvNBP1N3dF+D8Ana3giaBf62jJJCGQ1gRE0J/W259+weuIsOMh6F9yfW2HzAauIiCk8tqRu8Cr3C7/T4Y9029Dy///hfHs7tahbhj8rD4g6/S5fi/D3Xjx0Nn9j1DfVU+puaw5U9Ws6rgfhGeY3TcWlmfvDT4dAXH1lLrJYH4EQCeL0/NAQXnezUavV5V8kUPkWU0gw7JBzdf4AXqR/L7fw+UOPMXwu9GhqbFpyyXPHrO9td1lpTVXAfS4RpsoHxivuFxc1pDl+ufox3L3KTsrptQc5VPVaP30KxDOBRCcnr+HgesKy/OeC45H5yw5VNCvRO3bAW6M+h2AqKpgTt41re2oKv3bGrLnaySeqKeTO0F42O3yP7ltX98vJiwgnzrvR3X46lif360SV34JoK+Bn4ZCa43uEcrUHmK+ZfuBvMfUei22V0za0tvnaZpGoJ8CMO4Rf4QjfHVBeZ/Zwb6JoN/5gn61Z5qJJ4EzSoT7XD7X3Iufzdm09MbPM907Op/gYt8UBl8Poq4a95EI+jUgmU1hZsNWiImo2h5FGIFLrargq9fXzdyWMDG/Wt8q2SDevM0E5omuhG/FRDGLN5doz5zZ9Wa8iShpvhuKqD9ep0PsCgEhIASEgCLQVqJ+ZlY//o0Jpu6tvAX+L9Yk/2a064LMa40bQb7xxhv4z3/+E5MYTz75ZAwcGJo3vn37drzyyisxWSOWRiZMmIDMzNAqnfzN52h6YUosl4q5LVfeGfCM+iPgMe44ZrWg9+Vfw7/prZj7JAaFQNoTyOiAzKtfMbsv7yeiX6U9IwEgBIRAyhJIJTF/yyaZPQ9XFfqVsN8Jw6za+W3zv8X6TdH/9OiEGGPpg1UShFrnubV7MH/NnlguKbaCCJgJ+pPpeXiybqqWKF0E/Ybbq8XOQtAfqNLf0OklO4F4YHHGnoBOCHhk9/7sf6+aQd4hM9jTOav+JBf4CgapjsihlRSADW7i0Yum5n7S1md0dFndBAKesanS3+JWA4BXGVRNbvqbu6npcEcCv8tzEoOvUo8D9TQieK+pIXNI6wSB8Xd83elAe5/qOG9a1PAQZvwdwDVLpuV81OJYgHO7ujFEpKrDH2/HkYFPvH5ctPTWHK3WPc0C8yc19FTNS3MjmEoqpucssPOl5fVUEPSrWMaU1T3NgDoLduNzMM10s3fxolv7bFP3qp9cFzKR0jap4rEuOwMi6LcjJK8LASGQNKIN2SohEAsCOiLseAj6le/VpTW3E+j3GnGoJzLbAG5+MkOqUriGwLjlMxZqiei8/PLcTa3XUhX+Cd5XALJrrbWNQa+A/K+6gTfhc3f1u32DwZgI0Jk2H0B2uPyuguHzcgxLySmx97cNOerX1JAKdDZc9viZRhbNzV3del7ljZ+18+zoWA7weA2ukU7ZQewflz+3r8rIPDx0zpJDBf2Rcgi5joHFheV5Y4NfWDGl5kQ/k6o0eEzMFgsxRG/7M30ji578Llu8cnJNH4+LXgfQ325dBnYTuPkJGalf0rvrfLhusWu2tyLoTw5Bf1iJJ3aHyf51EfTbMzKdwczqAUhz55TvpiVa/B5JSBZV0ZFo4XpLPGZV+lWFflWpPx7DKtFh+RStbo7xcOuwTbuuCv+455tAd4VkGbmDO+AH1xk2oVlFREOTJQ7lp4j6k2m3xFchIASEQPIRCEPUf22k0THzswAmBV/vXf47+D9Tzc2Sf2ReWw20Cy1KtWXLFixfvjwmAXbp0gXFxcWGthYuXIh9++LzOTYS51X+5OTJxs3ifG89At+75ZGYbdtrMrKQMe4voKNPCGtd3vIxml78SVjXyGQhIAT0CHiGTIXr+yH5Yepi1Rm1FxElphWgnvsySwgIASEQEYFUFPMrEGbPw50klr9rUg8M6BeaoCrCdPOjPGxAe9w00rg+lErUuL9ypyRDRPROYH+RBfukex5uH63zZmiJ0kXQb7hxWuwsBP3KaPF9W34In38pANO2zVGfGsYH8LsKKm7rvSVqW+EYCHQNqH8QwA02FfXDsWo3twmE6yqm5qhEgiNG8ay6e8H4jZ0BVcuUgR0EtPyw2AVAOFUTtrr9vkGLbu3zqcZaGPmH2mM8PloNNiyiaWRiA8hzYcXUnto/0KaKoH/U3fWnut2BbqpGySs6uLXniKBfG5VMFAJpS0AE/Wm79ekZuI4IO16C/qqSr453kWslgH7xpM9APeA+v7A8e2PwOsuu3HwB/HgZgKGSKwZ+PZRfnnsjgQwrKiv7YSQ2tHbHUNCvJlRd+1UPV6O7EuBzYuC/kYkvXcQFw+cc+aFY5yylq6BfQVxe8tUQJtei+J01WuDttrd05IMnHPGDVHXp5pkETIvTWThslgl/KJyTF/KlTAT9ySHoVxvZNokngSMjgv4obkizHzDiKTCPwl3TS+1E4arSuxOGEnorwXfwUGJ+xTwew4yNEsk7hYtZooPi4ZRkDN29sRD0zyYKVFlJqiGi/qTaLnFWCAgBIZB0BHRE/QDmde7c+coFCxaEneHHfB7ABwAAIABJREFUzE8ACEkI8L56N/z/cl5l+Ug20DPqPriOuSDk0qamJjz//PORmDS8ZuzYsejUKbSZ5FtvvYXPP/88ZutEa6hv37646CLjOhuNjw0FvMmjuXWffT3cA6/U/92c/Wh8ZFC0COV6ISAEDAjQ0ccjY8IcMzbXEtFTAk4ICAEhkEoEioqKnoZ1BdVVVVVVSVW4omV/zJ6HP1C5Eys/VAWGEz8mDeqEiReEfvb+cFMjbp//beIddKgHZtyUu0rUr5I2nNKFwaEII3LLQtCflM/DI4KQwIu0ROki6DfcIS12NoJ+ZXhMWf1oBs8DEFptITZnY+mu/fsvXTWj/+Gq97Exa29lyIyNWV2yshY2V9e3vyDaGYyXmzruuWzpTUfqU5TZNhSDf+MmvjCcrgjFZfULAR6nFz7NrZiWXao399CsVBH0H4ql/maA7wOQEQ6DcOeKoD9cYjJfCKQfARH0p9+ep3XEOiLseAn6FfjlJZuvZuJHgUBF8HiNvYBrVEF5zt+MFlhWWnMVQA+HVfVfx1PGWn87f3HriulGl1VfVXsyfPwaAdk6ZpvnmAr61evVpfX9CT6VqPD9MGxqTOU6ZrqscG7eG8GTdc5SOgv6D+3L5okEPA4g9MmeBn3TKYxl/nb+SUZnrQ0SPAJuMfByQXlucXDyigj6k0fQr/Yxbu+HRx5eEfRHcb8z84yDt9wdwSaSSUTd/mg3lCDcaCjRupMqvFuIvQPi+nhUojcTyztpj9Uennnr0VB/jUa82ERx65heapa0cVCJdefBirHqfku6oSnqv7Oqqiop40u6DRGHhYAQEAIpRkBT1L8iIyNjzJIlS8IqBc/MDxzs0HhjMDLv6/fBv17lxyf/cB07GJ6RswwDWbx4MXbv3h2TIM8++2yceOKJIbY2bdqE119XjfycMZSPyteQ0bgPjU8Md4aTYXjhyj0DnuI/Ay6P1lW+d56A7x3RFWvBkklCIEwCGT9+DNT7VKOr/k5E8SqEE6aXMl0ICAEhED2BoqIiw+fFrSwnrZhfxWD2PNxJ1e9P7ZeJuyf1CNlMJUa/7tGt0W9yilro1dUdqNJv1N1AhSz84rPxirkS9RuMpH0eHh9S8bGqJUoXQb8hfC12GoJ+ZXxMWe1PGfQnAKEVvaLZeuK18Lp/3ObV+Vv5HBD1t2/3FJguB+CKJhzLawlVTfsyL19651GqC5rhaCMxeAO7aMKSW7KVNkprjCmrm8LAkwBsHt5wI5hKKqbnLNAy3DwplQT9gfPULmsBCKP0K1iEQ+vQXBH0h89MrhAC6UZABP3ptuNpHq+OCDuegn4G04rSuv9l8HQAxqow6z1qYKLZxKz6c6v2S2ZjakF53r1mLy4r2VwMgvoF7agYHAk/GIu9nHXVyHnmH2Bbr7OsZPNUEO4J40O1paBf2a4ure9F8KlSRPlh2LUK/58+xuUj5ub922iSzllKd0G/4rastO4iwK96xveNwVnzgfA0s/tXheXZe83sNVdeV+UMj49oTcZauLAfjGFm1zN4A7N3cNHcY+tazxFBf3IJ+g+d0aiSnLYBUKIdq/Mtgv6IbsRDFzHzEACvBZvY/skBrJup8Dt/DJx+FLqfYtwtUcWgYnHSMBPYx6srghEfJ1Xnb9kbqy4LyXQeLQT9VxPRbCedxXB80RT1D62qqloVjl2ZKwSEgBAQAkJAEdAR9TPz+y6Xq2Dp0qXaChZmVkr3W4Ip+974P/jefzZl4Gf+fA1Aob+p/vvf/8Y777wTkzjz8vIwdGhoEdZYdwKI1tlTTz0VP/rRj0LNeA8gUKE/CQd1zUPG+GeATHtdAO/5Gk1zxiZhlOKyEHA+AddJI+AZ9lszR08novedH4V4KASEgBCwJ1BUVGTaIRxAUov5VfRmz8OdVP1eCdMf/1lPw81SVebXb2q038g0naHYqWQI9ddoqC4MqhuDjNgRsBD0J/Xz8NgRiq8lLVG6CPoNN0GLnaagXy0w+t76S8jPjwHIicGu+5mwwLsv83orgXsM1tEzwUzFs+omA6T0UbGIr/W6fiZ+anfDgRttuxAw0+iyuj8T0S8j1CsdAGgBmMeCzAtmEviexdNyb9ODA4z8Q+0xHh+tBtvqdTaAPBdWTO1Zq2tbzUslQb+KJwai/hoAKvPR9EGZCPrDOWEyVwikJwER9Kfnvqdt1Doi7HgK+gMPYw6J+icx+x8GUdcwNmMbGNf40fQOkWc1gY6zuHZ5j/Z1owY+NrDJbM4hAbz3aYAKI0wuUKa3AXz7jv15j09YQNrt5V8Yz+5uWZt/D5D64VonscFW0K+cCdhtV3c1wHeCkBsG29ZT94L5fibPPVaicZ2zJIL+Q1hfvuLL7pkez71gqEQUwzIIGnu1EYxf5c/NXRJcFd/o2ggTPA4np3hc+3920FfjMoKHFtzvYho3fG5uVev1RdCffIJ+tX8RJp5sJMKP/Yw7CBhjcYZF0K9xg5tNMfsBw4mCb6MYklEEbib4jpdoXSU7qDVbV7+PV/JAFEcxcKmFGB5O6ihgFadZwgaA/kT0RbSMEnm9hqhfBP2J3CBZWwgIASGQ5AR0RP0AvnS5XBdVVlZ+qRMuM6tOVCEdZHx/fxy+dU/rmEiKORmTngV1PzbE1z179uCll16KSQwejwcTJ040tLVs2TJ8/fXXMVknWiOnnHIKzjzzzFAzfi8aH70wWvOJu96diYySF0Ade9n60Dj3x8CuI2oj2F4jE4SAENAjkHltNdCus9Hkx4noej0rMksICAEh4FwCRUVFhsVfmj1OejG/isPsebjTqrffNamHYaV5JyUeOPUkWyVEKJ+d1I3BqQzD8Usln5gkUCT98/BwOCRqrpYoXQT9htujxS4MQb9aZNx99b28fn6AGCrT3rgSmf1hqQF4esXUnHkgskqys7cU4xkj7tjWJSOr8dcgvhmgblGaZ4D+SS7/TYtvyV2tbUslF5TV/RSg+6xE+Qb2dgL8S68Hq23F98Rrm9rvHbb0phO0K8YVl9UvBHicdRw0t2Jadql2rM0TU03Qr8IaMoM9XdrXl4GhkjN07xUGeIWL6HY/Q3VQMM5+lAr94R4xmS8E0pKACPrTctvTN2gdEXa8Bf0t9AMiZ1fG7SC+BoDVB8q9BJ53wOebdsmzx2xX1y8rrZkDkNWHqW+JMDx/Tt57drtdVVJzmgt0BwhFmmJrHwMfgeleX/e9fx35oP4Hxda+qMSG5aU1IwCXypQ9xSZLdZeLuGj4nD5v2sWjXq+88bN27u0dLwPxLQT8QDNp4Csw/dHL7Z7W6TSgc5ZE0H/kbq2YtKW339OkvkCpM99bYy99YLwFN/3vjn05K8NJGlG21RmrnrJ5CDH9gYDTLM6BH8AngP+W/PI+S1XCwPIpm09nxorm7FkTV7m8oLzPlNYviqA/OQX9ag+rS+s7Enl/DaabbbqXHJH0U126+SUR9GvczRFOYWal/NkYfHkyCPqVQF2Jp42Gk/1XAntVNd9orPn1FijfYz3Umj1OzkTW0W7UrmlwXNeClnjVnp5569FHJB+0vKa4/OOeb+LCJ5a88+eY5jumxA8YNqL+/lVVVUmdtBDLsyC2hIAQEAJCIHwChYWFqrrSSiIyKLF+2N5WVam/srLSthIyM6tqWncFe+J750mo/1JluM/9OdxnhD7CYmbMmzcvZmEOGzYMOTmhhdg++ugjvPee7eOxmPlhZUj5p/wMGexH4yOD2sSHeC6ScXk56Cir+iOA//OV8C4zrSIeT/fEthBIeQLu82+E+0eTDB9DAMgmol0pD0ECFAJCIKUJND/3CXlWnAqV+Vs2zux5uNME/af2ywxUmg8eTvPTqTfEsAHtoSrHGw3F8P7KndLpIEabt3hqtpmllHgeHiNMcTOjJUoXQb8hfy12YQr6WxYac9fmvuxxTQWgKiMY/yB4pFdKS/E+M9+z+0DO4lUzyBu3QxMDw4fE2FtGglklNavqCYZZzyZLbSNGpddP975yW/b6SN05lDzhv5uYLrdZvwHEL7ldrl8t+k12oBqFhvh+px98ycvTctfo+jemrG4KA+pho8f4Gm4EU0nF9JwFujZb5qWioL8lttFldT8g4I8ALgaQYcHmcKLLuJmbT/C53GpvRNAf7mGS+UJACBwmIIJ+OQxCIMEEVFX5Hpn1J/mIBxH5BwGurIBLjPfZjTW+LnvfjlQ0H05oSvz86hV1/bwuKD9+ALiOb7mewfUgvE9MH3i77f0w1v68ctXX2Zk+7/l+8BACNX+z9u9norfcPtc7DR35o9GP5e4LJ56WuUrc79nRcQAzzgDxQGrJxiX2AryOgU9dDQdW5y84TnoYRgI4wmtUQoS/fbvBBJwI0EAwBb48MHgHmNYR4d1YnrXD6zHObznbgbWI1/p8WDlyXh/V+kqGEAgkglSV1J7oAl10+D25+f2CQK9tb8j9oCW5ZPE1Wzu3b2paDvA5ZugYeLmgPLdYp7OE4Dd5hMCsfqQJKem5buY2xwq/VSRW1fmdXs3drIq70/1ui3somfc1d3CHQJcBo0FEKfO9sPnHXVXx+KpWsd5ZVVUVUgG5Lc6MrCEEhIAQEAKpRWD06NEdmpqaFgMYbhHZPmYeU11drZLETQczTztY5Wlm8ATfP2bD97bqgp4io+NRyLxyiWEwa9euxcaNRpqs8GM3q36/fft2vPLKK+EbjMMVmZmZmDBhgqHlpr9eC/76kzis2rYmM8Y9AspRNRVMhvcAGh8b2rZOyWpCIE0IUNc8ZEw21V/8kogeShMUEqYQEAIpTKCoqEg931HPfVpGSlTmb71lbPI8/Lb53zpG5G1VZd5Jfjr5Vpg0qBMmXtDJ0EUl6lcc1V+nDnUGWirfr9/U6Eg3rRInUul5uCPhi1NJQ+BQ4oCnAMQnAzidvhN87wTjXRC/vWv/gb+vmtF/f9IEFeSoitHv8pzPzCeDcAaA7zKqGF+zi993++l9Yt+Hi27tsy2Wcarkgm7t6k7zgy4G0XkAB7RgRPgAPry+s3H/q8nMNpasnGxryIyNWV0zsy6GGxcy44fNvu5k0BtuF1W+dEvvDS3+j5m5ZTjDv8iqQwMR3bx4avYDTo5ZfBMCQiCxBFJGuJFYjLK6EBACQkAICAEhkG4EVkyuO8vv8i+z6rLCRI8Uzsm9Id3YxDJeZn5NdbcLtulkcXmyVudvYWwmWt/+yQGoRIp0H2YJD4pLvLoYxIK5haB/NhFdHYs1nGKjWdSv3jdUMtBsqczvlJ0RP4SAEBACqUFg/Pjx7t27dz8DYLJFRD4iunLp0qWmJeiZ+X8A3Bdsw/fuHPjeejQ1YDVHkfmTZUBmqFilrq4OK1eujEmsXbt2xejRow1tvfjii2hoaIjJOtEaueKKK+ByuULM+GvWwVtxU7TmHXG9Z0QZXP1VETzj4X3lv+H/UqsJpyPiESeEQDIR8BQ/AFefgUYuf0REpyZTLOKrEBACQsCMQKvnPl9UVVWtSjVSZs/Dn1u7B/PX7HFMuHdN6oEB/TJD/Fn5YQMeqJQaanYbpcTwqkq/EUN1rZO7HQR3aHCqrxaC/pR7Hm533uR1ISAEhIAQaBsCxbPq7gXjN+arRd4NoW0ikFWEgBBwAgER9DthF8QHISAEhIAQEAJCICEEqq79qoer0fWQi/iO4XP6fKrrhKrkv7y09kEAv7C4xg+iKwvm5M7VtSvzQgkwc3DVpcAkJ4vLraq4O72zgGLb/ZR2GDjduMumkwXrbXX/WPFxcqKJqs6vRP0G42oimt1W/GQdISAEhIAQEAKpQqCwsLCMiFSLcqsxvaqqqsxoAjP/6mBVsP8X/JrvvbnwvflwqmAKxOG55E9w9Ts3JKampiY8//zzMYt13Lhx6NixY4i9N998Exs2HC6WFbP1IjE0atQodO/ePfRSvw+Njw6OxKQjr/EM+y1cJ40w9M3/1d/hXaKOvwwhIARiTcB13FB4Cu82MzuYiNbEek2xJwSEgBAQArElYPY8/MNNjbh9/rexXSwKa8Gi7hZTThV3RxFq3C5Vov67J/U4XOk+eCGnJkc8/rOeIT470VeVMKFE/QZDnofH7VSLYSEgBIRA8hMYU1Y/msk/aVfDgWvC6aAw5q7NfdnjehXA8RYUvmY/X7Tk1tx/JT8piUAICIF4ERBBf7zIil0hIASEgBAQAkLA0QSaRflKXHMLgK8Y/vGF5X3f1nF6eWntpQxWVTmNe6Ie7PvLQD3cNLRwtnwh02FqNoeZVZVtVaX/iNHwjS9QDd1pw6o6v5PF3sEczarQJ1MM8TwbFuJ4x1bpz5+Ta4akPxF9EU9eYlsICAEhIASEQKoSGDFixM+Z+SHVLdvi8+xT1dXVPzn0FeG7wcw3Aghpr+x7fz58b6jc4dQZruOHwVPwe8OAYlk9/+yzz8aJJ54Yss6XX36J1atXOwLogAEDcNpppxn64nvzIfjeM23q4Aj/w3HCStTfNH8yePvGcMzJXCEgBDQJZFy1BNTBMEl/HhGVaJqRaUJACAgBIZAgAmbPw50mlFdidCXsNhqqQr8SeMuwJ2DFUV3ttM4MZlXvnXY+FbvFU7PNNkCeh9sfTZkhBISAEEhLAsV3b+kNt1+J8r+v9AluN01c9Jvsr+1gDJmxMatru6zHmFBqOZfxt6aOewqX3nTCATub8roQEALpS0AE/em79xK5EBACQkAICIG0JrC8ZPPVTPwoQC19YRsY/Jcmn+9/L3n2mO1GcCpv/KydZ2f7X4DpLgCGpT1ariNg3vDy3FICHSHcSWvoEQbPB8sSGV3qxGr3VtX5k6m6vVkcKpHiH/d8A/U3nUeyVelXlflVEoLRICL5TpjOh1liFwJCQAgIgagJFBYWjiGiBQAyLIxV7t+///JVq1btaZnDzDcAUMkARwzfBy/At+bPUfvlNAOZP18DkCvErY8++gjvvfdeTNzt06cPhgxR+cBHjlh3AojW2cmTJ8PwI1jTPjQ+Pjxa88653pOFzKuWAJmhXRP8Hy+Gd9Us5/gqngiBFCLgPvt6uAdeZRbR0US0LYXClVCEgBAQAilJwOx5+G3zv8X6TY2OifmuST0woF/LzyvfueVEcbdjoBk4YiaSV1MVy/srdzpm342q8ys/nVah34qpPA938t0gvgkBISAEEkdAifK7ZGUtBNC65WQdAXfv3J/9l1UzyGvknarM7/e4nibgYquiLwC8YPppxfTspxIXpawsBIRAMhAQ8UYy7JL4KASEgBAQAkJACMSUwNKSzSe5CcsB9A01zOqJ+PvqGSQTfd78epaLkc+AUocYq2KPNLQNoKKC8tx1MXU8TY0xs6rQH6LMcWK1eLMq6Ns/OQCVgJAsw6rTgBMTKRLB1axKvxOTHiwSTWYT0dWJ4CdrCgEhIASEgBBIJQIjRoy4iJmXAOhsEZdqpTyiqqoq0BmHmX8G4JHg+b4PX4Rv9R9TCU8glozJC0Bd80Li2rVrFyoqKmISr8fjweWXX24oll+2bBm+/tq2oFZM/LAzopIOVPKB0fC9Oxe+tx62M5E0r7svuAnu0yaG+utrROPsYuDArqSJRRwVAslCgDr1Rkbpi4ZJVACmEZFk0yTLZoqfQkAIpC0Bs+fhTqvWfmq/TNw9qYfhPkmV/vCO76RBnTDxAuOG0ErUr5I51N9EDiuRvNP224KnPA9P5CGStYWAEBACDiYwuqzufwiYCcBj4OZuAOsYWA3iQGFIFyibGSMPNtQ52abQS8AcA3/3NmTmL73zKHkY5uBzIK4JAScQEEG/E3ZBfBACQkAICAEhIATajEDVtV/1cDW6KwE+J06L+gGelV+ed5tU548N4YMF+mcc/J57R7A1p4nkU6U6fwvnQX/qDSXsDx61q/fho8d3xGZzk9iKVZV+xUdxcsoYOP0oKH8NxtVENNspfoofQkAICAEhIASSmUBhYeEPiGgFgGyLOLYz84Tq6uoVzHwtgCeC5/rXL4T39T8kMwpD392DfgX3DyeEvKaacc2bNy9m8Q4fPhzZ2aFbsH79erz/vsrbTvxo3749fvzjHxs74vei8dELE+9kjDygLrnIKPmroTXfmw/D997cGK0kZoSAEGhNwDPyXriOHWQE5TMiOlFoCQEhIASEgLMJmD0P/3BTI26f/62jnJcq/bHZjl5d3bhpZFfDjgdqBSd0PTCrzq/8GzOrPjYgYmTF7FwCkOfhMWIsZoSAEBACqURgTFn9aAarB5RWxVqiCXk3gSYvnpatCsLIEAJCQAhYEhBBvxwQISAEhIAQEAJCIK0IBAT9B1wVIFwQn8Bpgbfb3tKRD55wID72088qMx8LYGNw5KoS+ppfb3EMEDPRdDR+KkF9ixBbJTAoW201cgd3gKpCbzQU97b0JR4xq/jUiIarWdKD05JNzDpHAOhPRIEqwTKEgBAQAkJACAiB6AmMGDGiDzOvAnCchTUfM/93VVWVqsYU0mLZ//FieFelYPHkzrnILDUWdq9atQo1NTXRbwCA73//+zjjjDNCbH377beorKyMyRqxMDJ06FDk5YV2LFC2/Z9Ww7vizlgs4wgbnqKZcH3vohBfeO83aHqm2BE+ihNCINUIuI45D55Rpt1eTiEi1TVGhhAQAkJACDiUgNnzcCeIuoORWVXpV1Xl129SDZFl6BBQon7V8UD9NRqJ5JlM1fkVu8VTTfPs5Xm4zmGUOUJACAiBNCMw5p66kezCswC6xiH0JoB+UzEt+/442BaTQkAIpCABEfSn4KZKSEJACAgBISAEhIA1gWZR/3wQCmLIyg/gaW+3fb8QMX8MqTabYlW602Csm7ktIMhO9FDCeyXuNhqRVmsPrgCvBPT/WbS7TSu/mwnWI40p0fuk1jdKVFBcNyxS3RLDG1ZV+p2S9GCVmEFE8n0wvC2X2UJACAgBISAEbAmMGjWqu8/nWwQgVMHc6urx48e/cc0115wfbND/yRJ4X1PdnVNvZF63EshoHxKYEvMrUX8sRrdu3XDJJZcYmvrrX/+K/fv3x2KZqG1kZGRgwoQJMPw4xn40PpEPNDVEvY4TDFDuj5Ax9mFDV7zLfgv/5yud4Kb4IARSjkBG6YugzjlGcd1CRPelXMASkBAQAkIgxQiYPQ9PpKjbDLFZNXQndhRw+jFRYn5VCd9oPLd2D+av2ZOQEJKpOr9V8oE8D0/I8ZFFhYAQEAJJQWD0zNoCIlKtJI3/IY4sin0E/vXiabl/iexyuUoICIF0JCACjnTcdYlZCAgBISAEhIAQwAvj2d0ta/N1YJSBKLpsa+adRK7fDC/PeYJAhsJzQR4dAWZ+DcCQYCuRCrGj8yb06uPGdcb3xoV24YumOr9ZVXWVwKAE9W1RIV9V6G+pZN866trV+wI+JNNQ4vvjxnY63PEg2PdIBfhmSQ9OP5sAZhPR1cm0h+KrEBACQkAICIFkITB+/Hj37t27/wTgJjOfVYX2W265JeRl/78r4V15V7KEGpafGWMfAuWeHnLNgQMHsGDBgrBsWU2+9NJL0aHDoW5Mrcebb76JDRs2xGydaA2de+65OP744w3N+L9YA29l6PmIds1EXZ8x6VlQd9V47cjBWz5C04vXJcotWVcIpDQB9wU3wX3aRKMY1xLRoJQOXoITAkJACKQAAbPn4YkUdZthtRJQOzEBwenHw4xnolha7e/KDxvwQOVORyGdNKgTJl7QycgneR7uqJ0SZ4SAEBACziMw7r76Xn4f/sJg1VLSFaWHnzNR6ZKp2W9FaUcuFwJCIM0IiKA/zTZcwhUCQkAICAEhIASOJFA5eVuXDNr/X0y4EcBRYfLZRowHmzjr/42cd9SuMK+V6WEQYOarVAeE4EuiEcyHsbzt1FiLuq0q/rc4o0T1SjQeT2G/VXX3SAXwtjDjMMEsMaH1UpHGY5bMoRIvVAeJRA+zswngaiKanWj/ZH0hIASEgBAQAqlMoLCwUP17+yiAzOA4L7zwQkyfPj0kfP+n1fCuuDMlsbhOGQ3P0NCYVbBK0K+E/bEYZkL5L7/8EqtXr47FEjGxoarzT5o0CS6Xwe+DzGh8ehSwP7mSaM3AuE4eBc/Ftxm+3PTCleBvPosJUzEiBITAdwRceWfAM+b/jJCoQhS9iOgb4SUEhIAQEALOJWD2PPzrnT5c9+hWRzmuqsrfPakH1N/g4UR/HQXPxJlgUXoiEznMOjAo19VZVHvspGHRTUCehztpo8QXISAEhICDCRTP3Hw6yKVaqF4MICMMV9X37Q0A37lrf85zq2aQN4xrZaoQEAJCIEBABP1yEISAEBACQkAICAEhAIDBtHJKzQA/00TAdTHAqlRi9++yr7mRQd+6QJ8wuMrHWFw0N/dTqcjfNseHmVU5x41GqynRtBJPJ2pYie8jFYmrWCyE2IdDVWJ+JepX4v54DTM/VIX+eK4bi3isEhJa248mMURV/h843TgXKJr9j0X8Vr4B6E9EX8RiHbEhBISAEBACQkAImBMoKio6C8DLSjzZetagQYNw222hAmf/ZyvgXf67FEXqQuYNSlAf+kj6gw8+gPovFqNfv35QCRPBo6mpCc8//3wsloiZjdNOOw0DBgwwtOf/6u/wLvlVzNZKqCF3BjKvXAJkdQlxI7XPfEKpy+LpToBcyLy2Csg0rFArgrZ0Px8SvxAQAo4nYPU8PFGV2q2gWVVxT6QY3fEbbeGgSpBQ/ynBfKJE88m2r6f2ywwkl5gMeR6ezDeE+C4EhIAQSACBITM2ZnXJancZQGMOPt8dCKAngI6tXNkL8A5m+icRXobPtbDitt5bEuCqLCkEhEAKERBBfwptpoQiBISAEBACQkAICIFUJmDWZliJypW4PFHDrEJ7NCJxFYuymzO4A1TCgN1QCQ2KQTyq9ZtVt3dKBXojNkrIftzYTlB/dUa0yQmx7tCg47POHIvOBKuIaKiODZkjBISAEBACQkAIRE8gPz8/1+12LwFwRou18847D7/7Xahw37/hVXirb49+UYdayJiyCNQv4sl9AAAgAElEQVSpd4h327dvxyuvvBITrz0eDy6//HKoCvjBo7q6Glu3Oqui6cSJE6F8Dh2MxmeKgb2J7/oUi41xn/0TuAdeE2rK70PTnDHgfd/GYhmxIQSEQCsCnuF3wHVioRGTRUR0qcASAkJACAgBZxMwex6+8sMGPFC501HO21XpV0kIiRKlOwpUkjljUe0eY2bVOy6am0Z2hUpCMBjyPNxxuyUOCQEhIASEgBAQAkJACBgREEG/nAshIASEgBAQAkJACAiBpCBg1mY4WuF8tMGr6uxGwnFVOX/Dot1RmVd2lShbR9SvForFmsEOO7kCvRFcswQLo7kqKWHDS3ui7vBgtmaikx4sujxINcao7ky5WAgIASEgBIRA+ASGDBmSlZWV9QyACerqc845BzNmzAgxtOWj19H9b9PCXyBJrvAMvRWuUy4J8dbv9+PZZ5+NWRT5+fno3Ts0ceDDDz/EP//5z5itEwtDP/jBD3D66acbmvLXrIO34qZYLJNwG9ShBzKmLAZcoQnLvnfn4P+zdyfwUZXn/sB/z2wEBCHIplZkcQeueMUFCMgOguzEJLQuVFFrre1t+79eq21t63Lb3uutdnOtqJUkBFkVRBYjCeBGkQLuIkJlX2SRJbO8f9+QwTDnzMyZ5MzMmZnf+/n4CTDnvO/zfM+bMTnznPcNvvFY2mNkABTINgHXOYPhGfYbs7T0Nn/5IlKTbTkzHwpQgALZJBDtfrgujJ/6mLMeUtXusVZzX7e5BveW8gHOTJqf95e0Ro+OPtOQ9QMl+sESp7UYDyDwfrjTLhbjoQAFKEABClCAAhQwFWBBPycGBShAAQpQgAIUoEBGCMTaZvidh/Y0uii7IQi60F4XTZu16h/vsG3F/DP6NUOX8S0sFfY3drV5s1ycugJ9ZKyJFPPb6eTEhx70nNEPg0Rp3F64Id/wPIcCFKAABShgg8CIESP08vu/ueyyy/DrX//a0OO61atw/ps/sWEkZ3bhanMuPNfq5xqMzc7V86MVye/duxcLFixwHI7eUcDr9ZrEpVDzzCjgSPp2JLMTyzP453Cdf7Wxy6MHUPPsaCDot3M49kUBCnjy4Ju6BBCXmcVIEVlIJApQgAIUcK5ArPvhesX79Zud91xWrCJwp8bs3BmQvshKCpqjuG9z0wAy8YESALwfnr7pxJEpQAEKUIACFKAABRIQYEF/Alg8lAIUoAAFKEABClAgvQLRthlO10ro0Qq5k7FrgH54QBf160LtWC0ZFk5dgT7SIdpuCfWP21p1GLqY3+4W7aGHdD1soov5o8yVaSIyxe782R8FKEABClCAAtYFRowYMbJXr14v/uY3v8mLPOvjtW/i7BX/Yb2zDDzSd2sl4Dau9Lhp0yZUV1fbklF+fj5GjRpl2tfMmTNx9OhRW8axq5MLLrgAvXr1Mu0utOUtBOb/yK6h0tqPtDkX3igPdAQq/xuh9+alNT4OToFsFPCMeQSub11mltpjIvK9bMyZOVGAAhTIJoFo98OduuJ9u5Zu6FXSzZpTC8Gzab7YkUv3jj48UNI6aldOfTDjzpEta3eJMGm8H27HxGAfFKAABShAAQpQgAIpEWBBf0qYOQgFKEABClCAAhSggB0CSqkBAF6L7CsZBfRW4o1W6J6sonEdk36IQBdr6wJ/s5aMgn4nrkBvlnusgn7t8umcQ0nbySFaAf3G2Qfx6eyDVqaTrccMfe6MaP1xe2FbpdkZBShAAQpQoGECK1eu/G7v3r2fjjz76GdvwrUwuwv6vZOegrS7yAB35MgRvPjiiw0DNTlr0qRJyMszPDOBlStXYuPGjbaNY1dHubJKv3f8XyGnX2xgU/s2wV862S5O9kMBCtQJuHsUwt3P9P8rW0XkTEJRgAIUoICzBaLdD3dycXys1d2XrjuCRxfsdzZ6jkcXa5cFJ1+/uXd14P3wHJ+7TJ8CFKAABShAAQpkgwAL+rPhKjIHClCAAhSgAAUokCMCsbYZ1quu60L6VLZoBeSpKOLWq6/rFfsjC/uTtSJ8tBXoU5Gr1WsazSQVc0OPrYv6I1syHrCI5xEtFn2eiPB3wHiAfJ0CFKAABSiQAoFohTmhf72DwLw7UxBB+oZw9ZwMT587TAOYPn06QqGQLcFdeeWVOOeccwx92bkTgC2B1nVy4YUX4tJLLzXtMvT5KgRe/omdw6WtL1eXAfCMeNB0/MC8HyL0r7fTFhsHpkA2CsgpbeC9IeruF71EZHU25s2cKEABCmSLQKz74bowXhdYO63pVfr1auk9Ohp35dKxlq04hNLqQ04LO6vj0dckvHp9t7N8tddGPxSyY3+w9uuGLTW1cylWMb+THyLRuek5Z9Z4PzyrpzaTowAFKEABClCAAlknwGKOrLukTIgCFKAABShAAQpkt0C0bYZTXTitC+l1kbtZq/7xDuhdA5LddAy6qF+voK/z31p9JGkr0EfbjUDnmKp8rXhqi67jmiOvrafWQhfzp6I5aReDGDsVcHvhVEwGjkEBClCAAhSwIKCUKgBQFXlo6It/IDDXvNjdQreZcYinCXy3GDbdqo39nXfewQcffGBLHh07dkT//v0Nffn9fpSXl9syht2dFBcXw+PxGLtVIdQ8PRyo+cruIVPfn7jgvW4WpHk7w9ihz1ci8PJPUx8TR6RAlgt4i56DnGZ8wAnAr0Xkl1mePtOjAAUokPEC0e6Hr9tcg3tL9zoyv+4dfXigpLVpbLow/JEF+7F+c40jY8+moOI9XJFIrveU7nXsNYvxIALvhydykXksBShAAQpQgAIUoEDaBVjQn/ZLwAAoQAEKUIACFKAABRIRiLaaqe4jWavTm8UXrYBbF/LrAvdsa/rhgUt/1sawI4DOMxUr4GeCZ7RdDFI5L7XT0OfOiMY1UEQqM8GSMVKAAhSgAAWyXUAp1RvAysg81ba18M/+XranD++UlyFN8w157tq1C4sWLbIlf10YX1RUpHcoMvT3yiuvYPfu3baMY2cn3bt3R8+ePU27DH2yBIFXf2HncGnry92zBO4+PzAZX8H/90KoA1vTFhsHpkA2CrgvvwXuXjeapfauiFySjTkzJwpQgALZJBDrfriTi6z1iunhVeEjr4cu6tex669syRGItWp9oiPq1fv1jhBObXPv6hAtNN4Pd+pFY1wUoAAFKEABClCAAqYCLOjnxKAABShAAQpQgAIUyDiBaKsSba06nLIV2c/o1wzdprYy2KUyhlRfuGgrv2dzzokY6/mg50VkS+UDD9Fi0DFxe+FEriaPpQAFKEABCiRXQCl1OYA3I0dR29fDP+uW5A7ugN49w++Hq+sgQyTBYBClpaW2RThs2DC0a2dcCX7dunVYu3atbePY2VHMVfofHwSEsmAlU28z+Ka8BHjyjHNg3UwEqx62k5R9USDnBaTdhfBOejqaw5kiwqdocn6WEIACFHC6QLT74U4utI63Orwu5p/62C6n02dkfDFWrE84HyfvBKGTifXgCO+HJ3y5eQIFKEABClCAAhSgQJoFWNCf5gvA4SlAAQpQgAIUoAAFEhdQSt0HwLAtfCpXx+86vgW6jG9hCH7j7IP4dPbBxJPKgDOiPcSgQ9e7Emj/XG7RiulT+cBDjNX5ub1wLk9O5k4BClCAAo4TUEpdqjeYigxM7Xwf/pk3OS5euwNyfasXPGMeNe127ty5OHjQnp+no614v2fPHixcuNDutGzpT6/Qr+M2a6ENcxB4/Xe2jJPuTtz9fgJ3j4nGMAJHUfPMNYD/cLpD5PgUyCoB33cXAHnGRQkAfF9E/pJVyTIZClCAAlkoEO1+uNOL4nVR/5O3tY16RZz8QEKmTqOSguYo7tvclvAzYSeFGKvz8364LbOAnVCAAhSgAAUoQAEKpFKABf2p1OZYFKAABShAAQpQgAK2CCilOgH4zKyzVBVPRyvezuaCfu1d8HB7NG3jNtCnchV6WyZREjpJ964N0R4yqUu1s4hsSkLa7JICFKAABShAgQYIKKUuBvBu5Klq90fwz7ixAT1m3im+71UBYvy58qOPPsJbb71lS0L5+fkYNWqUaV/l5eXw+/22jGNnJyKCkpISuFwuY7dBP2qeGAiokJ1DpqUvOfUMeL9TofeRMowfXPFHBNfat1NDWhLkoBRwmIBnwF1wXTTWLKpFIjLCYeEyHApQgAIUiBCIdT/c6UXx3Tv68EBJ66jXtGzFIZRWH+I1t0EgnnWiQzh9bsV5eIH3wxO94DyeAhSgAAUoQAEKUCDtAizoT/slYAAUoAAFKEABClCAAg0RiLbNcKpW6e9192nIv7CJIfR3HtqDfe8fa0hKGXFOtAcZwqvzH90VqF2p/+juIPZ+UIPw3zMiuUYGqeeDnheRTc8HPS+S3bg6f7KF2T8FKEABClDAPgGllF6CfV1kj2rPJ/CXX2/fQA7uyVv8d0jrLoYIDx06hDlz5tgW+aRJk5CXl2fob8WKFfjsM9NnhG0bu6EdXX755TjvvPNMTw+unobgm080tGtHnecZ9T9wnd3HEJM6tBP+5ydkxYMLjgJnMDkt4OrUF56RvzczqAGQLyLcFiOnZwiTpwAFMkEg2v1wp6/Sr23jrRrPon57ZuD9Ja3Ro6PPtDM9T5atP4J1m2uwfnMN9O4J+j+9mn+scx5ZsL/2eCc2rs7vxKvCmChAAQpQgAIUoAAFGiPAgv7G6PFcClCAAhSgAAUoQIG0CcRalSgVq+RHK55efP3WtJmkYuBoReuxxs6V1fv1zgV6BwOzlux5EWd1/oEiUpmK+cExKEABClCAAhSwJqCUuhDAe5FHq32fwV/6bWudZPhR7ituhfvSGwxZKKXwwgsv2JZd79690bVrV0N/uphfF/U7senV+fUq/Xq1fkPzH0bNk0OcGHbCMbnOuhye0X8wPS/wyt0IbXw94T55AgUoEEXA5YXv5kWAx/iAE4BCEZlJOwpQgAIUcLZArPvhmVAQf+fIlhjco2lU5EzIwckzRNtqY7Omi/jvLd0bNfxYD1w49YGROA+J8H64kycrY6MABShAAQpQgAIUiCrAgn5ODgpQgAIUoAAFKECBjBVI1yr96SzcTvfFipV7rNj0KvW6sD+8kn+680jW+LqgXxtFtuof70hq7tHGBTBNRKYkK1/2SwEKUIACFKBAwwSUUucC+CjybPXlZvinFzes00w7q2k+fFNeNo26uroamzZtsiWjs88+G/369TP05ff7UV5ebssYyeikoKAAnTp1Mu06WPlbBN+bm4xhU96nt2Q6JN+Yp9r6Lvxzbk95PByQAtks4Ln6t3B1Nr4fAnheRHJje5hsvsDMjQIUyAmBTF6lX68G/0BJ69pV4aM1FvU3fBpHe2DCakF+tAJ5q+c3PPKGnfnkbW2jzSXeD28YKc+iAAUoQAEKUIACFHCAAAv6HXARGAIFKEABClCAAhSgQMMEYq1KlMxV4aMVtetidV24na2tIavzR1ok87o4wT0dBf1n9GuGblNbRUufqxE5YWIwBgpQgAIUoECEgFKqC4BPI2HU/i/gf6EwZ7x8N78K+Job8t26dSuWLVtmi4PX60VRUZFpXwsXLsSePXtsGcfuTnw+HwoLC01X6VeH98A/bbTdQ6alP9dFY+EZcJfp2P4ZN0Dt/jgtcXFQCmSjgOvCa+AZ+DOz1PYDyBcRlY15MycKUIAC2SQQ6374owv2Y+m6I45Ol0X9ybs80Qrc7yndi/Wba+IOrK+NfiigR0ef4VirfcQdxKYDYu1GAID3w21yZjcUoAAFKEABClCAAqkXYEF/6s05IgUoQAEKUIACFKCAjQLpWKU/WmG7XoX+nYecWRDUWPKGrsxvNm6yV6tvbK6NOb/X3adBz4/IpueFnh/JaDFW568UkYHJGJN9UoACFKAABSjQOAGlVEcAn0f2og5uh//5CY3rPIPO9o7+P8hZVxgirqmpwYwZM2zLZPjw4Wjbtq2hv3/+85/Q/zm1DRkyBB06dDANLzDvhwj9622nhm49LrcXvhvmA3mnGs4JfbgAgaX3W++LR1KAArEF8lrB9129M4rpR4P9RaSKhBSgAAUo4HyBTF6lX+uyqD85c2zuXea/N4z97XbLA0Zb5d9pD4vEWJ2f98MtX20eSAEKUIACFKAABSjgRAEW9DvxqjAmClCAAhSgAAUoQAHLAkqpAQBeMzshWavB52JBf7RCdcsXqt6BurBdXxu9o0G2tVQX9HN1/mybQcyHAhSgAAVyRUAppasttkXmqw7thP+5cbnCANe5Q+AZ+mvTfMvLy+H3+22x6N69O3r27Gnoa/fu3XjllVdsGSMZnTRv3hzjxpnPB/Xl5/BPL0nGsCnv033lbXD/+/Wm4/qnXQN1eG/KY+KAFMhWAe+EJyAdupul93sR+c9szZt5UYACFMgmgVj3w51WeB3N3UpR/879QeiV4fVXttgC3Tv68EBJa8NB6zbX4N5S6z9LlxQ0R3Ff4w5qZSsOobT6kCMuA1fnd8RlYBAUoAAFKEABClCAAkkSYEF/kmDZLQUoQAEKUIACFKBA6gRSvUp/tCLqrVWHawvVs611Hd8CXca3iJqWLtDfWn2kdgX6vLYe6NX88y/wQTtFaxtnH8Snsw9mGxW6TW1lmneyHi7h6vxZN4WYEAUoQAEK5IiAUkovF78zMl11eA/800bniMLxNH3fWwGI8Tb1unXrsHbtWlssWrdujZEjR5r2ZeeDA7YEG9HJqFGjkJ+fb9q1v2wy1N5NyRg2pX3KKW3gvWGe6ZjBt55C8J2/pTQeDkaBbBZwX/IduHvfbpbiBhExrfTPZg/mRgEKUCBTBTJ9lX7tbrWo/5EF+7F+c02mXqqUxK0t9ar1kU0/DDH1sV2WY4hWLL903RHoh0Wc0Lg6vxOuAmOgAAUoQAEKUIACFEiWAAv6kyXLfilAAQpQgAIUoAAFUiYQa1WiZBTZ51JBvy7O10Xj0do7D+2pLeQ3a9pJPwig+zBr1T/ekXWr9KeyoD/OgxYDRaQyZd+EHIgCFKAABShAgYQElFJ6+cQ9hpOO7kfN365OqK9MP9j77QpIyzMNaXz55Zd46aWXbEtv0qRJyMvLM/RXXV2NTZucWxTftm1bDB8+3NQhtHUNAnO+b5tROjvyDPs1XOcMMYSgV+f3PzcWCHFl1nReH46dPQLSujO8xS9ES6i9iBgeNsue7JkJBShAgewRiHU/3EnF1/HErRb1L1t/xDErxMfLKV2vz71LbwJnbGN/u91ySHeObAld1B/ZnLLzQ7QdBOri5f1wy1eaB1KAAhSgAAUoQAEKOFWABf1OvTKMiwIUoAAFKEABClAgIYFYq/Tr1dGjFZ0nNEjdwblU0J9/YRP0uvs0U6ZYxfzhE2IVnSdr1fqGXFO7zklVQX+cBy0qRWSgXTmxHwpQgAIUoAAF7BdQSp0KwLjEYc0h1Dw1zP4BHdyjp99P4Oox0RBhKBTC9OnTbYu8T58+6NKli6G/jRs3YuXKlbaNk4yOxo8fj1NOOcWka3V8vtR8lYxhU9qntO8G78QnTccMLL0foQ8XpDQeDkaBbBbwXj8b0tz0wf2bRIRbYmTzxWduFKBAVgnEWqU/k1a1t1LUry/cus01uLd0b1ZdQzuTub+kNXp09Bm6TKQYP9pDAXqVf73afzpbtF0I6mLi/fB0XhyOTQEKUIACFKAABShgmwAL+m2jZEcUoAAFKEABClCAAukUiLUqkS7m18XndrVoReobZx/Ep7MP2jWMI/qJlmsiOx/QC7B7buiHLPTDFlEaVyNyxHcPg6AABShAAQpEF1BKNQNgrML2H0HNk4Nzik7yz4a3pNQ05yVLlmD7dusrSsaC69SpEwoKCgyHHD16FDNnznS0edeuXdG7d2/TGEMfLUJgya8cHb/V4LzXPgtpc67hcLX7Y/hn3GC1Gx5HAQrEEfAMuAuui8aaHVUuIsUEpAAFKECBzBCIdT8804rfdbG2Xhm+uG/zmPi6qDyTHlZI5UyKtnq9NrundG/cgvxoDwToHBJZ5T9ZOceKDwDvhycLnv1SgAIUoAAFKEABCqRUgAX9KeXmYBSgAAUoQAEKUIACyRRQSj0D4EazMexcDT7aCv12F20n08pq39EKx62szh8eI5d2NEjF3Ig2Rp33NBGZYvX68jgKUIACFKAABdIjoJTSSyceM4werEHN4wPSE1QaR/Xdsgzw5Bki+Pzzz1FVVWVLZF6vF0VFRaZ9LVy4EHv22PcAsC0BR3SiY9c5GFoocHzOqFAyhk1pn65zh8Iz1PzhBP+c26G2vpvSeDgYBbJVwNVlADwjHjRL70sArUVEZWvuzIsCFKBAtgnEuh+eyMrsTnCxWtSvY1267gjKVhyKW6TuhLxSFUP3jj48UNLadLh4Rf3RHgYIW+u5lM6mH/a4c2TLaCHwfng6Lw7HpgAFKEABClCAAhSwVYAF/bZysjMKUIACFKAABShAgXQKKKU6AfjMLIYju4Oo/vEOW8LTK6PrQvfIpvvX42RTG/rcGabpLL5+q+U0m7Zxo+Dh9obj7bwmloNJ8oGpmBvaUptGaZ1FZFOS02T3FKAABShAAQo0UkAp5QJg/MFRhVDzV+Mq8o0czvGne8c/Bjn93wxx2r16/vDhw9G2bVvDOGvXrsW6desc7dSzZ090797dNMbgO39D8K2nHB2/peBcbnivnwtpZixECm2sROCVn1nqhgdRgAJxBLxN4Zu6BIDpR4SXi8jbNKQABShAgcwQiHU/XBdxT31sV2YkUi9KXZj+w5EtoQv8YzWd37L1R1BafSjjckxWwLFWsddeeueGDVtqsGP/8V9Fe3T0YVD3pjGt9er+6zfXJCtkS/0+eVvbWDHyfrglRR5EAQpQgAIUoAAFKJAJAizoz4SrxBgpQAEKUIACFKAABSwLKKX0Cv16pX5D21p1GHqlfjta1/EtcHq/ZicKq+3cAcCO+OzqI1rxeCIPL+RSQb92T+bc6Da1FfQK/VHaFBGZZte1Zz8UoAAFKEABCiRXQCllugJyzV/6JHdgB/bu6jEJnn4/No2srKwMgUDAlqh79OiBiy++2NDXrl27sGjRIlvGSFYnIoKSkhK4XPpZkIh27ABqnh6RrKFT2q/70hvgvuJW45gqBP/zE6AO7UxpPByMAtkq4J3wOKRDD7P07hWRB7I1b+ZFAQpQIBsFYt0P1yvZp3t19YaY62J+vdp8vKJ+3bcuVNer9etcc71pL138bldzwi4PemV+vUJ/lMb74XZdbPZDAQpQgAIUoAAFKOAIARb0O+IyMAgKUIACFKAABShAAbsE6lYl0gX9AyL71CvC68L7fe8fs2U4Xaie19aDo7sCWbcyfxhI70SgV52PbO88tMeyY7RV6/V10P1kY0vG3IjmWOdXKSIDs9GSOVGAAhSgAAWyVUAppZc59EbmV/NYPyCUXbs+xb2Gbi98t75uetjq1avx/vvvx+3CygGnnXYarr76atNDy8vL4ff7rXSTtmMKCgrQqZPelMzYAgv+E6FN1WmLzbaBm5wK343zALfP0GXw3VIEV/7RtqHYEQVyWcDd67twX36zGcFyEbkql22YOwUoQIFME4h1P1wXuz+yYH/aV1hviKkuTteF3MV9m1s6XRf06xX7072avKVgk3iQNtNF8I1tejX/e0v3NrabRp2vd2vQD3ZEabwf3ihdnkwBClCAAhSgAAUo4EQBFvQ78aowJgpQgAIUoAAFKECBRgkopXQx/2tmneiifr26PJs1gWgrwm+cfRCfzj5oqRO9Yn2X8S0MxybSh6WBsvygaA9X1KU9UEQqs5yA6VGAAhSgAAWySkApdRiAYanBmscHAEFd659bzXvjfEiz0wxJ79mzBwsXLrQNY9KkScjLyzP0V1VVhc8//9y2cZLRkc/nw7XXXmvatfpyM/zTi5MxbMr79Az4L7guGmMc138YNc9cAwSOpjwmDkiBbBOQ9t3gnfikWVp6S5RWIvJVtuXMfChAAQpks0Cs++G6qH/qY7syNv1wUb+V1fp1klyxHygpaG75QQizieGUOXN/SWv06Gh80LcuZt4Pz9jvagZOAQpQgAIUoAAFKBBNgAX9nBsUoAAFKEABClCAAlkpoJTSq/TfaJYcC8mtX/Iz+jWDLuo3a/rBCP2ARKymV6oveLi96SF6t4StVbqOjS2eQLSHIurOmyYiU+L1wdcpQAEKUIACFHCWgFLqAADDU481Tw4G/EecFWwKovEMvQ+uc4cZRgoGgygtLbUtgr59+6Jz586G/jZu3IiVK1faNk6yOho+fDjatm1r2r3/hWuh9v8rWUOnrF/J7wRvyXTT8YJVDyO4bmbKYuFAFMheAYHvpkVAE9NVj8eKyLzszZ2ZUYACFMhOgVj3w8tWHEJp9aGMTTzR1fp1orooXa/Yn8l56zx07vq/RHce0Ofo1e2tPggRnhxOmStxHkrg/fCM/W5m4BSgAAUoQAEKUIACsQRY0M/5QQEKUIACFKAABSiQlQJ1Ww1/ZpacLkLXxeT73j/m6Nx1MXz+hU1qY8y/4PhKNEd3B2uL4OMV0tuVmB5frwwfzXH1g7ujxqLP1Q8D6DzMmpUHAuzKQ8cQ3iVAG+q294MaHN2lFx9Eyjwbkk+sa6D7ExH+XtcQWJ5DAQpQgAIUSLOAUmqv/jEvMoyap4cBxzK32KahrHL6xfCO/6vp6S+//DL27dvX0K5POq9Tp04oKCgw9HX06FHMnOn8QvH8/HyMGjXK1CL0r3cQmHenLU7p7sQz5lG4vtXLEIY6sBX+vxcCUOkOkeNTIOMFPMN+A9c5g83y+LOI3JHxCTIBClCAAjkmEOt+uC5uf2TB/oSLwp1GqIvTi/s2h16132rTua/bXFNb3J9oUbzVMew+rntHX+3K9DrXcNN53FO6t/ZBBastkQchnDRHdP76YYRojffDrc4AHkcBClCAAhSgAAUokGkCLPzItCvGeClAAQpQgAIUoAAFLAsopfQK/UTXhVkAACAASURBVHqlfkPTBfGxitEtD2LDgbpgu/UFPuS1cdcWv+e19UQtgg8Pl8pi+Dirw5/0cIR2DecTLqA3I0rlLgmxdgkIx6bj1sX9tV9T/NBErClkIfYpIjLNhmnILihAAQpQgAIUSLGAUmonAMNS6zV/Gwkc/TLF0ThjON9tywGXxxDMJ598gjfeeMOWIL1eL4qKikz7WrBgAfbu1c9ZOLuNHz8ep5xyijFIFULtDg8BZz+4bEXX1akvPCN/b3po4OWfIvS583dTsJInj6FAOgVcF14Dz8CfmYXwsYicl87YODYFKEABCjRMINb98IYUhDcsiuSfpQv6dbF7oqvPh4v7N2ypwdJ1ztoVzayIP1JSxz/1sV0JA4dX+W/f0o1uZ/lOuGmHsEkiDwokHEACJ+hYn7zNfEeyum54PzwBTx5KAQpQgAIUoAAFKJBZAizoz6zrxWgpQAEKUIACFKAABRIUUEq9BmCA2Wl6hf53HtqTYI/2Hh5v9fVoo+lV+vUuA6lqBQ+3j/uQgdVYdNG8fiAhVS3eAwnR4tC+2jmdTe+OEN6lwSSOShEZmM74ODYFKEABClCAAg0XUEptBXB6ZA/+aaOhDqf3Z9SGZ9W4M71Fz0FOO8fQyeHDhzFr1qzGdV7v7BEjRqBNmzaG/t59912sX7/etnGS1VGXLl3Qp08f0+6D62chuPx/kjV0CvsVeL9TATn1DMOYoS1vITD/RymMhUNRIDsFpGk+vFNejpbc2SKyOTszZ1YUoAAFslsg1v1wvVL9vaXOf4DVyhVKZPV5s/50AfuO/UHoonbtksrV+8MPIoR3Gqi/En+83Mf+dnu8QzL69ftLWtfuThCl8X54Rl9dBk8BClCAAhSgAAUoEE+ABf3xhPg6BShAAQpQgAIUoEBGC9RtNayL+juZJZLKleIjx7ew+npU+1Q/jKCLyrtNbWVLUb9+iELHn6oWpyg+Zhip3AkhMpA4DyJsEpHOqTLkOBSgAAUoQAEK2C+glNKFkmdF9ux/dizUV4mvumh/hKnv0d3ru3BffrPpwGVlZQgEArYE9W//9m/Q/0W2nTt34tVXX7VljGR3oncZ0LsNGFrgKGqeGJTs4VPSv7tHIdz9/sN0LH/pZKh9m1ISBwehQDYLeItfgLQ2/dXyNhF5PJtzZ24UoAAFslUg3v3wshWHUFp9KGvSDxf2D+reNOEV+w2/D+wP1hb366YL/XXBf2ML/SOL9/UK+TEK1uNel2wu6C8paF6780KUxvvhcWcHD6AABShAAQpQgAIUyHQBFvRn+hVk/BSgAAUoQAEKUIACcQWUUnqFfl3Ub2h6tXi9EnsqC8zDQTSmoD8dDyI0dKX7+ujpWPW+MXGnq6Dfws4NA0WkMu7k5wEUoAAFKEABCjhWQCm1EYChitL//ASog9m96mK0iyJNW8M75SXTl1etWoVPP/3UluupV+fXq/SbtfLycvj9flvGSWYnvXr1wgUXXGA6RGDJrxH66JVkDp+avj158On54G1mGC/03lwEKn+bmjg4CgWyWMDd9wdwX1xiluEsEZmYxakzNQpQgAJZLRDrfrhemf6RBfsbXajuNEBdOK8L5Qd2b9qogvnIvLRXuOkCf93q/5v++64DQbQ91X3igYL2Lb/5s51O95TuzbrrFvbp3tGHB0pax+Li/XA7JxP7ogAFKEABClCAAhRwpAAL+h15WRgUBShAAQpQgAIUoIDdAkqp+wD80qxfXdS/+sHd0F9T3Qoebp/wqvepXp2/vklDV+pP54MTOn69u8AZ/YyFQLGut45ZF/Snull40ONXIqLnMxsFKEABClCAAhksoJT6CMC5kSn4XyiE2v9FBmfWuNB9Ny0CmrQwdLJ9+3YsWbKkcZ3XOzvaCvdVVVX4/PPPbRsnWR19/fMgJk+eDP01sqmD2+B/PjvqcN1974T74mIjY7AGNdPGAMcOJIuY/VIgJwRcZ10Oz+g/mOX6FYAWIqJyAoJJUoACFMhCgVj3w3VBui4OjyxMzxYGXdyvV3of3KNpVqSkdw3QOys0drcAp2Lo6/XkbW1jhcf74U69eIyLAhSgAAUoQAEKUMBWARb028rJzihAAQpQgAIUoAAFnCpQt9XwMwD0av2Glq4ieb16/On9mkUt6tdx6cLyo7uDtV/Df0+3cyIF8lurDtfugpDuph9G0MXy+r/8C3y14eS19US1f+ehPWnZuaHX3adBxxqlVYrIwHRbcnwKUIACFKAABRovoJR6D8CFkT35pxdBfbml8QNkaA+eUf8D19l9DNEHg0GUlpballVBQQE6depk6E/vAqB3A8iENmjQIJxxxhmmofpLS6D2Of/BhHjO0rwdvNfNAsRlnBNvPIbgP56L1wVfpwAFYgm4vfDdvBhwH/8dOaL1EZHMeEPkVaYABShAAYNAvPvhukj83tK9WS2XrFX7U4Gmr8+GLTUorT6UiuHSOsb9Ja1j7arA++FpvTocnAIUoAAFKEABClAglQIs6E+lNseiAAUoQAEKUIACFEirQN2HGK8BMFbuAEhX4bku3m59ge/EDgFOKdqPd7HCcevieF0Yr5sulg/Hv++DGsc8gGAlF31M+Dqk6xrEKebfJCKd4+XC1ylAAQpQgAIUyAwBpdQ/AfSIjNZf+m2ofZ9lRhJJiNLVuT88V/+3ac/z5s3DgQP2rMjeuXNn9O3b1zDO0aNHMXPmzCRkZn+XzZo1w4QJE0w7Dn3xDwTm3mH/oGnoUc8HPS8imzq8F/7nxgKh1O+0lgYGDkmBpAl4rvk/uDpeYdY/V8NNmjo7pgAFKJAagXj3w5euO4JHF+xPTTBpHiVc3N/tLF9t8bj+u9NaLhXxh+3jFPPzfrjTJinjoQAFKEABClCAAhRIqgAL+pPKy84pQAEKUIACFKAABZwmoJTSK/Tron7TtnH2QXw6+6DTwmY8OSCgd2voMr5FrEwHikhlDlAwRQpQgAIUoEBOCCil/gHgkshk/eXXQ+35JCcMTJN0ueG79XXTFdnff/99rF692habvLw8TJo0ybSvl19+Gfv27bNlnGR3Mnr0aLRs2dI4jFKoeXIQEDiW7BCS3r+ccQm84/5sOk5g8S8Q+nhJ0mPgABTIZgH3xcVw973TLMVVImLcMiWbMZgbBShAgSwUiHc/vGzFoZxYBT7y0uqC/sE9mkIX+Ldv6U55gf/O/UHs2B+sXYVfF/Kv31yThbMvdkolBc1R3Ld5rIN4PzznZgUTpgAFKEABClCAArktwIL+3L7+zJ4CFKAABShAAQrkpIBS6j4Av4yWPIv6c3JapDXpM/o1Q7eprWLFwJUR03qFODgFKEABClDAfgGl1FsALovs2T/jRqjdH9k/YAb16P12OaTlWYaIDx48iLlz59qWydVXX43TTjvN0N+aNWuwYcMG28ZJZkenn346Bg8ebDpEcP0sBJf/TzKHT1nf3pLpkHzjRmtqx3r4X7wlZXFwIApko4C07gxv8QtmqSkALUTkq2zMmzlRgAIUyCWBePfDc7Wov/4c0AX++j9d3K+L/MN/buxK/rpwX7dcL96P/H7TD1PcOdLkweRvDuT98Fx6k2KuFKAABShAAQpQgAK1Aizo50SgAAUoQAEKUIACFMg5gbqthp8BoFfrN20s6s+5aZG2hPMvbIJedxsLyeoFVCkiA9MWIAemAAUoQAEKUCApAkqplQB6R3bun3kT1M73kzJmpnSqV4rWK0ZHtq8LkVBWVoZg8HhRTGPbxRdfjB49ehi62blzJ1599dXGdp+y8wsLC9GkSRPjeIFjqHkiO36MdF0wCp5B95ia+mfcALX745R5cyAKZKOAd8rLkKb5ZqlNFJFZ2Zgzc6IABSiQSwJW7oezqN98RtQv6A//WRf912/638Mr7ut/138OF/Ln0jyzmmv3jj48UNI61uG8H24Vk8dRgAIUoAAFKEABCmSVAAv6s+pyMhkKUIACFKAABShAAasC8T7EOLI7iA1Pfol97x+z2iWPo0DCAizmT5iMJ1CAAhSgAAWyRkAptRxAv8iE/LNugdq+PmvybEgi0rw9vNfPNj11+fLl2Lx5c0O6NZzTpk0bjBgxwrQv/eBAIBCwZZxkd9KtWzdccsklpsMEXnsQofdfSnYIye/f7YXvhvlA3qmGsUIfL0Fg8S+SHwNHoEAWC3gG/gyuC68xy/AJEbk1i1NnahSgAAVyRiDe/XBdgP7Igv1Yv7kmZ0yYaOoFWMyfenOOSAEKUIACFKAABSiQOQIs6M+ca8VIKUABClCAAhSgAAVsFqj7EOM1AJ3MumZRv83g7O4kAQvF/JtEpDPZKEABClCAAhTITgGl1BIAgyOz88/+HtS2tdmZdAJZ+aYuAbzNDGds3boVy5YtS6Cn2IcWFRXB6/UaDrLzwQHbgo3R0eTJk+FyuQxHqIPb4X9+QipCSPoY7stugv7PrPmfHQP11e6kx8ABKJCtAq6ug+AZfr9Zevy9NFsvOvOiAAVyUiDe/XAW9efktEhZ0haK+flzR8quBgeiAAUoQAEKUIACFHCiAAv6nXhVGBMFKEABClCAAhSgQMoE4n2IoYv6Vz+4G/orGwXsEmjaxo2Ch9vH6m4TgIEior+yUYACFKAABSiQhQJKqVcBDI1MLTD3DoS++EcWZpxYSp4xf4TrW5caTvL7/SgvL0+ssxhHFxQUoFMn4/O9n3zyCd544w3bxkl2R9Hy0OP6S0ug9n2e7BCS3r80aw3v9XMBl9swVvAfzyH4xmNJj4EDUCBrBZo0h++mRQBMPzY8X0Q+ytrcmRgFKECBHBOIdz9cF/XfU7oX+isbBewSaNfSjSdvaxurO94Ptwub/VCAAhSgAAUoQAEKZKwAC/oz9tIxcApQgAIUoAAFKEABuwTqPsT4LFp/LOq3S5r9aAELxfz6MF3MX0kxClCAAhSgAAWyV0Ap9TKAkZEZBub/CKEtb2Vv4hYzc50/Ap7BvzA9etasWTh8+LDFnmIf1qVLF/Tp08dw0NGjRzFz5kxbxkhFJz6fD9dee63pUKGt7yIw5/ZUhJH0MTyDfw7X+Vcbxzm6HzV/M/n3pEfEASiQPQLeiU9C2nczS+g2EXk8ezJlJhSgAAUoEO9+OIv6OUfsFLBQzK+H4/1wO9HZFwUoQAEKUIACFKBARgqwoD8jLxuDpgAFKEABClCAAhSwWyDehxi6qH/Dk19i3/vH7B6a/eWQQP6FTdDr7tPiZcwPL+IJ8XUKUIACFKBAFggopeYCGBOZSuDlnyD0+aosyLCRKbi98N2qn2803sJet24d1q5d28gBjp+el5eHSZMmmfb10ksv4csvv7RlnFR0MnLkSLRu3do4lFKoeWow4D+aijCSOoa0ORfea581HSNQ+d8IvTcvqeOzcwpks4D7ilvhvvQGsxRniEhRNufO3ChAAQrkokC8++G6qP+RBfuxfnNNLvIwZ5sEunf04YESk99RTu6f98Nt8mY3FKAABShAAQpQgAKZLcCC/sy+foyeAhSgAAUoQAEKUMBGAaXUjQCeidalLurfOPsgtlbZsxqojaGzqwwQYDF/BlwkhkgBClCAAhRIoYBS6kUAEyKHDCy4C6FNVSmMxLlDea+bBWnRwRCgLrLXxfZ2tWiF8GvWrMGGDRvsGibp/bRt2xbDhw83HSe4YQ6Cr/8u6TGkYgDv+L9CTr/YMJTatwn+0smpCIFjUCArBVzfugyeMY+Y5bZXROI+mZ6VKEyKAhSgQJYLxLsfrov6y1YcwtJ1R7JcguklQ4DF/MlQZZ8UoAAFKEABClCAAtkswIL+bL66zI0CFKAABShAAQpQIGGBeB9i6KL+bVWH8ensgwn3zRNyV4DF/Ll77Zk5BShAAQpQIJqAUqocwLWRrwde+RlCG/XK9Gyeq/4Trm7jDBBKKUyfPh36qx2tZ8+e6N69u6GrHTt2YPHixXYMkbI+9G4DetcBQwscRc0Tg1IWRzIHcnUZAM+IB02HCMz7IUL/ejuZw7NvCmSvgNsH39SlgMttlmMPEVmfvckzMwpQgAK5KxDvfrgu6l+2/ghKqw/lLhIzT1iAxfwJk/EEClCAAhSgAAUoQAEKmOxXTBQKUIACFKAABShAAQrkuMDXhUH3AfhlLAa9Uj+L+nN8olhM/4x+zdBtaqt4R08RkWnxDuLrFKAABShAAQpkj4BS6u8Avh2ZUeDVXyD0yZLsSbQRmUibc+G99lnTHpYuXYpt27Y1ovdvTo22sr1+YKC8vByBQMCWcVLRSbdu3XDJJZeYDhVYdj9CHyxIRRjJHUNcqN29oXk7wzihz1ci8PJPkzs+e6dAFgt4x/0FckZPswzv/HqV/j9mcepMjQIUoEBOC1i5H65X6mdRf05PE8vJD+7RFHeObBnveN4PjyfE1ylAAQpQgAIUoAAFck6AK/Tn3CVnwhSgAAUoQAEKUIACVgSsfIjBon4rkrl9TNfxLdBlfIt4CPzwIp4QX6cABShAAQpkoYBS6hkAN0amFlh8H0Ifv5qFGTcsJd+tlYDbZzh58+bNWL58ecM6NTmrqKgIXq/X8Mrrr7+OLVu22DZOKjqaPHkyXC6XYSh1cBv8z09MRQhJH8PdswTuPj8wHcf/QiHU/i+SHgMHoEA2Crh7fRfuy282S22WiGTHG0g2XjjmRAEKUMAGASv3w1nUbwN0lndRUtAcxX2bx8uS98PjCfF1ClCAAhSgAAUoQIGcFGBBf05ediZNAQpQgAIUoAAFKGBFIN52w7oPFvVbkczNY/Sq/Hp1/jhtoIhUxjuIr1OAAhSgAAUokH0CSqmnANwUmVlg6f0IfZgFq6jbdMm8Ex6HdOhh6O3YsWOoqKiwaRSgX79+OPvssw39ffzxx3jzzTdtGycVHUXLRY/tL/8O1J6NqQgjuWN4m8E35SXAk2cYJ7jyTwi+Oz2547N3CmSpgF6dX6/Sb9L2iEibLE2baVGAAhSgQJ2AlfvhLOrndIkmoFfl16vzx2m8Hx5PiK9TgAIUoAAFKEABCuSsAAv6c/bSM3EKUIACFKAABShAASsCSqlOAD6LdeyR3UGsfnA39Fc2CjRt44Yu5s+/sEk8DH54EU+Ir1OAAhSgAAWyWEAp9RiAWyNTDLz2EELvz8/izBNLzd1jItz9fmJ60syZM3H06NHEOoxydNeuXdG7d2/Dq4cPH8asWbNsGSNVnTRp0gSFhYWmw6lt/4R/9m2pCiWp4+h5oedHZAuufhbBNx9P6tjsnAJZK+Bywzd1qenOKAB6iMj6rM2diVGAAhSgQK2AlfvhO/cHcU/pXuivbBRo19INXczfo6NxZ7UIHd4P53ShAAUoQAEKUIACFKBADAEW9HN6UIACFKAABShAAQpQII5A3YcYrwHQxf2mTRfz69X6t1YdpmcOC+gi/l53nxZPYBMAva0wV+aPJ8XXKUABClCAAlksoJT6I4A7IlMMVP4WoffmZnHmCaamV2KfusT0pDVr1mDDhg0Jdmh+eF5eHiZNmmT64vz587F//35bxklVJyNHjkTr1q2NwymFmicGAEF/qkJJ2jjSvD28k0sNq/T7pxdDfbk5aeOyYwpku4BnzKNwfauXWZq3i8hfsz1/5kcBClCAAieK+mPeD9fF/Hq1/qXrjpAshwW6d/ThgRKT3ztONuH98ByeI0ydAhSgAAUoQAEKUMC6AAv6rVvxSApQgAIUoAAFKECBHBawWtS/reowPp19MIelcjf1ruNboMv4FvEA9IcXeiUi/ZWNAhSgAAUoQIEcFlBKPQzgPyIJgsv/F8H1L+awjDF13w3zgFPaGF7Yu3cvFixYYJvVqFGjkJ+fb+jvH//4B9577z3bxklFR23btsXw4cNNhwp9uBCBpb9JRRhJH8N1/tVwX3ELdHG/2vk+Ast/D7Xzg6SPywEokM0C7l5T4L58qlmK5SJSnM25MzcKUIACFPhGwMr9cF3Uv2z9EZRWHyJdDgqUFDRHcd/m8TLn/fB4QnydAhSgAAUoQAEKUIACdQIs6OdUoAAFKEABClCAAhSggEUBKx9i6K70av2rH9xd+5Ut+wWatnGj29RW0Kvzx2mVIjIw3kF8nQIUoAAFKECB3BBQSv0ewE8jsw2ueBTBtWW5gWAxS8/gX8B1/gjD0UopvPDCCxZ7iX9Yz5490b17d8OB27dvx5Il5rsExO81fUdMnDgRTZs2NQYQ9KPm8avSFxhHpgAFHC3gOvPf4Rn7J7MY94iI8ekqR2fD4ChAAQpQoDECVu+H68L+e0r3Qn9ly36Bdi3duHNkS/To6IuXLO+HxxPi6xSgAAUoQAEKUIACFKgnwIJ+TgcKUIACFKAABShAAQokIFD3IcYvAdwY6zRdzL9x9kFsrTqcQO88NNMEdBF/r7tPsxI2P7ywosRjKEABClCAAjkkoJR6EMDdkSkHV/0FwTV/zyGJ+KlKhx7wTnjc9MBXX30VO3fujN+JhSPatWuHYcOGGY7UDw6Ul5cjEAhY6MU5h5x//vm47LLLTAMKrvorgmued06wjIQCFHCOgNsH39SlgMttFtN5IvKxc4JlJBSgAAUokGwBq/fDdTF/2YpDWLruSLJDYv9pFOje0YcHSlpbiYD3w60o8RgKUIACFKAABShAAQrUE2BBP6cDBShAAQpQgAIUoAAFEhSo+xBDF/Trwv6oTRf1b6s6jE9nH0xwBB6eCQJdx7dAl/EtrIT6KxG5z8qBPIYCFKAABShAgdwRUEr9GsDPIzMOvvk4gqufzR0Ii5n6blsOuDyGoz/77DOsWLHCYi+xD/v6ZzYUFRXB4zGOU1lZiX/961+2jJPKTkpKSuB2G4ty1ZF98D8zKpWhcCwKUCCDBLzj/wo5/WKziG8WkaczKBWGSgEKUIACNghYvR+ui/qXrT+C0upDNozKLpwmUFLQHMV9m1sJi/fDrSjxGApQgAIUoAAFKEABCkQIsKCfU4ICFKAABShAAQpQgAINFLC65bAu7F/94G7or2yZL9C0jRvdpraCXp0/TtsEYIqIVMY7kK9TgAIUoAAFKJB7AkopXcyvi/pPasG3n4b+j+1kAe+kpyHtLjSwHDlyBC+++KJtXP3790fHjh0N/X300Ud46623bBsnVR1dfvnlOO+880yHC8z/EUJbMi+nVNlxHArksoD7ilvgvtR0Y8JpIjIll22YOwUoQIFcFrB6P1wX9t9Tuhf6K1vmC7Rr6cadI1uiR0dfvGR4PzyeEF+nAAUoQAEKUIACFKBADAEW9HN6UIACFKAABShAAQpQoBECVrcc5mr9jUB2yKm6kP+Mfs2srsrPLYUdct0YBgUoQAEKUMCpAkqpuwE8GBmfXp1fr9LPdrKAu2cJ3H1+YMpSXl4Ov99vC9k555yDK6+80tDX4cOHMWvWLFvGSGUnLpcLepV+vftAZFN7P4O/7NupDIdjUYACGSLg6nglPNc8bBbtRyJyfoakwTApQAEKUCAJAlbvh3O1/iTgp7hLXcg/uEdTq6vy8354iq8Ph6MABShAAQpQgAIUyD4BFvRn3zVlRhSgAAUoQAEKUIACKRawuuWwDouF/Sm+ODYNpwv59ar8Fhu3FLYIxcMoQAEKUIACuSyglPopgN9HGgTX/B3BVX/JZRrz3L1N4Zu61PS11atX4/3337fFLC8vD5MmTTLta/78+di/f78t46SykyFDhqBDhw6mQ/pfKILavyWV4XAsClAgEwR8p8B38+JokbYUkQOZkAZjpAAFKECB5Agkcj+chf3JuQbJ7lUX8utV+S023g+3CMXDKEABClCAAhSgAAUoEEuABf2cHxRwuMC4fiX/qaB+Gw5TIHfNqSr9ncPDZngUsCwwod93Tg8iUAWga91J+0S5hs6pnr7acic8kAIOESgsLHQf2y5XAq7vi8IgCNrXhXZEFKqlia9k9tLn9jgkXIaRBAGrWw7roXVh/+oHd9d+ZXOugF6VXxfy51/YxEqQ3FLYihKPoQAFKEABClCgVkAp9SMA/xfJEVxbhuCKR6lkIuC7cT7Q7DTDK3v27MHChQttMxs1ahTy8/MN/dn54IBtwVroqHnz5hg3bpzpkaEv1iAw9/sWeuEhFKBArgl4i1+AtO5slvZoEXkp1zyYLwUoQAEKGAUSuR+uC/vvKd0L/ZXNuQJ6VX5dyN+jo89KkLwfbkWJx1CAAhSgAAUyWKD3oMLLxYVXv76PHX7S73MVQt9Vyyq+yOC0GDoFHCvAgn7HXhoGRoHjAizo50zIdgEW9Cd+hQt7Fzb1u13XhVxyqSukVnuDoecrVlUcSbwnnmGnwMgBhR18AfdzSjA0Sr+fuuHpN6vq79vsHJd9OU/A6pbDOnKu1u+861c/oq7jW6DL+BZWg+SWwlaleBwFKEABClCAArUCSqk7APwxkiO4biaCVQ9TyUTAM+SXcJ033PBKKBTC9OnTbTO75JJL0K1bN0N/27Ztw9Kl5rsE2DZ4kjoaPXo0WrY0WWFTKdQ8PQyo+SpJI7NbClAgUwU8A/4LrovGmIX/kIj8LFPzYtwUoAAFKGCvQCL3w7lav732dvdWUtAcxX2bW+2W98OtSvE4ClCAAhSgQAYLsKA/gy8eQ89IARb0Z+RlS2/QhUMKW9Yccy8A0Kcukq9cIRkxe0VpdXojy87RWdCfndeVWX0jwIL+hGeDjOlX9LBA9EqOtU1B/WFeVfmPa//IlhaB8X2ua6fc/pcUcFm0ABTwOkKHR89bMe9gWoLkoCkXUErd9/X35S+tDMzCfitKqTsmwUJ+vQrRsyKirzcbBShAAQpQgAIUsCyglLoVwGORJ4Q2zEHgdW7OaAYp7brBO+lJU+NFixZh165dlv1jHdi+fXsMHWp8VjsYDKKiogKBQMCWcVLZSYcOHTBkyBDTIUMfL0ZgsaVfXVIZMseiAAXSLOC6YBQ8g+4xi+J1ERmQ5vA4PAUoQAEKOEwgkfvhLOx31sVLsJCf98OddfkcGU2foYXXQWEaAFddgPOO7cuf/5TvQwAAIABJREFUtHr1E35HBsygKEABClAgqgAL+jk5KJBaARb0p9Y7K0Yb37ekIORSrwA4JZyQAH+aU1V2J4tJ7b/ELOi335Q9OkuABf2JXY/CAYXN/UH3XAUMqnfmP0NuGTy/snR3Yr3xaJsEDA9ZHO9XfakgL7kElUpJR4g6uN+V96fKymlHbRqX3WSAQN3qRDeysD8DLhaABAv5dVLTRGRKZmTHKClAAQpQgAIUcJqAUuomAE9FxhV6/yUEXnvQaeE6Jh7fra8Dbq8hnk2bNqG62p71Rr5+WBNFRUXweDyGcV577TV88UVm7ig9ceJENG3a1HgtQ0HUPD4AUEHHXGcGQgEKpF9AWnWEd3KZWSB6p9DmIhJKf5SMgAIUoAAFnCSQ6P1wFvan9+olWMjP++HpvVwZM/qll97ibZK/byaA+ls97XG5XYOrF5WvzZhEGCgFKEABCtQKsKCfE4ECqRVgQX9qvbNhNBnXr/hRBegtweu3T4KB4ICXVlVk5qdZDr4yLOi3dnFYFG7NyYlH5fK1G1cw+VIlocUA8uuuzaduePrNqvr7tmjXasCAG/NaBY6+oAQTwsco4KUD7rxCFoqnZ4aP7l/Y2aXcS79eobtzvQie97mDt1dUVhxKT1Qc1WkCdR9kvPZ1AXgnK7FxxX4rSvYc07SNG2f0a4Yu41sk0qFehWjK1ysSViZyEo+lAAUoQAEKUIAC9QWUUtfrnX4iVUIfvoLA0l8TK4qAd+JTkPYXGV49evQoZs7UNQP2tKuuugpnnXWWobOPPvoIb731lj2DpLiXc845B1deeaXpqME1f0dw1V9SHBGHowAFnC7gu/lVwNfcLMweIrLe6fEzPgpQgAIUSI9AovfDWdifuuvUrqUbg3s0RXFf0/+/RwuE98NTd4kyfqSC4UUXh4Ih/bnpaScno36+csnM+52cYJ8hk+4F5DffxKhKVy6ZOdnJMedSbH2GTJoOSEm96+P4OZXq65OLRr0HFZ4pLqwAcHad934VwrBVyyoy8+ZdqieNhfFY0G8BiYdQwEYBFvTbiJkLXV3Tu/BMt8etC5fOicg3qKC+M6+q3HS5llywSVaOLOi3JpvLReHWhJx7VC5fu4YU9OsrOaZ/8SUSwnMQdIfCeuXC9fOWl61x7lXO7sjG9S26WrlkPgB3bab6mjSRIfOWlu7I7syZXaICia5OpPtnYX+iytaPb0Qh/7Nfr9h6n/WReCQFKEABClCAAhQwF1BKFQMojXw19PFiBBb/kmxRBFzdJ8LT/yemr5aVlSEQCNhiF634/fDhw5g1a5YtY6SjE73zgNdr3OEA/sOoeXJIOkLimBSggIMFPKP/ANdZl5tFqB9yn+bg0BkaBShAAQqkWaAh98NZ2J+8i9aIQn7eD0/eZcnKno1F8SfSfNsX8A+rrJzzpVMTZ0G/U6/M8bhysVg90SuSi0Ys6E90liR+PAv6EzfjGRRojAAL+hujl4PnjulXVCyQv58oWqxnoAQLm/iDEytWVejtVtlsEmBBvzXIXC4Ktybk3KNy+do1tKDfuVczNyOLfJ8G1FNzq8qn5qYGs7Yi0JAPMsKF/VurDtcW+bM1XKCBhfx6wEoRGdjwkXkmBShAAQpQgAIUOFlAKTURgGFJ+dCnyxBYdC+5ogoIfLdXAzDe2l6zZg02bNhgi12zZs0wYcKJzfFO6nPevHk4cOCALeOkupOePXuie/fupsMGq/4XwXUvpjokjkcBCjhYwH3FLXBfeqNZhH8WkcidnB2cCUOjAAUoQIF0CTTkfni4sH/puiPQf2ZruEADC/n1gLwf3nD2nD1zwIBxrWo83lcBXGaC4FdKTVi1dOZLTgViQb9Tr8zxuHKxWD3RK5KLRizoT3SWJH48C/oTN+MZFGiMAAv6G6OXY+cW9i5seszrflEUrq5LfR8UdkBwQd3fd7rcavDsynJus2rj3GBBvzXMXC4Ktybk3KNy+dqxoN+58zKRyPg+nYgWj60vUPdBxjNf3xgfkIiMLujfOPsgdHE/mzWBcBF//gU+5F/YxNpJ3xzF7YQTFePxFKAABShAAQpYElBKjQUwJ/Lg0GdVCCy8y1IfuXqQ97pZkBYdDOnv27cPL7/8sm0s11xzDVq1amXo75133sEHH3xg2zip7mjy5MlwuVyGYdXR/fD/LXzrN9VRcTwKUMCJAq5O/eAZ+Vuz0N4WEdOl+52YB2OiAAUoQIH0CzT0frgu6C9bcQi6uJ/NmkC4iL/bWT706OizdtI3R/F+eKJiPP6EQO/Bk64REb2lXXhbuA8BnAmged1BT6xcUnFb7X7nDmws6HfgRakXUi4Wqyd6RXLRiAX9ic6SxI9nQX/iZjyDAo0RYEF/Y/Ry7NzxA4q6h4KyFEA7nbqIVCCk5iuBLkRzH/83/GrO8rL7cowmqemyUNQaby4XhVsTcu5RuXztWNDv3HmZSGR8n05Ei8eaCSil9FJ3NzSksH/f+8ewtfoI9Fc2o0AjVuPXnekPLn4lItNoSwEKUIACFKAABZIhoJQa+fWqdYbq89DnKxF4+afJGDJr+nT3/39wdx9vyCcUCmH69Om25fnv//7vuOiiiwz9bd26FcuWLbNtnFR31LdvX3Tu3Nl02MDinyP0sb4FzEYBClAAkKb58E4xfVCqBkBTEQnRiQIUoAAFKJCIQEPvh+vC/nWba7Bs/RGs36z/N8QWKdCI1fh1V7wfzinVWAHpM6TwMQC31HV0WAm+Iwp311uxfwtCroErl5V/2tjBknE+C/qToWpfn7lYrJ6oXi4asaA/0VmS+PEs6E/cjGdQoDECLOhvjF6OnTuuf/F9SuGXdWkHFdR34HO9JsfUEgjC+zS/GVCuq1+unr4vx3iSli4LRa3R5nJRuDUh5x6Vy9eOBf3OnZeJRMb36US0eGwsgYauUKT71Kv2s7j/uG4ji/jDH1xMEZFKzlgKUIACFKAABSiQTAGl1NCvdwzXW9Gf1EJb3kJg/o+SOXTG9y2nngHvd2aa5rFkyRJs377dlhw7dOiAIUOGGPoKBoOYMWMG9NdMbB6PB0VFRXrBFkP46qvd8D87JhPTYswUoECSBLw3zoc0O82s9+4isiFJw7JbClCAAhTIcoHG3A9ncf83k6ORRfy6I67In+Xfa6lKr8+goq5whV4DcFbdmG/7Av5hfo9vioJ6+EQcgikrF1c4ciElFvSnarY0bJxcLFZPVCoXjVjQn+gsSfx4FvQnbsYzKNAYARb0N0Yvh84dVTA53yOhhQCuqEv7s5AEB89fXrFpXL/iRxVwR92/1yglY+dVl77SGJ7CwkL3se1ypcB1M4B+AM4G4AGgPyXb8vUKtpUKoaeadFBvVFRUJPzJ2fjB158WOlbzbQiKAJwPoO5utDoIyDoolLua+F6YvfS5PQ3JY2z/4rMAuRUhNRGCcxoTeyMLRWVsv8ILAfcPAIyo++VJ76YQgMInAlmkJPDE3KqK9+NtaxZZdC3AMq87OLaisuKrsQXFl0PwM0ANBKQFoA6Kku/PqS573syvcEBh82MB19VwyRQJ4d8haF93XADA5wCq4l3fsQUloyFqXiLXRyB3zakq/V28c2rjC3rGCdT3ANXjeE61bY8o/CMk8lwTd2BORWXFoXh9Rb5+8tw7qW+9T+QHgMyHqKfmLi/T8zyZTcYXFJ0bcsl3oaA/pe2kayDDeQL4sLHfBzrX4LFjN0DkegG61X0fhK/xYhUK/mHeiooPG1vQf8ult3h3ND04Qly4ToVU/5PmU4LzXOcfY64fuvqKb5/apEmwUCl896S5obBDCZYBoT/Hel+K/H62dIGVjJlbXTq//rGNfF9A7XuUkpsBNRrABfWvfUPmeCwz/X5es00GQlz6fajvN++30O+vH0LwZ58/OLtiVUWy90qtfT8U5blFQQ2v996sN3XcIS5ZrkJ4vv2RFq88sfoJf6xrk8z3H0tzggdlvUDdBxn6IUq9cn/CTRf3b6s6jL0f1OTMyv3hIv7T+zWrLehvYNMF/LqQX3+AwUYBClCAAhSgAAWSLqCUGgBAf9h9Ugt9sRqBufpXKLZYAr6pSwFv+FbGN0du2bIFr7/+ui14uuBdF77rAvjI9tprr+GLL76wZZx0dDJw4ECceeaZpkMH5v8HQlveTEdYHJMCFHCggOeah+HqeKVZZJNFpNSBITMkClCAAhTIIIHG3g/Xxf161X69en+urNwfLuIf1L0p9J8b2Hg/vIFwPM1coM/Qwhuh8Ez4VSXy0KrFM35WMLzo4lAwpLeBCz8hulR9hdGrLH42bFKs+7kKoe+qZRVxfyHvO2TSBAV58ZuIVenKJTMn67/37TumhWraZAGAggSuqaWxBwwobF7jUYWA6N25LwbQqm6MYxB8IgrzVSj42Mpls3RtTNxmUkxbLUeOjVyxYt7BS4cUtswTKVFKfVcBFwlwSl2HuwG8Dpc8emZLtcKkrkp6D5rUW1zy4zqDtgBcAPSW4FsUMFtCwT9bjbF+Ero+4F971BXiwk2ADAbwLQDhNysd1wZAPesLSEVllJobk+se1wnACZdYB19UWOjL36euUZDbAVwavj4K+EqA9xRkRpOAe1plZamONaEW49rrujb9+eOrCvjrqiUV6+PVaMUbOHONStoc8wRvFKhrI+aspe8P4/d1PCn9uvr5yiUz77dypMVj5MohRRcIglMFomtu9INMTerO/RLAx4nMI5P3o/rvNdJ7UOFl4pI7oetcgDa1GR2frxsVML0G+OvqJRX7LcZ+4rA+gyacrVzu74tCIQQdI98DEMIj+r2WBf2JyvJ4CjROgAX9jfPLmbPHFJSMEFFzAfh00gL8aU5V2Z36/xFjC64dAnHpPVdrX4PC9P2e7TdUVlbqwt2E2/h+JVeFlHoMUltkGrsJ3oAK3jS3quK9eIfq13Whdk3I/QAU9A9mxk/iTupEHVTAb5oEQn+yWmg6ckBhB2/Q9SdAxtX7gdQ8NMEbrpC6YXZ1+UexYm9o4e74gqLzQi55Fgqmd9rrjRkE1By/O3THgsqKqMuXmRRdfwTBECjoefAfhnxFbpu7vPTx+rkV9i5seszjukOAn9crko+V/hoFuXFeVek/Iw9KRkFtbWH4KQd+CKV+ES8+BewSwQ/mLi+bYeUH7cTmXu2DKzN9geDtFasq9lqZ24kcM7Zf4UUQ99MW5obu9ogSPNjEH/xfq98HCTgGofBY0OV6xK1qHxjqWpfHPlGuoXOqp6+OlZf+RdC/zXNtSNQjAuhfMG15vzCZ6/9UPhmGY2qUiPpDvLkBhSrx4Po5lWWGgtB0F/QfL+RX/2fpPQrW3wOjFfTXBNHR0lxTWO9yqWtnLy/XDxfZ3hKZ8/p726Xkh97TAzOiPTCWjPcf25Nmh1kh0NgPMmrfxHcHcXRXAPs+qMmqAv9wAX/+BT7kXxi+P9Lgy/6rrx9sm8ZC/gb78UQKUIACFKAABRoooJTSDz1XR56utq2Ff/b3Gthr7pzmGfsoXGf2MiR87NgxVFRU2AZx1VVX4ayzwgsMftPthx9+iLffftu2cVLdUdOmTTFx4kTTYdWBrfD/fVKqQ+J4FKCAQwXcvW+H+5LvmEX3WxH5L4eGzbAoQAEKUCDDBOy4H66L+3fsD2LDlpqsKvAPF/B3O8uHHh2Pl2Q0ovF+eCPweKq5QO/ehU3lFOgF6nTxtm57XG7X4OpF5WvrXpsDYFjda4cEuHrFkgrD/RCz3jOpoL8u1x8r4O56hfXRpk0IwAIBvr9iScXmWHPLrKDfF/CPPub26K33/tfCWK+LuCevWFy2VY9TMGRilyBc0+WbBV2jDR8UUQ/uayX3v1dRUWNh/kufoZOGQslf6tV+xDrtACA/PTNf/S3yc/kkFatL38GTJiuRRwG0jhWYLpZ2iTy4r5X6Hyu51z4k8KX8NKTUzyxcD12M/aYbocnVS17caMHV9JBMM9IPOxzzqN8LZGrcejpAf3/MC6jAzW8tnX3SQrzpLujvPaSwh354SaT2YZB47ZiI+l3okDwU6yGmaAX9LhfcCvgzgJF1xfbRxtsJUdetXDzTsBOs2QkJXAv9gM9vBHhdAS8BaFnXn6WHm+Lh8HUKUMBcgAX9nBlWBGRsv5KnATWl7uCTVuEvHFLYsuaYWz+52qfu9fDq/Z9Z6bzeMTK2f/HtUPh9vdWirXSxTwHXzasq0w8VRG0TBnz7W8FgUO/FHd5lwErfUAozmuQFb6mI8zTbmP7Fl0BhpgBdLHV8/KC4sTekoH9Mv+JRAujV8fOtxqKAjRBMmre8bI3ZOSZFzp8phWUitasHGx/9j1hVvLB3Yesaj/uFup0CrIYV1cjuglo9j48ddT8hgmsTCE4X3v9f+8On/izWit7HH/Rw65WK9Mp7CTT1njvoHjlr5XRLT2Zb6FjGFBRNEsHTcYvSIzqz+n2gi/m3NzugC+xvsfBD+PFRFD6oW1U/PF/jFvTXPiAR9DwKqOstj3N8sINQuGNudbn+/lCW5rrgCxXCK1Hnujn8VhXC2Hkryt6p/3I6C/pH9y8Z5FJK532Ghbly4hBRWFzjCV6fyAM/egePENSTgtpf1i2+D9k+33UOMrag6DoI9INW4Z02rKQfBOQ5nztwp9lOHHa//1gJiMfktkDdBxn6/7d6JQ+9o0qDW6YW+NtcwK/99ENXz7KQv8FTiSdSgAIUoAAFKGCDgFLqsq8/kHkrsiu1fT38s/Sv1WyxBFznDYNnyH2mh8ycORNHjx61BfDcc8/FFVcYbycePHgQc+fq9U8ytw0bNgzt2rUzTUDvEqF3i2CjAAUo4DpnCDzDfm0GsVBEdGEBGwUoQAEKUMA2ATvvh2dqgb/NBfz62vB+uG0zlB2ZCZgUnJ+0Cn+foYXXQWFauCA1vHq/Fc1MKejvO7T4DKWC07/eifEqK3nVOyZuIa6J79sC2aSg9FP6elX9+E1hrT+IEU18obNDIdc8AOY3A4w96cLqX6xcUvFgrIUu9WKMX+yDfthXPzSUyNYhIYj605et5P/VL5y3u1hdF9y3+lL9HkrusGx23GKuL+C/sbJyjl513bQdX5UfTwEoin8hTjpiDxRGr1xasSrB82oPzySj2u8PBCugTtQVWk35Y48Lw5e/WnGi/jCNBf3Se+i1xVC6DubEThhW84g5j0wL+pX8SEQ9AtSunG+lWZpPAwaMa+X3eCsUMMRKp3XHfFAXR7O6v7OgPwE8HkqBRAVY0J+oWA4eP7p/YWeXcustsDrXpf/PkFsGz6+3vdC4/sX3KYVfnuAR3DF3eZl+SsxyG9evZKJCbbFp/b2yjwAyV0noJVFyTIlqgpCMEcGEiBX2dwpco+dUTTd8CKoD0MXa/qPuCiUYelJACh8okecE6mP97wpyrkDdFPm0qBI80eGrU++IVrQ9rt/kyxVC+onj+j/0GmIX5bpGb2oQkePWUEiGzV9RusEMK9GCfnNH9SUgZRBUQiEogpZK1RauD6rvqIC17qB32OyVz++MjMWkoD/2ta1X0H+8+No1ExC9/U+4BSFYg5A8IyLviDt4OBjCxaIwGRD9dHb9HRQ2K3dw8LzKik/CJw8YcGNe62DgRKFwKBhqr9yh2d8UOuqcVbEbvhOr+7vdxw6aFedGmR8n4oOo4x4Cvezbd6BQfz/yoALumFdV9pgZSO1q9c0O6Hld/4d3Q9+1c0+p6yN3ptDF1N68YGG8B0qsfKON6V88RhTKTp5/dXND4VUJqX/Cg64hyOUC3BaRJ0Th/jnVZb+I8YuajOlX9FOBPBTxS1pAgOUhqFcE8pmC6uyCjFBA/yg7ZcQs6K99aOCUA38SVfvQQL1mbZ7rBasFct2cqtJ62+t9002cuX782ilZAKh1Xz9d3g4SGlo3t+u/d+k3lPVuj/vqWZUv/Cvcu/5eCAabnCgsD6Lm32q/NyHhbfY2SdA13uV27Qifs9ft2VdZOe2kKoTE3xdM36OsznF97WPOQxMzvZ2X/h4Ob+m3SZTMVS61SoDmIYUBAnVNvbzr0lVP7Xfv+F5Dd3iJ/D6I8v8VvXuMfhhphlLYD4EbSj9so4oj44n23m94/1GB25Xg3vD4+nvFJR79MMOJFu39x8r3Lo+hwEnvdErph8N0Yb8u8G900wX+uulV/PWf9Ur+4aL/8GuNHsRiB7poP6+tB60vOL7CkF59X/9d/7tNLfyhRaWI6O2E2ShAAQpQgAIUoEBaBZRSlwD4R2QQatcH8Fd8N62xZcTg4oLvtipAjLe4N2zYgDVrTNesSDi1Zs2aYcIEfSvS2HRBvy7sz9R26qmnYsyYMabhq0M74H9ufKamxrgpQAEbBSS/E7wlujbJ0LaIiNXiAhsjYlcUoAAFKJArAsrm++G6wF83vYq//rNeyT/85/BrqbLVRfv6v/CK+3r1/fZ1/2ZTDLwfbhMku4kv0HvotQ+KUneHjxTgByuWVPwp/Pc+g4q6whV6DUB4+7sP3e7gwKpFs7bF6z1ZBf26+qPf1YVtAsdwYtsLccudUOo/68U0V4Xw/fDfAyEEO7XFrsjV5HWBbI3Hq3chiCzm36Ggpos6vpiDckl7l8J3FdA9oqg8ZiGuSUF/fbZjSrDs6/ruRRJSOyDStW6Rzd6RhfUKaoZA9L2oc+s6OKCgXnGJ6zUFHFJKXSHHd1I4JyK+uLsq9B5S+F8CPBBxXm3+LnEtCSD4sUdJDwXXYEDp7b9OrZdECFA3r1wy85nwv+kHBDbtQluP65uHA8RVu1K5rrc63kR+p4JKr7Zf2zxNUFO1sGJ3ZD1LbTH/XjyO44uV1m+fQteoKXx4vD+cD8h1xt0F5C8rl8zQDwKYLRgpfYZe+98R80b3dlLfMa69oWA93vdEphnV+u9DOYBx9a+5AOtDgr/VztuY/njdF/CPCz9UoXfCQNNvdlhwe9AhpDAHCt8Kz2sAk1UI74bHcx07dmDFinmNuoHXZ8i1EwGlF7Gtv3X8AUDNVIJXQlDveuA+FwhdqZToWqb2J11Lkd+tXDxDP/RimEcmBf16ZXxdIxReEX+PAIuUYHFtn0r6A0o/XH/yGEC1HDk2MlquMb4XTnofEZGL9a4AJu9V4ZRY0G/1G5XHUaABAizobwBarp0ytn/x96H06sbHmwh+NWd52UnLX40rmHypkpD+H0dtgbUSLGziD06sWFVxxIrX6L4l3Vwupbd+qb9y9ExfIHhrxaqKvZF9jO9fdGEoJDMgtT/o1v2/Hcu87uBYk4JtXWT8sEB+VK+ffUpw47zlZboI/6T/WdYVC98lxx9QCBeV1yhRJfOWl8+KjKVuhwL9w3n91dffFDeK51SW6V+UT2rjBhR3UsHaour6S3uVtz986nVmDwwkUrhb1/ciAOfVGzSq4+irii6TkJTV31UgWtF2jCLnIwrqcZdbHplTWaZXkjf88DGmX/Ftgto5FK7Ii+qv4x7bv7gPFHRx/okHJMzmXX1Yk/jirvIenjpj+xfdBVVbhB5uUeMr7F3Y1O/x3K+gflgvH8MDB+GOxhSUjBBRerm28C+CRyCYMnd52YxIK/1LSc029/ch+O+Tiu4b8ICM4Xumz3Xtgm7/qwLoH7zCLerc0HnWeFyPAnJzveNj7r4R+T5Qe57CeiXy7XlVpScerAj3N7Z/8VlQ+hcsqf+Du3455rUzmU//n70zAW+zuvL+/76S7YRANpYQlrZACy3TZT7C0thxcGJnhdhJsGwnYZ3S0HYoXb5OmXZopzPdhvbrAqWlpXTKGi8Kie0AhcShjrewhe5hK2UnC0v2gC297/lyZcmRpSvplSzbsvO/z5MnYN177rm/e98bWfqfc2wFdVNeMHiD6c6pKPadDeW5ExIKyIi0naIw31SRIuFZz2AtAvlpc3v9lxMFQRiYveCBt3hN+z1JP7xI515YYth7XZFDLKlZt6n+ibg7Te+9x3MdVOgO7AtSEODWvZ7t15nE9knuh11QuDZ/il0f+8FGb9UOqx5Q0ZG/r3rFKrmvY1XGpeUi60nw70rCu3nBBSvG5xcEvw9R10Q927aIfLW5o/7HsZyi/z+d/Uhmh6+RQDoEwlmKIuL+NCvAuJspIujf9bT+zAB47y07JPaPtOhggNifRYvwtShft+ifRf57zHGe0M8nfST6sw93/qXRK/TFhVLKnL41DUPsSgIkQAIkQAIkQALZJCAi/wTgr7E25e0XEKjX3x+ypSKQt6IeakJED3C49969e9HcrBPOZaddfPHFmDgxEot/2OYTTzyBZ5/t/d53pLaFCxdi8mRzpfngQ1+D849NI3Vp9JsESCCLBPI/15XI2lilVHZKomTRX5oiARIgARIYXQSG4vPwiKD/L6/0hOC9ubdX9B9pWvivW/TPIv+thfmRFvlvLc6P/dnx4/uL+Adpl/h5+CCBpVkzgeJ5S6fatkeL9c8K93gVjjWr65H6F6JGqMKyqrsBWRH+WUBElm7euPr+VFwHUdAfN3VhWeUNgPr24Rektqtl9fIUPuq13QLI56L6dQvUDadMkp/EfkeuJVeFcyrnQNSvYzJvP+u1PHPa1te9GjtfIkG/Fuj3QK3c0uLXyfb6tRml1WfaylmrgLMN/msBfX031GcNY1VhmU8LhXWV62Ojxt7W1eL/jEn3cEHpJR/3KEvrxSL6HkeAX+AAvrrZoBk7v3TJsV5410CFEkBG2hP5wcDcZJnwC8sqVwFqWdT+fKOrZfV3Up2hotLKFaKUDhbIC/dNuD9as/PaLvUlBdF2I19e7leiyjs3Nuhz3p/zvOpPOLajE+RGWDla23TSRHzXuPdlVUsB+U2UUFvbS8g21dpiX89FRtNLKy9WSmmtXR9/JfKpzo2rddR4P31ZAv5QUF/ubGn4iYmH4Y7YIw7mbn7Eb0wInC5T3f+8Et+JXi82Rj9PIlhnI3jV4xvXvh33zE73jbXGqV8K5PKo10x3Y+hlg6A/MqxbRH0XB+X/xT5LOrDBMMdBC3JRR8tqY2K7orKqKoHI+xLrAAAgAElEQVTcE7UXep5NCri8s8X/Stw6ynwfs4B7BPh4zGsU9GdykDiGBFwSoKDfJagjtZsW9Xbnee5TggVhBnstS81fu6m2X8kft/1MHEtKSrwT7Cm3RguHU2WD1nYM4vUeEVXR3FH7UPQ8BsFs0uzc4bEqVuSdKEghVsgJyFaP7Vm4pmuVFrcbW3mJ74PKDlU9iGSvMXINrbN42VcFcmPEkIK6vrG99gexhjPlWHFhTTEc6F+UIhGwRtF2AsHuTigsaWqrS/hpvs5IHrA9TdJbDUA3W6CubG6v1W8SErby4mWXKoguuxb5tOOxoFgLHuhYtcs0KFNBfybnw5R1P1HAQcXMmpsguK7PZ4Ubm9rqdHS6KXpXd1OLZ9T8d79s30gYrOL6agpn59dvknt5Kjxq5eVfvHbjXXFvLiNGl5RefqwT6Lkfgk9GfiZKLm1uq9dRp/1a6PwFT7wTSldY6Oud8llIUB0hoaDfUDHEhpIb8qc4PzT8QtTnydKSFafYdrARUNOiHDcG0pjPeurnurcShUeziU5tl24QRNYF/XEVVCBbxeNURFe8MBwkVTFj2WehQhHtkWdwLyxc3LSprj22f6L7IVnlFG3DcBfaorC0ua1uQKqLBOexJT/oVJuCxCLr0c/2zqP2/Y9AdBBGpCUM2Il0cHtPu35g2ZEE0iQQVYJYZ/4YFHF/mi7lQnd+aZELu0AfSIAESIAESIAEkhIQEf1lty5Z3K/JrpcRqI36fpIcExLwFH4enn+OZyUiWLVqFfTf2WjnnHMOzj47/jvwN954A488ohPhjdw2YcIELFq0yLgAOfg2AneYXxu5K6bnJEACmRDIW14HNdGYjP//KKX6Mh9mYptjSIAESIAESCAdAvw83EiLn4enc4jYN6sE4sS6Cqu735m0fMuW2wLRE7ntF+tcrgv6i8p8MwT4HYCjw753JxIrR6/tk7Orz7Es58F+GbYTZPA2C/rVvbsnyb9s9ft7o5AMLXFm/9RjC8sqP3+ouv1PozLuPw0rWNK1fu3O2KniAyHQuHsSqpP5pgMOHBWq2hBJ+ppUiKznzESsXjh76ftheVrCVQe0GefQn292tfi/l0yzE5d1P8G5LirzXSvAz6KYPLB7EpYmW3thWeVVgLq9j63gJdu2ix9rXfPaQB/OXGQ0vazyVgWlg0FCTSA/2dyy+v+mxT9J5vmhEPSHs/PrpK1WaA2CLQW2d35ra62uCGFsJSXLjuv2BB9SCoc1SgpXdW3wax1cv5ZA0N+tBFd0bvTr6gbu54AYA13ClUR0ouXzooz1q35gmmTmXN9pQQc6sXCksofuRkH/QB9WjieBJAQo6OfxSEpgyYXLpjuOaIF8SOytkgiLK2YuuwYiv+wzqHBzU1udzmKefA6dbV+UFrdPDXd0m1kd8Zm61W+b2ms/Ff0Pf5ygGnL7Hs+Oz5qyTEc7ashqHedXeemyKapbWqIqBRiDCkwA4kW2+F5Te91/xPZ1KxRdUlL9UccOcYxEve60PFK6trU+LtNb9Bwm4atJtG0Q7LoS5vcKqe22QxG8p4XnfdHj8cxc03pv0jejl8xYfnpQOTpqMJJmbZulpHRtW/3TJp4ZCvrV4uKamwXQ5bFCTVcSaGyv0wL8pN/4xj4bAOICDkpKrhwz3n7Pr4CL+3wWVd7UUasrQyRsoQoU/Z8JVyLvZDYrimu+fijKUpc4i7T/aGqv07+kJG0VxTV6jB4bAWR8rg0+J6xqETvhxTOXf8gD5/cQnJzqDoitGHJIuNqaX2Av9huizmPnMQSvGANpDGfpgFjOouZN8RHXsXMYs8Ir9ZmmttpfGe+BmOomuvRaNjP0m+4oKFze1FaX8E1/xE9T4AoEq/Z4t18Re3+a7wdc29xed/jfBPNJU+XFNXcpQJfVCz+D5qClVGc1+nXDfbgLggVNHXWPpbJjCmRJVSHE7T2dam6+TgLZIBCVqUiL+2NLR2Zjily1ob+w0H90+tA7lFJxVZJy1XH6RQIkQAIkQAIkcOQSEJHTe0tw92+y9w0E7qk8csGksXJ1zInIuyyuoGbIQltbG155JS65VBrWD3edOnUqSktL48bato2Ghgbov0dymzdvHo4//njjEoIb/xvOs/3yp4zkpdJ3EiCBDAl4F/4A1gdmmEbXKKVSftaY4bQcRgIkQAIkQAJJCfDzcH4ezkdkeAlMm7Yyr2DyrlUQRD7EcABV1dXScF+sZ4Vzl5wAx6v1Hx8Jv/YmLGt21/rkepYcF/TrbPb6+/CVh9ebWiwf6Rsn7AaMGbwNwvy3LY9V2vFw/Z+SnYDQ/kzatTomIaGrsdPn6SSl0DqfXh2XYJflwZyO9f4tMXOq6WWVdQqqKvJzBVXd2dKgxc8Jm8k3BXy+s8V/S6JBmYjVi8qqviSQH0fZ3CgHsMhUOSB63sLZ1WfACgUc9OmVxIOZmx/2/z26X6xYHQnE1P1sxz8LWcson2uMdBZ5NQ6NAOYePh9ySWfLavOHeeFOhXOrPwrH0Rk0Ih9WJRSQD5Gg/1uHZPz/GfWc/1dXS0PKyvBFZZU/FKivRMYJ5JebW1Z/NvaMmwX96hddLQ1ay5ZUu1ZYVhXjm7myyPRS33yloBNrRioluD53RaW+OaJC+3hU2HcK+of3n1/OPsoJUNA/yjd4oMsziHmvbWqr+7nJbpwAW/BXKVBlzRtrdyTzo3xm9Qolqi9bu1LKv9vatjyV4F7bNIi++4mqL5qxfJJXOToa9oKwDwcsR81f21nb4YZN7Ppjhe6xWc+TBTzEzhebGV5XJTh4VN6S9evvPhDd161QNL5SQHxwQ6I1x2Vvh9ze1F7/6ej+BsGuK2G+G86mPuVF5cfAOmqdArQgUbekgR6ZCPovnu472eP16F8aP+hmjmg/DZUH3lK2Naexa1V0NqI4sTIUEj5DEfu64kXAskrEUuP0zxxIYEzQaU+WWTxTzqnGlc+sXqpE9f3CrYA7G9vr4gSisc/xoTfkXfkF9kI3Qnu3e6ez+fd0e3SUemHYb1sglza319elWod+3RS8YhJqu/UnwZzxQSJJ7jRDhYjsCvqLq2sUQvdrJMu+633R6zMErrit4OH6fjBUOYm7f9zsb797c2bNt0Rw+BeqBIEICe/ENLm5vafTXQf7k0A2CIziLzSiBfytSilj6cBsMKQNEiABEiABEiABEhgsAiJyCvSXtTFN9u9A4K4lgzXtqLObf/UGID/0EUq/tm3bNmzcqHNfDLwppVBdXQ2v1xtnTGfo15n6R3I7+uijsXjxYvMSuveh5zfzRvLy6DsJkEAWCCSqiHJIXPCfSqn/zsIUNEECJEACJEACAybAz8MHjJAGSCAtAnGib+BZj8ee1f7wmm0mQ7HiVgX15c6Whp8kmzSXBf0G0fd+BSzobPG70iMZMmY7ULiya4P/7mgmBkG/azFtvNgXzd27JlXGVlCI3YMLFqwY7wn06Oj+6eHXXIt/3R4igxDZmFk8Yi9dsbpBJJ0w4MTgsyosq7obkBXh1xylsKRzg18Lovuage9tXS1+nY0+oQhbBzPkTdp9oSXOcRFDtu10DEeG/iFgZAr4SP3cT/eNtY7GHHEkLCBXwSCCv39849q3Y/dqKAT9bs90bL+isqoqgUQFwJvF9oZ92KtgzetsqX801dxFZZVLBYc1XTr53dHWmItitYex9++hxMXGaiqm+QZyB6Xyn6+TAAnEE6Cgn6ciIQFDZuekGd8NYllXYtuK4upfA+rqPkeSZLOOddYgqu4nhl1cuPyfxeNsABB5I/Rnx6NK1yUpexM9R8WMZYugpO8NmUL/zNHx2f/hKuu5nmNRybLjLFv0t4ofD89pFPK6EYqaMsGLkkua2+qTRjVG1hqbXd0UmGAQObsSHmf6iBn2NuuC/ooZVWVQ1gMA8rWforP6OgcXNXc273Pjd9z+G7Lvx+6fAP8QS2rWbap/ws0cw90n/hkwC/oNz4Kx4oRpPW4F9Ibn+VWvWCX3daz6h1tOcQFEhkAat/4kmnNxUfUCsZSuwhAR0Se8dwZb0B93v8JcCSTRWgxBUbZyZFFjZ70OlOprA7kf4u848xlzu8dz51427qiDgbWiMCcyxlR1JJk9Q7CYKWCnz4Sbe9qt/+xHAoNNIOoLjSsOZbL/QPjPYE+bDfsU8GeDIm2QAAmQAAmQAAnkFAERmQJge6xTcvAdBO44XOwvp5zOQWe8F/0I1vsj3y8fdjAYDKKuzlUOAFerKikpwSmn6BiM/u2ZZ57Bk08+6cpGLncqKyvDiSeeaHTRbv8R7L/EJVjM5eXQNxIggSwT8HysEp7iL5us/q9SSldNZiMBEiABEiCBnCPAz8Nzbkvo0CgjYMh+nlTMXFTmmyGA/p756DCKJ/KDgbmtrY27E6HJZUF/0RxfuQjWArDC/j8lHszZ/LD/HbdbbQhyuKuzpUF/h9fXBiKmLSyrvAFQ3z5szSwojvXXIDAeBEF/nG9ZFfQbsry/6rU8RW3r6+KSa5j2q6jMd60AP4tiF+dfYVnVJYDoagSRM7AHUJ/qamnQWq2kmdXdnpF0+qUb9DA0jGL3Ga8oWNVuxOpu1p7bgv5Ysb1rQb/r580g6O9Q73Yv7IzSvZkqJUDhqq4N/jtcMj5fWVgPYEK4v+ugIjf22YcESKA/AQr6eSISEojLPu8ic355TFbjVNn2DaLtHohzUVNHQ0s2tiZWjCzA/Xs9Y3ytrXe8N1D7JhE9FG6EwNU3eAI1RkH+HcA/hX0xCtbdCEUNwQEHFNR/C8SV0FmASQr4DoATwr7EifUHItjNhPWQCPpnLrsGIroEWqTp7L7GChSmNQhQoYBLI6/FBnzony8tWXGKHbR/dyi68aNRNoKArBexfrbXW9CajfOYCWM3Y9wI+gcaUOJWQB/nS4KqFsnWZQgKcHPWkwaTxM4XGyCjsy0mCjwYTEG/4RkyivFTnYPYoADjOS++dKqNYDuAMxLdIYnmybag33CekorxTX6ZggJgCNiJjHVzT6fizNdJYLgIhL/Q0NOXhMX97w//rf9/qJsW7eum/z1+GUBIxM/s+0O9DZyPBEiABEiABEhgqAiIyGQAcZml8N5e9Pzv/KFyY8TPY502E94F/2NcR1NTE/btc5W3ISWHM888E+eff35cv71796K5uV+CtpS2crHDmDFjUFlZaXat5yB6bi/LRbfpEwmQwBARsE6/EN753zfN9jul1MIhcoPTkAAJkAAJkMCACPDz8AHh42AS6EfAIPg+aEEu6mhZnbCisiEjfcoxuSzojxXLK6g4MX6qY2MICogX4872ZSymPZIF/dNLffOVgv7AJi+8D88B8j8QvJtqX/TronC+gvrS4b7xYuzwc9B0KCv6rCibjgj+AEv9qCDQ87tkAStu/EinT7qC/qFgNHNuzalBx9aJeM+KWoutgN87IjfhoNq4ebPf1Z6YWFDQH5ehP+4OKZy75AQ4Xn03fyTM0HUFAN1/IEFF6Zxf9iUBEuglQEE/T4KRQKbZ9tPN6m8QoqclnE21fRUxgm2FgWV+jp6vvKj8GFhHrTv0JuPCVH64fD1jQX9ING7bbQBOczlXqm5uRM4ZZ+ivmFlzqjjis6Dmiwq9aTsJQHzN8v5eZj9Df3HN1w+9ef9uKhhuXzcJnfXYipk1heiNzI4ETESbtLXgW4sXRVT9UAn8V05bmbdz3J5Z4mAplJoBQKdgOzbVWk3PULxwXHY7Fua6rULgWtBfXKN/WfpxxMdMnmc3c7npk4xTOuMHU9Afuo97RN8LZ4b9zeh+dSO4H0jAjxv7qc5l9Otugjbc2FtcXHOHAH3ZDxI939oWBf1uiLLPSCQQ/nIjksVf/62bFvxHWuRnkb/1zyP/HRHn659F/jv6Z1qwH2mtFO2PxBNCn0mABEiABEiABAZKQESOAbA3zk7gXfT8unSg5o+c8Z485K9sBVT8R93PPfccHn/88aywOOqoo7B06VKjrTVr1uDgwYNZmWc4jcyaNQsnn3yy0QV78y9g/+Ge4XSPc5MACQwjAXXC2cirvN3kwR+UUucMo2ucmgRIgARIgASyQoCfh2cFI40cQQQyybav8aSb1T+XBf1FZVV3HkqyefnhbZekGeZNx8ONUNZNn0RHbzgE/SUlvqO789QiiLNYQZ0rwBQFjEv9eCTnl65Yvaisqkog9annddvDnF19Rmn1mY5y7gfwoQSW3gLQJUrVDbbAP1cZFZVWFotSWjNl0iQ5UHhDCdockdp0Bf7DIeg/2+fLn7RblYmgEpCisBZsYuqTNEwZ+mf7TlYWOqO+50+rWsVA7qDUTNiDBEgglgAF/TwTRgJLSqo/6thqY5QA+UVH2aXr2vwvpkCmFhfX3CzAtZF+yUSQ6QhfM9mqbAtFo30w+J6Ji9FjMhb0G0TBA/VlUAT95UU15yoLPwXwSQCeNJ3MuqA/VrCbpj9x3ZOddR3EAJGfAGpxirWHsvdD1H83ddTpb5yzWoZLi+97gtYXoPAVQLl4Q9l/me4E/UhLOO72HsjG8+xmLjd9kp0VQ7BPQh6DKegf6Doia3TDPacE/TOWTxPl6AjvSeE1ZBR8REH/QG9EjicBEiABEiABEiABEiABEkhFQETGAIasYHYPen41HAWTUnmcu6/nLa+Fmhgde9rr64EDB7B2rf6+MDutvLwc48ePjzP2xBNP4Nlnn83OJMNoJS8vD1VVVVCG4Ajoc3nbbECcYfSQU5MACQwXATX+JORduto0/ctKqehA/+FykfOSAAmQAAmQAAmQAAkMHQFVWOb7JYCVkSlFqe9v3tCgEyombTPmVX/CsR2tReoV9gpesm27+LHWNa+ZBuayoD9d8XSC9aXMvj8QMe1QCvp7s4B7vgMoHeRQkOosxL+eXUF//NrT96j/CLMYW/eZVuabMEapG0Xk6hR6oN7s/VDfOWWyrPP7/ToBaNZaumdyKBkVlfneJ8DPAegKb1aSRfdm73fkPzc/snpzKs3UUAr6Q8EqHvybUvjioWSk8R8QptzJnBH0vywOijY/4n89pcvM0O8GEfuQQFYJUNCfVZyjx1jFzJp/heCWvhUJ2gXyM6VUanGxwrmHShRdH0WjK7/AXuhv8e+JJZQtwWki8m6EqJnuGgX9cC2S9fl8nu7t1pcV1PcSZuIX7BCFA5H9UL0VRHTW+LHhn41oQX9kXSFhP9Q1EFkRlcXYdAxtQBoDHufaB1v92zM9p9Hjykt8H4TtWa2ATySwp8tYbZeoIAIlGAeFKVH7cmdje92V0ePjM/RT0B9TvYOC/iQHONv3dKZBErEuUtCfjVuHNkiABEiABEiABEiABEiABJIREBGd7CBo6tPzi0LCS4OA54KV8Ezr93FF3+j6+noEAoE0rCXueu655+LDH/5wXIfXX38dv//977Myx3AbKS4uxvvfHx8cof1ynv0dghu/Pdwucn4SIIFhIKDGTkTeVQ+aZn5LKXX8MLjEKUmABEiABEiABEiABIaJQPG8pVNt26N/CT4r7MK7gNwIQepId6X1H+rfo6rM6+zcV3Zt8N9tWg4F/cBIEPSHKzbcF5U0tt92CnBAAW/H7LEWREcloRy5gv7IukpKlh3X7Q1erYCrAHwwmXBdBFtEWZc92lL/dLYe5VwW9EfWWDh76fvF8vyrUlgGwSlJ1q4zSjyolOeazg11byTqN1SCfl2JwVbOWgWcncCXbgA7YwIQjgJw3OH+FPRn66zTDgmMZgIU9I/m3c1wbb4y34Sebo/+ZDZb3xz2iKiK5o7ah2JdWlSy7DjLFh19+/Hwa2ll9k61xIqZy7RwWkcGh5opu3gqG4leLy9dNkX1SFvULxpZ9T0yb7zYVV3f2F77g2i/Fhcu/2fxhDJSR94IuBbbu13/QDJwlxfXfEYhFCByOCu/wpPiyA/Ea/1+XWutLjHVr6UrEs8kOKSiuPrXgNIRsuHzEc/WLZ9M+unz7wk450FZ80TJRQBOi4/Wla0e27NwTdeqlzOZIzJmSeFlJ9iewPr+Yn7ZB6V+69jqtqnvHfPcbVtui/t2u2LGskVQ0pzsGYrfK9ntWJi7blP9E258drt3FcU1XzoU5frjgTzPbuZy0yfZutIZn6n43M29kK07yo3gfiD3gxv7bs5R352ZpfuQgv50qLMvCZAACZAACZAACZAACZBApgRExJg8o+fWGcyEngZUNfFU5C03V1F/7LHH8Pzzz6dhLXHXqVOnorS0NK6DbdtoaGiA/nukN4/Hg5qaGnOWfhH03LkIOPjOSF8m/ScBEkiXgCcP+ddsMo06qJQal6459icBEiABEiABEiABEhi5BArn+C6D4I4UWbbTWeBGOYBFmzf7dQLCfi2XBf1FZVV3CkRnow+35IJ0ExA3Yn03fRLBHooM/ReUXvJxj7K0XumEKD/eAeRmW8mq9020/mHKRG/w7RtdLau/k2QtqwC1zC3vwjlV10Pkf6L613a1rF6ezsEcSN+iovJj7LFjLvDAmedALVS9ATCHNVO9xt+GYFHXRr/ORD/glragf5gZFS/wHe8EMV0E8yFYAIX3Ge6V570W5rWt97+Y4Bk6WVnoBBDJTrFHHMzd/Ij/8QEDDRs4r8R3oteLjdFifh2kAsjdjsit+yZbz2z1+3ti5ysqq1wqUDrQJXJHGM+gPisytkDrNGeEO7peQ/wc6FDvdi/s7GzeF5nVcI++6rU8RW3r6151w2ggd5Ab++xDAiTQnwAF/TwRcQSWFC2b4ViixfdZ+xBWi7kb2+uuiy2FYxBt90Cci5o6GlqysTWxYmQB7t/rGeNrbb3jvYHaH2zfI/65Ee4axLTbLCWla9uyF8mZqWB30UzfaZZ4dNCGFqvrZkPJDflTnB8mKx81FIL+WLZQuLmpre4LAz0bmY7X2ftF8DUFfDqmkkH9lIPjLzMJ7t3OtXhmzbdE8J9RbxS3isepaG71/z2ZDTeC/pKSK8eMt9/zK+Diw+9DVXlTR+06N/65FcDH+SLYcPCovCXr19/dV9kh1Xxugl/c+pNorktmLD89qJxWAKeG+7zo8Xhmrmm9N65M4GAK+g3PkK0cWdTYWf+7VJyiX3cT+JLp/aDnybag3+DLW8q25jR2rfqj23XPnXvZuKMOBtaKwhw3Z9rNPe12bvYjARIgARIgARIgARIgARI4sgiIiP6yekzsqntumwUEdWInNrcE8j/dAuTpxFf921tvvYWHHorLM+LWbL9+WuxeVVUF/Xds27hxI7Zt25aR3VwblKgSgfbT2fE3BO/TH12xkQAJHFkEFPI/pzUS8U0pxe8aj6zDwNWSAAmQAAmQAAkcwQSmTVuZVzBp12oA5VnE8LblsUo7Hq7/U6zNXBb0xwrSFdRdnS0NV6TDpWiOr1wEa6NEzCYx7vnKwnoAE8K2XxYHRZsf8b+eaq7BFvSHzsPkXasgqOzzRdAWRHDp4xvXxmbk7+fuYAv6DULn9XIAi02BI6k4ZuN1nb2/xxv8ogBfVFF6PJ2pv8D2zm81JEJNd950Bf25xiiUvd/j+YYS6DKc0R++Ne6ehGqTaH4oMvRPn1P1PSXytaj9eN4S6+KOjfXPJdujXBH0F85dcgIcr9YwfSTsr+uAAd2fgv50n0T2J4GBEeCHbAPjNxpHq8XFNTcLcG2WF/eio+zSdW3xEXOxYlEo9ZmmttpfZWN+g3j3z45HlZoywmcwnyovrrlLAZdGxipkP8O7G6FoeVH5MbCOWqeAC8O+2KKwtLmtri+zegbr6zckU8Fu+czqFUrUPX2MBGtOeHd8TSpx+lAI+stnVi9VcjgaUgGP5HnsCn+rf/9AeQ1k/OLiZZcIRJeUGxu2M6AAjYtmLJ/kVY4WcV8QtndALGdR86aGlLXg3Qj6tc2KmTU3QaCDdiLte03tdf/hhoNbAb3hef67HbRL7t+c+hfViB9xe24ICnDrT6K1VcyoKoOyHgCQH+7zWFCsBQ90rNoVO2YwBf2hfRlgFQrT3WIKCsj0ftA+ZlvQbxDjp30fLi1ZcYpt27oCSyQQKWlQgJt72s2zwD4kQAIkQAIkQAIkQAIkQAJHHgER2XOoGp0uMd6v9dw+F+gZ1o8nRtxm5C24Eeq04ji/HcdBbW0tEhRDSHuds2bNwsknnxw37umnn8aWLVvStperA3SWfq/Xa3QvsPpqyM6tueo6/SIBEhgUAhT0DwpWGiUBEiABEiABEiCBEUZgxrzqTzi2oxM6HptN10Wp72/e0PD1WJsGse428WDm5oeTJy7UdtyKaSNzpit+dyPGT8WosKzqW4D0JWY0BQUMREyb7poi/rrNGD59nu+Dyob+Xn1qeOwOZePCzt/7n0299sobAPXtw/2SVzhIX6xe/UmB83Df526Cl2zbLn6sdU1cIsZUvmbz9cJS33Qo6OSYkWcoIILyzRv9A85GMVoYFZX6qkXhTgAFYfZvwrJmd62v/6uLOyItsXqqvZ0+zzdZ2dAVKM4J9z2oBIs7N/r1z5I2t3eQ2+fNNJmrDP3TfWPVODQCmNtnQ+Gqrg1+XWklZRvIHZTSODuQAAnEEaCgn4eiH4GLp/tO9ng9Oirrg+EX9lqWmr92U21a5X18031ju/M89yldEifcRMmlzW3198YijxN8K+XfbW1b3traGky1PQax6QseeIvXtN8TSodlEjJbjpq/trO2I5Vt/Xq84Lu/YL9i5rJrIPLLKFtd+QX2Qn+LX38Zm5XmVigaJ6gWrNrj3X6FG45uHM1UsFtRXPNdAH2/eLkNehgKQf+SmdUfcUTpXzYjv1xkdN4T8SsvrvkMgH+Lev2Hze110efFONRwrgFxn/E+1qghY3y/5yTZ/rsV9JcXV9cohAI3IlGyrp8FtwJ6X5lvQk+3R5eZKgz7bAvk0ub2+jo3Z7ikpMQ7IXjinVCILqMWF3jg1p8EcxqCotRvm9prPxVboUSPH2xB/0D2Rfu35MJl0x0nVLElIi551StWyX0dq/4Rvf5M74cQg4uABzEAACAASURBVOJlXxXIjRF7Crizsb1OR1xn3OIqUqR5Hxq4JQzKMK8h+8FdGcPgQBIgARIgARIgARIgARIggZwmICJvAjgu1sme/10IvLc7p33PNees0y6Ed8H3jW6tX78eO3fuzIrLZ511Fs4777w4W3v37kVzc9Zya2TF14EY+cAHPoAZMyKVvvtbkgNvInBnxUDMcywJkMCII0BB/4jbMjpMAiRAAiRAAiRAAoNAIE4grrC6+51Jy7dsuS2QznTTSysvVkqtAZAXHveUeDBn88P+d6LtFM9bOtW2PVrfc3r4567Fum7FtJH50hW/F86uPgOWo5Monhq2sV8BCzpb/K70SCUliyf2ePN05v3DHzIYRLYDEdOmu6YIC7cC4xlllSUOlE52GCmZGFdhING5GOwM/Yas5A4Uruza4NfJNQfcppf65iuFvmS1AjRvbvF/3oVhNb2ssk5BVR3umzyYwYXNUJd0Bf2DzaiwrPLzgPpK1Dr/X1fL6p+lWs8FC1aM9wR6tE5leqSvglzS2bJa3xn92mBn6DcErbiukOH2DnL7vJm4uRH063FxVQbSuLsHcgel2mu+TgIkEE+Agn6ein4EYkWMA8lYHit2F4XfFQTsS/yb/bqUeF8ziKp3KbHmNHasSpnSaklJ9UcdOyTIPkEbNPkbnzlcbt/j2fFZF0L3WGFuXJbn2PkPCdd7oHB5U1tdvcujpSqKfR+ZcnDS84ky1rsV9JfPWDZfKWmKygq+C4IFTR11j7nxZeW0lXk7jtr1oaZ2/9Mm4XGmgt3FxTV3CBBdVsxV5vbFJTUfEBs6WvbMsP9Jz0UmImxT4Amgfjvl4DHXpKogEGGqM3kH4LxnqvoQ+wwo98EqcdUfBiLoN4jGjaJswzlRFTOrr4eovm/DE4mtF830nWaJRz+LkYzmPSKqormjNmUUseE5SrjXcUJtoDW/wF7sJoimYkbNBVDQlQomhddqDOAwnKUDbgOBykt0BHqIw/siPBMFM+nXB1vQb9oXt3dU752w71eAXNV3NhII4zO9H0IMBkHQbwhEcH0fhgNHdHRySd8vhwr/1dhW961Ed6nbe9rNXcw+JEACJEACJEACJEACJEACRxYBEdHl0U+KXXXgznLIgbeOLBgDXW3eWOR/uqX3E8KY9tJLL6Gjw9X36Sm9OOqoo7B06VJjvzVr1uDgwYMpbYyUDosXL8bRRx9tdNdu/zHsv6weKUuhnyRAAgMmQEH/gBHSAAmQAAmQAAmQAAmMcAIGAboDqKqulob70l2aQUgcEJGlmzeuvj/alkHo6nZOVTin6n8g8tXD9qS2q2V1dPK/fm6nK36fNm1lXsHkXasgqDxsSN27e5L8y1a/vycVk6LSyhWi1G+jghpehWPN6nqk/oXosQMR06a7psi8bgXGBjGxMTAjlsXZPl/+xF3qfwFZEbU/3+hqWf2dRNzSFavrD4gKy3w64ebKPpsKXfmBwEWtrY2usmjoc+pFQUHb+rpXY/0KC/p1ZoekQSmm9cRWZgCGR9A/2IyKynzXChAt4G/u3jWp0kUAUFzQw7AJ+mf7zlcWdODNhPBeuq0Soorm+L4hgv9KdQe5fd5MZ8mtoL+ozDdDENJLRT7oe9vyWKUdD9f/KdVdZQjAch3UkMo2XycBEognQEE/T0UfAaO4WeHapra6n2eCyZAV3CieDWXNtqfcCqirI/MowYa8MbYvmUhXiy4D73n8ojAn6s1XnL8Gwey7CuqyxvbapL9ULC5edolAdGTm2JB9wV+lQJU1b6zdEZnP5DuAnQrWosb2VY+n4KbKi6u/ohASS6/ND9rX+Df3jzbW490KRQ0Z7bXTWz22Z+GarlUvJ/NFC3e3j9t7ixJ8SkHdlBcM3hAbeJGpYDfWfyg8auXlX7x2411vJ/JpYYnvxDzbUxstqAWQVNC/qGTZcZYtWkj98bBdV4Eh4SoMeq788Did9f1rze31/88U2BDt8+Li5ecLnHUC7BdLatZtqn+i3+szlk8T5egySxEBuStRcXnpsimqW1qg8NFee7LbsTA31r7b59Kwd7ZAXdncXqsz6idqOqDlCgF+0fcM9H4lnih7uiEzferzZ3yOk+y1QaDuar8SzFM/5eD4y2KDNwy84OZOinqODv9CCLzoKLt0XZv/RRNoQ0CTq+oJbu+F0B0ys+ZbIugr0+f2Xoi7A4G9sHBx06a69ti1ZHo/mO+4gWfoN1VjcLOH+ohH3cuRahOviMcubW5NXLYxnf1w+9yyHwmQAAmQAAmQAAmQAAmQwJFBQET074sfiF1t4O6lkH3bjwwIWVxlXs29UJMjuQYOG+7u7obf78/aTBUVFTjmmGPi7D3++ON47rnnsjbPcBuaPHkyFi5caHbD7kHPbbMBcYbbTc5PAiQwJAQo6B8SzJyEBEiABEiABEiABHKYgEHU+azHY89qf3jNtkzcLiqr/KFEZ+9OkDF6elnlrQrqM1FzNO6ehOpkovmiOVULRWRVlAhX6y6SCvrjxcfJ+2t/DCLZbiW4onOjP2kS0JlzfacFnVCCyw/1rUupH3RtaPj3WJ1KLgv6Db7tV6LKOzc26MoFxqbF/BN2q28pkesBWIc7JRe1x5+D1CJ4g39a+3XH7sm4JlXQRdQenQCoT3W1NOjs8BLx94KSpad4PJ52qL7P9QJK5KrOjavvTfY8TJ/uG6vGYR2A0kg/BVXd2dLQkMlzFD0m1xgZ+O8RRxZufmR1V7K1hitz6DN0VrjfXgVrXmdL/aOx4wzBQa6reLjhbagA4ABydVfLah2Mk6ipwrKqqwHRwQwFUWfceAcNhaDfdO4AbMoPBhYnC3Ax3lUABf1uDg/7kECGBCjozxDcaBxmyJK90/JI6drW+r9msl6joDJBluNFRcv+ybJER7RFZyRbnUjk7pvum9zj9ejSRX2RrgL8yWPnzV3bdXds/Wwt0Pyxgvpi1Dp2icKVzW11+k1S3xuu8OuqfGbNIiW4I0qIbQtwbXN7nY7e7NdMGbkPRXi+IY66srmzVqcFi7WPBResGJ9fEPw+RF0DoFc0KliV/459lX9r/0jddISiFRfWFMOBjlge3+ekDkRQakVze+2fTftYMbPmVIjcDKjFkdcF+HZze903o/tnKtg1ZMrWZo176/P5PIFt3ipHyU0KOD7G36QC/blzLxt31MHA2v4BHvK1prb6G5MJ83uzkO/VgRvVUfMFAfl2ftD5YWxgg+6j/ezZ4amG4JaoM/KieOy50aJfk20B/iFKfXpdW61+82k8G3n59s8VcGmUP135BfZCN1noTXtsehZ1gESiZyB8Jn4SPhMRUXPIdBJBP4zPscKTEPuKpnb/1ljf9DzKwW/67Vlvp6R7XV5c8xmFEPuIb3aiQBRtLFztoQ7ABVE+7BSF+c1tdX+I9csk6A+tXbBBLHyqqS0++lo/0wX59s3Su299zBTU9Y3ttT9IdIeGgjd6pC2qEoWrKh/p3AtLCi87wfYE1ivgE1HP+D9MQSh953ub51+h8D/RwRwC3LrXs/06U3WTTO+H0P4MQoZ+bTfBvyuPKQ9qGlvrXordEx3UFvB6vyOQL0SfLRH5anNH/Y8T7aF5Dcn3PZktvkYCJEACJEACJEACJEACJHBkERCRZ6K+nOpbfODeasieuORfRxacDFbrOfdf4Dm/L2dIPwuNjY3Yv39/Blbjh5x77rn48Ic/HPfCa6+9htbW1qzMkStG5syZgylTphjdcZ57GMGWqERjueI0/SABEhgEAhT0DwJUmiQBEiABEiABEiCBkUQgPts5cFtXi18L7eN0D24WZhDDGzPUF5ZVXQKIFjtHxN+OUvivkybiu36/346eS2s5XntHroZSP1LAuP5+pBD0z/GVi2Bt1Dz/sODM6Wi57x9J1qOFu7cA8rmoPt0CdcMpk+Qnsf7pPkVl1Z8UOFrw/76oMc96Lc8cYyb4+AzhrsW0g52h31C1QS/pFQWr2iS+nl7m+xgEv1UK0+KZJhfoF86puh4iWsPQ29xl2zdUaoAWZNd3Q312S4t/j2FvVeGcyjkQ9evIHglwQFlqYdf6Bq3t6PMgvgoE9ihRXzhpstxj2nstqrbG4ZsC6MoRkfNsPPdunqHYPrnGqLcSA/RZ79Oj6fMBJZ/u2rBaJ0eNuzumlfkm5ENuU1BVUet7Ij8YmGsSnmut2H7nvQcAXNi3MQr/2bnB/+1M76ZoruZKHNhjCvLofb597xNAJ07WGTKiAlb0q+Y7aCgE/SHfZlcuEEvpO64vyEAUfmcJPtPZ4n8l9jxNL7vk/yhYOkFuJLAi0sX1HZTJOeYYEjjSCVDQf6SfgKj1x2ZxVkr5d1vblpvEm26xlc+sKVcCHaUYEa3HZbmP2DJkg9YvvQuoJlHO/UpUtygpUGJdDEhFtNA0VVb8BNm59VuDZ0SpuxTk+dA/nVAfUiKXQ6HfN3KicNuJB8ZfG5vJO4Xv8faVFEDURQpyMaCi0nglzmSejnA3QXZp7aYNhT/AUb+FklDAg1KYIL2lv/Sbmt4qBGHRsqk6QqaC3QSC+fDeSqcoFfrlx3Jwmij5ZH8u/U6arRxZ1NhZr0sAGVvFzJqbILgu6sUggAcVVIsD5xSlsKuprf7wG/xwx6WFy99ve+wHAXV2f8OyG1B1UGiFoPcXQYVzISHxf3T2vIRVHxKIirUt/YV9E4CQoLz3bKsyQBYDamKUH64qSqR6Jo3BHr2DXlLAJkeh2xIUCFAEQKey6yfkjz4fB4/KW7J+/d0HTHOWz6j+slJKC9ijx+t92AKohwH5C6A+piC6nNNMAF6DnaSC/gSZ8EOVDKL3K3zG9Zv82THzJGWaSNAf9vNdAA8ohYdEsAcKHghKAKmJ2TfdvTW/wF6cLBCjpOTKMePt9/wKuPgwB9kHUetgoQsOPqL/bmqr09kD+lqa9wIi1SQAnBBlJu5eCJ1vHZQgODl6vlTZ7TO9H/QcgyXoD9vuX2mld1H6PD6iFBpS7WGquz/CKN39SPW88nUSIAESIAESIAESIAESIIEjh8ChcvI6AcPHYlccqF0B2WUs9nbkwMlgperYDyKv+i7jyD/+8Y/4618zylsSZ++kk07C7Nn644b+LRgMor6+HiIZaRkyWPHgD8nPz9fJLaCU6asEQaDuMsg7ybQNg+8jZyABEhgKAhT0DwVlzkECJEACJEACJEACuUqgcHb1GbAcnbTw1LCPBy3IRR0tqzOOajeIWKGgvtzZ0vCTaA4lJcuO6/YEHzKIwF9QkLUi2AKlzhDgHNWrfznWzDG5oL9wbvVH4TiPoH/yyZcFWKeUvCT68xtRP9rc4v9Lf/8WT+zx5jVGC4rDr+8QyColeFz/v1hqiiX4FwE+GiP0fRuCRV0b/ZtNfudyhn7tb2FZ5VWAuj1mTbqc398BPKa1NqIw3gIKBTgx0RlXUHd1tjRckej16aW++UqhGUBepI8AWy2gWYD9EPWBgC3feKLV36/kZTjowLQ/3dKr/VgHR94L2VRauKyWA/hgdAAJgG92tfi/FysQP6/Ed6LXi40K6K81UngNgnVQqguOE4RleSFSCGApgOisCZqT0XYmd0EuMrqg9JKPe5SlxfvRWpXQ+VCQ5tDzq5ulxijBHOnVzhxOYgukrHphqOKhNVktULJBxDrFUrKrc4P/vzNhqscUlVbNEiX67B3dz0Zon6UdorrRqwecDhUK1IkR8veN2nS0NeaiWL3VUAn6dXBC/uRdtyrBp2JYdEPwGBTWQ6mXRTDNgsw23FWRYRT0Z3qYOI4EXBCgoN8FpCOhy0Uzlk/yKkcLpSMZrG2BXNrcXq+zWmfcQtmnu6UFKvSGVLceEVXR3FH7kMGoqphZ8zkIfhgj1k81/y4BLmtur9MRdwnb0pIVp9i2vTomS3cq2xBBQ8EYe2Wq7OjlxTUXKUBnep+U0mhUB52xHQqVpkzhulsGQtFMOerpHvN4PJVrWu99LXYNAxHsJhbMJyWlf1nRb9L+KdJLlFza3FafsDzV4hnLp4ly9BtB4x4kyy6f6fkIBZ0o/FtTW90vEkV3lhfVnKuskHg/ugKFm2MSFJHrmzvq9S+sA/0mWFeq+IqC+n4isX68Q7Lv0O9f62My9T8WFGvBAx2rdpkWEA7g0L/IfMn9POjsTf4P/QuMbkkF/bqDzqbe4/XorOmfTmMejXEfBNc2ddTrZ9XI1HDWDwDyDx2I4GbTwn2es5QsXttW/3SqMeUzq5cqUTqqNd/U15TlP4N7AeFqGfoOTOscajF/j9e+/MGYX3yjfR3I/TCYgv5QkNOM6kql8JskwUIm7Dag7sr3BK/zt/pTpm/MZD9SnQu+TgIkQAIkQAIkQAIkQAIkcGQQEJEngfisZIGGKyBvhfJPsKVJIP/TG4G8vtwVfaP37NmDdet0sc6BN4/Hg6qqKui/Y1tLSwu2b+/33fHAJxxmCxdccAE+9KEPGb2Q/TsQuGvJMHvI6UmABAafAAX9g8+YM5AACZAACZAACZBA7hIonOO7UmdWj/IwYcbsdFZRVFb1JYFEV0vfKAewaPNmv06019cKS31aKKt/qU8g1o+bVQuGdQDCdABH9b6aXNCvxa5jJu2+XSCXJ1jDHnEwd/Mj/pBAP7qdX7rkWC+8DVChZIPptJ1QclnXhtXrEw3KdUF/KAv7O/gVFK5MY+E6EakOjCiNGtPcvWtS5ZYttwVMdkwBIDH9EoqMw6L+Ow4l3NTJY9NpDpTcsnui+retfn+PaeDMub7TAg7ujxP1p57FEYXf7pmIzyWyndpE/x65ymjG3EsucBxLC+KjRf1ulmcLcMPmFv+NyTRThmckxnbyZ9+FI7pCydcPCfV1UEAisX4/M6GqDr13UHSm/qfEgzmbH/a/E915qAT9es5MngUFPCTAmQBOD/tNQb+LQ8MuJJApAQr6MyU3ysaVz1g2XynRguOIoPRFR9ml69r8A00FphYX19wswLV9yASr9ni3X5Eo8/+S4mUXOiK/jM2Sb0BuA9IIpb7U1Fbnqga5r8R3dI/j+S4EutyVKTN4lJt40xL1hbypwQZTKSTTEaiYWXMqRH4SI4BOdFp0luj7Ah77i8mEspkKRSuKfWdDeX4DwSddHNd3BfKrAo/zjUTi1YEIdvX8C0t8J+bZ1i0u2LwrCt8rCNg/6vFaNwPqcJ10hZub2uq+kGQ9Wrz7JaWUfjMXt7/JBP3aphaJd3utaxXwDVfiX8FfLaWuXdteuykV4zTPRqi6g2Opf13XVqvf4A1UzB9xTwd7VIngZ6p/VLnJ/T8I1JWWrSzxhIIkjgt32mYpKU0mVNdl7Lq3ea5QSn6agmMQCr/It+z/CNieWwSIRFunFPSH9svn8wS2eascJTe5WI8OGXgUYn+qqd2/Ndl+Gc76LstSFzkiRRD5ZqqzoQXwYuFTbu+lUMWBo/bqNaw0BSdkS9Cv15zeOZR9Any7IOjc4o/5wCSW30Duh0EW9IdcTec+FKR/92d6T6e6N/g6CZAACZAACZAACZAACZDA6CcgIl3hL5f7LTZw36chO/42+gEMwgq9878H6/QSo2WdPT8QMH4vnLYnOkO/ztQf27Zu3YqnnnoqbXu5PqC6uhp5eX1J8Pq5az96K+yndO4ENhIggdFLgIL+0bu3XBkJkAAJkAAJkAAJJCcwfbpvrBoXEtP3ia9Fqe9v3tCgBa4DajPmVX/CsZ2NUUL9/QpY0Nni74g1XDinci5E6V8+U4mC31Ei1ymP/N1xrIcBTOi1lVrUm0KcnVDQr62HOX1ZgK8pYFwKMDrg4EEF/Gtni/+VZH1zXdCvfdei/km71Vccka+nWLsDQatSuAoK/yyCtVEC6adhBUu61q/VYn9jSyEMTyoy1vqS13bJCgWlE2pOdnFwdyiR/9u5cfWqVJqdaWW+CWOUulFEtL4pPvtD/GTvCORLp0xS97rVo7nwN9QlVxkVlfneJ8DPYwTuyZb1ApR8rmvDaq1XSqWZUtPLfNcr4Dtm/qmffRd8VVFp5XJR6uaU50fhbyLOZR7LshwbG6D6ktK+Ccua3bW+vl8J0aEU9EfdVf8B4N+TnVcdlGAp9b28gOe2Hm9QP6szwpwo6HdxYNiFBDIlQEF/puRG1zhVUbzsN4BcFVmWAm5pbK+7zsU/iilJLClaNsOxRGfkj7xhdScI3q4+qWDpNzvFAN4fFmjrsjhavP8QYP+sqd2vs1+n+oc7zsclpZcf63T3rIBCNaBLJkWieHVGcvUXgbq1wBNsdJOZ2QSgVzSrhejORQhFqaljwr8g6IznzwHWA1ByuxvB7wCFoqqi2PcRJd6VomQugA9EVT94G8CzENRbBfn3rt14l/7/hG0ggt0ooyF/AM/nAcwPl2PTb2Z1dPUzInKPp6Dgzogv5TOrVyhR90SN/7PjUaXrWmvfSuKqqphRcz4Uvg7IrDD70LlRUDc1ttf+NNWh1YEf3bZ3sSVyuQAfh+oreaWDMF4+9Itqu8C5veBEeTTdN9eJzwYGbDvVuiKvR9anIJ8F5GN951OwQxQeAZyfR9ZmqN4BKPWZprbaX6Wab8EFK8bn5QWvhlKXq95KCzrIIgjB32GhSSz79uZWvy6zhori6l9HBW+4EvRH5g9VBRi7b76ycJk4MtOwXxvSuS9Mgn4l1pzGjlVb+t8dydml4hP9eigIYrtnvoL6KiDnhZ/TECul1Nca22t1Cbi+NsB7ISzs13eULALw4dh7Id07cCD3w1AI+sPgDt+HkHlQoTJ5vYE/+uxbeEo56tYp7x7z0G0Jov4T7elA9yOds8K+JEACJEACJEACJEACJEACo4uAiOhA/jj1eaDxc5A3/ji6FjtEq7E+WArv3G8bZ+vo6MBLL72UFU/OOussnHee/hW+f8tmJYCsOJolIzp4QQcxGJtjo+e3C4Fu/dEnGwmQwOgkQEH/6NxXrooESIAESIAESIAEUhMwCMrftjxWacfD9X9KPTp5D50Vv2DSLl1lvjzSUyC/3Nyy+rOmkSU6iadXfID6rABnR4nHdwN4HpBb84PK39rq3x/vtztRrxZnF+ikpYKrofA+LTgPZdsWbLGUc1VHy33/SLaqKB91QsNPAJgY7t+tdSsCrFWO/fOuR9Zo7UnKNhIE/ZFFlJQsO67bG7xaKVwKCX0fXwDAgcIbEFkvUD/d3OLXYmaZPs/3QWWjDcDU8PiACMo3b/RrfVnCNn2272RlqesVxCfAieGOev83WgV5n+54YNWuZONDwQe75GKB0vtzAXqTYeqs6zrI4k0AjynInbsmqfvTzZzfu377SgWpAqBLHUb2fsC2Ux6UqA65zKhw9tL3K8vzGQEuEuD0qGdY67peU0CnWOpXJ0+QzjT1WGr67MrpylLfFGBG2G7v2XPkZ10bV/8gHYaJ+ia5g7SObRMsdXPE9+nzfJOVFvQD50TsKeDznS3+W6LtD7WgPzK3Piew8AUl8EXuOgDdUPg7BLXi4I7Nj/hfnzv3snH7nfceOFT15MLwWAr6s3GYaIMEEhCgoJ9HgwRIgARIgASiCCQT9BMUCZAACZAACZAACZAACZAACZAACWSTgEgoCca8WJvBdV+E82pcBfdsTj16beUfjfyrzZXq33jjDTzyyCNZWfsxxxyDigpzpfY1a9bg4MGDWZknl4zMmzcPxx+vv+eOb872vyC45ppccpe+kAAJZJUABf1ZxUljJEACJEACJEACJEACJEACJEACJEACJEACJBBDgIJ+HgkSIAESIAESiCJAQT+PAwmQAAmQAAmQAAmQAAmQAAmQwFAREJFmALp6Wr8WfOArcF7uGio3Rt08eTX3Qk0+LW5dtm2jrq4OImkX/DQy0oJ+LeyPbY899hief/75UcfV6/WiqqoKlqUT18W34P1fhvPKo6Nu3VwQCZCAJkBBP88BCZAACZAACZAACZAACZAACZAACZAACZAACQwmAQr6B5MubZMACZAACYw4AhT0j7gto8MkQAIkQAIkQAIkQAIkQAIkMGIJiIgfQGXsAoIPfR3OP1pH7LqG23HPeZ+C/mNq69evx86dO7Pi4nnnnYezzjorztarr76KTZs2ZWWOXDPykY98BNOmTTO7FXgXPb+eE65Sn2ue0x8SIIGBEaCgf2D8OJoESIAESIAESIAESIAESIAESIAESIAESIAEkhOgoJ8nhARIgARIgASiCFDQz+NAAiRAAiRAAiRAAiRAAiRAAiQwVARE5F4Ay2PnC274TzjPbxgqN0bdPOqEs5FXebtxXc888wyefPLJrKz55JNPxqxZs+JsBYNB1NfXZ60SQFaczaKRJUuWYNy4cUaLzkudCD74b1mcjaZIgARygwAF/bmxD/SCBEiABEiABEiABEiABEiABEiABEiABEhgtBKgoH+07izXRQIkQAIkkBEBCvozwsZBJEACJEACJEACJEACJEACJEACGRAQkf8FcFXs0OAj34XzzAMZWOSQXgIK+Ss3At4xcUAOHjyINWvWZAWUx+NBVVUV9N+xbcOGDdixY0dW5sk1IxMmTMCiRYsSuhV84CtwXu7KNbfpDwmQwIAIUNA/IHwcTAIkQAIkQAIkQAIkQAIkQAIkQAIkQAIkQAIpCFDQzyNCAiRAAiRAAlEEKOjncSABEiABEiABEiABEiABEiABEhgqAiLySwDXxM4X3PQDOH9rHCo3RuU83nnfhXVGfPZ8vdjGxkbs378/K+uePXs2TjrppDhbW7duxVNPPZWVOXLRyPTp03HGGWeYXQt2o+d/5wHBnlx0nT6RAAlkRICC/oywcRAJkAAJkAAJkAAJkAAJkAAJkAAJkAAJkAAJuCRAQb9LUOxGAiRAAiRwZBCgoP/I2GeukgRIgARIgARIgARIgARIgARygYCI3ATgulhf7I6fwP6zPxdcHLE+WGctgLf0G0b/t2zZgqeffjora/vwhz+Mc889N87W7t27cf/992dljlw0opSCz+dDfn6+0T15448INH4uF12njdgKTAAAIABJREFUTyRAAhkRoKA/I2wcRAIkQAIkQAIkQAIkQAIkQAIkQAIkQAIkQAIuCVDQ7xIUu5EACZAACRwZBCjoPzL2maskARIgARIgARIgARIgARIggVwgICI/APBvsb7Ym38O+w/35oKLI9YHNXYi8q560Oj/W2+9hYceeigraxs/fjzKy8uNttasWYODBw9mZZ5cNHLsscdiwYIFCV0LbvgmnOdbctF1+kQCJJA2AQr600bGASRAAiRAAiRAAiRAAiRAAiRAAiRAAiRAAiSQBgEK+tOAxa4kQAIkQAKjnwAF/aN/j7lCEiABEiABEiABEiABEiABEsgVAiLybQA3xPpjP34b7CfvyBU3R6wfeTX3Qk0+Lc5/EUFDQwMCgUBW1rZ48WIcffTRcbYeffRR/P3vf8/KHLlq5LzzzsNZZ51lds8JoOfXcwC7J1fdp18kQAKuCVDQ7xoVO5IACZAACZAACZAACZAACZAACZAACZAACZBABgQo6M8AGoeQAAmQAAmQAAmQAAmQAAmQAAmQAAmQAAmQAAmQwEAJiMh/APhOrB37yd/CfvzXAzV/xI/3XLASnmlXGjm0t7fj5ZdfzgqjRKL2V155BW1tbVmZI5eNXHLJJRg7dqzZxe59CNQugxx8J5eXQN9IgARcEMj/XJexl1KK3zW64McuJEACJEACJEACJEACJEACJEACJEACJEACJJCMAD9k4/kgARIgARIgARIgARIgARIgARIgARIgARIgARIggWEgICJfBXBj7NT2H+6BvfkXw+DR6JpSTf0E8pbcalyUFvNrUX822sknn4xZs2bFmdIVAOrr67MxRU7aGDNmDPTap0yZgtNPPz2hj7LtTwis/WxOroFOkQAJuCXADP1uSbEfCZAACZAACZAACZAACZAACZAACZAACZAACWRCgIL+TKhxDAmQAAmQAAmQAAmQAAmQAAmQAAmQAAmQAAmQAAkMkICIXAfgplgz9p/9sDt+MkDrHK4J5K98BPCOiYMRDAZDYnsRGTAor9eLmpoao53W1la89tprA54jVwwcf/zxOOmkk0J/jj32WNduBe//v3Be2ey6PzuSAAnkGgEK+nNtR+gPCZAACZAACZAACZAACZAACZAACZAACZDA6CJAQf/o2k+uhgRIgARIgARIgARIgARIgARIgARIgARIgARIYIQQEJGVAH4V667zt0YEN/1ghKwit930zv8erNNLjE6uX78eO3fuzMoCZs+eHRK5xzYt5tei/pHa8vPzQ1n49R+9Pv3/GTUniJ47FgHv7cloOAeRAAkMP4H8z3UZnVBK8bvG4d8eekACJEACJEACJEACJEACJEACJEACJEACJDDCCfBDthG+gXSfBEiABEiABEiABEiABEiABEiABEiABEiABEhgZBIQkSsA3BHrvfPs7xDc+O2Ruagc89o6uxzekn83erV161Y89dRTWfH4tNNOQ1FRkdHW6tWr8d5772VlnqEwojPvRwT8xx13XPamPPg2eu6sAMTJnk1aIgESGCICzNA/RKA5DQmQAAmQAAmQAAmQAAmQAAmQAAmQAAmQwBFKgIL+I3TjuWwSIAESIAESIAESIAESIAESIAESIAESIAESIIHhJSAi1QDqYr1wXngEwYdvGF7nRsns6ugpyLt8rXE1+/fvR2NjY1ZW6vF44PP54PV64+w9//zzeOyxx7Iyz2AY0Vn3p06dilNPPTX0d0FBwWBME7LpvPIogvd/edDs0zAJkMBgEaCgf7DI0i4JkAAJkAAJkAAJkAAJkAAJkAAJkAAJkAAJaAIU9PMckAAJkAAJkAAJkAAJkAAJkAAJkAAJkAAJkAAJkMAwEBCRCgBxinLnpQ4EH/zqMHg0OqfMW14LNfH9xsVpQb8W9mejnX/++TjzzDONplpaWrB9+/ZsTJMVGzoLvxbv60z8xx9/fFZs2rYdWqNlWSHbiZr96K2wn7o7K3PSCAmQwFARoKB/qEhzHhIgARIgARIgARIgARIgARIgARIgARIggSOTAAX9R+a+c9UkQAIkQAIkQAIkQAIkQAIkQAIkQAIkQAIkQALDTEBE5gF4KNYN59XHEVz3xWH2bvRM7ym6Dp5P1BgXtGXLFjz99NNZWawWyS9YsMBo67333sP69euxd+/erMyVrpG8vDycdNJJoT9axD9mzJh0TRj779u3D6+//jreeOONkJjfcZxQv0WLFmHChAkJ5whu+Bac59dnxQcaIQESGAoCFPQPBWXOQQIkQAIkQAIkQAIkQAIkQAIkQAIkQAIkcOQSoKD/yN17rpwESIAESIAESIAESIAESIAESIAESIAESIAESGAYCYjIhQBaY12QbX9CYO1nh9Gz0TW1der58C76qXFRO3bswIYNG7K24FmzZoUE86b27rvv4ne/+x0OHjyYtfmSGZo0aVLIFy3i11n4lRr41wE6C79mpkX8+k+i6gZerxeVlZXQfxubCAKNn4M+62wkQAIjgQAF/SNhl+gjCZAACZAACZAACZAACZAACZAACZAACZDAyCUw8E/wR+7a6TkJkAAJkAAJkAAJkAAJkAAJkAAJkAAJkAAJkAAJDBsBETkPwOOxDsjOZxBY/S/D5teom9iTh/yrWwBPXtzSRAQNDQ0IBAJZWbbOfF9RUQGdEd/UdKb+9vb2kCg+203POXXq1D4R/9ixY7Myhc7CrzPwawG/9luL+t20yZMnY+HChYm7OjYC9ZdBdr3kxhz7kAAJDCsBCvqHFT8nJwESIAESIAESIAESIAESIAESIAESIAESGPUEKOgf9VvMBZIACZAACZAACZAACZAACZAACZAACZAACZAACeQiARH5JwB/jfVN3nkRgboVuejyiPXJe/GPYL1vutH/jo4OvPRS9kTlp512GoqKipKy+tvf/oY//vGP0AEFA2kTJ07sE/CfcMIJWcvCv3PnzpCAXwv59+7dm7GLZ5xxBqZPN3MPGQ12o+fuJcC7uzOegwNJgASGggAF/UNBmXOQAAmQAAmQAAmQAAmQAAmQAAmQAAmQAAkcuQQo6D9y954rJwESGIUEFhfX3CHAFX1LE1Xe1FG7bhQuddQsaXHxsq8K5MbIghRwZ2N73ZWjZoFcCAmQAAmQAAmQAAmQAAmQAAmQQEICInI6gBdiO8ie1xG410dyWSTg+bgPnhlfMlrUYn4t6s9mO+ecc3D22WcnNXngwAE899xzeP7559HT0+Nqeq/X2y8L/1FHHeVqXKpO+/fv75eFPxgMphri+vWPf/zj0H8Stvf2oOfOxYDd7domO5IACQw1AQr6h5o45yMBEiABEiABEiABEiABEiABEiABEiABEjiyCFDQf2TtN1dLAiQwyglQ0D/yNpiC/pG3Z/SYBEiABEiABEiABEiABEiABLJFQEROBLAt1p4ceAuBO8uzNQ3tAFATTkXeinoji0AggIaGhgFny481fv755+PMM890xf+FF17AW2+9hX379kGL6/WfSNOZ9/WfqVOnYsqUKa7suem0ffv2viz8e/bscTMk4z66YoGuXJCoyf4dCNxTBTiBjOfgQBIggcEkQEH/YNKlbRIgARIgARIgARIgARIgARIgARJwSUAVzvXNgq2WKeXsBtTPOlv8r7gcy24kQAI5ToCC/hzfILpHAiRAAukQoKA/HVq50Xc4Bf3lxdU1CuoeAB5NQynl321tW97a2ppRGr6lxZdOtRFsB3BGmnTfFeA1BXQqJbUnHJjw+9u23ObqG/zFM5ZPE+VsADApPOcuJdacxo5VW9L0gd1JgARIgARIgARIgARIgARIYMgJiMh4APFK6u796PnN3CH3Z7RPmHd5I9TRJxiXuX79euzcuTPrCAoLC3H66boQw/A3XRHgjTfeCIn4tZg/m1n43axu/vz5OO644xJ2lX3bELi3hqJ+NzDZhwSGnAAF/UOOnBOSAAmQAAmQAAmQAAmQAAmQAAmQQAyBotmVC8RSawEU6JcE2BoMovSJVv92wiIBEhj5BCjoH/l7yBWQAAmQQB8BCvpH3mEYLkF/SUmJd6IzdZWI+KKo7bQ8Urq2tf6vmZAcgKA/ZjrZDaW+mx+wf+7f7H83mS8U9GeyUxxDAiRAAiRAAiRAAiRAAiSQKwRExAsgPqDZsdHzy+JccXPU+OGd+RVYH11qXM/WrVvx1FNPDcpaP/ShD+Gcc85BXl7eoNhPZNRxHLz55pshAb/+M9hZ+FMtTimF8vJyHHPMMQm79or6daZ+O5U5vk4CJDCkBCjoH1LcnIwESIAESIAESIAESIAESIAESIAEDAQKyypvANS3o14KiKB880b/QwRGAiQw8glQ0D/y95ArIAESCBMYLmF0Lm0ABf25tBvufBmuc7ukpPqjjq02AuiXmlBBXd/YXvsDd97375U9QX+f3cc8Hk/lmtZ7X0vkDwX9mewUx5AACZAACZAACZAACZAACeQSARHpBpAf61PPLy9kpvIsb5T1gWJ4F95otLp37140NzdnecbD5saOHQudrX/q1KmDNoc2fPDgwb4s/Nu2bRvyLPypFmdZFiorK5GfH3fk+4ZS1J+KIl8ngeEgQEH/cFDnnCRAAiRAAiRAAiRAAiRAAtknUFhWuQpQyw5blm90taz+TvZnokUSSExg+mzfycpCJ4D3h3vtEQdzNz/ifzwZt6I5VZ8RkZ8DsML93oRlze5an1niTu4RCZBAbhGgoD+39oPekAAJDIDAcAmjB+By1odS0J91pINucLjObey8UQvtyi+wF/pb/HvSXbxR0K9wIwRPJrIlkNMg6iyl8EkAHwbg6d9Xtnpsz8I1XateNtmgoD/dXWJ/EiABEiABEiABEiABEiCBXCMgIu8AmBTrV89v5gHd+3LN3ZHtT95Y5H9ax7abW2NjI/bv3z+oazz11FNx5plnZlXYv3Pnzj4R/65duwbV/2wYLygowJIlS+D16gIV5iZ7daZ+HyBONqakDRIggQEToKB/wAhpgARIgARIgARIgARIgARIICcIUNCfE9twxDuRqaC/pGTxxG6v91cK6hIAByDqG10bG34GQI54qARAAqOAAAX9o2ATuQQSIIFeAsMljM4l/hT059JuuPNlOM6tr8w3oafb8yCAQoOXPSKqormjNu1yXEZBv6jypo7adW5oLJrpO80S68eAWty/v/rtlIPHXHPbltsCsXYo6HdDln1IgARIgARIgARIgARIgARymYCIvArglFgfA3cthuzfmcuuj0jfvBU/g3XyNKPvW7ZswdNPPz0k6zr66KNDwv4zzjgDWuCeTnv33Xf7ZeEPBOJ+XU7H3LD0HTduHBYtWpRc1L/ndQRW1QBiD4uPnJQESCCaAAX9PA8kQAIkQAIkQAIkQAIkQAKjgwAF/aNjH0f6KjIV9I/0ddN/EiCB5AQo6OcJIQESGDUEhkMYnWvwKOjPtR1J7c9wnNvyGcvmKyVNAHrr2wv+CoX3ARiv/1cBtzS2112XbgTvQAX9eu6V01bmbR+39xYlWBlFb69lqflrN9VujiVKQX/qM8YeJEACJEACJEACJEACJEACuU1ARJ4BcFasl4HaZZBdxmJlub2gHPfO88/L4Sm81ujljh07sGHDhiFfwfjx4zFhwgRMnjwZEydODP055phj+vzQgn2dhX/79u3QPr7zji7qMPKbK1H/3jcQuLeKmfpH/nZzBSOeAAX9I34LuQASIAESIAESIAESIAESIIEQAQr6eRBygQAF/bmwC/SBBHKPAAX9ubcn9IgESCBDAsMhjM7Q1UEbRkH/oKEdNMPDcG7V4uKamwWIqBcOWCI1jlJfi8rY/6Kj7NJ1bf4X01l4NgT9er4lhZedYHsC6xXwib75FW5uaqv7Qqw/FPSns0PsSwIkQAIkQAIkQAIkQAIkkIsERORJAHEp4wOr/wWyU2v92bJJQB37QeRV32U0KSJoaGjASMx4n01GQ2nLlaj/wJu9ov5g91C6xrlIgAT6EaCgnweCBEiABEiABEiABEiABEhgdBCgoH907ONIXwUF/SN9B+k/CQwOAQr6B4crrZIACQwDgWEQRg/DKpNPSUF/zm1JSoeG+twumuk7zRLPRgCnhZ3ryi+wF/b0eC6F4JaIw6Lk0ua2+ntTLiCqQ7YE/dpkLBcBNsE5uKi5s3lftE8U9KezQ+xLAiRAAiRAAiRAAiRAAiSQiwREpBXAhbG+BZuuhfP6U7no8oj3Kf+qB4GxE43r6OjowEsvvTTi1ziSFuBG1I+e/ei5twZ4d3RUJxhJ+0NfSaCXAAX9PAkkQAIkQAIkQAIkQAIkQAKjgwAF/aNjH0f6KijoH+k7SP9JYHAIUNA/OFxp9QgmUDFj2SIoaY4gUFDXN7bX/kD//4ILVozPL3CWQeQaAB8GMBaADYXtImhTgpuaOuoeByDpIvSV+I7utr2LFeSzgHwMUJG63G8rwVOOUncVeIKN/lb//kS2K2bW3ATBdSbfk/kTM+7vdtAuuX+z//VkYy6Zsfz0oHL0F9anhvv92fGo0nWttW+5Wbteb8D2NAkw203/cJ8XPPAWr2m/Z1uyMSunrczbMXbffGXhMnFkJhSmhPsHIfi7gnpYVPC2pnb/05nsVWTuipk1p0LU1YAsijoP+mXXexa7jkwF/T6fz9O9XX1SwboaQEl4Xzwh+4IdylJt4uDuKe8e89BtW24LpME87a6hsxy0FsBSVykH5/TjD7wMoF3g3F5wojzq9/vtVBMMxzMZ4QlY/6qAuQCODfv5NoBn8f/ZOw/oOKqrj//v7Epyw4ViG0xvAUISEoeiimLJxoAtua2KwWCnUBIgJF8SQgIJhAD5EhJKIJSEgBNjSV7ZluQGtmRkVZo/EkLovRkbcJGrpJ25n99qVx7NzuzOqlnlvnNycqx95d7fe2/Y8r/3Eh5IbNWX+xv9e3tb0J+TkX8JMS1qv+eEW8tqim+ZmZl/pqGTEvqPDW47YU1Sqz5b2RiLcfj17hT056blZYO0VQASo93fLgr6KTfddzqx9woGXwDCyQC84b1y++x0y0f6CQEhIASEgBAQAkJACAgBISAE7Agw80oAF1tfC6y+AcZ7tQKtBwh4J/0S2mkRyIMrKTG/EvVL610CQ4cORW5uLrze8Mdym/UDzWj1LwBvk4CL3t0dWU0IKAIi6JdzIASEgBAQAkJACAgBIRBJQP0u/vEOSiWDr2QgFcDRAJTOwADhE2LUsEYPTxjF9W5+27eucIbPlzhmG09j0OWhavOHh/oonYD6cLiWgQcbK/0vu9VuWMXcBJ5dX1m6TL3pTZ7kO5s0vhJEU8A4CoAGoBmEt5ixKCng/Vu1jaZlYrZvVCJwNQFzGTiRgOEhO5X+5d8E/su2MbTyFb+/Jdo5Sp7kO4c0rAUwKtSvjvY2X1RfX7FTrTGEqJCZv83AGZY1NkCj+xw4U/KkOcmk0Y8BpAE4ot0v4EMGlpOhP9CwfpnSYsTdMjN9I1q87APoaotd25XvAC9MDJC/OopWSS2amppzCA9NWh2yUf3pfTaQ2rg+qD0K7Q1dB/W7PhA8BwzsJuAdBha3AA9urPTvsDpgI5p242M7dzed3fRJy8o/1SD+IYhzOpyt0B7AwL0hX2E5o2YOMZdKmTTrONY8SqcyC8Dxnb2PNtzamah7/9FWTCbC9QDOBRDOmqH2/E1iesDYw0sa49CamByj5GzfmQS+3nIP477zqdlzZjFo6YG5+eaGytLfJif7hmrDMNcg/JiAL4UYvWlAy32mskTpwCKaOufNCTSdmL8D4GvhMxjU/AEfEVAf61kXaU/M7VSnPGizuWe054SbGdUZIc1zFROmg4MamaTQuLjubHitg3hW3LgrfYRAvyMggv5+t2VicF8nYCceThgf+GPrJm+eQXwvtb05dmo6QP9I9ASuiya8Nw8Ois+HN/0QzL8yifht52fgMyJcW15TvMTuw4xVQEtE/u3aprnV1dUBJ4MvTps7xkvGmtCbNNWthZlyK+qKnoy2VzkZBTnEUB+K2kTjoMfKa4vUGx9XwQw9IehXbzpd7lPIZDwD1r9TXut/JZ5z2Sbk57sBmnHAf6cZeCcDtyUFjPvdCKs7I+ifmV54vsH8ECgYZBK1qTPkYf728roSJbR2tVex5gy/7kv2DW32atcQcHOssxwa8yKD5lfUFr0UbY3evpMz0/JPNTRaCMZ50exi4B0PSH3YPpfB/xvuS8DCstri+W65xdMvyDjBs5QYF4bGbdE8nLW8uuTlzMz5Q0bq+/wETAu91qRpNHX5hqJGt2t0p6DfRqhvG5DTWUG/231q8513ErRfJowP/KUzXzS55Sf9hIAQEAJCQAgIASEgBISAEBicBJh58f7g70Kr94Gq22C8rr5ykdbdBLSTs+CdcpvjtEuWLEFLS9Tf2LvbJJlPZT5xI+o3dASrV2z6tzATAkKglwkkfr/BdkUikt8ae3kvZDkhIASEgBAQAkJACPQFAsmT52QR08MAToplDzM2grCgsdL/n1h91etBwfA2voRAdwM4NNaYeOa3E/QD9MJ+If4/7CoomtdWAnKN8cP6Kv/f1Y/IwYCG7Xw9M91qEtg7mfs6NG1Ow9oSFXxg2+yEuomB1unNHm8+iP7oYo0NRJ659euKP1ELpGXPPlGHtpjaRNfRmk7Ed2wbTb+NFXQQniQYbLGdfmIw/8KFXVuJ+br6qlL1HZitzsRJ0K9p8DDwAICLQoEITn5sAfG8hnWlKiCivR1sQX9QCO7lPxDoezH0QcE9MDS6h/SglipczdOVoD91csFRzLq6j7E4Qd0XJm2ek3hdwXMSaRtDk44H4zEiTIxxpmKed+v487LzTyc2/ulibgPAaiLPleGzbmeLVUBPoH94NO2mgKGXAfiGZcxn0LRJ1vupxP80HD9m4EYX51zFwv+X2ZjXWLn0RatNB1vQn5rtO9blXQoHy9zJu/GnWIEZB+OsxPpvgrwuBPozAfmSrT/vntjeJwlYxcNMuJk4GD37o9ji7TaXmPDI+N0jr4mVCd2X7RvVvM/zCBHy4oChogPvHrdn5C+s809L9k3weD0qa76KwFMtZrb9mecXJhsGK/H+yHYbCPeV1xT/MJpNuekFt+8X//8i3IeJL62oKXnCrR/dLehX87Xo3vsAvsztPoV2aycY15TXlfzTjcB9ekbhJI1Z9VXR3K4bMda1ePXLVlf7P402KE5BP81IL7icgb+EqkW4tUdn8I0VtSV3ufHZzaS+ZN+hLV6P2v+pbvqb+mxjYF5FbbEKMLBtvXknc1ILvkkayuPYX5X9/jUAXw8b35OCfqv43ZqFPyc9v4AQzN4fDLShUPZ+t3vSnYL+6efnn60ZKvsAhaO5u03QHwpeUuctWI3AbXP7bHY7n/QTAkJACAgBISAEhIAQEAJCQAgoAsysPpdfbaWh190N/SW/QOoJAokjkPjdp4IZp+3a888/j9dff70nVpY5YxBQov7p06cjMTFcsM9mADMCa2+C8fbTwlMICIFeJCCC/l6ELUsJASEgBISAEBACQqBvE6DU7LzrGXynKbOzG4t3MNP8xqolSkzr2NoyvtNDAKvkBypDvqtmFds7DbIR9N/FIKUTcfvbsQ7m67YfSn8btR1/IcaCOOx806vhgpq1/nft7LMR9D9PoPcYPNv1Gox/t+qYmpRoHGcYWkUcfimR9K8aKv13xNKBZGbOGN3iTXgcQK6rzWnrZID4/u2j6ad2QQO2gn6m64n4XgDHulznCzCmN1T525MWHkxBf4iTOu9hcX5MNxhYRsAxAM4OdY4p6E+b4ptoGMEgALec1NRR76OdSBuER8D4s6mCRCx/op538+DkrLwZRKzOVLg6Ray51esfaBpm1a31b7TrbCOgr0Jb9Qy75JwRnM/JmnmYF94lIExyY4ypjy3bgynoT5k8ZwqYlFbN7XMu7E6HICGH59YE0lAP4LjQ63U9eVbi3AvpLgT6HQER9Pe7LROD+zoBq3gYjM2gYLknJZBVme43Mngpgd5l8AkaaCoDGQDM9aRbmLiwoqZEveGybUrM37rP42fCZFMHHYQXYdBjIN4S/Dvhm/uF+ZeCMcHcj4FrKmqLHzJPnpmZ6R1tHLmYWZXDCrYWsHFxed2SSic7ZqQX/sycXTzU79kAaxeuqlu8zW6cjRh/k0actbzGvnSRw9o0PbPwsATdkxB+3eDA95lwU/jfzFjiJa8q8RRsrJPunbDvC2uGbVXl4NPhTfcT44qOa/F2gIpBqAZDJ8Io5mDwhHqzZt6vvQSaV1ZbZCrVFGn1jPS55zCMFZY3SG73DErUnzBE9/ltyoSFV4tH0J97fkE6DKzsEIyBjj4zcRKxNg1g9UFsqMkrVz67ua9twRRaKUCqNFq4tXMhohfIo+/RDXyNGHMBmmLh/wF79KyKav9bduv11p2clTL3ON2jrwbojA52ED6GwStZQ23wShpIh0bTLHeyfUiPCvozCm5hxq8PLEZXldcUqSjtYJue4TtBY4/6EHNC26XBy5xE2RVVRZvd7GV3CvpzMwqvhKoccaDZPlfizdCfk+k7mfSgj+YPs3sBKmcyVhKTKpnoASMT4AJTQIGypNuDWdxwlT5CQAgIASEgBISAEBACQkAIDGwCzKzKJv/S6qW+cSH0Z9s/sg1sCAfBu4RZj4DGn2m78rZt27BqlWPugINg7eBa0uPxIDc3F8OGDYvqeKDuHhgvqUKk0oSAEOgNAiLo7w3KsoYQEAJCQAgIASEgBPo+gdQsXz4TFlrE/M0MrNqfWXsFDN4HjYaAMQNt1eGDyeRCLUJwbfZYZX0fvRUPg2CtaN8EcClIexqGESBNG20w5xOQbpm/mRiX11f5S5xIWgX9ln5vM7CGiJ4F2AumDIBVxvNxln6fMPE6YpoXEtobBKjM+6uZ+d+s0ThiTGHg/Iis3oTS5q1j5m7c+Eir1UYbQb+5SzMT1u9Pnv4UGbwZRKoygkqYmGxNWsngJQRSSQU0Sb/KAAAgAElEQVRPCU3QxOAnNdKeZmAXM59LgNJdqGSf5qCJXQRcWF/pr3Pi5yBSD/pvEP4etK0tkek5BJprYWcAfH1DZakShXdoNoL+ZgD7TALvLwh4ignrggOd96aO9jZfVF9fsVN1U1UU3vsMR3i1A+eQtGDG/wPBCES/Z53vCxvkTUJL7Rr/57ECG6Ld1ihnucM+EtHXuG0vvuaQfDSqoD8ly5cMde+Aw0z2RNzH/Vn5pxNwseXebtHZmPxs1dKXbM5iR5E2Y2dQRwG0fVlD+AiMFSBqIGCEwca3CKTO44FksMFu9I9920Z/1+68h9d0eKa4uvMMvBIIIOt5m+SocQroO3AOnUeVzPNbJjamc47nNK+2xzCMrxPjEm7rZ37WfaKx9q26qpI3wuNVtn8MPVBxxOPFeINRBsbR4XsKYC4b+Fd4jNbc3BQ+y+3zTPKdQ5pKjtke/NDhzFv30uGMuL2zaroNiYHWGdXVZdvtznxE8EcPnpVod05eEwIDhYAI+gfKTooffYZAhHg4bBnhBbB+eXmt/xWrsbkZBSlgLDcLvYnIv13bNLe6uloFAVgb5Wbk3wAmFfEcbtuYML+ipli9UetQosqX7Bva6vX+lsEqa374DYStCNpGRPvL8tpiFYEb0aJkyd+tGTR1eX2R7Zv82WlzTwyQoSoBqKhS9UZ+TVKrPtvf6FfZyjvdrMEFboXROekFVxFwv4mNTqB7EwKBm+xsyk33nQHyLAQHgyXCbQsTplbUFEeUTVIdZqbMG6t7WtdS25vwYGPgHda4YMWGkuetTqs9a/F4rgMFxdftQnoGHmzyfHqdw7mAW0G/mr85wbOUGBceWJsrEwNGvr/Rv9Vqz4zMguNZRzHMpdjiFHs7bawNf8ezrOawvy+4taym+Ba7NXrjTqpgmFH6uAcB+q7JhgDAtyUGjD9Yz5H60Niy2ZMPDp67MWa73Z7beC9KTlbhOGrmShDCaoV3DdKzVtR0iP6n3PTCRwFWWQRUa2Gm3Iq6IlWFI2brLkG//fmkx8pri75jfb7FKehXVSnuUwFNpnP/CnuMXLuAkFDlCKWemWO+65qHs5ZXO5dCjAlKOggBISAEhIAQEAJCQAgIASEgBEwEmFl9lvyrFYrxVhUCa28WVj1EwPPNBfCco6qd27fVq1dj69aIr0h6yBqZ1o6AytQ/alT0xGz6//0D+jMdcpYITCEgBHqIgAj6ewisTCsEhIAQEAJCQAgIgX5E4Nys2V/1kKYE1e1ZnpmxQkdgwXNVy7+wupIyJf9MGEYpgC+ZXnMUn6Zkz7l2f8K1e0wic4OBv2A3ftZooydJzvZ9RQMW7c9q/lXT/F8QGVPr1y19wQ6tg6Bf2X55Q6V/dYTexufzfLwNP9+vTb7VQXC9hQyeX7++VP2m3kGrMzHbNyoR/AiBVOLIcPtC82hZdU+V/Ntqn5OgXwn0W0BXbLRJ/piWlX+qTsZyAjomHmybXAnoS5pBV9uMpZRsnwpWUMEZZjH4Iw2V/qscxOyUOtl3M3OQRbjtAOg7DZVLVMLSDv4HBczD8XsCvm/a0wihs5rIRtAfnr+ZmW7HHr7LegbU/NpweojBqsJCuO3RwBfXVZYqTZJtizwDfHNDZalKuNFtLTU7L4/BiwC0JylVwmgCLquv9H8Qsff2Z1l1cxT0B4MrEhJWgZFimu//NBi+usql71jXSMuefaIBTZUD/YbptbLtY5BvrZoQpbLBDmL64VGH8iJrMtVQRvtloGBS23DbxB5kND5ln6AzZJN6ppwYHhDtmZKanX8ew1ABOwcSOBL9vmHdEnVHO5y/KIL+TQD9OjHQ4ncSqds8ixzPefD8Zs1JZyKl+2u/S0x0Z+O6Jb9wOlQ2jHewgSmN6/3PRTuINs8Jx2fq2Zm+8V4vqizPhw8IWn59ZckzEedQ3dlh9BMiVslnktr3hPBoy9YxVzsEIlkz9Lc/G7rzrHTb5ZSJhEAfJyCC/j6+QWJe/yNgJx52k1k9J73wUkKwfFBYcP+WHtAzVzb6P7ZSsBGwxsyWrrLQbx7WpMrn5IfnI4oUQVvnZmBlk2eIr7r6cRX52qHNzMw/09BJZbqOKMljN3d4cE5GQQ5xsNxT0FcC3VBWW/T7ru52ZwT9ERnJAR3ENyWOM/5gffNptm9W5iVH63qgDKCJpr+XjNszct4jNpHUM6yZ0cGOImLTfJSbVng1KBgJHD4XTdAwrXxDcTDbe8TZSC94nIHL2//OlFNeV6SCPDruXUb+6QYH9+7I4AuEj3Vo31pZs/hNp32wyWyuM2FWRU2xKtPWqWYTFKIzaH5FbZH6YOPYbO6LY1WI3riTM88vTDYMVh/Qw9HGrjK5z0gvnM1gdS/bgzZ6TNCfVjiViFUEcVvNesbiHd5PL7cGh+S47Ge3Od0k6Kec9PyfEIIBS+Fzr3heWlFbooJKOrR4BP3TMwsP13RW5z78hc5u1ozpFRuWPO102GZmXXaY0dqyEnyg7Fp3PbM6dWlkkBAQAkJACAgBISAEhIAQEAIDjgAzZ+4vvR3xuYS3vIbW0m8POH/7ikM09nQkzHnU0Zw33ngDzz0X9fezvuLKgLTD6/XiS1/6Es466ywQRf8ZQ3/uEegvqK9VpQkBIdCTBETQ35N0ZW4hIASEgBAQAkJACPR9AhMnXpEwZMz2v1nE01EzNyuvbAS7rcw8q7GqdKXZ65RJ+SdBM9T3I8HEkEqMrnQnR43G7dG0GxlTCo4JGLoqs/cV03y2ImX1uo2gfwcbfFHj+tIGp11w8F11jznWTlBLwLX1lX6V/K9Dsxf00xPbx/C3rYJr80DnzP6xx9oIl1+FFshsWLt8iwv7YlZECGaq3wYlwFYVG4LNTujsIOiPOX9mZuHhzZ7Ak/urQ5i0O9EF+j0t6A9VMVAZ1M82MYx5VxwE8Y6C/pTsOTcBdJtpjTe9Gi6oWdshqWOHbVQBIAYF79lRoRdsqzI4CPqjVtgI3vfI+Q2A8hoqlyy1nqfOPlNSs/K+xcRKpzQiNOeHMLRvNawvedu8hq2gn1ETQGCWXQBSeKzNWVSBMd9tqCx9LNqTOiV7zgKA/mYKXvk/9mBy41ORSVXVPL0h6E+enHcHMd9oPiMaa9PMlQNsfKLkyb7riPEnky+7iCmnvipSW9MbZyUad3lNCAw0AiLoH2g7Kv4cdAI24uFPDIOmrKgv+m8049oE4nrN/ujXE0L9thFrk8vqFm+0jIvIMK2yy5fVFl8Xq9yTjeg4QgRtI7D+0Mta5tK6xRHRm+Zs/vtLMz3PwCYAOcpeAtYnePRcf7V/l9Xv3PSC2/dn/g5HIUbN5h/PhnZG0J+bUfCDUJb08FLViUn6DL9NZHOEH+cXpMOA+pAZFnE3aRpNXb6hqNHc1yYzegsIl5XXFDuWeQuPtwvEcBJiqzFuM/TnpuVlgzT1oTYo7o62X2ZfcjMK7gVDnbVg66qw2ebcv+vxeDKWVT/xUbS9t1Z5ALBJI85aXlPyasQ+pRVOR9ub+XDr7jupqgZYuDiff+t9zs0ouBOMGw4wxcKy2mJrCcF4rkJE32AFgcD4hSCoknaqOQZj2IjeHdlaF+qqoP/Ccy8ZmZgY+C1AVwPwmpg4Pk/iEfTPtAayAG974E1fVrtIPbscm7VySU8FXXRpk2WwEBACQkAICAEhIASEgBAQAv2WADOrH6ojMnOheRdaHlUVt6X1FIHEb68Ghoy2nV7XdSxfvhz79kXkuOgpcwb9vEcddRROOeUUjB07FklJ7UnAXHEx/luGwIYu5wtxtZZ0EgKDlYAI+gfrzovfQkAICAEhIASEgBBoIxDKtr8ewBEhJq6ySQfHRmTepycaKpfMM2tcUrPzfsRgJSBta4SGxNbWi50yaJv3xUbgaytSDtmyGKBC0/hoGenbu6Vlz8k0QEpjMSzesanZc/7AoJ8ccI3+UV+55ECixtALNsJ8x2z+Zv+VMDppzDZVCSGo1wk1V2OTL/CdTDqUVqktGSRjm+bB5Lq1/gitUkq2T5XIuyJ+/31pDKwxCbAjhM72gn76S0PlkmtiaaFSsvNuAfjXB+zioobK0rA2IuIK97Sg3+asuL4ryZPmpJBGqlJEuGShraA//YJZR+q6Rwnzw9UvbANl7J5fVpE3ge+qryz9qbmvjUhbidqvb6gs/XOMZyIlZ88p7liVwj7AIu2C/K8ZuqESMoaz2rs6s8Hzfui2xWDMMT0vFjSs83fI9mAj6LetDmH1JxQkVG8KLvrQq3lSa9YWfxjN94i7BHwGTZvUsLbkZdt9mOSzZrZ3dU7cZui3OyPEvKC+qvSJGHsIu0AcEEqbt46Za83S3xtnJZa98roQGEgERNA/kHZTfOkTBKyCfgYWVdQWq/JOHUr7WI21y1ROBk8vqy9Rb2rb27Rk3wSP16NKQ50c+qOT8D+Ch80an5OuTS5rWPwvc2eL4F63syMzc/6Qkfo+PwHTgmMJ9zFQZcq8b2uXjQ0vGR7KWlFd9HlXNzBeQb8v2zeqpdmj3giHy085ZgG3s81GJA27ygQ56fkFBFIZ58PZxhsSk/SL3AQNqHVtAjHeNUjPWlETGVXrVtA//fz8szUDa/eXq2v71ZrxMidRdkVV0eZo+xASRH+5vQ/jw/K64me7unfxjs9JzTkE2rAVBJwf6x709J28OG3uGC8Z6p6eG7IlrnMU77mNl5XqHxEAEWO/Lc8Adb+vKa8pfiDW2raCfsL/gmFbzjB49IiTCHQOOBidfpa5WkFovS0EbXpZ7WLbtIjxCPptAki2aB7OWl5t/wEq7G/ouZsc/jcxPt/u/bTOWt0gFh95XQgIASEgBISAEBACQkAICAEh4ESAmW2/N2p5dCrQ3CTgeoiAJ/1/4PnKbMfZX3/9dTz//PM9tLpMm5iYiNNPPx3HHHMMRo0aFTMTfyxixofPIfDkjUDr3lhd5XUhIAQ6QUAE/Z2AJkOEgBAQAkJACAgBITCACKRM9s0Hw5yhuqJ525g5VnGnncs2QtcOgm6bjOYGCPMb1vlVtfuYzU7ga5cFXk3UWTG3jch3jwa+uK6yVOl3orbU7Lw8BpsSPtoLzm2Euo7Z2a0LRora4Wp/zr3wkpGe1pYnVcLw0Jy2ouJzM2cd7fF4akE4Plo/OxARYn2boAEbQX8TQbugvrLkmdh858xikDkD/IYR2pCL16795267sZ09A7HsCL9uDeAA3O2FGm8jjrY9AynZebMBXmLKoF5He5svqq+v2BnLTptzFsHLxg5XovbQHetQOYBgH8ASWWEgMtDHyRer/3ZrWAX9DF7SWFlaEEu/F4uf0+tu71J4fE9n6E+Z7JsHhgpy0EJrPp8YaJ3iJkhK9U/NjgjEsa2E0BtnpbN7IuOEQH8kIIL+/rhrYnOfJmAVD7vN5GwjdFdK15zyuqIVZoetmdUZ2ABjz/QKF2/K1DzWTOJu1tifxf2O8triX5rtsAiEW8DGxYbGb2vsUdGTbVUGiK4qryl6OMo41emx8tqi73THG6Z4hdEzUuaexR5jHYDDQzY6ViNwOnQ5GfmXEAfF+m0uM9btGZYw0/zBIDc9/68Afdc0RwTPaIfaTjBuF2Sh5nAr6LcJDNEJdG9CIHCTv9Hf53/1tLkvjoEtPX0nbbK+x3WO4j23nXkAWitRxKrqYRNE4ioIxVbQ3xmDD4z5xCCat6KmSGV6sG3xCPptn7NAaWJAv9LfaF/mrGvmy2ghIASEgBAQAkJACAgBISAEhIA7Asz8OoBTrb0DK66HEilL6xkCdMRpSPD9PerkKkv/7t22v//2jFEDfNYJEyYEs/AfccQRcWfhd4OGt72LwMqfgHdGLcbnZirpIwSEgIWACPrlSAgBISAEhIAQEAJCYHATSM3OW8hglcwy2Ai4tr7Sf78bKjZi7Q4i5bQpvomGjnUgjAnNt4k9yGh8yv+Wm/lVH5uAA1tRd2fF3J0V3yrbIjOF94Sgf04HETUQPUt9mKvN3tgK+pOzfFOJUAEgITS2UU9InPrsmidcZaJIzp7zIIGuOnB+eHZ9ZemyeO2wOw82mdijits7ewbcnMXkZN9QGo4yAAfKbhIissc7zeVW0G/luV+gdWtD5ZJb3NiYMmXmWBheFYhyeqh/RNCAWzvs1osU6keeRTtOBMqvr1yighRiNpuKIRF77vbexVzMZQe3dyk8XWefKW4z9Ec+syMrMURzLfkC36GknsvAN0L9DCLMrF/nV8+B9tbTZ8UlfukmBAYMARH0D5itFEf6CoGeFg/nZhReCWZVxirc1JusmJmzw50ZyCXg0vC/CXRDWW1Rh3rUVrE3AesTPHquv9q/KzzOknX+LT2gZ+5K+mzzqMD4hSAES1cxsLLJM8RXXf14e23ynIyCHFMWf5Wd+9KKmpKY5Xzc7G+8wuiIvbIR48da1yYo4G0PvOnLahcFfzV0W3kh1jrWoAC7fVNzuBX0q745afk/JiK19+HKAepT98fM9IDm4aKy6uL3uyPQIpZvnXm9Lwn6uxpkE++5jZeXDavdmkFTl9cX1TnNZVO9IuYYNVc3CvoDAP0TxL8ur4letiweQX/w3Lc9g4o7VgLg7Qw87iE84h1nvOH3+/V4OUt/ISAEhIAQEAJCQAgIASEgBIRAVwgws6ogeKF1Dv3FJ6A3uv7apysmDNqxCQWLQIee6Oj/22+/jcbGxkHLp6uOH3LIITj11FNx9NFHY8SIEV3Owu/Knn070Lr6p+BPbSuau5pCOgkBIRBJQAT9ciqEgBAQAkJACAgBITB4CdgIVVuZkdNY5VeZ3bvcbATZUTOs2y1oExTgkNl8zmKACg/MwTc3VJb+NpYTnRXfqnndCou7lqG/ZwX9qdm+axj4czsnQgMMPvDvGACZMJNAeU7c4xVDm5frU4L+SBG060oDyic34mg7MTyD7yaGu6wghKEA/dyUXCQiiMONHU5b7kbQbxNUsAfgO8FwG8RzKIh+A+CwkB0R993tvYt1992+Hu8Z7uwzxY2g38YWWzF+LN+sQQFA5POyp89KLBvldSEw0AiIoH+g7aj4c9AJ9LigP73gF/sjXm/vLkfthOGZmZne0caRi5nZF1pnk0actbym5NXQvyk3vfBRgBe0/ftAln1LxvqITOW56QXKduWDanFlMo/lc7zC6Nz0gh8B+FN4XrfVFMx22AiYO2SKz8kqHEctXGN6I+yYST6af259i0fQ70v2DW3xavdZqgeYzOCdAP2HmZdqXlrWWwL/3IyCY9hgnwaayoQvATgKgDfG/h+0DP3WO8/AooraYpWZgGOdWfW62711M5ddn85m2483q79auwuC/gCAT4joWcMw/ElDjLX+Sv8ONz7HK+j3+Xyels3aT8GkvpQ5EMxyYDFVoeI1AGs04kUi8HezC9JHCAgBISAEhIAQEAJCQAgIga4SYGaVQevX1nn48zfQumR+V6eX8VEIeL6WD0/qD6MyqqioQFOTq4Rzg541EeG0007Dcccdh9GjR8PrjfWVTs8hC1TdBuP1NT23gMwsBAYZARH0D7INF3eFgBAQAkJACAgBIWAiYCO+tc3i3lloKZPzbgDz7w6Md5dd3ryeW3FsZ7Ozu53fjoFbYXFfFvSnZOfdAnDEd1ed3XOrMDheMbR53T4l6J/km0Aa6gEcF7LxM2japIa1Ja6yDrgRR5974SUjPa0tKpgmufP8O4zsdUF/xpSCYwKGrjgd000+9KigP2XSrONY8xQSMBXAKQDGOehNzO5EfU529pniRtCffsGsI3Xdo5J8hrOYdOqZ7SY4w82ZddpjN/N30/mQaYRAvyEggv5+s1ViaH8h0NOC/gjBdhfBOGV6t1QC0Jkwq6KmOFg2x5LBX2fwpRW1JSrjNWanzT0xQIaqGhB802XOwG/NFG6Xwb8r7sQrjI63v51tsQT9sV53669bW+MR9Ku1lbi5dZM3zyC+l4AjotoTzN7P97a2eB9e86y7smlu/VP9clILvkka7gFwnos3vtap+4ygP97AELd7Gw9LU1+akV5wHwPXhP9GhFvLaopjllqbmZl/pqFTFYCxobHBShwrG/0fO9liK+hnyimvK1rRSftjDotX0B+akKZnFH5LM/gBEE6LvghvZ8ajXkr4Y7jyRkyjpIMQEAJCQAgIASEgBISAEBACQiBOAvsz9J+zP0P/s3bDWv5+EbBve5wzSnfXBJJGIHHBakBzFp5v3rwZ69apCtPS7AgceeSROOWUUzB27FgMGTKktyC9AGAngG9FW1B/cRH0xr/0lk2yjhAY0ARE0D+gt1ecEwJCQAgIASEgBIRAVAKdFZ66xdodok63Noqgv+OuuBXSR3Jzu7tO/Tpm+nZrh91sfVzQb1spwomKG3G0TZ+ubkavC/ptROld9aFHBP1pU2afa7B2HxjfBKDFaeRBE/S7fR7G8sfNs9nNmXVax838sWyU14XAQCMggv6BtqPiz0EnMFAE/TMz8k83OCjmPTIIlXBfeU1xMF1ZTlrhVCIuB5BozbKfmTl/yEh9n5+AaW2bcSB7v1Xs7xRM0NlNjFcYHW9/O7tiCfZjve7WV7e2xivoD69/xcQrEjYP3TkVxN8HcD6gSmzZNwY+I8K15TXFS9xmoY/mpwoqaP5U+zGB7nDMxM/YzITd4XlInUhgvMlOEfTbQA5WiGjmShDODL28h0G/JfCbsc4eg4YQWJVZ+3Kob4fgHZf3QUX19EVBf9D8trNH5wHaDwg8DaBDnLnwTlWybdzukfc+svGR1lj85HUhIASEgBAQAkJACAgBISAEhEC8BJj5CwCHWscF1t4M4y31FY20niLgveAOaCdlRp3+hRdewGuvqYJu0pRoX2XhP/roozFq1CiorPzd1lr3gj97Ddz0CbTTLnaado/6voKI3mPmhwBcGW1944NGBJ66CWhVRfmkCQEh0FkCToJ+AF8hIlfZJju7towTAkJACAgBISAEhIAQOLgEuksc6uRFd4g63doogv6Ou+BWSC+Cfnd3sCviZrWCm/Ei6Lfdi24V9CstycfboPQyt0ZJSPo5APUdVbipL8hUwsyk0B9E0B/j2nTHs9/dzZReQqD/EOjGb9r7j9NiqRDoSQI9LejPTc//K0DfPfBugG4oqy36fXf7ZM2mr7LEBVi7cFXd4m25GQX3gnGdWpOI/Nu1TXOrq6sDYRss2f3bs3rnZBTkEGNZ6M3Obs2gqcvri1SJn25pbkXv7XamF/wIwJ9M76wWltUWx1XHPpZgPyiobuEaAKeG1nEUnkeD4Na3zgr6zWsrcf+mITtP1QjnE3gGE59nI3RW4u4bK2pL7uqqqD8nveAqAu7v8CaY8AIb/Hv2ak+vqC5Sb4I7NJvz2WcE/QwsqqgtvswtF7d725lLkpOeX0CgRZ2oeGC7HBPWJLXqs/2NfttfwPtRhv4I/4LVKj7Wjje8WpoGXMzMkwAcZu3IhEfG7x55jYj6O3MiZYwQEAJCQAgIASEgBISAEBAC0Qgw82IAhdY+xjsbEHjyRoHXgwTosJOQkLcQoOiJtioqKtDU1NSDlvTdqY877jicdNJJOPzww5GYqHJ8dFdj8M7N4Pcbof+7CLzjIyBhKBIKF4NGqOrltu1qIlJC/mBj5g7f8dmN4G3vIbDyf8A7N3WX4TKPEBh0BBJm/xU0Lpz7o4P7DxBRe4XQQQdGHBYCQkAICAEhIASEwCAgkDJl5lgY3moAp4fcjSpUjRdJyuS8G8D8uwPjuKihsnRuPPOIoH/OTQDdFi9Dt4L+1Oy8hQxWOojwp/GbGypLfxvPHkXr69YOuzn6eIb+z6BpkxrWlrgKgnYj6E+/YNaRuu5RWqsTe+I+qjnd2OG0n25E2mlTfBMNHetAGBOaJ65KBm7OXeS5cP9cScmecy1A95iz8hPwkkH0O6+XK2vX+D+z2hDvGXb7zLKuY1PdoI72Nl9UX1+hKlkGW3edETd72dNnxc1eSx8hMJAIiKB/IO2m+NInCPS0oN8q/jVnzu9uALnpBbcD+EVo3k0acVZA0z7TdFZp4b4a/DvRVeU1RQ+b17Zk929hptyKuqInzYEAUG90PJRlJ9burB/xCqMj9oqxbs+whJlr1/6zPRN8LFtmpMw9iz2Gqrl+eKjv2x5405fVLgr+OmgjPNfJ4Oll9SVrYs1tft1tIEd3CPqtdimB/5ZhO5XA+U4QTjO93gQN08o3FNfG44u57/QM3wkae9R5OiH0dx3ENyWOM/7g9/t1p3n7lqA/LxukrQpVrFClA9YnePRcf7V/lxsu8Z5bN3OqPpmZmd7RxpGLmdnndoyLfls0D2ctr7b/sNmfBf1W38PZ+4m0u8A4z/S6zqD5FbVFKlBCmhAQAkJACAgBISAEhIAQEAJCoNsIMPO8/T/E/cNuwtbHp4P3qAT+0nqKgCflWnjOioin6LDc1q1bsXr16p4yoU/NO2zYMJxxxhmYMGECRowY0c1Z+PeAt7wO/Y0nYby6IsJvb+bPoZ2R48SjioiyrS8y81QApQCGO4Js3hUMjjE+3tinWIsxQqC/EFD3Ut1Pm7aDiEb3Fz/ETiEgBISAEBACQkAICIH4CdgIVVuZkdNY5X8y/tkiR9gIsjeM0IZcHI92w61AWDL0d+TvVoRsFfYy+KHGytKru2P/1Rxu7bBbr08J+i/wHUpKqA58I2RrE0G7oL6y5Bk3rNyIo3v6Pio73djh5E8nReBxBT64YdlZQX/KpPyToBlPAzgmtI5BhFuPGo3bo+mY4j3DPSnot7FF+TCzfp2/wg27cB83gTw9fVbisVf6CoGBQEAE/QNhF8WHPkWgpwX9ORn5s4hpadjpeMXD8cDKTesoVGbiSz269r6hsfpQpn4cC4r8l9eUvGqe15fsG9qc4FlKjAuDfyfcl6jpv2zVPeUMqKzXSvR8f1ltscryz/HYFK1vvMJoGzF+ezUBtzZF7IdNUIBbMb7TmjmpOYdAG7aCgPNDfRyDAnpC0B+2y5ftG9W6z+Nnwp+/LZYAACAASURBVOR2Wwn3ldcU/9AtL2u/nIz8S4iDGeTbjgpj2di9IwtiZT/vS4J+SwCLcuNDL2uZS+sWv+OGS7zn1s2cqs/MzPwzDZ1UsIQq6dVtTX1QKaspvsVuwoEk6A/7pwJaPh3edD8xrgj/jYGVTZ4hvurqx/d1G1iZSAgIASEgBISAEBACQkAICIFBT4CZR6rvWgAMs8LQn38U6n/SepCANwkJc4ujZYUPLv7222+jsbGxBw05eFMff/zx7Vn4ExISus8QIwDe9j6M9+pgvLwMvDsiiVn7WtqxyfBO+6PT2qo8wulE9IldB2ZWiShUEo3jHY03dOgN90F/yd99/slMQmCwEEgYisT5K4NVNGzaAiJ6fLCgED+FgBAQAkJACAgBITAYCViFnQRcW1/pv787WESI8Rnv6bqe/mz1so/czp+anZfH4BJTf9ugABH0dyTqVoRswzciK7jbvbLr59YO27HZc2YxDuioAES1rbNnwI1/EydekZA0ZptKOHAgUwFhQcM6v6vPSy7F0ZScPaeYQHkHbOJurZjg0g5bJG4E/edeeMlIT2uL0p4lhyYxAMprqFzSrodzwztan04L+if75oPxmGnuVdvHYNYrfn9L1PVScw7hoUkqE0haqF/USiY9KehX67sR40fzx26P7IICevqsdPUcyHgh0N8IiKC/v+2Y2NvnCfS0oN9GPNykaTR1+Yaibv8lcVqyb4LH61Fl005uA0/qDcuHAP8q+K8omcgtIuWXmIxribViAEcC0Jkwq6KmOK7Iv1ibH68wWgnUW5o96s1USmhuncGXVtSWKDtjNpUBfVRg/EIQzKXe7iivLf6leXBOen4BISha94T+3pCYpF/kr/TviLmIEmafX5hsGMEgCvXDvmqOgnE3gv6ZKfPG6p7WJaZo0g89ekLe8oZ/bollT3cHlFiqQIBAN5TVFv0+lh19SdDf1XMU77mNxSb8ekQ1D8biHd5PL6+urg64nUP1y0krnErE5eEKBACeDbB24aq6xdus8/RlQf+UKfOGD9nb+tf9P+yfG3p+7QB5Li+veeI/sXhMPz//bM3A2v0l1cKZxjpU4og1Xl4XAkJACAgBISAEhIAQEAJCQAi4JcDMjwD4nrU/7/4crQsdM5a7nV76xSAQQ0zePvqFF17Aa6+91u95qsz7Kgv/kUce2f1Z+PftgPHJizD+tRjGp66qygOJw5FQWAQaHi6EGYF4PhEtjAaemVWp9uU4kBjDtrvxxlMIVN7a7/dQHBACvU0gSgWNeiIKixZ62yxZTwgIASEgBISAEBACQqAXCKREilwrmreNmbNx4yOtsZa3EYa+zwZSG9f7P1ZjMzNnjG7xJqwFcHZoLgOE+Q3r/P+MNbd6PSiiPnTbYjDmhPsT+K76ytKfWsd3VszdWfGtWt+tsDh5ku8c0tTv0hgVsrsDp2gs3Iio7ca7FdKnTMk/E4axHsARoXl2EXBhfaW/zs0exerj1g5bH/qQoF/ZF7EXhNLmrWPmurkrbsXRqdm+axj4s4nH84mB1inV1WXbY7F287pbO+zmcnsWk7PnPEigq9rniIOTGx/c3jvrXKnZc/7AoJ8c+Lu7YIl4z3Bnnyk2zwnbAJaUyb55YKhAEi3kS1xnJDXbl8ZtiTNGhMZvYg8yGp/yv2Vm1htnxc1+Sx8hMFAIiKB/oOyk+NFnCPS0oD8i+33Qc3ps3J5DroyV1TwMaVbmJUe3wti3orro82jgIgTrjNdA3ArQV4KrRhFfz0ibO5HJUGWk1I9ouxn8VwJdGxK1x5XB3O3mdkYYPSOj4BZm/Nq0RnVikj7Djdg+N63gXFDwzYvyUTXb4IrpGb4TNPaoTOknhPq1gHBZeU2xOTrc1k2VHXzzsJ0PA7ygvUMUYbYbQf/0zMLDNZ2VPV8NzblbM2jq8vqimB+0rMLmrlaIiLAXiAiIsAMzI7PgeNbxFIBTQ69vI9Yml9UtjqiZ3tN3Uq1vPUdMWJPUqs/2N/r3xji/NCO94D4Grgn3I2BhWW3xfLfn3q6fbZBBJ4NobM5LCzPlVtQVRZRP7MuC/szM+UNG6vv8BEwLM1NVRypqSp6IxVo9M3VdrzHdYRH0x4ImrwsBISAEhIAQEAJCQAgIASHQKQLM/GUAturnwJM3wnhnQ6fmlUHuCXgvuAPaSZlRBzAzqqur8fHHQd1Bv2mapuGUU06BysQ/ZswYeL3e7rN9/xdsvOMjGO88Df1fxcC++H8/9k6+BdopU5xsWkNEF7kxmJlVUg0V1H/g+zSbgfzZawis+il4zxduppU+QkAIqN8Exn0ZCbPV9bJtpxLRmwJKCAgBISAEhIAQEAJCYGASsBF0R80+baaQdkH+1wzdUBqFw0J/jxCgJk/Ou4OYb2wfR2hIbG292I1AOXnSnBTSSCVzDAvhHcXmIujveD7dipCTk31DaThWAMg6MAM9sX0MfztW5vJw/4wpBccE0NzcsHZ5RLJJt3bY3a5I4fbBy9Cv7LMRQru+K6mT5lzIGqlEBUkhX22DOmzuVCsxL6ivKo2pfwjNS8nZvjN3jMHrdvvXGyLt5Kw504hoGYBwmcgdbPBFjetLG9w8Rc/w+RJHbcOXGiv96rtUto7prKDf+oxwCg6yrpeWPftEA5rSyZ0Yeu2gZuhPmZR/EjTjaVOyV9dnRLEdvY3+DvAlpmeybWBKb5wVN+dB+giBgUJABP0DZSfFjz5DoDfEw6Es6UWmjNkqs/yNFbUld9m9STHDmZE+9xyGsYKBXaxxwYoNJc9Hg5eTkX8JcTC7vLVFrQxgk0FdlR5KVJMwsLLJM8RXXf34vu7cuNyMwivB/FB4TjfCaBuxvSuWSjDdus/jZ8Jkkw8l4/aMnGcXWBEZOMCveHTPRcsaFr8fjcGM9MLZDFZR5+E6xk3QMK18Q3Gt3Tg3gn71u0tueuGjHYIEXAaF5GYU/ACM9rJ5DCyqqC2+LNa5c/IxIos84RktIXHa8qp/OP6SelGmb3yC7lHn3/zr+kEV9M/MzD/T0El9ATE25Kurc2Szv6ryRZcF/RFZ9RkvcxJlV1QVbe7MnbNWUoBDUElfFvQrvyPOG+AqgMfKk4ENMPZMr6iv2NkZnjJGCAgBISAEhIAQEAJCQAgIASEQjQAzqx+twuWm27vyllfRWvodgdfDBGjYYUi4pARIGBZ1pUAggLVr12Lr1q09bFHXph87dixOPfVUjBs3DkOHhr9e6tqc7aNbdsHY/F8Yr1TAeK8e0KNWHo+6qHZiJrxT73Dqo6oEfomIPovHcmb+/v7MgQ9EvW97tiLw5M/BbqsIxGOA9BUCA5RAQsEi0KFhfUIHJ+8hoh8NULfFLSEgBISAEBACQkAIDHoCKgv+kDHb/8ZgpQ8Itw2JgdYZ0UT3oez7ZeZKagT6cX3lkrvNUG3EpwaAXzVU+tWHxQixbnis3fwAyraPQb6dUFkE/R2PcjxC+tTsvDwGK/1QWIDtao/UiilZvmRQMCBgN0HLr68secZsSTx2WC9jvIL+iMzwcJeB3e1DwD74ATHvSsYU3wkBI5jY8hTTWraCfof7+AUY0xuq/I0xbKWUbN8v9mdu/w0zVukILHiuankHjU5viLRt9lyZ/aZXwwU1a/3vRvMhKDjfiodVMlUG/oLd+FmjJeFmFwT9NwF0W3h9ZmxM0r1Tq6MkzU2dXHAUQ/eDkWKyO6qgP2XKzLEwvNUATg+NcRX44TZDv5ozIlDKJd/ULF8+E1SVzHBgyS5iyqmvWqICBDq03jgrbu+e9BMCA4GACPoHwi6KD32KQG8I+tuytjcpkXe+yfkAwLclBow/2GUF9/l8npbNnvyQGDucUf5d9uhTKqo7lsMxA52ZkX+6wUGh8pEW0M8GWLtwVd1i9YOabbPJfh/sFy2zf1c2c0ZqvopUVR8AVBYu1d4gDy4oqy5+L9q8OekFVxGCIvXwOJ1A9yYEAjfZsQxlhy8GcK5p3i1MmFpRU/yi3VozU+aN1T2tawn4WvubPuAdp6CK4H5t8vwAhN+ZxPzqU+qDTZ5Pr6uurg7YreNS0I/c8wvSYWAlgJGheXQQP9zS7L1xzbNPNNnMTbnpeVMA7R8W0fqlFbUlikWn2szzC5MNg1Wm97Adap7SxIB+pb/R3+EXccWkdZM3zyC+lw6UcQuve1AF/epY56Tn/4lA15tA7AXj1kRdv896jpQvzZs8lxPxPQAdYobXDYJ+u6z/95fVFl/X2cALm3161yA9a0VNxw9RfV3Qn5PpO5n0YLWMYw8w5zIQXVdeU/yh3SHOSS/8KoH9pmoQIMKtZTXFt9jdk5y0ggVE+LH6EoOZHx6/d9Sf3VZP6dQlkkFCQAgIASEgBISAEBACQkAIDDgCzMEfxtUPJhEtsPZXMN6qHHA+9zWHtAkT4Z32R8ATzE3h2HRdx4YNG/DJJ5/0GRcSExNx2mmn4ZhjjsGoUaOgsvJ3W2MdvP1DGO/UwPjvcvCuTuUNiDCHho5BQmERMMT89VCHbjOJSIk/4m7MfD4Aldku/H1o5ByGjkD172C8tiru+WWAEBiMBDxf9cGTZqvb3wFgHBE1D0Yu4rMQEAJCQAgIASEgBAYDgXOzZn/VQ8EM1OFEd2DGCjtBsOJxTtbMwzzwPkaE6WE+DLwSCCDr+Wr/p1ZmKdlzrgXonv1C4/CHWcNJrKvGhjJiq99yv2Ga6wsiY2r9uqUv2O2JCPo7UolHSN+WtRslKpeeaRYdwO94N263CqpVH6WN+GQrXcrE95oqKHyosZZdV1XyRnieeOyw7mu8gv6UyXk3gFlpcdpaHNUg3N5zm0z7YMIajXFVfaX/A+s8ydmzv07QVGLLL1lesxX0B89/Vv6pBgUzsB9lGrOFDJ5fv75U6XAiAmEmZvtGJTHdBeJvt98zQuko765L16xZ0/5ZrrdE2qlZed9i4goAI0w+vM4wChsrl9rqr1KzfccahIeIceGBMfy/DZWlPzez66yg36bCguNzTp3vj7bxJQRSAUqHWvYuqkB/ypR5w3cZ+9SXUeq7q7ajSPh1/Tq/CiZwDGKKR9B/dqZvvNeLKgLOMNn2gV1QTfi+frSNfkTg35rE/OrsPtqydczVGzc+0hpxdif5JpCGegDHhV5zPLPWsSnZczoETwBc1FBZOtfunqVOzruI2+7tKGJekaDTz6ur/bvc3knpJwT6CwER9PeXnRI7+w2B3hD0KxizUuYep3v01QCZ/6Or/pu+HaBiEKrBUG+c1ZvPb4KD4v/jTSD3EmheWW3R0mhwbTLth7vfUV5b/MtoY2emFqYZWlCsPdzUb7dm0NTl9UV13b2pDsEHbxOoHMB7DP4KoN9TXut/xby2CpD4dHjT/cS4oqNNHVkSYRQz8gBMAmCuSe6KZbg6gvnDLQAdhBdh0GMgbisrpvYLuBSMCWZ7iLEuYYju81f61Q8jts2toN9BgK7Oz04i7UmAn2JGcB0Gn0BEeWB83RT0ADf2xNpjh+AUNWwvwPVM9I76h2bgBCY+zyp+N82vk8HTy+pL1ljX7LU7mXnJ0XpAXwPCmRYbtjCwVlN3cn8KAcNAMmmYat3f8JiuCvptqk50+c7ZPgcI15TXFHfIctfXBf2KsU0AT/t5A2vL2+8h01gins1ARsf77lxdIye1cDJprJ434ZSHLcyUW1FXpJ6D0oSAEBACQkAICAEhIASEgBAQAq4IMLPKfPSxqQx9+zjeuQmtT+QDhm2cv6v5pZM7AkFR/8V/ALxDog5gZrzwwgt4/fXX3U3cA72UeP/kk0/GEUccASXo777G4N2fgz9+EfprK4L/D1bJ97q3qeAJ7diIohThRUqIqKArKzKz+k5UfWd0WrR5jJeXIVB3N2C0faUqTQgIAQcCiSOQuGClU9DTpUT0hLATAkJACAgBISAEhIAQGLgEbDI3K2ebGVhFKgO7wfug0ZD9Wa2nE3CxWRQKIGoGcVPW7fkWgk0Al4K0p2EYAdK00QZzPgHpZg2DsoMYl9dX+ZXo3LaJoL8jlniF9A5Z5NWkHfZI/YEJ5xCRD4yjTava7lG8dpi9iFfQn5zlm0oEJSIPVxpQ6ulXNKCCgV1gOr5V55vtgk7c3uwoZ7kZjGdBWAui9/cHxEzUwJMYQZ2JXVaGqOJoh/uozHwb4H+C0faFlUZDwJjGwFTqqOGyzYjfW4J+pV0KVwuw+G8Q8LJB+DsZHMwooe49G+wDIdXyXLGtftBZQb9D4ErwORfcOyCoYwLhBAa+aeFpPiIGEWbWr/Ors2bbIqtFBHV+lSBex6wdrRFvq1/n/415cDyCfjXOVB3jMNM8EXyD9xWkxPTjLMZGrS7RG2fFLpjMrtKL2/sp/YRAXyYggv6+vDtiW78k0FviYQVnlhIQ63qpJVO8G257QfhpeU3xX9xk7M5NL7gdgCq3FG4tYOPi8rolUVPCXZw2d4yXDPVjmTmTfczM/m4csOuTmZnpHaWPexCg7zrM4ZjF3ZfsG9ri9fxp/w/m37N84IthDu8E45ryuhJVMcExQjI8SSjTudozc4RsTJeVeL7Fq1+22iZK3Tw4DkE/goEMw5pUtnsVyBCuThDTFtWBgX97dS13WcPi910NiNLJOTgl6syqRJhK2/blcC8mvrSipiTix6LevJM5GQVfB6OUANua0zYe7WXGYiLMAxD8xb2rgv6cjPxLiEmVuQu3hsQk/aJogSBu9jA3o+AHoQofwe4qejypVZ9trj7QHwT9wWCWtPwfEdH/WgJz3GD4hA3kVtQX22ZzmJFe+DMGq3nbW09VJHFjrPQRAkJACAgBISAEhIAQEAJCoP8SYOYbVHYzOw/0unugv7Sk/zrXjyyno76OhGl/Arzh6tLOxn/wwQeora2FEvj3dBs+fHgwC/+ECRNwyCGHgKgbv+Zv3gne8gr0N9fBeGMdYEQk3upW97RTL4A3+9dOc6rkF6cTUYcqjp0xgJlVpjcl6Lgo2nj+9D9oXf0zYJ9jPo3OLC9jhMCAI+CdfAu0U6bY+VVDRO3ZBQec4+KQEBACQkAICAEhIASEgCJAqdl51zP4TouoNhadHcw0v7FqSdQKbMnJvqE0nO8HSIn6XZedY2C3xvhhfZX/79G0GyLo77hNnRHSZ0wpOCZg6GofzZURYu2/er2ZQDfWVy5RVRg6fIHSGTvCC8Yr6LdZy2q76wzj0ZzOzJwxusWb8DiAXDdwQn2q0CbuD4uqY9qSnJU3g4jVOqPiWEd1/UDTMKturX+jdVxviLRNa3b2maKm+D+v5plRs7b4Q6sPnRX0q3miBK5EQ6x0JErHdGp7J8KChnV+tTe2zUacb+kXmbE+XkG/mjBUdUAl/G2vruLyrGwg8sytX1fsWJ60N86KzR1XjxDHbP4ufZNuQqBPEujGb/r7pH9ilBDodQK9KR5WzikherNXu4aAm6NkLz/AgfGyRnTN8tqiDW7h5KblZYM0VeYnnOLrJcNDWSuqiz6PNUdEMADhvvKa4h/GGtfZ15U4POAxygn4ms0cjoL+IEufz9O6yZtnECuR+xExbSA8A9a/Y834H2tcbkbBMWC+GyBVhiyGkJ53MnBbUsC43yycdlojHkF/p3wGAgA/2NLivWnNs080xfLV7esXZfrGJ+ia+lAei8leJtyR1Kr/scWr3dcheMPhbPX2nVT7SwYeZcLkqP4zXtOIrmKmXUyGKksYLP3eFUF/8HmQ4FlqLi1GhFvLaopvcbsXTv1mZuafaeikPjyG3+A3aRpNXb6hSAVXBFs/EfQHMU/PKPyWZvADoOjZ+UKu6QCXgehH5TWRHwTD/udkFOQQY5npXusMvrSitqS4q/xlvBAQAkJACAgBISAEhIAQEAKDiwAzqwxhb5pKFR8AsK8JLYtmAy27BxeUg+QtHfk1JEy/O2amfmVeIBAIZup/6aWXoOvdl+VdCfZPPPHE4P8OPfRQJCS0J5DrOhWjFbz1PRjvbID+n1Kgudu+7olpGw0/HAmFRUCiubhnh2EXEVFENcaYEzt0YGb1e4jKanZTtDl412YEVv4PeGtbwjVpQkAIRBLQJnwD3tz7ndCcSkTqv2HShIAQEAJCQAgIASEgBAYwgeTJc7KI6WEAJ8VwU5V6W03AD+or/R+4QaK0Gx9t40sIdDeAQ2ON2V8NYCMICxor/f+J1VcE/R0JdVZI3xZ4gR8zcGOUDOXmxV5n4h80ritVmoOI1lk71ETxCvrVmLQps881DE1lTrcTOMcU0cc6Z+HXg5yG4U4QromhD9KJ+A4P0WMBA0+bvhN0ZUtqtu9YBh4IJTKIFQijvrRaQeT5gZNQuzdE2laGydm+r4Dx2P5KHxNd8G0G6NHEAN9QXe3fZXumsufMYpASsYdafALw1MkFRzHr6hmnkkNEY9pMxL83dtGd2nB6iMGXta8IfqixsvTqKP5QcrbvBgJ+a38+ukfQ33ZP3J8RFSBFwJ28G39qbPTvjbYfvXFW7AIfmOjOxnVLzMmJXRwb6SIE+j4BEfT3/T0SC/sZgd4WD4fx+DJ9I5p17wyN+TIGvgpqj9ZUNdhVFvVahvG3pPH8jN/vj+sXxemZhYdrOqs31V9V6xFwf1lt8XVuMtJbggF0JsyqqCl2LCfUHdt94bmXjExIDFxJIJV5/oS2Nz28E8Cz5KHvlVUXvxdtHZW5fvPQnVNJwzw2OMOG5TpA/3N5rf9VNwyc1moT9qtqAjw9VPJ7aKjvFwBeZ9CDSZ5Amd/hzafdvPEK+sNzdPAZnALGeNObxaA9YJRoSYlPLK/6h/p3TzTKTfedDniuBTAVwDEhG9Sbw9eYeZEnKWlheH2bTPS2gSYH6U5SblrBOUz4IQEqVVW4dNUXTHiOGH9PDOirVJDGjJS5Z7EnKOg/PHS/FpbVFltLCLriPSNt7kRzcACALZqHs5ZXl7zsaoIonVQFjNHGkYuZ2dfezRJE0Y8E/UEX1BdBzZ/SeQRNVfVQ5RiPO5C1P/jMeAPQVoH4b9GE/OZ79OmwplsJuF79jYF7xu8Z+etHNj7Ss+kMu7q5Ml4ICAEhIASEgBAQAkJACAiBPkkg9PnLNhW/8d/lCGz4Q5+0eyAaRaOPhcpGTUec5so9wzDw7rvv4uWXX8bOnerjZfxt7NixOPnkkzFu3DiojPzd1xi85wvwxy/CeGkJjM3/7b6p45zJO/0eaMec4zTq70T0nTindNU92t1qn6B1LwJVt8F4p9rVnNJJCAxGAgmXLAGNOtrO9T8Q0c8GIxPxWQgIASEgBISAEBACg42A+r314x2USgZfyUAqAPUGUSU1NED4BMxrGXRPY6Vf/V4dd0m7M3y+xDHbeBqDLgeQEv5NHYDSvHwEcFW884ugv+Mp7YqQXs2Umekb0eJVGoLgHn3ZukcE1LNGD08YxfXRtEpdsaMzgn5le5sQmW4gsI8R1Miotn2/dqBKS0r4Xt2qxdu6606nTJp1HGueHxDDB8KxIYF4M4APGVgOA/c2rvd/3BVxtLJVrUOa5yoGLmbgxHCwRUig/Q4Bq9jQH2pYv0zpyBxbV+xIyZ5zE0C3HZg8LiG9ErifSYASwaskmko3FC6dqfbmTQYtSQp4Hq+OkYS2Kxn6TWBC9vD1IJoCxlHte0d4ixmLkgLev4VtSZnsm6+CEkzjX4UWyGxYu1xVoXRqlDxpTjJp9CsG0kJ71vYMNfjPDVWlvzcP7EyGfvP49jNCmA7GyVa+KslrYoD8ToESVid66axQSlbetSBW52o4g5cmBQJXVleXqTMhTQgMKAIi6B9Q2ynOCAEhIASEgBAQAkJACAgBISAEhIAQEAJCQAgIASEwUAgwc4P6fdHOn8C6X8F4s3KguNov/PBMvByec6+My1aVtb+pqQnbtm0L/r8S+O/atQs7duyApmlITEzEqFGjcNhhh+GII47AmDFjMGTIEKis/N3WAvtgfPY6+K1K6P8xJSbrtgXin0g7IwfezJ87DVRl0k8noh4rQ8HMZ6lsdCGxiaMD+nOPQH/BsTJ6/I7LCCEwgAh4vn4pPMnft/PoCyIKJi+RJgSEgBAQAkJACAgBISAEhIAQEALuCaRN8U00dKwDYUxo1Dsej55W+9SyTe5nkZ5CQAgIASHQXwl0468C/RWB2C0EhIAQEAJCQAgIASEgBISAEBACQkAICAEhIASEgBDoewSY+RsANtpa1roXrf4F4O2uqtX3Pef6qUV06AnwTv0daLRKENZHGzO46WMYHzwD499F4Ka+9ZsvHTIeCQVPAAnhYpURHLOIaH1P02VmJThWEQ4Z0dYyXluFwPrbe9ocmV8I9DsCNHQMEhascrI7n4hsq8z0O0fFYCEgBISAEBACQkAICAEhIASEQC8RSM6aM42IlgFICC25YYQ25OK1a//ZY0kPesk1WUYICAEhIARcEBBBvwtI0kUICAEhIASEgBAQAkJACAgBISAEhIAQEAJCQAgIASFwMAgw86MAvm23Nm97F63+7wCBfQfDtEG9piflGnjOmtt3GDTvgrH5ZRivr4Hx5rq+Y5eNJQkzHgAd9XUnGx8gomt60wFmfghA1NILxvsNCKz6SW+aJWsJgX5BwHvBHdBOyrSztZKIJvcLJ8RIISAEhIAQEAJCQAgIASEgBIRADxDIzJwxuiUh4fiGdf5/uZl+4sQrEoaM2f43Bl8W7s/ghxorS692M176CAEhIASEQP8nIIL+/r+H4oEQEAJCQAgIASEgBISAEBACQkAICAEhIASEgBAQAgOUADOPBPAfAMfauWi8VYXA2psHqPd92y0aMRbeybeAjjyr9w019GB1BuPdWugvlQB7t/W+DZ1Y0fPVPHjSrnca+T6A04io1yNUmPkqAH8G4HUyjj95Ea1rbgSamzrhuQwRAgOTgHbsefBO+5OdcwzgBCJS91qaEBACQkAICAEhIASEgBAQAkJgUBE4w+dLHL0VD4Mwk5nmN1YtKYsFIDXLl8+EhQCSQn13EXBhfaW/LtZYeV0ICAEhfPIcMgAAIABJREFUIAQGBgER9A+MfRQvhIAQEAJCQAgIASEgBISAEBACQkAICAEhIASEgBAYoASYOQ1ArZN7gafvhPHqigHqfd93iw47Ed7Jt4EOPaFHjeV928GfvATj1QqojPH9rdGoo5FQsAjwJDqZnkpEB80xZj4fwHIAY5wM5F1bEHjyRvCWV/sbfrFXCPQYgYR5y0CHjLeb/04i+kWPLSwTCwEhIASEgBAQAkJACAgBISAE+iYBSsn2qc9Cv9n/Pw1AMxHuSGjFn6qr/btsTKaU7LxZQLBK5yjT62XbxyD/Fb+/pW+6KVYJASEgBIRAdxMQQX93E5X5hIAQEAJCQAgIASEgBISAEBACQkAICAEhIASEgBAQAt1MgJnvBPBz22n1FrQu/S7487e6eVWZLi4Cw4+A9+wF0E7MBIaMjmuo/b62gre/D+Ptp6G/5Ada7H7z7foyvTIDaUiY/VfQ2NOdlruLiH7aK7ZEWYSZjwewRlUKcOymtyJQfw+Ml5X2X5oQEAKes78D9T+b9jmAo4ioVSgJASEgBISAEBACQkAICAEhIAQGEwGbbPtgYDcBT4KwEga3VSckfAmgeQBOsvB506vhgpq1/ncHEzfxVQgIASEw2AmIoH+wnwDxXwgIASEgBISAEBACQkAICAEhIASEgBAQAkJACAiBfkGAmasBqCzikW3fDrSu/LFkDu8jO0kjj4LnrEugnTwJGGJOrhbFwMA+cNMn4E0vQf9vOfjz1/uIN103w/ONefCcd7XTRK8RkaPSv+urxzcDM48EUAng7GgjjTeeQqD6d0CgOb4FpLcQGGAEaPgRSLi83MmrOUS0dIC5LO4IASEgBISAEBACQkAICAEhIARiEaDULN+3DcK9BAyP1dny+hZNM3Lq1i59Ns5x0l0ICAEhIAT6OQER9PfzDRTzhYAQEAJCQAgIASEgBISAEBACQkAICAEhIASEgBAYHASY+VAALwA4wcnjwFM3wXh7/eAA0l+8TDoENOxw0PDDgOFHgIYdBoDBzTuBfU3gfdvBn78JtOzuLx7FZScdegISCp6INuabRLQxrkl7uDMzjwCw0jGAJrQ+f/E2AmtuCAZiSBMCg5mA9+K7oB2XYofgKSKaOpjZiO9CQAgIASEgBISAEBACQkAIDF4Cqdm+Yxm4F8B0AJ4YJAwAqwn4QX2l/4PBS008FwJCQAgMXgIi6B+8ey+eCwEhIASEgBAQAkJACAgBISAEhIAQEAJCQAgIASHQzwgw85kAGgEowbFNY+jPPgJ948J+5pmYOyAJaB4kzPk76PBTnNy7jYh+1Rd9Z2b1Q/sdAH4W1b7WPQisuxXGe7V90Q2xSQj0CgHtxPPhnXqn/X+UgBOI6P1eMUQWEQJCQAgIASEgBISAEBACQkAI9EECmZmFh7cm6HOYuQDAlwEcrsxkYDcB7wAogaEvali/TD479cH9E5OEgBAQAr1FQAT9vUVa1hECQkAICAEhIASEgBAQAkJACAgBISAEhIAQEAJCQAh0AwFmvhDAKgCO3+8ab1YiUHUbYLR2w4oyhRDoHAHPOd+D55sLnAb/e38WfJWdP9C52XtnVOi+lQA4JNqK+otPQH/mQYBVQj1pQmCQESANiQtWAkNG2zl++/57ftMgIyLuCgEhIASEgBAQAkJACAgBISAEhIAQEAJCQAgIgbgIiKA/LlzSWQgIASEgBISAEBACQkAICAEhIASEgBAQAkJACAgBIXDwCTDzZQAejyrq//A5BFb9D2DoB99gsWDQEaDDT0aC73GANDvfWwCcRUSv9gcwzHxCKIjm9Gj28qf/QWDNDeC92/uDW2KjEOhWAp7zrobnG/Ps5twE4Oj91Tgk2qVbictkQkAICAEhIASEgBAQAkJACAgBISAEhIAQEAIDiYAI+gfSboovQkAICAEhIASEgBAQAkJACAgBISAEhIAQEAJCQAgMGgKhMt2LAHicnA6s/imM9+oHDRNxtI8Q0BKQkL8QNOZ4J4N+QUR39hFrXZnBzEP3i5L/BmButAG85wsEnvwFlLhfmhAYTATokPFImLfMyeUZRFQ+mHiIr0JACAgBISAEhIAQEAJCQAgIASEgBISAEBACQiAeAiLoj4eW9BUCQkAICAEhIASEgBAQAkJACAgBISAEhIAQEAJCQAj0IQLMPBOAo4JSb/wL9BeV5l+aEOg9Ap6Ua+A5y1H3/hwRndt71nTvSsx8DYA/x5pVr78P+r+LY3WT14XAgCLgzf0ztAkT7XxaRUTTBpSz4owQEAJCQAgIASEgBISAEBACQkAICAEhIASEgBDoRgIi6O9GmDKVEBACQkAICAEhIASEgBAQAkJACAgBISAEhIAQEAJCoLcJMHMGgKUADreuLYL+3t4NWY/GfwUJsx52ArFv/1n9ChG91Z9JMfM3Q4E0x0Tzw3i7GoH1vwVa9/Rnd8V2IeCagHZyNrxTfuPU/xgi+sj1ZNJRCAgBISAEhIAQEAJCQAgIASEgBISAEBACQkAIDCICIugfRJstrgoBISAEhIAQEAJCQAgIASEgBISAEBACQkAICAEhMDAJMPPdAK63eqfX3QP9pSUD02nxqu8R8CQiYW4x6JDxTrZdT//P3nkHxlFcf/z7dk9ywRibZkw3oQRCCXHAUUVYxTZgSbZ1KgZTkvwoCSGQUEICqSSQkASSQCCEBNNs2SdsSQaMbdkIy5IooYMJoTfTccFN0u2+n+d0J6329u72ivqbfxJ0M2/e+8zs+vb2+94Q/WXgOR6/R8y8J4BFAAqijebN78H/8FXgjW/HP4mMEAKDjYDmQfq3HwbSxzh5/ksi+hUzqxM6jgJwAIAvACiRfzMRbRps4Yq/QkAICAEhIASEgBAQAkJACAgBISAEhIAQEAJCIFUERNCfKpJiRwgIASEgBISAEBACQkAICAEhIASEgBAQAkJACAgBIdBPBJj5NgAX2qf3P/YHmC/X9pNXMu1wI+DJvRzasbMjhd0MIIeIeKhwYWb1juWXAK4FEPl9i78N/tW/hvnGo0MldIlDCEQkoGdfCv34cqfP1QkdfgCOan8A9wK4kYheFLxCQAgIASEgBISAEBACQkAICAEhIASEgBAQAkJguBEQQf9wW3GJVwgIASEgBISAEBACQkAICAEhIASEgBAQAkJACAiBIUeAmf8N4Dx7YP7Vv4H56vIhF68ENPAIaAdMhqfkb5Ec2wbga0T0zsDzPHmPmHnarorjCwGMj2bNeMEHY506TEOaEBi6BGj8JKRV3Z9ogErw/xsAvyMi9f+lCQEhIASEgBAQAkJACAgBISAEhIAQEAJCQAgIgWFBQAT9w2KZJUghIASEgBAQAkJACAgBISAEhIAQEAJCQAgIASEgBIYyAWZeAKDKHqN/5bUwX189lEOX2AYCgbTRSKtaABqzbyRvzieifw4EV3vLh11JNQcDqAPw9Whz8CevwL/8KvC2z3rLFbErBPqFAO13HPQTz4RK7kH6bsn68CyACiJ6LVlDMl4ICAEhIASEgBAQAkJACAgBISAEhIAQEAJCQAgMBgIi6B8MqyQ+CgEhIASEgBAQAkJACAgBISAEhIAQEAJCQAgIASEgBKIQYOalAErtXZRw2HyrSdgJgV4l4Jn6M2hfPT3SHGuIKL9XHRggxpk5HcAtAP4vqks7t6DjkavBG5RmWZoQGLwEaOLx0E88q1PEnzYq1YFs3HXyxVFE9GmqDYs9ISAEhIAQEAJCQAgIASEgBISAEBACQkAICAEhMNAIiKB/oK2I+CMEhIAQEAJCQAgIASEgBISAEBACQkAICAEhIASEgBCIkwAzPwxghn2Yf9mlMN97Mk5r0l0IuCegHZIBz+l/ijRgM4BjiGiDe4uDvycznwNgfqxIjMdvh/HMPbG6yedCYEARoAMmQ//6XGgHnAh4Rva2byuJaFpvTyL2hYAQEAJCQAgIASEgBISAEBACQkAICAEhIASEQH8TEEF/f6+AzC8EhMCAJVCaU3Ulg38fcpCAu2ubqs8dsA6LY71KIHw/0FW1TQv/0KuTinEhIASEgBAQAkJACAgBISAEhIAQEAIuCTDzowDy7N39dRfD/OAZl1akmxCIk8CIsUibuxA0anykgfOI6L44rQ6J7sx8HIA6AJOiBWS+2wr/yl8A7VuHRNwSxNAkQAeeBP3rVdD2VyL+EUkH+coG4LVPgIP2BE48OKa5S4jobzF7SQchIASEgBAQAkJACAgBIdBHBDILyq4B6Dfd0/HCloaauX00vUwjBIRAPxLILChbAFBVyAUCz2luqFnSjy4lOjVlFHiPJfClICoCY38AGgADwCsmtPLHGxa9Esm41+vVP9hMWTD5EgCn7Dqxcu9g3zYAj6f7PWWNjQs/S9Q5GScEhisBEfQP15WXuIWAEIhJQAT9MRENqw4i6He/3DOmnDk2Pd24mAmHaEwr0/bz1/p8PvWlX5oQEAJCQAgIASEgBISAEBACQkAI9BIBZl4HIMtuvqPmu+BP1vfSrGJ2uBPQsy6BfkJlJAx1RFQ6nBkx8x4AVELDGdE48JYN8D/yE/Bnrw9nXBL7ACNAB2dA/3oltIknAHp60t69vxGo+Q/w5JvA9vZuc+NGA+dmA3lHRZ3ia0Qk/5glvQpiQAgIASEgBISAEBACQiAVBETQnwqKYkMIDE4CQ0HQn5fnHdPuodsBVokJSsRvb5vZRFHrGp/jsa9ZhZX7MxsLgkJ+p4V8h01kta7xfTA4V1m8FgL9R0AE/f3HXmYWAgOWgF247MJRA4SPwHhnV+WpBzQPLaltrH4HALsYO2C7iKB/wC5Nvzgmgn532L0Z3lEdHn0hAyXBEQYDF9c3Vd/uzoL0EgJCQAgIASEgBISAEBACQkAICIFECDDzfwBMto/tWHQ2+HMRCSfCVMZEJ6AdlgfP9N9F6qQqcB1DRJ8KR4CZrwYQEVaIkX/Nb2H+9yFBJgT6jQAdktVZiX+/4wA9LWk/PtwMrP0fsPRpYGdHdHOZhwNXzojYZwURTU/aITEgBISAEBACQkAICAEhkBSBrIKy2Qx6IE4j6vnwQwKvYE2/+4A9zFcGezE4EfTHuQOkuxAYQgQGu6A/I8M7CqOxiAgzoyzLex5Nz1q7svo9e5+T8rz7pel4BIQTooxvNdLSpz+x/P4tQ2jpJRQh0CcERNDfJ5hlEiEwuAgkIOi3B6gqcT8OGOfXNfkGbdUcEfQPrn3b296KoN8d4dk5Z0004G8C8JXQCAYe3KKP9DY2zt/pzor0EgJCQAgIASEgBISAEBACQkAICIF4CTCz+g3maPu4joVV4I2q7oI0IZA6ArT7RKRV3gukjY5kdBYR1aZuxsFviZnV8eM+APtEi8ZcXw9/058AI4b6efAjkQgGAgHSoE3KhXZ8ObT9vgZoyYn4mYENm4FHXwEefD62iN+O4OxMYHZYalpXr68Q0ZsDAZv4IASEgBAQAkJACAiB4UogQUG/HderIL6kZVXNqsFaJFIE/cP1CpC4hQAw2AX9mQVlPwDoZltl/jYmrAGwghhjQNhTS0+7bt1DCzba1pwyC8pvAfh7tr9vYfAjGmmPgvkQEH1pbuWbWlt9O2TPCAEhEB8BEfTHx0t6C4FhQSAFgv4Qpx0gXFG3tvrvg/FBTAT9Q3O7OwjONxJrhbXrFjwdLeLhKOhP5BqYlX/2XtzevpKBb3TxJPy1bm31D4fmjpKohIAQEAJCQAgIASEgBISAEBACA4MAM78B4DC7Nx33zgZ/+dHAcFK8GDIE0srvBu19RKR47iKibw+ZYFMYCDPvD0BVs/xWNLP82WvwL/8J+MsPUzi7mBIC3QS0w/OhH18B2vdoQNOTQhMQ8W8CHv0vsOw5oM2flDn86zxgrzGONm4loouTsy6jhYAQEAJCQAgIASEgBJIhkCJBv3LBBPEtm8bRFet9vvZkfOqPsSLo7w/qMqcQGBgEBrOgPy+vdFy7J20lgJO6aBJaCLq3eVX1hliEM6dWfAWa+SiAgyx9F6X78d3GRt/WWOMHw+dyfx8MqzS0fRRB/9BeX4lOCCREwEHQ/zKDbiBweHVtpn1Z4xM0E5OY+FsA7W6b1GDw1fVNi/442ET9iYiZEwIug/qUgAj63eNO9BoozaqYwTr9E4z9ADTpuj5vSeP977ufWXoKASEgBISAEBACQkAICAEhIASEQLwEmFm9dJloH9cxfyZ4++fxmpP+QiAiAU/u5dCOnR3p8+fVS0EikvLyEQgxswfAnwBcEnWbtW+F/5GfwXz/KdmNQiB5ApoHARH/cWWgfb6aEhH/+xuBhvXAIy8mL+K3Bjjnm8C8DMeQt6t/54hoS/JAxIIQEAJCQAgIASEgBIRAIgQcBP2fg/nnu55vvrDbI00bxyYmgwKJzZkAxoXNyZi/aU9cMNhE/SL4TGT3yBghMDQIDGZBf3aRd7JpYBUI44Or8bmma/nrVixSv+fFbFmF3mJmLLVU939V141Tm1YsGTIVKeT+HnMbSIdeJiCC/l4GLOaFwGAk4CDiXZOmGyW+GNl03gzvqHbdcx7IvMEm7P+ECdPr11Y/O5h4JCpmHkwxDkdfRdDvftXlGnDPSnoKASEgBISAEBACQkAICAEhIAT6mwAzq5fnoZcxXe60/2sa0PZlf7sn8w8RAtqkHHhm/D5SNGqjHU9Ebw+RcHs1DGYuAzAfwG6RJ2IY/5kP46l/AWz2qj9ifAgS0NKgH1EI7bg5oH2OBCj5SvzvfgGseAloeBloN3qH2ZiRwF3fBtKc3f0REd3UOzOLVSEgBISAEBACQkAICIFYBBwE/e+wiazWNb4Poo31er36ho00h8F/A7CvpW8bQGe2NCxWJ5kNmiaCz0GzVOKoEEg5gcEs6He4hz82Rht5+sqV925zA8p+7yPQPc0Ni89xM3aw9JH7+2BZqaHrpwj6h+7aSmRCIGECiQr6QxOW5FZmojMjr+tBjIBbapuqVdUpTtixPh4oYuY+Bt5H04mg3z1ouQbcs5KeQkAICAEhIASEgBAQAkJACAiB/ibAzOrFy2i7H+3/yAOMQXd6fX/jlPkdCNDovZB25iIgLWybhXrPIaIlAs89AWY+GkA9gMOjjTLfexL+lT8H2qQwuXu6w7Snng79qOnQvjYLtPcRAGlJgTAZePfzoIh/PdDRSyJ+u5M/yAfyj3F0XZ0CejARDZr3DEktgAwWAkJACAgBISAEhMAAI5CooD8URnZ+xZEmmQ8COMIS2mrehpmtrb4dAyzciO6I4HOwrJT4KQRST2BoCfp5YUtDzVy3lBzufde2NNRc53b8YOgn9/fBsEpD20cR9A/t9ZXohEBCBJIV9AOg0uzKXzPhGosDL5g65S9rXPhZQk71wyARM/cD9D6YUgT97iHLNeCelfQUAkJACAgBISAEhIAQEAJCQAj0NwFmdhQ3tv9dnWovTQgkT0A/zgs957JIhm4jou8lP8vws8DMqkL/AgDF0aLnbZ/C/9AV4M/+N/wgScTRCXhGQv/qDGjHzALtdVhKRPxvfQYsfxFo/C/g7yMRvzXIA/cEbjkzYtglRKQSYaQJASEgBISAEBACQkAI9DGBZAX9yt3MgrLzALoTQCj79FNo2tSWlYte6uNwEp5OBJ8Jo5OBQmDQExBBP/2mexFZBP2DfkdLAAONgAj6B9qKiD9CYAAQSIGgH6XZcyczmassR71vJNYKa9cteHoAhOjKBREzu8I06DqJoN/9ksk14J6V9BQCQkAICAEhIASEgBAQAkJACPQ3ARH09/cKDP359ZPPh/7Nc50CfXaXuPYbQ59A70bIzD8EcHOsWYy1f4TxkhyEEIvTkP88bRT0r57eWYl/z0lJh6sq8b/1KfDwi8Bjr/aPiN8exPVzgKP3dwxtNREVJB20GBACQkAICAEhIASEgBCIm0AqBP1T8mYfqOt6EwiHhhwg8JzmhppB86Ajgv64t44MEAJDhoAI+kXQP2Q2swQyIAmIoH9ALos4JQT6l0AqBP0z86r21gxeDeD4rmiYiuvWLVwWK7rzJ5+f9vGoL6ezxhcR42QAe3WO4S8BehGMRdqI9PuXrr7n81i27J97vV697SP6FqB9n4CibttQtl4F4db0DmOpr9W3w62Y2Z68QMCaNN0o8TX6tsbyL3wOuqq2aeEfYo1Tn4c4kYZ5DM4EYz8AOgA/GK8TaAWT/466Jt8rCp4bm9Y+3jzvmDbDU0rgiwA+DqDdg59/ToxnTKJ7Ruj+Wjdx2uamkhzv0cSe8xk8DRQ4UtyTItthYZZkV80EcVwVmwjh6xBtrVSSgB/GucR8tiUeP4B3AKxi07i5vtn3arxroPqX5FYeBNAFMHmOxbaqi/UegEaGeeeI/fhxn8+XVK0std4dhl7HwNQ4/HxDhydnSdN9H1rHlOZUzt/1DvCcWNd+tGtnxpQzx44YYXiZ8e0e+4/xMRPWAOatEeKmkuzKk5nwQyLkWq4LdUTj2yBaAvA/6tZWK35xt75aj7gdkwFCQAgIASEgBISAEBACQkAIDGsCzDwGwJdhENq3ov1O9fOHNCGQPAE96wfQT6hyMnQZEcUUoifvwdC3wMzqSI0aABOjRWv+bwX8jb8H/DuHPhSJsJtA+m7Qjz4D2jEloPFd2qeECRkm8KYS8b8ArP0foP57ILWsI4Arpkf06BgiUr97SxMCQkAICAEhIASEgBDoQwKpEPRnZHhH0W6oRadeI9hcV3mmjALvsQS+FERFYKgUUFXpX70rf3vXAQArGbittcGnqv3HpZFQWpIPNlMWTL4EQP6uhOtxQec2AXiNmG41t/Pi1lbfDreC/oyp3gNIQzOAQ4K23mETWa1rfB/EWrZw1rywpaFmbqxx6vNjvN708Rv5DAapd/ZTAOyTKk7Kfl6ed0y7h70AXcTAMQSok+dUU6yeB/judD/5Gl1oZuzx5OVV7d3mMc4lcLnNdhsIrxNjGZvG7S1rligtRsqaw5p2VR7Pzq840iDjQgKpk/XUw5jS5QT2HANLyDRudfJH7XVtNJUz8fcBHGHfUwDfljgn75i2NJpJzN8BcAKAvYMwlF/vE9DMGv3jgD242Y2WxGG/dcU/ucC7x0hgHhMuBAf0PSMAqCfITwGsY5P/3LqmpjXWNZeoED6Z60hd1+9/zlNIw3cAUtf1gcH1U7g+A/ByvPs10TgS2KxJ3+8ypnpPJg0rAezhfv7ue43DPd+FGXf388ypsw8hTb+QCTMt+yrh+0ikPdx5HWKuSfgRAUcF1/81E1qJvmPH+zxqxMMAsl0EFuri+j4eh03pKgS6CIigXzaDEBACYQRSIeh3FAfHFvRTSW5lOTP+Rp0PFFEafwmiX0/YNvYvdzx9R4ebZZyVXXGkqdHdYHwrqmXgTR30bQamMPj3ob4E3F3bVB1WhqwfBP1xcFIPEVwLosvcCpgDiQK7bfkhmH9uEfE7ImPgUyL8oG5t9eJYX86VAbdr0DkZf0nQfpa2n//vbh4wIq1pbwr60/z+v7V5tIsJuDYGKz8TfrXftrG/d7tfT8vz7pdmaLcAVGp5oHAOk/C4ZvI5S9ctSvjM9QEj6B9hzG7bqc8h4ptj7T9irGr3GGc/3Oj7SIEpzas8lP24B4ScGPeEAb8ebu5p0kcICAEhIASEgBAQAkJACAgBIRAiwMzqd5RPwojs2IT2u04TUEIgJQQ8eVcFhMQO7UIi+kdKJhEjCF7PStyixP0RG298G/6HLgdv2SDUhjKBEbtDP7oY2jFngPY4GKDkXusp0f7rHwMPvgC0vD7wRPzWpVSh3vVtYNxoxwX+BxFdOJSXXmITAkJACAgBISAEhMBAJJAKQb+Kyy6IBWILQL9VUHE0sXkvESbHYKOExg8T6Rc0r6p29cAUh+13mfjbxMgAelSpdhTbJyNETlDQT1n5ZXOZ6K8A9nTFCfh+c4PvXTf7LZAosIkuN5l/ahHxRxr6BTFf0ry6ZoEbLYlKEmjz8I0E+r+Y+ohOMXm9n/3ffXL10rgLgTo57CTobwP9bQT4NoAqggkRkWI1iPh3G8fRdet9vnYAlFHoLSXGnS7W4RMQz2tZVaNE1zFbMCHmRwxc7WINAMLLzOa81oYHno1m3EkMfcB4uv79jXwmgW6KEYcJ0MJ0P18YLYkjUSF8gtcRZRaWFYLp7wC+EhMssAWgyw8Yz/+OpU9KNA4XPnR1ieOeFPV+NxAF/VkF3oMZuBWA+tFaJWRFbAxsI+B63oY/q2SqePYwge7RNe0av2mo39jsJ4t+Ck2bStt2vCOC/nh2pvTtCwLJ/fLXFx7KHEJACPQ5gVQI+uOt0B8QkY/e8jsAl7n4ct7FhBmLR4w0zvc1+DZHA1WcVflN0lAHBDK03TT1ReC/AE4MdR4Igv6EOQFvglBWv7Y66pd0b4F3j7ad+h1EKHcDKdhHZfjeNGH72J9GE6uXZJcXgLT7Aewbh20w4Y79to292K0Q3m67twT9YLqBwYfFwcpg8NX1TYv+GOuBtTi38kQwagg4LA5WGxmYV99U/VAcY7q6DgRB/64qDC0AvQVwpdv7AAFPkZF2hkEdB8d5jQ/o9UhkDWWMEBACQkAICAEhIASEgBAQAsOXADMfBCDs5Stv/Rgd98wavmAk8pQS8BT8AtqR05xsnk1E96Z0smFujJlVtT/1W+mVUVF0bId/1a9gvt00zIkNsfBHjIV+7CxoXz0NtIcqHpjcqzy/CbymRPzPAY+/ObBF/PaV9J4EnOlcnme7OsmCiLYMsdWXcISAEBACQkAICAEhMKAJpELQn0iF/oz88lIinh9flWm8q2mYvW6l7+loULOL5kwxTa0+Dh1DoFI8GF/rtutcPT9BIXLAbLyCfiW2H7eJbwTTxbFEsjYerjjl5ZWOa/ekqTVwzPSPwNgE8S2bxtEVQaG7Y7eswsr9GYYPHD2x3WHwax4N09au9L2V7IUTJuhnzGfCyQQc49K2ErXfesB4vuz9jbiCgOvcah4AfA5cuHCDAAAgAElEQVTGzJbVPlXlPmI7OX/WXh54FoMw1aVPoW6bmenc1tWLlbDZeQ0KymYz6IHQh0T8G1ZV3ePZT4z5m/bEBZHWOlEhfLzXUeC0jY34ya6H6V/FsQYqdFf7NdE43K5ZKu93A03Qn1lYVgQO/IYYl24MwGNE+txoSVoO/z6tRufpIU6/KgSq7GttbVtE0O92Z0q/viKQ3K+AfeWlzCMEhECfEkiFoN9etV4dVUSGVljbsuA5ezBKpP7RbltuIcb5PT5j/JeJ7iHwa+rvDDqCmM8G4avWfgy+ub5p0Y8iiaRnZ849xNCNhwHq+UWb8AFMfpA1BN54kYkcaHQGGAc4AR8Agn4qzqm4nEDX9/zSyZsAqgahEQyDCHswQ51/nmfrt1439NOWtCxwPHpMifk7duo+JhRa4jdAeBYm3QXizkp/hG8COMvGyWDg4vqm6tud2BXneQ8nQ1dflg62fL4DoDom80FiUg+9Olj5rMTcFDq+TnV3Lbx2mjsv79yRexr+8aHPTMOcwLq5NHgUmto2m9ScOtJfCPXR9bYvfbbj3+zXBQCVWZ0eHLMD4GawtrSTEx0H4tPAgYQQ9QI21DYSa4W16xZE/NGgNGfuyQxzme0LbA9WTDyCWDsDYPWwPMpif4NpUtGy5oUvJ3DToJl5VXulGXpaFyv2f48J14T+WyXQeMhzadd/G2R4Dtj5uT1DuTSncj4D6vi+zhbhdA6H+4TVbcV0BVhbpZgyeJIGms5ALgBPz3sA7iPwN7qvcd7EoAc1QiMDW4npZAYrxYG6d1jXY4um0fSljy2M+GDcj+uRwBLKECEgBISAEBACQkAICAEhIASGKwFmVsd2h53axpvfQ8f9qoiYNCGQPAHPjBugTVKP5WFtDhEtSX4GsWAnwMwzACwCsHs0Osaz98N4/DaAVWE2aYORAI0aD+1rpZ0i/rGOP0/HFZbfAF5VIv5ngSfeAkyOa/iA6TxmZGeV/jTrL3rd3l1JRDcOGGfFESEgBISAEBACQkAIDAMCqRD0T8mbfaCu600gHBpEZhJhVvMqnxLVh7WsfG8FE+4GMMLy4RaAa0DaozBNP2naOJO5ghA4yb3r2yMD6/1+5D8VPPHdbjy3yDvJb2IFAPW7irV9DNDDIF4b+CNTLsCqmvQE52Xud0E/ZRZ4f7pLyP9rm5g/jBMzz1X5ArZ+UYXxQTG/EoOfYonfJOAlk/BvMvnjTkxKAE/KvpWTuUuTcWlLQ83fnNgFEhE2Bp57S6PZBuEogOY5VFt/LN3fUdrYWLspmUswvEJ/pP1AfmaeQoB6XrdXft/K4PsIdJ5lv77BwHIieoKAMSabpxIoH8BeNn+fSvd3FEWKIyureHceNUIVMT3VmROe1DzadtM0TyTGmdzZz/oktUFj7dR1qxeF/X6o7Dlc258Fq/KrCuqqyOfzAJaA+Q0QqbinA+qkih5zdBDorOaGxYud1iJRIXy8gv6MAu9PCPitbY9/zOAFGmkNfhiveZiOY2j5AJ8FYKyVKcDfbWmouSvSfko0Djf7M9X3O3V97bXF2MvfoQcq4WuE6UyBkyNCrY5NfN/qmz4qbfu6hxZsVH9TCVgY1X3aB+l0CZi7i08Q/YENVieCdDUlkm9urv/SHm9mvjcDBKWFsu59t/cRZS7qte6wh6MhDwj6W9f4NuTM8O7tb+vSfiEsRqAHI78J49B98GmskxzcrLf0EQJOBETQL/tCCAiBMAIpEPRTaXblr61CYABP+Fmb8dC6zn/0ra0kt7ICjHt6iKMZP0mfaNxq/wdQZVK2f6h/H4QbLELmLdBwRt1j1WGlqPLy8jx7GBPUEVjftczpB/g36X7zRp/tSJ6A/Y915c8tALpE4Gpsfwv6i7OqCklj9QU9JOA2CPSXNL//Gnscyt+ZuVVTNWaV2Wg5lYDv3Kx/fFFjY6PftgxUkltxFTiQLBBqG5lwbv3aavWFqscrH2+Gd1SHx3Mdg39o+YL+LutGfn2j73W77dKcyr8qwX/333k962aJQ194M7x7tnt0dUx7mcXOJ5rO+UsbF72U7CU7O+esiQb8aq+EHq5iiuzVnA6C/qArXAuiS+rWVr8XzrSyHAz1Rd8quv9dXVP1z5ziUEkV7W26ehBWyRih9gTpqKxtrH7bPqY0r/JQNlANYIrls0UTto+dl+iJBtY5HO4Fd9c2VZ8baw2SFfQzcF9Hu/795U/cH1ZhSyWHwNDV6QUnOPhhEHBfW7t+icNYKskpLwI0da/pyvYl4JbapupLnBKCBtp6xOIunwsBISAEhIAQEAJCQAgIASEwfAkw83EAuhLVQyT48zfQsUi965QmBJIn4Jl5M7SDTnYyNIOIHkl+BrHgRICZJwFQJzIeHY0Qf/Qi/MuvAu9ISsMgi9CHBGj0XtCOnQ3tqOmg3ScmPbMS8b/yIbDseeA/g1jEbwdxSQEw1Xn3vw/gECKSTJakd48YEAJCQAgIASEgBISAOwKpEPRnFpSdB5ASlAYEpgA+ZB25rSvCdAbILphzmAltFSwn2zNjmQH/eU+uXvq53eusgopvMUwlDu8uNEj0h5ZVi1W17h6ah8mTz08bOX7TnQw+22JHCZdv4G34bauDlmTDF3QWE/8l/KSA/hX0Z00tm8EaqaKGoaQHldP7d2zDlfY4VKxOVbIJdM/OjeO++/TTd3TYuFJWofda5kC181DbDNB3WhoWq+T+HlwDAuDd8AcCvmdZ44hi8oz8sjOCRQJChQfbiPk7zatrFoTpVLxe/f2NdBmBVfX7rgQPAv2ouWHxTe52sXOvCIL+NiK6dP9x/E8H8S5lFJZXgvmf1FkFvEdjYBuYf3zgnnSnfaxipO2Gn3PnqXyh66CDmWe3rq550MnDzIKyH+wqjHmzpX/ENVDjs/LLcpgCe6JLPM1E17euWqwSP8JaJDE0AS+YwFmtDb4Xw643hzkA1LdtHF/msI+QqBA+HkH/lPw5x+sUuGeENCFRr4XgqQdLQIHCkqEWNbki0Thi7c/evN+F5o735A+7z+HXCV/b0lCjrseo7aQ8734eD1bbTrx4l6BVNDcsetw+OHAfGU2XE7HSVnVd60z4V/sX4y9y2l9RBP0fAvSLdH+7z03ij0OMC1saalSikjQh0CcERNDfJ5hlEiEwuAgkK+gvzamawwgIybtEzAS6qrZp4R/sJEpyKw8CBzKeQz/Ju6nGHp4wwFiw2fPROXah+qxTqjJMk9ULxVBGpRv7SrztEAMcxcz2KuMErEnTjRJ7hXenXRDO2pmTN887psPQ6xjdR2cx4Y79to29OJpwuyS7cgoIyy3JCY7CeIdK6TsINK+2aWHXkVp2/9XJCh+P3qLWuavUHxF+Vbu2+pfWvjPzqvbWDFbV+Y8P/n0ba+bM+scWPxrpypiVf/ZeZkf7g+Duo48i7aF4r65UCvpdrEHYXo22P8KTBjjqqQoqdofTD2JWnXfLrH8E/XTXhO27XxBtX0eu7B97bHFO5YVKxG9JRHnB1Cl/WeNClWHeow209XC7btJPCAgBISAEhIAQEAJCQAgIgeFHgJlPAvCkPXL+5BV01Hxn+AGRiHuFQNqs20ATnfLrkUtEYYU2esWJYWqUmdXvrErwEvUFIm//HP5Hfgol7pc2MAnQbntDO94L7Ygi0JgIxT3jcL3DANZvAOqfA555B+BBWok/WsiT9gFuqozYYzZ1ilSkCQEhIASEgBAQAkJACPQBgWQF/U4VmiMJySMI7mNWY8/KLz+ViVW1/zFBJO/B1E5tWbPoDSuirAJvtqqcbumnEkV/3tLg+51TMbjQWOcK2v0n6A9Wbn8YQHZXfIz5m/bEBet9vvZI2yJjalkmaaTG7RHs87mma/nrVixSldi7WsZU78mkYaWlXxsxzmle7VOJE47Nqep+JDF5RkHZbQS6MGSIwTe1NtT8OMoaUGZh+Q09qoQD62hH22lOVcHdXhYOgv4OYj6veXXN/dFsREgEiDk2KOpfwp2V7gONwbe3NtRcZJ/PYY3VqQdRq8grGw7JM8+wjsLWFb4vwuYoKJvNILs+KOb1FjYH423DMHKeaFyiErB7tESF8PEI+h3Wo3bTeFREuxay8yuONMlU+qVQsdTtGvj0dQ01jU5rn2gc0fZRb9/vuu5fYevsfO+K5Guigv6MwvLfEfPVFruvaaydEenEiGA/yij0XkKMP1sSWbYSU3Hz6nC9maOgn7HWD/9spwSwOGIUQb/bG6n0SwkBEfSnBKMYEQJDi0Cign5Vtb3No11MwLUAdR0DzcDzupFWtLTl3k/spEpyK78frIbf+QWVsHxEhzHHqeK8dezMXO8kjXUlElcVqlR7z8Na3gPrFrxp7VeSW/kXMFT17UCLQ2xPJbmV14NxlWVsvwn6S7LLC0CaqsSVHvTnFRCmOVSFtyOm4pyKPxPo0u44wpIGyF5BP1rVcusEDgkTYScxzMqtONpkUmsVKjP1hg5PzpKm+z6MduWU5FZdAObbY/GP9+pLlaA/2r7usVdPqThJM9UDLo0L/t0x/uL8qgnUxg0gHBvs185MJfXrFsascFeaW/lLZvzCMm/EUwDi4dUPgn5XJzGokzfGmRMXMLPXEo+rsXOy5x7mJ1M9eB0UHPsZGVphbcuC56xsBuJ6xLN20lcICAEhIASEgBAQAkJACAiB4UWAmdWR8p3HwFsaf/g8OpaGvQccXnAk2pQRSCufD9r7SCd73ySip1M2kRiKSICZlchBVYMM/UYY3tc0YLTeCuN5daijtIFAQAn3tePLoR1RANptn6RdajeAlz/oFPE/9+7QFPHbId1QBnzV+RCDRiI6NWmoYkAICAEhIASEgBAQAkLAFYFEBf3eQGV1PpNAqor6npbJPjHYLHxi9QNhpw5mT6s4wTRMpTMIVRh3FJzbHVfC2BF7blwARlnXZ4TzWlb55lv72oXkcC8Kp4yCsj8R6LJue/0n6M/I904ngkpgCFW4fx2mUdCyZsk7MRaVMgvKbwFYVdIPtrBq25RZ4FWajfMttu5oafCpZ9Oo6cQOCRNhYnIlaqfdUAugKGSfwHOaG2pU5f+ILbOo4liY5hoAoQesd9hEVusa3weuNrJDJwch+GrehplOJxz02EfTvIeTEfhNzvrE4mpsZqH3XDDusth7bIw28vSVK+/dZp0jt6jyIL9pNFs0Du95ND1r7crq96LFmxHu26fQtKktKxe9ZB/ncG1HvDZj+LaZTRS1rvGFFR5JVAgfh6BfXZvVBCrv3k9U0dyweHE0ToF7xviNNaqeZvc4/KC5wacKRYa1ROOI5kNv3+9Cc/dHhf6cabMnGoauEiaOCvoRM+El5K9TctAuTVVN2xfj59qr9Dvs4Ygng0S9vxSUXQPQb2Ld3xO918g4IRCLgAj6YxGSz4XAMCQQXpUaLzPoBgLvdMLB4ElElAHmAquQP9j3E4I2s7ZpQdiXNYeq8wYTZtevrVYPG7EaleRU/Qvg84IdDTJ5Zm3zIpVBHWinZ88d7yFT/feUUB8Gn1XftMjV2yy3Yua+qNBfklP5WwDWo69cC7ZnZVVlm1rglILAMV9E5NukfTg3dJrBGRneA3SPrgTOhwc5bSTWCmvXLYj5ItZhDcPE0bPzzjzQMAz1ABNKvnAlvA76lRFaT2J8tsnz0Tr7KQyxNor981QJ+gH8rK6pWmXnR20O8zkLyHMri4mhHkz1wDrFc9JD9tzJTKY6Nmx8YCxj1fbRabPsD3qxfLV/7vYaCB9XOZ+Bc7r+zlRct27hsrB+Nr8BuEr2UHZKcirV9aCui0Cz7+tIsRZnFe8ObfQyAk6Jtt+LB+B6xLt+0l8ICAEhIASEgBAQAkJACAiB4UOAA7/JQD0X9mjm+0/BX//D4QNCIu1VAmlzq0HjDnaa42gi+m+vTi7Guwgw84kA1O8sB0TDYr7dBP+qXwIdO4RePxCg3SdCO6EC2uH5oNEh/VHijrT7gRff7xTxv/BeDOVM4tMM2JE5RwI/nhbRvWOI6JUB67w4JgSEgBAQAkJACAiBIUTAQTD5OZh/DiCs4rcKmzWaAEZu8N2s/Ytx1Erv4QJrur+lYfG8WEJyNW9mQfkcgJWIV1P/rU4BaG5Y3PX+OmOad08yAr+jfCO4PCYI57as8t3rZrkcqlQ7VnCOQ4gcNq1b4W1WQdmNDLo8ZIDAf2xuqLnCTRzZBWV5JkgVlhwd7F/ftnF8WUgoOyVv9oG6rjeBcGjw84hibft8YVXlGRs1HYXrVvqsOhQnAfaPmhsWq8SPiC1Q3X4MCtnkoN/k98P/aDxVuO3G3a6pfdyUGWeO1TvalR6nS9sChwQSp2CyCiq+xTBXABgb/Dzpkwas8zj4FnH97PuNwYtbG2rUWWnREzeyinfnUSOsJ0SYRJjVvMoXpvtKVAifzHXk5joI3jN+uStd3lJEMyy5pctUonFE86U373fWed3eVyL5mkiF/sxC7zwwVEJV4H68S873VLq/o6ixsXaTm/VxSA6KcOpKz1Mm3O7hVN0L3MQifYSAGwIi6HdDSfoIgWFGwEHQnxABBt5kjSuXPbboKScDDpXb39J1PXdJ4/1hRy85jQ+v4N6z8ryDfccq/pGCcytm7m1Bf1HRvN1Gb+9YyoTCoK/tYPP0unWLG9wsjF1QbheK26v/M/AYzO0z65vrv3Rj334KAmzibQfRvzJbk+43LvC1hh/l5WbOZPqkStBPCDvpwNEtt/OFcXSZMKAmnZlXtbdmsKpOcHzQCdfC+Ggs3V4DdhulOb0v6E/UN4f96JjAMhDXI5l9L2OFgBAQAkJACAgBISAEhIAQGNoEmPl0AA/aozTfXgf/w1cO7eAluj4jkHb2UqhK4w7tYCKKWhWuz5wcJhMxs6poqcQp+dFC5s3vwf/QFeBN7w4TMv0bpkp4CVTiPywPNNpadDQxv9r8wAvvA0ueBv67YfiJ+K3UdA3413nAuJDMqCfSO4no/xKjLKOEgBAQAkJACAgBISAE4iHgIOiPZ7i172aAvtPSsFgVvAsTDDtXbo9daTs0gUMF9x5CaYfPP2Qdua0rfK+7Ccit+DsZIbIb4a3Skmw1dypBfqiYXQcziltX+5TAPGZz8K8HJ4fq/61GWvr0J5bfvyWmcaVwLyi7jUCqmn+gOVXfd6iM/y5Bq2huWPS4mzlS1cftmtrnC0tciBCnk58ZU70nk4aVAPYIfp5SQb+Db64F/YDzqRPJxJ+oED6Z68jt/ohHqJ5oHJF86e37nXVeN/eVaMzi4RSyk1VQfjeDz7bcB1wnHakxTglYTkkjycbW9e+HVOh3e9lIv14iIIL+XgIrZoXAYCaQvKCfvwS029vbteuWPxH5i7xdSA5EPwkgjCnhm2Bc1f2PPu6ubao+N/TfyQrV3QqGe1vQ7yAI/1Ajzl+6dlFKqg7ZEyMAqGr9t7rdwwyUEHBW9zqEC92D1c7VyQijuu3yJgbm64Q7PBPM//l8PsPtnMn0cyuwt88Rvh9SJ+jPyzt35Fhjp4+AM7rmJfwejP+4iXXXCRojd52g8RMAXwv2d33KQjT7bq+BcFaDW9A/UNfDzV6QPkJACAgBISAEhIAQEAJCQAgMTwLMPEclz9ujN99YA/+Ka4YnFIk65QTSv70cGBl6x9zD/J5EtDHlE4rBmASY+Ze7xC+WCnIOQ3ZuQceieeBtn8a0Jx3iJ0B7HQ79uDmgSaeARo2L34BthBLxP/cusPQZ4L8fJm1uSBkoPwmY+y3HkNoA7E9EjlVhhxQECUYICAEhIASEgBAQAv1MIAWCfgOgagL/tLnBFzHzOLNo1r4wPUq3cHQw5O0AXw+GK8E9gD1B9GsAoVMB3mETWa1rfB8oe8kK1d2Kv5MRIrsRpzrY/xSaNrVl5aKXUrFVsgq8FzPwty5bhBaY3P3fMSZhwiwClXd3C696nltUeZDfNNRpCUdZzBm7TnV41GT+C7bT6tZWX68fPed2Te0hi6A/rEK/Y+KG4paoED6Z68jtdRCPUD3ROCL50tv3O+u8bu4r0ZjFw0nZcbg+Ip7gEG1ee1IAEH4vSTa20PyJ3gvc7jXpJwRiERBBfyxC8rkQGIYEkhb0Ey6uW1sdUxBenFsxm5geSBVigl3QXzUTxF3HODFwX31Ttcr6i3okVMgft2Lm3hb0O5w0kJLq66E4S3Iqfwrgt6lbh3Chu9fr1ds/1q4A03UAdIe51AOYOpp9uUZ8X28K/AeioL84q3h3aKOXBY8aTMVSiKA/AkU3FfoH6nqkYmOIDSEgBISAEBACQkAICAEhIASGJgFmVon2YcfCm/9bAX/Dr4Zm0BJVnxNIv6AR0NOd5h1NRL3+cr3PAx4kEzJzQTChxzHbQoVhvFgDo+nPgySige8m7a1E/F5ok04BRo5N2uGdHcCz7wL1zwKviIg/Is8xI4G7vwOoav0O7WoiuiHpxRADQkAICAEhIASEgBAQAlEJpEDQf0dLg09VbI+q2QiKvJsBHJSiJekh6LfHweDFrQ01lbH8CvniVvCZjBDZjTjV4aSBHnEmyy6zoPyXAEdPIo9rknARrhqelV+Ww0RLLQkYVqsmCBuIsdZkXthbAn+3a2oPt78E/ZlTZx/Cml5FwHQARwBQRyo6aXGsLg+7Cv15ed4xbWk0E2yWEuibDEwgYLfY29Z5r6pxqRb09/b9zhqrm/tKNDbxCvpzps2eaBj6OgCHBe1G3INxzruwpaFmbipji/f+HnsPSQ8hkBgBEfQnxk1GCYEhTcBByL4mTTdKfI2+rU6BF+dUXkjALZYvh6+AMK1ubXXUo7aTThywORNL0G//PNYiDhRBvz1hAEBKBf2lObZq6rHAxPicELFyPc3MrTpVM/lWEL4a3QxvYsa/PJT2pyVN96X0NdZAFPQ7+JTkKkAE/REIuhH0D9T1SHZTyHghIASEgBAQAkJACAgBISAEhi4BZv4ugH/aIzTX18PfKPrGobvyfRtZ+vdaHCckInnP0LdLETYbMx8MoBbAiY6u+Hei/a4zgI7t/ezp4J2e9vlqUMSfDYzYPelAdrQDz7wD1D8HvPpR0uaGjYFLC4E851+W3wdwCBGZwwaGBCoEhIAQEAJCQAgIgX4g4CDojyogz5paNoO1gFB7RNBdV2LOjKnek0nDSgARE5fjDD+qoB/gMHFoNPtuxd+9Leh34JRiQX/ZAoCq4mQdpXtkkXRWgfdgBlTh0NMAOKfxdlrurN5v8i9a19S0uk3CiBWD2zW12+lrQX920ZwpJmt/BeObMTg5hTxsBP2dVe/16wBSRV9D959Y28Dyed8J+nv7fmcNuq8F/Q73QFf/BtgXys31mWxsoTndzBXHRpKuQiBuAvJDe9zIZIAQGPoE4hX0z8o/ey+zo/1BMLoOvCXGdbXrqn8e7cuzCPqBcNbhYvghJOgPXDyqWn/bR/QtQPs+gc8AKMobMP5SHYU3YdvYv9zx9B0dqbj6RNDvnqLbpBa7xbAkEabiunULl4X1y547mclUx+eND37mOlklUd9E0O9+/aWnEBACQkAICAEhIASEgBAQAoOHADN/D50vPXs040UfjKabBk8g4unAJZA2Cun/t9rJv61E0X7bGbghDUXPmPk2AKraZVgz1t0E4wXfUAy712KiCV+DflwZtEOzgXQXBfxieLI9KOKvfQZ4/ZNec3tIG560D3CTqpvq3LxEVDOkAUhwQkAICAEhIASEgBDoZwLxCvqP8XrTx23EIgClFtdrN41HxXqfrz1SOL0tcE1W+OlW8CmCfvsKRxZJh3oGK89/nwhVYBwYZcurZN6HifQLmldVb0j20nC7pvZ5+krQr3Q2H2zETwCoozgjVeL/DIA1k1/pQvd1k1CT6DURT/yJVraP9zrKKvBmM/BAMPawrcHANgI+t32gjt8b1/03EfQ7XVPxVugXQX+ydyYZPxwJiKB/OK66xCwEYhCIV9CvzBXnVJ1F4PmWL44bTJOKljUvfDnSdCU5lZcB6DrrOd4K+rEWsiS7aiaI60P9GLivvqlaZV9GPb4t1N+tYNguuCcg6okGVr/dCPpn5VYcbTKpN6YTg2Ndi55jMVKfl+RU/BMgVckv0KJU2HdjLq4+6qGj4wPtUNOjZWvA6cw81ekYNSbcsd+2sRenQtQ/EAX9xflVE6id1wI4MggwJRX241oMh85urwH70MEu6B+o65Hsesp4ISAEhIAQEAJCQAgIASEgBIYuAWb+MYA/2iM0nlsAo0UdqihNCCRHgEaNR9p5DzkZ+ZiI9kvOuoxOJQFmVpX6S+w2ecsGdNxXlsqphqQtmngC9GPnQDs0E0gbnXSM29qA/7wN1D8LvPFp0ubEAIDfe4GjnO86TUSUK5CEgBAQAkJACAgBISAEeo9AvIJ+5UlWfvmp3KnbGBP0rI1MntW8pmZ5JE+zi7yTTQOrQF2F4VJaed4eB4MXtzbUqNRRV1oSt+LveIXIVh5uBNaZRRXHwjTX7CrysE9wbIo5ld/NYKWxCbbYgvxU7r6cGd59TD8ymDEdjBkgqNPp7NX7X/NomLZ2pe+tZOZ2u6b2OeIRtNvHOiSurKMdbac1N9d/ae+bWVD2A4ButsZPwAsm0Q0eDzc0LfeFPXE6+DbkK/RPyZ9zvE6aKiqpEhlC7QuA/2oQLzh4nPamz+czHPheA9Bv3Oz1RBMT+ut+F+99Jdp1FK+gP2fa7ImGoa8DcFjQrlToT+ZGJWOHBQER9A+LZZYghUB8BBIR9DtUvVbPOndu1j++qLGx0e/kgYPg/sEt+khvY+P8nfF57Ny7JLu8AKSpN43pqkc8QnvV362YubcF/Q4C9A814vylaxe9kgpOYSclEP5at7b6h6mwHa+NUPV+Iu2P1hMf1LFpDDq3vmnhffHatPcfiIJ+h+unHWyeXrducUOy8SYz3u01YJ9jsAv6B+p6JLOWMlYICAEhIASEgBAQAkJACAiBoU2Ama/ZVWTB8tKpM17j6fkwnrhjaAcv0fUJARq7PyglmGYAACAASURBVNLOcix8/TYRTeoTJ2QSVwSYuRDASqfO/oevhPm2eo8qrZsAgfb/OvTjvdAOmgKkjUoaztY24Mk3gWXPA2+JiD9pnnYDuUcCP5oW0eyJRPRcyicVg0JACAgBISAEhIAQEAIBAokI+idPPj9t5PhNd/YUhiOicFnN4yCE/xSaNrVl5aKXUrEUGfne6URQSQZpQXtR/bHP6Vb83duC/t7mZI+Twbe3NtRclIo1SMRGoHq/rl9LjHNtVepjnvoQaz63a2q30xeC/sypFV+BZj4K4KDg/CYRfrX/OPzWSZwe8nG4CfrVvWbEnhsXgNFdzYCx1g//7CdXL7VX5O+xlPEI1VMt6O/t69gaqJtEoWjXSjycAv9mZBXvzqNGPAwg27J3ZzWv8nUV5411bXb+2xM7uSjZ2EJ+JHovcBOH9BECbgiIoN8NJekjBIYZgUQE/QpRcXbVdCKuCwnoAWyBhjPqHqtuckI485SKkzRTvVyi0LFFrxt+I+/BVt8HqUDuUNn+PQ9reQ+sW/CmG/tuxcx2QT+AJ/yszXho3YKNseZxU6G/qGjebqO3dyxlgnoZp1pKxd7FuRWziUkdNxVo8SY+xIoxkc/Pn3x+2ke7bbmFGOeHxjOQkoSPgSjoV9iLcyrvIeCs7nWgq2qbFv4hEX6pGuP2GrDPN9gF/QN1PVK1rmJHCAgBISAEhIAQEAJCQAgIgaFHgJmVmF+J+ns048k7YPxHHagoTQgkR4D2PAxplY51FtYT0deSsy6jU02AmdcDONpu13z/P/DXX5Lq6QafPdKg7f8NaMeXQTvoZMAzMukYvtwJPPEm8ODzwNufJW1ODEQhoGvAv84DxjkfoDCfiM4TgEJACAgBISAEhIAQEAK9QyARQb/yJHtaxQmmYa4GsFfQMxPg77Y01Nzl5OmUGWeO1TvaH1Ha/u7+VN7SsLhL15BMhA6V7T9kHbmtK3yvu7HrVvDpINR1PY8bcarSkmw1d6oil6cE/e5gRnHrap9il3TLKigvZ/Aii6G4Eh+SdiCCgax8bwUT7gYwItgl6YQPt2tqd6lPBP2F3nPBsF4rD20aj9nrfb72aIwHuqAfhPNaVvli/nDpNjEmY5r3cDKwFsDEIJePycApzY/6Xo21F+MRqqda0N/b9ztr7G7uK9FYxcMpZMeNGD/anE58iBCWFJBsbCEfEr0XxNpj8rkQcEtABP1uSUk/ITCMCCQq6PdmeEd1ePSFbDnSmYC6NL9R5Wv17bAjnJlXtbdmsHpoOz74mcHgs+qbFlWnAre3wLtHe5uuMv0yE7HvVsxcmjn366yb6simvYPzvKHDk7Ok6b4PY8XhRtCvbJTkVP52l5D/pxZ7v6trqv5ZLPvq89l5Zx5oGIb60hqolmYX7DskPmzRNJq+9LGFrW7sR+ujHiBH7uj4J4Apwbk3g/Rz6tbe/2Is2w4JH665RrM9QAX9KMmtugDMt1t8b0kfYZzma/BtjsWqtz53ew3Y5x8Cgv4BuR69tc5iVwgIASEgBISAEBACQkAICIHBT4CZbwRwuT0So+UWGM8tGPwBSgT9ToD2PQZpZXc6+fEUEZ3c7w6KAz0IMLMqkvEPJywdC+eCN749/IgpEf9BJ0M7bg60A74JeEK6j8RRfLkDaH0DePAF4N2otf4Sn0NGOhOoPBmoDPziHNbaAOxPRF8IOyEgBISAEBACQkAICIHUE0hU0K9kCpkF5bcA/L2QVwys9/uR/1Sj7yMnTzMKym4j0IVdnxFq2r4YP/fpp+/oSDayvLzSce2eNHWy2UlBWyYI57as8t3rxrZbwWfOtNkTDUNXx6QdFrS7mU0Uta7xPRlrHrfi1KyCshsZ1PWbEIH/2NxQc0Us++rz3KLKg/ym0Wyp/N5DsO+Q+LCVgBnNDb6UHP2WWVD2A1h8B/iPLQ01f4vlu4PAFwSe09xQsyTW2Eifu11T+/i+EPTb1xjga1saaq6LFetAE/QnKux2K+jPLijLM0EqwSWU/u06ASUeoXqqBf1qHXvzfmfdJ27vK3FcJzH3Ymahdx4YKnFDC9p9Kt3fUdTYWLsp1h5Wn2cVeLMZWA5gTLC/Y2JUsrGFfEn0XuAmFukjBNwQEEG/G0rSRwgMMwKJCvoVppJTKnNg4kEAY4PY2pm4qn7tIqcvzlSaU/lXBi62IG5MH2GUuhUxq6SANGgjlzTe/77TMpXmVv6SGb8IfcaE5SM6jDlOCQa28WG+EXB3bVO1OrqrR0tUIK6q0H88eot6IKwIGSQ4V2UvyS4vAGnqi2d6sO8rIEyrW1v9XqztGX5yAt1V17TwOwBYjVWJGG1p+gPEmNFti+6asH33C+5w+TCskgY6YO5c1riwR/2pvLxzR441dvoIOKN7Dfis+rWL7o/ltz0RAcCQFvTPyqs41jRIJbjsG7p2QDi7bm21NeM9GjYqyfEePWH7+NfcrlusNRjOgv6BuB6x1ks+FwJCQAgIASEgBISAEBACQmD4EmBm9bLT+vtKAIbR9GcYL9YMXzASecoIaAd8A56SW5zsPUZEeSmbSAylhAAzK7X6BgB72g2a6+vgb/x9SuYZ8EY0D7SDpgRF/N8A9NBPq4l7vnkH0PI68PALwHsiGU8cZJIjVXV+VaVfVet3aNcQkSqQI00ICAEhIASEgBAQAkIgxQSSEPQjO7/iSJPMR1UCZrdbkYXJGfllZxCR0pmkBftvZpNPa11T0+ImrGO83vQ9NuKo1gbfSyFthHVcRmH574j5asvfVvM2zGx1KFZpm48yC7yqUJ9KpA42XtjSUDPX7peDoNoEXJ00QJmF5TeA+cpYc2Tke6cTod7C6XWYRkHLmiXvxOIUzpjub2lYPC/EKyPDO4p2wzIA+d226P5N4/nbsarDh/oHkgbQ1taycuknYXwKvBczYBXw17dtHF/mImmDMgrKqglUHrI5lAX9DgJyV0kb2QVzDjOhqeKkMRNKEhVDx5PQEC6U7rnfIu3XrPzyU5lY7fGQoPsdNpHVusb3gXWMw/3pGdZR2LrCF/XpXd0rxm2kfwN8ppt7U68I+nv5fheKK9F1Do2PJ/Gha8zUiq9AC9z7Dwr+rYOYz2teXRNTN+a4NhGSu5KNLUqMjvf3WPdX+VwIJEpABP2JkpNxQmAIE0hG0J+Xl+fZw7/f3SB0P6wQHtfS0s9YuvqesDpFpdlzJzMFqtuP73rUIdyx37axF8cSJc/OnHuIoRsPAzSRCefWr61WDxIBkXqoOYhy1SkAV9c3Lfqj00NbaFxpTtUcBiux/ajuBwBnQb+TaJ0Y19Wuq/55lDmoNLfy28z4u0Wkj0iCfm+ed0yHodcxMDUeThZGxwTHtTNTSf26hT2OWCvOrZhNTAstvrjipGyW5sw9mWEuY2Ara1y57LFFT1nXwL6fALhK2rAnIjDwGMztM+ub679M5vJzOBliI7FWWLtuwdPR7Lo9TcFuw23CR+DaMSbcBtB3LTY+IWgza5sWxMrQp+KcissJdD2Apel+4wJfa/SHEjcM7acGREpqsdsaChX6B+J6uFkz6SMEhIAQEAJCQAgIASEgBITA8CTAzOp0POvzZACEv/EGmOvV+y5pQiA5AtohmfCcrn5OC2sPE9HpyVmX0b1BgJl/B8AqTumcxmhH+79PAzq298a0/W9TS4N2SAb04+aAJn4d0EPan8Rd27QdaPofsPxFYIOr+nGJzyUj3RO4rAg45SjH/h8DOJCI/O6tSU8hIASEgBAQAkJACAgBNwSSEfQr+w4i+g0aa6euW73of/b5nYTCAF7zaJi2dqXvrWj+BkSgX+AfqoAeA3/HNlxpF+pnT6s4wTRMVXBvr6AtE8DPWxp86lmqh+7EOldWvreCCXcDsBz75SzoD8RsP2kAqN00HhXRBPFZheWnMbM6cnGP7rldJw0o7+dv2hMXRJsjt8g7yW9iBYAjgnN0MPPs1tU1qoBnV8sqKC9n8H2WhAFXnJSBzHxvBiiQELCNoFU0Nyx63Go7Y6r3ZNKgTkoIxekqaSN48oESCIeeCLYQtGl2+272dKhPolW54xG02/1xiN+xorzdN2Y8PcLwTG+0FdzssW6FlfszDB8YmZa/RzwhIlExdDzxOySfRLz+Qz5nqTjYqLWcpqE+chT0O/DcSkzFzasXq73i2AKJP5vol8R8laWCvLoFRKw83xuC/t6+33XxLCibzaAHYt1XIvFKRNAf4d7v6l7ucL+NuKaJ7uGwf3vCEo0i39/jucdIXyHgloAI+t2Skn5CYBgRSEbQrzA5iPQNVYW/vqlaZSnbG5VmV/6aCddYPjAIuK+tXb9k+RP3b3EaMzO36lRi/id1ZZLylwyeUd+0WB0HZm1K6PxnAl1q+eMOMH6Vbhh/tVfq93q9etuH+jlEfDNAu/cwFKFCfyDmnKorGWwtbbUDhPPq1lYvtj/sqYr47R7tCoCuBeDpOYdzhX7VpzirqpA0rrMkGRgE+kua33+N04kDpXmVh7KBagBdhw8TUJfmN6rs/Z1OC1Dv/QH+TbrfvNHJvmLV/rFeAYYqzxZKyHiLdaOovtH3eiiu4jzv4WTo6kH4YMuXwloQXRLphIHinKrjCewDcGRoDBF+Vbu2+pfJXopFRfN2G729YykTCrtsEV9dt3aRWr+ID+a9LegPrLEjK2xgk86tb17Y4OTfjClnjk0f4b8eTBcA0AMxMRakf2Gc51vva0+GV2lWxQzWSD1gd9oF/kc6ptU2Vkc9l30oCPoH4noks5YyVggIASEgBISAEBACQkAICIGhTYA5UJTgLHuU/oZfwfyfejcrTQgkR0A7PB+eot84GakhIm9y1mV0bxBg5gm7En3UqaY9fn9Ucxmtf4fxrNJjDJGmpwdF/F7QxOMBLSzkuAPduA1oeg14RET8cbPrqwFHTABu7KrHGTarOhVXnXibC+ArAA4N/q/K8FCnVygB2CNE9Gxf+SvzCAEhIASEgBAQAkJgKBBIVtCfOXX2IdB09d778G4e9PeWhsXq1MGwd/UOlbnVsFcZZlVrwwOO3+WyCrwHm4TbiTGjew7+fUtDzU9sa0CZBeW3APw9y9/bmOm32M5/tCcAKH3E+1/wd0H0JwJ262krsuAzs6B8DsBKNxI6X8pU2of9x+G3Pp/PsNpJdI6sqWXqvf5SS5KBGSmRQc0XrNyu9BjfCM1PwCPmNsy2x91ZIRuLlCzG4qvy+wbeht86nWig4tjwBZ3FxH+xiPXf01grsCZvRLD9Loj/r2VVjSoMGrYnJhd490gH32Gtzg/gqXR/R1FjY23CKdgDWdCfVeDNZmC5pUI9mLHMgP+8J1cv7VFYNbCHNvKZBLrJ4dS+fhX0T8mbfaCu602gwPNZZ2Os9cM/2x6H+iijYM6JBE0VJrWncjsK+vPySse1e9JUgshJlr36rlMySad973Fg3EWEyeH3574V9Kv5e/l+FwgxWdF7ooL+k/K8+3k8WE1AqBitcifi2nTuY7qMwNdZk6eY8K/2L8Zf5HSKR7KxhfZAVqG3mBnqfhq6Z7+pwSxc1/DAm0Ph33GJYeATEEH/wF8j8VAI9DmBZAX9AKg0p/KvSsRvcf4VEKY5Cbi9Bd49Onbqvh4C686BOwCqYzIfJKa2zu9ydAR1HnP0VYvIOGo1+dl5Zx5o+I3lIBxrg/kJAys1QqP6u2kigzRMB+MAJ+jRqpNHEGIbIDzLzIsJ9BZAx4H4ODAX2JMFuh+SIgv6FVdLFfaQwFpR2QRQNVQcDIMIezBDvcpQ1fwtb694vW7opy1pWeB4tJpDNf/QN+ge9gN/JHwTDPVSpPuLNrCDQPNqmxZasjk7TRTnVF5ICAj/LX6r9eVmsLYUxJ3HqzHtS8RzuPNFi2vf471ISnIr/wLGJZZxqlrTwwRqMGEeSISNdWsX3WC12xeCfjWf0+kQnWzwXya6Z9f+f60TFY8A0+kEPqPnfoq+zvGwmpVbcbTJpJIxJlrGvUEglVjyNoOPA4yb65p863uyqpzPwDldf2Mqrlu3UCUG9GgOyT9v6PDkLGm678NYfjrcp+6ubao+N9Y4h9Muop7QMJDWI1Zs8rkQEAJCQAgIASEgBISAEBACw5cAcyApvsxOwL/iGphvrBm+YCTylBHQvno6PFN/5mTvHiLq/g0gZTOKoVQQYGb14rvSbou3foKOe2cDrAorDtLmGQl1coR+XBlov+MAzfqzY2IxfbENeOxVYMVLwEebE7Mho/qWgBL0K2F/hLZzl8hoZAyPVOGSq4hICaykCQEhIASEgBAQAkJACMQgkKygX5nPKii/jMF/tkwVUWSslAmZBd6f7hJW/rpn9WyYBLxkEv5NJqsTmkCaNo5N9oKQ1bN6Ph5L93eUOom9c4sqD/KbhhKO2wXDnzN4tUZaoLI3M6sq50UAInz7jCzoz8ur2rtN9z/iIBp+g8BLVbV1EH2FgW8QcIrlxADbakStEh2J0xaAa6DiME2/YmQyVxCQY9NuRK2W7VDNP+RbD/sBVoSTA4n/jAMtAbQR45zm1T6VGNCjTcmfc7xOmlqDfS0fqIfV1wlcH+CjmkYjiVHIwBkAxrqxHc8FPZAF/RESH1R4bWA8AaBTaEyYxMA3wxNOukioZJJZzat8Ycd5JiqGjqdCf+B6Liy/AcxX2tZmCwEPMmEVgUYy42SA1XWsEn9ComrrEEdBv+qQWVB2HkB32u8Xaj8BeEJpqpgwVgMyGdgv0h4h0D3NDYsdf+/qjQr9QT969X7Xef/tnwr9gbXpPrEjdCqK+nPYvTxwDwHNdbjfRryXpyK20F7ILKo4FqapflDfx7I/3mFgGRG/zcBxYPpTa4PvxXjuMdJXCLglIIJ+t6SknxAYRgRSIOjHzKyqr2kaq8zH/UPoiHFd7brqnztl0SpRf9tO/Q6igBA9nqYyf2+asH3sT+94+o6OSAOLcytPBKOmu6J/zCl2MGMBEeYBSO/87ouoguGIwt/IU+3Y9X1JPZgUdzFCVEE/gpX01RFvl9kesKIGxOoLPKGsfm111IpDgeQHw6ixVvWPSaqzgzqR4Iq6tdV/j1DlnoqzKy4jIlUFP94SWRvYREl9c/V/XPoSs5uDkLzHGKe17itBv3KkOKfydAJUdcXQyQcxY1Id3K6zK2MA8vLyPHsYE24D6LsRxjiK4YdKhf5QzANlPdyum/QTAkJACAgBISAEhIAQEAJCYPgRYGaVRK1eaPZo/oevhPn2uuEHRCJOOQH92DnQc3/sZPc2IrJWM0z53GIwcQLM/HUAjr8H+lf8DOYbEU+dT3zS3hyZNgraodmdIv4JxwCUvIj/s61A43+BVeuBj0XE35ur1yu2c48EfjQtJaaVsOgiItqYEmtiRAgIASEgBISAEBACQ5RAKgT9ESo1124aj4r1PscT6CmroPxSBl9vE+q7ofyMR9NL166sfi9S5+wi72TTxBIAB7sxGBBRAyohVCVPqxOg1Jv6hS0NNUqA6tgiCFmjTacE7eqBLQPAaDdzBETfm/hGMKnCm04i6EjzvatpmL1upa9TOB+hBZMfaq1V/d3yItDVzQ2Lb46gJUF20ZwppqkpkblV1O/GvMHANa0NPqVDCavm78ZAqM9AFvQrH6MkVUQLU2lsVPLDkV2dCOe1rPLNtw9KVOgdp6AfwSr6ah+p5BW37SUAo4KnrqkxEQX9gevgC/wDhJjFIC2TqwKkSpydb/lbfdvG8WVOleB7UdCvpu/V+12i6xzlOrm2paFGVdF31YKnTagisfFe648R6XObV1WrE/ccW7KxhYxOnnx+2sjxm+5k8NkRpoqWhOaKg3QSAtEIiKBf9ocQEAJhBFIh6A9U6c+u/DUTrrFMsME0qWhZ88KXnbCrI3M6PvSUm8R/oZ6Zbs6rRPgAwI/r1larh6WYX85LcisPIhP/cjgJoKd9xn81oguZaSuTqQT3AVF1LEG/6lKSXTEPpCrR0+5Rt1ZwDpMxFsRd2a8UQ9AftEkluZXlzPibC05+gG9rb/dcs/yJ+7e42e7eDO+oNo92MQHXxoxDGWS8pBFdvLRp4WMx7NPM3KpTNZNvBQVOWIjVDIBrQXSZ08kOsQbH8iVagkF/C/qV72q/gvkmdSm5SN5QJww80KEblz7c6PsoSTY9hquTG/y6WUfACQ52h4WgfyCtRyrXVmwJASEgBISAEBACQkAICAEhMHQIMLP6/aLAHpF/2aUw33ty6AQqkfQbAf3EM6FnfN9p/j8R0eX95phMHJMAMz/uVLyDP3weHUsvijm+3zuk7wZtUg5UUgnte7Qqu5m0S599CTS+Cqx8GfjE1S+mSU8pBnqBwNH7AyceDJSflDLj6nfV7xDRwymzKIaEgBAQAkJACAgBITDECKRC0K+QOFTRbiOTZzWvqVkeCVlGgfc4MO5yqHTvNKQNoH+l+/mqxkbf1ljLkFXgPZiBe1yIjN9g4gtg0JekQRW43KPTdnRBfyDmwrIiMKmifrGErF8Q8yWk8+umqa2IZ46AGDi/bC4T/RXAnjHiNojozp3MVz3d4HOV3pyR4R1Fu+FHDFwdpQq8ddpXmfj7ratqVrtcg1sBnOYyIeENEH+vZVWN+k0spl4o1vwDXdCv/M8qrNyf2fiHC0ZtRPwHcytdr+1Gt1uFyQy+vbWhJuzHgETF0PEK+i1xLHBxvRkM/qdGnt8wGyoJOzu4jhEF/epzJeofv4kuN5l/GmOfmmA0EuE8EL7OjKWWvfcKNH9ey8qlSuzfo/WyoD8wV2/d7xJd5xAAh+skLkF/YP0777eurnUGthFwPW/Dn1tbfapobsSWbGxWwyqBpsPEgwQc4zChCPpj3VDl86QIiKA/KXwyWAgMTQIpEvRjZq53ksa6+mI+qZsU37lZ//iixsZGJUB2bIEq9KO+nE4a5jE4Exw45kiVWzJA+IhALWzi3gk7dn8kWlX+COapJLvyZCb8kDqPRAsd5fM5E54kxr/T/cZDvlbfjtLMuV9nPSDo31vZciHoD0w5K//svYy2tnOI6CwgIFxXmaLqEeJj1vAMmXRbyPeS7P9n70zg46yq/v87z6RNF+jGUvatC8uL+moVSNKE2KalLE3atNOmLZuCgIK8+L4voAiuKCj+VRYXkJcdknZCaVoQaVMMSZOAWlFEEFoWoexLN7pkmef8e2dJJzPPZJ7Zkkzyu59PPsHMveee8713xs7M75yzaHYKgv6AuR44dUKxEZY8DOjtqYrhvaXefdr8eXMs1XMV+DSkq32cObt/78lObVLYd+YfpE/7fD7TKcHVMIkbbe/KKQLLVH03rdyO3Fu1X7cDeBmwHoPonan67sqRQAJG1UkQXAPoF0PJCyaONwVy84qmapMh3jV6s0J/5L5BYb+pkG+fGcycDieL9B6r009eMmrI0M6LBXJR6PnsAQL7PyMe+cqKhhrTmjqCVdU9CuxtP6ZSXreu2lSL7DYcOiW84kFe8fKmB95JdIYOr1M9dtAI2zP3usPvqVNgWuhvjkkJ8fbvD+eRiA0fJwESIAESIAESIAESIAESGHwEVLUx9B67W/BGrGtEuxwkkC4BzxcugPlxGD8Qke+ma5/rs0dAVU3VyGqnHTqWnQf9cEP2Nk/V8tB9YB1zalDEf4D5OCx9Ef/724E/vgjUvwB8YD7V4shJAscdDBROBIomAvvtk7UQCkTEJMJwkAAJkAAJkAAJkAAJRBHIlKA/VKXbCOIj0zPXya62M5qbV/b0L3YpKPOeKIARJM8AcHhE1f4tADYoZFl+p+eehobqD5M8QCmYNr9ALPnvUKXuMaH1xu56qN6pO6XOiEoDVf39WAMJFod0I+g3s0pLvfu056kXkK8qcEKE2DjguynWOLRTfCYJoWCa96RkkwbC8QYEzZv1LIWY7+xPRrCgpnljZfQQr+/RfywX2/+rlieXG91H0iMiDmP/P8KampD9TQI0qyW3Hzpam5PRkhhHCqdVHimW5xIFztyTZHFMBCPje1q2ewo0FwT9If9DzwG9AiIzoTgkdLZtEGxUxQP5nXl3hu9/4Qzv+SYRJiJ2R6F6qmLoVAT9xhejG3prqxTB1stDwv6ALivUAeNNBR4J31GHPXoU9IdjLS1dtH9bXueFIjgbiomh1wobgrehulohv2yt95nq/1pwmnei+GE+Xz04tL5DFeWta31/iL43vSHo737WmXu9S/WcwwwyIejvshV+rgtmR5yPeTjm9dDNi1S6sUXvMaXMOzofuAyKCyGBDi5WIMFAsd4S+0vr6h9+1Y1fnEMCyRKgoD9ZYpxPAiRAAiRAAiRAAiRAAiRAAiRAAiRAAiRAAiRAAv2IgKqaMvwxNYo7ai+Avv9iP/KUruQqAVOd31TpdxjfFBHT2p6jnxJQ1TwjegC6inV0eWq/9Ht0rnXdGT27EeaPgjWhNCji328iIOl/ffXeNuDJkIj/o4Q1ObMbHq2nTuDYg4Ii/pLJwNiRqdtJYuXfReQ/k5jPqSRAAiRAAiRAAiRAAiRAAiRAAiRAAiRAAiSQNoH0PxFN2wUaIAESIAESIAESIAESIAESIAESIAESIAESIAESIAESSJWAqj4H4FPR6zuWngP96JVUzXIdCXQR8BT/DzyfmudE5OsichtR9W8CqvrNPZXobojx0vaj/e4zgbZtfRPAsDGwJnwRnhPnQvabEOyRmuZ4Z2tQxG9+KOJPE2YfLp88PijinzoZ2D+NSvxtncDf3gBeeBt4fxtgWYCx/dkjgCPCvXud47xURH7dhwi4NQmQAAmQAAmQAAmQAAmQAAmQAAmQAAmQwCAjkP6no4MMGMMlARIgARIgARIgARIgARIgARIgARIgARIgARIggf5EQFVfBjAp2qeOhxZCt7zZn1ylLzlKIG/at2Edd6aT9xeIyF05GtagcVtVxwF4O9Revlvc/j/dCf9feu8IZcR+sCaVwTq+HDLuqIyI+N/eEhTw//FfFPHn8qUOi/iLJgEH7Jt6JFt2As0bgb+8Bjz7vTh+8QAAIABJREFURnw7lVOAcwvjPr4FwNEiYn5zkAAJkAAJkAAJkAAJkAAJkAAJkAAJkAAJkEDWCVDQn3XE3IAESIAESIAESIAESIAESIAESIAESIAESIAESIAEnAmo6qcBjAXQBmC304+ImL/HHapqJIuHR0/ouG8u9JP3iJ4E0iaQN/OHsCZOd7JTJSJL096ABrJOQFVv3yPqvyh6I935MTruqwBsf9Z8kJH7w5p8GqzjzoKMPTIj+2zaDNS/ADz1ErB5R0ZM0kgfEDAifiPgN9X40xHxmzvQ+grQtAF40aSuuBylxwFXzIg7+QoRudmlKU4jARIgARIgARIgARIgARIgARIgARIgARIggbQIUNCfFj4uJgESIAESIAESIAESIAESIAESIAESIAESIAESIAH3BFS1AkAlACPk/0/3KwMzt8UR/X8WwJBoW/rhS0BnO2B3AmoHBbt2J9TfDnS2hX52Qzt2Af42oH0XtHMX0LETaN8JDf1G2zbA3wE1c/wdwXUcg4pA3hk3wTqqyCnm2SLy6KCCkaPBqupxAF50cr9zzfdgb1id0chkn/Gwjp0V6Owgow/LiO03PwbWGBH/v4CtuzJikkb6gMCk8UEBf8lkYL99Undg+25g3QageQPw/Fup2/nmGcApExzXvyQi5nnDQQIkQAIkQAIkQAIkQAIkQAIkQAIkQAIkQAJZJ0BBf9YRcwMSIAESIAESIAESIAESIAESIAESIAESIAESIIHBTkBVTQX93wE4bWCwUEDDPzagJlkg/NsPtTtCCQQdwSSArp/2vQkFJkHAJAd07IZ27gbMT8euYIJB4GcHtN0kF+wATKJBIDmhA2p+m6QE88PRKwTyKm6FdegUp72mi8iTveIEN0mbgKoa1X5MPXL9cAM6lp2Xtn3Z9+C9Iv5Rh6RtTwG88RGw+vlg5fVtFPGnzbSvDEw4EJgaqsQ/flTqXphEDlOJPyziN/83lO44Yhxwy5K4Vvgaly5gricBEiABEiABEiABEiABEiABEiABEiABEnBFgIJ+V5g4iQRIgARIgARIgARIgARIgARIgARIgARIgARIgARSI6CqVwH4SWqruapnApFJBaEuBIHkglA3AtOdwN8ZSAQIJBV0SwgIdylog3aEEgoiEwtMMkFHuFPBjr1JBIMwsWDI/DshB57gdBQFIvI0b2luEFDVMwA85uRtx8Nfgb73z6QDkdGHwzr2NFjHngHZ96Ck1zsteP1D4PF/AM0bgU92Z8QkjfQBgQkHAFMnB6vxpyPi/6QNePoVoOll4O9vZieQG+YDxx/saNsnIguysyutkgAJkAAJkAAJkAAJkAAJkAAJkAAJkAAJkMBeAhT08zaQAAmQAAmQAAmQAAmQAAmQAAmQAAmQAAmQAAmQQJYIqOqPAFyTJfM0258IdHUpiOxUYJIJQj/hLgXRXQZMl4JO06Ug+Nt0LAh0JDCdCzqCSQWmS0Hg8YCNiA4F/g6o6XRg/m4ez9IYsvB+yH4TnKx/SkSez9K2NJsFAqr6EoDJ0abtDWvQuea7rnaUccfAmjQD1rGnQ/Y50NWaniaZKuuvhUT8pvo6RfxpI+0zA8ccABRNAoomAgeNTt2N7buDIn5Tif+5TYCdgUr8PXlz6rHAN2Y6zrD3dNc5VETeTT0ariQBEiABEiABEiABEiABEiABEiABEiABEiCBxAQo6E/MiDNIgARIgARIgARIgARIgARIgARIgARIgARIgARIIGkCqnoBgDuTXsgFJJAOAdOdoCu5wA8NJxQEuhWYLgXmt0kKMMkA7YDpOGASCcx/d+wKJgiYpIKOXYHEAtO9IK/06ngeHSMir6XjLtf2LgFV/RqAXznt2nHPbOjOjxwdkv0nw5o8E9bk0yAj9suI0698APzhH0CrqcSfvXyUjPhKI/EJGBG/qcJvRPEH7Js6qZ3twLqXgadfBf7679TtpLry/q8A+w5zXP0dEflhqna5jgRIgARIgARIgARIgARIgARIgARIgARIgATcEKCg3w0lziEBEiABEiABEiABEiABEiABEiABEiABEiABEiCBJAioqqmA/XcAzvJABAWs720FdncA+UOAoR5gSB4wxPz2BP/38KFJbMqpJND7BDaaqwxgd+j32wCMFPcPItLS++5wx0QEVHUEgLcAjIme619/D/zP3NH1ZznwOFgTZ8Bz3BnAsDTKrUdstPE94Pf/CFZfNwJujtwkYET8BROA4snpVeLf1Q6YrgzrNvSNiD+S/rmFQOUUx/PYJCKH5+ZJ0WsSIAESIAESIAESIAESIAESIAESIAESIIFcIUBBf66cFP0kARIgARIgARIgARIgARIgARIgARIgARIgARLIGQKqugZAmZPDW3YCN68Bnn3DfTj5Ruift1f0b8T+5icvLP7PAw4bC4waDpi5JkHA/B4a/gnNM4kC4TV5VvC/PRbgkeBvy/xI8EfCP+7d5EwSiCRgKvf/PxFxrAZPVH1HYI+o/6cArozxYPcWdPzhGlgTpsGaNAOSIRH/S+8CTzxPEX/fnXhmdj5q/2Al/qmTgENi0kHc72FE/C0bg0L+v7zufl22Z44fBdx+Xtxd5ohIXbZ9oH0SIAESIAESIAESIAESIAESIAESIAESIIHBS4CC/sF79oycBEiABEiABEiABEiABEiABEiABEiABEiABEggCwRU9VgA/3IyvWkz8M1a4BNTzzzHxoihwQQBkxQwMj/YPWDEEGDYkOB/m9/hn66EAs/e7gPhtdFJBR6TZGCSCkKJBZFJBeHEghxDRXe7E3gTQKWI/IVg+gcBVT0UwKZsevPiO0ER/59eZSX+bHLOtu1MifhNJxoj4jc//UnEH83vO+XA5450pPqEiMzKNm/aJwESIAESIAESIAESIAESIAESIAESIAESGLwEKOgfvGfPyEmABEiABEiABEiABEiABEiABEiABEiABEiABLJAQFWvBnBjtOmd7cD/1ADvbM3CpoPApEkWCCcFmO4EpmOBSTIwyQT5oSSDyIQC89/hbgVmfmSXg3CXgkByQSiZIKZbQahTgUkw4MgIgfki8nBGLNFI2gRUtRbAvLQNRRh44W3gD/8A/vQaYATcHLlJICziN9X4TeeXVEdbJ/CX14CnXgreiVwYXzga+PZZcT2dKCKv5EIc9JEESIAESIAESIAESIAESIAESIAESIAESCD3CFDQn3tnRo9JgARIgARIgARIgARIgARIgARIgARIgARIgAT6MQFVXQGgItrFh9cD97f0Y8fpWo8EwkkETr/DiQVd3Qrygp0JhuUBQ8O/zX+Hf0xCQujHJBKYpIJwQoH5b5NE4DEJBea/Q4kFA+B4/ABmiMgfB0AsORuCqu4PYP6eCv0XApiSTiB+G3jhHWD188CfKeJPB2Wfrz1iHFA0CSgyIv5xqbtjEjnMXWjeCKx/Hegwz/ocGiLAXV8Gxo5wdPpnInJlDoVDV0mABEiABEiABEiABEiABEiABEiABEiABHKIAAX9OXRYdJUESIAESIAESIAESIAESIAESIAESIAESIAESKD/E1DVTQAOjfb0ymXAhvf6v//0sP8SMIkDJhGgq1NBXuh/R3Qs6EoqCHUo6OpUEEom6OpUEFo7xAp2OwgkFZhEApNgEEom8IQSCszvDI3tAI4TkbczZI9mXBBQ1QMBeENC/lIXS+JOMSL+f74NrH0BePoVwFRh58hNAoeMAUqPA4onAwePTj2G9k7g6VeD98FU5G/PMRF/dOQLvgAsPsWRx8cisl/qpLiSBEiABEiABEiABEiABEiABEiABEiABEiABOIToKCft4MESIAESIAESIAESIAESIAESIAESIAESIAESIAEMkhAVdXJ3JxbM7gJTZFAHxAwyQHhZIJAYkEokcD8HjMCOO5g4LNHAqbadw/jNyLytT5wf1BtqaoHhwT88wCcmk7wRsT//FvBSvx/eZ0i/nRY9vXaQ8cGBfwFE4Aj05SmGwF/08vBivy5LuKPPJdRw4H7TP8K53GuiNzf1+fI/UmABEiABEiABEiABEiABEiABEiABEiABAYeAQr6B96ZMiISIAESIAESIAESIAESIAESIAESIAESIAESIIE+IqCqRwF4LXr7j3cAX76rj5zitiTQiwREgLmfAxadHOwe4DBMTfcJIvJGL7o1KLZS1YMALAgJ+YsApNxbodMPPLcJWPNPYP3rA0uwPSguQ0SQphK/EfEXTQSOSEPEbyrxr/830LwhKOIfyN0Zrjw9yMthPC0iBYPtDjFeEiABEiABEiABEiABEiABEiABEiABEiCB7BOgoD/7jLkDCZAACZAACZAACZAACZAACZAACZAACZAACZDAICGgqkZEuy463JfeBa72DRIIDJMEAEw7Hri8LC6Ka0TkBoLKDAFVNSL+SwGUpGOx0w4Ktte+APzp1XQscW1fEzhoNFASqsR/9AHpefPMq0ER/59eA3Z3pGcrV1afeChwfWVcbz8jIs/lSiz0kwRIgARIgARIgARIgARIgARIgARIgARIIDcIUNCfG+dEL0mABEiABEiABEiABEiABEiABEiABEiABEiABHKAgKpWAaiOdrV5I3DT4zkQAF0kgQwS+OFc4FOHORp8QkRmZXCrQWlKVWcDuA3AEakCMALtlo3A068EBdscuUsgkyJ+U4F/3QbAiPkHi4g/+uR/dTZw6FjH+3C7iFySuzeFnpMACZAACZAACZAACZAACZAACZAACZAACfRHAhT098dToU8kQAIkQAIkQAIkQAIkQAIkQAIkQAIkQAIkQAI5SUBVrwTw02jnV/0N+L+mnAyJTpNAygSKJgFXOsv2/y0iR6VsmAuhqiZxyCQQJT12tQOtr1DEnzS4frjgwFFA6bFA4UTgqP3Tc/AvrwfvhBHyD1YRfyTBsz4DXOjc82IXgINEZFt6xLmaBEiABEiABEiABEiABEiABEiABEiABEiABPYSoKCft4EESIAEBhiBOVMXT1Gx1wAI1w96xYO84uVND7wzwEJNOZw5xVX3KHBe2IBArl7RVB0jtkh5Ay4kARIgARIgARIgARIgARIgARIYtARU9RYAX48GcPc6oO7ZQYuFgQ9SAoeMAX59jmPw20Vk1CDFklbYqmq+1/EBmJeMoR1twWrrphr/s28AfjuZ1ZzbnwgYEX/xZGDqRODoA1L3rNMG/v4GYDrIGCH/zvbUbQ3ElSOGAvdeCAzxOEZ3mYj8aiDGzZhIgARIgARIgARIgATiEygsm/8QIIv2ztDrWuprryczEiABEiABEiABEsgEAQr6M0GRNkiABPoVAW+Bd3iHxzrHtmSKZev6IX77fl+rz1TNGRSDgv7Ex0xBf2JGnEECJEACJEACJEACJEACJEACJJAaAVWtdRLa3vR4UDTJQQKDjcCKmPSWIAER4fcTKVwGVf0mgBvcLDUCbSPgNz9//bebFZzTXwkYEX/J5GAl/mPSEPGb+ExCx7qXg10aKOLv+cQvmw6UneA45wUR+Y/+el/oFwmQAAmQAAmQAAmQQHYIZEvQP6XMOzof8g2oHinAHw4Zh1qfz+fPThS0SgIkQAIkQAIk0F8J8APz/noy9IsESCBVAlJevPDnArkibEChv1zZtPS/AWiqRnNpHQX9iU+Lgv7EjDiDBEiABEiABEiABEiABEiABEggNQKq+mcAn49e/c1a4F/snZcaVK7KaQIU9Gfu+FTVSLlfBzAintXtu/dW4v/7m6zEnzn6vW/pgH2DlfiLJgET0hDxm24M/9gErNsQrMT/SVvvx5KrOxru/68qrvenikhjrsZGv0mABEiABEiABEiABJInkA1Bf0GBd7g1EssVmBXyyAb0ipb62luT95ArSIAESIAESIAEcpkABf25fHr0nQRIIIaAt9S7T4ffU6fAtIgHn7M9Mn1VQ/WHgwEZBf2JT5mC/sSMOIMESIAESIAESIAESIAESIAESCA1AqpqZPsHRa++8G7gw09Ss8lVJJDLBCjoz9zp7RH0/wrA1+JZfOhpYJlJKeLIWQKZEvEbAM+9CbS8EqzGTxF/6lfipgXApPGO66tFZHHqlrmSBEiABEiABEiABEgg1whkRdA/zXuoWGgGcGQEj9W6A3NaW327co0R/SUBEiABEiABEkidAAX9qbPjShIggX5IoLT0/GFjOnc/qILKsHsKPLrNM8zb0HDP7n7ocsZdyqagP5u2Mw6iB4MU9Pcmbe5FAiRAAiRAAiRAAiRAAiRAAoOLgKo6dgicw7pqg+siMNouAhT0Z+4yqOoWAKOjLW7bBVzpA97bmrm9aKn3CIRF/IUTgYkHprfv828BjS8DLRuBTwbFp+Hp8XKzetrxwOVlcWeOF5H33djhHBIgARIgARIgARIggdwnkA1Bf2npov3b8zr/CODEMCGF/ra1vvaruU+MEZAACZAACZAACSRDgIL+ZGhxLgmQQE4QKC+p+qzYuA+CE6F4Xi2cu7Kx5tmccD4DTmZTdJ9N2xkI3bUJCvpdo+JEEiABEiABEiABEiABEiABEiCBJAio6lEAXote8tEnwAV3J2GIU0lgABGgoD8zh6mqXgDLoq112sC3aoEN72VmH1rpHQL77QMUTwaKJsat/u7KEZNC9sLbwLoNQPNGwCR3cGSWwBAPcO+FwIihjnavEZEbMrsjrZEACZAACZAACZAACfRXAtkQ9JtYi2Z4y1VxB4ADIHg6TzxVjatr3uyvHOgXCZAACZAACZBAdghQ0J8drrRKAiRAAn1GIJui+2za7k1gFPT3Jm3uRQIkQAIkQAIkQAIkQAIkQAKDh4CqFgNojI745XeBq3yDhwMjJYFIAhT0Z+Y+qKrp83FZtLX6F4Db1mZmD1rJLgEj4p86KfgzaXzqexkR/4vvAM0bgkL+rRTxpw7T5coLSoDZn3Gc/AaAo0TEsTuPS/OcRgIkQAIkQAIkQAIkkCMEsiXoz5Hw6SYJkAAJkAAJkECWCVDQn2XANE8CJEACvU0gm6L7bNruTU4U9Pcmbe5FAiRAAiRAAiRAAiRAAiRAAoOHgKpWAaiOjthUTb7p8cHDgZGSQCQBCvozcx9UtQ5AebS1Hz8G/OnVzOxBK5knMG4kcOqxQGGalfiNZ/96B2jZGBTxf7wj877SYnwCB48GfnNu3MfPEpHHyI8ESIAESIAESIAESGDgE6Cgf+CfMSMkARIgARIggb4kQEF/X9Ln3iRAAiSQBQLZFN1n03YWUMQ1SUF/b9LmXiRAAiRAAiRAAiRAAiRAAiQweAio6pUAfhod8aq/Af/XNHg4MFISiCRAQX9m7oOq/hnA56OtXe0DXno3M3vQSmYIGBF/8WSgaCIw+aD0bJqzNSL+xpeAzTvTs8XV6RH4wVzg04c52nhMRM5KzzpXkwAJkAAJkAAJkAAJ5AIBCvpz4ZToIwmQAAmQAAnkLgEK+nP37Og5CZAACTgSyKboPpu2e/M4KejvTdrciwRIgARIgARIgARIgARIgAQGDwFVvRnA5dER39UErPzb4OHASEkgkgAF/Zm5D6q6BkBZtLUfPwr86bXM7EErqRMIi/hNJf5j0xTxb3gvWIW/6WVW4k/9RDK/0pztVafHtXukiLyR+V1pkQRIgARIgARIgARIoD8RoKC/P50GfSEBEiABEiCBgUeAgv6Bd6aMqB8T8JZ69+nwe+oUmBZy8xUP8oqXNz3wTnmR91ix8q4G1LRN3g/ALoj8vK6x+toeQpKKYu/xgOfrAGYBOByAB0AnFBsF8oRK5x11Tb4XAWiyaII+ea5wsg1LHgb09rrGmjd7iit6z2ghNVTK69ZVr0rkW2Xx2Qf70Wlq2U2IZhe7x6KrFPqT8N8FcvWKpuqY6ni5dh4VJVWHA3IxVBcCODp01rsAvA6R5R71/MrcpUyK7ucUd2eZ6JwCj7s404umXDTkveHbZ4mFc9TWEgjGh2xn5O4m8jOeoN/r9Xra3pVTAOtSUUyL8Mtw/hdEbm9vs6off+bBbYn2cHo8HLda+lVRnBR6rhto2wH5BxRLrfyhDz6y9r6PUrE/d/q5+9lt7UsgMHfk2EzbD9xBlQsBnQ3gOADDQ35+JIq/2iL35Xs6V/gafJ+48T/6rgrw5BCPv8KsP/3kJaPy8/1eVXwZ0E8Bsm/wfuE9FTwJ2L/KP0if9vl8/qi9pGJq1Ukq+C8RlEBhvkI1r4tdz5Xwa5cbH6PndD0PbZ0HwUQAeQCMD28CaFDYd8bxK5XtuIYESIAESIAESIAESIAESCDHCKjqcgBzo92+6XGgeWOOBUN3SSBDBCjozwxIVX0AwJJoaw+vB+5vycwetJIcgf32AYzIu3ACcPwhya2Nnv3yu0DrK0Eh/wfb07PF1dkjcO+FwOjwJ6Ldt/mxiHw7ezvTMgmQAAmQAAmQAAn0TwKlpd592obIbFG9AMBnAOwf8tR8f7pJgGa15PZDR2uzw/e6MUEVlc2vVBgtSnjodS31tdeb/zWlzDt6GHCOCi6BBr6nzQdgA/hgT/LzOrX1561P1rYmq405wesdOnaznqWQrylwigAjQ7t/uOcznr+rym2HjdNVxv9sCfqj7Qp0XnN9rfmMqdsomOY9VCw0Azgy9MA62dV2RnPzyu1G67DpY8wQgdH4nAxgTGjOlj3vJTeIyq/snbqstdVnvjdPakQwOi9k+wAAVuh78tcBrFbgN631vucT8S8sm38tID8MOxCO1ZxvPnAZFBdCcETgccHTQzvyKhoaqs1ZOI7CaZVHquW5VIBKAEeFtAE2BG/v0Xw0JnP/ojfI9P12st+ep15ADFfz/AmfmXn+JMXVCU7k3TZPobB9BXYI8IJCluV3eu7piW887oZNNn1P6oJyMgmQAAkMIAIU9A+gw2Qo/Z+Ag4D8QxXMFKAQipsixLHBYAS31DXW/JdTZHOnLpxsW3IvFKckiNwP6IoOj33Z7xt8rpovh4S0v1DFuSGxarwtOiH4dYflv2Go3/OgU6JC9MJ+Lujvl+dh7k277fkRFF9LcB67FPpdj2Wts219DMDYEP+uxJFknyWZFvSbN5Ed7+QtsEVvFsC8yet5CJ6G+i+oa/K9kGhqMo87Cfrh0WXaifsgKO7JlgIfiODrdY01yxK9GY2wIxUlVQtUcWviuHU7RH4wfseom+9Yf0eHm7iSuCOB5AEFfpjfad/mc/lmPSjk118AMif0BrgHt9zbdxT05/sr23Z75onoL7tE/HF2E8Wa9jz/ueHXtjmlVUe5OUOT9KSC7x+0Y9RP3DI+o9R70BC/dZsrBoKnLVvPe2Td0pfdnB/nkAAJkAAJkAAJkAAJkAAJDBwCqvpnAJ+PjuhqH/CSq09lBg4LRkICYQIU9GfmLqiq+Zz4l9HWPt4BXHBXCtVcMuPWoLMydgRQNCn4c9zB5iP81Mcr7wcF/BTxp86wt1cuPgVY8AXHXU2BloNEpLO3feJ+JEACJEACJEACJNAXBAoKvMNlJP5bgW9FCODjuyL4p6p9Tmv9w8/25K+ToP/QsXLDps26RCC/ADCuh/U2INVDO/WSBpcF6ApmzJ8uKrdHFJZ0NL9HLP6cH1aVBf91gCzaO2lvwkE655CuoN8enn8UFHeLBETbPY2XYFnzW1YvNcJ7N0OKps9frCK3JGBvbJnkit8LcGlzvS9u96poQT9EvmmJ1ts2TAJDUMi/d7wIq7O0ZfUj70c7WzSj6hBVvzm7M0LJBXHjUcV6Feucp+uXmmKoCUe27nd444DQfov8r616jZvnjwLPeGAvXlf/8KsJnQ9OcH1uRtxvifx48xj92Qs+X3si+73geyIX+DgJkAAJDGgC6XzWOKDBMDgSyAYBB0H/ZgjujyfUjldZvry46kwB7o8QbCd0V4FXIZi/srGmxzdIQdGqp3pPpenShEa7Jug/ADnMjYC8nwv6+915eMu8o9vbrIcAMW9CXI7AeRyDvZnj/ULQHxCd+/NuAdQkipiK6S6Hbofisrp1S82dT7rThNMmMfcQugIQUzHfbS0tv0K/tbJp6c8S+RSoyj9i248BfCOZuFWxLH+Y/yJfvW9rT6AqS5cc5vf7a0OZ8C6ZAm7tzy5ZNM1SNezdsgm+Q4wS2zuew9TFU1Rs0y4+nHzSsif7/DVAq9yyEuDP4h9yll86jhALdUn46foMy0uqPgtFrQDmeeV2bFbgnJVNNSa5hoMESIAESIAESIAESIAESGCQEFDVd4ygLzrcC+4GPnLVy2yQgGKYg4oABf2ZOW5VPdRUuHSydu1y4Pm3MrMPrcQSGDsSKDKV+CcCJyT1CVmsrVc+AFo2AuteBt5LqQcoT6gvCYwbCdz15bgeLBKRmr70j3uTAAmQAAmQAAmQQG8QOGn63P3ykLcMgmlJ7rdVVc5vXbtsRbx10YJ+Ef2hAqOhclki0XaXTcU9W8bh4kTi5KKyBQts6F1uBNUh2x9BsR0SqAIfGn0v6IfgDihuheHkbmzIs3Ba42rfaz1NN8LtMVv0pqTYBw2+YVmoXLfat97JfoygP6h9OtVBzG+Wd3UgiLQ1daZ3SpwEgJ5CSnj/zOJs3m9jP1jZHncCWOjuuLpmmfs3u2Wtz3ShiDvSOLe6oZ0d5zc0rDAdHRxHtn1PkgenkwAJkMCAJEBB/4A8VgbVXwk4CPp7dNVJ0D+neNE8RUBcG9HYVbcAUgNBAxR+EYxWxQIg8AYqL7yJAn/3+IfMfKTl/pjsVTPHW+Ad3pHnqVagortjul1FqgV40thX0XxR6yxAzTynBrNxBeT9XNDfr87DCMHfHbntNlFcFOXYLkCfgFprIPo+IJ+C6BlQfDaOCDplQb+5s35//r7h/f1o/3TgrkHCrb5eF7811/JY74XnfOzJ29zQcM/uSJ/jx+Lu7gLYJZBzVjRVR7TXS/2ZHivoj7SlWxTyqCVoUIUR0xuu5q4fF8U3oU9x41b8S0XuE+gGs7NCJonquZDAHl1Dob9c2bT0v+MlDZiEj47dHp9IdMfcAAAgAElEQVQKZnSj4WQfgTaHE7rZF9xx0I5Rl8WrUj+nePFJCnsVgAMj1vkheBa23B28f4FuIqb65NlQmC+Wu4YR9Q8Z5vfGS0qIrtDf0z1X6NEWZJYCJdGdKhR4QKCfA+SEoI2IMwQ+EZWTFHqawxlusyyZ9chT1XHf9MZhsAuQOhX7UVFp6+E18W3blpmrmqv/mfpt5UoSIAESIAESIAESIAESIIFcIaCq5jMYU8mq22euJjO98tYMZajnCgz6SQIRBCjoz9x1UNW1oc98uxl98kXglvrM7UNLwOjhwNRQJf7jTSX+NL5Ne/3DYBX+xpeB9yniz/nr9a0zgZOdy340iYj57JKDBEiABEiABEiABAYsgaKi8n11eL4psvbFiCBtAZ63BXeJjT9ZedZO27Y/K4olGpwXWezvbUutL65b69zpPLZCPz4MVYa3APgB/B3Acqi+AhHz3fcsAAVRe3QI5Ozm+mXL4h1E4XRvAQTme/D9oua8osDjIvKMAPvYan9RIGaPUc62+ljQH0wwMHxHBPwTbIJiFURaevJfIPft3jzmwvXr7+iIw0gKy7zX7Emi+EFUIsU2QGsh1h9h251iWWNUdTGAoqh5cZMGHAT9PT1fYgT9cc6uTYHH9nQoWAVbd8OSYXuq8s/eUxzwTAD5ERu871d7xjNrH37OadNs329zQoUzFtwI1aui7x2MDkzxkvm7WjLeUnxZgRPdcjXrAmL+j3E7BOf3ZB+CYwE5J7Yzhfy6pX6ZSZ5xKrSZVd8H7IsmAyMBEiCBJAmk8RFkkjtxOgmQAHoQ9PuhWArLc+PQ8e0v+Hw+80YkZswprTpK/XgCwOSIB2uHdvov9rX6Po5eMPvUhV8QW2oiq0qL4voV62q+4/QPsPLiRWcL9J6oNztx7VeUVB0O1VsAmRP9j0EP8oqXNz1gqtJ1Gzki6O8f51GysFJUTLeEoWGIRiCtFi6oa6x5M5ptRbH3BIjnXmhAXB05Uhb0x5xfbEV1V7bLi6suEeC2iLvlF8jNQzo7r/W1+na5jOV9FcxK1GXCzUtNHEG/qdh+a77Hvs4X24JPyosWlYkVeH501eFKlCRTUVK1EIr7Is5wFxTfHHqw/1fRz3Ov1+tpf8dzKQQ3RiTKbIOFs+qeqmlyiEvKixf+XCBXRDy2WQXnr2ysMR8+dHuTFUouuFoU340QxLer6KKVjUtN+7puY27hOQf6PR2rBfhM+AHT6UMtrVr11NI/R883CUHtHs/lkID9rkQfBX6zzfPu5Q0NDTHtpuMJ+o1Av6Pdc+njzzwY8xVneal3IvweUy2/y68IX/wCPNDW7rncYa1UFC+YCVjmPLoSFMy9XNFUc7nTa2KwQ4bHVIiI7FjyjHhQtaKh5vWY50fwNdpU4To54rGl43eOOide0oSb+8o5JEACJEACJEACJEACJEACuUFAVY+G6ZAYNUxlflOhn4MEBisBCvozd/Kqar5wN59tdBvtfuDc3wG740kxMufCgLZkRPxFRsQfqsSfjoj/3x8BzSER/7s99t8c0EgHZHCfPQL4blRJpIhATxQRFvcYkCfPoEiABEiABEiABAyBwrL5X99T/O+XESLjrYBc0FK/zHzfHCMCLpo+v1hFHokUzqvIDa1rlhmxeMxwEPQH5gjwnA2c3Vrv+0f0Iqc9AKxs2zx2vpNgPSTa/j2AqWFbCuyA6v8cNk7ujP4ev6DAOxwj5H9F9NtR4nAT8nUt9bXXp3s7CsvmPwTIorAdgc5rrq+N+Q6/YJr3ULHQDODIqD23isp/HTJOH4j2P1RxfjkkUDgvPN5RD0pan/BtdDyHafNPVytwbmExvK3Ar7EDV7U66DsKZ8yfCRVTmDTie3jnpIF4gn4FXjBaBt2Jx5z2MH6Wls4Z0z5kyGNQFEb4/VcLtndd/cMxn8lNLZt3jA3Lt+c+fC5i/ootY7HQqYNDtu/31NMWfsb22yZRP5xIYovg+4eMwY8cdGJSWLagEtD/i+q+cEdLve+SOM+3JSpiPoUcEoq3TSHXHjZWf+GkT9m0Wb4hUHN/w+dsiiWWN69d9sfoe5Ft39N9DnE9CZAACQwUAhT0D5STZBw5QSCOoH8XBF+qa6wx2cFOWY6B2EpLS/NG+8f/BpALu/4Rn6D6tZlXcWpVMWw8GpEx/Jot/umrGru3zwoJV82blq5/+Caqrm3sB0S8eZYR9Xf5BSCXK/Tn9HlUFi4+0u/x/35vpfLAbXElunfzJHIQYCe0PbvEe7SlHvOmxAgbzPBD9Nqh4+2b4iWvmEmVpUsO8/s7VwAyJcK3jIijHQT9Rsz/rZVNS3/W0/OwYmrVyRA8DmBsl0+Cy+oaa34VzS+Y8BJIwDk+HLeLPWTO1KofqODaLnuKh7bmvXtetCDe4SwSdgwwn3VUlCy8Gio3hO2r4PH8Dv+86MSKOSVV39Og+D809AX12BUrG5zf1IcmScXURV+FmESfrkoLcZMSnAX9cvf4nfte3JMAPn5l/8RrHZJLnrM9Mn1VQ7Wp7tBtzCledJVCfxLJwOP3nLG85aF/x3u+mIQD8Qfu+xGhOQm7ALh57nEOCZAACZAACZAACZAACZBA/yewp3J28Z7K2Y3Rnr70LnC1+eqQgwQGKQEK+jN38Ko6DAhUqBwZbdVU6DeV+jmSIzDKiPgnBqvxn3BIepX43/g4KOJvehl4e0tyfnB27hAwX6zecT5wQFdf226+/1pELs2daOgpCZAACZAACZAACbgn4CCEtwG9sKW+tscyBoVl878EyJ0RSQB/VQ9mtD4RW7QyjqD/qaGdHXMaGlbE/Vd2zB6K1/1+f/EzDcs3RUdYOMN7DhSmkJ+p+m9GmyjOa17rW9oDjTgV6/uFoP8jKGa3rPXF7Uo/dfrCybbYRqQdLl5oA7KgpX7Zw9ExOyU8GF5bxuFiJxF8eH3BtPmFYonRHI0O/e0jy2NNX/fEUtNVoWs4CfpNxwB7h14ST8gfXuywNm4ngPAah9g/EeD05nrfuki/eud+ey9T4NaIfR/bMhaVPXF1e7cLp1UeCctjevdNDNm3AXynpd734x40MLFV9wW1bR+PXRydDFNUlj3f3b8KcSYJkAAJDHwCFPQP/DNmhP2IgJOgv6eK+ZGuzy1deKLtFyMSDWe0vm95dPojDUuf7ynEQCJA50H3QmDaXAWGip69snHpg5HryqcumiWipjVauBr8ZlFrxop1D61PhNB0ArBsrN6TiT0mNDdnBf395Twqpi4og1iPpXIe5acu+KLYlqnQHv5iL6HoPtEZhx9PRdBfUVJ1KTRQnT88Gobm++f46n0Ja1M5JKRkRBwdLegXoG5Ip3+RU7eAKDYxgvt4gvjouOPNi2bvkADxZp5apQ+ve6hbRnlFSdXNUJjK8uFn9p1bPe991akSfrfXktjK+zHP9fLpi8ZLm9ZDAi3czGiH4Ny6xpqePsQITDSdAN4bsc1k3y/c65rrpATXr2tj7IMfUlVvRGyu1s6buviYTrEbABweWvuh+K0ZK1oe+lu310QHBqpSsXJd9R8SPV9ikyHw47qmGlOxgYMESIAESIAESIAESIAESGAAEwi1GO/2eYsJt2Uj8FOTGs5BAoOUAAX9mT141UB1vi9HW/3nW8C3Y+o3ZnbvgWLNiPgLQyL+/0hTxL/pY2DdRqDxJYr4B8r9cBPH3M8B5xU5ztwJ4AARMb85SIAESIAESIAESGBAESiZWXV4p+031eHD37O+mWd5ihpX17zZU6AFp5mCaIECCAeH5n0Ay5rWsjpW6+Ig6H/fr/aMZ9Y+/FxPezj4tlVtzGx90venyHWm2r6MhOnQPjP8dyMm3715zIVO1fwj157g9Q4dsxnmXdeZe//e54J+k1RxRUt9baRI3AmVFJTNrxHIgkS+F0z3zhLByogq7xth+8tanlwet+hdyKapKH8boF/raY9oUb4q1uf782Y1OBTgiwyk+LTKg/1+j0lKODb09w5VrWxdW2sKnPY4CmYs+LGofmvvmevPmutrr4xc1Bv3u6Bs/m8EYqrrh0bi+1M4c+6BsPOMviFcSNLxbheVLfiGQn8eEdNa3YHZCZMkpi2cACuQ7BF+Xjt2b8im74nOj4+TAAmQwGAiQEH/YDptxtrnBGIF/brFtjBz1VNL/5zIudhK0XJ3XVP1BT1VEw/bLC+pKhcNvLHwBP+md9Y1Lf1K5J4VxVU/2iPa3dvWLE5VcCc/kxF5x1RGVymvW1dtxOc9jsrisw/2o7MJwITQxB6SBrpX1RbI1Suaqn8avQHPIxH12MeTOWuz2qHzg6mEf/bKpqU1bnZ3SkgxLcdWNNZ8z836eHNiBf3Od8TlfY8R3Dsk7/hVULmysca88U00pKJ40f8B+qXQRL/YOntF89Iu+ceZUxePzRPb/O+TQ3N2WLbMeqS5ulsWebyNop/v0Uk+5cULqwTyQESV/Zah+f4z3CRhmD3nnrqowLbVCN9HhXxw7AyS7H2Kes0yr1fmdSswRMS3xXpncaKEhvKi8n1hjVglwKmhpY7JS9GvmwI8OcTjr/A1+D5JdIDRcZluJztHDJm7evX9OxKt5eMkQAIkQAIkQAIkQAIkQAK5S0BVrwIQ0eUrGMvKvwF3mU80OEhgkBKgoD+zBx+vG4jZ5eJ7gfe2ZXa/gWItIOKfABRNAv7jUMBK49uxtzYDzRuBdRuANz4aKIQYRzIE9h0G3PVlYEjoG5eotZeIyO3J2ONcEiABEiABEiABEhjIBE4+fckoT0e7+e64IBSnoyDZPBYt6Ffostb62qpEuhin6uoimNu8xtft+3mH5ALHau3xzqOwbP5DgCza+3hiQbabs422K9B5zfW1MSnbBdO8h4oFk1RxZMiuq6QKMzdaSG8SGZrrl50X7V9R2fybFPK/4b8LYsXv8WKaWja/1IaYwpUjQnNWtm0eOz8yWSK2yr58v6V+WUL9R2HZgnmALovorLBOdrWd0dy8cnsixgXTvCeJZYqUdnUPeGofa9iZmfj+Ppn7XVi24HuAfjfC3zta6n1G4K/xYpgy5aIhQ8ZuOdVSe//wHL/fXhfZfcK5u4BzBwaHfUwixv2ALgk9Zjs9d7Lle6Kz4+MkQAIkMNgIpPGR5WBDxXhJIH0CDiJfV1XwS0vPHzbKv9snwFlhL1R03srGpa5qLs0tWXi8rYHq/oGM52hh6syZ54wcsbPjERXMiLAfU8U/HoFkRLn9W9CPfnEecc47K+eR7K1O5qyN7TmFi/9TPfYaAOE3F47V5nvyo7xk4RLRgLg8MDIhjk5H0O8gpm+H2mfWrVtm2pcFRvRzDsBrHo+nZHnDgzEt/ZxiryhZdDFUf9sVc1RSigPX52yPTF+VIGs9bK9i6qLZEO368CI66aWieOHvALkwwrekKsw7MIpJSgjcj6mLp6gE7sfY0F6uu0lEJzkJcO+KpprzE91pt6/DsR0Q8O26phrTji7hmF26aH/Lr+Y199PJxpXQOCeQAAmQAAmQAAmQAAmQAAn0WwKqaqqhXRbt4N3rgLpn+63bdIwEsk6Agv7MI1ZV08nx6GjLNc8ANd3qT2Z+71yyuM8woGhiUMR/Ypoi/re3AM0bgkL+1z/MJQr0NVsErpgJlIZrg3bf5J8iEu58mq3taZcESIAESIAESIAEcoaAg9jYtaAf0OqW+trFiYJ12ANOoniH6vN/VQ9mtD7h+zjRHubxfijo/7faKGp90vdWIv9jhfSxbI126BN7txHkh4vjdaiivHWtL2EXe7O/Q8JBjOjewY/rWuprr0/kf2yFeHeJAIFzi61y75pbIr+Sud8OSQlbAbmgpX6Z0X7FFfUn8qFw5sITYdtPmm5hobmuEz3M/KIy72UKRHR5iE1UyZbviWLj4yRAAiQw2AhQ0D/YTpzx9ikBt0LSaCcdxKE7BPIDReCLm4RDgbECmH8AHxia3E00Wz590XhpV9PibHLwcfedA8zsZES5A0HQn+3ziLWfvfNIeHmiJiRz1mZpjHA8hUrlDuJ116LvePGlI+g3OQXlxVX3CXB2l32RS+oaq7uqLlVMXVAGscwb3aGhOf9UyI0C3e2KueDzUFwdnhstVo/mqsCj2zzDvA0N97iz34MTTt0FojsEuIkhOinAqVNGsvcpct9sCvqdkmog+AkUf3ET+56zHrbnrL8J4D9C810lC7mxzTkkQAIkQAIkQAIkQAIkQAL9l4CqPmI+Jon28KbHgwJQDhIYrAQo6M/8yavqdXuqEv4g2rKpzm+q9A/mYUT8hROBqROBEw9LrxL/u1uDVfjNa/hrHwxmqozdicBxBwM3zo/LplBEWkmOBEiABEiABEiABEgASEbwHF2hP9OC/mjhstsOAOFzHOiCfgdB/gewrGktq5c+n6m7nIqgv6DAO1xGYgWAmWE/FPoLUbhLaRcMB8R8fx/SRCFuUkmycSZ1v4vK99Xh+XUAvhixj62KZ2HJ/8vvaH+8oWHFlmR9cEhUeRnQG/doTna5saWCkwTyjb1zY5M9QnFm3Hc3/nEOCZAACQwmAhT0D6bTZqx9TiBVQX9l6ZLD/H6/EdzHVF1KMahugujK4rMP9qPTNH+fELKXVDXxZES5A0HQP5DOI9n7k8xZG9sVxVXmH/0/D+/jtop6pF8O9zNtcXSagn4T148AXLM3Lrl6RVP1T8P/u7xkYaWoPJws33jzYwT9MRX83VWnd+NPbIKPu84V0bbdCO6TvU+Re7ix7xSvm9fh8qLyfWGNWCV7Kw+4QdfTnLTvbLoOcD0JkAAJkAAJkAAJkAAJkED2CaiqSQKeEr3T1T7gpXezvz93IIH+SoCC/syfjKoeAsB0goz5jufby4F/JqzNmHmf+tLiPvlBEb+pxP+pNEX8JikiUIl/A/AKRfx9eaw5sfctS4Ajxjm6+oCInJMTQdBJEiABEiABEiABEkiDQOG0yiPV8iwSYBaASQDGA/AkMNlnFfpjxeTuq7ybmAa6oN+h0nvGKtmH70Qqgv6TT18yytPRbroEFKRxXSOXuhL0Z/p+GwemTl842Rb70dDzxSkc0xOuRUVq3Ar8i8oWLFDo0gyxMUVgHTtjZMP3zPlMSyRAAiQwMAhQ0D8wzpFR5AgBN0JSp1AcRK/pRpxI0J9UBfRkRLkDQdA/kM4j2YuUzFkb26mKriP96o+C/ti4ugv6ox9PlnP0/GhBfya4xvMpU7zd+JjsfYr02Y19pxjdvA47MEj3CCnoT5cg15MACZAACZAACZAACZBADhBQVSPbN19cdxsX3A189EkOBEAXSSBLBCjozw5YVX0yqqpfYKMnXwRuqc/Onv3JqhHxFxgR/8SgiN9jpe7dB9tDlfg3ABvfT90OVw4+ArNOBC6JrK25F0EbgENF5KPBR4URkwAJkAAJkAAJDAYCU2fOO9lW6xYoPr+ne1iy/xrvR4J+va6lvvZ6t2c20AX9BdO8J4mF1QBGh5j0C0G/Q+cAt0cWb16Pgv5s3e+wM1PKvKOHifxEVS9MkAATrN4Puf6wcbrK5/P5nQKKTZJIF4+zoN9YzbTv6XrK9SRAAiQw0AhQ0D/QTpTx9GsCboSkTgEMJAE5Bf2OV7TPEiySfcIkK8BOVXQd6VemBOaRNtOt0E9Bf+Kb4+bsk71P3c9w0VUK/Un4b267P7h5HaagP/H5cgYJkAAJkAAJkAAJkAAJkEB3Aqqat6eTW3t0tWwFUHkrYH5zkMBgJUBBf3ZOXlXP3dPR9d5o67s7gHN/B7Q7fs2fHV96y6oR8Z8yAZgaqsSfroi/ZWNQyL/hvd6KgPsMNAL5ecB9XwHMb4dxlYjcNNBiZjwkQAIkQAIkQAKDm4DX6/W8tRnf3PP5x/d7ECKbCuM7I0gZbdqBAPJDf6OgP+oaRScKCHRec33t8ujb5iBsdy24d6iMH1OFfbAL+rN9v6PPs7R00f5teZ0XCvAlABN7So5RxXoV65yn65e+GG2nNwX94b0z5fvgfkVl9CRAAiQQS4CCft4KEuhFAm6EpE7uzClc/J/qsdcA2D/0eFIV9BOF6CBefc3j8ZQsb3jQtG1OOJIR5Q4IQf8AOo+Ehxs1IZmzNksriqu+AeDnYTNuRdeR2/ZHQX9FcdWP9gg1rtkbV/cK/ZmIu6ezqShZdDFUf5sO13j2y6cvGi/t2ghgcmhOStXlc1nQnykGyT6/OJ8ESIAESIAESIAESIAESCB3Cajq0QBejY7AVOY3Ffo5SGAwE6CgPzunr6rDABihzMjoHUyFflOpfyCMEUOBQlOJfxLw6TQr8ZvX5OaNQPMG4CXTU4WDBDJA4OJS4PRPORp6A8BRIsK8vgxwpgkSIAESIAESIIH+QaCwbP7XAfllpPBYgOdskRvz8rS+6XHfB9GeFhWV76vD838PYGrosX4k6Jfvt9Qv+55bugO9Qn/hzIUnwrZNN7gDQkxcJwwkwfBaQH64d37iLgnFp1Ue7Pd71gE4JtEdcuuH07xs3++efDPPE//wYSd7YJ9mQ84Q4FiHpJmPoJjdstbXGmmrcMaCq6F6YwTTmGSNdLgkWpuO74ls83ESIAESGGwEKOgfbCfOePuUQKqCfgdB8zuW6PRHGmMzL1MJcHbpov0tv64F8Onget1iW5i56qmlf3ZjLxmR90AQ9Pf+eSApQXUy5+HmfCPnJGu7Yuqi2RBdGbYhijU7RwyZu3r1/Tvc7p2NhJY0K/RLeXHVfQKc3RWDyCV1jdW3h/93dNwKPLrNM8zb0HDPbrdx9zQvm/YdXqf8YuvsFc1LH0/G94rihb8DxLSICwxB96QH87dk71O3u1icvQr9DgzaofaZdeuWDYKG9cmcMueSAAmQAAmQAAmQAAmQAAmECahqCYCnookYwejVPnIigcFNgIL+7J2/qt6FYCW/buP5t4BrY2o5Zs+PTFs2Iv6CCSER/+FAnpX6Dh/v2Cvi/9c7qdvhShKIR+CIccAtS+LymSUiT5AeCZAACZAACZAACQwEAoXTFk6AZf8RwOGheGwRfP+QMfiRz+eL2yOsPwn6i8q8lylw697z0KSEzwNd0O/QAeADWNa0ltVLn8/UHXboFHBdS33t9T3Zd7hDHaoob13r+0PG/OqF+52Mr6YCfnte5xUKXCERifymUn++P29WQ0O1SfAPjKKy+ZUKeTjC/mrdgTmtrb5dyeyZqbnJ+J6pPWmHBEiABAYKAQr6B8pJMo6cIJCqoL+8qHxfWCNWCXBqKFC/CipXNtZ0CaXTAVBaev6wUf7dPgHOCttR0bNXNi590I3dZES50UJqt/s4iOjjdimIrQweKyQ2cfE83Jxu9znJnLVZ6SDG3+jv9Jc+2up7y+3u5SULK0X3vvlIJSkgeq90BP1nTl08Nk9sI24/OWQ3Ruw9+9SFX7BsrN5TnWBMaE7ScffEx4Hrc7ZHpq+KeNPmlq/TPDdi/J7sO71mOSUFJHufIvd00wHAyUeXz/uYpA2nhIR0GHMtCZAACZAACZAACZAACZDAwCKgqosBxHyOYipB35RUevTA4sJoSMAQoKA/e/cgXjKRKQd+wV2AEbPnyjAi/lOMiH8i8Jkj0hPxb94BtLwSrMT/4tsAy6Pnyi3IXT9vmAccf4ij/3UiMid3I6PnJEACJEACJEACJLCXQOEM7/lQRPYhfGzLWFS+4PO198SpPwn6C6Z7Z4nA6GyGhHz+q3owo/UJ38duznqgC/pnzjxn5Cf27sewV5uUeeF82fykK/Sb+oEFZfNrBLJg7zklruzv5kzDc3rjfifjT5df070FEKwCsF/obzFnUlS28BSFbRKJRwXmKF73+/3FzzQs35TKnplaU+jC90ztRTskQAIkMFAIUNA/UE6SceQEAZdCUsdYKkqqbobi8q4HFQ9tzXv3vIaGhs5MBF9RXPUjANekYj8ZUW6qQuH+JOg3jLJ9HnNKqr6niu9m+zySvTvJnLWx7S3zjm5v85j2eYWhvfwKPXtl09IaN3uXlpbmje486F4IjDAiPH5c11TzbTfr481JR9A/99RFBbatJtM7+GYIeDNPrdKH1z30ani/2K4XSCruRLE5JBXssGyZ9UhztWkzl3DEJElEVc8vL15YJZAHIlq4tQzN95/hq/dtTWgcgBtGxk6y9yly7ywL+lFRsuhiqP42Ys+kGLjhxDkkQAIkQAIkQAIkQAIkQAIDh4CqXg0gorV1MLaVfwPuaho4cTISEkiFAAX9qVBzv0ZVzWdSR0evqH4GWPon93b6YmZYxF84EfhPU4nfk7oXW3YCra8A6zYAL7xFEX/qJLkyFQIlk4H/Ps1xpQ3gUBF5NxW7XEMCJEACJEACJEAC/YlAUdn8mxTyv3t9cieo7k+CfocuA58IcHpzvc/V9+wDXdBvzjb6nAX6s+b62ivd3MWSmVWHd9r+5oguDutkV9sZzc0rt4fXp1KhP+hXdHcF/HloZ8fMhoYVW9z4lmhOtu93KJnk9rAfCqxsrfd9PZFfbpIZCmfOPRB2XgOA40P2bAjOb1nju9+F/YRTsul7ws05gQRIgAQGGQEK+gfZgTPcviWQjqC/fOqiWSJaB2BoKIrNUJxet67mGTdRXTTloiHvjdg8qa7J92IgHzNqzC1aNNW2AiLlkaGH3rc8Ov2RhsStsxyqkbuung/I3XVN1Rc4+RTpYsWpVcWw8WiEiNr1HvEqa/fr84gVjbs+D4e7EpeVm7sTOScVAXZMcgLQMDTfP8eNOLxiatXJEJhahmNDfmyzLJn1yFPVrcn63i2O4qp7FDgv4m9ufZI5xVW3KHBZxButR7d5hnkbGu7ZHWEvZh6SiNvYMUkBQ2ANW97woGPWdExSCfTOrZ73vuoiySfat5iOH7NLvEdb6lkb8WVwOwTn1jXWLE3EPfhas/12QPe2e4+TgJTKfQrvn21B/9zShSfafjEMDgzt6ZpBaL5UFHuPH79z7IY71t/RkYgbHycBEiABEiABEiABEiABEshtAqpq2rV3vVcMR2PE/EbUz0ECg7jJjg8AACAASURBVJkABf3ZPX1V/c6eL/i/H73Le9uAi+/N7t6pWDci/pOPAYyI/7OmEn8aIv6tu4IiflOJ/3kj4mcp/lSOhGsyQMBjAfdcAOw7zNHY9SJyXQa2oQkSIAESIAESIAES6FMC0WJ2t0LvqWXzjrFhrQFwTCiArWpjZuuTvpgU5KKy+ZUKeXhvoFrdUl8bWfzPkYFD0gAEOq+5vnZ55IIpUy4akj9u80NQzI/4+x0t9b5LEmlWCgq8w2VkoFL69Aj/rmupr70+3YNxYBvju9mjYJr3ULFgBPNHhvb8t9ooan3S91YiHxyE9I5sHboYbITtL2t5cvm/E+1RMH3+WSJimIc6IMiDLfXLzolkm6qgf+ppCz9j+23z/X1XpXpR/VLz2tqYjplx/JSCMu+JW8fiJaeuEtm+3+l0hygsW/C9Pe949xYERUwyjRSWeU2xwou6Yhe0DO3oONNtwoNJCshDfn7j6po3o/ll2fdE14qPkwAJkMCgIkBB/6A6bgbb1wTSEZA7rDX/5n3B4/ecsbzloR7/4WwEtu+O3HabKC4QyM1DOjuv9bX6dkXycLIvijVDhvm9PQmvTQX2jt0enwpmRNiLKyCvmLqgDGKZFl3hxIQ31OOfvrLBtzHe+ZxR6j1oiN9j3rSFq7ybqX0q6M/6eRR4h7cN8TwsitPDXNycR2Xh4iP9Hv/vATnBzXkk+5yYW7LweFsDIueDQ2sTJgs4iMNNtfpvrWxa+rOe3hTHuVtLx+8cdU66AunoCv0A/BC9duh4+yafz+ePx8UhsSRu5X0HsTpUcMdBO0Zdlsj/iHM8WAXnr2ysMR8MdPtK0sH+LoGcs6KpOuIDjthI5hQvmqdQk4k9PPCo4nnNl7KVa6vfi5wdm4jh7vUmxj6wDRbOqnuqJqYmZX8W9Ae6Q/jH/waQCyO4vC+wZq9oeihRfTspL174vwK5AcAjQzv9F/ta3bVpTPY5yfkkQAIkQAIkQAIkQAIkQAL9g4CqrjAN/aK9uelxoDnuJx79w3d6QQLZJkBBf3YJq+ohAExBiJjve779MPDPt7O7vxvrw4YAp0wAijIg4t+2C3jaVOLfCPxjE0X8bvhzTu8QOLcQqJziuJepzn+4iGSk23LvRMNdSIAESIAESIAESCCWQLQQWxXr8/15sxoaqj+Mx6toRtUhCr8P2k3r0WeCfuNnrOgcbaI4r3mtr6fidkYwfQ2AH+z5sfbG665LQaL71J8E/U7JEVDcs2UcLnYSwodjK5npPbrTxhMAJoX+1qGqla1ra03hzq6RqqDfJGMMG7vlToWeG2HuIyhmt6z1JSoI2XV+qnjMj84v/WntIx/15Fem7/fJpZWHeTyeJgiOCvNxk5DglEgikIXN9cuWRfpfMM17klhYDWB0199dnJuZG3F2BwJyQUv9MpOU0aVPybbviZ4ffJwESIAEBhMBCvoH02kz1j4nkI6g3zjvICYOinFFlqxsqn7OKcCKkqrDoXoLIHPCjyvww5VNNaZyU7dRXrKwUlSqI8T25vHaeGLUoNDeMoLXLtshg3FF3mcVeA/15HlMq6eJEW9y6od22gudBK/lxYs+LaoPQnBilLt9KujvlfMoWjRDrEBXhqDwOjB0BUQur2uMzYpNhVWyT4ry6YvGS7s2ApgcWuuqanl5cdUlAtwGIFxzyx8vucTYnVNadZT6UQPg5Agf31fBrJWNNc8m63f0fAdBv5niF+CBtnbP5Y8/8+C2qDVSXlI1WxT3RHQLMF+TPm0NGXrWI2vv6/ZmL7RW5kyt+oEKro2w1dMeZprMLln0RVH9nXRVKNDtCj19ZdMyk2kfOYxo/OcCuSLij5vjJQAY2w4x+E23gZVNNSZbu9uYW3jOgX5Px2oBPtN1+4BX1dKqVU8t/XP0fK/X62l/x3MpBDdG3lkFfrPN8+7lTp0D+rOg38RXXuqdKP5Ap4IjIuJ9W205f2Vzdb1TQsrpJy8ZNTS/8waoXNx13xUPDf3Y/yXfC772dO8u15MACZAACZAACZAACZAACfRPAqr6FwAxMr6rfcBLRsbHQQKDmAAF/dk/fFX9457ukKXRO619AbjVfLLRB8OI+E0l/qJJwUr8Q9KoxL99d1DEbyrxP7cJsFmJvw9OlFsmInDAvsAd5ztk1gQXLhARXyIbfJwESIAESIAESIAE+jOBojLvVAUeB7BP2E9VrHISR5vvjjdt1iUC+QWAcVFx9a2gv8A73BqJ5QrMivBrq6j81yHj9IHoAoAhQfW3AXwzQu8QWjrwBP0msKJp809XSx4BkB8K1LwN+zV24KrWqOKh5vFQFwbz793PhZkK8Ad7Byqj56cq6A/sM33hZFts8/7XJLaHx/ti6/nNT9b+wen7+yll3tH5Kj+D6Je7kjEEtaPzPjn78ccfbwsb6YX7LYUzFtwI1avc3Dszx9w9ayS+o4BZE04keRO29cWWJ5e+EvW8crJvA7q0DfLV9fW+rQ6vL1I4Y/4MqPwurIlQYIdYckbL6mVGF9R1nFn2vT+/9NE3EiABEuhVAhT09ypubjbYCaQr6A8IcvdWfY78CsQPwbOw5W6Ivm84i2C0BtuEnRopru2pyntEJf+9bZgCh6ZbAKmBoAEKv4rmi1pnAWoqz0WIzbtOuKeq7U4i5/AeK1S03oIMU1u/AJGpAI6LfVMU2KfPBf3ZPg9TIXyU/6BbBPhq1HNnF6DNCqwWkTdU9XMiMg2KzybLKtnnZGnp+cNG+Xf7BDhr71rdDpVVsNACG8eb33WNNQ9F2nZ7t0L3dgGAaQDyImy4qj7vNp44gv7wcsP3CQVaDF9ROUlVz4AE7mLk2KW2VKxsrjbtAR1HnC4DZu4uQOpU7EdFJfAmUSGTBLok6s732M0grn3Fv1Tkvj32NnTZVj03OoZEHQPmFC8+SWGb7gAHRgQY83oDwecBnA3FoZEgEnWV6O+CfhOLQ8eBYIjRjEXzoXKmQM8CZN+I54erTipu7y7nkQAJkAAJkAAJkAAJkAAJ9E8Cqmq6nkW+dwo4esHdwEef9E+f6RUJ9BYBCvqzT1pVzwMChSi6jd0dwLm/A9rj9qPMrG9hEX/hROBzR6Yn4v/EiPhfDYr4//4mRfyZPSlayxaB75QH777D+GPgM3wOEiABEiABEiABEshhAid4vUPHbIapYh9d8LENimcAvBoIT3C0Ap8XYGSccG0RzG1e41sZ/XhR2fxKhUR0pNfqlvraxYmwOVWVF+i85vpaU2k8ZhTNmPd5VcsIwPfr9qBgE1TWQLRRTaVzRYkAZQBGOfswMAX95hSdOxJgG6C1EOuPsO1OsawxtupCAYqjtCob8iyc1rja91o0t3QE/cZW0XTvQhXcG5FsEN7iFUDvh+KlwB8sGQbFWSZxI+ouOvrWG/f7C6Xeg/LysFaAE2LvHVZBpMVwhWXlQbUQQCWA8RFzbQDfaan3/dgpeaG0dM6Y9rwhpouo0YlFjjYFHhPBKti6O/Q8PRYQ89wyxVjDyQJx7Wfb90TPcT5OAiRAAoOFAAX9g+WkGWe/IJABQX/g7U9FSdXXoLgpjpi+p1if8Xg885c3PGhaMDsOIxBub7MeAuSMJKCZ6uRGwDo0tKYnQT96EDnH3VKAv6piRIQguT8I+nvlPNp2e+4QgRG5uxoC1ClwfEQV/R7Pw5XRiElxOjl0zRDI1Suaqn8abddb4B3enuf5OYCvxEk8iOOKSRjAZXXrlt7v9KYkWf/NfAdBv3nDc35UJndPpndBcGVdY82vE/lk7nuyZxja2HzV+ovxO0ddc8f6OzriOVNZuuQwv99fG9XNICEWVSzLH+a/yOecid21fu6piwpsW439yCz3hPaNmL89z3/u7xt8cWtR5oKg3wRaXlx1pgDm/o1NGHjEBDUfWgnmZ6KrRDL7ci4JkAAJkAAJkAAJkAAJkEDvElBVk5BuOnJ1+6zVFJCuvDWiP3XvusXdSKDfEKCgP/tHoarDAHwIB8HMzWuAP/4rez4YEf9JR4cq8R8JDE2jEv+ONuCZV4F1IRG/30gJOEgghwh84Wjg2xGlcKJcnyQiG3MoHLpKAiRAAiRAAiRAAjEESmZ6j+608QSASUngMV0NjSB+ctcawZda1vhikpJ7S9Bv/CiYvmCOiBofRruMxehiTBf3hXvnD1hBPwIC9y16E1QuixB8u0H1hmWhct1q33qnyekK+lM8u7ArPfqW7fttnDB7dNh4NEbUn5isrYK7t47B117w+cznkI4jJOo399oUaE1m2BC9bcsYuTKe/Wz7noyznEsCJEACA5UABf0D9WQZV78kkCFBfyC2imLvCRDP/0Fxiotgdyn09nyPfZ2vwZewLpzxs932/AiKr0VVSY/eqhOCX1sqy22oabcVFrsmFJCfUeo9aGin5z4VzEjgf2CPDst/w1C/50ENVm43o78I+rN/HgEhvHUlINf1fB66HSI/sIYMvVvb25e5YeXi7sRMCVTbH7HtZgFMJ4eYr+jiCfqNIdNar+OdvAW2qFl/QML9BU9D/RfUNfleSDg3iQlRgv52qH2m5FkbtRP3QQLZ43GHAh94VL/8yLqljyUS84eNpBD3WwD+p66xZpmbPZJ4zsL4b6n815CDO5dFtwuMF3RFSdXhUP0FIKbaQoKvZXW7Aj/M77Rv8zm024vcI1cE/YHX3KQYoBPAwx0e/xU9JTQkcWU5lQRIgARIgARIgARIgARIoB8TUNVjzOcU0S6ayvymQj8HCQx2AhT0984NUFXzimMKVnQb/9gEXGc+uc3gMCJ+I1wuMpX4j0pPxL+zPSjiN5X4n30DoIg/gwdFU71OQAS468vA2BGOW98sIlf0ulPckARIgARIgARIgAQyTKBoRtUhqv7bAZgikeHK3k67tInoT+1P5AZrpPxWoeeGJyn0t631tV+NXtSbgn6zd0HZvM8KrGoAx/aESRXrVaxzPPAfH9VB4LqW+trr00VcWDbfFN1cFLYTr7tAwTTvoWKhGUC4L9S/1UZR65M+oy/ocTgI6d10P5Ci6fMXq8gtAMYl2MIvInfuVr16fQ9FBTMh6Dd+FJV5j1DgVy7uoZluiimuEvFc2rym5u2e4sjm/Q7vO6XMO3qYyE9U9cLE+ovAqo8V+o3DxsqDbjQeRp+yabMuEcgvXJybsf+eqP5P89rahxLpU7Lte6J7zMdJgARIYKAToKB/oJ8w4+tXBDIp6A8FJhXF3uNF8y5S0Zl72iofFVG132QHvwTFUit/6IOPrL3P/O+kRkDACrkYqibD+OjQPyQ7odgIy7Q509vrGmveTFWUa/4R2faunAJYl4piGqSrVdSuPV8+vQ6R5eE9HNj1K0F/b5xHZfH/Z+9OwKOq7v6Bf38zCWETxBUU96XV+toFhSYhGCEJoJJEYEIAUayK+9L3bWvr0tra2qqtfbXWBTdQIQmDkIDSCoGGrC5/bGtbrftWFfVlUdaQzPz+nDATJnfuZGaSTDLL9z5PH59m7j3ndz7nJg8z873nXDDCI56rLfNhrP6t0LI0pD+9rO7pTwsK5gwauLNlecDDEmEfsIjqxvAF85s3OicJ5EeAnum779ruDRH5SWVdmdnGK+RhHgr4bMC2SeLAHPXquIC5N0HoD/a+/1oDeP5QVed+PdwbhmhrN+dbAv1bRB35lfWLN4S+J3UbIP9QyIMZztbKSB6Msaurw7ihWVAM9/1eeSDYKJBG9eKpw3cd8OfOVuUPNebzJ1x4sLd5z2xI26oA5kMH3xaBPVP/vlC7XAroFABft/69idanq3879s3hzB8p9E6/hQALK+vKg760tlp19+/wfgPvuftWkRCzO4m5TbcBeBNwPAfRR83fxq7cm7yGAhSgAAUoQAEKUIACFEg8AVUdB2C9tfI3NgI3uhNvPKyYAj0twEB/T4vat6eqZwGosb5qdgu55HFg847u1ZGRBow+Hsg6ERhlVuI3e5N08TAh/pfe2xfif+UDhvi7yMjL4lTAdSYw234Zpq8AHLb38/PmOC2dZVGAAhSgAAUoQIFoBCQzz3WaQG+ASAG0bbd3E+5vhuBtVTyd0Zr2aE1NmdlJDFn5rrlQBC578DocrbmNq5d/Hthpbwf6Td9t4efNMkVEr1Hgu7J/5zNT+3pVPDryIKwxQersfFehKswj074HGZJ3hf7AeTGr9Q/boucp5CIAY7Bv8UZjYILy7yuwTLyePzauW2ayHp0ePRXo93eSNX7qMeJwXqHAuQoc758/BXYI8K4Az6nX81AktQUUHpP72wqTmzvzkOY0z1yBlvh2vTjQd47Zr+4LAC8KdOGWYfJsZ6vyhwLvZN663X6saw93H/F1ClCAAskqwEB/ss4sx0WBXhToTii3F8tkVxSgAAUoQAEKUIACFKAABShAAQpQoMcFVHU2gKetDTe8Ddz9px7vjg1SIOEEGOjvvSlT1Xd9C7N06HTxC8CSl6Ovw4T4/SvxjzIr8XcjxL9rD/Dy+0C9L8TfamIfPCiQhAIH9AcWXAI47deqvVREHkvCYXNIFKAABShAAQpQgAIUoAAFKEABClCAAt0UYKC/m4C8nAIUABjo511AAQpQgAIUoAAFKEABClCAAhSgQKoKqOqNAH5jHX/VX4En6lNVheOmwH4BBvp7725Q1Z/t7e02a4+ffQVcvjCyOkyI/4zjgGyzEv+xgPn/XT12twAvm5X43wY2vA+0MMTfVUpel2ACP5wEZJ9kW/QrIjIqwYbDcilAAQpQgAIUoAAFKEABClCAAhSgAAV6QYCB/l5AZhcUSHYBBvqTfYY5PgpQgAIUoAAFKEABClCAAhSgAAVCCajq/Xu3wb7a+vrjdcCKv9GNAhRgoL/37gFVPQ6AWaU/6LjpGeC1T+xr6efctxJ/1knAGd0M8Te3Av/vvX0r8ZsQ/x6G+HvvBmBPcSNw2pHAL6eGLGe0iHRhz4y4GR4LoQAFKEABClCAAhSgAAUoQAEKUIACFIiBAAP9MUBlkxRINQEG+lNtxjleClCAAhSgAAUoQAEKUIACFKBAcgio6ncAnAhgJIAhXRzVdADfsF7b9A7wwaYutsjLKJBEAqWjQw7m55ZXWgB8CuAjAA0isjOJGHptKKpaA+Asa4fVrwH3r93/UxPiNyvwZ54IfPd4oF83VuI3rb7wDmD+7jW9zRB/r002O4prgftnAyMPsi3xcRG5JK6LZ3EUoAAFKEABClCAAhSgAAUoQAEKUIACvS7AQH+vk7NDCiSfAAP9yTenHBEFKEABClCAAhSgAAUoQAEKUCBZBVT1DAA3A5gIYECyjpPjokASCCwH8EcRCYihJ8GoYjwEVZ0L4AlrN7v2AJcuAE4fCWSdCIzpgRD/S+8BdW8CL70LmJX5eVCAAvsFzj0duCzo0Zq213cDGCEiW+lFAQpQgAIUoAAFKEABClCAAhSgAAUoQAG/AAP9vBcoQIFuCzDQ321CNkABClCAAhSgAAUoQAEKUIACFKBAjAVUdeDelfgfBTAzxl2xeQpQoGcFXti7cv/lIvJqzzabnK2p6mAA22I1uhffBRreAkyYf7fZU4EHBShgKzCwH7D48pA4N4jIvaSjAAUoQAEKUIACFKAABShAAQpQgAIUoIBfgIF+3gsUoEC3BRjo7zYhG6AABShAAQpQgAIUoAAFKEABClAghgKqOgLAKgDfimE3bJoCFIidwA4AF4nIM7HrInlaVtUFxqunRvTye0D9W4AJ8zPE31OqbCcVBK4aDxR8w3akb4jI11PBgGOkAAUoQAEKUIACFKAABShAAQpQgAIUiEyAgf7InHgWBSjQiQAD/bw9KEABClCAAhSgAAUoQAEKUIACFIhXAVUdAsCs8H1KvNbIuihAgYgFZojIkojPTrETVXU8gFIAZwE4uTvD3/A+UPsmQ/zdMeS1FDj+UOAe8xtpf4wXkb9QiQIUoAAFKEABClCAAhSgAAUoQAEKUIACRoCBft4HFKBAtwUY6O82IRugAAUoQAEKUIACFKAABShAAQpQIEYCqroGQF6MmmezFKBA7wrsNmF1EXmpd7uN3958Dy1dAuA6AMd2p9JXPti3Ev8L7wA793SnJV5LAQr4Be5yAScPt/Vwi0gJpShAAQpQgAIUoAAFKEABClCAAhSgAAUoYAQY6Od9QAEKUIACFKAABShAAQpQgAIUoAAFKEABCiSlgKpOBfBMZ4P7z2bgzc+Az7clJQEHRYGEEchIA046HDj5cKBfWqdlvywioxNmYDEsVFXNw0plAA7pajcmxN/wFtDEEH9XCXkdBToVGH8KcF3oxwpHiMhGElKAAhSgAAUoQAEKUIACFKAABShAAQpQgIF+3gMUoAAFKEABClCAAhSgAAUoQAEKUIACFKBAUgqo6tsATrAb3H+2APeuAd76LCmHzkFRIKEFLswCpo7qdAjFIlKV0IPsZvGq+kMAd3Wlmb99CDS+AzS+BWxv7koLvIYCFIhG4Ol5wOAM2yt+KiK3R9MWz6UABShAAQpQgAIUoAAFKEABClCAAhRITgEG+pNzXjkqClCAAhSgAAUoQAEKUIACFKAABShAAQqktICqngWgxg7BrEj9ixUpzcPBUyDuBU49ArhjWsgynxOR8+J+EDEqUFUvB/BQNM2/+h+g/k2g8W2G+KNx47kU6AmBi8cCRd+2beljERnZE32wDQpQgAIUoAAFKEABClCAAhSgAAUoQIHEFmCgP7Hnj9VTgAIUoAAFKEABClCAAhSgAAUoQAEKUIACNgKq+giAS60vfbEN+H4ZA628aSiQCAKX5ABTvmVb6U4RGZQIY+jpGlU1G0B9JO2+sXFfiL/uLWDrzkiu4DkUoEAsBIYPBR66MGTLKb/jSCzM2SYFKEABClCAAhSgAAUoQAEKUIACFEg0AQb6E23GWC8FKEABClCAAhSgAAUoQAEKUIACFKAABSgQVkBV/wngG9YTn6gHqv4a9nKeQAEKxIFA/3Sg/IqQhZwuIv+IgzJ7tQRVfQnAmaE6/WQrsPY1oPZNwDzAxIMCFIgPgV8UA6cfZVvLahGZGB9VsgoKUIACFKAABShAAQpQgAIUoAAFKECBvhJgoL+v5NkvBShAAQpQgAIUoAAFKEABClCAAhSgAAUoEDMBVf0UwHBrBze6AbNqNQ8KUCAxBO6fDYw8yLbWfBGpToxR9EyVqno+gGV2re1uARa/AKz4W8/0xVYoQIGeFcg8AbjxnJBtniAi7/Zsj2yNAhSgAAUoQAEKUIACFKAABShAAQpQIJEEGOhPpNlirRSgAAUoQAEKUIACFKAABShAAQpQgAIUoEBEAqq6HcAg68kzHgSaWyNqgidRgAJxIPA/E4Gck20LmSki5XFQYq+VoKqVAIrsOvxBBfD2571WCjuiAAW6IPDE94BhQf8yaWvotyLywy40yUsoQAEKUIACFKAABShAAQpQgAIUoAAFkkSAgf4kmUgOgwIUoAAFKEABClCAAhSgAAUoQAEKUIACFNgvoKpq51H8BypRgAKJJPDfE4Fx9oH+C0RkUSKNpTu1qupgAJsBpFvbWfQC4H65O63zWgpQoDcEZo4BZoy27ekrAIeJSHNv1ME+KEABClCAAhSgAAUoQAEKUIACFKAABeJPgIH++JsTVkQBClCAAhSgAAUoQAEKUIACFKAABShAAQp0Q0BV+wPYZW2ixQO4HuhGw7yUAhTodYEfTALGnmTbbUqt0K+qZwNYZ5XYtQe44BHA4+31qWGHFKBAlALDBgKPfw8Q+29nLxKRJ6NskqdTgAIUoAAFKEABClCAAhSgAAUoQAEKJIkAA/1JMpEcBgUoQAEKUIACFKAABShAAQpQgAIUoAAFKLBPQFWH+Vay7kCyvRm4YD6VKECBRBL44SQg2z7Q7xKRpYk0lu7UqqqzAATtSPDCO8BvVnWnZV5LAQr0psCPzwG+e4Jtjy+ISGZv1sK+KEABClCAAhSgAAUoQAEKUIACFKAABeJHgIH++JkLVkIBClCAAhSgAAUoQAEKUIACFKAABShAAQr0gICqHgHgY2tTm3cA33u8BzpgExSgQK8J3HgOkGkffp0mIst6rZA+7khVrwVwn7WM1f8CHghat7+Pi2X3FKBASIFvHQ3cVhT6ZRH5O/koQAEKUIACFKAABShAAQpQgAIUoAAFUk+Agf7Um3OOmAIUoAAF+ljA5XI5mzfKdwHH1SIYB8VwAE4AHgg2qqJWVMr6pbX+xV3j3t7H5bJ7ClCAAhSgAAUoQAEKUIACCSegqib++7a18I1fAlc8mXDDYcEUSGmBn5wLjDnelqBYRKpSBUdVZwJYbB3vi+8Cv34uVRQ4Tgokh8CDFwIjhtqOZb6IXJ4co+QoKEABClCAAhSgAAWsApnjXaPFgdUA/P8a/EC9yG5a5w5alIJ6FKAABShAAQqkngAD/ak35xwxBShAAQr0oUBhzszTRXURBKdFUEarqPyxsr7shgjOjdkpk8fMHtKvn+caFRzjUFmdPry10u12e2LWIRumAAUoQAEKUIACFKAABSjQTQFVNe+5/mFt5oNNwPVBcdhudsbLKUCBmArcdB4w+jjbLqaIyLMx7TyOGlfVswDUWEva3QLMfQww/+VBAQokhkDRt4GLx9rWugvAYSLCRV4SYypZJQUoQAEKUIACFIhKgIH+iLkkq8B1NjwyU8S7FZA/NFS7P4z46h44MTPTNQCD5Xvi1TPUIf8P2/Xxpia3+fc6DwpQgAIUoEDMBBjojxktG6YABShAAQp0FCjOmTVa4V1pvpSJwua/q+rKfx/F+T16qivTNaAlzVmmgH8jaI8C16yoK3+oRztiYxSgAAUoQAEKUIACFKAABXpQQFVHA3jR2uRbnwE/XNKDHbEpClAg5gK3TgFGHWvbzXkikjJr06vqYABfAOhv1XjwL8Dz/4z5VLADClCghwQG9gMWXgqkmz1bg49rReT+HuqKzVCAAhSgAAUoQAEKxJEAA/2RTUb2+OmT1SHLAWSYS8CahQAAIABJREFUKxR4rbUVE16ucW+MrIVunyVZeSX3A3rV/pbkgcbqJdfsK4cHBShAAQpQIDYCDPTHxpWtUoACFKAABToITM2dPdLT6vlT8Mr8ug3Am6ryNxEZpNBRAowEMADAHqj33Kr6JdV9xTk154IRHrTWATjBX4MCz37l7O+qqVmwu6/qYr8UoAAFKEABClCAAhSgAAU6Ewi1kvW/PgZuXkY7ClAgkQR+Wgh85xjbiieLyJ8TaSzdrVVVzR4jM63tfLgJuI67j3SXl9dToFcFbsgHcr9u2+XbInJSrxbDzihAAQpQgAIUoAAFekWAgf7ImLPypt8CyO0BZ7eoorBprbtXPgPIzi48QAdkrAIQuK/W63C05jauXv55ZKPgWRSgAAUoQIHoBRjoj96MV1CAAhSgAAWiFigeV3qbKn4WcOEuBa4fvnPIgvkb5nfYFN3lcjlbP3Oc7PFKicOrT1c2VrwTdYc9dMH5Ey48WPfsWa3Ad9qbFNxXVVt+fQ91EXfN2DzEsEXUkV9Zv3hD3BXLgihAAQpQgAIUoAAFKEABWwFVnQzAfPHW4fjrh8DPq4hGAQokksBtRcC3jrateKKIrE6ksXS3VlUdD2CtXTtm9xGzCwkPClAgMQS+Nhy40xWy1lwRWZ8YI2GVFKAABShAAQpQgAKRCqRaoD9zvOtIcaABgP8x/S/Vi4Kmde6XOjPLzi+5QlX/CMDhO+8LOBzjG1dX9MredJmZrgEyCG4A5wbUuVp3oLipyb3LrvbghxC0rLF66axI7w2eRwEKUIACFDACDPTzPqAABShAAQrEWMCV6xrc4nFWKWC+dN13iP6kqrbizkTYkq04e8ZkdcojUAwHUOd0Oucsq1n0nxiz9VnzDPT3GT07pgAFKEABClCAAhSgQI8JqOpUAM9YG3zhHeA3QTH/HuuWDVGAAjEQ+MX5wOlmL8PgI09EbMPtMSgjbppU1TcBBK3eXf0acH/KacTNtLAQCnRJ4L7ZwNEH2V5aISKlXWqUF1GAAhSgAAUoQAEKxK0AA/2IKNCfm1t8YHNa2sMCmQZgB1RubVy75A+9ma0YW+Aa5fViEYCv7d0p7w2HA7PrV7tDLgDIQH/c/tqxMApQgAIJJcBAf0JNF4ulAAUoQIFEFJg2dtbxreKtAXCUr/5PHaITltdWvJ6I40n2mhnoT/YZ5vgoQAEKUIACFKAABVJBQFVnA3jaOtbaN4F7nk8FAY6RAskj8MupwGlH2o7nbBExn7ek1KGq/wPgt9ZBt3iAOY8AuzvsA5lSNBwsBRJOYOJpwJVn25bdCmC4iGxKuEGxYApQgAIUoAAFKECBkAIM9EcW6E/EW4iB/kScNdZMAQpQIP4EGOiPvzlhRRSgAAUokGQCxWNnjVLxrgEwzDe0F1vVMfm5+sVbkmyoSTEcBvqTYho5CApQgAIUoAAFKECBFBdQ1UsBPGJl4ArWKX5jcPgJKXDHNODUI2xLP0tEahNyUN0oWlUPBrARQJq1mfnrgVWvdqNxXkoBCvSqQEYa8ORlgPmvzXGziNzRqwWxMwpQgAIUoAAFKECBmAow0M9Af0xvMDZOAQpQgAIJL8BAf8JPIQdAAQpQgALxLmAN9AuwLt3pKXLXuLfHe+2pWB8D/ak46xwzBShAAQpQgAIUoECyCajqtQDus47ruVeBR9Yn22g5Hgokt8BvpgNfH2E7xrEi0pDco7cfnaouAjDL+uqHm4DrFqeiCMdMgcQVmHcWcM7ptvV/COA4EfEm7uhYOQUoQAEKUIACFKBAoAAD/Qz08zeCAhSgAAUo0JkAA/28PyhAAQpQgAIxFmCgP8bAPdw8A/09DMrmKEABClCAAhSgAAUo0AcCqvojAHdau17+CrAwJeO/fTAJ7JICPSRwpwv42nDbxjJF5IUe6iahmlHVHAC2uxPc6AbeMOv386AABRJC4OiDgPtmhyx1iog8mxADYZEUoAAFKEABClCAAmEFGOhnoD/sTcITKEABClAgpQUY6E/p6efgKUABCsROoDhn5o8Uuj88oVJYVV+2EoAUj531HRXvpQAmATgKgBPALgD/VtWnnRkZC5evfXJTuOqsweuAle93FI0tHQ3BTYCeDcgBgG4Tlasr68ufCtXuvFHz0j8bsG2SODBHvToOgsN957ZC8bZAnldpnV9V534dgIZqxyYQHm4oEGBhZV35XP+JRWNnToHoCv//t74ersGicaVHQeVSwHsugJP3GbQdm0TxilfkyQxna2UkuwQU55QuUOCi9j73z2W4MszrUpTjOgVwmtUxA+c7KlPTULCJ3FhZV3aXeW3ymNlD+mV4Z0L1cgBf3xvcGQDAA8FGVdSK4t6q+vKX7ObN2m5Eg8L+viM5n+dQgAIUoAAFKEABClCAAr0roKq37f33/8+svVa8BJS92Lu1sDcKUKB7AneXACf5P6Hp2NQYETHv9VPyUNU3AZxkHfxf/g3cuyYlSThoCiSswB3TgFOPsC1/lYiYz3d5UIACFKAABShAgT4XyBzvOlIcMMskHOMrpl52NZ/T0LBi26g819D+IjNV9XsKnCrAIN85/wdgPRxy35FDtcHtdnvCDSQrb/otgNzuP0+g0xqqly4zfWQA10BxKQRHt70ueKFfS1pRTU2Z6cf2yBo/9RhxOK9QwRQoTgSQ4TtxK4C/A7qwX6u4a2rc28PV1lkf6nBeLQqXrzYHgGYAHymwHF7c27TO/XGkgX4b6w/Ui2zTRrgas/OmT1XIM/vP07LG6qVBO7zZteNyuZwffynZ4tXLFcgGMNKX5fBC8IkoatUhD4eay+C+w1VrXtdbG6uX/jLwTBun9nvNnJeZ6Rogg1AJoKD9OsHFjWvcCyLpcUzu1JFOp7MOgmN9529yOB0T6p+v+Lv/eut9GFhndnbhATogYxWAsZH05zunbQ4dzc1fWa9V6ENN1UuvjKStzAmuSSIwOZJ03/mfqhPjmp53vx3J9TyHAhSgAAXiW4CB/vieH1ZHAQpQIGEFggL9IlcAukq8eEwF+Z0PTLcJHDenD299oLM39TbB+TchyIPiOgDf97253N+VyBVVtWUPW/s2b0xbPk0r8YreK8ChYdEFL0A9l1TVuV+zO7cvA/3n5LqGp3sc95vnJoLGbylWgS8cKtenj2hd0plzVwP954+dcbLXIQuh+G4YUw+glS1O7zWratwh15CzC/SnD2/9XYRz5wHkyX7O1uusDzEw0B/2jucJFKAABShAAQpQgAIUSDgB1bYHzM0q/R2OJxuBZRsSbjgsmAIpLfC7GcAJh9kSnCEiKfsbrarXA/hfq0yLB7joUWDnnpS+bTh4CiSUQM7JwP9MtC3ZLCpzrIh8mFADYrEUoAAFKEABCiSlgE3I/HWn0zOhtdVRCJHfBYT4Q/3D5kUnvLPqq595tzOgoCC1yI8dotVeL5YBviD//gZeh6M1t3H18s+tbWbnuY5W4I8AzgFgAvYhDwV2CPBr3YF7mprcZiHCiI7cXNfg5jS9WyCXhflu3oT7bxdgvQJmB6ahvg5sg/p9EejPzJ8+QVRMluKEcINXxQYILm6qdv8j8NzeCvSbPrPyXXOheCKg/xXNW4ZN37Bhfku4+rPySqYBuiTgvlirOzAlcO5jFeg3D2Vk55V8X6H3BNQZ8j4Ovq+n362QH7T/XLC0efOwWZGMO5wLX6cABShAgb4XYKC/7+eAFVCAAhRISoGgQD9kEaBn7lstPqLDo8D84TuHXD8/xJsum+D8e6pYJwKz0r1Z9b/jYbOyvCvXNXiPJ+0+QC8MF4C3NLYNimuq6ivMiv8dVuvvq0B/4bjSb0OxVIDjIxLed5JZBeH3h+8cclMo564E+gtzSs8VwNgMi7QWBd6FYPqK2vK/2l1jDd6r4FbRtg87gh/eCNGpCuYP3zHkmsCxMtAf6QzxPApQgAIUoAAFKEABCiSOgKret3eHMrNTWIfj0Vrg2fa1thJnPKyUAqks8PtS4Dj75Re+IyK2nyGkgpeqms9EPgtYXbJ92I/VAiv5ty4VbgOOMUkEnA5gwSXAAf1tB3SniPw4SYbKYVCAAhSgAAUokMACNiFz835kNYDZ4QLzAcP+3OHwFtavfibk/onBQeq275zPsgnzm2Y7rNzu7ycrf3oBVMx19o+Hh56H9SLOWQ1ryj8JN1W5ucUHtqSluxXIC3duwOv/9o1joO9n8RDol+y8khsU+mu795edjO1LVZnbtHaJWSm/7ejVQP/4GSfA4f0LgKN83Ue6Ur1k5bkeAjDPX7cA1zZUu+8PHGssA/1ZBTNOg9e7DvsXm2xRRWHTWvefO7uXMie6DhIPzJ583/GdZ3ZOmNu4xm3udR4UoAAFKJAEAgz0J8EkcggUoAAF4lEgONAfWKVuVcizDkGNAttFZbSqngPB1y1j8ajqj1bUVwQ+ndx+StTBeUugf96oeekbB311v+j+N2v7GtetgJRDUAOFRwRDVVECYDyAtIAadwlkTmVdWcCWdYBZ8b/14/4Hi1PbHirwYM/pbe1BDvRd26BOz9w0T8YOf1teZ9quypoFZlu/tiN4NXosrKwrNw8q2B5Ts2Yd43F6VgFyasAJHgj+Cq88AdF9qxIIzlDF9yw7EXgU+pMVdRW/tT6cYC6JNtBfnDNzmkLNm8YB+2uJzFSBvzs96QXLG58KWkUhKHiv+AyCQ3wPYrQC2KDQZwTynkKPc0AmKTDOMmd7VHTmitoKs4JD25GbO7f/QZ7W9gcPvB7v4er0LjerX+2/H7TUiX6v+q9xOpu3WVf6j8ffQ9ZEAQpQgAIUoAAFKECBVBVQ1UcAXGod/wPrgNX/SlUVjpsCiSlw7yzgmINta/+miLS/V0/M0XWvalVdAOAiayufbAWu4tf53cPl1RToZYE5WcC0UbadbgIwXETM5588KEABClCAAhSgQJ8J2AT6A2vxCvBPAKtU9e/qkMMBTBRt+349w1L0G2kOZ37t6vKP7AZjE+jvbMxBgf6sCa5MCFYCCHwn2VafV/C4eNU8iAAVjBbILACm1sBjfb/WluKamsr27+6tBZzqcvU7cDMeNmFqy2vNKjBB7edNPyLyTbNDgAKnhXjooc8D/dkTXDNUsNAyT80KPCfG0au74ZD+UBQDOM+ySOImKKY0rnU3GYfMTNcADMBBfhNnGoZ7FZVQjPT97CsAs9SLv/nPcTQ3f9XQsGJboGPmeNdocbQ9LOLfySBonkeNmpeecdCWxVBMb79WcHHjGrd5nxzyyJk4dYTH4zQPAnzNd5LtgwCdBfpN6iJnsuuQ1mb083ckTrkOqoG7hVapF1f7X2/1wnPsofjC7XZ72moftmUpgEL/6wp9qKl66ZWd1Z6d5xqrwJ8ADPad9xG8jrMb11W802d/GNgxBShAAQr0qAAD/T3KycYoQAEKUMAvECLQ3wro7f1avXe7LVvVmRD8ns+cM6AwTz4Hrur+idcrBSsbyoIiF50E+ncp9GGHU+6trCn/wC6kbuoszCm9QtDWn381f49A7k1vbb3FWp85vyjHdSrEuRCKMwJm+nMVTAq1qrw5r3jsrFEqXvOkdNu4BFiX7vQUdRYIjybQ78p0DWhJc5YpULT/DR/eVYeWrlxf8bL1rgyxK8EWUUd+Zf3ioK3qown0F+eWHqsePG/ZiWFpv1bP5e4m92ZrLVPOmnGmeKU8cFcBUfyysr78p9Z5C7mSvuD/QT0XVdW5X7O2XzSuNAsKE85vX31BRNxbHZ/Oqqmpsf0SzOa+CmnD33gKUIACFKAABShAAQpQID4FVPVp3wpxHQr8/Wpg/RvxWTOrogAF7AXumw0c3R4H6HDOaSKS0o/oqGomgEY7uZueAV4Lu6Yk7zoKUCBeBA49AJg/t+2zY7tjtogsjpdaWQcFKEABClCAAqkp0Emg/w2Fd2ZT9TNBO6hl57mO9goeEsXkjmryQGP1kmvsvscPFehX4DVR/Ex34rkmS9bA3/aZua7haWlYK0DgIngfChwzGqorXrDOXFsAfaD8QERvDgy0q+CxPZuHXblhw/wWu9nOzispUbR99pQe8Pp6AS5sqHZ/GNRPnuu/HMDTCpxuea1PA/1jJkw73SkOk2No/y5dFSs9aL34pbXLzYOlHQ7fyvImiO4Pw5vXbXdJMC/Y3DNfqhcFTevcL3X2WxRJoN9cn5VXMg3QJQEPS6xo3jJseqh5a6tpgmuSCFa0z51gafPmYbOs14QJ9AeVb3N+WWP1UvPAiO2Rle+aA4V5+MDhO+F1OFpzG1cvD1r40N9AZn7JHaL6k/0NyqLG6iVzQuVhUvMvFUdNAQpQILEFGOhP7Plj9RSgAAXiVsAm0N/pKvD+gRTmlJ4rgPlyYoj/ZyL4eWVt+W3WwYYI9H8OwflVteW2X2b625gyznWcQ51rARzn+5kHorf0O9x7t3kqOhTs1NzZIz2e1kpAAtdLqjh855A580O8oY91oL9w3IypolIGtD8B/rnAMaWybnHIN8Jmd4LPBm57GNCL252B+yvryq+zvuGLNNCfm5ubNtRz+IOAtK+CKYo16f09Lne1+8tQpkVnlebAi2cD5vw9r3gmrKx1vxd4jV2gP5L2C3NmXiBoW7HO/+DG255WT+6zTe6P7WpioD9u/6ywMApQgAIUoAAFKEABCkQsoKpmJ7Wp1gvuXAU0cc2qiB15IgXiQeD+C4CRgUs/7C/qVBF5PR5q7MsaVPUf2LfaY4ej9k3gHrPkAg8KUCBhBG6dAozy7RlqKbpeRHISZiAslAIUoAAFKECBpBQIEeh/K82BibWrO36vGwiQm+savCcNJgQ+MeDnIVcWtwv0C+RJ7w69IlSQ399ucOAZbznUcV792oo3O5kUycx3XSeKewLC1dtFpbBh7RKzknuHIze3+MA9aelm9fgzA14Iu6r/uALXca3etoXxTgq4rs8C/WaV+P7Dtj6q0AujGcfYvGnHe9H2EMDxvutaVHVq09ql5vv+DkesA/02q+2HXbE+M2/6gwK5wleo1+yy0LjGHbTHXawD/WNyp450Op11EPjfAYR0NLVmZxceoAMyVgEYG849Kf8AcVAUoAAFUkSAgf4UmWgOkwIUoEBvC1gD/aJYdtiuIaWhQu8B9Ulhzox7BHJDwM9e9Tplwsqasv8LHIdN8NqjkLkr6srM0/CdHkXjSq/27QbgP6+mX4anuLPguf9EmwD6Vw6HTFq+vqxtKznrEctAf27u3P5DPLvdsm97u7ZDIDdW1pXdFc5gSvbMbzgcaj5sOMJ3rm3QPdJA//m5M07zesQ8JOF/gv9zh1MnLK+pMNsrhjzaHgRoHb4QgvYn1FX0ghW1FYsCL7IJ9IfcvaHDfdL2EIanNuDhjU5X3GegP9ydw9cpQAEKUIACFKAABSgQ/wKqarafnmSt9PaVwIb3479+VkgBCuwXeGAOcMSBtiJfE5HOQhkpwaiqVwH4o3WwHi8w9zFg2+6UYOAgKZAUAmccC9wyJeRQUn5XkqSYZA6CAhSgAAUokMACNuHsnaIobljrNuHuTg+7leAFuLah2n2/9UJrkFoVGzI8aZNqLFkB63U24e4WUb24Ye3SDt852xV6qsvV78AtqABQ3P56iJXbg1Z4ByJadd60mz3Bla+CSgADff30WaDft9r+ur3vJw/11RLxOLLypl8LyP/ufwDCfqX4WAf6TTQiK8/1EIB5vjGEDOib17MKzj8M3rQaAKe0na943+Px5LxYs+w/4e5DQG9trF76y1A3erQr9NvUbpqe31jtNg8bqLUfm10L3nA6PWfXPb/s03C/f3ydAhSgAAUSR4CB/sSZK1ZKAQpQIKEEggL9wMLKuvK5kQzCJhi+w+GVScsbyuoDr7cJXr/ndDrHLatZFPSGK/A6V55r6J5mp3l6Ocv3c7N7wAUr6irKI6nPLoAeahcB014sA/3Txs46vlW85k3nUb7aP0pTR+4z9YvfDTcWM44DvSMWq6rLd66tc6SB/uBdGeSJqrqySyLZ4q1wXGmheehj/yr6+mhVXcVlgWOwBvoVeHpFXblZMSDoDW2H+c51DW7xOKsUGO+fb/HqlMqGChPwCToY6A935/B1ClCAAhSgAAUoQAEKxL+Aqpr3SWdZK71lGfBP27264n9MrJACqSrw0IXA8KG2oz9RRFJ+zw1VHQTgMwDmvx2OJ+qBqr+m6p3DcVMg8QTMl7bz5wKHHmBb+4MiYh7g4UEBClCAAhSgAAX6RKCr4WxfsdbgtfnxiuYtw6Zv2DC/JXBAwcFo+Xlj9ZLbwg06K981Bwqza7vDd+7L/VpbCmpqKreGu9a8np3nGquA+f54sO9829Xes/Om362QH7S3GSL4b9enTSi77wL9+a65UDwRUKftfNiOY6LrRPHALKg3wvf6K+pEftPz7s2B53f1nrFxqpddzec0NKzYZq0n6AGLTuZjbN70XC/kuYAHKkIG6GO9Qr8ZR+aE6eeJiMlIpPvGFTKkn51X8n2Fml0k/EfI2iO533kOBShAAQrEpwAD/fE5L6yKAhSgQMILdCfQX1AwZ9DAnS3LVZC//42wXFFVW/ZwIIxN8PodJ9JyltU93elTyMVZs76lTq9ZKeAQ/5vxSEPw/v4Lx82YLSrtOwGIYs3Ogennr1791A7r5MUy0F+cPWOyOmSlPwivwLNfOfu7amoWRLT+WlAIX6Wwqr7MtNd+RBLot9spQEWnraitMG9Awx7nj5txilfbVvdve9MvwLp0p6fIXePe7r/YGuiXCB8ScQUH+gGbcfr7YaA/7HTxBApQgAIUoAAFKEABCsS9gKq+CGC0tdAfLQHeNLFXHhSgQMIIzL8IOGyIbbnHi8h7CTOQGBaqqo8CMIsqdDg+2Qpc9VQMO2bTFKBAjwtMPwO4INO22Z1m9VQRMf/lQQEKUIACFKAABXpdoKvhbH+h2fmuQlUsDwjcvw5Ha27j6uWfBw4m2iB1e/t5JQsVahaDazsE+tuG6qU/jBQqc6LrIPHAZAi+47vGK4LzG9a4V/jbyMx0DZBBbSvsF7S3K7i4cY3bPEgQ9oinQH92kJf9jgl2g8rOLjxAB2SYBRTH+l6P9MGEiHYBiCbQn5tbfOCetPTVAM701WL7IIZ5zfIwRouqTm1au/RZuzFGex92YYV+2NxztjXZ3HctqihsWuv+c9ibjidQgAIUoEBCCTDQn1DTxWIpQAEKJI5AdwL9ZpRF40rvheK6gBHfUVVXfnOgQFcD/UHB8E7C+KHEbR4KCPkwQUwD/Tkzf6TQOwM+MLivqrb8+p68UyIJ9E/JnXmIw6MmkH+6r+8dAvnF3g9Nwu4UYM5XYJgAZou6w3zXB3ky0N+Ts8q2KEABClCAAhSgAAUokNwCe7+QexXAf1lHeUMZ8P7/JffYOToKJJvAI6FXqz5GRD5MtvF2ZTyqegaAl+2u/ely4NVO97LsSo+8hgIUiJXAAf2BBZcATv+6sh07ulJEHopV32yXAhSgAAUoQAEKdCbQ3UB/VsGM0+D1rjMPKfr6+VSdGNf0vPvtwH6jDVKba20C5kFh/Ehm1xpyB/TWxuql5jvstiOr4PzD4E0zu0Ke4vvRVwLHxIbqihciaT9eAv02XjEJiHf1nokm0G/cM/NL7hDVn/jmwAvB3MY17g6Pt9uE520fKGmf67zptwBy+/557XgvWOe7K4F+m9rNj4JW3rf53bHdESGSe5DnUIACFKBAfAsw0B/f88PqKEABCiSsQHcD/ZFc3+VAf07p9wG0b0cW6UrvgZMRzSrusQz0Wx98EMiNlXVld/XkjRNJoH9q7uyRHo/HbKt3XA/1zUB/D0GyGQpQgAIUoAAFKEABCqSigKq+BeBE69jNStVmxWoeFKBA4gg8djFw8GDbeo8SEUbVfTSq+g8Ap1mlGt4C7uaafYlzw7NSCgD4wSRg7Em2FP8SkaDfc6JRgAIUoAAFKECB3hDoajjbX1uk13cl0J8zceoIj8dZD+B4X38RrQRvdQsXyrYZw0dpDmd27eryjyKZg3gJ9Ns8mNAlr3BjjnTOre1EHegf7xotDphV+oe2tSVY2rx52KwNG+a3+NvOznONVeBPANo+YQi3g0O092G4eyeUlbUuAG84nZ6z655f9qn/mqx811wonvD/fxX5ddOaJTeF8+frFKAABSiQeAIM9CfenLFiClCAAgkhEEkgv7OBFI6bMVVUnvGfYxe672qgv7u1mZriJdBvDdv3VaDf+tBCD9ykDPT3ACKboAAFKEABClCAAhSgQKoKqKoJ+R5pHf8lTwCbtqeqCsdNgcQUeOISYNhA29qPEJH2L7gTc3Q9V7WqzgPwsLVFjxeY+xiwbXfP9cWWKECB2Ap840jgV1ND9pEtIo2xrYCtU4ACFKAABShAgWCBroaz/S2NmTx7iLNlj3ncONP3M9sQebRBatNWd2vz1xgulG3TzwfqRXbTOvfHkdwz8RLo7ymvcGPuaj9RB/ozXQNkEFYCmNBWk+J9j8eT82LNsvZFACyr+G8XYHJDtds8BGJ7RHsfhrt3QvWTaa0daNm78+jUprVLnzXXjBo1Lz1j2JalAAp9bYStPdy88HUKUIACFIhfAQb643duWBkFKECBhBbobmiegf6ZUyC6wn8ThNpFgIH+8rnhflFcua7BLR5nlQLj289VKayqLzNv6oOOaB7WCNc3X6cABShAAQpQgAIUoAAF+kZAVTcDGGbtfc4jDLX2zYywVwp0XWDhpcDQAbbXHy4in3e95eS6UlUHAfgMgPlvh+PJRmDZhuQaL0dDgWQXePBCYMS+9UWtx9MiMifZx8/xUYACFKAABSgQfwJdDWf7R8JAf9uDBx1XkgdsHwjozoMD2XnTpyr2L5wIaFlj9dJZgXdUd+cy0ruzq/1EG+g39WTnlXxfoff4avMCUtJYvaRtAcns7MIDdEDGKgBjfa+/3K+1paCmpjLkPp69Fei3qd38aH5jtfsK82hC1vgZJ8Dh/QuAoyKtPdL54XlBAUPfAAAgAElEQVQUoAAFKBB/Agz0x9+csCIKUIACSSHQ3UB/JNd3dYX+opzS7wPwv5lDqLB8ZxMRTejbunq9AOvSnZ4id4075LqQRWMjC/QXjSu9F4rr/LX22Qr9WbO+pU7vGgCH+GoJWmG/uzd2pCbWfhjo7648r6cABShAAQpQgAIUoEDiCajqLgD9rZWXPAjsaU288bBiCqSywFOXAQcE/Ta3iRwqIv+XyjbWsavqgwDMl/4dji+2AfMWmEUKeVCAAokicO43gcvG2VZr/iUzXEQ2JcpYWCcFKEABClCAAskh0NVwtn/0kV4fbZDatJ8zceoIj8dpVls/3tef7er/4WYi3CrrNmP4KM3hzK5dXf5RuLbN6/ES6M8qOP8weNNqAJzSHa9wY450zq3tdCXQn1Uw4zR4vevMZwX72pNFjdVLzIOwGtye3tpYvfSXndUf7X0Y7t7ptC9r7QE7DGTllUwDdAkAx742wtcebl74OgUoQAEKxK8AA/3xOzesjAIUoEBCC0QSyO9sgEU5pb8CcFPAOTdX1ZXfEXhNlwP91rC8Ys3Ogennr1791I5I0YujCLDHMtBvdYbgvqra8usjHUck51l3AYDN6vY2c/GpQ3TC8tqK1yPpI5JzGOiPRInnUIACFKAABShAAQpQgAJGQFVtc6vFf6APBSiQaAKL5gGDMmyrPkhEtiTaeGJZr6qeBuAfdn3cVgX87cNY9s62KUCBnhQY2A944hIgI8221RtF5K6e7I9tUYACFKAABShAgXACXQ1n+9vNnOg6UTyoBTDC9zPbMHy0QWrTls0K7F4RnN+wxr0i3LgCX8/OK1mo0Av3/6xjeLq7Qfh4CfTbeLWoorBprfvP0XiFO7er90xXAv2jRs1Lzxi2ZSmAwra6OoTip98CyO2+ejc5nI4J9c9X/L2z+qO9D7sT6G+r/aAti6GY7qvJv8PAsqy8kqcAnR1N7eHmha9TgAIUoED8CjDQH79zw8ooQAEKJLRAdwL9ublz+w/x7HYLcJ4fQUUvWFFbsSgQpauBfpsw/tueVk/us03ujyNFLxw3Y6ro/q3qpJOHAmIa6M+eMVkdshKAc9/7Ujz7lbO/q6Zmwe5IxxLuvEgC/YXZhQfAMXClAGf52vOoYOqK2vKoPiTprBYG+sPNFF+nAAUoQAEKUIACFKAABdreF6kOALDTqrHHA5Q8QCMKUCDRBBZfDphgq80xVES+SrTxxLpeVX0BwBhrP03vAHeuinXvbJ8CFOhJgavGAwXfsG3RPJ5zrIhw442eBGdbFKAABShAAQp0KtDVcLa/0cwJrkkiMN8dp/t+9oo6kd/0vHtzYMfRBqn914YL44eb3jGTZw9xtuwxgfZM37lBDwVkZroGyCBUAihob09wceMa94Jw7ZvXuxHo/1SdGNf0vPvtcP1k502fqtifYwC0rLF66SzrdVYvAa5tqHbfH679aF7v6j3TlUC/qSsr3zUHCjMXZjX7tlC87tBVMggmTzHBV/ta3YEpTU1us7tnyCPa+7A7gX6b2tt2GFCv3igOrAXwtWhqj2aOeC4FKEABCsSXAAP98TUfrIYCFKBA0gh0J9B/fu6M07weMW9MDvOBbBF15FfWL94QCNTVQL8rzzV0T7PTfIWZ5WvPo9ALVtRVlEcyAbm5uWlDW4cvhCDwje8dVXXlN9tdH8tA/7Sxs45vFa/ZDu8oX98fpakj95n6xe9GMpainFKzC4LZDWHfYbP6fiSBfnNp0bjSe6G4bn9bWPxl2saLampqzDbQ3T4Y6O82IRugAAUoQAEKUIACFKBASgio6kEANlkHu70ZuGB+ShBwkBRIKoHyK4D+/rhHx5EdICLbk2qwPTAYVb0YwOPWpsy+Jd97HNgS9LhTD3TKJihAgZgIHH0QcJ9/Lc7gHiaLSI+uoBqTQbBRClCAAhSgAAWSRqCr4WwfgGTluR4CMG8/iCxqrF4yZ9+adfuPaIPU/istYW7z45f7tbYU1NRUbo1kErLzXGMV+BOAwb7zbUP0mfkld4jqT9rbFCxt3jxs1oYN81vC9RNpoD9n4tQRHo+zHsDxvja/VC8Kmta5XwrXR6SB/qx811wonghob0XzlmHTIxmHzcMPH6gX2U3rOi6g2NV7psuB/vEzToDD+5f92QlZpPD8TuBYA+BgM1aB/HdD9ZLfh3OM9j7sbqB/TO7UkU6nsw6CY9tqU7wvDv2VqpjlSdo+FYm09nBj4+sUoAAFKBC/Agz0x+/csDIKUIACCS0QFOgXcW91fDorgnC3FI8t/YUKbgkAeLFVHZOfq1/cYRv1rgb6TbvF40pvU8XPAvqo6ZfhKXZXu78MB180tnQMpO3N/DDfuV85HDJp+fqyJrtrYxnot9vNQCA3VtaVhd1y2ZXpGtCc7nxGFJN9dds+OBFpoL9w7MxJIloFwL9u3hYoJlfVl78YztS8Pm/UvPTPBm45qarO/br1gxvzOgP9kSjyHApQgAIUoAAFKEABClBAVY8E8B+rxOYd+8KsPChAgcQSWHIl0C/NtuaBItLpinqJNdKeqVZVMwB8BmCotcVFLwDul3umH7ZCAQr0jsBdLuDk4bZ9rRCRot6pgr1QgAIUoAAFKECBttXljxQHGgAc4/PY6YCeW1+91Cw+1+kxdsKMk73SFrQ+ov3EECvbRxuk9reXFRTmRouoXtywdumicPWd6nL1O3CLPA7o/scpQwT1bYL/mxxOx4T65yv+Hq6fzAnTzxORZQG7FNgG4bOzCw/QARlmgcKxvjbbVptvrF7yTJg+JCu/5DdQ/dH+8+xX6M8qmHEavN51AA71nRvxQwNjJ874ptfjNQs0toXkAdTLruZzGhpWbAusr7cD/SbznpVX8lT7PCreV4FbgB/66voCDsf4xtUV/ww3V9Heh90N9O+rvcNDL14AZveKQ6KtPdzY+DoFKEABCsSvAAP98Ts3rIwCFKBAQgtYA/0AdglkTmVdWadvMotzZo1WeM2WZ/7V+SGCn1fWlt9mBelOoH/KONdxDnWaN5nH+do1q/T/ZEVdxW/twuT+vs3q/i27nW4V5AfUU3H4ziFz5od46j6WgX5TQ+G4GVNFpSwgSP+5wDGlsm5xZ0/oS2HOjB8I5NcAnKYdFfwpo8UzzW3ZXi7SQL8r1zW4xeOsUmB8wAcErzk9znOWNS7+oLMb2oT5Nw766n5RXCKQe9NbW2+x1tFbgf4puTMPcXjU3Bun+2q2fdAhoX9BWTwFKEABClCAAhSgAAWSWEBVTwLwpnWIG78ErngyiQfOoVEgSQWWXgWktX1yEXT0F5HmJB12t4a1d6eS+/buVHKttZEvtgHzFliWv+xWT7yYAhSItcD4U4Dr8mx7MQGfI0VkY6xrYPsUoAAFKEABClDACNiEs82P1/drbSnubBX8trD8ZjwMwdwAyY/gdZzduK7iHatutEHqwOuDVs8H3kpzYGLtavd7nc1i9gTXDBUsBGAekDbHdlEpbFi7xDyE0OHIzHQNkEEweYYJAS+EdRhX4Dqu1YvnAZjPrfyHbaC/zTtv+oMCuSLg3MqtwzDjNbd7T6ixZOeXnKOqizs+4G0f6B81al56/2FbH1XohdGMIze3+MA9aemVAM7yXxdq5fisgvMPgzfNPPBxiu/ciB4a6OoK/W1uHR+aMP9mNv/zLxMQ8S4E0d6H2XmuaxT4w35Le/fO7sPMCa5JIlgR8MBH4OkR186/WBSgAAUokLgCDPQn7tyxcgpQgAJxLWAT6DeR8W2qckPGCM9Ct9vtsQxACrNn5olDF3R4Mh94HYKJVbXlH1kH3J1Av2mrMKf0CgHu9wfaAXhChcnN+cW5pceqB+UAxgTU8rkKJq2oLf9rqAmJdaDfrLTfkuYsU6B9RSYF3lWHlq5cXxG07prL5XLu+dR5NQS/ATDAV/cu9UrRioYys91chyPSQL+5qOis0hx48SyAIe2NKP6pIrNX1JW9amdUNK70KLR90SzF/tcVuH1FXflPA8/vrUB/QcGcQQN3tizv8NCG6E+qaivuDPewx549jjtUZZIAXzggNy6vK1sf17+oLI4CFKAABShAAQpQgAJJKKCq5uHcoFXRPtgEXG++0uRBAQoklMCyawCH/TcZ6SLSmlCD6aViQz3YZLq/fSWw4f1eKoTdUIAC3RZIdwILLwUG+vdE7djir/b+HQzc6bbb/bEBClCAAhSgAAUoEEogRKDfnL5egAsbqt0fWq8dlecamgF9EJAZABz7X9dbG6uX/tKur2iD1IFtnJnrGp6WhrUCnBrw8w8FjhkN1RUvWPsz35v/Z4t8X6CmFn+Y3yyE99iezcOu3BBiQb/s8dMnq0OWW675k0NxhZ1DZt60bwscZoG+r1lqCBnoz8ormQbokgA3r1kI8YgD8Str1qJtHJv1Uoj8ToBBHfsIHSwfM2Ha6U5xmHxA+2KLqljpQevFL61dvsnqNXrC+Qc7kfaECKb4X1PgtdZWTHi5xh30oKn53n27d/dzHcL/gp81rHHf3tn37t0J9OdMnDrC43GaBzGs1l7zUEnjGvdTkfyWR3sfZue7ClVh7gn/ff6uA978+upn3o2kP3NO5kTXQeKBmY/vBF0TYkeLwPN8D3SYDMhQUV2Z7pEf19S4t0faP8+jAAUoQIG+F2Cgv+/ngBVQgAIUSEoB+0C/b6iKf0NgtpLbF4JXOQwOvRiKbweE680reyC4sKq2vMIOqbuB/oBV4edZ3tRuBaQcghooPCIYqooS7Ft5PnCT98h2HRg7a5SK17zxGmb6EWBdutNT5O7kzVO04fWpWbOO8Tg9qwAJ/HDCA8Ff4ZUnIPp52xgFZwC4AIojA8bc6e4E0QT6TQ/Wlf99/QTV4nOd7nsD73+wAKJYk97f43JXu78MnJdoTfzX2u4coFJYVV9mVk6wPYrGld4LxXUBL5qAwCqBVHvhHSmCLVW1FebNsP8w475HIDe0/8Q8yJAheSvWlplt7nlQgAIUoAAFKEABClCAAr0koKrmIeygL2nf+gz4ofkalAcFKJBQApVB68y3l+8QEU2owfRisapaDyDb2uVL7wF3mKUYeFCAAgkjcPFYoMh8ch58mJDVcD7clDBTyUIpQAEKUIACCS3QSaDfjKtZFasdDlmlXu9WOBxpUO/ZgJjvgvcvBGfOFDT2a2k5N9Sq/tEGqa2oWRNcmZC2FfQPDnjNK8A/vYLHxatt392qYLRAZgE43NJG2NX2zer2/Q7a8qDZfd5ybTMUL0KwGiIf7A3Hj3JAxytwWscHGtqvChnoz82deUizs/XPIhhl6eMdgS5XxQaInKDAd2TfavmB4w24pPOV4m12J9g3n8Bze/teCa/uhkP67+1vigDnBj7EsHdnuE1QTGlc624KdXPb7DRgFn6shugaVcdIh+iWhjXuXwRe351Av2knO2/63Qr5gaWmkLtC2NUe7X2YVTDjNHi96wAcGtDeBwqsFNH3FfgvqPyuqdr9j87+ENjsMmFOD1u73cMZoXZOSOg/RCyeAhSgQJILMNCf5BPM4VGAAhToKwGbQP/bvjfr7U93h6nNBOl/ediOIb+aH+LJ9+4G+k3/ZnX7PWnOewBcZnmYIEx5ug2Ka6rqK8wT3J1+eRzrFfr9hRaOK/02FEsFOD6KeTdvmH9/+M4hN4VyjjLQb7qWonGlV0Fxd8AOAJGW9KLT6Zy+rGbRf6wX9Gag3zpn1loEWFhZV96+LaTtQwPAFlFHfmX94g2RDp7nUYACFKAABShAAQpQgALdF1DV3L0PDgdtif6vj4GbzaPlPChAgYQRMF9gLA8R6BcRfr/RyUyq6hwAT1pPUQW+9ziwZWfC3AYslAIpLzBiKPDghSEZZogIH1lM+buEABSgAAUoQIHYC9gE+s27CrMq/9ej6P1dOBxFjasr/hnqmmiD1HbtZOe5xu4NUD8TuPJ8hDWuF3HOalhT/km483Nziw/ck5a+wGxiH+5c/+sC/FmBk/e+V/N/nx8y0G+uCfFwQmfdeX2fiWUCGLjvxM4D/ea7/ey8khsU+mtLWD/csL5UlblNa5dUdnaiTTjfcnpwfd0P9LfN/58ADN7fmSxqrF5i3idHtDBAtPehecij/7Ctjyo01L/cv1QvCprWuV+K2kuwtHnzsFmhdoww7WXnTZ+qEHPPBxxh5z7cHPN1ClCAAhToZQF+4N3L4OyOAhSgQKoIWAP9JgAtqnd4HbIQiu927qDbVOWGjBGehdbt4gKv64lAv2nPbEHX8mlaiVf0Xun4xLR9mYIXoJ5Lqurcr0Uyn70V6De1nJPrGp7ucdwPSHHYBxQU//Y65OqVtWUm6BLyjWsXAv1tLEU5rlMhzsfCz3fb6bsU+nCG03trqJ0LejPQ37bTwNgZ3xeROy27MrQVaw30tz3EkDPzMUAvDrgn3vOKZ8LKWvd7kdwnPIcCFKAABShAAQpQgAIU6BkBVZ1sdtiytvbKB8AvVvRMH2yFAhToHQGHAMuuse3LIyKBuyj2TkEJ1IuqZgAwK08OtZZd/iJQ3mmEIIEGylIpkCICPy8GvnmU7WBrROTsFGHgMClAAQpQgAIU6EMBm0D/lwKcB5FxXtWbBBgUprz1AlzYUO02DwGEPKINUodqKDvPdbQCfzRfoYdYHb/9UgV2CPBr3YF7mprcuyJlzsx0DZBBuBnAjzv7bt607xC5I73FOX9PWuvyvSvUj/X10Wmg35yTlT+9ACpmkcFwCyduFtXrxKlve72O5/e/F4ws1J2ZP32CqDwM4IQw4zcPDawS4Opwc+lrRzLzXDcK8Et7o54P9PsetlgN4ExfDS2qOrVp7dKI96vryn04rsB1XIsXzwpwqo1hZIH+ffeU2WFigq8NLyAljdVLLGH9jj3YPTihIr9uWrPkpkjvZ55HAQpQgAJ9L8BAf9/PASugAAUokJQCdoF+s6K5Cc83b5TvChyXAjCrJpqvIZwm0A3g36r6tDMjY+HytU+a7YI7PXoq0O/vZN6oeemfDdg2SRyYo14dB2nfXq8VwAd7H2xeA3j+UFXnfj3SJ7dN270Z6PePpWhc6VFQuRTwmm3vTgbkAN9rm1TwknjlwcN3HfDnUKvyB8J3NdDvf4NelOM6RTRtnooWADg2YNV+M8dvQFHhyOi3KNyc93Kg35QvRWNLR0NwE6BmS0hjaHY0+Egg91bWlf1voNPU3NkjPR6P+TAlB4KN4tHLKhsqzJP/PChAAQpQgAIUoAAFKECBXhQwX9Bh3ypsHY4X3gF+ExTz78XC2BUFKBC1QJoTWHqV7WV7RMQE1nl0IqCqZlfK71tPMavzm1X6zWr9PChAgcQQyDwBuNFE0eyPk0TE7JDLgwIUoAAFKEABCsRMwC7Q719xPDd35iHNaZ65Ai1R4NSAcP//AVgPh9x35FBt6GwxP3/hXQlSdzborPFTjxGH8woVTIHixIBV6LcCeAvQB/u1irumxr29q3jGBg5cLwoXBEf7HiBohuBtKMrUiwVN69wfFxTMGbTdu/u5vavon+XrK2yg35yXm+savCdNXYBcafENGkNwsDuyQL/px2Q5Pv5SssWrlyuQDWCkL8vhheATqK5WyP82VbvNDgvRvKOUzPHTM8UhP1VgrO/+2NemV//QuHbpXYH23V2h37RluY/ecDo9Z9c9v+zTSOe4q/fhqDzX0AzgGigu9d8LbQ+MKDY4xHtxffUz74apQbLyXA8BmOc7L9LaJWtCybUQvR3AIIU+k9HaenlNTaW5R3hQgAIUoECCCDDQnyATxTIpQAEKJJpAqEB/oo2D9VKAAhSgAAUoQAEKUIACFKBAYgmo6gV7VxMzD9t2OGrfBO4x65PxoAAFEkagXxqw5Erbcnfv3VVvQMIMpI8KVdWTALxp1/0dzwIvcU/BPpoZdkuB6AVEgMe/BwwbaHvtfSJyffSt8goKUIACFKAABSgQuUBngf7IW+GZFKBAZwJjcqeOdDqddZC2hRLNMb+x2n1FlA9QEJkCFKAABRJUgIH+BJ04lk0BClAg3gUY6I/3GWJ9FKAABShAAQpQgAIUoAAFklNAVS8zX3ZZR7fmX8Af1yXnmDkqCiSrQP90oNx8bR187BCRwck67p4cl6r+xbdLZodmN7wP3L6yJ3tiWxSgQKwFSscApaNte/kKwGEi0hzrGtg+BShAAQpQgAKpK8BAf+rOPUfeewJZ+a45UCzw7fLQYnYibVq79Nneq4A9UYACFKBAXwow0N+X+uybAhSgQBILMNCfxJPLoVGAAhSgAAUoQAEKUIACFIhjAVW9DsC91hKf+zvwSG0cF87SKECBIIGB/YDFl9vCbBORISQLL6CqpQDKrGcqgHkLgC+2hW+DZ1CAAvEhYFbnN6v0m9X6bY7LROTR+KiUVVCAAhSgAAUokIwCDPQn46xyTPEkkJnpGiCDYB69n+Cr63U4WnMbVy//PJ7qZC0UoAAFKBA7AQb6Y2fLlilAAQqktAAD/Sk9/Rw8BShAAQpQgAIUoAAFKECBPhNQ1RsB/MZawPJXgIUNfVYWO6YABbogMDgDeHqe7YVbRWRYF5pMuUtUNQ3ARgAHWwe/5GVg8QspR8IBUyChBX58DvDdE2yH8C8ROS2hB8fiKUABClCAAhSIawEG+uN6elhcEghk5ZVMA3QRgAwzHBX5ddOaJTclwdA4BApQgAIUiFCAgf4IoXgaBShAAQpEJ8BAf3RePJsCFKAABShAAQpQgAIUoAAFekZAVW/b+53Xz6ytlb8ElL/YM32wFQpQoHcEDugPPHWZbV+bROSQ3qki8XtR1TsB/Mg6ki07ge89DqhZrp8HBSiQEALfOgq4rThkqWNE5KWEGAiLpAAFKEABClAg4QQY6E+4KWPBiSMgWXmucwAsDHgY/3OPevNfXPvMq4kzDFZKAQpQgALdFWCgv7uCvJ4CFKAABWwFGOjnjUEBClCAAhSgAAUoQAEKUIACfSEQKrj6ZCOwbENfVMQ+KUCBrgoMHQAsvNT26i9E5LCutptq16nq0QDeBxD0ndCdq4Cmd1JNhOOlQOIKmF/iBy4ERgy1HcMCEbk4cUfHyilAAQpQgAIUiGcBBvrjeXZYW6IJZOeXXKFeHQPRDIjkQDGywxhE7mpcs+THZqH+RBsb66UABShAga4LMNDfdTteSQEKUIACnQgw0M/bgwIUoAAFKEABClCAAhSgAAX6QkBV7wNwrbXvR2qB5/7eFxWxTwpQoKsCwwYCT1xie/VGERnR1XZT8TpVXQMgzzr2v30I3FaViiIcMwUSV6Do28DFY23rb96b9z9MRL5K3NGxcgpQgAIUoAAF4lWAgf54nRnWlYgCWXnTFwMyM0Tt6/u1thTX1FRuTcSxsWYKUIACFOi6AAP9XbfjlRSgAAUo0IkAA/28PShAAQpQgAIUoAAFKEABClCgLwRU9VEAQRHgP64D1vyrLypinxSgQFcFDh4MPGa/1vTHItJx9bqudpIi16nqNABLrcM1S/3NWwB8sS1FIDhMCiSBwMB++3YvSXfaDua/ReT3STBMDoECFKAABShAgTgTYKA/ziaE5SS0QCeB/vUizlkNa8o/SegBsngKUIACFOiSAAP9XWLjRRSgAAUoEE6Agf5wQnydAhSgAAUoQAEKUIACFKAABWIhoKqLAMyytv371cD6N2LRI9ukAAViJXDoAcAjc21b/0hEjo5Vv8nYrqqmAdgI4GDr+JZtAJ5sTMZRc0wUSF6B6/KA8afYju9tETkpeUfOkVGAAhSgAAUo0FcCDPT3lTz7TUaBzAklt4rodQAOAeBRwHxq+auRw1Dhdrs9yThmjokCFKAABcILMNAf3ohnUIACFKAABShAAQpQgAIUoAAFKEABClCAAgkioKrLAJxvLffOVUDTOwkyCJZJAQq0CRw2BJh/kS3G+yJyHJmiE1DVXwG4yXrVtt3A3McAjze69ng2BSjQdwInHw7cVRKy/3wRqe676tgzBShAAQpQgAIUoAAFKEABClCAAhSgQLQCDPRHK8bzKUABClCAAhSgAAUoQAEKUIACFKAABShAgbgVUNU/AZhkLfAXK4BXPojbslkYBShgIzB8KPDQhbY074rICUSLTkBVza4G7wMI+m7o7j8DDW9F1x7PpgAF+lbgvtnA0QfZ1rBMRKb1bXXsnQIUoAAFKEABClCAAhSgAAUoQAEKUCAaAQb6o9HiuRSgAAUoQAEKUIACFKAABShAAQpQgAIUoEBcC6hqDYCzrEXesgz458dxXTqLowAFLAJHHAg8MMeW5S0ROZlg0Quo6ioAk61Xvvof4KfLo2+PV1CAAn0nUPAN4Krxtv2b/TaOFJGNfVcde6YABShAAQpQgAIUoAAFKEABClCAAhSIRoCB/mi0eC4FKEABClCAAhSgAAUoQAEKUIACFKAABSgQ1wKq+iKA0dYif7gEeOuzuC6dxVGAAhaBkcOA+y+wZfm3iJxCsOgFVLUIQKXdlVc9BXyyNfo2eQUFKNA3AhlpwJOXAea/NsdtIvLzvqmMvVKAAhSgAAUoQAEKUIACFKAABShAAQpEK8BAf7RiPJ8CFKAABShAAQpQgAIUoAAFKEABClCAAhSIWwFV/QeA06wFXr8Y+GBT3JbNwihAARuBow8C7pttS/OaiHyDaNELqKoDgNmvZLj16qq/Ak/UR98mr6AABfpO4LKzgHNPt+3frM5vVuk3q/XzoAAFKEABClCAAhSgAAUoQAEKUIACFIhzAQb643yCWB4FKEABClCAAhSgAAUoQAEKUIACFKAABSgQuYCqvg3gBOsVVz4JfPpl5O3wTApQoO8FjjkYuHeWbR3/EBH7CGvflx33FajqbQB+Zi10225g7mOAh/HfuJ9DFkgBv8CIocCDF4b0mLb3b+UyalGAAhSgAAUoQAEKUIACFKAABShAAQrEvwAD/fE/R6yQAhSgAAUoQAEKUIACFKAABShAAQpQgAIUiFBAVc3K00dYT7/kCWDT9ggb4RYnWowAACAASURBVGkUoEBcCBx3KPD7UttS/iYi346LIhOwCFU1q/Obv5Vmtf4Oxz3PA7VvJuCgWDIFUljgV1OBbxxpC1AtIvkpTMOhU4ACFKAABShAAQpQgAIUoAAFKECBhBFgoD9hpoqFUoACFKAABShAAQpQgAIUoAAFKEABClCAAuEEVHUzgGHW8y54BNi+O9zVfJ0CFIgngRMOA343w7aiV0RkVDzVmmi1qOoKAFOsdf/rY+BmruedaNPJelNcIOdk4H8m2iIogJNFxOxexIMCFKAABShAAQpQgAIUoAAFKEABClAgjgUY6I/jyWFpFKAABShAAQpQgAIUoAAFKEABClCAAhSgQHQCqroLQH/rVSUPAntao2uLZ1OAAn0rcNLhwN0ltjW8LCKj+7a6xO5dVc8B8JzdKK56Cvhk6/9n787jdqvn/fG/PiU5OZ0OvjllSIZtzJShaFCKRCokqdRuROigE5ITMoRwyJDmEklEIUMSSqYcUxIJCSnpGHI6aXr/upx+v9+3tdeufe99T+u6nuufy8O91uf9ej3XtXf78bg/17qG3U96ApMksPxyybG7JSsv8q+fvyu8s7W2zyR56EqAAAECBAgQIECAAAECBAgQGKKADf1DvGsyEyBAgAABAgQIECBAgAABAgQIECDQK1BVo6fRLnJs/R5gBAgMTeABqyVvfXZv6m+11tYdWp/5lLeqRr8fujjJGt1cn/5BctRZ8ymtLAQI3JbAjo9Ltnl071l/SXLX1trfbmsNPydAgAABAgQIECBAgAABAgQIEJg7ARv6587eZAIECBAgQIAAAQIECBAgQIAAAQIEplGgqlZK8t/dJUdP5h89od9BgMCwBB60enLQNr2Zv95aW29YbeZf2qp6TZI3dJNdfW2y85HJdTfMv8wSESDQL7DqysnhC5PF/OJ3YWvtOHYECBAgQIAAAQIECBAgQIAAAQLzV8CG/vl7byQjQIAAAQIECBAgQIAAAQIECBAgQGAKAlV1lyR/6F7y12uSHY+YwkJOJUBgXgg8+G7Jm5/VG+Xs1tqG8yLkgENU1WpJfptkuW6Nd38x+fJPBlxOdAITKPCapyePXrO3+Ldba+tMIInKBAgQIECAAAECBAgQIECAAIHBCNjQP5hbJSgBAgQIECBAgAABAgQIECBAgAABArcmUFX3SPLr7jlX/jXZ7Rh2BAgMTWCtuydvfGZv6q+21jYaWp/5mLeqTk6yiPJPfpe86uPzMbFMBAgsTmC0mX+0qX8xx1qttfPpESBAgAABAgQIECBAgAABAgQIzE8BG/rn532RigABAgQIECBAgAABAgQIECBAgACBKQpU1YIkF3Yv+92fkxd+cIqLOZ0AgTkXeNg9kgOf0RvjzNbaJnMecAwCVNWTk3yhr8reJySXXDkGJVUgMCECo1/6Hr4wWXXl3sJHttb2mBAKNQkQIECAAAECBAgQIECAAAECgxOwoX9wt0xgAgQIECBAgAABAgQIECBAgAABAgT6BKrqYUl+0P3Zr65M/vUEZgQIDE3gEfdMXrd1b+ovttZGG9EdyyhQVaPfE12cZI3uUp/9YXL4V5dxgMsJEJhVgWc9Onne43pHXp1k9dbaX2Y1kGEECBAgQIAAAQIECBAgQIAAAQJLJGBD/xIxOYkAAQIECBAgQIAAAQIECBAgQIAAgfkuUFXrJPlmN+eFlyWv+Nh8Ty8fAQJdgbXvlRywZa/LF1prTyE2PQJV9cokb+mudvW1yc5HJtfdMD1zrEKAwMwLrHyH5NjdkuWX6521d2vtPTOfwgQCBAgQIECAAAECBAgQIECAAIGpCtjQP1Ux5xMgQIAAAQIECBAgQIAAAQIECBAgMC8FqmrjJGd2w/3ot8lrPjEvIwtFgMCtCDxqzeTfn957wmdba0+DNz0CVXWXJJcluV13xfd+KTnjx9MzxyoECMyOwD6bJRvcv3fWRa21BbOTwhQCBAgQIECAAAECBAgQIECAAIGpCNjQPxUt5xIgQIAAAQIECBAgQIAAAQIECBAgMG8FquqpSU7rBvzur5IDPzVvYwtGgMBiBB5z72T/LXp/+JnWWv9Wf5pLJVBVH02ybffin12e7HvSUi3pIgIE5kjgwXdL3vysxQ7fqLX21TmKZiwBAgQIECBAgAABAgQIECBAgMBiBGzo99YgQIAAAQIECBAgQIAAAQIECBAgQGAsBKpqtH3t490y3/h58tbPjkVFJQhMlMA690n2638O/6mtta0nCmOGyy7uG05GY/c+IbnkyhkOYHkCBKZV4NCdktVX6V3ypNbac6Z1mMUIECBAgAABAgQIECBAgAABAgSWWcCG/mUmtAABAgQIECBAgAABAgQIECBAgAABAvNBoKp2THJ8N8tXf5r8x+nzIaEMBAhMReBx901eOfrejUWPT7TWFv/86akMce7/J1BVFyZZ0CX5wo+SQ78MigCBIQk89WHJnk/oTXx9ktVaaz6mM6QbKisBAgQIECBAgAABAgQIECAw9gI29I/9LVaQAAECBAgQIECAAAECBAgQIECAwGQIVNUeSQ7vtv3i+cn7zpwMAy0JjJPAevdL9t28t9HHW2vPHqeu86FLVe2T5O3dLNdclyw8Khm9OggQGIbAirdLPrhHMnrtOV7TWnvTMJpISYAAAQIECBAgQIAAAQIECBCYDAEb+ifjPmtJgAABAgQIECBAgAABAgQIECBAYOwFqmrvJO/uFv3MD5Ijzxr7+goSGDuB9Rck//aU3lofba1tN3aF57hQVa2S5A9JFtkC/P4vJ6f/aI4DGk+AwJQE9to4efJavZdcluTurbUbp7SgkwkQIECAAAECBAgQIECAAAECBGZMwIb+GaO1MAECBAgQIECAAAECBAgQIECAAAECsylQVa9KclB35if+M/ng12cziVkECEyHwIb3T16+We9KJ7TWdpiOGda4pUBVfSjJIraXXJnsfQItAgSGJLDGnZNDFv835ZattU8PqY+sBAgQIECAAAECBAgQIECAAIFxFrChf5zvrm4ECBAgQIAAAQIECBAgQIAAAQIEJkigql6f5IBu5RO/lZz47QmCUJXAmAhs9MDkpU/qLfOh1trzxqTmvKpRVRsk6f1Ok31PSn52+byKKwwBArch8NZnJw9Yrfekz7XWngqQAAECBAgQIECAAAECBAgQIEBgfgjY0D8/7oMUBAgQIECAAAECBAgQIECAAAECBAgso0BVvS3Jvt1ljjsn+eR3l3FxlxMgMOsCT3xQsvemvWOPa60tnPVAEzKwqi5MsqBb94wfJ+/90oQgqElgTAQ2fmDyr/0fjKoka7bWLhmTqmoQIECAAAECBAgQIECAAAECBAYtYEP/oG+f8AQIECBAgAABAgQIECBAgAABAgQI/L8CVfWeJC/uihxxVnLaDzgRIDA0gU0fnLx4k97Ux9y0CXXXofUZSt6q2jvJu7t5r7kuWXhUMnp1ECAwDIEVlk+O2z1Z6fa9ed/WWnvlMJpISYAAAQIECBAgQIAAAQIECBAYbwEb+sf7/mpHgAABAgQIECBAgAABAgQIECBAYGIEqurIJLt1C4+eKD16srSDAIFhCTzpIcmLntib+cjW2h7DajOctFW1SpLLk6zYTX3YV5LPnTecLpISIJDssn6y1SN7Ja5Mslpr7XpOBAgQIECAAAECBAgQIECAAAECcytgQ//c+ptOgAABAgQIECBAgAABAgQIECBAgMA0CVTVh5Ns313unV9IzrpwmoZYhgCBWRPYbK3khRv3jjustfaCWQsygYOq6pgkC7vVL7ky2fuECQRRmcCABVZdOTl8YbKYXwrv2Fob/fvJQYAAAQIECBAgQIAAAQIECBAgMIcCNvTPIb7RBAgQIECAAAECBAgQIECAAAECBAhMn0BVfTLJ1t0V3/LZ5Js/n745ViJAYHYENn9o8vyNemcd2lrba3ZSTOaUqlo3yTf62r/yY8lPL5tMF60JDFXgdVslj1ijN/05rbX1h9pLbgIECBAgQIAAAQIECBAgQIDAuAjY0D8ud1IPAgQIECBAgAABAgQIECBAgAABAhMucNMG1M/ftAF1sy7DgZ9KvvurCcdRn8AABZ72sGSPJ/QGf29r7SUDrDSoyFV1XpK1uqHPvCA55IxBVRGWwMQLrHvf5FVPXSzDWq218yceCQABAgQIECBAgAABAgQIECBAYA4FbOifQ3yjCRAgQIAAAQIECBAgQIAAAQIECBCYPoGq+mqSDbsr7v+J5PzfTt8cKxEgMDsCT394stsif6L/PvvdrbWXzk6KyZ1SVaNvQXhfV+C6G5Kdj0yuvnZybTQnMDSB1pKjd03utFJv8g+01l44tE7yEiBAgAABAgQIECBAgAABAgTGScCG/nG6m7oQIECAAAECBAgQIECAAAECBAgQmGCBqvp2ksd0CfY9KfnZ5RMMozqBgQps9chkl/V7w/9Ha+3lA601mNhVdccko789R6+3OI48K/nMDwZTRVACBJJs99hku3V6Ka6+6cM7q7bWRq8OAgQIECBAgAABAgQIECBAgACBORCwoX8O0I0kQIAAAQIECBAgQIAAAQIECBAgQGD6BarqvCRrdVfe+4Tkkiunf54VCRCYWYGt104Wrtc74+2ttX1ndrrVRwJVdUSS3bsal/4p2et4RgQIDElg9HT+0VP6R0/r7zn2aq0dOqQ+shIgQIAAAQIECBAgQIAAAQIExknAhv5xupu6ECBAgAABAgQIECBAgAABAgQIEJhggaq6KMl9uwQv+GBy2Z8nGEZ1AgMVeOajkp0e3xv+ba21Vw601qBiV9Wjk5zbF/rVJyc/vnRQdYQlMPECr9w8edz9ehnOb60t8qHIiQcDQIAAAQIECBAgQIAAAQIECBCYJQEb+mcJ2hgCBAgQIECAAAECBAgQIECAAAECBGZWoKpGW0tX707Z9ejkv/57ZmdbnQCB6Rd41qOT5z2ud92DWmuvnv6JVuwTWNy3n3z1p8l/nM6MAIEhCTzsnsmBWy828fqttXOG1EdWAgQIECBAgAABAgQIECBAgMC4CNjQPy53Ug8CBAgQIECAAAECBAgQIECAAAECEy5QVX9M8s9dhh0PT/76twnHUZ/AAAW2fUyy/bq9wd/YWvv3AVYaZOSq2iPJ4d3wN9yYPO+I5OprB1lLaAITK3DoTsnqq/TW/3BrbceJhVGcAAECBAgQIECAAAECBAgQIDCHAjb0zyG+0QQIECBAgAABAgQIECBAgAABAgQITJ9AVV2TZMXuitu+P7n2humbYyUCBGZHYLvHJtut0zvrwNbaa2cnhSlVdccklycZvd7iOOZryanfY0SAwJAEtnxEsusGvYmvT7Jaa+3KIfWRlQABAgQIECBAgAABAgQIECAwDgI29I/DXdSBAAECBAgQIECAAAECBAgQIECAAIFUVfUxbP0eOAQIDFHgueskz3lsb/LXttYOHGKnoWauqvfftKn/hd38l/4p2ev4obaSm8BkCqx0++S43ZMVlu/t/6rW2lsnU0ZrAgQIECBAgAABAgQIECBAgMDcCdjQP3f2JhMgQIAAAQIECBAgQIAAAQIECBAgME0CVbVSkv/uLve365PnHDpNQyxDgMCsCuywbvLsx/SOfE1r7U2zGmbCh1XVWknO62P4908m5/1mwoHUJzAwgb03TZ74oN7QlyRZ86ZvQen9kOTAaopLgAABAgQIECBAgAABAgQIEBiMgA39g7lVghIgQIAAAQIECBAgQIAAAQIECBAgsDiBqrpLkj90f37VNcnzjuBGgMAQBZ73+ORZj+pN/urW2kFD7DTkzFX1zSTrdDt87WfJ2z8/5GayE5g8gQX/khy87WJ7P7W19rnJU9GYAAECBAgQIECAAAECBAgQIDB3Ajb0z529yQQIECBAgAABAgQIECBAgAABAgQITJNAVd0zyeipsrc4rvxrstsx0zTEMgQIzKrAzuslz1i7d+QrW2tvm9UwhqWqFiZZ5G/UG25MFh6VjD5A5SBAYDgCh+yQrHHn3ryfbq1tOZwmkhIgQIAAAQIECBAgQIAAAQIEhi9gQ//w76EGBAgQIECAAAECBAgQIECAAAECBCZeoKrun+SnXYhL/5TsdfzE8wAgMEiBXdZPtnpkb/R9W2tvH2SpAYeuqhWTXJ5klW6ND349+cR/Dric6AQmUOBJD0le9MTe4jcmuXdrbZEPSk4gk8oECBAgQIAAAQIECBAgQIAAgVkRsKF/VpgNIUCAAAECBAgQIECAAAECBAgQIEBgJgWq6uFJvt+dcfEfkpd+ZCYnW5sAgZkS2HWDZMtH9K7+8tbaf8zUXOsuXqCqDknyku4ZV1yV7HlsUvAIEBiMwArLJ8ftnqx0+97Ib2qtvWYwZQQlQIAAAQIECBAgQIAAAQIECAxcwIb+gd9A8QkQIECAAAECBAgQIECAAAECBAgQSKpq3STf6FpceFnyio8RIkBgiAK7b5hsMfqozqLHv7bWRhvLHbMsUFULklzYN/Z1pyTf//UsBzKOAIFlEthjw+Rp/X/PXplktZs29V+/TANcTIAAAQIECBAgQIAAAQIECBAgsEQCNvQvEZOTCBAgQIAAAQIECBAgQIAAAQIECBCYzwJVtXGSM7sZz/tN8u+fnM/JZSNAYHECez4heerDen/6ktbae8nNjUBVnZ1k/e70b1yUvPVzc5PJVAIElk5g9VWSQ3da7LXbtdY+unQru4oAAQIECBAgQIAAAQIECBAgQGAqAjb0T0XLuQQIECBAgAABAgQIECBAgAABAgQIzEuBqnpqktO64f7z4uQNn56XkYUiQOA2BJ6/UbL5Q3tP2qu1dijAuRGoqh2THN+dXpXsdGRy1TVzk8tUAgSWTuBNz0wecvfea7/aWtto6VZ1FQECBAgQIECAAAECBAgQIECAwFQEbOifipZzCRAgQIAAAQIECBAgQIAAAQIECBCYlwJVtU2Sj3XDeWL0vLxdQhFYIoG9Nk6evFbvqc9vrR2+RIs4adoFqmrFJJcnWaW7+Ie/mXzs3GkfaUECBGZQYP0Fyb89ZbEDFrTWLprB8ZYmQIAAAQIECBAgQIAAAQIECBBIYkO/twEBAgQIECBAgAABAgQIECBAgAABAoMXqKrnJflgt8hXfpq86/TB11OAwEQKvHiTZNMH91bfo7V25ESizJPSVfWOJC/vxrniqmTPY5OaJznFIEDgtgWWXy45drdk5Tv0nvue1tret72KMwgQIECAAAECBAgQIECAAAECBJZFwIb+ZdFzLQECBAgQIECAAAECBAgQIECAAAEC80KgqvZMclg3zOnnJ+8/c15EFIIAgSkKvGSTZJP+Df27ttaOmeJyTp9GgapakOTCviUP/FTy3V9N4zBLESAw4wI7Pi7Z5tG9Y/5y07+vVm+tXT3jIQwgQIAAAQIECBAgQIAAAQIECEywgA39E3zzVSdAgAABAgQIECBAgAABAgQIECAwLgJV9a9J3tXt85kfJEeeNS4t9SAwWQL/+qRk4wf2dl7YWjtusjTmX9uq+nKSjbrJvvWL5KDT5l9eiQgQWLzAqisnh++ctP7fHO/ZWjuCHwECBAgQIECAAAECBAgQIECAwMwJ2NA/c7ZWJkCAAAECBAgQIECAAAECBAgQIEBglgSq6lVJDuqOO/k/k+O/PkshjCFAYFoFXvrkZKMH9C75vNbah6Z1mMWmLFBVz0lyYvfCqmTXo5M/ep73lE1dQGAuBfbfInnMvXsTnN9aW2sus5lNgAABAgQIECBAgAABAgQIEBh3ARv6x/0O60eAAAECBAgQIECAAAECBAgQIEBgAgSq6vVJDuhW/ci3ko9+ewIAVCQwhgL7bJZscP/eYtu31j4yhpUHVamqbpfksiR36QY/8VvJif7uHdT9FJbA2vdKDthysQ7rtta+RYkAAQIECBAgQIAAAQIECBAgQGBmBGzonxlXqxIgQIAAAQIECBAgQIAAAQIECBAgMIsCVXVwkn/rjjzunOST353FIEYRIDBtAvs+JVlvQe9y27XWPjptgyy01AJV9dYkr+guMHo6/+gp/aOn9TsIEBiGwOiXxocvTFZduTfvca21hcNoIiUBAgQIECBAgAABAgQIECBAYHgCNvQP755JTIAAAQIECBAgQIAAAQIECBAgQIBAR6Cq3pvkRV2YI76anPZDXAQIDFHgFZsnj79fb/Jnt9Y+PsRO45a5qtZIcnGSRX7f9KbPJOf+ctwa60NgvAWe+ahkp8f3dvxbkru21v4y3gLaESBAgAABAgQIECBAgAABAgTmRsCG/rlxN5UAAQIECBAgQIAAAQIECBAgQIAAgWkUqKqjkuzaXfK9X0rO+PE0DrIUAQKzJvCqpybr3rd33DNba5+ctSAG3apAVZ2e5Endk75zcfLGT8MjQGBIAivfITl2t2T55XpT79Nae+eQ+shKgAABAgQIECBAgAABAgQIEBiKgA39Q7lTchIgQIAAAQIECBAgQIAAAQIECBAgsFiBqjohyXO7J7zzC8lZF4IjQGCIAvs9LVnnPr3Jt26tnTrETuOYuaqelWSRb0yo0aesjkr+ePU4ttaJwPgKvHyzZMP79/a7KMn9W2ujP94OAgQIECBAgAABAgQIECBAgACBaRSwoX8aMS1FgAABAgQIECBAgAABAgQIECBAgMDcCFTV6GndW3enH3Ra8q1fzE0mUwkQWDaB/bdIHnPv3jWe3lr7zLKt7urpEqiq0bO8f5/kLt01Tzo3OeGb0zXJOgQIzIbAg+6WHDT6mE7/8eTW2hdnI4cZBAgQIECAAAECBAgQIECAAIFJErChf5Lutq4ECBAgQIAAAQIECBAgQIAAAQIExlSgqj6fZLNuvdefmnzvkjEtrRaBMRc4YMtk7Xv1lnxaa+2zY15/UPWq6o1J9u+GHj2df9ejk/I870HdT2EJHLJDssadex0+2Vp7JiECBAgQIECAAAECBAgQIECAAIHpFbChf3o9rUaAAAECBAgQIECAAAECBAgQIECAwBwIVNVXk2zYHb3/ycn5l85BICMJEFhmgddulTxyjd5lntJa+8IyD7DAtAlU1ehOXZxkkd87veWzyTd/Pm2jLESAwCwIbP7Q5Pkb9Q66McndW2uXzUIMIwgQIECAAAECBAgQIECAAAECEyNgQ//E3GpFCRAgQIAAAQIECBAgQIAAAQIECIyvQFWdm+TR3Yb7npT87PLx7a0ZgXEWeP3WycPv2dvwSa21M8a5+xC7VdXoWxM272YffUvK6NtSHAQIDEdgxdslH9wjGb32HK9vrb1uOG0kJUCAAAECBAgQIECAAAECBAjMfwEb+uf/PZKQAAECBAgQIECAAAECBAgQIECAAIHbEKiqHyV5SPe0vU9ILrkSHwECQxR4wzOSh96jN/kmrbUzh9hpnDNX1ZZJFtm6X0n2PDa54qpxbq8bgfETeOHGyWZr9fYaPZ1/9JT+0dP6HQQIECBAgAABAgQIECBAgAABAtMgYEP/NCBaggABAgQIECBAgAABAgQIECBAgACBuRWoqp8nuU83xfM/mFz+57nNZjoBAksn8KZnJg+5e++1G7XWvrp0q7pqpgSqarkkv02yWnfGyf+ZHP/1mZpsXQIEZkJgjTsnh+yw2JW3aa2dPBNzrUmAAAECBAgQIECAAAECBAgQmEQBG/on8a7rTIAAAQIECBAgQIAAAQIECBAgQGDMBKrq0iSrd2vtcnTyx/8es7LqEJgQgYOelTzobr1lN2itfW1CGAZVs6pel+S13dBXXZMsPCq5wfO8B3U/hSXw1mcnD1jkIzp/d/nSTX8Pb0qIAAECBAgQIECAAAECBAgQIEBgegRs6J8eR6sQIECAAAECBAgQIECAAAECBAgQIDCHAlX1xyT/3I2ww+HJf/9tDoMZTYDAUgu8ZZvkgYt8TOfvy63XWvO896WWnbkLq2q09Xf0lP7R0/pvcRz8ueSci2ZutpUJEJh+gY0emLz0SYtdd0FrzZ/q6We3IgECBAgQIECAAAECBAgQIDCBAjb0T+BNV5kAAQIECBAgQIAAAQIECBAgQIDAuAlU1TVJVuz2evb7k+tuGLe2+hCYDIG3PTu5f/+ToddtrX1rMhSG17KqTk2yZTf5D3+dHHDK8PpITGCSBVZYPjl612TlO/Qq/Edr7eWT7KM7AQIECBAgQIAAAQIECBAgQGC6BGzony5J6xAgQIAAAQIECBAgQIAAAQIECBAgMGcCVVV9w7d+z5xFMpgAgWUUePtzkvvdtXeRx7bWzl3G5V0+QwJV9dQkp/Utv8exyRVXzdBgyxIgMCMCC9dLtl67d+m/JLlra813Ic2IvEUJECBAgAABAgQIECBAgACBSRKwoX+S7rauBAgQIECAAAECBAgQIECAAAECBMZQoKrumOSv3Wp/uz55zqFjWFglAhMi8I7tkvuu2lv2Ua21704Iw+BqVtXod08XJ1mjG/6U7ybHnjO4SgITmGiBVVdODl+YLOaXyru01o6daCDlCRAgQIAAAQIECBAgQIAAAQLTIGBD/zQgWoIAAQIECBAgQIAAAQIECBAgQIAAgbkTqKr/k+SKboK//E+y05Fzl8tkAgSWTeBdz03WHP3pXvR4RGvtB8u2uqtnUqCq9k/yxu6Mq65JFh6V3HDjTE63NgEC0y3w2q2SRy7yEZ2/T/l2a22d6Z5nPQIECBAgQIAAAQIECBAgQIDApAnY0D9pd1xfAgQIECBAgAABAgQIECBAgAABAmMmUFX3THJJt9Yf/prsfsyYlVWHwAQJHLJ9ssZdegs/rLV23gRRDK5qVY3u3O+TLNcN/44vJGdfOLhKAhOYaIHH3id59dMWS7BWa+38iQZSngABAgQIECBAgAABAgQIECCwjAI29C8joMsJECBAgAABAgQIECBAgAABAgQIEJhbgaq6f5KfdlNc+qdkr+PnNpvpBAgsvcB7dkjueefe6x/SWvvx0q/s7xiRnwAAIABJREFUytkQqKqTkzyzO+v83yb7f2I2EphBgMB0CbSWHL1rcqeVelc8qrW2+3TNsg4BAgQIECBAgAABAgQIECBAYBIFbOifxLuuMwECBAgQIECAAAECBAgQIECAAIExEqiqhyf5frfSxX9IXvqRMSqqCoEJE3jfjsnd79Rb+oGttUU+xDNhPPO+blU9KcnpfUFHH7YafejKQYDAcAS2fUyy/bq9ef+W5K6ttb8Mp42kBAgQIECAAAECBAgQIECAAIH5JWBD//y6H9IQIECAAAECBAgQIECAAAECBAgQIDBFgap6XJKvdy/76WXJKz82xcWcToDAvBF4//OSu/1zb5z7t9Z+Nm+CCtIrUFWj30FdnGSN7gmf/n5y1NngCBAYksDo6fyjp/SPntbfc/xra+2QIfWRlQABAgQIECBAgAABAgQIECAwnwRs6J9Pd0MWAgQIECBAgAABAgQIECBAgAABAgSmLFBVT0zype6F5/0m+fdPTnk5FxAgME8EPrBTstoqvWHu21r7xTyJKcatCFTVK5O8pXvK1dcmOx+ZXHcDPgIEhiTwis2Tx9+vN/FFrbUFQ+oiKwECBAgQIECAAAECBAgQIEBgPgnY0D+f7oYsBAgQIECAAAECBAgQIECAAAECBAhMWaCqnpbkM90Lv3Nx8sZPT3k5FxAgME8EjliYrLpyb5h7t9ZGT353zHOBqrpLksuS3K4b9V1fTL7yk3leQDwCBG4h8LB7JAc+Y7EoG7fWvoKMAAECBAgQIECAAAECBAgQIEBg6gI29E/dzBUECBAgQIAAAQIECBAgQIAAAQIECMwjgaraJsnHupG+flHyts/No6CiECAwJYEjd0n+zz/2XrJGa+3XU1rMyXMmUFUnJnlON8BPfpe86uNzFstgAgSWUuDQnZLV+7895WOttW2XclmXESBAgAABAgQIECBAgAABAgQmWsCG/om+/coTIECAAAECBAgQIECAAAECBAgQGL5AVT0vyQe7TUZPfh49AdpBgMAwBY7eNbnzHXuz3721dukwW01e6qraOMmZfc33Oj659E+TZ6IxgSELPP0RyW4b9Da4PslqrbUrh9xPdgIECBAgQIAAAQIECBAgQIDAXAjY0D8X6mYSIECAAAECBAgQIECAAAECBAgQIDBtAlW1Z5LDugue/qPk/V+etjEWIkBglgWO3S3555V6h67eWrtsluMYtwwCVXVhkgXdJU77YXLEV5dhYZcSIDDrAivdPjlu92SF5XtH/3tr7Y2zHspAAgQIECBAgAABAgQIECBAgMDABWzoH/gNFJ8AAQIECBAgQIAAAQIECBAgQIDApAtU1UuT/EfX4dM/SI46a9J19CcwXIHRhtFV/qE3/11ba1cMt9nkJa+qlyd5R7f51dcmOx+ZXHfD5JloTGDIAi/ZJNnkwb0NRh+2Gn2Lyo1D7ic7AQIECBAgQIAAAQIECBAgQGC2BWzon21x8wgQIECAAAECBAgQIECAAAECBAgQmFaBqtovyZu7i578n8nxX5/WURYjQGAWBT60R/KPd+gdeJfW2n/NYhSjllGgqlZJcnmSFbtLveeM5EsXLOMAlxMgMKsCC/4lOXjbxY7cqrX2qVkNZBgBAgQIECBAgAABAgQIECBAYOACNvQP/AaKT4AAAQIECBAgQIAAAQIECBAgQGDSBarqwCT/3nU44ZvJSedOuo7+BIYr8OE9kzsusv37733u1Fr703CbTWbyqjo+yY7d9j+7PNn3pMk00ZrAkAXesV1y31V7G3y+tbb5kLvJToAAAQIECBAgQIAAAQIECBCYbQEb+mdb3DwCBAgQIECAAAECBAgQIECAAAECBKZVoKoOTvJv3UWPPSc55bvTOspiBAjMosBHnp/8w+17B/5Ta+2qWYxi1DQIVNX6Sc7uW2rvE5JLrpyGIZYgQGDWBDZ9cPLiTXrHVZI1W2uXzFoYgwgQIECAAAECBAgQIECAAAECAxewoX/gN1B8AgQIECBAgAABAgQIECBAgAABApMuUFXvTfKirsPhX00++8NJ19GfwHAFPvrCZMXb9eb/x9bafw+32eQmr6oLkyzoCnz+R8kHvjy5LpoTGKLACssnx+2erNT/wauDW2uvGGIvmQkQIECAAAECBAgQIECAAAECcyFgQ/9cqJtJgAABAgQIECBAgAABAgQIECBAgMC0CVTVUUl27S743i8lZ/x42sZYiACBWRY4aa/k9sv3Dv2H1to1sxzHuGkQqKq9k7y7u9Q11yULj0pGrw4CBIYjsPuGyRYP7807+s6N1Vpr1w+njaQECBAgQIAAAQIECBAgQIAAgbkTsKF/7uxNJkCAAAECBAgQIECAAAECBAgQIEBgGgSq6iNJtusu9Y4vJGePngXtIEBgkAIff1Fyu+V6o9++tWbr9wDvalWtkuTyJCt247//y8npPxpgKZEJTLDA6qskh+60WIDntdY+NME8qhMgQIAAAQIECBAgQIAAAQIElljAhv4lpnIiAQIECBAgQIAAAQIECBAgQIAAAQLzUaCqTkmyVTfbQacl3/rFfEwsEwECSyLwyRcnrf+3GLdrrd2wJGs4Z/4JVNUxSRZ2k11yZbL3CfMvr0QECNy6wBufmax1995zvt5aW48fAQIECBAgQIAAAQIECBAgQIDAbQvY0H/bRs4gQIAAAQIECBAgQIAAAQIECBAgQGAeC1TVF5I8uRvxdacm379kHgcXjQCBWxU45SX9P25tMdv8eQ5CoKrWTfKNvrD/9tHkot8PooaQBAjcLLDe/ZJ9N18sx1qttfNhESBAgAABAgQIECBAgAABAgQI3LqADf3eIQQIECBAgAABAgQIECBAgAABAgQIDFqgqs5KskG3xKtPTn586aCrCU9gYgVGW/ZHT+jvOW5srS0/sTBjUryqzkuyVrfOF89P3nfmmJRUg8CECCy/XHLsbsnKd+gtfFhr7QUTQqEmAQIECBAgQIAAAQIECBAgQGCpBWzoX2o6FxIgQIAAAQIECBAgQIAAAQIECBAgMB8EqurcJI/uZvGk5/lwd2QgsHQCow2iJ7+o99rrW2srLN2qrpovAlX1wiTv7+a55rpk4VHJ6NVBgMBwBLZfN9n2Mb15r06yamtt9OogQIAAAQIECBAgQIAAAQIECBBYjIAN/d4aBAgQIECAAAECBAgQIECAAAECBAgMWqCqfpTkId0Se384ueS/Bl1NeAITK7DC8snH9uqt/7fWWv9zoCdWa3jFq+qOSS5PMnq9xXHYV5LPjZ7f7yBAYDACd1opOXrXZPTtKj3Hi1pri3yAZzDlBCVAgAABAgQIECBAgAABAgQIzIKADf2zgGwEAQIECBAgQIAAAQIECBAgQIAAAQIzJ1BVv0hy7+6E538wufzPMzfXygQIzJzAirdLPjp6hvuix/+01laauclWni2Bqjo8yR7deZdcmex9wmylMIcAgekSePUWyWMX+dfY31c/v7W21nTNsQ4BAgQIECBAgAABAgQIECBAYBwFbOgfx7uqEwECBAgQIECAAAECBAgQIECAAIEJEqiq3yVZrVt5l6OSP149QRCqEhgjgTuskJz4gt5Cf22trTxGVSe2SlWNNvj2Pov/lR9LfnrZxNIoTmCQAmvfKzlgy8VG36C19rVBFhOaAAECBAgQIECAAAECBAgQIDALAjb0zwKyEQQIECBAgAABAgQIECBAgAABAgQIzJxAVf0pySrdCdsfllx97czNtTIBAjMnsNLtkxOe37v+n1tr/zxzk608mwJV9Z0kj+rOPPOC5JAzZjOJWQQILKvA6JfOhy9MVu3/yNUJrbUdlnWG6wkQIECAAAECBAgQIECAAAEC4ypgQ/+43lm9CBAgQIAAAQIECBAgQIAAAQIECEyIQFX9Lcntu3W3eX9y/Q0TgqAmgTET+McVkw/t2Vvqj621O49Z3YmtU1W7JzmiC3DdDcnOR/pQ1sS+MRQfrMAz1k52Xq83/vWjb1NqrV052HKCEyBAgAABAgQIECBAgAABAgRmUMCG/hnEtTQBAgQIECBAgAABAgQIECBAgAABAjMvUFXVN2Xr98z8bBMIEJgZgX/6h+SDo63eix5/aK2tOjNTrTrbAlV1xySXJxm93uI48qzkMz+Y7UTmESCwLAIr3yE5drdk+eV6V9mvtfaWZVnftQQIECBAgAABAgQIECBAgACBcRWwoX9c76xeBAgQIECAAAECBAgQIECAAAECBCZA4ObNoH/tVr3mumS7D0wAgIoExlTgn1f6302hPcflrbXVxrT2RNaqqvfftKn/hd3yl/4p2ev4iSRRmsCgBV725OQJD+itcEmSNVtrvR/EHHRp4QkQIECAAAECBAgQIECAAAECyyhgQ/8yArqcAAECBAgQIECAAAECBAgQIECAAIG5E6iq0ZO6f99N8Jf/SXY6cu5ymUyAwLIJ3OmOyTG79q7xu9ba3ZZtdVfPJ4GqWivJeX2Z9js5ueDS+ZRWFgIEbkvgQasnB22z2LOe1lr77G2t4ecECBAgQIAAAQIECBAgQIAAgUkTsKF/0u64vgQIECBAgAABAgQIECBAgAABAgTGSKCq1kjyq26lK65K9jh2jIqqQmDCBO7yj8lRu/SW/k1r7Z4TxjH2davqG0nW7Rb9yk+Td50+9vUVJDB2AofskKxx595an2mtPX3sCitEgAABAgQIECBAgAABAgQIEFhGARv6lxHQ5QQIECBAgAABAgQIECBAgAABAgQIzJ1AVT0gyU+6CX77x+RFH5q7XCYTILBsAquunByxsHeNS1pr91q21V093wSqanS3j+nmuu6GZOcjk6uvnW+J5SFA4NYEnvLQ5AUb9Z5RSdZsrV1CkAABAgQIECBAgAABAgQIECBA4P8XsKHfu4EAAQIECBAgQIAAAQIECBAgQIAAgcEKVNUjknyvW+CXVyQvO3GwtQQnMPEC//JPyWE79zL8srV2n4kHGjOAqloxyeVJVulWO+ZryamL/C0/ZgDqEBgzgRVvl3xwj2T02nO8ubW2/5hVVocAAQIECBAgQIAAAQIECBAgsEwCNvQvE5+LCRAgQIAAAQIECBAgQIAAAQIECBCYS4GqelySr3cz/PSy5JUfm8tkZhMgsCwCq6+SHLpT7woXtdYWLMvarp2fAlX17iR7d9Nd+qdkr+PnZ2apCBBYvMALNk6eslbvz69Mslpr7Xp+BAgQIECAAAECBAgQIECAAAEC/ytgQ793AgECBAgQIECAAAECBAgQIECAAAECgxWoqicm+VK3wA9/kxzwycHWEpzAxAvc7Z+T9z+vl+HC1toDJh5oDAGqavRBjQv7qr3mE8mPfjuGpVUiMMYCa9w5OWSHxRZ8bmvNdymN8f1XjQABAgQIECBAgAABAgQIEJiagA39U/NyNgECBAgQIECAAAECBAgQIECAAAEC80igqrZI8ulupO9cnLxxkf93HgUXhQCBWxW4x52T9/ZvBL2gtfZgfOMpUFVnJ1m/2+7sC5N3fGE8O2tFYJwF3rJN8sDVexue1Vp7wjh3140AAQIECBAgQIAAAQIECBAgMBUBG/qnouVcAgQIECBAgAABAgQIECBAgAABAgTmlUBVPTvJSd1Q51yUHPy5eRVVGAIEpiCwxl2SQ7bvveBHrbWHTmEppw5IoKpGH+P4UDfyDTcmC49KrrpmQGVEJUAgT3hA8rInLxZiQWvtIkwECBAgQIAAAQIECBAgQIAAAQKJDf3eBQQIECBAgAABAgQIECBAgAABAgQIDFagqnZKcly3wJd/krz7i4OtJTiBiRdY8/8k73puL8MPW2sPn3igMQWoqhWTXJ5klW7F485JPvndMS2uFoExFVh+ueTY3ZKV79Bb8L2ttZeMaXW1CBAgQIAAAQIECBAgQIAAAQJTErChf0pcTiZAgAABAgQIECBAgAABAgQIECBAYD4JVNXzk3ygm+kLP0oO/fJ8SioLAQJTEbjPqsk7t+u94nuttbWnspZzhyVQVe9I8vJu6iuuSvY8Nqlh1ZGWwMQL7Lxe8oz+v7WvTrJqa2306iBAgAABAgQIECBAgAABAgQITLSADf0TffuVJ0CAAAECBAgQIECAAAECBAgQIDBsgap66U1Pcv6PbotPfz856uxhd5OewCQL3O+uyduf0yvwn621R0+yzbh3r6oFSS7s6/naU5If/HrcBfQjMF4Cq66cHL5wsV8b//zW2uHj1VgbAgQIECBAgAABAgQIECBAgMDUBWzon7qZKwgQIECAAAECBAgQIECAAAECBAgQmCcCVbVfkjd343z8O8mHvjFPQopBgMCUBRb8S3Lwtr2Xfbu1ts6UF3TBoASq6swkG3dDf/2i5G2fG1QVYQkQSHLAlsna9+qlOL+1thYkAgQIECBAgAABAgQIECBAgMCkC9jQP+nvAP0JECBAgAABAgQIECBAgAABAgQIDFigqt6Q5DXdCid8Mznp3AEXE53AhAs8YLXkrc/uRfhGa+3xE84z9vWravT9DCd2i95wY7LwqOSqa8aeQEECYyXw2Hsnr95isZUe11r75lgVVoYAAQIECBAgQIAAAQIECBAgMEUBG/qnCOZ0AgQIECBAgAABAgQIECBAgAABAgTmj0BVvT3JPt1Ex3wtOfV78yenJAQITE3gQasnB23Te805rbX1p7aas4cmUFW3S3JZkrt0s4++fWX0LSwOAgSGI9BacvSuyZ1W6s38wdbazsNpIykBAgQIECBAgAABAgQIECBAYPoFbOifflMrEiBAgAABAgQIECBAgAABAgQIECAwSwJV9b4ke3XHHfaV5HPnzVIIYwgQmHaBh9wtedOzepc9q7X2hGkfaMF5J1BVb0nyym6wK65K9jw2qXmXWCACBG5NYNvHJNuv23vG35LctbX2F4IECBAgQIAAAQIECBAgQIAAgUkVsKF/Uu+83gQIECBAgAABAgQIECBAgAABAgTGQKCqjk6yS7fKe85IvnTBGBRUgcCECjz0HskbntFb/suttSdOKMtE1b7p7/c1klycZJHfZR34qeS7v5ooDmUJDF5g9HT+I3dJll+ut8q/tdbeMfiSChAgQIAAAQIECBAgQIAAAQIEllLAhv6lhHMZAQIECBAgQIAAAQIECBAgQIAAAQJzL1BVH0myXTfJO76QnH3h3OeTgACBpRN42D2TA7fuvfZLrbVNl25VVw1NoKpOT/Kkbu5v/SI56LShtZGXAIF9N0/Wu1+vwyVJ1myt+fINbxMCBAgQIECAAAECBAgQIEBgIgVs6J/I2640AQIECBAgQIAAAQIECBAgQIAAgfEQqKpTkmzVbfPm05Jv/2I8OmpBYBIFHnHTs9lft8if7L9LnN5a22wSTSaxc1U9M8nJ3e5Vya5HJ3+8ehJVdCYwXIFb+faVUanNWmujD/E4CBAgQIAAAQIECBAgQIAAAQITJ2BD/8TdcoUJECBAgAABAgQIECBAgAABAgQIjI/A4p7e/LpTk++PnvXqIEBgkAJr3ys5YMve6J9vrW0+yFJCT1mgqpZL8tskq3Uv/si3ko9+e8pLuoAAgTkWOHSnZPVVekOc0lp7xhzHM54AAQIECBAgQIAAAQIECBAgMCcCNvTPCbuhBAgQIECAAAECBAgQIECAAAECBAhMh0BVnZ1k/e5a+52cXHDpdEywBgECcyHw6DWT1zy9d/JprbUt5iKTmXMjUFVvTLJ/d/ro6fyjp/SPntbvIEBgOAJPf3iy24a9eW9McvfW2mXDaSMpAQIECBAgQIAAAQIECBAgQGB6BGzonx5HqxAgQIAAAQIECBAgQIAAAQIECBAgMAcCVfWdJI/qjt7no8nPfz8HgYwkQGBaBB577+TV/dv2P9Va22pahlhkEAJVtUaSi5Ms8jutN346+c7oJw4CBAYjsNLtk+N2T1ZYvjfyga211w6mjKAECBAgQIAAAQIECBAgQIAAgWkSsKF/miAtQ4AAAQIECBAgQIAAAQIECBAgQIDA7AtU1flJHtyd/JIPJ7/+r9nPYyIBAtMjsM59kv2e1rvWKa21Z0zPFKsMRaCqTkvy1G7e0Wb+0aZ+BwECwxJ48SbJpov86+3vHUZP5x89pX/0tH4HAQIECBAgQIAAAQIECBAgQGBiBGzon5hbrSgBAgQIECBAgAABAgQIECBAgACB8ROoql8kuXe32fOPSy7/y/j11YjApAg87r7JKxfZvv339ie31raZFAc9/1egqrZMcmrXoyrZ9ejkj1eTIkBgSAL3XTV5x3aLTfzs1trHh9RHVgIECBAgQIAAAQIECBAgQIDAsgrY0L+sgq4nQIAAAQIECBAgQIAAAQIECBAgQGDOBKrqd0lW6wbY5SgbPOfsphhMYBoE1luQ7PuU3oVOaq09ZxpGWGJAAlW1XJLf9v19f9K5yQnfHFAZUQkQ+LvA25+T3O+uvRhnttY2wUSAAAECBAgQIECAAAECBAgQmCQBG/on6W7rSoAAAQIECBAgQIAAAQIECBAgQGDMBKrqz0n+qVtr+8OSq68ds7LqEJgggQ3un+yzWW/hE1trz50gClVvFqiq1970P1/XBRk9nX/0lP7R0/odBAgMR2CTByUv2XSxeRe01i4aThtJCRAgQIAAAQIECBAgQIAAAQLLJmBD/7L5uZoAAQIECBAgQIAAAQIECBAgQIAAgTkUqKrRtv0VuhGe9b7khhvnMJjRBAgsk8ATHpC87Mm9S3z4pk2eOy7T4i4epEBVjb6NZfSU/tHT+m9xHHRa8q1fDLKW0AQmVmCF5ZPjdk9Wun0vwbtaay+bWBzFCRAgQIAAAQIECBAgQIAAgYkTsKF/4m65wgQIECBAgAABAgQIECBAgAABAgTGR+CmJzb3PpN56/eMT0dNCEyiwEYPTF76pN7mx7fWdppEE51HT+GvU5Js1bX43iXJ608lRIDA0AR22yB5+iN6U/8lyV1ba38bWid5CRAgQIAAAQIECBAgQIAAAQJLI2BD/9KouYYAAQIECBAgQIAAAQIECBAgQIAAgTkXqKp/THJVN8g11yXbfWDO4wlAgMAyCDzxQcnem/YucGxrbZdlWNqlAxaoqs2TfLZbYfTJrj2PTa5Y5L8IAy4rOoEJEFh9leTQxX9Ea9fW2jETwKAiAQIECBAgQIAAAQIECBAgQCA29HsTECBAgAABAgQIECBAgAABAgQIECAwSIGqWjXJ77vh//w/yc5HDrKS0AQI3Cyw6YOTF2/Sy3FUa213UJMpUFWj32tdnGSNrsDHv5N86BuT6aI1gSELHPiM5GH36G1wbmvtsUPuJjsBAgQIECBAgAABAgQIECBAYEkFbOhfUinnESBAgAABAgQIECBAgAABAgQIECAwrwSqarSh81fdUKMnNO9x7LyKKgwBAlMUePJDkr2e2HvREa21Pae4nNPHSKCq9k/yxm6lq65JFh6V3HDjGJVVhcAECDz+fskrRt+90X88qrX23QlgUJEAAQIECBAgQIAAAQIECBCYcAEb+if8DaA+AQIECBAgQIAAAQIECBAgQIAAgaEKVNUDkvykm/83f0xe/KGhtpKbAIGRwFPWSl6wca/FB1prL6Q0uQJVdZebv51lua7CwZ9Lzrlocm00JzBEgeWXS47cJbnTSr3pj26t7TbEXjITIECAAAECBAgQIECAAAECBKYiYEP/VLScS4AAAQIECBAgQIAAAQIECBAgQIDAvBGoqkcmWeSprb+4Inn5ifMmpiAECCyFwFMfluz5hN4L39dae/FSLOmSMRKoqo8neVa30g9/nRxwyhgVVYXAhAhsv26y7WN6y/4tyV1ba3+ZEAo1CRAgQIAAAQIECBAgQIAAgQkVsKF/Qm+82gQIECBAgAABAgQIECBAgAABAgSGLlBVj09yTrfHT36XvGq01dNBgMBgBZ728GSPDXvjv6e1tvdgiwk+LQJV9aQkp3cXqyR7HptccdW0jLEIAQKzJDB6Ov/Ruyat/zfXL22tvXuWohhDgAABAgQIECBAgAABAgQIEJgTARv654TdUAIECBAgQIAAAQIECBAgQIAAAQIEllWgqjZJckZ3HU9oXlZZ1xOYe4GnPyLZbYPeHO9qrb1s7hNKMJcCVTX6/dbFSdbo5vjkd5PjFvmo11ymNZsAgSUR2O9pyTr36T3zotbagiVZwzkECBAgQIAAAQIECBAgQIAAgaEK2NA/1DsnNwECBAgQIECAAAECBAgQIECAAIEJF6iqLZJ8ustw7i+TN31mwnHUJzBwga0emeyyfm+Jd7bW9hl4PfGnQaCqXpHkrd2lrromWXhUcsON0zDEEgQIzJrAI9dIXrvVYsc9sbX25VkLYxABAgQIECBAgAABAgQIECBAYJYFbOifZXDjCBAgQIAAAQIECBAgQIAAAQIECBCYHoGqenaSk7qrnXNRcvDnpmeGVQgQmBuBZ6yd7Lxe7+yDW2ujjdyOCReoqrskuSzJ7boU7/hCcvaFEw6kPoGBCYx+aX34wmTVlXuDf7y1Nvp3n4MAAQIECBAgQIAAAQIECBAgMJYCNvSP5W1VigABAgQIECBAgAABAgQIECBAgMD4C1TVTkmO6zY984LkkDPGv7+GBMZZ4FmPSp73+N6Gb2mt7TfO3XVbcoGq+kiS7bpXnP/bZP9PLPk6ziRAYH4I3MqHua5Pcs/W2uhDPA4CBAgQIECAAAECBAgQIECAwNgJ2NA/drdUIQIECBAgQIAAAQIECBAgQIAAAQKTIVBVL0hyaLft53+UfODLk2GgJYFxFdjm0cmOj+tt9+bW2v7j2luvqQlU1UZJev/G3+v45NI/TW09ZxMgMLcCK98hOXrXZIXle3Mc0Fp7w9wmNJ0AAQIECBAgQIAAAQIECBAgMDMCNvTPjKtVCRAgQIAAAQIECBAgQIAAAQIECBCYYYGqelmSd3bHfOr7ydFnz/BwyxMgMKMC2z4m2X7d3hFvaK0dMKPDLT4ogaq6MMkC/y0Y1G1NNcPoAAAgAElEQVQTlsBiBV765GSjB/T+ePR0/rvf9N+AG/ERIECAAAECBAgQIECAAAECBMZNwIb+cbuj+hAgQIAAAQIECBAgQIAAAQIECBCYEIGqenWSN3Xrfvw7yYe+MSEIahIYU4Ht1km2e2xvude11l4/prXVWgqBxX246+prk52PTK67YSkWdQkBAnMm8MDVk7dss9jxW7fWTp2zcAYTIECAAAECBAgQIECAAAECBGZIwIb+GYK1LAECBAgQIECAAAECBAgQIECAAAECMytQVW9I8prulBO+mZx07szOtjoBAjMrMHo6/+gp/T3HAa210Z99B4G/C1TVKkkuT7Jil+RdX0y+8hNQBAgMTeCQHZI17tyb+guttacMrY+8BAgQIECAAAECBAgQIECAAIHbErCh/7aE/JwAAQIECBAgQIAAAQIECBAgQIAAgXkpUFVvT7JPN9wxX0tO/d68jCwUAQJLKLDj45JtHt178v6ttTcv4TJOmxCBqjo+yY7duhf8Ltnv4xOCoCaBMRLYbK3khRv3Fqoka7bWLhmjuqoQIECAAAECBAgQIECAAAECBGJDvzcBAQIECBAgQIAAAQIECBAgQIAAAQKDFKiq9yXZqxv+A19JPn/eICsJTYDAzQLPe3zyrEf1cuzXWnsLKAL/t0BVrZ/k7D6VvY5PLv0TLwIEhiSw4u2SD+6RjF57jre31vYdUh9ZCRAgQIAAAQIECBAgQIAAAQK3JWBD/20J+TkBAgQIECBAgAABAgQIECBAgAABAvNSoKqOSbKwG+6QM5IzL5iXkYUiQGAJBXZeL3nG2r0nv6K1dvASLuO0CRKoqguTLOhWPu0HyRFnTRCEqgTGROD5GyWbP7S3zJVJ7t5a+9uYVFWDAAECBAgQIECAAAECBAgQIOAJ/d4DBAgQIECAAAECBAgQIECAAAECBAgMU6CqTkzynG76t38++drPhtlJagIE/ldgl/WTrR7Zq7FPa+2dnAh0BarqJUkO6f7/V1+b7Hxkct0NzAgQGJLAGndODtlhsYl3aq0dP6Q+shIgQIAAAQIECBAgQIAAAQIEbk3AE/q9PwgQIECAAAECBAgQIECAAAECBAgQGKRAVZ2aZMtu+Dd/Jvn2LwdZSWgCBG4W2G2D5OmP6OV4WWvtXaAIdAWqapUklydZsfuz95yRfMk3t3jTEBicwEHPSh50t97Y32itPX5whQQmQIAAAQIECBAgQIAAAQIECCxGwIZ+bw0CBAgQIECAAAECBAgQIECAAAECBAYpUFWnJ3lSN/zrTkm+/+tBVhKaAIGbBfbYMHnaw3s59m6tvQcUgT6Bqjp69AUP3Z9deFnyio8xI0BgaAIb3j95+WaLTb1Wa+38oXWSlwABAgQIECBAgAABAgQIECDQJ2BDv/cFAQIECBAgQIAAAQIECBAgQIAAAQKDFKiqs5Os3w2/38nJBZcOspLQBAjcLPD8jZLNH9rL8aLW2vtBEegTqKp1knyz72d7n5BcciU3AgSGJLD8csmxuyUr36E39eGttecPqY+sBAgQIECAAAECBAgQIECAAIHFCdjQ771BgAABAgQIECBAgAABAgQIECBAgMAgBarqO0ke1Q2/z4nJz68YZCWhCRC4WeAFGydPWauX44WttQ+AIrA4gao6L8ki757PnZcc9hVuBAgMTWCnxyfPXORfe39vcXWSVVtro1cHAQIECBAgQIAAAQIECBAgQGDQAjb0D/r2CU+AAAECBAgQIECAAAECBAgQIEBgcgWq6sdJHtQVePGHk9/81+S6aE5gHAT2emLy5If0NtmztXbEOHTUYWYEquoFSQ7trn7NdcnCo5LRq4MAgeEIrLpycvjCZDG/1H5xa+19w2kjKQECBAgQIECAAAECBAgQIECgX8CGfu8MAgQIECBAgAABAgQIECBAgAABAgQGKVBVv0yyZjf8nsclv//LICsJTYDAzQIv3iTZ9MG9HLu31o4CRWBxAlV1xySXJxm93uJ4/5nJ6eezI0BgaAIHbJmsfa/e1Oe31vq/z2VoJeUlQIAAAQIECBAgQIAAAQIEJlrAhv6Jvv3KEyBAgAABAgQIECBAgAABAgQIEBiuwE1PYb7spqcw/0u3wegJzH+6eri9JCdAINl70+SJi3z/xt9ldmmtHcuIwK0JVNXhSfbonnPJlcneJ7AjQGBoAo+5d7L/FotNvWFr7eyhdZKXAAECBAgQIECAAAECBAgQIPB/C9jQ7/1AgAABAgQIECBAgAABAgQIECBAgMAgBarqz0n+qRt++8OSq68dZCWhCRC4WeClT0o2emAvx06tteNBEbg1gaoaPbH7vL5z9vlo8vPf8yNAYEgCrSWH75ysunJv6o+01rYfUh9ZCRAgQIAAAQIECBAgQIAAAQJdARv6vScIECBAgAABAgQIECBAgAABAgQIEBikQFWNtu2v0A3/rPclN9w4yEpCEyBws8DLnpw84QG9HDu21j4MisBtCVTVuUke3T3vi+cn7zvztq72cwIE5pvAsx+T7LBub6rrk6zWWrtyvmWWhwABAgQIECBAgAABAgQIECCwpAI29C+plPMIECBAgAABAgQIECBAgAABAgQIEJg3AlW1fJLRBq5bHDdW8sz3zpuYghAgsJQC+2yWbHD/3ouf21o7cSmXddkECVTV7kmO6Fa+5rpk4VHJ6NVBgMBwBFa+Q3Lsbsnyy/VmfnVr7aDhtJGUAAECBAgQIECAAAECBAgQIHBLARv6vSMIECBAgAABAgQIECBAgAABAgQIEBicQFWtnOQv3eD/c23y3MMGV0dgAgQ6Avs+JVlvQS/Ltq21jwEjcFsCVXXHJJcnGb3e4vjAV5LPn3dbK/g5AQLzTeBW/ttwSZI1W2s13zLLQ4AAAQIECBAgQIAAAQIECBBYEgEb+pdEyTkECBAgQIAAAQIECBAgQIAAAQIECMwrgaq6680bNW+R68//k+x85LyKKgwBAksh8MrNk8fdr/fCbVprJy/Fki6ZQIGqel+SvbrVL7ky2fuECQRRmcDABda6e/LGZy62xBattdMGXlF8AgQIECBAgAABAgQIECBAYEIFbOif0BuvNgECBAgQIECAAAECBAgQIECAAIEhC1TVvZJc3O1wxVXJHscOuZnsBAiMBPZ7WrLOfXotntFaO4USgSURqKq1kvQ+i/8VJyUXjp7f7yBAYFACh+6UrL5Kb+TTWmtbDKqMsAQIECBAgAABAgQIECBAgACBmwVs6PdWIECAAAECBAgQIECAAAECBAgQIEBgcAJV9cAkF3SD/+aPyYs/NLg6AhMg0BF49RbJY+/dy7JVa+1TwAgsqUBVfSPJut3zz7wgOeSMJV3FeQQIzBeBpz082WPD3jSVZM3W2iXzJascBAgQIECAAAECBAgQIECAAIElFbChf0mlnEeAAAECBAgQIECAAAECBAgQIECAwLwRqKpHJvluN9DPr0j2OXHexBSEAIGlFHjN05NHr9l78RattdOWclmXTaBAVe180ybfRb675bobkp2PTK6+dgJRVCYwYIGVbp8ct3uywvK9JQ5qrb16wPVEJ0CAAAECBAgQIECAAAECBCZUwIb+Cb3xahMgQIAAAQIECBAgQIAAAQIECBAYskBVPT7JOd0OF/wu2e/jQ24mOwECI4EDtkzWvlevxeattc9TIrCkAlW1YpLLk6zSveaIs5LTfrCkKzmPAIH5IvCiJyZPekhvmiuTrNZau36+ZJWDAAECBAgQIECAAAECBAgQILAkAjb0L4mScwgQIECAAAECBAgQIECAAAECBAgQmFcCVbVpki92Q/3g18lrT5lXUYUhQGApBF63VfKINXov3Ky1dvpSLOmSCRaoqncn2btLcOmfkr2On2AY1QkMVGCNOyeH7LDY8Nu31j4y0GpiEyBAgAABAgQIECBAgAABAhMqYEP/hN54tQkQIECAAAECBAgQIECAAAECBAgMWaCqnp7kU90O5/4yedNnhtxMdgIERgIHbp087J69Fpu21r5EicBUBKpqQZIL+64ZfavL6NtdHAQIDEvg4G2TBf/Sm/ns1tqGw2ojLQECBAgQIECAAAECBAgQIDDpAjb0T/o7QH8CBAgQIECAAAECBAgQIECAAAECAxSoqm2TfLQb/ZyfJQd/foCFRCZA4BYCb3hG8tB79KJs3Fr7Ci4CUxWoqrOSbNC97is/Td7lOx+myul8AnMu8MQHJXuPvq+p/1irtXb+nIcUgAABAgQIECBAgAABAgQIECCwhAI29C8hlNMIECBAgAABAgQIECBAgAABAgQIEJg/AlW1c5Jju4nOvCA55Iz5k1MSAgSWTuBNz0wecvfea5/QWhttzHYQmJJAVe2Q5EPdi667Idn5yOTqa6e0nJMJEJhjgRWWT47bPVnp9r1B3tdae/EcRzSeAAECBAgQIECAAAECBAgQILDEAjb0LzGVEwkQIECAAAECBAgQIECAAAECBAgQmC8CVfWCJId283zuvOQwz+6eL7dJDgJLLXDQNsmDVu+9fP3W2jlLvbALJ1agqm6X5A9JVukiHH128qnvTyyN4gQGK7DrBsmWj+iNf3WSVVtro1cHAQIECBAgQIAAAQIECBAgQGDeC9jQP+9vkYAECBAgQIAAAQIECBAgQIAAAQIECHQFquplSd7Z/f9P/V5yzNd4ESAwdIG3Pjt5wGq9LR7fWvvG0PvJPzcCVfX2JPt0p1/6p2Sv4+cmk6kECCy9wOqrJIfutNjrX9BaO2zpV3clAQIECBAgQIAAAQIECBAgQGD2BGzonz1rkwgQIECAAAECBAgQIECAAAECBAgQmCaBqto/yRu7y33s3OTD35ymIZYhQGDOBA7eNlnwL73j12mtfXvOghk8aIGqWpDkwr4Sr/lE8qPfDrqe8AQmUuDArZOH3fP/Ye/Owy2ryjOBvwsQFC1REASJSCQQCUTj0CYEjXECoyGoKKIGKEBQcWolhqDGeUijJAYVRBkKRQQEBcQ4BrXBKSgOiCghSlARJDYq3YhMqz3GHti1S6Hq3HP2Put3/rl/cM5a7/v7qKfqee539+2tfmEpZfsmUZQmQIAAAQIECBAgQIAAAQIERidgoX90IxOYAAECBAgQIECAAAECBAgQIECAAIFa62SZf7LUf4vXZJl/stTvRYDAuAUOe0qy1Sa9HR5USvnSuNtJP0+BWuvZSR7ezXDOxclhH51nMncTILA6AjtslRz82FV+0m91WR1UnyFAgAABAgQIECBAgAABAgRmLmChf+bkLiRAgAABAgQIECBAgAABAgQIECBAYE0Faq2HJXlR95zjzk3O+PKanu7zBAjMW+Dv90juvXFvigeUUvwpn/eARnx/rXX3JCd3K9x0c7L8mOSa60ZcTnQCDQqUkhy7b3LX9XvLv7uUsleDLCoTIECAAAECBAgQIECAAAECIxOw0D+ygYlLgAABAgQIECBAgAABAgQIECBAgEBSaz0iybO7Fm//VPKRCwgRIDB2gTc/Ndnybr0t7ldK+drY+8k/P4Ff/IaXdZJckWSjborjP5N84Pz5ZXMzAQKrJ/DUP0ye8uDez/48yeallB+t3sk+RYAAAQIECBAgQIAAAQIECBCYjYCF/tk4u4UAAQIECBAgQIAAAQIECBAgQIAAgSkK1FqPS7K8e+Thn0jOvmiKFzmKAIG5CBz+tGSLldatfxll+1LKhXMJ5dKFEai1/l2Sg7uFrromOWBFUhemqSIE2hCYPJ1/8pT+ydP6e14vLqW8qQ0JLQkQIECAAAECBAgQIECAAIGxCljoH+vk5CZAgAABAgQIECBAgAABAgQIECDQsECt9aQkT+kSvPEjyWf+tWEY1QksiMBbn5781oa9ZX6vlOLHdhZkzvOqUWvd4hc/FHZpkpW+T/aK05OvfndeydxLgMDqChzyuOQP79376cuSbFlK8bM6q4vrcwQIECBAgAABAgQIECBAgMCSC1joX3JiFxAgQIAAAQIECBAgQIAAAQIECBAgMG2BWuuZSXbpnvu6s5LzvjPt25xHgMCsBY7YM7nHXXpv/d1SysWzzuO+xROotX40yU7dZp+9JDn0w4vXVyMCiy7wB7/4MZ1X7rrKlo8ppUz+zHsRIECAAAECBAgQIECAAAECBAYpYKF/kGMRigABAgQIECBAgAABAgQIECBAgACBXydQa/14kkd13+PJyv6/IbAYAkfulWy2QW+XrUsplyxGSy3mKVBrfWKS07oZbro5WX5Mcs1180znbgIEbqvA5Jve71iebLys95NnlFIef1vP9H4CBAgQIECAAAECBAgQIECAwKwELPTPSto9BAgQIECAAAECBAgQIECAAAECBAhMTaDWem6SHbsHHnJqctEPpnaNgwgQmJPAUXsnd79z7+X3LqX4PRxzmssiXVtrXSvJ95Ns2u317s8lp31xkdrqQqANgV3vn+zzkN6uNyfZvJRyRRsSWhIgQIAAAQIECBAgQIAAAQJjE7DQP7aJyUuAAAECBAgQIECAAAECBAgQIECAQGqtX0rygC7FQScl/3YVIAIExi7wzlU/ZflepZTLxt5P/mEI1Fpfk+Rl3TRXXZMcsCKpw4gpBQECt1Jg/XWT45+R3G7t3g+8ppTy8lt5lLcRIECAAAECBAgQIECAAAECBGYqYKF/ptwuI0CAAAECBAgQIECAAAECBAgQIEBgGgK11m8k2bZ71nNPSL539TRucAYBAvMUOGafZKM79Sa4Zynle/PM5u7FEai1Tp7Of3mSlb5f9uozk/P/fXG6akKgFYEXPDp5+H16206ezj/5O+TGViz0JECAAAECBAgQIECAAAECBMYjYKF/PLOSlAABAgQIECBAgAABAgQIECBAgACBXwnUWr+TZMsuyP4rksmTlb0IEBi3wHH7Jne9Y2+He5RSfjDudtIPSaDWelaSx3UzfeHbyRs+NKSkshAgcGsEfnfT5L89eZXvfHIp5dRbc473ECBAgAABAgQIECBAgAABAgRmKWChf5ba7iJAgAABAgQIECBAgAABAgQIECBAYCoCtdYrk2zSPWzvo5Of/GwqVziEAIE5CqzYL7nL+r0B7l5K+eEco7l6wQRqrbskObNbq9Zk32OTq69dsMLqEGhA4PCnJ1ts2Fv0k6WURzRAoCIBAgQIECBAgAABAgQIECAwMgEL/SMbmLgECBAgQIAAAQIECBAgQIAAAQIECCS11p8mWda1eOpRyc+uJ0SAwNgF3vWM5M536G2xcSnlP8beT/7hCNRa10ry/SSbdlOd+PnklPOGk1USAgRuncBO2ycHPnyV7926lHLJrTvJuwgQIECAAAECBAgQIECAAAECsxGw0D8bZ7cQIECAAAECBAgQIECAAAECBAgQIDBFgVrrDUnW6R75xLcmN9cpXuQoAgTmInDCAcmd1uu9esNSytVzCeXShRWotb48yau6BSdP5588pX/ytH4vAgTGI7DeOsm79k8mX3te/1hK+a/jaSMpAQIECBAgQIAAAQIECBAg0IKAhf4WpqwjAQIECBAgQIAAAQIECBAgQIAAgQUSqLWuneTGbqWbbk52e9sCFVWFQMMCJz4zWX/dXoC7lFJ+0jCN6ksgUGudPJ1/8pT+ydP6b/F67QeTL166BJc6kgCBJRU44GHJY+/be8XktzxtUkr5+ZIGcDgBAgQIECBAgAABAgQIECBA4DYIWOi/DVjeSoAAAQIECBAgQIAAAQIECBAgQIDA/AVqrcuSTJaxbvG69vrkaUfNP58EBAisucBJz0puf7vec5aVUv7nmt/gBAK3FKi1np5k167Led9JXncWLQIExiawxYbJ4U9fZer9SinHjq2TvAQIECBAgAABAgQIECBAgMDiCljoX9zZakaAAAECBAgQIECAAAECBAgQIEBgIQVqrZskubJb7sfXJsuPWcjKShFoTuCUZyfrrtNbe/1Sys+aA1F4yQVqrX+W5J+6F9Wa7HtscvW1Sx7BBQQITFng9bslv3eP3kPPL6U8cMrXOY4AAQIECBAgQIAAAQIECBAgsNoCFvpXm84HCRAgQIAAAQIECBAgQIAAAQIECBCYh0Ctdcsk3+ne/cOfJgccP49E7iRAYNoC7zswud3avafevpTy82nf5zwCtdbJ98wuTbJFV+Pkf0ne+wVGBAiMTeCh2yQH7bzK1A8upZw3tk7yEiBAgAABAgQIECBAgAABAospYKF/MeeqFQECBAgQIECAAAECBAgQIECAAIGFFai1bpvkG92C3/sfyXPfs7C1FSPQlMBpz0nWXqu38u1KKTc2haHszARqrS9J8rruhZOn80+e0j95Wr8XAQLjEZj8PbJiv2TZ7XszH1dK2Xc8bSQlQIAAAQIECBAgQIAAAQIEFlnAQv8iT1c3AgQIECBAgAABAgQIECBAgAABAgsoUGt9QJIvdav921XJQSctYGGVCDQo8IHnJqX/OxhrlVKsVTf4/8QsKtdaN0pyRZJ1uve94UPJF749ixTuIEBgmgJ7/nGy2wN7T5z8tpdNSik/neZ9ziJAgAABAgQIECBAgAABAgQIrI6Ahf7VUfMZAgQIECBAgAABAgQIECBAgAABAgTmJlBr3THJud0AF/0gOeTUucVyMQECUxQ4/Xn9h5WyijX/Kd7tqLYFaq3vS/KkrsL5/568+sy2bbQnMEaBjZcl71ierOKb4i8spbx5jL1kJkCAAAECBAgQIECAAAECBBZLwEL/Ys1TGwIECBAgQIAAAQIECBAgQIAAAQILL1BrfVSSj3eLfuWy5JVnLHx9BQksvMBaJXn/c3tr3lRKWenJ6QsPouBMBVb1d8zk10IcsCK56pqZxnEZAQJTEPjbXZIHbtl70CWllK2ncIUjCBAgQIAAAQIECBAgQIAAAQJrJGChf434fJgAAQIECBAgQIAAAQIECBAgQIAAgVkL1Fp3SbLSc5L/5TvJ68+adRr3ESAwbYG110pOe07vqTeUUtad9n3OI/D/C9RaJ987uzTJFl2ZU7+YnPA5XgQIjE3gQVsmL5v867H/9chSytlj6yQvAQIECBAgQIAAAQIECBAgsFgCFvoXa57aECBAgAABAgQIECBAgAABAgQIEFh4gVrr7klO7hY991+TN31k4esrSGDhBdZdOznlwN6a15VS7rDwAArOXaDW+uIkh3aDXHNdsvyY5Kab5x5RAAIEboPA5Bvi71iebLys90OnlVKedBuO81YCBAgQIECAAAECBAgQIECAwNQFLPRPndSBBAgQIECAAAECBAgQIECAAAECBAgspUCtdXmS47p3nH1RcvgnlvJmZxMgMAuB9dZJTn52703/q5Ryp1lkcEfbArXWjZJckWSdrsShH04+e0nbPtoTGKPAbg9K9tyhN/nkR3Q2L6VM/sx7ESBAgAABAgQIECBAgAABAgTmImChfy7sLiVAgAABAgQIECBAgAABAgQIECBAYHUFaq2TVd8jup//8AXJUZ9a3VN9jgCBoQjcYd3kvc/sTXNNKeXOQ8kpx2IL1Frfm2SPbsuvfjd5xemL3V07AososOz2yYr9krXX6m33ilLKqxext04ECBAgQIAAAQIECBAgQIDAOAQs9I9jTlISIECAAAECBAgQIECAAAECBAgQIPArgVrri5Ic1gU548vJcediIkBg7AJ3XC95zwG9LX5cSrnr2PvJPw6BWuvDkqz0Y2I1yQErkquuGUcPKQkQ+H8CB+2cPHSbXpHJ0/knT+mfPK3fiwABAgQIECBAgAABAgQIECAwcwEL/TMndyEBAgQIECBAgAABAgQIECBAgAABAmsiUGt9aZLXds845bzkxM+vyck+S4DAEATudPvkhP17k/yolHK3IWSUoQ2BWuvFSbbutv3A+cnxn2nDQEsCiySw3T2S1+22ykZPKKX4/RuLNHBdCBAgQIAAAQIECBAgQIDAiAQs9I9oWKISIECAAAECBAgQIECAAAECBAgQIJDUWifL/JOl/lu8TvhccuoXCREgMHaBO98hedczeltcVUrZZOz95B+PQK31hUn+vpv4muuS5cckN3mW93iGKSmBXwkcuVey2Qa9HB8rpewMigABAgQIECBAgAABAgQIECAwDwEL/fNQdycBAgQIECBAgAABAgQIECBAgAABAqstUGs9LMmLugcce05y5ldW+1gfJEBgIAJ3XT85br/eMFeUUjYbSEwxGhCotU7Wfq9Msl637mEfTc6ZPL/fiwCBUQk87r7J/g/rjVyTbFlKuWxUhYQlQIAAAQIECBAgQIAAAQIEFkLAQv9CjFEJAgQIECBAgAABAgQIECBAgAABAu0I1FqPTPKsbuO3fzL5yNfbcdCUwKIKbHjH5Nh9e9tdXkrZfFF76zVMgVrru5Ls2U339e8nL3v/MDNLRYDAqgXWX/c/f2hsvXV633NYKeWv+BEgQIAAAQIECBAgQIAAAQIEZi1goX/W4u4jQIAAAQIECBAgQIAAAQIECBAgQGCNBGqtK5Ls3T3k8E8kZ1+0Rkf7MAECAxC4252So/fpDfLdUsoWA4goQkMCtdYdk5zbV/nAdyeX/7ghDFUJLIjAgY9Idtqut8xPk2xSSvn5glRVgwABAgQIECBAgAABAgQIEBiJgIX+kQxKTAIECBAgQIAAAQIECBAgQIAAAQIE/lOg1npykt27Hm/8cPKZSygRIDB2gY2XJe9c3tvi0lLKb4+9n/zjE6i1Xpxk627yM7+SHHvO+PpITKB1gS02TA5/+ioV9i6lTH4zhxcBAgQIECBAgAABAgQIECBAYGYCFvpnRu0iAgQIECBAgAABAgQIECBAgAABAgSmIVBrPTPJLt2zXvvB5IuXTuMGZxAgME+Bu2+QHLVXb4Jvl1K2mmc2d7cpUGt9bpK3dNtfe32y99HJDTe16aI1gTELHPrkZJtNext8vpSyw5i7yU6AAAECBAgQIECAAAECBAiMT8BC//hmJjEBAgQIECBAgAABAgQIEI16XFQAACAASURBVCBAgACBpgVqrR9P8qguwstPT7723aZplCewEAL3uEtyxJ69Vf61lLLNQpRUYlQCtdYNklyZZL1u8H/4WPLpb42qjrAECCR5xLbJ81f61+T/pdm+lHIhKAIECBAgQIAAAQIECBAgQIDArAQs9M9K2j0ECBAgQIAAAQIECBAgQIAAAQIECExFoNZ6bpIdu4f9zanJN38wlSscQoDAHAU2v2vytr/sDfDNUsq2c4zm6oYFaq3HJtmnS3DR5ckhpzUMozqBkQrcbu3k+Gck66/bW+AdpZRnjrSa2AQIECBAgAABAgQIECBAgMAIBSz0j3BoIhMgQIAAAQIECBAgQIAAAQIECBBoWaDWen6S+3cNXnRS8u2rWpbRncBiCNxzw+QtT+/t8o1SynaL0VKLsQnUWh+c5At9uQ98d3L5j8fWSF4CBPZ5SLLrSv+i/KXLtUk2LqVMvnoRIECAAAECBAgQIECAAAECBJZcwEL/khO7gAABAgQIECBAgAABAgQIECBAgACBaQrUWi9Kcp/umc89Ifne1dO8yVkECMxD4F4bJf/4tN6bLyil3HcemdxJYCJQa70gyfZdjQ99NXnnf2dEgMDYBDbbIDlir2QV3zB/XinlrWPrJC8BAgQIECBAgAABAgQIECAwTgEL/eOcm9QECBAgQIAAAQIECBAgQIAAAQIEmhWotV6a5F5dgP1XJFdd0yyL4gQWRmDLuyVvfmpvna+WUv5gYYoqMjqBWuuzkhzZDX7t9cneRyc33DS6SgITaF7gVY9P7nfPXoZLSilbNw8EgAABAgQIECBAgAABAgQIEJiJgIX+mTC7hAABAgQIECBAgAABAgQIECBAgACBaQnUWq9Mskn3vL2OTn76s2nd4hwCBOYlsNXGyWF79N5+finlgfPK5V4CtdY7Jpn8HTT5eovX4Z9Izp78/hgvAgRGJbDDVsnBj11l5IeVUvz+jVFNVFgCBAgQIECAAAECBAgQIDBOAQv945yb1AQIECBAgAABAgQIECBAgAABAgSaFai1/jTJsi7AHm9PrruhWRbFCSyMwO9skrzpKb11ziulPHhhiioySoFa61FJDuiG/9YVycHvG2UloQk0LVBKcuy+yV3X72U4qZTS/ztjmlZTngABAgQIECBAgAABAgQIEJi2gIX+aYs6jwABAgQIECBAgAABAgQIECBAgACBJRWotd6YZO3uJY9/y5Je63ACBGYksM3dk0N3773sC6WUP5pRDNcQ6BWotW6f5IK+//j8E5PLfgSOAIGxCezx4GSPP+xNPfk356alFH+yxzZUeQkQIECAAAECBAgQIECAwMgELPSPbGDiEiBAgAABAgQIECBAgAABAgQIEGhZoNZ6uyTXdw1uvDl50ttaltGdwOII3Gez5O+e1Nvns6WUHRenqSZjFai1npfkQd38H74gOepTY20lN4F2BSZP5588pX/ytP6e10tLKa9vV0dzAgQIECBAgAABAgQIECBAYBYCFvpnoewOAgQIECBAgAABAgQIECBAgAABAgSmIlBrvXOSn3QPu/b65GlHTeUKhxAgMGeBbe+RvGG33hDnlFL+ZM7xXE8gtdb9khzdpbjuhmT5McnkqxcBAuMSOPixyQ5b9Wa+LMmWpZQ6rkbSEiBAgAABAgQIECBAgAABAmMSsNA/pmnJSoAAAQIECBAgQIAAAQIECBAgQKBxgVrr3ZNc0WW4+tpkn2Max1GfwIIIbLd58ron9pb5dCnlTxekphojFqi13jHJlUkmX2/xetvZyccvHHE50Qk0KnC/eyavevwqy+9SSjmrURq1CRAgQIAAAQIECBAgQIAAgRkIWOifAbIrCBAgQIAAAQIECBAgQIAAAQIECBCYjkCtdcsk3+meduVPk2ceP507nEKAwHwF7vtbyauf0Jvh7FLKI+ebzu0E/lOg1vq2JAd2PS75YfJXJ1MiQGBsApNvmh+xV7LZBr3J/6mU8rixdZKXAAECBAgQIECAAAECBAgQGI+Ahf7xzEpSAgQIECBAgAABAgQIECBAgAABAs0L1Fq3TfKNLsR3/0fyvPc0zwOAwEII/JqnJH+ilPLohSipxOgFaq3bJ7mgr8jzT0wu+9HoKypAoDmBXe+f7POQ3to1yZallMuaQ1GYAAECBAgQIECAAAECBAgQmImAhf6ZMLuEAAECBAgQIECAAAECBAgQIECAAIFpCNRaH5DkS92z/u2HyUGeiDwNYmcQmLvA/bdIXrFrb4yPllIeM/eAAhD4lUCt9bNJduiCfOzC5IizMREgMDaB9ddNjn9Gcru1e5P/XSnlkLF1kpcAAQIECBAgQIAAAQIECBAYh4CF/nHMSUoCBAgQIECAAAECBAgQIECAAAECBJLUWifPTT2ni3HR5ckhpyEiQGARBB5wr+Tlf9Hb5J9KKY9bhI46LIZArXXvXzy1e0W3zXU3JMuPSSZfvQgQGJfA8x+VPGLy+6BWfk1+78ampZQbx9VIWgIECBAgQIAAAQIECBAgQGAMAhb6xzAlGQkQIECAAAECBAgQIECAAAECBAgQ+KVArfXRST7W5fjKZckrz4BEgMAiCDxoy+Rlu/Q2OauU0v9fFqG4DqMTqLWul+TKJBt0w7/9k8lHvj66SgITaF5gm7snh+6+Soanl1JObB4JAAECBAgQIECAAAECBAgQIDB1AQv9Uyd1IAECBAgQIECAAAECBAgQIECAAAECSyVQa508t3ul1f0vfDt5w4eW6lbnEiAwS4EH3zt5Sf9z+M8opTx+llncReA3CdRa35zkBd33Xfaj5PnWfn8Tn/9OYJAChz892WLD3mjnllIeOsjQQhEgQIAAAQIECBAgQIAAAQKjFrDQP+rxCU+AAAECBAgQIECAAAECBAgQIECgLYFa61OSnNRtfc7FyWEfbctCWwKLKvBHWyV/89jedu8vpey2qL31GqdArXXrJBf3pf/rU5KLJ8/v9yJAYFQCO22XHPiIVUbevpRy4agKCUuAAAECBAgQIECAAAECBAgMXsBC/+BHJCABAgQIECBAgAABAgQIECBAgAABAv9HoNa6PMlxXZF//kbyln/mRIDAIgj88e8kf/1nvU1O/cUS5ZMXoaMOiyVQa/10kj/xd9NizVWbdgXWWyc5br9k/XV7DY4opTynXR3NCRAgQIAAAQIECBAgQIAAgaUQsNC/FKrOJECAAAECBAgQIECAAAECBAgQIEBgSQRqrc9OckT38A9fkBz1qSW50qEECMxYYMetkxc/pvfSk0spe8w4jusI/EaBWuvTkryn+8Ybbkr2Pjq59vrfeIQ3ECAwMIH9H5Y87r69oa5NsnEpZfLViwABAgQIECBAgAABAgQIECAwFQEL/VNhdAgBAgQIECBAgAABAgQIECBAgAABArMQqLUelORN3bvO+HJy3LmzSOAOAgSWWuCh2yQH7dx7y3tLKZPFaS8CgxKota6T5IokG3WDvfPTyYe+Nqi4whAgcCsENtsgOXKvVb7x2aWUt9+KY7yFAAECBAgQIECAAAECBAgQIHCrBCz03yombyJAgAABAgQIECBAgAABAgQIECBAYAgCtdaXJXlNN8sp5yUnfn4ICWUgQGBNBR72u8kLd+o95YRSyp5rer7PE1gKgVrr5IfNJj90dovX5T9ODnz3UtzoTAIEllrgdU9Mttu895YLSynbL/X9zidAgAABAgQIECBAgAABAgTaEbDQ386sNSVAgAABAgQIECBAgAABAgQIECAweoFa6+uSvKRb5N2fS0774ujrKUCAQJKH3yd5waN7KY4vpSyHRGCIArXWrZNc3JftkFOTi34wxNQyESDw6wR+zW+MmXxsx1LKZwkSIECAAAECBAgQIECAAAECBKYhYKF/GorOIECAAAECBAgQIECAAAECBAgQIEBgJgK11r9P8sLuZceck3zwKzOJ4BICBJZY4JHbJs97VO8lx5VS9l3i6x1PYLUFaq3/nOQR3QM+9c3kzR9f7WN9kACBOQmsvVayYr9k2e17A/itMXOai2sJECBAgAABAgQIECBAgMAiCljoX8Sp6kSAAAECBAgQIECAAAECBAgQIEBgQQVqrUcmeVa33pGfTD769QUtrRaBxgQevV3ynJVWon+JcHQpZf/GONQdkUCtdfckJ3cj33BTsvfRybXXj6iMqAQI/FLgL3dInvSgXowbk2xaSvkRKgIECBAgQIAAAQIECBAgQIDAmgpY6F9TQZ8nQIAAAQIECBAgQIAAAQIECBAgQGBmArXWFUn27l74jx9PPvnNmcVwEQECSyiw0/bJgQ/vveCoUspKP9CzhFEcTeA2CdRa1/nFD51dkWSj7gf9JpnbROnNBAYjsPGy5B3Lk1V8U/2vSylvHExYQQgQIECAAAECBAgQIECAAIHRCljoH+3oBCdAgAABAgQIECBAgAABAgQIECDQnkCt9ZQkT+42f+OHk89c0p6HxgQWUeAxv5886097mx1ZSjlwETvrtDgCtdY3JPmbbqPLf5wc+O7F6akJgZYEXvrnyX/57d7GlyXZspRSW/LQlQABAgQIECBAgAABAgQIEJi+gIX+6Zs6kQABAgQIECBAgAABAgQIECBAgACBJRKotX4wyZ93j3/tB5MvXrpElzqWAIGZCjz2vskBD+u98q2llOfNNIzLCNxGgVrrFkkmfyOt9D24l74/ufD7t/FAbydAYO4CD9wy+dtdVhnjz0opH5l7SAEIECBAgAABAgQIECBAgACBUQtY6B/1+IQnQIAAAQIECBAgQIAAAQIECBAg0JZArfUTSR7Zbf3yDyRf+15bFtoSWFSBP79f8ow/6W13eCnlBYvaW6/FEai1TpZ7d+42Oufi5LCPLk5PTQi0IjD5hvo7licbL+ttfGYpZddWLPQkQIAAAQIECBAgQIAAAQIElkbAQv/SuDqVAAECBAgQIECAAAECBAgQIECAAIElEKi1fibJH3ePPvh9ybeuWIILHUmAwMwF/uIPkn0f2nvtP5RSXjTzQC4kcBsFaq1PSPL+7sduujlZfkxyzXW38UBvJ0Bg7gK7PTDZc6V/gf4y1s1JNi+l+Jfo3KckAAECBAgQIECAAAECBAgQGK+Ahf7xzk5yAgQIECBAgAABAgQIECBAgAABAs0J1FrPT3L/bvEXnpR856rmOBQmsJACu94/2echvdXeVEp58UKWVmqhBGqtayX5fpJNu8VWfCY5ffI3mRcBAqMSWHb7ZMV+ydqTP90rv15bSvnbURUSlgABAgQIECBAgAABAgQIEBiUgIX+QY1DGAIECBAgQIAAAQIECBAgQIAAAQIEfp1ArfWiJPfpvuc5JyTfv5odAQKLIPCEByR779jb5NBSysGL0FGHxRf4xVL/q5OstOB71TXJ/isWv7+GBBZR4KCdk4du09vsR5Mf4Cml3LiIvXUiQIAAAQIECBAgQIAAAQIEll7AQv/SG7uBAAECBAgQIECAAAECBAgQIECAAIEpCdRa/z3JFt3jJsuRkyVJLwIExi+w24OSPXfo7fGGUspLxt9QgxYEaq2Tp/NPntK/0vO8X3568rXvtqCgI4HFEvi9eySv322VnXYvpbxvsRprQ4AAAQIECBAgQIAAAQIECMxKwEL/rKTdQ4AAAQIECBAgQIAAAQIECBAgQIDAGgvUWn+YZOM1PsgBBAiMUeC1pZSVnng+xiIytyFQaz0ryePaaKslgeYFPlVKeXjzCgAIECBAgAABAgQIECBAgACB1RKw0L9abD5EgAABAgQIECBAgAABAgQIECBAgMA8BGqtP0ly53nc7U4CBOYu8KpSyivnnkIAArdSoNY6WeafLPV7ESDQhsB9SinfaqOqlgQIECBAgAABAgQIECBAgMA0BSz0T1PTWQQIECBAgAABAgQIECBAgAABAgQILKlArbUu6QUOJ0BgyAIvL6W8ZsgBZSPQFai1fjfJb5EhQKAJgZeWUl7fRFMlCRAgQIAAAQIECBAgQIAAgakKWOifKqfDCBAgQIAAAQIECBAgQIAAAQIECBBYSoFa638k2Wgp73A2AQKDFXh2KeXtg00nGIEegVrry5L4QRT/dxBoQ8BvkmljzloSIECAAAECBAgQIECAAIGpC1jonzqpAwkQIECAAAECBAgQIECAAAECBAgQWCqBWuupSXZbqvOdS4DAoAXuU0r51qATCkegI1BrXZbkwiT3hEOAwMIL/H4p5esL31JBAgQIECBAgAABAgQIECBAYOoCFvqnTupAAgQIECBAgAABAgQIECBAgAABAgSWSqDWulmSNybZOcndluoe5xIgMCiBLyU5tJRyyqBSCUPgVgrUWh+Y5PVJdrqVH/E2AgTGJfDlJMtLKV8bV2xpCR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0Fmp0AAAIABJREFU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4H+3d29HkSPbGoCl6hiaV1zABVxoF9oFXOjhhRLz0rtdaBdwARdwARd4peiY0j7JKdVWJakbV10+InacM42UWvmtFE9/pggQIECAAAECBAgQIEBgUQIC/Ytqt8kSIECAAAECBAgQIECAAAECBAgQIECAAAECBAgQIECAAAECBAgQIECAAAECBAgQIECAwFgEBPrH0gl1ECBAgAABAgQIECBAgAABAgQIECBAgAABAgQIECBAgAABAgQIECBAgAABAgQIECBAgMCiBAT6F9VukyVAgAABAgQIECBAgAABAgQIECBAgAABAgQIECBAgAABAgQIECBAgAABAgQIECBAgACBsQgI9I+lE+ogQIAAAQIECBAgQIAAAQIECBAgQIAAAQIECBAgQIAAAQIECBAgQIAAAQIECBAgQIAAgUUJCPQvqt0mS4AAAQIECBAgQIAAAQIECBAgQIAAAQIECBAgQIAAAQIECBAgQIAAAQIECBAgQIAAAQJjERDoH0sn1EGAAAECBAgQIECAAAECBAgQIECAAAECBAgQIECAAAECBAgQIECAAAECBAgQIECAAAECixIQ6F9Uu02WAAECBAgQIECAAAECBAgQIECAAAECBAgQIECAAAECBAgQIECAAAECBAgQIECAAAECBMYiINA/lk6ogwABAgQIECBAgAABAgQIECBAgAABAgQIECBAgAABAgQIECBAgAABAgQIECBAgAABAgQWJSDQv6h2mywBAgQIECBAgAABAgQIECBAgAABAgQIECBAgAABAgQIECBAgAABAgQIECBAgAABAgQIjEVAoH8snVAHAQIECBAgQIAAAQIECBAgQIAAAQIECBAgQIAAAQIECBAgQIAAAQIECBAgQIAAAQIECCxKQKB/Ue02WQIECBAgQIAAAQIECBAgQIAAAQIECBAgQIAAAQIECBAgQIAAAQIECBAgQIAAAQIECBAYi4BA/1g6oQ4CBAgQIECAAAECBAgQIECAAAECBAgQIECAAAECBAgQIECAAAECBAgQIECAAAECBAgQWJSAQP+i2m2yBAgQIECAAAECBAgQIECAAAECBAgQIECAAAECBAgQIECAAAECBAgQIECAAAECBAgQIDAWAYH+sXRCHQQIECBAgAABAgQIECBAgAABAgQIECBAgAABAgQIECBAgAABAgQIECBAgAABAgQIECCwKAGB/kW122QJECBAgAABAgQIECBAgAABAgQIECBAgAABAgQIECBAgAABAgQIECBAgAABAgQIECBAYCwCAv1j6YQ6CBAgQIAAAQIECBAgQIAAAQIECBAgQIAAAQIECBAgQIAAAQIECBAgQIAAAQIECBAgQGBRAgL9i2q3yRIgQIAAAQIECBAgQIAAAQIECBAIJcnjAAAgAElEQVQgQIAAAQIECBAgQIAAAQIECBAgQIAAAQIECBAgQIDAWAQE+sfSCXUQIECAAAECBAgQIECAAAECBAgQIECAAAECBAgQIECAAAECBAgQIECAAAECBAgQIECAwKIEBPoX1W6TJUCAAAECBAgQIECAAAECBAgQIECAAAECBAgQIECAAAECBAgQIECAAAECBAgQIECAAIGxCAj0j6UT6iBAgAABAgQIECBAgAABAgQIECBAgAABAgQIECBAgAABAgQIECBAgAABAgQIECBAgACBRQkI9C+q3SZLgAABAgQIECBAgAABAgQIECBAgAABAgQIECBAgAABAgQIECBAgAABAgQIECBAgAABAmMREOgfSyfUQYAAAQIECBAgQIAAAQIECBAgQIAAAQIECBAgQIAAAQIECBAgQIAAAQIECBAgQIAAAQKLEhDoX1S7TZYAAQIECBAgQIAAAQIECBAgQIAAAQIECBAgQIAAAQIECBAgQIAAAQIECBAgQIAAAQIExiIg0D+WTqiDAAECBAgQIECAAAECBAgQIECAAAECBAgQIECAAAECBAgQIECAAAECBAgQIECAAAECBBYlINC/qHabLAECBAgQIECAAAECBAgQIECAAAECBAgQIECAAAECBAgQIECAAAECBAgQIECAAAECBAiMRUCgfyydUAcBAgQIECBAgAABAgQIECBAgAABAgQIECBAgAABAgQIECBAgAABAgQIECBAgAABAgQILEpAoH9R7TZZAgQIECBAgAABAgQIECBAgAABAgQIECBAgAABAgQIECBAgAABAgQIECBAgAABAgQIEBiLgED/WDqhDgIECBAgQIAAAQIECBAgQIAAAQIECBAgQIAAAQIECBAgQIAAAQIECBAgQIAAAQIECBBYlIBA/6LabbIECBAgQIAAAQIECBAgQIAAAQIECBAgQIAAAQIECBAgQIAAAQIECBAgQIAAAQIECBAgMBYBgf6xdEIdBAgQIECAAAECBAgQIECAAAECBAgQIECAAAECBAgQIECAAAECBAgQIECAAAECBAgQILAoAYH+RbXbZAkQIECAAAECBAgQIECAAAECBAgQIECAAAECBAgQIECAAAECBAgQIECAAAECBAgQIEBgLAIC/WPphDoIECBAgAABAgQIECBAgAABAgQIECBAgAABAgQIECBAgAABAgQIECBAgAABAgQIECBAYFECAv2LarfJEiBAgAABAgQIECBAgAABAgQIECBAgAABAgQIECBAgAABAgQIECBAgAABAgQIECBAgMBYBAT6x9IJdRAgQIAAAQIECBAgQIAAAQIECBAgQIAAAQIECBAgQIAAAQIECBAgQIAAAQIECBAgQIDAogQE+hfVbpMlQIAAAQIECBAgQIAAAQIECBAgQIAAAQIECBAgQIAAAQIECBAgQIAAAQIECBAgQIAAgbEICPSPpRPqIECAAAECBAgQIECAAAECBAgQIECAAAECBAgQIECAAAECBAgQIECAAAECBAgQIECAAIFFCQj0L6rdJkuAAAECBAgQIECAAAECBAgQIECAAAECBAgQIECAAAECBAgQIECAAAECBAgQIECAAAECYxEQ6B9LJ9RBgAABAgQIECBAgAABAgQIECBAgAABAgQIECBAgAABAgQIECBAgAABAgQIECBAgAABAosSEOhfVLtNlgABAgQIECBAgAABAgQIECBAgAABAgQIECBAgAABAgQIECBAgAABAgQIECBAgAABAgTGIiDQP5ZOqIMAAQIECBAgQIAAAQIECBAgQIAAAQIECBAgQIAAAQIECBAgQIAAAQIECBAgQIAAAQIEFiUg0L+odpssAQIECBAgQIAAAQIECBAgQIAAAQIECBAgQIAAAQIECBAgQIAAAQIECBAgQIAAAQIECIxFQKB/LJ1QBwECBAgQIECAAAECBAgQIECAAAECBAgQIECAAAECBAgQIECAAAECBAgQIECAAAECBAgsSkCgf1HtNlkCBAgQIECAAAECBAgQIECAAAECBAgQIECAAAECBAgQIECAAAECBAgQIECAAAECBAgQGIuAQP9YOqEOAgQIECBAgAABAgQIECBAgAABAgQIECBAgAABAgQIECBAgAABAgQIECBAgAABAgQIEFiUgED/otptsgQIECBAgAABAgQIECBAgAABAgQIECBAgAABAgQIECBAgAABAgQIECBAgAABAgQIECAwFgGB/rF0Qh0ECBAgQIAAAQIECBAgQIAAAQIECBAgQIAAAQIECBAgQIAAAQIECBAgQIAAAQIECBAgsCgBgf5FtdtkCRAgQIAAAQIECBAgQIAAAQIECBAgQIAAAQIECBAgQIAAAQIECBAgQIAAAQIECBAgQGAsAgL9Y+mEOggQIECAAAECBAgQIECAAAECBAgQIECAAAECBAgQIECAAAECBAgQIECAAAECBAgQIEBgUQIC/Ytqt8kSIECAAAECBAgQIECAAAECBAgQIECAAAECBAgQIECAAAECBAgQIECAAAECBAgQIECAwFgEBPrH0gl1ECBAgAABAgQIECBAgAABAgQIECBAgAABAgQIECBAgAABAgQIECBAgAABAgQIECBAgMCiBAT6F9VukyVAgAABAgQIECBAgAABAgQIECBAgAABAgQIECBAgAABAgQIECBAgAABAgQIECBAgACBsQgI9I+lE+ogQIAAAQIECBAgQIAAAQIECBAgQIAAAQIECBAgQIAAAQIECBAgQIAAAQIECBAgQIAAgUUJCPQvqt0mS4AAAQIECBAgQIAAAQIECBAgQIAAAQIECBAgQIAAAQIECBAgQIAAAQIECBAgQIAAAQJjERDoH0sn1EGAAAECBAgQIECAAAECBAgQIECAAAECBAgQIECAAAECBAgQIECAAAECBAgQIECAAAECixIQ6F9Uu02WAAECBAgQIECAAAECBAgQIECAAAECBAgQIECAAAECBAgQIECAAAECBAgQIECAAAECBMYiINA/lk6ogwABAgQIECBAgAABAgQIECBAgAABAgQIECBAgAABAgQIECBAgAABAgQIECBAgAABAgQWJSDQv6h2mywBAgQIECBAgAABAgQIECBAgAABAgQIECBAgAABAgQIECBAgAABAgQIECBAgAABAgQIjEVAoH8snVAHAQIECBAgQIAAAQIECBAgQIAAAQIECBAgQIAAAQIECBAgQIAAAQIECBAgQIAAAQIECCxKQKB/Ue02WQIECBAgQIAAAQIECBAgQIAAAQIECBAgQIAAAQIECBAgQIAAAQIECBAgQIAAAQIECBAYi4BA/1g6oQ4CBAgQIECAAAECBAgQIECAAAECBAgQIECAAAECBAgQIECAAAECBAgQIECAAAECBAgQWJSAQP+i2m2yBAgQIECAAAECBAgQIECAAAECBAgQIECAAAECBAgQIECAAAECBAgQIECAAAECBAgQIDAWAYH+sXRCHQQIECBAgAABAgQIECBAgAABAgQIECBAgAABAgQIECBAgAABAgQIECBAgAABAgQIECCwKAGB/kW122QJECBAgAABAgQIECBAgAABAgQIECBAgAABAgQIECBAgAABAgQIECBAgAABAgQIECBAYCwCAv1j6YQ6CBAgQIAAAQIECBAgQIAAAQIECBAgQIAAAQIECBAgQIAAAQIECBAgQIAAAQIECBAgQGBRAgL9i2q3yRIgQIAAAQIECBAgQIAAAQIECBAgQIAAAQIECBAgQIAAAQIECBAgQIAAAQIECBAgQIDAWAQE+sfSCXUQIECAAAECBAgQIECAAAECBAgQIECAAAECBAgQIECAAAECBAgQIECAAAECBAgQIECAwKIEBPoX1W6TJUCAAAECBAgQIECAAAECBAgQIECAAAECBAgQIECAAAECBAgQIECAAAECBAgQIECAAIGxCAj0j6UT6iBAgAABAgQIECBAgAABAgQIECBAgAABAgQIECBAgAABAgQIECBAgAABAgQIECBAgACBRQkI9C+q3SZLgAABAgQIECBAgAABAgQIECBAgAABAgQIECBAgAABAgQIECBAgAABAgQIECBAgAABAmMREOgfSyfUQYAAAQIECBAgQIAAAQIECBAgQIAAAQIECBAgQIAAAQIECBAgQIAAAQIECBAgQOCTBYqiOM3z/HuWZXdHR0c3FxcX959ckscTmLWAQP+s22tyBAgQIECAAAECBAgQIECAAAECBAgQIECAAAECBAgQIECAAAECBAgQIECAAAECBPoL/PPPP2fb7TYE+rM8z+/LsrwtiuKm/wiuJEBgiIBA/xAt1xIgQIAAAQIECBAgQIAAAQIECBAgQIAAAQIECBAgQIAAAQIECBAgQIAAAQIECBwI/Pz58+Tx8fG8+sclBcDD3DebzVme5ye7ed+9ZnnUTsd/GibP85vLy8vb14w59N56oL+6d2zB/qIovlW1rVar+6FG9fvDOFPcsBD6VJbl3qEsy+uiKF60/oJHWZbhywx3U7QYusbHdr1A/9g6oh4CBAgQIECAAAECBAgQIECAAAECBAgQIECAAAECBAgQIECAAAECBAgQIECAwIQEQgg9y7J9oD/LspulhIKvrq5+lGV5EtoVQu/r9frXa1oXh+lXq9X10LD6a54f7k0F+qsxwxw/Y5NBPKfYfWiYvX5/GLsoir9f6/bR9+82JewD/VmW/X5JoD/R78W8vx/ds6bnCfSPpRPqIECAAAECBAgQIECAAAECBAgQIECAAAECBAgQIECAAAECBAgQIECAAAECBGYjEALD1WReE4COT2w/Ojr6fXFxcT8mqKUG+hPzDm15Uai66ufYA/21NX3/mWsxDuQP3Uwh0P+/vyDr9fo8z/OwKefpZ6jlmP4WTbUWgf6pdk7dBAgQIECAAAECBAgQIECAAAECBAgQIECAAAECBAgQIECAAAECBAgQIECAwGgFiqL4T1VcCMi+JPz88+fPk81ms98YEMb7+vXrL4H+cbQ91Z/USe8hpP/vv/+e1dZDOAH9LjWLKQT6w3ouy/L2M7/CEAfyg2We57fr9fq6z+oQ6P+fkhP6+6yY971GoP99fY1OgAABAgQIECBAgAABAgQIECBAgAABAgQIECBAgAABAgQIECBAgAABAgQILFCgHugP03/JqdfxydlhHIH+cS2mEOp/fHz8FqrahdyfBfWLogi/f7pm99N4iv8EAv1hM8JNvQvB4M+fP6eXl5e3H9WdVKA/PHu1Wl33qUOg/3+d2m1MOSvL8jTP87vP3KjxUetnbM8R6B9bR9RDgAABAgQIECBAgAABAgQIECBAgAABAgQIECBAgAABAgQIECBAgAABAgQITF4gDvTvJvQsDN000UQI/OlSgf7pLY05BPqbTr+vzy1sWsnz/KZPoP61XWwK9Pf9GoZA/2s74P63FBDof0tNYxEgQIAAAQIECBAgQIAAAQIECBAgQIAAAQIECBAgQIAAAQIECBAgQIAAAQIE/k+gIdAfbBpPZ6/giqI4zbLsPAXZN9C/O3X7JIxRFMWzU+Nf0qRqzHi8RL29Ny6EOprGfUmNY7snzO3h4eF7nuehp9XPi07of4+eprzqXwkIAfmyLK9TPc/z/HtZlk9rrP7TN1T/ml41BfrDmH2+hvHSQH+9B2/1br20r0M2irzGuu3eUHv4/cXFxf17PWMJ4wr0L6HL5kiAAAECBAgQIECAAAECBAgQIECAAAECBAgQIECAAAECBAgQIECAAAECBAh8qEBToL9P2LktrNwW6N8Fg8+yLPsWT3YXzL4tiuKmL0Q1XlmWp/VAehgrjFGW5dN4QwP9fcftW2d1XagjhMyr/95ut/dXV1e/m8a5uroK1+6D9uv1+lfTtSE8ned5sK1+7tbr9fV6vT5frVb7UHs1RnV9U+C9/px6YL4epg/XrFar6+12G8Y/6GnoQZhfOBH/rTZsVDWFGsqy/Fb1t15rwwaFZ2zVevv69evte4S9296RUEzTFwWqQocG+pv62ee9itfO0dHR05rcbDbP3tXq3cqy7O7o6OimzW5IoD/07fHx8WCTULV+dl779ybue1x/WK+792a/JuO/CUPf3aVfL9C/9BVg/gQIECBAgAABAgQIECBAgAABAgQIECBAgAABAgQIECBAgAABAgQIECBAgMCbC7Sc0B+C8HdNQfMQEI9Ocz+orSnQ33aqf32APhsKwvWJsHDSqBYsr59A33hC/5BxU4HytkbtNgr8qK7pOqk90aPGk/MTAfKna+v/Xn9e2CxQlmV9A0Bb6fvnxoH+roXZJ1DeNUb8++AYB8nbNos0jd90uv/QelLXx/0IAf6Ed+9+FkXxd+o5VRA+tTEjfq+a1mu8Fhpqffb4rt72DfSn/jbUe5NYcwfv78C1/PSFhKHv7lusiSmPIdA/5e6pnQABAgQIECBAgAABAgQIECBAgAABAgQIECBAgAABAgQIECBAgAABAgQIEBilQD0svgu47k9x3xX8LPSeCrvH96YC/X3D/BVUV6i/a1NBD/BkoH/ouKHOcAL95eXlbY9nPl0SPyOccJ+6vyE4n6w7dW0VAP/sQH+tp7fhiwF9nYZc13cTRn19NZ3u/1an9ac2WISvCsRfkgin4aee2eeE/pe8V/WvLVQeQwPxcW+aNqb0CfR3hfnDs9460B/GfM/NHEPW7lSuFeifSqfUSYAAAQIECBAgQIAAAQIECBAgQIAAAQIECBAgQIAAAQIECBAgQIAAAQIECExGoB7oDyfyf/ny5Xa73X6vJhAHXlPB2xBGL8vytH7yeBzoj0+lD+NXJ2SvVqv78N/xGLt/S34lIBU+rp3Cf5fn+cl2uz1p+4pAlmXPgvGpUHyfOocGg+PnNH0NoWme6/X6V7zIUiesV+H5pkB/CFsH9zDWarU6qZ/wXnlWzzk+Pr6uQudNJ/RXVrv+hs0hYV3sN4kMderzIoU1med5+NJAvBml7fbkpogqfB5Opz86Orp5bbA/DuSH9yIUtdls9l9o6FjnP+rzSp3Q37AB5WbX03AK/cG7Wb178RpqC/SHvmVZdleW5f5dbXi3+mwAOvgiQZ8wf6j5pYH+ak02/U3o+kJGnzW4lGsE+pfSafMkQIAAAQIECBAgQIAAAQIECBAgQIAAAQIECBAgQIAAAQIECBAgQIAAAQIEPkwgDvRfXV2FsO23LMvC/55+6iflx+HhKogeh4HjQH9qzFQoPQ7+p8K2qQBwUyA+jPf4+BhC62cJ1IPwccOmg+SJ8rtxz+th66YaUs3sM89wX70/0TgHoejwu1R4vAqkNwX662P2OUm9ur5h48Mzq9c6tb0IYeyHh4fvHZs2DoZo+upDalNAFQQviuIpHP+Sn6ae9P3yQtcJ/fE4TRsmUn3IsuxgDbUE+pObH1LvVur5beuqKcyf+tvwwkB/aoNB2MBy3vU+vaTfc79HoH/uHTY/AgQIECBAgAABAgQIECBAgAABAgQIECBAgAABAgQIECBAgAABAgQIECBA4MMFUoH+VFA6hNVDcfXwdD1s3xXoD/eG8G5Zlt92YzwLpFeTT5w4fnBt06aCNrymU8zrYe22E+5TY/cJSQ+pKXzp4PLy8ra6p+kU/N3vD4LKXSf+v3egv+2U876bF4Yu/g6fg+FCfXme39R9wwV9NgW8JtjfsckifFVgv9EkFYbvCvQn5tD4XsXB+ni9NQT6k2H+Crfpb0XYGFRd0xToHxLmD2MNDfSHryxUX6iI11bXWEPX4lKuF+hfSqfNkwABAgQIECBAgAABAgQIECBAgAABAgQIECBAgAABAgQIECBAgAABAgQIEPgwgVSgPzw8dVp9oqh9eLhPoL+6PwR5i6J42iBQ/YTn/fnz53S73Z7keX5WP/k+Pkk8PrU+/hpACq8hfH8QVm4LXzc15DXB4DjQHJ/w33JietZ1bSKs/aMybQrfv/KE/tbgd7yhoiiKv1+7yPsE+pvC+Lv1HcL0+y9RtNXTtmGh7b62NZVak/Fz+gT66+9Q9UWG+r9tNpuTLMtO8zw/ib5UEa//ZxsMUiflx/Pt2rCRWler1epku91+r4/VZdz1riXel8bNDXHNQ76u8dp1O+X7Bfqn3D21EyBAgAABAgQIECBAgAABAgQIECBAgAABAgQIECBAgAABAgQIECBAgAABAqMUaAr0h2KHnBA/JNBfhanLsjwNwd4ovJ9y2gdz4xB82ync8UCJU/oPAs11ixAu7tOwuPYh9TRsmqjP9T9VDWHc3WaH0+rf6hsZujY5vPcJ/fEGgi77Ppswuvx7BPqTmwwSAfPWR6VOzu+qrfp91yaR1Bqor6Ghgf7NZnMWgvvxWmmotzXQ39XT+pjxuxWtzbBpYr9xIswv2lgQvvxx37V5YGigv2uNxe971/P79nzO1wn0z7m75kaAAAECBAgQIECAAAECBAgQIECAAAECBAgQIECAAAECBAgQIECAAAECBAh8ikBboD8UlDolPnWadZ9A/9BT0Wsg+5B7V6i3DTER5N4HmuONAi9txtCTvhO+TzXF8wzh6u12GzYZnFe1VYHr+NrUpoLPDvT3WR9DzZsC/SEcfnR09Ds+rT70OM/zcAp9OLG+70/rlwe6BukK9If7GzYYPD23b6B/6CaFXd3vFuivf1WjT219Nk10vftD15hAf9fqff57gf7hZu4gQIAAAQIECBAgQIAAAQIECBAgQIAAAQIECBAgQIAAAQIECBAgQIAAAQIECLQKdAX6Qwj/8fHxvB6CTp183RWmbTiNvm936qfWH5z2nWVZ78B1WyD4rQL9Q07oD5OPn1ttCEh5hus3m82PCq3p2tTJ6ksI9IdQeJ7nN5eXl7f1hRXW3sPDw/c8z/dfN+haeMH2+Pj4Ot4U0HVf/Ps+gf5UfVXAPd6AUBTF3/EzEl+e6Ftma6C/HsrvGjBer/U12CfQH8Zv2ohRPVugv6sL7/97gf73N/YEAgQIECBAgAABAgQIECBAgAABAgQIECBAgAABAgQIECBAgAABAgQIECBAYGECXYH+wBGF8ffh+jpVV6A/FToOAd5w6nye53er1erp/y+K4i5xan090B9C2ftT6ocE6NtO6E9tOAih7qHL4cuXL7dxoLxrjITN76Ygd/3a4Lder3/VexielQp9zznQvwu/34YT7evWL/kiRJ+T4rv6Gb0XP7o2w1TvWLxxJtQSfle/P+5t6gsa9fdqV8tdeK+GBuKHbJZpe/+bAv3h/VqtVif1+bV94WJo/amNR/XeOKF/yEr+/2sF+oebuYMAAQIECBAgQIAAAQIECBAgQIAAAQIECBAgQIAAAQIECBAgQIAAAQIECBAg0CrQJ9AfBtiFcsP/PQhNV4O3BXoTQdxwW+PJ+m2B/jh43xYAjieeCM7va4jHrcLyH7F84sDzLlR+Uj27vmkhtgy/K8vyLHVtvfYZB/pPUmuy76nwNbf7siyTmwLCNS89qb/PCf1VDX2+EhEH+uPNHAPfq9YT+oe8W/E863WmelGN3fDljuTfBoH+j/hr1P4Mgf7P74EKCBAgQIAAAQIECBAgQIAAAQIECBAgQIAAAQIECBAgQIAAAQIECBAgQIAAgZkJ9A30h+BtW6i5LdAf/261Wl03nWLfEPA9+CpAHGJuG69qV0NY+iA4nDopP5xs3tXy3fzC1wWSmx267m+Yc/22/fyHXFsfYI6B/pRr6HP8dYMu/1QIPjg/Pj5+24X8O9dA0zOGBPrDGF0bEepB+dTmjvV6fd23lnje8Xva92sFqQ0p4csRtXfvW5Zl4X9PP/FGgYYNP8++BCLQ32Mlv/MlAv3vDGx4AgQIECBAgAABAgQIECBAgAABAgQIECBAgAABAgQIECBAgAABAgQIECBAYHkCfQP9XTJtgf5ESLnxdP5EqD48Og70HwSEQ/D46Ojod9OGg5YQ/EEdiYB067ihsHq9oY48z2+aNiu0GTbM++mW+FT2IddWz5x7oD/0+OHh4Xue56dda7X2+2frcLdWzvI8PyvL8rrPho625w0N9HfNIzr5Psz1vHp+/UsOcU2Jr16ES1pP6A8XdL1bqY0y8QabxPv/LKyf2kwQv9MC/QNW9jtdKtD/TrCGJUCAAAECBAgQIECAAAECBAgQIECAAAECBAgQIECAAAECBAgQIECAAAECBJYr8EGB/jh4fB+HpTuCzAcB4N3p6edlWZ5UndudJn6bZdldFcKuwtn108GjTj8LdMdh+Wrc+PT9ppPg4/B935XVcEp5CFTfxqeuN53i3hHo/lF5hTnVT1CvaozD2U3Xhevjeru+ktC24aOvUeq6Hj1+dlvTyfOVa9u8h9Y6NNAfxm/7CkN9fcXXpTaUdLxXnYH+UM+Qdys+fT/c3yfQ3/RO19epQP/Q1ff21wv0v72pEQkQIECAAAECBAgQIECAAAECBAgQIECAAAECBAgQIECAAAECBAgQIECAAIGFC3xEoL8poByCwtvt9n61Wp3Uw/mJljw70Tt1Mnh13y6AvA/7t7S46YT2H6l7qnpbToF/Vmff5dUS4n425pBrq+f3OaG/LUgexqmH9scQ6G9bA039S31Bob454y3D/KGGlwT6w31NGzziQH/qqwTVOg3jdHyxoFegv+8a3l2XelcPvqgRf3GjGj+1/uqbVAT6B3biHS4X6H8HVEMSIECAAAECBAgQIECAAAECBAgQIECAAAECBAgQIECAAAECBAgQIECAAAECyxb4iEB/EG4KKPfUTwblm06qbxozEfR/FugP96ZOC++qs+uE+q77w+/jrwOEf2s68X/ItWGcPoH+rj6NLdDfd001fWUhPr3+rcP8sXv4769fv/66uLi477Me4q8apNZD1yaMjue0BvoHbIypTvG/rr6OUX9unxP6q+tTPa3WnUB/n1XzvtcI9L+vr9EJECBAgAABAgQIECBAgAABAgQIECBAgAABAgQIECBAgAABAgQIECBAgACBBQp8VKA/0BXs6PQAABKUSURBVIZAblmW3zpO47/ZtSGc6l39NJ58vws0n2VZVr8+1ckw7l2WZee1XyYD/eH3fcfdhZ6TQeahyyk+cb5+Onk8VhyS7tpQ0DfQH57TtFFiooH+pq8wHKyZ9wjzB8uXntBfrcHHx8fz+vuS2uDRZwNKWZZ3eZ6H9V9/T7pO6P+dZdlpn3erKIrqvX227IcE+lPrL/Tm6Ojo958/f0632+33pvc33gDRtXmi/rfvvfo/9G/A2K8X6B97h9RHgAABAgQIECBAgAABAgQIECBAgAABAgQIECBAgAABAgQIECBAgAABAgQITE5gF7Z9qnu1Wt1fXl7evmQSuzB6CP8+/Xz9+vU2dRJ5CB+HYG5ZliGce1I9tyzL+yoU3Hesep19xq2F9Ktb71Inisfjbjabk9VqdVLVHJxCvWGDQNf9QyyrOVT3/PXXX3dNp7nH13b1bXe6+d676/q6526uBz0davmSnnbZtZ3QHwLsx8fH17FfarPCe4a56+5t70XTXGPnpuB82/qv3sWunjUF4lNj7zYH9Fr/Q3tfPa/6+1D9jQjvw2azCRsxku/v0Oe81d++rnU6p98L9M+pm+ZCgAABAgQIECBAgAABAgQIECBAgAABAgQIECBAgAABAgQIECBAgAABAgQIECBA4BUCqUB/0xcTQtg7z/Pv8dch3jPM/4qpfcqtQ0+4/5QiPfRTBQT6P5XfwwkQIECAAAECBAgQIECAAAECBAgQIECAAAECBAgQIECAAAECBAgQIECAAAECBAiMR6Ae6N8F+W/jE+zDae8PDw/f8zzffz2imoEw/2EvBfrHs7bHWolA/1g7oy4CBAgQIECAAAECBAgQIECAAAECBAgQIECAAAECBAgQIECAAAECBAgQIECAAAECHyxQC+vfpYL8m83mLMuyb6myhPmfqwj0f/ACnuDjBPon2DQlEyBAgAABAgQIECBAgAABAgQIECBAgAABAgQIECBAgAABAgQIECBAgAABAgQIEPhogRD232w2P1LPFeZPd0Og/6NX6fSeJ9A/vZ6pmAABAgQIECBAgAABAgQIECBAgAABAgQIECBAgAABAgQIECBAgAABAgQIECBAgMCnCFxdXf0oy/Kk/nBh/uZWCPR/yjKd1EMF+ifVLsUSIECAAAECBAgQIECAAAECBAgQIECAAAECBAgQIECAAAECBAgQIECAAAECBAgQ+DyB9Xp9nuf5aVVBWZZ3V1dXvz+vonE/uSiKb2VZ7r2Oj4+vLy4u7sddteo+UkCg/yO1PYsAAQIECBAgQIAAAQIECBAgQIAAAQIECBAgQIAAAQIECBAgQIAAAQIECBAgQIDAhAWKogjh9PMwBWH+CTdS6aMREOgfTSsUQoAAAQIECBAgQIAAAQIECBAgQIAAAQIECBAgQIAAAQIECBAgQIAAAQIECBAgQGDcAj9//jx5fHw83263907mH3evVDcNAYH+afRJlQQIECBAgAABAgQIECBAgAABAgQIECBAgAABAgQIECBAgAABAgQIECBAgAABAgQIECAwMwGB/pk11HQIECBAgAABAgQIECBAgAABAgQIECBAgAABAgQIECBAgAABAgQIECBAgAABAgQIECBAYBoCAv3T6JMqCRAgQIAAAQIECBAgQIAAAQIECBAgQIAAAQIECBAgQIAAAQIECBAgQIAAAQIECBAgQGBmAgL9M2uo6RAgQIAAAQIECBAgQIAAAQIECBAgQIAAAQIECBAgQIAAAQIECBAgQIAAAQIECBAgQIDANAQE+qfRJ1USIECAAAECBAgQIECAAAECBAgQIECAAAECBAgQIECAAAECBAgQIECAAAECBAgQIECAwMwEBPpn1lDTIUCAAAECBAgQIECAAAECBAgQIECAAAECBAgQIECAAAECBAgQIECAAAECBAgQIECAAIFpCAj0T6NPqiRAgAABAgQIECBAgAABAgQIECBAgAABAgQIECBAgAABAgQIECBAgAABAgQIECBAgACBmQkI9M+soaZDgAABAgQIECBAgAABAgQIECBAgAABAgQIECBAgAABAgQIECBAgAABAgQIECBAgAABAtMQEOifRp9USYAAAQIECBAgQIAAAQIECBAgQIAAAQIECBAgQIAAAQIECBAgQIAAAQIECBAgQIAAAQIzExDon1lDTYcAAQIECBAgQIAAAQIECBAgQIAAAQIECBAgQIAAAQIECBAgQIAAAQIECBAgQIAAAQIEpiEg0D+NPqmSAAECBAgQIECAAAECBAgQIECAAAECBAgQIECAAAECBAgQIECAAAECBAgQIECAAAECBGYmINA/s4aaDgECBAgQIECAAAECBAgQIECAAAECBAgQIECAAAECBAgQIECAAAECBAgQIECAAAECBAhMQ0Cgfxp9UiUBAgQIECBAgAABAgQIECBAgAABAgQIECBAgAABAgQIECBAgAABAgQIECBAgAABAgQIzExAoH9mDTUdAgQIECBAgAABAgQIECBAgAABAgQIECBAgAABAgQIECBAgAABAgQIECBAgAABAgQIEJiGgED/NPqkSgIECBAgQIAAAQIECBAgQIAAAQIECBAgQIAAAQIECBAgQIAAAQIECBAgQIAAAQIECBCYmYBA/8waajoECBAgQIAAAQIECBAgQIAAAQIECBAgQIAAAQIECBAgQIAAAQIECBAgQIAAAQIECBAgMA0Bgf5p9EmVBAgQIECAAAECBAgQIECAAAECBAgQIECAAAECBAgQIECAAAECBAgQIECAAAECBAgQIDAzAYH+mTXUdAgQIECAAAECBAgQIECAAAECBAgQIECAAAECBAgQIECAAAECBAgQIECAAAECBAgQIEBgGgIC/dPokyoJECBAgAABAgQIECBAgAABAgQIECBAgAABAgQIECBAgAABAgQIECBAgAABAgQIECBAYGYCAv0za6jpECBAgAABAgQIECBAgAABAgQIECBAgAABAgQIECBAgAABAgQIECBAgAABAgQIECBAgMA0BAT6p9EnVRIgQIAAAQIECBAgQIAAAQIECBAgQIAAAQIECBAgQIAAAQIECBAgQIAAAQIECBAgQIDAzAQE+mfWUNMhQIAAAQIECBAgQIAAAQIECBAgQIAAAQIECBAgQIAAAQIECBAgQIAAAQIECBAgQIAAgWkICPRPo0+qJECAAAECBAgQIECAAAECBAgQIECAAAECBAgQIECAAAECBAgQIECAAAECBAgQIECAAIGZCQj0z6yhpkOAAAECBAgQIECAAAECBAgQIECAAAECBAgQIECAAAECBAgQIECAAAECBAgQIECAAAEC0xAQ6J9Gn1RJgAABAgQIECBAgAABAgQIECBAgAABAgQIECBAgAABAgQIECBAgAABAgQIECBAgAABAjMTEOifWUNNhwABAgQIECBAgAABAgQIECBAgAABAgQIECBAgAABAgQIECBAgAABAgQIECBAgAABAgSmISDQP40+qZIAAQIECBAgQIAAAQIECBAgQIAAAQIECBAgQIAAAQIECBAgQIAAAQIECBAgQIAAAQIEZiYg0D+zhpoOAQIECBAgQIAAAQIECBAgQIAAAQIECBAgQIAAAQIECBAgQIAAAQIECBAgQIAAAQIECExDQKB/Gn1SJQECBAgQIECAAAECBAgQIECAAAECBAgQIECAAAECBAgQIECAAAECBAgQIECAAAECBAjMTECgf2YNNR0CBAgQIECAAAECBAgQIECAAAECBAgQIECAAAECBAgQIECAAAECBAgQIECAAAECBAgQmIaAQP80+qRKAgQIECBAgAABAgQIECBAgAABAgQIECBAgAABAgQIECBAgAABAgQIECBAgAABAgQIEJiZgED/zBpqOgQIECBAgAABAgQIECBAgAABAgQIECBAgAABAgQIECBAgAABAgQIECBAgAABAgQIECAwDQGB/mn0SZUECBAgQIAAAQIECBAgQIAAAQIECBAgQIAAAQIECBAgQIAAAQIECBAgQIAAAQIECBAgMDMBgf6ZNdR0CBAgQIAAAQIECBAgQIAAAQIECBAgQIAAAQIECBAgQIAAAQIECBAgQIAAAQIECBAgQGAaAgL90+iTKgkQIECAAAECBAgQIECAAAECBAgQIECAAAECBAgQIECAAAECBAgQIECAAAECBAgQIEBgZgIC/TNrqOkQIECAAAECBAgQIECAAAECBAgQIECAAAECBAgQIECAAAECBAgQIECAAAECBAgQIECAwDQEBPqn0SdVEiBAgAABAgQIECBAgAABAgQIECBAgAABAgQIECBAgAABAgQIECBAgAABAgQIECBAgMDMBAT6Z9ZQ0yFAgAABAgQIECBAgAABAgQIECBAgAABAgQIECBAgAABAgQIECBAgAABAgQIECBAgACBaQgI9E+jT6okQIAAAQIECBAgQIAAAQIECBAgQIAAAQIECBAgQIAAAQIECBAgQIAAAQIECBAgQIAAgZkJCPTPrKGmQ4AAAQIECBAgQIAAAQIECBAgQIAAAQIECBAgQIAAAQIECBAgQIAAAQIECBAgQIAAAQLTEBDon0afVEmAAAECBAgQIECAAAECBAgQIECAAAECBAgQIECAAAECBAgQIECAAAECBAgQIECAAAECMxMQ6J9ZQ02HAAECBAgQIECAAAECBAgQIECAAAECBAgQIECAAAECBAgQIECAAAECBAgQIECAAAECBKYhINA/jT6pkgABAgQIECBAgAABAgQIECBAgAABAgQIECBAgAABAgQIECBAgAABAgQIECBAgAABAgRmJiDQP7OGmg4BAgQIECBAgAABAgQIECBAgAABAgQIECBAgAABAgQIECBAgAABAgQIECBAgAABAgQITENAoH8afVIlAQIECBAgQIAAAQIECBAgQIAAAQIECBAgQIAAAQIECBAgQIAAAQIECBAgQIAAAQIECMxMQKB/Zg01HQIECBAgQIAAAQIECBAgQIAAAQIECBAgQIAAAQIECBAgQIAAAQIECBAgQIAAAQIECBCYhoBA/zT6pEoCBAgQIECAAAECBAgQIECAAAECBAgQIECAAAECBAgQIECAAAECBAgQIECAAAECBAgQmJmAQP/MGmo6BAgQIECAAAECBAgQIECAAAECBAgQIECAAAECBAgQIECAAAECBAgQIECAAAECBAgQIDANAYH+afRJlQQIECBAgAABAgQIECBAgAABAgQIECBAgAABAgQIECBAgAABAgQIECBAgAABAgQIECAwMwGB/pk11HQIECBAgAABAgQIECBAgAABAgQIECBAgAABAgQIECBAgAABAgQIECBAgAABAgQIECBAYBoCAv3T6JMqCRAgQIAAAQIECBAgQIAAAQIECBAgQIAAAQIECBAgQIAAAQIECBAgQIAAAQIECBAgQGBmAgL9M2uo6RAgQIAAAQIECBAgQIAAAQIECBAgQIAAAQIECBAgQIAAAQIECBAgQIAAAQIECBAgQIDANAQE+qfRJ1USIECAAAECBAgQIECAAAECBAgQIECAAAECBAgQIECAAAECBAgQIECAAAECBAgQIECAwMwEBPpn1lDTIUCAAAECBAgQIECAAAECBAgQIECAAAECBAgQIECAAAECBAgQIECAAAECBAgQIECAAIFpCAj0T6NPqiRAgAABAgQIECBAgAABAgQIECBAgAABAgQIECBAgAABAgQIECBAgAABAgQIECBAgACBmQkI9M+soaZDgAABAgQIECBAgAABAgQIECBAgAABAgQIECBAgAABAgQIECBAgAABAgQIECBAgAABAtMQEOifRp9USYAAAQIECBAgQIAAAQIECBAgQIAAAQIECBAgQIAAAQIECBAgQIAAAQIECBAgQIAAAQIzExDon1lDTYcAAQIECBAgQIAAAQIECBAgQIAAAQIECBAgQIAAAQIECBAgQIAAAQIECBAgQIAAAQIEpiEg0D+NPqmSAAECBAgQIECAAAECBAgQIECAAAECBAgQIECAAAECBAgQIECAAAECBAgQIECAAAECBGYmINA/s4aaDgECBAgQIECAAAECBAgQIECAAAECBAgQIECAAAECBAgQIECAAAECBAgQIECAAAECBAhMQ0Cgfxp9UiUBAgQIECBAgAABAgQIECBAgAABAgQIECBAgAABAgQIECBAgAABAgQIECBAgAABAgQIzExAoH9mDTUdAgQIECBAgAABAgQIECBAgAABAgQIECBAgAABAgQIECBAgAABAgQIECBAgAABAgQIEJiGgED/NPqkSgIECBAgQIAAAQIECBAgQIAAAQIECBAgQIAAAQIECBAgQIAAAQIECBAgQIAAAQIECBCYmcB/AXsaLjBNesXCAAAAAElFTkSuQmCC"/>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1444" name="AutoShape 4" descr="data:image/png;base64,iVBORw0KGgoAAAANSUhEUgAAC/QAAApoCAYAAABB2gXMAAAAAXNSR0IArs4c6QAAIABJREFUeF7s3QuUZVdBJ/y9b1fnYfp28gHNAI768RhmYHAUWmAQkIQkde+tJrENNGgcJUAc0AFFB+TxoYjyFj9xyQj6McNL0FABQydd994ikfAQBrQZQL5RkMcAKkIDku4OSeiqu6d2r6pMp1K37tm3Hqer+3fXYi1Wap+99/ntfR691n/vE4MfAQIECBAgQIAAAQIECBAgQIAAAQIECBAgQIAAAQIECBAgQIAAAQIECBAgQIAAAQIECBAgsOkCcdNb1CABAgQIECBAgAABAgQIECBAgAABAgQIECBAgAABAgQIECBAgAABAgQIECBAgAABAgQIECAQBPpNAg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LL0DJbAAAgAElEQVQ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QIAAAQIECBAgQIAAAQIECBAgQICAQL85QIAAAQIECBAgQIAAAQIECBAgQIAAAQIECBAgQIAAAQIECBAgQIAAAQIECBAgQIAAAQIEahAQ6K8BXZMECBAgQIAAAQIECBAgQIAAAQIECBAgQIAAAQIECBAgQIAAAQIECBAgQIAAAQIECBAgQECg3xwgQIAAAQIECBAgQIAAAQIECBAgQIAAAQIECBAgQIAAAQIECBAgQIAAAQIECBAgQIAAAQI1CAj014CuSQIECBAgQIAAAQIECBAgQIAAAQIECBAgQIAAAQIECBAgQIAAAQIECBAgQIAAAQIECBAgINBvDhAgQIAAAQIECBAgQIAAAQIECBAgQIAAAQIECBAgQIAAAQIECBAgQIAAAQIECBAgQIAAgRoEBPprQNckAQIECBAgQIAAAQIECBAgQIAAAQIECBAgQIAAAQIECBAgQIAAAQIECBAgQIAAAQIECBAQ6DcHCBAgQIAAAQIECBAgQIAAAQIECBAgQIAAAQIECBAgQIAAAQIECBAgQIAAAQIECBAgQIBADQIC/TWga5IAAQIECBAgQIAAAQIECBAgQIAAAQIECBAgQIAAAQIECBAgQIAAAQIECBAgQIAAAQIECAj0mwMECBAgQIAAAQIECBAgQIAAAQIECBAgQIAAAQIECBAgQIAAAQIECBAgQIAAAQIECBAgQKAGAYH+GtA1SYAAAQIECBAgQIAAAQIECBAgQIAAAQIECBAgQIAAAQIECBAgQIAAAQIECBAgQIAAAQIEBPrNAQIECBAgQIAAAQIECBAgQIAAAQIECBAgQIAAAQIECBAgQIAAAQIECBAgQIAAAQIECBAgUIOAQH8N6JokQIAAAQIECBAgQIAAAQIECBAgQIAAAQIECBAgQIAAAQIECBAgQIAAAQIECBAgQIAAAQIC/eYAAQIECBAgQIAAAQIECBAgQIAAAQIECBAgQIAAAQIECBAgQIAAAQIECBAgQIAAAQIECBCoQUCgvwZ0TRIgQIAAAQIECBAgQIAAAQIECBAgQIAAAQIECBAgQIAAAQIECBAgQIAAAQIECBAgQIAAAYF+c4AAAQIECBAgQIAAAQIECBAgQIAAAQIECBAgQIAAAQIECBAgQIAAAQIECBAgQIAAAQIECNQgINBfA7omCRAgQIAAAQIECBAgQIAAAQIECBAgQIAAAQIECBAgsIpA7HQ635tSekRK6UdjjN8fQvjhGOPE0jEppZtCCJ8IIfxDCOEvY4wf63a7+f8nsgQIECBAgAABAgQIECBAgAABAltHQKB/64yVnhIgQIAAAQIECBAgQIAAAQIEtoTA4x73uO+dm5v7ixDCD1To8J/0er3LK5RThACBmgQuvfTS5ne/+92ZEMKjKnTBNV0BSRECBAgQIDBEIE5NTT1ofn7+2THGHw8h3HUMqdtCCH8dQnjX/Pz8u84777wvTE9Pz49Rj0MIECBAgAABAgQIECBAgAABAgQ2SUCgf5OgNUOAAAECBAgQIECAAAECBAgQOF0EBPpPl5F2nqeLgED/6TLSzpMAAQIE6hSYmpr6wcFg8MYQwo+EEBrr2JebY4xXdLvdq9exTlURIECAAAECBAgQIECAAAECBAiso4BA/zpiqooAAQIECBAgQIAAAQIECBCoT6DT6exKKT00hPDoxZ3hd8cYz1rqUUrpphDCJ0II/xBC+GCj0fj4zMzM10IIqb5en5otC/SfmuPqrE5fAYH+03fsnTkBAgQIbLzAvn37zjh69OhzU0q/FkI4cwNaPJZSurTf7/c2oG5VEiBAgAABAgQIECBAgAABAgQIrIOAQP86IKqCAAECBAgQIECAAAECBAgQqEdgamrqBwaDwX8KIfxUCOFfjtGLb6aU3rNt27bXzszMfFq4fwzBFQ4R6B/fsd1uXxZCeNf4NfyfI1NK3240GodTSp+OMX44pXRts9n82+np6e+uR/3qOH0EBPpPn7F2pgS2okC73X7H4rvgenb/thDC10MIt4QQDqaUPhpCuHHnzp2fnZ6ezv/Nj8C6CJx//vk7zjzzzDfGGJ+0LhWuXMmhwWDw2NnZ2fzvHT8CBAgQIECAAAECBAgQIECAAIGTUECg/yQcFF0iQIAAAQIECBAgQIAAAQIEVheYmpr6wcFg8HshhMeEEBrr5PWZGOMv79ixY3Z6enp+neo8LasR6B9/2Ncz0D+kFzmg+BchhP/SbDavE+4ff6xOpyMF+k+n0XauBLaewAYF+odB5HfET6aUXnfbbbdN33jjjUe3npgenywCeWf+I0eO/GEI4YoN7tPHU0oX9/v9b21wO6onQIAAAQIECBAgQIAAAQIECBAYU0Cgf0w4hxEgQIAAAQIECBAgQIAAAQKbL3DRRRedOzEx8aoQwpUhhG0b0YO8A+vExMTlBw4c+MJG1H861CnQP/4ob0Kg//bOpZS+FmN8dbPZfL3dhscfs9PhSIH+02GUnSOBrSuwyYH+E6FuizG+6dixY8+//vrrb9q6gnpel0Cn03lWSum167hAedip7D906NATDh48eKyuc9UuAQIECBAgQIAAAQIECBAgQIDA6gIC/WYIAQIECBAgQIAAAQIECBAgsCUEJicndzcajatCCPfdhA7fHEL4pV6v999CCGkT2julmhDoH384NzPQv9TLxWD/z/d6vWvM9/HH7lQ+UqD/VB5d50Zg6wvUGOhfwvtWjPEXu93uOzxHt/582qwzmJqauv9gMHhfCOFem9DmS3q93m9sQjuaIECAAAECBAgQIECAAAECBAgQGFNAoH9MOIcRIECAAAECBAgQIECAAAECmyfQ6XT2ppTeHEI4d/NaDfMxxhfv2LHjldPT0/Ob2O6Wb0qgf/whrCPQv9jbQUpp/9zc3JU33HDDN8c/A0eeigIC/afiqDonAqsLFDyPbkopTfb7/Y/VZXoSBPrzqQ9CCK9rNpvPnZ6e/m5dFtrdOgLtdvvlIYQXbEaPU0pP6vf77xy3Le8B48o5jgABAgQIECBAgAABAgQIECBQXUCgv7qVkgQIECBAgAABAgQIECBAgEANAq1W64kxxrxT/jk1ND+IMf56t9vNgRs79VccAIH+ilArFCsIUI7fyOpHfmYwGDxhdnb20xvVgHq3noAg39YbMz0msFaBgueRQP//wc6h/jc1m81fEOpf6ww8tY9vtVr3jDHm3fn/dcGZ3hZCeHdK6a3bt2//60ajcfjMM8+cu+WWW+6S6zh27NjdYowPjjFenFJ6bAjhHot1H44xtrrd7n8vaOsORb0HjCvnOAIECBAgQIAAAQIECBAgQIBAdQGB/upWShIgQIAAAQIECBAgQIAAAQKbLNButx8RQrg2hHDXTW76xOZuizE+udvtXlVjH7ZU0wL94w9XQYBy/EZGH/n1RqNx6czMzEdHF1XidBAQ5DsdRtk5ErijQMHzSKD/jnT5izdX9vv9N5lTBIYJtFqtdoxxfwhhe0Wl98/Nzf3s9ddf/+WK5cPevXvPu/XWWzsppfa2bdueNzMz809Vj11eznvAuHKOI0CAAAECBAgQIECAAAECBAhUFxDor26lJAECBAgQIECAAAECBAgQILCJApOTk9/XaDTeW7hz5Ub18B8bjcYFMzMzn92oBk6legX6xx/NggDl+I1UODLG+OX5+fnLZmdnD1YorsgpLiDId4oPsNMjsIJAwfNIoP/Oft4bXVWrCrTb7d8OITynItP7zzrrrL3XXHPNtyuWX/di3gPWnVSFBAgQIECAAAECBAgQIECAAIE7CQj0mxQECBAgQIAAAQIECBAgQIDASSewe/fu7bt27Xp9COFpJZ1LKX0txvj6+fn5d5x33nlfmJ6enl86ft++fWccOXLk3nmXyhjjs0II9y2pO4Tw9maz+dTp6envFh532hUX6B9/yAsClLmRL4YQ3j+ktZ0hhAeHEO4VQjhznB7FGP9ufn6+NTs7m9vxO40FBPlO48F36qetQMHzaKsF+t8XQvjSiIHNz83dIYTvDSGcM+YkeEWv13vhmMc67BQWWPx3ztUhhEsrnObRlNKl/X4/z9vaft4DaqPXMAECBAgQIECAAAECBAgQIHAaCQj0n0aD7VQJECBAgAABAgQIECBAgMBWEeh0Op2U0p8VBJFvSym9bOfOna+Znp6+pcJ5xk6n004pvTmEcPcK5XORkyJQU7GvtRYT6B+fvyBAmRv5k16vd/lqre3bt2/bTTfd9IBt27b9p5TSz4wRTHxzs9l8uoUs44/pqXCkIN+pMIrOgUCZQMHzaKsF+h/f6/XeXVEj7tmz595zc3O/HGN8SskzNKX0Nyml82dnZ79esS3FThOBwmfqx1NKF/f7/W/VyVPY55Hvp3Wei7YJECBAgAABAgQIECBAgAABAiergED/yToy+kWAAAECBAgQIECAAAECBE5TgX379p195MiRHLRqVyS4KcZ4RbfbvaZi+duLTU1N3T+ldF1K6V9VPPbqQ4cOXX7w4MFjFcuflsUE+scf9oIAZW6kKDA1NTV1j/n5+dfHGPOOsI2KvRyklK7s9/tvqlhesVNQQJDvFBxUp0RghEDB8+hUDvTfrjQ5OfmgRqPxnhDCfSpOnu+EEPb0er0bK5ZX7DQRaLVa94wxfqjiXHpnr9f7yRBCqpPHe0Cd+tomQIAAAQIECBAgQIAAAQIEThcBgf7TZaSdJwECBAgQIECAAAECBAgQ2CICk5OTj2s0GjnQv71Cl2+LMT652+1eVaHsikUmJyd/tNFozIQQzq1QxzdTShf2+/1PVih72hYR6B9/6AsClLmRokD/Yq9iu91+9sLXL15R8AWMzzUajYtmZma+NP6ZOXIrCwjybeXR03cC4wkUPI9Oi0B/Vmy1WhfEGPeHEHZUUY0xPr/b7b6qSlllTh+Brfie7D3g9JmfzpQAAQIECBAgQIAAAQIECBCoT0Cgvz57LRMgQIAAAQIECBAgQIAAAQLLBHbv3r19165d7wghPKEiztubzeZTp6env1ux/ErFcsD5DSGE/1ixjl/r9XovrVh21WI5HHPbbbc9PMZ4YQjh/iGEH44xTiwdlFL6dIzxyymlDyyU+WC32/2Hzdyhc9++fWfcfPPNDx4MBntDCI+IMd479y2lNBdC+ERK6X0TExMzBw4c+OKJ/aozqLSa6VK/QwifTSndcOaZZ350//79R9ZjLNerjoIAZW5ynEB/Pi52Op0XppR+s2Cn/lf0er0Xrtd5LtaT+/G9C2Px6Bjjj6WUHrA0xxbn2U2L8+xgjPF9zWbzb9d4ra9z9+upbvErJvle8diU0r8NIeyOMZ514n0jpfTZbBZj/Ei32z201p7WGeTbt2/ftm9/+9v3aTQaj4kxPjyE8EMxxn9xwvkenycxxs+klP682Wx+Ynp6+pa1nvN6HJ/H6qabbrpw27Zte1JKeZyO9zuldGsI4WBK6cODwaB/3nnnfWF6enp+Pdoct47sfNNNNz1g27ZtP758XqWUvpZS+ouF50B/586d7y/17XQ6uxav84uXORx/lix8NeTj8/Pz7zn33HP/ZrMc6riOxh2bE4/LO3vnLxg1Go1HL3xh6EdijMcXI544p1Z6Lo/TdsHz6LQJ9C/Om2tDCPm9beQvxviGbrf78yMLVixQ4X74tRDCJ1NKHx0MBu8/Ge4t+dSy2+HDhx+T10TEGB+87Fn/6RDCpxqNxjXnnHPO/9is53yd74t1vidXnGp3Klbne8BSZ/K/S44cOfJvUkp5Yc0PhxD+7bL3gePP1hBCXoD6wRjjX67HO9C4Zo4jQIAAAQIECBAgQIAAAQIECJQKCPSXiilPgAABAgQIECBAgAABAgQIbJhAq9W630JI9QMhhBxYG/VbtwBZu91+VAihW3HH1Q+dccYZU+MGwRfDYJeHEH41hHC/gkB1Dux9Lcb4pu3bt//Otdde+41RQOP+/aKLLvr+iYmJvGjhiRV3cf9MjPEXu93ue3OucLODSmswHYQQ/kcI4eXNZvO6zQqRrTYuBQHKXM24gf4crsuhqD8MIVxRcZ58JcZ4Qbfb/XzF8kOLLc6P5y0srMjXwV0L6rsthPDuRqPxipmZmRwATKOO3bt373m33nrrbAjhoaPKhhDGvqe0Wq324q7NVb4ssv/QoUNPOHjw4LEKfTpeJIc4jx49eklK6QU5wB9C2Fb12BDC52OMr7rlllv+5MYbbzxacNztResI8nU6nQemlPIikryg6JyCfudgfA7yvWLHjh03rCUgXnAvm11YSLB3Keheeg9dvLe/utlsvr40LJ9dCvr5pYmJiUded911eXHY8d8ll1xyt2PHjmXnp4UQdlZwztfhO+fm5l50/fXXf3mV8nnBzgUppVeHEB5c8Vl3OMb4e8eOHfud66+/Pi/UWNdf3ddRu93OCxZ/qsJJPb7X6+UvFS2//l9U1TLPqUaj8as7dux4+6hroGD+VOj6nYrcac6NU8moYwpsc1V38B1V9/K/dzqd56WUXlnxuLGf0yfWv4b74eEQwlsajcbvjPuVnYL3kjud62K/87y9rOL7ZP7y1puOHTv2/A26B5x95MiRcd7Bx3pfLHx2VpxSdyp2p4XGrVbrYTHG/O5T5etjd7oe2u12HrPfGrdDI44rXRgdJycnH9FoNP5zCGFPxXl0Yhf+Pr8vT0xM/N6Jz74NOjfVEiBAgAABAgQIECBAgAABAgTWJCDQvyY+BxMgQIAAAQIECBAgQIAAAQLrKdBut3O4+E0V67z60KFDl5eEYofV22q17hJjzGH0h1Ro+6sLu0D/WL/f/1yFsrcXWQwS/nRK6XdDCHcpOXaFsjmw+sa5ubnnrWfgKQfjjx49+iuLoeGSAG3u4iCltH9ubu7Ks88++6y5ubm8m/MPVDjPscNu62laEn6scE5jFykIzuU2xrbLB09NTd1/MBi8L4Rwr4od/pVer5fn71i/iy666NyJiYlXhRCuLAykL28vB+v+qtFoXDkzM/PXozrTbrdfHkLIQfiRv5TSs/r9/utGFlxWoN1u/3YI4TkVj3tKr9d7c8WyORSddzX/gxDCfSseM6zY4ZTSq3bu3Pm7paHxwlDimuZlDsNv3779v6SUpiqGwFdjyYsZfmFpsVGpX0HQ+fhCrzPPPPM7R44cyfP7dwoXIRzvWv4iSwjh50r7W9DPfx4MBhfPzs4ezPfPw4cPPzvG+JJx+rq4AOZp/X4/B8/vsLgmj+G2bdveEGPslJovOaSUntrr9W4Y5/gVjjkprqOC0PntAds9e/Y8YH5+/m2LC3mKOfJO7RMTE5cfOHDgC8MOLpg/xe3nnbKXLyIZp5JRxxTY5qrWFOjfzOf0Ot4P5xe+jnHt/Pz8L41YiHMn6oLzvf3ef/755+84++yzfzul9HNjPu+/ld8Ver3eNVUW742aH3W9LxY+O0edxrC/n7KB/qmpqR8cDAb534V5IeNaf/nfTn86Nzf3wtJrYK0NO54AAQIECBAgQIAAAQIECBAgUFVAoL+qlHIECBAgQIAAAQIECBAgQIDAhgrs3r17+65du64OIVxasaGSUOzIKlut1ltijD87smAIOUz8E71eb3+FsseL7Nmz5z5zc3PviDE+vOoxFcutW+DpwgsvvOv27dvfGUJ4bMW2hxX7nyGEpy98feCPNzLQv7gD9ltDCI9ZY39PPPz2RQk33HDDN9ex3spVFQTncp1rCk7nCkrC7iGEcb9OkcO07ZRSDrHfvTLG6II3p5RevHPnzteutgN14Rc4infPn5ycPKfRaByoOBcrLwhaXADx+hDCk9Yh2H67ZpWA73L6wlDiWPNyHQLmw2bM2Nd1QdD5S4PB4IJGo/HsEMIz1zhe8zHGF+/YseOVo3ZWXzrhgn4e/wrF2Wef/dlbb701X48/PvoyW7VE3q3/Bb1e77VLodtOpzOZUsoB9LVe6/n6fmq/38/PpbF/J9N1VBA6zwHdl7VarctijP+14i7bQ41ijH8XY3zczMzMZ1cqVDB/xhkHgf5eL+8IX/TL98O1LA5apbHi98aC95Lj7wjz8/O75ufnpysukl3NJe/W/7Rut5u/bDHyizzDKqrzfbHw2Vk0R04ofMoF+vNXpI4ePfqixa/0lHyRqIph/vrLM3u93tvXMq+qNKQMAQIECBAgQIAAAQIECBAgQKBUQKC/VEx5AgQIECBAgAABAgQIECBAYEMEJicn7x5jvDHG+IAKDRwaDAaPnZ2d/XSFspWKdDqd56WUXlmlcIzx+d1uN+80PvK3GCZ+1zqEG4e1lcOfL9+xY8dLp6envzuyQysU2Lt373m33npr3gV1vcLx31jYoboZQjizQn+Kw79TU1MPHwwGeUHFWgOjw7r38cFgsHd2dvYrFfq/rkUKgnO53WK75Z1ttVo/FGPMu2DftcKJHA8D9/v9j1Uou1Qkttvt54UQXjrmLr2jmsoLbF7XbDafO2z+L87v2RDCQ0dVFkL4Xwsej+52u39foezxIq1W634xxg+EEO5Z4ZhKCwYmJyfv3Wg0rgshPLBCncVF8k7w8/Pzl+Wd2qscXBhKLJ6X+esghw8ffl2MMX+lpVGlT2OU+cxgMHhCyXOjatA5f+Ejxpjn2E+vU/8HMcZf73a7+esSI4OsVfuZv6QSQnhqCOE/LCzQuWgMw5UOOZpSurTf77+v0+nsXVy4c+461f3NRqPRnpmZ+atx6jvZrqOSQH8O4aeU3lLxOVqF58NnnXXWnmuuuebbywsXzJ8q7Swvc1oH+mOMb+h2uz9fApfDzEeOHMlfZXnKOt1Pljd/p4U4q/Wv4L3kQymlZzYajemU0r8qOedVyt40GAymZmdnPzxOfXW/LxY+O8c5xXzMKRXoz193OPPMM98YY8yLGTfql5+Fr2o2m78x7r+dNqpj6iVAgAABAgQIECBAgAABAgRObwGB/tN7/J09AQIECBAgQIAAAQIECBA4aQQ6nc6/Tyn1Qwg7K3TqIzHGdrfbPVyhbKUiBYGlkFJ6a7/ff/KoilutVjvGmHeqrxKWHlXdan8fGWoednAOjh0+fPiqGOPetXRgDccWhX/b7fYjQgjXboLp+88666y9K4Uf13CuIw8tmYfrEejPQeojR47kxRyTIzuXk8UpPavf77+uStkQQt6Z/4Uppd/coFDiUjdGhp8LvkRwbDGc3Kt4jjnQ//gYY95FvEoQfeSXRXIIedu2bf11DESueCo5MDw/P9+anZ394qhzLQwlFl3TmxTeO36KpQsZNjjoPIo970795G63e9WogoX9PBRC2DWqzsK//2WMMe+mnHfSXu/nXa/ZbF42PT19S0mfTsbrqGqgfzHMf5f1towxvrrb7T5/+SKRwvlTMgy57CkX6C9ZAJpD+b1eL38No9JvMcz/hwuLy/Lipo38Vb6/FLyXfDPG+K0NeHYd3L59e/vaa6/Ni0Ur/06G98XCZ2flc1tW8JQJ9G/i/M+EI98dxx0QxxEgQIAAAQIECBAgQIAAAQIExhUQ6B9XznEECBAgQIAAAQIECBAgQIDAugq0Wq0nLuzOPzK4uNjoO3u93k9W2bm4aidzsPmWW27JAbqRv5TSdw4cOPDPqxXcxCDRUjfGCqa02+0c7ntZxTDySJsxClQO/25WQPOEc3hzs9l8+mbu3lkQnMvdrGw3Yq6+aGH3/N+qOHaVr71Op/Okdd5herUurhpOXPxSRjeEsKPCeb6m1+s9t0K540U6nc7rU0rPqFD+qymlH+v3+58bVnYDvpYxqluVFq4UhhIrz8tNDu8dtyhZyLDBQedRY5P//o+NRuOCmZmZz65W+CToZ15Ulnf9PrvKSRWWOTYYDPLXJPIXKyr9TtbrqGqgv9JJjlfoKzHGC7rd7udPPHyD588pFehfXASXFxVeWGEIvplSurDf73+yQtnjt6dNWgS31J1vhhAu6fV6HxnxjnBZCCF/aaqu3yCldEW/339b1Q6cLO+Lhc/Oqqe3vNwpE+hvtVpPiTG+cRP/TZLfHX+i2+3m90M/AgQIECBAgAABAgQIECBAgEDtAgL9tQ+BDhAgQIAAAQIECBAgQIAAAQJZoN1ul4SKX9Lr9X7jZJWrIUy4RHF0cXfx91WxmZqauv9gMMhl71Wl/AaVqRT+XQxFvSeEcMEG9WOlanOI7Mp+v/+mzWqzjkD/4pck9i8s7Nhe4Tw/nlK6uN/vf2u1slNTUz8yGAzyLvfrvVv3as0ODT8vXpOzIYSHVjjHD51xxhlT+/fvPzKqbKvVukuM8b0hhIeMKrtQZv+hQ4eecPDgwWMrld29e/f2Xbt2vT6E8LQKdVgWBj4AACAASURBVK1bkWG7dp/YQGEosdI1nevf5EUft59SSumanTt3PmnUYp0NDjpXGsP8RZhvfOMbVw6bN7mSk6GflU5m/EJXHzp06PLVDJaqPpmvo5Mg0J+ZfqXX6/3uiUOxwfPnlAr0dzqdn04p5XeCKs/LG5rN5iVVvy6x+LWXt4cQzhz/Uik+cuTu94XvJcUdqHhAZcuT6X2x8NlZkeJOxU6JQP/U1NQPDAaD60MI96sIMR9CyItlPnVC+XuHEH4khHBOxTpyscrvfAV1KkqAAAECBAgQIECAAAECBAgQGEtAoH8sNgcRIECAAAECBAgQIECAAAEC6y3QarXeEmP82Sr1ppSe1e/3X1elbB1lChcnLHXx70MI70spfTjGeGtK6UdjjI9ZDLY0Cs5jZDhrsa7Ybrez4S8U1J2L3rwQqn9/jPHDg8HgaIxxdwjh4WP0c6nZSuHfTqfzrJTSawt37fz8wo7of577mhsb0/R/NhqNC2dmZv6p0Gms4oXBuUp2ozrSarXuF2P8QAjhnqPKhhBG7jK/uIPxu/M6nQr1LRXJway8S/CHckArpfQvYow/tnBN5GugZFHAH/R6vWeu9PWOdrv98oVdxF9QoU8jz3Gpjlar9bAYY14ocG6Fep/S6/XePKxcp9PppJT+rCTMmVL6Wm5/8b6RF/TsXnT7oYWvLmyr0Kdc5OshhIt7vd6Jobg7HFoYSqw0L8cI7+U+3ZZS+ujiNf3JGON983W9OE9KAnyVFuusMeicd79+fwjhsymlLzUajYellB45xr3yaF770Ov18rWx4m8t/UwpfXvR81MLX5r4pxjjD4cQ/l0IoWQODeva8fEKIXw8hPD/NxqN3YPB4IExxvzMKAktV74mT+braA2B/uPB1RjjxxY9/3UI4f4hhDz371HxOl8qNttsNveeGDJfvGdfHEL4nmV1PSyE8MsV6v/Owni+IoSw0tdHvtNsNt9bNdReoa0VixTaPr7X6+VnVNFvcfHbH1d8Jh1LKf2Hfr//ziqNTE1N3WMwGNwQQnhglfKLZfL19eeNRuMvUkqfH/N+mL/u9Oxut/v7w9otfC9ZXk1+t/3g4rzNX0jJ74z5f3kOV31G5ToPDQaDx87Ozn56lM/J9L6YFxjd7W53e0yM8W7L+p2/CPabFedSfocdOj6DweDTy10K303udD1MTk4+qNFoPOjEPqeUzl7490n+qle+94z6De3zSv3NlbXb7Xyv+X9HVZz/nlLqzs/PP+P666//8vLy+X52+PDh58QY/5+Kz5nir8BU6aMyBAgQIECAAAECBAgQIECAAIFxBAT6x1FzDAECBAgQIECAAAECBAgQILDeAjlc/qchhCdWrHisMFbFutdUbIxd778eY7xyx44dM9PT0zm0d4ff1NTUDw4Gg7wbbA5AVfmNDGflSjqdTg7C5t35v69KpYtB2pft3LnzNSsF8zqdzgNTSn8UQsiB1ZLfyPBvafA3xpgDPj/X7XbzzulpWWfi5OTkQxqNRt4FNwfKqvzutKNxlYPGKVMYnBtpV6UPrVbrnjHGHBa+T4XyNy2Exyf7/f7HhpVttVpPjDHm0GOVHYxHBbPOOHz48FNjjK+puOPqN1NKF/b7/bxr6x1+7Xb7UQuLT7ohhB0jzjOHvZ/Y7/ffNcqj1Wo9M8Y4NGh3wvGrBpILA/O52ptCCL/UbDb/eKX7xuL1/V8Xg+6jTiP//Y96vd4zVloIkf9Y2L8q8zJ2Op1XppR+tUrnQgiDEMJV27dv/8Vrr732G8uPyQG+o0eP/kpKKS/YqBrsH7lYZ8ygfA7WPmvHjh2z63RPHzk+Y/Zz1Tl00UUXff/ExMRbC+bQicOSn2VvnJube97111+f27nD76KLLjp3YmIif43iSRUXaeXx/4ler5e/JDL0VzhPN/06Kgyd5/7l8/5v27dvf8FK8z6EkK+jHMT//1JK31/xWqq8OKLgeTTyuVCxb2MXK7QteYeMe/bsuff8/PwLQwhXFITQe81m87KqCxkKF4Ienxdzc3PPWen6Ov/883ecffbZL0gpPa9ifz+TUrqg3+9/daUBKJgHJx7+qRjjFd1u9xMrPVfy/WXbtm1viDF2CgZ91UVxuZ6t8r5YeM+u8ky9A+NaA/0rjUnh/bWoz4uLiq4JIUxWmA/7m83mT464tvK98YUppbxoosqi6Lf3er2fGfYOVKFPihAgQIAAAQIECBAgQIAAAQIE1kVAoH9dGFVCgAABAgQIECBAgAABAgQIrEWgMCSSmyoJY62la8XHFuwCnncq/bsY4+NmZmY+u1pDi7tN5uBTpS8YLCyMGBlULQgi567dFmN8crfbvWpEP884cuTIH4QQnlIxQJOrGxn6Kdm1M5vOz8+3Zmdnv7haXy+88MK7TkxMvHtxN/NR4/yXZ5111uQ111zz7VEF1/r3wuDcSLsq/Sm8/lYN1i6Gsq5d2JH3wipthxDe3Gw2nz49Pf3d1cq3Wq1Hxxjz7vVVdut/Ra/Xy+HLO/z27t173q233pp303/oqL7FGN/Q7XZ/frVyeefdXbt2XZ3z7qPqCyHsP3To0BMOHjx4bKWyk5OTj2s0GnnH6CqLIPLO75f0er38RYOhv8L7xldijBd0u93Pr1Rh4RwZOS8LFxTlRUov2bFjx8tWCsif2N/CeTJy8VNh6DIvTvnA3NzcZTfccEMeo6G/xbmYw4v5CxRVfquOT2k/QwhfGAwGPz5qt+tLLrnkbseOHesVLChbel48rdvtvmO1cOS+ffvyYp2rYox7qwAshNdf0uv1fmO1sif7dVQYOs/P3Wd1u903jgqZttvtRyyMUb7vVrk/5t309/R6vRtHuRc8j7ZaoD8vZvzSqPMPIdx74aspPxRjPK9C2duLVH0PWTpgcVFd7lOVRYb5vvXr3W43f3Fm+YLFE7uZA82Xp5Tywq5RX8PIi9iu6Pf7b1vpPAvmwfHDU0pX3XbbbVfeeOON+esi63kffE2v13vuanVulffFwnv2yGfqcpOtFuifnJz8vvyliQqLjIcu2lxuUPLOl1L6m5TS+bOzs/mLRX4ECBAgQIAAAQIECBAgQIAAgdoEBPpro9cwAQIECBAgQIAAAQIECBAgsCRQGBbNh52Ugf7CUNZNg8FganZ29sNVZkJhsHLVcFbhTph54cGru93u80eFCvN5LI7le0IIF1Q5r1GB/pJATt61vMS03W7/u4UvCuRd/O8+oq+VA5AVz3loscLgXHHIa6WG1/P6K9gFP3flw2edddaeqgslOp3Os1JKr62wWOTjKaWL+/3+t5afb8GCm6F1LNXZ6XT+5cLXAD64sCjh/64w7kN3Fl5cGJDDz0+oUM+xGONTut1u/sLEyN/U1NQ9BoPBDSGEB44sHMLQPhbOkZHzsiR0GUJ4e7PZfOqoRR9L59dqtZ4SY8wh6Cq78q66WKcwdJmDgBf3er1PVbAOe/bsuc/8/Hy+/1T5MsaqX40o7OfRlNKl/X4/B4hH/lqt1s/EGN9c0TM/L17c7XZ/q8rzot1un7+wwOZACOF7RnZkxOKvrXAdlQT6SxzzTv3tdvsNIYT/WMExFxm503kuVPA82mqB/opMYxX7zGAweMKoxTIn1lx4jZXcD/O8eF0I4RcqnMnQRWcF86D4uV64CGfVhXFb6X2x8J498pm6fHy3WqC/oL8j381OtGi323kR2IsrzP9Dg8HgsSXXbYU6FSFAgAABAgQIECBAgAABAgQIFAsI9BeTOYAAAQIECBAgQIAAAQIECBBYb4HCsGhu/mQN9D8+xvjOisHHP+j1es+sEnpc8i4MPl196NChy1faEbzVat0vxviBEMI9K4zl5xqNxkUzMzNVdrM9Xl1BMCcXXzWo1Gq12jHG/RV3Lv+jXq/3jALTkhDkyJ1hK1iOLFIYnCsOea3UgdIFHqtdf51O5/UppTwGo37HBoPBZbOzs9eNKrj094IFM0MXYBQsOBgZUC2Ym6vurj45OfmgRqPx5yGEXRUsbmg2m5dMT0/fUqHs8SIF4fmhYcnCe/Sq87KwrqKQfD7fwq9E5B2kO71e70MreRaGLovvEQVjk4PyQ78aUdjPd/Z6vZ+sep8sfF58JqV0Qb/f/2qV+Tk5OXn3GOONMcYHVCj//sFgsGd2dvbmlcpuheuoIND/lcFg8MjZ2dmvVHBZeu6WPCt/rdfrvXRU3QXPo5H3y1FtrfXvBbZrbWrY8XnRzf65ubkrR32h48QKCp+/lXcnP+G5mb8wkBd1jfp6w1dTSj/W7/c/t/wEC+ZB3p3/Sf1+P78HV/oV3gM+dMYZZ0zt37//yEqVFzyT8+G1vi8W3rOL3/UK38Mr/Zuq8Nld1OeC/n4kxtjudruHq0ywVqv1xIXny6pfF1usp/Z7WJXzUYYAAQIECBAgQIAAAQIECBA49QUE+k/9MXaGBAgQIECAAAECBAgQIEDgpBcoDInk86kUPtnkE8/h8LeFEH66QrvFoaxcZ+Huo/9rIcT16G63+/fL+9Nuty8NIfxZxYUHxSHV9QwqFQTExwrjFATAZpvN5t6SIHWFeXCnIiXBuVGLIUraLwxDrnj9rWcwb1jfq86HlNKz+v1+3pn4Dr+Sa2hYHUsVttvt3w4hPKeC89DFNfnYVqv1zBjj71eoZ9Vd2ocdXzXovBDE/JuU0vmzs7M5RH+HX+E9etQinYfFGGdDCOdWOOfS0OXxKgt3vB4abi68l1UKSZ94zoVh+aFBxsJ+lgYt7xJjzF8SeEiF8Sqqe3Jy8pxGo5F36H9MhbpHhXlP+uuo4D77pYmJiUded911/1DB5XiRqtf5Yn0v6fV6eefqVX8Fz6Oxnr+j2i/5e4FtSbVVyg5CCH81GAx+eXZ29iNVF8osVVw4bm/v9Xo/U9JGwYKBY4tf7ugtP+mCeZAPLXo/L+hfrnvVMHfV94P8NaeU0mS/3/9YlQFeKrOe74sbec9efAaWPGcrjdl6vgcsdy8I9I/176eScVaWAAECBAgQIECAAAECBAgQIFCngEB/nfraJkCAAAECBAgQIECAAAECBI4LFIZE8iGVwiebydtqtUpCj2OHwwt2dF4tnJWDfC+u4DO0jtWOXa+gUqfT2ZlSyuGyR1To66phz2HHFwRqv5BSelTVnacr9HfFIoXBuaLw7Gp9KgxDrnj9dTqdf59S6ocQdlY4/+Lwc66z3W5fEUJ406j6U0pv7ff7T16pXLvdfnkI4QWj6lgIMK/HjvU5hH9Fv9/Pi31W+uWFQH8aQnhihf4MXaSz2rEF96Z/HgwGF8/Ozh5cXl/hPXrVeVl1DEMIY91/ct8LvuaQiw+9Hxfey4rn9O7du7fv2rXr6vwYrDD+Q3fQLuxn0X2jcOxX3UV/yPX4jhDCT1U4/9Xu8VviOiq4zxYH+jdiDhQ8j8YKSFcY88pFCmwr11lQ8LYQwoEY40u73e4nSgL3BTuIj7Wga/G5WWnxWYzx+d1u91XLz7tgHoz1fl4wdkOvi632vrgR1+uJ41YQkK88ZoXPgqLnTMG7eP4KxAfm5uYuK/kSRsG1rCgBAgQIECBAgAABAgQIECBAoFYBgf5a+TVOgAABAgQIECBAgAABAgQIZIHCkEg+5KQL9E9OTu5uNBp5F+P/q8KoVtodd6V6SkLTq4SzqgYovzIYDB45Ozv7lQrndHuR9QoqlQR8QgjFXxLIHS7o66YEFguDc0WBqdXGsCBQN/T6KwhqfyeEsKfX691YMq9y2QKfoeHfgqDb0AB9wdz8Sozxgm63+/mVzrUgbJ8PH7rAYDXHwvvrivfWwjpG7dD/lhjjz1YY+7HuP4v1lgS8hy7WKbg/5GaLA/35oE6n87yU0isreAy9bgr7WXTfKBz74oVVBfee1a7pkgV1tV1HBecq0F/hgjixSIFtYc1FxQcxxpm5ubmnv/e97/3HKkcWfOll6IKeUe202+0XhRB+a1S5YV/9KXjujvV+XjB2Q6+Lgmdy7mPt74sbec/OJ1jwnlN5zAqfBRv5nMl9/lYI4T83m813TE9Pf7fC3FaEAAECBAgQIECAAAECBAgQILAlBAT6t8Qw6SQBAgQIECBAgAABAgQIEDi1BQpDIhnjpAv0t9vtvMPyn4UQGiNGaxBC+Iler7d/nFFdawio0Lo4nJnPaa19XHJpt9vn511vQwjfM8oqpfSkfr//zlHllv+9oK9rGreq/SoMzhUFpob1oXCX8KHXX0EwceygdoHP0JB2wTUwdIf4Vqv1+Bhjnm+jrverDx06dPnBgwePreRfGEIcayFQwfmGYYuASuoYFgrN5z85OXlOo9HI1/RjKlwTxbu9n1hnQYh16GKdgvtDbnqsQH/Bs2PotVfYz6L7RuHYFz8zCsK8qwX67xdj/EAI4Z4V5lVt11HBuQr0VxjIZdd71YWKhTWXF48xfnl+fv6ylb52cmJthc/ej8QY291u93BpjwruhSvecwueu2O9n6/HdbHV3hc38p6dB2GrBfpznwu+QHbiJXBzjLGXUnpHjPGD3W73UOn1oTwBAgQIECBAgAABAgQIECBA4GQSEOg/mUZDXwgQIECAAAECBAgQIECAwGkqUBgYzEonXaC/1Wo9M8b4+xWGcE07vRda3SmcNTk5efcY440xxgdU6GtR8HOpvvUKKrVarScu9POqCv3crCIbPu8Kg3Njjc9yrMI5Nez6K9kRfTPGa9VAbEHAccWdfDudzutTSs8YcSKDlNIV/X7/bcPKlXxxYzPQhoXSC+fI0Hm5GfefJaeCa2noYp3Ce9lYgf7C4OWKbRT2s+i+UTj2tQT6t8p1tB7B5WH3gY2YAwXX0Jrea9bj3lZgux7NVanjmyGES3q93kdWuf/vTCn1QgiPqFLhJpRZ8fotmAdjvZ8XjN1qO/RvqffFjbheT5wfhc+VSu+2hc+CoudM7vvU1NQ9BoPBDSGEB65hrt+8sK74r1JKV09MTMwcOHDgiyGEtIb6HEqAAAECBAgQIECAAAECBAgQ2FQBgf5N5dYYAQIECBAgQIAAAQIECBAgsJJAYUgkV1EpfLKZ2gUB4bF3J188n5Lg9J3CWYUhohXDzKNcC9sYGvopMB3VpXX5+7hfAShpvDA4VxyY2qjrb4xruIRlnLKrXmcFYbc7XUOtVusuMcb3hhAeMqJjX4kxXtDtdj8/rFzheI/jUHrMiruXF47v0HlZeG8Yayf1pRMuDHmv+Ewp7O+4gf6S3eUF+vfvP7J8Um+V62g9gsvDLujCuVrp2VHgutUC/ZXfIfft23fGkSNH7pVSelyM8dkhhPsW3FQPbt++vX3ttdd+Y6VjCsesoNmxi674FYCCeTDW+/l6XBdb7X2xcOwrXa8njnrBO07lMVuv94DVZufi14/eHkI4c+xZfMcD88Kaq7Zt2/a6AwcO/K1w/zqpqoYAAQIECBAgQIAAAQIECBDYMAGB/g2jVTEBAgQIECBAgAABAgQIECBQIFASUs/VVg5jFfRhTUULwkSr7hxepRMF4acvpJQe1e/3v7pUb2GIaKyAamEbWybQP2z38v/N3r2AWXYVdKJf61Q3aYauJDzaMcxAAHG8M5cb1ObqCAJpktSjQ8f4aF6CdLyYqB++URG9k0YUQbiiDjMQxiGJIBdolJgOdU5VAjRE4XOknZHLMBcviDFOMtpiku4wSdPVZ91exalYVKrqrHXqVO2qrt/+vnzV6bP2Wmv/1tr77O7+77VLxqy0TGVwrjrktVQ/xsfHL4gx/lEI4SkF/VwyuFkZ9CpoZtVFVgyYVvT3WLfbfd7MzMxn5ntUEZT7wLFjx15y9OjRU8sdTeV4rxqloIIl51SFV25iWIH+ga4/A4xTiDG+ut1uv3GxT+W1bKD+DqONyjqqrhuVY9/ICv2b5Tyq+O6uvk9YizlQ4XrWBvoXXhP2798/cvz48R+KMf5mReD4pzudzluWuvZWjlnB5XvVRZacdxXzYKD782GcFxX34KtGKqxgxe+DyrGvumbn/lXcpxSPWeV3QXWfe675z4P5wZlfqzjHCock5IcrD46Ojr7/0KFDXyndSTkCBAgQIECAAAECBAgQIECAwHoKCPSvp7a2CBAgQIAAAQIECBAgQIAAgWUFKgI9IaX0Y9PT02/dSJwVYaLqoN7i46ywelhblSGi9QioCvQvGODK4NyggamvmVJjY2NPa7VaHwkh7Co4p+5OKT1nenr68wvLVga9CppZdZG+AdOKc/aqTqdzw3yPxsfHXxlj/Ld9ethNKR2Ynp5+10rlKsd71SgFFWzJQP9yD+tswOulFfo3xwr9S55Hq/nu7nfuVs7Vou+OiutT3+ttv/6v9vMK29zUah4KnQ8cvzmE0Cro9+dSSnsWPlg5v0/lmBU0teoiAv2rJnyoAoH+TuclA3LG8fHx74kx/scQwnkD1rHSbl+IMf5ou93Ob1pKa1C/KgkQIECAAAECBAgQIECAAAECAwsI9A9MZ0cCBAgQIECAAAECBAgQIEBgmAIV4drc7Gs7nc7BYba/2roq+i/Q/7XYAv0LPCoClHmvolBmv7k9Pj4+EWO8OYSwvV/ZEMKfpZQum56e/oeFZTdjoL90BdsY49vb7faP5OPdvXv39l27dn3gjMMVfazujDHuabfbeUXYZbfK8S4YnlUXEehfQFgZuF2PB6AE+gX6lzzJK+dq0XdHxfVpKwX6w/79+x954sSJwyGESwquuKe63e73zMzM3LK4bOWYFTS16iIC/asmfKgCgf7BA/1ziJdeeukTt2/f/u9SSnsLH56pGb3TIYTfHh0dfbXV+mvYlCVAgAABAgQIECBAgAABAgTWWkCgf62F1U+AAAECBAgQIECAAAECBAgUCYyPj78gxvi+osJDCjIXtlVUTKD/H5kqQ2oC/QtmWEWAMu9VFMrsN4Er5m6u6v2dTudFi1c13YyB/oo+P/QQw+Tk5D9PKd0eQnhSH9cPHDt27CVHjx49tVK5yvHuN5TD+Fygf4Fi5bVMoD+EP3rEIx6x9+YlQvfLTc6KldWXrXuznEcVx1r94F/lXC367qhw3VKB/jyXC9/UMj/t39zpdH528TlQOWbDuL73q0Ogv59Q+ecC/asM9Peo4+Tk5DenlH49hLAnhDBSPgRFJW8YHR29Rqi/yEohAgQIECBAgAABAgQIECBAYB0EBPrXAVkTBAgQIECAAAECBAgQIECAQH+BycnJf51Smg4hnNu/dPhkjHGi3W4fLyhbVCSvuPrAAw88pqRwSul/fuhDH7pnYdmKUHR1UG9xnypCgQ8LQFYGyAZ6E0JlGwL9Cwa4IkCZ9yoKZa40pytXGg4ppR+bnp5+6+I6K8LxJafYMMoUBUwLz9uH6ip8m0E3pXRgenr6Xf0OpHK8+1U3jM+3aqD/ezudzh8sBqy8lg0U6B8bG3taq9X6SAhhV8EAWqHfCv1LTpPKuVr03VFxfSq63hbM74GLVNwX5TaWPN9rGq+8Z50ZHR298tChQw8sbKNyzGq6N2hZgf5B5R6+n0D/cAL9D8nu27fvcadOnXpFCOGqEMJTh7RqfzfG+G/a7fbrFz+oOrypoCYCBAgQIECAAAECBAgQIECAQLmAQH+5lZIECBAgQIAAAQIECBAgQIDAGgpUrHyde3F3Suk509PTnx9WlyrfEPCw1VYnJiYOhBCuL+jPqoJvlcHpj3W73ctnZma+PN+v8fHxx8QYbw0hfGtBX4tCf4vrqQypDSPQvyrTAod1K1IRoMx9Gmh8Fh7M+Pj402OMHw4hPLbgIJd1rpyX1at4F/RtoCLj4+PfFmOcCSGct1IF8w8yTExMvCmE8Ko+jd0ZY9zTbre/0K9TleO96hBqv/4s93nl+C47L9fj+jN/DBW23RDCd3c6nZtXeS0bKNBfOgdz35Z7oGZY19ylxr9y7KvP7Yog9rBW6G/sPKo41uoH/9ZiDlScQ41/B1fY5mm+6jkwPj7+1Bjjx0MIFxRcV5ecu2sxZgV9qS5SMQ8Gsq0Yu2XPi8KH83L/Gp+ruRNrPfY13yul50Pld8Gq709XmqhXXnnl+Q8++ODzYozfm1J6Xgjh66sn9j/usCHmxCr6b1cCBAgQIECAAAECBAgQIEDgLBIQ6D+LBtOhECBAgAABAgQIECBAgACBzSzQWyn8phDCWMFx5BWwXzA9Pf37BWWLikxMTBw8k5e8tqRwjPHV7Xb7jQvLTkxMXBFC+GDBipHLhkdL2h4fH78gxvhHIYSnFJR/WKCmMpCz5Kqy/dodVlCpJkSWUnrh9PT0+/v1baN/XnPMQwj0x8nJyTeceePEzxW6rBjWrQjl3dntdp81MzNzZ2G7a1as4ny4OaV0VYzxD0MI39mnQx84duzYS44ePXqqX8crQ3cDvTGjXx9KPq9wytUtG+QbGxt7VKvV+lAI4bkF7T7sgaSCfR4qMjk5+fMppTcU7LNsmK/yWjZQoL/iuyMfyjDeJFAVtKwc+0YC/ZvlPKq4Rgr0F5y4i+7B3hNCeHHhbqsO9FdeG/4ypfSd09PTdy/sX+W5NfQ3UxVahcr7kmrbYZwXNX3cCPeLlfOn6pqdx7Xymlg0ZpXztbrPpfNxqXL5z5D33XffJSMjIwdSShMhhEdV1veOTqfzw1bpr1RTnAABAgQIECBAgAABAgQIEBi6gED/0ElVSIAAAQIECBAgQIAAAQIECAwqMDEx8VMhhN8o3P/3Op3Oy4YRvqh8mOBUSumK6enpzsJ+jo2NPa3Van0khLCrX/+XeiCg3z7zn1eGdJYMmJaGp86Env5bSunimZmZvyvtXy43rKDS5OTkv04pTZ+ZE+cWtP+wtyYU7LPhitSE0lYb6N+7d++/6Ha7Hw0hPL4Q4qc7nc5blitb8VDM/wwhXN7pdI4UtrumxQpX9v2rGOOPppRu7HOO54eNDkxPT7+rpNNjY2NPaLVafxxCeEJB+ZuPHTv2fSUPChTUVVVkmEG+ycnJt6WUcnCu37ZkCLbfTr3P48TERB6DCylQHwAAIABJREFU7y8ov2x4uvJaNlCgv4EHD6qClpVj30igf7OcR6XfvSEEgf6CE3dhkQrbvFtRgHmlLtTc853JVy8Xxs/XqfeGEF5QcLhDfzNVQZtzRSrvS6ptK8Zu2fNis90vVn63VF2z85hV/lmhaMwqvwuq+1w6H/uV6/2Z7gdCCK8PITymX/n8+aB/3impWxkCBAgQIECAAAECBAgQIECAQI2AQH+NlrIECBAgQIAAAQIECBAgQIDAmgpUBlDuarVae6ampv5itZ0aHx9/aozx4yGECwrqWjJUNT4+/pgY460hhG8tqGPgYO74+PgrY4z/tqCNJR88yPsVBphz0WVXrl6p/WEFlSrfRvC5lNKexSvgFjhtqCKVwbmBA1P79+9/xIkTJ95ZGHjORnfGGPe02+0vLAdWudL4hlkNtfC6k8+nd8UYD/R5C0dfp4V+lSvWfymldMn09PSfr/ekHWaQb2JiIhteX3AMAz/4MTY29nUxxiMxxn9Z0M6ybyKpvJZVB/p37969fdeuXR8IIeQ3vPTbln2zRWU/q64blWPfVKC/5s0PjZ1HwwguLzdJ1mIOVHwfDXSv0G/C13xeYZurLQowr9T++Pj4RIzx5hDC9oJ+LnteVDzQk5tZ8aG6gn4MVKRiHgxkWzF2ywb6N9v94lqcrwsHt/C+Zn6XovOh8rug6ntmoInZZ6f80GpK6ZaU0jcW1H9Pt9u9bGZm5mhBWUUIECBAgAABAgQIECBAgAABAmsmINC/ZrQqJkCAAAECBAgQIECAAAECBGoFeqsqHg4hXFK477/vdDqvXO0q/RUB99ytD4+Oju47dOjQA4v6WLMi9EArrVb65BXFn91ut/9msWVlEK06pDqsoFIv7PqeEML3FcyHqpXRC+prpEhlcG7QwFScnJx8TUrpl/uE0xca/Fqn03nNSiiTk5PfkFLKK/6XrDZfFXxfy8GoDKn168oHjh079pKaVfQnJibyKrK/0K/i3ud9x6GwnqpilUYrzsvKoOFAb94YGxt7fqvV+oPCsO2y17jKa1n1tbLynPlYt9u9fGZm5suLB6+yn1XXjcqxbyTQnz02w3k0jODycifuWsyBiu+jrRboz/d7bw8hXF14IV32Ic6JiYnvDCG0Qwg7C+r60x07dozddNNN9xaUHVqRinmQ2ywKhy/s3DDOi812v7gW5+tC08rv2aIxq/wuKP6e6T0M+t0FE/aDnU4nP0RTvFXcCwz8AGFxZxQkQIAAAQIECBAgQIAAAQIECBQICPQXIClCgAABAgQIECBAgAABAgQIrJ/A+Pj4y2KMNxQGje9PKV0xPT2dQ8QDbRMTExeFEPLK+l9XWMGyK6SOj49/b4zx/YV9rw7mjo+P7+mtCFsS/Fo2WFz5RoKj27dvnzh8+PDfF/qE8fHxp595mODDIYTHFuzTL/xbMx8+22q1LpmamvofBe0uWWRsbOzJrVbrF3fs2PGq9Q7N5Q5VBueKA1PzB7t///6R+++//6dSSr8SQjin0OnzrVbr0qmpqTtWKl8ZqMtVrfqBnPHx8RfEGC/sdDpvXs2DPZUP9SzHMNBDJZWBzr8LIVzW6XQ+XTh2Dyt25ZVXnv/ggw++udvt/urMzMwXS+oZZpCvsq7qBz/y2yeOHz/+vhjjlQXHdn8IYbLT6fzRUmUrQ5dv6XQ6P1MzDycmJn4qhPAbBf3MRZZ9uKGyn1XXjcrxajLQXxOMbuQ8GkZwebm5shZzoOL7aEsF+sfGxp7ZarWmQgjnFZ67r+10OgeXKtu7Hs+EEP73grq6McafbLfbJW9pWq66/DDCq1JKd0xPT+f71b5bxTzIdRWFwxc2OqzzovLPD43eL67F+brQdDMF+kvfPBZjfHu73f6RvhN2QYFK5+q5W9MXZQkQIECAAAECBAgQIECAAAECJQIC/SVKyhAgQIAAAQIECBAgQIAAAQLrJrBv377HnTp1qhNC2F3Y6F92u93vmpmZ+Uxh+YeKjY2NPaHVat0UQvjWwn1XDJeOj49fEGPMDxd8U0F9VYHCXqjyD0MIewrqXjFY3FvpPx/3WEldIYRf7HQ6bygoG3p155WxJ0rKn7HqF+ivMc1N3jA6OnrNoUOHvlLY/kPFLrvsssePjIwcCiE8M4Twhzt27Diw3qH+yuBcVTB37969X3/69Om3xRivKHzoJNvkufSK6enp60s8K1ZDzdWdjDG+vN1uv6+k7sVlem+aeHdvZeNf6HQ6v1kTpl5YX2X4bbnuVofPc0WVb97Iu3xsx44dVw4yNy+++OKd55xzzu/EGF8YQvizbrd75czMzJ39/CtD3X3nZWWQverBj96DVb9X+MDKiiteV4YBv9RqtSampqY+1c8zf54fHhoZGZlOKX1jQflTvYfX8nfjw7bKfvYdn4UNVI59Y4H+zXAeDSu4vF5zoOL7qBtC+O7a1bML5n1xkQrbXOfAwd2xsbGntVqtfC/2lMLOrXju5joqr4dfCiHs63Q6nyxsf2Gx/HaeV6SU8gMBD8YYD7Tb7XwvuOJWMQ8Gsq0Yuzu2bdv2rFtuueW/L9XhynvwXEVj94trec3OB1Z5T1N0PlR+Fyz7RpnFY9dbof+DBfel1d8vFc5W6O93IfA5AQIECBAgQIAAAQIECBAgsC4CAv3rwqwRAgQIECBAgAABAgQIECBAoEZgfHz8qhjj7xSEO+ar/YcQwis6nU4OJqWCtnKo6bIQwn9IKT2xoPx8kb7B0omJidefCSr/QmGdRYHavOL0iRMn3hRCeGWhSd+VRycmJg6EEIpC2iGEL6WUXjo9Pb1kmHT+WAfoZ961b7i00jSklN538uTJVxw5ciSvvl2yLTcfBg57lTS6VJnK4FxfuxBCvPzyy588Ozv7UzHGq0IIj6rpW0rppnPPPfeFpQ9IVK42nLuSQ/0/1m638/lecu7OBeCPHz/+qhjjLy4Iba/q4YDKoNpyhMu+FaOfeeXKwrm6T5w+fXr/rbfeele/uuc/37t37//W7XbzAxD5rSTzW9HDAZU+fefl5OTkN6SU8sNPTyjo/8l8TS15YGNsbGz3yMjIHxRe1/uudl0RBpw/jM92u93n93vzQW8Ovz3G+AMFx5+L/FlK6bLp6en8XfewrbKffcdnYQOVY18duKwI8/ate6OfRxXHumJweb3mQOX3UfVbhwrnflGxCttcX1GAeWHD+WHTr3zlKz+ZV8iv/B79XEppz/T09N3LHUjl9TBXU3RPtrC9Sy+99Lxt27blN9n84IL7yKKHAyrnQbVtxdj1PS82y/3iWl6z87hvgEB/8QOOFW8NO5lS+v7p6enfL7oofPXBuct6D27/kz77HOt2u88b5OHw0r4oR4AAAQIECBAgQIAAAQIECBAoERDoL1FShgABAgQIECBAgAABAgQIEFhXgQFWeZ/v36dDCG+IMd7WbrePLez0/v37R+65555/NjIysjcHiEMI/6ryoO5qtVp7pqam/mKl/fbu3fsvut1uDqo+vqT+GONfhxB+qN1u37pUoPnSSy994sjISA5+TpbUl1dUz4GzdrudV2BddhsgQPbllNKrzj333HcuFe6enJz8VymltxSu+r+wX33DpXv37r2w2+3eFkJ4aqFBLvaFGOOrd+7cefNyYfQ8J+67775ntVqtgyGE5y7xsERedfito6OjP1saaK/o35JFK4NzX8yrtS/T5kgI4Zt7qwhXhfjn64sx/n+nT58e7xdOXtz++Pj4C2KMOTi+vdAjvwVgemRk5OenpqbymzaWDPbn1eUf+chHvjillIP8Fy5R932lKw4v1a+JiYlfCiG8rrDPi4ut+FaMfnVWhqbnq/uHbHHy5Ml3r/DwSty7d+/Tut3ua/LLAM4cX54Xi7e+b6Oo7F/fczo/aDI5OfmGlNLP9bPpfZ7PxXfOzs6+6rbbbrtv8T75XD5x4sRLQwi/FUI4r7DOvg8+VYYu55rtXdN/eOfOnTOHDh06vbgvA1zTcxUrhqUr+1kyPg91u3Ls+4buF3tUhHn71l3Z13U/jyqOtW9webHjWsyBiYmJi0MIHwoh9AvD5u7kkPl3T09P3154/g21WIVtbjffo91R2IGvSyntjjHuKnygcnG1RQ86DPD9k68tN7RarddNTU0teyz5QYTZ2dlrUko/HUJ4zOLO5evV6dOnv2dmZuboch6V9yWNBvo3y/3iWpyvC8dvLQL9u3fv3r5r164PnHnALL/lqe+WUvrdc88994cPHTr0wEqFe/W+J4Twff0qLZmv83X0HjDND3rn+/t+24oPzfXb2ecECBAgQIAAAQIECBAgQIAAgWEJCPQPS1I9BAgQIECAAAECBAgQIECAwFAF9u7d+4xut5tXhH/soBWnlO7trQA+aBBrvumikPx84QGCWXnXv4kx3ppS+ngI4cEQwtN74fj8c6kQ7nIsR7dv3z5x+PDhv+/nVruSaa++L/dC5H/X+/9zQgjfcSZsm9900OrX5hKfF4VLB3hrw3xT8/3ND3v8eQhhWy+c9y0hhGcUrLSbx/7ftNvt/OaFohXkBzB4aJfK4Nxqmuq3b9HKvUtVkt/UcPz48ffFGK/s18gSn/9NCOH2lNKfxBj/NqV0fqvV+raU0refeZvDNxWcCwP3uzIAt7jrxavRLmcyPj6+J8Z4cwhhZ6VbXrX2T/Iq7jHGHMqc7V0/LkopPTPGeH5BfSu+jaIyKF10Tg8YvJw71larNZNS+kKeHzHGPWfmzCWV3xX5AYxXTE9Pr/iWksrQ5WLmPBc/lq/peS7HGPNbCSZ618uaa3rfh8kq+1k0PvMHUzn2fUP3i5EqgthFdW/k86jiWDdEoH9sbOxprVbrIyGEfA9VsuUHb/JbQ/5TCOF47w0qu0MI13U6nd8oqWDQMhW2gzYxyH59z935SnPw/tSpU/meN3vVbNn88zHGP+52u//pzAOd96aU/mmMMX9nFt2b9Xt4r/K+pNFAf4bbDPeLa3nN7hl8W4xxpvABt+Ixm5ycfFtK6YcrJmi+B//smQcK/2tvnyeHEB6ZUrpy4VsrJicnJ1NKH1zw1qWVmsgPGL/x5MmTb1nmYcb8wOA3p5RuWPRGopXqLHrwpuK4FSVAgAABAgQIECBAgAABAgQIDCQg0D8Qm50IECBAgAABAgQIECBAgACB9RCYnJx8YUrpxsKAx1p2acWw6+KGK1eFHGa/7zsT6No7MzPziZJKBwzUllRdU6YoXJpD4idOnLguhHCgpvIhlT2dUvqhfuHfYbRVGZwbRpNL1fF3rVbriqmpqRwSH2gbGxt78sjIyHRK6RsHqmB1O93ZarUu7fc2jcVNVAaXF+/+gWPHjr3k6NGjp1bR9RxCe01K6ZcHfDhmFU3Pvdnjze12++eXqqTSpuiczu00eI3/vdHR0R/s9+aNytDlavyX3TfG+OvtdvvVKz1QVNnP4vHJnaoc+6LQ/cKDrQhil9a9Yc+jimPdEIH+8fHxx+QHDUMI37rKyf1/djqdX1llHSvuXmG7lt1YWHfRQ0OLzoUcwD9c+XDSsI7nT0+dOjX54Q9/OD+I9DVb5X1JcTh8vpGKsSs6LzbD/eJaXrOza+UDisVjNjExke/BV3wQrmBCPmwce2P2zhDC9xfsP18kv6XicyGE/CDj/Ntwzg0hPDOE8PUV9eQHlC/rdDr5wV8bAQIECBAgQIAAAQIECBAgQKBRAYH+Rvk1ToAAAQIECBAgQIAAAQIECPQRaDKYN9+1j+3YsePKm266Ka/2X7xNTEysdzBroJXkV7GSabFFn4LF4dIGH5QYaA4MAlQZnBukiX77fK7b7X7fzMzMZ/oV7Pd5A+dA7tJA58H8sQz4do0c3DwwPT39rn4m/T5vKojYb4XmylB38TndxPH2O9aFY1QZuuw3vIN8/tlWq3XJ1NTU/1hp58p+Fo9PbrNy7EtD9w8dTkWYt7juJuZVPqB+c6viWIuCy6uYq8VzYIAVuZeaqlsx0F/1IOg8WkMPOZ2MMb683W6/b6nBq7wvKQ6HL/jefc+ZYPaLCy6QxefFRr9fXMtrdnZcq0D/AG/tWGpYlxzHhh4EzW+4+MVOp/OGgvmnCAECBAgQIECAAAECBAgQIEBgzQUE+tecWAMECBAgQIAAAQIECBAgQIDAKgXixMREXjU6r+46ssq6anf/yKlTp16w1IqlJRWNj48/O8b4wXVYbTUHUq4fHR390X4rTi/ud1PBxwX9KA4W5n3Gxsae0Gq1bhrCisElQ5jLfLbb7T5/Zmbmi6U7rKZcZXBuNU0t3jeH0m+enZ19xaDzfanOTE5OXplSuiGEcN4wO7tMXQOfB/P1VYbg5ne7M8a4p91uf2EYx9gLImaz7xpGfQV19H0jQ2Wou+qc3r9//yOPHz/+9hjjDxT0dbVF+h7rwgYqQ5er7dvi/fNK2fs6nc4n+1Vc2c+q8akc++LQ/fwxVYTcq+reiOdRxbEWB5fnHddqDgx4TVw8ZbdSoH+130P5nvcnz7yZ6tfW6e1UeWXzX+p0Om9c7i0glfclGyLQv9HvF9fqfB3wXqZ4zHbv3r39cY973O+s8vt62etbAw+CDvTgTb/vZJ8TIECAAAECBAgQIECAAAECBAYVEOgfVM5+BAgQIECAAAECBAgQIECAwHoKxPHx8e+JMf7H9QoGp5T+/bnnnvtzhw4demA1BzoxMfGdIYTfDyF83WrqWWHfHB574+jo6MHaMP98ncNeyTSvUpxSuj6E8PqCY64Kl+b6Lrnkksdu3779/SGE5xXUv5oiHzt9+vRLbr311rtWU0nNvpXBuZqqVyr7DzHGH2+323mV3DSsSufrWYdzIDd1Osb4+p07d/7KoOdBrqQyvDx/iB84duzYS44ePXpqWHa9kPtbY4wHQgitYdW7RD1Fb2SodKk+p9fpeP+y2+1+V83bJypDl38fQnjMkMZrxRWzF49jZT+rxqdy7KtC9/k4KkLu1XWv07zKh1F0HlUc64YJ9OcA765du94WQvg/VnEd2iqB/i+HEH5mdHT0dw4dOpSD8oNuOdT/ohDCfwghPGrQSgr2y/39iU6n886Vvvsr70uKw+EL7hGGvkL/fN0b9X5xLa/Z+dgrH8SpGrO9e/c+o9vtdlbxsPKK17d1umcMKaX3nTx58hVHjhy5v+BcUYQAAQIECBAgQIAAAQIECBAgsC4CAv3rwqwRAgQIECBAgAABAgQIECBAYBgCl1566RO3bdv2uyGE5w6jvmXq+EKM8Ufb7fatwwo3X3755U+ZnZ19T4zx24fc76EFsYe4mvHcivatVuvCEMKHQgj/pM8xV4VL5+vKbxY4fvz4q2KMr1mDwNvplNIbzj333F9d7QMdteNdGZyrrf5ryqeU/jbG+Oujo6NvW+vjvOyyyx6/bdu261JKe4cUeF54LH+Xg+/tdjsHzFb9QMLExMQvnXkbyOsKcfObDQ5MT0+/q7B8TbE4OTn5kpTSb/eC4jX79iubHwR63+zs7I/cdttt9/UrXBnqHvScHjl+/PhPxhhfO+RzuhtjnJqdnb2m9uGcmtBljPF1KaX8JopXrnKO55DtD3U6nfeWzueafoYQqsancuyrQ/cVIffqunvzesOcRxXHumEC/dlwCA/9ne2B/nzPcPj06dM/cdttt/11v+tp6eeXX375vzx9+nT+btlduk9Fuc/FGF/cbrf/c799Ku9LqsLhue21PC9y/RvxfnEtr9n5mNcy0J/rn5ycfGFK6cYB3yLR9/q2hn9uyt3PD8y9bufOnW9azQOg/c4bnxMgQIAAAQIECBAgQIAAAQIEBhEQ6B9EzT4ECBAgQIAAAQIECBAgQIBAkwI5nHdZL+T6TcPqSC/cfO3o6OjvrkW4ef/+/SP333//958JfL5lCOHcvPLrDdu2bbv2lltu+e/DMlhl6CkHm2+enZ19xYc//OEvjY2N7W61WvmhiEf36V9VuHRxXfkhj5GRkd+KMe47E8IeWaVFPobpVqv1qna7/dlV1jXQ7pXBuUHaOBlC+NiZcfmt0dHR29Y5zDTsc/fLKaXfPH369JtKQumlWJVBuDtjjHva7fYXSuuvLXfppZeet3379jeklK4aMDy3uMmj3W73x2dmZj5ZGhivDHWv+pzevn37vxvSwx/5Aa1X79y584ODrJhdGbrMoeVfnZiY+MF8fg34UMKnW63WS6empv6fmnlS2c+q8akc++rQfUWYt7ruhYYb4TyqONa+gdfF82Mt50BuKz+UNTIykldSH+SByrM10P83Mca354fVDh8+nN/QMfRt/t6x2+3+eozxnw6hgX8IIbym5l638r5kwwX658020v3iWp+vlfcx1WMWQshvkRj0u67o+rYGc7/xe/whnL+qIECAAAECBAgQIECAAAECBM5yAYH+s3yAHR4BAgQIECBAgAABAgQIEDiLBeLevXuf1u12fz4vIDtgePLLMcbO6dOnf/u8887740ECn7W+OTR/4sSJ5+dAVQjhWypXcv5SCOE927Zte+Mwg/yLj6H3JoRfCSG8oDBAnFd6/fGFbzWoCCtVhUuX8+619xMhhBeHEP555bjMubZarf9ramrqjsp9h1q8Mji3YtsppXvPjEsO7/2XlNLHY4wfHR0d/X/XOcS/VB/j2NjYd4yMjPx0Smmi8tzNK8t/Psb45gceeOD/PnLkyP1DHYAQQmWA+QPHjh17ydGjR08Nux9LnJfnbdu27UdCCDnY/9TKa0de9f2mVqv1xqmpqc+UBvnn+1BpMpRzeu/evRd2u92fCSG8PIRwboVvfuDpaIzx13bu3Hl4Ndf1iutY7t5DoeUBrqH5gZCDo6Oj7x/k/KzsZ9X4VI59dei+IuReXfdScyYH+5s6jyqOtSjwuvD41nIOzLeTA7bHjx9/YYzxl0MI31B6TuaHatrt9htLyw9SrsK2uvr8XdpqtY6nlL6YUvrP+bs0xvjJdrt9rLqyAXfohZv3pZR+LITwrMJ7s/nW5q6JIYQ3jo6O3lJ7jam8L6kOh1eMXfV5sRT3RrhfXOvzdR0C/XO0A3zX5d3+MqX0ndPT03eXnA4L/tyU/7yX31ZR+/DuhrnHLzleZQgQIECAAAECBAgQIECAAIGtLSDQv7XH39ETIECAAAECBAgQIECAAIGzRSCv/P3Pzqyu/h0ppWfGGJ94Jrz6zTHGbfMHmFK6LwebQwh5RfvbW63Wn01NTf1tbbB1mGA5KHny5MlvjzFeEkK4MAdVYow7FvT5izHG/9YLY9/ebrdz39Mw+7BSXfv373/k8ePH82q84zHGb4kxPjmXTynN9kLiH922bdvUhz70oS+uZ7/6Hf/k5OSu3lzYs8xcaNS1X/+30uc5pHjvvfc+pdVqPTfG+O0hhG+cn2cL51oI4S9SSh8+55xz/uTmm28+sZWMljrWgmtHvrb9eUrpT7rd7sfOP//8v1xNsL1J74I58mAvwP9fU0ofGR0d/S/DestKZejyYauQL7qGPmt+he2U0lyfU0qf2IjX0CbHez3b3krn0ZBd4+WXX/7k2dnZ57VarWemlJ4RYzxvwb3LZ1JKf9FE8H3Ix7khq+sFnP+XlFK+x/nmEML/unD1/vnrS4xx6NfEDQmyik65X1wF3oJde991+Tsu/3nmohjj0xb/+SullB+0W9WDpbmdEydO5D/fPS+llN/Sln+98Noz99165sHH/HDu7THGP13PB2+Go6kWAgQIECBAgAABAgQIECBAYCsLCPRv5dF37AQIECBAgAABAgQIECBAgAABAgQIECCwpMBqA/1YCRAgQIAAAQIECBAgQIAAAQIECBAgQIAAAQIlAgL9JUrKECBAgAABAgQIECBAgAABAgQIECBAgMCWEhDo31LD7WAJECBAgAABAgQIECBAgAABAgQIECBAgEBjAgL9jdFrmAABAgQIECBAgAABAgQIECBAgAABAgQ2qoBA/0YdGf0iQIAAAQIECBAgQIAAAQIECBAgQIAAAQJnl4BA/9k1no6GAAECBAgQIECAAAECBAgQIECAAAECBIYgINA/BERVECBAgAABAgQIECBAgAABAgQIECBAgAABAn0FBPr7EilAgAABAgQIECBAgAABAgQIECBAgAABAltNQKB/q4244yVAgAABAgQIECBAgAABAgQIECBAgAABAs0ICPQ3465VAgQIECBAgAABAgQIECBAgAABAgQIENjAAgL9G3hwdI0AAQIECBAgQIAAAQIECBAgQIAAAQIECJxFAgL9Z9FgOhQCBAgQIECAAAECBAgQIECAAAECBAgQGI6AQP9wHNVCgAABAgQIECBAgAABAgQIECBAgAABAgQIrCwg0G+GECBAgAABAgQIECBAgAABAgQIECBAgACBRQIC/aYEAQIECBAgQIAAAQIECBAgQIAAAQIECBAgsB4CAv3roawNAgQIECBAgAABAgQIECBAgAABAgQIENhUAgL9m2q4dJYAAQIECBAgQIAAAQIECBAgQIAAAQIECGxaAYH+TTt0Ok6AAAECBAgQIECAAAECBAgQIECAAAECayUg0L9WsuolQIAAAQIECBAgQIAAAQIECBAgQIAAAQIEFgoI9JsPBAgQIECAAAECBAgQIECAAAECBAgQIEBgkYBAvylBgAABAgQIECBAgAABAgQIECBAgAABAgQIrIeAQP96KGuDAAECBAgQIECAAAECBAgQIECAAAECBDaVgED/phounSVAgAABAgQIECBAgAABAgQIECBAgAABAptWQKB/0w6djhMgQIAAAQIECBAgQIAAAQIECBAgQIDAWgkI9K+VrHoJECBAgAABAgQIECBAgAABAgQIECBAgACBhQIC/eYDAQIECBAgQIAAAQIECBAgQIAAAQIECBBYJCDQb0oQIECAAAECBAgQIECAAAECBAgQIECAAAEC6yEg0L8eytogQIAAAQIECBAgQIAAAQIECBAgQIAAAQIECBAgQIAAAQIECBAgQIAAAQIECBAgQIAAAQJDWabzAAAgAElEQVSLBAT6TQk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AgQIECAAAECBAgQIECAgEC/OUCAAAECBAgQIECAAAECBAgQIECAAAECBAgQIECAAAECBAgQIECAAAECBAgQIECAAAECBBoQEOhvAF2TBAgQIECAAAECBAgQIECAAAECBAgQIECAAAECBAgQIECAAAECBAgQIECAAAECBAgQIEBAoN8cIECAAAECBAgQIECAAAECBAgQIECAAAECBAgQIECAAAECBAgQIECAAAECBAgQIECAAAECDQgI9DeArkkCBAgQIECAAAECBAgQIECAAAECBAgQIECAAAECBAgQIECAAAECBAgQIECAAAECBAgQICDQbw4QIECAAAECBAgQIECAAAECBAgQIECAAAECBAgQIECAAAECBAgQIECAAAECBAgQIECAAIEGBAT6G0DXJAECBAgQIECAAAECBAgQIECAAAECBAgQIECAAAECBAgQIECAAAECBAgQIECAAAECBAgQEOg3BwgQIECAAAECBAgQIECAAAECBAgQIECAAAECBAgQIECAAAECBAgQIECAAAECBAgQIECAQAMCAv0NoGuSAAECBAgQIECAAAECBAgQIECAAAECBAgQIECAAAECBAgQIECAAAECBAgQIECAAAECBAgI9JsDBAgQIECAAAECBAgQIECAAAECBAgQIECAAAECBAgQIECAAAECBAgQIECAAAECBAgQIECgAQGB/gbQNUmAAAECBAgQIECAAAECBAgQIECAAAECBAgQIECAAAECBAgQIECAAAECBAgQIECAAAECBAT6zQECBAgQIECAAAECBAgQIECAAAECBAgQIECAAAECBAgQIECAAAECBAgQIECAAAECBAgQINCAgEB/A+iaJECAAAECBAgQIECAAAECBAgQIECAAAECBAgQIECAAAECBAgQIECAAAECBAgQIECAAAECAv3mAAECBAgQIECAAAECBAgQIECAAAECBAgQIECAAAECBAgQIECAAAECBAgQIECAAAECBAgQaEBAoL8BdE0SIECAAAECBAgQIECAAAECBAgQIECAAAECBAgQIECAAAECBAgQIECAAAECBAgQIECAAAGBfnOAAAECBAgQIECAAAECBAgQIECAAAECBAgQIECAAAECBAgQIECAAAECBAgQIECAAAECBAg0ICDQ3wC6JgkQIECAAAECBAgQIECAAAECBAgQIECAAAECBAgQIECAAAECBJoXSCk9KYSQ/7t4UW8u7P1//ixvi3/m3/urBfvM/3rh793R+zz/3tx/McaFnzcPoAcECBAgQIAAAQIECDQuINDf+BDoAAECBAgQIECAAAECBAgQIECAAAECBAgQIECAAAECBAgQIECAwFoJ9EL7ufoc2s/B/BzWXyrEv1ZdWFjvfKD/SO83P9YL+s///3r0QRsECBAgQIAAAQIECGwgAYH+DTQYukKAAAECBAgQIECAAAECBAgQIECAAAECBAgQIECAAAECBAgQILA6gV6A/0AI4blLrLy/usrXdu/5lfxzyP9IjFHIf2291U6AAAECBAgQIEBgQwgI9G+IYdAJAgQIECBAgAABAgQIECBAgAABAgQIECBAgAABAgQIECBAgACBQQQ2cYC/3+HmgH8O9VvFv5+UzwkQIECAAAECBAhsYgGB/k08eLpOgAABAgQIECBAgAABAgQIECBAgAABAgQIECBAgAABAgQIENhqAgsC/BeGEPJK/FtlE/DfKiPtOAkQIECAAAECBLaUgED/lhpuB0uAAAECBAgQIECAAAECBAgQIECAAAECBAgQIECAAAECBAgQ2HwCC0L8Lw8hPGnzHcGa9DgH/G8843FDjDH/2kaAAAECBAgQIECAwCYUEOjfhIOmywQIECBAgAABAgQIECBAgAABAgQIECBAgAABAgQIECBAgACBs11gQYj/uSGEi9fieGfvu2uu2gfv+FSYve/uuV+fuverP/M2//nsvV8tN///+dfbznv8Q+W2nf/VXy/8ve3nX9D7vQvmfn/Hhc9Yi0PIdeYw/1y4P8Z4w1o1ol4CBAgQIECAAAECBNZGQKB/bVzVSoAAAQIECBAgQIAAAQIECBAgQIAAAQIECBAgQIAAAQIECBAgMIDAgiD/tQPsvuQuOYifQ/kP/vXRuc8fuOPoXIh/vbcc7M/h//zzkRd+60MPAAwx7J+D/Ud64f7800aAAAECBAgQIECAwAYXEOjf4AOkewQIECBAgAABAgQIECBAgAABAgQIECBAgAABAgQIECBAgACBs11gmCH+heH9poL7teM1v7J/DvaPXvT8Ya3mP7dqfwjhhhhj/rWNAAECBAgQIECAAIENKCDQvwEHRZcIECBAgAABAgQIECBAgAABAgQIECBAgAABAgQIECBAgAABAltBYFhB/hziv//ThxtbeX/YYzW/kv8jL9wddjxx92oD/lbtH/YAqY8AAQIECBAgQIDAEAUE+oeIqSoCBAgQIECAAAECBAgQIECAAAECBAgQIECAAAECBAgQIECAAIH+Ar0g/7UhhAP9Sz+8xNkW4O9nMMSA/w151f4Y45F+bfqcAAECBAgQIECAAIH1ERDoXx9nrRAgQIAAAQIECBAgQIAAAQIECBAgQIAAAQIECBAgQIAAAQIEtrxAL8h/fQjh4lqM+RD/iT8/HPKvt/KWA/6jT98Xdl60L+RfD7DlVfuvEuwfQM4uBAgQIECAAAECBIYsINA/ZFDVESBAgAABAgQIECBAgAABAgQIECBAgAABAgQIECBAgAABAgQIfK1ASikH+HOQ/0m1Nvfefl04de/d4f5P31y761lffn7l/tGLnh92XnTFIMebg/2vjTHmlfttBAgQIECAAAECBAg0ICDQ3wC6JgkQIECAAAECBAgQIECAAAECBAgQIECAAAECBAgQIECAAAECW0Fg0CD//Gr893z8uq3ANJRjzOH+HRc+I+Rwf/5ZuVmxvxJMcQIECBAgQIAAAQLDEhDoH5akeggQIECAAAECBAgQIECAAAECBAgQIECAAAECBAgQIECAAAECBOYEUkp5Jf5rQwgHakjyavxC/DViS5fN4f7Rp+8L5z/7mtrK8kr9ecX+HPC3ESBAgAABAgQIECCwDgIC/euArAkCBAgQIECAAAECBAgQIECAAAECBAgQIECAAAECBAgQIECAwFYRSCkd7IX5iw7ZavxFTAMVGjDYn8P8N8YY8zjaCBAgQIAAAQIECBBYYwGB/jUGVj0BAgQIECBAgAABAgQIECBAgAABAgQIECBAgAABAgQIECBAYCsI9KLGYlUAACAASURBVFbl/2gIIa/O33cT5O9LNLQC88H+nRftC/nXhVsO9l8VYzxSWF4xAgQIECBAgAABAgQGEBDoHwDNLgQIECBAgAABAgQIECBAgAABAgQIECBAgAABAgQIECBAgAABAl8V6AX5D5Suyi/I39zMGTDY/9ozD2ncEGPMAX8bAQIECBAgQIAAAQJDFhDoHzKo6ggQIECAAAECBAgQIECAAAECBAgQIECAAAECBAgQIECAAAECW0UgpXRQkH/zjXYO9u+48Bnh0c+5unTF/hzmvzHGmMfbRoAAAQIECBAgQIDAEAUE+oeIqSoCBAgQIECAAAECBAgQIECAAAECBAgQIECAAAECBAgQIECAwFYQ6K3Kf30I4eKS47339uvCPR+/rqSoMusoML9i//nPvqa01Rzs32O1/lIu5QgQIECAAAECBAj0FxDo72+kBAECBAgQIECAAAECBAgQIECAAAECBAgQIECAAAECBAgQIECAQE8gpZRD/B8tAXnwjk+FY4cPhtn77ioprkxDAjnYv2vfwblV+wu2HOp/bYzxhoKyihAgQIAAAQIECBAg0EdAoN8UIUCAAAECBAgQIECAAAECBAgQIECAAAECBAgQIECAAAECBAgQKBJIKR0MIVzbr3AO8N//6cNW5e8HtcE+33nRFeHRz7k65IB/ny2H+m+MMeb5YCNAgAABAgQIECBAYBUCAv2rwLMrAQIECBAgQIAAAQIECBAgQIAAAQIECBAgQIAAAQIECBAgQGArCKSUnhRCuD6EkFfnX3G79/brBPn7IW3gz3OYf/Tp+8L5z76mpJc52L8nxph/2ggQIECAAAECBAgQGEBAoH8ANLsQIECAAAECBAgQIECAAAECBAgQIECAAAECBAgQIECAAAECBLaKQEoph/g/2u9486r8d7/r6pB/2ja/QA7279p3MOy48Bn9DiaH+V8bY7yhX0GfEyBAgAABAgQIECDwcAGBfrOCAAECBAgQIECAAAECBAgQIECAAAECBAgQIECAAAECBAgQIEBgSYGU0sEQwrX9eKzK309oc35esVp/DvXfGGPM88VGgAABAgQIECBAgECFgEB/BZaiBAgQIECAAAECBAgQIECAAAECBAgQIECAAAECBAgQIECAAIGtIpBSyqvy59X5l93yavzHDh8MD97xqa3CsiWPMwf7L3jZO0L+2Wf7qxjjk/sV8jkBAgQIECBAgAABAv8oINBvNhAgQIAAAQIECBAgQIAAAQIECBAgQIAAAQIECBAgQIAAAQIECDwkkFJ6Ugjh+n5h/hziv/vdV5PbIgI5zP/o51wddl50Rb8jzqv174kx5p82AgQIECBAgAABAgT6CAj0myIECBAgQIAAAQIECBAgQIAAAQIECBAgQIAAAQIECBAgQIAAAQJzAqVh/ntvvy7c8/HrqG0xgRzqH336vnD+s6/pd+RC/f2EfE6AAAECBAgQIECgJyDQbyoQIECAAAECBAgQIECAAAECBAgQIECAAAECBAgQIECAAAECBAjMh/m/uBLF7H13hWOHD4a8Or9t6wrkYP8FL3tHyD9X2IT6t+4UceQECBAgQIAAAQIVAgL9FViKEiBAgAABAgQIECBAgAABAgQIECBAgAABAgQIECBAgAABAgTORoGU0sUhhI+udGw5xH/3u68+Gw/fMQ0gkMP8j37O1WHnRVestHcO9V8VYzwyQBN2IUCAAAECBAgQILAlBAT6t8QwO0gCBAgQIECAAAECBAgQIECAAAECBAgQIECAAAECBAgQIECAwNICJWH++z9989zK/DYCCwVyqH/06fvC+c++ZiWYHOq/McZoApk+BAgQIECAAAECBJYQEOg3LQgQIECAAAECBAgQIECAAAECBAgQIECAAAECBAgQIECAAAECW1QgpXQghHD9Sod/7+3XhXs+ft0WFXLYJQKPfs41Qv0lUMoQIECAAAECBAgQWEJAoN+0IECAAAECBAgQIECAAAECBAgQIECAAAECBAgQIECAAAECBAhsQYGSMH9elT+vzm8j0E+gINSfq3itlfr7SfqcAAECBAgQIEBgqwkI9G+1EXe8BAgQIECAAAECBAgQIECAAAECBAgQIECAAAECBAgQIECAwJYXSCldHEL46EoQd7/76vDgHZ/a8lYAygV2XnRF2LXvYL8dhPr7CfmcAAECBAgQIEBgSwkI9G+p4XawBAgQIECAAAECBAgQIECAAAECBAgQIECAAAECBAgQIECAwFYXEObf6jNgbY9/23mPD0945S0rNfJXIYQbrdS/tuOgdgIECBAgQIAAgc0jINC/ecZKTwkQIECAAAECBAgQIECAAAECBAgQIECAAAECBAgQIECAAAECqxLoF+afve+ucOzwQSvzr0rZzjnUf8HL3hHyz2W2HOq/KsZ4hBYBAgQIECBAgACBrS4g0L/VZ4DjJ0CAAAECBAgQILCEQErpSSGE/F9+5fLC7cLe/+TP8rb4Z/69/Jfw89v8rxf+3h29D/Pvzf0XY1z4uTEhQIAAAQIECBAgQIAAAQIECBAgQIAAgTUQ6P3d7xeXq1qYfw3Qt3CVhaH+Pf6NYAtPEodOgAABAgQIECAwJyDQbyIQIECAAAECBAgQ2KICvX+4yUefQ/s5mJ/D+kuF+NdDaD7QP78Sz8d6QX8r86yHvjYIECBAgAABAgQIECBAgAABAgQIEDjrBYT5z/oh3pAHKNS/IYdFpwgQIECAAAECBDaYgED/BhsQ3SFAgAABAgQIECCwVgK9f6w5EEJ47hIr769Vs8Ood34l/xzyP+L1u8MgVQcBAgQIECBAgAABAgQIECBAgAABAltJoPf3w9ev9HfDd7/76vDgHZ/aSiyOdZ0Ecqj/Ca+8ZaXW8r8DWKl/ncZDMwQIECBAgAABAhtPQKB/442JHhEgQIAAAQIECBAYisAmDvD3O/78F/t55X6r+PeT8jkBAgQIECBAgAABAgQIECBAgAABAgRCCCmljwrzmwpNCuy48Bnhgpe+Y6Uu/FWM8clN9lHbBAgQIECAAAECBJoSEOhvSl67BAgQIECAAAECBIYssCDAf2EIIa/Ev1U2Af+tMtKOkwABAgQIECBAgAABAgQIECBAgACBagFh/mqyuR3yqvLbzn/8Qzvn/8/b9vMvmPt56t67595oMHvfXYM1sAX32nnRFWHXvoMrHXl+S++eLUjjkAkQIECAAAECBLa4gED/Fp8ADp8AAQIECBAgQGBzCywI8b88hPCkzX00Q+t9DvjfeMbjhhhj/rWNAAECBAgQIECAAAECBAgQIECAAAECW1IgpZTT09cud/DHDh8M93/65i1pkw96PrT/yAt3zxnseOLuuRD/fHi/H0wO82fDHOy3lQk8+jnXhPOffc1KhV8bY1wx9V/WklIECBAgQIAAAQIENo+AQP/mGSs9JUCAAAECBAgQIDAnsCDE/9yVXpG8Gq7Zk3fO7f7giT8Op7/y1V/P9n7O/br3+exX/vqrn/X+P/962zlPeKjpbY944tyvv/b3vvr5yCOeMPf7O0aftZqurrRvDvPPhftjjDesVSPqJUCAAAECBAgQIECAAAECBAgQIECAwEYUSCldHEL46HJ9u/f268I9H79uI3Z9zfqUg/qjT983V3+fUHlxH3Ko/863Pr+4vIIh9An157/XvyrGeIQVAQIECBAgQIAAga0iINC/VUbacRIgQIAAAQIECGx6gQVB/mVXU6o9yBzEz6H8kyc+Mbfrgyc+MRfiX+8tB/tz+D//PGfnMx96AGCIYf/8DwD5L/9zuN8/Aqz3AGuPAAECBAgQIECAAAECBAgQIECAAIF1Fej9ffIXl2s0ryh/97uvXtc+NdXYjgufEfIK/MMK8C8+DoH+wUa2INS/x1t4B7O1FwECBAgQIECAwOYTEOjffGOmxwQIECBAgAABAltIYJgh/oXh/aaC+7VDN7+yfw72P+qxLxzWav5zq/aHEG7wjwG1I6I8AQIECBAgQIAAAQIECBAgQIAAAQKbQSCllFfmzyv0P2zbCmH++ZX41yrEvxD1/k/fHI4dPrgZpsWG6mMeo137Dob8wMUy25EY454N1WmdIUCAAAECBAgQILBGAgL9awSrWgIECBAgQIAAAQKrERhWkD+H+L/8pfc2tvL+agyW2nd+Jf8do88M54w+c7UBf6v2D3uA1EeAAAECBAgQIECAAAECBAgQIECAQOMCKaWcLl/yTa9n82ry6xninx/k7JnD/PkhCVu9QB6zC172jpB/LrO9NsboaYl6WnsQIECAAAECBAhsMgGB/k02YLpLgAABAgQIECBwdgv0gvz5H1oODHKkZ1uAv5/BEAP+N+RV+2OMR/q16XMCBAgQIECAAAECBAgQIECAAAECBAhsVIGUUl6VP6/Ov+R297uvPuvC5+sZ5M/B/Rzin73v7jnfez5+3UadCpumX3mF/gte+o7l+psX5rnK391vmuHUUQIECBAgQIAAgQEFBPoHhLMbAQIECBAgQIAAgWEK9IL81y/3CuSV2poP8d//pfeG/OutvOWA/87Hvig86rEvCvnXA2z+cWAANLsQIECAAAECBAgQIECAAAECBAgQINC8QO/vmb+4XE/uvf26syqAnoP8j37O1WHnRVesKX4O8T/410fPKrs1BRug8kc/55pw/rOvWW7P/Pf2e2KM+aeNAAECBAgQIECAwFkpINB/Vg6rgyJAgAABAgQIENgsAr3VknKQ/0m1fb7vrjeF2a/cGe7/+/fW7nrWl59fuf9Rj31h2Pm4Fw1yvPkfBvKrfPPK/TYCBAgQIECAAAECBAgQIECAAAECBAhseIGUUl6ZP6/Q/7Ath9Lz6vxnw5aD/Lv2HQx5ZfdBtrzCft5yPSttudyxwwfPujcaDGK21vsUjOmRGOOete6H+gkQIECAAAECBAg0JSDQ35S8dgkQIECAAAECBLa0wKBB/vnV+O+9601b2q/m4HO4f8fos0IO9+eflZsV+yvBFCdAgAABAgQIECBAgAABAgQIECBAYP0FUkoHQgh58ZiHbTmYfudbn7/+nRpyizn0Pfr0fSut5L5si9ng/k8fnltlPz8IcMFL37Fi7862txkMeSjWpLo8vhe87B0rPWhxlUV41oRepQQIECBAgAABAhtAQKB/AwyCLhAgQIAAAQIECGwdgd4rj68NIeR/XCne8mr8QvzFXMsWzOH+nY99UTjv8T9bW1leqT+v2O+VvrVyyhMgQIAAAQIE/n/27gW+qqvO+/9vHQKkNmnCUGCgUpLQ1hltKde20xYMVkuiUK2KMmM7lpnH8uhgnRmHUUmYpgPBC8/411o7f5hnbNU6VuulQqcJ1UqG2r60QKBYdXqBhNKG4SZEUhua5KyHX5rUcLL3Pvucs/c5+5x81uvlC19mn3V5rx1sk+/6LQQQQAABBBBAAAEEEEAgdAFrrXUbRCvza4X+fG7jFqxIOcg/NMQ/uHYNjU9d+ZArBVX5c/uWJDlsoT+fX8jP6XO7R4yOAAIIIIAAAgggEI4Agf5wXOkVAQQQQAABBBBAAIFhAmd+n9IgIhrm99Woxu+LKa2H0gz26y8Lvm6M0X2kIYAAAggggAACCCCAAAIIIIAAAggggAACkRCw1m4TkWqnyeR7pXkN4E9Y0tBfVd9v0zWfemqLaDg/sWllfre+CPP7FQ73uSSHN+41xiwPdwb0jgACCCCAAAIIIIBA9gUI9GffnBERQAABBBBAAAEERpjAQFV+/YVKhZ+lE+T3oxTMM4PB/nPHLxP97z6bBvv1at8Wn8/zGAIIIIAAAggggAACCCCAAAIIIIAAAgggEIqAtVaD/Prz52FNq/Jrdf58balU5Xeqxp+4bj0YUDLjBleOQrjJIF/3eui8fRzi0Cr9/Hy+EDabNSCAAAIIIIAAAgi8LkCgn5cBAQQQQAABBBBAAIGQBAaC/Lf4rcpPkD+kjfDRbZrB/jvOHNLQakAa8KchgAACCCCAAAIIIIAAAggggAACCCCAAAJZF/Cqzp+vAXUfge7Xnf0E+fVhrcqv1fndWr5aZf2Fy9KA+g5MXfmQ22jtxpjKLE2FYRBAAAEEEEAAAQQQyIoAgf6sMDMIAggggAACCCCAwEgTsNY2EOTPv13XYH9x6TVSNnmV34r9Gub/ujFG95uGAAIIIIAAAggggAACCCCAAAIIIIAAAghkTcBaqwVl7nEasGvvZjm6Jf9+bJkseD90rScf2ygntm/05a1hfu3bqaXSj6/BeCgQgSQ3NNzBz+UDYaYTBBBAAAEEEEAAgYgIEOiPyEYwDQQQQAABBBBAAIHCEBioyq+/QNFrjpO2zo4NcrJjQ9LneCC7AoMV+8umrPI7sAb79ZpfqvX7FeM5BBBAAAEEEEAAAQQQQAABBBBAAAEEEMhIwJ6pLOPWQVvj7Iz6zsWHkwS4X5+SVuXXwwrdB3b6mqZXv9qHVuenRU9Aq/RPvnmT6J8OjZ/JR2/LmBECCCCAAAIIIIBABgIE+jPA46MIIIAAAggggAACCAwVsNZqiH+bH5XuU4/L8fbbpPf0QT+P80yOBDTYP77izv6q/T6a/gJBqwLd6+NZHkEAAQQQQAABBBBAAAEEEEAAAQQQQAABBNIWsNbqz6IdC8toQN1v2D3tCQT8Qa8K+oNDaZC/a+8W31X59XMaBp+68iHH2Wp/B+9aHPBK6C5IgZIZN8iEJa43TdxrjFke5Hj0hQACCCCAAAIIIIBArgQI9OdKnnERQAABBBBAAAEECkrgTCEk/Yny7ckWpQH+l4/fT1X+ZFAR+3rJ+cukbPIq0YB/kqah/q9z1W8yJr6OAAIIIIAAAggggAACCCCAAAIIIIAAAukKeBWXybeK8xq418B28bS5nhzprsvroEA+HnxI953J588lOeyhN+e25PP6mDsCCCCAAAIIIIAAAipAoJ/3AAEEEEAAAQQQQACBDASstRUico9bJaShXXd2bCDIn4F1rj+qYf6S8cukbMoqP1Phul8/SjyDAAIIIIAAAggggAACCCCAAAIIIIAAAikLFEp1fr9h/pOPbUypKv8gqB4S0DC4U0v3gEDKm8UHMhbwumVBRNqNMZUZD0IHCCCAAAIIIIAAAgjkWIBAf443gOERQAABBBBAAAEE8lfAqwrS0FVpVf7Dz75H9E9a/gtosH98xZ1SXHpNssVoqP8OY8y9yR7k6wgggAACCCCAAAIIIIAAAggggAACCCCAgB8Ba+0tA0Vmhj2ebvDdz7hBP5MkpN0/XG9nhxzd0iAavk+neVV2P3jX4v7+afkhMG7BCimfv8JtslTpz49tZJYIIIAAAggggAACHgIE+nk9EEAAAQQQQAABBBBIQ8Ba2yAityf7KFX5kwnl59dTqNavof6vG2P0faEhgAACCCCAAAIIIIAAAggggAACCCCAAAIZCbhV59dwuobU86F5Vc4fnH+mFfS9xsingw/5sJ/ZmKMeAJl88ybRPx1aizFmYTbmwRgIIIAAAggggAACCIQlQKA/LFn6RQABBBBAAAEEEChYAa/rjAcXrdX4j7ffJt2nHi9YBxYmosH+SZc82P9nksa1v8mE+DoCCCCAAAIIIIAAAggggAACCCCAAAIIeAp43Rqrley79m6OvGA2wvyK4FWdv61xduSdhk5QQ+ylly95/X8qvnBO1uevB0ZObN+U01sNSmbcIBOWuNbOoUp/1t8KBkQAAQQQQAABBBAIUoBAf5Ca9IUAAggggAACCCBQ0ALW2oqBq4yrvRaqIf7Dz9xY0BYs7g8CGuYvm7xKSs5floxFq/XrLxX0TxoCCCCAAAIIIIAAAggggAACCCCAAAIIIJCSgFexmXwIqWswferKhzzXrIcS9HBCJq0QqvMPhvg1vK/riULL9S0QVOmPwlvAHBBAAAEEEEAAAQTCEiDQH5Ys/SKAAAIIIIAAAggUlIDfMH9nxwY52bGhoNbOYpILaKi/ZPwyKZuyKtnDhPqTCfF1BBBAAAEEEEAAAQQQQAABBBBAAAEEEBgmkO/V+f2E+U8+tlFObN+Y8e5rFXet5u7U8uHgQ5JK9Bn7ZNLBoftule4DOzPpIqPPUqU/Iz4+jAACCCCAAAIIIBBhAQL9Ed4cpoYAAggggAACCCAQDYGBMH+b12x6Tx+U4+23iVbnp41cAQ32T7rkQdE/PRqh/pH7irByBBBAAAEEEEAAAQQQQAABBBBAAAEE0hLI5+r8GubXkL1XpXmtyq/V+YNolXWtjt0EOUYQ80zsw49TGOOm0meuDanSn8pu8SwCCCCAAAIIIIBAPgkQ6M+n3WKuCCCAAAIIIIAAAlkX8Kp6NDgZDfEffubGrM+NAaMpoGH+ssmrpOT8ZV4T1FD/cmNMSzRXwawQQAABBBBAAAEEEEAAAQQQQAABBBBAICoCXj+nDqqqfZhrnXzTJs8wf5BV370quB+8a7H0dnaEudS0+/Zzg0HanQf4wSgYUqU/wA2lKwQQQAABBBBAAIHICBDoj8xWMBEEEEAAAQQQQACBqAn4CfN3Hbu/vzI/DYGhAhrqLxm/TMqmrPKC0VD/140xDeghgAACCCCAAAIIIIAAAggggAACCCCAAAJuAtbae0TkFqevtzXOjjRcNsP8CuE2nlb/1+ryUWz5EObXgxAntm8K7BaFTPYhiVeLMWZhJv3zWQQQQAABBBBAAAEEciFAoD8X6oyJAAIIIIAAAgggEHkBa63+ckR/SeLaOjs2yMmODZFfCxPMnUD5lFWE+nPHz8gIIIAAAggggAACCCCAAAIIIIAAAgjkvYC1tkJE2pwWEvXq/OMWrJDy+Stc90AD9hq0D7JV1rU6dhfkLQBBzlf7SnboQZ/RQH3X3i3Sc/JQTm4Z6D6wM+hlZ9SfR5V+bsfNSJYPI4AAAggggAACCORKgEB/ruQZFwEEEEAAAQQQQCCyAn7C/FqVX6vz0xBIJuAj1K9d3EGl/mSSfB0BBBBAAAEEEEAAAQQQQAABBBBAAIGRJ5Cv1fmLp83tD6q7tTAq5k9Y0iAa9HZqUb3JIFmYP0qV8aP03ZekSv+9xpjlUZovc0EAAQQQQAABBBBAIJkAgf5kQnwdAQQQQAABBBBAYEQJWGurRWSb16IPP3OjdJ96fES5sNjMBErOXybjK+5M1gmh/mRCfB0BBBBAAAEEEEAAAQQQQAABBBBAAIERJmCt1er8WqX/rBZGID4o2iRha9Fq71oxP+g2deVDomPni1WyQw9Rv4Eh6P1LtT+PAxztxpjKVPvjeQQQQAABBBBAAAEEcilAoD+X+oyNAAIIIIAAAgggECkBwvyR2o6Cm0zR2KlywWW7vNalVwF/nUr9Bbf1LAgBBBBAAAEEEEAAAQQQQAABBBBAAIG0BLxukz1412LR6u1RbF5V58MK82tlfg14O7WoWrkdQNA1HN3SIHpog+YukOTgyEJjTAt+CCCAAAIIIIAAAgjkiwCB/nzZKeaJAAIIIIAAAgggEKpAsjB/7+mDcrz9Nirzh7oLhd+5hvonXfKg6J8uTUP9y/lFQ+G/C6wQAQQQQAABBBBAAAEEEEAAAQQQQACBZALW2ntE5JbE56JcnX/cghVSPn+F49L0AIKG68NobtXao2rldQCByvz+3xCPwyMtxpiF/nviSQQQQAABBBBAAAEEcitAoD+3/oyOAAIIIIAAAgggEAEBa61eV6zXFjv/koEwfwR2qXCm4DPUr9WDNNxPQwABBBBAAAEEEEAAAQQQQAABBBBAAIERKmCttU5Lj2r19uJpc0UD1m7t0H23ilboD6NV1rU6dhtVK7cgepiHHsJwz3WfHgcj2o0xlbmeH+MjgAACCCCAAAIIIOBXgEC/XymeQwABBBBAAAEEEChIAcL8BbmtkV8Uof7IbxETRAABBBBAAAEEEEAAAQQQQAABBBBAIKcC1lqtzK8V+oe1tsbZOZ2b2+Ae1dIlzKrzXtXuo2hVVDZFpq58yJExzEMPkXxpMpyUl6WIaOGclgyH4OMIIIAAAggggAACCGRFgEB/VpgZBAEEEEAAAQQQQCCKAgNhfv2FSLXb/A4/c6N0n3o8itNnTnkuoKH+Cy7b5bUKrdBPpf4832emjwACCCCAAAIIIIAAAggggAACCCCAQDoC1tptTj+77tq7WbTqfNSaV6heq/JrUD2sNmFJg+j4iS2qVuMWrJDy+SscOaJ4ACGsfQuqX4+DJC3GmIVBjUM/CCCAAAIIIIAAAgiEKUCgP0xd+kYAAQQQQAABBBCItIDbL0QGJ02Y33n7NIheMn6ZjC29WopLr3Hd497TB6X31RdE/zzd9YR0Hbs/0u9D0JMrn7JKyqas6l//y8fvl5MdG4YNoX6T3vRDr6G5FjjojaE/BBBAAAEEEEAAAQQQQAABBBBAAAEE8kDAWmudphnVCu6Vda2uqmGH1LXavVZqT2x68EFD/VFrbgcQwrzFIGoGQc6neNpc0VC/Q9OiOcup0h+kNn0hgAACCCCAAAIIhCVAoD8sWfpFAAEEEEAAAQQQiLQAYf7Ut2cwyK8h9XRaZ8cGx1B7On1F/TMa0k887KAHGo633zZs6iXnL5PxFXd6LYkqQlHfcOaHAAIIIIAAAggggAACCCCAAAIIIIBAgALW2ltERG+XHdbCDsenswy3gLr2lY1QvdthgoN3LZbezo50lhTqZ9wOIER1vqFiBNC5HuaYfPMmx0MdInKHMSZ6V1oEsG66QAABBBBAAAEEECgsAQL9hbWfrAYBBBBAAAEEEEDAh8CZwkb6w9vb3R7V0PVIqyafjM1HJflkXfR/XavVq2/3qcd9PZ+PDw1W5k+cu679pV/OcVyS22eGPMwvHfLxZWDOCCCAAAIIIIAAAggggAACCCCAAAIIpCFgrW0TkYrEj2q1eQ3IR6l5VEeX7gM7RW8UCLOVzLhB9EBBYsvG2Omuy+0AQhQPa6S7xmx/btyCFVI+f4XTsNyCm+3NYDwEEEAAYx0I2wAAIABJREFUAQQQQACBtAQI9KfFxocQQAABBBBAAAEE8lXAWlstItvc5j+SqsinsocXXLZLtEJ/EM0r2B5E/7nsI9nBhwM7J7pOL0mon6uBc7mxjI0AAggggAACCCCAAAIIIIAAAggggEAWBeyZqjROw0WxgvvkmzaJhvqdmob5NVgfZnO7HSCKhx/Uwe0ARJQPIIS5f0H1rVX69eYDl7bQGNMS1Fj0gwACCCCAAAIIIIBAGAIE+sNQpU8EEEAAAQQQQACBSApYa7WikVY2cmxaNf7wMzdGcu65nNSkN/1QNKgeZNMbELRSfyE1PfCgBx/cmp/DIj5C/fqLBw330xBAAAEEEEAAAQQQQAABBBBAAAEEEECgAAWstbeIyD2JS4ti4NurOn+2AvUa4tYwd2LTmwx0DlFrbjcKZMsrah5BzsfjcAk34AYJTV8IIIAAAggggAACoQgQ6A+FlU4RQAABBBBAAAEEoihgrdXK/Fqhf1gjzO+8Y8kqzmeyz3p4Qt0LpXkdfPD7fumhgPEVd3odoGgxxiwsFDPWgQACCCCAAAIIIIAAAggggAACCCCAAAJnC1hrNcyvof6z2snHNsqJ7RsjxeVVnb+tcXZW5lpZ1+o4ThRvM9CJEugP77UYt2CFlM9f4TQAP1cPj52eEUAAAQQQQAABBAISINAfECTdIIAAAggggAACCERb4MwNxQ0icrvTLHtPH5SXfjkn2gvI0ezcKsarWeehDaKV9t2ahtP1QEDZ5FWi/z2x+alYn6NlpzysV5g/1fdLrSZd8qCj2cDEqCaU8g7xAQQQQAABBBBAAAEEEEAAAQQQQAABBPJDwFqrt8zqbbNntUP33SpapT8qzas6f7YOH7iF46N4m8HgvrmFzrNlFpX3J4x5eLyT7caYyjDGpE8EEEAAAQQQQAABBIISINAflCT9IIAAAggggAACCERWwFqrVfm1Or9jK7RK8UFuhFaLLzl/2bAuUzFzq/Lvt2p9kOsJoy83o8GxUrEa/EySmxHaRWS5MaYljPXQJwIIIIAAAggggAACCCCAAAIIIIAAAgjkRsDrZ9nZqnjvd+UTljT0V5t3atmaq9scuvZulqNbtMZP9BqB/vD2pKhsikxd+ZDbAAv5mXp49vSMAAIIIIAAAgggkLkAgf7MDekBAQQQQAABBBBAIMIC1lqtZKQVjRxbIVWJD2MbLrhsl2OleL3RQCvP+2lacV77SWypVq73M1a2n0kSvJd0wvyDa3C7HWHg6xrq119A6J80BBBAAAEEEEAAAQQQQAABBBBAAAEEECgAAWvtLSJyT+JSohZQ9wpOZ7PSvIa3dS6JTcP8ahbF5narQNT2OIp2fuY0+aZNopX6HRo33/oB5BkEEEAAAQQQQACBnAkQ6M8ZPQMjgAACCCCAAAIIZEPAWquV+bVC/7BWKBXiw3ScNveIY/cHdk5Madig+klp0JAfThbmz/SwiB6E0Or/Oo5LazHGLAx5mXSPAAIIIIAAAggggAACCCCAAAIIIIAAAlkSsNZqmF9D/We1bIbk/SzVqzr/wbsWS29nh59uMn6msq7VsY9s3RCQzgI0bK6h88TWfWCnHLrv1nS65DNDBNxuQDjzeyJ+ns6bggACCCCAAAIIIBBpAQL9kd4eJocAAggggAACCCCQiYBbNSPtsxCqw2di4/ezQQXxg+rH77zDfs7t1oHBcYM6LKLjTLrkQcdbEgbGWm6MuTfs9dI/AggggAACCCCAAAIIIIAAAggggAACuRaora39qIi8Mx6PP7V169b6XM8njPGttXrbrN46e1bToLcGvqPS3Crja5C/a++WrEyzqGyyaLX7xBbmHHpOHsq48r/b7QY6bz0MQctMwO3AxJmDMu3GmMrMeufTCCCAAAIIIIAAAgiEJ0CgPzxbekYAAQQQQAABBBDIsYC11rpN4fAzN4qGrmneAkEF8YPqJyr7NelNP3StnB/0YZEkNwG0i8hCY4z+SUMAAQQQQAABBBBAAAEEEEAAAQQQQKAgBWpqar4jIh8YsrhHuru7393S0tJdKAv2KlATpYrzGqLXCv0jtXXt3SxHt6S/fgL94b45br4Do+rP0lvCnQG9I4AAAggggAACCCCQngCB/vTc+BQCCCCAAAIIIIBAxAWstdvOXKFa7TTNzo4NcrJjQ8RXEI3pBRXED6qfKKh4hfl1fmEcFimfskrKpqxyW/69xpjlUbBhDggggAACCCCAAAIIIIAAAggggAACCAQtUFNT814R+X5iv8aYH7/yyis3FEqo3y3Qn2mAPOj90DC/U2X8oMeJcn+Z3pgw+aZNopXkE1um/UbZLJtzc/MVkTuMMemfxsjmIhgLAQQQQAABBBBAYMQJEOgfcVvOghFAAAEEEEAAgcIXsNZqkF8D/cOaVuXXwDXNn0BQQfyg+vE36/CeShKsDyXMr6spGjtVxlfc6XorwECVfioLhbf19IwAAggggAACCCCAAAIIIIAAAgggkCOB2traf7LW3uE0fCGF+q2194jILYnr1GrwGuqPSpu68iHRKugjuZ18bKOc2L4xbYJxC1ZI+fwVwz7ffWCnaKiflpmAm++ZIlAtxpiFmfXOpxFAAAEEEEAAAQQQCEeAQH84rvSKAAIIIIAAAgggkEMBr+r8YVRPD3OpGuQuLr1GisZMlbGlV0vv6YNyuuuJ/j/1cELYLaggflD9hL1er/51H7Q6v1s73n6bdB27P7Qp6rtwwWW73PpvN8ZUhjY4HSOAAAIIIIAAAggggAACCCCAAAIIIJAjgeuvv/7qWCzm9cPQ5ubm5tocTS+wYa21bSJSkdjhwbsWS29nR2DjZNKRVubXCv0jvWVaSV+r82sV+cSm+6z7TctMwM33zIEZfo6eGa20N86qjVv5noi8wb0rc3dVfevfZDgUH0cAAQQQQAABBEacAIH+EbflLBgBBBBAAAEEEChsAbdriXXVGrbW0HW+tGTV4DXUr+sJM9gfVBA/qH5ytXfJwvzZuvkhyTvBdcG5ekEYFwEEEEAAAQQQQAABBBBAAAEEEEAgVIHa2to6a+06j0HyPtRvrbVO62trnB2qbSqda5hfQ/0juQVRRV9vONCbDpya3sagtzLQ0hfw8jXGkJNKn5ZAfwZ2fBQBBBBAAAEEEEgmwD+oJhPi6wgggAACCCCAAAJ5JeD2Sw9dxIGdE/NiLVqJfdIlD4r+6ad1dmyQkx0b/Dya8jNBBfGD6iflBQTwgWT7ka0wvy4lyVzaRWShMUb/pCGAAAIIIIAAAggggAACCCCAAAIIIFBQAosWLfr/jDF/67Go5tLS0nc/8MADr+bbwq211SKyLXHeUavYriF0DUsnNg2h93Yeyip7+fwVjuOdfGxjaPN45cAu0UB/EE0r9Gsleac910B/UOMEMdd87MPNd+Bn6C35uKYozJkK/VHYBeaAAAIIIIAAAoUqQKC/UHeWdSGAAAIIIIAAAiNQwFqrv/DQX3wMa4efuTHUSvZBcSerBO82jlbrf+mXc4Kaxuv9BBXED6qfwBfoo8NJb/qh6L44tbDcvaZVcv4yGV9xp9sj9xpjlvtYFo8ggAACCCCAAAIIIIAAAggggAACCCCQdwKFGup3u3k2atXaK+taHd+Zg3ctFj18kK2mQXgNbCe2IKrnZ2sNXlXk82kd2fJKdRwC/amK+XueQL8/J55CAAEEEEAAAQTSESDQn44an0EAAQQQQAABBBCInIBbBSOdaDYrqGcCk26Yf3DMMMLlQQXxg+onE990PusV5tf+cnVQJMm8tEo/FYbS2XA+gwACCCCAAAIIIIAAAggggAACCCAQeYFFixbdbYz5qMdEm7u7u5e0tLT0Rn4xAxO01jaIyO2J841SoL9kxg0yYYlO8+yWi/C521yi5OXn3VNPXYtT05sGTmwP77YBP/PL52fGLVghLrc43GGMGf4i5/Niszh3Av1ZxGYoBBBAAAEEEBhxAgT6R9yWs2AEEEAAAQQQQKAwBfK9On+mYf7BXQ061B9UED+ofrL59pZPWSVlU1a5DpmrML9OqGjsVLngsl1uc2s3xlRm04qxEEAAAQQQQAABBBBAAAEEEEAAAQQQyKaAj1D/5u7u7vflS6jfWnuPiNySaHh0S4NoSD0KzS18nosQvVtYO2oheK3CX3r5Eim+0Pl23aLyKaLPODW98aD3ZPZuPQjiHdM5n9i+Kau3NbjN2+3Qx5lbnluMMQuDWO9I7INA/0jcddaMAAIIIIAAAtkSINCfLWnGQQABBBBAAAEEEAhNwO06Yh2ws2ODnOzYENrYQXTsJ8yv6+g6fn//cJMuebA/0O3WMg31a98l45f1d+8WaD+wc2JKS3cL9Hcdu19Odz3Rf4uCzjsqLdmeROG9SnLggCr9UXmZmAcCCCCAAAIIIIAAAggggAACCCCAQCgCixYt+ndjzF95dJ43oX5rbZuIVCSu5dB9t4pWwI9Cm7ryIcfweS4OHbgdLsjFXLz2xs0sCvsZ1hw01H/wrsVhde+73+Jpc2XyTZucnqcgjm/F4Q8S6M8Aj48igAACCCCAAAJJBAj084oggAACCCCAAAII5L2AW3X+TIPt2YBJFhzXOSRWgh8M3HtVj09l7dpf0ZgLpbj0ajl3/DLPwwKDJkEF+oca65w12K8Bfw3656olqX7fP0fdk1w3nafH4Q6qDOV6gxgfAQQQQAABBBBAAAEEEEAAAQQQQCBsAVNTU/NNEfmQx0B5Eeq31lqnNWgwWgPSUWiVda2O08jFHN2C8lE6AOFRIT4K2xnqHKKwD3rzgb4nDo1Afwa7T6A/Azw+igACCCCAAAIIJBEg0M8rggACCCCAAAIIIJDXAtbaahHZ5rSI4+235TQYngw2nTD/YJ9+Qv0ailcDt6Z9lE1eJSXnv1aNP5UWRqB/6PiD4f6Xj3+nP0CfzTbpTT8U3RunFpUw/+DcdO/GV9zpxkOV/my+OIyFAAIIIIAAAggggAACCCCAAAIIIJB1gYaGhtjPf/7zbyQL9ZeWlr73gQce6Mv6BH0O6Bbob2uc7bOHcB/zCqfnYo5ugf5cHC5wkx+3YIWUz18R7sZEtPeo3JTgdghFRCqNMe0R5Yv0tAj0R3p7mBwCCCCAAAII5LkAgf4830CmjwACCCCAAAIIjHQBt+r86pJq6DyblpmE+QfnmU6of/AzfivxO5kkOyjg9BmvkHwydw33v3z8fjnZsSHZoxl/3WueOo/Dz75H9M+oNKr0R2UnmAcCCCCAAAIIIIAAAggggAACCCCAQK4EBkL93xGR93vM4XulpaXLohjqt9beIiL3JM69+8BO0UrnUWhugf6uvZtFw9vZbm5B7VwcLnBbu0eF+GxzZX28qBysmHzTJimeNtdp/RTDSfOtINCfJhwfQwABBBBAAAEEfAgQ6PeBxCMIIIAAAggggAAC0RTI1+r8QYT5B3fEb6i/89AGKRm/TMqmrMp4Mw8/c2PKVfN1nhdctiujscOu2l8+ZZWnTzrrzmjBPj9MlX6fUDyGAAIIIIAAAggggAACCCCAAAIIIFCwAkuXLh116tSpH4jIDR6LjGSo3y3Qn6uwvJPfhCUNoqH+xHbysY1yYvvGrL9X+RDoV5SRVqW/t7NDTmzfJPruRqF5BPqXG2PujcIc820OUQ/0Wyvmhc/Nq4zHexbE4+ZPxMiMQWMjcsRa+UXcxre/GB/3zMKGlt5s+e/73JwLY319b7PWVFuRiTquzscY22Klt6mq7unDQc7lxfVXjD8d77neGHuNtaaqv28rnWLML2Im3lKxes9TxogNcswo9/X07W8uObdozFwbk3k2bmaLkbKBPei1IruNmJ1jYkVPvHH1k8fDWEfU9uP191Fk7uvvx2vvyF4x8tTY2OhHwrIIw5c+EUAAgUISINBfSLvJWhBAAAEEEEAAgREmkI/V+YMM8w9ut59Qf6avRhBV8nWeuv5zx3+w/89Mms5HDynobQFBtGT7EtUwv66dKv1BvAH0gQACCCCAAAIIIIAAAggggAACCCCQ7wLV1dVFxcXF38+3UL+1Vkvc357on6uwvNN74Bbo1+r8uQhv50ugv//nt2VT+kmLyl/7M1k7Z9ocKZ+/Itlj/TcjaIA+Sk1vlYhS8zhQcYcxJvtXS0QJJ825RDXQ//y6mVfHJLZaxL5NRM7xsbzTIrJdYmZt5Wdaf+Y33L5v7ayPGiN3u/dvN1XV7+n/BtbDBe2Nsz9gxa4TkemvZfgdmwbr9xkx9RV1rd/1O5fEnnS8fetmLzTGbjAiM0Uk5uFwVIx8/kBP2Zf1YEPbulm3WZEvuz1vrXxs+prd/5r49f3rZn9VxH7Maxwbi187ffVTzybbkyD70rGeu/3K82KjX/2YEdGrbio8/AenZq1IR0xkU1Hvq3dNbfjVb5PN2evrudgPr/k83zBjYmx07J/Emg+JSHmStfVbGGO/bHrKv1LZ0NKdiQWfRQABBBDwL0Cg378VTyKAAAIIIIAAAghESMCrOn9nxwY52bEhQrP9w1S0Sr0GsN1ausHxoEP9gwH+7lNPpFyN3w+8zrdozIVSXHq1jC29Ou2Avwb6j7ff5mdI12eShfmj/D4NLooq/Rm9AnwYAQQQQAABBBBAAAEEEEAAAQQQQKBABAZC/VtEpMZjSZGq1J8Pgf6pKx96PZg+1PXgXYuzHirXgLzOJ7FpuF3nUwhNb0PQQxReTdfbtXdLTm5IyBdjAv3B71TUAv3P/fPlbxllYv8mRq7yEdh2ArFi5efxIvOXF32m9flkYskD/fJoVf3utz//2dkXxXrtN1KcV1xEvmZ6yz6eaoD6YMNb/qhn9Jh7xMqSFB32xkeZ98X65O+8gvn5FOjf1lBdVDG685PWSr2IlCTbU5evd4nYOyrr9vxLOgcscrUfTmvRgw2jxpxeL9b8LxEZm4bHITHmHytXt34rHYs0xuMjCCCAwIgWINA/orefxSOAAAIIIIAAAvkrYK29R0RucVrBgZ39t1VGrk160w89g+vphvkHF5pJqH8wwK995eIwxGD1/rElV4uG01NpmbjpuHrIwq11n3pctP+otyTraDHGLIz6GpgfAggggAACCCCAAAIIIIAAAggggAACQQgsXbp0zKlTp5rOVF/WSs1u7XtXXXXVBxsaGjRAmdPm9rPuXFW/d8Jwq4hPoD+8V8ft4ELiiBrsP/TNW7N+sCK8lQfXs8fBiHuNMcuDG2nk9BSVQL9WP9/fOPOjRoxW93pDADtwVGz8pqo1Tz3i1ZefQL+N28+YUeZBseLvWo6zB7Ri7N2Vq/d83G94Wg8PmD77IyPy5nQcrMivjZVOMfJnbp/Pl0D/wXWXX/CqxL5rRK5OxyLhM1asfcD0lX84lQMWudyPxDX3Hyzps3pz0YwMPeJi7L8e6Cn/W73RIcO++DgCCCCAgIcAgX5eDwQQQAABBBBAAIG8E7DW6tWIbU4Tj2o19WTB8UxC6UMddJyyyat8h+IHg/y5CPG7vXiD4f5zx3/QV+X+TPbc65CF2rz0yzl58/3hUaW/XUSWG2Na8mYxTBQBBBBAAAEEEEAAAQQQQAABBBBAAIEMBKqrq4uLi4v/M0mo/1tXXXXVX+Y61B/1QL9XsLytcXYGu5TeR0dChf5BGV3r5Js3Od6OMFSPav3O7xKB/vS+x7w+FYVAv4b52xtnrbHSX4F9dGCrNNIhYmqr6lr3uvXpI9D/24EK+eMymFe3GPPhqrrW7ybrY3/jpZPEjtZDCJkGtj2HyodAf6ZBeheAlA5Y5Ho/hq5hf+PsGRK3W8TIhcneI59fT8nCZ588hgACCCCQIECgn1cCAQQQQAABBBBAIO8E8rE6v0fYur8CvFaCD6ppIH58xZ2eYXgNwXcdv180tB7l5ueAwvH226Tr2P0pLyPsGxNSnlCGH0hyaISKQxn68nEEEEAAAQQQQAABBBBAAAEEEEAAgfwSGAj1/1hErvWYec5D/VEP9BdPmyuTb9o0jLD7wE45dN+tWX8pojafsAE01F96+RIpn78i6VAa7NebHXRvaCJu74qIcKttmi9IFAL9+9fOukGMfDugyvyJEnvGxEa//Y2rnzzuROQj0J+m7LCPPdnXM+YdF9/xi9+5ddh/sGH9rO9ZK+8NalCPsT42fc3uf038+v51s78qYj/mMf5RG4tfO331U88mm2MmfbU1VBfbos7NIvKOZOOk8fUeK/Zvp9fvudvrs1HYj8H5hXiwoMdYu6pyzZ4vp+HIRxBAAAEEfAgQ6PeBxCMIIIAAAggggAAC0RKw1mp1fq3Sf1bTULeGu6PYNGCvof5szVnD3SXjl0nZlFWvDxnFavx+92pwPeeOXyb63webHoTQAxGptvIpq86ySfx80IcsUp1fus+7vWci0m6MqUy3Xz6HAAIIIIAAAggggAACCCCAAAII5EKgtrb2PBG5ylo7RUQmD/znjxP++7m5mBtjFpTAD2Kx2N88/PDD/5OLVVlrt50JGFcnjq1h+SgEs6MWoI/afLL1zui6JyxpSFqtX+fTtXeznNi+STTgP5Ibgf7gdz/Xgf4X118x/tV4b4uIvTTJ6npEZLcYu8Nac9yIXCmv/ac8yeesEfPpyvrWLzg9l8VA/+9jRt5fUbe7yW2++xtnf0Cs/bqIFAe/02f3GPUK/W3rZt0WF/kXI1KUxOKQGNlhxf7cWPMmETNHxL5ZRGJJPvesmJ4FVXVPH47yfujc9GBBW+MsfS9uDuW9sPJiTMz1FWtafxNK/3SKAAIIjHABAv0j/AVg+QgggAACCCCAQL4JWGtvEZF7nOb90i/nRLbivFs1+HSry/vdt8EgfPepJwK9BcDv+EE/p+spGnNhf6hfDyikc7NBcek1ovvh1vT2gpMdG4Keelb6S1Klf6ExpiUrE2EQBBBAAAEEEEAAAQQQQAABBBBAIE2Bd77znZf19fXVGmMWi8j8NLvhYwikKnB/c3Pzn6f6oSCej3qgv2TGDf1B8sSmoXGtBp/tFrX5ZHP9qVbr79q7RU5s35jNKUZqLAL9wW9HrgP9+xpn/ZVY2egV3LYiv47H4x+4+J+e+tVQgeduv/K8UUWv/rsYeZ+IeOXldv6+5/TCS+/4dVeiYAqBfisiO+JiPtfd0/1j7evp299cck7R2KuMkUYRmZdkDvrl9VX1rXVOu9i/ltGv6g00VyTZZZ3HU2Kl0fSVPVTZ0NLdfyjC9l4n1n5GRC5PPo/+kHhkK/S/ZtGjhzxmeVj0WJHPvtBbtnZhQ0vv0Of2rZ292Bj7NRGZ4PZ5K9JrjPx1Vd3ub0R5P3Ru/r5Hpf+9MNZ8RvrOa9H3Qt/PNxQVf1iM/aSIeBYIs2LunV7fujz4v2HoEQEEEECAQD/vAAIIIIAAAggggEBeCbhdPxzl6vwK7Bboz+fweF69OAOTTRJ47z8gkE7F/yhZuL1rXCMcpV1iLggggAACCCCAAAIIIIAAAgggMCiwdOnSczo7O68zxrwzFou9y1p7IToI5EAgXlpaWvLAAw+8ku2x3W6kPXjX4khUWI9agD5q88n2+6LjjVuwQsrnr/A1tFbpP/TNWyPxLvmacIAP6QGIqSsfcuqRG23TdPYXFjZ3V9W3/k2aQ3h+bN+6mT8wYryubf6tjdua6f+0Z4dTRz6D8L+Nmdg7Kup2tSb24TPQ33PmwMG6irrda43pD06f1forqK+f+RWx5mNJwvSPVtXvfrvTOtrWznyPNebbSarzWyuy8YXeso8nhti1z9cquc/8pB4cEJHRXvBRDvTvWzfnWiNx/UYv81jDNyvrdn/YaT/0M23rZn7Yivk3Twdr76tas8ex6n1U9uO5Oy8aO6qzdKsYeauHhed7MfA98h0RqXHtw8qLfRKrvnjNrn1hfJ/TJwIIIDCSBQj0j+TdZ+0IIIAAAggggEAeClirP2cY3sKudJ8pVfmUVVI2ZdWwbrTKvN4sQMuOgEfYvSDC/KpYcv4yGV9xpxMov6TIzmvGKAgggAACCCCAAAIIIIAAAggg4FNg0aJF/yginzHGlPv8CI8hEJqAMWZiU1PT0dAGcOmYQH9q4gT6X/OiWn/y94ZAf3KjVJ/IZaD/wGcvG9fXV6S3EM9wm7cVu62qbs91bsFt/dy+xpmfMbY/xO7WXhWxN1XV73kg8QEfgX4rxt5duXrPx73m8NzaOdNHSbxFjLzRfRrm6TGxouo3rn7yeOIz+9fO/KYYc5PX/lmRplhv2Xu1+rqrl8/DBVEO9O9fO/MjYoxeReKWgXzFWvOB6WtaHU/3qM0Lt8+a0jNathuR6a6mVh7vKzt13cW3PX86qvvRtnZmtTWyWcSUur8b9memt/wdXu/Fgc/Oq+rr7d0mRtwO2Voj5tOV9a1fSPXvEJ5HAAEEEPAWINDPG4IAAggggAACCCCQNwLW2ltE5B6nCR/YOTHS6yguvaa/Sr9Ti/rtApGGTWFyXmH+QjpYkeQWgoXGGP2BNw0BBBBAAAEEEEAAAQQQQAABBBDImUBNTY1W190gXsGpnM2OgUeowObm5uZ352LtBPpTUyfQf7aXeoxbcGt/wD9Z02r9XXu3yIntmn0t/EagP/g9zmWgX6uPx35X+l4RM8ltZcba/VVrdm/2WrmfNbgF2H0E+o/FrFlQsab1N15z0Or4+xtnPmrELPR47qCIzK+q331g6DO+wucinjcVDO0vE4/962Z/VcTqTQNu7aiNxa+dvvqpZ5O9jen21bZ+zp/E49a1mryx0jPa9D04tf6pl7zmsH/drJ+IyHXuzzgfsIjUfqyd/QUxdnh1uT8sqttY++eVa/Y8mHQ/kvf148q63Yu8Dq4kG4OvI4AAAggMFyDQz1uBAAIIIIAAAgggkDcC1tptIlKdOOF8CMRryHrSJQ+K/unU8mENefOiOExUK9Zr5Xq3dviZG/sr9BdK8zi80GKM5w+IC4WAdSCAAAIIIIAAAggggAACCCCAQAQF3vnOd86Mx+NfEpG3RnCH58yHAAAgAElEQVR6TGnkCjzZ09Nzw6OPPno4FwRut9K2Nc7OxXSGjTluwQopn79i2P9+8rGNOQmGR20+UdikVKr163xztXe5sKqsa3Uc1hhDXiqNDfET/hYxd1fVt/5NGt1n5SN+1pBBoD/0APu+dXOuNRLXavNlHmA/qqzbfaOfsHUmHumG8J3mHWRf6bxI6Qb6o7IfT9/+5pI3jB6rv0ef675+s7uvZ3T1xXf84nfJjPatnfV2Y0Qr1ZU4PWvPXHYxukcWXHjH7o5kffF1BBBAAAH/AvwDqn8rnkQAAQQQQAABBBDIsYDbLzbyJYztVaVfaQn1h/OCJXPPl/cnFR2PNbeLyHKq9KeiybMIIIAAAggggAACCCCAAAIIIBCEQG1t7aestZ9Loy9NYz5srf0fY8xxa+2xWCx2vKen53hvb++RlpaW7jT65CMjRKCmpkZDj+/yWO5OY8x1TU1NScNtYZER6E9NlkC/u5cG+ycsaZDiaR55zoGPj5Rq/QT6U/v+Sva0n/A3gf5wK9LvXzvzI2KMXrPhlvmzVuzK6fV77k62n/p1P3vqdsAhyBB+kH35WXfiM+kG+qOyH8+tnTN9lIn/TET+2H39dlNV/Z7hJ/QcPrBv/eWXmHhM+5vg0t9vYyb2joq6Xc6nptLZBD6DAAIIIOD6f+7QIIAAAggggAACCCAQKQFr7S0ico/TpA7snBipuXpNpnzKKimb4n7bIaH+YLcyWZi/s2ODnOzQ290LqyW5EeKOM8WHGgprxawGAQQQQAABBBBAAAEEEEAAAQSiKlBbWzvWWvsfIvLeFOb4pIh8r7e39zs/+clPXkjhczyKQL+AvncissVa+w4Pkh3d3d1va2lp6colm7W2TUQqEudw8K7FoqHrXLeoBeijNp9c70/i+FTrP1uEQH+wb6if8DeB/nAD/fsaZ3/JWPsJj51NKWjtZ08J9Ku2eXpMrKj6jaufPD7UPir7kck+Or1Lz62fNWFUXP5LRP7U5V17xVrzgelrWvXgJA0BBBBAICABKvQHBEk3CCCAAAIIIIAAAuEKuP1SI98C8Bq0Hl9xp2jQ3K3l25rC3fn0e1frCy7b5dpB96nHRavzF2rzODzSboypLNR1sy4EEEAAAQQQQAABBBBAAAEEEIiOwKJFiyYbY7acCVbP8TGr/xGRLxpjvt3U1PSij+d5BAFXgZqamh+LyNs9iH7e3d39jlyH+XV+UQ/0l8y4ob/qe2Lr2rtZjm7Jft2QqM0nqt+GqQT79eDIoW/eGokDJEF6qsHUlY5ZU35Gnia0n9BwLgL92xqqiy4sOnWVMX3LJC5zxZgqEXmDiJybzlLdAuz71s76qDHiVfn+qI2FG+jfv27mRhFzq8e6DorI/Kr63Qf8rN3PnuZroH9/46WTbHz0e01MasTKjDP/nHmeiJSLSMyPzdnPOAf6o7Ifyd5NK9JrRHZakRN+1m5Eis7ckHWFiJS5Pe/2Xvjpn2cQQAABBJwFCPTzZiCAAAIIIIAAAgjkhYDbtcMv/XKO9J7Wn03lTyPUn529mvSmH7oenNB3Rt+dQm5JDjQsNMa0FPL6WRsCCCCAAAIIIIAAAggggAACCORW4Prrr58Ti8WaRGRCkplopdPPG2PubGpqOp3bWTN6vgssXbr0nFOnTj0sItUea4lEZf7B+RHoT+2tI9CfmlfxtLn9BzI03O7VNNTftXeLnNi+MbUBIvw0gf7gN8dP+Dubgf72f758Vl8s1mhE3iYiejNLIC3agf5ZPxGR69wX6hw8d3vez57mU6C/raG62I4++XFrzSeMiP7FF1A20i3QH439SBboD+QbI6ETAv1hqNInAgiMdIGA/k9rpDOyfgQQQAABBBBAAIEwBay1t4jIPYlj5HOFdUL9Yb4xIl5hfh1ZK/Pr+1PozcPhDmNM9stnFTo460MAAQQQQAABBBBAAAEEEEAAgX6BRYsW3WyM+b8iMsaD5JRW5O/u7v4/UaiSztblv8BAmF+Djld7rCZSYX6dp7V2m9MBhEP33SrdB3bmfGM0ED75pk3D5qFz0zlmu0VtPtlefzrjpVKt/+RjGwsm1O/2rpz5fmsxxixMx3Kkf8ZP+Dsbgf7nbr/yvFGjX9W/mJamV23deycJ9J/tky+B/n1rZy82xup7MTn479VoB/r3r5vdKGJXB79u9x4J9GdTm7EQQGCkCBDoHyk7zToRQAABBBBAAIE8FrDWaphfQ/1ntc6ODXKyY0PersxPqD+fDy3kamPKp6ySsimrXIcfKWF+BfCw4BcWuXpBGRcBBBBAAAEEEEAAAQQQQACBAheoqalZKyL1SZa52xhzQ1NT04sFzsHysiRQXV1dUlxcvDVJmP9n3d3dtVE7QEKgP7WXhEB/al5Dn9Zg/+SbN/mq1n/om7eKVu3P50agP/jdi0Kg/+C6yy/okdhDIjIz+BW+1iOB/rNlox7ot1bM/sZZf2dE1gd5U8PZCpEP9H9VxH4srO8Jp34J9GdTm7EQQGCkCBDoHyk7zToRQAABBBBAAIE8FnC7crgQgtl+Qv29pw/KS7+ck8c7mL2pF5de01+d360db79Nuo7dn70J5XgkD492Y0xljqfH8AgggAACCCCAAAIIIIAAAgggUGACixYtWm6M+ZrXsqy134nFYh9uamo6XWDLZzk5EqitrT3PWquV+ed5TOGJ0tLStz/wwAOv5GiarsMS6E9tRwj0p+aV+LTfav0a5s/3UH/JjBtkwhLHi2rvNcYsz0xyZH7aV6Df2vuq1uy5OQyhgcr8PxaRK3z2/7KI/D7h2dEiUiYirpk5Av1ni0U90N+2buaHrZh/ExHd22QtLiInRaQv4cHzvA8DRD7QT4X+ZDvP1xFAAIE8ECDQnwebxBQRQAABBBBAAIGRLGCtrRYRvXJ4WDuwc2JB0Giov2T8Ms+q8lTqT77VycL8I9FQ360LLtvlhrfQGNOSXJYnEEAAAQQQQAABBBBAAAEEEEAAgeQCtbW1b7XWPioio1ye1uDUZ5qbm/P3ys3kDDyRZQEN88fj8f8yxnhVao5smF+53G6oPbqlQbr2bs6y6PDhNAA+daUWwz67aeD74F2Lsz6/qM3HC2AwPF98YfQK9hSVT/FVqb/3pP8q/fpOnNi+KTKV/Qn0B//t6SvQL/JoVf3utwc/ukjb2lnrrZFPe4Xxz/yzxmkj8q1eG1t/8Zpd+xLn4WcN0Q70z9woYm5187Ui+0b3yIIL79jt65s3E4/962Ynqwp/1Mbi105f/dSzyd6HdPs68Nl5VX29vdvEyIVJxnherHzG9JU9VNnQ0p347P51s/Rg4HXufbgF+qOxH/vWzvqoMXJ3Mucgv06F/iA16QsBBBB4TYBAP28CAggggAACCCCAQKQFrLW3iMg9iZPUKutabb1Qmp9QfyHcSBDWfqnfpEseFP3TqY3EMP+gg95YoIcdHNodxhjH8kRh7RP9IoAAAggggAACCCCAAAIIIIBAYQrU1NRUiMhTIqLVTYc1a+3JWCz2vqampp8WpgCryoXAu971rnG9vb0/zecwv7pFPdCvc6ysa3Xc4rbG2Vnf+nwK9OtBCJ3vSGq5OujhZEygP/g3z0/4W0IK9O9vvHSS2NHbReQSj5UdFRu/qWrNU4+4PeNnDVEO9O9rnP0lY+0nPAx+GzOxd1TU7XL+izvhg5l4pBvCd5p7un21rZv9j1bs5zwykFasfcD0lX/YKcg/OJd0A/1R2Y/9jbP+0lr5dyNS5PjP4iK9xshfV9Xt/kbwfzPQIwIIIIBAUAIE+oOSpB8EEEAAAQQQQACBUATcfpnR2bFBTnYUVjGvZKF+PcCgBxlowwU8QuvSe/qgvPTL6FVAytY+lk9Z5Xb7Q4sxZmG25sE4CCCAAAIIIIAAAggggAACCCBQmAJvf/vby4qKinaKyEUuK3wmHo/XPvLII22FKcCqciFQW1s7QUR+aq291GP8baNHj168ZcuW3+dijn7HtNZq0Y3bE58/+dhGObF9o99uQn1u8k2bpHja3GFjHLrvVuk+oN/+2Wv5Euj3CJNnDytHI+XivXBa6rgFK6R8/gqnL1HsJs13w0/4O7RA/7qZS0XMfSIyxmX6VsTWV9XvWe+1PD9riHKgf//amR8RY/T/HBwzfzbF4HYmHumG8J32J52+nrvzorGjOksfFSOOVa0Gxnk+LkVvu6h+x0Gv9yLdQH9U9mPfujnXGonrdTplbuu0Yu6dXt+6PM1vfz6GAAIIIJAFAQL9WUBmCAQQQAABBBBAAIH0Bay1+os+rfB1VivUavUl5y+T8RV3OoJpKF3D6bSzBbzC/Ppkob4rft8Drc6vRg6t3RhT6bcfnkMAAQQQQAABBBBAAAEEEEAAAQQSBZYuXTrq1KlTj4rIW110jhljZjU1Nb2IHgJBCSxZsuT8np6en4nImzz61GIWNU1NTaeDGjesfgj0pyabL4F+jzB5agvOw6ePbmmQrr2bcz5zAv3Bb4Gf8Hd4gf7ZjSJ2tceqjsWsWVCxpvU3Xiv3s4YoB/r9BLfF2vuq1uy52c8bkIlHOiF8tzml09f+dbOmichjIuJ8fXf/YHZTVf0ex5M9Q+eSbqA/Kvvx4vorxr8a720R8Tzo+KyYngVVdU8f9vNu8AwCCCCAQPYFCPRn35wREUAAAQTSFHj+qUkTi3r6bpC4uVKMvNmKjB7o6oQR87Sx8ZZz3mC2Tbz0aJffIfa3Tp42qrfnejEy24r5Eyty7h8+aw4Zkeetkcf6RpsnLrr88BG//fIcAggEI2CtvUVE7nHq7cDOicEMErFeNMyvof6RtOZMtsCj+nx/tyM9zK8GevPDBZftcmNeaIxpyWQP+CwCCCCAAAIIIIAAAggggAACCIxcgUWLFn3FGLPSRaAnFotd/fDDD2e3fPfI3Y4RsfLrrrtu0ujRo/+rUML8umluPwfXyvda6TwKzS0YnatbBCrrWh1Z2hpnR4Grfw5uBw8iM8EQJ3LwrsXS29kR4gj+up6wpEH0pgSHttwYc6+/XnhqqICf8HeIgf6vitiPeezIb/pi8taLV+8+6rVrftYQ5UC/z+D2objpu/6iur1PJ3uDQ/boslZunL5m90+SzSOdQP++9ZdfYuIxPeCnt/Y4NiPyicr63c6V1IZ8It1Af6T2Y93se4z0/27drfm6xSLxw9aK2b9u9rtifef9pLKhpTvZXvJ1BBBAAIH0BQj0p2/HJxFAAAEEsiRwYOeEpTYunxIjl+vPv7yHNV+smHfkk57/kr5r/J8aG/tHa2WJiPyR23V0CX3ErchxI3avFXmob8yo/8i3gH/7rvF/KvHYTSJy3sDadr/hHPluKgcgsrTlDIPA6wJuv8joOna/HG+/rSClps11Pjuk69V10/4g4FF5vv+hzo4NcrJjA2Qi/RX61cuhcbUwbwgCCCCAAAIIIIAAAggggAACCKQlUFNTc+1AVVTHz1trP7R169b/SKtzPoSAg8DixYsv6O3t3S4iVR5AeVOZf3AN1trqM7dcbEtckwaiNRgdheYW6M/VoYN8CPTrvo20Kv36zp7YvikS1fnVf+rKh/oPVjg0Ct2k+ReLn/B3DgP9vir071838x+smM8aj9xBlAP9unX7kge39bFvVtbt/rAxYt22W4PabetnfkWs0YMSrhlCN4/9a2d+RIzZ6Jm3sGZD1ZrWf/R65Z5fN29qTHp/KiIXeTx31Mbi105f/dSzg8/4CfT7qdC/v/HSSdaO/qkRebP7+ObpMbGi6jeufvJ44jNR2Y+2tTPfY435togUu6/DnhKJfaiqvnWLn78G+t+RdbM/L8Z+Qqx90PSVf5hQvx85nkEAAQTSEyDQn54bn0IAAQQQyIJA+y8mVUosfreIXC8iMX9Dugf6jzw9oeTl38u/GyPvFpGx/vpz/dfbA8YWvWvaFf/zq8z6Cf/TdpsUHSiZ8E0ReZ/84VaDwYFfNHH70WlXHnso/JkwAgKpC1hrtTr/sEoChRpu18r8WqHfqb30yznSe/pg6ogF+okkVeel+9Tj/dX5/TTtq2T8Muk+9UT/5wqxedxkoL/gXFhoa66pqfmsMebSeDz+o61bt/7fQlsf60EAAQQQQAABBBBAAAEEEEAgCgI1NTU7RGSu01yMMV9oamr6VBTmyRwKQ2AgzK8/vJvmtiJjzI9FZElTU9PpfFq1tbZCRNoS5xylQH/xtLky+aZNw1hzNUe3oHZUKsMPhRoMlBeVOwbLI/mqjpt/q+ieO7WuvZvl1F7nXyvqAY8oNbeDHyJSaYxpj9Jc82UuEQ/0J60+/vy62TfGJP51EVPqZR71QH/b2pnV1sjmJOvoEWu+VFnf+imnUL8GtdsbZ62xIvUOGYKzeFw91s251khc/0Ioc/U00iFiaqvqWvc6PXNw3eUX9EhM+5iZ5PsgzUC/PB+XorddVL/D8Zesz91+5XmjRr/6HRGp8R7fPdAflf147s6Lxo7qLN0qRt6axLJTjFlZVdd6n9dzzzfMmBgrGqW/Y9PThZoxtWLs3ZWr93zc66BIvvx9xjwRQACBKAoQ6I/irjAnBBBAIIsCbU9O+IQx8vnMA+6pTNpfFX3pi317oCp/Cp07992+8/zZYuUbIuYtKXTm9ejeaV1H55iF0htQf6F1075j4hdF7Mc9bjdoE2PfXzH3mPP9pKHNjI4RSC5grdVfYugvM85qhRpuv+CyXaLh8sRWyDcSJH8LnJ/wqDjff/BB3xE/LbGfVA4C+Ok/Ks943GbQboypjMo8M51HdXV1cXFxsVYVefuQvu5vbm7+80z75vMIIIAAAggggAACCCCAAAIIIPAHgdra2lpr7cMuJluam5tvwAuBoAQWLVr0R8YYPUDiWpnfWtu0devWdwY1Zrb7sdY6VlCOSkBdQ+kaondqbY2zs83Vf7jAKXB+6L5bJWqh8qzjBDCg7vfkmzc5VrfP1SGOdJblFug3xpCVSgf0TAUun4F+PVT1uzSHGPqx38dMfHlF3VP9N5jsb5z1l9bKv3tV1heR31uRtS/0lv2fhQ0tr/8eXyvAj5LeBivyIT+5CCPyicr63cMqcO1bO+ujxogWJHRrw0Lnbg/uXzf7qyJWK+On3FcKwW39/5YdcTGf6+7p/vGld/y6q71xzuQ+idcaK5ofuNyzuv7AzNwC/S/cPmtKz2jZbkSmJ9nv3xqRL8eLYvdO//SuF56+/c0l54465y3xUfHlxvbvSYmP92WYrfbzhtFj9f1wPoH0h06f7IvH/+rif3rq9WKN2xqqiy4s6ny3EflckpsBBnv5TV9M3nrx6t1HE+calf3Qefn8HtVH9d14Soz57BhT9OjgzQMvrr9ifHe8d0FM7N+IyAKHwx6eB0V87COPIIAAAgh4CPAPqbweCCCAwAgXiGKgf6CivP6Ll17Xm2IbHuh/LcxvvqfVFlLszOvx/6yYdzQa95x6zHJ/6+Rpprf3x8bIxR6PWRHzpYp5R/4+QB+6QiAQAbdfYhzYOTGQ/qPUiVd1fq00X6iV49PZg2Rh/sPPvsfXbQZuIfdCvAHC60aDQvnlxUCYX3+reF3iexWPx5c88sgj3EaTzjccn0EAAQQQQAABBBBAAAEEEEDAQaCmpkYLxMxy+NLve3p6Lnz00UePA4dAUAKLFi262xjzUY/+Hm5ubn5XUOPloh9rrf5erDpx7CgF1KMUoneby9EtDaIV5GmZC5TMuEEmLGlw7OjkYxvlxPaNmQ8SYg8e8y/IW2tDpDyr6xTCwkFM6fcxI++vqNvdpJ09t3bO9FESbxEjb/TR+csa7h94bvRABfkUMnLm7qr6Vg00n9WiEujXSWVzL9wC/TqPfetm32PEDrtt3ccepfqI42GJ/Wtnf0GMXeWjs7iInBSRvoFnz/NzuGNIv56HNaKyH3rzQtv6mV8Ra/SwSArvvA/BPzzSY6xdVblmz5dT+hQPI4AAAggkFQjrL+6kA/MAAggggEA0BKIY6G/fMWGdiOhVvEWpK50d6M/scIDX6MlvGUh97sF/ou0XExeZmNUr4tyvuXvtbrTNlfOOvDv4GdAjAukLWGv1lxf9VTeGtlSqr6c/evY/Ob7iTtFQf2Ir1Irx6QqXT1klZVPcfy6XyuEHt0MUhWrucRBioTGmJd09icLnXCrzvz41Y0x9U1NTYxTmyhwQQAABBBBAAAEEEEAAAQQQyHeBRYsWvc+Y/iI6Tm1Nc3Oz/oyfhkBgAjU1NdtFZL5Th/lemX9wTW6B/igF1N1C9LkId49bsELK568Y9krkYi6BvegR7Mhtz/OhSr9HoP9eY8zyCHLnxZSyGVrWQP7QQL8C+ahqH5Cj3VRVv2fYXzJRCvRnKbjd7+kV6N+/bpZWcdeTVJ55hAA2xjFQ/3zjjEtjdtQjIjI5gDG8ujgWs2ZBxZrW3zj/80hWgvRJ90MfaGuoLo4Xdf7AiNSGY2JPicQ+VFXfqjdm0xBAAAEEAhQg0B8gJl0hgAAC+SgQtUD/i7+4YHxP7NVtRuSy9DzPDtof2DHxH63E14qYMen15/ip09bKpyqvOBr5E8f7n5ywwBj5nhGZkGT9P6iYd/R9ARoVZFc+vl/y5t3Ihw2ytr+awz2Jc+06dr9oBfVCa9PmHnFcUiFWi09379wq6g/2l0qYXz/j1l+hHhop1EC/hvnPOeeczdbad7i9W8aYP2tqavp5uu8en0MAAQQQQAABBBBAAAEEEEAAgT8ILFq06NfGmD91MDkSj8erHnnkEa2KS0MgMIGamprbz3TmVCo87yvzDyJZa3V9us6zWpQC6sXT5ooGvBNbLsLdbmHt7gM7RW81oAUj4Lbn2nuUbo9wWq3eLqDviUO7wxjjfPVAMGwF3UvOA/2Nl04SO1rD2zPChLZit1XV7bnOGLFDx4lSoF/ntb/x0knWjn7YiMwO1cPKx6av2f2vTmP0HyxonPX1M8X6b85wDlo5P+ZRVd61Qn7b2pmfsMZsEBG9jSGs9oq15gPT17S63gYdhf0YXLzOReKjvy9GrgkY5PfGmr+vXNMa7WtaAl403SGAAALZEiDQny1pxkEAAQQiKuAjoBzCzN2r27fvmPBXIvIVEXmD58BWToiR+2Jx+40Lrzy288jTE0peftlcI8Yerrzi6B797EB1fq3a8mc+FhG3IseNlResEb1urb8ZkXNEZKqIlA78C6SWsz9hJLZ02hWHH/XRb04f8WnwirH2E9OuOPZvOZ1sHgzu4/uFQH+A++j2C4xCDPS7VYpXzgM7Jwaomr9dJQvzp/NeFI2dKhdctssRJdXDAfkg63G7QV7/AqOmpkav263x2IPVzc3Nn82HPWKOCCCAAAIIIIAAAggggAACCERdoLa29q1nbtZ0vOnPWrty69atX436GphffgrU1NT8QERuHDL7HzY3N783P1czfNZuN9ZGKaBeVDZFpq50zjG2NYaaJR0G5hY0j5JXobybUbqZIRVTj0D/cmPMvan0xbN/EMh1oF9nsr9x9gyJ2y1i5MJ09saKtBorp8V4ZggO6s0wVfW7DwwdI2qB/tc8Mgr164EFXeMUEXEtkOhVoX9wDhketDgq1m4SY/7OIyfiGugfOFTwJRFZ+XqmI7WX47RY+4AY8x4RKXH/qFlfVd9a59V1FPZjcH7P3X7leaNGv6on8Zam6ZK41EPWmlu9DjWkxs7TCCCAAAKJAgT6eScQQACBES7gI6AcgpBnoP9OEfl4kkHbxNj3V8w91ur1XPuOCe8UkW+JSHmS/p4x1q6adsUx1yvBnn9q0sSinr4bxMoyI7HSPon/ZdW8Y8+EgBN4l+1PTnyvNfb/d6nSr/9+u6Wi68j7zELpDXzwAuvQx/cLgf4A99xaq9X5tUr/Wa0QK9aPr7hTNNSf2NIJqQe4BZHpyit4r5PsPvW4aAA/neZWtT6TPtOZRzY+43FwpMUYszAbcwhyjKVLl445derUj5KE+T/X3Nz8mSDHpS8EEEAAAQQQQAABBBBAAAEERrJATU2NVj/9BweDtubm5qqRbMPawxeoqan5cxH5oDHmP5uamgqqSJFboD8X1e+9dlID/RrsH/az7L2bpbfzUPgvwcAIRWWTHauvq1fXXtdf92U8v56Th6Rr7+aM+8mnDsYtWCHl81cMm3LUD0+4vasiUmmMac+nPYjSXKMQ6FePg+suv6BHzP0iRquP+82+aXj9J6N7X13WUzT2kyJ2tYftqyL2pqr6PQ8MfSaKgX6dX5rBbS1y+DVj7X9aYzRT4VpwMVmgX+fQXxHejv6uHoRIYU+0TOMzxsgyE4+djhurxRrPd9kX10C/Pq+hh/bGWSusiP6zqkcof1jvnWLMSrH2MRHR/2ixR+dm5fG+slPXXXzb86e9vi+jsB+D83vNZfYHrFgtfFWZ5t8nPVbsQ7Y3/r8vatjrfOV8mh3zMQQQQACBswX8/kMNbggggAACBSrgI6CsK+8WEc9/KUmJx8pXKq44usbpM207Jv7IiHW8//C15+2rRmJrps078oVkY7Y/OWGtGNEQ3yiPZ30dDkg2VtS/3vbkhJnGyBdFZN7Av8Dqv6B36En3aS8f+yxhfn876OP7hUC/P0pfT1lr20SkIvHhQqycrlXiNbSe2Arx8IKvzU94yC10r4/1nj4oL/1yTjrd9n/GrfJ/pv2mPaEQP+hxy0G7MSbdH+KFOGP3rv2E+a21X9q6datWc6EhgAACCCCAAAIIIIAAAggggEBAAjU1NY4/szvzO4TPNDc3fy6gYegGgREnYK3Vn4Xr99dZLWqBfrdq7SNpwzTQf3RLw4hZcpRuZkgFvbLOtS4cgf5UIBOejUqgX6fVX5V93awl1shnjcifeFQg1yD/PiOmvqKu9bvGiN23bs61RuJ65UiZG4cV+8Pp9XvOugkmqoH+wTXsXz97vo3bLxmRmd4e9lmJxT5Stbr1MT976ifQr3PY1lBdNG3U71aI2E+LkTcmedUOiZF/OdBT9uWFDS29+9Zfft75EgoAACAASURBVImJx34mIhNcPucZ6B/8zPMNMybGikY1itgPiphSjzm8YkUetL19fzsYUt+3buYPjBivCmKdVmKLp9fv0nkmbbnej6ET1L25sKjz3Ubk0yJyuYiMTroAkZNi7LfidvTnL6rfobdW0BBAAAEEQhYg0B8yMN0jgAACURfwEVAWK2Zz5bwj787GWtqfnLBDjMx1/xdnOWqtvL/qiqN6OtuztT858Vti7F94PNRjxayvnHdk5PzULRkaX/cU8PH9QqA/wHfIWqs/YBvWNLytYetCatPmOhczCHKt5VNWSdmUVf12Lx+/X052aIGK6DevML/OPtMDHl7V/zPtO2q6HmvNq0C/zzD/v27duvVjUdsD5oMAAggggAACCCCAAAIIIIBAPgvU1NS8SUT+22kN8Xj8Tx955BHHr+Xzmpk7AtkUcCtyc+i+W0WroUehFU+bKxrqH+ktSnuSjb1wq3Z/8K7FoodOotZKZtwgE5Y4//rXGENOKmobFsB8Xlx/xfjT8Z7rjbHXWGteuzHISqcReaJPYg9fvGbXvgCGyZsunr79zSXnjB67ZKiHETlijG2x0ttUVff04cHF7F878yNizEaPqvqvWGs+MH1Nqx6A8N32fW7OhbG+vrdZa6qtyMSheyLS90hl/d5n9XCF7w5TfFAD7FNjv7s8Nir+Nmvlz0RM8cAc9orY7bG+8p9WNrRoYcvQWxT2Y+giX7eJqYud+/r+vPZ9szcWs/8dHzXqp9M/veuF0HEYAAEEEEDgLAH+QZUXAgEEEBjhAj4CytkN9O+YsFteOzHu0uwBY4veNe2K//lVsq1LWu3fygkjsaXTrjj8aLK++DoCKuDj+4VAf4Cvilug/8DO137mUyit5PxlMr7izmHLCbJC/GCYf+ggXcfuF70BIMrNad5D5xtU4N7t0EBnx4a8Ofjgdx/dDo/kyzXDhPn97jTPIYAAAggggAACCCCAAAIIIBC8QG1t7T9Ya52qRLQ3Nzfn1e1/wevQIwKZC1hrt4lIdWJPJx/bKCe2a9Yy982rWnvuZ5e9GURpT7KxarebGaJ6sMEj0H+vMWZ5NswYA4F8EOi/5aBx1g9FxKu4429jJvaOirpdrtde5MNa82GO7Ec+7BJzRAABBMIVINAfri+9I4AAApEX8BFQzttAf7Jq/yL+DwdEfiOZYFYEfHy/EOgPaCestbeIyD2J3XWfery/InshNQ3za6g/sQUZuL/gsl2i1dkTW5QD68Wl14gG7d1akHN3OzhQiO+bx40HC40xLVH+3qquri4qLi7eIiI1bvO01n5t69atfx3ldTA3BBBAAAEEEEAAAQQQQAABBPJVYNGiRf9ljFmQOH9r7ee3bt366XxdF/NGICoCZy6t1ZLitw/7ufiBnaLB6ag0rXyugemR3KIaZA9rT/It0O/xji43xtwblhP9IpArgbZ1s24Taysq6vd8MpWq9/v+eeY8EzPNIvJH7nM3T4+JFVW/cfWTx3O1vnwbl/3Itx1jvggggEB0BAj0R2cvmAkCCCCQEwEfAeX8DfQHWO0/7M15/qlJE4t6+m4wVuZYMX9iRc7VMY1Ij1j5tcTsL3pHj9p80eWHj4Q9l3T63986eVos3vN+a80MY+USa2TUQD8njJinrbU/rnj56E/MQulNp/9UPzPoaa2ZPzgfY6XPGnnWiPzXG86R70689GhXqv36+H4h0J8qqsvzboH+IEPuAU21vxsNy5eMXyZjS68WDaIH0bR6vq43iOYW6Ne+gwzGBzHXQU+ds1sLOmif7PCA33XprQq9r74g+ufpricC2z+/4/t5ziPQH+lfZAyE+b8vIq6/KRwI8/+v/gtBaQgggAACCCCAAAIIIIAAAgggEKhAbW3tedba34q8/rPf1/s3xvxZU1PTzwMdkM4QGIEC1lqtzq9V+s9qvZ0dcvCuxZERKZ42VzTgPVJbd8QOWGRjH8YtWCHl81cMGyqqNxVU1rkWEq80xrRnw4wxEMiWQFvjzJnWmiYRmSQi3+jrGXPbxXf84nfJxj/Y8JY/6ikao5W1hh3WHPpZK+be6fWt3GyRDHTg6+yHTygeQwABBBBwFCDQz4uBAAIIjHABHwHl0AL97Tsm/ouI/fsIbsGwUHZ7CIcDjjw9oeTlbllprGgl4SoRiSWx0DD80yJy17Suo1/3G45v2zHxR0asV6mUThs3H6y88sjWVPZC5//7bnu7WPMXIjL5tfMHnu2VM1WVfy7W1FdcceQJP2MdePKP32JN73+KmGkuz//OxO2Hpl157CH9etuTE2YaI18UkatFZKzHGKdF5Alr5e8rrzi6x+k5H2P7WcLgM3sq5h2dlcoHRvqzbpWIohY+Hwzyl01ZFfiWHdg5MbA+3SrQ6wAaPn/5+P1yssPptvTAppBSRx6hcwk6zK8T0330OkCQ0uSHPBy191Wn5vEu3GGM0QpgkWt+wvwi8q3m5uabCfNHbvuYEAIIIIAAAggggAACCCCAQIEInKnOr7f7/dRhOcebm5sn8O/kBbLRLCPnAvbMD8edJhG1ivBuFdv18EHXXr1kM/xWVDbZ8aaAMOfwyoFdooH+kdbyKdCvt0dohX6nZs78EHyk7R3rLWyB/Y2XThI7+hERmTFkpc+LlU9W1u/e4latv/2fL58Vj8X0toqhn3PAsqeMlRsq1+yJ9A3PUdll9iMqO8E8EEAAgfwV4B9W83fvmDkCCCAQiACBfkfG0AP9B3ZMvNmK/ZyITEljI/WHuf9txHxi2rwjP072+aAD/XabFLWXTlxj4vbjYmRcsvEdvt5jxTSZuPnbiisPt3l93keovn+vKl4++tUD555/pxhzi4ick8KcjonIpyrmHf1a4md8jJ3CMEKgPxUt/e2fy9XCUQpIB1XV3Ykm6JsINLA+vuJO19sDNNSvNwJoWD7XzSvMr/N86ZdzQpmi17iZDBglW11HvgX6fYb5v3fVVVd9sKGhIZ7JXvFZBBBAAAEEEEAAAQQQQAABBBBwF1i0aNFfGGO+5fDExubm5v+NHQIIBCNgrdUK/Vqp/6wWtUrobgFvDdMf+uaton+G3YrKpsjUlf31ns5qUbvRIGyHbPSvAXkNyie2o1sapGvv5mxMwfcYbu+miNxrjKHKuG9JHoy6gLVi9jfOutuIuP1z2HEj8ou4sT8TG9PCe2JM/CJrTY0RqfRRbFCMkR9UrN79freDAVE3yub82I9sajMWAgggULgCBPoLd29ZGQIIIOBLgEC/I1NogX4Nwx8ombBRRLSK8Ghfm+T+UOeZ4tr1FfOO3uXVT5CB/uefmjSx6NW4ntZf5Odf8pOsb5+NxW6qnHPY9SpmH6H602JsncRNtRh5l49bApymdFysubXiiiM/GPpFH2Onsn0E+lPRei3Qf4+I6AGNs5qGzjXsHoWmFd01KB9GC2OdOtdJlzzoOmcNnh9+9j39Fftz1fTQQcn5y1yHP/zMjaEdOtBxdfwwWpgHEVKdr8c6I/fLjKVLl446deqU/t3sdcvM90pLS5c98MADfala8DwCCCCAAAIIIIAAAggggAACCPgXqK2t/QdrrdMVjyuam5s3+e+JJxFAwEvArdiNVoXXKv1RaW5hep2fBrw16J2N5nZTQNRuNMiGRZhj5FOg3+2dEJHlxhj9HScNgYIQaFs78xPWGP1ns0wzB84eRjpETG1VXeveggALeRHsR8jAdI8AAgiMEAEC/SNko1kmAggg4CZAoN9RJpRAv4b5Xyid8G/Wyk0iUhTQW/mKGLumYu6xf3Hd4x0Tf2TEeoUhO23cfLDyyiNbveb0Wpi/b7OIuSLN4LxT921i7Psr5h5rdfqiz1D9IRH548zmZH/VO2bU2y66/PCRwXn4HNvvNhLo9ys18FzUA/1hVXMfZNIq9GEE66Mc6k9240GYYX51T2aT4is87PGgb11Idz75EugfCPPr6Z33e6x1c2lp6XsJ86f7NvA5BBBAAAEEEEAAAQQQQAABBPwL1NTU6M+g/z7xE9ba92/duvX7/nviSQQQ8BKw1laIyLDbjaNYdd4t5J3NubqFt6N2o0G+v/Vuex3FgxOVdY6/ctQtqDTGtOf7XjB/BAYF2tbNus2KfEFExgavYk+JxD5UVd+6Jfi+C7NH9qMw95VVIYAAAtkWINCfbXHGQwABBCImQKDfcUNCCfS375iwTkQ+FWCYf3Dyx0zcLp925bHh94rqT30DCPTrYYT2konfN2KXZBacH+5tRXb0jYktHhqmH3wq4FC913dfr4h8vmLe0fqQxibQn+LffVEO9CcLnqe41LMe1xC/VufvPvV4Jt14flaD63q7gFvLRTX5ZKadHRvkZIdTAbhgmdSmbPIqz1sCMhkx7EMJfubmYd1ijFnop4+wn/Eb5u/u7n5fS0uL/v1NQwABBBBAAAEEEEAAAQQQQACBkAVqamq+LSJOVysubG5ubgl5eLpHYEQJ2DNl+p0WHLXwtFeV/mwF6ounzRUN9Se2bB4qGAkv59SVD4nud2I7eNdiUeuotJIZN4gePnBqxhjyUVHZKOYRmEDb2tkrrLFfFJE3BNapyFGx8Zuq1jz1SIB9joiu2I8Rsc0sEgEEEAhVgH9gDZWXzhFAAIHoCxDod9yjwAP97TvPX2it+Y4RmRDSW/GzaV1HF5qFMizYGESgv33nhHqxdo2IGRPC/HtFzFcq5h0ZVt0pi4F+XVbrtK6jVw4aBjw2gf4UXxxr7TYRqU78WBQC0eVTVknZlFXDVqRB+M5DG0QrsUe9eVRp7596NqvJJztgoIcbdN/zoelaNDCvhwL0vye2bB1M8LKKeqDfZ5i/ubu7ewlh/nz4rmCOCCCAAAIIIIAAAggggAAChSJQU1PzUxEZVgzAWnvp1q1bf1Uo62QdCERBwO3n49kKyadi4FYhP1uBeq9DBW2Ns1NZCs96CLhVvf9/7N0LeF1lmTb++9nZPQCtKdMmlSJkJwWZUaDHtH4I2MqhaaWoKIIDjhS1nc8BVJyq9CDBtnjoJ6OgjEVH66AOiqJSNCkHG4v4h6YnStVRaLMD0tKktQ0NtCXJfv590gTTZK/D3tmHtfa+3+vyKrrf9R5+7wo2yb2eFTTjky9cgFEXLEi2k9UiMo+HTIFCFHj2CxPeWiKRb0PwtkEW5lMonkxE5V/OuGXzc4VolYs98Txyocw5KEABChSuAAP9hXu23BkFKEABXwJ+Av0AdivwV18DOnbSdZXVe606vWuLN5ZtATDRuZM2i0bfVTHtJc9fEARprKbGsrUCXOqx/UMK3B8RfLtiauvvWraXjXjlkF4DyL8JcLbHN+CvQPSTsal7v9N/jsEG+lMItrcp5McRjdxp59O7foH8K4BzAUScbw+8iIheHpu697j3YKYwtw19SIAHE4rVsVdaH7X/oXnkmAtU5ToBrjxagf8EN38FWlXx/qppreud+vn4ehnwMIjXPc/PkwsEOdA/OnZn0gruQXjYIJX7KSih/rFn/bw7BJ+s5eNtAakYOvV1Cs0H4eGEIAf6fYb5fzNy5MjZ999//2uZOCuOQQEKUIACFKAABShAAQpQgAIUoIA/gZqamv8FcFb/3pFI5JRf//rXL/kbhb0oQAE/Aqp6HYDv9e+bq5C8nzX29nGqkG+ft297EK1rkldLT2UOr75ODxUE7Y0GXvsI6udOVe8PN2+EGQepOb1J4OivDOeJyOogrZVroUAmBVQhO5ZPnimiK+VY1sL59/IDJ04osFVVFo5fsnmdCJK+JSaT6y30sXgehX7C3B8FKECB7Akw0J89W45MAQpQIBQCPgLKGdmHQh6srG55t9dgQQrh913rYNbVvLHsSlVY0P4NLvvfB5X5sWktD/Tvo+sQjZ9U9kMRXAEg6jSGKn5SOa31qv6fDzbQ39RY/i2B2k/knP/eoIhrSeSDlVP2PJls/c0njbkTIh9zWX+XKFZWTGu9pe/1/gP98rwAH62obnkkmU98Q/kVELV3ro52OQPPML6PrxfPMby+Bvj5MQFVbQIQ6+/x4jNTYCHvfLZTz9mUtPp6ENaWqovT2wZ6x8l2RXm3ML+tIWwPSfS6Ob11IAgPKLi8ESEuIpWp3kOZ6l9bWxt58sknfwzg/S5j/ubw4cPvamhoOJypeTkOBShAAQpQgAIUoAAFKEABClCAAv4EampqXgYwsn/v+vp6/r7ZHyF7UcC3gKraz8btZ+QDWhBD6m5V+i3Qb8HvbDan+YP4RoNsOmRrbCffXD2w4Xdfbg+XAKgUkbjfsdiPAmEWeKH2rf/wWsnQqyKCyxLABAHGABjWZ0/2d7q/QbEREax59bUjD5x92x/bw7znIK+d5xHk0+HaKEABCgRPgD9gCd6ZcEUUoAAFcirgI6CckfUUc6A/vqHMXnH3UWdIfQ0iy2JTW5c79Xnu6bHl0dcSdQAc3w+qimc1Gr2kavLu5r7jDCbQH39qbCUiCQvJj3e5EQ4qdEFl9d7/cepjDyU0jyhbB+B8xz7AM0MSQ2e+afqL+3r7+Az0Oz4McZzDhrIfi+AD7je03BGrbvm0Ux8fXy8M9Gfk3xjBDvRXTG1JusvmjeUZ2n1uh8lXqN9r3rCG+XtPL6j3SRAD/XPmzHljV1fXf4rIe3J793O2AhR4pfvNUqq7RGSP/XPPf15KJBIvlpSUPFVXV2e/rGCjAAUoQAEKUIACFKAABShAgRQFampqklZrZaA/RUh2p4BPAae32AYtRG3bcQtS5+KtAk7z52Jun8cZ6m6Vi497ufbrewnawyVlc2thbxNI0hpEZGaoD4GLpwAFKEABClCAAhQoCgEG+ovimLlJClCAAs4CPgLKGeEr1kD/X586dXSndKyH6FtcIHcgEbkkNn1P0morvdc1N5Z/RpFYBsjQpGMp9gsiV1ZM2/NY388HE+hv3jDmYyrydQAnOK1fgYcrq1tned0oPsY6AOCaWHXrr1/f84Y3vlWl81eAVLiM/6tYdetlXvPHN465GSq396tAcPxlKj+KTWu5xmksH18vDPR7HYTPz4NcoT+oQW2ftAO6WcB7dOxODB/59qRDWFX5ffGbcPjgE+lOMeA6m8uq8zs1m699730Zmy8fAwX1PglioL+mpsYeCLs6H+fEOYtSYJ2q1qvqrx9++OHtRSnATVOAAhSgAAUoQAEKUIACFEhDgIH+NNB4CQUGIaCq1wH4Xv8hghpSdwlTw6r024MI2WrR0nE47YaHkg7ftMKxTla2llNQ4zpV57dNBs3W7gG7F5K0eSKyuqAOhpuhAAUoQAEKUIACFChIAQb6C/JYuSkKUIAC/gV8BJT9D+bSs1gD/fHGsjkAfghglCOPR4i897qdG8ouFMFPBShzGOtVADfGqlu/2/fzwQT64xvKfwjRf3Y52kOi+omKaXu/7XWj7Gwcc1YEYm8ZqHTo2wHgtlh164rez/1U6Pd7bzU9VT5LIvpjAKVOa/Uay8fXCwP9XjeCz89VNWnFryBUwQ9qUNsnbdJuuQz1e4X57cEBq84f9hbk+8RpbSKS8+8Pr7zyyhMOHjxor3KNhP3Muf5QCthrtu1Bwl+NHDly3f33338olLvgoilAAQpQgAIUoAAFKEABCuRAgIH+HCBzCgr0EVDVmGWmk6EErTK6rdEtVG8PIey+dz7sz2w1p+B5EK2yZZDpcd3evHDg8VXYv35VpqdMezyrzG8PlTi0ShGxnwOyUYACFKAABShAAQpQINACOQ9sBFqDi6MABShQhAI+AsoZUfEKSvdOEm8s2wJgovOk2iwafVfFtJf+4LWwIIzloyr8EYguik3de4fXfnyE25OGyQcX6C9rhGCq09oUeEEjclnVlJZtXuu3zz3PRPGd2LTWj/WO5WPP8HtvMdDv54SC04eB/tyfhYX6x775F7A/kzWr1L/nL++B/Zlu85qjUML85sNAv7+75KKLLho7ZMiQl/z1Zi8KZFVgP4Bl9fX1/5HVWTg4BShAAQpQgAIUoAAFKECBkAow0B/Sg+OyQy2gqusAzOi/icPNG2FB9aA1t1B1ttd88oULMOqCBQNI7M0A9oYAttQE3B7QsJFe+MZlWX1AI7XVojvMb/dfkrZaROalOh77U4ACFKAABShAAQpQIB8CDPTnQ51zUoACFAiQAAP92X04IN5Y/lVAb3Y58oOi+GjFtNafZOu2SDfQ7ydMD2BrrLp1kt+1xxvL7J2n73Lp/6tYdetlvZ/7WQMD/X71w9VPVa3ykFUgOq69+MyUQQXKM6EQ5KD2YPdngftTz9nkOIyF+e0M0m1jz/o5rEJ/sjbYsdNdU7auC/J9EqQK/eZfU1Pj9f8N2TomjkuBAQIi8mwikVi4du3aX5KHAhSgAAUoQAEKUIACFKAABf4uwEA/7wYK5F5AVS3Mb6H+45pVurdAdRCbU6V8W2s2q7o7VZMPslUQz8/W5BXmz+Y5pmtSuXiz06XzRGR1uuPyOgpQgAIUoAAFKEABCuRSgIH+XGpzLgpQgAIBFPAT6PcbmM7E9jwruCNcFfrTDdNnwrJ3jHTX4KeiPYDdCvzV73oFeBOAU1z6H/eAAAP9fmULrx8D/fk702yF+t3C/LbbPX9+L6xCf6G0oAb6Xc43LiKV+fCfM2fOGxOJxIMAqvMxP+ekgIPAY5FI5FO//vWvn6EQBShAAQpQgAIUoAAFKEABCnQ/kK/JHOrr6/n7Zt4gFMiSgKpa0RsrfjOgWdV5qz4ftOYWBrdwva3bqvVnurnNa28zyMacmd5DEMZzetNB79qC+ICE25shRIT/HxWEG4troAAFKEABClCAAhTwJcC/vPpiYicKUIAChSvAQH92K/R7h+n9P6CQ7l3ovQa0aUKuqpzesrbvHD4D/ekuy+k6BvozLRrS8YIc6LcK9haK7t+aN5aHVHvgskeMuRqjY3c67qd9733YF7/J935HjVuI0nELHfsXWpjfNspAv+/bo7vj7Nmz36CqjwGY6nLlg/X19e9ObWT2LiaBGTNmDI9Go+VDhgwZ3dXVNSYSiYxW1TEiMrbnDUG+3yrUx+3m+vr6/ygmR+6VAhSgAAUoQAEKUIACFKBAMgEG+nlfUCA/AqpqFfqtUv9xzQLqFlQPYnMLhVsgfPe982F/Zro5vR0gyFaZNkhnPHsYYuSEuRhx7tzu6vxuLYgPR7i8FWK1iMxLx4TXUIACFKAABShAAQpQIB8CDPTnQ51zUoACFAiQAAP9DPQDyQP98cay6wHcBeDEHN6yDPTnEDvIUzn9kiIIwW+nSvNBWFsmz9QrhN+2ayUO7FrpOeXwkW+HmTk1v+N4ThSgDk4PRKT6IEQ2tuRyHg0iMjMbc/odsyfU/6hbpX4ReaSlpeVdmzZt6vA7LvtRoFfg4osvPj0ajV4F4MoU3wjxw5EjR15///33v0ZNClCAAhSgAAUoQAEKUIACxSrAQH+xnjz3nW8BVbUwv4X6B7QghqttkRYKL5tbi+EVyWt3ZKvKu81n4e4wWPWG6IefPiVvt1h01DjPAH/fxQX1rRCVizc7Gc4UkYa8AXNiClCAAhSgAAUoQAEKpCjAQH+KYOxOAQpQoNAEGOhnoN8p0O/n3sjC1wMD/VlADeOQQQ70OwXdO4+8gLbdK2Gh7UJpgw3125sM7I0GTu3wwSdgD0IUSrP9Roee7vgAQxAeXghyoN/ugxkzZowYNmzYoyIy3em+sFB/XV3dpYVy33Af+RGYPXv2mxKJxD+LyL8DKPOxig2JRGLuww8/3OKjL7tQgAIUoAAFKEABClCAAhQoOAEG+gvuSLmhEAk4/by8fduDsJB1EJsF1k/50D2OgfFsrN3tQYJszDcY99NueCilMP1g5srEtUEN89uDIyPOvTzpFkWEeahMHD7HoAAFKEABClCAAhTImQD/Apszak5EAQpQIJgC/kLb+liseu/FudhBvLFsC4CJznNps2h2Q/jJ5k53XU2N5b8UaPKfJHVP5H8/6fp7r4EV+nttFfJgZXXLu52sfXy9HFHFZyuntX493fPidccEghzo96o4n+4Z2gMB1vb85T3o/ed0x8rUdRZQLz1lIazifLLm9RCD09sMbCy79sVn8ld9KNl+7GxLx/077M9stCC8xcHp7QEAAvP6YQv1Dx8+/DceFdTtjQI1dXV1R7JxVhyzeASuvPLKE9rb229S1c8A+AePndu74N9TX1/fWDxC3CkFKEABClCAAhSgAAUoQIFjAgz0806gQP4EVNVS+7f2X0G2Kt1naqduFfNtjgOPr8L+9asyNV33OCdfuACjLlgwYMwgWVkA3YLoYWlBDfObn0t1/sD8vDss58x1UoACFKAABShAAQrkX4CB/vyfAVdAAQpQIK8CPgLKtr7jqqZnc8HpBueTrSkIY6Ubps+kcbpraHqqfJZE9McASjO5Ho+xWKE/h9hBnkpVvwfguv5r3Be/KRAV8EfH7nQMuQ/W1YLuQQv1236dQu62XjsXq7bft3mF+YO0R1u319sEBnuu9uYGc8p3C0Og34z8hvpHjhw55/777z+Ub1fOH36B2bNnv0FVFx79XfInAYxw2dFrInJ9XV3dD8O/a+6AAhSgAAUoQAEKUIACFKCAfwEG+v1bsScFMi2gqjEATcnGDVrl+f5rdArY9/bLdKjfqvRb9ftkbfcP5uNw88ZMH0/K43mZpDxgli6whyB23zsf9mcQm4djpYjEg7hurokCFKAABShAAQpQgAJOAgz0896gAAUoUOQCDPRnt9p/vLH8q4De7HKbvSwJvaZi+t7kP13MwP2ZbqB/54ayC0XwUwHKXJbx+1h1a3ZKWQNo3vDGt6p0/gqQCqc1eFXV773OzwMKXmP5+Hphhf4M3LM2RNAD/Rb+HvvmX3SHwLPR2natxIFdK7MxdFpjeu3XQv2v7Luve83W1+0BAFtAECrV94fI9kMaQXkbQVgC/XY+PaH+tQDOc7lxf3f48OHZDQ0N7Wnd3LyIAv0E5syZU5FIJNYAOMcNR1VXvXUo2wAAIABJREFUrF27dgkBKUABClCAAhSgAAUoQAEKFIsAA/3FctLcZ1AFnN5qG6TK88nsLGBv1eitWr9Ty3So/5Rr70k6n4X5LdSf7+b20EG+12bz2z3Vvm1Nxt+ekOm9sTp/pkU5HgUoQAEKUIACFKBAvgUY6M/3CXB+ClCAAnkW8BFQthWyQn9j2RYAE52PS5tFBz4cEN845mao3A5gmMO1RyC6KDZ17x3ZuhXSDvRvPqVCOjsfEcGZjmtTvIiIXh6bundzNtbPQH82VMMxptMrhIMUdPcKuQ9G2qrdW+g9SC1T+w1imN+cTz1nU1Ye0HB6g0G+znbUuIUoHWdFyAe020QkcO959hnqbzx8+PA7GerP111VePNeeeWVJxw8ePAHAK5w252qfmzt2rXfKTwB7ogCFKAABShAAQpQgAIUoMBAAQb6eVdQIL8CblX6Mx2Iz/ROvUL9mQ6Q28MDFurv34JUcT5IVfp7K/BbiP/g02sCW5G/73l6+M0UkYZM38ccjwIUoAAFKEABClCAAtkWYKA/28IcnwIUoEDABRjoz3aF/rI5AH4IYJTjraD4Tmxa68e8bhUf4fak1eHTDfTberyv1dcEkaUV1S1f8Vp/Op/72DO8qur3zssK/emcQP6uCUOg33Qs5D5i9NVOAem0AS0EHpSK7n03Yfu14Hu6rX3vfdgXvyndy7N6XcXUloyPH8T9hi3Qb4fSE65+1KNSf6OIXFxXV/dyxg+SAxatQE1NzS1H/1W/HEDEAaFLRN5RV1f3RNEiceMUoAAFKEABClCAAhSgQNEIMNBfNEfNjQZYIKxV+rt/ll46Dqd86J7uP5O1TIb63SrgB+nhh16L6KjkJtm+Fe2NBWFtp93wkNO9tFpE5oV1X1w3BShAAQpQgAIUoEBxCzDQX9znz91TgAIUAAP92Q30//WpU0d3Ssd6iL7F6XZT4JkhiaEz3zT9xX1ut2S80fPhgIOi+GjFtNaf9B3HO5SPNk3IVZXTW9b2n7+5sfwzisQyQIY6r03/0Dm05J1nTNiTUhq2qXHM1RFE9lVUtzziNDYD/cX7LylVvQ7A9/oLBLFyva1x+Mi346TRV3UH/O2fM9GCWsl+xJirMTp2Z8pbDOrZ2UbS3VN/BHsQo/O153Hk4O/Rvu8+2H8PWrOzs/0mafNEZHXQ1tu7Hj+hflXdGo1G3/mrX/1qf1D3wXWFT6CmpmYWAPu71RscVr8/kUhMefjhh5vCtzuumAIUoAAFKEABClCAAhSggH8BBvr9W7EnBbIl4Falv3VNLdq3PZitqTMyrleo3ybJVOC+bG4tRpx7+YB124MDL3zjsozsh4PkR8DO1c7XobE6f36OhbNSgAIUoAAFKEABCmRAgIH+DCByCApQgAJhFmCgP7uBfrs34hvKvg3BR53vE30NIstiU1utAqxj6xnnIwCc/v97dwKJ91RV79vQd5DBBPrjG8dMRkIehOBUl6WpQtbE2lveJzPR6efrId5YdkNPxdtXJaHzK6bvfSjZdSEM9HdB8cXYtNalfhzYx+WrQnUGgHX9ewS1cv1gznLsWT9P+hBA266VOLBr5WCGztq19tCCBcPtAQY/LYiV6vuu2ynkHvR1+7Hv38fesOBwboH/RcfcuXNP7OjosIfPznfZ+zOqOmPt2rV/S8eH11AgmcCsWbPOEJE6AGc4CP1FRKr5hgjePxSgAAUoQAEKUIACFKBAIQsw0F/Ip8u9hUkgzFX6zTlXoX63Kv324IM9AMEWTgGX6vwNIjIznLviqilAAQpQgAIUoAAFKOAcCKQNBShAAQoUiQAD/dkP9DdvLLtSFd9xqexqd9s+qMyPTWt5INmt17yx7LOquBXACS635u9j1a0DSoMPJtBvczU1ln9LoPNdHiSwbgkAazuHRq5zq9Tfsr1sxKuH5Q6o/guAYT17aYLo+2NT927uv7cQBvoB6KMV7Xtn+324oUj+VZPyNp0qDRVioN/C8Rbq79+CvlcLhZeestCp2vvr2wnygwm9i3QKue+L3wQL9RdSq5jq+DKVShGJB32vfir1A/jDkCFDZqxZs2Zv0PfD9YVH4NJLLz0tEok8DeBkh1Wvfdvb3jantrbW/k7ERgEKUIACFKAABShAAQpQoOAEGOgvuCPlhkIqYMUskhXDse2EoUq/rdMtbN97LJmo1H/KtfdgeMXUASfNKv0hvfntbbuszh+aw7NqcDu/POU0dCbsd9f/KMAkBaKvb0CxLRLR/41Ehqw//XONTSLQ0GyOC6UABShAAQpQgAJZEmCF/izBclgKUIACYRHwGejvAPBqxvakuMupgnm8sWwLgInOc2mzaPZD+P3nH+y6mhrL1gpwqYfhIQXuF9GvW7hd1yEaP6nsYhF8AsBFAIa4uLwmiCytqG75Sv8+gw30+wnV95mzTQQ/V+h/Vxzc+7iF2p97emx59EjXJRD5IAD7QfNJA/ehf4DgX/qH+v3MrZAHK6tb3u11fzY9VT5LIvpjAKVOfb3GijeWXQ/gLgAnuszXKYrHFHKPKl7p7hdJnCyJkqdi0/c0ea2Tn/9dQFWT/vDuxWemwMLuhdIsGG+B8mQt6Hu1tdsDCcNGnNdd9T069PTubbyy71gIPqhvGOhv7RRyD7p/Ol8DTnsVkdB8b9gT6v91z/+nODH8eciQIecz1J/OXcJrnARmz5799p4qeE5/J/uP+vr6mylIAQpQgAIUoAAFKEABClCgEAUY6C/EU+WewioQ9ir95u6nUr8F73ffOx/2ZzrNwvwW6k/WWKU/HdH8X8Pq/Pk/A7cVrKudET092vZuAW4CML1PcTevhR8BsB4RWVZ5y+bfMdzvxcXPKUABClCAAhQoVIHQhDYK9QC4LwpQgAL5FvAZ6M/wMuWOWHXLp5MNOtjgfN8xgzRWfOOYmaryYwHKMozZM5z+oXNoyTuTVccfbKDfJohvHPNpqCzzeEPAoLamQGPX0MhlffcQtED/zsbR0yKI/ALAKSlutk0TclXl9Ja1KV5X1N2dfimx58/vxeGDTxSUjVXot2B8/1aIew3awY0YczVGx+4csCyrzG8V+gupOe31aDA+dK8inj179jBVrfcK9Xd0dLzjscce21NI58i95FegpqbmWgD3Oq1CVaevXbt2Q35XydkpQAEKUIACFKAABShAAQpkXoCB/sybckQKpCvgVqU/TEF1v6H+/evvge0rneZWpX8wDwuksxZeMziBky9cgFEXLHAaZKaINAxuBl6droAF+SuGtH0Cis9icL8LV0D/gkjkY1WLNj+e7np4HQUoQAEKUIACFAirAAP9YT05rpsCFKBAhgTyEuhX+VFsWss1ybYQpBB+3/VlYl3xxrLlQPcPMv7+OsHMnOM+qMyPTWt5INlwmQj027jxxjKrTP+vWVi/DW9vXlwTa295n1X1791H0AL99taE5hFl6wH8nxSPjoH+FMGO3RS6LllY10LWFrYupDZq3EKUjls4YEv24IKF+tmyJ2Bhfgu6929FFuhfLSLzsqecnZF9hvp3RqPRCx966KEXs7MKjlqMAjU1NV8FkLQSv6quX7t27TuK0YV7pgAFKEABClCAAhSgAAUKW4CB/sI+X+4ufAJuVfpb19TicPPGUGzKb6i/fdsa7F+/KuU92fhW1T1ZM6PdP5if8pi8IPcCbucYxoI1uRfM3oxNKyZOVMV9gJyVwVkSAL4rnaU3VtY2HM7guByKAhSgAAUoQAEKBFqAgf5AHw8XRwEKUCD7AvkI9Cvkwcrqlncn210mgvO94wZtLAuDPz+y7NuqsMqumQr1H4Lo0tjUvRYsS9oyFei39cdPKvuhCK7I4PptzarA411DI1f2f8NA0AL9ttjmxvLPKBLLABmawlcoA/0pYPV2VdXao/fHrf0vbdu1Egd2rUxjxOBeYtX5rUp//9Z55AW8+MyU4C68AFZWMbUl6S4K8e0ITg8vALhNROzrLXRtxowZw4cPH26/kbvIZfHPdXZ2Tn300UfbQrdBLjiwAjU1Nb8CMMdhgRfX19c/FtjFc2EUoAAFKEABClCAAhSgAAXSEGCgPw00XkKBLAq4VekPW1Ddwtplc2sxvGKqq1hn2y6kU1XfqUq/TWaB/rA8/JDF2ynwQ7udIQBW58/TCe5YNnGOiPwIQGlWlqB4ApGO91Ut3s638GYFmINmQmDn8kmPevyO6rGqJVsuzsRcHIMCFKAABQpfgIH+wj9j7pACFKCAqwAD/dF3VUx76Q9et0mmHg7oqfD+NQBW8mOI17wen7dB9AuxqXvvcOuXqUC/zdG9/pPKvwTRjwM4YZDrt8s7APzixBNwffnZre39xwtioL/nDK1y/Pkp7J+B/hSwers6/UKiEKvWR4edhlPP2ZRUqRDfSJDG7ZCVS6wyv4Xck7XmjeVZmTOfg7oE+ueJyOp8rm0wc/eE+tcAcPyBqIh8va6u7pODmYfXUqCvwOzZs8tUNQ7gxCQyG+vr66spRgEKUIACFKAABShAAQpQoJAEGOgvpNPkXgpFQFW/d/QFy9cl249V6W/f9mBotmqh/pET5mLUBQtc12yh/lSr9btVd7fxXvjGZaFxKsaFjjj38u4HPhxaKN8+WwjnuHP55LlA4oeAjMzmfhSoi3SWXsFK/dlU5tiDEWCgfzB6vJYCFKAABfoLMNDPe4ICFKBAkQsw0J/bQH/v7dbcWP4hhX4JwLg0bsGEAn9AJDK/csqeJ72uz2Sg//X1bxgzV49Vc54IIOK1hiSfK4AXj/7vtbHq1v9yuj6IgX5ba/ypsZUS0fsUamE9P3+fYqA/nZtEdQYAe3jiuFaoVeutQr9V6i+W/aZxS2T8EnuIwh6m6N/a994He5Ci0JrTfgFUiogFk0Pdampq6gHMctjEuvr6+neGeoNcfOAEZs+e/QVVXZpsYSJyeV1dnT1owkYBClCAAhSgAAUoQAEKUKAgBBjoL4hj5CYKTEBVYwCakm0rjEF1v6F+26/tzx5a8Ftd3y0Ubg8+2FhswRQ47YaHYPeGQyuIn20HU955Vc8trz4tgs7fADgjB2tXiN5duWjrjSKw3y+zUSBQAgz0B+o4uBgKUIACoRfwE0AL/Sa5AQpQgAIUcBZgoD8/gX47kZ5q95+EqJUbqfIRjLdq9s+o4M7Kqa3f93tfZyPQ3zt3U+PYdwOJmwWwYLufiv2dALYD+EZFe+v3ZSbsvzu2oAb6bcEt28tGvHoYX0YCH4TgZNfzUOwXRK6smLbnMb/nxn6A0y8jCjXQb2F+C/Una3v+/F7YmwnYMifgVp2/UL0rprY4ARbMLz1qamrqANT036iILKmrq1uRuTuII1EAuPTSS0+KRCLNAEYn8Ximvr7+XDpRgAIUoAAFKEABClCAAhQoFAEG+gvlJLmPQhM4+gZBq9BvlfoHtLAG1S28fcqH7nELcXfvNZVq/TamVXkfXjE16S1w4PFV2L9+VaHdHqHfj52ZPYzh0EL95tkwH87O5ZO/CXS/zd2rWQA/roqfRKD1iRLdZRdIouQsFX2XKOxwT/EaBEAbgMurlmxZ76Mvu1AgpwIM9OeUm5NRgAIUKHgBBvoL/oi5QQpQgAIUCIPAc0+PLY92dF2OhEyH4C0KDOn+gQbwigXgFfrESSfIQ+Vnt7YHdT/NG8vOV8VsezhBgfF91rkfgj9B9cmg7yEdW3swI35S2cUAZovgXAVO6nt2tu/OYSWPnDFhj2OSNp15i+UaVbXqQlZl6LhWqIFrpyr9Fua3PbNlTqDYrN0eYBCRgvq+cPbs2WtU9fX3ZIvIz+rq6t6fubuHI1Hg7wI1NTWfAnBHMhMROb+uro5PY/GGoQAFKEABClCAAhSgAAUKQoCB/oI4Rm6iAAV6CuNYoN/eeHtcS7WKfZB4LIB/8oXz3cLcry/Xb7DfwvynXHtP0m2G2SpI55bJtbid19H7vUFEZmZyPo7lT+DZZVPGlyDRAMGbPK5oVZXrxy/d/JBTv3W1M6Knl7y8REQ/B2CYx3i/rFy85b2s0u/vnNgrdwIM9OfOmjNRgAIUKAaBggpuFMOBcY8UoAAFKEABClCgmARUdV2yX0S07VqJA7tWFhyFU+ja3kqw5y/vgf3JlhkBp2r1++I3oX3vfZmZJECjuAT6V4vIvAAtNSNLqampmQ9gjqr+aO3atT/JyKAchAIOAjU1NfYv52S/wPpifX39IsJRgAIUoAAFKEABClCAAhQoBAEG+gvhFLmHQhVQVQvz28/SBzQLqr/wjddrX4SKwEL9IyfMxagL7EXX3q032H/w6TXd1fuTtZMvXOA4HkP93sa57GEPXzi9UQHATBFpyOV6ONcxgZ0rJv2LKv5LgKiLyd80oTXjP7+10Y9b07KJn1AR+6Vfd8E7h7Y3kkhcGvv801v8jMk+FMiVAAP9uZLmPBSgAAWKQ4CB/uI4Z+6SAhSgAAUoQAEKhFJAVWsB3Np/8YVasT467DSces6mpGdVqA8x5OPGHB27ExZwT9aaN5bnY0lZn9Nlz3wtcdb1OUGhC8yaNWupiHyh/z5V9U9HHyh5S6Hvn/ujAAUoQAEKUIACFKAABYpDgIH+4jhn7jK8AqpqVfqvS7aDA4+vwv71q0K7OQv2l82tdQt3H7e33mD/oeZNONy88bjPvMaya3ffO9/xgYDQIoZs4W4PXhx9q3NBFqkJyxHtXD75m4B+3HW9Kiurlm7+jN89NdXOGK7RA48Acr7LNarQG8Yv2Xq333HZjwK5EGCgPxfKnIMCFKBA8Qgw0F88Z82dUoACFKAABShAgdAJOFUWskr1Lz4zJXT78bNgp+B1Ie/Zj0sm+9hDE/bwRP9mlfmtQn8hNqc3EgCoFJF4Ie6Ze6JArgTmzJlzTiKR2JZsvkQiUfXwww835WotnIcCFKAABShAAQpQgAIUoEC2BBjoz5Ysx6VAZgRUNQYg6c8gCqXyvEfIOylkb7i/7wMNFuo/5UP3wP5M1uya/evvQfu2BzNzOBwlJQGrym/V+Z2aiDDnlJJoZjv7CC8fUpUPjF+6+aFUZt6xYtL1UKxyrfyv+oOqpVs/lMq4Qe67c8XZYwXR2aoyQ4HualMiulOAjYrOuqrF2/fkYv3PLpsyvgSJOQqcB0Fp95yKbRA8fajjyJqzb/tjezbWsf3Wt4w4KTp0aiKC/wNFNSDDe+Zuk4huhspT0lm6obK24XA25k82pj1ckig58E4R+cCxM9HDgPxOO7t+cEbttpZk1/j4mnisasmWi3O1B85DAQpQgALhFuBfdMN9flw9BShAAQpQgAIUKHgBPVqmP9km9/z5vbBK/YXW3Kr0F+qec3mGVpnfHppI1uwhEXtwotCa2575y49CO23uJ18CNTU1O+0BmSTz31xfX/8f+VoX56UABShAAQpQgAIUoAAFKJApAQb6MyXJcSiQPQFVtQr9Vql/QCuUyvMWwh85YS5GXbAgJUjbf+eBXTi47aHuoL5XaDzZgwApTcjOaQnY+Z52g2sOnG+cTUs2cxf5CC+/GhG8P7Z4S10qs8ZXTJmc0MQjAP7B5boBwegdt094syQivwNQ5nyd3F21ZPO/ea1nMGPFV0yanVD8FMCJDvO8vvbnlk88L6Ly/yCYDiDi0N9+N7pDIEtiizf/RARJf1fa/9odyyb9XxG4vMXgmIUqpGn5pLkQ/Qogb7ZnCRzWkVBgq0Tkk1WLNj/uZej1+braGdFYycsfUUl8CpAzXfbfO1QHgKehWFa5ZMsavw69F7vdrwp0iuAjVYu3/Hf3uoa0fVoVSwCM6LuPvv28fb0EXv88ra8T36OzIwUoQAEKhFaAgf7QHh0XTgEKUIACFKAABYpDQFXXAZjRf7dtu1biwK6VBYcw9qyfY/jItyfdl1WPtyrybOkLuIXbC7VC/6hxC1E6bmEyNL6aOP1biVdS4DiBmpqarwK4OQnLuvr6+neSiwIUoAAFKEABClCAAhSgQNgFGOgP+wly/cUi4PTzdNv/4eaN2P2D+QVBYcHvsrm13cH8dJoF9p0q9Pcdr1DebpCOUT6uscr8LmfaICIz87Euzvl3gZ3LJ1lQv8bJxMLPECwYv3jLd1Nx8xmm3z40Ep3xpkUb9vWO7fO6IAT6N3Z1DL0oEn1tkQg+CWCYTx8F9Ikh0KtPW/L0i17XeAXOFfrzSOeof05E274rwFU+AvW9UyYA3N/VMXT+mbc99bLXOvp/3v0Awe2Tr4HaAwQ4JdXre/o/h4hcn8qDBV4PoKji45Gu0u9p9MD9gLzL4cGG18P3Xr4p7IuB/hSw2JUCFKBAMQkw0F9Mp829UoACFKAABShAgRAKHC3QX3v05Y639l+6Vee3ivWF1NzC/LZPVugf/GnbwxLm7NQKMdTvcl+xmtHgbymOQIFugVmzZl0gIuuTcHR1dnaOfvTRR9tIRQEKUIACFKAABShAAQpQIMwCDPSH+fS49mISUNUYACuSY38OaAceX4X961cVDImF8k++cD5GnHt5VvdkVf0PNW/uru7Plh2Bky9c4PbmhbiIJHs7ZnYWw1EdBXasmPw1Uf2EB9GGro6hl6QT/E6VPiyBfgX+KMAmANe6VMN33L4CO0pU5saWbv6Tm5GPwPl6BV4RYHaq1t39FU8g0vG+qsXb9/i9vql2xnCNtt0F4PoUHiBwGv6IKr5WtWTLLX6q9XsF+kX1kyoy5ejbED7ksh8G+v0eNvtRgAIUoMCgBRjoHzQhB6AABShAAQpQgAIUyKZAzy8gmvrP0XnkBbz4jP2MpTCaV5i/EIPm+Tq5YrOumNriRF0pIvF8nQPnpUCBCUhNTY19sY3pvy8RmVFXV/fbAtsvt0MBClCAAhSgAAUoQAEKFJkAA/1FduDcbqgFVNXeeGuh/gGtUCvO5yrYb36dB3bB/rRmIX9780Hvfw/1jZPHxVtVfqvO79JmHv0ZW0Mel8ipewR2Lp94JSA/ADDUA6W+q2PoVdkO9Ycl0J+hG2gbpONStzC9j0D/oJeiQF2ks/SKytqGw16DWZg/EW17IO0HCJJPoAqser6z9MaZtQ2dbmvwCvQD+mdAqgAMcRmHgX6vg+bnFKAABSiQMQEG+jNGyYEoQAEKUIACFKAABbIloEfL9Ccbu1Aq1nsFzAvxbQTZulf8jBsddhpGx+6EVet3aoXyAMWIMVd37zVZExF+P+jnhmEfCvgUmDVr1n+JiFUZ6t/+ub6+/n98DsNuFKAABShAAQpQgAIUoAAFAinAQH8gj4WLooCjgNObb+0CC5/vvnd+QYbQLdg/csJcjDh3Luyfc9EK9SGJXNjZHHZOp93wkNt0tx39Uba9yZktAAI7V5w9FjrE3lT6Zh/LaYLik5VLtqzxU03dx3gDuhRZoB8KfKtq8ZaPO3nmKNDfKdBbqpZs/X9uZ6YKabp94l1Q+Xg6byXwuB/s98Z3VS3Z4vq2CO9Av6+7joF+X0zsRAEKUIACmRBggCMTihyDAhSgAAUoQAEKUCCrAqpq1YSsqtBxrW3XShzYtTKrc2d7cIb5sy2cfPxiCfWPGrcQpeMWJkNYLSLz8qPPWSlQmAKzZs26QUTs1cH926fr6+vvKMxdc1cUoAAFKEABClCAAhSgQLEIMNBfLCfNfRaKQM+bb7+X7OfqtkerKr/7B/MLZbtJ95Grqv02uYX6X/jGZQXtma3NWWV+q9Dv0BpEZGa25ua46QnsXD5xESDLfYa0FdC/KGTx852lv/SqqJ7qioot0A+gDcDlVUu22EMVA1ouAv3dkyqeL4lGZ1bc0rjT6cyalk/8sEK+7VH9PtUj79NfDwKRa6qWbF7jNAgD/YPg5aUUoAAFKJAXAQb688LOSSlAAQpQgAIUoAAFUhFQ1esA2C8fjmudR17Ai89MSWWoQPVlmD+/x1EMof5Tz9kE22eSNk9EVuf3BDg7BQpLoKam5moAAyrxi8hX6+rq/r2wdsvdUIACFKAABShAAQpQgALFJsBAf7GdOPdbCAI9oX4rlhNLtp/2bQ+idU3hFz63YL8Fxk+omNz9ZzYq9zPQn95XjEeYPy4ilemNzKuyKfDsrdPfUDLktUcATEtxnkMiqEto5D+e7xz5ZCbC/SEM9Ftl+ach8sWhEn3sTYs27GuqnTE8MaTt7aK4HUC1jwclflm5eMt7k1XpTyHQn1CgAYovHuo88uTZt/2xffutbxlx4tDhc6C6AsAZnmersrJq6ebPJOv33PLq0yLo/I2PcdoVuAPRyH+N/9ym57ur+i8/980iJZ9R4BoAwzzWsaGrY+glZ9721MvJ+mU60J/mHI9VLdlysacnO1CAAhSgAAV8/CWASBSgAAUoQAEKUIACFMi7QM8vHpqSLWTPn9+LwwefyPsaU10Aw/ypimWnfyGH+oePfDvsPnNolSISz44qR6VAcQpceumll0QikYf7715EflRXV2e/fGCjAAUoQAEKUIACFKAABSgQWgEG+kN7dFx4kQuoqr351kL9SduBx1dh//pVRaXUN+Df+8+DBSiWhyMG69T3+pMvXIBRFyxwG3KmiDRkck6OlTmBnSsmn4uEroHg9DRHPQTIbxDBlytv2fy7ZOF0P+OGLNCfgOh/NneM+mSyhxnW1c6Inh5tu0sA+8JwK9DbIpHIOyoXbfrf/kY+A/1HFFhUtXjLfyRz73lg48cAatzPQLYPjURn2EMJ/fs1LZ/8GYV+yW0fCuwoUZkbW7r5T8nm2blswqWQyA8AlDmtQ4FOCBaMX7zlu0nHWD7pUQAX+bmXAHQA2KKKdRB56e/X6FkR0VWVi7duTXMOBvp9HgC7UYACFKCA+18A6EMBClCAAhSgAAUoQIHACKiq/dLBfvlwXGvfex/2xW8KzDr9LIRhfj9KuetTqKH+0bE7MWKMFQwf0Pia4tzdXpypiATmzJkzMZFIbEmy5d/U19f7/aVBEYlxqxSgAAUoQAEKUIACFKBAmAQY6A/TaXGtFDheQFWtDP+tTi7FGOrva2Gh/uiocd1zTsmUAAAgAElEQVSV+62Kf28Ff6vm76dZdX5708Hh5o1+urMPgBHnXo6yua5vh7hNRAr/9REhvxviyyb/U5foGgHGD3IruwHc3dUx9E6nSutO44cp0K9AXaSz9IrK2obDTvuxav0aPfAIIOe7mKpCbxi/ZOvd/fv4CPQrRO+uXLT1RreHKHxW2H81Inh/bPGWur7rOPZAQEcDoJNc9tAG4PKqJVvWu907Tcsnflgh3wYwxLGf4rddpQdnnXnTc0f69/FZod/emvBQorPro2fUbmtJ9V72MQcD/amisj8FKECBIhZwe6KviFm4dQpQgAIUoAAFKECBoAmo6nUAvtd/XZ1HXsCLz0wJ2nId1+MSsu6+xt42YG8dYMutgJ9Qf9uulTiwa2VuFzaI2U49ZxNsX0naPBFZPYiheSkFKJBE4NJLLz0tEok83/8jVf3T2rVr30I0ClCAAhSgAAUoQAEKUIACYRZgoD/Mp8e1F7tAzxtw7WfrAwrm9NoUe6jf6R7pDfv3ft4b9rf/PmTUKd3/c7G94WCwX0/2oMQp197jNgwL0gwWOYfXv1D71n/oiA69D8DFHlXl/ayqXVW+mugccoffYH+IAv2HVOUD45dufsgLomnZxPeoyP8AGO7UV6E/H79k6xX9P/cR6N8bUbnQqSp+3/H8VNkH5PaqJZsX970uvmLS7ITipwBOdF6/rB6/ZPM8L4tn7zxjWEnbyLUQvMOl798iErkktnjT5v59fITtfT3g4LZOH3Mw0O910PycAhSgAAVeF2CgnzcDBShAAQpQgAIUoEAoBHp+6dCUbLEWgLcgfNDb8JFvh1Xnd2oM8+f3BL1C/fbwiL0NIgz3mlXmt4dHHFqliMTzq83ZKVB4AnPnzj2xo6PjlSQ7a6uvrx9VeDvmjihAAQpQgAIUoAAFKECBYhJgoL+YTpt7LUQBr1A/q8wX4qkHb08M8wfvTDKxIlVI0+2Tr4HqVwAce9JlME3x1wTkw2cs3fwbr2FCFOhPWs0+2f52rjh7LHSIVa5/s8v+t5WUdM6ouOWZ/X37+Aj0t2okcf74RU//xcs2/oUJkxKRyMMAxrj0ra9asmV23893Lp+8AtBFztfoQVFcXrl0a4PXGuzzHSsmXQ/FKgGiDv0d31jgI2z/F0jHhVWLt+/xs5ak57V80qMA3N7Qy0B/uri8jgIUoEARCjDQX4SHzi1TgAIUoAAFKECBsAqo6rpkVYTCEoR3qZjOyvwBuSn9hPrD8EYIlzdBrBYRz6onATkOLoMCoRNgwCV0R8YFU4ACFKAABShAAQpQgAI+Bfj9jk8odqNAgAV6Qv32M/ZYsmUy1B/gwyuApfkI88dFpLIAtlq0W2iqnTFchxy4ESoLAZQNEqIDKl+rXLL5syJQp7EKMdBve92xfOIDAnF7nXfSYH4mA/3bb33LiBOHDLP/z5jqfJayfWgkOuNNizbs6+3jHaIfeI3bvdJ0+5R/1ETitwDKHfup/qBq6dYP9f/cey0YdNg+F3MM8muJl1OAAhSgQIgEGOgP0WFxqRSgAAUoQAEKUKDYBVTVXglsPzw6rlnl9KCHrN0qpoflgYRiuf+8Qv1heCNExdQWp+OaJyKri+UsuU8K5FqAAZdci3M+ClCAAhSgAAUoQAEKUCBXAvx+J1fSnIcC2RXwE+rffe98WLifjQKZEoiWjsNpNzzkNpy9UXYm3yybKfH8jrOudkb09GjbuwEsEmAigEiaK1IFVj3fWXrjzNqGzmRjFGygf8XEW0Tldhe3dlW8d/zSLVYd/vWWyUC/Dbpz2cR7IXKtyzpe6tLI+Wcu3bTD+vz19mmjX0t0NgB6tss1A6r6u90fvh4sUDzRVXrwojNveu5I37FyEbbPxRxpfv3wMgpQgAIUCKEAA/0hPDQumQIUoAAFKEABChSrQM8vG5qS7X9f/Ca0770vsDROgX6G+YN5ZBbqH/vmX8D+7N/Ceq/ZPkSE3wMG85bjqgpEgAGXAjlIboMCFKAABShAAQpQgAIUGCDA73d4U1CgcATcfs5uu7QwP0P9hXPe+d6JjzC/LdHC/A35Xivnz7zAc8urT4ug618V+mEBxtmvKVKcxarz31W1ZMsnkl1XqIH+ncsmfgwiq1y8Xo0I3h9bvKWur0umA/07Vkz+mqgmte+Z97g3BWTyPPrua+fySbbPGud7J3nV/1yE7XMxR4pfM+xOAQpQgAIhFkj1L0oh3iqXTgEKUIACFKAABShQCAKqahX6rVL/cS3owfjRsTthof7+zd4sYG8YYAuewPCRb8fYs34+YGFtu1biwK6VwVtwz4pszbb2JG21iMwL7MK5MAoUgAADLgVwiNwCBShAAQpQgAIUoAAFKJBUgN/v8MagQGEJ+An1t66pxeHmjYW1ce4mpwLDK6bilGvv8ZqTYX4voQL5vDfcD6j9nuIU/9vSgyKRKysXb17b/5pMBsgHM1Z8xaTZCcVPAZzosK+kAXwnAx/jKVQXVC3d+u2+Y2Q80L9s0v8Vwd0uZ3XcmwL8GKroovGLt37R//kDO5dP/iagH3e55rg3BfT2y0XYPhdzpGLFvhSgAAUoEG4BBvrDfX5cPQUoQAEKUIACFCg6AVW1ML+F+ge0PX9+LyzYH8TmFLLOdqDfKsxbuNseGgiqTarnZfuxfWV7TzbHqedsGrA8exOEVekPaquY2uK0NP5iJKiHxnUVjAADLgVzlNwIBShAAQpQgAIUoAAFKNBPgN/v8JagQOEJqOp1AL7ntDOr1L9//T1o3/Zg4W2eO8q6AMP8WScO7QSqkB3LJ8+MiH4VwARfVfsVv+0qPTjrzJueO9J3434C5IDcXbVk8795gQ1mLB8B/EwH+qGKj49fuuU/j/PwDuAfV1Hf08R7vOP25ccw2bq91uEj0J90X7kI2+diDi8ffk4BClCAAoUjwEB/4Zwld0IBClCAAhSgAAWKRsCpSn+Qg9ajxi1E6biFA84om9Xe+z9EYAH4V/bdh/Z994XurQAWrh8x+uoBhtk883yc2WC/iJ3eBGHjigi//xssMK+ngIcAAy68RShAAQpQgAIUoAAFKECBQhXg9zuFerLcV7EL+An1t29bg/3rVxU7FfefggDD/ClgFXFXC/bHV0z8F4V8HUCpO4UeFMXllUu3NvTt5ydAzkD/cbIM9B9/oz1WtWTLxYP5MmSgfzB6vJYCFKAABfoLMNDBe4ICFKAABShAAQpQIHQCqloL4Nb+C7fAulW8D2KzqvIWsE+2Zqv2nunq+U5vBOid34LwR9p/D/szyM0pyN93zdk4d6fzsnntvILq5lKdf7WI2Gts2ShAgSwKMOCSRVwOTQEKUIACFKAABShAAQrkVYDf7+SVn5NTIKsCTj9v7zvpgcdXMdSf1VMonMFHnHs5yubar3Bc2zwRWe3ViZ8Xh8COL0yslhL5BRTj3Hcst1ct2by4b59iDfQr0CmCj1Qt3vLfx3l4V9TPdKC/TRG5bPySTb+zdfg5DxVdNH7x1i+mcnf7qND/UpdGzj9z6aYdfcfNRdg+F3OkYsW+FKAABSgQbgEG+sN9flw9BShAAQpQgAIUKEoBVY0BaEq2+WxWbB8MtgXTTz1nU9IhLJCeyVC/V5i/7yJ6q/Yf2LVyMNvL+LVWHf+k0VfD3Py0TJ67W5jf1mIPjZhb0JrTGwV61lkpIvGgrZnroUChCTDgUmgnyv1QgAIUoAAFKEABClCAAr0C/H6H9wIFCluAof7CPt9c7e7kCxdg1AULvKZjmN9LqAg/b1o+6fMK3Oax9fqqJVtm9+3jJ0Aexgr9O5dN/BhE7NUoTrm+VyOC98cWb6k7ziPTgf4Vk78mqp9wOZfjHhDI5Hn0nXPn8km2zxrndcj2oZHojDct2rCv33WPArjIZf2s0F+E/77hlilAAQoEWYCB/iCfDtdGAQpQgAIUoAAFKOAooKrrAMzo3yEb1dozdQxugetMhfpTCfP33ZfNb28JsKr9vf+cqX37Gae3Er/1LR230M8lA/pkItTvFeZv27USQXv4oReC1fnTum14EQUyKsCAS0Y5ORgFKEABClCAAhSgAAUoECABfr8ToMPgUiiQJQFVvQ7A99yGZ6X+LOEXwLBWld+q83u0mSLS4NWJnwdPwGdQO2mo2s9udiyfcr4g8ZD9isil/8ZXO47MPPu2P7b39vG5rrurlmz+N691DGas+IpJsxOKnwI40WGepAF8pzXtWDHxFlG53WXNx1XGf90jw4H+ncsm3guRa13WYdWvLqhasqXZ+vz19mmjX0t0NgB6tss1Ax7McDub7be+ZcSJQ4bZ74SnOvZTPNFVevCiM2967kjfPrmonp+LObzuXX5OAQpQgAKFI8BAf+GcJXdCAQpQgAIUoAAFikrArUp/UEPXFlofHbsTFhpP1gYb6k83zO+0lt6AvwXls9HMYfjI81KqxO+1jsGE+r3C/GF9WAQAf0nidePwcwpkSIABlwxBchgKUIACFKAABShAAQpQIHAC/H4ncEfCBVEgKwJuP3fvnbCzbRd23zsf9icbBaKl42Bh/uEVzlnbHiX+nDrEt8vzt04a1zEE6wUY77KNl7o0cv6ZSzftSHWrPsP0Ax4Y8Hld6AL9PoL0Sa13ZDDQ/+ydZwwraRv5GATJf6l57JC3lZR0zqi45Zn9vWfuI+A+4Bq3+2Xn8kkVR6vsPw7A+ZXeqj+oWrr1Q/3H8bEWVuhP9YuV/SlAAQpQIKsCDPRnlZeDU4ACFKAABShAAQpkUyCMVfot1H/qOZscWdIN9WcyzJ9scbauV/bdh/Z993VX8E+n9VbhHzbyPMeHGtIZt/816YT6vcL8NseeP7+3+y0GQWx2T5lvkrZaROYFcc1cEwUKUYABl0I8Ve6JAhSgAAUoQAEKUIACFDABfr/D+4ACxSPQE+q3asgxp11bmH//+nvQvu3B4oHhTgcIWIj/lGvv8ZKJA5jHyvxeTMH+3FeVdOCwqH6wcunWX6S6m/iyyf+UEF0PYIzztVIUgX6fVe4HvK3A3DIZ6G+6fco/aiLxWwDlTmei0J+PX7L1ir6f71w+eQWgi1zugaRvF3Dqv3P5xCsB+QGAoQ59VKE3jF+y9e7+nzPQn+pXIvtTgAIUoEC+BRjoz/cJcH4KUIACGRZo2V424pVDeplA7EnpsxU4yaYQ4BUA26H6ZOewkkfOmLCnJcNTczgKUIACORdwqxa0L34TslVZfrAbzXSo3yvMbyF08xgx+mqUjls4qOWn+8CBn8C818J6Hyo4fPD33ZX93faSSqjfz9qCHOYfMebq7jc/ODRWPfK6sfg5BTIowIBLBjE5FAUoQAEKUIACFKAABSgQKAF+vxOo4+BiKJB1Ab+h/vZta7B//aqsr4cTBE/g5AsXYNQFC7wWZmF++xm1/ckWcgEfVeMhggdii7a8XwSaynZ3rJh0PRSrBIi6XDegmrrP8Ht91ZIts73WM5hq//EVk2YnFD8FcKLDPIdU5QPjl25+yGsdTcsmvkdF/gfAcMe+DhXpfQT690ZULowt3fwnz3Usn/wZhX7pWNQkeVPRReMXb/1i3099WAAqK6uWbv6M1xpUIU0rJv0cwLtd+v4tIpFLYos3be7fh4F+L2F+TgEKUIACQRNgoD9oJ8L1UIACFEhTIL6h/DyILgdwHoBhbsMo5MHK6ha3b3rSXAUvKwYBXYfo8yPKP6jQaT37fRmiP4tN3Tvgm+Ri8OAe8y8Qxir9puYRwu6ugm8hfK+K8H7C/BZG7232MIEF2E8afVXaVfJtbS8+MyWlw/dap9tgvUH+A7tWHrcPrwcU/IT6wx7mNxCX6vwNIjIzpYNiZwpQYFACDLgMio8XU4ACFKAABShAAQpQgAIBFuD3OwE+HC6NAlkS8BPqt6mtWv/ue+d3/8lW+ALR0nEom1sLq87v0fjzaS+hkH3uK2gOdIjqwsqlW7/ud3vP3jr9DSVDXnsEQO/vnh0ulburlmz+t74fNn/xnJO7uqINAM51nE/x1y5EZpy5dNMOtzXtXD5xESCWt3DJ0g1cg43pK8QOPCKdpZdX1jYcdlpHU+2M4Ro98Agg5zv1UaBTBB+pWrzlv/v38RHotyctvlW1eMvH3R66eG559WkRdP4GwBkuZkkr7R87z44GQCe5XPuSiM6uXLx1q+uZLJt0OQT2cIPTgxKA4rddpQdnnXnTc0f6jxWQQH/Styn4/fpgPwpQgAIUKC4BBvqL67y5WwpQoAAFjlXkxzcF+CCAIX62yEC/HyX2SSbQ/NSYyzQi/wngTf0+7wDws4r21g/JTHRSjwK5FFDVGQDs9b8DWpCr9NtiBxvq9wrJ28MAfcP8/YEs3O8Vik/mmk6gv2Jq6i+GsUD+kfbfO75pwdZfesrCbken5hbqL4QwP6vz5/LfNpyLAt4CDLh4G7EHBShAAQpQgAIUoAAFKBBOAX6/E85z46opMFiBnlD/rUfzqte5jWVh/v3r70H7tgcHOyWvD7CAhfhPufYePytkmN+PUsj6+Axq266OQPQ7Xa8NW3TmbU+97LbN52rPLY9ES34E4J3uQXocFtUPVi7d+ov+4+1YPvEBgfy9stXACRWid1cu2npjshC7VYHfuWLSpwS43atwIjCoQL8qsOr5ztIbZ9Y2DPh9enc1+tsn3gWVj7tWxQd2DOnAhafftmXAU1R+Av0AOgBdVLl461eTedhDBYlo2wMCuL/VQPFEV+nBi5IF6Zt8VPcH8MwQJGaftuTpF5PdIzu+MLFaSuQXUIxzuofs4QYIFoxfvOW7yfoEJND/N01ozfjPb20M2Zc8l0sBClCAAnkQYKA/D+ickgIUcBdo3vDGt6p0/gqQigxYHYbiEAQvQmUbBA9UtLf8slACx889Pba85LXEvQJc4vEN7nGUDPRn4M4qwiGOfW122U9iqxy2bz94+FasuvXGIuThlvMsENYq/cbmJ9TftnvlcaF2C7KPjt3pWmHfK8zf98hsvOjQ0zF85HkYNvI8X5X7mzeWp3TqfgL9vZX4Dx/8veebCXon92ORLNRfCGF+M2B1/pRuQ3amQNYFGHDJOjEnoAAFKEABClCAAhSgAAXyJMDvd/IEz2kpEACBnlC/Bfot2O/YLNTfvm0N9q9fFYBVcwmZFjj5wgUYdcECP8PeJiK1fjqyT/gEdq6Y/AGofh/AcB+rPwTIb6C6FhH5rUrX65XpJVFylohep9odGj/BeyzZ0tUxZEayBwR2rJh4i6hYGN+tKRTrNYJlkY7SJ2K3NhzZ+eUpp6ErcbEo7HfbE/zlLQYV6O9d33MQWfzqa4d/ffZtf2xfVzsjGou+PFVV74Dgbd7rSL4GG9xnoN+6KoBGFSwyD3trgAX5UfLyDBW9y6Myv13cGQE+Xblky53J0H1W+LdL2xW4A9HIf43/3Kbn7X94dtmU8SWRrk9B5cP2a1SPc93Q1TH0EqcHR3IR6PfxQIltoQkin1Pp6n4jQUlXSYn9GVu6+U/e9z57UIACFKBAMQkw0F9Mp829UiAkAhkO9Cfb9SsKeUwUX45Na/l9SFiSLjPeWP4jQK0scUr/PmegP8ynnr+1xzeULYPgFvse03kV2iwafVfFtJf+kL+VcuZiFHCr0u9WoT0oVl6hflunhd0t2B8dehpKxy10XXoqYf5kA1lI3gLvw0ac51j9PlOBfjufrtdewIFdK9M+Dj+hfvOzNzZ0vva8r7cS2JsNzDHIbdS4hW73wkwRsdfMslGAAjkUYMAlh9icigIUoAAFKEABClCAAhTIqQC/38kpNyejQCAFeoL99rbcmNsCLdi/+975sD/Zwi8QLR2Hsrm1sOr8Hi0OYB5/Lu3FFO7P/VaRz/AuOwT6scolW+1BggEt/oUJkxKRyMMAxmR43iTDZSTQP5hl7k5I16VnLN62PdkgKQT6B7MGi6dsHxqJznjTog37nAZqWj7xwwr5NoAhg5zM4XI9CESuqVqyeY3T+DkJ9Pt7oMT3vZQdK45KAQpQgAJhEUgpABqWTXGdFKBAuAVyEOjvBbJv/H7dMbRk/hkT9rSETS2+ccxHofI1ACelunYG+lMVY38TaGos/6VAL/fQaNOEXFU5vWUt1SiQawG3Kv0W5A56ONtPqN+P6WDD/P3ncKqsn6lAf6rjOBn4CfX78bM+YQjz236tOr9D4+uM/R42+1EgwwIMuGQYlMNRgAIUoAAFKEABClCAAoER4Pc7gTkKLoQCeRXoCfVbpX6r2O/YWK0/r8eUkcktyD9ywly/Vfn5M+mMqIdjEKvknoi2PSDorq6fg6YPdb2h/f1n3vTckWST2UMG8dsn/VQVV2R/MXkN9KsovlS5dMsip33mKNDv+oBF79qy/PCHQvTuykVbbxTpfttA0paLQH/TsokzVPAgICNTu/+c37SQ2jjsTQEKUIAChSTAQH8hnSb3QoECEchhoL9XbIdGItdWTtnzZJgImxrL1gpwaTprZqD/eLWmDWWfEMGXAQxz8Dyiis9WTmv9ejrehXJNfEP5DyH6z677UewXRK6smLbnsULZN/cRHgG3Kv2ZDrlnS2Wwof5s7DMsgX47k0yE+sMQ5re9jj3r591vUXBorM6frS9SjksBDwEGXHiLUIACFKAABShAAQpQgAKFKsDvdwr1ZLkvCqQu0BPqt0C/BftdG4P9XkLB/HzEuZd3V+X32W4TEd+dfY7JbgEX6An1f1eAqwBEsrjc+q6OoVededtTL7vNseMLE6slIvUA/mEQa7FgeML9bfX5C/QrUBfpLL2isrbhsNMecxDo9xWk711flh7+sGcFvh/pfMP/dbOwNeQi0P/snWcMK2kbuRaCd6R27zHQn5oXe1OAAhQoDgEG+ovjnLlLCoRKIA+BfvNpguj7Y1P3bg4D1s4NZReK4KcClHms95AC94vo6oqDex+3vs+PLHtbQjVaWb23IQx7zcUaGej3p9y8YczHVMQeajjB5Yr/r6K99UKZiU5/o7IXBTIroKrfc6oMZFX62/fel9kJszBauqH+bIT5bXthCvTbegcT6g9LmN/jHlktIvOycGtySApQwIcAAy4+kNiFAhSgAAUoQAEKUIACFAilAL/fCeWxcdEUyKpAT7B/HYCY10QW7N9973zYn2zBFbCq/BbkH14x1c8i4wDmiQh/5+xHqwD7HKvAPvkaqH4FwCkZ3qIF678rnaU3eoW2e+dtWjbxEyqyEsCQNNaiUL0fIm8EcKHz9WkH+g9BdRtEpgFIOaunwGaRjjlVi7fvcdubj0D/AUCaAJ2UlhH0V9I56kq/Z2JzWKhfo213HY2qXJ+Bhz86ANzV3Fn62Zm1DZ55hFwE+m2PO5dPsnvmQQCl/l0Z6PdvxZ4UoAAFikcg5b8kFA8Nd0oBCuRLIE+BfnsPV2PX0MhlZ0zY05KvvfudN75xzM1Qud2lorwNtQ8q82PTWh7wO26x9mOg39/J6zpEm08q+wkE73b4Zpv3nD9K9sqiQM8vEJqSTdF55AW8+MyULM6euaEtlD72zb/oDqf7aW27VuLALvsZZeZb2AL9JmBuI0ZfjdJxC32B2L1hD3zYQxFhaKees8nt3qgUEftFChsFKJAHAQZc8oDOKSlAAQpQgAIUoAAFKECBnAjw+52cMHMSCoROoOdn8lap3yr2uzZW6/cSyu/nJ1+4AKMuWOB3EQ0iMtNvZ/YrbIFnb53+hki042YR/QSAUYPcrVXJfxoRualq0ebugoWptJ3LJn4MIncAGJHCdUeg+EZzV+nnKqIHvgnIfOdr0w70v6qqVwJihRs/6ZHz6Du9Pdhwf1fH0Plebymwi3wE+lshcrGqfi7Ftyu8buQnSN/fL0MPfzyHiFyfyn2Rq0C/7bdp2cT3qMhq/6F+BvpT+BplVwpQgAJFI8BAf9EcNTdKgfAI+Az02zcur/S88izZ5uyp6xNT3HUnIHfFqltuTvG6nHePN5Z/FVC3ddr3RPdUVrf8a84XF8IJGej3f2jHQv1jblGRj8mxSgtRAIcAPKmKmyuntW71Pxp7UiA7AqpqvziwSv0DmlXot+B2GJqfUHouguhhDPT3nq+fByOy+TBENu6z0bE7YRX6HZpVQ7IfFrJRgAJ5EmDAJU/wnJYCFKAABShAAQpQgAIUyLoAv9/JOjEnoECoBVS1FoAF+z0bg/2eRDntkGKQ34rJfF9E7LzZKHCcwLraGdGKkrY5EAvEJy4EZGQKRPsA/DohXV85Y/G27SlcN6DrjtsnvFk0shKK2R7V+q3a+2+6EolPn/n5p/9gA+1cPvmbgH7cef70A/0Rwftji7fUPfeFyVMiondBMN2lYn1Cga0SkU+mEmD3E+jXSOL88Yue/suOZRPniOAOQN7s8taAAUaDORu7R2IlL39EJfEpQM70UbG/2wHA7c93lv4y1YcJchnoN5dnvzDhrSWRyFcBvNPrTREq8vXxizfbwx1sFKAABShAgdcFGOjnzUABCgROwGegv00TclXl9Ja1bhto3jD2ooToTQK9BMAJPja7A4nIJbHpe5JWd/ZxfU66xBvLfgbgCpfJXj1aof/GWHXrd3OyoJBPwkB/yA+Qy6dAP4GeikAW6J/RHycXAfhMH4iF0oePfDuGjTivuyr7kYO/757i8MHf56SifJgD/eZkZtGhp3f/2dew87UXuv3snghLs/tg7Fk/d1ouKyKF5SC5zoIWYMCloI+Xm6MABShAAQpQgAIUoEBRC/D7naI+fm6eAr4Een42bwV3GOz3JZbfTikG+W2xq0VkXn5XzdnDJPDX26eNfi3ReR4k8Y+akMkQlPauX4AWhWyNaGLrkJKhz7xp0QYL9Ge0NdXOGK7RtmkKXCTAJD1WqA5QbBORJ17tOLzu7Nv+2J6JSeMrJs1OKH7qUnTy1d5Af+985nMk0XGpALMUKLf/XUR3qsoTwyJDHk7HJJVAf+86dnxpyunS0TVLIe98/YyyYNTfefutbxlx4pDhM1USZ0NRDcjwnvNpk3zQM3wAACAASURBVIhuhspT0lm6obK24XAmziiXY7y+N9W3Q3Du63MrtkHwdIlEGmKLN+3O5Zo4FwUoQAEKhEOAgf5wnBNXSYGiEshkoL8Xrrmx/BIFvgPo6R6YR1Tx2cpprV8PMnpTY/kvBXq5yxp9PfAQ5D3mcm0M9OdSm3NRIDcCqmph/nXJZrMA94vPTMnNQgpglrAH+gvgCF7fgoX5LdTv0GaKSEMh7Zd7oUAYBRhwCeOpcc0UoAAFKEABClCAAhSggB8Bfr/jR4l9KEABE+gJ9tvP52N+RFix349SZvpES8dh5IS5GHXBglQGtKr89nZY/vw5FTX2LSqBdAL92QBKJ9CfjXVwTApQgAIUoAAF0hNgoD89N15FAQpkUSAbgX5bbryx/H1Q/TYEJ7suX+VHsWkt12Rxi4MemoH+QRMeNwAD/Zn15GgUCIqAqlqVfqsGNKC17VqJA7tWBmWpgV4HA/3BOJ5R4xaidNxCp8WwMlIwjomroAAYcOFNQAEKUIACFKAABShAAQoUqgC/3ynUk+W+KJAdgVSr9dsqGOzPzlnYqIMI8n9fRGqztzKOTIHCEGCgvzDOkbugAAUoQAEK5FuAgf58nwDnpwAFBghkK9BvEzU1lq0V4FJXdsXG2LTW6nSPpnlj2fmqmK2QswE9pXccAXYI9H+h0Z9WTHvpD+mOf2wfuavQr+sQbR455gKoXAygSoHxfda+XyDbRRMNJ5wo68rPbs3IK+n62zz39NjyaEfX5aKYopB/VOAk6yNABxR/RESf6hxS8uAZE/a0pOOay0B/y/ayEYde1ZkqkRkKPRs49oCJKLpU8JcIdGcm7pFUHLrPeET5u4++XvAKFT2zx3aHQh+srN77P6mMlem+vWevKheI4s0qKOm1EuC3J56An2TyvrPzeeWQXhYB3qGQcxUY0uthX79dJUNWV03e3ZzpfXK87Aj0/MKgKdnoVqV/X/wmHD74RHYmL6BRGejP/2FaVX6rzu/U5OhvVPK/Sq6AAhQwAQZceB9QgAIUoAAFKEABClCAAoUqwO93CvVkuS8KZFdgMMH+g0+v6Q75s6UvkGaQ3yZsEJGZ6c/MKylQXAIM9BfXeXO3FKAABShAgWwJMPiRLVmOSwEKpC2QzUB/vLFs8dE3Pd6KnpBuskWq4lmNRi9JJbTbtKFsIkRuE+hF6AmbuwAogL8J9P6OoSW3eoXQfYTNU7SWO2LVLZ/2uqhpY9mHIyofV+gEAMO8+sPC9cAzAO6uaG/9vsxEp49rHLt0B6sP4wZRfMQeJAAQ8RjP5tsO4Btu8/u8v/wufWusunWSn87mKYqbAJzjdv/1jNV9jwD4JRKR5bHpe5IGkp3mjTeWfxXQm13W9ftYdevb7fN4Y5n5fgHAuCT9X+9nnzU9VT5LIvpjAKVOYyvkwcrqlnf3/9yH+8uS0Gsqpu99qHuuDWUTRXAHgPM87r8jAH6vipsrp7Vu9XMWyfrEN43+JyQi5jDb42s4AWCrqNZWTNu7Zuem8nMloQ8JcFryubVZNPquwT7Ek+6+eF33q32tQr9V6h/QLNS/5y/vgf3J5izAQH9+747osNNw6jmb3BZhrzpend9VcnYKUKBXgAEX3gsUoAAFKEABClCAAhSgQKEK8PudQj1Z7osCuRHoCfbbz+pnpDKjBfr3r78H7dseTOWyou7bG+IffvoUDK+YmqpFHID9zLkh1QvZnwLFLMBAfzGfPvdOAQpQgAIUyJwAA/2Zs+RIFKBAhgR8BH9tpjZNyFWV01vWpjJt81NjLtOI/BDAG5yv8x/AjT81tlIj+jWBWgi4u5J3Sk2xXyNyV+xgyzKnAHyuA/3NG8bMVZEvA/jHY0XwU24WRv9fgXyiorrlkZSvPvpToubG8g8p9EsOIXOvIV3n93l/ec3R+7lnoD8DnocUcu9JJ+in/Vai9xHo7153vLHsTgD/6nTv9g/nZznQf0QVn4290vrN5pPG3AkRC2Gf4PcgAOwF8NlYdet3U7imu2vzhjGfVxF7AMLxQYUkY9oDLPcefUDjZwB+5Hyt/3+fpLpu9vcvoKrrnH5JYBX69/z5vf4HK8KeDPTn99CtMr9V6HdorJKU3+Ph7BQYIMCAC28KClCAAhSgAAUoQAEKUKBQBfj9TqGeLPdFgdwK9BTh+XA6wf7DzRtxcNtDsD/ZBgoMohq/DWZB/ttYPIZ3FgXSE2CgPz03XkUBClCAAhSgwPEC6QQ1aUgBClAgqwI+A9dpBfr9BJIBfwHc5sbySxS6CkDlIEESCnnopBP0mmSB7VwF+nUdos0jyr8C6Md9VuT32nYbgCWx6tZveHXs/fzYGsrM9ENpPSBx/ERJ5/d5f/ldsmugv2lj+W2iam9DOMnvgA79VIHtInpdbOrezV5j+Qj0bxPVn6lgMSBDncbLdaAfoouRkBkQvCvNh0n2QWV+bFrLA15G9rndb8+PLPu2Kq4FEPVzTb8+9laIJwFMcX74wN+/T9KYm5ekINBT+cdC/bFkl7XtWokDu1amMGJxdbXq8FYlvn9r3lieEkSmHgxIadKQdx41biFKxy102kVcRAb7d5CQC3H5FAieAAMuwTsTrogCFKAABShAAQpQgAIUyIwAv9/JjCNHoQAFjgmkW7HfrrWq/Qz3H3McZIjfhmBFfn5RUiADAgz0ZwCRQ1CAAhSgAAUokFblZbJRgAIUyKqAz8B11gL9qnhWo9FLqibvbnbaaHxD+RUq+i0ByjKEoQpZE2tveV//Sv25CPRnINjsxOA7YJ2lNRyC6NLY1L1f7V2gz/vL77E6BvrjjWV39VS/Tyconnx+RVxLIh+snLLHQuSOzTPQr9gPQYn7myqAHAf6bT+7AbwxzTB/j4f+oXNoyTvPmLCnxesQs3JGAyZloN/rHHL1uaraa3wt1D+gdR55AfviN8Gq9bMNFHCqEG9vNvBrNmLM1Rgds5eCHN/a997Xbc82UMCq8pu9S5vJ1x7zzqFA8AQYcAnemXBFFKAABShAAQpQgAIUoEBmBPj9TmYcOQoFKHC8QE+w/9ajwXJ7c3PKzcL97dvW4FDzpqKp3N8b4h9x7tzuQH+areHoS6zniYgF+tkoQIFBCjDQP0hAXk4BClCAAhSgQLcAK/TzRqAABQIn4DNwnVagP75xzM1Qud21Ar1iY2xaa7UTTHzjmMlQ+WkGKvP3n8KqfX8rVt16Y98PchHoj28o/3eILs9QZf7++9opWnJ5xbSX/uB2s8Uby2z+z6ZZKd1t6L2S0HkV0/c+ZJ183l9+vy6SBvrjG8d8GirLnKu2+x0+aT9PT89Av8/p8xDo97ky1272dfTlWHXrEtf7beOYj0Llaxl4e4LHmhnoz8ShZmoMVa09WvjHfjEwoFmof89f3gP7k+14Aacq8WbVtnslLJTv1Kyyf3To6Y7BdL4dIbmcudmbEVyavfrY7mc2ClAgYAIMuATsQLgcClCAAhSgAAUoQAEKUCBjAvx+J2OUHIgCFEgiMNhgvw1p4f7OA7tw+PlNBRXw7w3wDz99Cv5/9u4FPq66zv//+zNJeqMI2iYIikmRldX12lwqIjQp19K0IlJAWASURXS9IC66+tNVFhVdFC+4yiKreEGBsoBNAnIpSZHLkksVVt2/N5qCgm3SVaQX2iTn++93MlMmkzNzziSTdJK8zuPho5D5nu/5fp/f7zlxyvv7PXOq68Y7fy7b8zbj6wnyj5eR8xEYKUCgnxmBAAIIIIAAAsUQINBfDEXqQACBogrEDFyPKdC/savyLpNOyNtgZz+sadhydlgZv4v8pvkL75TsuKJ2+vnKRoTP/Y8nOtAf0zv592CSfu9kv5bcX8zp72T62xiBaP/2gWsX1W+5KJdZb/fCJufspiK+8SD7Ug9Ub+tr8m8/KKC/cYZ4VKB/EvqS820O6QbP8EC/Z9hQva1vSfbbLtI+v3v0oKry3UP3SfZ3cQZ5fGUI9I/Pr7hnR73C1+8273ed5xgpEGOn+DGTFbLL/5gvMgVPzPVWhFRXOsysaQp2iyYjMCMECLjMiGGmkwgggAACCCCAAAIIzEgBvu/MyGGn0whMukDq7/H9bv3n7gme14ynAVM14F/kAL8n9Lvwf5cg/3hmE+cikF+AQD8zBAEEEEAAAQSKIUCgvxiK1IEAAkUViBm4LjjQ39tV9TY59y2ZXpinwbuc00cXNfR9NaxMzHC98zl8M311oCJx4+Gv27zl8Q0HV5cNDV7spDP37ML/4nxgTrp7UX3fifnKbOyq+rHJrcpTJrbPps7KK5zpUkllueuzJ8wF76tu6G/JLNP7yEGLnAXfNdOb8731xTn91pWXH3/Y4qc3hbrGWWgh7XTSmoTpW9V1fQ9s+UXl/O073dmS/aNJr45468x2mbu4pq7/ujGOa955ka6zgAUfgeS6nPSV/eZaa9Wr+7YNz/uhd8vp7yPmqL9c3v5Mg0D/TpPWBk7X12zvu9d3eNP+C492zs4zaXXUmw+c1OecTjusoe/+sPEu4G0QO53snoSzr1U3bF7n59zOHa4psMQFJnd8VDuGr02gv6i/IIpQWeo/BrTn+g8Bfrf5rb0fKMKVplcVC2q+pvkL/a+w4h1Yh1tGhPl7zWxR8UaBmhBAoNgCBFyKLUp9CCCAAAIIIIAAAgggUCoCfN8plZGgHQjMHAHnXGMq2O8D/uM+fMDfH34Xf//POzdt2Lurf/qzcV8kZgU+tF9+4CGaW12bPMPvvu//3f+8SEc6xO83iOkoUp1UgwACOQQI9DM1EEAAAQQQQKAYAgT6i6FIHQggUFSBiQj0b+qqOt5J10nuZRGN/b2CxPE1SzZvzC73h0desmAgsbvdpNfkqcPJqW3ePL3dh7Szy/kAvCy4WaZ870PsN5c40weIc12nmIH+3q7KByW9KU+fnnVy715U3/+jsDLJPiWCn0h6Rb46zOmC6oa+m7PLbOquXO2cHxu9IM/5W+XswpqGLbdml/Eh+t79Km8w06mSynPV4ZxuXtTQd0bY5zEWasQK9Mfsyy6Zu7qmrt8vohh19HYvXCyn78XYPf7h6m19x4TtQl9goN8vQNnspMdM+k1GgxY6uScW1fd/NP2zjY9UnWgJd5OkA3I6y9Yuqt/yllHjnFywMNgmWXX+e9CeMOmC6vot94T6dFadKnPXSlqQp56c4xXzPvZVb3Vy78817zf2HPRGGwp+JIvaHYZAf1F/QRSpstR/BPCh/tDjmaeu1F+eurJIV5se1ZTPPlQHveJ2+T+LcQzuelJ//J/h/1DB8bzAgYdcqgMOCf31kC7UxH98YcYgUNoCBFxKe3xoHQIIIIAAAggggAACCIxdgO87Y7fjTAQQGJ9AaqOedLjf/1n0Ix3of25Td7LuwWee1sBfnt57nczFAOkfpn+WGcL3oXx/ZP6s4sCDUz87OPnzOdX5/jPxuLuWDPKb2afHXRMVIIBAbAEC/bGpKIgAAggggAACeQQI9DM9EECg5ASKGej34Wjn7INxdvWWNCTpGzX1faFbM2/qXPgPzszv3D83N5r75eCssmV+V/5cZXq7FzY5ZzeZVJmjjHOyaxfVb7koVx3FCvQ/3rXwiITszj1/sZNvt9/Hqrf11YYFx9Pt6+2s9G8+uCDPZBrYs4P+ZTX1fZ/NLhN9rtsts8tr6vo+k6v+3z16UFX57sD3Y3GuMvneElCsQP/GzsqbzHR6Hgcn2Y019VvOynfjxZgj/vS/mumC6rq+NaNMu6q+JLlLYtzcf9rzd5KfqKnv+88YZTUJgf6cCzcy2xfD2b+w4aqa+i0fzu7Xps7K050lF5Dsn6fPO2XukzV1/V/KO06xFhcQ6I8zt/ZFGeec/8vsT+W6NqH+0TLFCvX7ML9/C8Jzz/r1ZBxpAf8GBP8mhDzHZfxHGOYLAqUvQMCl9MeIFiKAAAIIIIAAAggggMDYBPi+MzY3zkIAgeIKpML9fsf+pZImJNxf3BZPSm2E+CeFmYsggAACCCCAAAIIIDCxAgT6J9aX2hFAYAwCMQP9gaTtkvyfuY55kiriNsFJXUOzEs25wvjRIWK325T4ZHX9ln+LumZ0XdpQva1vSa4QfbEC/X638qHErvc52cKcbXa2qaZhyxfz9SlGID40YO2vP2gD98vcq/LUn/OtCZnnbOqq+ohTcLlks0LrcvqzKbE67M0HMdofuUN/rHnr9Ecl3Kqauv4NkXOkq+oak7vQw+UeG11X09D3D9mfx9yhf6PMnRanLen6JyHQ31ZT39ccZdPbvfASOfucpNl55u0Paxq2nD3KJnrxyZ6Mt7u3elv/8nyLWNL19nZV/kzS63O3mUB/1Hjuq89Tf+n/nXx/4U+of/To+FD//AVnRu0in3NYt/XfmAzzc4wUmLP/UTroiNvysfjXIjfhhgACpS9AwKX0x4gWIoAAAggggAACCCCAwNgE+L4zNjfOQgCBiRPI2Lnfh/t9yH+mHD7A7/+3XtL1Zub/mQMBBBBAAAEEEEAAAQSmuACB/ik+gDQfgekoECsYXfyOP22Bu7B6SX9rWNWPbzi42gYH7zHT3+S5dKzguT+/t7PqvTLnd/+ek6O+pwMFpxxWv7Uz7PNiBfqLxRgjEB8a6O/tqjxZ0g2SDszZFmehwezs8o93Vh5jplvyvPlgh6T319T3fTv73Bjtjwz093ZVvlPS1ZL8QpLQwzndvKih74w47ps6DzrWWXCjpNyLLRS+8CM60B9/8UlmWyc60O9kaxfVb3lLlM942tHbVem3BH9TnmvsNOc+WN3Q/62odiTvZQL9cZhKtkxUqJ+d5HMPnQ+g77fgDPmAv//nXIc3HNz9hHY9+5C2bb1R/t85RgoQ5mdGIDC9BAi4TK/xpDcIIIAAAggggAACCCDwvADfd5gNCCBQ6gLTOOCfGeD3m790lPpY0D4EEEAAAQQQQAABBBAoXIBAf+FmnIEAAhMssA8C/XnD/L67yXC1gjUyvTBP92PtLu7PjxFIftacLqhu6Ls57HrTJtAfvdP6Lpn7eE1d/1VR0y7GvMkZyi9OoL/qS5K7JE87IxcFZJ7r2lW+aX7lI5IW56kzdOFHdKBfz7jAzli0ZMtdUa6Zn8eYt8oVyo8xPjnPzW7jWNvxeNfCIxKyOyUtyt3vwnbUJ9BfyAwqzbKpv+Bv37OLTU1YCwn1l+a4TZdWxQjz95pZnmfWdJGgHwhMHwECLtNnLOkJAggggAACCCCAAAIIjBTg+w4zAgEEpppARsD/3NR/Awj97wAl2C8C/CU4KDQJAQQQQAABBBBAAIGJFiDQP9HC1I8AAgULxAn+Flxp+AmBpJ8qSJxfs2Tzxnx1xgh8h+5An6vOx3uqXmuBazXp0Bxl8gbZp02gvysyBJ93YUOR5oFijG9kGD9yTJz+bEqsrm7YvC5uu3s7q26QubPylA/1IdCv0MUB8RbmuHU19f3HxR4jduiPS1XS5eKE+jf/5hR2ly/pUZx6jfNvN3jJa3ryNdz/R5smXpc89caWFs9sAQIuM3v86T0CCCCAAAIIIIAAAtNZgO8703l06RsCM0Mg9d8CfGcbUwH/6tSf/t8n+/B//+sPv9v+Jv9SaP8/dt+f7GHgeggggAACCCCAAAIIlI4Agf7SGQtaggACKYFJCPQ7v0m+pM/V1Pf9Zxz4GAHpIUm/ddKzceozqUzSEZL2y13erqqp3/LhsM8jw+Ma2w7smdfa8ovK+Tt26nQne4vJvULSwZJmS5oTp4+jy4zuz2T0I05bixHon4id2jd2LfyCyS71q0Vy9CN0oUGM+Tojd+jf9MjCZpewGyS9IOe8cPbDmoYtZ8eZN77MRIx73GtTrrgCqb/Iz7m4y+/UT6i/uOYzubYYYX7P48P8vDp5Jk8U+j4lBQi4TMlho9EIIIAAAggggAACCCAQQ4DvOzGQKIIAAlNWIPXfCPwO/un/+b74wH/6SO/un7nLf/qf0+F8Xzb9z5k/84H99NHB3/tO2WlCwxFAAAEEEEAAAQQQmFABAv0TykvlCCAwFoFJCPSH7t6dr60xAtJj6WrEOfsm0L+pu3K1C/QRmV4nqaJ4HRtLoN9tMle+orrhT78sXjtG1zQpgX5nvyp3Fce8dMkft8btS4x2OSd35aL6/o9m1hljvs7IQH8Mz4LetJH8W1l26I87nadEuTih/q29H9Bzzz44JfpDI0tTYM7+R+mgI26Lahxh/ighPkegRAUIuJTowNAsBBBAAAEEEEAAAQQQGLcA33fGTUgFCCCAAAIIIIAAAggggAACCCCAQE4BAv1MDgQQKDmByQj0S/Z/TvbORfWbfxwHoLez6gaZOytO2eKVmdxAf+8jBy1SIviOpKMlJYrXj3RNMzzQL/28pr7vDYW4jjWATqBfoYt2xuqZb8wI9Bcyo6dGWefceXt23fHPwtDD79T/zNNXalv/jVOjQ7SypAQI85fUcNAYBCZEgIDLhLBSKQIIIIAAAggggAACCJSAAN93SmAQaAICCCCAAAIIIIAAAggggAACCExbAQL903Zo6RgCU1cgZqA/5w7jMc+Xk+5eVN93YhypjV1VPza5VXHKFq/M5AX6N/Yc9EYLgh9Iennx2p9dE4F+Av2DbZJlvp50xCRxsrWL6re8JWoObnyk6kRLuJskHZCrbFhdBPqjZPk8LRAn1L996436y1NXgoZAbAHC/LGpKIjAlBYg4DKlh4/GI4AAAggggAACCCCAQB4Bvu8wPRBAAAEEEEAAAQQQQAABBBBAAIGJEyDQP3G21IwAAmMUiBnIzxno95ft7ar8mqT3SirL04xnndy7F9X3/yiqqdN5h/7Uzvw/kfSKKIfU589J2pVVtlzSPEl5fq/M8EC/s1+Vu4pjXrrkj1tjOitGAN05uSsX1fd/NLNOduhnh/64c4xyuQWcc5+W9Kl8Rs88dSWhfiZRLIH5C8/Ughr/f03yHueb2fVRhfgcAQRKW4CAS2mPD61DAAEEEEAAAQQQQACBsQvwfWfsdpyJAAIIIIAAAggggAACCCCAAAIIRAkQ6I8S4nMEEJh0gWIE+mPWsSer6e6t3ta/3Jo0mK+jMQLSE+A0OTv093ZV/VByZ+YP42tA0jpziS9WN2xel93ZGMFzX/1VNfVbPpx5bow3H+RduFEs9Bjt3+WcPrqooe+rua7Z21X5M0mvz90mt8lc+Yrqhj/9Mm67N3Yt/ILJLs0zNqHtijFfx+Q61p3xfX/j3JMTvUP/pkcWNruE3SDpBTnHwOm6moa+f4g7RhMx7nGvTbmJFyDUP/HGM+EKBx5yqQ44xD/K8x6E+aOE+ByBKSJAwGWKDBTNRAABBBBAAAEEEEAAgYIF+L5TMBknIIAAAggggAACCCCAAAIIIIAAArEFCPTHpqIgAghMlkCc4K+kyEByzF36t8vcxTV1/dfl619vZ+XlMn0sz47/Q3K6oqah75OT4VSsIHxv98LFCmytTC/J0+5nJH2ipr7v67nKxAjEhwb6YwTP/2qBO7t6SX/rRLrGaH9koD9yTJz+bEqsDlsQkatvMd4M8aw5XVDd0HdzZh0xXCPvn7A2TflAf+dBxzoFa2R6Ye755NbV1PcfF3e+EeiPKzV1yznnzpP0nXw9YKf+qTu+E91yvyu/350/4mgys46oQnyOAAJTQ4CAy9QYJ1qJAAIIIIAAAggggAAChQvwfadwM85AAAEEEEAAAQQQQAABBBBAAAEE4goQ6I8rRTkEEJg0gWIF+mPW4/v1QPW2vqZ8u/T3dlW+U9LVkublgnDS3Yvq+06cDKjI8HiMBQ++nb1dlf9vz2sKPiWpIke7nZz+M2rH8hiB+PBAf/fCS+Tsc5Jm57j+Lpn7eE1d/1UT6Rqj/ZGB/hgh+ufk7MM1DVu+EbcvvV2VD0p6U57yTwcKTjmsfmtnZpkYbZmRgf7HuxYekZDdKWlRzvvY6beuvPz4wxY/vSnOOBHoj6M09cs452okbczXk8FdT2rzb06R/5MDgfLZh8qH+efsf1QUBmH+KCE+R2CKCRBwmWIDRnMRQAABBBBAAAEEEEAgtgDfd2JTURABBBBAAAEEEEAAAQQQQAABBBAoWIBAf8FknIAAAhMtEDOIHyuQHHOX/p3m3AerG/q/latvsdrk9Ecl3Kqauv4NE21UtEB/Z9UNMndWnvbG2iE/RiA+xw79lSdLukHSgTnb4HRd1IICf26MMcoZyo/R/hiB/uhFH3L2w5qGLWfHmR+Pdy1oSChxu6SD85TfUL2tb0n2YhQC/ZKTrV1Uv+Ut2XYxFkmEvvUg1xgQ6I8zm6dHmVSov12SD/eHHj7M/8zTV2pb/43To9P0YkwCPsR/0BG3RZ3bu+dX1/nszB/FxOcITD0BAi5Tb8xoMQIIIIAAAggggAACCMQT4PtOPCdKIYAAAggggAACCCCAAAIIIIAAAmMRINA/FjXOQQCBCRWIEcz2148X6H/koEVKBPdIenneRjt1l7tZJ710yR+35iq3savyLpNOyFNPrN3ss8937SrftP/CDwxWlP3g8Ndt3hIHt1iB/qh6nPSkS1jzYbVbHsvXrhiB+NBA/x8eecmCQRu4X+Zelat+J/1PRTCrKd/Y+HN7uyIXB+QMasdof2SgP+a8/b2CxPE1Szbn3enb92dTZ+UVznSppLKc9jkWOxDozxfor7pKchf7CZl7zoUvBggrT6A/zhNr+pSJG+rfvvVG/eWpK6dPx+lJbIEDD7lUBxziH915Dx/m9zvz+z85EEBgmgkQcJlmA0p3EEAAAQQQQAABBBBAYK8A33eYDAgggAACCCCAAAIIIIAAAggggMDECRDonzhbakYAgTEKxAxGxwr0+ybECkZL0YHtrqqPOAWXSzYrT9d2ytwna+r6vxSn+z7M37tf5Q1mequTHh6alVgdJ9QfFcSPu+AhRj2xdujv7Vz4DZldmDd8Lruqpn7Lh7NdejsrvyXTBbm93G6ZXV5T1/eZfKapet6VJ6j9dKDglMPqt3Zm5DX/tAAAIABJREFU1xMj0D8kpytqGvo+ma8NGzsrbzLT6XnKDMm5a2sa+t+bty/dCxfLJW6T3MvylPurmS6orutbM8q0q+pLkrskz7mx75/MOjY+UnWiJdxNkg7IVXeunfHj3Ne5zh01XuNpR3flaud0naQX5PF51sm9e1F9/4/yz7mqU2XuWkkL8szfTebKV1Q3/OmXcZ4JlCl9gTihft8Lv1v/5t+ckvyTY/oLlM8+VAtqvia/O3/E0WFmTVGF+BwBBKauAAGXqTt2tBwBBBBAAAEEEEAAAQTyC/B9hxmCAAIIIIAAAggggAACCCCAAAIITJwAgf6Js6VmBBAYo0Cc4G/cwLpvQm/MXfqjdoL3u8kPJHa3m/SaiK5td2ZfWlS35VP5ym3srHy9Sd+UaUkqhO6crKVm25a3WZMG857bVfVjk1uVp0yswHaMQH/kWwc2dVd+1Dn5vs7N7xIe6N8UL2C9Vc4urGnYcmvYNWK24aGa+r7QpGWMQL8kd2/1tv7l+cYmZl92mumy6rq+L4T1JTlfLbhZprqIefZw9ba+Y8Laww79uXfoT74RY37l/ZKOjPB92gJ3YfWS/tbQOddVdbyTXxiQd9GFnzcE+sf4u6CUT0uF+v1z77x87fRh/meevlLb+m8s5e7QtnEK+BD/QUfcFqcWwvxxlCiDwBQXIOAyxQeQ5iOAAAIIIIAAAggggEBOAb7vMDkQQAABBBBAAAEEEEAAAQQQQACBiRMg0D9xttSMAAJjFCh2oN83I94u/dE7wccLfic77iRtlOk7FpTdlt6d2/dNiaFm53SmpFdLKs9iGnROt9Zs7zs7X3A8RhA/VqC/t7Pycpk+ln9nfe2S2ffmzXGXVL26b1u6vb2dVW/ybyOQdKykihjDfXVNfd8Hwspt7Kq8y6QTIurY6aQ1Zu6rNXX9G1JvNzjOTB+MboPbbUp8srp+y7+FXaO3q/Kde3ZZv1rSvDxtGDSndU52rXPaniyXCF5oQdkjNUs2b0wOejIsvvBOyY6L6EsguS4nfWW/udbqXR/fcHB12dDgxU7JufHiiPO3y9zFNXX9fqf5UQeB/tyB/uTzIN7bNnzRnSatDZyur9ned+/vX3TQi8p3DR0vs7dLWha9iCU5Kwj0x3g4TMUiqVC/D/TnXbzlQ/3bt96ovzx15VTsJm2OEDjwkEt1wCGXxnG6zMw+HacgZRBAYGoLEHCZ2uNH6xFAAAEEEEAAAQQQQCC3AN93mB0IIIAAAggggAACCCCAAAIIIIDAxAkQ6J84W2pGAIExCkxEoD/uLv2S++XgrLJlh79u85aw5idD5POr/svkVqZ21R9jL/Oe5nfnv6amvu/9uUoVK9C/qfOgY50FfuvohTE68pykXalyfiGCD7/H/j3iZGsX1W95S9h1ersXNjlnN5lUGaMdYyiSf1wf71rQkFDidkkHF1j5qIUTE98XRb7JgUB//kC/f9vGoO3+SYy3IBQ4HUKfGgT6i6BYylWkgv3tkmrytdMH+zf/5hT5PzmmvkD57EO1oOZr8rvzRxy9e9YRnW9mHVEF+RwBBKaHAAGX6TGO9AIBBBBAAAEEEEAAAQRGC/B9h1mBAAIIIIAAAggggAACCCCAAAIITJxA7CDmxDWBmhFAAIGRAhMR6PdXiLdLv3yY/gs19X2fyDUuv3v0oKqy3UGrSfUTNHY7/c73NXX9X8pVf7EC/b7+GHUVq5ttNfV9zbkq6+2q/MyeHdE/GvLWgvFef6ucXVjTsOXWXBUN76xfeb+kIwu8WOibEHq7F35Yzi6Pt4N7gVdMvvnBnebfUpDbsupLkrskT82x3uCQff7GR6pOtIS7SdIBOS1zLNyIc1/nW/SReb3xtCNdT29n1akyd+2eNzMsKHgECjqBHfoL4pqihVOhfr9Tv9+xP+fBbv1TdIAzmu2D/PMXnBl3V/4OM2ua+r2mBwggUIgAAZdCtCiLAAIIIIAAAggggAACU0mA7ztTabRoKwIIIIAAAggggAACCCCAAAIITDUBAv1TbcRoLwIzQCBO8FdSwYHk1C79P5H0igjG3yhInFSzZPPGXOV6uxcultP3JPu7Ig/JLpm7uqau/9J89cYI4cf2Ge6L3SJpUZH7kl3dY9Xb+mqtKbloYtThQ/VP7F/5Lef090UM9Ucujkg3ZFNX1Uecgsslm1WAQ07n3q7KqyVdVMS++BciPGHSBdX1W+7J10Z26M+/Q3/arrer8mupMaooYMwLLEqgv0CwKVs8Fer3gX4f7M97EOyPEirNz+cvPDO5K3/M4zIz+3TMshRDAIFpJEDAZRoNJl1BAAEEEEAAAQQQQACBEQJ832FCIIAAAggggAACCCCAAAIIIIAAAhMnQKB/4mypGQEExigwUYF+35yYu8APmdOV1Q19H8vXhdQCge9IOlpSYozdff40pz8r4T5TU9d/VVRdxQz0J106q0515q4xqTLq2jk+/52kAUmvzHW+k/qc02mHNfT5nfBDj9RO+V+RdKGk8Yasn5G5f43j6RuTuna7pDcXYJB34cTG7qrLzLkPS9qvgDpzFf1fl0i8c1Ht5v+OqotAf7xAf+qZMJ5Q/3Y57ZbphbnHhEB/1Hydbp+ngv3+WVIT1Tcf7N/8m1Pk/+QoXQG/K78P8s/Z/6g4jezd81Kg882sI05hyiCAwPQTIOAy/caUHiGAAAIIIIAAAggggMCwAN93mAkIIIAAAggggAACCCCAAAIIIIDAxAkQ6J84W2pGAIExCkxooP+RgxYpEcTYpT9eCDcZAt9v4cdk9l5JLx5jl/2O9Z3O6R8XNfT9PE4dxQ70+2tu7DnojRYMXSfZq/xW8HHa4XPwkn6mRPD3Gir7hMydlec8H/i/rKa+77NRdW/qqjrHyX1e0iFRZUM+D5z0SyUSF8YJv2ee7xdpWMLd6OTqYxpEvglhU+fClc7sC5L+Nmad2V3a6WTf32+u+3DVq/u2xfEg0B8/0O89e7sXXqLAPpE/mD9Kvl/SRyW9X9Lrc49LvGdJnHGlzNQRSIX6/U79fsf+vAe79UcJ7dvPDzzkUh1wSN6X5mQ2sMPMmvZti7k6AgjsawECLvt6BLg+AggggAACCCCAAAIITJQA33cmSpZ6EUAAAQQQQAABBBBAAAEEEEAAgfiBTawQQACBSROYyEC/70TcXfrldEVNQ98n43R8yy8q529/Tu9ToHeaaZGk8hjnbXeydeb0hZqGLQ/FKL+3yEQE+n3lwwsUqi6W+ZCye2meNw/4IP/Tcu6a6u39V1iTBnu7Kt8p6WpJ8/L05aGa+r5YWxw/3xb3bkmHxXgLgl8w8D/O9LVFdX3fLcQzs6wfyx3P6QsK9PbIgLfTn02J1dUNm9dFXW9jd+W55vQBSa+J9fYBX3dCP3YW/FtN7db/jao/83MC/YUF+pPPheHFPn7hxckRb1TYZXI/cUHZh2qWbN7Y21X5MwL9hczOmVXWOffpPY9WH+yPPAj2RxJNaoECg/x+V/7vmpkfbw4EEJjhAgRcZvgEoPsIIIAAAggggAACCExjAb7vTOPBpWsIIIAAAggggAACCCCAAAIIILDPBeLuwLzPG0oDEEAAgakikAz373TNMnujnF4p6YXptpv0e0mPm+nO6rq+B0q5T35hhWzwtECJxZI72LfVpO3O6bGEEmvjhNiL1b/fPXpQVfnA0CoFtkSmVzmpIt0eSb9wcg/uN9da4+5gH6ddfkFB736Vx0labqbXOmm/zGvKuf8enF12z+Gv27wlTn3pMrnmhzkNOdNvEnKPy5XfUt3wp18WUi9liyOQXEgyv+otpuA4J/PjXpEeG5PWz5urm9Pz7PGuhUckZHfuCfL6RTy5jseqt/XV+kUvxWkhtUw1gdRu/X6nfoL9U2DwCgzy+x5db2bnT4Gu0UQEEJgkAQIukwTNZRBAAAEEEEAAAQQQQGDSBfi+M+nkXBABBBBAAAEEEEAAAQQQQAABBGaQAIH+GTTYdBUBBBBAAAEEiiewqXPhPzizr0qam7tWt66mvt8vDOGY4QKpYH/7ngB4TRwKduyPo1ScMuWzD9X8BWfqgEMuLaRCvyv/+WbWUchJlEUAgekvQMBl+o8xPUQAAQQQQAABBBBAYKYK8H1npo48/UYAAQQQQAABBBBAAAEEEEAAgckQINA/GcpcAwEEEEAAAQRKUqC3e+FiOX1DLvFvNQ1bbo3byOGd/BfeKVm+sL6T7Cs19VsuiVsv5aa3QKG79XsNgv0TNyfGEeT/rpl9euJaRs0IIDCVBQi4TOXRo+0IIIAAAggggAACCCCQT4DvO8wPBBBAAAEEEEAAAQQQQAABBBBAYOIECPRPnC01I4AAAggggEAJCyRD+ftV3iZTs5z+7BL28UV1W66J0+TersrPSvqwpNl5yv/VTBdU1/WtiVMnZWaOwHiC/du23pgM+XOMXWCMQX5/wQ4zaxr7lTkTAQRmggABl5kwyvQRAQQQQAABBBBAAIGZKcD3nZk57vQaAQQQQAABBBBAAAEEEEAAAQQmR4BA/+Q4cxUEEEAAAQQQKDGB3q7KqyVdJKk81bQBSeuc08cWNfT9PKy5v3v0oKqy3cGVJr1dUkVElx6u3tZ3jDVpsMS6TnNKRCAV7P/OnqB4YyFN8oH+Z56+Utv6byzktBldNh3in73/mzRn/6MKteiVdL6ZdRR6IuURQGDmCRBwmXljTo8RQAABBBBAAAEEEJgpAnzfmSkjTT8RQAABBBBAAAEEEEAAAQQQQGBfCBDo3xfqXBMBBBBAAAEE9qlAb1fV2+Tct2R6YUhDBuX0B2f2mMk9kfzcaY5MtZL+VtLcGI3fLnMX19T1XxejLEVmuIBz7jxJ544l2P/csw9q+9ab5P/kGC0wjt34fWU+yH+ZmV2PLQIIIBBXgIBLXCnKIYAAAggggAACCCCAwFQT4PvOVBsx2osAAggggAACCCCAAAIIIIAAAlNJgED/VBot2ooAAggggAAC4xbo7V64WM5ukbRo3JWFV+CcrKVm25a3sTv/BAlP02rHumO/5/C79hPuH54Y4wzx+yrYkX+a3mN0C4HJECDgMhnKXAMBBBBAAAEEEEAAAQT2hQDfd/aFOtdEAAEEEEAAAQQQQAABBBBAAIGZIkCgf6aMNP1EAAEEEEAAgaRAKtB/k6TDJ4LESV1DsxLNh79u85aJqJ86p79AKtj/qT3T1e/cX/Dhw/3bt96o5559aMbs3J8O8e+34MxkoH+MR4ek883MB/o5EEAAgTEJEHAZExsnIYAAAggggAACCCCAwBQQ4PvOFBgkmogAAggggAACCCCAAAIIIIAAAlNWgED/lB06Go4AAggggAACYxUYDvXre5L93VjrCDnPOemnQ7MSqwnzF1F1Blc13mC/p/Ph/sHdT2hXMtw/fQL+6QD/7P3fpDn7HzXeWXKZpOsJ8o+XkfMRQMALEHBhHiCAAAIIIIAAAggggMB0FeD7znQdWfqFAAIIIIAAAggggAACCCCAAAKlIECgvxRGgTYggAACCCCAwKQLbPlF5fztO+1LJneOpLnjbMBOOXd99fb+D1iTBsdZF6cjMEIgFez3u/Wfuyd4XjMenqka8C9ygN8T+l34v0uQfzyziXMRQCBMgIAL8wIBBBBAAAEEEEAAAQSmqwDfd6bryNIvBBBAAAEEEEAAAQQQQAABBBAoBQEC/aUwCrQBAQQQQAABBPaZQG/PglcqSPyrpOWS9iuwIdsl3alE8C81tVv/t8BzKY5AwQLOucZUsN8H/Md9+IC/P/wu/v6fd217aO+u/unPxn2RmBX40H75rJdpzv5vSp7hd9/3/+5/XqQjHeLvMLOOItVJNQgggMAIAQIuTAgEEEAAAQQQQAABBBCYrgJ835muI0u/EEAAAQQQQAABBBBAAAEEEECgFAQI9JfCKNAGBBBAAAEEENjnAq5d5U/Mr3p7IJ1mcq+RVCVpnqT0/1/yO+/vkPSUnG2Q6dbqbVt+zI78+3zoZmQDUrv2p8P9/s+iH+lA/3PPPpise2j3kxrcPbwAwB+ZiwGyf5YZwvehfH+M/NlwSL9s1qHJn8/Z/6iitz+jwmSQ38w+PZEXoW4EEEDACxBwYR4ggAACCCCAAAIIIIDAdBXg+850HVn6hQACCCCAAAIIIIAAAggggAACpSBAoL8URoE2IIAAAggggAACCCAwRoFUuN/v2L9U0oSE+8fYtH15GiH+fanPtRGYwQIEXGbw4NN1BBBAAAEEEEAAAQSmuQDfd6b5ANM9BBBAAAEEEEAAAQQQQAABBBDYpwIE+vcpPxdHAAEEEEAAAQQQQKB4Ahk79/twvw/5z5TDB/j9/9ZLut7M/D9zIIAAApMuQMBl0sm5IAIIIIAAAggggAACCEySAN93JgmayyCAAAIIIIAAAggggAACCCCAwIwUINA/I4edTiOAAAIIIIAAAgjMBIFpHPDPDPB3mFnHTBhP+ogAAqUvQMCl9MeIFiKAAAIIIIAAAggggMDYBPi+MzY3zkIAAQQQQAABBBBAAAEEEEAAAQTiCBDoj6NEGQQQQAABBBBAAAEEpoFARsD/3D072dek/jcVekaAfyqMEm1EAAERcGESIIAAAggggAACCCCAwHQV4PvOdB1Z+oUAAggggAACCCCAAAIIIIAAAqUgQKC/FEaBNiCAAAIIIIAAAgggsA8EUgF/f+XGVLi/OvWn//fJPnxo3x9+t/1NkpIhfnbfn+xh4HoIIDAeAQIu49HjXAQQQAABBBBAAAEEEChlAb7vlPLo0DYEEEAAAQQQQAABBBBAAAEEEJjqAgT6p/oI0n4EEEAAAQQQQAABBCZAIBX2T+/i7//0hw/8p4/0z9J/+p+n/zkdzvc/S/9z5s98YD99dBDan4ABpEoEENgnAgRc9gk7F0UAAQQQQAABBBBAAIFJEOD7ziQgcwkEEEAAAQQQQAABBBBAAAEEEJixAgT6Z+zQ03EEEEAAAQQQQAABBBBAAAEEECimAAGXYmpSFwIIIIAAAggggAACCJSSAN93Smk0aAsCCCCAAAIIIIAAAggggAACCEw3AQL9021E6Q8CCCCAAAIIIIAAAggggAACCOwTAQIu+4SdiyKAAAIIIIAAAggggMAkCPB9ZxKQuQQCCCCAAAIIIIAAAggggAACCMxYAQL9M3bo6TgCCCCAAAIIIIAAAggggAACCBRTgIBLMTWpCwEEEEAAAQQQQAABBEpJgO87pTQatAUBBBBAAAEEEEAAAQQQQAABBKabAIH+6Tai9AcBBBBAAAEEEEAAAQQQQAABBPaJAAGXfcLORRFAAAEEEEAAAQQQQGASBPi+MwnIXAIBBBBAAAEEEEAAAQQQQAABBGasAIH+GTv0dBwBBBBAAAEEEEAAAQQQQAABBIopQMClmJrUhQACCCCAAAIIIIAAAqUkwPedUhoN2oIAAggggAACCCCAAAIIIIAAAtNNgED/dBtR+oMAAggggAACCCCAAAIIIIAAAvtEgIDLPmHnoggggAACCCCAAAIIIDAJAnzfmQRkLoEAAggggAACCCCAAAIIIIAAAjNWgED/jB16Oo4AAggggAACCCCAAAIIIIAAAsUUIOBSTE3qQgABBBBAAAEEEEAAgVIS4PtOKY0GbUEAAQQQQAABBBCYCQLNy+oaXKC7TTog1d9NSlQc1Xrfw3+cCf2fSX1sbqz9hGSXp/vsTD9qa+8+ayYZ0FcEEJAI9DMLEEAAAQQQQAABBBBAAAEEEEAAgSIIEHApAiJVIIAAAggggAACCCCAQEkK8H2nJIeFRiGAAAIIIIAAAghMYwEC/dN4cLO6Vkigf/WRR87dOXvgnU6uzmTdc3dVfHvNww/vnDla9BSB6StAoH/6ji09QwABBBBAAAEEEEAAAQQQQACBSRQg4DKJ2FwKAQQQQAABBBBAAAEEJlWA7zuTys3FEEAAAQQQmLICK5fWneOk62VKJDvhtPbpbe60np6egSnbKRqOwD4SINC/j+D3wWULCPTbiqW1Xzez96ab6Zz7Rtv6nvcln7gcCCAwpQUI9E/p4aPxCCCAAAIIIIAAAggggAACCCBQKgIEXEplJGgHAggggAACCCCAAAIIFFuA7zvFFqU+BBBAAAEEpp9AbW1txcHz7RaZVmX0bqsscWxre+ej06/H9AiBiRUg0D+xvqVUe9xA/6qjjto/qNh1h6Q3Z7T/fytm7W687e7HtpRSn2gLAggULkCgv3AzzkAAAQQQQAABBBBAAAEEEEAAAQRGCRBwYVIggAACCCCAAAIIIIDAdBXg+850HVn6hQACCCCAQPEEmpsaXicXrJO0YGSt7pOtHT2fKd6VqAmBmSFQaoH+5mVHvkTBwIOSqv0IOOkZS+iE1vu6O2fGiExcL+MG+lcfeeTcnbMH1khasbc1TnfP3V1xypqHH945cS2kZgQQmAwBAv2Tocw1EEAAAQQQQAABBBBAAAEEEEBg2gsQcJn2Q0wHEUAAAQQQQAABBBCYsQJ835mxQ0/HEUAAAQQQiC2QHUjNOLGrXIMn3N7x87/EroyCCCAgAv0zZxLEDfR7kRVNi2vNJW6QdISkXzsLzm5r39Azc7ToKQLTV4BA//QdW3qGAAIIIIAAAggggAACCCCAAAKTKEDAZRKxuRQCCCCAAAIIIIAAAghMqgDfdyaVm4shgAACCCAw5QROaXz9gYMqv1tSfXbjnTSQUHBqS8eG1inXMRqMwD4UINC/D/En+dKFBPonuWlcDgEEJlGAQP8kYnMpBBBAAAEEEEAAAQQQQAABBBCYvgIEXKbv2NIzBBBAAAEEEEAAAQRmugDfd2b6DKD/CCCAAAII5BdY2bi4OVDiVpMqUiV/Leklkub7fzena1vWd18kyWGJAALxBAj0x3OaDqUI9E+HUaQPCIxfgED/+A2pAQEEEEAAAQQQQAABBBBAAAEEEBABFyYBAggggAACCCCAAAIITFcBvu9M15GlXwgggAACCBRFwFYurbvGmS5M1ua0Q0r8vSz4WMaO/U8OJVzTnff1/L4oV6QSBGaAAIH+GTDIqS4S6J85Y01PEcgnQKCf+YEAAggggAACCCCAAAIIIIAAAggUQYCASxEQqQIBBBBAAAEEEEAAAQRKUoDvOyU5LDQKAQQQQACBkhBYvqz25WWBtUs6NNWgrnINnjDkys93pqvSjTTZ+S0dXdeXRKNpBAJTQIBA/xQYpCI1kUB/kSCpBoEpLkCgf4oPIM1HAAEEEEAAAQQQQAABBBBAAIHSECDgUhrjQCsQQAABBBBAAAEEEECg+AJ83ym+KTUigAACCCAwXQRWNtaf5+S+s7c/5q5obe/5eHNTw+vkgnWSFqQ+Wzd3V8XKNQ8/vHM8fT952RuqE0H5RSa3wkmHSdovVd9fJD0qZ9+da9vXrOn41bZCr7N69eqy7Vt7j0oM6d0yd5Skl0oqk1Mg01Nydn9Qpv/Yb0HNg2vWrBkqvP5XzdrRv1+zBe5cmd4kaWGqDl9Xr5ndPTQUfPOO+3t+kXzXQYxjRVPdD83p7emizuxtbe1dt0qy5mV19Ur2RSfI6RCZEpJ2Sfqd5H5g0nUtHT392Zc57rjaA+YM6j0mOyvL2Jd91Jl9Y97C7a1r1vxqd74mZoeUJffJ1o6ez/hzTj624RUWBBeZ0ypJNUlnKekg062BDf37Hff9bFN2/auPPHLujtm7TzfZP0r6G0kHZoz/b+Xsm2Md/2S7UvNLcislHS5pdrHmV7ovyWu4sn90zq02Zy/LGJcnZbpNVvHV1vse/uN4Av2rG181/zk3b6UzvUvS67Lm2h/k7MGoubyiqf5Uc+6/YkzDjCLPj3G+83z7drr9VsvceyS9qpj38crG2oVSwj+XTs+qOzX3rSVIDF4TNr8K62v+0nufJ4H7gKRjs+eqk/v3ebtm3eyfiYUE+vPdV8k53Fh/ksmtNaki2UKnDQNzKo6/666H/y9O/7LrN6drW9Z3X5TvmbR6derZ5tx7JdVm9HW7pF+Z7GYpuD7seZPdptEWw880/1yaO2jvC+QuSN43w8d/m7m35Ko3Y56dm7oP0s+LMT9zs9prJx9T++qE2cVZz9li1R9nyCgzjQQI9E+jwaQrCCCAAAIIIIAAAggggAACCCCw7wQIuOw7e66MAAIIIIAAAggggAACEyvA952J9aV2BBBAAAEEpqqAD1fvnD3Qkgqr+m5slSWObW3vfDT52ayB25Mhx+Fjm+SWt3b0PDCW/q46/g2HBAOJ/5Czk1MB6NzVOP2fEvrQ3IWLbogbvG9uqj9Wzv2HpJfHaF9PELjz77i/539ilJUP9u7s33i2An1ZphfFOCd2/WGBfisLujVo35O0NOJa2530wbaO7m/7sK5v546+xy822WUZAetcVfzaSae1dXT7xQehR1jw+LlyXT17yL5pgc6IGMchM/vcnIXbP5NaOGDNSxtOkYLrIg2dbbGy4JyW+3rujmGdLNJ8XO3LNKh/jzW/pO0mXTFnV8VVhSxQSYaLNe9KSf+QWsCQq3m7TLrcya13slaTDkgV3KRExVE+7J/rRH/fPTd74BInfSzGGPpqfpkIdM7a+7t/ll3nRAT6h4Pf8/7JnD4e2T5/H5t9oLWj64dxFrgU4OtD7n6RztqKssQFt63r3Bp3nsQtt+KYxa+0ROL7qXB7vmfVE0rYO+WCIyW7PF3QmX7U1t59VtiJUYH+E0888kUVzw3cs6d/i5PnO+2QaUVrR3dHVPtXHXXU/kHFrjskvXn4VA0kFJza0rGhNce51txYf5ac+1rkfSltd6bPzVu444v5FgONCvTL/bPM3WtB4laZ0kH+dHP+t2LW7sbb7n5sS2b7Cppnwyc+4srtrLZ7ux6PMkp/XsAYBzJ3R6IiePfae372VNz6KTczBQj0z8xxp9cIIIAAAggggAACCCCAAAIIIFBkAQIuRQalOgQQQAABBBBAAAEEECgZAb7vlMxQ0BAEEEAAAQQ6LmzkAAAgAElEQVRKSiBkB/ERu/CvXFp3jpOu3xvcTu3eX2gnVjQtrs0R5sxdlQ/syr4+t2r7pRE7ydvKpXUXO9MVGbuxRzbRSc8k5M5r6ei5PV/h4ZDx3Gvk7O2RCxFGVjQibJ/rGqMC/XJfNJd4h8xVRXZiuIAPzn9gzsLt1+3om/cNczo/fjvdby0oO7Hl/s6NYdcKCeZeL6cGM/M7skcfToFL6N/nLVz0oZ19j18qmd/d3+/kH+fYKpdY2bq+8+GowiuX1Z7ghhLfL8AsXeX6RMXQWXFCuqc0vv7AQZWvkXRcVHsyPv//5OR38J+X+lneQP9bj21YMDDobpa5ZQVcw4e2Q+dysQP93mBA5deb9JbY7Yt5HycX/OwuW5N680Xs6qX8c7iAivYWPbmpdkkiSKwtYD6l3hygv0tXMp5Av6+juan2c3LmF3UkDyf3xbaOnkuj+hPyZpXQwLyvx4fmd27Z70rJvS/+MyO5SODHFRo87/aOn/u3qow6Ri1YMH1fgZaGhPn9uQ8kBmafvPbBB59NV5Ra2HGdpDOi+pv1efxnRmPtKYHMz+X0YpvoSzk94RLBqW3tG3qiC1NipgoQ6J+pI0+/EUAAAQQQQAABBBBAAAEEEECgqAIEXIrKSWUIIIAAAggggAACCCBQQgJ83ymhwaApCCCAAAIIlJBAdmh0zw7972/t6P56uonLl9W+vCywdkmHpn7264Eh13TXT3uejtuNlcc0LHKJobsk+5u95yRDvvqFzL7t5DYnf25qsEDnjtgl2ikw07+0dHR/LtcO382N9WdI7rtZYf5d5tQms5ZA7rmEbE4gd4pJzVmB8rwB0OQu0X1z/8Nk543or9NfJd3izNu4QZM7UDIfPj06q/5dkp3b2tF1Uy6v7EB/VrnfS7rTyR5JSOXO3DFyOlnSQVntecrM7nHOnZMM5j7ve4eTe9RkB8m5E2TJHf/3y7rGLU8/687q6ekZyG7j6J3ER5TYvGfM7jBn9weSN1iyZ5fs5SFvSNgm6QeSzs8Yo739MgXznVOTmR0raUFWG7rKNXhCruCwL9u8tOFIWeDfMvH8ubnml5PfMX2knbS+XIOn5LtGznkg+SD3fZLd5eexyV4n5/z4vDpHQDpnoN/vrO4qdv3YSU1h98meNw90KqEd5twbnNzZGi73/OIIp6eC8kTTHes6f5M+P/mWjbnPv1HCuV0vNpfwC1hemizj9FeXcGeZzfp5+pzErsRfM8PV6Z+nFjT4c59/a0RcZ7+wQ+7itvU9V4fdB8lged88f4+cku8ZYdIRks4JmWORYziu59XwyXvne5Iu172YutC4A/2NtW+W7E5J81NjtWFgTsXxd9318P/l68vKpXUfcqar0mVyLQTIM6f9vfl9J/16+LEcbu6c+0bb+p73hT2XI54b2c3PDvRb89K6z8v0kZBnYUa7ks+0d46+16IXeIT+zoj5THfO/cpZ4tg7Orr+FHdOUW5mCRDon1njTW8RQAABBBBAAAEEEEAAAQQQQGCCBAi4TBAs1SKAAAIIIIAAAggggMA+F+D7zj4fAhqAAAIIIIBAyQmceHTtwRVlybC+D8n648mhhGu6874eH+hMH9bcWPt9yXyA2O/MPJBQcGpLx4bWOB3ygeLnZg/c6qST9pZ3esIsOKOlY8N/Z9cRthu+333cEjqh9b7uzuzyq45d/NpgsOyerJ20WyrKEufftq5za3b5FY11rzbplow++yKjdohOn7diae37TfaVveFsH2A2fWPuroqPrHn44Z3Z9Z98TO1rEmY/kOm1GZ9tDZQ46Y6Ozu4wsxyB/q3O3Llt7T13ZAdmV69eXfZc38Z/dtJlobvdO9ti/s0D67t/kn3uccfVHjB7QNea2emZ7ZMljm1t73w0u305grm7JHfx3MrDvrVmzZqhrHP82xLOdKZvhSwc8EW3m/ThOZWLrss+Nxk+nz34L3LuI2nvqPl2cmP9i80F60a8MSDf/DryyLk7Zu3+JzP7f5kLQJz0n3961r0nbFGDb/TKpvrTA+d+YFJFRn/Xq9y9o/XenidizgNfLGegP3uuJXfdN72rpb371rDQ9Iqli482S9w2YiFDxBs0mpcd+RIFAw9Kqk7dzznvrVHj2lT/Seecn3PJI1/7hsdy4N/k9N6Me2fUgoN0XSsbFzcHStya4esXwryrtaPrh+Hzv/dDTs6/7WH23geV0yUt67u/HOe5lKtMbW1txcHz7TqZ3pFRZshJn5+3q+Kz2fe8vxd39D3+95J9NXun9/EG+v0Cj6Bil7//35wC3yHTitaO7o5c7U+6zxq4XaYTUmW2SW55a0fPA6Pv7fqzndx3Ms1N9ok5lTVfHnVvJp85o8y3OedWta3v8b9DRhy5Av0+DG9mn5q7q6It7PnpKxn1hgG/qCthl81ZWPPZ0OdNU92pgdN/Zvqb07Ut67svCr1vjqs/zAbcPTIdltHonL8zVjYufqNziZtGvF3A6d9a13f/c65FZuOZg5w79QUI9E/9MaQHCCCAAAIIIIAAAggggAACCCBQAgIEXEpgEGgCAggggAACCCCAAAIITIgA33cmhJVKEUAAAQQQmNICISHa0J3a45YLwwgJQufdEd/XMbxb99xvpxcR+J+FBTRzhG8jd+pekRXozBUaH/V2gvzB0r3df8sx9YcGCdfmpNdkmNw+t3LHGWvW/Gp3tlN2oN8HpZWwk9vu63oo1wTL0fdkyDrq3NAQfNabGdLXzQ7meiuTnd/a0XVDvskfFuiNc27oAhDpmtaO7veEXW/0Gybcb4OysubMXepDzrPmxvoPyLmrMnbRzxlOTu1Mf7ek+oy6IudZ6JspcgT6Q8LbgWQXtK7v+k5e56X150vOB9ATyXJOeXdxH2ugv3lZXYMLdHdGaDryzROhu+7nWHDQ3Fj3TUk+gD3cDdOX29q7P5wnMB22i3vOhTlxH9TNo3fFj3xDiK87bMf38Qb6fb3Zu+0rYsFGasHSfZIqU30OfcPFycveUJ0Iyu7d8+aMw1PzJk4/w8xDf2eEBvqdvjd3d8VFuYL8zz9z6vyu/5lvcmibW7nj1LBn595zsu4DJ9cbqPzoOzse+UPm2I/5d8bSWv8GkbV735YQvvgt7jSj3DQXINA/zQeY7iGAAAIIIIAAAggggAACCCCAwOQIEHCZHGeuggACCCCAAAIIIIAAApMvwPedyTfniggggAACCJSyQDLYuL/53a9PS7YzGVbX6S3t3f+V3e63nvDaqoHds/yu0K9MfdbnpGVtHd2/yNfHkN2i/YU+2drR43fWzntk77wfFtDMDq/m28k/+2Kjdt6Xu6G1o+eczADxqDCt00PlNrji9o6f/yWq/StGB0Bz7pSdHejPt7t05nWbG+sa5dQm07z0z+Oeu6Kx9kqT/dPe+py+17q++9zsfoUEc9fN3VWxMiqUu6px8eGBEvdLOjijzljnrmysP8/vHJ5x3vrds3avuPvux7Znti/7DRNxFgykzw8Nm0uh4eSTG+tPMrm16Z3MC5lnq5bWHR9Ifsf09BiF7tDvF4EMJZzfOf/QVBufLAvsqB/f3/VkvrkW4pz33hxjoN+/deEaZ7qw0HkWEpAfteAg7DnhzN7W1t7l30yQ8wgJr+d8+0HU/Zr+PHthQb63d2TVaSua6r5kTh9K/7wYgf5Ru9VLoQH9jPZnheHDn7ejnm1SrHtz1CIn6emEgmPWdmz43chnU+0nJLs842c9JndSS0dPf9RYjB6D6N8Z2b+jct2jIZ5bc72dJLOdo35f+kVmsvNbOrquj+oPn888AQL9M2/M6TECCCCAAAIIIIAAAggggAACCEyAAAGXCUClSgQQQAABBBBAAAEEECgJAb7vlMQw0AgEEEAAAQRKRiAkCPzrgSHXdNdPe54Oa2R2ANycLmlZ3/3lfB0KuUZo+DOsjtROyrfItCr5udMOmVa0dnT7hQXJY1Tw22nt09vcaT09PQNR0KPalrWz+ahd2f2CB+m8lvXd34+q238eFgDNtbt2dqA/7qKHUSHwEKNcbfVvTnDO3ZT+PFf4eNQO/aYftbV3nxVlsHz5kheU7Rz6iaQj02XjBmBXNi5+o3OJu2R6Qerc0J3XVy6tO8dJ12fssp837Jzd5lFh8xy7bo9a/JAj+B9mErKz/bhD55nXyXaOWmwwlkD/8sYlL01o8Kcmqxm+FfWMJXRC633dnVHzYNSbB6Q/OwuOb2vf0JNxrq1YWnujmZ2+d67EeL74hQA75gwcLze8WMKkwYqyRPtt6zq3RrUr7PMTTzzyRRXPDdwj0+LUM6ege76Qe2X0Qpnw0HrIYoecC4NGPTOl0LB62Nsgci3mCnGy5sba7+99e4pT4BJ6a1t7t9+9fu8RshDostaO7k/HGZfmxjpf7lMZc+HalvXd/u0NLtf5vu8v3j+xVHIL02UClT2QvUN/iPuohVy5n5l1b3OBbs54G0boIqg4faTM9BYg0D+9x5feIYAAAggggAACCCCAAAIIIIDAJAkQcJkkaC6DAAIIIIAAAggggAACky7A951JJ+eCCCCAAAIIlLRA9g7NUTu7h4SfI8PTK5rqVlmg2zICkHfP3V1xStTu7mm40QHZkbt2Ny+t+65M78iAfn9rR/fX48CHBI1HBK1XNC2uNZe4R9ILU/XFXoyQvn7cnebHGugfSzg73bYVTfWnmnN738ZQ7EB/iK/i7Lru2xcSgg8N9GePv5P7YltHz6Vxxt+XCQtwZ4eTw3aPj7swIUdfihroz3aOCtuPZc5kv6FgD93DQ3PLTrrzzkf+Gsc6e8f1sHkwKmjt9IRZcEZLx4b/jnONYpQJ2fG/oHt+IgL9vl+jFq6Yu6K1vefj2X0OWUAVuut+SD9jvQ3i+edyXeRbAOIuWAgbt5VNI4Pzfk4nTO9qae/2b2zIGeqPmgOh97LZGS3tXTdHnes/D3ELfS7FqYsy01uAQP/0Hl96hwACCCCAAAIIIIAAAggggAACkyRAwGWSoLkMAggggAACCCCAAAIITLoA33cmnZwLIoAAAgggULICITs0j9r9PrvxITvWR54TskvzNa0d3e8pBkxIkHnAyVbd0dHld4Uf95EdeJe0fves3Svuvvux7XErD1kUEBrmJtA/UjROoD9sl/GwncKjxmr0opCRO6W/9YTXVg3snuXfCvHKZF1OfzULTowbNJ/oHfonI9Df3JgV4HZ6yJmujrLd+7lzb83cfT/sDRSpt034BTRHZNQ7JKndFHx1zq7Z6+IuBIrdrqyC41+4UPsJyS5PV5trkYz/vJDA+/JltS8vC6xd0qGpukMXU4UsIApd4DSqn06/kezzztzOWHamBnP6UL5+FtK/7Gv6Oe0qdv3YSU3PzyEFMv3MnL5UZoN33t7x87/EamtGoZB7eYd/a4qT/S5OXQmzFznn/lXSglT5oi7OidMGykwNAQL9U2OcaCUCCCCAAAIIIIAAAggggAACCJS4AAGXEh8gmocAAggggAACCCCAAAJjFuD7zpjpOBEBBBBAAIFpJzCW3fY9QuG7+td9U9JFzwOODEuPBzY7nBm1M3mh11rRWPtRk30+fV6+cG6uuuPuhk6gf6RgnED/iUfXHlyRsAdkOsyfPdbxj9pVPXsMJRW2m/myugYX6G6TDkj1MnYI+ORlb6hOBIm3S3aSnP5GpoMkleWby1EOcedk5jWaG+s+vYf4U4XeQ7nLhz8HVixdfLRZ4raMwHTGoyMZ6H5Kzu43G/rRRAT8R721wrmb29b3nBl3V/iouTTSdGT4P2yRQ0Z5a26s/b5kZ6d+tk1yy1s7eh5Il6mtra04eH/7oaTTUj/L+XaBlU31pzvnbirWeIY9G8cT6PftOvnYhlckhoZaJfubHO3sl9NDJt0YN+CfWjTyYMbCiPESxL6Xx3shzp9aAgT6p9Z40VoEEEAAAQQQQAABBBBAAAEEEChRAQIuJTowNAsBBBBAAAEEEEAAAQTGLcD3nXETUgECCCCAAALTRcBWLq27xpku3Nshc1e0tvd8PKqDzU0Nr5ML1qUDt06uN1D50Xd2PPKHsHPHGlSPaof/fCzB5Dj1pssUEs7NVW/cNo7VKW794WNTf6o591/pz3ItWBirw6gd9H0q2uxtbe1dt0aNQ5xA/3j6nnn9qP6FBPoLCvGOZYf+k5tqlyQC+5qkOpkSUV6Zn09EoH/0/CykRWFlcy/saT6u9mUa1L/L2ckRfU/u3u8S9qm2+7oejhu6z9fyUYF+04/a2rvPitvbqLmUb95FBPq1snFxc6DErSZVDNcz0jBkF/9bnn7WndXT0zOQ3f6QN6fE7WJouYkI9PsLHXdc7QGzB+0LJl2QdyGLS+3eL/eZOZWHtaxZs8bPjVFHyL04rn5LKuhZMN6Lcf7UESDQP3XGipYigAACCCCAAAIIIIAAAggggEAJCxBwKeHBoWkIIIAAAggggAACCCAwLgG+74yLj5MRQAABBBCYNgLJnc3LrF3SEalO7ZT0BSf9OqqT5myu5P5ZplckyzoFJp3Xsr77+2HnjjWoHtUO/3mxAt25rlVIODdnHcuOfImCAb8jdPUwl56xhE5ova+7M/OcsTqNxyBueHmsDgT6h0e4kED/6tWry57r2/jPTrosT4DZ70y+Y+/8MfnsaJWk2fnmWLr8WObMZAb60+1Mvp3Alf2jnN4u6aU5nwnJMLe7I1ERvHvtPT97Ks6zI1eZuPdEMZ4Zhe5gH/LcfiAxMPvktQ8++Kxvz8qmure5QDcnF0FEPJenSqA/7byysXah86F+Z+dLOjxioUePC4Jz2u7f8L/Z40Sgfzx3B+cWIkCgvxAtyiKAAAIIIIAAAggggAACCCCAAAI5BAi4MDUQQAABBBBAAAEEEEBgugrwfWe6jiz9QgABBBBAoDCBlUvrznHS9YXu/J3nKuvm7qpYuebhh/3CgBFHc2PdNyVd9PwPc+/MXVgvpLee8Nqqgd2zOiS90p8btTN5ofWvaKz9qMk+nz4v1w72+eqNG54m0J81b5bVNbhAd5t0QOqTEeFl/7NkwDlhD8h02HjGP2rBQsgO/U+WBXbUj+/vejLOnCok0L9iae37TfaVEfem02MmfX4wGLr3zp/+rC/7mtkLJ6Lug7hzMvM6zUvrvivTOybiPo5juPzoN1QmysuOTMhOClyw3Jy9bPTzy/3WgrITW+7v3BinzrAyowL9zt3ctr7nzLi7/0fNpRGmjbWfkOzyQkwzn6dZ42zNjbXfl+zs4Xsh4s0pRXi2RRkXumAhqr70536+D1XsXiIFJ8rpZDPzC9PKss7fKpdY2bq+07+5Ye+xomlxrbnEPZJemPohO+zHhadcQQIE+gviojACCCCAAAIIIIAAAggggAACCCAQLkDAhZmBAAIIIIAAAggggAAC01WA7zvTdWTpFwIIIIAAAvEFamtrKw6eb7fItCr+WZElt8oSx7a2dz6aXTJkJ+hrWju63xNZY4wCIUHmASdbdUdH109inB5ZJDvcK2n97lm7V9x992PbI09OFYgbICXQP1I0JAQ/KtA/6g0AToFL6K1t7d1r446PLxcVVh/vwpG4gf7ly2pfXhYk35xxaLL9fpf1hF02Z2HNZ9esWTOUq0+TEugfFT5X0e7jQsYqXdbv3m9B2Sf920Gywty3z63cccaaNb/aPaZ6G+tPMrm1JlWkzh817/LVOwmB/kY5tck0b7gdwwukljcueWlCgz81WY3/qTld27K+2y+kcmHtHfVsc7p77u6KU8IWZY3FMXlfjWHBwliu5XfvD2QXm3SxpP0y6ugxuZNaOnr60z8LWZzT56RlbR3dvxjLtTkHgVwCBPqZGwgggAACCCCAAAIIIIAAAggggEARBAi4FAGRKhBAAAEEEEAAAQQQQKAkBfi+U5LDQqMQQAABBBCYVIHmpobXyQXrJC0o6oXNXdHa3vPx7DpXNNWtskC37d1Nu8jB0dFhbL2/taP768XoW3YYP2rX67BrrmyqP905d1PGZ6GLAgj0j9SLE+j3Z0SF8aPmwfLlS15QtnPILwA5Mlk2ZFHA6iOPnLtz1sDtMp2Qrs9k57d0dF0fVX+yjaPfNhC6K/jKxvrznNx3Mupsm1u549SocPpkBPpD5nFBQfc4TmMp09xYf4bkvitpdur8cQW0VzTWvdqk+yRVpup7OqHgmLUdG34Xp30THeg/pfH1Bw6q/G5J9an2JMfBVexcGihxq1+I4KSBhIJTWzo2tOZq88rGxW90LnGXTC8Ynvb5d/SP0/fsMpMV6E9ft3lpw5GyoCX9u807ZC/wCrvfLaHTW9q7/2ssfeQcBHIJEOhnbiCAAAIIIIAAAggggAACCCCAAAJFECDgUgREqkAAAQQQQAABBBBAAIGSFOD7TkkOC41CAAEEEEBgUgVCdsy/5eln3Vk9PT0DhTRkZePi5nSANHme04aBORXH33XXw/+XWc+qxsWHB0rcL+ng1M8LDMjWfXpP7Z9K1+nM3tbW3nVr+t9HhaCd1j69zZ0Wpz+jwp3SiKD1qPCs3zFdOq9lfff341gl34awv/1Q0ml72y/3xbaOnkuzzyfQP1IkbqB/5dK6c5x0/d4FI1JXuQZPuL3j53+JM0bNjbVvluxOSfPzzc/mptrPydnHMuqMfd/EDfSvaKy90mT/9Pw1hndfj+rHZAT6Q4Lu2yS3vLWj54Go9sX5fMXS2vdn9t35+2R9z9VR54bcw8p+RkTVkfn5eO/5iQ70+7ZmzkUnPePMnVgW2Dud6cJUX349MOSa7vppz9O5+p791onk2yAKeLbFMR1roP/kxvqTEs79x95rmNa2dnS/P8Y1bcXS2hvN7PR891BzY903Jfm3F6SP2PdyjDZQBIGkAIF+JgICCCCAAAIIIIAAAggggAACCCBQBAECLkVApAoEEEAAAQQQQAABBBAoSQG+75TksNAoBBBAAAEEJk0gNKw6xt2JswOhuXaFDtvdXIoXVE6eO3vA77h8rEfy4VVL6ITW+7o702jZQeOwMrmAQ95WMGrX8VFBbqeHym1wRZzA+Ipl9W9S4O4w6YBUG3KGoAn0jxyluIH+5ctqX14WWLukQ1NzZMDvnt/a0XVD1I21evWrZu3sm/ttyc7OKBsa7g0J/m+VJY5tbe98NOo6oxa/ZC0c2TuXm+p+aE5vT/97MtQesvgj+3orjqs/zAbcPTIdlus+yTynedmRL1Ew8KCk6jjlfZnse3G4PnfD3Mqd74x6g0D62m85pv7QxJxdu267+7Et2X1obqx7356d1Z8P8MdfmDMqxD2eQL9vV8jijXVzd1WsXPPwwzsjxtpWLq27JiNYL2f6UVt791lh54018B5yb/g3kvhn5CtT17mmtaP7PYW2VQU823zd/ndA8Nzs2T++v+vJYvbPB/pNbq1/28DwNAtfLBZ+zZELwMJ+12Tfj/53hhJ2ctt9XQ9F3cvJe2H1q2Zt3zz3iDvu7/nF8K8lDgRGCxDoZ1YggAACCCCAAAIIIIAAAggggAACRRAg4FIERKpAAAEEEEAAAQQQQACBkhTg+05JDguNQgABBBBAYNIEQoLFkTs552vc6B3FFRqGXtlUf3rg3A/2BjSlrXKJla3rOx/OU7+tbKz7uHP614zd10cFa5O74M+362R6R0Zd68s1eEq+0H1qccPtkpamzzOnS1rWd385s03ZgfHkTtamf2np6P5cvjBnWP2Sbp9bueOMsAA0gf6RMyFuoN+fNTqA7X5rQdmJLfd3bsw3f5sb68+Q3HclzU6V2+acW9W2vscvEBhxhAfaFTnPVh7TsMglhu6S7G8yKhzxJoj0z0PentFjcie1dPT05+rHquPfcEiwu2yNTG9Kl4la1BKyGGfUQpmw6426j2PeC8kxWtpwpCxokdN2s+CMlo4N/515jezxjhuyPvHo2oMrypILOo5I1uf0V7PgxOz6C3nIjlroE7OfIfNpQgL9IXNxUE6J5HPSaYdMK1o7ujui+hxyj8nJXT+vcue7oxZppOe1k1UlTO9qae/2b00ZEW4f64KF5Y1LXprQ4E9NVjM8pIq1SCfsHjWzM1rau27OtMh+o8XwZ/GeGT7Mv6Nv7n+Ys3fI9I25uyo+EmOhR9RQ8Pk0FCDQPw0HlS4hgAACCCCAAAIIIIAAAggggMDkCxBwmXxzrogAAggggAACCCCAAAKTI8D3nclx5ioIIIAAAgiUqMCo3aPN6dqW9d0XjXWX4ZBdy58cSrimO+/r+X2mgQ9aPjd74FYnnbT3505PhAV7/eerV68ue66v90NO7jMZYetd5vTWlvXdd2b7rjp28WuDwbJ7ZK4q47OWirLE+bet69yaXf6txzYsGBgKviNpZfoz59yvnCWOvaOj60/Z5VcsrX2/yb6yd2GBU5AvzJnaMd2HrBdn1LU1UOKkOzo6u8PmB4H+kSqFBPpPbqx/sblgnZm9ahzzyweH//NPz7r39PT0DISN0cqldcud6baMOemL3alyd1HrvT1PjJqXx9S9IUjoR3vD5s8XyBXof7Nkfn7Pj5rH/h7Z2b/xbAX6skwvyrx2VKD/hBNeu9+s3bPaRixmMftUS3vX5fmeBcNvNJh3k6RTMq435KTPz9tV8dmwYLNv546+x/9esq9mvKniyaAscdwd6zp/k64ntG7/jChz/9ByX889Ye067rjaA2YP6FozOz2jPV3lGjwhzhs08jyn/a7/Xzez92aU2eWc++y83bO+mN3P4efVxguc9CVJ+40YiwnYod/Xv3Jp3Yec6aqQPhTSf2teWvd5mT6Scd8ELqGbdpW599x7b88zIfXbymW1x7sh+5ZML0t9vj1I2Ml33Nd1f2b5sQb6JY1qV3KBh9wH51Ue9oM1a9YMZbdrOMw/+C9y7iMZC8BCfx/5c1csrW0ys7VZ99qvE4Hevvb+7p+FzY3m42pfpkG7RtLy9Ocm+0JLR9c/55lLfDRDBQj0z9CBp9sIIIAAAggggAACCCCAAGr9xJsAACAASURBVAIIIFBcAQIuxfWkNgQQQAABBBBAAAEEECgdAb7vlM5Y0BIEEEAAAQQmWyBkp/nYOznnamvYTsdhu9z780N3KvfBeOkXMvu2k9ucvI6pwZzOknTQ3uvG2CE7bHdsSX4RQJvMWgK55xKyOXJupTOtyApl531jwN5dmWXnjbBw+qukW5z5HcLdoMkdKNkZko6WVJZRdpdk57Z2dPkwdOhBoH8kSyGBfn/m3h3gpQWZ8ybW/Bo+IXK3ff82iBfvb9806V1Zg7jLOT2SMN0dyDYl5Gqd07I9c+PVGeHizFNCA/05AvP+vGT9Mvf48C1iiyTVZYfHM/vtEnprW3u3DyyHHs2Ndd+U5BfzpI8hye51Cu5JyF4qsz+3tHf9a/bJOd44kNwZP/NeyLiXV0t6aZx7IXRhzvAz4nfO3FrJenw9/j52TsdLrlmmF8SpO5dDrp+/5Zj6Q4cSzi8kGN75//ljq3NunZmG3+Jg9iY5nTDieZVR2E1QoH9V4+LDAyV8gP7gEa0zd0Vre8/H4/Y3x5tEknMu89k5PO90hIafzYdnLm7K9caScQT6FbpIZ7hTfzD/PHd6yD9zJSvfc9+9yTl3aoG/M8LeAOPn8ajfScnnukuslrmjsn5vRD4z4o4D5aafAIH+6Tem9AgBBBBAAAEEEEAAAQQQQAABBPaBAAGXfYDOJRFAAAEEEEAAAQQQQGBSBPi+MynMXAQBBBBAAIGSFFjZWH+ek/O70qePQnZyztmnkJ2i183dVbEybLfuFU2Lay1I3Jqxs3O0VTJgaV+fW7X90jVrfrU7zwn+DQQXO9MVWaHLvNfwOz8n5M5r6ei5PV/B5A7Qswa+Lum8HCHtXKdvd9IH2zq6v51v93MC/SP5Cg30+7OTb4xwif/KelND9ByT1icq/n/27jy+rrrO//j7c27S0gVaC+qgAu5IaVohLfw6RZomaQLdRDQwMgPCiApug86mjjjjyMDozM8dRX8uoAIzBAHbtNDbJE0ZapU2aNtYZHADFGaAIktLSZN7Pj9OetPe3Nzl3GzN8rqPh3/Q+z3f5fn9niunvL/fk7pg9YafPVqscBSA7lLZ9Sa9tVjZ3u9Nustdb5Tptek/yxnoj77LG5gv0JhL28x1lExvPNSmXbKmbev1+S7L4dunaKEgek/Y3fyOrDdQxOGIQuIfX7Np2xfz3QvLllSeHoTB6gHMYerFgPcnm9raPzvQN45kD2AAv1edMt3irj8zqTyqb7gC/dHmkmOPtJte3LDyjt5+F3szQ74JGsia7qmryG/zYAL9vfdCaKmmPm/eiLPKXKGbvjv1pc+/fzj+PyM99vsSbuf86O6tj8TpEmUmngCB/ok354wYAQQQQAABBBBAAAEEEEAAAQSGQYCAyzCgUiUCCCCAAAIIIIAAAgiMCgGed0bFNNAJBBBAAAEERlygJ4w+uWuNpJqDjZd4knO+Tq9Ycto8ediiQyej75H87Ka29ntyXbNq6SmvCLuCb8htWYxg/K8t8PevaW2PTsr2OHArliyokfs3JL2uYPkojGq+TmX6QFNz+8Nx6m5oaEjse/K3f65QX5BpVoxr2sPQL1l3d/vOYmUJ9PcVGkigP6phRW3l8erWtTHX116Trjmis/zzuTag5Juz6H56fnLXP5j0saw3MWRfstdNVwfu33TZ7ZLOSBfIG+iPvi/hHuk0s88d8ULZNfsmdV0n00UZHbiuqW3b5QXWna2oqvz7F084vyrXGAoF0aM6I4MXJnd91KWP531TQN/GH5DZB5o2bo1+Kwp+SpzDqK6SfyeK9aH3+wN9se9JWlzkml/L7H0yf85DJU2aEZUfrkB/VPfKxfMvdOn6jN/RvJupio13AL9t/yvZXze1bY02FeT8bR5soD/qc21t5YzJ3fZZky4tcq8dGKLrKQX6yJRjXnNjY2Njqti4o++XnVlZEQQWbXarjFG+092/PdX2/X1j2649McpTZIIKEOifoBPPsBFAAAEEEEAAAQQQQAABBBBAYGgFCLgMrSe1IYAAAggggAACCCCAwOgR4Hln9MwFPUEAAQQQQGAkBXKEo3fLgpqmjfduH2w/ek6Knm63yrQqo65iYWItqz7lhCAsu8zky109J5dPS1//9ItZ1XY3+9rUY/Y2FTlhOWf3o3Dq3t2/WxSkFAVsF0l6VU8YtCfEr0flSobuX1x3d3tH3I0CmQ01NMye9PyT01ZY6O+S6U8lHZP+PgqQ/l6ullLrJ9DfdyoHGujvraV3fUm+UtLrM97aEK2vB+X29Sm2t3EwodwV1QtfKe/6K3dvMLfj08HqTkm/MulmD8qvb2rd8oe6urnTJu2ftDYjFF4w0J8egy07s3JOYHaFTHVyvSKzfsl/YNK31rS1PxmVz/EGjvvLJ+2vuj254/EC97gtr16w0EJ9SvJos8G0g/eI6StNG7d9rtjvQ0PV7On7fFqDzN8l6eT+94JtDhP6xrSjX705bsA6ew5z/Eak77OB111sXFnfp538o+lNUTP7/FZJ35raWf6jaFNIz6n+HkQbkF4SlRnOQP/ZVae/KlD3f5ns1VFb5vromk3bvlDi2PoUz/ptO12ul/asuwO/nU/I9VMP7IY4v81DEejv7dzKqspjpCB6y8x5kt4g6cAcDKBfeXx67rdEIrjc3ZdKOi77N8Nkt0jh9b333GCcuXb8CxDoH/9zzAgRQAABBBBAAAEEEEAAAQQQQGAEBAi4jAAyTSCAAAIIIIAAAggggMBhEeB557Cw0ygCCCCAAAIIIIAAAggggAACCEwQAQL9E2SiGSYCCCCAAAIIIIAAAggggAACCAyvAAGX4fWldgQQQAABBBBAAAEEEDh8AjzvHD57WkYAAQQQQAABBBBAAAEEEEAAgfEvQKB//M8xI0QAAQQQQAABBBBAAAEEEEAAgREQIOAyAsg0gQACCCCAAAIIIIAAAodFgOedw8JOowgggAACCCCAAAIIIIAAAgggMEEECPRPkIlmmAgggAACCCCAAAIIIIAAAgggMLwCBFyG15faEUAAAQQQQAABBBBA4PAJ8Lxz+OxpGQEEEEAAAQQQQAABBBBAAAEExr8Agf7xP8eMEAEEEEAAAQQQQAABBBBAAAEERkCAgMsIINMEAggggAACCCCAAAIIHBYBnncOCzuNIoAAAggggAACCCCAAAIIIIDABBEg0D9BJpphIoAAAggggAACCCCAAAIIIIDA8AoQcBleX2pHAAEEEEAAAQQQQACBwyfA887hs6dlBBBAAAEEEEAAAQQQQAABBBAY/wIE+sf/HDNCBBBAAAEEEEAAAQQQQAABBBAYAQECLiOATBMIIIAAAggggAACCCBwWAR43jks7DSKAAIIIIAAAggggAACCCCAAAITRIBA/wSZaIaJAAIIIIAAAggggAACCCCAAALDK0DAZXh9qR0BBBBAAAEEEEAAAQQOnwDPO4fPnpYRQAABBBBAAAEEEEAAAQQQQGD8CxDoH/9zzAgRQAABBBBAAAEEEEAAAQQQQGAEBAi4jAAyTSCAAAIIIIAAAggggMBhEeB557Cw0ygCCCCAAAIIIIAAAggggAACCEwQAQL9E2SiGSYCCCCAAAIIIIAAAggggAACCAyvAAGX4fWldgQQQAABBBBAAAEEEDh8AjzvHD57WkYAAQQQQAABBBBAAAEEEEAAgfEvQKB//M8xI0QAAQQQQAABBBBAAAEEEEAAgREQIOAyAsg0gQACCCCAAAIIIIAAAodFgOedw8JOowgggAACCCCAAAIIIIAAAgggMEEECPRPkIlmmAgggMBICFRXz3tlwnyzyU+I2nPZQym3Ra2t2/8wEu3TBgLFBOqr553mFiYlzWCNFtPiewQQQAABBBAoVYCAS6lilEcAAQQQQAABBBBAAIGxIsDzzliZKfqJAAIIIIAAAggggAACCCCAAAJjUYBA/1icNfqMAAIIjFKBUgP9tbUVFSZ7fzQcl3+tuXnnzlE6NLo1TgQI9I+TiWQYCCCAAAIIjFIBAi6jdGLoFgIIIIAAAggggAACCAxagOedQRNSAQIIIIAAAggggAACCCCAAAIIIJBXgEA/iwMBBIoKNDQ0JJ7Zff/pkv7CzGpceqWkaekLUy77vblvdteNM49JNTc27tpftFIKjEuBUgL9Z9XMmRvKNkh6WRrj8UC+9K6Wjh3jEodBjQoBAv2jYhroBAIIIIAAAuNWgIDLuJ1aBoYAAggggAACCCCAwIQX4Hlnwi8BABBAAAEEEEAAAQQQQAABBBBAYBgFCPQPIy5VIzDWBaIg/7N/fODP3f1zkl4eczxPyXTVjJekriXYH1NsHBUrKdBfO+fc0O2HmcM314fWt+786jgiYSijTIBA/yibELqDAAIIIIDAOBMg4DLOJpThIIAAAggggAACCCCAwEEBnndYDAgggAACCCCAAAIIIIAAAggggMDwCRDoHz5bakZgTAvU1Lzp6ITKvivZygENxLXJE2UXbNjws0cLXU+4dkC6o/aiUgL99bUVte5qkjQ5PaAuk61a37LjrlE7QDo25gX4zRnzU8gAEEAAAQQQGNUCBFxG9fTQOQQQQAABBBBAAAEEEBiEAM87g8DjUgQQQAABBBBAAAEEEEAAAQQQQKCIAIF+lggCCPQTqKp688xJQeoOmRZnfZly6QGZtVuoB9y0J5C/2aU5kioygtm9l92nhJ+TTHY8ko+ZcO34WoClBPobGmZPevqpsqtN/sFIwWVfnTmr+xO82WF8rYnRNhp+c0bbjNAfBBBAAAEExpcAAZfxNZ+MBgEEEEAAAQQQQAABBA4J8LzDakAAAQQQQAABBBBAAAEEEEAAAQSGT4BA//DZUjMCY1XA6mrmfFWy92cMIDTTD7vC4COtrdv/kGtgtbWVMxK+/1Mu/ZWkREaZG2fMSv1lvpA24dqxukxy97uUQP/4GjmjGSsC/OaMlZminwgggAACCIxNAQIuY3Pe6DUCCCCAAAIIIIAAAggUF+B5p7gRJRBAAAEEEEAAAQQQQAABBBBAAIGBChDoH6gc1yEwTgXql5w8z4OgRdLRvUM06TNHzXrTpxsbG1NFhm11NRUXSPp2xmn9XWb+F+ubO27JdS3h2vG1kAj0j6/5HI+j4TdnPM4qY0IAAQQQQGD0CBBwGT1zQU8QQAABBBBAAAEEEEBgaAV43hlaT2pDAAEEEEAAAQQQQAABBBBAAAEEMgUI9LMeEECgj0B9dcUH3fSVjD98wMq6l6xff/9jMamiUP91kt7bW95cLc/um75yy5Yt+7LrIFwbU3WMFCPQP0YmagJ3k9+cCTz5DB0BBBBAAIERECDgMgLINIEAAggggAACCCCAAAKHRYDnncPCTqMIIIAAAggggAACCCCAAAIIIDBBBAj0T5CJZpgIxBWor624yV3vPFTev5ds6XhX3OujctmBWbmeUJlVJ5M7OrLrIVxbiuzoL0ugf/TP0UTvIb85E30FMH4EEEAAAQSGV4CAy/D6UjsCCCCAAAIIIIAAAggcPgGedw6fPS0jgAACCCCAAAIIIIAAAggggMD4FyDQP/7nmBEiUJJAv0C/6cpk886rSqmkvv7kWd4dbJB0au91gfnb72ruuK2utuKTcn2mlPp6r+29ZtWiE4/sPKJ8ncvOiP7MZQ+l3Ba1tm7/w9k1J89OKfiEpOWSZkrqlPzLyZaOvyvQptXWVswJXFdIqpP0CkmBpJSk38k9GQb29ebmndGGBC+l75KstnbOm4LQ3qNAK+U6TtLkdB1Pu/Sgud+yP5x8fVtb+5PF6i4UmF+4cOGUI6fufau5X+qmyvT4oyqfNle7Bf61I18SNjU27tqf3U7a7a9dVmPyV0lKRON32e9N3hKavhhn/KUE+kspe1btnHNDtx8e7HfGuqytrZyRCPdf6KbLJL0+7RtKekLye+T6fLK1Y8sA5k5VVbOnTw4SDaHpcpNmS5rWO3dybTfphs4w1djWtmtPsbnL/r6qqvKYSUHnxW52XlbdnZJ+JdeaMnVft671/odKrbvU8ll9eUPG2tnr0q5S1miutpdVn3RCt8ouk2llxhz1rM3BOva219OGJT4gWYOk49P3cKdMj8j99m5PfCn6jRhsoH8410Sp80Z5BBBAAAEEEBh9AgRcRt+c0CMEEEAAAQQQQAABBBAYGgGed4bGkVoQQAABBBBAAAEEJq5AlG85ots+4vITTMFdU1766lsbGxujbBIfBBBAAAEERKCfRYAAAn0E6mrm3CDZRRl/eGOyZeeFpYShswP3UV3m+tD61p1fHY5Av6Q/euB15vYWua7JCMz3DMPNrtvQvOPyXFNdWzvnpMDt+1JPAL7QJ5RsnQeJ923Y8LNH4yyb2tqKisD13Rh1R9V1mvS5Z5+ffs2WLVv25as/Vwi+LKUzUoFXyHS9pJcV6dsDStg7et+WUFPzpqMTKv+WpFXpAHS+y6OA/M37U6nLCoXXSwnpl1I2V6B/xkvedM2zf3zgz939C5JmFRh3rL5nXt/QMHvS00+V/Y3Jo80hvSH+fE08JenDyZadN8W5T6JAeHlZ2b+Z+3vSGyeKrDutTqnr0paWX+6Os+5KKVNiX/bK7Zrn9k37fKE1mtl+be3s4wMvu1byZUXWV3RZyfVHF5Uwhk65fSYMbFPgYZOkGT2/DxkbggrZDeeaKGXOKIsAAggggAACo1uAgMvonh96hwACCCCAAAIIIIAAAgMX4Hln4HZciQACCCCAAAIIIIBAw8KFU16Y3HWbS2f1aLhCl1+xdlP7V9BBAAEEEEAgEiDQzzpAAIE+AvXVFR90U+a/LD4eyJfe1dKxYyiohinQ/4yb3Zw3IJ3nLQN1NRXnSD0h+J5gb8zPwwp1bnLjzvYC5W1p9dw/M/P/FyMMnl3Nj/anEhe3tf386Vz1Z4fgJT1i0mpXz+n00an6cT6PKWHRmwj2esqb0qfDx7ku+j+N64+alXpfrlP+owpKCemXUjY70G/SZ1w2Q/IPxgiK94ytWN97Aaqq3jxzUiIVrYu3xkI5UCja8PHVGbO6/zafTVRo6dJTXmFhd6OkPy2h7uhJ7kElgvpkcsdvS7suf+m6ujnHKWV3ZL5JI2bdBddobx1Lq+fUmfVslim2yaRvs65Nnii7IM7GmfRcRZ61MfsePRT/UtZzgv/U6Jo4gf7hXBOx+01BBBBAAAEEEBgTAgRcxsQ00UkEEEAAAQQQQAABBBAYgADPOwNA4xIEEEAAAQQQQAABBNICK6oXvlJh12ZJJxxEcSWn7C8/p7HAwZ8AIoAAAghMHAEC/RNnrhkpArEEzq6e87qU2UZJx/Ve4NKuUMHbWlq2/3esSgoUik7v3zP5iKN6i5QHqTe7W3Syee+f/V6hzum24H96y+zbN/WpzBPBc70BoGC/cgT662rmnC/ZDVmn+T8r6VaXbzQF3ebhzNDsfJPekhmWjzzKU6madW27DvYxs/362rlvd/cbc9btukuJxM/VnXpDEOj/uPReSS/PvD46qX99y86P5TrtPUegP/PSlMm3uAd3yfRrl17+4j/XRzn77LcWSGqVdERGsLwz+jOXrTfpf+U+T6Yo9D8va6NAaO4Xr2/tiILa/T6lhPRLKZsd6Hf5kyaLTuUPJEWvH9sut9uiccv1OrPwrBfHsjCr711m/hfrmztuybdeeoLbQeoOmRZnlIlO+O9w2Xd6bKKP+2kyXZA1d6HMr0g2d+TcPR2d8P7MU4n/lBRtJOn95Kg7PFFm0VsxXtenn65N+8PEOfk2e5Ryb+YZZ1TFr+X+fVnwwIFxhie6BZeY/NADZYzNEWfVVCwMpTWSjh6AY5SyLzrWyPPZpxLfcOnirLHnWsvRGwLm5Nr8USzQP5xropQ5oywCCCCAAAIIjA0BAi5jY57oJQIIIIAAAggggAACCJQuwPNO6WZcgQACCCCAAAIIIIBAr8DKqspjXD15rCi70Pu5rqlt2+UoIYAAAgggEAkQ6GcdIIBAtoDVVc/9hMz/OSv8utelz3alUl9oa9u1Z6jY6qvnneYWJntPyS8Wro3aLRDoj8LRt3mQ+peZM0/e2djYGAW9+31qayteG7g2SHrtoS99TUrdl7S0/HJ39gW1tXP/T+AeBbGjU717PvlC98uqZv9JVyLR0vfU+/x1L1y4cMqRU5+7TrKLMtp9JOG+5M7Wjl9n96VAoP/HoaXe2dy86+Hsa2pq3nR0QuVRiD0K9vf/uDaFQeqiXNfW1s47JfDw1kwrc7U8u2/6ysxNFr2VlhLSL6VsdqA/YxA7QtNfNDfv3Jk9sPqauW9x+e2ZoXIzrX7yj5Pe0d7e3pVDwuprKq506dMZ3z1jZu9e37zjtuwNFtHcTZ+253Pmen/GvfJoSsGSXJtf6mrmrJAsqqc8XX8UPH93smVntKHFM/vT0NCQeGb3/R+R2VV9NmOYPpps3vmFQd5/Vlcz56uSRf3u/eQdZzo4/0mXPpGxQSLv5ojc94AejjbHNDfv+El233scp+75G5P+oe/GE/v27qfLL88zV6qvnXOeu/0gw7NnI0D+tVxREbii8nMz+1DkN2dY18Qg55HLEUAAAQQQQGAUChBwGYWTQpcQQAABBBBAAAEEEEBgSAR43hkSRipBAAEEEEAAAQQQmMACy5fMX2Wub8r1Ukk/Sbj92Y/u3vrIBCZh6AgggAACGQIE+lkOCCDQT+DASeJlX5P8khwnWne621ol/MszZ6a2NDbu2j8YwiEM9OcNR2f2r7KysvzomZ3f6hOgj3EaeH3NyUtcwWpJ09P15Qzdp0/nj8Lz0cnx0ad9f2rSWW1t7U/mc6qqqjxmUmL/XZIqe8u465INrTuvz74mT6D/x/tTieWFTm5fVn3SCd1BWbNcr8+qs+i1ddUVZ8sUBeMn91zrekJlVp1M7ugo1r9CYelBB/rjzFt1xSVu+lbGfPwukbK33Nm24/fZfc9ei5I6JX9XsqUj2syR85P71H27JtmyIwq/9/ksrZ37dXO/7OAfur6QbN3517nexJAuE4XJ/9Wlv+u9xuT3TH6ha9nqzQ88N9D7biDjjPawZG92yLexo65m7tWSf/xQ//zBlBIrirzhw5bWzP2wyT+fMVd7TOGq9S2/iHao9/lEp+aXJ1JJkxZkeBY91b+ubu5rlArXS/aGg/ea7KGU26LW1u1/GOk1MdA55DoEEEAAAQQQGL0CBFxG79zQMwQQQAABBBBAAAEEEBicAM87g/PjagQQQAABBBBAAAEEEEAAAQQQQKCQAIF+1gcCCOQUiE4If/ap+69wWXRa+bQ8TNEJ+NvN/f91hpNvLRRaz8c8VIH+fCfmZ7dbv+TkeR4ELRmntu+2MKxZv/EX2wsthQMbAfZHJ6m/o7dcrtB9Xe3cf5L7Px6sy+zTyeYd/1RsmdXVzv03uf/NwbrNrtvQvKPfa7VyBPq7JD832dLRVGobkmJdW19/8izvDqI3GpyabiP00N62YeOOaINDn08pIf1SyuY4of/xQL70rpaOHYXGXVc35zilbLOk49LlnjEP6ta3br836zqrq6m4TtJ7M/78m8mWnVEAv8/p+dnt1dbOOyPw8M6MzR73WVm4dP36XzzVW7bnTQzT9twhV13vnwXmb7+ruSM6sT/vp65u7hx1e6usZ3e24rzBotg66LexQP693U9PvjTfSfi99eU4eb+fZX39Scd6d1kUwD8xfV30JoRLki07byzWr9ybI3Tr7qcnXZDdt/qauWe5PFp/vW87yDev/Zqtq5mzVLI7JE0tYjqsa6KYB98jgAACCCCAwNgUIOAyNueNXiOAAAIIIIAAAggggEBxAZ53ihtRAgEEEEAAAQQQQAABBBBAAAEEEBioAIH+gcpxHQITRKC2dvbxgSe+9OJJ8yslJQoMOwr3/1Suj884+k2bGxsbo38u+hmiQP+zoVl9c/OOnxRrsK624pNyfSaj3I3Jlp0XFgttR+X7n77v30u2dLyrWJtxvq+vnXOeux08Cd5MN69v3nlB9rU5Av2xg8zZbUjqFzzP01dbWl3xH2Y6r/f7fGH0UkL6pZTNDvS765YNrTv/rNi8rVp04pGdR5Svc9kZ6b7n3IxwdtXcV6US/l+SXp0uF9s1Rxt/VKilyY072zM8+xnK9NFk884vFFof0UaA6UfsXWrBgfC5pO6U9m9safnl7jjrKrtMjs0Zzwfmy+9q7miLU1+/jSdZb5Kor55zoZtFb5boeUOFS1u7Uom6Qm+PyGw3x+aInG/CyO6HlDv4n2tMcX9zRmBNxCGnDAIIIIAAAgiMMQECLmNswuguAggggAACCCCAAAIIxBbgeSc2FQURQAABBBBAAAEEEEAAAQQQQACBkgUI9JdMxgUITEyBZdUnndCtsr+WKQqwH1VEYYfcPpJs3RGd1F3wdPO44drM9nIEqGOFr3Odkm7m569v7rglzqxmn5Zu8nsmv9C1bPXmB56Lc32hMtmB9eEI9Pdro4T+19dW3OSud/aO4XAH+vP5ZBvnWCvK1fccJ75vSUzad9add/7q2Thzm33qfa42cmwmeTg0Oz/ORpQ4fYhTpm5JRaUCRW9beEm6/P1KWFUyuePxONf3e1OC6cpk886req+tq5lzg2QXHazL7N+TzTv+Nk7dUZk4b4PIdR/neltGvjbj/uaMxJqI60I5BBBAAAEEEBg7AgRcxs5c0VMEEEAAAQQQQAABBBAoTYDnndK8KI0AAggggAACCCCAAAIIIIAAAgiUIkCgvxQtyiKAgBoaGhJPP/2LCksF75VZdGr/q/KwpOT68oyjUx9rbNy1Px9d3HBt5vUDDfTX1c19mVIenUR+Urq+52W6Rm6/ijm1syT/Z0lHR+Vd9lDKbVFr6/Y/xLw+bzEC/YU94/pkA8cO9FdXfNBNX8m4/seSZf5zwSl297dlvsFAWUH36OK6ujnHKWVRmP7EjMqiN1lslPxLzz1/ZMuWLVv2DXYtFbo+RyA/+dze40qXtQAAIABJREFU6ecMRbtx34ZQbHz9NwVkbRrofx/HfkNH1Hbc35z6EVgTxSz4HgEEEEAAAQTGngABl7E3Z/QYAQQQQAABBBBAAAEE4gnwvBPPiVIIIIAAAgiMV4EV1QtfqbBrs6QT0mO8J+iavGz15s3P1dZWzjiiOzog0P5S0mxJ09JlnpS0KQzsy9OOfvXmxsbG6L+PF/ysqKr8pGSf6S3kZm9fu3HrbVEbU7rtg6H8UnM7Pv39T8z8rWva2qN2cn6WVZ9yQhCWXSZ5lG95vaTJ6YJPS9outxum2N7GxrZde4r1LW8bNae90bpTf2Vmq+R6haznjfadkh6R6XZZ+ZeaWrf05EqWL5l/kx06TPEhBeWLer/rrX/VokVHhuWd6ySdkf6zg+XeWnP67FSq+xOSLZc0s6cd05ebNm77uzz9s+VnnvomJYL3mCsyOC7L4EGT3SKF1xdy7K17RfX80zxU0qQZQ7gObHn1goUW+kd7xux6abZhaKlr17X+7KFic5Tlq971I8lWVM9foJTeJ1Nd1jz9SvIfmPStXAbp9X25yS5w6bVZ63u7m31t6jF7mwplo3r7XaB/fYZW6H6Lclt7n/jd0kC6QvLT0+sguj5a0w+6/NqpnZNuaSwxf1JKvdn9c9PNazduu6DY/PA9AggggEBhAQL9rBAEEBiMgNXWVrwmCP1CmV0u6eXZlZl0/VGzUu/L9y+uccO1mfUOPNDfE6iOHjCjB5RBf+IE+hsaZk96+slErUzvCEyLXHpZxr9M5+0DJ/T3pRnuQH9d7dx/kvs/DnpR9FaQI9AffVVfM/ctLr+9d1NIVnuhpEflulvmNw9HwD87pB73TQdxXOrrTzrWu8vu0YEH2OgT680Z2XVnv8kgu4/V1fNemTDfbPLevyh6RAlflEx2PBKrn9XzTnMLk0r/BUO++3ik1kScPlMGAQQQQAABBMaOAAGXsTNX9BQBBBBAAAEEEEAAAQRKE+B5pzQvSiOAAAIIIDDeBHIEjO/vSnnNpIStcun/ZoSc8w39p15mF6xt3vqbQjb9Av3yj8m82cLgNpl6g/y9VdxfPml/1e053ki/orbyeHXrWrktS4fDCzW716Rrjugs/3wpIeiGqtnT92nqv0l6j6REgQZSZnb1/kllXyzv7LrtxUP/FqfLxg30/zFUUJfw8C0eHVp5aFNCb5PXNbVtizI7fT7LzqysCAL7rqTKGOux08w+d8QLZdcUMsgV6C9T98qUys6PuQ42BeWpC1Zv+NmjUZ+W1y54rXX7TZKiYHqhT4/hEcfsvapQcD5XYN4S4TZ12/cy3PO1s9elv1rbtu070RmfUcD9+Sd+c4XJPh1jfT/g0jvWtm3rKDSIwQb6uxMvvDrmnMbqT29fl5956kkWBN8vulbcHrdEeGHovts8iA60fElUB4H+GHcYRRBAAIEYAgT6YyBRBAEEigv0BNd3Jy4w63lQm5VxRSjzK5LNHTlPOx/JQH92W8VHVbhEoUB/VdXs6eWJxN9az45YHVVqWwT6+4oNd6C/vrbiJj+0C77U6epfPk+gPypYWzv7+MDLrpV8mdSzMz/f58Dp/e7/mGzt2NLzUohBfoqF5QdTfY6g/YgE+uNsrMkcV9zfnJFcE4Nx51oEEEAAAQQQGF0CBFxG13zQGwQQQAABBBBAAAEEEBg6AZ53hs6SmhBAAAEEEBiLAjkC/f8rU1Kh/jxGYP7AkN0eD4Nw1bqN7T/NZ5Ad6Jfp+wq1OEeYP6ri4FsCMutbWV1Z56ng+zKPDlws5dMnbF7ownOq3jyzW2V3xAiJH6zGXLe59RxAuSD9h7EC/R4dpifdnH/jgF/Z1NZ+VUZ/beXi+X/mpv8XI4jeZ5gu/ahc3Rff0fbz6LT3fp8cgf6tZvY7D/3tsdeBfHuo4CxZeEIQBqtjz5MrNNOn1rRtuzpffqJfYF7+7+bBRbHbkKKNAx8+4pi933r+ialfM9clJYzrQQsT9Wvuvve3+dbOYAL95vpmaPpKxtsRiqxtL9qfqIIVi09bKAvX5DmYMlcbnZJf57KLe/tCoL+UnxnKIoAAAvkFCPSzOhBAYEgFli495RUWdjdK+tOMih+wsu4l69ff/1h2Y3HDtZnXDfSE/pEK9NfUzHtjoPB2O/AquTz/cqvHMx8wXD7VZMf0FibQ35dtPAX6e0e2rPqkE7ot8QHJ3inpVQVuxFCydR4k3rchvUt9oDctgX4p7m8Ogf6BrjKuQwABBBBAYGILEHCZ2PPP6BFAAAEEEEAAAQQQGM8CPO+M59llbAgggAACCBQXyBHoP3SRK3obfYfM1rl8u8leLnm9pOocp8k/kAht6Y/u3przDez9Av2Fu9Yv0J8znHyof99x+f/2VGk6zVwXSHp5VhObytR9Tr5Ae1Q2OvDy+SemfMNkF2dd2ympVbL1UTsmmyf3Opnm5TnBP1agv/js9A30r1wy/+3uurGPvetZSbe6/C7zsp8rkXqDyf6Pu7+3n4Hrc02btn0sV2g+R6A/s3t9xh9Ir3PpLEkLs8fv7reY6RTJ3tBTgevZnr6ZNrqCPSY/Xa46Sa/PCtTvkfzsprb2e3K5ZAfms8r8+sU3Adzpsp8GUpmbnylXdBBj3zXgetTMNrj7hT1t51rfB+Y1etPCtKw2bn3sOb+gvb29K07/3Oztazdujd7a0OeT4357Tq6ETFPTBX9vZmtC149N4XR3LTHZWbKsA0dd33tsj1+arz8rzzztNR6k1h+ch0O9iDbsrDO3u3um54DV0nzZFgL9xe9SSiCAAAJxBAj0x1GiDAIIlCSQIzjfZbJV61t23JVdUdxwbeZ1Aw301y2pqFSgQ698kj2UclvU2rr9DyUNsEDhZVWz/6QrkWjJCvPvdbPvJzz8+pGzwl/mev1X3MD6YE5B79eG/J7JL3QtW735geeKjT873ByYv/2u5o5+DxXZ/St0enopZeP6ZI8jx1pRrr7X1cy5QbKLDl5f4IT9YlYD+f7ss095afcLqYVm4VkyO1vqeVVg1un9/qASQX0yuSPvbu5ibddXV3zQTQfflpFv40ixenJ9X19/0rHeXRY9NL82/f2InNAv6RElfFEy2ZHzL3wG+ptzuNfEQOaAaxBAAAEEEEDg8AsQcDn8c0APEEAAAQQQQAABBBBAYHgEeN4ZHldqRQABBBBAYKwIFAj0PxCEeufqu7f9LHssK2orj1e3XScp+m/gBz/u/rW1m9o/mDMwXlX5Sck+k12Xu+8ys3+c0lm+tnHLln253JZVLfgT87DFzA4dvuh62Cw8f03bfT/JvqZh4cIpz0/a/zdm9g+Z4XeXvv0/z/nleUPQSxacF7r/wKTyjDo3qcwvampufzi7nWVnVlYEZj+QaW7Wd6UF+qNguem2UPYv01766p2NjY2pfm3lMpDWlCeCS25vuXd3LoN9k7quk+lQXkJ6JBX4kjtb26MAfJ9PvkB/FNDvLNd7m5vbn+nXp5rT3mjdqdv7zEtvIVfogf6zM+GX57jWli+pXGZuN2SeHh+dVL9m07bLcq2fPIH+3W7+rrUb29dlX9PQ0JB44YnffsylT+fcdOH2uMkvXrNpW5R38syx1dZWzpjcpW+a2XkZf75bFtQ0bbx3e641OogT+nuqi97WIPlfTX3pa3+QPf9vqznt6P3d4W1mOjOj7ccChWeubrvvV9n9qaysLD92un0ra+5TLv3r1M7yf8m+zyKr55/4zV9I9qXstwQQ6B8rv+T0EwEERrsAgf7RPkP0D4ERFOh3IvUAQ81nn/36o1L7p0T/Mhvtsu35mOtj61t3fjZ7OCMZ6O8Xhnc9oTKrTiZ3dAwVc13N3Ksl//ih+vzBlBIrWlq2/3ehNuIG1gn0p9eT6eb1zTuj3fIFP7ED/bUVn3xxN/PBvxRws+s2NO+4vFj9w/X9gdP7y6+UPNrRn8ho544Zs1Ln59oUEqcv2essegXic3unn7Mlz194xKmzt0wO69BDe9uGjTtWl1JPsSB9Xd3clynlbZJOStdb0saBuL852W8zONxrohRDyiKAAAIIIIDA4RMg4HL47GkZAQQQQAABBBBAAAEEhleA553h9aV2BBBAAAEERrtA7kC/P2hhon7N3ffmPZSuoWr29H2admv6xP7eYeYPjOcK9Lu+N2V/+WX5gvy9la5YUnm13PrkNcJEYsW6lnsL5TVsRdWCD8v98xknwe9x91VrN7VvzJ6Xc6rePLNbZUlJCzK+K3qqf56wdSmB/k7J3t3UtvWmXEH23r70nM4f6paMsbSb/Kw1be1P5ltjK6sqj3FZlPGp7C1jskvWtG29Pvua3IF+v3HKS/f9ZaEcQ/6T/Ytfu3xx5YdM9sWMMd1fPml/1e3JHY9n969fYD4KwAe2bG3r1h/nG3+eYPuB8HyRa3NuIpE+1NS27au52htkoH+3PFjZtOneLfnGsqzmtDcG3eFGmV7RU8YVWqDz1mzc9sN+c1lVeYZkd0qafrCs6VNr2rZdXWiNLV986lvMgtszN1kQ6B/tv+D0DwEExooAgf6xMlP0E4EREFhaO/fr5h7tYk1//HvJlo53DaBpW1pd8R9mOrQLNc/mgLjh2sw+DPSE/hwbDcJop+z65h39/sV1AGNWff3Js7w7iN4AcGr6+uclPyfZ0hH9WcEPgf7oOSL/GxPi+mQjxw3019fOOc/d/vPQw2n8txcUm9vBfF9XM+d8qWe3+eT0A9SgNqFkv6VC0v1KWFUyx4PuQPpdLIxfrM5c92j2poCFCxdOOXLanjvSr9c7wOK6ZEPrzn5/mZCrvbi/OaN1TRQz5HsEEEAAAQQQOLwCBFwOrz+tI4AAAggggAACCCCAwPAJ8LwzfLbUjAACCCCAwFgQ6Bfodz0fSOes3rStaB5iVc2pc8PuxAaZvyxjrDlDzyv6B/qLBtKjOuvfUnlsecKiAP6J0T+71BWF0pvatt5YzLehYfakfU9MjfIC52SUvfWx5/yC7FP6V1TNr5JrrUxT0+08Y4Hqmlq33VusneXVC/5Uoa/LON08fqDf9bmmTds+VihoHbW/omr+P71Y5h8z+vLpprZt0Z8V/Cyvqvw3k/1NRqHrmtq29TsEMUcwv+CJ9L31pUPzt8q0KqONWNeuqjr19aGCuyUdm772j27h0rUb72vPHlR2YL7Qaf6Z12bPa/Rd3Gv72bm+17RpW86s1YAD/dGbDORXrN3U/pUiU2nLF1f+R9+3BviVTW3tV/Wz6j/n9wRdk5et3rz5uWJtrFyy4Ep3j95q0PMh0F/sDuN7BBBAIJ4Agf54TpRCYEIILK2uuNhM380Y7ANW1r1k/fr7HysFIFeIWqMg0B+Nof+mBd26++lJ/R7CShlvb9n6qpNf74lDDxGFAurZ9ccNrHNC/wE5G+oT+uvmzlG3t8r00vTc7AktOLu5efs9A1kL2dfU1c75kDzj4df835PNHcUetJTrbReB+dvvau64bSD9yrXpJDBffldzR3TifdFPdsg9+76ur55zoZtFwfqg56FN2tqVStS1tf386aKVS6qtnXdG4OGhHeDSY5YKz1zf9os+r3/r/yaM+Pdx3EB/3TCviTgelEEAAQQQQACBsSdAwGXszRk9RgABBBBAAAEEEEAAgXgCPO/Ec6IUAggggAAC41UgO9AfnV4eN8ge/Sf+lYvnX+em9x70ca1+bI+/o39gvvKTkn0mwzFWIH3l4vkXunR9xinuW8vUXXdHzP9WvSL7tHIp51sEcoS3c44j1zrI8ZaDeIF+17NmYf2atvt+Mlzra+WSBee5+8FDEPMFtHME+nOOIef4szcb5FkD2deeffbpRyX2paI3CCyMviu09rID81LuMHt2G289c8FxqcA3Szqu5zvX8zItb2rbVjRLEdcuqnbAgX7pkURoi35099ZHiq2BfpticmwwqK9fOKv8ha4NsoMHlirfWxlytbd8yYJzzf3g4akE+ovNCt8jgAAC8QQI9MdzohQCE0Lg7Oo5r0tZz47lA/+CKoUy/UOyeee/lgJQv+TkeR4ELRmvVwqzT9nurS9uuDaz/YGe0B/VUVczZ4VkURi6PF3nM3JflmztyPt6rcy2o53Zf/xj4sTm5p0d2Tufs8eiPGHkHJZWX1NxpUsHd6/mC6wT6D+gN9SB/ujU96Om7FnjppqM+blxxqxUwdfCZc5lXd2c46SgM9dp9/XVFR9008EAv5lWP/nHSf3+ciLX2sh+28VgAv1R/bnexLH76cmXZv9FSa6+1NVUXCcd/EuWfm+4yPEb0iXpkmTLzlinHjzzVOI7kv48o+2cG25yBP93WxjWrN/4i+3FfquyfwPybbwZ7jVRrJ98jwACCCCAAAJjU4CAy9icN3qNAAIIIIAAAggggAACxQV43iluRAkEEEAAAQTGs8AgA/1RkHmVhbo9I3B/f/mk/VW3Z71Nvv8J/fEC2SsWz79Bpot658Dl/762rf1v485Jv4BzdCJ6oLet3bhtdW8dDQsXTtk3qesOmep6/6yUEPRAA/0lbp6IO+Q+5eIGtAcX6O+7WSNuCHzVokVHhuWd6ySdEXV6OAL9g1nfce2ivg8i0F/Cxonizsur5s8xqVU6eOjlY4HCM1e33dfnsMV8i6mUMQ9oQXIRAgggMEEFCPRP0Iln2AjkEYiC5f/q0t9lfL/X3d6zoXXHfxR7dVd0TRSCPXLKnm/JdEFGHY8k3Jfc2drx6+x2s0/BjnOq/WAC/TnfHiB/UImgPpnc8dtCKyMK8z/7VOIbLl3kpq/t2Tv977Zs2bKv95ocYfvQXJeub92Z+daD7CasvrbiUveesPfkgw99eU6gJ9B/QGioA/1RnenT53+QsdkjlNunkq07ri629s+qqVgYSmsk7Q3Nzm9u3tFnZ3yOzR6xNpLU1590rHeXHXwtoKRnQ7P67PpL+UXL0ZdOyd+VbOk4uNs+V311NXPOl+yGjHWa8w0e/U/Pj3d/5ah/jylctb7lF9H4+3xyhu1dm/aHiXMKvQ2grm7ua5QK10v2ht4KC/3mDOeaKGXOKIsAAggggAACY0eAgMvYmSt6igACCCCAAAIIIIAAAqUJ8LxTmhelEUAAAQQQGG8Cgwk8RxZxA8QDCfRnB76VI4wfZz6yNwVkn+6eI/Rf0sn5BPqLB81zzROB/h6VIQ30r6iaXyXXWpmmps23pKYkzrrzzp8+G+deIdAfR4kyCCCAQOkCBPpLN+MKBMa1QFXVm2dOClLRjuLFGQNNSXZ9mXd9Zl3r/Q/lA6itragIXFF4vbJPGdOVyeadV+W6Lh1YvkfSa9PfFz3RezCB/qiN+pqTl7iCaBf19Iw+PRBa8M7m5u0/y9XP2trZxweeiE4nP7v3ezd9dkPzzo/1/nNlZWX50TP33yTpHRl1PGNm717fvCN6K4Bn1n2gzrJrJV8mKcj8jhP6+87CWbVzzg3dDr6uazgC/dGGjWeeSkSh9nP6rH3zf31u75H/krl5o/f7hoaGxDNPPfAXkn9J0oz0nz+SUlDb0rL9vw+Vy1n3w+7+ng2tHRtybRiora2cYeH+b5rpvINrTtralUrUFQqtx/iBsrqaOV+V7P1x1mm0f6K+du657v7tjDGGMr8i2dxx8K0DvXUtq5r9J12JRItJszPqfzjXRofo+x7D3fd/RGbRb8TBTS2SfXv30+WX53tzQF11xdky3d73Gt0ZWuqy5uZdD2c71NbOOyXw8GZJJ2Z+VyjQP5xrIsY8UQQBBBBAAAEExqAAAZcxOGl0GQEEEEAAAQQQQAABBGIJ8LwTi4lCCCCAAAIIjFuBwQb6414/kEB//Vsqjy0P7B7ZgdzJQE+0z247+wT5HIH8J1yqXtu2rSPOxB+OQH/037z3PTm1tifHEmqRTC+TNLNYf/Odns8J/f3lSgm3j5oT+pcsONfcD2Zw5EpO2V9+TmPGoaaF1kgpYy621vgeAQQQQOCQAIF+VgMCCPQTyHWKdbpQKOlhM20J3X5q0v+69PLA/HR3vUXSq/pVVuTU7J4T/aftuUN+6JVk0Snnku40t80uny2zzcmWHdHJ4D2fwQb6o4ByXfXcT8j8n7OC9NH4Olz2nWhsUVvm4Uw3a5C0qE9wOM+48mwWiKr6vZn+S65OmSa7a6Gk47OD/Af9XJtUZsuTyR2RxcEPJ/QfoBiOQH9Ub4G1H+1CvtXlG01Bd08n3E+TKVobmes+72n3Z9XMmRvKovB+9IDc+wlN+pWbrZar/UC1foRJS2VaIemojLKxTtKP85OWZ+NOdOmv5f59WfDAgTGGJ8rsQkmvy6zXpOuPmpV6X2Pjrv252st4Y8HRmWPNvr/ShtHbPF7ep54Yp+0f2EDT9XXJ353Vh84XN978VG5Jt/AhM6uUq/rF+ZuT634r9laQ4VwTceaKMggggAACCCAwtgQIuIyt+aK3CCCAAAIIIIAAAgggEF+A5534VpREAAEEEEBgPArEDeTnG/vZZ59+VGJf6i6pJyuRN3Q/kED/YPvW2+cBBPpjn5oetTGSgf6GqtnTn/cpf2uyK2R9cgexlieBfj1jgeqaWrfdWwyslHD7aA3055vvfGMvZczF/PgeAQQQQOCQAIF+VgMCCOQUWLr0lFdY2P2tzBPpS6QKJb99f6rs0mKnidfXzjnP3X4gqTxnG1kn/A9BoD9qxupqK66Q65qsE77jDPM+JfycZLLjkRyF820WKFTvXsk2Zp3Uf5+VhUvXr//FU5kXEug/oDFcgf6o7rq6OccpZXdIOjXOYsgoE23W+HiyeecXc52431P3krmnK/Do7RCZof44zaRk+mSyeedn89Udp5LMMoMY54/2pxIXF7uva2vnnRF4GO3oLm2srk2eKLtgw4afPVpsTD0bExKp6yW9tVjZjO+jvyR6Y+9bQYoF+od7TZTQb4oigAACCCCAwBgQIOAyBiaJLiKAAAIIIIAAAggggMCABHjeGRAbFyGAAAIIIDBuBAYbmifQP3KB/mU1p73RulO3m9nsPAswOiTvcXm0ryL9MU2VdEzvPxLoJ9Bf6MeLQP+4+WlnIAggMMoECPSPsgmhOwiMJoGGhobEM7t/WSfTFySdWELfHpDskzNmnXh7Y2Njqth10Su+nnmq7GuSX5LzxPrhCfT3dKu2tqIicH1XUmWxfkqKTkj/9v5U+Pdtbbv2FChvdTUV0anjX37xf7OK1PuL0IILg1QYKFB0evtLesq7nlCZVSeTO/q8mo1A/wHN4Qz0R/X3vDliyt6PyvzjkqbFWBsPeGAf2LBhR0uxsrW1s48PvOzarA0chS77tbu/f0NrR7Q+Dj1QF2soxvdVVbOnl5eV/Zu5v0dSosglT5nZR456yYk3xrmvD9xfJY11r9yueW7ftM9vifkat4NzNe25f5Dbx4qMYa/Lru5KlX9zcqLzdpedceBWs4dSbotaW7f/odD4h3NNxJgqiiCAAAIIIIDAGBEg4DJGJopuIoAAAggggAACCCCAQMkCPO+UTMYFCCCAAAIIjCuBwQb6414/kBP6699SeWx5YPfI9NoD/w04fhg7c5IGcEL/Ey5Vr23b1ifXkW/iR+KE/mVVC/7EPGzJCvPvlfT9IBF+ffKsF37Z2Lhrf3Yf4wa0V1TPP81DJU2aka4j9lsKivnmc1u1aNGRYXnnOknp/8aff36zT8CX/Mqmtvarit2Mcddnrnri2kXXjtYT+uVKTtlffk5jzKxGKWMuZs/3CCCAAAKHBAj0sxoQQCCOgNXWVrwmkM5z17mSv8Zkh3bmyp+U7LfmagkD/15zc8cvSw0e92weeOqXKyX9vaRT0qfmR5sBfifZx5ItO27t7egQndCfOe5ofHOC0C9XYEvlOi7j1P6nXXrQ3G/ZH06+vq2t/ck4YFGZKCw9OUg0hKbLTYp2PvcEw13+pEmb5PblGUe/aXMUjq6vP3mWdwdRYPvgqfDm+tD61p1fzWyPQP8BjeEO9Pea986hS+9y85Mz1n3KZb83982SvtE7j3HXRlRuWfVJJ3Sr7DKZlqdPi+/dODDoukvpx4G1WnnMpKDzYjc7z6Q3SJqZrmOvS7sC19c7w1RjkY0seZvNGGt0j78++/4abP1Rw9G9UWapv5KsQdLx6c1B0ckCv5Lbzd2y66PQfl3d3Gnq9rUyLT5wP8YL9I/Emih13iiPAAIIIIAAAqNPgIDL6JsTeoQAAggggAACCCCAAAJDI8DzztA4UgsCCCCAAAJjVWAwgedozKuqTn19qODuF//7+rFpg0cSoS360d1bH8k0GUigPzvwLVfogd62duO21aV4r1g8/waZLjp0Td8weH39wlnlL3RtkKVzHa5nzcL6NW33/SROOyMR6F+xpPJquUUHF6Y//mCYSKxY13LvfxfqY9yANoH+/opx7aIrR0ugf0XV/Cq5otxE9GaG6LMlNSVx1p13/vTZOGu5lDHHqY8yCCCAAAIHBAj0sxIQQAABBBBAAAEEEEAAAQQQQACBIRAg4DIEiFSBAAIIIIAAAggggAACo1KA551ROS10CgEEEEAAgRETGGygf1nVgrNMvtqk8p5Ou+7rOqJ86fr1W57KHMRAAv3R9cXC+MWgzj779KMS+1J3SVqY7l+/TQGVlZXlx063W2Va1VufyS5Z07b1+mL19/SxeuErFXZFhwaekC6f83T7Uk6kz2w3x4aD5wPpnNWbtkWHSxb8xA1oE+jvzxjXLrpytAT6c2yweSxQeObqtvt+VWytHBjHgnPN/Ye9Zd1089qN2y6Icy1lEEAAAQTyCxDoZ3UggAACCCCAAAIIIIAAAggggAACQyBAwGUIEKkCAQQQQAABBBBAAAEERqUAzzujclroFAIIIIAAAiMmMMhAv61cPP86N733UIf9xqa29gt7ov0Zn4EG+lcunn+hS9fLFKSr21qm7ro72n7+dBykFVWVZ0h2p6Tp6fI5A879+6dbH3vOL2hvb+8q1s5wB/pzhLRzbhjI1c+4AW0C/f314tpFV46aQP8gc2uyAAAgAElEQVSiRUeG5Z3rJJ3RMyJXaNLFazZt+36xdXxgHAT64zhRBgEEEChVgEB/qWKURwABBBBAAAEEEEAAAQQQQAABBHIIEHBhWSCAAAIIIIAAAggggMB4FeB5Z7zOLONCAAEEEEAgnkC/MLrreZmWN7VtaytWw7Ka094YdIcbZXpFb9l8J9sPNNB/dnXl6xKhbZR0XNSGS11RG01tW28s1r+GhtmT9j0x5TuS/XlG2ZxB/ezgv0vPWKC6ptZt9xZrZ+Xi+We76XZJk9Nlh/SE/hxh+7inrtvKJQuudPdP944h34nrBPr7z3Ip4fbREuiPRrFiSeXVcvt4xojuCbomL1u9efNzRdayLV9c+VUze3+x9VLsnuB7BBBAAIG+AgT6WREIIIAAAggggAACCCCAAAIIIIDAEAgQcBkCRKpAAAEEEEAAAQQQQACBUSnA886onBY6hQACCCCAwIgJ5DhdPmp7U5m6zyl0Cn4Uln/+iSnfMNnFGZ19JBX4kjtb23+dPYCBBvqjevoHlP1BCxP1a+6+97eFoFZULThf8hsygvZ73H3V2k3t0QaBPp+GhQun7JvctUZSTcYXRR1WnnnaazxIrZfsDRnXDXGgf+ErFXZtlnRCTxuuULJLmzZt/W6B8duKxQsulflXMsYvAv3xN2qM3UD/afPkYYuko3vXi5k+taZt29XZb87IXD857pe862XEfqBoCAEEEBgnAgT6x8lEMgwEEEAAAQQQQAABBBBAAAEEEDi8AgRcDq8/rSOAAAIIIIAAAggggMDwCfC8M3y21IwAAggggMBYEMgT6I+6vkllflFTc/vD2eOora2cMTllX7dQ58sUHPrer2xqa78q17gHE+hfVrXgT8zDFjObfbBu18Nm4flr2u77SXZ7DQ0NiRee+N1HXB71pffU/Oh0/2//z3N+eXt7e1euPuY4aT8qdqfK/LJcDqvOnH9KGOhmSSdm1Tekgf7KysryY4+0myS9o7ed6A0CgendazZuuy07pL2itvJ4detauS3rOz8i0F/CmxfGaqBfUr+T9iV1uvu/TN0/6d8bt2zZl7leD9wvv73Upf8raVrmd/k2gIyF3zb6iAACCIwmAQL9o2k26AsCCCCAAAIIIIAAAggggAACCIxZAQIuY3bq6DgCCCCAAAIIIIAAAggUEeB5hyWCAAIIIIDAxBYoEOiPYDolJSVf57KnJSsz9yU9wXLTUX3kXD8us+7l+U71H0ygP2pnxeLTFsrC6AT9A6eOR5+ek+rVIbPvuPx/e/7MdJq5LpD08qyZLXrafp63DvQ4uOungSkZyh4K5JXuqpY0Jzswn25zSAP9UZ3LF1cuMbPVkqZnjev3bvovuXfKbLLcF5rb8Xn6FV26af+k/cuTyR17M+tZUT3/NA+VNGlGoTHkuluy5zZuCHzVokVHhuWd6ySdcWA685+ev3zJ/JvM9c5D7effPNJ3XH3fblCojeyxjeFAv/K8OSIa4m53bzHTgbdUmP2pXHU57pcDt5jp5rUbt0X3Ex8EEEAAgUEIEOgfBB6XIoAAAggggAACCCCAAAIIIIAAAr0CBFxYCwgggAACCCCAAAIIIDBeBXjeGa8zy7gQQAABBBCIJ9Av0O96XqboVP43xauhJ4n9Gze9dW3bto581ww20B/Vu6Kq8gx58EOZvyx23w4U3BSUpy5YveFnjxa77pyqN8/sUtn1Jr21WNmM71t6wv2HNhEMeaA/il6vrJr/CXf9c4GwfnaX90q+sc9J/a77uo4oX7p+/ZanMgsT6O8/22M50B+NZvmSUystDG6T6fiYaznawNMk6e295Qn0x5SjGAIIIFBEgEA/SwQBBBBAAAEEEEAAAQQQQAABBBAYAgECLkOASBUIIIAAAggggAACCCAwKgV43hmV00KnEEAAAQQQGDGB7EB/zwnm8hVudqa5PiFpWpHObFKZX9TU3B5tAsj7GYpAf1T5itrK49Wta/uE1PM3u9eka47oLP9845Yt++KiNixcOGXf5P3XSPZBSYkC16XM7Gql7LsehNGJ5yekyw5HoD+q2lZULbhA7l+WaVaR8fwiCHVhKhEG5sEGSS9Jl3/CperszRcE+vtrjvVAfzSi5bULXmvdfpOk0wuuF7fHLRFeGHow3dx/2FuWQH/cXw3KIYAAAoUFCPSzQhBAAAEEEEAAAQQQQAABBBBAAIEhECDgMgSIVIEAAggggAACCCCAAAKjUoDnnVE5LXQKAQQQQACBERPIGegPVNfUuu3elVWVx0jBxS4/T9LsjHD/k9Gp92FgX5529Ks3NzY2pop1eKgC/b3tLKs+5YQgLLtM8pWSXi9pcvq7pyU9KLevT7G9jY1tu/YU61u+73va8MQH3L3B3I5Pn4wfnWL+iEy3y8q/1NS65Q/93nIgDVegv6erDVWzp+/zaQ0yv7zYvNTXL5xV/kLXBplOzRjnh5ratn01c9wE+vuvgvEQ6O9ZLw0Nib27f7coCP3Dkmokzcy8V1x+7dTOSbdEm15KGfNA7yuuQwABBCaiAIH+iTjrjBkBBBBAAAEEEEAAAQQQQAABBIZcgIDLkJNSIQIIIIAAAggggAACCIwSAZ53RslE0A0EEEAAAQQOk0ChQP9h6tKYa3b5klMr+5yC7/pNV+hnrP+v9sfG3GDo8IQWWF5V+fcm+9eDCK7vNW3a9q4JjcLgEUAAgSEQINA/BIhUgQACCCCAAAIIIIAAAggggAACCBBwYQ0ggAACCCCAAAIIIIDAeBXgeWe8zizjQgABBBBAIJ4Agf54ToVKraw6dUWo4DaTytPlNu2ftH95Mrlj7+BrpwYERkzAVi6ef52b3tvboss/trat/bMj1gMaQgABBMapAIH+cTqxDAsBBBBAAAEEEEAAAQQQQAABBEZWgIDLyHrTGgIIIIAAAggggAACCIycAM87I2dNSwgggAACCIxGAQL9fWflnKo3z9yv8leva9v68zjzVVlZWX7sdPuWTBdllL+uqW3b5XGupwwCwyWw4szT3xBM3r939YafPRqnjWXVp5wQhIlmSa+PyrvU5bJV69q23hXnesoggAACCOQXINDP6kAAAQQQQAABBBBAAAEEEEAAAQSGQICAyxAgUgUCCCCAAAIIIIAAAgiMSgGed0bltNApBBBAAAEERkyAQP8h6oaG2ZOef2LKNyR7WyC/eE1b+x3FJmJF1YLzJb9B0uR02T2Sn93U1n5PsWv5HoHhElh55mmv8SC1Xm7PJdzO+dHdWx8p1Fbv2jfZxRnltpapu+6Otp8/PVz9pF4EEEBgoggQ6J8oM804EUAAAQQQQAABBBBAAAEEEEBgWAUIuAwrL5UjgAACCCCAAAIIIIDAYRTgeecw4tM0AggggAACo0CAQP/BSbCVVfM/4a5/limQ1GlmVx/hez/f2LZrT46pspVL5p8bur5t0oyM7++Y8tLnz29s3LV/FEwvXZiAAtFbJrpVFm1GWdwzfNfDJl12xMtek2xsbExlkzQsXDhl3+Suz8n1/vTaj64JJbu0adPW705AQoaMAAIIDLkAgf4hJ6VCBBBAAAEEEEAAAQQQQAABBBCYiAIEXCbirDNmBBBAAAEEEEAAAQQmhgDPOxNjnhklAggggAAC+QQI9B+SyXHafvTlXkl3mawplL8Q/YFJJ0q6UNLr+rr6gxYm6tfcfe9vWXEIHC6BPKftR935vZsa5br3QN+szNyXSHqHTEdl9tfl10996b73sTHlcM0i7SKAwHgTINA/3maU8SCAAAIIIIAAAggggAACCCCAwGERIOByWNhpFAEEEEAAAQQQQAABBEZAgOedEUCmCQQQQAABBEaxAIH+PpNjy6vm/6VJX5I0raRpc3s8DMJV6za2/7Sk6yiMwDAINFTNnr5PU66T2zsPnrofv53mMnU33NH286fjX0JJBBBAAIFCAgT6WR8IIIAAAggggAACCCCAAAIIIIDAEAgQcBkCRKpAAAEEEEAAAQQQQACBUSnA886onBY6hQACCCCAwIgJEOjvT72itvJ4dVsU6l8pKVFwMlyhzNepTB9oam5/eMQmjoYQKC5gK6srl3poX9aBt0oU++w16ZojOss/37hly75ihfkeAQQQQCC+AIH++FaURAABBBBAAAEEEEAAAQQQQAABBPIKEHBhcSCAAAIIIIAAAggggMB4FeB5Z7zOLONCAAEEEEAgngCB/vxOK6sqj3HpHZL9maSTJR2TLh0Fn38j6T9TQeoH61p/9lA8bUohcFgEbPmZp75Jgf1lIKt36bUZb6B4UtJ2c337CHt+TWPbrj2HpYc0igACCIxzAQL943yCGR4CCCCAAAIIIIAAAggggAACCIyMAAGXkXGmFQQQQAABBBBAAAEEEBh5AZ53Rt6cFhFAAAEEEEAAAQQQQAABBBBAYOIIEOifOHPNSBFAAAEEEEAAAQQQQAABBBBAYBgFCLgMIy5VI4AAAggggAACCCCAwGEV4HnnsPLTOAIIIIAAAggggAACCCCAAAIIjHMBAv3jfIIZHgKDFVi16MQjO48oX+eyM9J1PWMe1K1v3X7vYOvmegRKFLDa2oo5gesKSXWSXiEpkJSS6/4w8POamzvuL7HOMVG8vrbiJne982BnTVcmm3deNSY6TycRQAABBBBAAIEJJEDAZQJNNkNFAAEEEEAAAQQQQGCCCfC8M8EmnOEigAACCCCAAAIIIIAAAggggMCIChDoH1FuGkNg7AkQ6B97czYee1xVNXv6pETiOqkn1B6F+LM/43qjCYH+8biqGRMCCCCAAAIIjEcBAi7jcVYZEwIIIIAAAggggAACCEQCPO+wDhBAAAEEEEAAAQQQQAABBBBAAIHhEyDQP3y21IzAuBAg0D8upnFMD2LhwoVTjpz63H9KtrLAQB5Rwhclkx2PjOnB5uk8gf7xOKuMCQEEEEAAAQTGowABl/E4q4wJAQQQQAABBBBAAAEEIgGed1gHCCCAAAIIIIAAAggggAACCCCAwPAJEOgfPltqRmBcCBDoHxfTOKYHUVc750Ny+2LWyfydklpdtt5c0818Vlmnrlp7z84/junB5uk8gf7xOKuMCQEEEEAAAQTGowABl/E4q4wJAQQQQAABBBBAAAEEIgGed1gHCCCAAAIIIIAAAggggAACCCCAwPAJEOgfPltqRmBcCBDoHxfTOGYHUVX15pnliVTSpAUZg/ixB2UNGzb87NExO7ASOz5eAv3V1fNemTDfbPIT0gTPmAd161u331uMpL563mluYVLSjKisyx5KuS1qbd3+h2LX8j0CCCCAAAIIIDBSAgRcRkqadhBAAAEEEEAAAQQQQGCkBXjeGWlx2kMAAQQQQAABBBBAAAEEEEAAgYkkQKB/Is02Y0VgAAIE+geAxiVDJlC3pKJSgTZIekm60t0WhjXrN/5i+5A1MgYqItAvEegfAwuVLiKAAAIIIIAAJ1ayBhBAAAEEEEAAAQQQQGDcChDoH7dTy8AQQAABBBBAAAEEEEAAAQQQQGAUCBDoHwWTQBcQGM0CBPpH8+yM/76dVTvn3NDthwdH6tqkMlueTO7YO/5Hf2iEBPoJ9E+k9c5YEUAAAQQQGMsCBFzG8uzRdwQQQAABBBBAAAEEECgkwPMO6wMBBBBAAAEEEEAAAQQQQAABBBAYPgEC/cNnS80IjAsBAv3jYhrH7CCyA/1munl9884LxuyABthxAv0E+ge4dLgMAQQQQAABBEZYgIDLCIPTHAIIIIAAAggggAACCIyYAM87I0ZNQwgggAACCCCAAAIIIIAAAgggMAEFCPRPwElnyAiUIkCgvxQtyg61AIH+A6IE+gn0D/W9RX0IIIAAAgggMDwCBFyGx5VaEUAAAQQQQAABBBBA4PAL8Lxz+OeAHiCAAAIIIIAAAggggAACCCCAwPgVINA/fueWkSEwJAIE+oeEkUoGKECg/wAcgX4C/QO8hbgMAQQQQAABBEZYgIDLCIPTHAIIIIAAAggggAACCIyYAM87I0ZNQwgggAACCIxagRVVlZ+U7DOHOuhXNrW1XzVqO0zHEEAAgbTAiuqFr1TYtVnSCdEfufSMBaprat1271AiZbcj6SEF5YuaWrf8YSjboS4EEBifAgT6x+e8MioEVFVVecykoPNiNzvPpDdImplm2evSLnO/ZX84+fq2tvYnC3EVCfRbffW8BW7hh11eb7JjetuQ9BuZbgo16evNze3PlDolUf8nB53vCM3+Mqv/nTI9otA3hIF9vbl5Z8eBf88q/KmrrfikXAcfLAPzt9/V3HFbdFV19bxXlil1qcwulPRqSQlJKZf93uQtCYX/986WX+wq1kb296XUm9W/Z8yDuvWt22P9S2NV1ezpk4NEQ2i63KTZkqal+/K0XNtNuqEzTDW2te3aU+oYstZRZt2dkn4l15oydV+3rvX+h0qtO1f5+up5p7mFSUkz4tZnppvXN++8oFj5XieX3iXTvIx7YkBjyb43XPZQym1Ra+v2P5xdc/LslIJPSFqebqdT8i8nWzr+rlg/c7rUVtzkrnce/M50ZbJ551UNDQ2JZ3b/cpHMP+zS4ox7sGdM5rouFUz6/kDuwaithobZk577Y7DCQ3u/mypL/R3J3pARa+zpsWXfs3GuzbyvC5VfVn3SCd2W+IBk52bc86GkR+W6W9I3Zhz9ps2NjY2pQvVE93jCfLPJex74TH7P5Be6lq3e/MCeuuo5C930KZOdkb4n90bzlGzu+E6csVAGAQQQQAABBMamAAGXsTlv9BoBBBBAAAEEEEAAAQSKC/C8U9yIEggggAACCIx3AQL9432GGR8C41eAQP/4nVtGhsB4EiDQP55mk7EgICkKLZeXlf2bub8nHUwv5LJXbtc8t2/a57ds2bIvV8F8gf5U0PU/gZddK/kySUGBRh539ws3tHZEIe2in9rayhmB7/+spEtj9D8K4LaFlrqkuXnXw4UqzxXof2bvkXceOWXvR2X+8YwQfK5qUiZdfdSs1FWNjbv2FxtEFIJ++qmyvzF5FOjuDdfnuizq/837U6nLJiWCayW7KF0oVqC/hHaiap968X8fTrbsvCnOBogS11E0jtUpdV3a0vLL3cV8Cn0/HIH+hQsXTok5z1HXQsnWhdb9gWJrKse98UcPvM7c3iLXNZImZ47Vza7b0Lzj8oH45DqhP5RuCqSb5Dq9SJ0lzX26LqurqYg2SXz5xf/NKlL/XpddPXNW979n3x+jLdC/dOkpr7Aw9Y0Yv1vRkNtD8wubmzvuzzf+7EB/tJGpzLuru638o5J/MPu30VwfWt+686sDWQNcgwACCCCAAAJjQ4CAy9iYJ3qJAAIIIIAAAggggAACpQvwvFO6GVcggAACCCAw3gQI9I+3GWU840Egx4nwgxrWcJ1cP6hODcHFBPqHAJEqEEBg2AUI9A87MQ0gMHICdXVzjlPK7ngxXH1qia3+aH8qcXFb28+fzr4uV6DfpX8wKTpp/PiY7ewOpJV3tezcUqh8Tc28NwYKb0+fMh+z6p5iDyvUucmNO9vzXdTvtG/zd8ttlaS3xmwolNunkq07ri4UiI9C9s8+lfiGSxfHrDd6v8AmN3/BZPXpa4oG+quq3jxz0v9n797j4yrr/IF/vmeStimFIlBYkJuIIiUJ0rTFCLa5NWmbpJZLYEWQorgqF1fRVWDBy6rIKj/RFRFdVgGxLAQBm6RtprlMKzXSJmiTWERuAiorpUDvzWXO99dnMpOenDkzcyZJc/3M67V/2HnOc3k/zxlz3M/znED4vjT6b6o2YfW7Zh7V+2/JNib0hZ57qwF80PcYIgX1OQSssmCw/aX0rjtYergD/ZGxhHtXQrAwzT6l3IjieW+IPJRwM0305Pk0+xEpHhfoB9YAkRPzj/VZn6/1a+oya3jHmxnf9Qqkp2gr7ndkLAX6Swtz8mDBvJXD7++WGa55u8iKYGOH+V2N+3gE+l9VkZCoftRro5PfNwj4nFMWowAFKEABClBgDAow4DIGJ4VdogAFKEABClCAAhSgAAWGRYDPO8PCyEooQAEKUIAC41qAgf5xPX3s/AQVYKDf38Qy0O/PiaUoQIHRFWCgf3T92ToFhk0gEvC2wk94BJdfgOovINazkcbUPkPFukqgpzgbF+C+I44Kf8od9PYILZvT2M3/ZUSv3w5FvQLrov95gQjMqf3HDaxfn5y6v2fpqo3P7vIadHQzgqnjDMf3YQV+Y6k+DNUWsazpqnq2ipjT+89xBWbbusNTFodCbW941l+ScwsU3+j/TrENglnR/9wF4CmFPCbAP6B6NvrGkO1qI1XQXkqLcm+G6H+4rgsLtEXVWgvBC1C8G6KlQORk9QGnuEf7k7SdBHNt5qRTIT+LjCEy1zofAnPKunMubIh+LtjQ+UMvp74wd+BhAMsd33vUbZ8BkSsAvHtAPYr13XZgudfmED+LPbIhYqce3dMzJfLWhwwJLwbkXse1v+5V61pnXVnd9t66Jzvectef5J74BxQrIbIpwgQcJ9CPe8x30o0oHvdG8iEOb6Df2dZOVay1oM0q1tsQ5InqMgVOd63DLkCvDDZ2mvn1/CTZkBL3O+I5/9C7g42d5mR6NQ2YtyNkZe3tP+E/Q+1/ggUTjj8x2oGdInpZjx34Q6xDM7r27zS/E8Z399RpR8T+PdMKv19VzBsmYv/2V9hY3ivW/8XK7Ns3/U2vt40sLs7Jt4EaAEc7Bt6lKnWA1ojIflWdBkiliJa77svXLeiitY2d7W40j0B/0jXAQL+fXwGWoQAFKEABCoxvAQZcxvf8sfcUoAAFKEABClCAAhSgQGIBPu9wdVCAAhSgAAUowEA/1wAFxp4AA/3+5oSBfn9OLEUBCoyuAAP9o+vP1ikwXAJSWpx9FyDXOCrcISKfqG9oNydSR8K1sU80tHuLAjcDCET/vUdEL69v6HzEWTZJaLlLgW/t3jvjDneA1oR4D5++6x5APuaoa68lWr62oTPkMWiv/r9ii1za0ND+O+/yOSao/j+O4K0tqivqmzp/4YUad0L/wUJrbAl/uqFh6yuu66S0OK4NQOSOYEP7v3m1keB0+WdtsT7S0LDl9+5rSkpmn2xp4J4DmwmWuL5LFuiXsuKcWxX4up+5NnMx47Dd3xGFWRuRkDyAv4dhFTY2bvmzu0+lxdkVgJg1kxn9zmx2+ESwscMEqV3rqCqwY/szn4fINwcEoAU3BBs67hyOxe0+4V0ED9U3dJi5T/XxWlNdUL1l5tFn3lldXR12z/eiouxFIvLfrhPcn0VAFwWDna+6G0xyb5gNEI+pFf7WkUee1eHRVqq+x33vcUK/KWMDek932P5yKLR1d9z6LcpZDIF5i0P/Kf4KbM0Mh4tXh7b2h+Cd15UW55iT5X8+YP4TmFVVec7/boG9rL7xj81eg/QIwKfaJNNfjfv+UsjLYZXzmpq2/C0ZaPRtFnWuN048bQuqGho6Xoy/L3NOsxTmDRXON508MfOo8KXuDU9JAv1m88T/2CL/r6Ghw7yxYsC9k/YC4AUUoAAFKEABCowbAQZcxs1UsaMUoAAFKEABClCAAhSgQJoCfN5JE4zFKUABClCAAhNQgIH+CTipHNK4F/AK9KvgTigih1ym+xGgNzNgNT/euGl7uteO5fIM9I/l2WHfKECBmAAD/VwLFJgAAh5B8pQncQOIC4aLonHnvhmVzoB+gtByyvoLCvKOmRLoXgsgr584wQnlSwpyTwwH9DcATo2WTRoKjpYx/b9dgS/1/6AJVr3x1pSL29raetzT6hXoT/RWAse18W3A+00DeXl5mUcf2W1C7xcfvF6fQ8AqCwbbTaDX85Ng80PCkPNg5tr71H35drCx3WzoGPBZVJL7Y1H9dP8/Ku4MNnV8IUkg2bfRYG61wQb6S0rOPt9Sew2AGdF2E25McParrCh3joqudr7VQIDv1Dd23Og2SHxveG+AGMz4Y9d4BPptqHwl2NR+W7KweGlR9gchYsYz03Efem64WFp05im9VkYDNHKyv/n4aSNu/g+86eDR7W9PuczrPhyNQH/8vZ/6viwuPvu9AdhmU8IJsd8kW6wlDQ1bnnTOY4JA/3aBXFDf2G5+0/ihAAUoQAEKUGCSCTDgMskmnMOlAAUoQAEKUIACFKDAJBLg884kmmwOlQIUoAAFKJBAgIF+Lg0KjD0B70C/XFTXvNkc5slPVICBfi4FClBgPAgw0D8eZol9pEAKgbgQNvSB7W9PvdorUOusamnB7H/qCQQaBZgd/fe4ILl3aFnvDjZ2Xpfq1OnSktyvQfWrsTYTna5eUpL7AUu1HsAR0bItgSn7Fq9Z8/zOZENfXJJdYKuYk7enR8s9g4AUBIPtr7uvc4d6U51UHrve3bdEp4KXFZx1ugasDQCOj17r+cYDr/GUlEROBF8H4LRE8xD9d/PWAHOi/7846vlpsLHDBPCTngDuEXB/WjLsRfX1f3wzVldkc8Fhu5+AojT2b5boRWsbOpP+kV9ampuNXm2CYJa5zu/J6X5u7EEG+r2cfjnzqPDH3Sese/WhrCjnKhXc63ijwasB1cI1TZ0vOMt73RuJwv9+xpqsjEegf+2uvTMudL8dw6OO+A0XHht3zHWlJTmfh+J7/fdrgnLuNpYUZb87LGLC7ydFv3tNwvaC+tAfn3eXHelAf1nZmcdrb4bp2xmx+xLQC4ONnbWp5qS0OPc2QG/qL+fxdg6P8diiuLq+qcO85YAfClCAAhSgAAUmoQADLpNw0jlkClCAAhSgAAUoQAEKTBIBPu9MkonmMClAAQpQgAJJBBjo5/KgwNgTYKDf35ww0O/PiaUoQIHRFWCgf3T92ToFhixQVnbWUdprmTD4nGhley3R8rUNnSE/lZeW5H4Xql+MlVXFVeuaOu6L/WeP0PJOW6SsoaH9d6nqd4exoViPDCkPBtv3pLrWz/elpdknISwbY0HiZEHyuFO6Rb4ebGj/Wqp2PAK7b8HGomQsxE8AACAASURBVGBzR5vz2kVFOStE4AzxxgXmE7XlYex5Qr/HmwwSnuTvbsujDa9xyKKinP8VwSX91ws8T3N31m82AsyYtmeRWP0bK3rD6G5ubPzTkF+/NZhAv0fAfLfX6eqJ5qOg4P1HZgbCQQHmRcvYorqivqnzF85rhnJvpFp37u/jAv0J3nbhVa/HWx3iAvceY7FF5JL6hvZf+eir2UBhbD4a81JbLljX3L7Kfe2IB/pLci9S1UdimzMkwRs2fLl5/H55jOdVBPS8YLDzVR9uLEIBClCAAhSgwAQUYMBlAk4qh0QBClCAAhSgAAUoQAEKRAT4vMOFQAEKUIACFKAAA/1cAxQYewIM9PubEwb6/TmxFAUoMLoCDPSPrj9bp8CQBUoLc/JgRU53f0e0soSn1Hs1Fhe6dwWF/YbN/dSdTpjWD4w7TJteoB+3Bhs6vpmqHb8B5Li3JHic5p2oLb/GZcW5ixVqQtKZ0bp8vckg1q67j16n78dtfABesUUu9bOBI5XlYL4fTKB/UWHuMrH0cccJ+743V8T66N7oAugDwcbOK51j8Dtvgxm3+5ohBfrjN/30CGRZfWP72v7xut6yACCtYHpZUc51Kvhhf78TbDjwez95mbk3Jvh5E4THfelrI49pv7Q091iE1WyMOtP8Z6/20vkNGo51wDooQAEKUIACFBj7Agy4jP05Yg8pQAEKUIACFKAABShAgcEJ8HlncG68igIUoAAFKDCRBBjon0izybFMFAEG+v3NJAP9/pxYigIUGF0BBvpH15+tU2DIAh6B/OCuPTOWt7S07Bty5QCGElqOC2OncTq2n76nE6aNP6F/+AL9eXl5mce8o/tRVSyL9VtEL61v6DQng6f8+DWOC00DvwXkYIg6RUuqeoHr9P24TQ3Rtx6YDSJnOKoLA2gG9Ae79h7eOFxrKyWMOfGnJPtCW6X/lHgRPFTf0HFZsmvjNyXEh/FTte3eFOC1GcXvvKVqy8/3Qwn0A4h784Iorq9v6rgr1rZ7s4gAf4bidhXx9zuiOh+Czx9c/97zNJKBfvPmiMMP2/0EFKX9xoo7IbLJj7moZkFwowLvjZaPeyNGOr9BftpkGQpQgAIUoAAFxr8AAy7jfw45AgpQgAIUoAAFKEABClDAW4DPO1wZFKAABShAAQoMJdBfVTB7xn6dXqmCTwA4G8AxUVGTR/grVDbaAfzksKNP3VhdXW3+LemnvHDehaLqeOO83lobaosc6lhSkjdzWq9cAeDTAE4HMBUKG4JtB75+Ui35Xl3T5pbIuW5pfKry87P2Tu35sACfBZAL4LDo5W8A2CLQu6bNOq3G9L+iaO58tREUYGZfmYP9czY5WNNl5513uJ3ZtRrA+ZHagR1iobS2qTXl/z+8qqoqsHf7X86VsH4CgmIAJwIIOMbyR6jcnyV7qqtDW3enQdRfdGnx/PdKb/hfRWQZFCdAYAHoihwuKHgckvmD2qaWv5kLygvnrhTFR6IXvwwr87zYd6naXlp0zimWBq6F4kIAp0bG0TfXf4fKhnTWlKstWbogLzsQsD6jqiZz0Fd33+dtM99DNUo1Nr/fj0Sg36ONJ62eqUtXbdy4y6ynPdv+ssgCPgfouQCOdDg9p9AfTe+a8kj1IHJslQV5xyhwMSAfB/AeR92RtSQi68Jh+8erN7R1prqfkwX6ze/TPj2sCqKfATDbcW+/DchTNvD9w2adus7Pb5OHVVprOnlfhrbujCdgrVDoJa5xGs/nAamxrd57Vjf9/mW/64/lKECB4RVgoH94PVkbBUZcwB3y9hN4TqeTQwktDyHQLyUl2e+zbPmYCooFOBnALMeJ655DGK0T+j2M4k5AT2bu17i0JPdrUP1qOvOXtGyCU9TLinM/pIiccH+0x/U2YB58sAGiDx3qgP+gAv3F2fcD8rH+vicYZzIbP6fB+5234ZivIQb6EffGAZdJWUn2Jary8HD01dSR6HdoJAP9S5acfkS4O8u8hSB/mMbFQP8wQbIaClCAAhSgwEQWYMBlIs8ux0YBClCAAhSgAAUoQIHJLcDnnck9/xw9BShAAQpQwAgMJnxuQvD7p/bcoMBNjpBsMtA/WjauWLWh9ffJCnkF+rNmnfbtfW+89FHY5qA3HJXw+kjgWx/Kwr5P+w2sVxTOK4bqTwC8O8VqeDYSQBacJrYJrkeC7GMl0C+VRXmL1Ja7fYzD7BLYCcgXs4499Wd+gsxmlJEwMqZ/F8AnHQF4L7KwiNzWPSXj+5ldPY8dOGRyYbSQr/DzskXnnGD3WD+BytKDxglnpk1t+4q6DU8/4+dOLl8w50yxrF8AyPNRfo9Cvzp91mnf92vko860ioxmoL83sP9Uy5Kf+7CK3Bd1oVYTvE/5MZtypvbKfwpwdYp1ZNapDUgImfZVtQ1trySq3CvQr6Jllh04AbDvTfqb0Vepr3U02EB/VdXsKXvfmP5FUdyc8rdS8SZEPlsb2rwy1UaGNO/LPk/BqsyAdfXjjZu2p5wsFqAABYZVgIH+YeVkZRQYeQH3aeTjPNAvpcU5HwZwu+uEeF+wYyjQHxf8TTYAv8HwuFC3L5UkhZIE3UtKZp9sacaPAF2aYiNF3+n9ql8NNnWmvYM91RAGE+gfavjd9GniBfpzboHiG/3errmPf6tBqplJ/v1YCPR7bB4Y2qDMiQZqldY3bek/0YAn9A+VlNdTgAIUoAAFJp4AAy4Tb045IgpQgAIUoAAFKEABClCgT4DPO1wJFKAABShAAQqkG+i/oHj+0T29+ghEi9LRM6fNW9AVNaG2JxJd5w70i8g31Dan4et1PgLekWoVet/0Wfs+VV29tTtZ/yoK5l0K6P2Rk/79fbZDcT8ENxwsPron9JtT1Pdve8m8of7rKQPSzjH2haXvyjp2z7+lclpe8P4je5Fh5iwWzk+pJYrHVHASgHnRwikD/eWFc/LEth6DRA4H9fXxs6ZMRUsL5i22oA8mOAAzYVt+15KvzqZZaLQC/aL4qS344cG3UKTquD4ndqCsZsOml5KVjL7d4XERMSfl+/8oXlHLvrCu+ek2r4vinMyGFcF6M+1p3BPboVZl7fpNJh/l+RlMoN/cOz3IuE8Ak5nz9/F5b0Y2v3QHqiH4oL+KY6X8zVd6dbI0BSiQSoCB/lRC/J4CY1xgogT68/Pzsw6fvvsuACsSBMjNyfDm9WfmNT+xTwaA42J/WDHQn+Zi9XFy/dKiM0/plcC1gJjXm5nXrCX6mIe41WoFPrVu3e//nmZPEhZnoL+PZqibFOIC+wz0D2aJMtA/GDVeQwEKUIACFJhkAgy4TLIJ53ApQAEKUIACFKAABSgwiQT4vDOJJptDpQAFKEABCiQQSCfQv+y88w7XzK5fK1DYX10kgIpOiPzswMnqm2Bhr6ieo9CPoq9cwFH273aGVbi6cdOfvboTf0I/3oDiqGiYPwzFFhE8ZgMvWMC7FVgcfbt7fxsK9Fgil9c0b34k0aRXLJyfD7FrPALeLwBYo5CnBPYMVRSKSHHiIPjoBvorCvJuhMq3XJsd/qGClQI0IBx4TgN2Dmy7WCCXQ3DEwHmTq2vXbzYnsXt+IqeLb8v6iUBM5sf5MRmfJkDqFfoPgZwN1VIIzk4Qok4a6E8wH12iqINIjQ3db0GmQbVSBeUDNmGovG5lhBetany63WsQJkhu9drNEJzg+H5A3YBkiKpZq+YtDAOMRPCVmlDrbX5OTB/OH5lRCvTvOnCoZACC6dGx/FWMv+K3/fcDZPEAI1NQ8cBru/Xqtra2Hi+DDy+Yd1LY0nWuQ2DNQaO/AfRhSKAFNqZDwmcDcjUU57jWdJtAF9eE2t5w1+/l5CrTf09bQIYqFkG0LP6eTh50TzfQ77kRxvFbae6bSD8F80VxWTQn19d1ha3Qz9Wtb/uhl6e5L/dtm/4wgOVev8OxugU4A8AVHm/uWJ+B3uVPhP7w9nCuWdZFAQokFmCgn6uDAuNcoKwo5zoV9P8X8zg9oV9Ki7PvAuQax3SYgPh6wP7etP0961dtfHaXe6rSOR07VaA50TLwOOU7LtTrccJ+j0CW1Te2r/WzvPye0F9anH0/IB/rr9NHIN9P+37LLFlyzqze/eF8EXsxRJYAkd3O0dfDxWrR5xCwyoLB9qQ7av22OZhA/3A4TbwT+nO/C9UvJlo7ZUU5X1aJvBmj7zlA8FB9Q4d5EBjWj5/7KVGDfubEeW1Z2ZnHa2/GkwBOi/57Wm/O8DPwdH6D/NTHMhSgAAUoQAEKjH8BBlzG/xxyBBSgAAUoQAEKUIACFKCAtwCfd7gyKEABClCAAhRIJ9BfvjDveoF8Pxa2jZyQLvhETXPrY16B5/KFcz4kYj0+IDwr+u3a5rabveQ9Av19xRTtturlqze0dbiv82xDseq13XqxV8DYbEqwM7tWAzjfUdceAb4wbda77q2urjZB4/5PVX5+1t4p3V8UkX+PP81/9AL9y4rn5Nq9gXUQPTZqZENwd1ZX5peqW1r2uZ3MmxW6e+3HRLDA8d3mDPSWJgr2VhbOu8RWfVCATMc165GhH6ttaHvF3cbSBXk5lsiDEOS6vksY6I8EnzWjbsBJ44qnNVOq6ho2vxg33yXzTpMeNSeTz3F890TWrL2XerxtQCoXzr1HBf9ysKw+ZwcCFV6bSiJvnwjbZoNDpaPu7RCruLZ505aR/LUYpUB/dClhB6D/On3WaQ+674cE6+g1C/aCVaGnn/cwkvKFeXeJOLJjildE7EtrQk//zqt8RcG8ywD9n/77TWELsKJmfesv3OUTBfrNbxNUPzn92NMe87ynp/b8uwA3OjegqOrddevbrvP6LUsz0C+VhfNuVVXz5ox+00S/leY3Zt/Unu9AcU3/RgZFws1PlQVzKmxYjznuyy5APlEb2rzS3fe+t3j85fMK/abz90sUN9Ssb71zJNc026LAZBZgoH8yzz7HPiEE3IHnA3+4BnftmbG8xeOP7sEM2G/Y3KvuuDA29Mmp+3uWusP5JSVnn2+pvQbAjGg9ZofuJ4KNHXF/QDjbSSdMeygD/Xl5eZnHvKP7UVUsi/VPRC+tb+hMuIvbOQ6/xu4xqMg96xraPzOYeR2Oa/pO78+8FVCzw/rgTnngiZlHhb0egNJudlCB/pKcWw7sBP6G4yHrgWBj55XpNL6oMHeZWGr+x4LIhgXxWLt+5y2ddhOVHeIJ/bKoKOd/RXBJ//pUXF/f1GHeiBH5HOrfkVg7IxnoH+pGGz/zls5vkJ/6WIYCFKAABShAgfEvwIDL+J9DjoACFKAABShAAQpQgAIU8Bbg8w5XBgUoQAEKUIACfgP9cUH4yGnTyU94N7oVC+ddBei9jqDq0z3TMhfV17e86dZPEOhPeZq0uw2F/sVGxofWhJ76q7uNyoVzr1DgPscJ4CYMe2VtaLM58TrRR+JCxpGSoxfoj583JAq1948p7rR6xV4IymtDrSH3wKMnjAcBzHN8l3IuEgS+Ewb6Pdbfc2IHymo2bEp44KTHqfu7AV1SG2ozhwP2fy4ozT22p3uKGduZfdOFvRawfNX6VnNavOensiDvGIWYgz7zDhbwnudD+evhHejHnVBsSqddAXozA1bz442btruvSxCG3w61KmvXb2pJ1I7HOrLFwiU1za2/cl+zpODcEy30/kYgp0a/262qy+rWtzUnvd8Wzr0dgi/1l0mwSWewYzCRIXfoHkDCzRvpBPoriubOVxtBAWZG+5/yN8bz1P0Em58qCub+GMCnYzYquLOuufULSd4iIRVuT+BJq2fq0lUbN8YdxJvO+mJZClDAnwAD/f6cWIoCY1agtDAnDxbMH5DviHbyGQSkIBhsf304Oj2U0LLfQH9piev0cMWdwaaOZH9ARIaWTpj2UAb6TV/ixiByR7Ch/d/8zIFf47KS7EtUpf/B0Ctk7qe94S5TWpx9KSD3O3a8bkOGFAWD7Z1DbWswgX4/YfxU/Sotyf0aVL/qeOiK2xTgd95SteXn+6EE+svKzjpKey3zGxHbdR73BomSktwPWKr1QP8r4f4SCMuH1oTa4/5HCz/9TVRmJAP95qHKvZEBw/xWi3R+g4bixmspQAEKUIACFBg/Agy4jJ+5Yk8pQAEKUIACFKAABShAgfQE+LyTnhdLU4ACFKAABSaigN9A/4cXzDspbOlGACdFHV4N2HLerzdsfjWZy7KCOafbsDYAOD5abpsCRXWh1rjsQVygX+V1KyO8aFXj0+3J2nD3zZzOLRZKa5taB4SfzcGOx8+QRyEHD3aE4oHXduvVXqf5O9vsC9xm/QyQjx7891EL9JtTz/9XRA4eAChyaU3z5qQHVHqOH7i+NtTaf3BgbGwVBXMLoDAn5083/5bI1GteyovmfRC2rnYEmj0D/WUfyjs+MyAm2H1GtI0eC/aFNaGna1PdaxWFebdB5aZYOYXeURdqG5DnKS+Ymy1AE4BZ0XIJNxY426somGtOaf9hf92Ch+qaWy9L1afh/D7RyfPptpFs3uLaUNgK/Vzd+rb+sSdoL279JdrcUlkw5wOqVj2kP7fSEs4KLF6z5qmdycbiXn8Ansmc0l3wuCs3N4QxwGvzRqKT69MI9Me9FUIUP61Z32oC+Jp8zHnnA3Lw4FxF3OanyGn+U3qegKD04PqUi+qaN5u3pCT8DPZeSHe9sTwFKOAtwEA/VwYFxrmAR1h3ryVavrahM25XrNdQ3SFxd+B1KKFlP4F+r9PtLdGL1jZ0Jv0DwowlnTDtoQ70l5XkXqSq5oEncqK7Apt7woHSUOgPb6daYn6NS0tzs9GrTZD+B4jdtlhLGhq2DNg5nKq9RN+XlmRfD5Uv9n8vekewoTPVH99YsuT0I8LdWWbXcX7sWr9zmKqvgwn0LynKfndYIg9ysf9xIC2ngoL3H5kZCJsdsP27x1Vx1bqmjvuc/fU7b6nG6Of7oQT6Pd6A8ZqE7QX1oT/2v8KstDT3WIT14G5zwBbVFfVNnXGvIfPT30RlRjjQj7KinOtUHA/PadyXfsaZzm+Qn/pYhgIUoAAFKECB8S/AgMv4n0OOgAIUoAAFKEABClCAAhTwFuDzDlcGBShAAQpQgAJ+A/2DlVqy5NwjAvvC/dmDZAFjd6Df5DXq1rf9c6ogrNfbA9TCBXXNrauc/Y7bXJDkhHqv8fq18lvO3YZ7HOmE6P3OT0XB3K8d8HQehHhrbajtm+7rywvyvitwZE0SnJDu6VSU/07YPWbzxynR7z2D9JWFcy9SG4843pbg+9Rwj1PQ13dP6S4PBtv3xPrksQkl4QnsznH0nSofPv/gv8kb/7fLXp9q04ffOfBTblQC/YCvTTqm/3FrXPFA7frWK/2MzU8Zj7nzXENup3TvGY9xrHptt17snmu/gX73GwnS6U/c7xjwloq9qK756TaHWfxmHsUNNetb70zmajYC7J3Wswjat0En2Zsb/MwPy1CAAukJMNCfnhdLU2BMCiwqyf2xqPa/IgfQB7a/PTXlrmDz37ulxTn3APiX6MBssyu3vqG9/9VGQwkt+wn0e9QPr/C0F3xpUfYHIbIa0VcPKeTlsMp5TU1b/uYuf6gD/R4h8h4Rvby+oTPprmbTz8XF2bk2xJygfmy03ztErdL6pi0DdoDn5+dnHZG1u0YFxY7x/XLmUeGPV1dv7fazOEtLs08CrC6vNzi4w88iWPXGW1Pi/vj0aCfuJPTRDPSbTSJHH9m9EsDFg3EqLc4xu+R/DiAzev2rAdXCNU2dLzjHPpR7w89cOcvEBfqB33aHA+U+Noy473Hz13Zw154Zy1taWvY5/5B3/RaYr/y2EakmsikA9tRgsDPhqQojHugvPOtstazGAzvij46OtQfAVcHGjl/6nAMpKcnJfsc7ws963WMM9PtUZDEKUIACFKDAJBJgwGUSTTaHSgEKUIACFKAABShAgUkmwOedSTbhHC4FKEABClDAQ2Cw4XO/mOmE1OMC/T5PRvcIwkIl/tTqpQXzFgt0lcRyAx4nYCcbl18rv+XcbaVj5dffXc5P37xOARfIVTWhzQMOTEzUB7/h54qCuT8G4MhF4eu1oVaz4SDl54LS3GN7uqc4DziMC3x7rQsANZkB66rHGzdtT9nIKBYYpUC/rzcYGBb3OlKf96pfUt9ryLV5JJ0Afd84Br6JwvebAABPq7jfGMDXGwliLu57wut3zGMTwisi9qU1oad/59eX5ShAgZEVYKB/ZL3ZGgUOiUBZ0dnzVexgLNgOoAvQK4ONnQ8na7C0OPtSQO4HMDVa7lnJ6C2sr3/mtdh1Qwkt+wn0m3Y8wspPzDwqfGmykHrktPqw/hrAabG+jmag32NzhNn4/RwCVlkw2P5Sonkwp8FPscLmFUcLHWU8A/19VtmXqMqDjrC5DZWvBJvab0u103xxcU6+DdQA2GOLXNrQ0D7gDzSPdbQDqkuDTZ2/TbaOysrOPF57M/pfbQZgpy1S5q5/MIt/MCf0m3Y8TqX3d0+U5r4LYbsekPfE+ivAd+obO250+w7l3kjXwuMesQX4+hFHve9b1dXV4UT1lRWfVaiwzEkCM6JlEp687zH/ZqftfUccFf5Uqg0jpQfdjhWRT9Q3tJs3bMS9AszjTQAJ17p7TO43VCS732PX9m3u6LoXkI856ttuAZVrGztaUsyDlBbl3gzR/wC0Lozeqxob/zTgQZ2B/nRXMstTgAIUoAAFJr4AAy4Tf445QgpQgAIUoAAFKEABCkxWAT7vTNaZ57gpQAEKUIACBwX8BLyH4pVOSP1QB/orC+atUKg5CDDy8fsGgFh5v1Z+y7ld07Ea7Jz46VtZWf5Rmft71kEwpw8KO0XsMr+BYT9hbK9NAyq4E4oBh2QmGqeoZAF6IwTv7esidoiF0tqm1gHXR94CoDCHA8YyVJHxKPRBiPx4+qx3PZMsnzFY56Fe5xXo9wp3D6UdP/OUqP6JEuj3eBPANgWK6kKtnc6x+7WqKJh73YHDKX/Yf63ityqO/5xqwlQvMIf2HiymcW/QiPbZHDB7hqM6kzFqFtg/mNY1tbF64GGgqVrl9xSgwCEWYKD/EAOzegqMkICUFmffBcg1jvZ2JAnWSllJ7oWq+j+OTQA2RD8XbOg8+McCgKGEln0H+ouyr1ARszvXivbfVsHdu/fM+JLrFHGYU+oPz9pzA0RvAnCY03eUA/1eJ+2b7rXbgssbGjo63GuhpGT2yZYdeMAV5jfFEoacq6pmT9nxZsBs1Fg+4I8t0dt37Tn8W24vU6aqqiqw481nLwf0B475fjUMq6SxccufY/UkqPsVVf3kuqZO8wdeXEC7pCRvptjdPxVB/x+JCmzuCQdKfZwen/L2GGygv2+DRdw90QXVW2YefeadXg9ZJSW5H7BUje3Jjo49i4Au8jp1fij3RsqBuwp4BPpNCVsED4cx5TMNDW07XJd43eOmSFt3eMriUKjtDY8+SFlxzu0KfMnxXbI2TDFZVJS9SET+2+G258CD89JgU8cGdxulpbmHoVfrnGtegK/WN3Z8I9WGlOjGkScdm3h8nbZfXHz2ewOwzYaTExz9eR2KFcGmDvO6Rs91HdCuOxTyccfv0qOBKfsuX7Pm+a5YPQz0p7uSWZ4CFKAABSgw8QUYcJn4c8wRUoACFKAABShAAQpQYLIK8Hlnss48x00BClCAAhQ4KOAn4J3Ia2nROadYtvURQBZD8R4IjgMQSOab7ATtQx3ojx8r7qkNtX7G73rwa+W3nLvdoQT6qwpmz9iv0ytt6HKBzI3OxYD8jfc44wPDHuFlz5BzIjc/4eclS849IrAvbP5/+/l+/Qezrky2Zv8bf/l3tfWrkP78krMqkxV4XqFrzOGpYyXgP4ED/VK+YM77xAp8DNDiSCZFMSvB3DjnyfNEfLdTuif0uzevJLrez5o2na0omGveMPHV4VjTfXXE35/mX8sXzvmQiPX4gc0DR8e1pbAh+DtUNoiEH2LAf/hmgzVRYLACDPQPVo7XUWCMCSQ46d308gWo/gJiPdv339/2GRC5AsC7nUNIdBL3UELLfgP9BQV5x0wJdJs/vvNcrHsgWC+K1yNdB7IB5AzYDTvwgrdgY1GwuaPNPT2lJTm3QGFCw30fwa3Bho5vpppGd2A3Wdg+EiLvP9F7wB/3ZnfjFiiCENkC1bNF9HyFmIcNrwfUpKeWO05D7z9FPjqOnQAeVWizwOrtm2+dD0EVgBMdY014Wv3i4uxcG2LC+8c6ypvT4J9XkVVQRGxVdZoAiyCoAHCEn7pTWXt9P4RAP5LcE/+AYiVEIrutFThOoCa4bdZXbFOJ+SrpSe5DuTfStUgQ6I9VYx4am6CyUcV+GSLnimKJ+x6PvLlDcUGwqWNNovaTmHWpSh2gNSKyP/ZbIiKXKXC6czNOqjdGLCrJ/bGoOl+FF1ZogwWsU5ETRfFWfWPHf7j7GNnMc9juJ6AodXy3B8AaMWOHzobIxmBju3nryICPx9tIYt8P+H2MrGvRisj/iDRgw5D32zYY6E93JbM8BShAAQpQYOILMOAy8eeYI6QABShAAQpQgAIUoMBkFeDzzmSdeY6bAhSgAAUocFBgMOHzpYV551q2/BcAExx3/v/jU9KOrUC/d1g20SD8Wvkt525nMIH+C0pzj+3pyfwmNPKG+4On0KeciVgBX4F+zzB1Qqei/HfC7tkI4JRombjrvQLrvrvsUTBFkFsqi/IWqS13e2QuBtZmTu+3cL9I5n/WNrX8bSh9Gsq1EzDQL5UFeR9WyO2uk+X9Mh2SQL/fe85voL+8cO5KUXzE76BSl0v8G1VRkncyevEjqCxN8TscOb1fLflqXdPmllQHc6buE0tQgALpCjDQn64Yy1NgDAuUlmafhLA8AURfZeW/r7/uDgdWeJ2oPpTQst9Av+nm4uKcfBuo8dwR6D0O+8CrizYIcCYQ2bltPnst0fK1DZ0h9yUjFOhH3yn3Gd8F1LwayefDqPxBoVMEmB3td9JAvykzhLnujDZsoAAAIABJREFUguCmYEPH9xP94VVamHsuLF3lCvX7WU1hCG4JNnT853D9UTeUQL/pcHHx+44OIPMRAEV+BuAo87qqXrGuqTOY6Lqh3Btp9gVxgX6RO6BqHrKdGy+SVZty3mMXR0L9gbB5Y8aH0+ynDchdM4/q/bfq6q3dia4tKzp7voptXGd6lRHBQ/UNHZd5fVdWkn2JqjwIINOz/iQbdUqLc8xbLcy4PNtNMtZXYONCr41CDPSnuUJYnAIUoAAFKDAJBBhwmQSTzCFSgAIUoAAFKEABClBgkgrweWeSTjyHTQEKUIACFHAIpBM+j5x2vu2lGxX4epKT+N+AYm9/EwKTYzP/P/BI2JyB/sTLz2+4OFZDRUHe+VDrVxBNlDHYA8X2AS1K5HDHIw/+26QI9EeGa9bvnu1/Oc+y9bMm0jTwQMC4edmjgtumH7P3jmRZiUP1YzKRAv1V+flZ+6b03AVghWfwvO9E+W1QmIMvY58M1xs/GOhPsNgib0rRwLXo20jgPBh24BURZ11tZdqfWrXu938/VGuX9VKAAvECDPRzVVBgggkUFMyekZmR8V1R/WSq15MBeFNEPn/EO874ZXV1tdllF/cZSmg5nUC/abikJPtMS+UXHif1u/u1UwRftDL3PRzuyloFwcJYAVFcX9/UYf64G/AZqUB/7A/7nW8+8zmFmAfTZK8lsw/sJn1IrYwvWXbPwwo5P9rplIF+Uy5yYnnWnhsgelOKdmIWz6ol165b196YatmXlMw+2dKMHwG61OfGhBdU9Zp1TZ3mdH9NVb/f74ca6B+Ekwmlr7al99qGhq2vJOvnUO4Nv+OPlXMF+nsEsiws+mcLWAnFuSnqe1NVr17X1Gk2+/iaG/NwuvOtZz+qqncCOMpHf/8B4AvBxo6VPtqQ0pKcL0Nh3pAR94aKZIH+6IaZuwG9ynNdpnjzRprr2vwm1qiVce26BA8oDPT7WBksQgEKUIACFJhkAgy4TLIJ53ApQAEKUIACFKAABSgwiQT4vDOJJptDpQAFKEABCiQQSCfQX74w73qBfH9AKFfRLsDtvXa4Yc1vfr/N3Uw6IfXywnkXiuqvYnWo4KG65lbPg+Oc7bjbMN+pyEV1zZsfc5aLHyvuqQ21fsbv4vBr5bfcUKyWFc/JtXsD6waE+RVvQvBfsAMrs447+UWvzJCfvnmEybcdOJyzqC7U2unHys9p5mUfyjs+05InITgtMl/ADrFQWtvUuslPG0MtY/IT+/7xymmwehdCpRKCBQM3OvS1oND7ps/a96mRDvVPoEC/lC/Mu0tErumfM4UtgvWA/T3pyVq/auPGXe759LOGzDXucumuo7Ky/KMy9/esg/Qdspvoet/9WTj3fgjMQZ7RT3pvARnqul7yoXNmWRmBfAuy2FZ7iaicHL+JQp8TO1BWs2HTS0Ntj9dTgAL+BBjo9+fEUhQYdwIFBXnHTLG6VqjIJQK8x/HH5B4FtlqKH3fZ4epQaOvuZIMbSmg53UC/6Yf5Q3jH9j+dB9HPKrBQIMdE++fZ79KS3O9C9Yv9YxAEd+2ZsbylpWWfc1wjGeiPtRuZg4zuq1VxhQBnRMPLYYX8VaCNAdj/b03jH7cOxdi0ZTZxTLUCVQpcqaJnOcz62lI1ryf7ycyj37cx0caNRGtgadGZp/Qi49MQlAORh6PYBoUh1+3nphqOQP/B+TjoBMHZjnvCnF7/KlQfz9Dwj1Y3PfOyn74Ndd78tBEr4wr092/4SPd+SafNvvtx9pRdb1kVCrlS+zYOzIoG6c1mlG0ieEqg9x/+Drs2zYdSKS3KzlfBV6RvI4tZV6bOvyvww3WNHd9J1NfImN/8UyWALwM4J3o6gwnf/wWQG4ON7Y+mGmeSdb0HwItQ1GWg955Ua4GB/lTS/J4CFKAABSgw+QQYcJl8c84RU4ACFKAABShAAQpQYLII8Hlnssw0x0kBClCAAhRILOAn4G2uXlKU9+6ALc0ATorUZkK5lnx92jGnfitZZmEsBforC+atUOjPYxqq+kjd+rZ/9nHAXeQSv1Z+y7lnxa9VXl5e5vGHizmY7+KDY8GGKRnWhY83bhp4Ir+rET99c4ecodgpYpfVhJ7+nZ97yU/42WOsPQpZtjq0ea2fNoa7jOP0/u8NOLDUnGoOubp2/eb+dTPcbXvVN1EC/ZG3SEDWAJgRHWcXIJ+oDW1OerCknzUUuSeL8t8Ju8fkp07p+1lKb2PIhxfMOylsRfJXfb9rgOfmFd/9Kci7BZBvOOY0rU1Dw722zOn9YgduFfN2hIGHcz6RNWvvpWlmgoa7e6yPApNGgIH+STPVHCgFKDBWBcrKzjxeezOejAbmTTffgo1FweaOtrHaZ/aLAhSgAAUoQAEKUIACFIgXYMCFq4ICFKAABShAAQpQgAIUmKgCfN6ZqDPLcVGAAhSgAAX8C/gJeJva3GF4AHVZs/ZemCoQ6jekbto49Cf0zy0wB8FBMD0ipHi6Z1rmovr6ljf9iPm1cpdT6B11obZ/S9WGX6tlBXNOt2FtOHAI5PHROv9hCRauam59NlUbfsYQ2TAwQx6FYFmsPoFcVRPafF+q+s33PsPP5uT2/xWRSw7WObKnmXuNxRyQuHdb1k8EYgLQfR9FMKs7c3m16xBSPxaDLTNRAv3lBXnfFUj/ga4quLOuufULqTbR+FxDQw70VxS4fhOAZzKndBc8Hmx/3Tl3fvtTWTjvElV92HHtk1bP1KVebyEY7NoYzHUVBfMuBfT+6OGapoq03roxmDZ5DQUocFCAgX6uBgpQgAKjLFBWeNbZalmNAI6OduVFyeg9v77+mddGuWtsngIUoAAFKEABClCAAhRIQ4ABlzSwWJQCFKAABShAAQpQgAIUGFcCfN4ZV9PFzlKAAhSgAAUOiYCfgLdp2B3MBfyFr/2G1CNtFM67UFR/FRuoCh6qa269LNXA3W2Y8ipyUV3z5sec1y4pOPdEC72/Ecip0X/fDeiS2lCbOawx5ScNqy8L5PahjiPRaeMeIWTfoWG/Y4gvh0df26WXtbW19aSC8ht+riiYe92BTM0PHfVtzkBv6ROhP7ydqo1U35eW5h42pXvK/Qc2cMyLlBXssiGXrw5t/kOqaysL5nxA1aqH4Iho2ZdhZZ5X29Tyt1TXDtf3EyHQ77UxxOu+9DLzvYaGeEJ/RWHebVC5qb8PilWv7daL3evcb3/KC+ZmC9AEYNZgfmNSrZ/yhXnXD9ggYTYLrW9z3kOeVSxZcu4RgX1h8/aL/IO/S/G/kana5/cUoMDgBBjoH5wbr6IABSjgKWB24L71Vsachob2p1LtEo1VUFqScwsUB1+jJAju2jNjecsI7tjldFKAAhSgAAUoQAEKUIACQxdgwGXohqyBAhSgAAUoQAEKUIACFBibAnzeGZvzwl5RgAIUoAAFRlLAb8C7vHDuSlF8JNY3v6fOl5fMO016dB0Ep5lrE4XUzXeHOtAfCRgfLisBXNxvrHjgtd16daqgelV+ftb+qT2PKbD44Px4b2pwjwOAr8D90uL577V67WYITkhmFVe/zzcNmOzLvm1ZPwPko6nGUFGQdz4gawDMSDVv7vVauXDuEhU87jgN3DMQX1E4/2yo3X9QpgI95k0AtaHNv/R5D8jSBXnZhx2371n3myLMfO2b0vMEBKWxuvy+ZeDDC+adFLZ0I4CTotcy0O+akLi3UHhsvvHaaON3DsqL5n0Qtq4WYGayOfDa+CAiX61p3mzyWppsHZV9KO/4zIA0AzjDUe762lDrXe7r/Ab6I+tuak8NgGLHPfbLrFn7Pp7qbSax8mb9WdO6utxvCTDfx22CSbABwWPccW/E8Lu5wue9yGIUoEASAQb6uTwoQAEKDJ+AlBbl3gzRmyG4JdjQ8f1Uf/QtLs7JtwHzB1rsdH5bVFfUN3X+Yvi6xZooQAEKUIACFKAABShAgZEQYMBlJJTZBgUoQAEKUIACFKAABSgwGgJ83hkNdbZJAQpQgAIUGFsCfgP9Hie2twl0cU2o7Y1EI1q26JwT7O5ANQQfjJUZzUC/6UNlwZwKG9ZjAmRG+9QFyJW1oc0PJ5kZqSyYe7Mq/gMC62C5BIF+j1O6VXVZ3fo2Ex72/FQVzJ6xD9PvA3BRKquKornz1UbQEXbenbJ+E+Z/I+trsOXLfsbgHUzG+gz0Lk92gn7lgvnvUitcD8h7HAP1DMRHT3C/F4KPOcpuh1qVtes3taS4U5xzUpcZsK56vHHTduc1cWtW8dsM6S1P9QYAjzXSEs4KLF6z5qmdI3X3ToQT+o2VeyMQgCeyZu29NFm4PXLKveLXsU1AUXPvTSGuE/qjZber2hfUrX/6N8nu6YqFc2+H4EuOMq+GLS1c09T2gvs6v4H+yG9M4bxLbNUH+39jFLYIvlITar0tVd6sYuH8fIhdA8UeEfvSmtDTvxuwpl33vvk9hSVL65o2/zbZ2ozbvKDYKWKXuesfqfXNdigw2QQY6J9sM87xUoACh0ygtDj7UkDuj+4ctgX6s67w1JtCCR5KS0pyP2Cpmge9kx2dausOT1mc6JpD1nlWTAEKUIACFKAABShAAQoMWYABlyETsgIKUIACFKAABShAAQpQYIwK8HlnjE4Mu0UBClCAAhQYQYE0Av0DTmyPdrHGK0hdVVUV2PfGSx+FjTshOMo5nNEO9HudtB8JxUL/dfqs0x6srq4OO/tryu+d2vPvAtwIIDBwarwD/V4nkwP6nB0IVKxu3PRn9/RWlOSdjF55AMBCP1bLC95/ZC8yggDm9ZdXvOIVADbfL12Ql2NZ8nMAefFLy3sMppzHSfvmn9cgQz9d29D2iruuZQvmnmNbeMh14rkplvCEe/dbCSJ1qrwu0BU161vXegWgS0ryZk7rte6A6scdmxMeDWe9ffmaNc93xfrlWXeS/pvrImMQPDogTC767drmtps9bkuzqeBfVHEDgAyI/nfWrH3f83sSe7LbfKIE+isXzr1Cgfv650lhQ3B3Vlfml6pbWva577X9U3tuUOAmAIe5fNIJ9JtL9wjwhWmz3nWv1z29b2rPd6C4ZsDmFsV3ate3mvs87mT/dAL9fW/CmG5yY8sdYwgrcPv0rsxvucdtypjfzL3bXrwckB84Nuq8agesEudvhmfd5t4P6CdrmtrWJbpfpvbgpyJyiaM/mzPQW5pqc8sI/lcRm6LAhBZgoH9CTy8HRwEKjKSAx2n7pnnzALBRVKtVrLcjzxPAcQL9OIBswLkjG9stoHJtY0eq3cMjOSy2RQEKUIACFKAABShAAQr4FGDAxScUi1GAAhSgAAUoQAEKUIAC406AzzvjbsrYYQpQgAIUoMCwC/gN9CcIqZr+dKniKYi+aP6DQN4FYK5HILev7wpbLVxQ19y6yj2Y8sJ5F4rqr2L/roKH6ppbL0s1aK8AvYpcVNe8+TGva/tPwQaOdn3/VwjWicoGBWaK6gIFSiA4wrsPicPwFQvnXQWoOX3ecaJ/JGsSBHS1wNqv0HOhmA/B2fGbBSI5lB1iobS2qXWTu33P+k1YGngeFp5S1bClcoT2vR3hnxIaKh6oXd96pdf3Zs73bsv6iUBWuL6PzLklCNqQly1oniqKInmZgeONXZYw0G8KVBTMuxTQ2EGbzqbMSem/UOBZ848WZJpCKwAsHri+9DmxA2U1Gza9FLemFuZdL5Dvu+fB9F9EHlPoP6Lr9jhALwaQP3AuEtft3vCgQI8F+8Ka0NO1qdZsqu+9A/24E4q4tZCqrtj3NgJPrgk99dfYf04npB63/grybgHkG6nu1cqCvGMUYjZmuDeT7IFivYq+3leHZAuQEz1s1WtIb6nYi+qan25zfunl5Lr4HwfeEBKEauQEe1UUCmSx+55W1a0qVvHq0Ob/8/zNiH8TQNI1neBNFeamNm95eFRFmgHt7Rs65ouiCsCJjrYTvjlkWfGcXLs3sA6ix/aXj977KroKkIhR5H5RLIK5Zwb+hvl5K4nfZcVyFKCADwEG+n0gsQgFKEABvwKLirJLReQXAA7+MeTv4j0i+vH6hs5H/BVnKQpQgAIUoAAFKEABClBgrAkw4DLWZoT9oQAFKEABClCAAhSgAAWGS4DPO8MlyXooQAEKUIAC41fAb6DfjDBhSDXJ8BVoFcURELw3VkwgV9WENt/nvmykAv2RsRTkLbch9zlOw041idsBaQW07GDBxIH+JGH4xO0oXhTBHu0LNicN9A+ufnkdoh0Aivs7oVj12m69uK2trcerY+ZtAD3IME4fTgXk+L4xehjmcdF/Sxp+HuR89FWteEUt+0J30NvRF6koyPsyIN/02jSRdEwqr9uWvWx1c9tTXuXi751Ih26tDbWZtob08RFUT7t+9yaXkQj0m04m2UDjPYa+U/w3ADgTQN8aUuyFoLw21BpyXuQxhlcBmM1Cn/Y936nXEAZj9eEF804Kiz4BwZw0J6tLFDfVrG/9vteJ+6aupYV551q2tWpAqN9fI+EDGwluqQ21/Weiuv1Vw1IUoEA6Agz0p6PFshSgAAV8CJhXdgl6bhfVq5LsCHXW1GYLrmpo6DAPQ/xQgAIUoAAFKEABClCAAuNUgAGXcTpx7DYFKEABClCAAhSgAAUokFKAzzspiViAAhSgAAUoMOEF0gn0G4xli845we6xfgKVpQlOY4+ZdYnId6btz/j2vik990DwMQfmPbWh1s+4cUcy0G/ariyY8wGF9eCBU+DfnWKin1XgYoEud55Kniq8XVUwe8Y+ZN0DlY8ktYoEmHW1lWl/KtwbuEMUHzH9SXZCv/k+Eup/Y/oXRXFzwjci9FVkAxJCpn2VhuX9YuNxR3+eyZzSXfB4sD16Unq8RFV+fta+qd3fBuS6FCHpsIjchrD8XC27GcAp0dpSBvpNuYqSvJPRix/5WFumePjAqe81Vmb42lXrfv/3FPMnlUV5i9SWu33MdZ+X6Gpk4NrahrZXEtVdWTj3IrXxSL+lwhZgRc36VnNg6JA+EynQbyDKF8w5UyzLuLhP6h/oFDnBXr4Ynm49HNgXNsH8hY4C19eGWu9yXuDh9IwNKbJU8gHbvCHjqBQT8ZRmyGV1DZsjbxhJ9BlMoD9yj+bnZ+2f2nODAjclvUcPNvwsRK6tbd5sNsUk/aR5v5i6XhBLr6lpalvHMH8qXX5PgeEVYKB/eD1ZGwUoQIF+gYKC2TMyrYxKy9J/VsW5AGZF3lQEdEHwKmzU2Jb+d0ND55/4BxAXDgUoQAEKUIACFKAABca/AAMu438OOQIKUIACFKAABShAAQpQwFuAzztcGRSgAAUoQAEKpBvoj4rJ0gV52ZbI5yAoheKEaKi5C8DzgD4owL01obY3TPnKgnkrFPpzh7ZniHykA/2mP32h+MMqRPUaAB9whG5N37cI9K5ps06rqa6uDg+zlQmk/xWKRlv1+6s3tHWajEl54dyVfgP9Mc/KgrxjFLgakMsBnB45pLLvlPO/QxF01r+sYM7pNixz+vnx5noFehSybHVo89pUd8PSonNOsTRwrapWicrJjjl/FWI2CWT+oLap5W+DDT/H2o+0Y2d8WqDlCpzmmJM9AryokDrb6r1nddPvX07VZ+f3VVVVgT3b/3KeFcanIHoegBMdGxTSrtusnf3bDrtNoWajAwRy17RZe26urt7anU6/vMpOtEB/370W9bf1s9Gg/jHRse8BsBUqP86SPdXVoa27zb+XF+R9VyBf7PdRBLO6M5dXt7Tsi/2bh9OTVs/Upas2btwV2VCjh1VB1Gwemu26t9fblvzXYUefutHc26nma6hr2tGXKwGcBSA29ujvgGy0A/iJ3/44+5vkfhly3alc+D0FKOBPgIF+f04sRQEKUIACFKAABShAAQpQgAIUoAAFkgow4MIFQgEKUIACFKAABShAAQpMVAE+70zUmeW4KEABClCAAhQ4FAIVC+fe73zTgEJvrAu1/eehaGs811leOCdP1DKngL8jMg7Fiz22nl//m7bXxvO42HcKUIACFKDAYAQY6B+MGq+hAAUoQAEKUIACFKAABShAAQpQgAIuAQZcuCQoQAEKUIACFKAABShAgYkqwOediTqzHBcFKEABClCAAsMtUJWfn7Vvak8NgOJI3QpbLVxQ19y6arjbGu/1VRbMqbBhPSZAZnQs67undJcHg+3mJHZ+KEABClCAApNKgIH+STXdHCwFKEABClCAAhSgAAUoQAEKUIACh0qAAZdDJct6KUABClCAAhSgAAUoQIHRFuDzzmjPANunAAUoQAEKUGC0BJYWzHv/FPT85YnQH97204eKornz1UZQgJnR8tsUKKoLtXb6uX68llle8P4ju5F56urQ5j/4GUNeXl7m8TPkXuebDADcUxtq/Yyf61mGAhSgAAUoMNEEGOifaDPK8VCAAhSgAAUoQAEKUIACFKAABSgwKgIMuIwKOxulAAUoQAEKUIACFKAABUZAgM87I4DMJihAAQpQgAIUGHMCFQvn50PsGgWezETvilShfhNq70XGEwAWOgbz6Gu79LK2traeMTfAYepQVdXsKXu3Zf0EkAss6IqaUJsxSPqpKJh3KaD3A5gaLbgb0CW1obYnU13L7ylAAQpQgAITUYCB/ok4qxwTBShAAQpQgAIUoAAFKEABClCAAiMuwIDLiJOzQQpQgAIUoAAFKEABClBghAT4vDNC0GyGAhSgAAUoQIExI1C5YP671ArXA/KeSKcU7ZZixaoNreYEenV39ILi+Uf3hO2fA6h0fLdbVZfVrW9rHjMDG/6OSGXB3JtV8R8QWAC6ROS2abrne9Whrbs9mpPKwrkX2or/cbzFwBR7ImvW3kurq7d2D38XWSMFKEABClBg7Asw0D/254g9pAAFKEABClCAAhSgAAUoQAEKUGAcCDDgMg4miV2kAAUoQAEKUIACFKAABQYlwOedQbHxIgpQgAIUoAAFxrGA52n7ChvA8xCsVOBZMzwLMg2qlSood5w2byL/tgi+UhNqvc1rA8A4ponrusdp+6bMHgBrBVJrQ/ebfxDgDABXAHj3wEr0ObEDZTUbNr00kVw4FgpQgAIUoEA6Agz0p6PFshSgAAUoQAEKUIACFKAABShAAQpQIIEAAy5cGhSgAAUoQAEKUIACFKDARBXg885EnVmOiwIUoAAFKECBZALLFp1zgt0TWAlgYVpSClsFP58+a+81k+TEeSkvmPtxAX4A4LD0rOR127KXrW5ueyqt61iYAhSgAAUoMMEEGOifYBPK4VCAAhSgAAUoQAEKUIACFKAABSgwOgIMuIyOO1ulAAUoQAEKUIACFKAABQ69AJ93Dr0xW6AABShAAQpQYGwKVFVVBfa98dJHofgOgONS9lLxJix8PuuYd/2yuro6nLL8BCpQUZJ3MnrFhPorAQSSDs287UB0NTJwbW1D2ysTiIFDoQAFKEABCgxKgIH+QbHxIgpQgAIUoAAFKEABClCAAhSgAAUoMFCAAReuCApQgAIUoAAFKEABClBgogrweWeizizHRQEKUIACFKCAXwET7N+7/S/nWorLVXURgJMATEUkmI5tAJ6E4GdZx+xtmCSn8iekqyzIO0aBiwH5ZwBnATgmWniPAC8CeDhshR9c3fT7l/36sxwFKEABClBgogsw0D/RZ5jjowAFKEABClCAAhSgAAUoQAEKUGBEBBhwGRFmNkIBClCAAhSgAAUoQAEKjIIAn3dGAZ1NUoACFKAABShAAQpQgAIUoAAFKDBpBBjonzRTzYFSgAIUoAAFKEABClCAAhSgAAUocCgFGHA5lLqsmwIUoAAFKEABClCAAhQYTQE+74ymPtumAAUoQAEKUIACFKAABShAAQpQYKILMNA/0WeY46MABShAgUkrUFaSs1IVH+kHENwabOj45miBFBWd/c6A6EaBnmL6oJCXwyrnNTVt+dto9YntUoACFKAABShAgeEUYMBlODVZFwUoQAEKUIACFKAABSgwlgT4vDOWZoN9oQAFKEABClCAAhSgAAUoQAEKUGCiCTDQP9FmlOOhAAUmnUB+fn7WjOm7P24Bc22gdffeGT9raWnZN+kgfAx4slmNVKC/pCQnRyDXmClQ6N0NDR0dXtORbqDfb70+pp5FKEABClCAAhSgwIgIMOAyIsxshAIUoAAFKEABClCAAhQYBQE+74wCOpukAAUoQAEKUIACFKAABShAAQpQYNIIMNA/aaaaA6UABSaogJQWZ9+FaJi6b4x6d7Cx87pItpofp8CksxqJQP/i4uxcG7IOwLFR7Nct6KK1jZ3t7uWXTqA/nXq5zClAAQpQgAIUoMBYEWDAZazMBPtBAQpQgAIUoAAFKEABCgy3AJ93hluU9VGAAhSgAAUoQAEKUIACFKAABShAgYMCDPRzNVCAAhQYxwLLzjvj8K5pmasVcr5jGM8gIAXBYPvr43how971yWg1IoH+kuwLbZVfOSdMFNfXN3Xc5Z7EtAL9adQ77IuFFVKAAhSgAAUoQIFBCjDgMkg4XkYBClCAAhSgAAUoQAEKjHkBPu+M+SliBylAAQpQgAIUoAAFKEABClCAAhQYxwIM9I/jyWPXKUABCuTn52fNmL67WoDyfg1BcNeeGctbWlr2jZZQaUnOLVB8I9a+CB6qb+i4bLT6Y9odq1aH0mQkAv1lJTklqqgFMDU6lh6BLKtvbF/rHls6gf506jXtuOsGsEPUKq1v2rLpUBqzbgpQgAIUoAAFKOAUYMCF64ECFKAABShAAQpQgAIUmKgCfN6ZqDPLcVGAAhSgAAUoQAEKUIACFKAABSgwFgQY6B8Ls8A+UIACFBiCQGlhTh4s/BLAGQCehY2PBps72oZQ5ZAvHYuBfjOosWg1ZOwkFYxEoL+qavaUt9/MuE2g15muKOSuI4/qvbm6emu3u2vpBPrTqde0w0D/oVxJrJsCFKAABShAAb8CDLj4lWI5ClCAAhSgAAUoQAEKUGC8CfB5Z7zNGPtLAQpQgAIUoAAuFf/9AAAgAElEQVQFKEABClCAAhSgwHgSYKB/PM0W+0oBClBgnAiM1UD/OOEbtm6ORKA/nc6mE+hPp15TloH+dMVYngIUoAAFKECBQyHAgMuhUGWdFKAABShAAQpQgAIUoMBYEODzzliYBfaBAhSgAAUoQAEKUIACFKAABShAgYkqwED/RJ1ZjosCFKDAKAow0D+K+I6mGei3SuubtmwaG7PBXlCAAhSgAAUoMBkEGHCZDLPMMVKAAhSgAAUoQAEKUGByCvB5Z3LOO0dNAQpQgAIUoAAFKEABClCAAhSgwMgIMNA/Ms5shQIUoMCkEmCgf2xMNwP9DPSPjZXIXlCAAhSgAAUmjwADLpNnrjlSClCAAhSgAAUoQAEKTDYBPu9MthnneClAAQpQgAIUoAAFKEABClCAAhQYSQEG+kdSm21RgAIUmCQCDPSPjYlmoJ+B/rGxEtkLClCAAhSgwOQRYMBl8sw1R0oBClCAAhSgAAUoQIHJJsDnnck24xwvBShAAQpQYPgEKory3wm7ZyOAU0ytCuwQC6W1Ta1827oP5oqiufPVRlCAmdHiT1o9U5eu2rhxl4/LWYQCFJhgAuWF8y4U1V/FhqWCh+qaWy+bYMPkcCgwKQUY6J+U085BU2BiCbhDy5boRWsbOh8DIGVFZ89TsT8FoBTACQAsAF0Anofgwe7eKfeGQm1vuEVKSvJmWuj+DBTmD57TABzW92Cpb1gqW8TSuw9/h11bXb21O01NKSnJfp9lyydhoRKKkwBMjdbxtgLPieoj3fbU+7z65dWWOzwPwa3Bho5vussuO++Mw7umZa5WyPl9Y5GXwyrnNTVt+ZvD6rMKLRPIMdHr9wB4EYKVNqb8uKGhbUeqev14uNpOdMmEs0plU1Awe0amlVFpQT9hi57tmIewQv4qquZ/5PjJzKPft7G6ujqcqr5Egf6qqqrAju1/Og+in1VgoaOdyL0hinvC1pRfeM23u82iorPfGRDdKNDo//gyYF0NKD6cZReXZF9oq/Q/oKSyiHwfvTeWFOSeGA7obwCcGrtOFNfXN3Xc5aeesqKc61TwQ0fZpyXDXlRf/8c3/VzPMhSgAAUoQAEKTFwBBlwm7txyZBSgAAUoQAEKUIACFJjsAnzemewrgOOnAAUoQAEKDF6Agf7B25krGegfmh+vpsBEExhLgf6lC/JyLEuuMca2rXev3tDWMdG8OR4KjKQAA/0jqc22KECBQyLgFejvhd1q2YEHIFiYotE9gP5rsLHzZybjboLOO9985nMK+XosxJ/k+mcRkIuDwfZOPwMrKcnJsRQ/B5Dno3yXAN/ZuXfGt1taWvYlKz/UQL9l9QQszfgRoEujGx4SNfe6ql6xrqkz6Czg3ijgY2zuzQRxl0xUq0Q2+fn5WYdn7bkBojf5WHemmj/aYl3R0LDl98m8vQL9NrDSAlZCcW6KuTLh9M8GGztW9h2S4P0ZzpC+s4VU9Q4l0G+i/aXFOfcA+Jf+NgXBXXtmLE91v+Xl5WUe847uR1Wx7GB/5dvBxvab/ax9lqEABShAAQpQYGILMOAyseeXo6MABShAAQpQgAIUoMBkFuDzzmSefY6dAhSgAAUoMDQBBvqH6scT+ocmyKspMLEExkqgf1nxnFy7N7AOosdGhFVetzLCi1Y1Pt0+scQ5GgqMnAAD/SNnzZYoQIFDJBAfWpY7oPoxAH1/MKT+hAH57Myjeu/d8WbG3YBelSLY7qhRn0PAKgsG219K0owsKsr9ZxH9b59hbWdVv+4OB1aEQn94O1H9Qwn0C/RzAH4A4OTUTJES2y2gcm1jR0us/DAH+ie0lZdxcfH7jg4g8xEART7nIFbMvC1hRbCx44lE18XdG8Ca6IYSv/eGDZWvBJvab0sU6k8VvHf2bTjLDjHQj7Li3MUKXQUgs+/BAtuQIUWpNuiUFZx1ugasDQfelHB8dGy7bbGWNDRseTLN+WNxClCAAhSgAAUmoAADLhNwUjkkClCAAhSgAAUoQAEKUCAiwOcdLgQKUIACFKAABQYrwED/YOX6ruMJ/UPz49UUmGgCYyXQ7+5H1Pn62lDrXRPNnOOhwEgJMNA/UtJshwIUOGQCHqFlZ1svqGANVJ+CSgaABSIwJ9Ef5+rQ3wGsA3BFNMxvA+iEYjVEtihwnIiWQiMn/h/muvbR7W9Puaytra3Ha5BlJbkXqeovAUx1fL8TgDnley0CgT+gN/wey8IHtO/E8AF9Myf11zd23JgoUD3YQD+ALgD7AcyM9ms7FPXa52A+nlYCfXLq/p6lqzY+uytaTpYsOeeYri57Smx8mWJ/VoEvOcb76161ro3952l2T/iwWWdtq66uDjvNJoHVgCViNkPsnzb114AWOr6IrD2F/CwA3aS2vdcW6xwRfBSAKRdwlP17GFZhY+OWP3uvvZyVqvhIgptvp1l/FrRZxXobgjxRXabA6a4NLV2AXhls7HzYq57hDOk7609Vr3mrQVbW3qNi12So/U+wYDY3nBj9t50ielmPHfhDrMyMrv07Y+u2rOyso7TXMmt9Tux7UVxf39SR9MGirCj7ChW5L2akwOaecKA02aabQ/bjx4opQAEKUIACFBhzAgy4jLkpYYcoQAEKUIACFKAABShAgWES4PPOMEGyGgpQgAIUoMAkFGCgf2iTzkD/0Pwmw9XlhXNXyoBsiN5aG2r75mQY+2Qc45gJ9BfMKxFobSwPp0CPQpatDm1eOxnnhWOmwHAIMNA/HIqsgwIUGFWBBIH+7SJ6ZX1D52p3EL6qqiqwY/uzN0L0665wdGwcr0OxItjUYf7AUOfgSkryZord/VMRXOL49+1i28X1zX/c4oZYWjD7n3oCgUYBZh/8TmvC6L2qsfFP293lTUj58Om77gHEvGEg9nk1oFq4pqnzBS/oIQT6Y9V1KfCt3Xtn3NHS0rLP2UaC/uy1RMvXNnSGEk28u08ieKi+oeOyZAtlMlqVlmRfD5XvOwL0O0TkE/UN7Y95beAoK879kEIfB3D0QUv5drCx/WYv2wT3hg3oPd1h+8uh0NbdruuktChnMQQmsN5/ir8CWzPD4eLVoa3/524nVfDeWf5QlTVtuOsGsEPUKq1v2rIp4Totzr0N0Jv6vxcEd+2Zsdx9H8S+z8vLyzz6yO6VBzZcXOy45tZgQwcfhEf1vwXYOAUoQAEKUGDsCDDgMnbmgj2hAAUoQAEKUIACFKAABYZXgM87w+vJ2ihAAQpQgAKTSYCB/qHNNgP9Q/ObDFcz0D8ZZvngGMdKoL+qavaU/dsOu02h15neCeSuabP23FxdvbV7cs0IR0uB4RNgoH/4LFkTBSgwSgIeoeUdUF0abOr8baIu9QVzu+51BedN8ZTXegXPE53sHT1x/hFHYLutOzxlcSjU9kaivhUU5B0zJdBtNhPkxcqo4qp1TR0mZB33GWKgP+np66Yxr/5AkDTEPJhA/2SzMqfzd03LXK2Q86OTaovi6vqmjp8nu5XKinKuUsG9jjX1tGTYi+rr//im+zqPe8OGyleCTe23JXrjg6mjtCj7gxAxm2Fib28wf3nfEGzouNPdxqEK6adTr+nTYAL9ZUVnz1exg863VCTanGPaWFKQe2I4oL8BcGrUIeFmnlH6OWSzFKAABShAAQqMsgADLqM8AWyeAhSgAAUoQAEKUIACFDhkAnzeOWS0rPj/s3cv4HFV9d74v789Sdu05XLKRfHIRcWDQFuk08JbC3Ry6aRtknItvIBIUVRA8C8crxzwclTgLypeUNDjUZQjCEHAJmnJNJcpUqtNUm0TilVUoCpHSpFLL+Qy+/eyJjPpzp49M3uSTDqZfOd5fB6bWXvttT5r7aHTfNdaFKAABShAgaIXYKB/dEPMQP/o/CbD1Qz0T4ZR3t/HQgn0Ty519pYC4yPAQP/4OPMuFKBAHgU8Qsvfj7R2X5UpsGyas7RqdshWaQIw3dE8X9eGq+beDtWP779OfxJp7bnc3c1w1dzPQ/VzQz8X+UKkZevns3G461eRu9e1bL3a67rRBfr1u5HWHrNScthJBNn6kW3H/ZEE+iebVTg8+2jEZAOAoxPeOxDQRZFIz45M86M6dPLxGrAeB3BUvJxiJ0qkIhLZ2uO+zuPZeOy1vTPPS7cDveN6qa6cc5sCn0z+TBStr+6bWee+Npfgfb7KmjaOJNBvTqA4uGx3gwoq9z+j3gsXzPvuRSfpTLI933yfAhSgAAUoQIHiFWDApXjHlj2jAAUoQAEKUIACFKDAZBfg953JPgPYfwpQgAIUoMDIBRjoH7mduZKB/tH5TYarGeifDKO8v48M9E+u8WZvJ5cAA/2Ta7zZWwoUpUBKaDnL7vFJBI9A9V5LtOaxlp5oNqjqqtkXqsoDyXLZAu7Z6nO/n0v9owj0v2qLVLe0bP11tvYtrZp9nq3y86FyivUokZpIZOser2tHEujP1oZ07090q1z7vWzZ8QfH+srMCQ4LE9e+ImqFm9u2bEqdR3PuU8XFQz/3+WyY8h671z8vMfus5uiTTzvvk6+Qfi71mvaMJNBvrgtXzbkeiq8PPctpFi6Y08HClXPuBvAhh6fnqQW5jinLU4ACFKAABShQPAIMuBTPWLInFKAABShAAQpQgAIUoMBwAX7f4YygAAUoQAEKUGCkAgz0j1Ru8DoG+kfnNxmuZqB/Mozy/j4y0D+5xpu9nVwCDPRPrvFmbylQlAIjDfSPNABsEN0B97EO9OdS/ygC/WmD4O6JktIe6BNTX+9fvnrD9te8JtV4BvonulWuD+WKRScc1DutdI1Czkhcm59Af/XJs3TAWgdgXuI+/QJZ0dy61SwmGHrlErzPV1nTmJE+zyknHgC7xLYrm9uf3OLsZzg890jE1Cz2OTH+8wwnI+Q6pixPAQpQgAIUoEDxCDDgUjxjyZ5QgAIUoAAFKEABClCAAsMF+H2HM4ICFKAABShAgZEKMNA/UrnB6xjoH53fZLiagf7JMMr7+8hA/+Qab/Z2cgkw0D+5xpu9pUBRCjDQP+cmKL44NLhpdmHPJQjunigM9CNvix9yfShzGceRPhuJNsmSijk/E8GFyTaK4rrmtu47nW3OV0g/l3pNe0Ya6A8Gg6WHHdp3H4ALHM9Qys771ZVzlyp0NYBSU04Eq1/855QLurq6+nMdQ5anAAUoQAEKUKB4BRhwKd6xZc8oQAEKUIACFKAABSgw2QX4fWeyzwD2nwIUoAAFKJAqUBcKHq7Alaq4TEROABAAEAPwVyhaAyWBr/2i9TfbRhvoX7nypCl7X5xRK6rXAAgCODTRmj0AtgnkQcC+pyHa9aLXONWE5s8WoA3AEYn3n7dgn7U6unnY6fTpxriufP75auNBCKxEmday3tK6+o0b96W7ZrRtdtY72kD/ytBJM/fpjJUQvRzAKQ6/XgBPA9JgWwN3r2n77bN+5rl7PAE8YfVPXb56w4bXqqqCh0wbwMWAvB/ASQBmJOo0Y7PetuRbMw47bkN9fb2ZJzm/HH252lX/ywC2QOXHZbKnvj66bXemylcsWnSQXdq7BkByI8VnYZUuamzb+LezK08/KRYbuBGQmoRVLwTfamzv/GTaORIKHg5YqxRq8hXOfo/IOFPbPfz9OA6NUabCyytOPdayS64CtA7A8QCmJsrn5OunQcky7udToc/YKDlzbfQ3f81UT+pzrTc3Rru+lO3eNaHg7QL5uKPcdY3RzmE5GI86ZPlZwdmBgHW1qoYBHJf4vDNFX4TiV2rJj6cfvqexvn5bX7Y2mPdrQ8GbABnKeqnI+U3tHQ+bZ6hsQK61oVeKyjGJun4tomcnP+NGEuivWTzvTBHrEQCHOdr3QBn2XpnteUnXH4+5OPQcua9xtxnYP16DnxtyGYCrhuadwoZgp/l8UUu+3tTWsTG+9SZfFChyAQb6i3yA2T0KTAaBkYaWRxoANqa57ArvHAPzpe3lFwNVEFxgCRYpcKTjy1La4cp0AkCx7tA/Waycg7684sRjB6ySi2FjKQTvBPAmx5eAdPMjLzv0m5uFq+beDtX9X2Q8FovkErzPV1nT1tE8z9UVsy9TkXuAwX+AEUXrq/tm1m10/AOMy8IW1VXNbT33TobPWPaRAhSgAAUoQAH/Agy4+LdiSQpQgAIUoAAFKEABClBgYgnw+87EGi+2lgIUoAAFKJBPgcGw+vSPi+JGR2A79ZYmkGnpf1uQr9mKZgDHmkIKvCIWwo1tnZuytFNqQwsugeq33ghUz8pSdo8Kbpl++N6vugO1ZpO3o2bKQxCsSNYhkCsaoh3md8TZXlIbCt4LyKVD1ypuaFjfeUeaC8ekzc66RxroX7lwYdnrU/tvUOAzGcdpcFBsiK5BCT7S2NL1XCYUjxDvU/0xrZwSkBUKfC3rvYDfaIlc0tTS8eds+Mn3fc+5wb68BJGPNkY7zMZ+ngFgj0D/P21Y4YDaZ6rgVkeQPdmEuxujnWYRwbBXfIEBpt8O4INZsx2DAeXVpQHrykdaN+3y23d3uXwE+murgsdgAN+BynLHwpV0TdwjwK3Teku/nmlRi9/+mXm6b0r/oxCYoLwZsb0Q1DRGO6OZ6qgLLTALKH7kKJN1oY173P18Fi0/KzjHssTcxywmyvwyc8/C9WWHv+2n2RatpAT6oZ+GaIvY1sMQJIP8yfs9VTqlL/RIZOsL5ge5BvprF5+2EGI3uML860swcM6j0d+ZxRojeo020F92xNtv3ffiXy6FjTsyfsYPfj7dX4Z9V4108cGIOsiLKHAABBjoPwDovCUFKDC2AhMh0B8KnTSzNBD4hAAfA3BwrgKTKdA/2azMXAiXzz0dlv0tQOYnQ+U5zJE8Bvqzn/6Qr5B+LvUaq1EF+qtPPEoHStoBmF0jzGuX2HZlc/uTW8wfqqtPnqUD1joA8xLv7wiolq9t6/lTDuPEohSgAAUoQAEKTAIBBlwmwSCzixSgAAUoQAEKUIACFJikAvy+M0kHnt2mAAUoQAEKuATiweqd078riit8BH+TV/9JgcMFOMT8wE+I1txn3wszbgf02hzuY+r+RSkGVrlDqnWL51+mwD1DdSlWP79bs57IXn1m8KjSgDh/l7xTgYqmaGePe3KMdZuT9Y8k0L9iyalvsfsDJtC+OKdJrPKCBOzLGtq6Iumu8wjx/gOCCGxc6nusVF6wLXvFmvau32Rr3zmhdx/aj5J7BDg7W9mh900AGHJn2ZF7PuG1Y7pnsBu4P30wP3X397hxX6D+jb6/x3e74gX1j2IHqhse3/SX3K4bLD3Wgf66imBYY9a9EDUbkubyWm+Vxi5Zve63f8/lIq+y7nC7c/d2r/LxRToHiZnfFzjeT/tsJsusCM073ob1OICjBocCm/unlS5pbt74ksd9pCY0//0CfNPHIpX9l/sMn6f0WXAvbCz2CPObuoedsJBLoL+mfF7QvUhAFY9PKbHOG83CkjRz0fcO/SLyRbXNfxP8f8Yr9J7pR+z7sN9TEEY7L3k9BQ6EAAP9B0Kd96QABcZUoNAD/ZWVp/ybBfsRGTxWy+tljtgyqyiHVgYrdLpADk8WniyB/slmtXLlysAru7abVbZfSLdaW6EvCmSvY+KY/3abL1LJo80Y6B9loN9syh+unHM3gA8NOQtuiLR0x3dVqKo65QxL7bUAZibef2jXy1Mu6erq6h/TDzNWRgEKUIACFKDAhBdgwGXCDyE7QAEKUIACFKAABShAAQqkEeD3HU4NClCAAhSgAAXM71XrQvNvVMV/uoLbsTf2SdsowGM28CcLeIcCSwEs9Po9eLZA/+CigbLvCWSVS91suHavAtvNz2Vww7bL3vjZO5zlVPW7Teu7rnVmMJZVBN8RsOPB/KMTZZ+3YJ+1Orr56UwjWxeaV2vDeliA0ni5NAsB8tHmZLtyDfSbAPwASh71CPP/QwX3QRE/GUEgb4Lq+wHMdo3nLqhV17h+00Yvm4yB8niQHj0QWaPQLfF7QKvNr/Q9dr3fHrBlyS8e79iRbgw8+7L/Hj9U6D/i1wpOE8UlAN40VJfCVujHmtZ3fdtdv8cO/Vke8OGB/vjijZ3THwBwjvN+ib4PtSvdHAUw4t3RTc5kz85njrCskkDy3mr3f2fYggfFVxAo/Vby/Vj/631rf/nbF90nFnju3O7Xd7DyEffDCV4bmh+CogmC6YnnLFLWV3pOuhMAloVOf6uFgV8K5DhnPdlO3qgrn3++2njQMd89T14wddaGFlwE6I9d89Z81v0S0AcU8jIgJaJaHl9YIMM3d80WPk9dxJBxCo4o0F931mlvUyvWDMg799c+ugUlw8atYuG/wu7fkDx9BYDvQD+AF6GYlRiLGBRbRPBwpv+GKNBviby3ob3jQf4XmQLFKsBAf7GOLPtFgUkkUMiB/uWhk97cHwi0usL8e1Tk3oDadx00y/6918rBpVWzz7NVfp4cxskQ6J+MVuGq2ddB5RuuXfm3qsptJVMDLWvX/nZn6hfLEw7qnVa6RiFnJN7LY6B/7u1Q/fhQGwQ3R1q6v+RsUy476eerrGnPaHboN9dXV85dqtDVSPxDjECfmPp6//LVG7a/Fq4adlKBLSIXNrdsHXo+J9HHLbtKAQpQgAIUoEAWAQZcOEUoQAEKUIACFKAABShAgWIV4PedYh1Z9osCFKAABSjgX8AjWG4u3m7ZuHj1452/dddUWxU8BgNiNlZb5nwvW6C/NrTgUoX+aChED/QK5KZpRxx3R319vQnUDr1MuPn1nc9cr1Dze+zkpni7VXVF0/ouE+BPvqQ2FLwXkEuHfgC5oiHacU8mgdrQ/LsAXBUvo7AFWNWwvvPelL7mp83x2+QY6JeaxcE7ReQaRxvT+sUXaVQEl2hM/su1M3jasH2GQH/uc8Fj8YVzzOrKF9ysGt8gMTEEeMUSfKChvfNhdzh95cKFZfum9n8FimscJzH83S6xyte0bvqDc8zSBvrju6ubULF8ecYRx3W751uyjpSFHkAvIB9ojHaYXeOHNvM05dPMUYjihob1nfFNBkf7qimff58oLt5fT+qJAu57LA8teLOo3Soi+zcnVTwnYl/UEN38a3d547t3St/HReQ/nCF3Bf77f1/Tq0ezIeK54blH9vdNiQI4MXHfHQFbFqVb7OERzE9OkIwnb9SEgrcLJJ6BiYfDYZ/XEN3c6O7risp5c+2BwLphpxYoNmuprGxq6fizu3xVVfCQaQPWV+MLZARW8vMCov/RGO26zWt80wX6VXWbiHyurLe0Kd2CBj879Oc7zD/42TSqQH9yzLbaqu9d83hXt9upZvG8M0WsRwAcNvSez9NVRvtM8XoKHCgBBvoPlDzvSwEKjJlAIQf6w5VzbwH0M46/NP8xhkBta+uWYV8W3BiTMdA/2ayWVcx+R0yG7QBgvvx/4eBZ7/pyui+FZp6sWDRugX5ZUjHnZyK4MDk/RXFdc1v3nc75mq+Qfi71mvaMNtAfCr370NJALCLAgkT/4gslpva+/pRrAcV2KRkob25+6vkx+xBjRRSgAAUoQAEKFI0AAy5FM5TsCAUoQAEKUIACFKAABSjgEuD3HU4JClCAAhSgwOQWCAaDpUcdJCasfMF+iew7PXvtsJ4p0L+84tRjLTvQAuD4+H1MiF7w2YZo5y3uoLRjRKR28fzbIPik42cPPf+aDjt13SOEnVLGOcpeIeOYpeVr27rMSQFDr3y22dwkl0B/bSh4BiDO0+fTBs2dfaitCM6DLWtcO9x/pXF956dTdnVPDfGaIn8UO1Dd8Pimv6R7UlaGTpq5DzMeSuzYnyy2w8s0Tb9NXy5vjHaYnfE9X54754ve2tjedaPzgjSBfl9W8bY5F3qY3gvuaGrv/Pcc5+iwXddH8wkzkkB/bXnwFqgMyzPZgUCte/GDq11SG1rwUah+3bHLvdcCmly7M2zBjQnbK2TFmmjHYx4VSd3i+Xer4EMe76WdT+4xV+gzNkrOXBv9zV+d9Xh91qni8Skl1nmPtG7alWXufe2NnefN6SCDL4XngpLBORS8CZAvDqtP8ZOyvtKr0gX5k2WzBfpXLDn1LXZfoB6C9+xvi7xgW/aKNe1dv8l1cNKVH4NAf9YTHmoXL7gC0B8k51u6cRurPrEeChxoAQb6D/QI8P4UoMCoBQo10F9dffIsHbDWAZiX6OReQM+JtPaYn2V8TbZA/2S0WlIxZ5UIfrT/7/FoOnRW7DyvExuck2W8Av0eY9IvkBXNrVuHfWHKJXifr7LGZ7SBflNHyqISwc0SsxvUslodK36/H2ntNjswDFtVn+2Z5vsUoAAFKEABCkwOAQZcJsc4s5cUoAAFKEABClCAAhSYjAL8vjMZR519pgAFKEABCuwXqAnNny1AG4AjzE/ju1uLvLehvePBbE4ryuefYCvWJ8PimQL9dYvnX6+CrzvqbC3rLa3LFnBdVhF8R8AetqHe8xbss1ZHNz+drKv6zOBRpYF4mRMSP0sb/jXvLw8tWCrQ1ftPCtCfNka7LnP/rjifbTbtyCHQ7xF01p+WHbHv/dlyCPH7uIKzADx9UkK8ir0WcM7q9Z1ZszCeO58D1zVGO4dtLBg/OcAV2hbF9xvWd2b9XX3KogbF5v5ppUuamze+lJwLnoF+hecCBvf8jp8EMKX/UQjCyfdU5Pym9g5zakDal/sZAvAsrNJFjW0b/5btGcr2fq6BfvezYJ5ngVzRGO34abZ7eS6aADIujslWp3nfveu+Qr/aFO36hPta90IbMy9swUUCHBJfAGThwob2zp+7r1sRmne8DetxAEfF30uz03tt+WmnQO2hjIj5vIIly5vaOn6VrR91oeDhCjGZmuBQWY8FJfHnLTXQ3yXQpQ3Rrhez3SdToN9rERWAXVCrrnH9po3Z6s7l/VEF+lVesEpiS1a3bt6a6Z5nn7Xg6JilGwAcnfhvzytiIdzY1rkpl7ayLAUmigAD/RNlpNhOClAgrUDBBvpDJx+vgf1/GVTIszGVRW1tW7L+ZXzSBfonoaONa2MAACAASURBVFW4au7tUI0f5RV/CW6OtHSbYwAzvsYr0F9VdcoZltrOlfvPS8w+qzn65NA/eJiG5iukn0u9Xu0AEN9hv7lti++/xFdXnHKaih2B+aIXHxJ9woa1VqBfTgxKP6DnRVp7Uo5cyzZufJ8CFKAABShAgckhwIDL5Bhn9pICFKAABShAAQpQgAKTUYDfdybjqLPPFKAABShAgf0CdaEFqxQ6tGEdgI4SDIQfjf7u5WxO7tBnukB/Ssg6QzjX457Ddvg2wV61cG5Te+dqZ9lhO6ub+oFVDes77/XqQ00oeLtA4r/Tjy9ggH1eQ3TzsN8Vj0ubK+afpjbMafPx32MD8NzZ3WNRw25AlzVGu57INkbm/UQQ2Py+fPBU+zQ+fsczzT1TFx14BKuXhU5/q4WBXwrkuIS/7xCvR1j/nyr2kqb2zV3JNnmM26sidnVDdPOvfVhJzeLgz0TkwmRZUdzQsL7zjkzXmoUAe6f1L4FiuiknwEBpwGrPtOu7j7bEi+Qa6K9bPP8yBe5x7LLv+3k29/M4CSLj4hg//UgJ3APr+6b01UQiW/c4r3cttNkJtc6G2F8BcMZguTQLb8rnn682HnT02WshCVJPLshtsYJfW49A/xcao52f92OVLtCfeIbr3/iMqErWYz5vLeiqhmjXo37qzqXMaAL9qvpg0/qu/5ttM02vz1ivz/Zc2s2yFChkAQb6C3l02DYKUMCXQMEG+l3hYACegWiPTkp15ZybFfjC0F/+Bfc3t3Rf4gUSrppzExT7j2FKEwzPJQjuvk/KAgPoE1Nf71++esP21/y0STK031zvDlJPBqvUeStfjbRsTVld7PatqprzdkthVra/PfFe2uB6yj2AX/XFAjXR7P+oIuHKOXcDjiPKBJHX9sw8Z+PGjfucbcoleJ+vsqY9Y7FD/8KFC8sOLtvdoILKRB97AbyeDPgDeAoBCUUiW1/w9eHEQhSgAAUoQAEKTDoBBlwm3ZCzwxSgAAUoQAEKUIACFJg0Avy+M2mGmh2lAAUoQAEKeAoMC8LHE5jeu2d7Xew3AO6xg/mOgC2LfvF4xw4/w1Ibmn/tGyevf3t/Wb25Mdo1bFM9jyCy587i1dULZ5W+3r8OgnmJ+rb3x7S8+ZddzzvbMi5t9hnorymfv0JsPDIUWPbYmT6bo3MRQ7ys4ieN6zsvd17ndzzT3SulncBTpVP6Qo84fg+fejoCNsbKAkvXrv3Nq9n6YN5Pma+uHfTdIeFMp0Z4zmn37uqK50Tsi3wuCPDThZzK5Bror108/8cQvC95k1yeZ3NNyvORZgFNLp3wOPkg5ZQNU9+wOaqIlPWVnrNvWt/NUPlM4n4p88l9XbrxDofnzpjSN6UJwOJk283JBQ3Rjnv89sVjYULKgpLBORq8CZD9WS+kfl6lf4YWnCeqQ6cQqOD+6YfvXbV3Z9n3BLLKcV0vIJc3Rjse8Nv+XMqNKtAvuL+pvdMzB+dsg9dpGn5OxMilHyxLgUISYKC/kEaDbaEABUYkUKiBfo+AsS2KK5vbup2r1t19luqqOVeqxr9kTh36C+IEC/RXV8y5VmX/F+Vsgf7JaJWyEAPo6otNWRrNcHzWkiWnvkXsAbOa9j2OiZNLoN/sMPCFg2e968v19fWxdA9cdeXJ5QrL7FQwM1HGFtVVzW09KTsT5Cukn0u9po3h8NwjEdMogBMTbc55h/74F0/X3B1mJP4WXYzog4wXUYACFKAABShQFAIMuBTFMLITFKAABShAAQpQgAIUoICHAL/vcFpQgAIUoAAFJq+AR9AWInJRQ3vHg35U/AbAU0Lcij8AcpuKDtt0Lu09BaeJ4vrk+ybk6g6MpuxCD3juLF4bmh+CogkyuJs6gLsbo51Xu+89Hm2u9RnoTwkIe4Txs42XR9g+5TQAv+OZ7l4eiyBSgtspizMUv3JmULL1A6rnOnfQhyssPdpA/9lnLTg6ZqnZiPEER1tMBqNdYH9zWu/U1nrXZolZ2zyKArkE+sdqx3P3ogC38Ui6M2wOe5zQkfr8DobgnQt1zGkaClmxJtrxWLINHn3e3D+tdElz88aXnO30CKh7hvEz9c1rUYBXAH0sA/0AfiZAjyr+03ECQa8oPtOwvvMb2XbBH8lYmWsY6B+pHK+jQHoBBvo5OyhAgQkvUKiB/mAwWHrYoX33AbjAgfyKiHyguWXrw+6/MFVVnXSMpSXfAXQ5AMs5MJkC8YW4Q/+S8rkrxNJHHP34sy1Y0tLS/WevCTcZraqqTjnDUnutIzRvpkRDDANXtLb+fpfTaeXKlYFX/7n9UlU1R7TNchnmEug3l9oieCCGKVe3tHS94qpLqqvmnqeq/+3Yld4USbvYIJfgfb7KmgaaL0UYUPMPKo6V0vhcc2u3WdGsfj/oqkMnH68B63EAR7mu2WuJ1jzW0mMWDXi+QqF3Hzo1MHC7QsIAXlRLPrlu3dZWv/dmOQpQgAIUoAAFJr4AAy4TfwzZAwpQgAIUoAAFKEABClDAW4DfdzgzKEABClCAApNXwCMM+6qIXe13N3K/AfC68gUXquqY7STtFeg3o5gSGgZWNazvHLa5XW158JahHb8VeyGoaYx2pvyueDza7DvQ79p1fSQBa497PQurdFFj28a/JZ8Av+OZ7onxc31taP7n3/g9/+fG7qkbvvv5aAP9pl01i+edKWKZXMxhKe1U2BD8HSqPi8Tuz3fAP5dAf/WZwaNKLXkCgrebdud6OsHQPHDtMJ/uectlDLMtpHHOT2e73ScGuE8ccO+an+5EgpryeUFRyyzU+JdEu1Pmv5/++BmPsQz0xy2Aac6NYwHkdXf++GdpxcJ/hd2/AcCx2bxqylNPFeAO/X5mE8tMNgEG+ifbiLO/FChCgUIN9Btqj53OkyPwVxH8EopeCKaqYiGAY9xB/qHhUqxHidREIlv3uIewEAP94fDc2RjQNgiOSLZXIc9CtMFSfUYhc2zB11pauruT7082q5UrT5ryyksB848R57jGtBfAbwSIL35QxdsgmA9gRprH11Zbzl3XvtXsqD/slfJsDH/b3KcNKhtU7GchcroolgF4R0p7FOdG2rrN4oOUV75C+rnUm2zUkqq5d4nqVY5GxhTaYgHrVOStovhnc2v3f2b6GEyzuMR8ie3ojwXC0ejvXk5zvYQrZ98JyDWO97dLyUB5c/NTw45dLMKPYXaJAhSgAAUoQIGEAAMunAoUoAAFKEABClCAAhSgQLEK8PtOsY4s+0UBClCAAhTILjDa8LOfALdpRWrANXvbMpVIG+gvP+0UqG02ZksEsfWnjdGuy5IbxXns4t9RgoHwox6/Kx6PNvsN9PsJEWcTHY9A/7Jlpx8c2Bczu6ebnIxnoDy1L9lanu39sQ/0x+dsVfAYDOA7UFnu2BndqzHx3fvVks81tXVszGVTwmw9M+/nMvZ+n8ds93XP/bEI9J8bnntkf98Us3DmxMT9h50Q4brnsOeyJhS8XSAfj1+nGLYDf135/PPVxoNmjLx28E/21c/8z+bidzzGMtCftk2KP2upLGlq6fDcfNVPXzKVYaB/tIK8ngKpAgz0c1ZQgAITXqCQA/0AJFwx90aImhDxsF33M8DvAaTdtVP/ZimxlzQ3PznsuCdTRyEG+gdD0b0/AOR9afrptav8pLMKh+e+DTG7GZB35vAgdgpwsAL/lrxGFVesa+u+x11H6rMhX4WqGZMjfd7PLDj5TKSlO+0RXLkE7/NVNtmX6opTTlOxI67TBYa6mumkC6dHddXc81XVHA/peGbl1kjr1hvTua1YdMJBvdNK1yjkDEeZtKcn+PRnMQpQgAIUoAAFJpgAAy4TbMDYXApQgAIUoAAFKEABClDAtwC/7/imYkEKUIACFKBA0QkUW6B/5cKFZfum9jcAqDSDpdBnbJScuTb6m7+aP6eEekVvbWzv8vxdMQP9ue/wXkyB/uTDvrzi1GMtDXwEiosBvDXth0B8535dY5XaH1697rd/H6sPi2IJ9Mefv9D8uwAkN3LcqUBFU7Szx+O5/WpTtOsTQ2MQWrBUoKsFKHWfOuAM+7ufd+cYTPhA/+DJEDaAEke/1pdg4ByvBUmjnX8M9I9WkNdTIFWAgX7OCgpQYMILFHig3/hKuHLOJQC+9cb/ZmUBf9IW6zIrZluwsP8YJ8VOlEhFJLK1x319IQb6TRtNWF1j2ijASR59Thd0nnRWS5ac+haxY99zLeDwmia9Anzl1b0zbz1o+mt3OxdLqMjd61q2Xu2+yPVs9AtkRUz0DxZwHxSnZ5mLL6nqlevaeh7NtDo8XyH9XOp19EPCVXM+BcWXAATc/fMd6K8+8SgdKGkHcEKiDj/BfDN3zTGMlzruuyOgWr62redPE/6Dlh2gAAUoQAEKUMCXAAMuvphYiAIUoAAFKEABClCAAhSYgAL8vjMBB41NpgAFKEABCoyRgDvQD8WrInZ1Q3Tzr/3cwu+O4DWh4KcEcluyzrHY8Ttd+2pD8699Y4f+b8ffV9hi4cKG9s6fmz86Q/ruYLC7vvFos98d+msXz/8xBI5NF4fvSu9vrOafpjYiAhySKP8srNJFjW0b/5a83u94prWvWPivsPs3ADh2kB+viIVwY1vnpqF7jEFfMvV3tItUMtW97MxTj7BKAgstyFJb7WWickzq7v36R7ED1Q2Pb/qLn3HJViaXQH/1mcGjSi15AoK3p/PPdj/3cxKvR3B/U3unyUaN6uXcTd9UJJArGqId99SE5s8WoA3AEVDshaCmMdppdvOPv1J39x+c/x6fX6uf360XdHV19ac8z+XzgqLW/qwWkDL//XTOz3jkY4d+hd5jqURU8CMAU4c+3wSfbYh23jLWJ0Mw0O9nNrAMBXITYKA/Ny+WpgAFClBgAgT642qh0Ekzp1qBlbbg6kTIfcbgX471RQHWQ+Vbhxz2rg319fWx6uqTZ+lA/C+J85Lkoriuua37TvcQFGqg37Szqip4iGX3XwvRKwEck9jxfA+ALltwRUtLt+exTpPQSqqq5sy2FB8zayEAvCVh1QvgaQj+p29gyg+i0a4XjeuSijmrZPAv4MnXUwhIKBLZ+oJzfriejaFQ+sqVKwOv7Pr9Ioh+VIHFAjk8cd0eBbZZirt67Vh9NLptd7ZHPpfgfb7Kutoo4YrZC1XwWRncLd88Z2YF8t8V+Pa61u6vZOvTwoULyw4u292gMrgjgyhaX903s27jxo37Ml0bDs8+GjH5GYD/A2Cn2vKhde1bV2e7H9+nAAUoQAEKUKB4BBhwKZ6xZE8oQAEKUIACFKAABShAgeEC/L7DGUEBClCAAhSYvALxnbGn9D8Kif8uO/5SkfOb2jse9qPiNwBeU77gPFGNh+oHb4JIWV/pOfVZfk/rpw3uMitC8463YT0O4KjEzX7aGO26bMWiRTPt0t41AJIns7eW9ZbWpWvDeLTZd6A/FLwJkC86/H7SuL7z8lx8asrnrxAbjzgC6E9Y/VOXr96w4bVkPX7HM919U+2xI2DLol883rFj6B7uvgB3N0Y7UzY5zKVvzrL5DPS722R27xc7cLMAq1wbEz5adsTei+rrt/WNtB/J6/wEyJNlPQLutlo4t6m9M6dsw1gsIPHqt8f8iI/9sEU4wFOlU/pCj7gyMq7d/ePP7t6p/e8YWggweMPrGqOdKdkr84ZHQP2fKvaSpvbNXX7HKByeO2NK35QmAIszfV6OdaDfhPmnH7Hvw/X12/rrQvNvVMV/Op7jXlGc27C+c63ffvgpx0C/HyWWoUBuAgz05+bF0hSgAAUoQAEKFLlAdcUpp6nYESR3HRDcEGnpvqPIu83uUYACFKAABSgwBgIMuIwBIqugAAUoQAEKUIACFKAABQpSgN93CnJY2CgKUIACFKDAuAm4grJm48KvNkW7PuGnAX4D4HWhef9H1WqG4GBTr0KfsVFy5trob/7q5z65lAkGg6VHHST3AbjAea+A6GFQu/WN3fsPMz8XxQ0N6zvT/q54PNrsN9DvJ4yfzag2NP/zb9B/bqicImVRgN/xTHev5aEFSwW6WoDSeBnF5v5ppUuamze+lLymrnzBhar6gKOOlIUF2fqS6f3xDPQn21EbWnARoD8e2jndbBIIVDRFO3tG0xdzbS6BflN+tGH8ZctOPziwL/YYgIWJMRzRogCvfqcsIFJstkoCy+2B2PchWJG4xnOBR11oXq0N6+HE3Ir7WoIT1MaDiXD7LohV2di+aYvXvVPC+K7TO/yM09lnLTg6Zqk5geLoRHnPRQFjGuhXaSuTPWfXJzbtPCf07kMHUPKoc1EBMLanQsTnkeu0DWQ40cC9+MnviQ4pC1ByXFDmZ8xYhgKFJMBAfyGNBttCAQpQgAIUoMABFwhXzr0F0M8kGrJLbLuyuf1Jzy90B7yxbAAFKEABClCAAgUlwIBLQQ0HG0MBClCAAhSgAAUoQAEKjKEAv++MISarogAFKEABCkxAgbrF8y9T4B7Hjs8dJRgIPxr93cvZuuM3AH5ueO6R/X1TogBOjNdpwrTAqob1nfdmu8dI3h/Wp0RwFzaOUcHXE/VlDP+aMuPRZr+B/mUVwXcEbGl3BIl3A7qsMdr1hB+fRAjYbHy3IFleIFc0RDvucV7vdzzT3FPqFs+/WwUf2v++xk9HiI944lUTmj/btat6Tn3J1t/RBPprFgevE8jHk/eIL25Z3/XtbPdMCcGPYTA510D/aJ5n08/aUPAMQMxu7zMT/X7egn3W6ujmp7M5+HnfGXZX4BURvQYqt8XndoaQ/bLQ6W+1MPBLgRyXuM91AE4GcFXiz1kXhtSWB2+BSjIvYi576PnX9JKurq5+P21PsfVYsJIwHH6iBvTmxmjXl/zcw084vqZqwdulX9dB8HZHnWN2KkS8Dwz0+xkulqFATgIM9OfExcIUoAAFKEABChSzQHX1iUfpQIn5R44T4v0URF7bM/OcjXk4xrGYHdk3ClCAAhSgwGQVYMBlso48+00BClCAAhSgAAUoQIHiF+D3neIfY/aQAhSgAAUokEnAHRZXoN+CfV5DdHNjNrna8tNOce56Hw/oWgg3tnVucl2bGvZW/KpEBmr8LBwwdZmAvf361Km/eLxjR7Z2ucO/onjYFhwkwJL4tYpIWV/pOfWZf1ec9zb7DfS7Tx0Y7L/+tOyIfe+vr9/Wl82jNrTgUoX+aGjnfGBHzNLytW1df3JemxLiVeyFoKYx2mkWY2R8La887d+sAbsdgrckC3otGojv0j61vwFA5f4K/ffFXGN2Srem9fY+Etn6grtRown014bmX/vGCQ77A/yK1c/v1gt8BL6lZnHwZyJyYbI9KnJ+U3vHw9ncsr2fa6Df63k249AY7fhptnutXHnSlH07y34IyKWOsjmF3rPdw71gQIDHVBE2C4qynNwhtaHgvY62mTlZBuD0wUc6+8ki7nubzytYsrypreNX2dodXxSjJU1v5EzeM1RW9NbG9q4b3deO5Q796Xa7TzkVwiyGEHy2Idp5i3MBTbZ+pXufgf6RyvE6CqQXYKCfs4MCFKAABShAAQokBMJVcz4NxZcBWABsUV3V3NaTlx0fiE4BClCAAhSgQPEJMOBSfGPKHlGAAhSgAAUoQAEKUIACgwL8vsOZQAEKUIACFJj0Al47q/9R7EB1w+Ob/pJOJ7Hr+6MAFifLZAj0wyO8bkK490w/Yt+Hs4XS68467W1qxZoVcqQl+EBDe6cJSg/t+u7RRnefBqCwkqcQeAXNvfqZ7zb7DfSbtnnsnN4LyOWN0Y4HMs3gpB0g7xwqp/hK4/rOT7sNPUK85pL1JRg4J9PCCxME37uz7HsCWeVoi+eiAfN+XfmCC23V/xlaYJBDGLl28WkLIXYDFHtE7Isaopt/7ez/qAL9FfNPUxsRAQ4xdfoNfFefGTyqNBA/QWFwc0HFqyJ2tbttI/mkqQ3Nv8uxC72pPOtu76k70WvW53lwji24CNAfA5iaaOtuVV3RtL7L9G1MXtXVC2eVvt5vdpef51FhxsUDdeXzz1cbDyae46Fn2ixCUsiKNdGOxzI10nthTPb5bbaLrAvNv1EV/zl0koni73aJVb6mddMf3Pccj0C/aVPt4vm3QfBJ5+ev3wUK2QaTgf5sQnyfArkLMNCfuxmvoAAFKEABClCgyARWrlwZeHXXUx9UkW8kv3gqsK00FqtcE932v0XWXXaHAhSgAAUoQIE8CTDgkidYVksBClCAAhSgAAUoQAEKHHABft854EPABlCAAhSgAAUOuMCKynlz7YHAOogeOdQYxVZb9b1rHu/qdjewtip4DAbkJ84wvymTKdDvFUCFwlYLD/QG9OqWlq5XPCCkriK4RGPyXxAck3h/j23J8jVtHY9ngqsLzau1YT3s2JU+WTxt0Nzr/u7Q7Fi2OZdAv/GrWRy8U0SucbSzVyA3TTviuDvq6+tj7vbXheb9H1XrAYedKbI9YMsSr5MO0gT6zTXrUaLva2zpes59j6qq4CFTY3KX2LhoKOwcL5Q+eD64E/x0sxDhHEd9MQVum95b+mWvkxPM7/337vzzewH5ZjJwD2CHHbCqnKHq0QT6PduleE4C+sGGtq51XotI4v3vx/edu/MD6CjBQNjv6ROZ5nFNKPgpgdzmeC6znmyxPLTgzaJ2q4ic5LjuOa8FEOZ9Y/v6zmeuV+iXHGF+8zz/9/++plf7OKEgp8+w1EUKg5dnW2jjPn0gedMsO/sPa1uaz7rNWiorm1o6/uzuSOJEia9AcY0jzG9D9D8ao137x8Vx4TgF+uG1qArwt3gj24Ax0J9NiO9TIHcBBvpzN+MVFKAABShAAQpMcIGFCxeWzZy+53oL+k5b5WARNTtCHOboli2KK5vbun80wbvK5lOAAhSgAAUoMI4CDLiMIzZvRQEKUIACFKAABShAAQqMqwC/74wrN29GAQpQgAIUKFiB2lDw01D58vBQNmJQbIFIRKFbBHIKoGcAWAgg4O5MlkB/mgBqvJZeUTRBpMGGvm5+IGa3c8UlAI53BmlF8NmGaOctWXboR4adwDPuAu7uk3dodmzanGOgP5PfP1RwHxSbBu3kTVB9P4DZrvHcBbXqGtdv2ug1ETME+uNjBCAC6BqFvAxIiaiWA7gAgoOH1afIGjr3PDnAVKJ49Y12P6RidrzXgXi9gtNEsRLAWx338TyhYDSBflN3msC3DeBpFV39xmbtXaacBZmmiiWA1rr67+vkBL8fBMtDC5YKdLVzYYqqbhOxVgt0t0KOs4Gb10Q7hm1mOHSSgTMroTD96IHIDxX6D4etec7e5GpT1pMZ/PbBXc61037y7ect2Getjm5+Ol298R32Z8pDEKxwzbfVz+/WC/wuPPA4icBUZxbE/BLQB7LN72wni4xXoD/dfM3WPj/jxkC/HyWWoUBuAgz05+bF0hSgAAUoQAEKFIHAikUnHNQ7rdT8I4L5h6SUlwD3HDwrlvXYxiKgYBcoQAEKUIACFBhDAQZcxhCTVVGAAhSgAAUoQAEKUIACBSXA7zsFNRxsDAUoQAEKUOCACcR3J39hxu2AXusKgadvkwmQi8neY4EplC3Qb8qYgHw/Su4R4OycOhsPI8udZUfu+UR9/bY+P9fWlgdvgcpnhsoqbLFwYUN758/9XJ8sk6825xroN+05t/K0w/oH9EGIVuTSB6i8IAH7soa2rki661JCvIq9EJhd+d/l+16KP6vg7KZoZ0+2a84+a8HRMdFHIZiXrazrfbMA5DMN6zu/4V7YMdpAv7nP8vLg6ZZtrR52YoW/BsbeWIRwU2O06//PtuDEX3WAuz8e1z0Lq3RRY9vGv7nfqw0Fz4BaPx9BP9ZbpbFLVq/77d/9tjOXcitC8463YZkTNo5yPJuRsr7Sc7xOZ3DWXRdasEqhwzZvzLazv0fbpG7x/P+rgv8CMMN3281nkOj9Zdh3VX102+60z1EoeBMgX9z/fvrTKtx11JQvOE9Uhz6fVHB/U3unWXCR9pWyQMGcfAL9WNP6rm/77purIAP9I5XjdRRIL8BAP2cHBShAAQpQgAKTTiBDoN+sNr+/Lxa7Kprhy9WkA2OHKUABClCAAhTwJcCAiy8mFqIABShAAQpQgAIUoAAFJqAAv+9MwEFjkylAAQpQgAJ5Eli5cmXg9Z1/uVKBr2UJuprdrP+rDHs/sVemf18UF5sm+Qn0m3LmPvte/MulsHEHBLN8dOcfgPx7Y7TjvlyC0vFAM2QtgJmJe2zvj2l58y+7nvdxz2FF8tHmkQT6434LF5a9PrX/BgXMYoXMgeTBEPIalOAjjS1dJpyf9uUO8cbHE1qrImeJ4sas9wLWo0Tfl+0+zgbk1JfBC7dD5CON7R2tXh0Zi0C/qbe2KngMBvAdqCz3ucDlT2LpNQ1tXetymaN+5mGWBQZpA/0j6MceAW6d1lv69WzBej/tTlfGjPm+Kf1mIUfYUea6xmjnndnq9VgMsFOBCj8LSNx1Lz8rOMeyxCwOCGa7LxQvwcL1ZYe/7af19fXm8y/9czTOgX5zcsGbD5K7BPiAo1EZT+PI1l8G+rMJ8X0K5C7AQH/uZryCAhSgAAUoQIEJLrBw4cKyg8p2fxMSP3Lv0MTRf7+Fyn9E2ra2j/WX5wnOxeZTgAIUoAAFKOBTgAEXn1AsRgEKUIACFKAABShAAQpMOAF+35lwQ8YGU4ACFKAABfIuUFUVPGTaAK5WxWUicgKAAAATYn1GBavVsu5e07rpD6YhtYvn/xiC95n/7zfQn+yAORVg74szasXWyyE4HYoj4uHpeAgdO6H4jVry4+mH72n0uyu/E8cd7hbF9xvWd141mt8Zj2WbRxroH/ILnTRzn85YCdHLAZyS+P24ebsXwA4IHrEl9p01bb991s+k8Qz0Wwg3tnVuqgsFDwcsszv6hQBOcoT7XwSw3rbkWzMOO25DtrBzunasHN6XkwEcnihr5t1fobLBDuB72e4xVoH+ZDuXV5x6rGWXXCXQIvhZ1wAAIABJREFUGgXe7uh3Tu3y45+pjBkb1f5PicZzEG9OlH0ZQKsO9H6w6Ynuf2a6PtkPQOsAHA9gqqOOP0LlrjLZU59p5/nR9sF5fW1o/rUAkjvI74JYlY3tm7Zku4fHYoAnrP6py1dv2PBatmvTvC/LzwrODgSsq1XVLDA4LvF5Z4qbub1FRb6by2dQ7TgH+k1DzSkiAyh5FMBiRz+7BLq0Idpl+pHTi4H+nLhYmAK+BBjo98XEQhSgAAUoQAEKUIACFKAABShAAQpQILMAAy6cIRSgAAUoQAEKUIACFKBAsQrw+06xjiz7RQEKUIACFKAABXITyBToz60mlqYABShAAQpQwCnAQD/nAwUoQAEKUIACFKAABShAAQpQgAIUGAMBBlzGAJFVUIACFKAABShAAQpQgAIFKcDvOwU5LGwUBShAAQpQgAIUGHcBBvrHnZw3pAAFKECBSSLAQP8kGWh2kwIUoAAFKEABClCAAhSgAAUoQIH8CjDgkl9f1k4BClCAAhSgAAUoQAEKHDgBft85cPa8MwUoQAEKUIACFCgkAQb6C2k02BYKUIACFCgmAQb6i2k02RcKUIACFKAABShAAQpQgAIUoAAFDpgAAy4HjJ43pgAFKEABClCAAhSgAAXyLMDvO3kGZvUUoAAFKEABClBggggw0D9BBorNpAAFKECBCSfAQP+EGzI2mAIUoAAFKEABClCAAhSgAAUoQIFCFGDApRBHhW2iAAUoQAEKUIACFKAABcZCgN93xkKRdVCAAhSgAAUoQIGJL8BA/8QfQ/aAAhSgAAUKU4CB/sIcF7aKAhSgAAUoQAEKUIACFKAABShAgQkmwIDLBBswNpcCFKAABShAAQpQgAIU8C3A7zu+qViQAhSgAAUoQAEKFLUAA/1FPbzsHAUoQAEKHEABBvoPID5vTQEKUIACFKAABShAAQpQgAIUoEDxCDDgUjxjyZ5QgAIUoAAFKEABClCAAsMF+H2HM4ICFKAABShAAQpQwAgw0M95QAEKUIACFMiPAAP9+XFlrRSgAAUoQAEKUIACFKAABShAAQpMMgEGXCbZgLO7FKAABShAAQpQgAIUmEQC/L4ziQabXaUABShAAQpQgAIZBBjo5/SgAAUoQAEK5EeAgf78uLJWClCAAhSgAAUoQAEKUIACFKAABSaZAAMuk2zA2V0KUIACFKAABShAAQpMIgF+35lEg82uUoACFKAABShAgQwCDPRzelCAAhSgAAXyI8BAf35cWSsFKEABClCAAhSgAAUoQAEKUIACk0yAAZdJNuDsLgUoQAEKUIACFKAABSaRAL/vTKLBZlcpQAEKUIACFKAABShAAQpQgAIUGHcBBvrHnZw3pAAFKEABClCAAhSgAAUoQAEKUKAYBRhwKcZRZZ8oQAEKUIACFKAABShAASPA7zucBxSgAAUoQAEKUIACFKAABShAAQpQIH8CDPTnz5Y1U4ACFChYgeqKU05TsSMADjGNVMizMZVFbW1b/lawjWbDKEABClCAAhSgAAUoUOACDLgU+ACxeRSgAAUoQAEKUIACFKDAiAX4fWfEdLyQAhSgAAUoQAEKUIACFKAABShAAQpkFWCgPysRC1CAAhQoPgEG+otvTNkjClCAAhSgAAUoQIEDL8CAy4EfA7aAAhSgAAUoQAEKUIACFMiPAL/v5MeVtVKAAhSgAAUoQAEKUIACFKAABShAASPAQP8kmgfuAC+AV0StcHPblk2TiIFdpQAFADDQz2lAAQpQgAIUoAAFKECBsRdgwGXsTVkjBShAAQpQgAIUoAAFKFAYAvy+UxjjwFZQgAIUoAAFKEABClCAAhSgAAUoUJwCDPQX57h69oqB/kk02OwqBbIIMNDPKUIBClCAAhSgAAUoQIGxF2DAZexNWSMFKEABClCAAhSgAAUoUBgC/L5TGOPAVlCAAhSgAAUoQAEKUIACFKAABShQnAIM9BfnuHr2ioH+STTY7CoFsggw0O8NVFFxyr8GRDcI9NhECZ5k4vNpqq6ac58qLh4qLrg50tL9JZ+XsxgFKEABClCAAhQoCgEGXIpiGNkJClCAAhSgAAUoQAEKUMBDgN93OC0oQAEKUIACFKAABShAAQpQgAIUoED+BBjoz59twdXMQH/BDQkbRIEDJsBAvzc9A/0jn5IM9I/cjldSgAIUoAAFKFA8Agy4FM9YsicUoAAFKEABClCAAhSgwHABft/hjKAABShAAQpQgAIUoAAFKEABClCAAvkTYKA/f7YFVzMD/QU3JGwQBQ6YAAP93vQM9I98SjLQP3I7XkkBClCAAhSgQPEIMOBSPGPJnlCAAhSgAAUoQAEKUIACwwX4fYczggIUoAAFKEABClCAAhSgAAUoQAEK5E+Agf782RZczQz0F9yQsEEUOGACDPR70zPQP/IpyUD/yO14JQUoQAEKUIACxSPAgEvxjCV7QgEKUIACFKAABShAAQoMF+D3Hc4IClCAAhSgAAUoQAEKUIACFKAABSiQPwEG+vNnW3A1M9BfcEPCBlHggAkw0O9Nz0D/yKckA/0jt+OVFKAABShAAQoUjwADLsUzluwJBShAAQpQgAIUoAAFKDBcgN93OCMoQAEKUIACFKAABShAAQpQgAIUoED+BBjoz59twdXMQH/BDQkbRIEDJsBAvzc9A/0jn5IM9I/cjldSgAIUoAAFKFA8Agy4FM9YsicUoAAFKEABClCAAhSgwHABft/hjKAABShAAQpQYKQCtRUL/xV2/wYAxybqeBZW6aLGto1/G2mdvI4C6QTqQsHDFbgSkPcCOB7A1ETZF1Xwqab2zh9Sb/wFakPBmwD5YvLOKri/qb3zkvFvCe9IAQpQoHAFGOgv3LEZ85blEuh3h1oV8mxMZVFb25a/LVy4sOyg6XvOFtUrVRAEcGiisS+Lokss/e5B/2I31tdv63N3YlnlySfFYP27QioF+lYAAQAxhfxVoK224BstLd09ADQTQLhqzk1QDP1H3hI9/7GWnocBSHXFKQtU7A8DCAN4CwALQC+ApyH4n76BKT+IRrtezAbsNhDoE1Nf71++esP23eGK2QtV8FmBnAFgBoA9EP1opKUn7V/6Vq48acpr/7RqFXK5rfoegRyeaEMMwDNQjdiW3JWt/9WVc5cqdDWA0sT1m6XEXtLc/ORL2fpk3nfbvWH0/Uhr91WZzEOhk2ZOtQIrbcHVApyU6LOp7mUotgjw4147Vh+Nbtvtpw3OMqFQ8PApVu8qFbnQVffgmCkaSjBw95q2p57Nte5cy7va8k7H3N6jwDZRfbDPnnqPn/njde+kowKXQ3CKo/4x6+vyihOPHZDARwBZCeCYofkv2AHVRwY08E3zHI820J/POZHLuI12/iytmn2erfLzXO4Jwc2Rlu4vOa9J95lUVRU8xLL7r4XolYnxMJf9ui825ezkPEp5Jj3q92rfikUnHNQ7rXSNDn4Omdcrola4uW3LJj/9ic8VlFwFQQ2At+fyXHssfMh6S8dn6GvJwuPR99GMTabnOB+fh1kRWYACFKAABShAgYIXYMCl4IeIDaQABShAAQpQgAIUoAAFRijA7zsjhONlFKAABShAAQqgSAL9Ulcxr1ztwMUK+2UpwbcbW7qe4/AWlIDUhOa/X4BvOvIPrgbqzY3RrmF5j4LqQRE3hoH+Ih5cdo0CFBgzAQb6x4yy8CsabaC/JIYzYpbOgeAeAEdm6fF2BOSCSGSrCeejsvJdhwVQ+gMAKxIB43SX2wDu74vFrsoUDncHNEVxXcyKrbbswE8gWJylbXsE+rmDZ534jfr6ehOm93x5BFb/XKIDFQNSegOg17r7YdrQ3NZ9p7uylStXBl795/ZLVfUOALN8zJQuW3BFS0t3t1fZ6uqTZ+mAtQ7AvMT7ey3RmsdaeqLZ6vYIAPcDel6ktafR61qzCOHll0o+LtAb0/9ld+hKs6Dgo5HW7vuyLcgwV5hAeGlJye2i+sHEwo5MzTfzYnUM/Ve2tv5+V7Z+5vp+jm3ZA5VbX9s34+sbN27c5+de8UUwZXtugOhnfDjagKyxZeAjLS3bfH/5y6EPvVD5om3JekttM+6HmD44F+1k6lM+54Qfy2SZHPprLkk7f/IV6BfFp1XRAgtmoZFZWOF8PYWAhCKRrS+YH45HqN158yVLTn2L2LHvAbo8y+exuewlEbn+4H854afOz8uJHOjPZWycboUy93N5TliWAhSgAAUoQIHxF2DAZfzNeUcKUIACFKAABShAAQpQYHwE+H1nfJx5FwpQgAIUoEAxChRDoL9u8fxlKngkudu7qm5TsSrXRDv+txjHbCL2qa58wTWq+q1MGSQRuaihvePBidi/id5mBvon+giy/RSgwHgIMNA/HsoFco/RBPoB7BBgtQJmJ3ezq76f1/MIiNklf4/GtDGx+7qf6yDAPQfPin3Ya5d/U0FKoF9Qrxo/LcDsMu3nZULTPzpk1sA16e7hEVjdoSJRUb3UKwTrOCVg6P4mdDwlELgbwMU+grPOdu8B9P+LtMZ3/E85rSBcOfcWIB4OH3yJfDXSsvUT2TpeXX7yKWpZrQAOS5QdFix2Xh8KvfvQKYGYWbxxdrZ6He8b1zsPmTXwiXSupuxgoHigHsB7cqjbUPwRAas6Etn6l9yuS186HJ59NGLyqGOBhN+qf9EXC6yKRn/3cqYL4n2NDdznY6GJu5oXVPWydW09kWwNSoyV8azKVnbofcXvIfGg+XTzMz+B/nzOCd/tHuP5k69Av4rcK6pmcZE7zA/3TvXjGegPl88JpllkkGkIUp7riRzoz2VskiiFMvdzeU5YlgIUoAAFKECBAyPAgMuBceddKUABClCAAhSgAAUoQIH8C/D7Tv6NeQcKUIACFKBAsQoUQ6A/JYwM9CtkxZpox2PFOm4TqV8rKufNtQcC6yC6f4NajW/+2AORNYD9LGAFVWJ3N7Vv7ppIfSuWtjLQXywjyX5QgAL5FGCgP5+6BVb3KAP9zt7EBLpR1XoMgj8p8KY3/lwNoCK5EtVRuA3ANEdwuxdAm0KaBfgHVE+BwIT+T3EtFLBFdVVzW8+9XowpAdjhhV5VxWMWtN0W7IbI6aJYBuAdrrpsCP4j0tJ9m9c9cg2sugP9ZjfnV18KfE+BVa76XwXwkELbBdaAqH2oLXKRAGe6DHoBvTzS2vOAu31VVaecYam9FsDMxHubpcRe0tz8pNklP+0rXDXneii+PlQgzUKAeHjVij3qCqHH/6KrkB/Gx868VE+D4BIAb3Lc1IboxyItPd/2aohxeeWlgOnTOcOuSanbPgEil6WMm2J9nx04J1uQ3s/jl6af5tI/QfVeiLV9sJ/2CSrWFQI91llvtoUnGer/BxT3QWRTvPrBZ+j9b8yL2a6FH7ssoO6x1u6N6fqTYZ55PWtmR3b3PQa7CHk2prKorW3L37zulc854WeskmXGev6Y0xPKyvYOnZxRovabYcEs8Hhr4p6viugl/Xbgd8k2zOx9/dXVG7a/5mx3ls+kYV08UIH+cHju2xCzmwF5Z+ZnL/5cX+46UcSGymcjbVtvMdPFnDyyZ+eTR7xulQ4t8CoR+zvOBUACfKVfLbP6Pf6aOtXqW7v2ty86FymNx2KG0YyNaXehzP1cnhOWpQAFKEABClDgwAkw4HLg7HlnClCAAhSgAAUoQAEKUCC/Avy+k19f1k4BClCAAhSYKAIjCeUWSaD/Kqh8BwIrMVY7Fahoinb2TJSxK+Z21pYHb4HK/o1RgV025L1ccFE4oz6Sz47CaT1bQgEKUGB8BBjoHx/ngrjLGAX6f2VL7OKWlm3PuTtVWfmuwwIoNccSmWB/6kux3rZi7/O6tqrqlFMttR9y7rAvitZX982s27hx4z53ZWkCmjGI3vbanoO+7L7GhE9feWn7ewH9JoBDHPW9YEGXPNbas9V9jwyBfhO0/29b5GstLd1mp/iUHfRNXeGq2ddB5RuOgLatgu/u3jPzk159qqqaM8dS/A+AuY627FJLl65b19PpbN+KRScc1DutdI1Czkj8fK8lWvNYS0803WQzweWDZux+FBpfQGFeu22xlrW0bHnCdY1UV865WYEvOH7+ioh8oLll68Pu/pp6Z87Y/RVRXOPo699jsMpbW7f8IWXsKmfXAmLqKU28Z4LnH4i0dt/nrjs+brueuh4iXxq2WERwQ6Sl+45RPlgSrpx9JyCm3clX2n4mgvM3KXCjY+FFv4i+t7mlx+s4Lq/6e6F60yGHnXhHfX19zO2+pGL2EhH5L9eu7tsR0CWRSM8Or/5WV82+UFXMvEl6mhmZ4VnznGfZAv15nRO5jGM4z/PH47l/RdQKN7dtiS++SPdKFxpXYJtAPvfa3hlNXs/94GfFnJug+OJQ3YKbIy3dZs5nfHl8DqRta/z5n77bPHdLHZU+ZxYTtbRs/bX7RmlOF8loUV015z7V+Gkkgy8f/RiPvo9mbEwv8vl5mG2M+T4FKEABClCAAhNPgAGXiTdmbDEFKEABClCAAhSgAAUo4E+A33f8ObEUBShAAQpQoNgFRhLKLYZA/zmhdx/ar4Hvicj5UOyBpTc3tneZjS49M0PFPg8KqX/h8NwZU/qmNAFYnGyXKG5oWN852lxRIXVzwrdlJJ8dE77T7AAFKECBHAUY6M8RbCIXH4NA/6/6YoGaTDujL6848dgBq6QFiuNdVlmvDVfMWQbBI0PBbcVOlEhFJLI1ZTWrR0Bz2O7R6cYpXDnH7Apvdv1P7mxv8pq3Rlq3mpD2sFeaQP8ugZzb3Lr1l5nmwrKK2e+IibQDODpRzhbgCwfPeteXPYLcQ1WFw7OPRkzMXzLnOOp/9JBZsYvq67f1Oe+Zstt+mn4krwmH587GgLZBcIT5mQId/bFA2D2eHvMk7UkBybq9d033dl1SNfcuUb1qqC+KOyJt3f+e4UuOCdTepsAnh/7iDX1i6uv9y927pOfyfI6kn17h3nQLTzxOUUi7cMHZ7uqKufNUdI3z1AOz03lza/en3UZm5/DSQCwiwAKHZ9YTDLx2as+0Q/9IrHKZE7mMW77nz9gG+vUnr+096Kp0Qf6hZ3McAv0eCz98nf7wykuBHwK41DFG34+0dpvnN+UfJSZWoN/f2BTS3M/lOWFZClCAAhSgAAUOnAADLgfOnnemAAUoQAEKUIACFKAABfIrwO87+fVl7RSgAAUoQIGJIjCSUG4xBPonyvhMxnZ6zK9/qthLmto3d01Gj0Lt80g+Owq1L2wXBShAgXwJMNCfL9kCrHeUgf5+QM+LtPY0ZutauGru7VD9uKOcr2urq0+epQPWOgDzEtfaasu569q3rnbf0x3oV6Dp0Fmx89yhd4+2eu2a/hQCEopEtr7gLO8R7LVFcWVzW/ePshvMuR6KrzvKZV3QkCxbXXlyucIyfU4uOvDcSb+6/ORT1LJaARxmrk0X0B+qt2LOtSowq4MHX967Z0u4cs7dAD7kaHvaAK/TwSPAvllK7CXNzU++lCzncUoALNHzH2vpMTuHp32lLkaQZ2Mqi9ratvwt21ikez8lGA79ya6Xp17Z1dXVn6nO5aGT3twfCLQKcFKinNeu5V6OPz1kVuz9PuYoqivmXKGCHzhOPNgRUC1f29bzJ2fbqivnLlWomSvJ3fl97SZv6ghXzl4CyKMApg/On7SmeZ0TuYzfeMyfMQz0d/XFpiyNRrtezNbHfO9S7+XmZ/d80+6llbPn2hDzuXxkoh/PBGJy5tro1r+6+zWBAv1+x6Zg5n62OcT3KUABClCAAhQoHAEGXApnLNgSClCAAhSgAAUoQAEKUGBsBfh9Z2w9WRsFKEABClBgogqMJJTLQP9EHe2J0W7OrwkyTqHgTYB8MdlaFdzf1N55ycRoPVtJAQpQYHwEGOgfH+eCuMsoA/2+g8KJnaAfcHQ6JdidBkSWVMz5mQguTL6fLuztDsCK4P7mlm5f/5F3B+EB7LVEax5r6Yk62+UR7N2BgC6KRHp2ZBpQj13TbVFd1dzWY04GyPoKBoOlhx3adx+AC/YXTt3t3iOk6xn8N3WYOg//l76HVLEiUecuse3K5vYntzgbtCw0962xgJrTB45L/Nz3uK9YdMJBvdNK1yjkjMS1/4SNJZH2bueK15QxhuCGSEt3xmOuTF9nTtuzRKzB8DmAgRj62ltbf78rK6hHAY/FI55zIF3d7kUrqrhiXVv3PcnyHic0pB0br3v4nUMei2ce2vXylEuyLUow93R/HqQL9I/DnMhlCPM+f8Ys0C/yhUjL1s/76Vy+A/3VoZOP14D1OICjEu15XmL2Wc3RJ5/O1j6Pz460z8qECfT7HJsCm/vZhorvU4ACFKAABShQIAIMuBTIQLAZFKAABShAAQpQgAIUoMCYC/D7zpiTskIKUIACFKDAhBRgoH9CDltRN5qB/okxvCP57JgYPWMrKUABCoydAAP9Y2dZ8DWNV6B/adXs82yVnydBBPrE1Nf7l6/esP21bEjuQGg+Av3h8NwZGNAmCBYPtVFxXXNb953O9rmDvRl2MB/WrXD5nCAsmB2t/yXxhu/wbLKiJRVzVolg/0kAivUokZpIZOse582qK2ZfpiImSG4N/jw1+G9+6g70iqL11X0z6zZu3LhvWH2pO75vDEzZt3Tt2qdfzTZ25n33rvde45cSXgaes0UuamnZ+ms/9xiLMh5j5HlKQ7p7uee4e7fzJeVzV4iljzh22Pe7qGXolqlhff1JpLXn8mQBr13X3QsLMln5DfR7nAIw5nMilzHN9/wZu0A/bo60dH/JT9/yHehPmY+CyGt7Zp7jfv7TtdXdvnSfyxMn0O9vbApt7vuZSyxDAQpQgAIUoMCBF2DA5cCPAVtAAQpQgAIUoAAFKEABCuRHgN938uPKWilAAQpQgAITTWAkoVwGrifaKE+s9nJ+TYzxGslnx8ToGVtJAQpQYOwEGOgfO8uCr4mB/v1D5A6eQ+SrkZatn3AO4kgD/Slh7zRh/EwTxh04T7t7esXsd8RE2gEcbepToKM/FghHo7972Vm/e4GAeCxgMOWrK+Zcq4JvO679FSDOP2ec56p6rvOEBXfQ3VwcDs8+GjExCx5OcFQWA9AO6Ddf23tQq9+g8UgfOo9Afk4B52z3TQ2dDw/jZ7vevO8OYbsXxoTDc49ETM2pEicm6nvVFqn2uzDCd6B/HOaEH49kmXzPn2IM9Lvno4rcva5l69W5uPspW3SB/gKb+37GgGUoQAEKUIACFDjwAgy4HPgxYAsoQAEKUIACFKAABShAgfwI8PtOflxZKwUoQAEKUKCQBVYsWnSQXdq7BsAZObTzWVilixrbNv4teU2mwPXKlSsDe3Y+s8QCPgbo6QAOTVxnci9/VOh3pvdOebDetWGln/asXHnSlL0vzqgV1WsABB11m800twnkQcC+pyHa9WK2+mor5p+mNiICHJIo+4TVP3X56g0bUjY3TQ0uy/lN7R0PV1UFDykbkGtt6JWickyinl+L6Nl+2uBuo7tNKri/qb3zElPOmIvdv0qBiwEcD2AqFDYEf4ciYqt+Y83jXT2DUaP0L485MDS+Z1eeflIsNnAjIDUJ214IvtXY3vnJDFXK8rOCsy2Rj0EQhuItkPgmpiY39IyIRGIx+65MbRureenRxlG3LcOcT86X3TUVCxaKjc8Cap6rGQD2qOCjTe2dPzTXF6J5uvGMP7+7nllk2fpRAJWZnl8G+rN9yvB9ClCAAgAD/ZNoFjDQv3+w3QFXEdzf3NId/0tt8jXSQH91xZxPqeC2ZD1edWebdjmEiiVcOefeN77EXJqoc7ct1rKWli1PJO8RDAZLDzu07z4AFyR+lvbEgHDV3M9D9XPZ2uf7ffHeCbu6cu6ZivgO9od51GUD8S8Qj0P0/nwE/N0LF0YyRpkMwpWzfwzI+4bKpHHIVEe2wL3HHNmBgC6KRHp2+BmfbPUn6xivOeGnzcky+Zw/OTx7w5o80l32TSUjvXbFohMO6p1WukYhyX88eUXUCje3bdnkbFzqAiZ/O9TnMiambLEF+gtx7uc6JixPAQpQgAIUoMD4CzDgMv7mvCMFKEABClCAAhSgAAUoMD4C/L4zPs68CwUoQAEKUKCQBMYqOJ0u0G8P9M2yLPlRImyfqevbFbigKdppAuh+XlIbWnAJVL/1RsB8VpYLTJj6lumH7/1qff22vnRlRxXoh34aoi1iWw9DkAzyJ2/1VOmUvtAjka0v+OmYs0xKmxSR/mmlF5f09t8gwKcBBNLWORjuX10asK58pHXTrnTlPObAP21Y4YDaZ6rg1vhCgeGvuxujnZ4bDNacNe9EsSyTcTKLK9K/4m3TNVap/eHV6377d3fBsZqXznrHqm3JOlPmvOLPdiBWYcVKbgD02sQiBmcTrmuMdt5pflCI5l6DlYPZc7Dk/VB7ISBfTNblXICS69xneQpQgALFKsBAf7GOrEe/GOjfj1JdNftCVXkg+ZOxDPT7WSyQbdrlEioOV86uBeRhAKXxel3h8WWuXfwBPLTr5SmXdHV19bvbkRLIzdbQbO9nCLJXVZ10jKUl3wF0ORBfbZvuNbh7v+rnIm09G7OtDs7WJPP+WIxRpvuMJNicMhYVp5ymYkeQWN3tPqVhpAtOkvfxG+gfzznhZ+ySZfI1f3J59pztHWko32s+ep1s4WXjN9A/FvPRz9iM5D4jdfPb99H4Furc9zMWLEMBClCAAhSgwIETYMDlwNnzzhSgAAUoQAEKUIACFKBAfgX4fSe/vqydAhSgAAUoUIgCYxWc9gz0A7cr8GXHjvdZCPSPYgeqGx7f9JdMBc2u/PtemHF7mtB02ksV+EUpBlY9Gv2dORkg5TWaQD8E98LGYo8wv7lP2p3+s80Jj0D/VhH8XYGl2a5Nvq+q2ywN1KZzdc8BBV4R4H4AH/ReMKA3N0a7vuS+f10oeI4Nucf/eMfTQc+pZZ/X1L65y1nfWM3LZJ1j2bZknR5zfgc0+6VLAAAgAElEQVQEUdi41CPMD5XBUxzM9YVo7h7P5eXB0y3bWg3RI33OtV4ATwM4eWjuOU6U8FkHi1GAAhQoegEG+ot+iPd3kIF+h0URBfqrq088SgdK2gGcYHoo0Cemvt6/fPWG7fFjvaqr5p6vqg8mQvO2qK5qbusxK15TXgciwLq84sRjByTwEUDMMV9vzfBI2oCsUSvw4XUeK3BzeZQZ6AcmeqA/Od5jPX8Y6M/lSRpeloH+LHYjOKlj5KPBKylAAQpQgAIUOFACDLgcKHnelwIUoAAFKEABClCAAhTItwC/7+RbmPVTgAIUoAAFClJAlp156uGB0mlThloX6/8oBJ9M/tkE4cUq/Ujyz7Y9EJtxxHE76+vrzeaN8ZfHbuVmd3gbQEmiyF9FpMFW/Epgz/x/7N19fFxVnT/wz/dO0lLa0loeXFQeRBQpSSqkLcYinSTTSdukFcGA4iLgIyi4wOqq/EB0VWQVnxYUdFnlQWElCLVJHzKdpGmlZqVNtUkAWdEVq7ICRfrcPMz9/jiTmfTm5s7MnUySTiafeb38g9xzzz3nfc7E3vZzzlFFpUCWQnDMEBXF/c/v0w97bWBpypkw/4EXp31fIFe4NH8P4AEFnjE/fzWQbvI1l736szc5y6nq99Zs6rjGa6PJnAL96Yd29AL9Q59j/NsFWG8Dv7eANyWC/hXuIL4AG6Vv6rtWb9kSzxk5P9mH54cH+uuCCy4B9L4hu/kr9pgNSVVkI6D9Ap0NyCUA3ulsn1lwoGJVr23b+n+Odg2Zl6o9/yBqrXJkjv6sYl8gMnXwHq95GZ+bo9827zmf4eudLtCf+TfDuJgPNmPF+QvfqFasGZA3u9r2NwjWispm83MVPR8Ks8nra736wB36M48sS1CAApNPgIH+STTmDPQfHmw/ge6R7oBeU1X6GRXclnya1+7/maZdtqHiJaGyu0T1qkS9u0WtcHPrjifMe0i4utSE99+fuPbHQEzeua6t889ebQhXl9wHyAcGr41zAHXZsrOP7z8UqxCxl0JkGRA/asy1e7/+DgGrJhLpTLvqOp1xTVXpNSq4I5cxSlf/aDhmCtx7zJGdCOiiSKR7Z6b5Za5nqj9Zx2j0xU97RqPMaMyfbL97g06h0pugGDwazO8u++b+sd6l3vX7YdgpHqNhH59TodIHVWEW5gx8fPz+GOu+5+I7keb+aI0h66EABShAAQpQIHcBBlxyN2QNFKAABShAAQpQgAIUoEB+CvB9Jz/Hha2iAAUoQAEKjLdAXbD8JkAG/23cTyjXY7fyeLPNbu+A/tPRx5/2Y+cCAHPt3dULj+3ttx8VwfmOPj5vwT5/ddt2s9P3sE9dcMH7FfojAYoTF3sEctNRx5/6LXf99fX1gUMv/vF6hZrd5Kcmyu9T1ZVrNnWYTTWHfEYj0G/C6SJyy7Se4jUN7e0Hcx07jzYlq9yEIv1AU7TjT+5nLD+/vNQS+TEEZYPXFLZCr1uzqWMwR5O8ljLQrzCLMh61IV+ZfvypXW7f5P21oQWnSZ9ugOA0R1saiwPWlY+1PLHL3b4VwXPermr9dMhpBoqvNW3a9lmvhRbmfs8TIKziRU2t7X9JZzyWbUs15wH0qOp/otj6xproVpN7Uncb89m8vLy8+MQZcg8Eh7NlQEyB247uKf6Ke16b79mBF//wj4B8x306g5/fHbl+R3g/BShAgYkmwED/RBuxHNrLQP9hvHCo7OtQ/dTgT0S+GIl2fsHJO9JA/9JQyYW2ys8cf/DdhCKpjUQ69/sdvnBlaTksbADwGnOPQp6LqSxqbd3h+YfNpaGSoK2yBsDR8WckgrTLgmVviAX0FwBOTTz7B5GWLhP8H/YHQnPdHa5Vkbs3RDuv9tvu0S43sPt68c2AmtXTAUf9q2bNiV3S0PBU70ieOWyMBJG9+2dc0D4KL0xejoDeH2npvjybti6pLFsplj6WXNDgPnkhHC47ATFtA3Bmol7nQo6Mj/Id6HcF1Y/0nMjYMUeBkcyfQgz0j9f3uuAC/RN47mfzPWFZClCAAhSgAAVGV4ABl9H1ZG0UoAAFKEABClCAAhSgQP4I8H0nf8aCLaEABShAAQocSYFRDPTvglormjY90Z6qP8urF77F6rc3QvC6eBmFLRYubty47XAmJ3Hz8qqzT7HsQBTA6YNlBZ9vbNt2a6qMjEnX1C2ef5vzxAGza/zze/VS9ykAOQf6FfdP6y2+ajSC/EmvFIH+TUXov2BV229eSeX6rvMXnGRbukaBUkeZrUXoD7vvSxEu7wHkQ01tWx9MY4sU4e+M7atdXF4pIqsBzEi0b2fM0sp1rR3mpIVhn5EE+se6bSkC/btU7Xev2bTd5LhSfvLZvC5Yfh4g6wbHxnwnM3/PPE9CYKD/SP4m57MpQIF8FWCgP19HZgzaxUD/AGpFRcW0mdP3rYIinGRWxZUbWrvudbKPNNDvDuMDSLsrvtdQ14RKLlaVnw5eU6RdFBAMvm12cSAWEWCBuScZ/j50VPFiQB7FwOrjPkAvjLR0N6WaXu7nukPkYzAtfVUZri65BJDDx28pXkSRVEUind2+KnAV8hijpxGQYCTS+cJI6nPfkymM7+cZ4VDZF6B6y+GyQxcF+J3HKce6at5CFTsCYJYpk2rRSL7OCT+GyTLZzJ/8CPTL7ZFo56cz9XHlojNm9hxVvFYh5yXKei7qcM9HjPIClmQ7RyfQP7p9N20b6SkAhTD3M80hXqcABShAAQpQYPQFGHAZfVPWSAEKUIACFKAABShAAQrkhwDfd/JjHNgKClCAAhSgwJEWGJVAf5od4V39k9rF5f8lIhcf/rne3NTWYXbVH/JZsXj+9Sr4puOHLdN6ildkCtAvqyp/U8AWsyP/SYl7PU8ByDHQ3yHQpY1tHS+N5vh5tOlvlmDx6o3bnsn0nBWL5y9TgdlkMn46gQJ9Clm5tm3reue9nuHyDDvmJ++vq1w4D2q3ADg28bNdEKu6aeMTO9K1Lx62nylmscB7kuUEcmVj29Yhua7B51RVvB523xYApyR+9hwy7NA/1m0bFug3JxpAPty0aeuPMo1NPpvXBeffBcBsJJv8PG71TV2+esuWvRn6JbWV878hiuuT5RjozzQTeJ0CFJiMAgz0T6JRZ6B/YLBrKs+ap5bl/AOjZwh2pIF+d7gegC2qVzS3dj/gZ7qZP5geO7t3yB9MIZlDruHqslsB/VziGbthSw0s/SCAjyZ+9owU9Vc2Nz/9fKp2hMNlJejXVgiOT5TZZ4u1LBrd8biftmcqEw6VXAsVx8kIensk2j3syC53PcuWnX5MrHeaeWmoSF6zRC9aH+02ixWy/tTUnDVH+y1zAsI5iZsPWKK166PdZsf7jJ9hCy4SJyIkb1xWVfKmmAx54cvK0WMOwWvRiWvMzeMf2fXKlGErxb065HuH/jGeExmxHQXGY/4ciUB/TVXpZ1RwW7KrInioOdp1aSYbv4H+muBZp2vA2gzgxESdz0vMPr+57UnPYwjdz3UvLkn13RtJoH+s+276MtJA/1j/Psw0vrxOAQpQgAIUoMDEFGDAZWKOG1tNAQpQgAIUoAAFKEABCmQW4PtOZiOWoAAFKEABCkwGgVEJ9AM7A7Ys+vnmrTszmbmfB8X9TZu2Xe68b1gAOs1O/h7Pk7pg+QOAvD9+zSw2sPDuNRu3mR3iBz85Bvq/2NS27QuZ+prtdY82ZQyyJ59RX1Ex7eDUvkYA1cmfKfT2NW0dQzYf9LDdI2LXNLZt/+9M7R02dtCfNLV1XJZuV/9knSsq51+kNh6GwEqMy7BxT5YdyQ79Y902jzb5nvP5al5TUzGn+FDfBkgia2W+Z8AVjZu2+crDjeR3R6Y5xusUoAAFCk2Agf5CG9E0/SnwQP/ql/4+5T3uI6+8/iBeU116mwL/4ri2XYrsJc3NT77sLD/SQL+pwyNo/cveWKC2Lc2RVslnh6tK3gGRtcmd0wH4CoMPC2gL7hSN/8H7zPg7h8jdG6KdV6eb8mbX92Om7WtUOfwHdgA/mTUn9sGGhqd6/XxdwuGSkwCrx2u3+5qq0mtUMBjgF4HvcVtSVfpfIhhcdZ1LoN/0Y0mo7C5Rdawa1ft3vTL1w37mULi69G7HQgnbrAZvjnYOHunmuSgjC8dwdal5UTSrcs3JCuazM6Dm+LDuIceHhULzzrPUPnyUFbBLbLu6eeOTaVczD8zRkjrH6Q0pd+gf6znhZ04ly4zH/DkSgf6loZILbZXB+eP3ZIzq6nlvCcA2OwUMHC8IeC5O8jrNAa5FKKnGwWP8PZ9h7h9JoH+s+x6f66HSm6D40mAfR953U8Wo/T7MZu6zLAUoQAEKUIACE0eAAZeJM1ZsKQUoQAEKUIACFKAABSiQnQDfd7LzYmkKUIACFKBAoQqMJJQ7ksB10s/P82qD80sEaAUGN6/0HZ42z6kLzr/m1V3kHZtRDj8FILdAv/epArnOkVwC/ebZtcHyzwhkcPNBKCLTeosvcJ5q4A6Xq8klWAg3tW57Il374wsGpvStgiCcLCcilzRu3Pqwn357jGnKneCznV/j0bZs2+Q0yVdzjzHxPM0i1fj6+S77mRssQwEKUKCQBRjoL+TRdfWtkAP9AHoAvTzS0v3TdEO6tLq0wgbMCtPkcU4A5KuRls4b3fflEuj32KHdhsrnI62dt6ZbaWp2Zp9ixcwfaBc72rNq1pzYJZkC9R7B234gvlLV/M/3DvSJ3ed/7AiT+2q7aa/Dd78tckk02jlkRa7XHITq8khr9y/TjVtNzZknan+RCS6fkSi3xxapcdefzdfZoy2+5lC4uuQSQO5LHjsGwPPkA4+wvb/6w2VvRMxuBuTNgy81wNeaW7o+6547nmF7xaZeO3BBusUjYY9nKOS5mMqi1tYdf3E7juWcyHHMdo/2/AmHy05ATM1JDfGFMKlC8u52jzQ0burx2gleYK9sbnnSzHnPTzA4d8aUgHUvIBc5CqQJ25dcrCrO7/UuC1ixvqWrPc0YSLiq7EaI/mvi9whE0bLn4IwV7e3tB933DVsk4yM4Px59z2Vs8mXuZ/M9YVkKUIACFKAABY6sAAMuR9afT6cABShAAQpQgAIUoAAFxk6A7ztjZ8uaKUABClCAAhNJYCSh3FzCzX6etzy4YKlAV0ty00TF/wBym4oO+3dtT2vBQlFcn7ymgofWbNx2qbNsIQb6Pdy29x1VvKS5uX1wQ9SRhsvfHS47oa93yuHsheIARL+qkGf9zHdLZI5qPKuQzHelPH0g2/k1Hm3Ltk1Ok3w1HzZfgPbYtMDSdet+tcfPmPr5Lvuph2UoQAEKFLIAA/2FPLquvhV4oN/0dr8C/zx7zlvvaWhoiLm6L+Gq0qUQ3AvghMFrgmeL7P7Q2tann3NPhVwC/aaucKjkWqh8OxmEBWCr4Hv79s/4F68wbChUepqlaAASRxMNNGiXWrp0w4bubX6majhUej0U33SXVWBrXywQ9nNCQH393Cm7Xw6YhREXOOqJQfS2vftnfsWr7fX19YHdLz/zj4B+x3GywM4YrFBLy47/SdaTou4/qepHNrR2b/Ba7BAKlc8Su/cHzt35s+lPGjcJV5fcCcjHHWV2i8iHmqOdj3q0RWpCZReq6n86+mhD9LpItNuxUvvw7PKovweqN8069sxvecxRhEJlb7dUjf3JjjY9g4AuiUS6PY+aC1eVLoPgMccCA3PrOltiV0WjT/3J3f9QaN7ZltoPORZHxIukC/SP5ZzwM6/Hc/6Ew2XT0a9rnItqBLiluaXL7PCuqdqbS2h85aIzZvYcVbxWIecdrl9/F0Ogzvn9SV4LheaebNmB+10Lf8zllIH++C79R+8z83qpow9/8lp4Y67Hv9O7nr4eIl92zK0eKN4dae0yp0IM+9RUlX5GBYdX7wMZTyYZj77nMjb5Mvez+Z6wLAUoQAEKUIACR1aAAZcj68+nU4ACFKAABShAAQpQgAJjJ8D3nbGzZc0UoAAFKECBiSQwklBuLuFmP89bUbngYh3IWozKZ7IE+v3s8D/ScPm7zl9wUszSLQBOGpVBAUYt0D8ebctlzuereW3lggtF9WfJ8VTVh9ds6nhvuiyNc+z9fJdHaa6wGgpQgAITVoCB/gk7dNk3fBIE+pMov4fIY1B0mB8o8FqBfhBAiSNcby71Abgy0tL1Ey/NXAP9Jgi65+XA9xW4wlW/WZn4iEI3Cqx+UXu2CdUK8E4AAUdZXzu6O+uuCZ51ugaszQBOHPpM71MIUs0irx3cE2WHtD3+M9WFENQDeIOfti+tLimzISa8f3hhBWAL8KyKrB4cN9WjBFgCQR2AY/zUne23IsWJCKaa30P1AYj1zEAf7TMgchmANzmfIcC9x8yJfSzV6Qlp6v8bFA9CJH4EWZo5mnEX9fLy8uJjZ/fdBeiHXP3vAfArqERU7OdEpByKKo/vwUAX0+zQb66P5ZzIZtzGY/4M22keiCk0agEbVOQNovh7c0uXWQk++MklNG4qqakqvVIF97h+R5nfARFRrLUhh2DJuWK+b8A81++KZDtSBvrTjKENoFshPxTgb47vtNlt4LWOLmY8qaOmumypQlc7Tvcwc/spUawGZJ+IfWogZt+8tu2p/xvye2uM+57r2OTL3M/me8KyFKAABShAAQocOQEGXI6cPZ9MAQpQgAIUoAAFKEABCoytAN93xtaXtVOAAhSgAAUmisBIQrm5hJv9PM9dJlfLyRLo9wi2DwvNjzRc7rFYINdhGbVA/3i0LZc5n6/mwwL9HidZpBtkP9/lXCcJ76cABSgw0QUY6J/oI5hF+ws80P9HADMdRy1lkrEB+bdZc/q/kCqMnWug3zQgsSv2nRgI9VuZGuW4vh/Qf4q0dP/Q70pGc+9AuLv3wVcDuu9x1JU25JuqTeFwyUmIySrXiQF+utADweci0S5zOoHnjubhyrJzYcWDv85Qv5+6YxDcFIl2/Vs2LukqzqGfP++NBa7IdOpBdfVbjw2g+GEgHqbP5vOCql62obU7kumm+MKBQMycPvGuTGUd19cDeAuA08zPMgX6TZkcrDLOiSzajbGePx6/K4c0TwQPNUe7hhyvl2toPM0CoHQ0fzAnkwAoTRTK+F0PV5aWw4LZqd95CkQmfvP78s5Zc/o/ner3panAe7f9w1WnmmNj3fdcxyaf5n6mgeJ1ClCAAhSgAAWOvAADLkd+DNgCClCAAhSgAAUoQAEKUGBsBPi+MzaurJUCFKAABSgw0QRGEsrNJdzs53kM9GNWYh6lDL17zTMG+gfdcv0aDnPPZc4z0J/rcPB+ClCAAhNXgIH+iTt2Wbe8kAP9JmAbg37JUnnA5Noz4OxX4J9nz3nrPQ0NDbFUZUcj0G/qrq+vD+z5+zPvV9VvAZjjY+A6bMGV0WhXl4+yw4rUVJVcpiIm3B1fQCCKlj0HZ6xob28/mG198QUJ0/bfANHPAZju4/5n1JJPbNjQ2ZKpbCg092RLi74L6HKfix1+r6of39DabXb391wokOmZqa4Hg3NnFBcVfV1UP5Ji53PnrS+LyPXHvOaMn6SbP84bsnQ04em1tvR/Ihp96k9++xR/xvS9/w8qn83Qh/0KubUvVvyDqYGexxRynnmGn0C/KZdlX8wtvueE376acmM8fyQcKv0MFF/2shyLQL/pk5mHUwKBu181e1+G70R8jqgV+Jil/berxsubT8ZAvym0ZMnZrxM79n2f372svnfpFlukm2Nj2ffRCPTn09zP5nvCshSgAAUoQAEKjL8AAy7jb84nUoACFKAABShAAQpQgALjI8D3nfFx5lMoQAEKUIAC+S7gJ2Dv7kMu4WY/z6sNln9GILcln+u1w36urh67uj9u9U1dvnrLlr3D+hssvwmQLx3+ud7c1NZh8gej+vFoU1aBfj/3jzRcXlt5TrmoZfI9r0l0Oqu2ZQOV7fwaj7Zl2yZnf/PVfNgO/aoPr9nU8V6/GS4/3+Vsxp1lKUABChSiAAP9hTiqKfpU6IF+s2O2Cc/v3vXbRQA+BsH5AF6XCMb2AHgWgh/39k+5p62t46VMQz9agf7kc8wu1Hv/btUp5HJb9R0COS5xLaaQPwu0xRZ8Oxrt6vb7hx2vPiwLlr0hFtBfADg1fl1wQyTaZRYTjPhjwrZTrUC9Aper6FnD2q66BcD3Zx371i1+Q+7JxiyvOvOUfhRdBUFtYrf45MKBAZcc6s62w8Fg+XFTrJ4rVORiAd4MYHaiDrMI5ClLcVePHWtoa3tqX7Z1m/JORwjmOeo3O9jvhOpjRRr77trWp58bSf3mHjNviyT2T4DUJ3ZhNws7Bua/ykP9kHtbW3f8JRwum45+XQPBYnOf30B/sl1jOSey6fsYzh8JV5VUqODzMrDowcxLG8BfFbhjQ0vX15ztHK3QuPnGhkKlJZbiOnMoguN3mOfviZpQ6YPZBvp9fPdeEUWHWPq9ma+xm9Ltyu81VvE5CPszEJg5+A+JMq8A2lLcIx9Z83jX31OM8Zj0fRTHJt7sfJn72XxPWJYCFKAABShAgfETYMBl/Kz5JApQgAIUoAAFKEABClBgfAX4vjO+3nwaBShAAQpQIF8FRhLKzSXc7Od57qAxFJFpvcUXNIxg48tU7gUZ6A/OD0JhciNHJ/rdHpsWWLpu3a/2JB1GGi73GPMXFaha07bNZKJG9ZPt/BqPtmXbJidIvpovDy5YKtDVAhQn2ptyUYvXAPv5Lo/qxGBlFKAABSagAAP9E3DQ2GTAHdD02jGbThSgAAUoQAEKUIACFKAABShAgfEUYMBlPLX5LApQgAIUoAAFKEABClBgPAX4vjOe2nwWBShAAQpQIH8FRhLKzSXc7Od5K4LnvF3VaobgGCOn0D/aKHrnurZf/Xm0JAs00H8NgDsGjRSrn9+n7+no6OhL/myk4fJly849JnAwth5ARbwuhS0WLm7cuO1nozUmyXqynV/j0bZs2+Q0yVfz2uD8EgFaARyfaO/zFuzzV7dtf9bPmPr5Lvuph2UoQAEKFLIAA/2FPLoF3DcG+gt4cNk1ClCAAhSgAAUoQAEKUIACE1SAAZcJOnBsNgUoQAEKUIACFKAABSiQUYDvOxmJWIACFKAABSgwKQRGEsrNJdzs53nvDped0Nc7pQ3AmfFBMOFx4IrGTdseGK1BKbRAf31FxbSDU/saAVQfNtKbm9o6vuw0G2m43NRRF5x/F4CrHPU98vxevdS5YGA0xmck82us2zaSNiUt8tX8guDbZvejKAJgwUi+Z36+y6MxH1gHBShAgYkswED/RB69Sdx2Bvon8eCz6xSgAAUoQAEKUIACFKAABfJUgAGXPB0YNosCFKAABShAAQpQgAIUyFmA7zs5E7ICClCAAhSgQEEIjCSUm0u42efzZMXi+Xer4KODyIpfFkl/7aq237ziB94sCrAPTZ36881bd3qVnyCBft87ptcuLq8UkdUAZsT7qzgAQW1T2zazMGLwk0u4fEXwnDob1qMCFA88ArthyfI1rVt/6WdM6uvnTtn/t2lnrN3c0T1wu/dnJPNrrNs2kjYle5fP5nWV5bdC5XOOkWiZ1lO8oqG9/WCGMR32HVXBQ2s2brvUz1xgGQpQgAKTRYCB/sky0gXWTwb6C2xA2R0KUIACFKAABShAAQpQgAIFIMCASwEMIrtAAQpQgAIUoAAFKEABCngK8H2HE4MCFKAABShAASNQF5x/DYA7khp+Qrm5hJt9BvrhEbiHQu89+viDH2toeKo33eitOH/hG9WKNSvkBEvwocaN2x51B8gnSKDfV58TO62vArDY4bK1CP1h9wKIXMLl7nsHnqW/EztQ07j5if9NNyYmzH/gxWnfF5UPQPC9aT3F/5IqND6S+TXWbRtJm5Ie+WxeV7lwHtRuefV3wLEDwwlbBJ9vbNt2a9pFF8EFlwB6H4Cp2fzu4G9dClCAApNNgIH+yTbiBdJfBvoLZCDZDQpQgAIUoAAFKEABClCAAgUkwIBLAQ0mu0IBClCAAhSgAAUoQAEKDBHg+w4nBAUoQAEKUIACRqC2cv5KsfEYBFZcRPEHLZYla6Jb/5BKKJdws99APwCpWzz/Ngj+ZbAdClst/LQnoFdHox27PdonK6rKl2hM/gOCkxPX99uWLF/bunWzs/xECfSbgHW6PteFyk9Gv9zvDPMr0GeJ/GPjxq0Pu41yCZfH54v7JICBBzxj2Xjf6s3bfu01ZxJtvBvAsuR1gfxbY9vWz3qWr6p4Pey+LQBOSVx/DlbxoqbW9r+k+9aOZdtymfN5bi61i8vvFJGPO2x7VPUrR/dOud296KK+vj5w6MX//bAC3wAw3TkefhYD8bcuBShAgckmwED/ZBvxAukvA/0FMpDsBgUoQAEKUIACFKAABShAgQISYMClgAaTXaEABShAAQpQgAIUoAAFhgjwfYcTggIUoAAFKEABI1AbnF8iQCuA4x0izwFoVOgfLVilMdv+xtrNHV3J67mEm7MI9CPFzvOmGT2iWAORRht6yPxAgDOguBTA6Y7FCSl3G58wgf4kumIPIE0i2GD6bEGOguoKFdQ6d0kfKK4/mXb8wQ96nWSQa7jcUK8Izr9RFf866Bx/JGwA3RD5oUL/NjAmOhtq1UN0kauNm4rQf4H79IBRmF9j1rZc5ny+m7/r/AUnxSzdAPMdGvrZpaotItgY/7HIO6AIA3it129PBvr5/ykUoAAFhgsw0M9ZMSEFGOifkMPGRlOAAhSgAAUoQAEKUIACFChoAQZcCnp42TkKUIACFKAABShAAQpMagG+70zq4WfnKUABClCAAoMC5eXlxSfOkHsg+IAXiwK7xUK4qXXbE8nruYSbswn0m+eZUH8fiu4V4F1ZDVs8YC53Tjth/6e9gu0TIdAftwdeAvAm331X/NKaEqtfveHXf/W6ZxTC5aZaWbF4/nUq+OrwxQQZWqrYHlC54Oebt+5MVTKX+TVWbculTRPBvLbynHKxrUcdJ9/pPe0AACAASURBVFtkmnI9EDysivcKUGwKM9CfiYzXKUCBySjAQP9kHPUC6DMD/QUwiOwCBShAAQpQgAIUoAAFKECBAhNgwKXABpTdoQAFKEABClCAAhSgAAUGBfi+w8lAAQpQgAIUoEBSYMX5C99oS6xJROa6VY50oN+0p76+PnDwpf99P2x8C4I5Pkbub4D8c1Pb1gfje8d7fCZCoB/Ac5agxlZcB+AjAAIp+66w1cJPewJ6dTTasTtVuVEKl8erX35+eallyY9ePc2h3MeY9Kjqfx4tBz/T0PbUvnTlcwnPJ+sd7bbl0qaJYG7c6kLlJ6Nf7gewOMN4/h4iH4PoXrUREWCWKc9Av49vAYtQgAKTToCB/kk35IXRYQb6C2Mc2QsKUIACFKAABShAAQpQgAKFJMCASyGNJvtCAQpQgAIUoAAFKEABCjgF+L7D+UABClCAAhSggFMgFCqfNa1frrGhHxaVkyGwAOxXRQeK5co10a1/SJbPJdyc7Q79zjbW18+dcuCl6XVi6+UQnAvF8fF2mt34BS9C8Su15L6jj9vf5LUrv7OuiRLoh1W8qKm1/S/Lq84+xbKLrgJ0BYDT4zvjD/T7r1BEbNVvr93c0Z1qAUOy76MZLk/UKcvPLy8JBKyrVXUJgJMcu/a/AuB3AnkYsO9tbOswpw1k/OQyv1yVj1rbcmnTRDB3uElt1YIKsfUGANUAZieumbHsUOCeo3uKf97Q3n4wvqu/WhsAvMaUYaA/49RmAQpQYBIKMNA/CQedXaYABShAAQpQgAIUoAAFKEABClBg9AUYcBl9U9ZIAQpQgAIUoAAFKEABCuSHAN938mMc2AoKUIACFKAABSiQFPBYZPBcMtBPJQpQgAIUoAAFJp4AA/0Tb8zYYgpQgAIUoAAFKEABClCAAhSgAAXyUIABlzwcFDaJAhSgAAUoQAEKUIACFBgVAb7vjAojK6EABShAAQpQgAKjJsBA/6hRsiIKUIACFKBAXggw0J8Xw8BGUIACFKAABShAAQpQgAIUoAAFKDDRBRhwmegjyPZTgAIUoAAFKEABClCAAqkE+L7DuUEBClCAAhSgAAXyS4CB/vwaD7aGAhSgAAUokKsAA/25CvJ+ClCAAhSgAAUoQAEKUIACFKAABSgAgAEXTgMKUIACFKAABShAAQpQoFAF+L5TqCPLflGAAhSgAAUoMFEFGOifqCPHdlOAAhSgAAW8BRjo58ygAAUoQAEKUIACFKAABShAAQpQgAKjIMCAyyggsgoKUIACFKAABShAAQpQIC8F+L6Tl8PCRlGAAhSgAAUoMIkFGOifxIPPrlOAAhSgQEEKMNBfkMPKTlGAAhSgAAUoQAEKUIACFKAABSgw3gIMuIy3OJ9HAQpQgAIUoAAFKEABCoyXAN93xkuaz6EABShAAQpQgAL+BBjo9+fEUhSgAAUoQIGJIsBA/0QZKbaTAhSgAAUoQAEKUIACFKAABShAgbwWYMAlr4eHjaMABShAAQpQgAIUoAAFchDg+04OeLyVAhSgAAUoQAEKjIEAA/1jgMoqKUABClCAAkdQgIH+I4jPR1OAAhSgAAUoQAEKUIACFKAABShQOAIMuBTOWLInFKAABShAAQpQgAIUoMBQAb7vcEZQgAIUoAAFKECB/BJgoD+/xoOtoQAFKEABCuQqwEB/roK8nwIUoAAFKEABClCAAhSgAAUoQAEKAGDAhdOAAhSgAAUoQAEKUIACFChUAb7vFOrIsl8UoAAFKEABCkxUAQb6J+rIsd0UoAAFKEABbwEG+jkzKEABClCAAhSgAAUoQAEKUIACFKDAKAgw4DIKiKyCAhSgAAUoQAEKUIACFMhLAb7v5OWwsFEUoAAFKEABClCAAhSgAAUoQAEKFIgAA/0FMpDsBgUoQAEKUIACFKAABShAAQpQgAJHVoABlyPrz6dTgAIUoAAFKEABClCAAmMnwPedsbNlzRSgAAUoQAEKUIACFKAABShAAQpQgIF+zgEKUIACE1ygpmreQhU7AmCW6YpCnoupLGpt3fGXCd61Cdn8cKj0Jii+lGy8CB5qjnZdeiQ6k09tMf2vqpr3+oDoFoGewrl6JGYEn0kBClCAAhSgwFgLMOAy1sKsnwIUoAAFKEABClCAAhQ4UgJ83zlS8nwuBShAAQpQgAIUoAAFKEABClCAApNBgIH+yTDK7CMFKFDQAgz059fw5lOIfrzaEgqVz7LQd72onqLQ9bPmnPlIQ0NDzD0y2Qb6Q6HSUoF83NSj0O9Fo11d+TXabA0FKEABClCAAhQYKsCAC2cEBShAAQpQgAIUoAAFKFCoAnzfKdSRZb8oQAEKUIACFKAABShAAQpQgAIUyAcBBvrzYRTYBgpQgAI5CDDQnwPeGNw6XiF6P00fj7ZUVFRMm3n0vkcBLE20yYbodZFo9x3uNmYT6F9aXVJmQzYAOCFRzwsWdMn6lu5OP31nGQpQgAIUoAAFKHAkBBhwORLqfCYFKEABClCAAhSgAAUoMB4CfN8ZD2U+gwIUoAAFKEABClCAAhSgAAUoQIHJKsBA/2QdefabAhQoGAEG+vNrKMcjRO+3x+PRFndIP942QWTv/hkXtLe3H3S2NatAf6jkQlvlZ877RXFtc2vXnX77z3IUoAAFKEABClBgvAUYcBlvcT6PAhSgAAUoQAEKUIACFBgvAb7vjJc0n0MBClCAAhSgAAUoQAEKUIACFKDAZBRgoH8yjjr7TAEKFJQAA/35NZzjEaL32+PxaEswWH7cFKt3IwQlyXapyN0bop1Xu9uZTaC/JlQaUkUTgKmJevoEsrK5pXO9V/89FhbsFrXCza07nvDrxXIUoAAFKEABClAgVwEGXHIV5P0UoAAFKEABClCAAhSgQL4K8H0nX0eG7aIABShAAQpQgAIUoAAFKEABClCgEAQY6C+EUWQfKECBSS3AQH9+Df94hOj99ni82rKksmylWPoDAMcD+G8E9L2RSPdOdzuzCfTX18+d8srLRbcK9BpTj0LunD2n/8aGhqd6vfrPQL/fWcFyFKAABShAAQqMpQADLmOpy7opQAEKUIACFKAABShAgSMpwPedI6nPZ1OAAhSgAAUoQAEKUIACFKAABShQ6AIM9Bf6CLN/FKBAwQsw0J9fQzxeIXo/vc6ntpj2ZhPo99M/ZxkG+rMVY3kKUIACFKAABcZCgAGXsVBlnRSgAAUoQAEKUIACFKBAPgjwfScfRoFtoAAFKEABClCAAhSgAAUoQAEKUKBQBRjoL9SRZb8oQIFJI8BAf34NdT6F6POpLWaUGOjPr7nK1lCAAhSgAAUoMPoCDLiMvilrpAAFKEABClCAAhSgAAXyQ4DvO/kxDmwFBShAAQpQgAIUoAAFKEABClCAAoUpwEB/YY4re0UBCkwiAQb682uw8ylEn09tMaPEQH9+zVW2hgIUoAAFKECB0RdgwGX0TVkjBShAAQpQgAIUoAAFKJAfAnzfyY9xYCsoQAEKUIACFKAABShAAQpQgAIUKEwBBvoLc1zZKwpQYBIJMNCfX4OdTyH6fGqLGSUG+vNrrrI1FKAABShAAQqMvgADLqNvyhopQAEKUIACFKAABShAgfwQ4PtOfowDW0EBClCAAhSgAAUoQAEKUIACFKBAYQow0F+Y48peUWCyC0goVPJWy5aPwMIKKE4CMDWB8ooCvxPVh3vtqfe2tXW8lAlr5aIzZvYcVbxWIeeZsgp5LqayqLV1x18ASE3VvAUq9icVWiOQ4xL17QfwBwgetDHlrmi0Y3em57ivL68685R+CXwCkHoAJwOwAPRAsBOqj/Vr4DumDWMV6HeHwS3Ri9ZHux8NhcpnWXbfNRD9cKJdpun/3Rub8q50nsHg3BlTrUC9LbhagLkApifHBIodAtzXY8ca2tqe2petlam72CpaYUE/ZIvOc4xDTCF/FtUtAL4/69i3bmloaIhlW399fX1g967fLoLoJwGpBjB7yHyCfHfvgekPt7e3H8wlRD/a/UjTFgmFSkssxXUAwgBel5hfxuaPUH2gH4F7EnM8I1dNqPRBVbwvWTA5V9w3ZhPoz1R2aajkQlvlZxkb5ywguDkS7frysmDZG2IB/QWAU5OXRXFtc2vXnX7qq6kqvUYFdzjKbpcie0lz85Mv+7mfZShAAQpQgAIUKFwBBlwKd2zZMwpQgAIUoAAFKEABCkx2Ab7vTPYZwP5TgAIUoAAFKJBOYPn55aWWJR83ZWxbv7d2c0cXxShAAQpQgAIUoEA2Agz0Z6PFshSgQN4LhEKlpZbiRwDKfTS2R4Cv7Tkw46smiJ2qfKpAv2X1BSwt+i6gyxNh6FRVvKCql21o7Y74aBPioe6ioq+L6kcABNLc0wOVL9mWbLLUbgIwy5R1LTjw80jPMsPC4IrPqiIKC486gvzJe59GQIKRSOcL7srq6+dOeeXlok8J9EZHiD9Vu0wg+pORlq4H413J8KmoqJg2c9r+GyD6OR91m9qetMW6LBrd8etMdSevh0IlZ1oqD/iYU39SSz4oqhVQfCl5vwgeao52XZrueWPVD69Af7/2XRtA8T0AVmaYt/sVcuvsOf23NzQ81Zuu/RMt0G8W4oSrS+8G8NHBfgkie/fPuCDd7wJTtry8vPi41/Q+ohr3S3zkq5GWTjO/+aEABShAAQpQYJILMOAyyScAu08BClCAAhSgAAUoQIECFuD7TgEPLrtGAQpQgAIUoEBOAiurzymz+wMbIHpCvCKVF6yi2JLVLds7c6qYN1OAAhSgAAUoMKkEGOifVMPNzlKgoAVkSVXZe0X0P3wGu50YP++NBa5oa/vNK15CXoF+gZqdzb/jEWxPhbzLAlasb+lqTzcKweDbZk8JxBoAhHyPluK3kPgO/kfH3w2HniDguxp3QXcYXEUeENXFXn0W6ONTD/UtX73lmb3OehL9uRfAu7JoiA3InbPm9H86XZC8uvqtxwZQ/DCAqizqNkXNaQlXRFq6VmW6L1xZdi4sXQ1g4MU786cHwLMAzkoWzRToH8t+DBtDYKv5fiROSMjcG5N8B+49Zk7sY+nGYgIG+lFTXbZUER/b4jiE4kUUSVUk0tmdDqYmeNbpGrA2v3riw4mJcvtssZZFozse9wXKQhSgAAUoQAEKFLQAAy4FPbzsHAUoQAEKUIACFKAABSa1AN93JvXws/MUoAAFKEABCqQRqK1ccKGouk+Xv7apbZuvE+KJSwEKUIACFKAABYwAA/2cBxSgQEEI1ITKLlLVnwCY6ujQHgBmJ+31CAR+g/7Ymy0Lb9eBXblf6+y42am/uaXrs167wrsD/QBMaPtQckd8ALugaFZgQ6LO80Vgdu13PcM79J5sh9nJfs/Lge8rcIVrUMzzWhXSLMDfoDoPA/WXeO2wPlaB/nQTxSvQHw/zW7FVEJhFAMmPDaBbIT+M98V8VBdCYHawd3rZEL0uEu2+w+u5ZkwOHTX154BWetUdgD6htn3AFutsEbwfgCnnPO3grzFYlS0tO/4nVb/C4bI3ImY3A/JmV5m/qWLtqwsJTKjbfDzHO3lPukD/WPfDHehPP6/wJoheCGCey8qGyucjrZ23pjo14UgE+s2pBtOmHZiT7FOR2v8AC2aRxhsSP9sjopf22YHfJMvM6Dm0J7nopKbmrDnab5nv7DmDY6W4trm1K+1fqtRUlVymImaRihWfvsDWvlggnGpBUEH8gmUnKEABClCAAhTwLcCAi28qFqQABShAAQpQgAIUoAAFJpgA33cm2ICxuRSgAAUoQAEKjJtAbXBBSKBNybyKAn0KWbm2bev6cWsEH0QBl0BdsPwmQL6U/LEKHlqzcZvJ5vBDAQpQgAJ5KsBAf54ODJtFAQr4F1genPsPfYFAy9Bdx7Uxhv4rW1p+u8tdkwkCzzx6792AfMBxbWdAtXJda/fv3eU9Av3JIj0KfGXfgRm3t7e3H3Tel+IZByzR2vXR7jav3tWESi5WlR8P7hhuCik22VbsA9HoU39y3xMKlZZaClO+zHltrAP9CjwlkFv2Hpi+xt1vRzukprr0ZgW+6PjZbhH5UHO081F3MNx4zZi+72ui+LhjkULK0H04VHItVL7tKJuybvP8muqydyr0MQDHHm6PfDXS0nmj11iUl5cXHzu75x7XHIlB9La9+2d+xd3v+vr6wO6Xn/lHQM2pDbOcdaYL9I91P1IH+rWxKGZ/dG3bU/83fF7NO9tS+yEAZziuvWBBl6xv6fY8EvBIBPrd7a6qmvf6gOgWgZ6SuLZb1Ao3t+54ItVvk3B12a2Afm7wuiCyd/+MC1LN64F50fvgq4tS3uO45+ZItOvL/n9jsSQFKEABClCAAoUswIBLIY8u+0YBClCAAhSgAAUoQIHJLcD3nck9/uw9BShAAQpQgAKpBczmjYdenH6rQq8xpQRy51HH77+xoeGpXrpR4EgJMNB/pOT5XApQgAIjF2Cgf+R2vJMCFMgTgcTu/A87wt0dvbEpS9vaOl5K1cRgsPy4KYFesxq6PFlGFVduaO0yO28P+aQI9PcAenmkpfun2TwDAs/wr9nNvjgQiwiwYLA+xaZeO3BBup2/vXaRH9tAv96/98DMq9IE+ePNr6mat1DFjjjC7Rm9zEvu7pcDxvOCw6bDQ/ce42GL4sPNrV0/Sjcla6pKr1TBPY55sl2K7CXNzU++7L4vFJp3nqX2OgAzEtcy7lJvyoWrSy4B5D7nSRGpAv3j0Q+vQL8A9x4zJ/axdH95EAqVnmZp/MSJ0xw2P4i0dF3ltUv/RA30e8zTXWLb1c0bn9zhNZeWBcveEAvoLwCcmrietnye/IpkMyhAAQpQgAIUGEcBBlzGEZuPogAFKEABClCAAhSgAAXGVYDvO+PKzYdRgAIUoAAFKEABClAgJwEG+nPi480UoAAFjogAA/1HhJ0PpQAFRlMgHCr7AlRvGaxT5IuRaOcXMj0jHCr7OlQ/lSynIndviHZe7b7PO9Cv34u0dJvV1ZruOe62pQp311SXLVXoasfu/Bl3F08+N1xdsgSQVQCONj8bw0B/xoUSiTZJuLr0bgAfddikDIM7/TyC9MNC9+FwyUmIyRYAJyXu3YmALopEunemG4ua4Fmna8DaDODEeDnFiyiSqkiks9t935JQ2V2iasLr8Y9AH596qG/56i3P7M0wryRcVfoNCK4fvFfwUHO0a9ixZePRD3eg35yuUByLVXvtzO/ul8cCiGekqL+yufnp54eVDZU+qIr3JX9uiV60PtptTmIY8nHvop9urmZT1jxkJDv0m5Mhjpm2r1EF1Yd/f+CGSLTrW17j7F48JIqWPQdnrMi0wCXT7yJepwAFKEABClCgcAQYcCmcsWRPKEABClCAAhSgAAUoQIGhAnzf4YygAAUoQAEKUIACFKDAxBFgoH/ijBVbSgEKUCApwEA/5wIFKDBpBWpCJReryuAO+1nspL7HFqmJRjv/OxPe0lDJhbbKzwbLKTahSGojkc79znvdiwsAPLLrlSmXdnR09GV6hnuX8TEL9PtcKOGxi7nvxQkeiyf+DhtLIhu7OjI5ZLq+bNnpx8R6p5lTGSoSZT3bVVNz1hztt8zu9OckytmiekVza/cDmZ5hrrtD9KnmlZ+6vMr47UeubfEYxwOWaO36aHebu10TdYf+hNH1UHxz8A9GqUP6wxeqSOrw/0jHl/dRgAIUoAAFKDCxBRhwmdjjx9ZTgAIUoAAFKEABClCAAqkF+L7D2UEBClCAAhSgAAUoQIGJI8BA/8QZK7aUAhSgQFKAgX7OBQpQYNIKuMP2WQT6fQfUhz3DY6d3s0v4zOn7VkERTg6GKq7c0Np1r5/BGb9AP26ORLu+nKlNHqcNtAemHFy6bt2zezLda667d8dPtdu7n7qcZTwWC3iOYzhcVoJ+bYXg+MT9z0vMPr+57cln/TxzrAP9fvth2ppLW8rLy4uPe03vI6pYOfiHBsW1za1dd7odJnKgf9jJDcAuse3q5o1P7nD2MxwuOwExNYsZzoz/PM0JD37mCctQgAIUoAAFKFCYAgy4FOa4slcUoAAFKEABClCAAhSgAMD3Hc4CClCAAhSgAAUoQAEKTBwBBvonzlixpRSgAAWSAgz0cy5QgAKTViBfAv3DgsKA7xMAzODlXaC/qvQaFdzhmFi/BMT532nnnKq+WwQXDxYSfwsJMk1kv0H4XBck5BKiz9QHc91vP0zZXNsSDpV9Aaq3JNulIndviHZe7W7nRA70m4ULx87ufRDAexxz7oZItOtbzn6654UIVr/09ynv8XOKhp9xZRkKUIACFKAABQpDgAGXwhhH9oICFKAABShAAQpQgAIUGC7A9x3OCgpQgAIUoAAFvASWV519iqWBT0BxIYBTAQSgsCH4K1Q22wF8f/qxp25paGiIpROsq6p4Pey+LQBOSZR73Oqbunz1li176+vrA/tf/OMSC7gO0HMBzE6UeQXA7xT63aN7pjzc0N5+0LONwQVLBbpagOL4dcX2vqOKlzQ3t7/sZ1TdwWhR/KBx07ar4jUB8Gj7c7CKFzW1tv/FXX9t5YILRfVnh3+uNze1dXy5vqJi2oGpfZdC9QYROSPuCP2d2vquNZu3P52qnfXBuTMO6vR6iF4OYJ7DpgfAs4A02lb/3Wtbf/2cn76uXLRopl3csxbAeYnyzr5IXdX8BbD1k4DUADguUWa/AH9Q6IOHinBXNNqxO/1Yz1+oNiICzHKPdShUPuuofrwPkA8CmAtgeqLMSwA22Zb8e4r5JLVVCyrE1hvibVccD4EFwDjshOAxW2Lf9evgbr/D2eQlnO0yc3AHVO6bJvsbGtqe2peu72Pl61Gvn+FOOU/93MwyFKAABSgw+gIM9I++KWukAAWOsEB9/dwpr7wUCEHwHkuwSIETHC8tKVt3pHbor6qa9/qA6BaBJl9MdyKgiyKR7p1+KPMt0O8OgfvpQ9oyPgL9y6vOPKXfKnofbCyF4M0AXjvwgpv247lDv3uhhyoe3tDa9d7ky3im/uQSoh/Nfph25tIWc/+SqtIrRPCjZJ9TfUcmcqDf9K2mquQyFTEnYpgXeoiiZc/BGSvaHX/hEw6VfR2qn0pY2KJ6RXNr9wOZ5gOvU4ACFKAABSgwuQQYcJlc483eUoACFKAABShAAQpQYDIJ8H1nMo02+0oBClCAAhTILLByydmvs/us70NleSI4ne6mDrXty9IF01MF+vsDh061LDH/Zl2eoVXPKPCeNW3but3lamoq5hQf6tsAwTnxa4oDENQ2tW0zJ7Sn/biD0gr0WbAvbGzb3pS8MadAv+L+gMpNMdFVg+073KIXFajy6pNZAHBoat8NCnzOEXr37kt8gYWuRRE+0RTt+FO6DqcKnMPqDaAf38043iovSMC+rLG1I5LqOXVVwwP9RehfEUPRJQp8I2N/gE1WcezS1Rt+/VfzjNrQgtOkX80mfmaxR7pPTERuPeq4/V9uaHiqN9PYm+smf3TgpaM/JYobM7ZL8TJEPtnUttW0Jb7Yw/0ZK18G+v2MJstQgAIUyH8BBvrzf4zYQgpQwKdAMDh3RnEg8GmJr8rGMT5vGyyWL4F+hTwXU1nU2rpj2Gptrz7lW6DfHe7OdhyGlU8T6A9Xlp0Ly/53QOYnw9hZPM9XoD/VvEj1nJGE6MeiH6Z9I2mLs19+T7GY8IH+mjNP1P6ijQDMTgfms0tsu7p545M7zH/U1Jw1R/utDUDiL3iAnQHVynWt3b/PYr6xKAUoQAEKUIACk0CAAZdJMMjsIgUoQAEKUIACFKAABSapAN93JunAs9sUoAAFKEABD4HaynPKxbYeheBkv0AK7LagVzS2dazyuscr0G92wrcFdzh2cs/wOP2d2IGaxs1P/K+7YF1l+a1QMeH3+Eeht69p6/h0pvbXVS6cB7VbABybKPt08ZTe4GORzheS9+YU6AdaAJkO6Ns92uK5g/rAYoqACY0vztT+Idd9hO29AucCvU5VvpPFeO+CWiuaNj3R7j3WwwL9W0Xkj2rrRT4WhyRHcIcNaynEPsWyrdUQNRt9Zv4obBF8vrFt262ZNnW8IPi22X0ouleAd2WueHBi2YDcOe2E/Z/2WjQwVr4M9PseIRakAAUokNcCDPTn9fCwcRSggF+B6up5b7FgPyYDR1t5fcwxWuaFanAVrEKPFkjyCDAw0D+UzR0Gh4+d8k0N4xHoN0fq7d71zGch+sVUO/Er9CWBHHD0yvx/nnmJm5r42REP9I9lP0wfGei3ws2tO57w8XtEwtWldwP46GBZwQ2RaNe3zH+HQvPOs9ReB2BG4voju16ZcmlHR0efj7pZhAIUoAAFKECBSSTAgMskGmx2lQIUoAAFKEABClCAApNMgO87k2zA2V0KUIACFKBACoG6xQsrIHajI+BuSvaIYg1EGm3oIQtyFFRXqKDW8e/zgMoLVlFsyeqW7Z3u6j1C8XuhCEBwdKLsn8XUr/ilwJ6hikqBLIW4NntU3P/8Pv2w+99y64Ll5wFy+N98Fdv7jipe0tzc/nK6wV6xeP71KvhmsozXQoAcA/3pHj8s0G9C5v0oMosi3GH+v6ngQSji/z4ukNdC9YMASlwh+bRhe49geI8ChxyLKnZBpVkEZkM8qOj5rz5zOYDXujryuNU3dfnqLVv2Dh/rYYF+ZxGT7WkFpFmhf7OANymwFECFOxuiqg+L4GxA3hyvQLFHoetFsFFh7RPouVCEAZzuMtgH6LKmto7HU+F7OpuTDoBuiPzQtC1+r2ChKC4d0n+FrdDr1mzquMNd/xj6yrJ3nn1coPioKYPPjPV9EoJ/OTx38XOxij+R/G/b7o9NP/7UFxsaGmL8hUcBClCAAvkhwEB/fowDW0EBCuQgsDw49x/6AoEWV5h/v4o8EFD7rplz7N96rXz1u/v4ykVnzOw5qnitQs5LNNMzCO7VhWHPgD4+9VDf8tVbnhl8aamqmvf6gOgWgZ6SqGMnArooEune6Ycl33boi60k/gAAIABJREFUD1eX3AfIBwbb7nMhgJ++JsuEQyXXQuXbrl35O1XltqKpgei6db9+cfiLkb9xdI+ZKh7e0Nr13kyrsw+3rfSmV/9i4UvJ/063w/9Y9sM8P9dA/5Kq0itEYI4vHHgXFTzUHO0yL6NDPhN9h37TmZrqsqUKXQ2gON5Xx3fV5WiLyMXN0c6fZTNnWZYCFKAABShAgckhwIDL5Bhn9pICFKAABShAAQpQgAKTUYDvO5Nx1NlnClCAAhSgwFCBeMhZi9ZA8I7BK4rtWiz1a6Jb/+D2qg0tOE36tAEyeBK6KbJq2vEHLnFnODxC8fHqzM7+gP7T0cef9mN38Pjd1QuP7e23HxXB+Y5nP2/BPn912/Znne0ZFqRWHICgtqltW1uqca6vqJh2cErfKkg8FG4+nkHwUQr0P/9qOv6WIulrWNX2m1dStElqF5ffKSIfd1zvEchNRx1/6rc8gtmyoqp8icbkP1y76z8TsGXJzzdvHZZJSbPTe4+qfuXo3im3N7S3H3S2L+F0NwSHcyJpfOuqvAP9JqDfU4yPRqMdu939X1698C3SH3tMRIZv8mkC9BZ+2hPQqz3uldrK8uWicp9zEYo5/aFx07arUuRAZEXlgptV4xtMDs5DS/Chxo3bHnXfE+//1L6vQfHxwYUDir/aRVbl2pYn/iftPDx8cdR8k1XWBctvAmQwu6KCh9Zs3DYs78HfcxSgAAUokD8CDPTnz1iwJRSgwAgFwtVltwI6eDQaoL+LIVDX0rJjyB+M3dXnS6A/HC47ATE1L4lnJtroe8GAKZ93gf7Q0EC7ity9Idp59QiHd9hty6pK3hQT2QjgpMRFW4AvHjPnrV9Jt3LY78KMdMFuP33wG6If636YtvptS6p+hUNlX4DqLYMvqSnGshAC/cHg22YXB2IRARY4v4dTew497VrQ84wU9Vc2Nz/9vJ/5wDIUoAAFKEABCkwuAQZcJtd4s7cUoAAFKEABClCAAhSYTAJ835lMo82+UoACFKAABbwF3AFhk80QO1DTuPmJ/01lZoLYVr+9EYLXJcr4DcWb4ml3kzcFhtWvsMXCxY0btw3boM292z5Ev9q0sePGVG2vDc4vkfhu8Tg+UWZrEfrD7sB9roF+VWyeUmRd+FjLE7vSzb1hpwwAPYB8qKlt64PpNiisqyo/B7asde0i/7WmTds+674vRaDfPOfypratP03VvhXB8uMUsh5A+eEyenNTW8eX3fd4B/r1J9OOP/hBr806k/enWggAZL63dnH5tQL5tmOn/qeLp/QGH4t0vuCjfRn7X18/d8rBF482PhcM1ucxv8bDd9CLgX7+KqcABSgw4QQY6J9wQ8YGU4ACToGamrPmaL9ljvI6J/HzA4BeEGnpjh/vle6TL4H+ioqKaTOn71uVOOor3mRVXLmhteveTH0w1/Mt0F8TKrlYVQZf5Jw7nfvpT6Yy7l3jFVgze07swnQvdqZOv4H+cLisBP3aChl8KX9eYvb5zW1PDlnBn6qdfkP0Y90P0z6/bfHqS3l5efFxr+l9RBUrk9dFcW1za9ed7vKFEOiPe7kXBwlulpjdqJbV4lit/4NIS1eqlfqZpi+vU4ACFKAABShQ4AIMuBT4ALN7FKAABShAAQpQgAIUmMQCfN+ZxIPPrlOAAhSgAAVMLuGd5ScWB+Ib751hQBTos2Bf2Ni2vSkTUF1l+a1QGdykUaG3r2nr+LTzvmGheLPrOvS6NZs67shQv9m1/r/MKeuHy6UIklcunAe1nf/26xnQT9ZTF5x/zav/Tux4fqqAesXrYfdtAXBK4t7nYBUvampt/4u77bWVCy4U1cOLDVLs5O7RZ1mxeP7dKvioo58ZQ/CDfVm84EpA73EE2nfGLK1c19rxe+ezvALnqvq9NZs6jIWmG4u64PwvvFrGsWGg947wHsH8XRCrumnjEzvS1W8yDCfOkEcghzMM8UUfPu5dGTzndBvWZgAnJp7xdxV7yZqN2ztczxzmnGE3/8Hbhy24UGzvO6p4SXNz+8vJQuPhe3j+cof+TL+beJ0CFKBAvgkw0J9vI8L2UIACWQnUBM86XQOH/9CtkOdiKotaW3cMezFyV5wvgX7TruGnDOCRXa9MubSjo6MvE0i+Bfo9AvH7bLGWRaM7Hs/UFz/Xw6Gyr0P1U4NlBTdHol3DVnW76/Ib6PfYqd0W1SuaW7sf8Ne+oScUiOCh5mjXsGPLxrof8XnlOi0hVVu8+uVxgsABS7R2fbR72JGDhRLod3+XzGIUG9Y6gX4lYdQH6IWRlu6MfynlZ66wDAUoQAEKUIAChSfAgEvhjSl7RAEKUIACFKAABShAAQoMCPB9hzOBAhSgAAUoMLkFVlTOv0htPOwIhD9u9U1dvnrLlr2ZZDwC3Jt6p/TWRiKd+5P3euxyvzNgy6Kfb966M2P9rp3Iobi/adO2y9331VdUTDs4pW8VBOHENc/TAsw1j/B4yuB4Ljv0q+rDazZ1vDdTWH5ZVfmbAnZ8QcVJmdru5XVB8G2z+1EUQfLEenOSAXBF46ZtQ3IQwwLnij0idk1j2/b/zjQOwxYrAMPG2dThMR9SLoBwP9O9aACK1c/v0/dkytYsW3buMYGDMXOCQIWpU4HdYiHc1LrtCeczlgXPfYOF/l8I5NR05bwsPML6wxYNjIfv4HeKO/RnmrK8TgEKUCDvBBjoz7shYYMoQIFsBNwBXAB+d1OXmurSmxX4YvJ5qcLOfoPgXu0etmgA+vjUQ33LV295ZshLbSg07zxL7XUAZiTq2SW2Xd288cm0K5BN2XB1SR0gjwIoHnih8L+oIZ21OwwOn8F5c+LAMdP2Naqg2lH/T2bNiaU9Hs3ZlnC45CTA6ol4HG/mDo9D5PZItHPI6n2vfoVCpadZCnNyw2mJ67tFrXBz644hL2gDpmW3Ajq4Q4AoWvYcnLGivb39YIb5KeHq0ruBw6viU82rcemHK9AP4A+2YEk02vWHTN+zcKj0eii+6Sj3NAIS9DMmluhF66PdZk4O+VRVzXt9QHSLQOM7E6Sbq9mUNXW5y8O8gKcY31R995i7PQAOAZiVuCelQSZPXqcABShAAQpQYHIIMOAyOcaZvaQABShAAQpQgAIUoMBkFOD7zmQcdfaZAhSgAAUocFigLjj/LgDmJPPk54tNbdvMjuwZP+8Ol53Q1zvFbBx3ZqLwsAB3NqF49wPrsggur1g8/zIF7h1cmCD61aaNHTe66/TY0b1lWk/xigaPzEA2bXeH3lW8d7F3t6e2cv5KsfHYYLs9dn/PNBC1wfKvC+Tw5okeCx/cgfNUwXevZ3kE+j0XfeQW6B/ZrvN++7U8uGCpQFdLIn/z6uEU7bFpgaXr1v1qTyZfc939PVGRi9Zs3DqYnfDbjlx8k/dm873w0zeWoQAFKECBsRdgoH/sjfkEClBgDAU8Qry2KD7c3Nr1ozSPlZpQ6YdV40ejTU2WO5KBfs8QvGJTrx24oK3tN6+k6ks4XPZGxOxmQN6cLHOkA/2mHTWhkotV5cfJRQYAbKh8PtLaeWumleVLq0srbKARwH5b5JJotHPISu9hCw2Ajt7YlKVtbR0vpXJasuTs14nd3wDgHY4yKQPfNZVnzVPLch6156v94eqSSwC5z8+8Go9+eDzD8N+/98DMq9ItTqiunveWAGyzuv91h73kq5GWzmF/kTEw3qUPquJ9ybJHItAfDpedgJg6/xIo60B/vC9VpdeoOI9NdMwYn4tHxvBXHqumAAUoQAEKUCDPBRhwyfMBYvMoQAEKUIACFKAABShAgREL8H1nxHS8kQIUoAAFKDDhBTx2tocKvgXFsM3zvDorKtMA/SwEbzHXvULi2YTi3c/IJrjssdP91iL0h1e5chkrgguuUKgzd3JtU9u2O736l03bRxrod/cx1SkE6SbbsEUBwLDA/XgEzvM50F8XnH8N4MgLKH6ZMj/gha36bhG5+PAlvbmprePLyf8eD9/ks7L5Xkz4X1LsAAUoQIECEWCgv0AGkt2gwGQVMMecHTu790EA73EY7BaRDzVHO80qV3XahEJzT7a06LuALgdgOa8dyUC/aUe4qnQZBI85w+AA1tkSuyoafepP7jEOheadban9EIAznNfyIdBfXz93yu6XAz8FcIGjbTGI3rZ3/8yveIXJ6+vrA7tffuYfAf2OY0f0nTFYoZaWHf+TrMfjNAMzzI0x9F/Z0vLbXU4LU+eevz/zflX9FoA5LsN0gW8JV5fcCcjHHff0KPCVfQdm3O5uv3nOKy//9sMCfAPAdD/zajz64R3oj38rNtlW7APe86rs7ZaqGbuTHf34awxWpXMcnH3Mk0D/dPTrGggWJ9smwC3NLV1fyrSIZEhfgmedrgFrM4ATXfPlgCVauz7abRYNpPrIkurSj1rADQoUQfAfs14T+2ZDw1O9k/V3NPtNAQpQgAIUmGwCDLhMthFnfylAAQpQgAIUoAAFKDB5BPi+M3nGmj2lAAUoQAEKuAWWLTv3mMDB2HoAFaOhcyQD/QCkLlj+ACDvT/RlH6DLmto6Hk/2zeRQTpwpzhzK8xbs81e3bX/Wq//jEuhfPP8+CD5w+PlDg+J+xsVPkH48Aud+2pGqPyMNqfvtV11wvjl14hY/nv7KMNDvz4mlKEABClDACDDQz3lAAQpMeIGa6rMqFdZqADNcnfmzCH4BRQ8EU1XjL5cmpDwkyD94j2ITiqQ2Eunc76xn5aIzZvYcVbxWIeclfu575++loZILbZWfJesT6ONTD/UtX73lmb1u+IHFCX13Afoh17UeAL+CSkTFfk5EyqGoAlDi1Zd8CPSb9nudHpDolzmK7BGFbhRY/fGfqS6EoB7AGxx97wH08khLtwmXD35SLBYw1+NOAvxhoEq8EYL57oC9oypbbXn3ho2dZu4M+4TDJSchJhvcCyYA7FJFiwU1O9jDtqx3iGoYwGu96km1UGQ8+pEy0D/Q0JhA21XlcYjsgOo8CMxCF/e8siF6XSTabU608PzkQ6DfNGxJqOwuUXUe8xhTaNQCNqjIG0Tx9+aWrn9N1Q/z8xSLhMzKoK19sUA47YkZwxfl9AF6YaSluyndM3mNAhSgAAUoQIHCEWDApXDGkj2hAAUoQAEKUIACFKAABYYK8H2HM4ICFKAABSgweQU8Aus5YRzhQD9WBM+ps2E9KkDxQEeGhq49dvF/5Pm9emlHR0efV8fHI9BfWzn/QVG87/DzGeiPj5zgoTUbt12aaUL6DfQPd85Uc6brDPRnEuJ1ClCAAhQ4LMBAP2cDBShQCAISriq7EaImqOsd1h/ey/2AbHTt1L9diuwlzc1PvuwsPl6BfvPMYPBts6cEYvcCeFcWA2NWwpuj6U6Lv7BAnoupLGpt3fGXLOoYVnRYGFxwcyTaNXgUmJ+6E6H4VQDO8VPeUcYswvhcJNr1ba/d1dMsFkj3mG0CHKMDVvGPKq7c0NplvD0/4crSclgwJz04d6tP94weFXlYVN+LxMt/qkC/qWSs++EeQwHutYGFAsz1OR42IHfOmtP/6XS7zOdLoL+mat5CFTviOOFhSDfTjYWzYE2o7CJVfXjo7xP5aqSl88Z0bp4LKEbwvfE5NixGAQpQgAIUoEAeCjDgkoeDwiZRgAIUoAAFKEABClCAAqMiwPedUWFkJRSgAAUoQIEJKVBogf6ad5afWBwweRGckRiQx62+qctXb9kS35hxReX8i9TGwxBYUNgCXNG4adsDqQaPgf4BmdrKBReK6uCGlwCGuCb98nmHfgb6J+SvKDaaAhSgQMEIMNBfMEPJjlBg0gtIuLrUrLr991f/NyeDxpO2WJdZMduCBbMD+2vi5RUvokiqIpHObuf94xnoN8+tqKiYNnP63v8Hlc8CCKTpy36F3NoXK/7B1EDPY8kTBPIp0D/Yn2n7b4Do59Lslu/s5jNqySc2bOhsSTeOS5ac/TqxY993LcrwuqVHgK/tOTDjqzOP3ns3IIPH0KnI3RuinVene04oNPdkyw7cD8HiDPPq92rJx6yY7HWGyjOFyMeyH8MC/Ypr+6XvoQCK7wGwMsMCmP0CveWYOWd+u6GhIZau7/kS6DcnD4VDpZ+Bwiw8GfbdyTQWyT7W1Jx5ovYXOf8Cx9epHB4LAWxRvaK5tTvlX+5M+t/cBKAABShAAQoUmAADLgU2oOwOBShAAQpQgAIUoAAFKDAowPcdTgYKUIACFKDA5BWIB+Atc/J7cpNB7BYL4abWbU+Mlko2oXj3M+uC5TcB8qXkz/3s2l4XnH8XgPjp764TA6QuWP4AIO8fuKZ/tFH0znVtv/pzqr5m03Z36N1PW81z6xbPvw+CwayD+1QBP+PgJ0jvdyd7r+cVQqB/NJzTjcV4+CafP5LvhZ95xDIUoAAFKDB2Agz0j50ta6YABY6AQDA4d8ZUK1BvC65O7EI+PfGS9ZIAm6Dy77OOfesWE1CuqTlrjvZbJtA/uHu8KK5tbu2609n08Q70J59dVTXv9UUS+ydA6hM7xJvTB3oAPAuVh/oh95pd+MPhsuno1zXJwHm+BfqT/UmOjQKXq+hZAjkucS2mkD+L6hYA30+Oj8/pI6FQaYmluM5seA/gdYmQ+oCT4Me9/VPuaWvreMnUt6Sq9AoR/MhR99MISDAS6Xwhw/MkXFVSAcENgFQDmJ0o/4ooOlTknr0Hpv+8vb39YGJX/8GFIj5D5GPSD3eg3xK9aH2025w4kNXzMo1FHgX6TVPjY6WCzwvkvMQiEhvAXxW4Y0NL19cy9ccsqjlm2r5GFZixhiha9hycscKMb7p76+vnTnnl5aJbBXrNwO8duXP2nP4b051ukKktvE4BClCAAhSgwMQSYMBlYo0XW0sBClCAAhSgAAUoQAEK+Bfg+45/K5akAAUoQAEKFJqARwi5TyEr17ZtXT9afc0mFO9+5kiCy3XB+UEoTM7i6IH69Oamto4vLwue+wYL/b8QyKnmp6L4QeOmbSb4r6n6mk3bRxzody1agOL+pk3bLs/Gv7Zy/kqx8Vj85IGBz7Ad9McjcO5nYUFK6xEs3jB1+e2Xey4BuLupbVvaTSKzGQO/7fCq0++CieS9I/leZNMXlqUABShAgdEXYKB/9E1ZIwUoQAEKUIACE1igpmreQucpC2YhRyTa9a0J3CU2nQIUoAAFKECBcRJgwGWcoPkYClCAAhSgAAUoQAEKUGDcBfi+M+7kfCAFKEABClAgnwSkdnH5f4nIxYcbNRCAH61GZhOKdz9zJMHlC4Jvm92PogiABYn64uF2LT642Ib1qADFCvRZsC9sbNvelK6f2bR9pIF+P2H8TGNRF5z/hVcXJtwyWM5jUcB4BM7zOdC/onLBxar6U4flsEUPmZzTXR8P3+TzR/K9yKVvvJcCFKAABXIXYKA/d0PWQAEKUIACFKBAAQmEq8tuBfRziS7tEtuubt745I4C6iK7QgEKUIACFKDAGAkw4DJGsKyWAhSgAAUoQAEKUIACFDjiAnzfOeJDwAZQgAIUoAAFjqhAXXC+OaX8DkcjthahP7yq7TevjEbDsgnFu5830uByXeX/Z+/eo/Qq7/vQP89IgBBSLQIDxQm2aJJmWUpOm2BI3aTMKHYCGJM6kURwLg2kPQmYY6+V/tOkLSBgtUnTc9rULobT5BR8ktgOEo4TwKBc0IhcnAJOutIjZeWKbBKIGROUCAQy0uzjZ5hBw+i97Pey97svn72W1sia/e7n+X1+m7R7v9/97Iv/fcji4vfCWQh/k8Xs8jUL8YeyGH54aYw/evVEtm3vb3722V41DjL3YQP9V37bxV+9ZiHuCyFcuDSXF0PIrnxw7rO/lce/wwMMIYZ4/QNzT9y78vNlBM6rHOi/avbtXx9DeDSEMD2Mc79elOG7PIdh/7voV4PfEyBAgEBxAgL9xdk6MgECBAgQIFAzgcsvf9sF2fG16UbI1y1OPYZfPfLShvd+5jOfeblmpZguAQIECBAgMAEBAZcJoBuSAAECBAgQIECAAIFSBFzvlMJsEAIECBAgUFmB92y79B+EbOE3vhzqPydNMq1enwLhD8498Qs5Jx3ffdnFX3/W+S//0e7dB7+0+jODhOJP+ezsxf82hHjH8r9nMXz8oX1Pfm+/eXUIlv/XEMI7QwhvW/rs3Q/OPXlj/+O84yvDwqu/HUJ469K+nwtTp33Lg49+5i9Xf3bYQP/FF1982gUb48dCCDtOHjP7hTOnX/6hTp6nGl3yfVnI7klvHlj63dMnprJtDz/62T9buW8ZgfMqB/p3vuMdZ758xqsPLJ0HSzT5ndMH/ulll1w4te7YsV/61T94bnUfyvBdHlOgv99/uX5PgACB6gkI9FevJ2ZEgAABAgQITEjgO971DT8WsvDvQghTIYSFmGXX7X30//u5CU3HsAQIECBAgEDNBARcatYw0yVAgAABAgQIECBAILeA653cVHYkQIAAAQKNFFgMlG+IPxti+GcrCnw+ZFNXP7j/8c/0KTpePfv2f51l4fYQw0OnrZm6/pd+4/HnV35mEoH+DuHt4yELUyGGqZCFoyGGqx6ce3KuX0MHmfuwgf40h/fMXvytIcSHQwgbluZ0LIT4gw/OPfGLveZ49WWXXpRNndgbQvza1/fLwk89uP/JH3vt2YyTWxmB8yoH+pPE1dsuuWYhy37+9YcfsrAQY7jlgbkn//1qr9Xu75m59B0hLjwQsvBSjAvf88Dc7/1u2b7L461+q0beB136ne9+T4AAAQLFCQj0F2fryAQIECBAgEBNBHbu3Lnmb5//w/89i/GnQwhnpGlnIRw87cSJd3567uBf1aQM0yRAgAABAgQmLCDgMuEGGJ4AAQIECBAgQIAAgcIEXO8URuvABAgQIECgNgLvfuelf3/q+MK+EMObX590Fp+LIbvugf1PPtIp7Pyud138pnXHp/7PkGU/tBiUf23bc+LMw9//8MN/emz5OIOE4leDjbIS+dUzb//RLIb/1KEJT6wNx7/jU3P/83C/Bg0y91EC/en98lfNXPxfY4zvXzGnYzHEf7tuevN/3r1794nVc7169pv+UZZN/WKI4S0rfvdHaxbit//yY088vXp/gf4Qdu7ccvrL8+vTQxLvXeFzIgvhJ9cfO+3f7f7MZ15e7ZbyBkfn//z7Q4j/JYbwpqXfP72wZupdn/6Nx/94ef8yfJfHumrb278zLoRfev2/uyz8eXZa/PaHfv2JP+91Tqc3DJyYyu4KWfiGEOPnsoUTP/LQY7/3h/3+O/B7AgQIEBhdQKB/dENHIECAAAECBGom8I53vOPMDetf+tGpkH3tQhb/TozZzPLrIZdKWYhZ+Bd7H/1f99SsNNMlQIAAAQIEJigg4DJBfEMTIECAAAECBAgQIFCogOudQnkdnAABAgQI1EbgPbOXfE8I2UeXF0lbMfE/CyH8XBbCH6V/mwpxXRay94QQrgghnHVyv+xP4sKayx947PGnVhY9SCh+NdYogf7vnP2mr1kIU4+FEC54w3Fj9hMP7vvsv87TmEHmPmKgP7x39h9uOh7WfiqEkL7fXrl9IYvhYyELj6d/jCGev/gQRQhfv+JBivSrnm9VKCNwXvUV+hNSx7capF9k4W/TAylZjPtCyI4vNiCGS2MWdoYQvmpFQzq+PaEM3+U5XDX79q+PITwaQpheMa/PhRAeyEJ2aCpMfcOJhYX/69OPffZ/Lf8+vbXilTNe/WT22n+3y9tvnHnstKs7PciQ578P+xAgQIBAfgGB/vxW9iRAgAABAgQaIvCd3/J1G4+tO+3TWYjf2qmkGMK9f+crTvzI7t0Hv9SQkpVBgAABAgQIlCAg4FICsiEIECBAgAABAgQIEJiIgOudibAblAABAgQIVFLg6tmL37sQ4r0rViLPN88sfD6bWvjuh/b93mdXf2CQUPwpn529+N+GEO9Y/vcsho8/tO/J780zqYsvvvi0CzbGj4UQdrz++RD+Jk6F73jw0ScXw/H9tkHmPmqgP83lu9556TmvHs/uCzH7tn5ze8Pv09sU1iz8wAOPfvZXu32ujMB5HQL9yWdxpfqYfSrE8E0DOYdwLGbhxx/Y/+RPr35rRRm+y3NdPLc3xJ8NMfyzTvPPOpznHc7l9NHPhanTvuXBRz/zlwM62J0AAQIEBhQQ6B8QzO4ECBAgQIBA/QV6BPoXQggf/9KJEzfMzR18sf6VqoAAAQIECBAoU0DApUxtYxEgQIAAAQIECBAgUKaA650ytY1FgAABAgSqL/Ced138lnA83Bmy+O5VK8B3mvyJtCr41GknbvqVX/v9ZzrtMEgofvXnR1mhPx3r6pm3/0AWwr0r6hhoRfJB5j6OQH+a89JK6v8yC+HH3/gGhA66WVgIMft0WBtuevDXP/v5XmdXGYHzugT6B3Z+DfaPQow3Pbjvid/o5FyG78px05sGFuKJB2OMW1bPp1Ogf/X8lj7zxNpw/Ds+Nfc/D1f//zKZIQECBOotINBf7/6ZPQECBAgQIDCEwDve8Y4zN5754n8JcfHVd5tCCMe+/JD974cs/ptfffQP9q1+Un6IIXyEAAECBAgQaKGAgEsLm65kAgQIECBAgAABAi0RcL3TkkYrkwABAgQIDCjw7m/7xrdOLay9IYbsqiyEv7ciXP5SDOHPsxAfWpg6fvenH/39z/U69CCh+NXHGTXQf+XsN3/VVDj+mzHEzenYMQv/8oH9T/7nvBSDzH1cgf7lue2c3bLh5eysnSFmPxhC+AdL332nX6fvv58OMfzSQjxxZz//5eOVETivU6C/i/PWEMK5S79LD6v8Rcjiby+sCf/3Weds/u3du3enf+u4leG7euB3veviN515PP4fCyH7FzGLb1l6cOWlLAufDafF6x/69Sf+fOVnrtr2TRfHbOoXvrwQ4telBxSyuPB9nd6qkfe/D/sRIECAQH4Bgf78VvYkQIAAAQIECBAgQIAAAQIECHQVEHBxchAgQIAAAQIECBAg0FTfJaUaAAAgAElEQVQB1ztN7ay6CBAgQIAAAQIECBAgQIAAgSoICPRXoQvmQIAAAQIECBAgQIAAAQIECNReQMCl9i1UAAECBAgQIECAAAECXQRc7zg1CBAgQIAAAQIECBAgQIAAAQLFCQj0F2fryAQIECBAgAABAgQIECBAgECLBARcWtRspRIgQIAAAQIECBBomYDrnZY1XLkECBAgQIAAAQIECBAgQIBAqQIC/aVyG4wAAQIECBAgQIAAAQIECBBoqoCAS1M7qy4CBAgQIECAAAECBFzvOAcIECBAgAABAgQIECBAgAABAsUJCPQXZ+vIBAgQIECAAAECBAgQIECAQIsEBFxa1GylEiBAgAABAgQIEGiZgOudljVcuQQIECBAgAABAgQIECBAgECpAgL9pXIbjAABAgQIECBAgAABAgQIEGiqgIBLUzurLgIECBAgQIAAAQIEXO84BwgQIECAAAECBAgQIECAAAECxQkI9Bdn68gECBAgQIAAAQIECBAgQIBAiwQEXFrUbKUSIECAAAECBAgQaJmA652WNVy5BAgQIECAAAECBAgQIECAQKkCAv2lchuMAAECBAgQIECAAAECBAgQaKqAgEtTO6suAgQIECBAgAABAgRc7zgHCBAgQIAAAQIECBAgQIAAAQLFCQj0F2fryAQIECBAgAABAgQIECBAgECLBARcWtRspRIgQIAAAQIECBBomYDrnZY1XLkECBAgQIAAAQIECBAgQIBAqQIC/aVyG4wAAQIECBAgQIAAAQIECBBoqoCAS1M7qy4CBAgQIECAAAECBFzvOAcIECBAgAABAgQIECBAgAABAsUJCPQXZ+vIBAgQIECAAAECBAgQIECAQIsEBFxa1GylEiBAgAABAgQIEGiZgOudljVcuQQIECBAgAABAgQIECBAgECpAgL9pXIbjAABAgQIECBAgAABAgQIEGiqgIBLUzurLgIECBAgQIAAAQIEXO84BwgQIECAAAECBAgQIECAAAECxQkI9Bdn68gECBAgQIAAAQIECBAgQIBAiwQEXFrUbKUSIECAAAECBAgQaJmA652WNVy5BAgQIECAAAECBAgQIECAQKkCAv2lchuMAAECBAgQIECAAAECBAgQaKqAgEtTO6suAgQIECBAgAABAgRc7zgHCBAgQIAAAQIECBAgQIAAAQLFCQj0F2fryAQIECBAgAABAgQIECBAgECLBARcWtRspRIgQIAAAQIECBBomYDrnZY1XLkECBAgQIAAAQIECBAgQIBAqQIC/aVyG4wAAQIECBAgQIAAAQIECBBoqoCAS1M7qy4CBAgQIECAAAECBFzvOAcIECBAgAABAgQIECBAgAABAsUJCPQXZ+vIBAgQIECAAAECBAgQIECAQIsEBFxa1GylEiBAgAABAgQIEGiZgOudljVcuQQIECBAgAABAgQIECBAgECpAgL9pXIbjAABAgQIECBAgAABAgQIEGiqgIBLUzurLgIECBAgQIAAAQIEXO84BwgQIECAAAECBAgQIECAAAECxQkI9Bdn68gECBAgQIAAAQIECBAgQIBAiwQEXFrUbKUSIECAAAECBAgQaJmA652WNVy5BAgQIECAAAECBAgQIECAQKkCAv2lchuMAAECBAgQIECAAAECBAgQaKqAgEtTO6suAgQIECBAgAABAgRc7zgHCBAgQIAAAQIECBAgQIAAAQLFCQj0F2fryAQIECBAgAABAgQIECBAgECLBARcWtRspRIgQIAAAQIECBBomYDrnZY1XLkECBAgQIAAAQIECBAgQIBAqQIC/aVyG4wAAQIECBAgQIAAAQIECBBoqoCAS1M7qy4CBAgQIECAAAECBFzvOAcIECBAgAABAgQIECBAgAABAsUJCPQXZ+vIBAgQIECAAAECBAgQIECAQIsEBFxa1GylEiBAgAABAgQIEGiZgOudljVcuQQIECBAgAABAgQIECBAgECpAgL9pXIbjAABAgQIECBAgAABAgQIEGiqgIBLUzurLgIECBAgQIAAAQIEXO84BwgQIECAAAECBAgQIECAAAECxQkI9Bdn68gECBAgQIAAAQIECBAgQIBAiwQEXFrUbKUSIECAAAECBAgQaJmA652WNVy5BAgQIECAAAECBAgQIECAQKkCAv2lchuMAAECBAgQIECAAAECBAgQaKqAgEtTO6suAgQIECBAgAABAgRc7zgHCBAgQIAAAQIECBAgQIAAAQLFCQj0F2fryAQIECBAgAABAgQIECBAgECLBARcWtRspRIgQIAAAQIECBBomcAVV1zx1yGEs1eV/dePPPLIOS2jUC4BAgQIECBAgAABAgQIECBAYOwCAv1jJ3VAAgQIECBAgAABAgQIECBAoI0CAv1t7LqaCRAgQIAAAQIECLRD4PLLL/9cjPEtK6vNsuzze/fufWs7BFRJgAABAgQIECBAgAABAgQIEChOQKC/OFtHJkCAAAECBAgQIECAAAECBFokINDfomYrlQABAgQIECBAgEDLBK644ornQwhfsapsK/S37DxQLgECBAgQIECAAAECBAgQIFCMgEB/Ma6OSoAAAQIECBAgQIAAAQIECLRMQKC/ZQ1XLgECBAgQIECAAIEWCbjeaVGzlUqAAAECBAgQIECAAAECBAiULiDQXzq5AQkQIECAAAECBAgQIECAAIEmCgi4NLGraiJAgAABAgQIECBAIAm43nEe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ABAgQIECDQVAEBl6Z2Vl0ECBAgQIAAAQIECLjecQ4QIECAAAECBAgQIECAAAECBIoTEOgvztaRCRAgQIAAAQIECBAgQIAAgRYJCLi0qNlKJUCAAAECBAgQINAyAdc7LWu4cgkQIECAAAECBAgQIECAAIFSBQT6S+U2GAECBAgQIECAAAECBAgQINBUAQGXpnZWXQQIECBAgAABAgQIuN5xDhAgQIAAAQIECBAgQIAAAQIEihMQ6C/O1pEJECBAgAABAgQIECBAgACBFgkIuLSo2UolQIAAAQIECBAg0DIB1zsta7hyCRAgQIAAAQIECBAgQIAAgVIFBPpL5TYYAQIECBAgQIAAAQIECBAg0FQBAZemdlZdBAgQIECAAAECBAi43nEOECBAgAABAgQIECBAgAABAgSKExDoL87WkQkQIECAAAECBAgQIECAAIEWCQi4tKjZSiVAgAABAgQIECDQMgHXOy1ruHIJECBAgAABAgQIECBAgACBUgUE+kvlNhgBAgQIECBAgACBeghkWbY5hJD+zK6a8VuX/nf6XdpW/0z/dmjFZ5b/vvLfPrf0+/Rvi39ijCt/Xw8ksyRAgMAqAQEXpwQBAgQIECBAgAABAk0VcL3T1M6qiwCBJOB+uPOAAAECBAgQIECAAIFJCwj0T7oDxidAgAABAgQIECAwIYGlLynS6Cm0n4L5KazfKcRfxgyXA/1zS4PtXwr6L//vMuZgDAIECIwkIOAyEp8PEyBAgAABAgQIECBQYQHXOxVujqkRIJBLwP3wXEx2IkCAAAECBAgQIEBgQgIC/ROCNywBAgQIECBAgACBsgWWvrC4LoQw02Hl/bKnM8h4yyv5p5D/XIxRyH8QPfsSIFCagIBLadQGIkCAAAECBAgQIECgZAHXOyWDG44AgZEF3A8fmdABCBAgQIAAAQIECBAoUUCgv0RsQxEgQIAAAQIECBAoU6DGX1j0Y0oB/xTqt4p/Pym/J0CgVAEBl1K5DUaAAAECBAgQIECAQIkCrndKxDYUAQJDCbgfPhSbDxEgQIAAAQIECBAgUBEBgf6KNMI0CBAgQIAAAQIECIwqsOILi7eGENJK/G3ZBPzb0ml1Eqi4gIBLxRtkegQIECBAgAABAgQIDC3gemdoOh8kQKAgAffDLXhT0KnlsAQIECBAgAABAgQmIiDQPxF2gxIgQIAAAQIECBAYj8CKLy1+MISweTxHrf1RUsD/o1/2uDfGmP5uI0CAQCkCAi6lMBuEAAECBAgQIECAAIEJCLjemQC6IQkQOEXA/fCOJ4X74f5bIUCAAAECBAgQINAAAYH+BjRRCQQIECBAgAABAu0SKOPVwSfmn1tEPXbwQDgxP7/49+Wfr/39td8ff/13r/3vtK2ZPu/1v6+dnj7l39a8/m/Ti/uesWVrUQ1MX2QsfpkRY7y3qEEclwABAssCAi7OBQIECBAgQIAAAQIEmirgeqepnVUXgeoLlHE//Pj8S4sQrxycD8e/+NrfX136t/T34/NHF/9teb/ln+nf1k6f9Tri8t/XTq9//d9OW/r92nPPCunf1205ef98zPruh48Z1OEIECBAgAABAgQIlCkg0F+mtrEIECBAgAABAgQIjCCw4ouLW0c4zBs+moL5KZT/pYMHFv89/Uwh/rK3FOxP4f/08/QtW15/KGCMYf/0ZcbcUrg//bQRIEBg7AICLmMndUACBAgQIECAAAECBCoi4HqnIo0wDQItEijifngK4qc/r/zha4vYvHxwPrxy8ORiNWXxpuD/a3/WhzPflu6Nv/YAwBjD/u6Hl9VM4xAgQIAAAQIECBAYk4BA/5ggHYYAAQIECBAgQIBAEQLj/NJiZXh/UsH9QY2WV/tPwf4zZ2bHtZq/VxAP2gj7EyCQS0DAJReTnQgQIECAAAECBAgQqKGA650aNs2UCdRQYJz3w1eG9ycV3B+0Bcsr/K/bMh02XrZ5XAF/98MHbYT9CRAgQIAAAQIECExAQKB/AuiGJECAAAECBAgQINBPYFxfXKQQ/9H9cxNbeb9fnYP+fnkl/9O3bA3pz4gr+FulaNAG2J8AgZ4CAi5OEAIECBAgQIAAAQIEmirgeqepnVUXgWoIjOt+eArxv/jYoYmtvD9uzeWV/M/cMh3WvW161IC/++HjbpDjESBAgAABAgQIEBijgED/GDEdigABAgQIECBAgMCoAktfXNwaQrhumGM1LcDfz2CMAf97QwgfjTHO9RvT7wkQINBNQMDFuUGAAAECBAgQIECAQFMFXO80tbPqIjBZgVHvhzctwN+vG2MM+Lsf3g/b7wkQIECAAAECBAiULCDQXzK44QgQIECAAAECBAh0Elj64uKeEMLsoELLIf60En/6e5u3FPBfPzO7+Cf9fYgtrVJ0vWD/EHI+QoBAEHBxEhAgQIAAAQIECBAg0FQB1ztN7ay6CExGYJT74csh/iP7D4X09zZvKeC/cWZz2HDZ5pD+PsTmfvgQaD5CgAABAgQIECBAoAgBgf4iVB2TAAECBAgQIECAQE6BLMtSgD8F+Tfn/Mjrux3Zc184MT8fju7fN+hHG7//8sr9Zy6G+7cNU2/6IuO2GGNaqchGgACBXAICLrmY7ESAAAECBAgQIECAQA0FXO/UsGmmTKCCAqPcDz98/4Hw6vxL4cX96datbaXA8sr9Gy/bHDbMDPxVQzqU++FOKQIECBAgQIAAAQITFhDon3ADDE+AAAECBAgQINBOgWG/uFhejT+F+W35BFK4/4wtW0MK96efA25WKBoQzO4E2iwg4NLm7qudAAECBAgQIECAQLMFXO80u7+qI1C0wLD3w5dX439hz4Gip9iY46dw/7ot0yGF+9dtGfgttu6HN+ZMUAgBAgQIECBAgEDdBAT669Yx8yVAgAABAgQIEKi1wNKrhG/98oo31w1SSArwC/EPItZ53xTuXz8zGzbuuGbQg6WV+tOK/ZZ/GlTO/gRaJCDg0qJmK5UAAQIECBAgQIBAywRc77Ss4colMCaBYe+Hp9X4hfhHb0IK92+c2Rw2bR94oRv3w0fndwQCBAgQIECAAAECAwkI9A/EZWcCBAgQIECAAAECwwtkWbYrhJDC/Lk2q/HnYhpqpyGD/SnM/9EYY+qjjQABAqcICLg4KQgQIECAAAECBAgQaKqA652mdlZdBIoTGPR+uNX4i+vFkMF+98OLa4kjEyBAgAABAgQIEDhFQKDfSUGAAAECBAgQIECgYIGlVYj2hRA25xlKkD+P0nj2WQ72p1X7099zbl47nBPKbgTaJiDg0raOq5cAAQIECBAgQIBAewRc77Sn1yolMKrAoPfDBflHFc//+eVg/4bLNof095yb++E5oexGgAABAgQIECBAYBQBgf5R9HyWAAECBAgQIECAQA+BpS8ursu7Kr8g/+ROpyGD/bd9+SGNe2OM6QsNGwECBIKAi5OAAAECBAgQIECAAIGmCrjeaWpn1UVgfAKD3g8X5B+f/aBHGjLY7374oND2J0CAAAECBAgQIDCAgED/AFh2JUCAAAECBAgQIJBXYJDXCQvy51Utfr8U7D9jy9awccfOvCv2e+1w8W0xAoHaCAi41KZVJkqAAAECBAgQIECAwIACrncGBLM7gZYJDHI/XJC/OidHCvav2zIdzt6+Ne+K/e6HV6d9ZkKAAAECBAgQINAwAYH+hjVUOQQIECBAgAABApMVWFqF6J4QwmyemRzZc19If2zVElhesX/jjmvyTix9kbHNav15uexHoJkCAi7N7KuqCBAgQIAAAQIECBAI3kjmJCBAoKPAoPfDD99/ILyw5wDNigksr9i/afvWvDNzPzyvlP0IECBAgAABAgQI5BQQ6M8JZTcCBAgQIECAAAEC/QSyLEsh/n399ku/P3bwQDh8150hrc5vq65ACvZvuvGmxVX7c2zpS4zbYoz35tjXLgQINFBAoL+BTVUSAQIECBAgQIAAAQKLAq53nAgECKwWGOR++CsHnwvzdz8R0ur8tuoKpGD/9A2XhHVbzsszSffD8yjZhwABAgQIECBAgEBOAYH+nFB2I0CAAAECBAgQINBLIO8rhVOA/+j+Oavy1+x0Wj+zLWzcsTOkgH+fzSuH+wn5PYEGCwi4NLi5SiNAgAABAgQIECDQcgHXOy0/AZRPYJVA3vvhKcD/4mOHrMpfszNow8zmcPb2rSEF/N0P70fg9wQIECBAgAABAgTGIyDQPx5HRyFAgAABAgQIEGipwCCvFD6y5z5B/hqfJynMv35mNmzccU2eKrxyOI+SfQg0TEDApWENVQ4BAgQIECBAgAABAq8LuN5xMhAgkAQGuR9++P4Dgvw1Pm1SmH/jzOawaXvut9duizGm++I2AgQIECBAgAABAgSGEBDoHwLNRwgQIECAAAECBAgsfXkxG0LY108jrcr/xdt3hfTTVn+BFOzfdLrbAIYAACAASURBVONN4Ywtfb/I8Mrh+rdbBQQGEhBwGYjLzgQIECBAgAABAgQI1EjA9U6NmmWqBAoSyLIs1/3wtCr/s3fMhfTTVn+BFOyfvuGSsG5LrrfX3hZjvLf+VauAAAECBAgQIECAQPkCAv3lmxuRAAECBAgQIECgAQJ5XylsVf4GNLtDCQOs1p9C/R+NMe5qpoSqCBBYKSDg4nwgQIAAAQIECBAgQKCpAq53mtpZdRHIJ5D3frhV+fN51m2vAVbrdz+8bs01XwIECBAgQIAAgcoICPRXphUmQoAAAQIECBAgUBeBLMvSqvxpNaKuW1qN//Bdd4ZjBw/UpSzzHEIgBfvPvWVXSD/7bIdijBf128nvCRCot4CAS737Z/YECBAgQIAAAQIECHQXcL3j7CDQXoE898PTavzzdz8RXjnoLbVNPlNSsP+Cm2dD+ul+eD8CvydAgAABAgQIECAwmIBA/2Be9iZAgAABAgQIEGixQJZlm0MI9/QL86cQ//O339piqXaVnsL8G3fsDOtntvUrPK1OtC3GmH7aCBBooICASwObqiQCBAgQIECAAAECBBYFXO84EQi0TyDv/fAU4n/2jrn2AbW04hTmP3v71rBhJn1d0nNzP7yfkN8TIECAAAECBAgQWCEg0O90IECAAAECBAgQIJBDIO+XF0f23BfSH1u7BFKof/3MbNi445p+hfsSo5+Q3xOosYCAS42bZ+oECBAgQIAAAQIECPQUcL3jBCHQLoG898MP338gvLDHW2rbdXaExRX6N85sDpu2b+1Xuvvh/YT8ngABAgQIECBAgMCSgEC/U4EAAQIECBAgQIBAH4GlLy+e6rXbifnnwuG77gxpdX5bewVSsP/cW3aF9LPH5kuM9p4iKm+4gIBLwxusPAIECBAgQIAAAQItFnC90+LmK711Annuhx+ffynM3/1ESKvz29orkIL9F9w8uxjwdz+8veeBygkQIECAAAECBMYjINA/HkdHIUCAAAECBAgQaKhAlmWzIYR9vcpLIf7nb7+1oQLKGlQghfk37tgZ1s9s6/clxvUxRu+iHhTY/gQqLCDgUuHmmBoBAgQIECBAgAABAiMJuN4Zic+HCdRGIM/98BTif/YOtzVr09SCJ5rC/Gdv3xo2zGx2P7xga4cnQIAAAQIECBBotoBAf7P7qzoCBAgQIECAAIERBPJ8eXF0/77FlfltBFYKpFD/+pnZsHHHNf2+xPhojHEXPQIEmiEg4NKMPqqCAAECBAgQIECAAIFTBVzvOCsINF8gz/3wF/cfCvN3P958DBUOJJBC/RtnNodN27e6Hz6QnJ0JECBAgAABAgQInBQQ6Hc2ECBAgAABAgQIEOggkGXZdSGEe3rhHNlzX0h/bAS6CaRAv1C/84NAewQEXNrTa5USIECAAAECBAgQaJuA6522dVy9bRPIcz/88P0Hwgt7DrSNRr0DCJy9Y6tQ/wBediVAgAABAgQIECCwUkCg3/lAgAABAgQIECBAYJVAri8v7rozpNX5bQT6CeQI9adD3Gal/n6Sfk+g+gICLtXvkRkSIECAAAECBAgQIDCcgOud4dx8ikAdBPLcD0+r8qfV+W0E+gnkCPW7H94P0e8JECBAgAABAgRaKSDQ38q2K5oAAQIECBAgQKCbQJ7XCj9/+63h2EErETmL8gusn9kWNt14U78PCPX3E/J7AhUXEHCpeINMjwABAgQIECBAgACBoQVc7wxN54MEKi2Q5374s3fMhVcOPlfpOkyuWgIbZjaH6Rsu7Tcp98P7Cfk9AQIECBAgQIBAqwQE+lvVbsUSIECAAAECBAj0Esjz5YUwv3NoWIE10+eF8z/8kV4fT0tcfdRK/cMK+xyByQsIuEy+B2ZAgAABAgQIECBAgEAxAq53inF1VAKTFMhzP1yYf5IdqvfYa6fPChd+6Cr3w+vdRrMnQIAAAQIECBAoUUCgv0RsQxEgQIAAAQIECFRXoN+XFyfmnwuH77rTyvzVbWEtZpZC/efesiukn122FOq/PsY4V4uCTJIAgTcICLg4IQgQIECAAAECBAgQaKqA652mdlZdbRXodz/8+PxLYf7uJ6zM39YTZEx1p1D/BTfPhvTT/fAxoToMAQIECBAgQIBAYwUE+hvbWoURIECAAAECBAjkFciybHMI4alu+wvz55W0Xx6BnKH+bTHGFO63ESBQIwEBlxo1y1QJECBAgAABAgQIEBhIwPXOQFx2JlBpgX73w4X5K92+2k0uZ6jf/fDaddaECRAgQIAAAQIExi0g0D9uUccjQIAAAQIECBColUC/Ly+E+WvVztpMVqi/Nq0yUQIDCQi4DMRlZwIECBAgQIAAAQIEaiTgeqdGzTJVAj0E+t0PF+Z3+hQhINRfhKpjEiBAgAABAgQINE1AoL9pHVUPAQIECBAgQIBAboGlLy/uCSHMdvvQ87ffGo4dPJD7mHYkkFcghfrP//BHeu2eVui3MlFeUPsRqICAgEsFmmAKBAgQIECAAAECBAgUIuB6pxBWByVQqkCe++HP3jEXXjn4XKnzMlg7BFKo/8IPXeV+eDvarUoCBAgQIECAAIEhBAT6h0DzEQIECBAgQIAAgWYIZFm2T5i/Gb2saxVnbNkazrnltp5fYsQYL6prfeZNoG0CAi5t67h6CRAgQIAAAQIECLRHwPVOe3qt0uYK9LsfXocwfwqFb5zZvNikdW+bfu3nlvNCerNA2tLP4/NHw8t/+Fx4cX9aL2U82/K4a889K6ydXh/S/05/ih53PLOvzlFSry64uev6Smmih9wPr06/zIQAAQIECBAgQKBcAYH+cr2NRoAAAQIECBAgUBGBfl9eWJm/Io1qwTTWz2wLm268qVelczHGbS2gUCKB2gsIuNS+hQogQIAAAQIECBAgQKCLgOsdpwaBegv0ux9e9TD/2Tu2hhSm37AU5s/TjRS2f+Xg/Ejh/jRuenAgBdHzbuMYN+9Yddwv9XD6hkvdD69j88yZAAECBAgQIECgUAGB/kJ5HZwAAQIECBAgQKCKAlmW7Qoh3NptbofvujMc3Z8W77cRKEdg445rQvrTY7stxpjOWxsBAhUWEHCpcHNMjQABAgQIECBAgACBkQRc74zE58MEJirQ7374/N2Pj3U1+3EWm1bBTyu6p5+jbClkP3/3E+GVg8/lPkwad5Agf6cDDzNu7gnWeMf0oMSm7Vt7VeB+eI37a+oECBAgQIAAAQLDCQj0D+fmUwQIECBAgAABAjUVyLIsvc+1a1r/yJ77QvpjI1C2QJ9Qf3o/9PUxxrmy52U8AgTyCwi45LeyJwECBAgQIECAAAEC9RJwvVOvfpktgWWBfvfDD99/ILyw50DlwFKAf+PM5n6h74HnnbfeHKvIDzR23nEHOmjNd+4T6nc/vOb9NX0CBAgQIECAAIHBBQT6BzfzCQIECBAgQIAAgZoKZFm2OYTwVLfpHzt4IDx/e9eF+2tadXWnvWb6vLB2ejqkn2umpxcnmn4u//vx+fnFfzsxf3LVpBPz8+G1P8+F1K+mbTlC/dtijOnLDBsBAhUUEHCpYFNMiQABAgQIECBAgACBsQi43hkLo4MQKFWg3/3wtFr9s3dUb/2QFOafvuGSkVfH74adVs1Pdaef3bYcK8gP3Ms84w580Jp/IEeo3/3wmvfY9AkQIECAAAECBPILCPTnt7InAQIECBAgQIBAzQWyLEsr86cV+k/ZhPnLaW4K66+fmQ2nb9kaztjS85W6uSa0Mtj/pYMHax/0Tz6bbrypl81cjHFbLhw7ESBQuoCAS+nkBiRAgAABAgQIECBAoCQB1zslQRuGwBgFet0Pb2uYf5m3X7h+3ZbzwgU3d/wqYaQO9Rt3pIPX8MM5Ht5wP7yGfTVlAgQIECBAgACB4QQE+odz8ykCBAgQIECAAIGaCWRZtiuE0HH5/RQK/8IH3l+ziuoz3RTcP3NmNqyfKSeHvryif3pIYznkn1b7X7nSf5X1Uqj/3Ft2Lb6poMt2W4wxnc82AgQqJiDgUrGGmA4BAgQIECBAgAABAmMTcL0zNkoHIlCKQK/74SlU/vQHHyplHoMMksLdF37oqr4fSfN/8bFD4eWDr73hNT2ckD6btnVbpsOZbzsvbJhJL+vtvfUL169ePX7luOnv6U8R4/abd9N+nwzTwxPLlh3qcz+8aU1XDwECBAgQIECAQEcBgX4nBgECBAgQIECAQOMFsixLS+mk1fk7bs/ffmtI4W/beAU27rhmcTX+HsH08Q7Y52gp0L8c7K/6av7pIYhzbrmtW0WHQgjXxxir9z7sUjtqMALVExBwqV5PzIgAAQIECBAgQIAAgfEIuN4Zj6OjEChDoN/98GfvmFsMwVdtS6HutDJ+ty0F6F+4/0B4cX+6Pdp7S+HwFO4/e/vWXkHxxVB+r4cblo9zfP5oLrNxjduvvqb9vs8bEdwPb1rD1UOAAAECBAgQINBRQKDfiUGAAAECBAgQINBogSzL0lI8T3Ur8sie+0L6YxufQNWC/P0qWxn0PzH/2qpOo2xfOnhgLA+IJMf0p8uWvsTYFmPs/+3VKMX4LAECAwkIuAzEZWcCBAgQIECAAAECBGok4HqnRs0y1VYL9Lsffvj+A+GFPdVb3Gb1avirm5hC/PN3Pz5wb1PAfuPM5rBp+9auny3CZFLjDgxUoQ/0OQfcD69Qr0yFAAECBAgQIECgGAGB/mJcHZUAAQIECBAgQKAiAlmWpZX50wr9p2xpVf60Or9tPAJpVflNN95UmRX5x1PVcEcZx4Mi6c0GyTO5dtnmYozbhpuhTxEgUISAgEsRqo5JgAABAgQIECBAgEAVBFzvVKEL5kCgv0Cv++FpVf60On/Vtj6rs4dxBO57hcXTKv3zdz+RawX+Qe0mNe6g86zC/ukhiOkbLun1lgb3w6vQKHMgQIAAAQIECBAoTECgvzBaByZAgAABAgQIEJi0QJZl14UQ7uk0j7Qq+xc+8P5JT7ER4+cInnetM/UhPVixvDJ++rm8Yv7a6enFz6XjL2+nb9my+L/T71b+e9UgUw1fvH3XYi2jbKnGc2/Z1avW62OM944yhs8SIDA+AQGX8Vk6EgECBAgQIECAAAEC1RJwvVOtfpgNgU4Cve6Hp9D60x98qJJwF9w82zXEnVblT6vzj2PrF64vymdS447DrOxjpFB/Oh/Szy6b++FlN8V4BAgQIECAAAECpQkI9JdGbSACBAgQIECAAIGyBbIsy7qNmVbmT0Fy2/ACKWy+fmY2bNxxTe6DrAzwp1XsR9lWBvuXg/49VrMfZaihPjuucyzVdM4tt3Wbg1cND9UdHyJQjICASzGujkqAAAECBAgQIECAwOQFXO9MvgdmQKCfQK/74Wll/rRCf9W2XqvzF/FGgekbLg0bZjZ3ZCjSaFLjVq3feebT540N7ofnQbQPAQIECBAgQIBALQUE+mvZNpMmQIAAAQIECBDoJ9Dr1cIpSD5qmLzf+E3/fQrxDxrkP7p/rhT3qgT90xsgRl2hf/k86uN9b4zx+qafc+ojUAcBAZc6dMkcCRAgQIAAAQIECBAYRsD1zjBqPkOgPIFe98MP338gvLCnmovbdFudv6g3CvRaAb6IBwiWz4BJjVveGTjekXq91SCE4H74eLkdjQABAgQIECBAoCICAv0VaYRpECBAgAABAgQIjE8gy7LZEMK+TkdMq/KnldNtwwmk1eI33XhTSKH5PFsKtB/Zszsc3d+xHXkOMbZ90pyXV/AvekX/w3fdOdaa09yTe483EGyLMc6NDcuBCBAYSkDAZSg2HyJAgAABAgQIECBAoAYCrndq0CRTbK1Ar/vhRYbUxwF+0cc7v/11/u7Hw4v702Ls49/SCv1pxfxO29MffCikhwmK2CY1bhG1FH3M9ADE9A2XhLRaf5fN/fCim+D4BAgQIECAAAECpQsI9JdObkACBAgQIECAAIGiBXqtRpTC/CnUbxtMIEeg/A0HTEH+FGqvuvXygwnLQfk109ODwXTYO72JYFwr8688fJrr+R/+SLf5HYoxXjTy5B2AAIGRBARcRuLzYQIECBAgQIAAAQIEKizgeqfCzTG11gv0uh/+7B1zIYX6q7j1Crg/9b77CptyCotf+KGrOh6/SK9JjVsYZMEH7uUVQnA/vGB/hydAgAABAgQIEChfQKC/fHMjEiBAgAABAgQIFCiQZdl1IYR7Og2RVolPIXNbfoEUIl8/Mxs27ui8UtLqI6Ugewq0H9lT3Bcu+WffvD1TH3r04rYY467mVa0iAvUREHCpT6/MlAABAgQIECBAgACBwQRc7wzmZW8CZQn0uh+eVrhPK91XdTt7x9awafvWU6ZXxry7jX34/gPhhT3FLQg0qXGreg70m1c3r6XPuR/eD9DvCRAgQIAAAQIEaiUg0F+rdpksAQIECBAgQIBAP4Esy7Ju+zxz7Y5+H/f7FQJ9wuOnWKUQvyB/sadQesDi3Ft2heU3C6waLb2DOr1quJh3URdbmqMTaISAgEsj2qgIAgQIECBAgAABAgQ6CLjecVoQqKZAr/vhRa5yPw6N6RsuDWmV/tVbegghhfqL3NZtOS9ccPPsKUOktxmkVfqL2iY1blH1FH3ctEp/6lP62WFzP7zoBjg+AQIECBAgQIBAqQIC/aVyG4wAAQIECBAgQKBIgV6vFn7+9lvDsYPFraxTZF1lH7tPaPyU6aRV+b94+66QftqKF1g/sy1suvGmbgPdG2O8vvhZGIEAgU4CAi7OCwIECBAgQIAAAQIEmirgeqepnVVXnQV63Q9PofQUTq/yduGHruoY1H76gw+F4/MvFTr1FBBP46/e0rhp/KK2SY1bVD1lHDc99JEe/uiyuR9eRhOMQYAAAQIECBAgUIqAQH8pzAYhQIAAAQIECBAoWiDLsrSczr5O46Qgfwr023oLpCD/xh07QwqM59lSgP/Int3h6P6O7HkOYZ8hBc655bZwxpZTX0e9dLi0Sn9xy0gNOWcfI9AGAQGXNnRZjQQIECBAgAABAgTaKeB6p519V3V1BXrdDy96lflxqQj0n5Qs+kGCcfVsUsdJq/Sntxt02dwPn1RjjEuAAAECBAgQIDBWAYH+sXI6GAECBAgQIECAwKQErM4/mvzGHdeE9CfvdmTPfSH9sU1GID18cf6HP9Jt8EMxxosmMzOjEmi3gIBLu/uvegIECBAgQIAAAQJNFnC90+Tuqq2OAnVfnT+ZC/SfPPME+nv/V9jtzQZLn3I/vI7/R8ycCRAgQIAAAQIEThEQ6HdSECBAgAABAgQI1F4gy7LrQgj3dCpE8Lx3e9Nq/JtuvCn3OZBW4z98152597djcQJ9HsKwKlFx9I5MoKuAgIuTgwABAgQIECBAgACBpgq43mlqZ9VVR4Fe98MP338gvLDnQC3KEug/2SaB/v6n7Nk7toZN2721tr+UPQgQIECAAAECBOoqINBf186ZNwECBAgQIECAwOsC3VYjOjH/XPjCB95PqoNAWuE9BfnP2NL1BvgbPpUsU5D/2MF6fBnUhqanHp57y66QfnbY5mKM29rgoEYCVRIQcKlSN8yFAAECBAgQIECAAIFxCrjeGaemYxEYTaDb/fC6hcIF+k+eB3Xr3Whn8HCfTqv0X3DzbEg/3Q8fztCnCBAgQIAAAQIEqi0g0F/t/pgdAQIECBAgQIBAH4Esy2ZDCPs67ZYC6GlFedtJgRT+Xj8zG9Lq7nm2FOQ/un8upDcd2Kon0OcNC1bpr17LzKjhAgIuDW+w8ggQIECAAAECBAi0WMD1Toubr/RKCfS6Hz5/9+Phxf2HKjXfXpMR6D+pI9Cf77TdMLM5TN9wabed3Q/Px2gvAgQIECBAgACBigoI9Fe0MaZFgAABAgQIECCQT6DbakTp089cuyPfQVqyVwrx5w3yJ5IU4hfkr/bJYZX+avfH7NonIODSvp6rmAABAgQIECBAgEBbBFzvtKXT6qy6QK/74U+9r16Lsgj0nzzbBPrz/Zdnlf58TvYiQIAAAQIECBCop4BAfz37ZtYECBAgQIAAAQIhBKvz5zsNztiyNWy68aaQwt95tmMHD4T0doO0Or+t+gJW6a9+j8ywPQICLu3ptUoJECBAgAABAgQItE3A9U7bOq7eKgo0aXX+5CvQf/IsE+jP/1+cVfrzW9mTAAECBAgQIECgXgIC/fXql9kSIECAAAECBAisELA6f+/TIQX4U5A/BfrzbCnAn4L8KdBvq4+AVfrr0yszbb6AgEvze6xCAgQIECBAgAABAm0VcL3T1s6ru0oCTVqdP7kK9J88uwT68/+XZpX+/Fb2JECAAAECBAgQqJeAQH+9+mW2BAgQIECAAAECSwK9ViM6sue+kP60dUsB7/Uzs2HjjmtyEaQg/9H9c602ywVV4Z2s0l/h5phaqwQEXFrVbsUSIECAAAECBAgQaJWA651WtVuxFRTo+bba+w+EF/bUb5GWboH+Z++YC68cLPbtsd1WeS86WD+pcSt4So80Jav0j8TnwwQIECBAgAABAhUVEOivaGNMiwABAgQIECBAoLdAlmX3hBCu67TXM9fuaC1fWo3/nFtuy11/2x9+yA1V8R3TQxznf/gj3WY5F2PcVvESTI9AIwQEXBrRRkUQIECAAAECBAgQINBBwPWO04LAZAV63Q9/6n31XNzmgptnw7ot550Ce7iEBxS6BcJf3H8ozN/9eGHNntS4hRU0oQOnVfrTAyFdNvfDJ9QXwxIgQIAAAQIECIwmINA/mp9PEyBAgAABAgQITEAgy7LNIYSnOg3d5oB6WpE/76r8xw4eCIfvujOk1fltzRDosUr/oRDC9THGuWZUqgoC1RUQcKlub8yMAAECBAgQIECAAIHRBFzvjObn0wRGEeh1P7yM8Psoc+/12bN3bA2btm89ZZe0On9apb/IbfqGS0MK16/eUpg/hfqL2iY1blH1TPK4PVbpdz98ko0xNgECBAgQIECAwNACAv1D0/kgAQIECBAgQIDApASszn+qfN4wfwrwpyB/CvTbmiXQZ5X+e2OM1zerYtUQqJ6AgEv1emJGBAgQIECAAAECBAiMR8D1zngcHYXAMAJNXJ0/OaTV+dMq/au34/Mvhac/+NAwVLk/k1Z3T6u8r97SgwTpgYKitkmNW1Q9kzxun1X63Q+fZHOMTYAAAQIECBAgMJSAQP9QbD5EgAABAgQIECAwSYEsy9Lq/Kcsn3N0/77FsHrbtjO2bA3n3HJbz7JTkP/o/rmQ3mBga67AphtvCmml/g7boRjjRc2tXGUEqiEg4FKNPpgFAQIECBAgQIAAAQLjF3C9M35TRySQV6Db/fC0knxaUb6uW69AdpHB+l7jPvW+4u6fT2rcup4feebd7Y0HIQT3w/MA2ocAAQIECBAgQKBSAgL9lWqHyRAgQIAAAQIECPQTyLLsuhDCPZ32+8IH3h9ScL1t25s/sadnySnEX4Ugf1pBfv3MbDh9y9awdno6HJ+ff33eK/t2Yunfl38u77Ryn+XPtrHfvZrdZ5X+bTHGYt9V3bb/+NRLYJWAgItTggABAgQIECBAgACBpgq43mlqZ9VVdYFe98PTKvZpNfs6b2mF/rRS/+qtyIcVuoXA08r86UGCorZJjVtUPVU4bp9V+t0Pr0KTzIEAAQIECBAgQCC3gEB/bio7EiBAgAABAgQIVEGg2+uF27o6f48V2Rfb9fztt4ZjBw9MrHUpYL5xx85uq8aPbV7eQHCSMr2tIb21ocM2F2PsuHz/2BrhQARaLiDg0vITQPkECBAgQIAAAQIEGizgeqfBzVVapQW63Q8vMvBeJsjZO7aGTdtPvZeZHlRI4foiHli46OPXdCyxaNNJjVtmPycxVreHQkII7odPoiHGJECAAAECBAgQGFpAoH9oOh8kQIAAAQIECBCYhECWZVmncQ/fdWdIof62bd1W508B92QyqTB/WUH+1f1u63mw0mH9zLaQHvTosHnNcNv+D4R6SxcQcCmd3IAECBAgQIAAAQIECJQk4HqnJGjDEFgl0O1++Pzdj4cUQK/71muF9SIC9t0eIEiORb7xYFLj1v38yDP/DTObQ3r7gfvhebTsQ4AAAQIECBAgUGUBgf4qd8fcCBAgQIAAAQIE3iDQ6/XCz1y7o3VaPYLbE1uZPwX518/Mho07Oq9yVHST0gMM6a0Ebd5SD87/8Ee6EXjNcJtPDrUXLiDgUjixAQgQIECAAAECBAgQmJCA650JwRu21QK97oc/9b77GmOTwtgplL16G/cq/WU/PLBcz6TGbcwJ0qeQXr4hBPfD23IiqJMAAQIECBAg0AABgf4GNFEJBAgQIECAAIG2CGRZlpbgn11db1qZP63M3rbtnFtuC2dsOfV1xJMKtacQ/6SC/Mu9b+u5sPrc73ZueM1w2/6vhHrLFhBwKVvceAQIECBAgAABAgQIlCXgeqcsaeMQOCnQ7X54ESvXT9K9VyD7lYPPhWfvmBvL9C64eTas23Jex2MVuTr/pMYdC1pNDtLDeC7GuK0mZZgmAQIECBAgQIBAywUE+lt+AiifAAECBAgQIFAngW6vF04rsqcQe9u2N39iT8eSy/ZIK8JvuvGmjg8XlN2Tsmsvu76846UHPVKov8OW3sN9fYxxPN+C5Z2Q/Qi0REDApSWNViYBAgQIECBAgACBFgq43mlh05U8cYFu98NTwD0F3Zu09Qq9H77/QHhhz2j3/8/esTVs2n7q4jjJsMgHJCY1bpPOjTy1pAc10jnkfngeLfsQIECAAAECBAhUVUCgv6qdMS8CBAgQIECAAIE3CPR6vfAz1+5opVa3QH9ZHinIv35mdqBV+dMK+ifm58OXVj2AkY61vK2Znl786/LPk/9+cp+1r+/z2r+dmH8uHN0/F47sac6rpkc5qZPnubfsCitdVxzvthjjrlGO77MECHQWEHBxZhAgQIAAAQIECBAg0FQB1ztN7ay6qirQ6374U+9r3j3QXqv0h9GP7gAAIABJREFUpx6N8hBDj7D3YvtHOXav82dS41b1nC5yXun8SYH+9LPD5n54kfiOTYAAAQIECBAgMDYBgf6xUToQAQIECBAgQIBAkQJZlj0VQti8eowUED98151FDl3JY3dbgT0F27/wgfcXPueNO64ZKMif5vXF23ctBu+buCWP9HDD8laFWnv06FCM8aIm9kFNBCYtIOAy6Q4YnwABAgQIECBAgACBogRc7xQl67gEOgt0ux9e5Gryk+5Fr9Xsj8+/tBi8Tz8H3S76+DVdPzKO1f+7HXxS4w7q05T9e5w/7oc3pcnqIECAAAECBAg0XECgv+ENVh4BAgQIECBAoCkC3V4vnMLrTQ2J9+pdt0D/sYMHwvO331pY29O4m268qdvK7x3HLXpOhRWb48BpBfzkkVxWbmU9WNFrimlu53/4I9122RZjnMtRol0IEBhAQMBlACy7EiBAgAABAgQIECBQKwHXO7Vql8k2QKDb/fCnP/jQUKH2upCkVdbTyvadtmEeZuh1vFcOPrf4kEAR26TGLaKWuhyzz1se3A+vSyPNkwABAgQIECDQYgGB/hY3X+kECBAgQIAAgboIdHu9cJOD4v16U3agv1twvd88qxBs7zfHYX6fPDbu2BnWz2zr+vH0YEU6Rye5nXPLbac8bLA0H68ZnmRjjN1YAQGXxrZWYQQIECBAgAABAgRaL+B6p/WnAIASBbrdDy8ygF5ieT2HSqHsFIZPP1dvaXX+9EDDIFu3VfKHOVYdxh1kjk3ct8eDFO6HN7HhaiJAgAABAgQINExAoL9hDVUOAQIECBAgQKCJAlmW3RNCuG51bUf23BfSnzZuvVZfH2eQPI2zfmY2bNzR/bXEvfzHOZeq9DlZ5PE4fNed4ej+fROddo+5zsUYuz+NMNFZG5xAfQUEXOrbOzMnQIAAAQIECBAgQKC3gOsdZwiB8gS63Q8/fP+B8MKeyS4gUoZCr5XWBzHYMLM5TN9waccpp5X50wMSRWyTGreIWup2zLN3bA2btr/xbbpLNbgfXrdmmi8BAgQIECBAoIUCAv0tbLqSCRAgQIAAAQJ1E8iy7KkQwubV825iWHyQ3pz/4Y+EFLhfvY3rQYe8wfVec37m2h2DlFTpfbu9FaHTpKvyZoIecz4UY7yo0uAmR6CGAgIuNWyaKRMgQIAAAQIECBAgkEvA9U4uJjsRGItAt/vhRYbQxzLxMR6kWzB7kEB/CvOncP3q7cX9h8L83Y+PcbZvPNSkxi2soBodeN2W8xbf8NBhcz+8Rn00VQIECBAgQIBAWwUE+tvaeXUTIECAAAECBGoikGVZuvvacZnzJoXFh2nHObfcFlJge/U2apg8HXPTjTd1fFhgkHmm1enTKvV139JDE8mjk3Wn2pL/F2/fFdLPSW+93uQQQtgWY5yb9ByNT6BJAgIuTeqmWggQIECAAAECBAgQWCngesf5QKAcgV73w596X3veVtstmJ1W1U8PNuTZugXrU5g/hfqL2iY1blH11Om4vd7u4H54nTpprgQIECBAgACBdgoI9Lez76omQIAAAQIECNRGIMuy60II96yecFPC4qM0oteK8cOE+ocJrqfA/ulbtoa0mv/qbVxvChjFaJTPJo/1M7Mda+t03GR+dP9cSHVXaev24EcI4bYY464qzdVcCNRdQMCl7h00fwIECBAgQIAAAQIEugm43nFuEChHoNv98KJXlS+nuvyjjCPQn1ZqT8dZvRX9poNJjZtft9l7dvN3P7zZfVcdAQIECBAgQKAJAgL9TeiiGggQIECAAAECDRbIsiyF+VOo/w1b3cPi42pZj7B2yPvQw6jB9RTmb1qgv1tN3fpW5fOxRy1zMcZt4zoXHYcAgRAEXJwFBAgQIECAAAECBAg0VcD1TlM7q66qCXS7H374/gPhhT0HqjbdwuYj0F8YbeMPfPaOrWHT9lPfbBxCcD+88d1XIAECBAgQIECg3gIC/fXun9kTIECAAAECBBovkGXZUyGEzasLff72W8Oxg+35AqNbo9fPbAubbryp63mwvGp8Wjk+/X3lNmiQP322U3C9W2A89Sf1qU5beutB8kw2ebZUY3pLwWrbPJ8ta58eb3I4FGO8qKx5GIdAGwQEXNrQZTUSIECAAAECBAgQaKeA65129l3V5Qt0ux9e9Kry5Vfae0SB/qp1pD7z6XbufHnhKPfD69NGMyVAgAABAgQItFJAoL+VbVc0AQIECBAgQKAeAt1eL5xm/8y1O+pRRAmzzLua/HLo/Pj8fFg7PZ07tJ5KSJ/94u27OgbXuwXG6xToTwH+FORPteTZkkcK8tfhoZJU2/kf/ki3srbFGOfy1GwfAgT6Cwi49DeyBwECBAgQIECAAAEC9RRwvVPPvpl1vQR63Q9/6n331auYEWe7YWZzmL7h0lOO8uL+Q2H+7sdzHf2Cm2dDCnev3op+OGJS4+ZCacFOa6fPChd+6Cr3w1vQayUSIECAAAECBJomINDftI6qhwABAgQqJfD0zp1fE6eyfxyzbG2M8djC2oX9X/ULn/yLSk3SZAhUWKDbFxhH9+9bDFPbXhNIge1zb9k1UEA/r10Krh/Zszsk825br8B41d+kMOhbCpbfeJDeVFCn7Zxbbuv2sMJtMcZddarFXAlUWUDApcrdMTcCBAgQIECAAAECBEYRcL0zip7PEsgn0O1++CAh9nwjVX+vcQT6z96xNWzafuoCLofvPxBe2FPc238nNW71u1reDLs9VBFCcD+8vDY0fqQ/e98nfiJm8cd6FPpMdiK+46t3X/P5xmMosDECzuvGtFIhBAjUVECgv6aNM20CBAgQqLbA0zt3fkWcWvj5GMLlIYSpFbM9kYXw/7z8t0c/+LUPP3ys2lWYHYHJC2RZds+XX4N63eqZpDB/r4D55Gde/gwGXWE+zwxTaD1PcL1XoD8F4L/wgffnGa70ffK+2WB5Ynk9Si8kx4A9ap2LMW7LcYha7XLFFVf8RIzx6xcWFn557969P1uryZtsrQUEXGrdPpMnQIAAAQIECBAgQKCHgOsdp0cVBK688sp/F0L430IIv/Lwww//TBXmNM45dLsfnlakT6H+NmxpdfWNM5s7BvFT/YNYdHso4Pj8S+HFxw6FI/sPhfT3cW+TGnfcddT5eN0eqgghNPJ+eJ17Vee5Cz7XuXvm3k3Aee3cIECAwGQFBPon6290AgQIDCXwl9+z/VMhhH861IeXPpSF8KUYwl/HEOazGH43Wwi/fno29dh5u3f/1SjH9dkQnvzhHz7tgr/54v8bQry2i8dCFuN/+MpP7Pk3MYSMGQEC3QWyLHsqhLB59R4pIJ6C4rY3Cgy62nw3v2HegNArHF+1IPygQf5jBw8svhGizufcGVu2hrRKf4ftUIzxoqb8tzQ7O7tu3bp1D4QQ3rWipk888sgj72tKjeqotoCAS7X7Y3YECBAgQIAAAQIECAwv4HpneDufHI/AlVde+atZln37iqP9yiOPPDLSd2Xjmdn4jtLtfvjTH3yokOD5+GY+2pGWQ/zr3jYd1m05r+fBBrFIx73wQ1f1PN4rB58LRx47NNYHJiY17mhdaNan03mUVulv+v3wSXTtz6/9+D8JYerTIYQNZY2fZdn3f/UvXvsLZY2XdxzB57xS9quTgPO6Tt0yVwIEmigg0N/ErqqJAIHGC4wj0N8D6ekQsv+45vSz/vvf/bmfG/+yFI3vTgh/ee32bwxZ+PUQwlf0KPcvp+KJb73gE59qx5IqLei7EosRyLKs40Mvz1y7o5gBG3LUYVfrT4H1FFxPAfZBt16r9KdjpWN/8fZdEwvFD/Owwygeg/oVvX+v/sQYG3FduBTmfzCE8M7VnjHG73r44YfTA5E2AoUKCLgUyuvgBAgQIECAAAECBAhMUMD1zgTxDR0uv/zym2OMt6+myLLs4b179767KUTd7oc/9b77mlLiG+rotxr/6qLTWwrSCv2DbCnU3e8hgXS8tFL/KwfnF8P9KeQ/6japcUedd1M+3+uhiqbcD59UrwT6T8oLPk/qLDRukQLO6yJ1HZsAAQL9BRoR3Ohfpj0IECDQLIGCA/2LWFkIfxOy8GNfmU39TNy9+0SzBIut5pnv2fF9Wch+vs8oL8YY3/3mT+z5zWJn4+gE6iuQZVlaPmXf6gpSyDqt0G/rL7AcYl8/MxvS3zttyfPo/rnFP6OuQN9v5fvl46cHBr508ODidFaOeXx+/pR/619l9z3y1N/LJL1ZoElbWqE/rdTfYdsWY5yrc60pzH/mmWf+yqpV2l4vKcuyf7V3796fqnON5l4PAQGXevTJLAkQIECAAAECBAgQGFzA9c7gZj4xPoErrrgi3bua6XLETz/yyCO9l2Ef31QKO1K3++EpaJ5WpW/Kthzi33DZ5pD+Psj27B1zA4ft86yWv3oOyfzFxw6FI/sPDf1mhEmNO4hn0/ft8VBF7e+HT7J3Av0n9QWfJ3kmGrsoAed1UbKOS4AAgXwCAv35nOxFgACBSgmUEehfKnghhLB7zenr/7nV+vOfAs9cs/29WQy7Qwhre3zqb7OFqSu+avfuz+Q/sj0JtEsgy7LrQgj3rK766P59i6vI2wYTSOH2tdPTi8H+lcH6wY7Se+9h3wzQ7ah5wv4nlh4CWD7G6Vu2dgut5yo1hfibFuRfLrypgf5+Yf5U/9TU1CWf/vSnn8x1EtiJwAgCAi4j4PkoAQIECBAgQIAAAQKVFnC9U+n2NH5yV1xxxd0hhB/pVmgTVurvdj98mFXpq3hCbJjZHM5823kh/RxmGybMvzxOGnP6hksHHnZ51f6X//C5kPow6DapcQedZ1P3F+gvprMC/SddBZ+LOcccdbICzuvJ+hudAAECAv3OAQIECNRQoMRA/6JODGH3S3979Ae+9uGHj9WQq/Qp/8X3ffdXxePxsRDCRT0G/501p6//Dg9KlN4eA9ZIIMuyXV9+Ycitq6cs0F/tJqZQ/7m37Or6RoCqzj49PJAeFElvD2jq1uMNCrfFGNN/b7XcrrjiiodDCFf0mPyPP/LIIz9Zy+JMunYCAi61a5kJEyBAgAABAgQIECCQU8D1Tk4ouxUicPnll39FjPH3vrwAzFt7DLD3lVdeee/c3NwrhUyi4IN2ux9e50D/8mr8m7Z3fGtoLtEUqp+/+4mBV+ZfffA0l+kbLgnrtnR+k22/yQy7av+kxu1XTxt+f/aOraHLuVfr++GT7p1A/8kOCD5P+mw0fhECzusiVB2TAAEC+QUE+vNb2ZMAAQKVESg70B9CWAgx/uuv/MSe/1AZhIpP5C+u/e7rYhY/EkI485SpZuHwwlT8rgs/sSe9ItZGgEAXgSzL0ur8aZX+N2wpdJ1C/bbqCtQp1N+GIP/ymbJ+ZlvYdONNnU6cuRjjtuqeUZ1ntnPnztOPHDnyy33C/D/5yCOP/HjdajPf+goIuNS3d2ZOgAABAgQIECBAgEBvAdc7zpBJC7znPe/5yuPHj6fFlP5ej7mk+1xXPFzDBaq63Q+fv/vxoVaHn2S/Rg3yDxuez1Pz8tw2XLY5pL8Pui2v2n/ksUMDPWQwqXEHra9J+/d4Q0It74dXpTcC/Sc7IfhclbPSPMYp4Lwep6ZjESBAYHABgf7BzXyCAAECExfIEehfCFl4IQvhS6snG2O2LoR49hBFfH5hYeqdF+7e/adDfLaVH3lm586Ls6mF/xRCuGQp2P9yzOJDx+PxH3vLL37qz1qJomgCAwhkWfZUCOGU9+8+f/utjV5FfQCiSu+aQv3rZ2ZDWhW+iltaif/FPfe16lw6Y8vWcM4tt3Vqx6EYY6+3ylSuhXnC/FmW/fTevXt/tHKTN6FGCwi4NLq9iiNAgAABAgQIECDQagHXO61uf2WKf+c733n+aaed9jtNDPV3ux/+7B1zAwXHJ9msUVejT28jePkPnyvlAYY013VbpsOZbzsvpOD3MNswbw+Y1LjD1Ff3z6S3MVxw82wj7odXqRe5Av1ZOBJieHFc844xvP+ij3/Pp8Z1vHEdR/B5XJKOUyUB53WVumEuBAi0UUCgv41dVzMBArUXyBHofzHG+O43f2LPb3Yr9k+uvPKMs960/hsWsvDBGMKOjivJr/5wlv2rr7zvkz9Ve0AFECBQC4Hsy+8Y7jTRL3zg/SGtqm6rh0AK9m/csTOk1eEnvaXz5uj+ucU/bTyHUi/O/3B6ecwpW60C/TnD/Hft3bv3/ZM+54zfPgEBl/b1XMUECBAgQIAAAQIE2iLgeqctna5+nUuh/v0hhK/rMdvardTf7X740x98KKTgeJW3UVbkX16N/4U9ByZW4nLIfuNlm0MKgQ+6pQcRXrj/wMB9mtS4g9ZX1/2T74Ufuqr298Or5p8n0J/F7Ce/+uPXNv7NuYLPVTs7zWccAs7rcSg6BgECBIYXEOgf3s4nCRAgMDGBcQT6V07+L6/d/o0hC78cQriwZ1FZ/LVnN33FVW//b//t1YkVb2ACBFoj0O0LjGeuTc8g2eomkMLka6enQ/q5ZvHn9GIJ6X8vb+n3q/9tlDpTaP/4/Hz40sED4cie+0Y5VGM+++ZP7OlWy0UxxkNVL1SYv+odMj8BF+cAAQIECBAgQIAAAQJNFXC909TO1rOuq6+++txXX331t5oU6u92P/yp91X7vubZO7aGTdu3DnQiLYf4j+w/NHAIfqCBhtg5hcDP3r514FX7R30wYVLjDkFUq49c9PGubxCuxf3wKmIL9J/siuBzFc9QcxpVwHk9qqDPEyBAYDQBgf7R/HyaAAECExEYd6A/FfEX1373dTGLPxNCWNutqCyEPzt+WvZPNv/8J5+dSOEGJUCgNQJZll0XQrhndcHHDh4Iz99+a2sc2l5o3rD/8sMBySuF91OIv40r8Oc5X8655bZwxpaOX7BtizHO5TnGpPaZnZ1du27dugdCCFd0/f+rZNl/37t37z+f1ByNS0DAxTlAgAABAgQIECBAgEBTBVzvNLWz9a1rKdSf7mf1SpPPbdy48d27d+9+ucqVdrsf/srB58Kzd1Tzll0KoE/fcMlAK9qPGnovs4fLbx3YcNnmkP6ed0s9m7/7iaEfVJjUuHnrq9t+F9w82+0crfz98KpaC/Sf7Izgc1XPUvMaRcB5PYqezxIgQGB0AYH+0Q0dgQABAqULFBHoP/T9333B2lfjb8YQvrp7QfGZuBDf8ebduz8/bNHPXH31+hNnnXFpzLJvijG8PWavPUCQhfhXMYT/EdYs/NYFH/vk52P6pzFvf7Zz55vOmMr+SYjhH09l2dcsjhvD4bAQfjdkU7/95t27/7iIccdcRsfDZSHEZ7/3u9+ycDzOxqnwLTELm9KOCzH+acjC70wdPfbomx944GjRc/mTK68846w3rf+GhSxcttzfLIbjWRaejDHse/OJqT+Iu3efGPc8Jnlera5l0WDjmd+cxakdMWR/dyGEV2LM9h+fWvfJt37sYy+Mu/amHq/bFxhH9+8Lh++6s6llq4tA4QI9Av3XxxjvLXwCQw6wFOa/P4Twnd0Okb0W5v8Xi//fChuBCQkIuEwI3rAECBAgQIAAAQIECBQu4HqncGIDDCFw1VVXnX38+PFHY4z/sMfHf2fjxo3vqnKov9v98Bf3Hwrzdz8+hEyxHxk0zJ+C/C/cfyCkeuq4bZjZHDZetjn3wwup3vQgRvo5yjapcUeZc9U+2yPQX+n74VVzXDmfOgf6n7n6gfXHznrx0ixM/eOw/P9uZAuvhGzqt8JC2H/R7p1/HEPM/f3CMMHnLGTxqZ27/36YCjMhLnxriFPrsiw7HrL4ZMyyJ08c2fg/vvbhdx8b5zmQ6n55/UtbY5j6xhCzt4cYF3MEy+NOxRO/t3Bize9/9e5r/mac4/Y61p9c+ekzpt70N98QsjWXpTnFGNcuz2dNPLHvrSfW/EHcfc1YMwWL9t/7ybdkJ1791qkYt2YxLuZFFrcs+59Zlv1BWJj6zaIcXq85xktjFv5R6v3S2IezEH537Yn4u28J4Y/GXXca40++7/6vWrtw/J1ZFr5luf+p5rAQfmv1OTfMeV3WeWMcAgQItEFAoL8NXVYjAQKNEygi0D//nd+58dUzT/u1LIRv7g42XKA/27lzzTNT2c4Qsv+fvXcBk6o6873/765GWqQVNag0YmiQXOA73zlOjOOYGFATBQzx0l3d1SIZycx4wdHM+WYmiZPEoE4STebMmWi8xDnz6QSxq7u68UIUjCY2cSYXNcn5vgxkEoEmARq1o6JcbKBrr+NqKGmq92XtXbuq9q7+r+fpB7XWetf7/tbajXvV/33XlwB8EIDluSgKO5Wga5x14OaTOx5/pZQF1EL3bZnmsyyF/wHgbAApz/iAr0yx5QEtOj90a8GoCuGF8QK5srGze2WxPZ04UG/ZzwA408P3x6Z29lzq9Pn2tuavA/iC21glaump2VXDokvNdoelliqomwFM85hPv/D+VGzrs4253M/9mBrE8HLKts45JZfr07Z+d8UVx6fy+24XYDEAr1IlexSwMp8a/4VSxe2V2lc+z9uQKKQbu3oe1f5sF/svINAcjiti/G4/P/b8vHBuopa/s8VHleLf1d0F/cNGAiQQjkBDSyv0j0O7RUT0cxe7ZiLmB7By7dq1Syjmj93yjTmHKHAZc0vOgEmABEiABEiABEiABEhgzBDg+86YWerEBbpgwYJjbdtel2RRv1LO5+E7e9bjje71sVsTD5H0Eb6WWq0+boHrRIbjm+dAC+39mhbzb73xCb9uRp9Xa14j52Le6fiWOZjU7HiJR2zPw2OOFHEQ9G9Kd50mKfUTAI3OvNQvpX78+U0PXrZTf/5SW3ZmnVjfUFCfBHCUB+PXAHxrwrh9/3jKik/7ZuQEET6rdFeqz7KXQsTvO/39AvnekLI/N6szsynsfnh5yXeP2bO//tMi9o2AvM9XnwHYAH4vSv5pqG7/A7NWXvmWydyb0l3HSUrrIsRNF/GylZdzpudaD2kKVh6ft1O3A+KrKQDUypSV/8J7H15cUsG8jemu01MpdZMC2nx0DDpkW6B+bSt83X7r2O5Skyt0EsHvWrvm2RZu89eqDBPXNwo9IZL6clNHy3+arIFbn+E9l8IV75S4vAVAk4etPRD1nZTk/16zDrKvS/GPY0mABEiABJwJUNDPnUECJEACCSRQDkG/xuBvN5igX4vp+zOXL4KSb/uIzd1W4W0l8k91447+6ikrVvi+NBcbeW3x4mMHhwbvBZAxeEl9d7i+KUDJUBqqbpmXsL5agn4At0/t7Llpa3vz/23ZeNjnOtliLG8D6vONnau+7XUbgYGgf7eILJyS7f63Ha3Nf24LvukgYvd6uvogaJ6a7fll0Eew0vvK77nQ+2DPW3u6Jxx79IOAaJWsU8LKMK/GbPdzQeMdq/3dvsCgoH+s7gjGHRWBpAn6DcX83WeffXbb8uXL9YEzGwlUlQAFLlXFz8lJgARIgARIgARIgARIgATKSIDvO2WES9MlE9CifqWULrT0YQ9jsa3UnyRBv4mYv9aE/MV7yvSGgqhvWKjWvCU/oFU0QEF/9PCTIehHv8rLn9i7J76SOm6XFtD/dwBHm9NQP7Oh0qdn27d6jTEVPoueO6U6AfxXcx+wG4LrmjpaVwa5NUCLuLek1F8o4HaMLkBnOr2u1P+3TdnW/+U3t4GgfzdgL2zKZv6tL9Olb1j+ZkC/+izYzdOz7YE1BS8tfujYVL7u24Bc4V300RXLVgW5bma2NVR21sYruj6Usu1/VRDHrCKfxdDFGjtS1tCNYRIaNmY6plmQHCAexTxHebDVhp0RkUWixLX4JHDw+ZqZa/296YZiPxIgARIgAXMCFPSbs2JPEiABEogNAT+BMYDA4mGTCv0K2DQ0Tp07/aFVO/xgvLRgwfhjjp3wNQV8NuQL0uEpRP0kNU5desqKR171m7fw+fbMJdOg6h4F8EemY4r6/QKAzva+wG18NQX9sOwfIm91QTB8JV6QpgCd2X/t1M5u19sHTAT9tsgiS2EBoP4mSMLECF9/p2BfeGrnI7819b8a+8r/eZPPQKkPQXC9RxyBn0lTJrXaTyml9+dVxfHtvPdu7F33bK2GzbhIoOwEJsw9D5Ouc/x19aCILC27AwEmSKfTqV27dq0C8CmPYd0NDQ2ZXC4X6dWrAdxkVxI4ggAFLtwQJEACJEACJEACJEACJEACtUqA7zu1urK1E9e8efMm1tfXPwXgHI+oYinqdzsPH7jveWhReFxa/eyToAX9bk1XpR+47wVoQf9YaJrH5Gs/DC20d2s7buuNnEe15k3imurbFCZfe5aT67E7D08K36QI+i2lPm5DbtMF5sKxVT8bl7cWTsu1vu423kTQL0r9tRL5RwBTQvixXyl17czOjOt3+iNtblyy6iRr/4GVEHw8xFzFQ2xAPZB/89jrvarUmwj6BfYiW1kLRBBSU6B+pxQunNmZMdYUbMl0nGHD6vGpTG+Caf87WpfbmrKtX/VLbigY01X5+9o7/xJK7giWSOLozsa85C+d1XGF8XU9h2J/LFTBTYWdsPD/Q+FjHnAo6DfZOexDAiRAAiEJUNAfEhyHkQAJkEA1CfgLjIML+vvbmz+gbGiV7CmusSl5esekEy4+8/77D3jFr0XXPtXKA+PTVfPztn5pzrm+NBeMbk2nT0hZ9pMKCJJxHMInubKxs3tl8UADMbwe8tjUzp5LnSbd3tb8da+bAfRlClA4JoyY/935FF61Ujh/SkeP48ufYQy/ficz/P0hxfwFV57a+9beS2atWbPPbwGqta8Mnrf/TwEfFO8rGino91vgos8p6A8IjN1JwJBAUgT9h8T8WQAtHqE93tDQcDnF/IaLz24VIUCBS0UwcxISIAESIAESIAESIAESIIEqEOD7ThWgc8rABNLp9NG7du3Slfo9Rf2Dg4MX9fb27g48QZkGJEXQr4XRWiDt1LSIX4vXx1rTYv6GudMxqdkfD37JAAAgAElEQVS5AHO5uFRr3qStLwX90a9YQgT9g4DqB2RGiQTubsq23uAm5DYQ9GsxuP6ZWIIfr+Ylf76foFtXZBdYj0r4YodOLtrv3C5wx/Rs6xddGaS7jpOU/QwgZ3rEWLqmQOGp/FsNl3glFxTmL0nQ7hyEL4fCsGExf6brVgA3lVz08l1fzBMaNrVl3yeC7wPy3hL2nN9QCvr9CPFzEiABEiiBAAX9JcDjUBIgARKoFgEDgXEg8bACpL+t5XZAfc4jJltBlp3a2f0dr7i1re2Zlq+KUp8vUeg9ahoBcnve2rvES/yt59+RaX5AKfxpudenihX6IwlNBP86JduzVABVbNBQ0F+yH/q2AEtUpjG76pG47iuD582EQ6Bn0sRgrfehoL/WV5jxVYvA+NlzcOLNtzhN3ysi51XLr5Hzmor5BwcHm3t7e4fi4DN9IIECAQpcuBdIgARIgARIgARIgARIgARqlQDfd2p1ZWsvrkOi/icBuJeSB14YHBw8Py6i/qQI+ps6Wh03jL5FQN8mMJbb8S1zHEX9+taCrTc+UTY0bvPqCfvau8o2b1IMe9wqEZvz8KSwLPiZEEF/VFhfU7Dnz8y2v+hk0EDQH40fgpVNHa1L3ET1Ly14crx13K4OAS6LZsIjrOyH4M9mdLQ95MjATNAfhVv7bUjm9Gyrp6Zga7pr6oGU0tllp0cx6QgbnhwK/Ta1ZZeKyH3wLgQYwjX/GyPKvA9G+kxBf4gV5BASIAESMCVAQb8pKfYjARIggRgRMBAYG4uHVTqd2m7ZnwXwdZ8K4+vrrAMXnNzx+CteKHa0tSywoboBTIga2bD4W+HPGrt6HF8Y9XzlnL84nqQL+nWlf0vyH52SfXTUfa2VEvQPM1XySGNXd7NTYkGBeTnX1W9fGTxvJlvd+Jk0MTYW+iil9I0ho75wee3Wr2DfBuNbBccCKsZIAoEIxF3QbyjmXzs4OLiIYv5AS8/OFSJAgUuFQHMaEiABEiABEiABEiABEiCBihPg+07FkXPCEggsWLBgvFJqbVJE/W7n4briva7wHofmUemcwnEAumL+tDsvdlyqcq6jnnfKl+cNz1/cKOgHKOiP/rfHGBP0Q4m6fWZHRldbH9UqJugHXhZJndfU0fKfTn70ZbqusqH+WYA6nxXfKlDP2YJ/F1s+AFF/AsgZvpXkFX41zpZ503Ktrxfb31Q5Qb+uUPjIjGxrs1tiw6Hq+A+8k89UrsKPG8flhzlsd+L8UvvDc1Iq9UMAJ0X/5MF+J0ngazOybV92s70x03WZBaVvvj6qDPOPNElBf5kB0zwJkMDYJkBB/9hef0ZPAiSQUAIGAmNP8XD/okUT7Al1pwLWJwW4zi9D2U/wXMBoLgKXfqXUbfuU1TEzl3tTJxVsAz5kifoiROnTrpTb0gjwq7xtzZuWy416YXx5yZJjhvbteUJE5vosrX7heV4Ulu/ZtbdXV/zXvk+w1Dk21M0AzjK5XSAGgv68KHkElrpjz5t7f1UUxzcBON/veRjOkCikG7t6Hh398p0+rt7S1+PB63q84WEKeBPAN62UemjKw6t+r//btnS6USy7DcDNAhzntR4K2DQ0Tp07/aFVOxwPQ9KmvpRnXxk8bya/SSjoN6E0og8F/QGBsTsJGBKIs6DfUMz/w4aGhgW5XE5fU8tGArEjQIFL7JaEDpEACZAACZAACZAACZAACUREgO87EYGkmYoR0KJ+AKuVUp/wmDQWlfqTIOiffO1Z0KL+4sbq/IeJaGG9FpBXmpFTsgXX5eAqUNAf/a9cE0E/gF9D5D9Km111z+hoc7xmYlO66zRJqZ8AaDSYY6uI+iqGrMeacq0vq3RXaqNlT7cgfymCawAc7W1DPVe/55j5jasX7S3uF0DQnwfwiIJ9h/3mcb+atWbhvv5FqycMTnz7I1D4O0B9zE+boERdP7Mjc0+xDy8v+e4xew4c9X2BnOMRx36l5KYZNr4luVbty7utr71rrlKqA8AUt/EKGLIE6aaONgdNQddxktKaAvHVFEBrCpT6JlLjHmp6+PJDmoJc434LbSLDGg1fTUGqru7c6Q81O2sKMh0XCKzHfQpP5pUgVzckt50G/EbzeGlxz6lWfugvBbgewEQPjrYAf9eUbbujuM+LV39n3AlvTuqAoNlnT775jnbifyIv3xnej1DSl869T9Wpz4tCxmc/uiZ2GO4D7doR8SOXtvuuWHWa2EPXKGCZ3xocio2CfoNfPOxCAiRAAmEJUNAflhzHkQAJkEAVCUQkMDaKQIv5odRtU7tWfdWrgro2tq2t5RqB0i+SlusLn6jn68apRaeseGRUSREFyI7W5j+3Bd/2uC1gSIlqPzW7St8CcETblmm5QJTye0mzAfmHRlv+TnK5I15YtTFDH4bnraqgX2GnAEudxPjat5cWLBh/zLETVigg7bPQt0/t7BlVVcA8OQO/gAxdOjX72Faneba1XfY+gfV9AO/18MNT7F7tfRXkeRt+XoAfWyJPK1u9/G7MIu+HLf/v1FzuN0YPHjtBKdUHYNS3A6/csAz5gXhUJOIykUASCaQmn4ST7xp15qtD2SIiTdWKafny5dZPf/rTTgAtHj78cHBw8OLe3t7BavnJeUnAjwAFLn6E+DkJkAAJkAAJkAAJkAAJkEBSCfB9J6krN7b9/tCHPjRu8uTJjwBwLp1+EE/VRf1u5+Fbb3wCQwN7YrGIuvq8UxX4gfuehxaPs7mLx/Ua6rUsZzu+ZQ7qPzh5eI12/2gL3ujmTceat8fNCVU9Dy/nXii3bUNBf8lueFbGNxX0K6zO1x24ctbKK99ycqgv0zFPKesRCCZ5OOwqXjYS9CvshCWtMzpan3aa46UFT45PTdq9Akr5fKevVszIZj5dbGNLpuMMG5Yu0neCRwx3N2Vbb3CrbG9S2V1B3Tszm9GC7yOaaYV+BfxCwb709Gy7o6ZgU1v2fSL4PiCemgLAXjgj2/5csR9aUH/im5MeVYKFHhz2K6WundmZ0VX8R7WNmY5zLFhag+KR3KB+fMy4/ReesuLTR/zlvMkomUD9Li/2xbM6rnD8Bb25vesTsFWXz3788oxs29+PWgej+eEX/zSB9agAf+TzAFPQX/JvOBogARIgAXcCFPRzd5AACZBAAgkEERiXEp6uvG6JWjYlu6rDT8yvq+Pn9+/Vwm337G+FV60Uzp/S0eN6ijQsqM80P6CU+1VoCnjy5eNOvPTM++8/MDK+/rbme9TBGwdcmwC5PW/tXaKr2bt10j5sz7R8VZT6vFdyQrUE/Vo0LpBrp3Z2O75sFuLa0Xb5h20l3/d56XtsamfPpaNfvo2q4v9Owb7w1M5HfuvFfFvr5V8Skdu810WubOzsXlncJw77yvB5syHoHLLGX//ehx9+o5TnjmMPEqCgnzuBBMpDII6C/oULF56Sz+fvFZFRfx+VhwKtkkDlCaxdu5bnL5XHzhlJgARIgARIgARIgARIgAQiJOAm6I9wCpoigWoSeEFELl6zZs1ANZyIu6DfqQJ8gVNfu2MB7WpgrPqcHuJx7LitF4MbWKyo0otEQX/0xJMj6Fc/G5e3Fk7Ltb7uRmG4Onp71wooLPYgtdtNRG4g6PcUUB/+Pdr9AaXyzwI4xd0P9bP9e4/+xAcev2TXyD6b2ztboaAr7LsVXNyj/35r6mhd52b7pXTXZMtSvSKY7cHh6deP3Xnxmfdfc4Q+w0zQr36nFC6c2Znx1BRsznR+CYCnpkApdeXMzswoTcGWtuwHbREd42SPGDwTG/S4zZnOv1DAPQLUudh53YL98enZ9l8WPjfcR3stpVqmd2bWeD2VfZnOzyvga67rqfCrcbbMK97XmzOd3wJwo5dtpfCNGZ2tX3BL7NBjX2p/eE5KpX4IYPR1M4eNU9Af/a9WWiQBEiCBdwnwC2VuBhIgARJIIAFDgXEpkeVF8NABa/x/NxUnG4nHFe6c2tXzWT/HDGxttyT/0SnZR98t+bEjnZ5sW3Yv4PGiaZBQUPCtP9NyrlLqSa9r1aol6Afwy/378uc3PfroTs8XvksvnXTU+OEXrjM8+j0ne/fPb1y9+ohrAo0q9Cv8w9Sunr/1Xc/0ZXNty9KlR45x7avU56d2rfpG8ecGe0Ffq1C2faX9MXjebCVyx9Rs9xf9El/8WPHzwwQo6I/3btCicN6UEO81cvMujoL++fPn68NmfZUoGwnULAEK+mt2aRkYCZAACZAACZAACZAACYwZAhT0j5mlHsuBPr527dpLqgEg7oL+ydeeBS3qL266Mr+u0M92mMCUL89D/ezROsidPetZNb8KG4WC/uihJ0XQL5ClTdnWB/0I9GW6rlJQrkX0FDBkCdJNHW2PFtsyEPQbCZ+HBeGZ3OOA+qSbv0phg23LvFm51iMSz/oyHdNtWOe7jRPIAXtc3VOnr7jcM6Noc6brUUB5/B2oXlR56+Mzc61vjpzLTNCPf5iRbfPVFPS1d81VSnlqCkTw+aaOtlGagk3t2WWi5G7X9VbYqaB0UsELXntia7rrhAOW6oXgv7j000X+2md0tL2bzfbS4p5TU/mhHwFwvQVbFJ587bidlxYnRBTPYWBrVILJf37qsYajJrz9NCB/7BFbXz5V97FZK5u3+T0TmzOd3wTwNx79jPa13zz8nARIgARIwJkABf3cGSRAAiSQQAIGAuMoorIB/IfY1mcac7mf+xnc3nr55yByh9dLkiXqwimdqzxfkvT4gU99quHA0eOeVoDbS8egWPZljR2PrC3Mtz3TfAYUfK6TUysbO1ctMRFdx1zQ/+KgrV+Yc0e8MDuxN9grjraMBP3A7VM7e27y2xv96fRpylI/AVSjR19HW9XeV9pfP4YC/CpvW/Om5XKuFR78GPHz0QSUUsqJS3+mhbgqQECLvifMnTc8U2ryZOh/rzv058jpC6L+oYGBdwX++zdsGP7nfRt4pW8FlirUFI1ZfWPo6CYiFX8/TKfTR+/atWu31404oYLkIBKIGQEK+mO2IHSHBEiABEiABEiABEiABEggMAEK+gMj44AEEhCRk6pRpd/tPDwu1e+n3XkxtDC6uGkxvxb1sx0m4HabwdDAHmy9UetU2SpNoKmj1XHKapyHVzr2csyXFEG/WyX3YiYm8bjZikrQr32qtoi6nIJ+Jer2mR0ZX03BpnTXaZLSmgK4agqcbOmEiM2Zrh4BLnPf8+q5+j3HzG9cveiIIodO/Tdnst8FZImbreKkgr72zktthZxbVX+dFCKQ9hnZVucv54om2tzW2Q1Bs9v8StT1Mzsy9xQ+35LuarJT6sc+NzysmJHNfNrkd0KU+9pkPvYhARIgARI4kkDFBRtcABIgARIggdIJ+AmMS5/hCAt5Ab615629fzdrzZp9bra3tTV3vyNsdn2xMK0qX7DvH6O6fmrnqndfVLa1NreKeF4nZ4vCnzZ29TxkwoeC/vRx9ZatEyTO9OBVdkF/tfeVjt1/L+KxqZ09l5rsK/YxJ0BBvzmrqHoWRPxayK//udRWEPVrgf/edfqmULa4EIiToH/BggWnKqW2xoUN/SCBchGgoL9cZGmXBEiABEiABEiABEiABEigUgQo6K8Uac5TRQL2wMBA/c9//vMDlfYh7oJ+N0G0FqhroTrbYQIeFeGHBf3kVfndQkF/tMxNBPBRzOglAjcSfit15czOzEo/X0ziqYSgv9oi6iQL+vuuemSSGtz3Q0DO8Fhvo1sC9Hi/tSjem5sznbcC+LLH3C9beTlneq61z28/Gs0Pde/MbGZZwZbBzQb6VoE/ndHRZqST8YsfACv0mywk+5AACZBASAIU9IcEx2EkQAIkUE0CBgLjyN0TILfnrb1LnET9htXcA4met7c2fxPicZWXwj9M7ep592q2/tbLb1UiXi9KAwJ7bmPnI782gUNBf/UF/XHYV3qvGDxvgfa2yf5jH8DtiuFXblj2biV4ciqdQEHE39DiXKGm9BkOWtDifl3Ff/+G9djV/e4tlFGZp52ABOIk6Neuz58/X5emWhgwDHYngUQRoKA/UctFZ0mABEiABEiABEiABEiABBwIUNDPbTEGCHSsXbv2imrE6XYeHgcBeP3skzDlywdvcx3ZBje8ih239VYDV+zn1Lw0t+KmeWlubJUlQEF/tLxNBPBRzEhB/yiKZRVRJ1nQb5TgUVTVPoo9WrARlp2bD32ZrqsU1APuPsr3mrLpTwlk+Lb7TW3ZxSLiJdbfDdgLZ2TbnzOJm4J+E0rsQwIkQALlI0BBf/nY0jIJkAAJlI2AgcB4t4gsbMx2e/5PuRZMT7DUOTbUzQDOAmB5OG1D4capXT13F/fpT6dPU5a+/ky5Xn8G4NcC/IcpFAX8XwA+6NH/CBG1XwKAAjYNjVPnTn9o1Q4THyjor76gPw77Su8Vg+eNgn6ThypgHwr6AwIL2F0L+Rta0pgw97yAI0vvrsX9O++9G/s2rC/dGC0EJqDX/uS73r3gZuT4LSLSFNhgBAMWLlx4im3bjwP4cATmaIIEYkmAgv5YLgudIgESIAESIAESIAESIAESCECAgv4AsNg1iQQeO3DgwDU/+MEPXqmG83EW9E+cOx2Tr9VfIR7Zdq/bgoH7nq8GrtjPSUF/fJbI48aEqp2Hx4dOOE9MBP1eYvxwsx45ykjAzQr92JruOmG/ZS+wBAuVyIegcDyAEwGkgq+DelHlrY/PzLW+OXLspnTXcZKynwHkTDebpvvBaF1F3T6zI3PTyLmM9qThfgjKxSR+ANsg8hNj20pNA3C2e/8j18LghoBAySAU9BuvFDuSAAmQQFkIUNBfFqw0SgIkQALlJWAgMDYS9Be8VIDsaG3+c1vwbQGO8vC+T9Wpj526ctW2kX0MhddRQzlS0N/W/CiASzwmeXHQ1i+ZuSNeMt36U9CfGEF/WfeVNm7wvFHQH/UqgBX6y4B02GSlKvKb+E9hvwml6PvEUdCvo1ywYMGxtm2vE5H/5hH1EwMDA5dV49rz6FeCFmuVgJvAhYL+Wl1xxkUCJEACJEACJEACJEACY4cA33fGzlrXUqTz5s2rr6+vfxrARz3iWnn22Wd/evny5Xa1Yqegv1rkyzOvToDQiRDFTSdA6EQItsoRoKA/etZG4mkH0XWUnhgJvw0F3EbxuNiKUvgcla2XFjw5PnXs7j+FKC16P82noGOAZUm0oD9QhfoAUGAo6A9i0qDvkWsR1d4pTBy1PYOA2IUESIAESGAEAQr6uR1IgARIIIEEDATGgQT9GoEW9fe3Nt8FwfUeSGwFWXZqZ/d3RvbZnmk+AwrPADihgjgp6DdITjDYK46JDvr2hnpLZ9PDNZsewO1TO3uOyIB3Wn/DhI9RtuKwr3Q8Bgwp6C/Dg6+UehbAqHt8X7v1K4mq7F4Q0B81ew7qJk8eFtRrIfvQwMDwn2+v661YPA0trdA/UTTtu44lirZ33bPY1Z0b5lHu5rYeel59Y8D+DRug/anlNn72HJx48y1OIfaKSOWvbBjhiRb1K6X03z2ulfpF5OlXX331Yor6a3mXJjs2ClySvX70ngRIgARIgARIgARIgARIwJ0A33e4O5JGIJ1OH7Vr1641AM738L3qYn7tm9t5+I7bejG4ofznpl5re3zLHExqnjOqy86e9Xijm7ewOrEjs/j8tqiffRL0jQkOrern4fGhFMwTIwE8Bf0FqMaV0aMQUfe1d81VSq0AoCu8R9wo6HcCuuXKnin5oaHnBJgZMXAPc0EF/c5r5zZBFHuxciw4EwmQAAnUHgEK+mtvTRkRCZDAGCBgIDAOLOjX2Ha0Xf5hW8n3IZjkilHJI41d3c0ynANwsJlUsy/DslDQX+OC/jjsK71vDZ43CvrL8IAnXdCvhePvuXm5kehdC9n3ruvFru6uMpA8WJV/0nXXQwu5g7SCX/lDyQeFJISRNgqi/kKygv7s6LnzQs31h1uXl03UH4RBudcjyBqUo2+cBf063nnz5k2sr6//oZ+oH8CiNWvW7CsHI9okgVIIUOBSCj2OJQESIAESIAESIAESIAESiDMBvu/EeXXoWzGBQ2L+xwDM96DTffbZZ7dVszJ/wbc4C/pZbT7486Wr82tuxU1X59dV+tkqR4CC/uhZU9B/mGmUwudSbCko6cvkPgOou/TXdNGvurZIQb8TV5PbIqJfDwr6o2dKiyRAAiQQHwIU9MdnLegJCZAACRgTMBAYhxL091166aSjxqe0iO4MD2c2WLY1b0ouN1DoE4dK6gZMHCvRu8VpIiYXyJWNnd0ri20YVrd3FYFvb2v+OoAveKyBcSxhuRjGwAr9BxeJgn7j317mHZMq6C9UgA9TCV8L+qMW9QdNLNCi/f0b1pfsh55XC8ePmj0bE+aaFX0vl5Bez68TGoI27U85kwyC+hNVfw8eD4rI0qjmKcWOiaj/He2/rqA0n6L+UkhzbDkIUOBSDqq0SQIkQAIkQAIkQAIkQAIkEAcCfN+JwyrQBxMC8+bNq6uvr1/tJ+ZvaGjI5HK5vInNcveJs6BfVzfXomi20gno2xb0rQtRtbrJx6B+9mSMm3zMsMm69xyDuskToP+7/hka2DP83/WfQwN7D/7zH/bgwKF/r/btD1Fx8LLjllwBIDbn4ZXgEOUcRoJ+qHtnZjPLopx3pC0TEbVS6sqZnZlR3+MX+2QUj4utUkT4xX6UYmtjpusyCyoL4CgD5vrvvdcAFP/9pws+eiQDUNDvxDYZFfqxNZ+qO2fWyuZtBvsDpexFE/vsQwIkQAIk4E2Agn7uEBIgARJIIAEDkXYoQf+LV189bsrO15+AqE+4Y5F+seVPGnO53xf69KfTpylL/QRQjRXEeWSF/tbmb0LwNx7zj0pE8PKVgv70cfWW/QyAMz04lVXQH4d9pWM3eN4o6C/Dg6+UegDAVcWmd957N/aue7YMM5ZuMqxwfOTMUYrIPSqxjwq2HMkEhUkK4v6GlrTRjQVR+RKkKr/b6pcryaD03RbeQhIE/To6U1F/Q0PDwlwu93Z4IhxJAtESoMAlWp60RgIkQAIkQAIkQAIkQAIkEB8CfN+Jz1rQE3cCh8T8PQA+5cGpO05ifu2n23m4ruauq7pXs0278+JhcThb6QS0sH7rjU+UZEivRcPc6Zj4seklr4v2Z/ePtuDtDQOoVXE/Bf0lbTfHwSYCeEAem5FtvTT62Q9apKD/MNmt6a6pB1JKZwqd7sVboNbDlr8e2tXQO2vNwlG3H2/OdD0KqEvcbSRa0K//njVK8Ai6Zzelu46TlNZUiJemIqhZn/5BK/SjX+XlT2bmWt/V93hNQEF/xMtFcyRAAiQQkAAF/QGBsTsJkAAJxIGAgcA4lKBfx+Zve7Sgf8uVl0+pOyDPCTDTjY8CVpza2fPpcvHrb738ViXyZQ/7AwJ7bmPnI7828YGC/uoL+uOwr8yeCVboN3mmgvZJmqA/iHjej0UUon59Q4DJLQFRief9YtKfa4G9FvWbVOzXSRs6eaOUduLNtwzfEhBFqySnKPz1spEUQb+OwVDU/+PBwcGLent7d5ebHe2TgAkBClxMKLEPCZAACZAACZAACZAACZBAEgnwfSeJqza2fE6n06ldu3atSpqYX69SnAX9TR2tY2sjlTHasIL+goh/UnM0591OIWrfBjcM4I2e9e9W9i8jioqZpqA/etQU9B9mGqXwOaytvvbsNUrJPQAsl9W2AfVA/s1jr3cS8hfGJFnQb5LgIZClTdnWB6N+IvoXrZ4weMyetYCc625bPVe/55j5jasXHbwqJeK2qS27WEQe8jD7liUyf3pH609Mpg67F01ssw8JkAAJkIA/AQr6/RmxBwmQAAnEjoC/6B6hBP2b0iYibocK/YsWTVATjloLwPVFRYBf5W1r3rRc7vVyAN3W2twqgg6Pl9UhUUg3dvU8ajI/Bf0mewHlrdAfg32l94rB88YK/SYPVcA+Sqnl73yP8ZXiYXEVVp981z1G1edNMezbsB6v3ToqfKPhJmJ+bV8L5nXyQCVbEJG99u2VG8LdyBrFbQkjuWhfNC/NLenNY3/cIiL6uYtVOyTqfwrAOR6OvTA4OHg+Rf2xWrox6wwFLmN26Rk4CZAACZAACZAACZAACdQ8Ab7v1PwSJzrA5cuXWz/96U87AbR4BPJ4Q0PD5blcLh+3YN3Ow3f2rMcb3dU9k2SF/mh3S197l7HBSgj5i50pVO3ftW5LTQj7j2+ZA5dEiFiehxtvjip2pKD/MPwohc9hbL149XfGnfDWJH3txyfctoSuzK/EvmBGxxWveG2bJAv6+656ZJIa3PfDd26GOMMjxn+YkW3723I8Opsz2e8CssTD9ssiqfOaOlr+sxzz97V3zVVK6X3geJ2OAoYsQbqpo81IJxNmL5YjLtokARIggbFKgIL+sbryjJsESCDRBAwExqEE/f1tl31QwVoHYLIHoA2Wbc2bkssNjOyzva356wC+4DFurxL51KnZ7h+UA/72TPMZUHgGwAnuL6y4t7Gzx0gdSkF/9QX9eh2rva8O+aBfbj2uGGSF/nI800kS9PuJ1LUYfO+6XuzfoCvbHPzVqSvH62r1umq9W9OC/qACcpObAqqVFBFGZB+2Un9jttuVq9t6HDV7tuftAaUkGJTjGQlrM2mCfh1nOp0+eteuXfrveE9Rv4h8fM2aNW+FZcNxJBAFAQpcoqBIGyRAAiRAAiRAAiRAAiRAAnEkwPedOK4KfdIEDon5vwtgsQeRxwcHB5t7e3uH4kgtzoJ+D0F0HFHG2ifTBI1qCPmLwRWE/dVOKCl1QSnoL5Xg6PEU9B9mEqXwOYytLVf2TMkPDT0nwEyPlTYSsidZ0K+gZHOmq0eAyzw4PP36sTsvPvP+aw74PRV+a6FE3T6zI3NTwc7m9s4rofCvXrckiKhlTR2Z7/jNHebzLemuJjulfgzgFLfxCuremdmMkU7GL34A/SovfzIz1/r7MP5yDAmQAAmQgDcBCvq5Q0iABJXwGxIAACAASURBVEgggQTKIehXgPS3Nt8FwfWeSJQ8vWPSCRefef/9R7zsbMu0XCBKPQ5ggsf4p/a+tfeSWWvW7AuCfUc6PdtO7d81NfvYVrdxZrcL4Pe2bV0wLZfb6Dc/Bf3xEPRXe1/pfWLwvLFCv98DFeJzpdRVAB4oHlpK5foQbvgO8ROpe4nntZh/wtx50AJrpxZUQG4i5g8rkPcF4dNBx6pvMQjTgiYgeCVY+O0fvZ5eiRbV4heGm9uYSddd75a4sFREIr9uNCrfTUT9Sqn/XVdXd/4TTzzxRlTz0g4JBCVAgUtQYuxPAiRAAiRAAiRAAiRAAiSQFAJ830nKSo05P2X+/Pkrkizm1yvmdh4+uOFV7Litt6qLGgdxeVUBRDB5EHF8/eyTMOXL8yKYNRoTQXyPZsZorUy+9ixMnDvdyWisz8OjpRCtNQr6D/OMUvgcxtamdNdpklI/AdDotsoCWdqUbfX97ifJgn4d+6b27DJRcrfHbjeqkm+SHKBEXT+zI/Pul5597d0fUCr/rJeg3vSmhGL/N2Y6po3Lpxrem2vd4BZb/6LVEwaP2bMWkHPd94HZTQ16/OZM5zcB/I0HSwr6o/21SmskQAIkcAQBCvq5IUiABEgggQQMBMaBKvRrMf+O1uY/twXfFuAoHyS3T+3seTfjuNB3azp9QsqyexXwXzzG20rkjqnZ7i8KoEzQb8+0nKNs1S2CN1K29clTcrk+t3HbW5u/BcGNnnYV7m7s6rnBa37NY3um5aui1Oc9MqkhkCsbO7tXFs9nmFzgKgI3qEr/4qBtfXxmLvemH0ODveJoyzAGx71Q7FN/On2asvRhgnI9TAAQ333V1swK/X4brQyfK6X0ibU+/DiiBRW5l8G1I0xqkbpblX3TCvteSQGmAvIggvmgAvlSGfolGmiRvV5XzcGp6c923nu30W0FXnP5ifkLc2uW77l5ecnrWiq3co332LPniUh1vx30CdpE1P9OQf/1qVTqXIr6y7WDaNePAAUufoT4OQmQAAmQAAmQAAmQAAmQQFIJ8H0nqStX037LRRdd9L9E5DMeUca6Mn/Bb7fzcC2m3nrjEzW9iAzuMIEwtyEUBPfayoGBPRga2Av93/SPTsbQTf9ZN/lgPbajP3jS8D/rxIEgzfR2gSA2K9F32p0Xv8uhaL7Yn4dXgk+YOSjoP0wtjAjfjXkYWyaCfgC+Ffq3prtO2J9STwvwR+57Qr2o8lqf0HqEPmFTuus4SdnPAHKm29jiivauDAwSFNxsbWnLftAWWQdgsse+vrsp23qDQFx1Ki+1PzwnpVI/BOD2S3JQRC5r6mhdW5jnxau/M+7ENyc9qgQLPZ8pkVx+58Qls9YsNCp+qSvv5y31PREcb8NuOT3brqvwOzaD/WML8HdN2bY7vHzcnO56P1LqaQDTPPpR0B/mlyfHkAAJkIAhAQr6DUGxGwmQAAnEiYCBSNtI0K/S6dQ24ENi2XcI8DEv8fpw/Ao7LVEXTulc9YITj21tLdcIlM5Gtjx45QX41p639v6dV6V+7dt2y75agG+886I5UdsT4Gd521o4LZd73cn+jrbLP2wr+T4Ek1xfGIH9UOq2qV2rvuok6h9ObmhrvtEGvuGX3EBBv7MIv5h9KYJ+bava+8rgeWOF/jL8glRK6ZIpoxJ44iTo9xKPBxXNu1WVN43Xqyq90/IE9S/sEvuJ+QvxmdxW8Idblw8L/72aR/V5vHLDMt/xBdteCRKVYheWud+4xmy3W5cmEdniN77an5uK+seNGzdv9erVf6i2v5x/7BGgwGXsrTkjJgESIAESIAESIAESIIGxQoDvO2NlpZMT50UXXfQvtSDm18TdzsMp6E/OfizVU12V31RkH0XVfC3yr589GQ0fm2487+51WzBw3/OlhlrR8U0dzjckA0jEeXhFYRlORkH/YVAGImpj4XMYWyaCfr/K8C8v+e4xe/eP/1cImr23QLwF/Yai+v1KqWtndmZG3RCvY9+4ZNVJ1oEDqwGc5cZCAZtSdXXnTn+oecfIPpsyHRcIrMcBHMyecm62Ah6zUweumrXyyrfc51DSl8ktAtR9AKYc7Kd+pxQunNmZ+a3TOKPnUmEnLGmd0dGqBfuj2ogEgtk+vw6M97XhrxV2IwESIAESGEGAgn5uBxIgARJIIAEDgbENhTeUFq+7NBFVD8jxQcJXwJMvH3fipWfef/8Bp3GGVd0PDZV+gfpG3ra6T83l+rW4/qUFC8Y3HFs/Kw/r01D4DAQnOszzfdu22p1E/S9effW4U9587VGBT/YzoF+WfiSW/TXZPfTvjatX79122WUnYrycJ0r++tBLmldSwrBbFPRXRtBf7X1l8LxR0B/kF0mAvkopxwoJQYTZAaYL3LWhpRX6p7iZivBHjvMSkPtV+g8q5i/MW25hutfNAwUfRsamGWhBvk4CcGomXN3E6rrCv77tIEhzW1/TSv9B5qpkXzdGIpKYd8NDov4nAXjdPf2bcePGfZSi/kruLs6lCVDgwn1AAiRAAiRAAiRAAiRAAiRQqwT4vlOrK5vMuC666KJ7ROQ6D+/XDg4OLurt7R1KSoRu5+G6Qr8WcLPVJgEtrJ987YeNRPXlqpKvfWiYOx2Tmp3P5keS13txx229idmTboL+JJ2Hx23nGwmHgbcB7IzKdxEsa+po0zeqDzcTIbtS6sqZnZmVfj6YxONmK4wI382fMLb6F62eMHjMnrWAnOsdp/Tmlf3nszozmwr9VLor1WfZF4jgHxXE/+GH+qXUjz+/6cHLjljXuFToH94XZqL6vBLkZEiWN+XSv9XV+nUMVgqXKahbfSrT62nunJFt+2wxb51QcMKbkzr8EyOGR74pwD1DSv3L6ba1RXKteb0eGy17ep0lzUrhL538UAobUrZ8cnqudVRBvOHEjAPj9ZU+c332vNYPdaTy8o3TgN/ovsPzivyZApYBOM7vmQFAQb8BJHYhARIggbAEEiPaCBsgx5EACZBALRIwEBhHH7bO2IX65NSuVf/uZXxrpmWeZatHvKrkl+qcALk9b+1d4lThvz/Tcq5SSov8hqv6l7NR0F8ZQb9ew2ruK4PnjYL+Mj1oSimtwB4l2PUTuJfJnVFm3arBa+G4FpAHbW7CfC8BuUkFfC2Ud2taJK991XNE1fyq7RfmcRLZ67HvuXk53Hz2YuuVQNCfaQkcnhtbk8SCwJNVaIAHo14ROa9CbkQyzYIFC8YrpfSVpp6i/gMHDsz9wQ9+8Eokk9IICRgQoMDFABK7kAAJkAAJkAAJkAAJkAAJJJIA33cSuWw16fRFF130P0XkrzyCW9vQ0HBJLpdzLXoVRzBu5+FaPD24wfvm0jjGQ5/8CeiK/Loyv1/T6z9w3wtlF9GbCvu1qF/7E/d9OXHudEy+1rHQduLOw/32SCU/NxHAR+1PsaCegv7DhDdnOr8E4DYD5nkArwHQf+o2CcDRBuMKXRxF3HES9CvoyvZduvr+nwaIK0jXV/OSP39WxxWOX6puasu+TwTfB+S9QYwG66t+Ni5vLZyWa329eNzGTNdlFlQWwFHBbAbuTUF/YGQcQAIkQALmBCjoN2fFniRAAiQQGwIGAuNIfdWV/gVy7dTObsfrx4on297WslRB3SfleVmwlcgdU7PdX9RV/YvnVoBsz7R8VZT6PADfKvulgKKgv3KCfr1O1dpXBs8bBf2lPEgeY92+wAhTbb0cLroJ8MP65yUg/8Oty6GF5MXNqzp/QajvJZDX9rTdvet6sX/D+pKE/aZCfj2nFyOv2wq0r24sTr7rHsdEgLAJFl5+hEkQKMceDGrTQ9D/oIgsDWqv2v0NRf2b6+rqPva9731ve7X95fxjgwAFLmNjnRklCZAACZAACZAACZAACYxFAnzfGYurHr+Ya1XMr0m7nYcP3Pc8dq/bEr/FoEclEdDi+Wl3Xuxpo1rCee2bTjTQf7q1JFTq9xD0J/I8vKQNF+Hgagj6RfD5po62bxTCoKD/8IJuTHedbqXUDwCcFuEyO5l62crLOcXV4eMk6NdOb013TT2QUr0ATo+Yx36l1LUzOzOeepm+TMc8pazyFb8UyeV3Tlwya83CfcXx6VsCjt816buikIk49mJzFPSXGTDNkwAJjG0CFPSP7fVn9CRAAgklYCAwjiwyLea3gM9N6ey500lA7zTRsKi+9fIvQuTLEYv6bQAP7H1r7/VO1fkLvmxNp0+wLPtxAB+JDISDIQr6Kyvor9a+MnjeKOgv04OmlFr+zvcYXyk2v6u7C/qn2s1NTB/2BgEvAblTzF4V6UeK2P2q3o/kqAXzu7pz0ONNWxAhv7ZpkvBgGlvBR6/+r9ywzDEZwiS+xmy3Y7ekCvrdbpUAcIuI6OctcW3evHn19fX13wNwgYfzG4eGhs585pln3kxcgHQ4cQQocEncktFhEiABEiABEiABEiABEiABQwJ83zEExW5lIzB//nzPKsRKqTVPPfXUwrI5UGbDbufhO3vW443u6G5YLXMYNG9IQAvmdYV+t6ar3+vbGarVtJj/+OY50KJ4t6ZF/VtvfKJaLvrOq6vzu/if2PNw36Ar0KEagn4l6vaZHZmbCuFR0H/kQm9qyy4VkfvKXJl9j4hc3NTRum7k7HET9GvftmQ6zrBhPQZgWkSPhC3AHdOzrV8UyKiCk8Vz9LVlM0rknwFMjGj+Q2bk++PyaHeqzl+YZ0u6q8k+mODRVMLcuw/tJbdK/xT0lwCXQ0mABEjAjwAF/X6E+DkJkAAJxJCAgcA4Kq+3Wra9ZErukSNezEyMa/H1jszl7baSewQ4zmSMT5+3AdzeaFtflVyucBWc65ASRf06cWDjoUz2erdJKOivrKBfr0M19pXB80ZBfwQPuJMJpZS+a3aUsnzfhvXQovlqNzdxdCkJB242tdBeC9NHNreK9LpPseA8iKhfj9fzDQ0MvCuE379hw7tTpyZPxsGfk6BvFQjSTMT8BXtuCRPat8LtA4W+btxK2StuSQJOaxGEQTX7egj69WHvg9X0rZS5D4n6VwP4uIedu9euXfuXpczDsSRgQoACFxNK7EMCJEACJEACJEACJEACJJBEAnzfSeKq1Y7PCxYsOFsp9ROPiNauXbt2QZIjdjsPr7awO8lM4+q7n5hf38igb2aodtOi/oa50zGp2f17gLj46sTKQ9Cf6PPwau8LCvoPr8Cm9uzXRckXPNbEWPhcii0FJX2ZrlsB6KSHVIg98raCelAgiwEc6za++KYE3S+Ogn7t10vtD89JqdSjEVTq3/9OAcuvTc/L30uu1VejUmDX1941Vym1IqKkgjwUHphw1L6/OmXFp/f4re/B2K0nAHmvX99RnyvshIUboPA1D9+N93Xg+TmABEiABEgAFPRzE5AACZBAAgkYCIxLiUqL2X8NyN832pIzEc97Tfb7tktnplTdNyHqUyFfILU//yG29ZnGXO7nQQJ7ecmSY/L79/wTIEsDzJ0X4Fu2yJOilH7Jc82cpqC/8oL+wvpXcl8ZPG8U9Ad5MAP0dfsCIy6C6oaWVuif4laKiNyrSv/Iyv9eFendRPNBK+kHWCrfrk4ifL9BXiyKGbtV0g+SQFDsj5v4feTtB34xxO1zjySQJhFJ9L3dh0T9+u/ti1y4P7N27dpPxG1N6E/tEaDApfbWlBGRAAmQAAmQAAmQAAmQAAkcJMD3He6EahLwqc6feDG/Zut2Hh73KujV3BdJnPv4ljmeAnkt5Nci+Tg1P5/jeovEtDsvhk5KcGiJPw+v5v6goP8w/VJE+MVrWKotLerfnMm1C9Q9CFZs8TVAPmPVpV7IDw09J8BMj/319OvH7rz4zPuvOVDoE1dBv/bvpcUPHZvK130bkCsCaEVGht8nIkuLbyUwff5+d8XK4/P5um9AoBMljjYdV9SvD5C/asqmV5vcDlAYuzHTMc2C5AD54wDz9lmwm/P51GZJ2c8AcqbLWAr6A0BlVxIgARIISoCC/qDE2J8ESIAEYkDAQGBs6qUNhTcg+AOAnwvkybwta6blcq+bGjDttzWdPt1K2TfBxuUQTPIbpwCd7bxGbOu2KbncL2S4OHu41p9Of0hZ9rcAnO3xsnZE4kB/puVcpdSTFPTD7UVNL8btUzt73r3e0G11+tPp05SlK+eoRo8VNLJVPL4S+8rgeaOgP9yj6TtKKaXvcu0r7hgXQb+p+N430KIObpXpRwrJ3YTZJmx0VX0tVtf+V6KV48YC7XchwcEruaH4poIg8boxLiVJIMj85ejrlvigr95MuqC/wGv+/PlrtMbAgd9Na9euvb0cXGmTBEYSoMCF+4EESIAESIAESIAESIAESKBWCfB9p1ZXNhlxLViwoEUplXPw9geDg4Of7O3tHUxGJO5eup2HU9Cf9JU97H/97JOgq/O7tTiK+Qu+Tpw7HbrifZJ8b+oYXZDpkP81cx5ejaeDgv7D1EsV4Y9cv6hsDYvIVepLsOUzPpqMPYBambLyX3jvw4vf0L5szmS/C8gSj331ugX749Oz7b8s9ImzoH+Ej6dZKfUVBbQBcMzyGRFzHlDrReHr020rF6Qqvxu3ze0Pnywq9VkFfAbAyQbPrb4J4KdQ6tYm2/pBWB9UuivVl8IVgLpFfw/oMa+u+v+tCeP2fU3fAHDwxofc44D6pMsYCvoNFpFdSIAESCAsAQr6w5LjOBIgARIggdAEXk2nTxmy1DkQfABK/beCIQV5WQEvpmx58RTgN6XeDlDsYP+iRRPsCePPh+AcS6nT9ed6TgF687b0jkxk2Nba3CqCDgCWS6B7LNu+eErukXWhQXBgpASqta8iDYLGRhFQSmlBvxb2H9FGVquvJjYT8X1Q/9wE6gWxvpeA3ZRLJar1h6nKX8zKK2mikCjgJrwvpZK+F+NXblgGHVvSmldMIlJT74ULFixYrdThg0YR6VmzZk1L0taM/iaTAAUuyVw3ek0CJEACJEACJEACJEACJOBPgO87/ozYo7wELrrooqyIaDFeoa0aHBxcXAti/kJAbufhO27rxeCG5J1JlndHJM+6R8X44ar8WtAf5+ZVqT9uiSdeCQi1dh4e5z1D36pHQIu5fw+8P2/hoxD7oxCrftgbpf43bPxbflfDz2atWbiveh5WfuZhofoVq05T+QMfFV253pJTDiJRQ1DyoiX5X4zfM/H5xtWL9pbLO50AAcs+F7DeB1FnikjdoXXZqX1Qkv+F/eZxv4p6bV5a3HNqnT10gVL4CEQOFt8cw3uhXOtLuyRAAiQQBYGaEm5EAYQ2SIAESIAESEAB0t92+QpA9PVnbm1AYM9t7Hzk1yRGAiRQPgJKqWcBjCpZU0rV9yi9bWhphf4pbiaV8t388BKx6+rwR82eDS3OLm77NqwfrlofpBWE/RPmzousYr+OfVd3DlpQH0XzSnDQ8+jbBpyaaXKD01ht04lxKUkCUbAoxYaHoP9BfWVoKbbjOHb+/PlXA1iolHr4qaee6oqjj/SpNglQ4FKb68qoSIAESIAESIAESIAESIAEAL7vcBfEgYA+81FKLQDQUYtnPm7n4Tt71uON7vVxWAL6EJKAlxheJ2vopI24t7rJx2DytR+GvmnAqcUpKcFD0F+T5+Fx3zv0jwRIgARIgARIgARIwIwABf1mnNiLBEiABEgggQS2ZS6/SmBNb8x23yK6GL9h29HePMfO44cQOJ9IHbTz4qBtfXxmLvemoVl2IwESCEFAKbX8nRoBo1TqYcTrIab3HeIlvi9FUO5W+V/HXTd5sqP4Xov9SxHR61gaWtKOQnY/EFrEv3dd7/BP1NXrvRjrufTnxa3U/dGY7XYMuVTGfhzL+blbkgKApSLyYDnnpm0SGEsEKHAZS6vNWEmABEiABEiABEiABEhgbBHg+87YWm9GWx0CbufhSRF8V4daMmZt6hhdGEh7HrfK9n40tah/ypfnQf9Z3HQsOjFB/1ntNvnas6BF/Q6N5+HVXhzOTwIkQAIkQAIkQAIk4EqAgn5uDhIgARIggZoksD2dfj8s+2kAUwG5O3XU0TedsmKF7wnSa4sXH/v20GBWAF3hxb0p3Dm1q+ezNQmPQZFAjAgopXR1/lGl3kupgB91eF7i+6AV8wu+jZ89B9pukPbKDcsiEdMXBPIjEwf0rQC66c80+/zAwPC/79+wHlo8X+7mxtht3lKE9x6V7NGfaSl3qGWz75akAKBJRLaUbWIaJoExRoAClzG24AyXBEiABEiABEiABEiABMYQAb7vjKHFZqhVI+B2Hp400XfVAMZ0Yg9x+bAAXidsJKlpMf+0Oy92dDkuVfrdEih4Hp6knUZfSYAESIAESIAESGDsEaCgf+ytOSMmARIggZonsDWdPiFl2U8q4I9HBLteKXXD1K5VvW7V+vvbmz8AGw8WjRvNS2GnJerCKZ2rXqh5mAyQBGJAQL1TlsjJjVIq4EcZlpf4vhQfg4jYdWV+LWKv1dbQ0gr9Y9pKEd6ffNc9jlX/k8zYK0lBRPhOaLqx2I8EDAhQ4GIAiV1IgARIgARIgARIgARIgAQSSYDvO4lcNjqdQAJu5+FJFH4nEH/kLidB/B4maF2lv3726NtzdfLJwH0vVDVJQVfm10kUTo3n4WFWm2NIgARIgARIgARIgAQqRYDijUqR5jwkQAIkQAIVIaAA6W9ruR1Qn3OeUL0CkXVQah2UDOo+ypLTRalLALxfF6D2c1QE/zol27PULTHAbzw/JwESCEZAKaUr9OtK/Ue0Xd1d0D/VbrpqvRaBO7VSfAwiYi+lIn21+ZnMH+TGglKE917C96huQDCJN+o+HnvpQRFZGvV8tEcCY5kABS5jefUZOwmQAAmQAAmQAAmQAAnUNgG+79T2+jK6+BBwOw/f2bMeb3SX/7bU+JCoDU+8qvNvvfEJaAF8EptXooK+cUAnoFSrHd8yB5Oa5zhNz/Pwai0K5yUBEiABEiABEiABEjAiQEG/ESZ2IgESIAESSAqB7W0tSxXUfQIcVSaff6dgX3hq5yO/LZN9miUBEigi8E6B/uXv5N58pRjMvg3roSvgx6G5CabzA69CC8HDNK9EgWJ7SRabm7JpzHYbdS3lVoRJ110PLeqP814zglDUyeO2h6Ui8mAYmxxDAiTgTIACF+4MEiABEiABEiABEiABEiCBWiXA951aXVnGFTcCbufh1RZJx41TUvyZdufF0OL34rZ73RYM3Pd8SWEUhOs6KWD3j7b4JnwE7e/nnFuygvZHJytUq7ndHgCA5+HVWhTOSwIkQAIkQAIkQAIkYESAgn4jTOxEAiRAAiSQFALbMpdfJUp0qeyjI/dZYadtyWXTst3VKysReVA0SALxJ6CUmg6gr9jTUsTyUUftJb4vRWDuIcQ+IoT+TEvUIcXOngmLUpM83JIGkn4DgkcyRJOIbIndYtMhEkgwAQpcErx4dJ0ESIAESIAESIAESIAESMCTAN93uEFIoDIE3M7Dqy2Srkz0tTXLxLnToUXvTq3U6vxOonWvJAGnqvWlJhV4VenXFfp1Eko1WlNHq9u0PA+vxoJwThIgARIgARIgARIgAWMCFPQbo2JHEiABEiCBpBDY3taSAdQ/A5gYlc9KYYdY0jI12/3jqGzSDgmQgDkB9U5ZIqfepYjlzWc36+kmOC9FZD5+9hxou14tTokNZqTC9XKrnj/SWinCe12ZX8/h1JKcMOEVl4jwfTDcduQoEnAlQIELNwcJkAAJkAAJkAAJkAAJkECtEuD7Tq2uLOOKIwG38/BqiqTjyCnuPrlVsC9VSO9Wgd4r6aNcNwW4+bKzZ73vjQHlWD+vJAqeh5eDOG2SAAmQAAmQAAmQAAlESYACjihp0hYJkAAJkEBsCPy+7dKZKaS+A+A8AFYJjtkAnoUMLZ2afWxrCXY4lARIoAQCSqlnAcwrNrGruwv6Jw7NTTitBfd/uHU59J9Bm1fl/4KtUhIGGlpacdTsOdCJA9q/oYEB7O7ugrZZatO+T5g7b/in0Pau6w29XtpX/ePVXrlhWSjO2ubJd90D7XNx27vuWehEgaQ2D24PisjSpMZFv0kgrgQocInrytAvEiABEiABEiABEiABEiCBUgnwfadUghxPAuYE3M7DqyWSNvecPUcScBPRD9z3PLSoP0xzE9AXbPW1O39f4uaLHldKgoGbgL5aN0o43URwiA3Pw8NsOI4hARIgARIgARIgARKoKAEK+iuKm5ORAAmQAAlUkoACZFum+SxL4X8AOBtAKsD8eQA/tQV/fWq253kBHKuDB7DHriRAAiUQUEpdBeCBYhNxqk7vJb4vJfHArzJ9WMG5m9BbM9UC9lJF/W4C+bBr5lVpXu+LsBz0WK+bEOJ0C0SYR8htHQAsFZEHw9jkGBIgAXcCFLhwd5AACZAACZAACZAACZAACdQqAb7v1OrKMq44EnA7D6+WSDqOjJLgU1OHc4GarTc+Ab2WQZufmN8r4cND6D7sRlhRf93kY6CTBZxaNW6U8Ehc4Hl40A3H/iRAAiRAAiRAAiRAAhUnQEF/xZFzQhIgARIggWoQeG3x4mP3De1bpER9Cgpn6WLMAI4+7It6A5BXAfVjUfI43t7//cbVq/dWw1fOSQIkMJqAUmo6gD4nNnESXLuJ78OK2HW8flX6wwrZG7PdrlutlKr/2qif+D7MmnmJ7vWcYWwWALitW6kcqv0s+zBrEpFwZaCqHRjnJ4EYE6DAJcaLQ9dIgARIgARIgARIgARIgARKIsD3nZLwcTAJBCLgdR5eDZF0IOfZeZhA1JXr/cT8gxtehd4bbk0L7xvmTsek5jmufcKK+t18K+UmgjDbqH72SdC+uDSeh4eByjEkQAIkQAIkQAIkQAIVJUBBf0VxczISIAESIAESIAESIIGwBNyuGQ4raA/rh9c4L/F9KYLzE2++ZbiKvFMLU/3fL0mglAQE7aPfrQJhfPYSp5fqr1tyg76pQO+vpDaPdegVkfOSGhf9JoE4E6DAJc6rHaipKgAAIABJREFUQ99IgARIgARIgARIgARIgARKIcD3nVLocSwJBCfgdh4eVnQd3AOOKIWAW0X8MOtXqpi/EEe5RP1usXrdGFAKW7exk689aziRwqHxPLwcwGmTBEiABEiABEiABEggcgIU9EeOlAZJgARIgARIgARIgATKQcDtmuFSxdxR++omvi+l2rtXxfsw4vhyC/obWlqhf9xaGKG8l6A/jL2Cb15sX7lhGfT+Smo7+a57hm94cGi8Xjipi0q/Y0+AApfYLxEdJAESIAESIAESIAESIAESCEmA7zshwXEYCYQk4HYePjSwB1tvfCKkVQ6rFAE3cXnQqvVRifkLcZdD1O92G0GY5IVS1mfanRdDx8fz8FIociwJkAAJkAAJkAAJkEA1CVDQX036nJsESIAESIAESIAESMCYgNc1w6VUvzd2wLCjm0C8lMQDLwF+OQT9pd56UA5Bf7mE924JGKUyMNwuZevmxQsArxcuG3kaHusEKHAZ6zuA8ZMACZAACZAACZAACZBA7RLg+07tri0jiycBr/PwHbf1YnBDcguRxJN4tF5FIeiPWsxfiDBqUX/97JOgfS1ueo/qvVqJ5pZUcGhunodXYhE4BwmQAAmQAAmQAAmQQMkEKOgvGSENkAAJkAAJkAAJkAAJVIqA2zXDpVS/j9r3qMX3Bf+irvw/6brroUXfTq3UBAnN4D03L3esDh82scFNoF6K8N6r6n+pDKLeV0HteazvgyKyNKg99icBEjAjQIGLGSf2IgESIAESIAESIAESIAESSB4Bvu8kb83ocfIJuJ2HV1IonXyK1YnATYxvmoxRLjF/gUaUov44CPrdEigA8Dy8Oo8AZyUBEiABEiABEiABEghBgIL+ENA4hARIgARIgARIgARIoDoElFK6zMuzxbOHFYmXKwo3MXUpfrqJz8MmM2jR/YS586Cr6Rea9m9Xdw5aJF9q0/Y1B+13oWlfd957N/Q8QZtb1f8wNxQU5vZKaujPtAR1MVb9G7Pdbv4sFZEHY+UsnSGBGiJAgUsNLSZDIQESIAESIAESIAESIAESOIIA33e4IUig8gTczsOHBvZg641PVN4hzmhMYNqdF0OL5oubXje9fl7t+JY5mNR8+Fy9uG9UCR1Rifq1HR1vcavkPm3qOPw9R5EfPA833rXsSAIkQAIkQAIkQAIkUG0CFPRXewU4PwmQAAmQAAmQAAmQgDEBr2uGtVA8CiG6sTMeHctR+d2t8n8pSQKFELTtMCJ7E1batm6l2ncT35ey7m6i91JsmjApdx+32wz0vCLCd8ByLwDtj2kCFLiM6eVn8CRAAiRAAiRAAiRAAiRQ0wT4vlPTy8vgYkrA6zx84L7nsXvdlph6TrfcBOZ97V2+cNySAfTAqMT8BSf8RP0movxqC/onzp0OXaHfqfE83He7sQMJkAAJkAAJkAAJkECMCFDMEaPFoCskQAIkQAIkQAIkQAL+BNyuGQ5bqd5/xnA9Trz5liOq0xes6KQDLRgP2sop6A/qSzX6Ry3o9xK9v3LDspITEKrBqDCn297j9cLVXBXOPVYIUOAyVlaacZIACZAACZAACZAACZDA2CPA952xt+aMOB4E3M7DoxZ2xyPa2vGiXIJ+ncShkzmibFO+PA/1sw8W5nFqJkkIpcRbaiwe/j8oIktLtc/xJEACJEACJEACJEACJFApAhT0V4o05yEBEiABEiABEiABEoiEgNs1w9r4a7d+BVrYH4fmJhgvpaK+W0X5OMVdLvYn33UPCtX+R84RNvaoEy7KFXcYu277BMB5ItIbxibHkAAJmBGgwMWME3uRAAmQAAmQAAmQAAmQAAkkjwDfd5K3ZvS4Ngh4nYfvuK13uGI7W/wIuFXZ33rjE9BV773a8S1zMKl5jmuXKEX9fmL+nT3r8Ua393cu1a7Q75ZMwPPw+D0X9IgESIAESIAESIAESMCbAAX93CEkQAIkQAIkQAIkQAKJI+BWlShs9ftyAHCrqK/n0hX6ta9Bm5sIfVd3F/RPrTYvlmGq6XvZC5sgEBf2bjcZaP94vXBcVol+1DIBClxqeXUZGwmQAAmQAAmQAAmQAAmMbQJ83xnb68/oq0vA7Tw8SmF3dSOsvdndhPImSRhaIN8wd3rZRf1+Yn7TWyB0dX9tq7iZji9l9SdfexYmzp3uaILn4aWQ5VgSIAESIAESIAESIIFqEKCgvxrUOScJkAAJkAAJkAAJkEBJBJRSywF8pdhIKdXvS3LIZbCbAD+snw0trdA/xU3fSqCF6LXa3G47CJvA4SV678+0JBqjR3V+Xi+c6JWl80khQIFLUlaKfpIACZAACZAACZAACZAACQQlwPedoMTYnwSiI+B2Hq4rveuK72zxI1CKoF9HU25Rf1Rifu2rFtRrYX1xq0TCiUd1fp6Hx++xoEckQAIkQAIkQAIkQAI+BCjo5xYhARIgARIgARIgARJIHAGllC650ufkeFiRdzkgjJ89B1rU79TCVIJ3sxc2QaAcMZfDpltiRNibDk6+6x7oKv3FLek3HbglfByKs0lEtpRjfWiTBEjgMAEKXLgbSIAESIAESIAESIAESIAEapUA33dqdWUZVxIIeJ2HV0I0nQRGcfPRrXL8wH3PQ6+ZSSuXqD9KMb+Oo1qC/uNb5njdYsDzcJNNxj4kQAIkQAIkQAIkQAKxIkBBf6yWg86QAAmQAAmQAAmQAAmYEnC7Zjhu4nY3MXrYxAM3MXqYBAFT1tXu51Z1/pUblkGvd5DmVu1f2whjL8jc5e7L6vzlJkz7JOBPgAIXf0bsQQIkQAIkQAIkQAIkQAIkkEwCfN9J5rrR69oh4HYezir98VxjN7H5zp71eKN7vbHTUYv6oxbz60DckheCxmoM5VBHVucPSoz9SYAESIAESIAESIAE4k6Agv64rxD9IwESIAESIAESIAEScCTgVZUoTpXW3QTkYRMP3BIE9m1YDy3qL6XpqvX6FgDtm7ZXStN2tD1tJ6jofuS8XgL8/kxLYBejTrAI7ECZBvhU5z9PRHrLNDXNkgAJjCBAgQu3AwmQAAmQAAmQAAmQAAmQQK0S4PtOra4s40oKAa/z8HILp5PCKE5+1s8+CVo8X9zCJGBEJeovh5hfxzftzouhfSxuQW4jCLp2PtX5eR4eFCj7kwAJkAAJkAAJkAAJxIIABf2xWAY6QQIkQAIkQAIkQAIkEIZAEqr0a1G7rqrv1Hbeezd0pf4gTQvltSjdqZVSpX/SdddDi+cLLWxShI5X29J+6qbF/HvX9ULbC9PcbiQIe8OBWxX7MGsRJp5yjXHjBOBBEVlarnlplwRI4EgCFLhwR5AACZAACZAACZAACZAACdQqAb7v1OrKMq4kEWCV/uSslha4a6G7U9txWy8GNwS7ebZUUb+PAH7YH+1XmOZWKX/rjU9AJzCUo7klEfA8vBy0aZMESIAESIAESIAESKBSBCjorxRpzkMCJEACJEACJEACJBA5Ac+qRCHE8pE7eMhglFX1vRIEwlbpd0sS0GL8P9y63LjCvluV+LC3EXhVnQ+TvOBlL0y1/3Ltl6B2vW4xAMBqREGBsj8JlECAApcS4HEoCZAACZAACZAACZAACZBArAnwfSfWy0PnxggBr/PwclZDHyN4Iw/TrSJ+2BsV/ET9XtX/PQTwJYn5J86djsnXnjWKXZibCEwXwG3OQ+N5Hm4Kkv1IgARIgARIgARIgARiR4CC/tgtCR0iARIggdonsDWdPl0sdY4oVSci++w6e92pK1dtq/3IGSEJkEA5CCShSn/UVfW9BNxRC91NKuwXV+V3WucwfrlV0w+buBB1tf9y7OcwNj2q8/eKyOFrF8IY5xgSIIFABChwCYSLnUmABEiABEiABEiABEiABBJEgO87CVosulrTBFilPznL61YVv5Rq+H6i/r5255ty3QT9pfiiV8ItaWH3ui3QSSblaB7JCTwPLwdw2gxMYFO66zRJqZ8AaHQbrETdPrMjc5PT55vasotF5CGPiXcD9sIZ2fbnAjtXgQGbM12PAuoS96nksRnZ1ksr4AqnSBiBlxY8Od46ftcFsHGKdl1sbMzvavjZrDUL9yUsFLpLAiRAAqEJUNAfGh0HkgAJkAAJBCWwNZ0+QSz7IQEuAmCNGJ9XwL+8/dbeG2etWcP/GQ8Klv1JYIwTUErNA/CsE4adManS7yV437vuWWg/gzRt7z03L4f+s7iFqYbvlXAw0r62rcX0+zdsQGryZBw1ew70WJP2yg3LjCv9a3uTrrseOnHBqYVJDvBKggjqm0m8lerD6vyVIs15SMCMAAUuZpzYiwRIgARIgARIgARIgARIIHkE+L6TvDWjx7VJwOs8nFX647Xm9bNPGha8FzddvX7Hbb3Qf4ZpbqJ+r8r/TskFpYr5te9NHa2OIej4tP2oG6vzR020/Pb6F62e8PaEPXME1hkQdSZEJhVmFaU22kqtR6ruefuNCb+vFdEuBf0U9Jf/yaq9GTa3d7ZC4X4AxxVFt9WGnTk92/7j2ouaEZEACZDAaAIU9HNXkAAJjHkCCpD+tstXALLYDYYCNg2NU+dOf2jVjjEPLCSAF6++etyUN//wXUAyLiZsJXLH1Gz3FwVQIafhMBIggTFKIAlV+htaWqF/ilsYAb624SXk3tXdBf0TpJ148y3G4vwgdnXfoP54JRiESYDQPrglCIS1F5RBufqzOn+5yNIuCYQjQIFLOG4cRQIkQAIkQAIkQAIkQAIkEH8CfN+J/xrRw7FDgFX6k7PWboL3UivYF0T9Ez82fRjG7h9twRvd613BBO1vQnjytWdBC+ydmttNASZ2vfqwOn+pBCszfrjK9rFvtYjgc4DoqlApg5nzSuE3IrgnnzqwYtbKK98yGBPLLhT0U9Afy40ZY6c2tnZ+xBJ8D4J3E36OdFf9TilcOLMz89sYh0HXSIAESCASAhT0R4KRRkiABJJMYEfm0um2Sv0bgKkecQwpUe2nZld1JznWavq+PdN8BhSeAXCChx/bLcl/dEr20S3V9JVzkwAJJI+AV1WiuAi2dTV9Lb52amEqzntV/ddJAru6c9CxmzZtb8LceY5JB6Y2nPoFFfN7cdL2w1bTb8w6/xUel1scwjB2SxI5ZOs8EekNY5djSIAEwhOgwCU8O44kARIgARIgARIgARIgARKINwG+78R7fejd2CLgdR5eqlB8bJEsf7S6Qr+u1F/cdHX+gfteKEsV+/JHBegEAS2ud2rl2oNOtwyMmJ/n4ZVYeJ85VLortSWl/kIBtztU2Q7iob6+4lsTxu372ikrPh3uKosgs0Xcl4J+Cvoj3lI1b25zJqsLgy7xClSJun1mR+ammofBAEmABMY8AQr6x/wWIAASIIFtbS3XCJRWWFqeNJQ80tjV3czq8eH2TH9by2IF9ZDP6N0isrAx2/1cuFk4igRIYCwT8KrSr0Xb+za4V6epFDe3KvjaNy3qD9q8qvRrUX/QuKMU9YeZX8fvdVNA2OQML079mZag2GPR3yfxoVdEzouFo3SCBMYYAQpcxtiCM1wSIAESIAESIAESIAESGEME+L4zhhaboSaCgFeV/iQLxRMBP4CTXsL3wQ2vYsdtyazJ4paooNFsvfEJ6ISFKJsXRwA8D48Sdkhbm9Nd70dKdQL4ryFNOA3rE9jtTdn2n0Vos+ymKOinoL/sm6yGJtiU7jpOUvYzgJzpHZY8NiPbemkNhc5QSIAESMCRAAX93BgkQAJjmsCLV1897pQ3X3tUgIUGIF4WC+c1dvT8p0Ffdiki0N/afKkS5ADUecB5S9nW/FNzuZ/EEeD2tuZHAVzi4dtjUzt7+BIRx8WjT2OCgFdVorCC+ajBjZ89Z1iw7tTCVOnXdrwE8FpU/4dbl0P/GaR5Vf83sRO0Kn/Bplcsuk/Y6vz6ZgQdU3ELmyBgwqDcfXxYsRpRuReA9knAhQAFLtwaJEACJEACJEACJEACJEACtUqA7zu1urKMK6kEvM7DkywUT+p6ePk9+dqzMHHudMcuWtCv1ytJTd84oAX9Tq1c1fm9EggA8Dy8yhtoU6bjAoGlxfwnlsGVtwWyrCnb+mAZbJfFJAX9FPSXZWPFzOjmTMe5gPUkgIkuru0G7IUzsu2exTz7F62eMHjMnrWAnOsZokLPjM62ZFZpi9na0R0SIIF4E6CgP97rQ+9IgATKTGB7pvkMKDwD4ASzqdT1UztX6Wr+bAEJbFt8+akyJD8C0OQx9MepoyZceMqKFdGWbQjoq1t3CvojAkkzJFBGAkqpBwBc5TSFrlavBdzVbF5V1cOK4LXN99y83FGwrmPVYn4thA/atF2dgHDU7NnQFe79mp5n77re4Z+gCQTa9qTrrvecJ2zCg1d1/rAJAn4syv25V0wAHhSRpeX2gfZJgAScCVDgwp1BAiRAAiRAAiRAAiRAAiRQqwT4vlOrK8u4kkzA6zx84L7nocXVbNUn4FVdXley1xXtk9QqXZ1fJ0PopAiXxvPwKm+evkzHPKWsRyCYVEZX9iulrp3ZmdHfAca+UdBPQX/sN2kEDkYl6NeubM50fgnAbW5uKWBIIO0zsq3dEbhOEyRAAiQQawIU9Md6eegcCZBAuQlsa738SyLi+j+GDvPHWnBebl6l2t+WufwqUaITIo4eZUthp23JZdOy3bG9W5KC/lJ3AMeTQPkJKKV0mZs+p5nCCtuj9rqhpRX6p7iV4p9XooCeJ2yl/oKP2n7d5MnDSQOp4T8nIz8wMPyx/lPfgBBGxF+w7yfmLyUZw812XG5tCLO/3G4cOGSrSUT4TV0YsBxDAhEQoMAlAog0QQIkQAIkQAIkQAIkQAIkEEsCfN+J5bLQqTFOwOs8PIlC8VpeTi9RepJuVPAS8+/sWY83utdHvozT7rwYOinCpfE8PHLi5gY3tnZ+xBJ8r8xi/oMOaS2BwidP72r7d3MPq9OTgn4K+quz8yo7a5SC/q3prhMOpNTjAD7iGIVILr9z4pJZaxbuq2yUnI0ESIAEKk+Agv7KM+eMJEACMSGwKZ0+rt6ydXX+M41dUthpibpwSueqF4zHsOMRBPrT6Q8py/5HAB8+JOx/W5Q8MSRDXzit89FNccZFQX+cV4e+kcBhAkopXaHfsUqHrtCvxeHVbF7i+7BV6HU8PlXbSxb1l4OZZqEF9/omALdW6po1Zp2LNZSSJFAOFqY2fZIflopIYq6dNY2Z/UggSQQocEnSatFXEiABEiABEiABEiABEiCBIAT4vhOEFvuSQOUIeJ2H6wr9ulI/W/UJaEG6FsO7CdOTsFa6Sr5OTHBrfe1dkYP2mZPn4ZETNzd4UIBrPwnIHxuMyiuF31iCx2xgo+4vSuqUpc4WhXMBNL1TnTtlYOenKi/zZ+Za3zToW7UuFPRT0F+1zVfBiaMU9Gu3X17y3WP2Hhj//yjgGgGmHArl91Dqq0229YDkWvMVDI9TkQAJkEDVCFDQXzX0nJgESKDaBLZlWi4QNZzlOSGQLwp3Tu3q+WygMexcEwQo6K+JZWQQY4DAoapEWtA/rzhcXUVeC7l1dfZqthNvvsVRxF5q1Xi36v+FWHX8e9f1Yld39AfrQXlqMf97bl4+XPXfrZXKwyvJoT/TEtTlqvfXiQ9677i0XhE5r+pO0gESGOMEKHAZ4xuA4ZMACZAACZAACZAACZBADRPg+04NLy5DSzQBr/NwXaV/4L4XoCvAs1WfgFeVfu1duSrcRxG5n+87buuNfJ/Vzz5pOAmC5+FRrGD0NvoynZ9XwNcAWB7WbUCezSv7mlmdGdfCfi+1ZWemxPoOoPR3HJ72RNSypo7Md6KPKDqLFPRT0B/dboqvpagF/fGNlJ6RAAmQQGUJUNBfWd6cjQRIIEYE+tua71HAdUFdEuBXeduaNy2Xez3oWPZPNgEK+pO9fvR+bBFQSulT3medotai9lduWFZVIG5Cc+3bH25dPlxNP2zzE/Vru1rQX01Rv4mPUazTyXfd45gwUGrV/7BrU+o4t0SQQ3bPE5HeUufgeBIggdIIUOBSGj+OJgESIAESIAESIAESIAESiC8Bvu/Ed23oGQl4nYdrUf/WG58gpJgQOL5lDiY1O99Yq9dq94+24I3u6hYkKkblJ+YvVyKCFvNrUb9L43l4Fff0xnTX6VZK/QDAaR5u2AC+nX+z4XOz1izc5+euSnelNlvqayL4G09Rv8Kvxtkyb1quNbZaDQr6Kej32++18DkF/bWwioyBBEggjgQo6I/jqtAnEiCBshPYtvjyU2VIfnTo+rag8w2JQrqxq+fRoAPZP9kEKOhP9vrR+7FHQCmlq/Rf5RR5tQXtuiq9FpuXwzdt+/+w9y5gUlVnuv/77eoGbOQiDga6wdAgGYNPZo4ZcnOGgNdRDAp016VFomRO1Ggu5z9zouaiUZlo4nHyTExMojknXhC7Lt0NhkSdmExAM0YjJ845OZILQqNAQ4IoCDTQdO3vz2q6SF9q772quqq7qvtdz8PT0HtdvvX71i5qr/2u76uavwBGNO9XhiJav4kwP/FTN/lG5Tc2DzQyv+nDL5r93ru+MuRZGnK9IwMOQTwiIity7ZP1SYAECk+AApfCM2WPJEACJEACJEACJEACJEACpUGAzzul4QdaQQJeBPz2w4sluKY38iMw+YYPwojkvUop+SvIVpP9wUTnL3TxO/gAgPvhhQaeY39bY4kvA1jp20zxb+l3xl1pI+bP9LP5sqdGh8YfeBKCv/f8rAM6HUG4tjFasloNCvop6M/xlirL6hT0l6XbaDQJkEAZEKCgvwycRBNJgAQKT2BHbGm9qDQCqMjeu74NyATv09+6ujrRslwALbR1Gg6HdgN/mXZ0rgBzBTolM4Yr8pqjeBUh9xdTn2h5o9Djb77sstFjJ1S9D6rvV5G5oph4cn4i/wnF7ypceeGMVGp3oec90P62hMMTRjs6D9D3iMDY3uVbFzgi0BddcTaFDh39VfW6de35jjVYgn4FZEc4XB1y9EMQnA3V/5KxWSG7BXipE50vTncrt0kqlc53Prm2a1u0qCo9dvQHQ8B5GZsMXwf6C3VDG6pTqT8Uek1mxnTUnaOQDzvAGGO3CvbBxYuOOi9OAX5fLA5/CoendDp6niuY66ie1fN+cBX/96grz89KpfbnypL1B4dAd6rh1myjGTH7vu8+MKSibiNsN5H6+5ZCRKY3fdpEwTf1BkPYbw4ZmPkakX1QKYSY34zhxbdQ/QfNo5DX/Q4nmHFEhM91hQTOvkhgAAQocBkAPDYlARIgARIgARIgARIgARIoaQJ83ilp99A4EoDffriJ/L7ney/DiK9Zhp5AxeSxmHzDB/yiz2OoMyvY2FgsMb+Jym+i83sV7ocP7RreHk5OOuboegje52mJYp9CL5mViL2cq7VbGxKLoEii+51w9va6amY89vFc+zb1TSaA1xx3hgN8WCAfgiNdWgxV7YTKRsD9A1zn+VmpSN7vf0td0N+2aF3V4apD5wiccyE6FyJdmpAMA0fSv3bToVfyZbA1lpug3/jk9VD6r9IaOt/YIyIVJ/0h6efc/RN+k8vBkFzWxZZwcoITSp/rauj9mbG72ru6G9CNIdfZeGaXFiEyaJqMzcuap4XSnVcq8LeGhai+JiLr3t0YflEggfokhcqOcKq6w3E/JCJnQ+Sk1sTMS6EvucCLZ7nOtoHMq9wE/Zl1DwcfEMWHIU6X7gSq+8y9r2bdF3Gtea1LY9fRsQc/qHDOO+krdY9AnV/AxYbaVPgPNn7PZd2zLgmQQGkToPCjtP1D60iABIpAYON111VO2b93rQALPbrvVNVbReT/A1DjUWenI+m/mxpfu60QJhoB965w+P3quLcpcJkAoyz6PQyVZ1TSd05LrPk/FvWzVjEHCHY5eqFCbwfw4eOn6UOBfSn2wUGLpJ07q1OpNwLrAzCC+zGO+1MAc33qP1mTaF5s05+ps3fZsvFHO4+sUOCfAEy3aGdS+70B6DdCo8b+YMqqVYc8vzhH65cp9HGLPoOqHBSRhdXxpueDKu6ILvlrgfMFAB8DMDaoPoCuNSAqX52aSv3aVkzfFg6fqY7+EtBqjzFe6TiavqB27dp95vob0cWzHITuNXb5rk3FXnXkmxWVp3zDj23QvLoOlowfW69Qw+K9vmkVT3R2CIKEm3bumZ5KvRbUf9D116+66rSQ2/F5cfU6CE4PqN+1pgR6z6F3Dj86++mnA1NGBo3P64UloKomQr+J1N+vGCH7m3fd0SVoH4riF6W/UBHkg4TgPedtOBix++EN6wty0CGTKWDUnHOshPzGlkJmTqiON2V1qznI0b7h50Ph8rzG9Fsn3R2uEJFH8uqcjUiABApOgAKXgiNlhyRAAiRAAiRAAiRAAiRAAiVCgM87JeIImkECPgT89sONQNxEUjc/WYaegBHMG9G6+elVhuogho2Yv1jryYw9/f7L/RzE/fAhXr6tDclLVXWNn+BeFE/tnbBv8dyHrj+Wq7mbw8nJjqPrRTDHq60qNrmuLJidiuyx7X9rNP7XKvIVAS4FcEpAuxOaAtFvVFV0/GDKqo/n9MFZioL+3csfG3uoY8zHRdzPAvIei/fvJ96Bq/xrZ0XHw7NXX/2ONWtLQb/JyFAx/uANKnob4PtO/hCgqyHu7TMbr/qjrR1e9QyL9s5Rn4DKPwI404LFYQWeEdU7ZyZiOelygkXv+vyYQ2MvrV63qH1zND4rJM6DgJpocE5v+/9cz2teZo1D8AVArLUmZl7qyFdnPRH+tZ9o3Bx8kJDR+oif1sfSNfLkzHiklyZoSzS+TET8tDkHAXfhzHhDoOampxHmsMg2xw3rCS4m6lyQFqoD0JccV77y7mRkfS5C+uD7Xl+RMaMvqH1kSZcGx/i7Qpx7FWr85acP2wvgm1WVR7+R62eRpUNYjQRIoMQIUNBfYg6hOSRAAsUn0NZQd7a6MEq+k5Hv+4y6M+Q689Ki/wLRJR4WuQq5cVp/f2P2AAAgAElEQVSi6cGBWmzE0iGETD9Zvphb9W4epn6eRvr6MxNrt1i16K7UFg7/jTruowCCQyZn7zitgsa0M/qz737iibf9xi6koN8cQtgp7ich+JoAJpNCzkWB/VDcWqPO97NFd28bREF/odYApHNFTfzJ7UEwggX90iaufOTQwYN/PGXcKbd3H24J2tg4OazJIKDSGbaxpa+tO2JLLxeV71oe0OjbPK3AE6dUjPn06atXW28qZDrZvXz52M5jh78kqv/NYiMnG+btEP10dbxlne3hiiBf8XphCKiq+czPGs5lqKO1n377nVnF7oW0ywjC/+L2O2B+2paMuL9j06auAw+de/b4HnzI9F0xeTKMgL9q/oKcxjN2FeoQg+nLZD4wEfqzlT9+5sYhO8Rhy79nPa810l1nvYj0T/OQz0BsQwIkUBACFLgUBCM7IQESIAESIAESIAESIAESKEECfN4pQafQJBLIQsBvP7xYEdXpiPwI2Ij6Tc8HN2zD282vFv0whrHntLpzcOr8Gb4TKuZBA3PIwUTo9yjcD89vqRW01ZZY/DsC+ZRPpy4E18xsjOYdOC84wjvecuBeNCPe8ErQ5PxF0kGtu67vF+DWGWn5vm0082Bhr8lGr1+b1Rgzwe36lUKKm7sEzSH9pAJfQ566CsPgeIC9z9fGI//TRuAc7D950kX6Mw4kBZMlwb4chMo/1SbC37exo2+3BWDhAvLztLrXz07ErHQ5FoL+jZp2LhLRvzYBNb0PNvQXwWfmV4A13jUvF+kVZ8UbsmpNyk3Qb7IUtMZSiwD9dp66Ewj01bTjXHPWE5H/bbNELe77Nk3LR9yDp/4xNOGACbZqAsxaa3DMQQMXGvbykY2NrEMCJFAeBCjoLw8/0UoSIIECEtgZXXojIA94dqmypjrZVLcrUrdMBUbs3uf0a3dLlWd3TZx0+dyHHsr5ZHlm7J2xpVfAlR9YRAEPJNAtUL9uWrLZpKDzLSYjQFt06acB+XpuXxI9u90OkVhNvOkFrxqFEvSbqPxHjh19BKJXWpyWDkLhKvBv6jpXT0+l3upZeTAE/V2ZGU6sMyNgPzXI2KDrqtgljtT7+cH0YSXoR/oiF85KAeqCxs123Yj6066zsC9Xr75OROWvuluBz1mcjA4yadPx9Hcfm5JKtQZV/PO9eOV00YqUArlsGmTrPq0i99ak5bZsB0Vs7WG9whLoTjVsRP1Zd6ELGRU+V8u9hOdGRG+E54UqmWj54+ojA+oyk83ACPxNMQL+XA4KZL1p9vwJJmq+OcRQqOIlgjeR+c1Y5VKMv3x8tk1EastlLrSTBEYKAQpcRoqnOU8SIAESIAESIAESIAESGHkE+Lwz8nzOGZcngaD98H3Nr+LtpsLtxZYnpdKx2lbUb0T0B5/bhgMbthVc2G9sGDd/BibWBcd/M3Zs/+yPiwLwtPpz/GzgfnhRqOfWaduidVVHxh56BpB5Pi33OKrzZyRiv82t9z/X3tIQv0dUbvVqr0CnIwjXNkbX+o2xNZa8AtAfBER/tzHTBHv8t1FpXD09FemlKcjW2ELYOyiC/teWt5zhdBxbDcFFNpMMqOMC+nB6//ibZj+90DdjfaCgX/Gb49kPxgPy7jzscgX4+ox45Eu5iPo3L3t8vJOufESAQmhM9kNw3czGaKAux0LQ/4rrymecE2J+n8hs/QX9XaL1huQyaGG0JgB2uXDrz4o39NP8lJOg32R+CE18526oFEJ3cvj46/B/ro1H7glabxb3fZujepELWQnJT4NjRP2VaaPBCf4cyuPeYhMSIIESIUBBf4k4gmaQAAkMDgETgTvd0f4TAOd5jOiK4prqZPPju2KLZ7ga+gWAmqx1Ffsc0UumJlpezsf67bH6BY6rayCYmE97jzaHVfTGafGWR/z63BmtX6HQ74l/6qbczFLsFejS6mTLc9kfXMMTxjgmDRf80nA9WZNo7pVeq2df3aLvVQqEczMusPZ/uK5zRU/xebEF/V1i/mjdZ13g3oL6AXhd4V4yLbHmD16zDhb044gCbQLMDCTnV0HxQHWy+TNB0eqNX6vGVd0LwacLcEgjY1Egh0zFHdEl7xE4ZvfxrAHN98+NXRX5ek286UtBcy/QeOzGgoCqmgj9RtTfrxiReqEF5RYmdVUxYvh3fes7WasX46CBGc9Erh89J3hj3nYO+dYz3Ns3rIeZZyGLH9NCZgEopM3Z+jI+MgcTfMr5IrK+2HawfxIggdwIUOCSGy/WJgESIAESIAESIAESIAESKB8CfN4pH1/RUhLw2w8vZnR1ks+PQK6CeuPDA88ZYX87TNaFfEpmzDHvnewXEb9X18XM8GCi8pvo/NwPz8ebg9fGQrAKQLsijs9KRUxU97zKtljjuWk45/o1duD+e228YZtXnS3R+AoR+R4KqYcAfuVWVi46a9VS3xvPhlOxI/S/FmucLnDWCvD+vJyQvZGVmD5Q0D9wgzpU9YZZidjDNl1tDycnHQu5T+WYDSCo6w4Anw7KWhAo6Ffsg+geQGb7D9hb0G/E/Nuiqc+q6L2FXeP6uioumZWI9dKalIug/4SY/+AqqBZST+Sq4r6ZrnzRL0uHxX1/BNA2QAamwQEeqI1HPhN0wCBoAfM6CZBA6RKgoL90fUPLSIAEikBgV3TpB1yVn/iI6Hc6kv67qfG12zZed13llP17zUPOQi9TVPW2acmWf87V1O3hcI3juEaEVygBcU8TtsN1Lq5JpX6fza62WN1cdfFMIbICZOn/167rXJwtKnshIvTvjNXfAtW7Cyj67jEFubc60XRrRoBdbEH/jshSI8T8YSEi82fxw4tHXOfSWalU1o0SC0F/rks6e31zyMPBpdXx5o1+HRbRr74cjE3bw+FJIcd9qgCR+XtNUYEOgdxQk2iy2kgoDHD2EkRAVe84vpP4lWz1jLj8zbvuQCYCfVBfhbxuBPYmUn/fUsxo8kYsfmp9ZEiE/cUS8mf4eWU9MNfbYvWFdF3R+vI7lNA96J0iYtYzCwmQQIkRoMClxBxCc0iABEiABEiABEiABEiABApGgM87BUPJjkhgUAj47YcbQfiulesLHul9UCY2jAcJiFCfdebGl0c27cHh357QFxuRv/md+WNE+6aYnxWTq1DZ/e9TPzrj5DVbnMXM7GDsm37/5X6mcD/c1lFFrhcoTu4av38k8SKb1a/71ljjAlWn0IEVM+O8qGm51O/AgoWwt6gR+o2o2ZlwoFGAJUVg3wHBP8xsjD7u1fcgCPrN0HsV7qWz4g2+OoQiCbwzU7dg0TgPcJ4auCak9321LZI433VQNK1J3zVeDoL+rkMOseRXFbilCHoi9/jBibtnxqO3ea17m/u+QPej1dov0FjshgRIYAgIUNA/BNA5JAmQwNAR2Bmp+yYEn/W0QGVNdbKpLiPq3hGtv16gJnSyk62NAL9Ju86CbAJ2v1kG2nHiYbcN0Acd6NPqhv7oOvpXgEYEMGrEU/z6F8GjU+PNK/pGB7c5pNDd7+9E8N102vl5JXCwU9wPCGQZRM1uSshnbBciX6yJN329b52BCvrbGurOVrcruvYUn/HTUPmxQldXqPPyMeDUUMg9XxWfAnC278rrIz4vpqDfkgWMKBzACxD5JVTfBPC3ophvcRjDpP27cVqi6cFscx40Qf+Jwb9Wk2j+ghf7Ih8w8VyPxh6TJaEtUvctCG4q0qdSa8h1LpySSrUWqX92myOB7lTD5pBF1jAvRze9ChPBfbCLVyT2Ygr6zRyNaNyMfcr8BYMi7C+2kD/jNy+eJguDYVoOxUTm98misF5E+p8AKYeJ0UYSGAEEKHAZAU7mFEmABEiABEiABEiABEhghBLg884IdTynXbYEgvbDixltvWyhlYDhRtSfj+C+WKYPRkYHE5nfROj3KNwPL5Zz8+h3SzS+TEQ8hdzdXd43Mx79fB7dF6TJ9nCy5lhIixVY0dgYGKXeRthbzAj9rbHktS70+wJUBEDdLtDnXcF/iCtnQ/Qjxw9kmMwIfnoQ85L9N5WuLJieiryVrf9BEvQbO5rfmrCvYe5D1x/zmmdrLHGLAkUKGGlGzR7RPmOP3SEYm6X/Z0F/DuL6DkBeEOgvXZU3HcHfKnQ+gNMDRnRF9MbaxthJrUkOY1pMpv+hH4vPloOAu3BmvOF5rwFeiyWXONB4YTMW9BhNsU/EXVIbb8iaPd3mvreAY1XF7/PDqgNWIgESKGkCFPSXtHtoHAmQQCEJdEfiXq/A+zz67SeCthCRt6vIFdPiTT+ztXXb1UunVhyT5wWY5dNm3ZiKMVefvnr1O33r7IzVnQvFkwCm+7TfLQ7Or25s/l3POt1tfwpgkhcDKL7dfqD95tlPP320b522SN1iBR72yXAAr0MOliL2J2sSzYuz2bYzsvRmiPQ7KHCyrvkCDayoTjav7dt+82WXja4aV3UvBJ/2PY2ruL8m2fw5L647o3Wm7yt9uHva37PNjtjSelFpNEExfPr6dRrpyJmJtVt61tm9fPnYdMehbwFyTcDJ4uelvePS6nXr2vv5MRw+Ux39JaDVFut2u0K+OsqVJ89IpXZrOBza7hyb4aDi0wK9PuhwCQBPO3I4YLJdRW8/mg6tMVkHjD/Hjqta4Dp6l6h8MGAOr7knDt3s7MchVj9PVYNOxJvT1r8S1/n8oYMHXzb3RduiRVXu2Mo6UfmixUER3zVlwZ9VCkyg+yWGUXXPyNZ1sUX0XtMZVx+B+dOz/PEzNw5axoBiifszIv6OTa/CHJgYjGLmYrIe9BTEGzsMz3IoAWL+bSJSWw7zoI0kMFIJUOAyUj3PeZMACZAACZAACZAACZDA8CfA553h72POcPgRCNoPP7hhG/Z871fDb+JlPiMTsX7c/BmYWHfOkM6kmFH5MxMLEPNzP3xIV0D/wY1QXKG+2cmHUmhqInS3xpLfAgKDuaVVkKrolJVnAr+XVCRtBMtOCEsUeleADsOA8Y2QbSPsLZagf/fyx8YeOjbqJwI5z2f5dKjKF2a6+KaZe896rQ3J+apqdAxTvdor0OkIwrWN0X66DNMmB0H/YRXE1dVv6DvjN89+euHRnPyg2KfQS2YlYi9ns3VzwxPnhDT07wA8Twx1t9sukNvdNNaYzAsaTobeAP6ys0JvE0U48IAD8GhtPLJCINrXjmII+rfGkvUKNRkYPLUmCvzaVY3MTsT6aE0eG3uoc/S3RBGgNdHnxxwae2n1ukX9tCaZOVrMLVCEn+lroIL+rQ1PvEvU+ZlCgv7j3K8qdzkunqhNRXZ3fWZc1XKmpjv/mwhstC8bqiqPXj5l1ccP9fW1zX3fo812Ef0qOp0nu+wIJ0OvOe4MB/JpOzuC/VNi/33QHBIggRwIUNCfAyxWJQESKG8CXWJ0QcpHRN1PBG8jOFZg1bRE88dt6ewKL5nvOs6PAZzIc9i/vOG6zoXTU6nXvPoMyhxgToaromFasjnZs48dsaXXiorfQ/bGI65zkRFNe41tkV3gHXWdS6elUr/s2cdABP1dkdSjdSZl2Md8OPtGgrc40GEOI7xUefjYxZN/+MMD2cYpmKA/WveYAMs956L4kxPCBVMbm7OqX42ov/PooR+LiDlB7VX2CNz51Yk1v+1bIYcI/Z4HS0yf22P1CxxXA9IVSpu48pHqVOqNvnbsiNVfKKrGr1VekzA+SbvOwmxZMLoOaoyvegDACp/DDZ0q2jAt3tLUcwybe9vcR4DcV+3KFyWV6rWZYfrq8kNH+6PHD7HU+fihVSv0o9NWt+yw/YxgveITUFUTod8zVPuBpiTMn8EsPQX1RvzevmH9oIn5+84zY8uoOXO6ovibUjF58sm/Z+NiBPOmdO7Z02V3es+eQWfY0y5jd9X8BRg15xwYnoPtz3zXTraDHX36Ol9EskZ+yHdMtiMBEigsAQpcCsuTvZEACZAACZAACZAACZAACZQOAT7vlI4vaAkJ5EIgaD98METbudjLun8mMFTC/sFaEyYbQcChBe6Hl9gNsaUhfo+o3OpnlghuqW2M3jsUprc2NJ2tmjbv/6b4jH9QVD9Zm4iZSN79yvZwctKxEBoBvcR3DoLVtY2R5dlE3DbC3mIJ+rfFGs914fgFeDTTeqA2HvlMNtvNRZtI5wr97qx4LGskLUtB/y4Xbv1Z8YYXsnF+bXnLGc6xY+sABAX3u39mPJo1YOPWWOKbAD7rvxblJ5VpNHhlG2iNxmMq8n0Ap3r243OwwEL03rfb7Sr4qbjyoop2dl1UmeiIdtbGo/ebf26NxR8DxFtrAvwpLekLZjde5aE1eWxs+7HRRq/kqzVxVOfPSMT6aU0yBlvMbdAE/a0N8etV5Tt+ATFVsSnkysdmpCKtWddcrPE8B47RlPgeZhFIw8x4pJf2xPRnc9+f8CfWpSuOXT179dX9gruay62xxgWqToAGB22alo/MSkX6aXCG4rOXY5IACRSWAAX9heXJ3kiABEqUwAlB+NJVgCzzMlGBp3ZPOH3x3Ice6pWSa2d06Y2AGNGwV8lJsNsWrV+mUL9UdD+qTjRfIearnEfZHQ7Xph3XPNz4PYz2E7jvjNbdA8D7IVtxX02y2TcFnsWBBAjk6upE0+qe5g9E0G/R9pDjupdPTa3Z4LcEd0bq/gcE/927jrf43LQphKB/zxVXjDt2SuWzCnzIx9bANWCxLo+I4y6pblzzTN9xbAT9fkL6TH829xWAgyKysDre1C/9WVu07jsKfMqTQ8DBBtPOHNRwHPdZAO/3ubf7HbrZFV36AVflJ37ZJgD8W/s77Vdmy1aRGWt7OFzjOK5f2sZ+mT9K9GNyxJmlqnccf2T+itfEh0LUXw5O6CnwN/ZmBPzlYHup21g1//yuzAI+5U4RMeuWhQRIoIQJUOBSws6haSRAAiRAAiRAAiRAAiRAAgMiwOedAeFjYxIYUgJB++GDJeAeUghlPPhgCPs79xzCwee24cCGbTB/L3Y5df4MTL7BV6fL/fBiOyGP/m0E/ap69axErJdOII+h8mqyNZb48vFo6it9GrsCfLE2Hv263wDbw8maYyH1e/9rmu8WCZ1f21j/u7592Qh7iyXo39qQiEDNgQQ4HnM8JCKX1zZGPHUVm8PJyY6j60Uwx4fTs2+N33f53Ieu76WtMfUtBP0dLiR2Vjyyxs8PW2KNcwWO0Tqc7llP8ZtKVxb0FeRvXtY8LZTufA6AX9br1yrTXW13+tnRGkvcosDdfmJxAFkPFliI3jND7wLkhtp4eJ3XQQtT8XdXPDluVNXhZwHx0ZrIj2rj4Sv8+tnSEL9R1FcDdUREltQ2RvppTTIGW8xtUAT9llkpfLNqZOZkc5hFFE/tnbBvcd+1b3PfA/pSZdoEs4y85bXmurIGNCRXQeGpbTMaHMBdODPe0E+Dk9eHJxuRAAmUFAEK+kvKHTSGBEigWAR2xRbPcDX0CwA1HmN4im7bokveq3DMA81kr7YmJVV1stlPpH+yaaCgX+XZXRMnXd73YEHPsU1k8PTR9ttEMNOLmato6huhP0jQL8B3qxPNWU9SZ8b5Y8MV7zrmVt7lAKd5fskU+deaeFOv09QWonzT3ZM1iebF/R96wxPGOK45ST7XY0xP8XrP+uYwgjqOp1rShb6FDv3StDVr9mYbpxCC/hOR4d/6e1H1TO2m0NZpyRbP6OHGtrZY/TxVfcrvNHi2gxVdbcPhM9XRXwJa7e1DXTEt3vJI0D1pkfWh06Siq04290q5tyscnuyeEML7bATo6upEy3K/wy3GvqCMFdkyL+yILP2yiPht6LSryBXT4k0/C2QQ1JfKmupkU13QPILG4fXCEuhONWwylpho/VkLRf2FZc7evAmMnnMOTr/9Tj9E60XkfDIkARIofQIUuJS+j2ghCZAACZAACZAACZAACZBAfgT4vJMfN7YigVIgYLMfTlF/KXgq2IaMuH/MeydjzBzPV43BHXUF7Dkh4j+8aQ+ObDqRhXcwirF76m2er2aMCdwPHwxH5DFGKQv6t4STEyRk9ATipScw4RSzir+zobCK+C1606zGmIkK3qvYCHuLJehvjTXOcOFc4OVegRxzKyv+7axVS31v+mBRvm7UtHPRrFRkf9+xgtvC8zBAz74shc1vOXAvmhFveKVn260NiauheNRHhO+K6I21jbEHg26FrqwNjq6H4H1edU30d9eVBbNTkT297Ig1zgMcX00HoK+r4pJZidgfgmzZeN2Dlaftn/D3EPH8DyDkonVGMuqrNbEQ4yPocI5FH9ai8y3R+DIR8dNbefZlYYfB6pnJoSdzw/f0/RPXqmChjy/2ZMteYHPfC2RFbTwSqMFpjSWvVajRMWQtCnQ6gnBtY7SXBido/fA6CZBAeRCgoL88/EQrSYAEBkggSPALYI/AnV+dWNMvZZQRYE/d99aPIXqxzxemrNH9s9XfEamLiPieij6oqlcECbrzQdIWWXqXitzm03Y7XOfimlTq9/n079dmIIJ+q6j2KmvaDxxq8IumPtA5FULQP1AbMu2LLej3OgzQ1/587bBol/UgQDZ+O2N150LhmTpQgS2dlTpvxuMtu0z7tkWLqrRqlDlNPs/HHy+ERlVdMmXVqsAwJDvC4Y+I45r+xnv0t8lxnQVTU6leD/CFWgvsJ38CQS8x0nv+hH3ffQBHN2XNSJj/wGxJAj0IUMzP5UACw4sABS7Dy5+cDQmQAAmQAAmQAAmQAAmQwJ8J8HmHq4EEyptA0H64EXfv+d7LgyrsLm+iQ2+9EfePmTMZlZPHouIvxnYZVDG5Cub35k8m0r752bmnHZ1v/vmV19tNQ/Peg2L+oV83A7GglAX922KN57pwPN8Xd8/7tpnx6D/bMLCJ8K7AmpnxSF3fSOg2wt5iCfpt5mZTJ1iUPxBBvzw5Mx7pF+Qxm12tDclLVdVE8h/jZXc24fnWWPwxQJb7zLU1Har46OzVdTvseARmf8gqOLcQm1sfLLCx07aOhV1lI+hvbUjcrArvrBuKfQo1ByZetuGzNZasV2ijABUe9V0IrpnZGO11AMHqvrfMYFII/9jMlXVIgARKkwAF/aXpF1pFAiRQQAI2gnwERMXfGV16I+CbcsrzQEDfqQSJj7vrH4bi/jGVY+4+ffXqdwqFoy1St1gFKbOf4/nAA+wX6Bfb3zn8vwopjh+IoN/YuiNa95gAfg9dptqrruAfpsWbf1WMaOgU9PdfNRbCfGQ7HGAR2X93yHXOm5JKtQat/+CMA9ImrnykOpV6o2stLVs6TTrFZJCY7tm34r6aZPPng8Y214PH9z4wZNM/6xSXQPdLDBOlYEa2kSjqLy7/kd67hZh/m4j4pQMd6Qg5fxIoOQIUuJScS2gQCZAACZAACZAACZAACZBAgQjweadAINkNCQwhgaD9cIr6h9A5I2BoCzE/98NLfB2UsqB/IBG+s2E30eG3xpLNAizxcotXVHYrYa/o12Y1xr6Qre9CzyWfZVUqgv5t4WStG1LzXn+Kpx/6sLTJ1uB1GMNrDCuBdZaMDRbtrKPY5+PHAc0nQHxeyLkNZM0PZK1m49Od5eIXAtR4rjnod2fFYzf2vG5131PQX8hlzL5IYNgSoKB/2LqWEyMBEsgQ2BVd+gFX5ScQTPSmojfVJFr6pUPL1G+LLnmvwtkAYLL3A5veNi3ZEnii2xwwmLJ/71qBb5qmrmEU6BDgOSjWSoX+aOoTLW8MRKi+PRyeFHLc9QrvdGA95mfCNDwrkKYKV352Riq1eyCrasCC/lj9haL6QwBVFnZsF+BHaZFk6NDRX1WvW9du0SawCgX9/RHlK+jfGa27B8CtPtCLFtU+X5u9bG1dvHjiqNGhfwdwrkedQ47rXj41tcZ8hrCUIIGglxhG1P/mXXfA/GQhgUIRCE0+A+/6ludXDzPMNgDni4j5yUICJFAmBChwKRNH0UwSIAESIAESIAESIAESIIGcCfB5J2dkbEACJUkgaD/ciPp3rVx/Mrp7SU6CRpUdAZMxYPr9l/vZzf3wMvBqSQv6G+L3iIrfu+ft6VDFebYR2Y07AiN/A3sc1fkzErHf9nSflbCXgn6rCP024nwommcmovUZH9jwB7ByZjx6u+1tt+3q5qnpzs7nBZjl1UaziLwLKXq3tdWmnoVdZRGhP5/1EcSnbdG6qiNjDz0DyDyfus++NX7f5XMfuv5YLusuWzaJbGMUwj9B8+R1EiCB0iVAQX/p+oaWkQAJFIjAjsjSL4vISp/uAqPrW0X5B14Ijaq6ZMqqVX/OV+gx6PZY/QLH1TX+hwz6NzYCfwB/APAwKjQ5bXWLVQqwnj3tjNavUOj3BBiVI+LDAF6B6A/cdGjN9FTqrVzaD1TQv/myy0aPHV+1SoFwLuOeqKtvHv/C/TN13IcO7zvyH/lmHii2oF/D4VBbyP0rhYQd1Q+7irNFcCqAcbnPGVkj45t+LCLKe7bta0e+4ngLlhuPuM5Fs1Kp/fnM3a9NW7R+mUJ7pUDrU78TKs+J6F6bsVWlAtCPQnC6V/1sWQps+madwSPQ/RLDMyMERf2D54uRMJKFmN9gMGL+9SOBB+dIAsOJAAUuw8mbnAsJkAAJkAAJkAAJkAAJkEBPAnze4XoggeFDIGg/nKL+4ePrUpiJhZif++Gl4CgLG6wE/VmilFt0PeAqhY7SbQza2pCIQNEIwPEwMGt0dRtBuQ6BoH97ODmpw3EvcwQLVeRvoDgN6Hq/HcrdAbpR0+ZdfqTfu/xgX8iTM+MRK0H/xuserJz0zsQfA7jY28be/RVDDP27K54cN6rq8LOAfMjWjq41FGucBzhPAV2aj2ylYBH6NZwMvR5K/5XCCbuCD4vibChOheSnNQkSnxdybvlG6B/ovebly63RRBMEdd6+7r/+rWxhhP7cP2rYggRGIAEK+keg0zllEhhJBKxE5CrP7po46fK5Dz108vRkNkY7I0tvhsjXffi1q8gV0+JNPwtirIDsjCz9EkRuy0NYn+neBfAGoBiol28AACAASURBVN8IjRr7A5uDBKahEcZXja96AMAKn4fPoCmkAbwKyD3VrqQklTL/9i1WvgCerEk0ez687Q6Ha9OO+yMAc4LG87l+GCrPqKTvnJZY839y6cdChO5rv9dYbQ11ZyMtK1XUhKY4JReb/Op6icjLRNCfF0sbdhaCfptucqpDQX9OuIasctBLDCPq3/fdB3B006tDZiMHLn8Co+ecg9NvvzNoIhTzBxHidRIoUQIUuJSoY2gWCZAACZAACZAACZAACZDAgAnweWfACNkBCZQUgaD9cCPq3/O9l3FkEzPXlpTjysyYMXPOwNTbFgRZzf3wIEIlcr01lrxWoQ/7meMnVC/mNIJF5OgXUTvIHgvBsgtBw8zGaLJnX1bC3kES9G++7KnRofEHr4HoFwCcOQB9SB9cgyPoN4MG+1Zf6mg/5eKzf3jlgRP1A0X0R0RkSW1j5JmgNdDzeq52WNoyYEF/a0PT2appE+C0oFqTYSTov2lWY8w3ZXrfdWBxeKlfxg+r+56C/lxuOdYlgRFLgIL+Eet6TpwERgaBHbH6C0X1hwCqPGesektNsuXeICI7Y3XnQvFTAJO8+8L9NcnmzwX1Za4bUX9bdOmnga5DAgMScSuwH4pba9T5vo24vjva/d0KGFvzOHHda4bbIfrp6njLOumaVvZSCEG/6Xln7MrpohUpBXxOP9t4AOZAxM/TSF9/ZmLtFpsWhRb0716+fGy649C/AmIOVwzUD/2mQEF/dq9aHM6xWQ451aGgPydcQ1pZVa/tyoLiUYyo/0BTCu0bfj6kdnLw8iRAMX95+o1Wk0AuBChwyYUW65IACZAACZAACZAACZAACZQTAT7vlJO3aCsJ2BEI2g83ov63m1/FwQ3b7DpkLRLoQYBi/uG3HCyiaJtJ3zczHv38YM8+WGxtHxU+Y7uFMBzZRM9Wwt5BEPS3NiTnq+oqANML74+SEvT3yhZg4be8RPTBa6w/k2LZYvy5e/ljY9s7Rv8rpCuQZ8G1JsNG0G8pou95j1gI+ts0LR+ZlYq8kWlndd9b2mKxbrJ+9hT+PmePJEACQ0GAgv6hoM4xSYAEBo1AW7TuOwp8ymdAF4q3FegIMkoEosAkv4j6CmzprNR5Mx5v2RXUX+b6G9HFs0IIPQjg/AKciP6J6zoN01Opt2zGbwuH/0Yd91EA59jU9+UIPNz+TvtNs59++mi2eoUS9Ju+NRwO7RT3kxB8TYAJA7T94PGECZ+sSTTFg/oppKB/9/IlZ6SPyVqofCRo3HyvU9CfndzOaN09AG7Nl2s+7Sjoz4fa0LUJeolhRP3tG9bjQFOvgBtDZzBHLgsCFPOXhZtoJAkMmAAFLgNGyA5IgARIgARIgARIgARIgARKlACfd0rUMTSLBAZIIGg/3Ij6Dz63DW83MXPtAFGPqOYU8w9Pd9uITIHchfOFoBUsts7dLpv5lqKgX6HSGkt9AtBvDTSwpLdvKOjvz2bwBP2vLW85wzl2bC2AomlNKOgXPz0JBf2F+OBmHyRAAlkJUNDPhUECJDBsCexYtnSadMpzAGoHcZKdKtowLd7SlMuYJlr/rnD4/eq4tylwmd+hgaB+BXgp7ToLbUX9Rhy/y9ELFXo7gA8P5PSuAKlD77QvzybqL6SgP8Ng77Jl4492HlmhwD8N5GS5OdAhkBtqEk2+KQILJeg3kfk7jx76sYjMD/Jn9/UDqjjYs27XGhGc5ncIhIL+7HQZod9y1Y3waqp6x/HzQ1/xw2AE/RT1j/CFYjn9qvnnY+KnbgqqvUJEHgmqxOskQAKlTYACl9L2D60jARIgARIgARIgARIgARLInwCfd/Jnx5YkUOoEbPbD9zW/SlF/qTuyROw7df4MTL7hg0HWcD88iFAJXt8WTta6IX0BwBRv8/SljvZTLj77h1ceyHcK22KN56bhnOvX3oH777XxhpPpQ4IF/Xj2rfH7Lp/70PXHbO2yEPS7EDTMbIz2igBmFam7iBH6X4sllzhQE8xwlMVc0wD2AjA/e5aJ/ocBSkrQ32vNWfjtiIgsqW2MPGPB52SV4DXWf+1b2JJztoCuyPzHRv8YgJ3WRHEA0ltr0r02fLUmw0bQL3rTrMbYd3LxtUWE/u3pUMV5s1fX7cj0a3XfM0J/Lm5gXRIYsQQo6B+xrufESWD4E9gRW1ovKo0AKgZ1tiprqpNNdQJoPuO2LVpU5Y6tXCgqywD9O0D+Iud+FA9UJ5s/k6sN28PhSU4ovQSuE4WoEfePy3Fsk/HgszXJ5gf6tiuGoD8zhjkQ0RYOv0dCerWruhjAe3I+FKH4kxPCBVMbmz1DjBRK0L8zVn8LVO8OyMhwWCEPosL9l2mrW04+CGTm3Barn6eqTx1PW3iql4/KXNC/8YjrXDQrldqf4xoMrN4WrV+m0McDKxawAiP0FxDmIHZl8xKDov5BdEiZDjWuPgLzJ6Dw5UUQIV4ngTIhQIFLmTiKZpIACZAACZAACZAACZAACeRMgM87OSNjAxIoKwI2++EU9ZeVS4fE2NPqz8HEusDE8NwPHxLvDHzQ313x5LhRVYefBeRDPr3tdtJy3oxUpDXfEbfGEv8DwH/3aX9IRC6vbYxsyNSxEFtv1LR59xyxfve8tSERgcLoTRwPW7KKsa2EvUUS9G8PJ2uOhXQ9gLP8+Av0VbjyT50Hxq2f/fTCo33rDoRncFv7bAnd2QZ+COjHvOfTuz8LET2CxOp9x7Jb+/3nZWFLzoL+1ljiFgWCtSaKB92Kin/pKTr/8/3SOA9wfLUmQYwKObct0fgyEfHTbxTlXvNaU1ujiSYI6rzXXP8DLVb3PQX9+f63wHYkMKIIUNA/otzNyZLAyCGw8brrKqfs37tWgIVDMOvd4uD86sbm3xVi7C4hfEXnB+E6/wDAPKiMtei3IDbsWLLkdIyW88V1/kFFL7ARyQvwm7TrLOibIaCYgv6+PEzWge3OsRkOQlcK8Ekj8A8Qz5/oQnF/TbL5c158CyHoN4cmQo67XoH3eY2jil3iSH1NvMlEOMhahoGg/x4AfmnKXuk4mr6gdu3afRbrPacqbZG6xSpI+Rz26RRFuDrZbNLUsYxwAkHphg0eivpH+CLxmb6Jym+i8weU80XEbK6ykAAJDAMCFLgMAydyCiRAAiRAAiRAAiRAAiRAAlkJ8HmHC4MEhj8Bm/1wivqH/zrId4YmKr+Jzs/98CAE5X19ayz+GCDLvWahQKcjCNc2RvN6z7rxugcrJ70z0UQfv9iH1FsO3ItmxBteydTJJ6J2kCdaGxI3q+LrPvX2OKrzZyRiv+1Zx0rYWyRBf2tD/HpVMdHIvQ4huIA+nN4//qZsQv7MPIJF+YMToX9LODlBQu5PAZnr6QdF88xEtP7kWggnz5SQ/hJAtY/vVs6MR28PWgOZ69uubp6a7ux8XoBZ3mtfvzsrHrux5/VCit5Nv9vDyUnHHF0P8daaANjlwq0/K97gqTWxsCvw0INFH9aHFQYg6M95fQT5vG3RuqojYw89A8g8n7r9Mn5Y3fcU9Afh53USIAEAFPRzGZAACQxLAm0NdWeri5/7p3sr5tT1pppES05pm2ys2XzZZaOrxp/yDwq5W4AJfm1UdMW0eMsjNv3a1Nm7bNn4I8eOfBGCz/qnV8Mhx3Uvn5pac/JEvOl/MAX9fefTvR6+DcCoKr0eXk0zXxF5IQT9bQ1LLlXXWQNgjAd3zywHPeuXu6B/R2zptaLysM/a2x1ynfOmpFJ5R2/w6ntnrO5cKH4KYJLPg7/v4Q6be4Z1hg8BVTU70L5rMb3nT3jzrjtgfrKQQGjyGTBi/tFzAiMRUczP5UICw4wABS7DzKGcDgmQAAmQAAmQAAmQAAmQwEkCfN7hYiCBkUHAZj+8c88h7Fq5HuYnCwlUTB6LyTd8AGPmnBEEg/vhQYTK4PrWWLJeoY0CVHiaK1hd2xhZLhDNdUqblzVPC6U7nwNQ69VWFZtcVxbMTkX2ZOpYCILfcUQundEYMUJvqxJ4eCGLHaZjK2FvEQT9NochTGR+FffCmY1X/dEPQqkI+rvXgxGmT/dcD31Y5nMIIGhBbIs1nuvC8dUXqOhNsxpjvTRChRS9GxtbG5KXqqq/1gT47Mx49AF//w6PCP1mjhZr9aWO9lMuPvuHVx4I8rO5nu/hDav7noJ+GxewDgmMeAIU9I/4JUAAJDA8CeyMLL0ZIn6npYs98RdCo6oumbJqVVF2srbH6hc4rq6BYKLnRBT31SSbP1/oie6M1q9Q6Pf8ovVnO0wwlIJ+w8Achhg7vmqVAmEfJr4i8kII+i3WppWQvdwF/Rb2HxHHXVLduOaZoDXcFg6fqY45Za8ep+ylTVz5SHUq9caJTZTwhDGOOckPz5P8Xpkmgmzh9eFLoPslhjko5hlexoj5DzSl0L7BVGMZqQSMiP/02+8Mmv42ACatMCPzB5HidRIoMwIUuJSZw2guCZAACZAACZAACZAACZCANQE+71ijYkUSKHsCNvvhRsz/dvOrOLjBbHWyjFQCRsQ/9bYFQdPnfngQoTK6biO4B/CntKQvmN141au5Ts3mwIACa2bGI3U9DwzYCK5FcEttY/ReG5s2h5OTHUfXi2COV/1sdpi6VsLeIgj6bYTIAO6bGY8GakgsRNIbNe1cNCsV2d+XT3BbeXJmPLLYxg+tDcn5qmoyNoz19EMWkXTgYQxgS6iiYt6Mx+t22dixpSF+o6j4ieSzRqMvvKA/MGvEbict581IRXwD1VnYVRYR+o3vLDJp9Mvo4edzq0MTgmtmNkYf79mP1X1PQb/N7cY6JDDiCVDQP+KXAAGQwPAjsHv58rHpjvafADhvyGan2OeIXjI10fJyTxvaovXLFNrri10fG5+sSTQHPrwoIG3Ruh8C+JjPHHv1tTNadw+AW33qf60m0fyFIGatixdPHDU69O8Azs2lLxsR9fE++83fot1BEVlYHW96Psj2XeEl813H8Xvg8+2rIIL+YD/4ZgnIzNFCEA+BXF2daFrdl0uwAN6k8Mnetl9fsfp5qvrU8Yf/U734Z+trVzg82XVcI2T13ASBwipKvgWLTY7rLJiaSp2M0rAzUvfN7mwTXmZbZUro29jcm7vDSz568OCRF2c//fTRoDXJ6+VFwOYlhhH1t29YjwNNyfKaHK0tCIFx9RGYPwHFvLwwkYj4piuIFK+TQBkSoMClDJ1Gk0mABEiABEiABEiABEiABKwI8HnHChMrkcCwIWCzH25E/Qef24a3m3LW7A4bTiN5IqfVn4OJdYFZarkfPgwXydZY4psAPus7NZFUet+py2c/vdD6fen2cHJSR0ifFeD9Xn0r0CmQhpnxSFPPOjZR2RX6wtjKjkumrPp4YFBGq4MFWSKyG5ushL1FEPTbjCuQFbXxyCNByzJYlK8DEPTj2bfG77t87kPXHwu2I3CtZRVrb21IXA3FowCcbGN4raNsdXcvf2zsoWOjfiIQT/1RtqwRpi8L4XzWgwBeXLY0xO8RFR/Nj74iY0ZfUPvIkn1+bC3sKhtBv81cANw2Mx7956D1plBpbUiugmKZT909jur8GYnYb/t8Bp0pIROEEh5BKBHINNOfzZzU8nBA0Jx5nQRIoPQIUNBfej6hRSRAAgMkYCHuNSNsPOKaE8OpfieGbYbfEVn6ZRFZ6Vs3ixi5rWHJpeo6fimw+gmPvcbYEa17TIDlPg+zzdMSzfWZ6zujS28EfE4Nqzy7a+Kky+c+9JDvg1PbokVVWjXKRE2f5zW2qK6sTrbc3vsLbHBU9GyC/o3XXVc5dd9bP4boxd689aaaREuv9GXZ6u6M1Z0LhV8qtHfUdS6dlkplTbVnIeh/Xto7Lq1et67dy1aLgxV2EfojdZ9UgZmzZzrDUhb0Gz5t0brvKPApT78q/uSEcMHUxmbPneCuwy2Rum9BcJN3P/3X9o5Y/YWiag7FVPmMv891ZMn0eJNVBG1jy87I0i+JyJcArG5/p/0mivptPlHLq47NSwwzIyPsf/OuO7p+sgx/AqHJZ2Dip26Cic4fUNaLyPlBlXidBEigfAlQ4FK+vqPlJEACJEACJEACJEACJEAC/gT4vMMVQgIjj4DtfrgR9u9auR7mJ8vwJ1AxeSwm3/ABmOj83A8PQjA8r2+JNc4VOEYvcLrPDDsArKyNR77aM5K+V/3Nlz01OjTx4CqohgOovVaZlgXTU5GdfettjSW+bMb0an9CxI0bZ8aj3/cbw+ZgAYDdIqHzaxvrf9e3LxthvQ6RoN8mQr/d/Ack6O9wIbGz4hGjm/Esr4WTZzkh/RmAMz0rKX5T6Xath7d61rHJJKHAr0el5eK+bbOsq08q8B3x0WUAuH9mPPq5/m0b5wGOX3DEAgv6YRmhPxE4pyDBeJDo3NxvjiBc2xhdG/RJuCUaXyYifoFRPTnZHLgAsB1puXhmKvJ7P1u2RRLnuw6MhsQ7mKXiqb0T9i3ueyDF6r63FOEHsTVzCPJPEHNeJwESKF0CFPSXrm9oGQmQQJ4ELCJvm56totF7mWBzaECA36RdZ8H0VOrkw8Ou2OIZroZ+AaDGo+9OUdxYnWwOeIgMTwo57noF3udlY19RvYXNB1X1imnJlp/7oW9rqDtbXZg6UzzquapomJZs7hWe2iLSvukua4YCCxH8r13Xubgn62y27YjWXy9QI4LPehLbfJHXCj1v2uqWHdnaBwr6LQToFnMJjAy/s2HJxUg7SQgm+vmq1AX9NqJ6AV5Ku87CbL41Avpdkbr/6gq+LcAo7wd5vaUm2dIrfaI5KDJl/961Aiz0/ahR7IWjn6iJt5gHN8/y+lVXnVbhHn0Aimj3+nJV5Os18aYvCaB5fpyxWYkS6H6J8RUA1/qZaMT8B5pSaN/g+7FaorOkWbYEjIj/9NvvtKlOMb8NJdYhgTInQIFLmTuQ5pMACZAACZAACZAACZAACXgS4PMOFwcJjEwCtvvhRsz/dvOrOLiBiUmH80oxIv6pty2wmSL3w20olWmdrijWseS3AJ+Aayfm5iqQqHA6b3r3E8ve9ppua0PT2arudwENWlyuAF+sjUe/nq2vE/2k/XQM5q3tPjgSmdkYeTZbH0Yc3N4x+lEI6nzdI1hd2xhZnu2wgpWwd4gE/QJ9VcW9cGbjVX8c0PwxIEG/GXqvwo3OijcYwX6/snnZ4+NDnZWPQ7Ao4DbJKqQ3bawySSiaq0YdvcYra8PWhuTFcNVfl6HYdzz7wyWzErGX+9pqIcwutKDfNdkzZsajD3hxs5qThWDcYm7GhAdq45HPBB3qGYig3wzS2hC/XlX8dECm2q/cyspFZ61amjUa3+aGJ84JqfNjQN7txc4vs4PVfU9Bf5n+r0ezSWBwCVDQP7i8ORoJkECRCewKhye7jmuiac/xGeqgiCysjjc9n685luJ0I84PVyebT5447YomHl26ChC/FE0HRfGpqcnm1dmEwLuXLx+b7jj0LUCu8RGmt6vIFdPiTScfgE60a/8JAL9UYLtC6jZMTa3ZkP0BbskZ6Q5nNYCLfNjtFgfnVzc29zqNbsksq6B/V3TpB1yVnwQI2H8aGuUum7JqTdYv4LvCS+anxWkUwVSfL+BP7Z5w+mKvLAVBWRG6+/2dA/lHdaUrqrwDhMzPKalUq/nZFqlbrIKUX2R9AAcVuLnGdR6SVCqdsfePDVe865g76laBXg/glKD1q6IrpsVb+qXMawuHz1THpPtSz3RfXocB+o5pcVAEXn1Zi+rNQQvR251Dx5Im+4GGw6HdwF+6Tvo2QEyUhi7GHiXreuzyRax+nqr6nYjPdGkefH/lQO5qd+WFTGaPrjVd0flBuM5NClzW91CBAh1QXVmTbPkqRf1Bq7X8rne/xDCCfiPs9yxG1N++YT0ONPU641R+E6bFWQmMq4/A/LEod4rIHRb1WIUESKDMCVDgUuYOpPkkQAIkQAIkQAIkQAIkQAKeBPi8w8VBAiOXgO1+uBH1H3xuG95u8ky8PHIhDoOZn1Z/DibWBWapNTPlfvgw8HfQFLaFk7XuiejptUF1Yd6ZQl4A9FkFdpv6olKhjn5YFCarsYnA7hWQ72T3QRHVczhokDbv6ys6ZeWZwO8lFUm3LVpXdWTs4TrA/SIgZwfMyYjRL50Vb9iYrZ6VsLcIgv4Tczj0DCDz/O2X9Wl1/+vsRGxLpp6Gk6FWx71QBN9QiMWNrq/ImNEX1D6yZF/fsbbGkmsBvdJiXRxWQVxd/Ya+M37z7KcXHt0STk6QEK4A9HYAZ/n24SOkN+1OCLRD/w4gKJ3IdoHc7qaxZlYqsr9rHYVT79EKvUUUMQtdxqO18ciKbKJ1C9F7ToL+1obEYleRCsgWcFBVbp7p4iGztjMMtzY88S51Q7eKwEprIpAVtfFIP61Jpr9tscZzXTg/PZ6dYJKPnzpU9Ltw8R24zhFTrwI4dfSYI6/3PEQxUEG/mZuo8zOLtbtfVe5yXDxRm4p0fRaZbA4V6c4bFbgRwISAdbuhqvLo5dkOgFjd9xT0W3wssAoJkAAF/VwDJEACw4qApVh64xHXuSgjys0XgEWkdXNudXV1omV5TzFvW6xurrp4BuKbgs4IiP+gImugeMFx5f+6jv6VQD964jCAtxC7ez4vhEZVXTJl1apeuS3bYkuXuCpx32jmgPlS/4qIrEkDL1Sm5XXX0XNd6N8DiErgl9j+czY2DUTQ3xWJPVb3sCrMIQa/Yub7rECfTruhX5qKISf9EYWYE/QXBgi/O1W0YVq8pclrgJ3RpTcC4nma2cewkxkhdixbOk065TnLzY0Dqjho+u3ymeA0m82MHnZkzURRKoJ+Y6fl/ZDvbWqiLDxQnWz+TDZBvVlXO2P1XxXVW3Lkam2PEfUL5IaaRNPD1o1YsawI2KYcNsL+N++6A+YnS/kTCE0+AxM/dRNMdP6AYsJRrRARc9iQhQRIYAQQoMBlBDiZUyQBEiABEiABEiABEiCBEUqAzzsj1PGcNgn0IGC7H26E/btWrof5yVL+BComj8XkGz4AE52f++FBCEbW9dZY4wJVZ01QVvmCUFHsE3GX1MYbfN+3bA8na46F1NTxF4Pnb5TJEvD1GfHIl7yijlsJe4sg6DdT2hpLfPm4JmKlxfSMJmQvTmhDTJloIVzv2W2bpuUjs1KRN/qOlYOg38JMnyqK5rcm7GuY+9D1x7xqtcYStyhwd7G0AIC+rgoTnf8P2WwotKDfiM9D6U47rYniAOSE1gRGa4LctCbqs0ZNh5vDycmOo+tFfIOtZsPSb+0MVNBvBnktllziQOPdcx3Y2srWOuAzyOq+p6C/8H5hjyQwDAlQ0D8MncopkcBIJWAZ/d7gySpyzpWbZXTvnY6k/25qfG2v/JJtsfqVqvrFIj04tDuQ+qmJpqf7zslERJ+6/83HADEniQtfFH9yQrhgamNzv9AbAxH0G0N3h8O1ace1PeWfz9z+rf2d9itnP/30Ua/GlpkCsjXvtebsDoPkM4U+bRT31SSbP9+3p1IS9Bvbdsbqb4FqwR+kBXgp7ToLp6dSb3nR3HzZZaPHjq9apYCJ9F/4otjnOrJkeryJYt7C0y2ZHm1TDjNaf8m4LG9DjJC/av4C26j8TCmcN2k2JIHyJUCBS/n6jpaTAAmQAAmQAAmQAAmQAAn4E+DzDlcICZCAIWC7H85o/eW/XoyQf9z8GbZR+bkfXv4uz2sGW6JxE9Toe0UT0Z6wqkNVb5iViFkFUCvuQQN9qTJt3j9HPN8/Wwl7iyTofy2cPMs5kTnBZD0oZtntpOW8GalIa99BBknQ75slIWPT5sueGh2aeHAVVIuhBQhcl4UW9Jt5bWmI3yMqtxbTud193zczHu2nNcmM25XJoCG5CoplOdpSFEG/sWdbLPlVBYoRzLEwB3ko6M9xqbA6CYxMAhT0j0y/c9YkMCwJ7IotnuFq6BcAanwm2K4iV0yLN5mHmAEVS4G6q5AbpyWaHuw5mBERV40/5RFAIgUW9adF5J6p8abbs0UkNzZsD4cnOY77w+OR7P92QAD6Nz6sojdOi7dkTbtlyevJmkTzYi+72iJLP6qQloDsBvlM6zWFe/m0xJqsJ6czHZoDEVP2710rwMIcB+kl6Dc+CDnuUwp8KMd+cq3+o+pE8xV910KpCfq77odxVfdC8OkC3g+vK9xLgnza455oBHBJroAD6h88ngTgkzWJJnMSnGWYE7BNOWwwUNhfnouhav75XVH5LQtTCluCYjUSGG4EKHAZbh7lfEiABEiABEiABEiABEiABDIE+LzDtUACJJAhkMt+OIX95bluTp0/A5Nv+KCt8dwPtyU1DOudEPUmPg2Vr+cY4d2WxmFAPlMbD//AKyJ+to6KcdBAgV8r3MVnxRu2+xk/lIJ+Y1cx5p5lvodE5PLaxsiGvtcCBP0uABNRf7TtAshSL1BI37PN9nBy0rGQ+xQghdRmdIjKzTMS4fv91mUxBP1Fmk8WzPKj2nj4Cr/5bYk1XihwjPaoKgd/FkXQb8Yv0gEOs2a/nd4/7ubZTy/0DA5qdd9T0J/DMmFVEhi5BCjoH7m+58xJYNgR2BGtv16g3/ETBAvwm7TrLPCL2J0LmJ2Rum9C8FnfNirP7po46fK5Dz3UK9VXd2TwuxX43PG0Z6FcxvWoexjQW6oTLd/2EvNn2u1dtmz8kWNHH4HolQURUCv2wtFP1MRbzJf1rKUQgn7T8c5Y3blQNAOoLQAzmCjuKp3hmviTvg/embHaYnVz1cUzOR4q6JcVYkd0yXsEzo8HkO7vPwAcAXChFwcFtnRW6rwZj7fs6lmn1AT9xjYNh0M7Q7pSVG8uwP2wCa6ztCaV+r3tGtm9fPnYdMehfwVkRQHGN8Nud1x3+dTUmn6bGLY2sV55ErBNOWxmZ4T9b951R9dPltIlYKLyGyH/6Dnn2BhpMvKYaDTMymFDi3VIYBgSoMBlGDqVUyIBEiABEiABEiABEiABEugiwOcdLgQSIIG+utqhcwAAIABJREFUBHLZDzfC/l0r18P8ZCldAiYq/+QbPoAxc86wMZL74TaURkid1obkfFVdBWB6AafcKnAbauMNL+XT59ZY8gpAfwDg9Hza92qj+Kk7qnLZWauWBr7UsxL2FilCv7G565BFLHkXgC/k+d77sEIfEYiJvD7ei50IbqltjN7b93qAoP+g0ccI9HZA3p2HX9LHDwPcUxuP3J7LAY/Nyx4f76QrHxGgEPqYgxB8qrYxsjrIhmII+g2zLdH4e0RkgFoTOQKor9YkVFExb8bjdb20Jj191r3WTOaMa3LwZdEE/caGE6L+d+6GSiF0WB0C3D0jLf8sqYhZe57F6r6noD+HZcKqJDByCVDQP3J9z5mTwLAiYCKnT9331o8herHvxBT31ySbzRe3gpQdsfoLRdX/xKlinyN6ydREy8vZBt0VXjLfdRzzJTdfgbo5Efr/xHU+UZ1K/W/biSkgu2JLG9SV+3MUp/ccwnxp/Wka6ZvOTKzd4v8FNjxhjOP+FMBcn3q+Efoz7Yz4urOj/RsArj3+BXqU7Zz71Dukqt+sGD327imrVuW0e9jld1cTOXDrJ+g3tuxevuSMdIfzGACzbh3LebhQeXJM5ehrjxw7fAOkK9qBVzkijrukunHNMz0rlKKgP2PfjtjSy0Xlu/ls9ijQAeCRilFV/5irT8345p7YEam7zBH8C4CzLf3Rq1q3DYl0aPTn3v3EE2/n0wfblD8B25TDZqaM1l/a/h5XH4H5Y1mYUtgSFKuRwHAmQIHLcPYu50YCJEACJEACJEACJEACI5sAn3dGtv85exLwIpDLfjij9Zf2Ojqt/hxMrLMKbGMmwv3w0nbnkFj3+lWrT+tMV9wugusHGK3fvLv/ZlXl0bunrPp4Tu/x+058czQ+KyTOg4Cen8P7+J7d7Bfg1hlp+X6QoDfTyErYW0RBv7HDCK23xlIN3QExJ+SwIPYC8gmnIvRyurPzeQFm+bR99q3x+y6f+9D1vQJbBgj6dztpOa8zlO50IKkco+bvB/D52njkfwYJ6bPZrOFkaFtIP6nA1wDkwiTTnQvIz9PqXj87EfPVxmQaFEvQb/p/bXnLGU7HsccguWlNFHjSDR27tsKtvEEV/loTkSW1jZFeWpO+bHcvf2xs+7FR/wuQsOU9VlRBf2b9t8ZSiwD9dj66E9OHQF9NO841Zz0RsdJgWd33FPTn8FHEqiQwcglQ0D9yfc+Zk8CwIrAruvQDrspPIJjoM7F2FbliWrzpZ4Wa/PZweFLIcdcr8D6/PlX1tmnJln/23OwKh0NtjoYBNaekzU6JTcT+w1B5RlS+OjWV+nVQVH6vsbsjk38CkH8EcKbVl2zFPjhocdPOPdNTqddseBYqQn/PsbqE6SH3K3CxNMD3PR6y8IYA/zq6YszDp69e/Y6N7dnqvBFdPMtByJw4/1jQoQJRXVmdbLk964MjIDsjSxeIyH0A/trH9+bgxm9dxc3Tks1PG393ZyswhyQmea4tYNW0RPPH+3Fz9JeAVnu1E8jV1Ymm1UF82mL181T1KQCnDrSvTHsTrb/7fvgygPcGrsnu9Shp587qVOqNIJuDrpvxdzl6oUK/rMCHgvzb1Z9irzryUKV0fPNdjT/8Y9AYvD4yCKjqHcdXx1dsZkthvw2lwauTo5DfRCF6VESMv1lIgARGOAEKXEb4AuD0SYAESIAESIAESIAESGAYE+DzzjB2LqdGAgUgkMt+OIX9BQBewC5yFPJzP7yA7IdrVyYaekXnqBUq+t+s9QcmcJtik0Lvc98Z3zT76YVHC8lnazT+1yryFQEutTxssF1U/qWzouPh2auvzklTYCXsLbKgP8POHLJIa+jLcOUTAXqKQ4CuDjnpW9/9xLKuoHVbY/HHAFnu44e3HLgXzYg3vNKzjp+gX4EtmajvPQT2Rkfjl0WhyzaIe/vMxqsG/B6+S4DeOeoTUGt9TMfxgwdPuw5Wznoi/OtcDhMUU9BvmJuDG69HkgvSDu6TAK2JQH/rOnLzzCciT5s5bIs1nuvC8dWaALpqZjzWS2uSbT0YX7Y67gqIGE1MUJaO7elQxXmzV9ftyPS1JRpfJiKP+6y1g4C7cGa84flcPhe61pjjhlVMtgqx0WGZgKYvQvWuWtf5me0hHmOT1X1PQX8u7mNdEhixBCjoH7Gu58RJgARKlcDmyy4bPXZC1fug+n4VmSva45CCyH9C8TpC7i+mPtFihOlayHm0LVpUlR47+oOOunMU8mEHGNP1ICDoVMVGB7KtwpUXzkildhdy3EL09adweEqno+dBcDZU/0umTxXsE9WNaXH+EDp09FfV69a1F2K8TB8ZZiHgvJ7jQuQ/XcX/RUf6l9PWrNlrM6Y59DDa0XkQnOeontXNfp+6+A9U6s+mrW45+VBj099wqJPhezwTxvtFYO6HihMPp7JbgJeKdS+cXD/hcGg38JdpR+cKMFegU05yPXE//q5U74nh4P/hMIfu6ETXUthfHt7MUchvJvWIiKwoj9nRShIggcEgQIHLYFDmGCRAAiRAAiRAAiRAAiRAAkNBgM87Q0GdY5JAeRHIdT+cwv6h9W+OQn7uhw+tu8p29LZF66qOjj34QVdkjig+DHG69AddRfU/VfV1F3jxLNfZlot4Nl8gRuD7Rte7X3cuIHPhSNe7X1XthMpGwP0DXOf5WamIiQY/bMqf542/g7h/d9IPqv8JF79IHxj3UqEPUdjCy9jmhvQiF/iwiFSc9Iekn3P3T/hNsWzbEk5OgOPOA5z3QHSuGbvLbld3A7ox5DobzwR+Pxhr05aXV73MXByR81SkS2sC1X0i+I9Op+JnPQX0Ax3Lq705YNB6VcuZop0LVPG3EDkRkFV1nwIvquqv9J3xm4vlT795eX4Wqe4z975K+tfFXGvFYs5+SYAEhh8BCvqHn085IxIgARIgARIgARIggRIj0P0i4+fHBeAzbExjxH4bSoWpE5p8BqrmL4AR8+dQTBSiFSKyPoc2rEoCJDACCFDgMgKczCmSAAmQAAmQAAmQAAmQwAglwOedEep4TpsE8iCQ6344hf15QM6zScXksRg3fwYm1plAxdaF++HWqFiRBEiABEiABEiABEiABPInQEF//uzYkgRIgARIgARIgARIgASsCeQanch0TGG/Nd6cKw5AyP+oiNyR84BsQAIkMCIIUOAyItzMSZIACZAACZAACZAACZDAiCTA550R6XZOmgTyJpDPfjiF/XnjDmw4ACE/98MD6bICCZAACZAACZAACZAACRSGAAX9heHIXkiABEiABEiABEiABEjAikA+LzIywv72Deu7RP4s+RPIU8hvBlwvIufnPzJbkgAJjAQCFLiMBC9zjiRAAiRAAiRAAiRAAiQwMgnweWdk+p2zJoGBEshnPzwj7D+wYRvM31nyJ5CnkJ/74fkjZ0sSIAESIAESIAESIAESyJsABf15o2NDEiABEiABEiABEiABEsifQPeLjIePC8UX5NKLEfQfaEqhfcPPc2k2outmRPyj5pyD0XNySiVsuDGd8IhePZw8CeRGgAKX3HixNgmQAAmQAAmQAAmQAAmQQPkQ4PNO+fiKlpJAKRLIdz/cCPrfbn4VBzeYbVoWGwIZEf+Y907GmDln2DTpWYf74bkSY30SIAESIAESIAESIAESKBABCvoLBJLdkAAJkAAJkAAJkAAJkEA+BFT1WgDX5CPsP7rpVRzesB7mJ0t/AgOIxm86My8u7hSRR8iWBEiABGwJUOBiS4r1SIAESIAESIAESIAESIAEyo0An3fKzWO0lwRKk0C+++FG2H9k0x4ceG4bjmxiFtts3h1ANH7uh5fm7UKrSIAESIAESIAESIAERhgBCvpHmMM5XRIgARIgARIgARIggdIkkG+EIjMbE7Wf4v4Tfh2giD/z4mKFiKwvzZVCq0iABEqZAAUupewd2kYCJEACJEACJEACJEACJDAQAnzeGQg9tiUBEuhLYCD74RT3/5nmAEX83A/nrUkCJEACJEACJEACJEACJUSAgv4ScgZNIQESIAESIAESIAESIIHuFxlfOR4h3kTuz7kYcX/7hvXo2PTqiIncnxHxV81f0CXoz7MYAb8R8jN3c54A2YwESACgwIWrgARIgARIgARIgARIgARIYLgS4PPOcPUs50UCQ0tgoPvhRtx/8LltOLxpz4iJ3J8R8Z/60Rkwf8+zcD88T3BsRgIkQAIkQAIkQAIkQALFIkBBf7HIsl8SIAESIAESIAESIAESGACBgb7IMEMbcX/nnj1d4v7hJPDPCPhHzTkHo+ecMwDKXU3vBPAIhfwDxcj2JEAChgAFLlwHJEACJEACJEACJEACJEACw5UAn3eGq2c5LxIoDQKF2A834v6u6P2/3TOsBP4ZAf+Y907GmDl5B7TJOJr74aWx5GkFCZAACZAACZAACZAACfQjQEE/FwUJkAAJkAAJkAAJkAAJlDCB7hcZJlr/NceF5zMGYmq5CvwLLOA3CE0U/kcp5B/IamJbEiCBbAQocOG6IAESIAESIAESIAESIAESGK4E+LwzXD3LeZFAaREo5H54uQr8Cyzg5354aS1xWkMCJEACJEACJEACJEACngQo6OfiIAESIAESIAESIAESIIEyIaCqC7qF/UbgP+BiBP6mmCj+5u8dmzadjOqfuTbgQSw7MKL9ismTYaLum2J+mn+b3xeoZET860XEpBNmIQESIIGCE6DApeBI2SEJkAAJkAAJkAAJkAAJkECJEODzTok4gmaQwAgiUOj9cCPwN+WE0L8dh39rMty2d//7xLXBKka0b/6cMmdy15Am+n7mdwWygfvhBQLJbkiABEiABEiABEiABEhgsAhQ0D9YpDkOCZAACZAACZAACZAACRSIQHeUooy43/wseMkI+o9uerWr73SX6H/PyXF6HgbI/DLzu54ifCPKN6Xn70Inf3dCsD+6W8Rf8Emc6LDrxYWI3FGk/tktCZAACZwkQIELFwMJkAAJkAAJkAAJkAAJkMBwJcDnneHqWc6LBEqfwGDsh2fE/kc2ndgD73zzEI51HwDo+vee9hO/7/W7E4cAjBA/UzJ/r5hcdfJ3ld3XK/7CiPirMGZOwYLYZHMe98NLf0nTQhIgARIgARIgARIgARLISoCCfi4MEiABEiABEiABEiABEihjAj1SEM8HUBRxfxni4UuLMnQaTSaB4UCAApfh4EXOgQRIgARIgARIgARIgARIIBsBPu9wXZAACZQCAe6HZ/UC98NLYXHSBhIgARIgARIgARIgARIYIAEK+gcIkM1JgARIgARIgARIgARIoFQI9IhUZMT915aKXYNgh3lhYf5sAPCIiJi/s5AACZDAoBOgwGXQkXNAEiABEiABEiABEiABEiCBQSLA551BAs1hSIAErAlwP5z74daLhRVJgARIgARIgARIgARIoAwIUNBfBk6iiSRAAiRAAiRAAiRAAiSQD4Fh/EKjp4B/vYisz4cP25AACZBAoQlQ4FJoouyPBEiABEiABEjg/2fvXuDkquv7/38+Z3Y3iYCIWBCBn5eqLWpb+0sl7OyFlQANJJuQZCcJd6oWUKm3f39SlV+9tNLa9q9CsQrVn1zDbmYTyIX7pZu9zCbYtD+VorVe/4ARFIMEmmR353z++U5mNmdnzsyc2Rs7M6/zePRh2TmX7/f5/Z6zc7Lv7/eLAAIIIDBXBHjfmSstQTkQQKCYAP8eTt9AAAEEEEAAAQQQQACBahYg0F/NrUfZEUAAAQQQQAABBBCoQCDwB41LD85k/4bs/1VwhpdtVwL8Lxs9F0YAgUoECLhUosW+CCCAAAIIIIAAAgggUE0CvO9UU2tRVgQQcAL8ezj9AAEEEEAAAQQQQAABBKpJgEB/NbUWZUUAAQQQQAABBBBAYBoFsn/QcGfsyIb7X5/9X/ffs7250L7b3Gz7PxORTIif2fdnuxm4HgIITEWAgMtU9DgWAQQQQAABBBBAAAEE5rIA7ztzuXUoGwIIRBHg38OjKLEPAggggAACCCCAAAIIvFwCBPpfLnmuiwACCCCAAAIIIIDAHBbI/nEjN4u/+1+3ucB/bsv9LPe/7ue5/z8Xznc/y/3/wZ+5wH5u6yO0P4c7AkVDAIGKBAi4VMTFzggggAACCCCAAAIIIFBFArzvVFFjUVQEEKhYgH8Pr5iMAxBAAAEEEEAAAQQQQGCaBQj0TzMop0MAAQQQQAABBBBAAAEEEEAAgfoUIOBSn+1OrRFAAAEEEEAAAQQQqAcB3nfqoZWpIwIIIIAAAggggAACCCCAAAIIvFwCBPpfLnmuiwACCCCAAAIIIIAAAggggAACNSVAwKWmmpPKIIAAAggggAACCCCAQECA9x26AwIIIIAAAggggAACCCCAAAIIIDBzAgT6Z86WMyOAAAIIIIAAAggggAACCCCAQB0JEHCpo8amqggggAACCCCAAAII1JkA7zt11uBUFwEEEEAAAQQQQAABBBBAAAEEZlWAQP+scnMxBBBAAAEEEEAAAQQQQAABBBCoVQECLrXastQLAQQQQAABBBBAAAEEeN+hDyCAAAIIIIAAAggggAACCCCAAAIzJ0Cgf+ZsOTMCCCCAAAIIIIAAAggggAACCNSRAAGXOmpsqooAAggggAACCCCAQJ0J8L5TZw1OdRFAAAEEEEAAAQQQQAABBBBAYFYFCPTPKjcXQwABBBBAAAEEEEAAAQQQQACBWhUg4FKrLUu9EEAAAQQQQAABBBBAgPcd+gACCCCAAAIIIIAAAggggAACCCAwcwIE+mfOljMjgAACCCCAAAIIIIAAAggggEAdCRBwqaPGpqoIIIAAAggggAACCNSZAO87ddbgVBcBBBBAAAEEEEAAAQQQQAABBGZVgED/rHJzMQQQQAABBBBAAAEEEEAAAQQQqFUBAi612rLUCwEEEEAAAQQQQAABBHjfoQ8ggAACCCCAAAIIIIAAAggggAACMydAoH/mbDkzAggggAACCCCAAAIIIIAAAgjUkQABlzpqbKqKAAIIIIAAAggggECdCfC+U2cNTnURQAABBBBAAAEEEEAAAQQQQGBWBQj0zyo3F0MAAQQQQAABBBBAAAEEEEAAgVoVIOBSqy1LvRBAAAEEEEAAAQQQQID3HfoAAggggAACCCCAAAIIIIAAAgggMHMCBPpnzpYzI4AAAggggAACCCCAAAIIIIBAHQkQcKmjxqaqCCCAAAIIIIAAAgjUmQDvO3XW4FQXAQQQQAABBBBAAAEEEEAAAQRmVYBA/6xyczEEEEAAAQQQQAABBBBAAAEEEKhVAQIutdqy1AsBBBBAAAEEEEAAAQR436EPIIAAAggggAACCCCAAAIIIIAAAjMnQKB/5mw5MwIIIIAAAggggAACCCCAAAII1JEAAZc6amyqigACCCCAAAIIIIBAnQnwvlNnDU51EUAAAQQQQAABBBBAAAEEEEBgVgUI9M8qNxdDAAEEEEAAAQQQQAABBBBAAIFaFSDgUqstS70QQAABBBBAAAEEEECA9x36AAIIIIAAAggggAACCCCAAAIIIDBzAgT6Z86WMyOAAAIIIIAAAggggAACCCCAQB0JEHCpo8amqggggAACCCCAAAII1JkA7zt11uBUFwEEEEAAAQQQQAABBBBAAAEEZlWAQP+scnMxBBBAAAEEEEAAAQQQQAABBBCoVQECLrXastQLAQQQQAABBBBAAAEEeN+hDyCAAAIIIIAAAggggAACCCCAAAIzJ0Cgf+ZsOTMCCCCAAAIIIIAAAggggAACCNSRAAGXOmpsqooAAggggAACCCCAQJ0J8L5TZw1OdRFAAAEEEEAAAQQQQAABBBBAYFYFCPTPKjcXQwABBBBAAAEEEEAAAQQQQACBWhUg4FKrLUu9EEAAAQQQQAABBBBAgPcd+gACCCCAAAIIIIAAAggggAACCCAwcwIE+mfOljMjgAACCCCAAAIIIIAAAggggEAdCRBwqaPGpqoIIIAAAggggAACCNSZAO87ddbgVBcBBBBAAAEEEEAAAQQQQAABBGZVgED/rHJzMQQQQAABBBBAAAEEEEAAAQQQqFUBAi612rLUCwEEEEAAAQQQQAABBHjfoQ8ggAACCCCAAAIIIIAAAggggAACMydAoH/mbDkzAggggAACCCCAAAIIIIAAAgjUkQABlzpqbKqKAAIIIIAAAggggECdCfC+U2cNTnURQAABBBBAAAEEEEAAAQQQQGBWBQj0zyo3F0MAAQQQQAABBBBAAAEEEEAAgVoVIOBSqy1LvRBAAAEEEEAAAQQQQID3HfoAAggggAACCCCAAAIIIIAAAgggMHMCBPpnzpYzI4AAAggggAACCCCAAAIIIIBAHQkQcKmjxqaqCCCAAAIIIIAAAgjUmQDvO3XW4FQXAQQQQAABBBBAAAEEEEAAAQRmVYBA/6xyczEEEEAAAQQQQAABBBBAAAEEEKhVAQIutdqy1AsBBBBAAAEEEEAAAQR436EPIIAAAggggAACCCCAAAIIIIAAAjMnQKB/5mw5MwIIIIAAAggggAACCCCAAAII1JEAAZc6amyqigACCCCAAAIIIIBAnQnwvlNnDU51EUAAAQQQQAABBBBAAAEEEEBgVgUI9M8qNxdDAAEEEEAAAQQQQAABBBBAAIFaFSDgUqstS70QQAABBBBAAAEEEECA9x36AAIIIIAAAggggAACCCCAAAIIIDBzAgT6Z86WMyOAAAIIIIAAAggggAACCCCAQB0JEHCpo8amqggggAACCCCAAAII1JkA7zt11uBUFwEEEEAAAQQQQAABBBBAAAEEZlWAQP+scnMxBBBAAAEEEEAAAQQQQAABBBCoVQECLrXastQLAQQQQAABBBBAAAEEeN+hDyCAAAIIIIAAAggggAACCCCAAAIzJ0Cgf+ZsOTMCCCCAAAIIIIAAAggggAACCNSRAAGXOmpsqooAAggggAACCCCAQJ0J8L5TZw1OdRFAAAEEEEAAAQQQQAABBBBAYFYFCPTPKjcXQwABBBBAAAEEEEAAAQQQQACBWhUg4FKrLUu9EEAAAQQQQAABBBBAgPcd+gACCCCAAAIIIIAAAggggAACCCAwcwIE+mfOljMjgAACCCCAAAIIIIAAAggggEAdCRBwqaPGpqoIIIAAAggggAACCNSZAO87ddbgVBcBBBBAAAEEEEAAAQQQQAABBGZVgED/rHJzMQQQQAABBBBAAAEEEEAAAQQQqFUBAi612rLUCwEEEEAAAQQQQAABBHjfoQ8ggAACCCCAAAIIIIAAAggggAACMydAoH/mbDkzAggggAACCCCAAAIIIIAAAgjUkQABlzpqbKqKAAIIIIAAAggggECdCfC+U2cNTnURQAABBBBAAAEEEEAAAQQQQGBWBQj0zyo3F0MAAQQQQAABBBBAAAEEEEAAgVoVIOBSqy1LvRBAAAEEEEAAAQQQQID3HfoAAggggAACCCCAAAIIIIAAAgggMHMCBPpnzpYzI4AAAggggAACCCCAAAIIIIBAHQkQcKmjxqaqCCCAAAIIIIAAAgjUmQDvO3XW4FQXAQQQQAABBBBAAAEEEEAAAQRmVYBA/6xyczEEEEAAAQQQQAABBBBAAAEEEKhVAQIutdqy1AsBBBBAAAEEEEAAAQR436EPIIAAAggggAACCCCAAAIIIIAAAjMnQKB/5mw5MwIIIIAAAggggAACCCCAAAII1JEAAZc6amyqigACCCCAAAIIIIBAnQnwvlNnDU51EUAAAQQQQAABBBBAAAEEEEBgVgUI9M8qNxdDAAEEEEAAAQQQQAABBBBAAIFaFSDgUqstS70QQAABBBBAAAEEEECA9x36AAIIIIAAAggggAACCCCAAAIIIDBzAgT6Z86WMyOAAAIIIIAAAggggAACCCCAQB0JEHCpo8amqggggAACCCCAAAII1JkA7zt11uBUFwEEEEAAAQQQQAABBBBAAAEEZlWAQP+scnMxBBBAAAEEEEAAAQQQQAABBBCoVQECLrXastQLAQQQQAABBBBAAAEEeN+hDyCAAAIIIIAAAggggAACCCCAAAIzJ0Cgf+ZsOTMCCCCAAAIIIIAAAggggAACCNSRAAGXOmpsqooAAggggAACCCCAQJ0J8L5TZw1OdRFAAAEEEEAAAQQQQAABBBBAYFYFCPTPKjcXQwABBBBAAAEEEEAAAQQQQACBWhUg4FKrLUu9EEAAAQQQQAABBBBAgPcd+gACCCCAAAIIIIAAAggggAACCCAwcwIE+mfOljMjgAACCCCAAAIIIIAAAggggEAdCRBwqaPGpqoIIIAAAggggAACCNSZAO87ddbgVBcBBBBAAAEEEEAAAQQQQAABBGZVgED/rHJzMQQQQAABBBBAAAEEEEAAAQQQqFUBAi612rLUCwEEEEAAAQQQQAABBHjfoQ8ggAACCCCAAAIIIIAAAggggAACMydAoH/mbDkzAggggAACCCCAAAIIIIAAAgjUkQABlzpqbKqKAAIIIIAAAggggECdCfC+U2cNTnURQAABBBBAAAEEEEAAAQQQQGBWBQj0zyo3F0MAAQQQQAABBBBAAAEEEEAAgVoVIOBSqy1LvRBAAAEEEEAAAQQQQID3HfoAAggggAACCCCAAAIIIIAAAgggMHMCBPpnzpYzI4AAAggggAACCCCAAAIIIIBAHQkQcKmjxqaqCCCAAAIIIIAAAgjUmQDvO3XW4FQXAQQQQAABBBBAAAEEEEAAAQRmVYBA/6xyczEEEEAAAQQQQAABBBBAAAEEEKhVAQIutdqy1AsBBBBAAAEEEEAAAQR436EPIIAAAggggAACCCCAAAIIIIAAAjMnQKB/5mw5MwIIIIAAAggggAACCCCAAAII1JEAAZc6amyqigACCCCAAAIIIIBAnQnwvlNnDU51EUAAAQQQQAABBBBAAAEEEEBgVgUI9M8qNxdDAAEEEEAAAQQQQAABBBD1LRjmAAAgAElEQVRAAIFaFSDgUqstS70QQAABBBBAAAEEEECA9x36AAIIIIAAAggggAACCCCAAAIIIDBzAgT6Z86WMyOAAAIIIIAAAggggAACCCCAQB0JEHCpo8amqggggAACCCCAAAII1JkA7zt11uBUFwEEEEAAAQQQQAABBBBAAAEEZlWAQP+scnMxBBDIF+iKxz8uIl8Y/7nZLb3Dw5chhUBUga7m5ptF9dLA/lf3plJ/F/V49qsqAU20tZ1iY2N/ZqpLVORkEYmJyJiJfKfB887vGRz8QVXViMIigAACCCCAQE0JEHCpqeakMggggAACCCCAAAIIIBAQ4H2H7oAAAggggAACCEyfwJrTl39czcazMqZ69YbtW8g5TB8xZ0IAgZdBYM3pyzrVdEvu0ipyS3f/VnKAL0NbcMnqFCDQX53tRqkRmBWBRFvb2yydvsJdTGOxG5MDA09M94UJ9E+36Jw6n66Kx9s8kbUi8nxDQ8PXuvv7n5zuEhLon27RuXm+REfHkTYycr2IXJIN8ecXdI963lnJwcFdc7MGlAoBBBBAAAEE6kGAgEs9tDJ1RAABBBBAAAEEEECgPgV436nPdqfWCCCAAAIIIFCRgK5pX96mYmvN5HlPva91928OzUhUEuhPNCcWeI37LxaRhSKyyx+df1tyOLmvopKxMwIIIDALAgT6ZwGZS9S0AIH+mm7e2qzcqra2EzSdHlCR366whu7L7FMmMqQid776wIF/uWnXrtEKz1E3u69uaXm7mj0oIq/LVvrnpnr2xqGh/5hOBAL906k5t86VaGk5y8w2H1yBYYErmYl82xc5+65U6tnpLCmB/unUnJvnSjQ3LzDVW0Wkq2gJzX7i+377pp07n5qbtaBUCCCAAAIIIFAPAgRc6qGVqSMCCCCAAAIIIIAAAvUpwPtOfbY7tUYAAQQQQCAokB/UnKpOrc1Kf/7py8/yAxkJUfl202jD2bel7irISFQQ6Ne17Z1fPDiJ4kcC3l/u6d/6sUMxDDYEEEBg7ggQ6J87bUFJqlOAQH91tltdl3oKgf58t+fF7PMq8pXk8DAjV/N0Vre2dqrvjy+Bk/nY7Mre4eEbp7MDEuifTs25da6CthUZMd9funHHjoens6QE+qdTc26ea3VLy5VqdkPezPz7VOQBE3lIVY/wRV6dbmz8wt19fc/PzVpQKgQQQAABBBCoBwECLvXQytQRAQQQQAABBBBAAIH6FOB9pz7bnVojgAACCCAQFCDQX7o/5If0xWUkPG/phr7NBRmJqIH+REfiSPX3b1aRMwJX/47nyeI7+7b+ih6KAAIIzCUBAv1zqTUoSzUKEOivxlar8zJPY6D/kKTZTt/3u5jVeWLH6mpt7RDfvzc3u3rmRWMmwtjx+McPXuML41c3u6V3ePiyOu/mNVH9REvLe83MDQCJZSu0O+b7i3t27PjedFaQQP90as69cyUWLjza5s1zz6J44DnRp2Nj5ye/9a1fzL0SUyIEEEAAAQQQqGcBAi713PrUHQEEEEAAAQQQQACB2hbgfae225faIYAAAgggEEWAQH9ppXXtne81kfGMhIntVrHFPf33FGQkogb6L+vomL/PP+oOEVk1fnWVbQt0b+Lmvr79YSXKP7eK3NLdv3VO5HASrUsXep73kIgckym72Y8apant9oFNu6P0wXrYB6N6aOXarSOB/tptW2o2OwIE+mfHmatMo0CRQP8XVORfi15G9Y2+7/+Oqp4mIr+bN8uz+4L4hK967qZU6mfTWNSqPtXlCxc2/rqp6bOiemjZLrMvv3pk5NM37do1Op0VY4b+6dScW+fKBrHdrOrrRORFFflkMpX62nQv+0agf261+3SXJhGPv9PNwi8ir8me+9m0yOK7UqnHp/tanA8BBBBAAAEEEJiqAAGXqQpyPAIIIIAAAggggAACCMxVAd535mrLUC4EEEAAAQRmTyA/qGkiz4raNZ4veyZTClP7j7Cw+2TONReOSZyZODo2uv8GM1lnLiOh+sme7VtCMxJRA/2uXuval/+hid0qIu8QkcdV9JLu/i3/XqzOBPrnQm+YfBkI9E/ejiNffgEC/S9/G1CC6hYg0F/d7VeXpQ8L9JvnLd84OLg1Ckiivf2NMjb2RRM5L2//b776wIErpjuwHqVM9bwPgf56bv3pqTuB/ulxnKtnWd3a2qm+vyVQvocWHHnkytsefPCluVpmyoUAAggggAAC9StAwKV+256aI4AAAggggAACCCBQ6wK879R6C1M/BBBAAAEEygsUzNDP7Orl0YrsUUmgv9KLEOivVGxu7U+gf261B6WpTIBAf2Ve7I1AvgCBfvpE1QlMNdDvKuxmn39u3rwbVOTyAMALKrIkmUoNVx1KFReYQH8VN94cKTqB/jnSEDNUjIJAv9ktvcPDc2I5wBmqMqdFAAEEEEAAgSoWIOBSxY1H0RFAAAEEEEAAAQQQQKCkAO87dBAEEEAAAQQQINA/fX2AQL8ck9FkUEhBpyLQP333GWeafQEC/bNvzhVrS4BAf221Z13UZjoC/Q5qZTx+nCfyoIr8QQDu+t5U6sN1ATlHKkmgf440RBUXg0B/FTdehKIT6I+AxC4IIIAAAgggMGcECLjMmaagIAgggAACCCCAAAIIIDDNArzvTDMop0MAAQQQQKAKBQj0T1+jEegn0F+sNxHon777jDPNvgCB/tk354q1JUCgv7basy5qM12BfodVECYX2T6i2rllaGhvXWDOgUoS6J8DjVDlRSDQX+UNWKb4BPpru32pHQIIIIAAArUmQMCl1lqU+iCAAAIIIIAAAggggEBOgPcd+gICCCCAAAIIEOifvj5AoJ9Af7HeRKB/+u4zzjT7AgT6Z9+cK9aWAIH+2mrPuqjNdAb6V5922pnqefeISJPDM5EfWSzWtmlgYHcOsyBMKnJ1byr1d4nm5gUmkjDVj6nI20WkQcyeiMViK3sGB39QrDEuX7iw8bkFC5ao2cVi1i4ix2f3HRORH5rIA14sdlNyYOB7h4oUvuWXXcx2NsVi56wfHNwTpSPkB+nN7IaNw8Mfyl0z3znMpuiXy0Qiln7yydM8z/ugiJwtIsdm931ORP5Tzb4iInclh4f3TTHQr4m2tlNsbOzPTHWJipwsIjERqcgyrB6JbB3U894nIh2Bc7vdnxHVflO97dh9++6/adeu0Sjmk93HtYXn+5eJ2SUi8uZMXxMZM5GfqdlD6nlfTg4N/ac7f57nHvW8s5KDg7vyrx0ymCXTr8uVMdHRcaSNjGwWkTOy+xa9RqK1daH5/kMi2RcxkUe1qWlFsq/vxXLXGb9P0un3i2qriByVPeYZMfs3Vf2KnHji/clkMj2FQL+ubW19S9r332Miy1XkDSKyINhXTaTHHxu7467HHnN9t+SWb5N3z2iitfV/mu+7e+LcwH2/V8x+oKrrm9Lpr9+xc+cL5a6T/3neMyUuIq+drvvAXSuvLU4N3M9u4NN3KzGKUreQflP+MLNbeoeHLyu347r29pNHR0ffp6qdIvK7ee39byZyq9fUdHeUPuquFfL7KNfHX1rd2nqq+v4nReTd2f67V0U+mEylbitXTj5HAAEEEEAAgeoVIOBSvW1HyRFAAAEEEEAAAQQQQKC0AO879BAEEEAAAQQQmO1Av8ttxHaP/JF4dpmZf5aovj6bl3CN8YyJfEdMb7XYvLuTfcmyOYSwFly5eOWx88ZGLzSTtSb6O3o437JXxL6rKj0HGhrvuOuRu8pnBlqXLvQ8bzwjYSKPmjd/RVjZKgn0l9o30ZE4Uv39m/VwhqN8RzX7UaM0td0+sGk8G1XUZnTsPBN7T57NPhH5qYg96JvLN20umm/KL3v5womY2vIN27dtLbfvuvYVJ5v4VxzMLawOZGnSIvKkqPSZr1+3187b4XIl5c4V/Nz1O/3FgdPUs/eJSYccziJl+t3BvEy/qd32qhdfd/9Nu26acl6oGo0cRObemWL/CLqva++82UQuzf0s0A800br0f8a82PtMbEmgPVw//L6o3T7S0HhL2D164aJzXjk2P/Y+Mb1ARN46IXsk8m+m9tVS7bi2fekpJvqIip6QLdcP/QbrSD667elSfSr/OFO9esP2LWUzWWvaOj+vKi5nktuu7OnfemOpa12+8PLG54/8+RI1vVhECnKIIvZAufs0//yFz5xD92TGsyl2haheLiJvzBxnMjDS1NCV859MoH9d+4q4L/5dKnLceFlMbvNj8z8w2Wd7Jfc8+yIwlwQI9M+l1qAskQSmM9CfHxyNGOj/up9Of9bzvF5RXZRX6N0x31/cs2OH+7I6YXNf+PynnlqjqteJyG+Vq6yJ7PBisfcmBwaeCNv3gtbWY0bS6fvGy2D2knrekuTQ0GC5c4eEskfUbEVyePj+3LGTDfSvbW1965jv36Iip5Upx4/V7D12yPALh38hRwvmVnCdtIrcLaOjVyW/9a1flLNxnyeam0831a9lA7/lDvmlmL2nd3jYDQwpOgCj3EnCPndB6l83NX1YVP8y8KUybFf38nGrNjV9yEZGviQibhCC26oy0F+B/7/GPO/CdDr9SVEd/1Iv2UE3pcwTbW1v89Ppb0Top+407iXgWjX7f90glGLnLRbob1JtSI+NfclEzssG7Yud4ucqcnEylXo0Yn/RREvLGjP7xwjPlMx9EGto+Gh3f/+TM3B+NzDhc68eGbluqgNcZiLQ74L8EdvA0exV1b8S37+hVHu7HUOekz9obGg4cyyd/pCYfbSgvc2u7B0eLvmyFbFt2A0BBBBAAAEE5qgAAZc52jAUCwEEEEAAAQQQQAABBKYswPvOlAk5AQIIIIAAAlUvMIuBfj2/vfPdvoibLNJN1FZyM5HnPZOPpl87/7ao4e1sEP7zKvKBwCCBYtdxfw//K39swQ3J4WTxzECNBPoPhXYb/lpU3h/BJm0mD3nqXd7dv7kgizATYfVEx7mv9fzYDVI+g+Hac4f46Ut7Bu8tOjFrsNETbZ2neyrR80K+vKdncOuU8kLVZjSd/SNoHxbo9yz2f33xXbbnrDKPATcA56qe/m1ugkVzGT3vF/s/ICqfL5O3cqd9XMRf09N/T0HW77KOjvn77KikmCzLXv8l37Mlyb5tJbN5a9uXXSiitwfKfJ8/On91yedH4eCcPb7vn5UcvKdgEld33szAk2f3r1GTSDlEdy/45r03ObA5NIcY9M3vk2ryMVHtM7Heg/m0N+W1xXc8Txbf2bf1V+7nlQb6E23LTlXVrcEwv4k8ZE3zE8mHk78p9/zncwRqTYBAf621aB3UZzoD/avi8Xd5Ig+KyKscXaRAv9l9qnrEwZG0blTbhK3YLPbZoO/1IuJmWHczyEfd3EvBVb3Dw5kvHPkHdcXjnzn4808Hfn5tbyr1qXInXxmPvyMm8ojkRrapfqexsXHxnX19mV+ubptMoH91S8sfqZmbvf115cqQ/fzQaEmRPxzfP8JM24l4fKmJOJNjIl7H7fZjM+vaODz87yWO0UQ8fqmJ/FNg5u4ol0ir6ieSQ0P/MF2h/sys6PPm3aAiblRj1M2N9Hamy7MHVF2gv6ulZZWY3RzhC3XO5FkRcbPau5ULclup1Qa0q7m5S1S/UcE1Dp3XbIOOjFye3LUr9AtjWKDfE/mwibh7P/8LbbE2fVbNOpPDw4+VavTMYI/5868NDY2X7i1R7oPMrPyTOn8ZoygdeboD/Yl4/Izs8yLqcylXzId0dPSSUgOBCn4fmf3EzbKgqm61gIJnvXne8o2Dg2VnEojixD4IIIAAAgggMDcFCLjMzXahVAgggAACCCCAAAIIIDB1Ad53pm7IGRBAAAEEEKh2gdkI9B8K4u5z4dFrI4TJg6RpE/nSq1464ZPlZk2/sOOck8b8WK9IwSSeJZtIRTakm+ZfXixkmqiBQH+iY/mbPbNeMfmDCvvrj1W0q7t/y4RMznSH1de1L//DIqHiUsXd42Yv7x7Y4oL3xTZd19Z5qWnleSEx+0TPwLZJ54WqyEimu38EG6Mg0G9yraq47EXUrMeYqX3gVS++7ubfvGL3daKZvFXUjN4TsYb0uesfvfdn+R2kktU03LEdHR0Nx/tH3SIiblWAzGZiu1Vscdiggdw+F7QufVPa8/qyKxC4o3bGfDtn/eA9e/LL5AYkeen914tOIocYGPhQ7GYI6ZMuY/XusOxT/koklQT6Q+9ns4f9sdG1yeEHfl3hM4jdEagJAQL9NdGM9VWJ6Qz0dzU3u2Vg3MjK7G9Q29kUi52zfnBw/Jfh6tbWTvX9LVGUwwL9JYLZz4tZt7pfxmZpUT3azNYcXJrpjLyXkn0Hz3vxxlRqY8Ev6Hi82UTcrPqvPPQNoLD8YeVe3dz8QVV1o1VzW8FAgEoD/avi8dd7ZveK6tvyrvm0qG4TkYHsz9vEzI1cPDHUtEygf3U8vloPhfkXBI6PZGki3/ZFzr4rlXIh8IKtq6XFlc2V9ZDnoW3CuU11Xrb8K/LKULSdovSdvH3czOt/bmZ/k/flcswt3aWq94vZT0TVLV90tpm1FBmAUFWB/kRz86mm6sLOh5dQOgTzfRO511N1Ifcjzcwtaeb6UGYgTshWNNCfaGlZbmbdof1H5EFP9Ttpkd8WkVNF5MqQfvrXvamUWzGhYIBNyMoXbnDF/sDAk2ddPVT14TL3wqPa1LQi2ddXbEnAYv0j7D44370vTOhHZk/4quduSqUKXkRcuUo8s74vqreq2X+5/Uz1LWLmBilNnBHB7Mu9w8Mfm+zgFnf9vQ0Nrz7Q1OS563hjY27pRPeyc2gz2+A3NHwk2O5+LLbv7r6+5/P7QpE+5Va0cP+I8M2Dsy1kngUm8kciclFIez+kBw4kig3iCPt9VOp+J9A/iachhyCAAAIIIFBlAgRcqqzBKC4CCCCAAAIIIIAAAghEFuB9JzIVOyKAAAIIIFCzArMR6F97+rKPienf5WUlnjaR21XkUWmI/cjSY29TUzex22U6MTeQNtPLNgxsCc6MPaE9EmcmjtaR/cmQGb+/b6a3euJn/h7ui/cWFf+9ouryA8HtpqNfOuGqsEEDL0egX0T0/I7OY2PpxsZcIcd07AMmdk3uv91AhAZrHP8bu6Ytvf/EhufyVzM4NNCh4T4ReUegwi6n8qg7h3n+Tj+tr4ip/p6JvE9E3pXXTjtGGhuW3fXIXc/ljnfB43np9FG5/x6RA78v6nUH2u2nvpdeOS89/5ncPg2xX++5ua/PZS0mtl3ITN6ZSS/VNovJNjU5YCrzRGWZmOZnen7upeXsO4e2/kfYDbru9KVtZt6EvFBm5QfRbhG/T0zSJc69z0wu3jCwtSDXFeVhUC1GM9E/gj75gf48u++L6b2q/mMm0iCibdncUH727P9TswdM9T3ZvnkoH2Jyr4p91zw9zkzPVLEzQyYBXf+Mt/fSvr4+1+fHt0THslbPV5fNOyLzQ5VtC3RvIqyPuo8TZyw70RtTF8wPTkzqkikX9fRvu6NYn1jXvny5iW3K3VNu8tAN/Vs/nL//5Qsvb/zNEbtd5m/CBLH5/TWTQxQJzyGW6a+VDDKZbKD/gjPOfX16LHaviARzhkUHVkS5l9gHgVoQINBfC61YZ3WYrkB/orl5gYlsFNVzAoTf7E2l3hsMohYL9JvIk57IX8qBA3cVC3u6865uablSzdwv0tyoPzcq+DrP7Jrk8HDBUlyJtra3WTrtwqsuYJrbnjWzJfmzyxcEiM1eUs9bkhwaKrq0j1sO6MWRkWT2i407/wsqsiSZSg0Hu1IlgX43uvA1IyNflUNf2HPbmKn+lef7f59fTzeiWp56aq0dGlQwcZb9EoH+daed9oZRz3tARd4auE6vml2RHB4uGJmXXYHBhbeDs6OHBrLD+kMmeO37a8PO7coyptotenjEtok83pROn3nnzp3jLxqTuT3DZih355Z0+sKNO3d+J/+c69rbT06PjV1vh5YTC25VE+gPCcO7euw1s494J510S/6LZKa9VD+UXaEiOLjDHRca6F8Zjx/nVuRQmTCSvGj/yV7Dza5/uF+b/UQbGxcn+/t/kt8ORergdnP3+WfV7PqCe+FQPfKvUfI+TrS0nGWHVsLI1bv0MyV8hvqv/6qp6f35LyKZl4uWlrVmdquINGXr6Aar/IV34olfKWiHRCLmP/30B1XkbwPleUFUl/UODeUG8UzmNhg/puAZHGEVD3dwkfb+sS+yblMq9a2C9ivSp0zkq881NX0ozKpEoH+fmN3YYHZd944dbuBEwQCQKaFwMAIIIIAAAgjMWQECLnO2aSgYAggggAACCCCAAAIITFGA950pAnI4AggggAACNSAw04H+81s63+7H5MHAjNxpMb3OH5t3TXI4WZivaf7jV3sNjT2i6sK52c1SftOCc4vMoq9r2zu/eHBix+AEcntU9LLu/i1u8sEJf9d1wdnnj/j51Sr66cDEnCMuQ9/Tv8UFbydsL1Ogv6Bn5YdxVeSW7v6tbqbzUluYzY9FZV3P9q0Ff193seZ17cvWmOg3g9kFMb2oZ2CLy+mEbvlGYvajRmlqu31g0+5ShXMDMbwD++8WzUxomGvrneo1rOvuu/un+ceu6zjvDeaPdeetwtBz9EsnXJw/GCPRnFjgNe53YfzD+bESs4QXOffjXqOeeecjW6aUF3L1mItGrr1D7p1p7R9hgX5zkzSaf8mGgXvcc2HC/RlhNY+fe6qX3bl9i5t0c8KxFy4655Xp+Q1fMctM/JjZ3LXU8xf39N3zeLA/nd/R+Rrfl0dE5PezP/9JgzfWfkfffU+F9dn8YH5gn+Qz3t4LwrInbp81bZ2fV5VPZvcf8XxdcefgFjeQYMK2pm3ZldlJfMdziCWfk20r3uapPyGH6OrqiS7JX1Ejd6GigX6Vb4svn14Q2/tAsQENUWboJ8xf5mnMx3UtQKC/rpu/Ois/TYH+sBmu3ai8i3pTqQlfLMMC/aWC3kHVRHv7G2109JHsTOruo7SaXSMnnfT3+cHY4HGrFi06yfO8u0V1YeCLQ8+xBw5cfNOuXaPBfUNm2/9sbyr1mWKtu/a0005Je577onFCdp+UHjhwbv6ghEoC/Yn8lQJcPVU/kRwaKrmkVOhs+0XCukUGDZScPdvVr2DW/SKB7BCXpy2dfvfGnTszo6/DtkRz85tN1Vn+j+znrt6rkkNDkVZ0CDunq+exo6O3qNn40ktSZkZ1d57Q8LlI1QT6u+LxdQdHp7pR8rkvnFFWPCg2U31ooD87O39wNOsOf2xs2V2PPTY+Ojy/TVaeeuqxXkPDNhU5bfwz1Yt6h4YKRs0WCfSXrUfoNYoMSgi7honcdOyBA1flPxsmPCdaWxep77uR9LkBNM+mRRbflUpNeBFxg0NGx8bcoJlTAn263L2sXfH450RkfIS/qa5/rrGxYOTyZH7rTDbQ3xWPu+eg+4eVQ5vZEyqyIjk8/MMS5XB1eb+IuEEWub5YdIBCkUD/s2K2snd4ODWZ+nIMAggggAACCFS3AAGX6m4/So8AAggggAACCCCAAALFBXjfoXcggAACCCCAwEwH+kNCpKEB7GBLJDqWv9nzLZjbeMn3bEmyb1vBRJgFQWmRKDOr69r2ZVeL6N8ErnufPzp/df4gg2oO9IfMKv6Cqr+se/s9pSby03Xtyz8XXA1AREqGlicbVg/pG2Vn8g7pGy/4akuS27dNmPB0bfvSU0z0ERXN5aiejom9e33/tuJ5ocJ+l1bRVd39WyadF8r1r7loNBv9IyTQv0d975zuwc07iz19XcbqeDvqq2ITJqB1u5c99uL4yuNGGsceFJswKeiVPf1bb8y7nq5t6/yGqPxJ9ucj5nlLN/RtdgMF8jf3vLheRK8K+ewnvsjiZP/WkAlEE0eqv3+zipyRPe6HfoN1JB/d9vSE51175xs9yQwueGP252kRu8Y/fkHJHGJ2dYW7RWQ8hygiRZ+voYF+la/7I/M/FDa4KljGcoH+RMe5r/XSsTsnDs6Rn6unK7r7tvwrv2kRqHcBAv313gOqsP5TDfRfuGjRKw/EYn8tIi602RAgeFSbmlYk+/peDLKEBPrd8jyLy4RCM6coCNub9enIyHmlZvTPXbsgiF5kJv2V8fg7Yod+WR+XPTY0oD9+3ubmK0T1a4E6hoafKwn0d8Xj14mImy09t4Vahn2R6YrH3UvP1eOfFQn0h9QzNJCcf43QgHxIIHv1aaedqZ53T2BW8kh1CKl7qGfUW211a+ubxPf7VOTk3BdBUT2/d2ioYHR3/jlDVjCoikB/yKoRrmpFZ5AP1vvyhQsbf93U5FZKWFWuT3e1tHxSzD4/vp/qp3qHhq4t1zZd8bg7JjcK1u1+fW8qVbCsVWig3+zLvcPDHys3Q3tB2YrcB/n91ES+19jQ8Mfd/f1PlqmHdjU3f1FUgzMNFPTVkGfWfSqyOmw1keD18gcvuRVMxPM6Ng4O/ricb7nPJxPoP3/RouNHYrGH9fBSgCOqeklyaKin3PVcn3pu3rzbVGRtbt9iAxRCfh+51RIu25hKFV3Csdz1+RwBBBBAAAEEqluAgEt1tx+lRwABBBBAAAEEEEAAgeICvO/QOxBAAAEEEEAgP6iZmT1b7RrPlz2V6KQbZTg/qJqZ8f30zluDM2aL6OqwmfCD18oEev2j1rt5EAM/Dwvlypr2zus0mG1R+fozujd0ZfvgNUKCv3t83z8rOXjPruB+1RzoX3t657vM5EEVeZWrk4ls35/Wzi1DW/aWattEx7JWz1c3i/gR2f2+43my+M6+rb8KO24yYfXzFy8/3h81F55+R/acRWcvz7/muvblnzGx8YkAzeTaDQNbPxXcb03HijPV98fzQibyqHnzVyT7khPyY/nnzu9Ppnr1hu1b/q6Se6FajGajfxQG+u2Gnv5tLos2YXb9fLOQPugOiXRs3qz4Iipf79m+9U9D+tFyEzs8gWhIP3LHFM7mbzeI6IXZyTeLDiPQ628AACAASURBVPq4oHXpm9Ke1yeHs2KhA2PWtC/7oIreMF4+kz5/3vzziqxIMqEa605f2mbmbRORV2Y/CB3g4j4LCfTvGGlsWHbXI3cVnTA1d7FSgX630oaO7E+qyFm5/d3vETPrTA5se2yq9w7HI1ALAgT6a6EV66wORWZE/oKKFB2lZarzxOxUEXmXiLwzsNxTTu9Zdb8chocLfjmEBPpv702lLin7hWHhwqNt3rx7RSSevUjoCgDFmi80iC5SMPt+SBj6BRVZkkylJowoddfJzHI/OrpezHIvMkVD8VED/Re0th4zkk7fJ6qLJlPPrnj84wfb4wuHv2zYLb3DwwVLfRXsJ/LN3lTqveXawZ03f2Z2FxbvTaUmfAFbFY+/y5PM0m25l5PHm9LpM+/cubPkclhuZn/f896eK7/veU9uHBwsOjq03O3a1dJyoZgdDgOb7WyKxc5ZPzhY9gU4JFBeFYH+kEEMRftwmF9Xc/PNonpp4LMpDarIv0ZXS8sqMXPLqx3aioTtQ/yf90XO3pRKhS0/N+EyIc+ZhxYceeTK2x588KXgjiGDC67tTaUmvGwW62OJlpZW8/37RfXQi7Rq8leNjePLeYWUv5IVJ9zM9t8QGR+RnBbVzt6hIbcqwJS2yQT6Q1Z8KDnQKb+ABauOFFnZo+D3kdlPfN9v37RzZ+jSalOC4GAEEEAAAQQQqAoBAi5V0UwUEgEEEEAAAQQQQAABBCYhwPvOJNA4BAEEEEAAgRoTKJihf5L1M7XlG7Zv2zrJwwsOW3d65yfNZHxyv7Bg9QWtS49Je3qfyHi2pehM/mHlKgj+il3U07/tjuC+1Rzon2xbZGf+7h+fMdzsR43S1Hb7wKbdYeecTKB/XfvyiWHqiIF7d/2QNnlo3vwDE7IY+WF1EXnca9Qz73xkS+m8UPvSU9R0PC8kFnuy1GzyUY3nolHUsufvV0n/yA/0Rx0gUXANkcj39tr25atEDueBVOSW7v6tBZm1/MC9iRT0I1f34OAQE9ttJuep6t+Mz7xv8s2ega0FWbf8Pi4iBYOSXBjeG9l3r4geziGaXtQzsKU7SvtkBz/dIiIX5PZX0c9292/5TP7x+YF+VflU9/atZSdMzRicvqxTTcdXqsiZHir/fjf46tzA9fao6cXdA1vcgBo2BBBwcT4UEKg2gSKB/qlU4+cqcnEylXo07CSTCZNmvhTG4+90v8BF5DXuvyczY3VBuFukWMh3nYi4EHgsW4eC4L/7eUFw2qzo7NtRA/0u0J72PLdCQGbpqUrrGSXQHzqDu+rqKLPWuzLll1FECmbfTzQ3n2iqbrTjm7OGbqbt6zyza8rNTj6Vzpd/bMiM/9ED2x0dR9rIyGY5vARTdQT681dHqGAQg/Ob6UB/1GdAJQMq8ts9JNBf0EcvPvvsI/a9+OJdcnik6oj5/tKNO3aELeNV0C1Dnp0TrlFwn1QYTu+KuPpHpfdLVP/gebvi8X8WmbCkWuT7yJ0ndKBSyACFqM/JSuvM/ggggAACCCBQvQIEXKq37Sg5AggggAACCCCAAAIIlBbgfYceggACCCCAAAJzNdCfHz4NCwInOs59p+fHxjM8IlJyJvn81i5YnSBkNvZ6DPRf1LbqhFEZGRDV386YzUCgP38m/ErCxQUzpoeUL3HGshO9sYl5ITG9zh+bd01yOLlvtu/8yQT6Z9posgaV9I/JBvoLriESuoJGWB1KzSYf3N/l1vbZUUkxWZb9+ZMx3+9YP3jPj4P7TRj4o7Jtge5N7Pdf+ReBVSJCnzt5A4bCVwApfIaFlqFUW61tX3ahiI5PMlt0YMLpyz+uZuOT80YdXOGuHWb6ypdO+NPfHLHbrSxweaB8+8zk4g0DWw9PsDrZjsZxCNSQAIH+GmrMeqnKNAb6x0TktoaGhk939/c/WcxvMmFSd66oM26XareQQQE/slisbdPAwISRrIn29jfa6OgjovrG7PlCZ6MOmf39yt7h4RvDyhA1qLo6P4wtsn1E3bJbQyWX3cpdM0qg//yOjteMuvqZ/X72BeAlUf2cikz4YlTM0hc5RkX+WkSOy7w/iIQ7xuMfMxG3/FVuYITb/WlR/UpDOn1n944dP4uyIsBk78WQFRTcLOqRBy5UEigPWfEg0qz2lVwj0dq60HzfvRAfkzUpCKm7n4cEwSOtgjHeh2Z4hv6oz4BKbPL7SJRAf8izb3fM9xf37Njxvcn2ueBxIffyf5jI33oi+6Oc30T+SESuHt+3yEoGUc41oVytrZ3q++Ojd4utkJA7JmylgcmsFhAyKKDgHon6nKy0zuyPAAIIIIAAAtUrQMCletuOkiOAAAIIIIAAAggggEBpAd536CEIIIAAAgggUM2B/oKyZ8O2N/f1Rfp7eJTWJ9A//YH+kCC1y/x8wTP71yht4os3Xz37CzHJzaQfGpZee/qyj4lpQV7ITL/ixbw7u/vuntG8ULAulQb6Z8soinf+PrUS6Hf1yhs4lFbRVd39W8azLPkz6OdC8InTlzV7pveLyCtFZMQ8b+mGvs3jE3cmOhJHqr9/8/gs/mI7Y76ds37wnj1Bz4JBRUVWCSjVTgUDm4oMwIkySKrYdQp/T+itYv7jovo3gTzePhP7Xxv6t/3TTObwJtNnOQaBl1uAQP/L3QJcv2KBKQT6XYD/56K6U3w/qSMjDyZ37fpNuQJEDfPmn2d1S8tH1eyL4z+fRLg1pK7FZlzXrnj8GyLyJ9nrvaAiS5Kp1HDu+i4sfuzo6C1qllk6p9xM+lGDqiFB5MrC2PH4x0VkfFRfWFh31aJFJ3me1x8YsFCu2Up+XjTQ39y8wFSvz5vZO3guN0jhuyqyMeb7m6Y74B8SRK5oBvZKAuVzKtCf3wdUP9U7NBRpqSbXOJOdof/yhQsbfz1v3rtFdZWYtYrIa0Xk2LKdq8i9XIl/wfMiP7QesopEyGoYoQNTypa/yA5dLS3OYfpGvk7imRdWtEqfwecvWnT8SCzWryJvzZ6v6EoVpayiDDaK+pycbJtwHAIIIIAAAghUnwABl+prM0qMAAIIIIAAAggggAAC0QR434nmxF4IIIAAAgjUskBBULPMbOxTtXBBV88OnKNiy83sVBE9QUSOKnfesNmk17Z3XnEwE/C13LEqckt3/9bLyp2rks9rLNCva1vPfYto7EJRO1NEX5/NVAQnyCzkmeYZ+pe3LD9qfsy2qsjplbRFiX3DZz9vTizwmvZfLybvK3LsXhH7rqhsVG3YNJMB/0oD/bNllOcy7f1jLs/Q7+qe6FjW6vmZYP4R7r9N5PoN/Vs/nHPJa7fxfnZB69Jj0p7eJ6KLMseZXLthYOuncsdd0Lr0TWnP6xORk8M+z+23rq3zo6YynkOczDMs6moG0xvoFzcwYf7BbOCCQB9idv5peqBxmtoTINBfe21a8zUKC/Sb5y3fODi4dSYqX2mYNFeGKGHQcuWtINAviebmJaa6WUSasuedMJt0/iz+prr+ucbGS/v6+txAh4ItalB1sj6VOIXM9F6OruTnxQL9mS9giUTMf+qpNap6nYj8VpkLPe32axobu/GOnTtfmFKhMl/+Oo60kRHXhmdkz1VRELmS4+d0oF8k0moB432owhn6nZM/MvJhFflzEXlVxe32MgX68++DUv244jq5gRH5Aysmc5LgMS9ToL+S52apKkZ5hkd9Tk6VkuMRQAABBBBAoHoECLhUT1tRUgQQQAABBBBAAAEEEKhMgPedyrzYGwEEEEAAgVoUmK1A//kdna9J+/oZFXtPXgg0EmtYoD8/oDqZMGy5i9dIoF/XtS0/19T+VkTeUa7OBZ9Pc6A/JIBccZHyDggN9Lt9XF5In92/Rk0i5YXE7LqGkfSNd+y8b8p5oWAZKw30z6aRiMxY/5jrgX73XPJ9eUREft+1l4k8at78Fcm+5Ivuvyc+YyzlNy04N/lwMjPR8Jq2zs+ryicPtfPEGfjXtS9fbmKbsrPXF8zgn+sb0/EMe5kC/UXuWfuBeg1/3N1390+nelNzPAK1JECgv5Zas07qQqDfOys5OLgrv7mzs1I/rIe/UD+qTU0rkn19mS8OiZYWN2I59wUgLSIX9aZS3cW6TdSgaq0F+nMebvb25xYsWKJmHxAzN9I3OFIwn+2XqvpnyaGhDVNZCqiSQH5Yu1VyfL0G+hPNzW/2VXtV5A+K9P19YvYLUbXA52507fHj/02gP9pvGwL90ZzYCwEEEEAAAQRqSoCAS001J5VBAAEEEEAAAQQQQACBgADvO3QHBBBAAAEEEJiNQH/i9GXNnmmviLyuiPheEfll8DMTOVpFjs39jED/8o+r2RdyHlEHLySaEwtijQe+aGJ/mg0X5zeByxr9QkQOBD5oyLaV+183/fiPGqWp7faBTbvD2m+Oh9UzRb584eWNzx/58yXi6wdUMysDlM4Lif1Zd/+2KeWFglZz1Wim+8dcD/S7NlrT3nmdinwo09XFdqvY4p7+e77nbLzG/RtF5JxDt8HEWfjXdKw4U33/nuwkvRMGlUwM+8sP/QbrSD667en8+6cGAv3u+eGLSOP4s1rkIWuan8gNfOC3LAIIiBDopxdUnUC1BPpXt7R8VM3Gl7qRSYRbK51puised6NEM18cRCQ4u7t2xePfEJE/yX72QzXrSA4PF3wByHWISQf6RW7vTaUuiRpsjzILdiIef6eJPCQirzn0pUh+ZLFY26aBgdAXgOnu1Jlw//z5b9VDwf7zROS0kGXc0qr6ieTQ0D9ErXt+OUMC+SPm+0s37tjxcJQ61UygX/VTvUND10aps9unK+IM/Svj8eM8kQfzwvzuZf+bpnrTsfv3/+CmXbtG868bddBKJf5lryEyYUCO23/taaedkvY8N9rXLSM47ffBdDyzorZZJftF9c+dMzu4qV9F3hryLIx86SjPpqjPycgXZUcEEEAAAQQQqHoBAi5V34RUAAEEEEAAAQQQQAABBIoI8L5D10AAAQQQQACBmQ70n9/S+XY/Jg/mhfl/aaZf0kZvg39s40+TyaQLhU7Y8oOuYYH+te2dV4jI13IHRg25V9LqVT5Dv65t73QZp48E6pwW0Yc9X7481jBvMDcTedCkYMbvaQ70n794+fH+qN8vouN///d9/6zk4D0FE6FW0lZR93Xh/r3zd7/Vb5DTzeQ8LZIXErNP9Axsm3ReKFieSgP9s2Q04/2jGgL9ebPpu+TORT392+5Y2770FBN9REVdnucl37Mlyb5tg7l2LZjdX/XqDdu3/F2iI3Gk+vs3q8gZ2X2Tz3h7L+jr6xvL76Pr2jo/airjOcTJPMNe5hn6bxLVh11+MjBIJj2d907U+5r9EJjLAgT653LrULZQgaoJ9Le2dqrvbwlU4qEFRx658rYHH3wpatNWGmRPtLS0mu/fL6puRnG3Xd2bSv1dorn5RFPtE5E3ux+a2Q0bh4dd8D84C/mEYkUNqq4+7bQz1fNyowjdOQqCyKXqO5nQrIjsjvn+4p4dO74X1XI698sE/Jualqrq34jI7wbO/YKoLusdGhqYzPU6OjoaXjM6ul7MEuPHq67uHRpyKyuU3SoJlM+pGfqbm68Q1fEX50oHv0QN9HfF45852Oc/PQ5p9oSKrEgOD/+wFG7UQHkl/vnXK7hGyH0U8uyb1vsgpAzbjmxqStzc17e/bOebwR2i+ueKENIOaVHt7B0auq+SYnbF4/8sIu8LHJN5ngbPEfU5Wcl12RcBBBBAAAEEqluAgEt1tx+lRwABBBBAAAEEEEAAgeICvO/QOxBAAAEEEEBgJgP9Li9xvH+UC3peMC5t9rA/Nro2OfzAr0vpRwn0F5RdZdsC3Tutfw+v5kB/dmWE+0XklVnrfSr2J+Vmnp/pQH9I4HnEPG/phr7NkSbGnO67NjN7/yt2L1WVgryQqr+se/s9k8oLBctZaaB/Noxmo39UQ6D/gtalb0p7nsvfnezazESu39C/9cN5A4a+43my+M6+rb8Ktmtwdn8Ruc8fnb/aa/zvNwQGArjdr+zp33pjWL/Nf4a5iXHnzT9QWQ6x49x3en5sfELdYitqRHmmFru3Cp61h3a86eiXTrjqpl03ja1tW/bncihvF8s9azzVFXdu3+LKxYZA3QsQ6K/7LlB9ANUS6M8P44tI2Vnx81ujq6VllZi5JXlyW8lBAYmFC4+2efPuFZF49oBMuF4OHGg11c3ZpXtG1MyFmN0X8aJb1KBqyKzhT4rndWwcHPxxlN4VJdC/vKXlqCazrSKZpazc5mbDX5UcGgoOmIhyuWndJ+udFJGzAie+vjeV+vBkL9QVj39eRD4ZOP7a3lTqU1HOV0mgPCTQH+k6lVwj0dq60HzffeE6Jtgfk319LwbrUzAoxGxnUyx2zvrBwT1R6h0l0H9Ba+sxI+n0faK6KHNOs5d8z+vcNDT0L+WuETVQXolN/jWjBPovPvvsI/a9+OJdgf5W0QoO5eq5Kh5/l1vBQEReld234mdWuWtM5vOo/sFzRwnjlypL2DMnbFBA1OfkZOrNMQgggAACCCBQnQIEXKqz3Sg1AggggAACCCCAAAIIlBfgfae8EXsggAACCCBQ6wIzGejPD8qKyNMxsXev79/2X+Vco4RPE/lBVpHQ0G25a5X6vJoD/WvaOj+vejirYiJf2NC/9ROlJgp1FjMd6BcRXXd6561mclHOPmwFhqm022SOTZyZOFpH9ic1kBfKhbsnc77gMZUG+mfDaDb6RzUE+i/r6Ji/z45KismyQ21mO31Ld3ra8BURyUzeWqwfnN+6fInvWSa7Z2K7VWyxSuwtJuYmeY2ZyLPq+Yt7+u55PKwPhTzDfug3WEfy0W1PR+1za9uXrxI5nEMsNiggyjO12DULBh6Y3G+x+YncCh9h946IPBFrSJ+7/tF7fxa1LuyHQK0KEOiv1Zat4XpVTaC/MFzvlv26qDeV6o7SPG708bGjo7eo2eHRxyJlQ9d5s5DvMdWzxfcvVdWrsl8cHm9Kp8+8c+fOZ0qVI2pQNWQQQUX1jBLod+XsisevExG3qsChr0Sq659rbLw0bJmhKL7BfVbG48fFRDbkRlCKyJNpkTV3pVLPljtXyKCLilYoyD9/oqVludmhL2vZz1J64MC5yV27flOuLJUEyle3tHxUzcaXYoo6K34l14ga6E+0t7/RRkcfEdU3Zuv4goosSaZSw+XqnOkbzc03i+qlgX0LZlJf3dr6JvH9Pj08SvZHFou1bRoY2F3uGlED5ZXY5F8zSqA/ex9MesDHqkWLTvI8rz/gPKGvnt/R8ZpR1w5mv58tX0X3cjnHyX4e1T94/q54fN3BFUlun8x95M6TiMebTWR89gETCR2oFPU5Odm6cxwCCCCAAAIIVJ8AAZfqazNKjAACCCCAAAIIIIAAAtEEeN+J5sReCCCAAAII1LLATAb6Ex3LWj1f3d9oj3CGJvKoefNX5EKgpVyjhE8vaF16TNrT+0SykwCKvOR7tiTZt20wSpsVBGFVr96wfcuEFd6rNdCfXR1hfS6QnPFXW75h+zY38WbJbRYC/ZI3+7krXcpvWnBu8uFk2RxNufJfHF953IGGsQ2BLMmT88Ya1tyWuqtsXigkHB25z5Yq1yQC/TNqNFv9oxoC/a7d8p43e0zkShX5WxFxmae0iq7q7t9SMEFt4oxlJ3pj6mb3f3O2/a80kbdpNgtX7pnngvDeyL57RTQ3yW9aTC/qGdgSOYeYvwqKmVy7YWBrwSSzUZ6pxfpw/u8JFbmlu3/rZcH913Wc9wbzxx4Q0bcGft5z9EsnXHzTrptGy923fI5ALQsQ6K/l1q3RulVLoN/x54Xr3azgfToycl6UcPbq1tZF6vv3BWY3jxRyzg9Rm8gXVfXMQEg30gzylQRVQ+p5n4qsTg4P7yvTDXV1c/P1ucEGmX3NbukdHp7wi9z9ONHcvCSwyoD70R7zvHM2Dg7ujNLVL1+4sHHPK17xluTAwPfyRxAXBJnNXlLPW5IcGir74hYyq/nUAv2F4fYRUT2/d2jIhfxLbqtbWt6uZm6G9ddld9yjnndWcnBwV/6BUQPk+cclmpvfbKqPiMj/KHeNqIH+sMErZnbDxuFhN4DDSr7INDcvMJGNonpOYL+CQH/IfRF1JQlNNDdfbYeWezq0FeujHR1H2siIG017RjmbybZH/moGJvK9xoaGP+7u73+yXP8IuYe+2ZtKvTdgHHY/Rn5mueu7e+nAvn3zN+3c+VS58kT9fDKB/pBBIiOqeklyaKin3HXds+LX8+a5Jcz+ZLzJiwwgquQ5We66fI4AAggggAACtSFAwKU22pFaIIAAAggggAACCCCAQKEA7zv0CgQQQAABBBCYyUB/wbnFdsZ8O2f94D17SslfvvDyxt+8YveNohP+vlsQtnfnWNPeeV0uPJs5p8rXn9G9748wkaSubV92vcihiTSLhXarNdCf6Egcqf7+zXo46+BiBBf19G+7o1yvX9e6YpF5gWyT2Y8apant9oFNoZMrTiqs3rH0HeZ7j6jIcdnyjKjYJd3928r+/T+7vybaVpxyzH8f/1/5YeHzOzpf4/viMjC5iQ8jD/RYe3rnu8zkQRV5lbtOuUB2Ocvc53PNaLb6R7UE+hOnL2v2LDP46JXZNnM5ITdjv5u4tdSs+bq2rfMbgWfVgyK6QMTaMv2nSLg+2G/WtS//jIl9evxnJn3+vPnnRRncUnCvirzgqy1Jbt9WMNnqTAf6M8/jts7VqnKbiCzIPVfF7BM9A9v+oVxWLOq9xH4IVKMAgf5qbLU6L3M1BfpDQqVpVf1Ecmio5C+f7Kz3SZm4NFPPsQcOXHzTrl0lR6IlCgPObn8v88WhkqB6W9sJmk4PqMhvZ794Fp3RfGU8/o6YZL7g5r48R6rn6nh89cHzB385VxKWdvs+4aueuymVKrnkjgvoPjdv3g0q8l4Tuc4zuyZvsIF2xePfCAZ4ReSbrz5w4Ipy3qubmz+oqjcEbsvbe1OpS6bw5SIsVF22nmF9xg16KBboX3vaaaekPc+12QnZsr8gqst6h4YGij1isjPQ3+Ry24F9il4jaqDfnSskbL7PRC7emEptLPHI00RLy5+bmQvb51Y0cLsXBPpDnhtpE7lsYyrlZnEvtmkiHr/URP4p8AWykj5a1Cb/glEHWISsAuBeCm869sCBq0r11VXx+Os9s3tF9W3jL7hmK5LDw+4lY3wLabNI53cnCFzjBFW9LDk05EbrlxyQEeXX2WQC/e68IQONyt5H7riQ51LRe4NAf5QWZB8EEEAAAQTqS4CAS321N7VFAAEEEEAAAQQQQKCeBHjfqafWpq4IIIAAAgiEC8xkoL8gxCzygqq/rHv7PUUzDC7M/8IRv/iUiV0TzAxYyOz5rkYh19hnJhdvGNhaKpcQFjx93GvUM+98ZMszQam5EujPn9E+bIbs/BbOD1OLSNnZste2Lz1FRO+eMMt2mUC/O8ZEH1HRQ1mVMvu7XTIzxNtRXxWT9+XKbSLPmllncmDbY2XuV13btuzPRfVvTPUuGzlwRXL4gV8HjskPWbuUwzeP/u8Trig3U/ia9mUfVDmcF1KV27u3b51KXihTrDloJLPRP6ol0B+y2kewC65/xtt7abFBQuvaly83MTehq8s4Hc7ziYyY5y3d0Lf54VL9OdHe+UbvUD7PrQbgtnSUELyb3V9H9ic1kEMsdY/PRqDfDala1778c9nnd67ae9T3zuke3Bxpcl9+VyNQiwIE+muxVWu8TtUU6HdNsbql5Uo1c4HvXODYBYnDQuWZllt32mlvGFPtFh1f5sv92H0RXbJxePjfozRvSMg8d1hKDxw4N8oKARUGVbWrufmLovqRQPnc7PyfVbPr82fqTyQSMf+ppy5V1S+LyFET6lRk9nO3T1dLS5uYbQuMcnRp4cclnb5w486d3wmzWdfefnJ6bOx6Ezlv/HPVv+odGvrL4P4h504fDLvfOC+d/sQdO3e+EHJuF7w/W1VvDQ5kODja8qLeVCrSckbF2jJkpn23679qLHZpcmDgifzjXB3HxsbcgISz8j4rHrYvnE0+M0BCRVzI+4fTco3W1oXm+w8FVpkounpBZiCK6p0isiJw7T1qdpWcdFJPMpl07TG+uf19z/tfava/RaQhr7wFgf6wVQAyAx6KBM+z/eZL2X4THCzwsgb6XT0TLS1nmZkb4Ts+SnUSz5TNanZ+yCoabnDL50TE/YNHbnMvALfP8/0PFbsXEvH4u03kn0XkTdmD9vq+f86mHTuGojyzSu0z2UD/ynj8OE8yo+H/IHD+H/si6zalUt/Kv2bmufT00x/MLoWWs3XPmK8+19T0obAXrgqfk1Ol4HgEEEAAAQQQqAIBAi5V0EgUEQEEEEAAAQQQQAABBCYlwPvOpNg4CAEEEEAAgZoSmNFA/5mJo72RffeKaDz4911RWdezfWvh33fbVrzNU9/lJE7LRy4W6HcB0rXtnV8UkWC2ZY+KXtbdvyVswjoXOO00sZsDuYe0mV21YWDb1/KvO2cC/ad3niMmrj7ZrIP9QL2GP+7uu/unxTrk2rbl60TNTYg4nm0S0+v8sXnXJIeTLv8zviWaEwu8hn1XiarLa+RnfkrO0H/+4uXH+6N+f2AQQKTZ9hMdy9/s+eaCzP8jUJSfe6qX3bl9iwtBF0w2eOGic145Nq/BTRB5RaBe6/1fzf+T5BPJkdx51p2+tM3MC2aRMnmhhgNjn7hj532heaE1bUvPFvVuDawakBbTi3oGtkwpL+TKNBeNZqN/VEug37VRwWof452y9MoWIYH83JGlZvafcNuuaVt2ZXbi2bL3qjtwXcd5bzB/rFvkcA7RDYjxRJd0928JzSHOUqBfigw0eCLWkD53/aP3lpzct6Z+uVIZBAICBPrpDlUnUG2B/sDs8JfnYT8vZt3qeX1ilhbVo81sjRxawioYUI4yU/mEU69ubX2T+H6fipycd83P9qZSn4nS6JUGVVctWnSSSFtsRgAAIABJREFUxmL3qcg78s7/rLhQrWqf+7nv+82qukRETgwtR4lAv3u5KjIju/sy7b5kfFNF3PUk4ynSJWanT5hdXeQhPXAgETKoIWxQgjvTXlG9X0UeELPfZM/9xmxb/WHezPDFzh2FPLhPsXqOidkuE3nAU/2ub/Z7qtoqIu0hoXZ3vpIzxK+Oxy9SEffiGQysuxexe1T1fhPZL2anitkiUV1Y6TUqmaHfFXZ1c/MfuusGBkhkTA7OpP9TVX1ARAbE7GgRcctNuT6UWbYsZCsI9Lt9wgaEjJ/fbLupHlCzeaLakh3NOjHIf/hCDy048siVtz344EvBa4fMnj/tM/Rnr1esf0R7ppRZ2aLIag/u0q5vbBbVbWp2IGOn+hYxu1BEfjf4Yh9lJZKoN8VkA/3u/Inm5lNN1f1DRW71EPfjgueFifyRG4wT8lwqeU9X+pyMWmf2QwABBBBAAIHqFSDgUr1tR8kRQAABBBBAAAEEEECgtADvO/QQBBBAAAEEEJjJQL/TXdO2/CLVTHg++Lf69MFQ//fFZEfmb71qrzTzWlXspKItovL1nu1b/zTs8yIBUrfr9830Vk/8/3L/4Yv3FlVzs627v4UHt5uOfumEq8Jmb58zgf78WfBd6c1+JOJtFrGfqtjvpSX25eTA5vEJJVcuXnls0+iYC7XnD5DYa6IPq9gv3WlU5PdM5J15OZygz698L31Wsu/e/xvmf1lHx/x9dlRSTJYFPt8rIltNLCXineKJn+ru37Y+//g1bZ2rVeW2kGtPaDtTmaemS00z1wgOOCgWFA4b6OEu78o1IS9kbmZ0VZftmpAXMpGHrGl+Ivlw8lCuaArbXDSajf5RTYH+vJn2c639ZMz3O9YP3vPjYs2fWW3CP8r17UTePslnvL0XFJvZP7ivW5nkN0fsdhMLT8ghmsjznmi3iN8n5p6VmdxceA6xzMoksxXod/U6v6Xz7X5MHhSR1wXqWfQ5O4Vbi0MRqAoBAv1V0UwUMihQbYF+V/bM7OMibgZ798JQLCQc1tB7xeyq3uFh94W0YDRpqS8Ax46O3qJmFwT2iRwudsdMJqiaDWT3BmbpLtd595nZelW9WESaMjuXDvS7PdzM+B9Q1b8v8YIQfl2znb7vd23aufOpsB2ygy+u00NfeippJ9c43zaRFZtSqWkZIejK8uv58689OIjgoxWU5TETmReYkbxkm5cYbFK03UzkB2rmBjm4gL/biq8CUMEM/bkLJuLxpSaZF7BjynWe7OfPugEOKuL6UG4LDfSXGBBS6lJ7VeTBCTP1m+1sisXOWT84uCd44CwG+mWS/cMV98dm1lVutY9MqL+p6absi2jEpsjs5l4KvvTq/fs/edOuXW55sClvUwn0u4sn4vFmE3HPpeCX/yjlekhHRy9Jfutbvyi282Sek1EuzD4IIIAAAgggUL0CBFyqt+0oOQIIIIAAAggggAACCJQW4H2HHoIAAggggAACMx3oLxZULSP/cxH5toicE9ivZDj2wo5zThrzY73BGaujtK6KbEg3zb+8WGh7rgT6M6FhO+qrYvK+IvXa4/v+WcnBe3YFP0+0LTtVVbcGZp0vx+Im03Oz5r89MHneS75nS5J92waLHby2ffkqEbtzPCeUt2OJFRZkXdvypaZWSaYkd/Yfq2hXsRnJM33vFbuvE608LyQq347F0iumc0bxuWg00/2jmgL9F7QufVPaTeAbnGhXZdsC3Zu4ua9vf6kbZ237sgtF1K2GEdhKz+yffz63Skas8cAXTazyHKLYVT3920rmEGcz0O/qFjJYp+hKKOUeSnyOQLULEOiv9hasw/JXY6DfNVMikYj5Tz21RlWvE5HfKtd0JrLDi8XemxwYGB8RW+6Y4Odd8fg6ETm8HJaZmz1/dXJ4eMJSWMXOOdmg6rr29pPHxsbcsmZnlSnv99XsSonFXjTff2g8wF0+0J85baKt7W1+Ov0NDVk+LeS6+8TsRp03738n+/peLFWuSttJRMZE5Kvz0ulr7ti5M2yprUqabcK+riz29NMfEJHPFyxTNvGs7iXpVh0d/aQ1Nt6RXeXB7VF2EEc2hH79waC3G1leahBDWkXultHRq6yh4W9F9dJsEaY10O/OuXrRot+XWOyOkNUeJn6dFdnR4HmXjon8jvr+lsCHxQL9bhc3u/0aM/vHCPfhv1s6fZkXi3luNLWIvCZ7jd0x31/cs2PH94IFms1Af/a6ldSl4n46iXvhaVX9f5JDQxsqGYBU7gaZaqDfnd89l9JjY1+aMDCj+IX3qupfie/fUO55OdnnZLk68zkCCCCAAAIIVK8AAZfqbTtKjgACCCCAAAIIIIAAAqUFeN+hhyCAAAIIIIDATAf6nbALVr9wxO4Pm8hflstJmMlDnnqXm/rvEBO3cnsu8/Adz5PFd/Zt/VWxVkt0JI5Uf//nVcRlMhrKtO4vTeXDdtz8Dclk0uUzQre5Euh3hbvgjHNfn07HNovJH4QUNjTQ7/Zb23ruW8WL3RIyU/+E02RmAzf56H/7unF+zDbqxIzQlT39W28s5lQuPF8q0O/Oua59xckm/pdE5LwIE2S6rMRG30t/JNl3b9HJ/Nx5XUZCn92/Rk0i5boyeSGTrzaMjF1zx877pjUvNFeNZrJ/VFOgv8gqCiX7fe5+yB8MYGK7VWxxT/89EzJI5X7jTKK/7vDNe29wZY5i15jtQH9mEFL6qOtF5f25MpnIs2bWmRzY9lg5Cz5HoJYECPTXUmvWSV2qNdCfa57MrOgLFixRs4vFrP1gGPz47GdjJvIzNXtIGxr+MTkw4H5RR56VP7/5E83NJ5qqGw34ZveZmV21cXj4K1G7yRSDqrq6tfVU9f0Pi8jZInJs9rrPidljqvp/xOweF5ZNxOPvnBCWjhjoz55PE21tp/jptJtR/2wVeUNg1v7nDq7M858m0uOPjd1x12OPuf+OvOW1U1xEXht4EZjSuSMXIrvjylNPPbahoeFSX+QSPTSy2b1MHu4vnvfl5NDQf04hUJ5xtLGxPzPVJXpoBKl70Q3tk13NzTfPZKA/96IkTz+9xMw+KKqtgRf1Z0TkUfP9/+OdfPK/uJflrpaWc8Qs+HJeKtCfUXVW/sjIeSqZL4O/l39+3/e/Ejv55B3u/Be0th4zkk7fJ6qLxtvO7Mre4eEJL6BT8JeC0LrIo9rUtKLcABRXnhJ91b2Y/tBENjY2NNzY3d//ZKV9r8z53T9U/EJUU6Z627H79t0/XbPyB8s5HYH+3PlcsH90dPR9qtqZXRpxwfiz6dDz4qteU9PdUdzdcVN8Tk6mOTgGAQQQQAABBOa4AAGXOd5AFA8BBBBAAAEEEEAAAQQmLcD7zqTpOBABBBBAAIGaEZiNQH8Oa+Xilcc2jY1eKvb/s3cu8HGVZf7/PWcySQu9cJM7rijoCrjqVikzuTTQa9okhTbTptwKoqDC4mX9i3fRVVZdb7CwSsUVBErSSVua9N7CprlMWrTrHS+roCJUKqVAqW0mmfP8805m0snMmZkzuZHM/N7PJ5+2mff6fZ5zOu85v+d55eqEd7vmHfUzAtkaUfnPYPuGqK7GIVt2WC1r0ZrWDTuzwTfjlPT2XKWK5Qp5ixzTtxwC9Beq1nfUU/JosDWYMXmkGWc8CfrNfK6aWTWtt9hzE0SMpubcmA7kEFT3iKfofQ2tj/7RiU9UKPzX7kss6M0quCxB1+TIZFl5zZdF8KmBvlxkKjdjeP7avUBFPw7g3TGtT7/GQfHJNe0tj2azXVTYr/Z7IVgE4M0Juo9DfTENv4Nik4h1X0Pbhpy0EkZM/9KU5xaIyjUABumFFDgg0N+KoLG7yPvw+sfW56RFyramxM/HK6PR8o+JJOg3dlpeUXNTn5bsu+bvRnwulj27sXXTL7PZODkYQI0Gypq02M09xqnvJH8dpEOE6p9ErB2J98ts8zOfj7WgP3r/nBOYLuGjwaTgoN1hb1H1aF5nbniwDgmMJQEK+seSNsciARIggVEksGLmzNPCHk+b9G9UTHnBfNEJhkI/HcVh2TUJkAAJkAAJkAAJkAAJkECMAAUudAUSIAESIAESIAESIAESIIF8JcD9Tr5alusiARIgARIgARIgARIgARIgARIgARIYDwQo6B8PVuAcSIAESGAECFzh91/kAR4DcKrpToHfFUciFY/s2WOy2rOQAAmQAAmQAAmQAAmQAAmMMgEKXEYZMLsnARIgARIgARIgARIgARJ4zQhwv/OaoefAJEACJEACJEACJEACJEACJEACJEACBUCAgv4CMDKXSAIkMPEI3DhjhveFkpJ3rAuFftyvzc9e6vx+cxTZVxNqbpxSXBy4v7X1aPbWrEECJEACJEACJEACJEACJDBcAhS4DJcg25MACZAACZAACZAACZAACYxXAtzvjFfLcF4kQAIkQAIkQAIkQAIkQAIkQAIkQAL5QICC/nywItdAAiSQbwQkUFr6MbXtzytw29qurv/KJuoP+HwXq0hLPDs/gAiAq5tCoYZ8g8P1kAAJkAAJkAAJkAAJkMB4JUCBy3i1DOdFAiRAAiRAAiRAAiRAAiQwXALc7wyXINuTAAmQAAmQAAmQAAmQAAmQAAmQAAmQQHoCFPTTO0iABEhgnBFY6vcvFeDBvmz7k2PC/Hsjvb2fW//EEwecprrE73+3BRjh/hvjnyuw2+7trU7XZpwtmdMhARIgARIgARIgARIggbwgQIFLXpiRiyABEiABEiABEiABEiABEnAgwP0O3YIESIAESIAESIAESIAESIAESIAESIAERo8ABf2jx5Y9kwAJkMCQCDhk2zf9HIHILgGaoPqy+YUCpwK4HsA7AXgSBtsvqjXBrq4nhjQBNiIBEiABEiABEiABEiABEhgSAQpchoSNjUiABEiABEiABEiABEiABCYAAe53JoCROEUSIAESIAESIAESIAESIAESIAESIIEJS4CC/glrOk6cBEggnwkE/P7LtD9L/5k5rvMQRK5r6uxcl2M7VicBEiABEiABEiABEiABEhgmAQpchgmQzUmABEiABEiABEiABEiABMYtAe53xq1pODESIAESIAESIAESIAESIAESIAESIIE8IEBBfx4YkUsgARLITwJXzZw5rdvj+TcA7wMwOdsqFdhteTw3BNvbn8xWl5+TAAmQAAmQAAmQAAmQAAmMPAEKXEaeKXskARIgARIgARIgARIgARIYHwS43xkfduAsSIAESIAESIAESIAESIAESIAESIAE8pMABf35aVeuigRIII8IBCorp2h3dxUsKwBVP4DTAXgAHFHgjwI0eyzrvxs7Ov4PgObR0rkUEiABEiABEiABEiABEphQBChwmVDm4mRJgARIgARIgARIgARIgARyIMD9Tg6wWJUESIAESIAESIAESIAESIAESIAESIAEciRAQX+OwFidBEiABEiABEiABEiABEiABEiABEiABJwIUOBCvyABEiABEiABEiABEiABEshXAtzv5KtluS4SIAESIAESIAESIAESIAESIAESIIHxQICC/vFgBc6BBEiABEiABEiABEiABEiABEiABEhgwhOgwGXCm5ALIAESIAESIAESIAESIAESSEOA+x26BgmQAAmQAAmQAAmQAAmQAAmQAAmQAAmMHgEK+kePLXsmARIgARIgARIgARIgARIgARIgARIoIAIUuBSQsblUEiABEiABEiABEiABEigwAtzvFJjBuVwSIAESIAESIAESIAESIAESIAESIIExJUBB/5ji5mAkQAIkQAIkQAIkQAIkQAIkQAIkQAL5SoACl3y1LNdFAiRAAiRAAiRAAiRAAiTA/Q59gARIgARIgARIgARIgARIgARIgARIgARGjwAF/aPHlj2TAAmQAAmQAAmQAAmQAAmQAAmQAAkUEAEKXArI2FwqCZAACZAACZAACZAACRQYAe53CszgXC4JkAAJkAAJkAAJkAAJkAAJkAAJkMCYEqCgf0xxczASIAESIAESIAESIAESIAESIAESIIF8JUCBS75alusiARIgARIgARIgARIgARLgfoc+QAIkQAIkQAIkQAIkQAIkQAIkQAIkQAKjR4CC/tFjy55JgARIgARIgARIgARIgARIgARIgAQKiAAFLgVkbC6VBEiABEiABEiABEiABAqMAPc7BWZwLpcESIAESIAESIAESIAESIAESIAESGBMCVDQP6a4ORgJkAAJkAAJkAAJkAAJkAAJkAAJkEC+EqDAJV8ty3WRAAmQAAmQAAmQAAmQAAlwv0MfIAESIAESIAESIAESIAESIAESIAESIIHRI0BB/+ixZc8kQAIkQAIkQAIkQAIkQAIkQAIkQAIFRIAClwIyNpdKAiRAAiRAAiRAAiRAAgVGgPudAjM4l0sCJEACJEACJEACJEACJEACJEACJDCmBCjoH1PcHIwESIAESIAESIAESIAESIAESIAESCBfCVDgkq+W5bpIgARIgARIgARIgARIgAS436EPkAAJkAAJkAAJkAAJkAAJkAAJkAAJkMDoEaCgf/TYsmcSIAESIAESIAESIAESIAESIAESIIECIkCBSwEZm0slARIgARIgARIgARIggQIjwP1OgRmcyyUBEiABEiABEiABEiABEiABEiABEhhTAhT0jyluDkYCJEACJEACJEACJEACJEACJEACJJCvBChwyVfLcl0kQAIkMHIEqqqqzgbwusQf27ZPEZHTYr87AUAJAG/sp9j8KSJeVTW/i/479jM5YWZHAPTEfsIi0qOqA/9O+KwbwEuquh/AfsuyXgDwt/iPx+PZv3HjxmdHbsXsiQRIgARIIF8IcL+TL5bkOkiABEiABEiABIZKoL6i5n4FVsbbq8hta3Y1f22o/bEdcHX5kjN6EG6HyJtiPA7atj032LFpb6HySWGi+gcvissfal+3r1CZcN0kQAIkUCgEKOgvFEtznSSQhkCgvPwCjURuMh+Lx3NvsL39ScIiARIgARIgARIgARIgARIgARLInQAFLrkzYwsSIAESyBcCgUBg8quvvnquqr4BwBtE5B9U9VwAZwGIi/WnTaD1vhIT+f8VwHMi8rSq/sn8aVnWH4877rg/BoNBE0TAQgIkQAIkUCAEuN8pEENzmSRAAiRAAiRAAmkJUNA/8s5BQX8qUwr6o0xkWUVtuUCXq+IlS6zvNrRteGbkPZA9kgAJkMD4IkBB//iyB2dDAmNKYGlp6YWiuh3AmbGBn1OReWs7O381phPhYCRAAiRAAiRAAiRAAiRAAiSQBwQocMkDI3IJJEACJJCBwLx5884VkbdYlmWE+m+Ii/cBmH+brPuFVkyW/z+aH1V92vxpBP8Afrt161bzexYSIAESIIE8IsD9Th4Zk0shARIgARIgARIYEgEK+oeELWMjCvpT8VDQD6yYVTvXVt0AoP90SsHPinuK5j0YWm+eRbGQAAmQQN4SoKA/b03LhZFAdgJLy8pqxLabB9VUfX9TV9e92VuzBgmQAAmQAAmQAAmQAAmQAAmQQCIBClzoDyRAAiSQHwTmzJnzeq/XeyGAC1U1+ieACwAcnx8rHJNVvArgSRH5lW3bJnnIr1T1V9u3b2c2tTHBz0FIgARIYOQJcL8z8kzZIwmQAAmQAAmQwMQiQEH/yNuLgv5UphT0A8tm1X5cVL+aQCeslrVoTeuGnSPvheyRBEiABMYPAQr6x48tOBMSGHMCdWVllbDtzQMRjUBYbXvR2t27+QVozK3BAUmABEiABEiABEiABEiABCY6AQpcJroFOX8SIIFCI1BVVXV2XLAf/1NEjHB/aqGxGMP1vmKE/kbgb36M4N/j8fxq48aNz47hHDgUCZAACZDAEAhwvzMEaGxCAiRAAiRAAiSQVwQo6B95c1LQn8qUgn6gvqLmBgVMMlqPIaTQfQKd3di26dcj74XskQRIgATGDwEK+sePLTgTEhhzAjfOmOF9sbj4CxD5cHRw1W+fFA5/ftXevT1jPhkOSAIkQAIkQAIkQAIkQAIkQAITnAAFLhPcgJw+CZBAXhMIBAKew4cPv9O27XIA5qcMwOvyetETa3HmyPQOEWm3bbvN5/P99Pbbb7cn1hI4WxIgARLIbwLc7+S3fbk6EiABEiABEiCB7AQo6M/OKNcaFPSnEqOgHwjMCUz39By9WxX1CrwqIp9q3NX83ai2n4UESIAE8pgABf15bFwujQRIgARIgARIgARIgARIgARIgARIYOwIUOAydqw5EgmQAAm4ITB//vxLRaRURCpU1Qj4J7tpN8p1XhaR/ar6N1Xdb/4uIs+r6gsAov9W1bD5sSyrx7btsMfj6ent7e0pLi4Oh8PhHq/X29PT0xPevn374fhc582bd7zX6y3u6enxFhcXe8PhcHFRUZG3t7e32OPxeG3b9opIsflR1VMBnCoip6jqaebfIhL9XSzIYfooM3DT/WERCalqmxH6b926tdVNI9YhARIgARIYPQLc74weW/ZMAiRAAiRAAiQwMQhQ0D/ydqKgP5UpBf0j72fskQRIgAQmCgEK+ieKpThPEiABEiABEiABEiABEiABEiABEiCBcU2AApdxbR5OjgRIoAAILFy48B22bc8FsADAZWO85BcBPKuqfxGRZwH8RVWfFZFnjEjf4/Hs37hxo/n9hChVVVVn27ZthP6vU9VzROQsAGfHfuJ/P3GMF7NTRLap6vatW7f+fIzH5nAkQAIkUPAEuN8peBcgABIgARIgARIoeAIU9I+8C1DQn8qUgv6R9zP2SAIkQAIThQAF/RPFUpwnCZAACZAACZAACZAACZAACZAACZDAuCZAgcu4Ng8nRwIkkIcE5s+ff5JlWVWqeimAxQBOGeVl/gTAz1T115ZlGfF+VMC/bdu234/yuOO2+7lz557v8XiiAn8j+lfVf1TVd4jIO0Z50n8D0AzgMVXdtm3bNhNQwUICJEACJDCKBLjfGUW47JoESIAESIAESGBCEKCgf+TNREF/KlMK+kfez9gjCZAACUwUAhT0TxRLcZ4kQAIkQAIkQAIkQAIkQAIkQAIkQALjmgAFLuPaPJwcCZBAHhCorKwsmjx5cqmqzgcwr0/Q/c8ARvwZt6o+LyI/M+J982ckEvnZ9OnTfx0MBiN5gHFMlhAIBDwvv/zyWz0ez9tV9e1G4G/+BHDqKEzABrAXwDbzM3Xq1C7aahQos0sSIIGCJ8D9TsG7AAGQAAmQAAmQQMEToKB/5F2Agv5UphT0j7yfsUcSIAESmCgERvxlx0RZOOdZGASWlpXViG2bTE3xcltTKPQ184+rZs6c1m1ZKyByE4B/BDAZgHkp99e+I7nb1LLuXNvR8QQAzZVWoLJyih0OXy7AtbEXiyfH+jgC4Deq2uL1eu9raGt7JlPfSy+5ZI5Y1iYAxdF6qnuKPZ6q1R0dB93Mqc7v/3jfur4ar6uqd6/t6ro1vqYl5eVnSCTSLsCbot0Df1CPp3xde/s+N/1fcfHFJ1tFRVcJsBzAWwDE13kIwC8UaLR7ex9e/8QTB9z0l1ynvqLinJ7e3psEWArgPABFxkYKGG6tatv3ec45Z/dIvqBLZgLgcSkuXhxsbX3V+Ey4qCigqu8B8DYAU2Nzft7Us237HrfzSbGNZdWu7ehoiY1xk6reCODcmN3bI5FIXSaOUVY9Pe8VkZoEfzbNDfv/VeCHVnHxo2YdQ7GFaRPw+c5T4GYVMb59DgAPgCMK/BHAOvV47on7Tp3Pdz9EVmbyK3OdaDi8oe96uyy5XqC09C2qelvf3GtjfmXG+ebaUOgzaeYvy8vKzo/Y9nsUqBXgDbFrOs7gt7n4Y6CsbIba9g4A8aPjR8IPZGlZ2cVi2x/q85cKAKcnM/QWFd2b7b5gFpTIN8ou5j9GxBAoK/tnjUTeqyILEu1k7j0CPNTb2/uAky9Ffc/jea+qXgmRNw/yb9X/VY/nOycfObJ11d69PUPwIQmUl79Ve3v/JWlevQB+r8A2y+NZFWxv/3W2e26Ga/RwjO+nAJjMjOb6PCTAzcFQ6MF0fmPmZUciNwpgxCDx+8yIXjtD4MUmJEACJEACJEACE5QABS4T1HCcNgmQwLgmMGfOnNcXFRVVo3/fFt/vjdSczb70t0a0b9t2VLxvWdbPNm/ebJ4PsowCgYULF55u23aiwN+I/M1zRfOcaaTKKyZzvxH39/b2btm5c+efR6pj9kMCJEAChUyA+51Ctj7XTgIkQAIkQALOBAKVgSmWdldB9fqYNua0WM3evt/9CZa0qy336eklrnQdy2ZV14jKgMZHRW5bs6s5pvGpmtZbUrQCQIrGRxRtUOvOho4NOWt8bpxxo/elKc8tEJUPAChL0oH8r6jcEzm9ZKvRpYyVoD9hTtcA8CdoC6Lv1wHdZqt5v74h6/t1J8sl9W+0C8fsNgL9mzGvmH3FycW9PSsBuRaKC2N6n6hfiFg7IhF8O9jZ/NvhCvoT7afAxTJIt6S/EEFjd5H34fWPrR+SbsnttW+uBYl0Xw7RqE4sYR452yyToN8kUJC/hS+FHfkXQErj4yhwQKC/FeCeSM/k9cGuoNGn5VJkednC89XyvEf6dToDmpuBvnNgGeVhH90gMT0QVP/gRXH5Q+3r9gVKa99iWXqbSlTbY3RmZq7fbGxrGdADBcoWzbAsa0Czo8Djak1aHGwNpmiels2q/bioHtPGidau2bWxxSzesAyj9zrpt0tcD5Lih7mAyrXfpPkdtG17brBjk0lMwUICJEACKQQo6KdT5DUBJ0G/nHXWN+y//GWZiNwJ4HUZABhx/w+luPhWtyLogM83GZZ1i6p+NuFLfrohIgI86ikq+kg6Ae+VZWUnhiORLRCZGe1E9bBY1oJgZ2dHNsMli6UBhEV1cbCra2u87VAF/bG+vwzgg7Ev3Zmmc0hE/g22fXewq8vVF8bAu999OrzeuxW4PNvLPAV2F1nWysaOjt9lY+Lm8xSxsMjPvb2988KWtUilV/y5AAAgAElEQVREvu3Cru1Ftn1tw+7dRuSetqQI+kU+CttuFZGmPr9746CGZg5e7+xHWltfSO7QCPkjvb3fcsMqKm7O0RZmvBzsbTYiXyi2rHvCtt0IYG7UbdMEijj46AuqarLr+UXkPxIE+fFl39UUChkx/KASKC+/wI5Evi/AJS5sbHzwDlH9RiZ/dBT0d3cvsYuLl7r0gx3S03Nt8Ec/igoA6i+55A29lvXDvpfJ5VnmGGV4Unf3VzMJ550E/V7L+mlvb+/349wzjHMIqrc0dXUZkbuaDZ8++6y5ls01HQ9ScWyuwC+LbHtZ4+7d5sGAq7K8rOzNvbb9gAv7RO+J6Om5Jc7NaQCH+9bvvEVFc3ojkVuh+pGUe4bq+5u6uu5N7iuHeZmmJkjp03LWWf81kgFErgCyEgmQAAmQAAmQwIQiQIHLhDIXJ0sCJDCOCSxYsMC8NLzabKmB6EvfkSqvikiXbdvtADq6u7u7Wltbj45U5+xnaAQCgcDkV1991aeq5rmJ+THPeI4fWm+OrX7elwCjwbbthu3btz89gv2yKxIgARIoKALc7xSUublYEiABEiABEshIIOALTLaKjtwCETfaGNPXTyyV6x5pbzb7s7TFSdCvp5Z8Q/YfXSaK7BofxQ9tz6RbnUS/ToMGymtmWYLvxpImZpraj2FHrhLL8ykFookNTUkMOBghl5H6iuplCvnPLHomM5zRND0qsD7S0LYhYzLR+NyiYnB3LONNdttq3RBs3/Ck2/UZgf0rx+/7kAKfy6I/iCjku0Ww74wojC4qmogUgFvBcy6sTCLAL047fMadq/auGkoCw7TLz2G9sT6kXSzr2obWR9NqitIJ+rsROdES22hCsmljfgnYyxrbNrnSdQTKF1/gsl+zhiMKvUN7Jn8jU9BAiqAfeEEg82zYfkGqHkiBu9a0tQzogYYr6Nfw5J0u71G9Cv3CCYfP/Kob38jB3hHE7keWHv0WFO/N0b/dXnKsRwIkkGcEKOjPM4NyOYMJOAj6PwuR6Y6izzTwFFh1cnf3LdmyUhsRunq9RrAbFTHnUJ4T4JpgKPS4U5s6v//2vn3A5xM+u6MpFPp0tv6v8Psv8vRnouo/xtpBFD4UQf+SmTPPtiyraSDIINtE4p+rrpFw+Mbg3r0vZ2qy1Od7p6OoPfM4B2MMzWkGwyoO2b+fVdWtInJdtuCChIGfU5HFazs7f5xuMg6nJ3xfREyWucFi/v4OBrLDJ/YX8PsvU8CIss/McdGDxOaZ2gZmzJiuJSXBHP26AcDrY5HiuQj6zckTZj3pAkUGTtiIzVnqfL46iJgNS0Yhesoas/ijg6A/BMC88DVCAlcZ4xT4kQ1UWyKvF1VzEoFbO0VE5JPBzs6vp8tWnyzoN0EKAIyPuh2jV4EPntzdff+BkpI7BTAnQrhaF1SftEUWrguF/pTN7wJ+/6KYj8ZPOsjWxHz+lKrWre3q+olT5ZRrVPVpE42d7hpNOL1goLvY6ScPD9wf3cyq3xiu/j9w2R2rkQAJkAAJkAAJ5CEBClzy0KhcEgmQwJgRmDt37plFRUVXqqrZe88YoYH3G+G+iLSLSMfxxx//EwZqjxDZUezGCAwOHTr0z0bcb0T+ImIyJJ4yQkOabI0NkUikcceOHc+NUJ/shgRIgAQKggD3OwVhZi6SBEiABEiABLISCPjmnyRFxQ+LYEHWyoMrHBSVaxram9PqOlIE/TDJNGW6AKmJ3dIPvmr64TNuySbOXV5RuwTQ+91qDfrer+8XwJwIZ7J8R8tICvqjmeaP33dHjms103hKIHUNbc2O79fjc42ephA5ehcEJlO5O21Af+NDgN7S2LYxmjAwk83NGl4+bt+dkBz0B8BvYicExDUFWQX9Q2UlwJpI8aQbgzuDGXVLbv06xvS/IDAnKbguxpdUtSbYvtE8o0gpToJ+iJiTKr4CwK324klPUWTh6sc3Z9J1yPJZtXVQzVlzk42lg6D/oNGOSBo9UPK1NBxBvxgfV1QrsMylUSJQ/WRj+8a0Gh3TT9S/j993t/mry37NBbMD0CMCMacemJLVv932zXokQAL5SYCC/vy0K1cVI+Ag6H8+9vLHfDk1R+jsFctaC9WnIXKuqpoNhzlOqigBYhgiK5o6O9elA5tB9Pxs35f5hwSICru1X1xvjhp7Z9IX5P1ivqx1daV8WQv4/T4FTFb9adHxVfcUezxVqzs6jPg5bVnq890sIuaLRLykBALkKujPsM7fQOSHovp/0SmKnK+qNwgQj6Dtn3oWMWzA57tYRcyxR/1BCP3FZFTfAJGNotqtIiVQNcesL07K4G5E9PPWdnb+ajgXgIOgP7E7E+H8E1XdbIn8wthTgLnaf+T75MSKJpO5RiJV6/bs+YvTfJIF/VnmnCLoT8MqOj8AP+j7EmxeWBvm74pltDsraYwd0t0dyBRgceOMGd4DJSV3x8Teic2PCLDNfPE049iqbxPDQMS8bE+8duJ2/4N6POXr2tv3JXbikKE/m+kGCfoDpaW1qmqCBxLZvwTVBgG2WyI/j/T74MUA3g8gmcGXmkIhExWesul0EPSnXX+Ge4dp8xBU/xkiF8Q6eAnARhFpBfCqrWqOfDP+849J94RXBFgQDIW6HP3H57sfIgOR/0l1ftN3lJzx0Se03x7lsWsmef3muPltAN4TGzvFvyEyB6pzkh9iqMjqA17vytbWVnOigGNZ6vcv7bsHmE19qn0sqxWqERNgpapmE3VZou8o8DMbmLc+FIr6cWLJco2mzCVZ0B/w+c5TERPsZIJO4mXQfQYiHrXtSogYEckJCfWyBltkc2J+TgIkQAIkQAIkkN8EKHDJb/tydSRAAiNPoKam5pRwOFwv/fsvc4T8cJ9Xh42Avy9TmXmWtm3r1q0ZM/+N/IrY42gRmD9//tsty1qgquY5ihH4e4c5lqpqu2VZDUVFRcGWlpaUkzGH2T+bkwAJkEDeEeB+J+9MygWRAAmQAAmQQM4EogJmu7sJiO7N4qVfpyD4gW3rjy2P/h22vB2QKwHMS9IQ/Nm2ZHawtfn3ToMnC/oBDNb4QPdCsVYAk/TtXBVZIE4aH8iKxrbm9Bqf8uqLRaRFBmtTzJR+A5XNIvYTgEyBoNJWVMvgd8YDUx9BQb8sL6/+GET+PVE3oMBLFqQBsFuh6H+/DqwAUJmkL8go3k4nRE7Tf8r7+2hWdsU1a9pb1mZwGsc1GG2WAm1iEmlmtlu864yC5wyi6t+oyg8t2FHdkg3rfBE1wQtGi5FYvt3Y1vLRbMEJLi4Oqa+o/aJCP5NUd9A81JJToY46sbQ2SxH095/GYCc8C/kjoBv6tCZdGf1UcN/zcugD6XQd9RW1tYrBmpsBnxB7u3qKfo7eyJsURtciKZobgXypoa3ZWXNTGZgi9lEzR6MFyVpGUtCv0H0COSM26BGodsKS9WLrfoW8DYKFDrq9bEJ71/4dve+JlCbryGLzyTZOVlasQAIkkN8EhvuCJL/pcHUTnoCDoD++ph+Lx7My2N6ecixUnc/nh8j6QaJykeALXu+Vab7kmCzh34TIhxOAHVHgE9ZZZ93jkPVLAn7/pQp8LzEbezoBeIroWfWwWNaCYGeneTnpWK6rrJz0ajhssqob4bspjuLgHAX9Tus8aLJiBzs7jQh/kCjaiMFfLCm5LXa6QFzknTY4IhosUFz8KETMxqO/qO4pUq1v2L075aip+ksueUOvSEPiSQEKNJ7c3X1NttMUMjl2OrGwsQ8ikavW7tmT8iK4vqLinEhv710KXD6ob9VvN3V1OW4E0gn6jZBZgM9PKS7edn+aI9+v8PtPtYDtArw9YbynbKB+XSj0o+T1BXy+ySpya8wWA+JqBb5zoLj41nRf3utKS5dA9ZG+7O/FCX3uKCoquqGhrS3lyLZAefkFGok80CdYN0EEx8wI5Croj6hIo2XbX8HZZz/plDkvDYMmUb0p2NX1YhoGdwEDx1gZ/3pavN7Zwba2lKPWMwj6HyqJRG5+eM8eE3k/qBihuC3SlGSXeB0T0ftQiW3f6tBWlvp880TEnPAxEMyiqnev7eoydksJOHDI0G/GMVHc167t6tqe3MZktsNzz31UVU0m/5Sgi74I4udi1/LO5LZXzZw5rdvjuScWGBJfz/4IMHt9KPRLp+vJXJ89lrVNgDcnfJ7WPkv8/ndbgAnOSDyhwjHgIoOg32zE7i1SvbNh924TZe6UHcCwvktEbkm4zzwpwOJgV1fKQ6OAz3eSitwLoC5hHRnXnun+ws9IgARIgARIgATynwAFLvlvY66QBEhg+ATmzJkz3ev1LlPV5Q4voIcygNnPbbNte2tJScnjLS0tfx9KJ2wzcQjMmzfveI/Hc1ksOYtJ0OJ04mUuCzIvxh8ziSMikci6nTt3jkimvlwmwLokQAIkMBEIcL8zEazEOZIACZAACZDA6BJYVl79/lhiyXiG94MCua6hrTlFM2JmUl+x2G/DXp8onBfIFxramm93mqmDoD9e7ce2WiuD7RtSND5OYwAIPm8dctT4OGQON2McUsiH9bSSB5L1CQFfYLLHe/RWBT6fkuhR5LY1u5pN5vRhlRWzaufaqhsS+o9A5U67t+Qzwa6gSU43qKyoqLnM7k+ud+bABxnE2w52y9h/oHzxBZbYg7QfJqu8BVmQ7iSA5IzqsXn90lK56pH2ZgedzeJzVOy7oEk6mywZzOsrqpcrotqKuI7liIh+InLq5BR9ltFJePYfuVlVTGb7uFbmFRG7umHXpvbhGG155aKL1LYeS/DtCKCfsU+b/B9OOrH6itoa7T8RIiHDvt7d2LYxRRPiIOiPT/WgQG+JnDa5MdVP559kFXkbo0kbj5VnPLZdubpj01PJa73Gf8WpYW/vdugx3ZGKNGm4+6Zg1zYHzU1gslV81NjrvQl9PW0Ds4NtLamam/SCfvMMptGG9RWcVuyoBzL9DydDf8I18aiodWtD24ZkfZPUV1QvU8gPEq9pVdyxpr3l005+MVb+PRyfZFsSIIH8IEBBf37YkatIQyCNoD9rZvKlfv/VApgvUvFNyO9FtTLY1WUy7g8qKRn0gSMicn2ws3NNpojOK8rK3u6xbXOUWGLWbEcBq0O2/S80hUKOGxwzueWXXPLWiGWZDNTxiMOQdHcvTM7Gnoug30HgbIIWrlkbCmWMwA34fLf1ZdU3UcT9RXWLAEuDXV2DNh0pAnfVJ22RhetCobTHPzlk2s6Y1dzNheIoFnYzl8rKKRoOPwwgfkxSRsF4GkH/faJ6azKb5HnX+f3G9mazGGeaVpCc0Fbq/P4PADCi9rhfvwKR6qbOzpSNSuw0hs2x7HjxbrJeO0YADctq1P6s7v0mz03Q7+r6iWXnNxH10bUosNvu7a1e/8QTB9LZ+YqLLz7ZKiraKMAlA3VErm7q7DR2G3xdl5XNUNvekXRc2Q9O6u6+KVPASIZAgKxtl5aWvl9Uzaka/fYR+bnX6539SGtrSoY4B0H/QbWsqrUdHXvSrb+ysrLolHD4O4OCGvorZ23rGECh+v6mri4jdh9U0oyT1XfqSkvNSQIbE04jcQy4SCPo3w/VK5q6ukKZrvMVlZWn9PT0PAbVf+p3Tj1sW1bNus7O/8nJb4BBp0VkGpOfkQAJkAAJkAAJFBYBClwKy95cLQmQQG4EqqqqZqmqyea1JCl5QG4dAa8C+B9V3RaJRFp27txpTqBjKWAC8+fPPw/A/FgG/0sBHD8MHN0AmgB8d+vWrWkTqgyjfzYlARIggQlLgPudCWs6TpwESIAESIAERoSAgxA+oirXrWlvfijTAMvKa68WiQqZYzoF3eOxtWp1x6aDye2cBP0K7NDiSYHgzmDa4OvUMfB7u0grg49vTNH4LC+vrYeomXNcNzHk7PMjkaE/TYDBqumHz7hl1d5VPenY1pctnqmWvSWuaTCCe7Hs2Y2tmwYl5QtU1JxrAUY/dG6sr0zC84HhrqqsOrvXLnoUwIyEOTROP3zGNcnzMhqB0+ypJgDAnMoQLxlPDTCVAnMC0yV8NCjA3IR2aTOY11csPkdhb+sThL91YC2qn2xs3/j1DPosp0z6q5+3Dq1Ml/zSzQWzvKLmJvPsIKHuuumHz6jPZDO3fuok6Df2VdWaYPvGJ9LNL1BZe55lq7H16+N8BLKkoa25OblNLDv/gOYGwO6wt6h6/WPr02tuZl9xcnFPr9F0HNPcQK9ubNuYqrlxFvQfEej1DW0bM+rpor5RtmiGZVkDmh0FHldr0uJga9A8FxxUls2q/biofjXp19muoRS/SDfGkP3b5xgEwQz9bi4w1iGBAiZAQX8BG78Qlu4g6H9OReat7ez8Vab1L5k582zLstogEv9Ce1Asa26wo2NvUrvUbM9AVuFuvI+UwIE0GcOv8Psv8vR/wY5n73YU6Mf7rfP5boJI4hdHR/FpLoL+Or//TgAmMjRe7nuhuDjt0UzxSg5C4BSWK2bOPC3s8ewU4KJYu7ComozZ5nj0jCVF3A7c0RQKOUZMZuvLfJ4iFnYh+B2wZ2nphaJqsqMfi4JOI3pOFvS7EaSbcRxZiVwb7OxszLY+c2rCgZKSBwUwGfCiRUVWH/B6UzYqgdLSMrXtrRCJvwBNdw2kDLu0rGym2IM2jrlk6HcMakkepK609FNQ/fLA70U+3dTZabLPZ/MX0+ZTCZXuagqFPpTcyEGY7yore1TM3tOzGqqBhD5dtV1aVvZG2HarAOfE2r5gNq7BUOinKev3+e6HyMoBO2bI5p/Y1sGuyHQSQGLbOr8/md19TaHQ+5Ln5nC/crV+w+7knp4HRPXYJt8h4MJB0B9R4Lq1oVDGB0VmnsnBTumCTRx4D76nqj7Q1NV1XTZ/4+ckQAIkQAIkQAKFR4ACl8KzOVdMAiSQmUAsG//1qmpeciYfcZ4LPvPSvllEglOmTNkWDAbDuTRm3cIhUFVVVaKq882731jijWnDWP2vVPW7JSUlDzQ3Nx8aRj9sSgIkQAJ5QYD7nbwwIxdBAiRAAiRAAkMmEBN4tyUIw58usnorHm7d8pdMnV5ZtuiNEctqRew9uEL3CXR2Y9umXye3cxD0P2dFMO+RzpaMGh+HuTmKZq+rrJx0RKcGoageGDtDZvvE+d0440bvy8fvM6fOm0QF0TISgv5llYvnSH8y0HjG+V8LrPkOWcWTccnyippvAvhwpvksq6i+WSAmsWBs0mi1SyZdnilAIl61ftaiclXrWFI+4BVbdEFw18auxMksr1j0VoU8JpB40tEwICsa25qNYDxjubKi+vwIxCTgiydDTSt4TlkLsMXumbTU6RSDxEEdghrSZq7PNt/458sqau6UBA2VG19YUVlzim1HtV/9CQjTnEbgIOiPqOota9o3JurAnKYq9bNqfqiKq7P5aP2smk+pYkBzI4JPN+xqyaq5WVZe82WRY5obBe5a09aSqrlxEPQL5EsNbc2fy5QcNz7vYQn6BT8r7ima92Bo/f5M9lw+q+bdqtguwAn9F7T+wYvi8ofa1+1LbJd8D+vTHLn27/rKy9+gdu82QN6cyeZu/Y71SIAE8p8ABf35b+OCXqGDoP+hplDo2mxfDgL92dbNcVaXxQBGIFLT1NlpolsHSqCi4lw12Z6PCf9zyhDvkAXdHC10dVMoZDYBA8VsKl4Nh4PAwKYi7TgOguK0Ylq3gv4ry8pODEciWyAyM/Yl5rBY1oJgZ6erLFUpQuAkkW5ytnUAj0tx8eJga2tKZGWyQzsIr3dMnjLlige3bz88FOd3EAu7FrKbnOpLfb67ROSWgbFFgi94vSlHuaVk6HcvSK8HkBgtnjG4I4WX3+9TwARK9L/MTBNE4mAzx3U4MXbrVw7X2Us2MG9dKPSjodjOTZu60tIlUD12qkQaYXayX7kVfps5OAQbuGJXW1o6tVjVHEU4K/5FPk0gERwy9LvKGJ8SrKTq+lp2y87h9IkfNIVCN2S775o1O9wLUoIGHIJunrZtu2Ldnj0ZHxSZ/h2CtVwFGwR8vrMg4ov7mFrWCy8UFXUMJ2Lfjb+yDgmQAAmQAAmQwMQjQIHLxLMZZ0wCJDA6BBYsWGD2UEbEvyz5OPocRjSZ+jaoatMLL7ywfe/evWmz0uXQJ6sWEIFAIFD8yiuvzBWRgKouFpH+F7S5l7+raoOImKz9o/bcKvdpsQUJkAAJjC0B7nfGljdHIwESIAESIIF8IVBbWjt1kkdbJOE9uG3bc4Mdm5ITaiJZ0C+Chxp2tbjQ+ASmiH10gwzS+KCmcVfLII2PgzDXUaCejn19Rc39ChxLvCdy25pdzV8bjq1SBNKKO9a0t7hKYhmorC6zbDH6j3iixuDz1qEBfYrJgG+Fj2wGxB+bYwQqVze2Nw/SJKWbv1NmcoF8oaGt+fbENssrqq8CJCEBn4bs4skL3QQNOIjXHQX9TidEpMs+77AeWV5e830Irh/gIKn+kYsdkwXxgN7d2LbRJEnVTDxPx5QyRHBKvE7Ei67kkyQcmLgKnjF9pmSrF9zXuKslJVFjLmsdbOvaJcAxzY0ADzS0taQkQ0y2lwIviWBe464WV89VhiPodxuc4MD5BduKzA22bh6UdNPBv9OeMpLM1cFvmaF/qM7HdiRQIAQo6C8QQxfqMlME/S6zKjsIjaGWVbu2o8OIbQdKXWlpFfoFuP1HcanuKfZ4qlZ3dKQcDZbOBm6zXtf5/clC7i80hUKDviSbMVKyfKtuEWBpsKvrSPIcXAuv/f53mGPMgNiXSpGfe73e2Y+0tr7gxrccAisGiY9Tsv+7FLebsVdUVp7SY4IqVKMRrLkIr53mPkxBvxFzD/aJNKwcRM+uBNl1fv/3ALw3Ye45nUiQEpwBpASrOASQAA6Z0tPZ3rVfpQbO5BI84cb1Uuq4vScMS9Dv93+8T6xw7Divod930vIYsqC/vPwMiUTaBXhTDI5r5m7YpfGdpU2dnVkj7818kjPoOwX3uPUvJwdxurcDaBLVm4JdXS8OyanYiARIgARIgARIgAQSCFDgQncgARIoZAKVlZVTJk+efI2qvj8h01iuSA6oqkmyEezu7t7JQOpc8bF+OgIzZszwnnrqqXNMPgFVvRzAiUOk9RMA3/V6vQ+1tLT8fYh9sBkJkAAJTEgC3O9MSLNx0iRAAiRAAiTwmhPIRdCaIuhPIxZOXpTDGFDR2jW7Ng7S+KRmw1fXwlwz5kgL+q+ZN+/47qMl6wWYG1tTWC1r0ZrWDTvdGC5ZkKzA42pNWhxsDUaTZwYqF77Dsj3HtD5Azpnpk8XMRjtUMql7UJLNlGz1OQQluBX0O5wC4Frkblgsr6gxiScGMty7yaifyQb1FbW1CjU6iH69GHBQINc1tDUbn0sr6h+KXdNljnfqK1nQn05w72Yezv1X14hKc/wzt4L+dKcRpJvHcAT9bm3r1veG49+53P+GahO2IwESyC8CFPTnlz25miQCbgSoTtBcC/qThbtASjbpbEZJEYCnyU7vcBqAY2b2utLSq6B6LPJV9f1NXV33Os3DrTDWQZC/cUpxceD+1taj2daX7XNHATDwVQF+nK2t+dwGJgnwib4XvRcOfEm2rLnBjo6UaG43/Q1X0J8sSFbgGVhW5dqOjqcSxx+KoN/tyRHZ1ukQFDAomMBB9J9T5ny3fuWwHtfi8mxrTPe523sCBf2pBN2wSw6wgephiHxRgEH+n84+NnCiAF8CcKqp4xSg49a/0m78SktrTVa9pAyRL0H1fo/qKvucc34XDAbNaSksJEACJEACJEACJJAzAQpcckbGBiRAAnlAoKqq6mxV/SiAGxMywuWysoMmC79lWU1btmzZnktD1iWBoRKoqqqaZ9t2ndE3DDFz/yEA90Uika/v2LHjuaHOg+1IgARIYCIR4H5nIlmLcyUBEiABEiCB8UMgF0HraAv6k0Xdbk8AiNMcaUF/qiBf9wl0dmPbpl+PhAWTeTqJ8bONkxIUoPoHL4rLH2pft8+0NZqfIzo1CEX1sb5kaWNbs6ukf65F1ZWL54htbwJQHB1H8Cu15SsWbFe6JVvkXQLcFp/jcIXuxq8tu7sJ0PkJDI3O4EcQ+abtLdnu5oQCJ/4pTJKYZ7IZBf3ASAr6Y6dUrDbPj4bi37nc/7Jdi/ycBEigMAhQ0F8Ydi7YVboRoDrByUHQn5wt3VWW9cQxcxAOS53f/31g4AioVwRYEAyFuuL9mS8SJ/f0PCCqV5rfpROTx+u7FcbW+Xw3QWQgUhUuM467cbza0tKpxf2nHMxyU99FnWGJwocr6HfbfiiC/hUzZ54W9njaBHhzjMOQ1poydpI9Hdawz2Pbsxt373a1aXTrVyMp6L9xxgzviyUll0JkCVTL+iKrTwdwclZ/SePLOVyXKUNk45tuTrnwGK8Z+pfMnHm2ZVltEDk3K3sXFUZF0B8IePCXv/w/FTGBA/Fo+cTZmNNMfgNgi8e2H6LA34WhWIUESIAESIAESGCAAAUudAYSIIFCIlBVVfVOVTWn1BlRdFGOazcvOLcZQfTUqVObGVidIz1WHzEC5nnqpEmTTPD/e0XEvIS3cuy8V0TWiMhXNm/e/Isc27I6CZAACUwoAtzvTChzcbIkQAIkQAIkMCYE6isWn6MSCajKAgHeAuBMF88IDtq2PTfYsSklSeNoC/pTxM6CTzfsarnDLayRFvSnZJ3PQbjtZs715TUfUcE343WHImLPJrhPFiwr8JII5jXuavmRmzlm6z/ex/KK2iWArnXTp5s6Q2GR3G+gsvY8y46eNHlBmjGfB2D0E8FcBP6vhaD/xhk3el8+ft+lAJZAUKaK08WF5ibfM/Q7CPJzOkWDgn43VyPrkAAJJBKgoJ/+kNcERl3Q7/PdD5GVCRBHU9CPgM+3QEXMl8H+iFNg0HjJWfxVZPUBr3dluuPJ3QqvhypQduNcDuJxN80y1RmSyD3eoVtBfroJOAQoOM5nKIL+4c4tPuds9nTrF+kYuG2fi4A93VimDyYJ70gAACAASURBVDsc/pAAHwNwQs7OQ0G/6+vFzf00ORAiZ3skNRgNQX9sCAn4/ZcqcA+Af8wyz5cAfN/2eL6xrr09mmWAhQRIgARIgARIgATSEaDAhb5BAiRQAASkqqqqWlX/dYjJGf4kIv8tIqs2b9781wLgxSVOIALV1dVn9fb2GmH/e1T19UOY+v8A+PrWrVs3D6Etm5AACZDAuCfA/c64NxEnSAIkQAIkQAJjRqC+svZdauu3AVySJolaprmMG0G/20ze8cWMtKA/ULZohmVZOwCcGB1jhAX9I5GtPZvgfriC5Wz9x9knr2W4zj4Sgn4zh6tmVk3rLS76EgQfyBLMEs3eLypfipxesjVTcouxFPT3nzRw9EMKfEyGoLkpQEF/2vuXk08O9/oYrp+zPQmQwMQjQEH/xLMZZ5wDATcCVOf/UCunaDhshPOXxT9Xy6pd29FhMskPlKFmyU7sI5dM4LEM7TsFuCjWx+NSXLw42Nr6qvl3oLTUZJMyx1aZrNPmy+DVTaFQQzpkboXX2QTgOZgkpSoF/QNIsgaDUNA/2H0CPt95tkiTAG9P44NHoPpXiGjC58cDOG3g3xT0F6qgP+oCgUDAE3nmmUssy7oZiB4BODXD/ewQVL94Ujh856q9e3uGc99jWxIgARIgARIggfwlQIFL/tqWKyOBQidQVVVVoqrXAfgI+jPu5VLCAJpNNv6tW7du7z9UkoUExi+B22+/3erq6ppnWdZ7VbUWgDeX2arqr0XkG1OnTn0wGAwa/2chARIggbwgwP1OXpiRiyABEiABEiCBYREw71etvx75KERMVvt0p/WZrOSHEwYy2rTTAUyO/Y6C/hgICvqBiS7oj/v5FbOvOLm4t2clIO+BRpMKGt1WurIbdmRlY8fm3zlVGCtBf/SEAdUmaAbNDWAScqTV3FDQn/mWSkH/sP7LYWMSKEgCFPQXpNkLZ9GjLuj3+78H4L0JRLOKspPp5yLoN23r/P47Adwa3+iIZc0NdnSYo8ikzu//PoDrY5/9XlQrg11dz6azuGtBv893E0S+O9BPGhH0UDwrFqTQJsCbHdY0lC6H1Wa4onm37YeSoX+kWGUL0HBYwz6Pbc9u3L37127guvWr4WTov8LvP9UCtieJ+Q8B+IGKrDr56NHfOYmu3d4Tcr0uE7lk45uOYS48hhpM5NY/nebohl3A73+HAiaDwCmmD6cM+258KFMdt/6V6zjRh0/PPvuGXpEyARZB1QR0nZzcjwKrTu7uvoWi/lwJsz4JkAAJkAAJFAYBClwKw85cJQkUEoHZs2ef7PV6/wXABwG8Lse1/0ZEvm/b9n9v27btxRzbsjoJjAsCNTU1p/T09JjnreYZcPz5pau5qerzInK3x+O5Z9OmTQddNWIlEiABEhjHBLjfGcfG4dRIgARIgARIYIwILCuvfr/Z5ySJlX8Mka9Zov/zSGvLC8lTyUXQumxWdY2omKQA0eI2i7rDGFDR2jW7Ng5K2pmSsV7w6YZdLSY4wVUZ6Qz9yysWvVUhjwnkjOgERjhDf315zUdU8M1ceSbCyCa4T2avwEsimNe4q+VHbqBm6z/ex0isxc18RqKOYeLBkXfZEZkrltEe4MLkABgF9qtqTbB94xPJY46FoP8a/xWnhr2925PE/IcU+IEnglVTj57xu1V7V6UkOnR7jeZy3TsxTw52UeBxtSYtDrYGowlvE0vyde325A03vuewjrBa1qI1rRt2uvGV4XJwMwbrkAAJ5BcBCvrzy55cTRIBNwJUxy8GlS4z9Pv9H++LIv5qQh/3NYVC78vFEHWlpVVQNZuIeHTmoKz7yX0FSkvL1La3QsRkGjclGkQQ8PnOUpFWAOf1f8/Xu9d2dRnhf9qsZ26FsSkcgY1TiosD97e2Hs1lrS5Zh9W2F63dvdvVl5/hjp/cfjiCZ9PX0rKyN8K2WwU4J9q36tO2bVes27PnL4ljDUXQ7yD4jkCkpqmzc0suHOqyBKJcWVZ2YjgS2QKRmbF+X7KBeetCIVcbLrd+lYuAPXl9dX7/7X10Pz/we9UnBVgc7Or6fSYWbu8JFPSnUnTDbrjBIG782K1/uekrU5149n6xrK9L/1GR8RJR4Lq1odBDwx2D7UmABEiABEiABPKPAAUu+WdTrogECpXA/PnzTxKRTwAwYv5JOXJ4yLbt723fvr0tx3asTgLjmkBVVdUsVTXC/qtznOiRvuQHd6vqVxjckiM5VicBEhhXBLjfGVfm4GRIgARIgARIYMwJBCpqzrWAxwCcGxs8Auhn7NMm/0cwGIykm1Augla3YuHksdwK+pdX1NzUd1rAQDJLtwED8fFGWtCfLChW6D6Bzm5s2+Qq2WI2J0jmaZLzlUzqvuLB7dsTT1DI2E2gcuE7LNszkNQvOejgusrKSUd0ahCK6nhHTsEU6QZxI6o2bZPXAsHGyXJoRHRL2TgO9/P+7P29N0PxMQBTE/rbHfYWVa9/bP2BxDHGQtBfX1F7u0KPaW6AJ21LFgdbmzNqbtxeo7lc9058x4ugv7Kysug0e+pqAIFj85SljW3N69z4xXA5uBmDdUiABPKLAAX9+WVPriaJgBsBquMXA7eC/hzF+E5j1ZWWfgqqX074LGNQQGDGjOlaUrIZgD/WJhoAgO7uMhXZAKAYQFhUjbh5ayancCuMTc66DZGfe73e2Y+0tqZEVw/BCc3JAj9MehGW80kHQxjXscmwBf2XXDJHLGtTzA5G0L+n2OOpWt3RMSgL11AE/WbC2cT42TjUlpZOLe4PIJkVq5sSFGC+kJ7S07Maqse+kIpc3dTZ+XC2/s3nrv0q9To7mHDiRNqhUgIOVA/bllWzrrPzf7LNz+09gYL+VJJu2Dn5l4gsCXZ2DmRRyGajbJ+79a9s/bj9/MYZM7wHSkruFuDGhDYjFtTkdh6sRwIkQAIkQAIkMDEIUOAyMezEWZIACaQncPnll5/Q3d39/1TVJImYkgOrVwDcJyLf2rJly6CkBjn0UTBVT+vUUz2CkwCcJIoTbeAkSP/fITgZihOl//PjbGCy9D/vMz9e86cCxQm/S3wRbBiaTGUmg1o49mf07wL0KBBWoMcCjtrAqyLYLzb29QVuHLCB/QLsh+BvFrD/L35Je+rnaBpKVU0WfJNk4l1A9Mj3EwFMi/0YJibByEuxH/Ns8s8Afhr7+V8RGfQSfDTmWlVVdbaqfiSWtd/MzW05JCLf7ru2vr5lyxZzzbCQAAmQwIQiwP3OhDIXJ0sCJEACJEACI05geUX1VYAkJj1bN/3wGfVOWbwTB89F0OpWLJy8OLeC/mWVi+eIbR/Tc0D3eGytWt3h7lS1kRb0XzNv3vHdR0vWCzA3tqacsn9nM3KKGB/4vV2klcHHN7re8y+vqF0C6Nr4WE5BAcsqau4UwDxLihZV3LGmveXT2eZnPncr6F8+q+bdqtguwAmxfnNei5v5jGadQHn1xSLSIsCpmew92oL+K8sWnRixZAswkOTzsIrUrNnVnFVz4/YazeW6d2I+XgT9Zm7Lymu+LIJPDcW/h8thNP2RfZMACYxPAhT0j0+7cFYjRMCNANXxi4FLQX+gouJc7el5DCLxCORXBFgQDIW63CzBQZwPuBBOJ2UnP6gi82DbK0XkluiXY+CXxZHInEf27Hk+0zzcCmOdBNRiWQuCnZ0dbtZZV1q6BHrsC378VIF42zqf7yaIDERBAwhJd/fC4N69L7vpfyTrDFPQL0t9vrvidojN6wdNodANySclDEPQX993CoPZJMdPdMiJVcDv9ylgAj2iLxsVeAaWVbm2o+OpRI7J81OR1Qe83pWtra292Xi79auhZuhPPgVBgT+ox1O+rr3dvIDOWNzeEyjoT8Xoll2d338nEjfrOfhONvuZz936V3Jf5mHIkVdf/V5MFGA+fllUVwa7un6Rbdwlfv+7LWA7Yg8HcvG5bH3zcxIgARIgARIggfwiQIFLftmTqyGBQiJQWVk5ZdKkSf/at1cyIuXpbtcuIn+2bfuu7u7ue1tbW1OOvHbbT77VOzukkzWCN9sWzhMLb4KN81VwngDnAzhrAq33JWhU5P9XKJ6BwDw/+qMleCpi4+l9pfKn4a5FVQ2T+bGfivgzq2H0uwfADwCsFpFDw+gna9Oqqqpptm2/T0Q+hPhpnVlbRU9WfUlEvnH06NFv87pxAYxVSIAExg0B7nfGjSk4ERIgARIgARJ4TQikiFpFbluzq/lr2SaTi6DVrVg4eUy3gn6HUwZesUUXBHdtdKXxGWlBv1nHcMTCV1VWnd1rF5kTEqOaJQUeV2vS4mBrMPqMJjAnMN0KH9kMSDxhaAQqVze2Nzdks5v5PJad/AEAV8brO4n1l5fX1kM0QceiIbt48sLgzmBWzY9bQf+KyppTbDt6QsQ/xeaS01rcrNdtnVhgyL0D9VUebWxvNs/VshWpn1XzQ9VjJ/+pw3U0BoL+N0Ysq3XgWYbqH7woLn+ofV1WzY3bazSX694J2ngS9NdX1NYq1GTkj+m03Pv3cDlkcyh+TgIkkH8EKOjPP5tyRQkE3ApQU7/sV07RcNhku79s4EupZdWu7egwmc0HivnyenJPzwOiOvDl1bwwOqm7+6ZVe/ea7FcZS6C0dLmqmuz0JsOWeZvztHi9s4NtbU9nauggNv6miMyBavyL611NoZB5kZSx5CKMTRbpmqxrLxQXf8CFwDtZ5B5Jzth9hd9/kaf/aLaBKFQRuTbY2dmYbQ2xzyVQXv7WE//+9/9zwz1TnymCftXDboMXAj7feSpi1vH6gTHSBGgMVdDvEEQSdsvKZBp/saTEbCquH/DrNGLrZOE/AFfZ802/gdLSuapqrp/JUbdOI7gfqqDfwf8dgxIc7CwBn+82Ffn3gc9UH2jq6rou5R5QVjZDbdscG2eywKVdg5Mvpdg2zRgu7jtpmdf5fPdDZGVCH65OtRhOwIrb+2nA51uQcFqImeJBtayqtR0d5oV61mL89OBxx50fbG83xwhqcoNc7luJbc1Rf6+Gw0Hg2FF/bgKoTB9LZs4827KstnjwFgX9Wc3ICiRAAiRAAiRQsAQocClY03PhJDBhCdTU1BzX09NjniGZI79N9nO3ZW/fEeHfmDp16ppgMBhx2yjf6p0d0vNswVtVcZEoTGb58yA4D8Dp+bbWdOsR4CkFnoLgaVU8LYqn1cLv9vnkf53aqOpxsWeuRsRfDeANo8TKZPI3zwFM8o0fj9IY0W7NM+KSkpJlfQEE5uX9P+cw1oE+Hl+bNm3afwaDwSM5tGNVEiABEnhNCHC/85pg56AkQAIkQAIkMG4IpIjZXWZhr6+8/A1q924DxOybTTlo2/bcYMcm82xhUHErFk5u51bQ7yRQB/TuxraNJrt8yrvpxHECvsBky3vUZKqviv/eSYydq8FSTw3ArwXW/Ia2Dc9k62tFWe0C24pqM2KaI/ygsb1lUMLJ+ora2xX6+YG+FK12yaTL3Yjt68sWz1TL3hLXTQBwDIBwCJQIW7YsfqSj2SSbzFiWVy66SG3rsYSs9en8Q5ZXVN8F9Cc6jZYc1mKqm6AAC72THm4d3umSwznpoX5WzadU8eVMPjTagv5ksTyAZzy2Xbm6Y9OgRKAOhjM2uA04prkR4IGGtpZUzU1lYIrYRzfIMd1d2uveyUHGk6Dfyb8BWdHY1mxE/hnLitKaC21PNHnkmdnuf9n64uckQAKFQYCC/sKwc8Gu0q0ANfXLvjtBv2nnIHw+0if2vGZtKDRw5JSTAZb4/f9gqW6GyAUJn3+pKRT6XPaNgm+yAmshEt8omOABKxoNmIMAPRdhbLKIui/Lvqt1LvX7lwrwYIK4O+X0ALNpOiUc/k7smOo4jv2iWhPs6noiiwNLoLT0Y6pqRNrrRfWmYFfXi0N1egfBs+lqh3R3BzKdGGBEyAdKSu4W4MZjm4f0ARpDFfSbvpNOaDCBIE/aIgvXhUIZs6Il28JstiBS3dTZ2Z5yDfhSfMwVBye/HmlBv4ONIgpctzYUSjzeL3lJEvD7VyrwX3Ff7N/gUdAvljU32NGR8rAkGaDb+6lDoIZrH024jm5Q4E5L9TPBrq5BL7RzuW8lr8Eh2KJVwuHLs50G4hCksCssUtPc2Tmqmf6Geh9jOxIgARIgARIggdeOAAUurx17jkwCJJAbgUAgMPmVV175oIjcBuB1LlubF9sb+zKof3Pr1q0mi1dhFFU5rQPneopwIWxcIIILFbgQwFsHPWMoDBruV6nohuAXCuytORl/veUsTL/oeLxNgDIAJe47GpGa5tnX1wG0iEhGgcZwR5s/f/6lMWH/QgCu3r+o6vOWZX0FwHe2bNnSPdw5sD0JkAAJjBYB7ndGiyz7JQESIAESIIGJQWDZrNqPi+pXE2a7O+wtql7/2PoD6VYQqFx4uhXxPAJBZUKd10zQb+aQIoI32hfFNWvaWzJpfGR5efXH0J88MJalGxgJQb9TMEKf+HfV9MNn3LJq76q0iUSvvGzhP0R6PZsBxDVHjiJ6BzFyBKqfbGzfaPbJaffIJru/hI8GBZibYLvG6YfPuMZhXqlie+BJT1Fk4erHN6fVsaQZI61/OAjRzdSysjKVEnidIZDrGtqaTULXIT0jCFxWfZbVK+bZmEnqYEpYoNc2tG3MmLTUKSgEkKXJwvDRFvQ7nIoQUZXr1rQ3Z9Tc1JfXrFQZrLkpBEG/eb6TEkwyCv49Mf4n4CxJgARGm4CrB8qjPQn2TwKjRcCtADV5fCdBqjpk6I+1kzqf75sQ+XBCP0bs/gnrrLPuccpStsTvf7cFmCOs3hhvo8AvNRKpWrdnz1/c8Fjq890sInc71A1Jd/fCbAJV0y5HYazTOg+KyHXBzk6nL7pGaF+jqvcnROtGVOSWtZ2d301h7pTdHngu1v9Opy/SV82cOa3b4zEbppvimyYVWW0dPHh98Mknw244JtdJI+g31XYUFRXd0NDWlhIFHZ2HZd1lsn0nbt76gh7SZk0fjqD/Cr//VAvYLsDbE+b/lA3UrwuFfpTCNhDw2M8+e7MA5sVgNGu+KQp850Bx8a3pTllIzrRv2gjwqKeo6FYnDktnzvwneDwPC3BR4hxGWtCf5mSMtL5YX1FxTqS391sKXJ5kHwr6czh5IZf7aV1paTlUjchjWuI9DpHIVWv37Pm507UZs9NdMTv1VxH5t6bOThPkNFByvG8NGsrpFI1MPm0ax/zaPKiIZ4wwv/5CUyh0e8q1NmPGdC0puQPAAqj+TYDbgl1du4ZyL2IbEiABEiABEiCBiUmAApeJaTfOmgQKjIBUVVVdqarmGcHZLteuImIyTn1uy5YtT7psM2GrndGlbxUbl8DCu6CY2Zfl3Yj3J03YBb0GE5/qASpOACpjP2f25wkcD+W3JqFI30mnHaM9mYULF77Ntu0voP95lKv3MCLyZwAf37Jli9tTS0d7GeyfBEiABAYR4H6HDkECJEACJEAChU0gMKvaZ6mYjOvH3gGLNGm4+6Zg17ZBSRcDgYBH9h9dJoo7HRIJvKaC/pio+hEAixMselCgt0ROm9yYrPGJ1i8++v+g+CyAokQvGAlBv+lvxazaubZGM+3H9RwRqNxp95Z8JtiVeqJb7NSDBkDMc4t42WD3TFrhVH9ZefX7Y/qieDBCzv0rsN+CLGhoa/6J05XgkIncVPuxrdbKYPuGlOdJ9RWLz7Fhfz8pYMC0yZTJXeorar+o0M8kzCEiwEOe7t5bH96z5RWHucmKippLbeB7CRqtQ6pStaa9uXOIV7XTPNL6kBkj6kdFRz8BwacTdCtP28DsYFvL04nzGG1Bv/NJFTiYLtDB2Ephfyv2jGMgoMXMuUAE/Rgr/15WUXu9iH4Uql4I7p3+6pn/mSmwZ4j+y2YkQALjmICrB8njeP6cGglkJJCLADWxoxwF/Qj0izjNEc6Jkammy2f7IjIfEiB6rHNfdvBTAVwP4J1JwmK32egHprm0rOyNsO1WAc5JguAoNHUClaswNsM6fwORH4rq/0XXKXI+VK8F8I+DNjPAqpO7u29ZtXevYxSxQwb5ePPk/kuguih2LPfUgTFcZqrP5DQZBP2mmckUvklEtkL15T6xsUdtuxIi9QBOGNSvasbM38MR9Pd/2fddrCImkML4VLyYI+7N5ukHAuyP+dy7AJhAg7OS1j20Uwf6OzkiImZjY46F+rOqmqPEL3Pw62jlkRb0mz6dBOOxsf4oqrtUpFtUSyBSCuDcFCH/MRg7Jk+ZcsWD27cfHnQPKCuboba9Ix6Mkm4NTr7kkAX+gaaurpQjxpLbOtx3DqbLnl/n890PkZUJfaQNHkkcx8G/046RPL8c76eJJ2ckbuhSfBQi0/sCmuqgOisps6Gjj+Z630pZR2np+0XVBEMlzivq06q6PuHaMdfWUgAVgx7MpL/PpAQ9mUCt4khkziN79jyf6b7Dz0iABEiABEiABPKHAAUu+WNLroQE8pHAvHnzZliWdW9flvIZOaxvg2VZn928efMvcmgzYaqetFunldjwi+ISCC4BogL+wc94JsxqXruJmpcMFx0PXBoT8M+YChSN3zcPNoBvAPiMiAwpIUgupKuqqt6pqkbYX+O2naruUdWbt2/fnvVERbd9sh4JkAAJjAQB7ndGgiL7IAESIAESIIGJS+DGGTd6Xz5+34MAliet4ghUOyHylPm9AucKonvsY1qOwQ0iENQ07mrZkkxj2azqGlFpjv8+nVg4uZ1TlnsVrV2za6PRVKSU+orad9rQrTJYb2Hq/RHANkDbzXtsQMtVZYGkeVYwUoL+aAZwpxMAgJcsSANgt/YFFERi79aXxfQZicEFGbPhx2xn3pHfmAhD3ffv5hQDLJ9V/VGofC3pXXwvoHuhsk2gv1DI21RQJsnv4Y9NLJOgH2my+pvWRyC6AYqNYk4N7MtMYcM6Xyy9ChrVLiUEM2Q/oSDblXqN/4pTw97e7dBBiThjPqQbBOjqtxk8CvgAqUvS7aQ9KWG0Bf1mkvWzFpWrWoOSNMbW/EcBdinQLUCJAhk1N32f7yiZ1J2quakMTBH7qOFgtESmZLRryjVdtsg8x0zU7Dyu1qTFwdbgq6n3jcGnh7i9Lh1OKsgYTOJ0jfY9Xxox/3YI7HE8dSObb/JzEiCBiU1g/D5Wn9hcOftxQiBHAerArHMV9JuGAZ/vJLWsh6G6IMflPyfANcFQ6PFc2qXNUm5Zc4MdHa5e9gxFGLtk5syzLctqggyK9M0+ddU1Eg7fmO3kgIDfv0gBswk8MXung2o8pap1a7u6HKOB3faVInhWPRzbeL7NbR8K/K7Iti9v3L371+naDFfQH/U5v9+nQFPfEWJnup1brN4O6em5NvijH/01W7toEEdx8SqImE2hu6K6BSL/FN+MjIag32xoA6WlH1PVQUfaZZngIQG2D8rUr7qn2OOpWt3RcTCxbYCC/hSUQ7ifylKf74Mi8h9JQv3sfqS6x7btOqcTS4Zy30oaUAJ+/0cUMMdBDsqgkH1ieE5FFq/t7IwGaQ3ymcrKKRoOm6wJ8Q2p+dh1wISLsVmFBEiABEiABEhgAhCgwGUCGIlTJIECJDB//vwzYnuzK91mCo8lNPjsli1bhvWcZbzhPqdDz+y1UN13EmNpTMSfeBrbeJvuuJ7PSUX9GfhnnQBcdiJg/j0Spbe3Fy+++OLAz6FDh9Dd3Y1wOIyjR49i8uTJmDZtGqZPn44pU6bghBNOiP7b/D3H8iuTBENEfppjuyFVN8J+27a/LCJVLjvQvsyBP1TVT27btm2fyzasRgIkQAKjSoD7nVHFy85JgARIgARIYEIQuPKyhf8Q6fVsBnCB2wkbYbMKpkGjJ+DFil7d2Lbx4eQ+xkrQb8atL69dpKKutSkmQ70otkFwzcAqRG5bs6vZCNiHXYzo/qXj990hwEcyJCx0GucpgdSly5wfb2AyxHu83d9U6Pty7P8QoLc0tm00rMxeNW0Z4ho6TdpQQPyxjrMKv42o3xM+ukoB9zqW/s4jCnzrhMNnfGoksp5Hr4eIxwQRvD1HB4hAsWr638/4kNM8xkLQny6IJMs6DsUSf5rTCGMBErrHY2vV6o5NgzU3+Sfox1D8W4AnVFCS4CMZTigZHJhgbOE2OCFH/2N1EiCBcUyAgv5xbBxObfgEhiBAjQ46FEF/tJ3PNxmWdYuqmqO20kUbxxdmjn161FNU9JGGtrZnhrLaOr/fZIZ/aOCLkuoWAZYGu7pMJvmsZajC2BifLwP4oAtB7N9U9UPW2WevST6aLN0E6ysqzon09n5rkPA6/Wp6FVhr9fR82I1APRsUxwzmwCJVLYXI51zYdUdRUdEN2Ww6EoJ+s5YcWR0SkX+Dbd/t1kfifm0DXxARs3HM9Hq2t+9L/xds4EEBHhPgTdEvmMAf1OMpX9fePujlYy4Z6dPYzYj6l6nqfzoc05fc5CcaiVxneTyWiRAGcEqswj6Pbc9ODr6goD+V+JDvp+XlF9iRiDkqz2RhyFZM9oZ7paTks8HW1pTIatN4qPetpIGNqP9SBe5JPkkkzQTd3K+lzu//fuwUlv5uVJ8Wr3d2sK1t0BF52SDwcxIgARIgARIggYlLgAKXiWs7zpwE8pFAZWXlpEmTJt0G4OMAjnO5xm2WZX1m8+bNKYHMLtuPq2pn/liPk25cqhbmQTHP5R5wXK1hvEzGMkczTj2Whf/tUwDzu+EWVcWBAwfw3HPPRX/M383vci1erxdvfOMbcd555+HEE13nCTGniJrs+V8REXOq4KiXhQsXvktV71DV5JNe0419WET+/ciRI99obW09OuoT5AAkQAIkkIEA9zt0DxIgARIgARIgAUMgULnwdMv2mGzvCaJeRzZHFHqH9kz+hlV89C4o3huvpcBda9paPpTcaiwF/WbsFeW1/2SLmsCCi7JYdzfsyEr1WG9JPEFgFMS2Ul9RvUwhbjQQvVB8pyjc+5mH92x5xY13BgIBj+w/ukwU4M5qfwAAIABJREFUd7rQWJgud9tq3RBs3/Ckm/6j/mHGeL57pUC/nUVfY7Q+/6XWpE977KN3K7AyNkZWQf/AOLmt5VmB/mtD28Y12QIT3K7V1LtqZtW03uKiL0HwARf6KdPkbyr4kJ46Ka2GaowE/WYuufjbTyyV63o9vZZlewY0NwrdJ9DZjW2bBiU8dTg1w5Vd4+wD4y9Df3Rqxr+tv/5/9s4DPq7qyv+/82ZUDHI3uEEghFASEpKY2JZk2QJjW7ItGWyNbTpJCLAJCelsSHPqbso/bUlYyibUuIxswE2SgUTI1sgmeJNNSDaVkAVb7gZXtXnn7zvSyCNpyhvpjTQj/e7no48Tzb3nnvO99w167/3uOU0fgcBo5uLpAs2hjcdsT/BesT1POqlUsHxmeblC13WtJiE3rt66flUye5J9SYAEMpsABf2ZvX70PgGBXgtQo2RaVssqX7ttW9RyXN3dMEJlu6XlGgFuBvA+AGM7+pzU9hJd67K83gcSib4TLbAvP3+yitSeEvVfaPqq6l1rGxqMQNVR66sw9tqpU8daXu8N0l5S7eKIOM2pzN8rcL+Vnf10LGFuIieNWL21tfU2ARZAxGRMC/8xdBSqf1FgU1ZW1sN95RjpR1RBf0fVg27xmoz9YX/2Avilbds/8Zx77nYnBxfcEvSHfe9kJWLKd5tyYcM6Pjt46j70z31dC2MrNEdb2x0d6/3Wjj8iO/e0ejw/MaJ9p/vKBUF/+x/Mp683c4MUd12unzFjdEswaCoITOtcd9U7KxsaHojcBxT097w6e/t92mFJfEVFl9rBoCnhN1eA86Ps0dV2W9uTT734otmzMZvT/ZXo+yW0d3w+T/C116aLZZmHR0UCnBdxk53090xHBZPHIVIEYA9EPlxZX9+jVKQT39iHBEiABEiABEggMwlQ4JKZ60avSWAwEigtLb1BVf8dwDkO43teRL5YVVW13WH/9Oymak2sx/vgwVxLMbe9pDmy09PZ9Pfq7Ox2Ab/5mTkSGOlSFn6TaT8s4Df/muz7braxY8eGhP3nn38+jNDfQXsaQEV/ifqNP6WlpdNV1bz8jaz0F9NVEfk/27Y/W1NTY4QHbCRAAiQwIAR4vzMg2DkpCZAACZAACaQrAfEVLbrUI/oxhZYAODesHzglLfgTRJ9o8WY9+tTzT4Xe/S6bufAGQEyyynD7nWVh9sraDQciA+xvQb+Z27wz9uxpLlHRjwKYEakDEcUvbY/1Mz0r+1dGB7JsVlkpFEY3FMpOngJBfwhHKBN43u4SUTHVAEzm+gkdc5oki387pYtYK7AeWFX3TK+Sh3azPxPA+I51aIPqP0WsZ4Mq/+Hf+owRaSd/6j4sdM/13AbIzR3VGcxThZD/Cjyjljzsr11vYsGyWWUPRRz4SEr4HYeVObi/55Q+IWAqMYw6Nqnajaz8sS7Ia2dfOzanrfUGVSxTyMVyWieWtB/9KOgPhRMS3webrxGx/wWQLpqb0DUA+YlOyAlpoa6fsWB00JIqIEJzA9y5um5DV83NIMzQH7n2Zr2z21pv6bG/w9dPED/016//czIHG8xePpK3+6uq8gkzl4j+cMSxSV9J5b5N1//A0C8SGMoEKOgfyqvP2EmABHoQiCfoJy5nBHwFBe+JzIKvwF+yg8GZK3fsMAcf2EiABEiABEiABEiABEhg0BKgwGXQLi0DI4GMITB37twpIvITiTzIHt/7PwC4u7q6+vmMCTKKoxMDeq0lWGwrygQYmcmxDLTvBSOBWSOBq0cDlzit6+DA6X379nWK+A8dOuRgRN+7eL1evPWtb8Xll1+O3NzcRAZ/ISI3JOrk9uclJSWzT1WSNJktTYKOhE1Vd6jqR7ds2bIzYWd2IAESIAGXCfB+x2WgNEcCJEACJEACJEACJEACJDCoCVw3u3y83WrXAaEktqYdsK3gHH/t5t8O6sAZHAmQQK8JUNDfa3QcSAIkMBgJUNDf91X15eeXqMgzERnwnh2Wl3ft41u2HO+7dVogARIgARIgARIgARIggfQlQIFL+q4NPSOBwU6gvLx8eEtLy/cAfNgkcHIQ734R+cq0adMeWLFihe2gf1p1Of9XmtuajYUKVECwAEBeWjmYQc6ck3M6C3/hSCAvlGOw7+348eNobGzErl27sGfPHrS2tvbdaC8tZGdnY/r06XjLW96SyMLjAG45dW30KvtgIuOxPjfZII8ePXoHgK9FVECNZ87499Ps7OzPr1+/3lRKZSMBEiCBfiHA+51+wcxJSIAESIAESIAESIAESIAEBgmBZcULLlPbel6As9tD0r9YWdbMlc+vZ0LUQbLGDIME3Cbg5OWO23PSHgmQAAmkLQEK+rsujW/KlJHIzn6Lv6Hh904Wrbi42DuupeV+ALdF9P9xZSBwt5Px7EMCJEACJEACJEACJEACmUyAApdMXj36TgKZS2DevHkLROQhABMdRNEiIv+RlZX11UwTAo//Hz3TcwILVVEhwHwALuaPd0BukHTJtoDCEUDxqHYh/9uGuRNYMBhEZBb+N9980x3DLlo5//zzMXXqVBiBf5z2kIjc7uK0jk1dffXVI71e71dOZWu7C0CWg4GNqvrhmpqaTQ76sgsJkAAJ9JkA73f6jJAGSIAESIAESIAESIAESIAEMpTA7VNuz3ozr/E9q1/Y8JJR5jsJY+ms8s+J6rc7+wo2DpOjvkdqa5ucjGcfEiCBoUeAgv6ht+aMmARIIA4BCvpPw7l9ypSsgzk59wngE+AmfyCQ8OXgkoKCJQKYbGbh18FHBCjxBwIN3HgkQAIkQAIkQAIkQAIkMNgJUOAy2FeY8ZFAehGYO3fu2R6P56equsSJZ6r6tNfr/fSmTZtecdI/XfpMCuh1AJYBWJQuPmWaH0a0b8T7RsSfPwLItdyJ4OjRo9i9e3foZ+/evWhra3PHcAqtDBs2DIWFhZgwYUK8We4TkY+l0I24pufMmfN2j8djKm6UO/FBVVdnZ2fftWHDhgNO+rMPCZAACfSWAO93ekuO40iABEiABEiABEiABEiABDKcgCwrWvgZiHxFofesqdv400Sifl/RwqkisuF0dn4EoXLj6q3rV2U4C7pPAiSQQgIU9KcQLk2TAAlkHgEK+jvXTHyFhZ9R1X8DYIqtnxTVryEn5z5/be2xKCtr+pep6iMARoc/V2D12Obmmx7cuXPg6qpn3jakxyRAAiRAAiRAAiRAAhlKgAKXDF04uk0CGUhg3rx5pjLed0VklAP3/yAiH62qqnrBQd+06DJhu75DbNwmipsgGJcWTmWQE2d6gBkjT4v4z81xx3kj2DfCfSPg37VrF44di/aIyJ25Um2lqKgI5513XrxprheRlan2I5790tLSWar6EwDvdODHIQCfqq6uftRBX3YhARIggV4R4P1Or7BxEAmQAAmQAAmQAAmQAAmQQIYTWFpUtkSkM7lp8FSl1Adasrxffur5pw5GC23ZrLL3Q2GE+xdEfL69Jcu7MNaYDEdE90mABFwiQEG/SyBphgRIYHAQoKD/9DpGybZvPjwKYCNENolqs/mFirwdqjcDuKTLLlD9oy0yf10g8M/BsTsYBQmQAAmQAAmQAAmQAAnEJ0CBC3cICZBAqgksWLDggmAwaA7TFyWaS1X3Wpb1pWnTpv3XihUr7ET9B/rzs36led5sXAfBhwSYNtD+ZNr8l57RLuA3P+8fAWS59OT/jTfe6MzCv2/fPth22m8lR0snIpg9e3a8TP2NAC4WEfMsbMDaihUrrO3bt5sDPN8AcJYDR35lWdYHNm/ezOdxDmCxCwmQQHIEeL+THC/2JgESIAESIAESIAESIAESGBwEomTbN4GdVMULlqASqm+aX6glZ0PxAQDv7UieGgKgwD5VLfNv3fji4CDCKEiABFJFwKXH+qlyj3ZJgARIoH8JUNDfhbdU5OffBJH7AAxPciV2q8iitfX1LyU5jt1JgARIgARIgARIgARIIGMJUOCSsUtHx0kg7Qn4fD7PsWPHTCW9rwAYlsDhU9304ZycnE+vX79+QMXITsBO3K4zJIgPQeA7VXXgTCdj2AcY6QVmRmThH5/tDpXW1lY0NjZ2ivhPnDjhjuE0tOL1ejF37lyMGTMmlnffPyXo/3Q6uH711VeP9Hq9/w/Ahxz4YxbtS9OnT/9hJhzmcRAPu5AACaQJAd7vpMlC0A0SIAESIAESIAESIAESIIF+J3DdzLKrbISy9E9KcvKjgNy6um79uiTHsTsJkMAQJEBB/xBcdIZMAiQQmwAF/T3ZLJ8589zWtrbvCrDkVDYwb4L9ExTgaY/X+8lVdXWvca+RAAmQAAmQAAmQAAmQwFAiQIHLUFptxkoC/UegIyt/ZUdmp7gTi8hfAdxcVVW1vf88TH6mcdt0eJaFD4riIxBclLyFoTfCPMi/PA8oHgVcNQp4Tx7gcenp/qFDhzoF/Pv374eqDhnAZ5xxBsrLy2HE/VGaKaF+mYj8KV2AzJs3r0hETJWOyJLtsdz7tWVZPmbrT5fVox8kkPkEeL+T+WvICEiABEiABEiABEiABEiABHpP4IZppSNac7xfF+DDDpKumIm222p9yL/1mT/2flaOJAESGEoEXHrkP5SQMVYSIIHBTICC/tire+3UqWO9WVnXqOoyAO8GML6j91Go/kUsa7XH41lFIf9gvkIYGwmQAAmQAAmQAAmQQDwCFLhwf5AACbhNYN68ebeJyA8dZK5vFZHv5uXlfdXv97e47Ydb9iZt04shuBuCmwDkuWV3sNoZm9Uu4L9yFDBrFDAmUZoFhyCam5tDWfh37doV+repqcnhyMHZ7aKLLsLUqVOjBnfcxm/yPPK+dIq8tLQ059ShixUAPuMg+Yap0vGx6urqR9MpBvpCAiSQmQR4v5OZ60avSYAESIAESIAESIAESIAE3CXgK/blWdpcClVTcbQAwAQAHgAnAbyqwHqxgz9bvW2zSb4ydDJnuIuZ1khgSBKgoH9ILjuDJgESIAESIAESIAESIAESIAESIAEScJsABS5uE6U9Ehi6BK655ppRTU1NjwEoc0DhJY/Hc/OmTZv+10Hf/u+iak3cjmtE8VEAV/W/A5kzo1eAKcNPi/gvOxNw4wG+ybh/4MCBziz8Bw8ezBwo/eRpSUkJxo0bF3W2D/wJ//3sIXx5VwE2QyRtXsLOnz//XcFg8DEReY8DTOtyc3M/9PTTT7/hoC+7kAAJkEBUArzf4cYgARIgARIgARIgARIgARIgARIgARIggdQRcON9QOq8o2USIAESIAESIAESIAESIAESIAESIAESyBACFLhkyELRTRJIcwJz586daVnW6o7MTvG8PQ7gS9XV1SaDf9qIjMMOnxPQMUHgdgH+BcBb0hz7gLk3IRu4alS7iL9oFDDC5PJyoZ08ebJTwG+y8Le0pG3hBhei7buJ4cOHo6ysDJZl9TBWuR+4+2+hX/8Vih9agp+/XiAm49qAtxUrVljbt2//xKkscF8HcEYCh/bYtr1sy5YtdQPuOB0gARLISAK838nIZaPTJEACJEACJEACJEACJEACJEACJEACGUKAgv4MWSi6SQIkQAIkQAIkQAIkQAIkQAIkQAIkkN4EKHBJ7/WhdySQ7gR8Pl/20aNH/x2AEecmem67RUQ+VFVV9Xq6xXVOQCcHgS8JcEe6+ZYO/mQJMH0EcGWHiP/iRBJsh07bto39+/d3ivgPHz7scCS7hQm8853vxHvf+94eQJpt4LJfAyfszo9MiYOf2m34jz0zZX86EJw/f/55tm3/HMCVCfyxReR7+/bt++LOnTtb08F3+kACJJA5BHi/kzlrRU9JgARIgARIgARIgARIgARIgARIgAQyj0CiF0OZFxE9JgESIAESIAESIAESIAESIAESIAESIIEBIECBywBA55QkMEgILFiw4NK2tra1InJpgpBMVv5PVVdXP5huoY+v17M9Fr4AG3dAkJNu/g2kP2/JAa4a3S7iLxgJnNEzCXyv3Dt27FingH/Pnj1oa2vrlR0OaidgsvNXVFQgOzu7B5LPvQI8ubfbrxXNEDwBG9/dPUP+nA4cS0pKzEGa7zvI1v/7YDC45Nlnn/1rOvhNH0iABDKDAO93MmOd6CUJkAAJkAAJkAAJkAAJkAAJkAAJkEBmEqCgPzPXjV6TAAmQAAmQAAmQAAmQAAmQAAmQAAmkGQEKXNJsQegOCWQIgZKSko8D+DaA3AQu/8bj8VRs2rTplXQK7ZyAjrGBfwXwMQcxpJPrKfNlmNUu3DcCfvNzfqKVdehJMBjE3r17O0X8R44ccTiS3ZwSmDZtGt7+9rf36P7fR4Gyl2NbUWATbKxonCEvOZ0rVf3mzJnzdo/HsxbAuxLMcVJEPl1VVXV/qnyhXRIggcFFgPc7g2s9GQ0JkAAJkAAJkAAJkAAJkAAJkAAJkEB6EaCgP73Wg96QAAmQAAmQAAmQAAmQAAmQAAmQAAlkKAEKXDJ04eg2CQwQgblz554pIn4RKU3ggm0E/01NTV+ura1NmxTsY7briFwbnwHwCQDDBwhj2kx70TCgeFR7Jv5pw4Fsl7LwG9H+7t27Qz9GzG9E/WypI3DWWWdh3rx5USeY9VvgbycTzr3BtvCve6bLHxP2TGGHKVOmZI0bN+7rIvJZU3wgwVTrbNu+ecuWLaYCCBsJkAAJxCTA+x1uDhIgARIgARIgARIgARIgARIgARIgARJIHQEK+lPHlpZJgARIgARIgARIgARIgARIgARIgASGEAEKXIbQYjNUEugjAZNB2+v1blLVnqnAu9reZdv20i1btgT6OKVrwye9pGdoKz4hGhLzj3bNcIYZGu4Bika2i/ivHA1MynYngNbWVuzZs6dTxH/8ODXW7pB1buWaa65BXl5ejwE/eB343muO7Ngi+IUdxBcaZ8j/ORqRok5z584tsCxrDYDJCab4s4gsqKqq+nuKXKFZEiCBQUCA9zuDYBEZAgmQAAmQAAmQAAmQAAmQAAmQAAmQQNoSoKA/bZeGjpEACZAACZAACZAACZAACZAACZAACWQSAQpcMmm16CsJDByB0tLSUlX1AzgzgRfrROQDVVVVRwbO24iZVa2JDbhNgK8BGJ8WPvWzE5edCVzVIeCf6mJNgsOHD4cE/I2NjSExP9vAEnj3u98N89O9/eYYsPD3SfnWCuDBoOJrewtlX1IjXexcWlo6QlV/DmBxArNHbNu+YcuWLRtdnJ6mSIAEBhEB3u8MosVkKCRAAiRAAiRAAiRAAiRAAiRAAiRAAmlHgIL+tFsSOkQCJEACJEACJEACJEACJEACJEACJJCJBChwycRVo88k0H8EVqxYYTU0NHxLRO5JMOubAO6qrq5+ov+8iz/T5IAuVOA7AC5NF5/6w49R3o4M/KOAWaOAs7LcmbW5ubkzC/+uXbvQ1NTkjmFacYXAmDFjMH/+/B621FwALwJHg0lP06SC7+U04ZuvXikDttilpaU3q+p9AOIdRzFhfrO6uvrLAMz/ZiMBEiCBTgK83+FmIAESIAESIAESIAESIAESIAESIAESIIHUEaCgP3VsaZkESIAESIAESIAESIAESIAESIAESGAIEaDAZQgtNkMlgSQJXH311SO9Xu8zAGYlGBrwer1LN27cuCvJKVLSfWKDXmop7tfEfqdk/v42agF473DgylHtQv7L8wDzu742VcWhQ4dCWfjNz4EDB2B+x5a+BCoqKpCbm9vDwY/+FXj6QK/9fh3A53YXyMpeW+jjwPnz559n27apEPL+BKZqcnNzlz/99NNv9HFKDicBEhhEBHi/M4gWk6GQAAmQAAmQAAmQAAmQAAmQAAmQAAmkHQEK+tNuSegQCZAACZAACZAACZAACZAACZAACZBAJhKgwCUTV40+k0DqCcyfP/9dqrpRVd8SbzYR+c60adM+v2LFCjv1XsWf4eztOt5r45sAPgB3NO0DHVLM+U3WfSPgv3I0MHMkYLLyu9FM1v2wgN/829LS4oZZ2ugnAgUFBbjgggt6zFa5H7j7b31zQoEdVhB37CqS/+mbpd6N9vl8nmPHjn1bVT+dwMI/VXVBTU3NH3o3E0eRAAkMNgK83xlsK8p4SIAESIAESIAESIAESIAESIAESIAE0okABf3ptBr0hQRIIO0JVOTnPwKRW8KOqmWVr922bUMqHL926tSxXq/3FlW9HiIXRZTDPgrVv8Cy1npE1q7etu2vLIGdihWgzYEk0J/X2kDGyblJgARIgARIgAQGFwEKXAbXejIaEnCDQGlpaYWqPgEgJ4694wBurq6uXufGnH2xcU5Ah9mCz0HxWQBn9sVWuo71CvD+jiz8Rsj/DpeiNBn39+/f3yniNxn52TKXwPnnn48ZM2b0COBgK/Dul1yJS6F4NAjcs7dQ9rliMUkjJSUliwGY76dhcYaeFJEPVFVVrU7SPLuTAAkMQgK83xmEi8qQSIAESIAESIAESIAESIAE4hJYOqv8c6L67XAnFblnzQvrv0NsJEACJJAKAhT0p4IqbZJAZhGQxQUFRRawDMAbXq/3P1fV1b2WWSH0n7fJiIxvmDZtRLPXe5eqngdgizV58tN+vz+YyFtffv4w27I+K6pfApA4L5zqPwRY5G9o+H0i2/ycBDKFQDLXWqbERD9JgARIgARIgAQGPwEKXAb/GjNCEkiGQElJiXmxY4Tx8drfASyorq7+czK2U9F3UkCvOyXi/y6AyamwP5A2z8npyMI/CigcCeR53PHmxIkTnQL+xsZGtLa2umOYVgacQFZWFpYtM49Le7Z5vwNeNsdw3GknTiXq+MruAvmeO+aSszJv3rx3isgmAOb5Zcymqt+sqan5YnLW2ZsESGCwEeD9zmBbUcZDAiRAAiRAAiRAAiRAAiSQiAAF/YkI8XMSIAE3CVDQ7yZN2iKBFBIwpZDtxsYrYNvXCXA1AFOmfXjHlG0K/BPAVgFWjmlu/tWDO3c6eoPoKyyco6rPhDMxKfA/NjD3qUBgQDJDpRChK6adioyNKF9FVgJY1DFxUEXuWltf/5/xHLl9ypSsgzk59wlwu1OHFfhLdjA4c+WOHXudjmE/Ekh3Ak6vtXSPg/6RAAmQAAmQAAkMLQIUuAyt9Wa0JBCLgM/nyz569Kh5JmCyX8drNSKytKqq6shA0jy3Xt8WFDwI4KqB9MPNubMtoGAEUDyqXch/Ybz840lMHAwGsW/fvk4R/5tvvpnEaHbNNAKlpaUYO3ZsD7f//f+A/9jlejS/FcUHdhXKb123nMDgNddcM6qpqWkVgHkJuvpF5Kaqqqrm/vaR85EACaQHAd7vpMc60AsSIAESIAESGEgCS2ctLBOV9cn6oMBBAV5VRY1o8NHV2zb/9dThZk3WDvuTAAmQQH8ToKC/v4lzPhIY2gQo6B/a68/oM4BASMj/+utLRSSZDGn7VfWrY1taHkwk7K8oKPjcKTF/Z2kgAC1q2wvWbt/+XAbg6XcXnYqMFxcVTZRg0ByweFuEkxvzsrN9j9TWNsVy3FdQ8CkFTAa/yFxxJqv/Hoi8qKr7BbgM7XbHd9hJaLffQXFCEugjAafXWh+n4XASIAESIAESIAEScJUABS6u4qQxEshIAgsWLBjd1tZWJSLT4gSgIrKiqqrq6wP58vr8X2luaw6+rMCnAWRnJPAIp982rF28b0T8+SOAXMudiI4ePdop4N+7dy/a2trcMUwraU/g8ssvx7ve9a4efm4/Aiz5Q0rcDwpwX9uZ+MLey8W9GgDOXJV58+atEBFTMTTee6MGVV1YU1NzyJlZ9iIBEhhMBHi/M5hWk7GQAAmQAAmQQO8I9FbQH2W2ly3g7pV1G341kM9GekeBo0iABIYSAQr6h9JqM1YSGHgCFPQP/BrQAxKIScCXnz9GRR4AUNFLTM9Ka+vN/l//ek+s8b7Cwg+pqpkjLCBv9Nj27NXbt/9vL+cc1MOcioyvnTp1rOX1bhHgfRFAflwZCNwdcy1mznyrtrY+D5G3dvZRrZWsrA/66+r+0X2cb8qUkZqdPRciZ1UGAj8d1OAZ3JAj4PRaG3JgGDAJkAAJkAAJkEBaE6DAJa2Xh86RQMoJLFiw4IJgMPgsgAviTGay8S+trq6uSblDcSaY2KCLRfGDjgqQA+lKr+c+wwKKjIB/JHDlaODcnF6b6jLQCPaNcH/37t2hHyPoZ3OfwMiRIzFq1CiMGDECw4YNQ25uLrKysnD8+HEcOXIk9GPYD2QVhHHjxqGkpCRq8Be/CBwzKThS014XxZ27CmVTaszHtjp37tyFlmU9CWBEnLn/blnW7M2bN5uKsWwkQAJDiADvd4bQYjNUEiABEiABEohBwEVBv5khqMAPRh2feO+DOx9sJfTMJtBd9CzAo6vqNtya2VHRexIAKOjnLiABEuhPAhT09ydtzkUCSRAIibVzcvwA5nQb1qbAH6D6kmVZf1bV4wpcLoBJF/WeU9n2uxYRV91h23bFuh07Xo82fcc89wFYDuCYAPf6A4H/5Cno6IuVjMi4orCwFKoPAZgA1a22bd8Uax3MbL7CwnJVXRc+XKHAX7Jse96q7dtfTWLrsCsJDAoCyVxrgyJgBkECJEACJEACJDAoCFDgMiiWkUGQQK8IzJ8/f5pt21UARscx8AcRWVRVVfX3Xk3iwqAJDXq+R/FTBUpdMNfvJi49oz0Lv/l5/wggy6Wn22+88UZIvN/Y2BgS89u23e+xDfYJ8/LyMGnSJEyePBnjx4+H1+t1FHIwGMSrr76Kv/71rzhw4ICjMW52WrZsWeigQfd225+BqtTnqH/KbsMde2bKfjdjSmSrtLT0bapqDhNcHKfvfsuy5m/evPmlRPb4OQmQwOAhwPudwbOWjIQESIAESIAEekugu6BfgX0Q/aJl43BUmwKPKt4HC29RlasEODtKvwdHHp94F0X9vV2V9BhHQX96rAO9cJ8ABf3uM6VFEiCB2ARceuVBxCRAAi4TkIr8/O9D5BPRjog8AAAgAElEQVQRdk3Op1W2x/PZdVu3Nkab74Zp00Y0eb2fF9XPAIh8K/bzMc3Ndzy4cydPNfdxoVIpMq4oKPgmgHsjXIyb0b+PoXA4CaQ1gVRea2kdOJ0jARIgARIgARLIaAIUuGT08tF5Eug1gZKSksWnhK8rAWTHMfKrrKyshRs2bDjR64n6OHBig94rCvPsIWPaSC9QZDLwd4j4x8cjnERUra2tIfF+OAv/iRMDtixJeJ1ZXT0eT0i4b0T85sdk4u9rO3z4cEjY/8orr8BUUuiPVlRUhPPOO6/HVE/sBe55pT88wCEB7txVICbxS7+18vLy4S0tLSbxyNVxJm1S1eU1NTXP9JtjnIgESGBACfB+Z0Dxc3ISIAESIAESSAsCPTL0q/49C9lFT2xdF1XDEum0z+fzePc1X2WrmgSTkdUNWwR686q6javTIkg60SsCFPT3ChsHZQABCvozYJHoIgkMIgIU9A+ixWQog4fAtQUFl3mA59H1dPKXZPLkf/P7/YmKOYuvsHCpqv48Ilt/C0Suq6yvNy9h2PpAIJUi4+62IXJjZX29KXHNRgJDjkAqr7UhB5MBkwAJkAAJkAAJ9BsBClz6DTUnIoG0IVBSUvKvp4T83wIQ8zmrqj42YsSIDzp4ppOSuM4J6IU2sArAlJRM4KJRA/HyPKC4Q8D/3jzA49IT7EOHDnUK+Pfv3w9VddFzmjIEhg8f3iULvxH1p6I1NzejoaEBr78etSCpq1O+7W1vQ35+fg+bjS3AFTtdnSq+McXq7Bbc+eqV8kZ/zWrENkePHn0UwA1x5jQX0meqq6u/319+cR4SIIGBI8D7nYFjz5lJgARIgARIIF0I9EXQH47h+qvmnxds82wG8I7TcWnAzh423/+c/810iZV+JEeAgv7keLF35hCgoD9z1oqeksBgIODS65DBgIIxkED6EKjIz78DIuZUcqgp8HJ2MHj1yh079jr0Upbk5/9YRO7q7K9aJcASf0PDSYc22C0KgVSKjFNpm4tJAplGgNdDpq0Y/SUBEiABEiABEjAEKHDhPiCBoUPACF2PHDnyMxG5OU7UKiJfqqqqGrCs+JMa9GNQ/DuAM9J1dcZmnRbwzxoFjImsOdkHp43oOzILf1NTUx+scWg0AkawP2HChM4s/EbQ35/t1VdfxYsvvoiWlpaUTZubm4uKioqo9ot/C/y1f5+07oXgxt358lzKAo5iuLS09Muq+tV4c6rq/fn5+XetWLHC7k/fOBcJkED/EuD9Tv/y5mwkQAIkQAIkkI4E3BD0m7ium1U+x1Y11b6GdcTZopa1YE3tM/16v5OOjDPVJwr6M3Xl6HciAhT0JyLEz0mABNwkQEG/mzRpiwRcItAjUzvwcGUg8OFkzPtmzJiitv0sgNEd4xo9tj179fbt/5uMHfbtSiCVIuNU2uY6kkCmEeD1kGkrRn9JgARIgARIgAQMAQpcuA9IYGgQmDJlSta4ceOeEZHSOBG3AlheXV09INUSz92mk9osPClAcbqtism4PyUPuHIUUDwaeNeZccobJOG8ybh/4MCBziz8Bw8eTGI0uzolMGLEiE4B//jx45GqLPxO/Tl27Bi2bNmCEydOOB2SdL8FCxZg9OjwI9bTw1e8CjzUmLQ5Nwb8LHgmPr73cjnuhjEnNkpLS2/oqAibFaf/U/v371+2c+dO8/3HRgIkMAgJ8H5nEC4qQyIBEiABEiCBJAm4Jej3FfvyxG56RoCrwi6I4AurXthgqiCyZSABCvozcNHosiMCFPQ7wsROJEACLhGgoN8lkDRDAm4SiCLov6cyEPhOMnNcP2PG6JZgsAoi08Lj1LLK127btiHSThTh/y8lO3uRv7b2WGS/xUVFEyUY3CrA28zvFfi7ejxF67ZubfTl5w+DyAJV/SBEpgIY2zH2IFRfVI/n/rEnT1Y/GOVljq+w8GK17U+oyBwBzgNg8rC1KfBPUX1WvN7/8G/dag4hxK2DXlFQ8LlTp7e/HSVW8c2Y8T4NBm9TkRIBzgVg6n2b/Fl/EuCJtra2R5968UVHb3mTERkn6tvdZwfre1gsa45/27ZQQW9fcXGetrSYU+vhm9wunzuwJ76ioku1re1j3di0AfibAjWWx/OgE/7d5zK+2S0t1whgMhW+L2JP9Nm2g7i6dDFZE4OvvTZdLOs2AEUR+yyowGsAatW2H/ace+52v98fTNb+7VOmZB0cNqxEVG+C6kwA4zts9CpWXmvt9BJdPwnWqc97O7SuOTn3CXB75/cK8LIGg6Xrdux4Pd78S/Lz3ysi1QDO7uyn+sPKhoZPJfouS3b/sT8JkAAJkAAJkEB6EaDAJb3Wg96QQCoI+Hy+YUePHjXPVmbHsW/Kwy+srq7elgofEtmc3KC3quJHAEYk6ttfn0/MBq4a3Z6Jv2gkMNw8mXGhnTx5MiTg37VrF/bs2ZPSTO0uuJuRJrxeL4xwf9KkSZg8eTLy8vJcicNk1TcHMI4fP975Y6ooGPvmx2T7P/vss2Ey5CdqRtT/7LPPhuykor3nPe/BZZdd1sN07RvADQOXOuWfAK7fXSCBVMQczWZpaeksVTXffzFLMYiISTBTVlVV1dxffnEeEiCB/iPA+53+Y82ZSIAESIAESCBdCbgl6DfxLZ1Z9iMBPh6OVYBHV9VtuDUy9u7zqcg9a15Y/x1fvm+YlXXSB5FPQfHODp3JH2EHr129bfNfYvELHSQINl8D0ZCOQU5rW0L6ESg2iFgPr6p7xugIEjbfjAVTLMvqTLSpwC/Vyl3kr/Ufu2Fa6Yhgjten0A8C8q6Ie6m9ovilDfmJTsiJplGQ5TMWTYXYd6vA6A8mRGhcXgWwTmA94NTH7kG4wSDagYyEsFT/noXsoie2rkt0NF58RYsu9Yh+TKElOK3xCekvAK2x1ehYnkmoI0oi9j7bThh/1w6hGC0J3g7IPAAXduxhI4wy2qX/hspj6sl52uylJG2HuofXWcT+l8j954Z9Y9vS5lKofqBDD3RaI6P6T1iyVW15OMb+7hFOPMG8r7j8QrH1NgEWRXDqWC+sjXUtmO8IT9bJaxX4qEIuDl/rJn6B/lnVut8p374K+pfPXHSuwr4DwJKIGIw26TWI0Ss5ZxUJz2ihZE/zdLH0NmgoqUtYD2e67T2lJatT0cdHHZtU/eDOB5NNvpDyPdqbfc0xJDAUCFDQPxRWmTFmHIGKgoKHABjxcbj9vDIQ+FAyQtAoYm9A9c7KhoYHuvwHvmcmf8eCfkt1FizrHar6CIBJ8UAr8LLXtpeGKwT48vPH2CI/FcDUrI73Gtf8EfOYZGd/vPshg8j5eojjVe/0ZmVtbmtr+y8AcxJsgqMAviCTJ/80kaA7GZFxor4DKehfNmPGRW22/agA0xOwCQrwNFpb7/L/+td7El1MRgR9KDv7boh8Od7LvQg7W722ffOq7dvNjafrzZefP0tF/hPAJYmMK7Dd8ng+5N+69Y+J+oZugHw+j/3660tFxIgkzko0xqn9aIJ+XmtAtANJ0Zi7ubeXT59+fqtl1QhwUcRc36gMBMz+jnrIqOMgwOMCLAuPUeB/bGDuU4HAvkT7hJ+TAAmQAAmQAAlkNgEKXDJ7/eg9CSQiMHfu3DMtyzKl3+PdS++yLOuqzZtjvzxONE9vP59Qp2d5vHhUgXiVA3prPqlxWQJMG9GRhX8UcMkZSQ2P2dm2bezfv78zC//hw4fdMUwrXQiMHDmyMwu/EdW7lYX/0KFDocMX5hCGEfObqgrxmmVZOO+883DxxRdj3LhxcfuaDP0mU78R97vdzIGGOXN6Pl5ssYGLfw2YfweomZm/MzEbX955hST7YrZXLs+bN++dHUkMzoljoHb48OHz/X6/EcSwkQAJDCICvN8ZRIvJUEiABEiABEiglwRcFfTPKv+cqHYmbXQi6IfgYa+0fbXN9lQCp5NbmnAU2ijQ2avrNvU4eh06AOA9eRdEvuRAx2A0Kk8LrE8mEs1HFfRn5y6WluYlAv1horkUeFat4M3+2s0hLcby4mvOV9t+DNCiBEvUptCvjjo+6dtOhbpuMkiVoH/ZjPkXwfI8muDZm0ETWiPbCt4VZheP1+1Tbs86cmbj3Qo41LHIVrGsm1fVPu26jiWJGE1IR6H4gj0hN6GWKRx/krHuF+jHVtVtXONEj5bkHjIu/cZSuXXl1vW/i7c+0QTzWU2t/xnM8f5YgRsTaMq6XwuybEbZAlj4mQMdz24LuGll3YZfJuufOViU6GvUVzx/gmV77gNwTYIYjKntsIO3xDuQFDmfr6hsliVwpIUCsB82Prh624ZNTtY51Xs0ETd+TgJDnQAF/UN9BzD+tCRQkZ9/B9pFyOG2W0Xmrq2v/4PbDvc2Qz9U/2H+QIbIx8InRRP5ZrKhe217XqtlnRDAlE+7PNGY8OcKPDi2ufmuaFn+TZ8o4vgnFXh/NyFuvOlMtnYzx92x5gjNk5//CERu6fQrStWD8GeJ+g6UoN9XULBAgccB9KwVHpvQK6pasbah4TexunRk5TeHNG5yuq4d/faJapm/oeHFJMfF6y5L8vM/IiLfPVW5YVgSdg8b//2BgPlDNmbrODDzY7RXIEgmr+BRqN5V2dBg+Ed9a91d0M9rrX0ZnAj6U7G3fYWFy1T1MQDZHRsibiWMKP1Pisgif329yczARgIkQAIkQAIkMMgJUOAyyBeY4Q1pAqWlpSNU1bzcmRIHxO9aW1vnPv/88yYDUr+2CQGdZQF+By+qUubXW3KA2aPbRfyFI4Fcy52pTNb1sAjcZOFvazNJuNjcJGCy8E+YMKEzC/+ZZ57pinmThb+xsbFz/UwG/t62s846C4WFhXErBLz55pvYsKFLcdLeTtdj3PLly2E4dW83/i/wqzdcm6a3hn6vgmWN+dIv9QLmz58/wbZtc7jJZMGM1QIiUlpVVXWkt0FxHAmQQPoR4P1O+q0JPSIBEiABEiCB/ibgpqB/+ayye1XxzXAMjgT9QBUAc9NqMtd3bTEywBtRrdiexyRxIsjuFhOKfbsL+gE1VdT+AcjyJHQEv85u8y5szQ6+RW19JlEyzQgng1D9/OqtG7+XSKTrNoNUCPqXF5UvMNnEk9WxCKRiVd36ODoWX54VbPopJDkdiwL71OhYtm50TceytHjR1bDtJwU4O8lr98GRxyfelejwhu9q30hPS9ODCixNwr7RSv1g1PGJ98az78ufN0a82U+KwFRNSKYdFpWbVm1dH1OD013Qf+oaeBCCaVDHmjJzwOOH9vjce6x9J++Gijko1PMhThSvnaxzbzL0L59Z/l6FVp5KYHtBErASsoL5cikqu0UFP01SC+Xo+yLVezQJFuxKAkOWAAX9Q3bpGXg6E/DNnPlWbW19HiJvDftpMjxbqhX+hoa/uel7rwX9XZ0wb1LrQtmZVP+hwNnmZkgBUxqqq5ja9LHtXIiYcj+mnRSgxpw8FmCfrfouMeNEzAvyyD+wzB9gN1YGAquixZ9AHG9eq20UkVoAx2zVqQLMj5K13WSj/5w/EPh+LMaJRPqR4xL1NaLwYDDYWaLaamv7IURO/2Gteovt9XaKgHNaWuzhbW2HwgcOolRhiCs0Nr4tKShYIu1i/sh1eQOqq8SyaqEahMhIVTV+XBW5BgmyjEtFQcHXAHyxG7s/QeQxUf2r+b3ZGwBM2a33drmBVf2jLTJ/XSBgyoX3ucWI02QFewYiG0W1WUVyYNvlEFncba/FPWDQkYH9PgFu7+aoI45mzytw09pAYG20QHsI+nmthQgkEvSnam+Hqk7k5JjKJmbfhtszonqdv6GhS6a5awsKzraALZGHlRS4/2B29sdra2upOOnzlU0DJEACJEACJJD+BChwSf81oock0BsCs2fPHpuVlWXE/O+OM36rbdulW7ZsOd6bOfoyZmKD3isKc0+ezIHzvkwZGjvMAvJHtgv4rxoFnJ/bZ5MhA8FgEHv37u3Mwn/kCPXA7pDtasVk4Z88eXJIxG+y8Jts+H1tJuO+ycJvMvCbQxgHDx5MmIU/mTmNoH7KlCl4+9vfHnPYH/7wB/zmNzHf4yczXZe+s2bNwrnnmsrlXdt/NQJfdj1fX6/cbFLFPY2FYhJQpLx1HHIyQpqCWJOp6m+9Xu9VmzZtYimNlK8IJyCB/iHA+53+4cxZSIAESIAESCCdCbgl6L+1uDj3pA73Q7EwHK8qvrVm64YvRMbfY754cKII+o3AWVqa/FHE/LsUeMJSfcmYVEvOhvbUMSQS+/YU9Hdx8CQENTBaGFv3KfBWFSmR9sMIXcTGInhCFe8D8I6QP8AblmAjFLWAHlO1psLSeVBc0u35zxFbtMT/wsaGWGhSxECuKy4b6wlmZYXnbZO2jyi0Uy8iwBqvZn0i/LkENdg02XvQ7/cb7U+XtrSobIlIVx1LiAFkFWDXQtGuY2kXqnfRsUDwP9mt3rmPB57aF4WBLJ9Z/rVIvzr6/ElVHrNgt+tYYqw/gD96vMH5v/jl5j7rWHzF5Rdatj4P4C0Rfp6E6DNQbBRFM8Q827OKbehyAUZF9Esoxo6xzob1byD4udmDxp4tcoW0Z72fHGlfVe9as3VjZOLZzo/NAQ7Lbq4E1GjAwq3Ttm3rS5ZHT8CWywG5HsDcbnv8/2xLZvtr10fVu0UR9Ecu5S6j9wJ0qwBtoWtBNJre64gCjwjw4Qg91J+gslnEfhGQPAiKbcXcngcqNGBnD5vvf87/ZrTrKFlBv69o4VQR2dBtni5rrYIcCBZCZVE3/dZuK4i5K+s3RE34u3zWgiJVayOAEZ3fnd2ulTi2T6ripjVbN0TVKqV6j6bzf9voGwmkEwEK+tNpNegLCZwmIL7Cws+o6r91+2P8KIBvSnb2T/y1ta7Uj+6zoF+11puVdfOqurrXui+gLz9/jFrWk1CNdULzWa/X+6FoY5dMm/ZueDzmxuqiTruqVQIs6S6iNZ/HEPS3qcjXLdv+bvcxPp/Pg9dfX6YiprxRZKb6uNUQEon0Ixkk0zcUQxLZ/03/ZAX9y6dPP7/Vsmq6VS2oFNU7/A0Nh7qv3+KCgvdbgDlAEXli9BuVgYApQ9Ylu/y1BQWXeQBz8xE+SRwU1S/inHO+G+WGzOzvMlV9JJK9qt63tqHh44lOjyf6olhSWPhOUd3S7eR6zDiXTZ9+aZtlrRHgsgjbv5Ts7EXRrrMlhYV3iqrZN2GhhDmx/CNL9YvR9qavqOgdGgyasnBXRNg3p7lLolU8iCno57VWvnbbtqhp9lK5t0PXWn7+hSoSeXPdIiI3++vrV0esaY9DLQq8rMFg6bodO15PtG/5OQmQAAmQAAmQwOAgQIHL4FhHRkECkQTmzp17tsfj2aaqsRXEwPMisqCqqqq5P+ld8JKOPNkCk9VrQX/Ne9EwoHgUcOVoYPpwILvvGvCQ60a0b0Tg5seI+Y2on81dAkYMP3HixE4R/xlnnOHKBM3NzZ1rZ9bP/P9Ut0suuQRXXBH5mOX0jOZQwebNm3H4sLsa8osuughTp07tEdorJ4Gi36Y64qTsPyceLN81TQ4mNaoXnX0+37CjR49uBhBO3BLNyh+ysrKKN2zYcKAXU3AICZBAmhHg/U6aLQjdIQESIAESIIEBIOCWoH9Z8YLL1LaejxC8BgWyeFXd+vWRYcUR9L8mii8Hc3KfiiXCNZmsl80sM8kcO0XloYSTov8aPHvYT6LpGK6bWXalDTzUTSPxstdqK32ytqrHO99Ygn4j0Pc0tX30yR09q5aFRLOqlTGyj5sklE94mts+HmWsLC1aMBdimWoDERne9b7VdRtj6SxSziC8Xt1Fz9EqLkTbssuLrzlf7bYaQDq1QSpSqS3Nd/gbanroWJbNKnv/qYMNXXQsAvnGqrr1PXQs0fYZoF+0xw+LqmNZPrO8TNFVxwLE5ev0KpRlMxf+GJC7Igb80bZkUTSReygbfnbOA6JaEe5vDpeIZc9eXbvp5SiTGvv3AGI0ZuF2WCC3rqpbbzQWXfQ9vnzfMMvb/A2I3h2he4kpul9atPBOaddWhTUyMW2byZfPXFRgw34qcp8K5Kur6taviAYshqDfJIf9WHB87iPRrtVls8oroPpfADqTqEbYPqqQT+j4nEe7j22PvelfITCHh8LxtFi2LFq5bX21E/9U5J41L6z/TrS+5mCF1dz0tDk8cPpz3SGWd/mq2qd7pITo2P+rAJkWYW/1yOMTb+peMSHke1aTEeOXdvZVfc5ua10W7VqJYftlK0uuXvn8+u4VZlO9R51eK+xHAkOeAAX9Q34LEEC6EujIAv6jjizg3TOshTKNi8hPRjc17QhnbO9NLH0S9KvWSkvLNf6dO6OeUmz/Q23mua1tbUZEfmkX/xyM9RUWzlENlRQLZ5Nv9Nj27NXbt/coHx1F0B8Ukc/76+vjlhfzFRQsUOAXkacXT93YfbUyEIj6h2Qyovtk+ho2yfZPRtBfXFzsHdfScj+A2yLW4VlpbvbFW7+KwsIiqJ4+3an6D8nKmu2vq/tH5HpW5OffAZHTp3VV141paVkeb28uKSi4UQAj6g/v77+JarG/ocGcsO1V622cUQThLaK6yN/Q0OUP9ijVM+IdXOiMYfG0aedYlvV0R+WJ0O8VWD22ufmm7oyiCvodXC9D9Vrr7Zo73dvhRey+X7tXrIjyXXpSRJb76+u7PHTq1cbmIBIgARIgARIggYwhQIFLxiwVHSUBRwTmzJkzyYj5AXRWUOw+UFWrDhw4sGjnzp2tjoy61OmcgL7LDmWn6pLVyyXrp80MP3V6v2hku4jf/EzOcWeK1tZW7NmzB42NjaFM7seP93thA3cCSXMro0ePDmXgNz9nnXWWa1n4Teb9yCz8A4EhlsDe+PLmm29i48aNrlYHMAcgFi82RR57tit2Ao0tA0Eh5pyvSxALdxXJ/6Taq9LS0hxVNS+T4x0s+rPX6529cePGXj/zS3UctE8CJOCMAO93nHFiLxIgARIgARIYzATcEPTHyCT+DxuY7a/b0EWHEFXQH0fAGsneN2thvqVi3veHM1mfFOgHVtVtXBMvyeCyGQsvhyWbIjOYxxKMRxX0K34+8sTEO7qLcbv4NmPBFMuynu2WfNKICBKOjSKu/p1lYfbK2p4HqfuDQTiu3gj6zbv+8Tr8fuhpHYsCz2p2ri/OQQ1EyVIedf8sm1l2B4DIrPPrRh6fuDze2iwtKr9RJCTq79Sx2F4t9v+y9/e01xWXjbPtUILMcPXP4ypStuaF9b+K9X1x7exrx2a3tplnf9PDfWIJyaPsw7iZ2I2926fcnvXmmY2PA1gWth9NdG+y84vd9Iy0V0YwLagqt67Zuv6JeN91PTnqDo+tpb/Y1rOKXxRBf4tAb15VtzEywWKP6WIcBEg4tkMYv/JU9QKTHT/UFPjxmroN5oBDwnniCfqj+JSwykOUzPhRK28sm7ngUoU8L5CJHU7u8kCv/EXdxlCliWgtiu2oh6dSvUcH838XGRsJuE2Agn63idIeCbhIwGSR1127PmKy8sc4VWhma4PqTrGsh9paW59+6sUXk8q+1AdBf1TBc7TwKwoKjP/3RnzmaOz1M2aMbgkGqyCdJxFNGa2yyvp6U865S+sh6HcgKO8wIBX5+d+HyOlT2SK/y8rKmr2ytrZH5qhkRPfJ9DW+JNs/GUF/lAz6+4LA7KcCgWindzvZmhuosa2tj4qqKYvV3kRurKyvfzJyASoKCn4EwJz6Drd7KgOBqCdSwx2uKy4e19ra+jxUwzcth8Wy5vi3bdvZ28vIZNsPWpa5EQr/AevYZpTM+z+vDAQ+FHkzvyQ//6MdJ4/bXXQgtA/H0kNADhwRoMQfCHQpfxdF0O/oegntoSF4raV6b4fXr+OQ1eMScUN7qkxcqGKFLz8/V0W63/A9OLa5+a6+HLjq7XXAcSRAAiRAAiRAAgNHgAKXgWPPmUnAbQLz588/z7btrQDOjWN7ZXV19en7ZbediGFvYkBvF8WPYUozp6BddiZwZYeA/4rhgNelJ8gmY3o4C//+/fth23YKvB/aJrOyskJZ+MMifrey8Dc1NXXJwt/Skh7q9enTp+PCCy+MuuiBQACvvPKKqxuivLwcI0Z0VjTvtP35V4DHuuc1c3XmXhhTNMPCLbvzJe7L715YjjqkpKTECGJ8cey9allW8ebNm//p1py0QwIk0P8EeL/T/8w5IwmQAAmQAAmkG4G+Cvp9RYveYYltsmp3ipRNjLEEslEE/TGziHdj1TPbtAOxfNhGFFF3VMF4dyF1gizqnS6GhOz2cJN4svM+yunY62csuCBoWbURz6wO2FZwjr92c/f6cf3CoJPZrPLPieq3w//fSYb+7hn0nTLo4PcogIjncnrj6rqNXXQsS2eWmSSqnTqWeELssN9RhM2Hbdue49+2qfc6lu5CbNW/ZyG76Imt6xrjXePdDyTEYBols7qzqgI9D3z0FN3fUFx6TpvtrYtIePIPr9U2M1rFishYuu9ThTYKdPbquk09ErhGEcFX2a25S/wNfpPsNmaLci2Yvo7GLpu58AZAOg8lmIMkObnN1z6+ZUuPrCPd/Yu1j66bXT7ebtXnAFzW4XTczP+RgS2fWb5CoV8J/04V31qzdYOpItDZlhYvulps2xw2yg59bwK/VCt3kb/WfyweJyfXQY/DAu7u0XT7Txn9IYG0JuDS65i0jpHOkUDGE+jIvP1dAZacEpB64wRkxP3bbNUves49d3uUskM9hvZB0O9YKF1RWLgY7Zma2pvqjmyPp/QX27Ylqn0tFQUFjwG4sXOoZZWv3bbNlITq0qII+h+tbGi41cni9xAEqx4Xyyrx19ebLHxd58nPfwQityTyx3yerEA/2f7JCPqjVDDoIVaPxcpXWFiuqusiTiA/XBkIfDiyf0Vh4b1QNQc3OpZY71vb0BCrrFuoTyizelvbDLHtcRF7o6EvGforCgtvgOrpk8Ai/gNZWdfX1ta2JdoLS2bMuAC2XSthsdC2vIgAACAASURBVEa3feqbMmWk5uSYMuIFHbaCZm9WBgKmnFvCFvVwRJRqEFEE/bzWzNeG02sfcHVvRy7sksLCd4rqFgCTOn6/T1VLIPLOLtUmVP9oi8xfFwjwJXXCK4MdSIAESIAESGBwEaDAZXCtJ6MZugTmzZs3UUR2JBDzP1ldXX1TvIxubhM8J6DDbODhri8r+z7LKG979n0j4p81Cjgrq+82jQUj+jYZ+MMi/pMn476Dc2fSIWjFZOGfPHlyZxZ+kb4/8ldVHDhwoDML/6FDPSrcpwXp7OxslJWVYdiwcHHP026ZChDPPWfeobrXrrjiClxyySU9DG45DHzgT+7N46olxX/s3oVPYqmY51gpayYxzZEjR34mIjfHmeS1U1VNptXU1MQVLKTMSRomARLoMwHe7/QZIQ2QAAmQAAmQQMYT6C6wNwJsiH7RshFT+6GWnC2KqacEs4UdouBw5vMQj3gZ2bvPJ4InVr2wwdx3aDyYvpllb7UQyogerroYNeN1LBumioDVcnIzIKe1ASo3rt66vos2oEdmdIciWDPv8lll96qGknuGm3+vdTShtqG8sHx4rkc3CDCrY2BUwXl/MQg735sM/T2E3Iqfr966oUvSxVhrtHxmebkiQscieHj1Cxu66Fh6Mk4sdDe6jgnIm4EgOnUswSw09CVDf3dRvNODC76rFk72tCK/k4EHB/bg2LZI/YvpY7WJOeARznjg+ABClOz7sQ6HJP3d5XSfGsO92TtmXJQ5zFdDj4Md0ZxfNqvs/arYIsCoju+hmOJ4p4L+7nvSqeDezB/lcFCPAwbdfT4lS3vZypKrVz6/Pm6aCSPWF5V3dnJQz2urtj1jnn13tlTu0aQ3DweQwBAn0Pen+0McIMMngf4kYIT9bW1tpsSP+QM29EdFnPaSDXx6XSBgssnFvJnpD0H/khkzysS210f4+kvJzl7kr62Ne0rQ9Hcqcu+LoP+muXPPPHns2FMA5pz+A0bvrGxoeKA7X6f+JON7eI5kbIf+oCsuztOWlmdwurRVVOH3rcXFucdaWvwAFnbGI7Kksr7eiPQTtihZ73usXxTR/2ERudVfX28OX8S9mU7oQBIdKgoKHgJOl2ODRl/HaCa781Tg7+rxFK3bujX0ktFXUPAe8zABaL9xU+A1WFbx2m3bHKd763HgAHh2WF5el1O+fRH0D7VrrT/2dve90r2SgwLbAYwR4KKOvidP7Z2b1gYCpw8xJbGH2ZUESIAESIAESCCzCVDgktnrR+9JwBAoLS0969TzgXpVfXssIqp6f01NzUf783530ot6LlqxAYLL+7pSFoD35AFXjm4X8V+eB5jf9bUZEbgRfocF/EYQbn7H5i4Bk4U/nIHf/BtNzN6bGc2Bi/DamYMY6ZKFP1EsRmBvhPbR2rp163DixIlEJhx/bnhfdVW4wvzpYSds4JIXTc15x6b6taMAL8CDJbumSVKVXXvhpJw6EPWAiHQRUETaERFTBr6wqqpqfy/scwgJkMAAE+D9zgAvAKcnARIgARIggTQgECVjfp+8Con5reDN/trNe6IZ6iHoBx5dVbchYWLHZbPKSqEwWoWOwwM9M48ncnxpUdk3RXBvZ78ogvG+CPp7K2KOIsKOKuDuLwZhPsnGY971n9ThfmiEjgWyZHXdemc6lm5Z76OJp3uI/oHDArl1Vd36ftWxRFkzU5WiUlua7/A31PQpi0KUrO0vNAWlbH39+qOJ9rj5vGf2di1f88LGHklWndiK7ON0n4Z86EV1BzMuOldn/kcR0PdZ0N+dpQi+sOqFDd9ywq5HZYgoh4OiHN4IQuVHdlvOFxNVM0jkQyr3aKK5+TkJkEBXAhT0c0eQQAYSMBmP8Prr77BFjLB/0anM0OfHCMNkJf9/Y5qbv/Tgzp2t0fpQ0N9OpaKg4EeIKLV1qkTRtyoDgS7li0L9MjBD/3XFxeNaW1ufh+q7Q8GqHofI1wRwJES3gdECfAPA2aHh3YTu7X8oF+ehpaVSgXkR+8y8x/y1qH5fWlq2+HfufDOVl1uUAw4tatsL1m7f7ko6tihi+R5i/ETxRTkU0OXQgBk/mAX9bl9r/bG3u6+pLz9/mIqsNN+9Mdb752Oam++I9Z2baI/wcxIgARIgARIggcwmQIFLZq8fvSeBefPmjQGwTUQujUVDVX9YU1Pzyf6kNSmgJhuceZFm/OtVM1n3r+oQ8M8cCYyMV/8xiRmam5uxa9euUCZ+82+miMCTCDEtuo4ZMyYk4jeZ+M86y5w5caft378/tG5GyJ+uWfgTRWoOOFRUVMDj6ZLgMTTst7/9LV5++eVEJhx/bua47rrrovav+APQcMSxqYHouEsF5Y358t+pnrykpOS7AD4T53v0f4PBYP5zzz2X0meFqY6T9klgKBLg/c5QXHXGTAIkQAIkQAJdCbgo6N8Pla/ZbTn/FU+I2ltBf4/M71HE+InWtrsgPppgPJ0F/f3FIMwxWVF2DwEzcFxFvmbZtjMdi4XRUPmGdOhYEE0AXezLs+zmSkC76FgA/Boi37ezcrb4n/P3y71px+ECU+Ghs8ygAm+c0ns9AtgP2uPP+Ivf70+6ut6ymWV3APjPzv2sqBXoTxLt787PLVmkihvD/19F7lnzwvrvOB4fo+NQE/RHO6CiwLct1ZecsLRh5Yql/wpFOJN+jIM6Cz8FFbM+kQ/CdqnKTyyPtXJV7dP/7G0SmlTtUSfxsw8JkMBpAhT0czeQQOYTkOXTp5/X5vFcB1WTHW5y95AUeHBsc/Nd0QSmFPS303Ka4T8TBf2Lp007x7KsOoiEy8n1addHE/Qbg778/AsVeAYi74gxwV6I1MG2/akQ+PcQd5vT1ZY1x79t284+BdwxeElh4SfN4YTTN0L6aGVDQ8LT/5FzOxHrO+kTK550z9Dv9rXWX3u7O+8l+fnvFZHq8CGXzptb4C9Ztj1v1fbtr7qx52iDBEiABEiABEgg8whQ4JJ5a0aPSSBMoLi4OC83N7ceQPth+ChNVb9cU1Pz9f6kNrFBbxDFz04lHshOZl6vAO8fDhSPAq4aBbzjzGRGx+5rMu4bEXg4k3umisDdoZE6K9nZ2V2y8Ofm5royWTgLf/gQRmtr1PwfrszVn0amTZuGt7+9Z1ENs1drampcdcVk6DeHK7q3n+4GvmlemaZ3azqV4OPmXQViKnmmtJWUlKw49QL5K3Em2dnU1FRc66CCa0odpXESIIGkCPB+Jylc7EwCJEACJEACg5JAHwT9RyH4P6g+B0tWjTw6ceeDOx9MeFPaW0H/slllD0FxW3gReiNSdiLWd9In1kZIVgAftuNUKN1fDMJ+JRvPDcWl57TZ3joAruhYogn6jW++4vILLVufARBbxwIYPY0/lQJ/k7jV2nvys4CYZJo9sxIAJwH8SRVVIvYTTgX+y2eV3auKb7r1hePkWlk+c9G5KkGfqpQIcDEA86AkUfqQqAJ143eyeyfOtQCVgcnQX15YPjzXoxsEmOXSWkTl5cv3DbOym34c+f3Wbb6jgP4egrUi3nXJCPxTtUdd4kEzJDBkCFDQP2SWmoEOBQK3T5mSdSg3dylUfwAgMl1XUEXuWltff/pUZgcQCvrbQVQUFi6G6trOfaLRxdqZKOiPssZ9uhxiCfqN0RumTRvR7PGYG5B/SfAHeyh7v2Uy/0+eXN2bk8bdg+iLEN4JEKeHPuLZcuKjkz6x5sgIQb+L11p/7u3uzHvsB6BFRG7219evdrKf2IcESIAESIAESGBwEqDAZXCuK6Ma/ATKysrOCFW2A6bHilZEvlJVVfW1fqOhak3aju9A8Wmnc07KBq4e3S7iLxoFnGE5HRm/nxGBh7O4m0z8g0UE7g4d96yMHTu2Mwv/uHHjXDO8b9++0AEMs4aHDx92zW46GTLsSktLo7q0Zs0aVytHXHLJJbjiiit6zPXH48Cc36UTlbi+fH13gXw51d46EPVvb2pqurK2trYp1b7QPgmQgDsEeL/jDkdaIQESIAESIIFMJtBD0B8lK7qb8fVW0L98ZtkjCtwS9sWJSLm7307E+k76xOLhoog5qvC3vxiE40s2nh7s+rpx4uzFG6aVjmjL9n4DkljHYrL3i8o3ghNyXNGxdAtLrptZdqUNmAz6l8QLuSN7/39ladb/e2LrusZYfbuvc58xxsnQv7y4/Aq19Ycdz1CjHUqIN/2gFvTfWLR4YitatkLkbX1dg47xMXkZ4b3sa1oqih910wZGm3oXVH/kbQk+8OSOKie1JV3foy7xoBkSGDIEKOgfMkvNQIcSAd/73z9Bvd6VECnuvEEBXs4OBq9euWPH3kgWFPS306Cg3/kVEk/QH7Zy7dSpY71e7y0KfLDjRiTmH/MKbPda1i2rt237i3MvevbsixDeybwU9HdcKwUFnztVBu7bncxiHH6JxdTNa22gBP3m8NTBnJz7BLi9W5zfqAwEzAtxdbKn2IcESIAESIAESGDwEaDAZfCtKSMa/AR8Pl/2kSNHnhWRmbGiVdX7ampqPtZfNM76leZl5eApAFfHmzPbAgpGtAv4rxwFXNhZsLtvngaDQYRF4EYI/uab/VJ5vG9OZ+DocBb+yZMnY+LEiXArC/+JEyc6KygMpQMYFRUVURlu27YNr77qXiG9ESNGoLy8POqOe/dLwMGE+SXTZrM+g2xcv/sKOZFKj0pLS3+oqnfHmeO54cOHL/D7/S2p9IO2SYAE3CHA+x13ONIKCZAACZAACWQyAQr6s4sixdUU9J/ezeks6A97ee3sa8dmt7XeAsgHoSFBfTxR+nbYwVtWb9vcJx1LtOs9JMje0zzdgn5UBQsBDI/zvXBUgK+NOD7xR9GqWvSHoD+UuX3PyU9B5FtxEnsaLdrxiDiMJnXCKW1J+IklBf3JffnH5BU2c/uU27PeyNtdAls+IhKqDBDv6fB+gX5sVd3GNU70LG7u0eTCZm8SIAEK+rkHSGCQEogidG1R216wdvv25yJDpqC/nYZTsXZGZugvKHiPAs8CCKV3cyLId/Oy8BUX52lb2xWw7TmnsvIvEOCdUf7I3yeqZf6Ghhd7O/d1xcXjQhkVVd/dYeOwWNYc/7ZtO3trM3LcksLCT4rq9zt/l6SQ3YxzcujASZ9Y8WREhn6HBwKcXGu+AdrbSwoKlgjweJQboiMQWVhZX7/VjT1HGyRAAiRAAiRAAplHgAKXzFszejy0CRQXF3tzc3NNye35sUio6kM1NTXdD/OmDNyEBj3fUlTFytJ1QS5wZUcWfiPmz3UpC//Ro0c7ReB79+5FW1tbymIcqoZFBJFZ+MeMGQPzu74227axf//+zioKb7zxRl9NZuT4goICXHDBBT18f+WVVxAIBFyNafHixTjjjDN62Pzk34A1+12dKqXGBHhZvZi/e6q8lsqJSktL71fVO+PMsXn48OHlblTwTGUctE0CJADwfoe7gARIgARIgARIIFME/ctmlT0ExW3hFRuKGfr7i0GYcdKC/uL577FsT6eOBSmu9tD96vUV+/I8OHmFHZQ5YmEBtKeORYF9anQsWzf2WseS6FsjJJY/2Hq+ttkzBLpAgasEGBtl3IMjj0+8q7uo3411TuTj0qKFd4rIfd0OQLwEke9Yor9aWbvhQDS+Yjc9I8BVHZ8NakH/dbPLx9utdh0gFyWKNxHv3nxuxP1Hcxsvsr2YpYprpL0SbfeDIkGofn711o3fcyLqD/vR1z3am3g4hgSGMoG+vzEYyvQYOwmkgEB3ESuAeyoDge8kO1V5YeHwbNUNQOgUXqipyKfW1tf/INIWBf3tNCoKCr4J4N5ONiJfqKyvN6dLuzQnIuPwgGT6hnzIz38EIqfLvllW+dpt28waRm0hoXxLixEedP4BHE3AHkUg3uix7dmrt2//32T3lRv9TfZ+Kyvro6L6mcg/IE2mfrutbeFTL754sDfzROER9RBLb2ybMVHE8s8Oy8u79vEtWyJPGcc170SAPgQE/a5dawOxtxcXFJxnqW6GyDuiLXZf93Fv9yfHkQAJkAAJkAAJpAcBClzSYx3oBQk4IbBixQqroaFhrYhcE6f/49XV1eY+vV+qcE3crjPEhnkOMCrs0xkWMGNkewb+4tHAW3KcRJe4jxHsG+G+ycBvfoygn819Aibr/qRJk0I/Jgt/To47C3j8+PEuWfh5AAM4//zzMWPGjB6L2NTUhMrKSlcXd+rUqbjoovD72dOm1x8E/sX1vH2uuh7N2CFLMP/1fNmRwpmkpKTkSQDXxZpDVVfn5+dfv2LFCjuFftA0CZBAHwnwfqePADmcBEiABEiABAYBgUwR9HcXl0Pw8OoXNnw4mSVYNqusFBp6ThPK4q7AL9XKXeSv9R8L20nnDP39xSDMIllB/41Fiye2omUrRN7WzlcbBTp7dd2mgdGxhLL3t30Uii46FgDbW7K8C596/qle6ViS2XOmbzgzuoga0bURZYdbUFVuXbN1/RORNrtzV+DHa+o2xKuUl5RLvpllb7WA5wG8tWNgENAv2uOHfTfewXxzYGIoCfqjxNuilrVgTe0zXZLuJgW/D51D2fvPaFwggn/rljjmiIi9cNULm3qdpDLZPdqHMDiUBIYkAQr6h+SyM+h0JlBRUPAjAB+P8PHhykAgqRuLjrFSUVDwGIAbI2z1OBxAQT9wa3Fx7rGWFj8QKmXV3kRurKyvNy+aurRkRPfJ9DWTJNvfqaA/yuGOoIgs9tfXrx/Ia8GXnz9VRcwN8NkdfvRZgF9RUPAQcPqkPVTvrGxoeMCNOLuL8U9dW38T1WJ/Q8Mup/YrCgsXQ3VtRP8ehwIGs6Df7Wutv/e2yd45tqXlxwL8S8R3xWOw7TyILI5Y129UBgJf7i/Rj9P9x34kQAIkQAIkQAKpJ0CBS+oZcwYScItASUmJuVeMmXlfVZ/Oz89f0l/i0gkNWmrZeAqCnEvOaBfwm5+pI4Asl57gmsztRrzf2NgYEvObzO5s7hIwGffHjRvXKeI3GfndaGat9u3b15mF/80333TD7KCykZWVhWXLlkWNafPmzTh06JBr8Z5zzjkoLi7uYe9IEHjHi/10Asi1aEKGmmzB4j35YqqDpKSZl73Hjh1brapLYk2gqvfX1NR8JCUO0CgJkIArBHi/4wpGGiEBEiABEiCBjCaQKYJ+J2L8RAuxfFbZvaowyeraW5RDAeks6O8vBmE8yQr6ywvLh+d6dIOcTlIaFMjiVXXrB1bHUrRwqogYv07rWAZAmG0E2W+e2Wiy4p9+finYOEyO+h6prW0Kc182s3wxcFqDEu3gSaK9Hu/zZTMX3gBI5CGCdSOPT1zevVJAdxtDTdBvviGWzyp7TPW0Rq83lUH6slbRxvqu9o2Ulia/AHPCn7t16MPpHnU7JtojgcFOwKXXQYMdE+Mjgf4jUFFYeANUO/8YUuDl7GDw6pU7duxNxosoYm8znIL+KBCvLSi4zNN+ojT8B/nhaJnuzdBkRPfJ9E3WtunvVNAfst3toIiK/OJgVtYttbW1bcnsq2h9l0yffrVYVqdoXoGn1wYCn3Zg19GhEwd2Ort0v34g4j+QlXW9kzi7i8MV+Lt6PEXrtm5tDPGeMmWk5uRsBlDQMWHQHJipDARWOfExJAZvbX1UVK+P6P+tykDgC5HjB7OgPxXXWir3do+bzsLCclU16z2s47P/E9XZtmXliOoWAJM6fn8EIgsr6+t7farZyZ5iHxIgARIgARIggfQjQIFL+q0JPSKBaARKSko+C+D/s3cu8FGWV/7/nXeSEBBQQUEuXqquLd4VCySQEEXJBQIqDMGqrd222u66vf33X9tud9e9tN3ubrut22631v5b640wAYEAGfAWEpIAileqQhVR7jcBQXOd9/x5hkyYzLyTmUzeyfX3fD75tDLPe855vud5Ie+8v+ecjrohrm5oaJibyLOkG4SzX9GvXDkEv7nxLEjeWcB5GW5YBZqbm4Pi/VAV/k8++cQdw7TSjkCoCv+4ceOCVfgzMtxJ4IkTJ9pyt2/fPrAKf/yNV1BQEDxQETleffVVbNmyJb6BBGekpaUFDw+YAxyRo/gN4OW2Wo0JGuwd08wJn6/syZb/l6pwzHdjmZmZqwDMjOVDRL5VUVHx81TFQLskQAJdI8Dnna7x49UkQAIkQAIk0B8I9BVBv0NV8Y9s0QLfupV1ieTBiGCtpvrVgIS0AaaW212lVSvbFYXszYL+7mIQ4tlZQb+5bkFu8S+kfcHTJ/dbx13RsSzIm3uz2Pbp4o8qy0qrVySkY3FTmH33zJlnNNcP+q0KJreyOmbD+oKvavkb8fZiyfTiz6pirYS6eaq+m46MnMerlwY1LGaU5M6aoJDnBDKm9Y86tdfjxbAgp/iHIvh+aF6iIvUBKOhHSW7xfQD+9zRTrbUzBhf5nvV1uTLH3dm3jWpMa1kswPnGvgI7B7WkLXis9ukD8XIY79BHqvdovPj4OQmQQHsCFPRzR5BALyPgzc39lDY3PweRtnZFAnzHV1v7s86E6iCcDUCkuKympl2lpX5boT9xIbcRlf8zgB+08VXdmOHxFD65fv2RSOadEel3Zq7x09n5nRH0e7OyClRkOYDQW+UjalmFS9avT6id9r0TJ6YfGTLkL3zV1aa9mYZzaRX0m5dxp2x3wC+K59Sp34fq6VPtDodOOrPvS6ZMmRCwLHM4I/SwEvNwRqRdh3vmecnImOurrGx7DTs/O/vBkyv8x7C9UilNTbf6Nm+O+wv4vGnTJottm/vv7NCDlAAFvtradl8a9DlBfw/fa6nc2+F75PbJk8eLx1MhwJWtfx5QkfuX1NQEH8jmZ2d/56TQ/yfJ7I3O7HHOJQESIAESIAES6N0EKHDp3flhdCRgCBQUFNwGwHROc/xeVFWrhg8ffovP52tKFTFVNb4nmnB2NuDesYNwvselb2lNFfKQgP/gwYNQbfcIn6olDSi7RsR97rnntlXhHzFihCvrDwQC7arwf/TRR67YHUhGrr76apifyGHuhTVr1riK4pZbbsHo0aOjbP5sF/DTna666m5j/7wnW05/9+Wy97y8vMzMzEzz/Vh0i4NTvmzbtueuXbt2pcuuaY4ESMAFAnzecQEiTZAACZAACZBAHyfQVwT95kDxaHvYowBOF9tT/P7MT8bcF6+yuEnRwtzZJQr5Y5i+4j0bmOGrKn8vPIW9WdDfXQxCPJIR9N8xbU6BbWk7HYvYVuGi9csT1LHcm35kyP6/8FUvj9KxtAr6T+tYoBs9thY+uX5VlA4o8raM7M6QqIjd6fa+Jy8vs16H+aCYffrz6MMhTtfemVc4vsVOqwJwSj/mIOj3ZnkHW+kN5rvOwjYbndjr5hrjx0Zaw1OV5YeiWOQW/0GBL4T+XBU/Wlxd3q5opVPsC/NuvUjtljWAXNb6+RHbtm/xrV+1OXJ+MnvH2HA4NAAVnbN43cryeH/VRt67HXU2iIwv1n4oyZt1pdrWc+HdHQT6+UVVK0vjxdP6uXhz5k44+5PRf478e+qOvOJzbDtYqDb0xdfHtqUFvsqV6+PZjjwYErnWVO/RePHxcxIggfYEXHpVRKwkQAIuEogWmAPHofqlsrq6skgxtZNfb1bWYFvkfwS45/QvbPqepKfP8FVVRTxgTJuotv1MmMg4SsRsbPQ5kTFQf7LC+t1LamvNL64xhzcra5KKmF/mQtX5zdx/KqutNcLtqNEZ0X1n5hpHnZ3fKUF/Xt5QbWoyD0I3he2JN22RoqW1te93xMiI+Q8PGvRLAb6kwC8s1R/46urqQ9d4s7LGqUglgEtb/6xJRD7vq6np8JdSs0/ViChETj9YiMwrq6lZmuz9ZB5Kz2lq+jWAL4fZeEYaG70die5bq+/7EN5mSvX+JXV1vwqPxfHAjcj3fDU1/9nRveloHygd2dh498ObNzeH++C9dopGoveDYzcSVVf2digvwe4KTU0PCfC1sFy1+7vytkmTRlppaSsFmBKaI6rf89XVGZE/FTTJ3tS8jgRIgARIgAT6GAEKXPpYwhjugCNQWFg4RVXXhb2MjWSwIT09fUZ5eXlKStmrqqnqZr6ruR3ASDcS0NjY2K4Kf0NDW8dtN8zTRiuBwYMHw1TgHzt2bLAKf3p6uitsTBX+3bt3Bw9h7N+/n1X4u0h15MiRKCw8/TVTuLnS0tJg1wq3xhVXXIHrrrsuytzLx4Fi95oBuBVu5+wontizG1/AAjHdKV0fxcXFQ5qbm813iZ+NYbzesqzc1atXv+S6cxokARLoEgE+73QJHy8mARIgARIggX5BoK8I+g1s7/TZWZaKH8DwVvj1qrh7cXV5hxqSz91UdGGgxbMawOWhpAnkXxdVrfiHyPe+vVnQ310MQowiq5ML8OiiqvLTmiWHO8BJkH2ycP+bnrRA0ZPPr46jY7k3/dgZe38J4EtQ+YXdMugHvjrfaR3LTbPHWS0ROpYExNWOAnnIvNKqFUnrWCIF4VBU2oMyb41XuT3ywIMC6xoCUryiZsXxcJytFdifCvvOMwDV75VWr+xQxxLcIzmzJ4lIuQAnIFhYuq78xXDbUbEDG5rS02Y//dzTh2P9pebNKzrPCniegrQ7zN/vBf3BQzQ67NfQ03olBQ6oarGveuWmOP8ISEnO7L+FyI9V5GltarzPV7fmw7BrpCSn+HcQfLHtzxI8uLEgd/ZfC8TcK8EhgscXrSv/fPjfZ6neo/3iH0AuggS6iQAF/d0Emm5IoDMEnMS/JyvItyjw2/S0tB8vqqqKWefJm5NzuR0I/C5cVNrq+4Gy2tqodvL9tkL/qUUfV9VvWuPHP+rz+SJfQIl36tSbVfUPAMaG8qPAW+lpafmxGCcqMjb2OjM3mfmdEfQH7U+dmgNVU90q9MBqVMZbEAjcuWTjxted9ujC3NzzAy0tDylwa9vnIv9SVlNjHlbbft+L6nIAHBHV+zF+fKkDewQPnQDfFRFzctcTNKTOh046c++YufOmTr1CVNeG5xVAMt6UJgAAIABJREFUmaje56urC/+FN2jam5U1QkVMq7X5YfvgNRuY+XRtbVR7qnlTp35VVM0vu6fiBgJOBx1CthZOmXJRi8giiIRaqJmPzC/tBUvq6l6JXF8fFPT3/L2Wur19ao9MnXqLarAywODWfH0EkdllNTXV4flzmNepThid3eucTwIkQAIkQAIk0PsIUODS+3LCiEggRCA/P/9SETEvTkJd0yLhvC0ikysqKlwti66qpoCAqWL1lwA+09WMmIr7hw4daqvCbyryswp/V6lGXx+qwh8S8Z99dqxt0znfpgq/Ee4bAb8R8h8/3u79a+eMcbYjgZKSEscDF9XV1Xj//Q61AJ0iavbErFmzoq4xJ/onbAKOp0QK36kQuzRZFas9gvm7sqVNDNElgxEXz5o162zbtjeq6l/EsGuqAn7W7/fvcNMvbZEACXSNAJ93usaPV5MACZAACZBAfyDQlwT9Rrdaklv8MwDfDGNfL6LfDYwa/CsnHYOpZA3FIgAXh12zJc1qKXyismJXZA57u6C/OxiEmJRMLy6EwhTTbNVR6Dax0vIXVS7r8Llu4fRZOapWOx3LSe3GFkvlzqeqV8TQscw9X8V+CHpax6KCf1m8rrydjmVh7px/VugPwvJ2RKD3B0YPjqFj8Q620hq+C8FpHQvg2J2hM/ezN2/OpZatprr6BW3XCZaJWl9fVLXcUf91R86cq22xfWEV7iGQf1pUtSKqOOm9E4OHGx4DUBIWVwsE/2I3Zf5H+EGH0Oder9fj2V9vOlEY7Uvoi6/3bEtm+ipXvNM2L/pgDFSkzEFwDmNTDjQsEMUvAJwbwajfC/rNeh1zDeyxRO55at2KZ52KQd45uXB4y6C0HwO4L0yH9KR9KPOLvjdPd5F1uFfMt0+/SWts+d4TGx2/05YFObNmQqw/hnUNCEDlrtLqFebvubaR6j3amfuFc0lgoBOgoH+g7wCuv9cSuD07+0JLdTVE2k79tgZr/kF+D6o1ENkkRhhsqsurmkrz0wW4yGFRMSuU93NBfwjF2yfbDi0VICieDvJC8NSiKaMVEmWbj+JWlu+MSL8zc43zzs7vrKDfPKx5p079W1U1vwiGr9vsKcPm92Y/BaGJnHlS7D8fqtPDRMzmE8e9dFt29igLWCvANeH7TwHzcLbcEqmDagAiHls1S06J58eFzQ1IApXuE71h52VnzxPAPLCEBNjmUvMCcjlEVp6snN6oIoOgatqazY2Yd0DMCdm6OscTsmEdC+6NiOcoVBeJZVW2rvVMVV3Q2hUhLWxuh90j+qigv0fvtW7f26o/L6ur+3bkw5ZjhwjVSmlqurWjDhGJ7mvOIwESIAESIAES6P0EKHDp/TlihAOTgBGOBgIB89x7oRMBVd2fnp4+ceXKlbvdIKSq5hmwuPW7B1MuPPyZsNMu6uvr2wT8e/fuRVNTU6dt8IL4BIYMGRKswO92FX4j2g+vwm9E/RypIzB16lR86lOnOtGHj3fffRd1dXWuOp4/fz4yMzOjbP7Vn4HlUU3qXXXdXcaez2jErB03SkpafxQUFJjvsU3lv3OcFiQif7Ysa/KqVauOdNeC6YcESKBjAnze4Q4hARIgARIgARLoY4J+eG/2nilNDT4BbonI3m4FHrdUg53B1JJR0GgNSbzq2n1A0J9yBiGuJbmzJijkOYGMaWOt+i5gLQd0h0CvCsDzc1/18jcjctFWmdxRxyL4vdjapmOxFfNF0E7HosAzmpHpjax4f3f2baOa0lvWQtvrWE520NwB6HIB6qAInBS+exTIAiRKx5Jopft4fzssyJn9VZGgeD5cq1Mf1H5Z8nRojWYvqsLoXXIjvlPssHOBU2eJ4N4GjlqQRYBdGVwrAFvkBjkl/g/Xlzl2sIhxWMCYORW7yPZWP59qLTw7LAYLw7m4dF15ReTnkdXhE+nuYGw4dXhQ0TmL1600B0s6HJH3rgLPq5U511fpOxEvPhV5YPG6FVEFdUPXLcgpnicSpVcyH7+tKn+0YP85yEwwSFRmqcDolsK5xcq10yElY8pUDPELsAaqx0L5gIjRK7XTxcW6V8w1qd6j8XLCz0mABE4RoKCfO4EEejEB72c/ex7S03/drjp65+I1v4wtlsbGr8USk/ZjQb85MWoq0RvxfiLDsPrXEY2NP3x48+aY/bc7I7rvzFwTYGfnJyHoD/69Py8r669E5D8iROzxGalutG17/tKNG6NOnpuLzSEUAcxDTztRf3zDwQr3D49sbPxGR+wTsBM+Jdl1HhHgbl9t7aqO/JkOAwr8DCJfiXjgihfmcajeX1ZXZw4bmKJtUaMPCvp7/F5rhZhszk13iFh7W+ZnZZk8t1VtiNfFw5uVdamKhJ+ud/WwSrwNxs9JgARIgARIgAR6lgAFLj3Ln95JwImA1+vNOH78+LqTLzWmxCBUbwSjq1evfsMNgie7e5mXJKUAYlWdjuvGtm0cPHiwTcR/5Ai1rHGhJTHBsiyce+65CFXhP+uss5KwEn1JS0tLuyr8J05EvQd0xQ+NOBMwYn4j6o8cDQ0NKCsrcxVbVlYWLrnkkiibvoPAN9tq2bnqsvuNKZ7ZM1VmpspxUVHRDbZtV3XwPWWdiNxYUVHRmKoYaJcESCBxAnzeSZwVZ5IACZAACZBAfyXQ1wT9Jg/erPwRkpbxhAgKOpmXPRZw91NV5c/Huq4vCPpTzSDExhS/G63Dfg3Fl2Pwilmh3ehYFuTO/itBEjoW6MY0KzDfqYOCiSModA94ljuI+uNthwAUD5/5yZhvPLz54ZgaonhGwj6XkumzvwWVnyRR/GOPWDJ3UeWK4AGUWOPOvMLxLbanDJDJnYjLTK1X6P9dXLXyf5x0LLEOC3TkwxyWUMFwKK44PU/vKq1a+UTkdf1N0G/WtzBnziwVNbqgzrb93C6Q+YuqVgQL1kaO4AGLIXt/AYEpQBp+OCR+ygWveTyBuU8+vzpWC8uU79H4QXIGCZAABf3cAyTQywmYlkTYs+cmW/VnAlyZaLgnq6tvEeAHMm7cSqdWYSE7/VbQr/qox+P5UYttP9p6CrQjdMdV9ZvW+PGPdsTKGOiM6L4zcztr28xPUtAf5ODNybncDgR+lwCb4C/vUP2NDBr0977Kyg7fQt85efLwRo/nXwF8LcGHkIOq+g1r/PjF8dgnuvfD53mzsqaryP8C+Eyc6wMCLPOkpX1rUVWVY0uzyOvNvWnv2rVARJzahUW5U2CD5fF8yVddHXnivN3cPifo7wX3Wrucu7i3vVOn3nJSjLM87KWyOXxyz5La2sc72k/zpk79qqiGn67vsOtDMnub15AACZAACZAACfROAhS49M68MKoBTUAKCgqWALgtBgXbVNL3+/2ru0qptSq/aeFtWnJ3uiK/EX3v2bMn+LNv3z4YUTiH+wRMFf6QgP+880wdjXRXnHz00UfB3JlK/Pv374c5lMHRMwRMTktKwjvMn45j1apVcPOAzIUXXoicnJyohR5uBq7u8BV7z7Dpglf/WcMx980rJSXtQWbOnDnbskzFRlhOMYrIkoqKClMlkYMESKCHCfB5p4cTQPckQAIkQAIk0AsI9EVBv8HmzfIOttLq74fI30dUwnaiaopBLhNY31pUtbxD7UBfEfSnkkE4wDji+Y4E/UEz3py5l1ti/66Dwhzh7uoB/Ma2Mv/eqap6+MQ7JxcOb8lI+1dIJ3Qsgm/oqEy3dSxyR27xjTbwqwQ0LGYJCe/F0Ho7udfNZVtsxf2+6nJTECXm8OYVnWfZHqOBuDWOkNwcDviRNg/+qZXR8FD4AQ8FHlpcVf6NSCf9UdBv1rgwd+75Cvu/EmBmppsvg5fYVuCbvsrV+zrMhdfrkQMNC0SRkFYpaFvx67Smlh88sbHiozj/lKR8j/aCf8oYAgn0agIU9Pfq9DA4EmhHQBZOmXJhwLJuV2AeAFP+aXTYjP0A3lXVZ9M8nidK1683LXocK4CHW+3Pgv6yurp7jOg6sHPnFLEscwo4T4DzW3+5NL/cvy3A4y0tLY8+vWnT4UT2W2dE+p2Za3x3dn5XBP2taxVvTs4EOxAwJzdnyql2WoNbPzM8tipQare0PJEonxDD2yZNGmmlpd3Z2qbr0wBGtn5mHjj2QaRWRR4bWV/vd7Eqv2MKI/ZAjgAXtoorjDh7p6j6JS3tv33V1W8lcs9EOrl34sT0w4MHF4jq3VA1bc9C92WLAu+L6jOdsd8XBf09fa85JL7Le7t1D6+MOPSyXFTv8NXVmb8/OniYzRuqTU3mRfRNYZOekcZGb6xuKYn8/cM5JEACJEACJEACvZ8ABS69P0eMcGARKCgoMN3p/raDVd/n9/sf7ioVVTXV+E1VflOdP6ERCATaqrgbIbgRhHO4T8BU4R81ahTGjh0bFPKfeeaZrjgxBy7MwYuQiP/jjz92xS6NuEOgsLAQI0eGvoo6bfPVV1/Fli1b3HECBA+ExDo8MPN14E/9a1ukVNRfWFj4NVU1lQBjjR/7/f7vu5Y8GiIBEkiKAJ93ksLGi0iABEiABEigXxHoq4L+UBK8ed6hEmi8FaKfB3C9nNYxmPe/OwAsFVi/iSfkb7M3bdZEy7KeaavCrfpuOjJyHq9eujde4l0UMccVyofH4jaDyHWeEs977oOI0aF8qlWfcxyqG8WT9pVFlcsM546GeHPmTrDE6FiCHePadCwKHBboVhGUNqalP/H0c08npPMJObttxm0jB7U036mKEoV8Oiz/p3QsQK2pqn7WibF+l6ryO67TaFhkX+MUsfTLsDUHIiENi5l//GRjgW1QrBKxHkl0L0Y6Cs+zAFeH61ig+j4sqVZbHtHzBm3oRPHNYG48on+jUNPxop3+CqKPN6WlPxrKS0nu7DsBCS+W+LplYcZTleWHwuN18V6Ais5ZvG5lebz7L/IwjgLPq5U51+lwSGR8KvLA4nUr/j2ej9DnQWG/2l+GYBaAy8IOFXUp16Za/9GhewpE5W4A2QDOCx226Oq90h17NFF+nEcCA40ABf0DLeNcLwn0UwLzs7O/c1KMblpTnRqqjxqRcT9dLpdFAj1GgPdaj6GnYxIgARIgARIggT5AgAKXPpAkhjhgCOTn539ORKJaOIcB+A+/32++S+jSUFXzsmQNgKGJGDp8+DD+/Oc/Y8eOHazCnwiwJOacccYZ7arwp6V1umGCo9djx44FK/Dv3buXVfiTyEt3XnL11VfD/ESOAwcOYO3ata6GUlBQgHPOOSfK5o8/AH6521VXvcGYf08jinGjpKSFSH5+/n+JyDc7WOg8v9+/tDeAYAwkMFAJ8HlnoGae6yYBEiABEiABEiABEiABEiABEiABEugOAhT0dwdl+iABEkg5AYqMU46YDkggSID3GjcCCZAACZAACZAACcQmQIELdwcJ9A4CRUVFV9m2/SKAQTEietrv95vuh3E7G3a0IlXNA7A6rNud4/Tm5ma899572LZtG44ePdo7IPWjKEwV/tGjR7dV4R8+fLgrqzN5C6/C/8knn7hil0ZST8AI7I3QPnKoKkpLS109THPVVVfhmmuuifJV9xEw/0+pX2sPeFi2J1tuS5FfKSwsXKGqs2PY/8SyrCmrV69+I0X+aZYESCAOAT7vcIuQAAmQAAmQAAmQAAmQAAmQAAmQAAmQQOoIUNCfOra0TAIk0I0EKDLuRth0NaAJ8F4b0Onn4kmABEiABEiABOIQoMCFW4QEep7AzTfffGZ6evrrqnpBjGg2DBs2bLrP52vqSrSqegsA07451qEBGPGwqcb/yiuvwIjDOdwjMHTo0LYq/EbM71YVfnPgYs+ePcFK/AcPHoRt2+4FTUvdSqCkpATp6elRPquqqvDBBx+4FsvIkSNRWFgYZS+gwGc2AZ/0xy2kWLGnCfNSUanf6/UOPn78eBWAG5ySJCIfNDc3X/3ss88ecy2JNEQCJJAwAT7vJIyKE0mABEiABEiABEiABEiABEiABEiABEig0wQo6O80Ml5AAiTQGwlQZNwbs8KY+iMB3mv9MatcEwmQAAmQAAmQgFsEKHBxiyTtkEByBB588EFrw4YNawDcHMPCOx6PZ9KqVauOJOfh1FWqOgvA0wCi1cKtho8cOYK6ujp8+OGHXXHFa1sJeDyedlX4hw0b5gobc9Bi7969QRG/+WEVflew9goj06ZNw0UXXRQVyzvvvIMNGza4GmOswwNf2gr4++tfAUbUvxu3Y4EEXIUJoLi4+Jzm5mbTZSU6gaecPev3+2d2tcuK23HTHgkMBAJ83hkIWeYaSYAESIAESIAESIAESIAESIAESIAEeooABf09RZ5+SYAEXCVAkbGrOGmMBGIS4L3GzUECJEACJEACJEACsQlQ4MLdQQI9S6CwsPCHqvr9GFGcEJFrKyoq3u1KlKp6BYCXAWQ42TEC8VdffRXbtm0LVujnSJ6AEe2PGzcOY8eODYr5jajfjWEOW4QE/AcOHGCe3IDaC21cfPHFyM7OjoqsoaEBZWVlrkYc6/DAY/uB72531VWvMqZA2d5dWJgKUf/MmTM/Y1nWZgBDYiz6n/x+/4O9CgiDIYEBQIDPOwMgyVwiCZAACZAACZAACZAACZAACZAACZBAjxGgoL/H0NMxCZCAmwQoMnaTJm2RQGwCvNe4O0iABEiABEiABEggNgEKXLg7SKDnCOTn588SkZWxIlDV2WvWrFnVlQhVNRPAKwA+42SnqakJa9aswbFjx7riZsBeawT75513XlDAb37crsK/e/fuoJC/vr5+wDLu6YWnpaUFczxmzBicc845GDJkCAYPHhzMyYkTJ7Bjxw5s3brVlTAHDRoEr9fraGvlypU4evSoK36MkViHB/Y2ATcYSXo/HqkU9RcUFNwOYEkMfKqqM9esWfNsP8bLpZFAryPA551elxIGRAIkQAIkQAIkQAIkQAIkQAIkQAIk0I8IUNDfj5LJpZDAQCZAkfFAzj7X3p0EeK91J236IgESIAESIAES6GsEKHDpaxljvP2FQGFh4SWq+iqAoTHW9G9+v/97XV2vqv4GwL1Odkxl/rVr18JUf+dInMDw4cOD4n1Tid+IvN0aJg8hAb+pws/RcwQ6m2NTQX/9+vXYt29fl4MuLCzEyJEjo+y8/PLLePPNN7tsP2Sgo8MDua8C7/bzMyQpFvX/B4C/jZGsYyIysaudV1zbCDREAgOAAJ93BkCSuUQSIAESIAESIAESIAESIAESIAESIIEeI0BBf4+hp2MSIAE3CVBk7CZN2iKB2AR4r3F3kAAJkAAJkAAJkEBsAhS4cHeQQPcTKC4uHtLc3GxqYDtWzVfVqqysrBsffPBBuyvRqeptAJY62WhpaQmK+T/88MOuuBgQ14YqtIeq8A8dGusMRudwmO4Ie/fuDVbgN0J+Iwrn6BkC4Z0WzEGNZHKsqnjppZe6XK3/mmuuwVVXXRUFYv/+/XjmmWdcBVRUVIQRI0ZE2XxwB/Dbva666q3GHt2TLfe4HdyDDz5o1dXVvSAiuTFsv52enj6xvLz8E7d90x4JkEA0AT7vcFeQAAmQAAmQAAmQAAmQAAmQAAmQAAmQQOoIUNCfOra0TAIk0I0EKDLuRth0NaAJ8F4b0Onn4kmABEiABEiABOIQoMCFW4QEup9AQUHBEgC3x/C8R1WvWrNmTZeU9qo6HoAp5z3Myc8LL7wQFJFzOBM488wzg1X4zc+oUaNgBN9uDHOAIlSF/9ChQzAicI6eIWBE+0a8b35Gjx7tWo6rqqrwwQcfJL2oc889F/n5+VHXm71SWloKcxjHrXHttdfiyiuvjDJXeRS48y23vPRuOyL4we4s+aHbUebn548QkTcAjI1he6nf75/ntl/aIwESiCbA5x3uChIgARIgARIgARIgARIgARIgARIgARJIHQEK+lPHlpZJgARIgARIgARIgARIgARIgARIgAQGEAEKXAZQsrnUXkEgPz//fhH57xjBNKpq9po1a17uarCqWgsgy8nOtm3bsGnTpq666FfXh6rwG3G3EfGfccYZrqzPVOE3FfhDP6zC7wrWpI2EDmmY/x0+fHjSdjq6sL6+HsuXL++S8H7BggXIyMiIcrNu3Trs3LnTtbjNYZWZM2c62htX55qb3m9IsHBPlpS6HWh+fv71IrIBQHoM21/1+/2/cdsv7ZEACbQnwOcd7ggSIAESIAESIAESIAESIAESIAESIAESSB0BCvpTx5aWSYAESIAESIAESIAESIAESIAESIAEBhABClwGULK51B4nUFRUdJlt268ByHQKRlXvXLNmzZNdDVRVZwMod7Lz0UcfYdWqVQgEAl110+evP+uss9pV4bcsq8trMlXUw6vwHz58mFX4u0w1eQPmYEZ4FX5zcKM7xtatW/Hiiy8m7WratGm46KKLoq5/5513sGGD0Ye7M0QEJSUlcOJy11vAC0fd8dMHrDSr4ua9U6XK7Vjz8/O/KiK/jmG3AcC1fr9/q9t+aY8ESOA0AT7vcDeQAAmQAAmQAAmQAAmQAAmQAAmQAAmQQOoIUNCfOra0TAIkQAIkQAIkQAIkQAIkQAIkQAIkMIAIUOAygJLNpfYoAa/Xm3HixInNqnqlUyCq+ts1a9bc60aQqvo8gBudbBkx/5EjR9xw0+dspKenY8yYMcGf8ePHY/Dgwa6sobGxEbt378bevXuDlfjNf3P0HIHwHLtVhT+U41CnBdN54cILL8R1112HoUOHOi52xYoVMAdokhkXX3wxsrOzoy411f+XLFmSjMmY10yfPh3nn39+1OeP7AX+cYerrnq7MZOsyXuy5W23Ay0sLHxCVT8Xw+4bDQ0N11dWVra47Zf2SIAEThHg8w53AgmQAAmQAAmQAAmQAAmQAAmQAAmQAAmkjgAF/aljS8skQAIkQAIkQAIkQAIkQAIkQAIkQAIDiAAFLgMo2VxqjxIoKCj4GYBvxQji5YMHD07ZvHlzc1eDVNVrAbziZGfz5s146623uuqiT11/9tlnB6vwmyrto0aNci32Q4cOBcX7RshvqvBz9ByBIUOGBPNr8mzE/G5V4Td5NfntKMcZGRm49dZbYf43crz66qvYsmVLUmAyMzMxf/58x2vLy8tx7NixpOw6XXTppZdiypQpUR+9Uw9Mf9U1N33F0O4WCxMPTJH9bgZcWFg4SFVNy4arnOyKyL9XVFQ84KZP2iIBEjhNgM873A0kQAIkQAIkQAIkQAIkQAIkQAIkQAIkkDoCFPSnji0tkwAJkAAJkAAJkAAJkAAJkAAJkAAJDCACFLgMoGRzqT1GID8//2YReSZGAMdt275i7dq1O90IUFUfA3BXpK2GhgaUlZW54aJX2zBV+I2wO/TjZhX+Xbt2BUX8phK/qdDO0XMERo8e3SbiP+uss1wJxFThD3VZMCL+RDstXHPNNbjqqmid9oEDB7B27dqkYysqKsKIESOirnf7YI65R+bNm+cY56SXgd0Dr+HEy0OOIvudInF15bNmzbo4EAi8DuAMB9gqIjdWVFSsS3rD8EISIIGYBPi8w81BAiRAAiRAAiRAAiRAAiRAAiRAAiRAAqkjQEF/6tjSMgmQAAmQAAmQAAmQAAmQAAmQAAmQwAAiQIHLAEo2l9ojBGbNmnV2IBDYBuCcGAHc7ff7H3cjOFUdA2CPk62uVAt3I7ZU2jCi55CA380q/AcPHgwK+M0Pq/CnMoPxbZuDGhdccEGbiN+tKvwffvhhsAK/ybHJdzJj5MiRKCwsdLx08eLFSR/+iHVQYN++fXj22WeTCTXmNbNnz4bTwYgHtgOPu1qr3tWwU2nsyT3ZcqfbDvLz878oIv8vht29Ho/nilWrVh1x2y/tkcBAJ8DnnYG+A7h+EiABEiABEiABEiABEiABEiABEiCBVBKgoD+VdGmbBEiABEiABEiABEiABEiABEiABEhgwBCgwGXApJoL7SECBQUFKwHMcnIvIksqKirmuxWaqv4EwHci7dm2HazO31+qymdkZGDMmDGuV+Gvr69vE/CzCr9bu7JrdjIzMzFhwgRcdtllMKL+rg5zD5jchkT8pnOFG6OkpMQxvurqarz//vtJuTj33HORn58fda2qorS0FC0tLUnZdbpo4sSJQc6Rw/8h8KWtrrnpU4ZE8be7p8pP3Q66oKBgBYDiGHbL/X7/HLd90h4JDHQCfN4Z6DuA6ycBEiABEiABEiABEiABEiABEiABEkglAQr6U0mXtkmABEiABEiABEiABEiABEiABEiABAYMAQpcBkyqudAeIFBQUHAfgP+N4XpnRkbGFStWrDjuVmiquh3ApyLtbdu2DZs2bXLLTY/YMVXQjYh/3LhxMEJnt8aBAwfaRPymWjtH7yEwfvx45OXldTmgI0eOtAn4Tb5TMbKzs3HxxRdHmd6+fTtqa2uTdhnroEBlZSV27dqVtN3IC829NWPGjCh7JwLAp/v2Xx1dYWRDkL8nS1xth9DateVPAExHlaghIl+qqKiIVcW/K+vhtSQwYAnweWfApp4LJwESIAESIAESIAESIAESIAESIAES6AYCFPR3A2S6IAESIAESIAESIAESIAESIAESIAES6P8EKHDp/znmCnuGQFFR0WW2bb8GINMhArUsK2v16tUb3YpOVc8BcNDJ3rJly3DixAm3XHWLHVOFf+zYsW0/plK7G8NU4Q9VZzeV2pubm90wSxsuExg6dChmzZqVVFV+k9PwKvwm56keF110EaZNmxblxnQAMN0xkh05OTm48MILoy7/85//jI0bXfvrAx6PBwsWLAj+b+SY/yeg7qNkV9C3r1PgWJpi4s6p8q6bKyksLJyuqi8AcHrX9bHH47l61apV5oAWBwmQgAsE+LzjAkSaIAESIAESIAESIAESIAESIAESIAESIIEYBCjo59YgARIgARIgARIgARIgARIgARIgARIgARcIUODiAkSaIIEIAnl5eWmDBw9+RVWvjAHn3/x+//fcBKeqcwAsj7RpqpOvWrXKTVfJRbXkAAAgAElEQVQps2Wq8BsRv6nCb/6/SNe/BrZtGwcPHmyrwm94cPRuApZlobCwEGeffXbCgR49erRdFX5VTfhaNyamp6fDVNN3GhUVFTh8+HBSbi655BJkZWVFXfvJJ59g6dKlSdmMddGNN94YvPcixy93Az/+wFVXfc3Ym4EzMGn/NfKxm4EXFhb+p6r+nxg2X25oaJhcWVnZ4qZP2iKBgUqAzzsDNfNcNwmQAAmQAAmQAAmQAAmQAAmQAAmQQHcQ6PqbnO6Ikj5IgARIgARIgARIgARIgARIgARIgARIoJcToMCllyeI4fVJAgUFBQ8C+McYwb/S0NAwyW2hpqr+K4C/i/S5bds2bNq0qVdyHDRoULsq/Oa/3RimIvuuXbuCIn5Tqb2lhZpYN7h2l40JEyZg4sSJHbozOTW5NTk2HReMwL2nR35+Ps4999yoMF577TW88cYbSYVnOlPMnz/f8dry8nIcO3YsKbtOF33605/GZz/72aiPtnwM5L/umps+aUgUS3ZPFedEJLkir9ebcfz48ZcAXOVkQkR+UFFR8cMkzfMyEiCBMAJ83uF2IAESIAESIAESIAESIAESIAESIAESIIHUEaCgP3VsaZkESIAESIAESGCAEZifnf0dAD9pW7bqo2V1dfcMMAxcLgmQAAmQAAkMWAIUuAzY1HPhKSJwyy23/IXH43kTQJqDiwbbti9fu3bte267V9VnAcyItFtXV4d3333XbXdJ2zvjjDNgqo6HqvAnbSjiwv3797dVaDfV2jn6LgFTnd90aIgczc3N2L59O3bu3Il9+/b1ugVeddVVuOaaa6LiOnToEPx+f9LxFhUVYcSIEVHXb968GW+99VbSdiMvHDZsGObOneto7+qXgMPNrrnqk4ZE8X92T5WfuRl8QUHBpwG8CiDTwW6jbdsTUvHvhZtroC0S6AsE+LzTF7LEGEmABEiABEiABEiABEggZQTEmzN3gkf0bxRaAOB8AB4ApgLI67ADd5SuX70tZd5pmARIgAQGAAEK+gdAkrlEEiABEiABEiCB7iFAQX/3cKYXEiABEiABEuitBChw6a2ZYVx9lIDk5+fXicjkGPF/1e/3/yYVa1PV4wCGRtpeuXIlelrg7vF4cMEFF+DSSy/F6NGjXVn+xx9/3Fad3Yi7WYXfFaw9bmTo0KG49dZbo+Iw+TaieNN9obcOI7o34nunsXjxYjQ1NSUV+rXXXosrr7wy6lrToeC5555Lymasiwx7k4PI8Y13gLKDrrrqi8ZaRJG7e6rUuRl8fn7+/SLy3zFsVvr9/hvd9EdbJDAQCfB5ZyBmnWsmARIgARIggfYEvFnewVZ6w90ATDu4zXZz5mO+Ol/vfcBkAvsiAVmQOydHoCWqOGqJ9b+Lqpbv7IsL6U8xe/O8Q61Aw0MQfL5VxB+5vCO2bd/iW79qc39aN9dCAiRAAt1NgIL+7iZOfyRAAiRAAiRAAv2WAAX9/Ta1XBgJkAAJkAAJJESAApeEMHESCSREoLCw8Guq+j9Ok1W1as2aNdMTMtTJSapqyncfjrwsEAhg0aJFUNVOWnRv+oUXXogbbrgBgwcP7pJRs5YDBw4ERfzm59ixY12yx4t7J4HLL78c119/fVRwf/rTn/DKK6/0zqDDopo/fz4yM6OLrdfU1OC995JrzDFq1CjMnDkzau3mnvD5fK4eZpk0aRIuu+yyKF/LDwF/9edejz/lASqwN2DhugNTZL+bzgoKCl4AkBfj346vrFmz5hE3/dEWCQw0AnzeGWgZ53pJgARIgARIIIqAlOQWm25b3wz75OelVeXfBtBzX5gwUf2KwB3T59xiqy4HcOoLMMFrGc1pMx+rffpAv1poH1qMOcgjGY1/FNX5HYT9XprVkvtEZcWuPrQ0hkoCJEACvY4ABf29LiUMiARIgARIgARIoK8SoKC/r2aOcZMACZAACZCAOwQocHGHI62QwIwZM0anp6e/41QlH4Cp+na53+/fkQpS//auXvXAxXg90vbx48exfLl5l9j9wwj4J0+ejPHjxyft3FRl37VrV1DAv3//fleFy0kHxQuRlpaG8847D2PHjsXIkSMxZMiQ4IENUz3/xIkT2LFjB7Zu3ZoUKSPmN6L+yPHaa6/hjTfeSMpmd16UlZWFSy65JMqlEfMbUX+yo6SkBOnp6VGXv/DCC9i9e3eyZqOuGzduHG68Mbog/NEW4IoXXXPT1w3V7cnCNIjYbi1k5syZn7Is6y0AgyJtqupRj8czYfXq1fvc8kc7JDDQCPB5Z6BlnOslARIgARIggfYETIVusRuWC3BT2CevWxZmPFVZfoi8SMANAgumz/mOqP4kzFaTWtasxZXLn3XDPm10nsCCnNlfFZFfRlTmr4dgDYBnYOsZEBnRaHl+sqxy2dHOe+AVJEACJEACIQIU9HMvkAAJkAAJkEAvIuCdNm2i2vYzAM42YSnwrno8OUurq/f2ojAZSgwCFPRza5AACZAACZDAwCZAgcvAzj9X7x6BwsLCclWd7WRRRP5vRUXFf7rn7bSliS9pugVs3jQRV0Xa/+ijj7BixYpUuO3Q5tlnn42bb74ZgwZFaVPjxrJ3715W4Y9LqfsnDB8+PCjgN4LvMWPGxA2goaEB69evx759ndMgX3rppZgyZUqU/Z07d2LdunVx/fb0hAsuuAC5ublRYTQ2Ngar6Sc7cnJyYLpdRI5t27Zh06ZNyZqNus4c1li4cKGjvVlvAK+ecM1V3zak+Pc9U+UBNxdRUFDwPQA/imHT5/f7F7jpj7ZIYCAR4PPOQMo210oCJEACJEAC0QTuycvLrLeHPQHg9rZPBSsHy3HvHyorG3qK2cLc4j8o8IWQfxV5YPG6Ff/eU/HQ7ykCd+XcPqYZTdUQCZ3WP2Lb9i2+9as2d8RoYW7xlxT4TUg8rtC9Ap1RWrXKHN7m6GYC3pu9Z1pN9asByW5zrai0PYE7fJU8MN/N6aA7EiCBAUCAgv4BkGQukQRIgARIoO8QoKC/7+TKKVIK+vt2/hg9CZAACZAACXSVAAUuXSXI60kAKCgoMC+Fl8Rg8cqwYcM+6/P5AqlgNaZWfz1+EL666fpo6z1Rof+cc87BjBkzHKuJO63fxGgq8JsfI/4OBFKCKRXo+7VNj8fTVoXfiPiHDh3a6fWqKl566aVOVesfNWoUZs6cGeWrpaUFpaWlMDZ78zBV9BcsWACR6FcYfr8fhw4lV/zRVP031f8jxyeffIKlS5e6isQcxjEdGCLHT3cCP2MD+jYstqBoX5ZUuAXf6/V6Tpw48aqqXhnDZoHf7zdVBDlIgAQ6SYDPO50ExukkQAIkQAIk0A8JLMydc51C/wjA/L69RSCfX1S14pWeXCoF/T1JP7bvZAX9RkDuaW74pSoWKnBCRL5fum7F/56qhcjR3QS8eUXXWrbHFKQ8x/hW4IBY9ozSylVbujsW+iMBEiCBgUCAgv6BkGWukQRIgARIoM8QoKC/z6TKMVAK+vt2/hg9CZAACZAACXSVAAUuXSXI6wc6gby8vKGDBg16R0RGO7AIqOo1a9as+VMqOI2t02IoVlwwCKhzEPR3d4X+0aNH48Ybb4Sp8t3RMHFt374dH3zwAcz/5+gdBIxof/z48QlX4U806qqqqmCuExnmIMEdd9zhOPWZZ57B/v37EzHTo3PMgQRzMCFyvPHGG3jttdeSim3w4MGYN2+e47WmC4eb99Hll1+O66+P/gtl83FgDl97h+fgcHMarjw4STrXhqKDHTBz5syJlmW9CMDpHdiuhoaGCZWVleyTkNRdxIsGMgE+7wzk7HPtJEACJEACJNB7CVDQ3ztzk6ygv3euZuBGtWD67GJRaWtbqsAzgzIbb3ts7dqPBy4VrpwESIAEUkeAgv7UsaVlEiABEiABEug0AQr6O42sV11AQX+vSgeDIQESIAESIIFuJ0CBS7cjp8N+RqCgoMC0077XaVki8u8VFRUPpGLJ51XpuVYazEGBcz+VCay/LtpLdwr6jRh89uzZHYr5jxw5gg0bNuDw4cOpQEKbSRAYO3YsQj/Dhw9PwkL8S0wV+fLycjQ3N8efDOCmm24KxhQ53nzzTbz88ssJ2ejJSVdccQWuuy76hjT7vqIi+YLus2bNwtlnnx21NNMF4e2333ZtyWeeeSaKi4sd7U14EfioxTVX/cHQ2j3Zku/mQgoKCn4G4FsxbP7K7/ff76Y/2iKBgUCAzzsDIctcIwmQAAmQAAn0PQIU9PfOnFHQ3zvz0tmoIgX9Ajy6qKr8ns7a4XwSIAESIIHECFDQnxgnziIBEiABEiCBbiFAQX+3YE6ZEwr6U4aWhkmABEiABEigTxCgwKVPpIlB9lICRUVF19q2HatF+45hw4Z92ufzNaUi/LG1ugbATGP7DA+wbVK0l5aWFixatCgV7qNs5ufn49xzz43p66233sIrr7wC27a7JR46cSZwxhlnBCvwmx/TUSFeNwW3OG7duhUvvmgKj8cfn/nMZ3DDDTdETTx27FjwYEBvH0Z0b8T3TqOsrAwNDQ1JLcEcEjCHBSLH3r178dxzzyVlM9ZF8+fPR2ZmZtTHX9sGrOB5nHZcFPjm3mz5hVsJ8Hq9g48fP74NwHgHmyoiEysqKmL9u+NWGLRDAv2KAJ93+lU6uRgSIAESIAES6DcEKOjvnamkoL935qWzUVHQ31linE8CJEACXSNAQX/X+PFqEiABEiABEnCVAAX9ruLsdmMU9Hc7cjokARIgARIggV5FgAKXXpUOBtPHCOTn528QkclOYdu2PX3t2rVVqVjSuDq9RxW/D7f98kRgdEa0t2XLluHEiROpCKPNZiwBdmjC+vXrsWPHjpTGQOOxCYwZMwbmZ/z48XCrCn9jYyN2796NPXv2BH+ampowYsQIXHnllbjgggscg1mxYgVM14h4Y9iwYZg7d67jtKVLl8JU/O/tY968eRg8eHBUmLW1tdi+fXtS4Y8aNQozZwbP8EQNc3DHHOBxa0yZMgWXXnpplLnSA8C333XLS7+x0wQbV++ZJlvdWlFBQYGp+u+PYW+D3+/PcssX7ZDAQCDA552BkGWukQRIgARIgAT6HgEK+ntnzijo75156WxUFPR3lhjnkwAJkEDXCFDQ3zV+vJoESIAEHAncNmnSSCst7U4BSgB8GsDI1onHAbyhQKnd0vLE05s2JVWLa2Fu7vnNzc1fFhHTt/szAEJvNo29lxX4o5WRscxXWZmQ0mDetGnFYtsrwhbzQFlt7b+b/75z8uThjZZ1B0TuC/MVALDvZPf2KrWsXyxZv34TAO3sdugWTi0t9wkwD4B5e5oGIKDATgCVatuPeM4/f4PP5zPriTluz8kZI4FAtQCXtE56XjIy5hq+hk9TWppXVf8SwFUAhrXO2Q/gedu2f9WRjygBeAIQ1bLmLFm/vqNSeuLNyZlgBwL3CmBeXIbWbqwntUcSCMtxitfr9dh7994ggcA9KnKLABe25sHMN4xe78x+7SgXQV87d94olvU3AKaG3XdmzVtF9VcAnvbV1dV3Zj3GbmDnzimWZf11a9XO0P0cZZeC/s6Q5VwSIAESIAES6H8EKHDpfznlirqHQH5+/udE5IkY3v7g9/u/mIpIxm7S89GCt0xh/nD7T04App8V7XHdunXYudM8TqZmDBkyBLfffruj8UAggMrKSpgK4hzdR8DkxIj3x44di/POO8+1KvyHDx/Grl27gvk8dOiQ44LS09Nx6623YtCgQVGfv/rqq9iyZUtCIIyNoUOHRs3dtGkTtm0zxct794gliH///fdRXV2ddPAlJSUwjCPHCy+8EDxg4dYwhzJyc3OjzB1oBq57yS0v/crOG2cNxw1vXimudWQpKCh43HzFGYPSAr/f7+tXBLkYEkghAT7vpBAuTZMACZAACZBAHyGwYPqc74jqT0LhqsgDi9etCOoKwoc3zztU7IblAtwU/HPVd9ORkfN49VLzxYZ4p8263hLrryEoAjC69VqjpdgG0SfTGgKPPLGxIuoku4NIPC45BZ5XK3Our9LXoXbi3on3ph8duqdAVL6mwCRpp/HQN0RQ2piW/sTTzz3daY2Hed8sB5tuhB34G0CmhmwrcFigWwX4VaB58NO+Ol995BoFeHRRVfk9kQuNnBe2zo8XTps7ybYC3xfIja36heMi+OtF68ofcwJm8mVpYyFUzXdw14flpOXkn70PS6rVlkf0vEExtRWRwu+4iTHbwmH/eKfNmmhZ1jMAzg5unQTzF/IX3HuBxlsh+nmzlrA8Go3A21CUi1iPLKpantCXfB1wPtGZvCbCowtzxJszd4IlgXsBidSHGE1GlYo+dtaJsf6HNz/c3JGfSP6JxBRrjyZyLeeQAAmQAAm0J0BBP3cECZAACbhIwJuXN1Sbmn4I4K/CRMuxPBwXkX+Bbf8yUYGxEfIHWlr+S4FbAXjihJ6wfSdBv4wb91N7164FIsFW1+d24MuI4f8oGRlfT/QAQao5eT/72fOQnv7LRDgpsCHNsr5Qun59zLfYUSJykdfTW1pmNlnWLBH5eZiIPxam6jTb/vyiDRuiyii6LegvmTbtshbbflSAKQlsbfOlyN/JuHH/E+9QQwK2IqeINzv7RgWMiN4cOok3jgrwLYwb91hHscQS9CMQuMAOBH4Xb90KbEmz7QWlGzYY0U7c0Qme20X1L/VURdG2L7Gg+mhZXV3UFyxxHXMCCZAACZAACZBAnyRAgUufTBuD7mEChYWFg1T1PQBjHEI53NLScsmzzz57zPUwVWVsLWoh0c9O/3AhcN/YaI+vv/46zE+qxsSJEzFhwgRH83V1dXj3XZbzThX7cLujR4/GuHHjgiL+s85yONmRRBCmCr8R75sK/EYsbv47kXHNNdfgqqtM7YD248CBA1i7dm0iJnDDDTfAdH6IHOZAgTkk0tvH+eefj+nTp0eFaToZLF68OOnwjcjeqQPC1q1b8eKLLyZtN/JCc2jAHB5wGje/BrzV+5skuMYiUUMC/GJ3tnwz0fnx5s2YMWNkenq6qfofKtAQfsn7IvLpioqKxG7KeM74OQn0cwJ83unnCebySIAESIAESCABAl0V9LdIIE1h/xfi6x32WMDdT1WVPx8eVooE/bIwd/YChfx3HF2ECeW4AP88/OMxv4gnjA7FXTKt6DJYnkdPdg+L9/4+uOYWK/ChZXuMoP0cYyNRQT+g2wSem23YXw++d4/Wk3y1tKr8N+E8vVnewVZa/f0Q+fsENA/m0lcslXueql4R9QVZTwv6O7kWo3FZJrC+FU/YH0vQj0DTBZbYv0sgr1sAe0Fp1aqE9AkJ3Ibtpnhz5l6eYBzmuoMq+IaOylwcS5NBQX9nM8D5JEACJOAuAQr63eVJayRAAgOYwO2TJ4+3LKsMpwS9iQ/VxdLUdK9v8+YOBQre7OybFDAnph1kBR26e0aamz/ve/FFU1HfcTgI+v8eImdC1elBz9GGAg+PbGy8/+HNmzs80ZtqTvOysq4TkbKThwwuTjwJOCLA3b7a2lVO1ziIyHerql9EjFA73sGKkMk9KjJ3SU1Nu/prbgr6502ZcrNYlqlqOaoTazen2hPKXaI2zUl07NnzbVX9UQIHW8LNBk7uu/8a0dDw/Vj7yEnQD+C3J9f8P6FT+nHjVH3TFilaWlv7fkdz502deoOoLu/EPXfqVD9wXZtdCvrjpoMTSIAESIAESKA/EaDApT9lk2vpLgIn75t/POnrwRj+vuj3+/+QiljG1ei3VfBTJ9sLzgX+y/Q5iximOr+p0p+KkZaWhvnz5ztWgN+/fz+eeca8x+VIBQEjuDbCblOJf8yYMa5V4f/www+D4n0j4j948GBSoY8cORKFhYWO1xoxuxG1xxtmTTNmzIiaZro+PPXUU/Eu7/HPzb2xcOFCxzjMoQZzuCGZcckllyArKyvq0hMnTmDZsmXJmIx5zcyZMzFqVPRXNT98H/ifPa666j/GBNP2ZEmNWwsqLCz8iqo+7GRPVf9uzZo15jssDhIggTgE+LzDLUICJEACJEACJNAVQb/A+oaKPpToe3wFDqhqsa965aYQebcF/cGq/Gfs/VEMAXzMhAuwOJCRea/vWV/HGo+c2ZNEpFwSf39fD5FfQvXLoXffiQv6YQpmmAMQjhoGFZ2zeN3K8tCivFn5IyQt4wkRFHRyZx8RlbsXVa9op63oSUG/N6/oPLE9fxTglk6uxfHgSLgNJ0G/qPwWoonrE4A3PWmBoiefX92hPqGTsUtJ7uy7AfllgocxQuYDUPzR9mR+3alrBQX9ncwCp5MACZCAywQo6HcZKM2RAAkMTALeiRPP1EGDTHvmyAeEtyHyR1H9syGjIn+hql8S4JJwUvEE1d6srEkqYh6uwt/+mVPDrwD4vQDBt5cK3ADgrpMC53ERmXhGGhu9sQ4NOAj6Tdstc+LbiNVNG7XNYllLYKominxKVc1DnekXnhbmpwkid5TV1CyNtQt6iJMRWS+HyEpRbVSRQVCdfZLd3JOV1AeHxWoE9zOX1NT8KTJ+BxF5+JRgHlR1tSXyhgKjzIOiAqaVWbh9k58tGggULt24cVfbg3Je3tBAIDAs9N/S0nK1iCwCECwDqMAOC7gt4PGYnATHcI/nyB8qKxvCg/BmZV2qIs8BuCDsz9utHSIete08iJg34eFlBgMi8j1fTc1/nnLZteHNzv62Aqa1YvhhB9Ov3rQ4f94DvNtiWZdLIHATTh2KaBfLyTXfs6S21syNGg65OAbVNIicEeJl8m2J1AEYqqp5AEy+I8sqPnIoI+NrlZWVLY5+srMvtFRXQ+TyiM93m70EoLr1z3Na91PkPXfqYwr6u7aZeDUJkAAJkAAJ9DECFLj0sYQx3B4nkJ+fP0ZEzMvGQZHBqOqra9asMS2+u/yMEml7bK2acuUxq2JdMxRYHV0UHfX19ViyZElKuJkK6qaSutNYsWIFPvooqst8SuIYSEYzMzODHRE+/elPuyLib25ubqvAb0T8DQ3tHtuTRmsOephYI0d1dTXefz+x98BGEG+E8ZHjueeeC3YO6O3j5ptvxnnnnRcV5pYtW/Dqq68mFf7gwYMxb948x2uXL1+O48dNU0N3xpVXXolrr702yljtMcD7pjs++qGV9wNn4Ir918jHLq1NCgoKtgCI/J7HmP9ERC6qqKhI7uSNSwHSDAn0BQJ83ukLWWKMJEACJEACJJBaAkkL+gHz3to8KJ9tIjRifRGshuqzpyKWnNZ3uu3euSrwvFqZc0PCY1NYLnN3y0j1SNt76BZp/rkCC0IrF8i/pmmaEVsHR8DT3PxUZfnhyO+YjJj/2Bl7jRj63ghqb6vKHy3YQY2HDesvRPTzDl3pf15aVf7tWN9dfe6mogsDLZ7VDs8h5r35SkBb3zcH1260BRc5Za8Tgv4Okx8u6PfmeYdadmMZoMZvG6qg/kTwe9vWlyyPfgJbrgHkcwBmRmhDPrAtmeGrXPFO6OJ78vIyWwIjgvk1o9HTMNqyPU+H1qXAUai9MAOD2qr7N3o8xyNF5ZGC8sg9ELlI783eM6Wpwecg5t+twOOWarDgoloyCoovthbna9s/TgdHwn1EHyLRY4CYL1mC+oSTByh2ALpcgDpAhkKQZytmS6Q+QfDIfjkeU5/Q2Tt3QU7xPJFgQdBwTYrRPjxvDpycLN55DGL0GlaeDV0YFQ/w8Jkfj7k/stOEuS+On7VvhKcpzTIxNUvTLYCYDhPBYWynaXq7rnonPHb9ssplRzu7Bs4nARIgARKIJkBBP3cFCZAACXSdgMzPyvoZpF0r6COmeruvpsaI8NuJD+6dODH9w0GDHjj556YKYehtakwx/G3Z2aMsYK0A14SFut0GFi6trY3qAe7NyhqsIl9vtd/2y7sCvz6ckfF1JwGzg6A/5Ool8Xi+4Kuujnq9OD8rKxsi5gHs9CEDEd+h9PTPxRBJp5RT8LBARsYyiBgB96mhujFNdeGiDRt2RKZ54ZQpF7UY4XxYRwUFSkc2Nt4dWR0+lqDfCPQRCNy5ZOPGqJZyC3Nzzw+0tDykp9oFnh6qPy+rq4v5YO+dNm2i2rYpvRj6MuNd9XhyllZXd/SGXeZlZT0kIveHrf1NAeb66uraHqJDn3mzskaoiGmnNz8ssgMBYMbTtbXm5WbSY97UqVeI6tqwqvYBBX5hqf7AV1dnvqhpN0wssKxSVb057INaaWwscjqA0sHhiiOiej/Gjy+NbA/n5EOBnbCsvCXr12+PjCkvLy/tnKamXwMwlQ9Co0VF/sWy7f+IXEewI8GuXSVqqiW05i0sD4+W1dWZQwscJEACJEACJEACA4AABS4DIMlcoqsECgsLn1BV81IwaliWNWX16tUbXXVojKnKmDpsEGBSLNuZJ/ubvxuj996qVatw5MgR18MqKCjAOecEO6m3G6nsCuD6IvqQQVONPy/v9NcHyYZu9kKoCn+yleLj+c7OzsbFF0c3Idy+fTtqa2vjXR78/MYbb8S4cdHn0N9++2289FK7RoIJ2evuSZdffjmuv96c72k/DH9zTyY7Zs2ahbPPbtMatJl58cUXsXXr1mTNRl03YsQIFBUVOdq7bBPwsSkVwRFFQICHd2fLfW6hKSwsnH6y8ENlDHuP+v1+fn/jFmza6bcE+LzTb1PLhZEACZAACZBAwgS6IOgP+agX4J8CzZkP+ep87d4de7O8g62Mhoeg7d7RfmxbWuCrXLk+VpALc4v/oMAXQp+ryAOL160wxec6HAtzZ5co5I8AMlon1ovodwOjBv8q6n2z1+vxHKj/a1X5tzAB9Uci9uxF61aFCsG1+TPvm0frsF9HrKXlpMD6X+ymzP+IWruxv7/exBP1vjkJQb/h+huxPL9YVLnMVAKIKpaxIGf2V+XUu+2QsP2IQO5ZVLUiSt9iFrUwd262Dfvp8E4DAvmnRVUrYnXdhEM3hSO2bd/iW79qc0eJ6aSgX0pyi38GIFxgHjOPRkH19HsAACAASURBVI9+R27xjTbw24hOEVvSrJbCJyor2gozhmLsoCvEEYHeHxg92EGfkD/CSksvhUi4BmKnx7bznly/KkqfEG+vRn5+x9TiK2wPwjUZJs0bxUpbuKhyWZQ25s7JhcNbBqX9GIB5xg7lPADR75SuW2n4xRyRnRdi7cfOroHzSYAESIAEnAlQ0M+dQQIkQAJdJBApwAZQr8DdS2prOyrbJ96srAdOVos3vzSfGqoVAsyLFAvPz842D0FG/B+aF1OoHbYUmZ+d/TUApmVd6BfyjyAyu6ymJuqBMoagv8Oq/sbXvOzsuwT4Q5iPd0Q1z1dXZ06VtxvdwOk7Jx+efxLOyRYpWlpbG7NcnUNV+48EKPDV1prq7m3DUUSu+mZc+3l5Q7Wp6QkAc8Liek/S02f4qqpMFcqokYyg/468vHOam5ufg+rVrXvpY9uyipfW1LwQa3vfNmnSSCstbaUAU8LmPFBWWxv3y42Obpn52dnt8hDrkES4jag8qH4sllXgq6mJ+mImhqD/gJh2i3V1be0Wo/ZfdAcD05Xgdl9NzYqoudnZWQr4TTOE1s8S6mAwLzt73snuG+1PwbNCf0fbhZ+RAAmQAAmQQL8jQIFLv0spF5RCAkVFRZNt294Qw0WZ3+/3psL92Dr9G2jwWbnDUXE1cHWozlbYzFdeeQV/+lNUY7d45jr83OPxwFRQF4n+qnbt2rVIlVC8S0H34YvPOOMMFBcXJ1WV31ThNxXtQyJ+07Uh1eOiiy7CtGnTotyYDgBlZWUJub/sssswaVL0GRZThd5Uo+/t48wzzwzmzGkYBsl2Q7juuutwxRVXRJk1HRaef/55V7GUlJQgPT09yuZfbgXWfOiqq35lTBQzdk8V15JRUFCwrLVrZxQnEbm+oqLCdEPlIAESiEGAzzvcGiRAAiRAAiRAAl0U9Ner4u7F1eUxdRS3zbhtZEZzi+mW3vYOO55APxlB/8Lcuecr7DUAJrRmNQDV75VWr+yoo70szJ3zzwr9QdhOeHK/dfwLkQUPvdNnZ1kq7d43J2A/hnAejy6qKo86gOwkNDfV5i1Yty2qWh6zAoCpzi92g6kof1No7apyz+LqFY93tMMX5My5S0TDtCG60WNr4ZPrVzlWvugOQb8D53qBfnFR1crFHXX9LJk2+xpYYioEtFU/MJ0dFlWt+IfI62JxVqNPqF4ZW5+QN+dSy9bnAFwQ4iyQ2xdVrYjSJ3Tmb5bgYRF7mKmYf7pIiuqzdktzia8u9jcMwY4UQ/b9G0RN8cnQiOq0EBkLBf2dyQ7nkgAJkEDXCVDQ33WGtEACJDDACczPzv4FAFMRPzQeOZSREbdVlkPl/SNiWbf41q9vO5F8x+TJo5s8nmcFuLLVeJOIfN5XU1MaD7vpBHB40KDHBCgJzVWRJw+np0c9UDoI+veoyMwlNTUdqhRunzx5vGVZVRD5VKuPqDWEfHc7J1VTnd48JHc4og5MAD8qq639u/CLokTkqnEF86HrHSrWm8MbXy2rqzMV8qNGMoL+kilTJgQsyzwMjjEGTx4oSaSqP+ZnZd0Hkf9tC6Lr4nNzkMRUMbirzabIvLKamqUdJSFYEb+5+UmonhbsxGDkIOgPqMj9S2pqTq/D2Vl0bIDjAQaHvfq8ZGTM9VVWnoiznYwPc0jHdOA4NbrONN4W5uckQAIkQAIkQAK9iAAFLr0oGQyl1xPIz89/RUSudQi0uaWl5dJnn332A7cXMb5Wx9mAaZce3ora0c0D5wNfHx/90f79+/HMM6apmntjzJgxmDFjRpRBIxZfsqSjWgHuxTBQLFmWhcLCQseq7LEYHD16tF0VftWownYpxWdE4EYM7jQqKipw+PDhuP6HDBmC22+/3XGeEfQbYX9vHyZ+s47IsWHDBrzzTlRzwoSWM3r0aNxyyy1RcwOBABYvXgzzv26NqVOn4lOfCn19dtrqY/uB73a5Np9bUfZKO3saLEz4cIp85EZ0RUVFF9q2bf4diD5dAWzw+/1ZbvihDRLorwT4vNNfM8t1kQAJkAAJkEDiBLoo6P95aVV5zE72oSgWTi/+vip+GPrveBXBkxH0L8id/ddyqhp+aFTYzZnzIivnR5Lx5hZ/ygLMe/nQA55j1fUFOcU/FMH3Q9cr8LxamXN9lb6475tLcmc/AJwuDNmJCv2BRIT5d+YVjm+x06rC1vBemtWS61SdPnz9n5s26+KAZZmuZ+ebP1foXoHOKK1a9ZbTDuoGQb+U5M5+CJD72/wrfn/mJ2Pue3jzw83xdnX0AQW8ZwMzfFXl7QozOqwjoKr3L65eGVefsHB68R9VT2sn4h1OiRez+bwkb9aValvPhXVLOCK2Vbho/fK4nU6dDszE67RAQX8iWeEcEiABEnCPAAX97rGkJRIggQFI4HPTpp3dFAhUQGRycPkdVBZ3wjM/O9s8iLY9yEHkrrKaGlPRPTjmZ2cvBGBOQoeq7NdKY2ORb/PmY4ng9kZWGld1rA7vIOh/vKy29vMdnVo2/r2nKtCbUm5tp7chUlxWU1PR/uEutZy8U6fOUVUjGg9xSlSADYfOAc8MHjr0tsfWrv04tAYHEXnMgwsOeZF5WVkPiYQ9SIr4DqWnfy7ypH6Q6bRpE9W2jTok2PM9EXG+w8GKAwFgxtO1tVs62iferKxxEGl7UamWdehQWtp6p7gS2W9dmTN/6tTvQ7XtixkjinfqFuBwuOI927Zzl27cGNX+LjKeyO4BAB4pq639Sod7FTBv7+8qq61dlMj6onxQ0J8INs4hARIgARIggX5DgAKXfpNKLiTFBAoLCz+vqqaSlNP4N7/f/71UhDC2Vp8FEK2cd3D22WHAstDR+ojPFy1ahJaWFtdCvPrqq2F+IseOHTuwfn3MjvKu+R9IhiZMmICJEyd2uGSTW1OF31RpN5X4P/nkkx5HlJ+fj3PPPTcqjtdeew1vvPFGQvGZCvem0n3kePHFF7F169aEbPTkJNNhwHQaiBwffPABqqqMDiG5EatyvqnQb/aAW8OI+Y2oP3LsbASmvOyWl35qR/D7PVnyl26trqCg4KcAwisShpv+nN/vf8otX7RDAv2NAJ93+ltGuR4SIAESIAES6DyBZAX9ChwVwczSdeUvxvMaKSBW4JlBmY3t3t+H2+isoN+pQn0nKqdLSU7x7yD4YmsMAQiKS9eVt+kjPjdt1tkBSyqAVg1JcKLeVVq1sk0H0hGDRAXUDkLzhIT58fjH+nzO1DnDMj1aLsD01jlHbNu+xbd+VVvByvBrUy3odzhc8ZEtWuBbt7IukTV6b/aeaTXVrwYkuy2XKneVVq9opwvoCufI+wWCR0rXlbfTJyQSa/v9PudBhf5j2J85domIZbckZ85CiIZpkLTWzhhc5HvW56hBSnQ/dnYdnE8CJEACJOBMgIJ+7gwSIAES6AIBb3b2teYBEsA5QTMir6enp894qrLyUCJmHYT07UTM87Ozfwvgy2G2oqrHd+Qn6sCBESc7CO6j4khQhOwg6Ida1pwl69eXh8fVDZzad0kQ+buympofJZKDO/Lyzmlubn4OqkH1hJOAvouCfsyfOrUQqobJqQMHHeyTZAT9TnkAUCaq9/nq6vpE43YHsX1Cgv5EDjyE9kEiYnuHbgc7YVl5S9avT6heXiI+EtmXnEMCJEACJEACJNA3CVDg0jfzxqi7l4DX6804fvz4+wDOc/B8MD09/aLy8nLXFdTj6vQeVfy+M6t9exIwLHRsPOzCyspK7NoV90xxwq5iVe7etGkTtm3blrAdToxPwFTnHzlyZNTE5uZmbN++HTt37sS+ffviG+rmGVdddRWuueaaKK+HDh2C3x+3OWHwOnOQwRxoiBxGtG7E6719jB8/Hnl5eY65Ky2N28gy5vKmT5+O888PFhdsN95++2289NJLrmEZNGgQvN7TjQnDDee8AmxvcM1V/zSkyN8zVda6sbjCwsLhqrojVEwj3KaIfFBfX39JTxS7cGNttEECqSbA551UE6Z9EiABEiABEuj9BJIV9APoUPwdvnIHQX+H1e07K+gvyZ01QSHPCWRMq99OCeFLcovvO/m9Vlt19siq6w72Hav4x8p2ogLqKKG56rvpyMh5vHrp3lTsJIeDED0q6C+ZXlwIxWkNBnSjx9bCJ9evOpLo+iM7KTgJ7rvCOfJ+iddtIl7cd8+ceUZjw6CnBQhrN5j4YRFjP7LTAoBDthW4xVe5+lUn/4nux3ix83MSIAESIIHECFDQnxgnziIBEiABRwIOgvyVQzMyvH+orOzya7hEq9/HS43DoYAooXSqBf2p5HRPXl7miaYmH4DZYSx+IkBCb11tIFOA7wK4ovX6qOr7XRX0d0Yknoyg38Td2qXAnBYfHMbhKFT/4FF92D7//G0+n8+9XvHxNl4nP+8tgv55U6bcLJa1CkBG6xLWNYkUr6ipOZ7IkijoT4QS55AACZAACZBA/yVAgUv/zS1X5h6BwsLCv1HVh5wsqupX1qxZ84h73k5ZGl2joyzBNgGiy5N34Ozhy4BZ0drvoMjeiO3dGjk5ObjwwgujzLldIdytePuqnaFDh+LWW2+NCv/jjz8OiuLr6+t77dJGjBiBov/P3pvAR1nd+/+f82Qh7CDKEjYVEBCsIGsCgbBIJkIAgZDQut3bVlvr1ba/Xr313tt/29v21m5Wa297rb1d1LJMQCBIZlhDQhJAoiKKLIqsYZN9C0lmzt8zZEIyzzOZZ/I8SWbC5/t65UXrnPP9fs/7nAk8M5/v9zzwgGF+S5YsQUVFRcjcu3fvjqlTpxqOW7hwITyeiP3IwJdzTEwMFixYYJj/2rVrceLEiZAMjAb0798fY8eO1b104cIFrFy5skE+g00KVlDygwPAnxtFbmFr+s3t7JMe8bi7dKSotCOR9PT0b0op/yfI30XfdLvdNeIcO+LRBwm0FAJ83mkpO8l1kAAJkAAJkEDDCbQEQf/81FlThdd74/tggY+kV/xcg9eUxsMrxEgBPOenGCjSzkydMV7zClV931aNkcCmco/6vnmlqe+bzQqorQjNG3ICIk3Qb0f3+8CiAAnoikescLZb0G9wW0C9YnyjfTYqCpBCzlyyaVWdpp3+uWbPY0POFOeQAAmQAAnoCVDQz1NBAiRAAhYIzEtKegJC3PiCx2RnezMhF4wZ060iJqZAAP77xHVCczN+zAiMG1vQ35icZo4b1z7+evd7/9VuZrDUN8Z2QX84BQENFvRnZsbgyJF/lUL8pOYmgLqrVMqE3QDyYrzeN5pK4O8rTLl2LR1CzJTAaAGoTgftTWxSs3ToNyg+eSOnuPiR65+1hDYz77fQXjiCBEiABEiABEggWglQ4BKtO8e8m4pAampqQkJCwmdBuvPvcrlcQ83+2zucnHsUS6cA5oUzR439clfgl/30s65cuYJly5aF6y7o+EmTJqFnz56619evX49jx6jytQv0kCFDMHz4cJ27jz76CO+9955dYRrNz7x585CQkKDzX1RUhM8+U2+r+k0IgaysLMTGxuoGbty4EUePHg3lotlfnzJlCnr08DdQvJHOrl278O677zYovzZt2mDOnDmGc9X7XL3f7TJ1y4K6bSHQNpwDHv7Yrigt2I/Ev5WNEy/YscLMzMyYixcvfgDgbgN/x9q3b3+70+kMXSljRzL0QQJRRIDPO1G0WUyVBEiABEiABBqJQEsQ9GdNmDkHkEvtQhQo6A8UQENgVWtx0XRTSLMCaitC88C1Z0+Y1VsKT6aUwiGAgQASAeg/QKg7sbk79P8JEl/zpxR4U4KZ/c0cP32Epmlra25wM7jlwApnuwX9makPDNO8MSrfW33ra+CtDOHcamH2PJrhzTEkQAIkQAKhCVDQH5oRR5AACZBAUAKNKd4NRwRe3xaZybHRBf3Jyc9+0Tn+xhduNhY+GHCyemJtF/QbFB0ELc5oqKC/etEiMzl5kgR+D2BQCBDnAPzZGxPz62WFhbYrRBakpt5aWVn5Q0j5zwG3Bpjdn8gQ9Id5Vs2838wC4DgSIAESIAESIIHoI0CBS/TtGTNuWgLp6enfk1L+0iiqlDLd7Xar7mW2Ws9iOUUC6xritHs8UDrCeKbq3K06eNthwUTKVrqO25FXc/po3bo11I8SoStBtR3d8++77z7cfbdeu7tjxw7s3LmzOZdrKnZSUhL69dNXmCgxvxL1m7GJEyeid+/euqF79uzBO++8Y8ZFs44ZNGgQRo4cqcvh3LlzWLVqVYNzmzFjBjp16qSbr27iUDdy2GW33XYb0tLSdO6ueYE7t9oVpUX7uRJXhf4HJwhbPsdKT0/PkFIaXsMgpfy22+1+qUXT5OJIoAEE+LzTAGicQgIkQAIkQAItjEBLEPTrOrtb3KNQgv7A10OFMyugtiI09+eQnTpzpPTK3wJQV9fFhMot4PVmFfSHI0oPtq6oE/SbKEAws4fhsDN7Hs3E5RgSIAESIIHQBCjoD82II0iABEggKIHGFO9S0G/u4FHQr+ekuox5Dh8eq2natwDMCNER/yKk/PEtFRUvvVpaasu15ZnJyUkSyKmu3DfaSHWd4KmAFzoC6FLrv1HQb+4twFEkQAIkQAIkQAIRRIAClwjaDKYScQSmTZvWVtO0gwH/7vfnuc3lco2xO+kR22Xc8QrslsCdDfW9/l5gUBv97O3bt2P3bnUJmnVLSUlB3759dY4KCwtx8KBC1vKtbdu2vlsKEhMTfR3YY2LqfodcXl7uY6HE1efPn28QkP79+2PsWPX9dF07fPgwNm3a1CCfTTmpT58+mDBhgi5kRUUFlixZYiqVYAwuXbqE5cuXm/LRnIPat2+PWbNmGaZgpZu+urlB3eAQaOrWAnV7gZ2WnZ1teEvCgl1AQcOOtp3pRYOvhWXJ4st2JepwONTVDvqrO4DP27dv38fpdKobL2kkQALVBPi8w6NAAiRAAiRAAiRAQb/+DESjoF/pCbTjV78LIX5WTyf+EwAu11qx0hh2r9XMj4L+EL8SbO/QT0E/fwmTAAmQQIsnQEF/i99iLpAESKAxCcxLSnoCQvyxJkaY3bzry23BmDHdKmJiCgRwV/W4oF3d6/Njpuig0Tv0RwGn+hhaLa4IZ77FDv26Zfgexo8evb1KiPECmA4pJxsJaCTwapdr156yKuqfO27cECHlmgAx/ykI8WKMlEu8PXsecDqdnsBEdecUiAxBP/BGTnHxI+rCOjO/S8y838z44RgSIAESIAESIIHoJECBS3TuG7NuGgLp6en/LqX8iVE0IcSUvLy8DXZnklgin4WsdVtcAwL8oC/whLpkPMDKysqwYYM9Kd9zzz249957dTF27dqFd99VWtOWZ5qmoWvXrj4BvxLyd+yoarxDm8fjQXFxcYMKHVS8adOm6YJUVVVh8eLFkNLUY1/oJBtpRFxcHObPn++7tSDQXC4XPv/885CR27Rpgzlz5hiOs/PWiZCJWBig8lfrCLStW7di3759DfLcrVs33H///bq56rypYgn1p12mijJUcUagvXoM+NEBu6K0bD9SYuKxcaLAjlU6HA51ZYLh7TBSyufcbvcv7IhDHyTQUgjweael7CTXQQIkQAIkQAINJ9ASBP3ZKRnfkQK/8VMIt4N+KHqBHc0hsKq1uJj51/z88lBz1etmO6Jb6dA/P2XGN4QQrwR05d8OIX6hCblxYX6u7kOGzNTMdsJbvkIASm+grFkF/VkTM/4Eia/5mUohnluyaWVYz3BR16E/9YFhmjdmLYBbfeuW8tM4xKe8UbgsrJvs2KHfzDuRY0iABEigeQhQ0N883BmVBEighRDQCeGBVe3i400/jNWHITM1tZ2sqFiBGw9EHgiRkVNUlBcOvnnJyX8CbjzIwEAo3diC/ibmVCG93ulLt2xZFw6n+saGI8g38jN3/Pg74fXmC+D6vfZSfub1eics27r1SOB4uwX9Ov/V3fuFpv1KXL86z28eCTy2tLj4jYZyS01Nje1SWfk3IWVNpzQhxDp4vVnOkpIz9fmNGEH/2LFThaa9DSC+Ot8NIj5+ljM//5IZLhT0m6HEMSRAAiRAAiTQcglQ4NJy95Yrs0Zg6tSpHWNjY1WreZ1qW0pZ4Ha7J1qLoJ/dt0D2qIzFJwAM+uubjza+I7D4bv14JfBduHCheUf1jOzduzcmTtQjOHHiBNauVd/RtQxTIuzaXfhjY2MbvLCdO3dix44dYc1X8VR3dCNbt24djh8/Hpa/5hisChJUYUKgffDBB1A/ZmzGjBno1KmTbqidt06YyaOhY0aNGoWBAwfqpqsbHNStFg21rKwsqKKJQFu/fj2OHQvre/F6U+jXrx+SkpJ0Y/ZeBSa939Dsb7p5u8qSMBRC2FKF84Wov+QLUb/u+g4p5blr1671zjf5mdBNtwtc8E1JgM87N+W2c9EkQAIkQAIkUIdASxD0WxXchzoSmakzxmteoQqH26qxEthU7hEZK4tWqlvsQ1pjC/ozJ2TcoQHrAdxRnYwHkP/h7db6l0aN+fwJR5qgP/AsQuC1xZtyvx4ScK0BWRMz0iGR6y9skMAGqSXMcuY7a7QBlgonJs58Vkj5gj+k1eIRXS7A517Nc78zf7XpTxQenjat7bXyVm8JoKazgRRy5pJNqxQHnZk9j+Fw51gSIAESIIHgBCjo5+kgARIgAQsEMpOTh0ngRgWsEB/ExcVNWZifH7otmom4ZsT49bmZOW5c+3gp1T+8/coAw6KAxhb0NzInMS85+e8AHqrFwrC7uwnkhkMsC/oDReJSbo2PiUn/x+bNZwMDNrag3x/v8REj4k63avWKAB6vlYOlghRd4QJwVHo8k5Zu3RqyRV6kCPqzxo4d7NE09QFGD8VFAoehaalLN2/eb+b8UNBvhhLHkAAJkAAJkEDLJUCBS8vdW67MGoH09PQfSyn/08iLlHKM2+3eZi2CfnZikXwDAl+x6jdeAz4aBbTR9J5Uh37Vqd+qtW/fHrNmzdK5UR3jVed41UE+Gk11kr/tttt8In71YyQit7Iu1al//35Tj2o1YSZPnuy7FSDQouU2hCFDhmD48OG6/M+cOYPVq1ebwqnmKz+BpkTrSrwe6abO0qRJk3RpqhsK1E0FDTVVVKOKawJt9+7dUMUOdllCQgLmzZtn6G5kKXCswq5ILduPkHjy6DjxBztW6XA4Ur/47HRjkL+jfuB2u//Ljjj0QQItgQCfd1rCLnINJEACJEACJGCNQEsQ9GdNzBglJdYIwF/t/ok3VqY6N6w6ao3O9dlfHj/9To+m5cPf7A84HOP1pv5j89umPsQwK6BuqNA8a8KMrwCidpO/ZR0v98h+tfTVyvrWH2mCfjNi/FD7mT0x43kp8dOacQZFAQ3lrHwGvl+sCvoNxPgeATFnUcHKlaHW6n/9K6npvaq8serWO39BR71FAWbPo9n4HEcCJEACJFA/AQr6eUJIgARIwAKBL48f37nC48mDEGN8bqS8LDTN4Swq2mzG7bxx4+ZAyqW1xtYRos9LTlat49TDVEz1mGJx7doDztLS82b8ZyYnJ8nr10Z38KUXRJzc2IL+RueUlPQEhPhjLSZhcQrF0qKgX8xNSnpZCPFUrTh/ySku/ur1Lalr4Qr61UPb1UuX1C0M188gcF5I+aizpGRnyHUlJ4/SgDWo/rBCAp/KmJiUZYWFDWo9lzlu3Hjp9boghK/bAADT3e0jRdCfOWJER9mqlVJBJFevwaOKRXKKixeF4qlep6DfDCWOIQESIAESIIGWS4ACl5a7t1xZwwlUd+dXX4j6nxNqO3O7XC5Hw70bz0wskeMgYeq53Ezsvw4C7u+sH/nxxx+jtLTUjIuQY4J1B8/Pz8eRI7rL3UL6a64BSqzcq1cvn2i+R48ehh3P7crtwoULWGn++0pfWNXZXXV4D7Tz588jN9ewEZld6drip3Pnzpg+fbqhr5ycHJSXl4eMozr8q07/RrZo0aKILyAJdtPCpUuXsHz58pDrDzZgwIABGDPG/9HKjVENOWehkgh2S8Kz+4E3T4SazderCZwp13DHmbHigh1EHA7HBgC6ShHVpb9169Z3LF++/JwdceiDBKKdAJ93on0HmT8JkAAJkAAJWCfQEgT9C1IzbvV6fR3qv1RNxAMpHlpcuNLU98GhKBoI38Pyb1ZA3VCh+fyUjJ8Kgef965BCPLdk08pfNGBdZ71e7/3OzW8bfjhm0E2+3vH++Jnjp4/QNE011fR9GmfUNV/9d4ObBi54hXQ4N61St7CFtMypmR21iqurAeHXBahoDy0uWPVm7ckN5ax82C3oVz6zJ8z8oYT8/2rl+I8T2sVH8/PzTXUEyUqZmQ0ha2mQ5NYYr0z/x+a3dc0or69hRoaQoqZgwGpRQsiN4QASIAESuMkJUNB/kx8ALp8ESMA6gXnJyS8BeLqWp9c+j4//pol/MAcKvT1CiDnOoqKafwxnTphwh6ysXA8h/NWxFUKIR5xFRYtDZa46sJ9p1ep/AfxTrYexf5yOi9P9Y76xBf0qfmNyejA5eWjM9Wvh/PfOm+ZUzUZkpqQM7nzlyr5XS0t1lec6QX8YhRuZSUn9pRAqtz41eybEQzlFRXUeBG88oI4fIb3e2g+o9YrsH0tNTbhUUeEEMMOM/9rnZs6YMb00TSvwny+rgn6DcxT0JoLaeRidVQCGtywE7kU4OZsV289LTv7hF0/rNx6CpcwTwFxnScnVEO87ffGGlH/LKSl5LNT7la+TAAmQAAmQAAm0DAIUuLSMfeQq7CWQnp7+gpTyWSOvUsphbrd7h60RpRSJJdgFYJBdfh/tDvzM/1Rey6mdIvAJEyagT58bj43+MHv37sW2bbZfYGAXGp8fJRBXAn7VOV0Jzu2wyspKnD171lcQUJ/PgoICHDp0yHTIYLchKAfLli3DlStXTPtqroFz585F69atdeHDubEgWAHJxo0bcfSoLQ0JGxVPdnY2lLC/tqmbLFRBQkOtTZs2mDNnjuF0UTlBRwAAIABJREFUVSigCgbssvvuuw933323zt3qM8DX99gV5abw8/OyZPF9O1aanp4+VkppKPqQUv7U7Xb/hx1x6IMEop0An3eifQeZPwmQAAmQAAlYJ9ASBP0ARNaEGS8DtRrySeR7WyXMdq5zmmqsqIoCNFQlvJmfZ9iFIVB0HUyUbrAjImtCxm8AfNv/WjABdUOF5tkTMv4qgUf9/qXEz5YU5v57qNORnTr7dumtcgPiruqxzSroT01Nje3mbf83dSlCTe4Sf+l4pccToW4bUOOzJ8zIkhB/BxBfPf8zLzDFWZD7WW0WDeWsfDSGoD9z4owkTYqapp4Azgqvlr5o84qtofbQV8RwrXw5BNRNdT4TED9aVLBS6SMMjYL+UFT5OgmQAAnYS4CCfnt50hsJkMBNSCCwo/oXQuSrX4iMH15aXFy7876OzNzk5LkCeB2A71tYCXwY7/FMXbh1a51eXAbi4l1eIR5YVlx8sD7cgf4BXIAQM3KKigoD5zWFoL8xOamHtVsrKtQ121+rtbaTQsoMZ0lJKOWDyBw37ntSyv8G8JaQ8glnScmZ2owMOvSrl9eKa9cy67stQQnVT7dq9YoAHq/xJ+VnIi5uirOgoM6DoP/1rLFjB3s0TRUA9Kg+FyG75hsI1fNFRcXsUDc5ZCYlOaQQK2o9pG6qECJjZVHRxYa8lQ32OOiZ8/uvFvOrDwjUF6P+myjUy80m6DcoEFHFNt93FhX9yuhWBf9aDN5z6tYOCvobcpg4hwRIgARIgASilAAFLlG6cUy70QhMmTKlS1xcnPpiM8EgSK7L5Zppd/CeJfIbUkI9H9pmfVoBJfcZu7NLBN6/f3+MHTtWF+Ty5ct46623bFuLHY5UF36/gF914Y+P93/vac27EvCXlZX5BOUnT56scabE61OmTEGnTp10AU6cOIG1a1VNvHmbNWsWlLA/0FThhCqgiHRT50Sdl0A7cOAANm82dzFFtBeQGN0wYEcn/WCd8+0+G927d8fUqVN1e3jRAwwK9SlWpB/QJs5PaOh9dKyw5RoTh8ORB8Do1phLcXFxd+Tm5n7exMtjOBKIOAJ83om4LWFCJEACJEACJNDkBCJR0D9/QsZLolYDRjMd5wO7wFeDfLXj5R5PhRKDf3nyA309VTHqxvceAuKxRQUr1ZV/svZmZKVOHyq92npxoyGhB1J+f3Hhqnq/b56fkjFXiBsaEuXTbkF/4B5+8Ry0pSIudsZb6986HexAZaY+0F3zxCysLQRXQvL6OvQb3IRga4d+lauBuP2qlHh4SWFuvVqdWntYU20vIH6yqGDlDwL3MtIE/UaFDBJYK+MTMkMUpIislBnfgxBKF+PXZRzyamKKM3/lJ8H2noL+Jv81y4AkQAI3OQEK+m/yA8DlkwAJ2EJAzEtK+g2EqKmS9lXBCvGYs6hI9/Cmnrkyx43LkFL+1X9NGACPFOKppUVFfwzM6MHk5K4asEYA99Z6bb8XyF5WXPxO4PjMzMwY79Gj3xLAz/3FAmqMBP5wOj7+aaObA5pC0K/W3ZicDDvhA2XV+7DOSIj9lTFjOlyLiVEPLE/4H1qkEP/Qzp79J+euXRV+tkEE/erltbGxsV9dVFBwOHAffL417WUI8ZAZobp//oIxY7pVxMQUCMBf2R7ytgGjtQtgeUxs7NNGualYc8eM+RJiYpy14qj//KOc4uKg1deh3i2ZI0Z0lK1aqQ8val1Lh+BnNSXlbq/H82cB6FUrzSjoD3JWVXf+HwkpXw7s1O97zx058qgQ4rcA6qpCKOgPdWz4OgmQAAmQAAm0KAIUuLSo7eRibCCQlpb2cyHEc0auGqM7/+0bZUJFKxwA0M2G9Ou42DwcuMOgLGHr1q3Yt2+f5XD1dQdfuXIllFi5Oe22226rEfHfcssttqSiOqofO3bMJ+I/cuQIrl4NfinarbfeCofDSGcLLF68GKqjv1kbOXIkBg3SX+CgcsjPzzfrptnG9e7dGxMnTtTFVwwUCzPWr18/JCUl6YZGYgFJ7SRVAcmYMWPQrl07Xe4fffQR3nvvPTPLDzomWOf8xjgbRrcMqMTmfARsbd63uyWGTT1ZCLxxNEk8bEfc9PT04VLKd4P4+onL5fpPO+LQBwlEMwE+70Tz7jF3EiABEiABErCHQCQK+rNTMr4jBVRX++tmrtu+yJ4w88cSsvZtXB4BvBFzrerpN7fmGT2ZiQUTMiZ5gT8BuLM62kUpRfqSwpVFAYR1nfZVY0gB/MhTmfCys8RZ50MQ9X2zOHHtUQGp+77ZbkG/gQgeUogcWXHtCWeJu07jQ19eJ8vnC4mXANwWsMZ6BfoPT5vW9lp5q7cEcP+NefL7iwtWvVBfE73AYosQtxsYcxby3zxdW//e6XR6Ak9+1sSMUZBQV/z591AN+TBWq0o3unEh0gT9KtkF4zKGeGOwBkBiLbZbhRabvSh/ufpstI5lJmW21mKv/QRCPlNLu+KBkM8u3rTqxnvH4NcEBf32/O6kFxIgARIwS4CCfrOkOI4ESIAE6iFQLWR2os7DiG/CbgjxdyGl79t9KcQASPkIgDrfHEvg1S7Xrj31ammp4TfQmUlJo6UQqjiga6001MOH+qbyLwLwta6TwEgASkDeMyDdervJN5GgH43NybBD+nUQgfvQClJOBzCjjgBbSsPbD+oR9Cvf6mH7bSGEC1KehxAx0utNhRDZAOq2D5QyZOf8x1JTEy5VVKizpHLz20Xf/nu9xULTBguvt9hZUvKP2ns8d9y4bwgpXwkoHrgqhCiSUqoHZf8ZUWdoLoAJAG7cTx9k7eG+8ecmJz8kAFWsUrvbvjqru6WUWyCE+iCkA4DxAHrV4/+1nOLirwe+HrgXX9yGEfIGA78Pg5sMgnbPnzNmTC8RE5MngKEBOSiOa4QQPpWH1+tNEkIoVUnge+76NAr6wz1CHE8CJEACJEACUU2AApeo3j4mbzOBzMzM1hcvXlQ30OlaoQshlubl5c2zOSR6lMjnhcRP7far/P3kDuCfuus9Hz58GJs2bbIlZLDu4KWlpfj4449tiWHWieq637NnT9+PElG3atXK7NR6x507d66mC/+pU6fUM5Vpv8E66xcWFuLgwXovMawTQ90uMHnyZF1clcuiRYvCysl08jYOjI2NRVZWFoTQf7S/Zs2aOrcbBAurblmYN8/4LZibm4vz58/bmHHDXam1qvOnzqHaN1X4EsxcLhc+/9xaA/VgnfNV8YkqlpCyTsPFhi8MwKRJk3zrCrTfHQV+fsiS65tushQYcSxJBBPih8XD4XComyyNbo85I4RIzMvLuxaWQw4mgRZGgM87LWxDuRwSIAESIAESaACBSBT0z0+dNVV4vW/XupVetbXfAS9WAPIShLg9vir2R68Xv3XjOkDV3X1qZkdRUa4a4NUSnPugXIWQKyCxSkj4ngG80AYITX7lCyG40nn4vwevt+u+URd45UsCJzWBNarwoPr/q4r7oN832y3of3zE43Hn2x57HUBWwBG4CimLIMT+6rzuqG7Mp7/m8PpEDwQyFm/KVbedGVrg7QkAqiTkaiHFOkD2gsDZxQWrVKPKGgtT0F/fPh6VwBualNt969FEV0j8E4DhtbUMaj+klBnOwlWGd+ZFoqBfrcfoNgfF9wsdyAYBLLmuXVFnVUv1QmaLQO0KYOpGCgr6G/CLklNIgARIwAIBCvotwONUEiABEqhNQAmANU3LgRBjwiIj5RJRUfG4s7S03m9LM5OTkySQU7fK1lSktaKy8hHnO+8cDza6qQT9Kn4TcJou4buGrrMpOjcG7ZdSzltaUqJr56YT9Et5ufpB9h6zMSSwN9brnb14y5aQKox548bNgZQL63zoUDfQcznFxb8IiC0yk5O/IwFV0X5DqG8uwTIpxKylRUW+h1kr9viIEXGnW7V6RQCPh+GnDFLugBDpNXOEcH4eF/flwBslmkrQr/KYm5Q0XAih3nO1q/PrW9ZVKeU/hPB1hov3DaSgP4xjwKEkQAIkQAIkEP0EKHCJ/j3kCuwj4HA4nv7iuUx179KZ1+u9Z82aNR/aFw24c7vseLUCBwXQ0U6/fl+TOwOv65u6+zrDm+2KHiqvYN3BVRf79evXh5pu+XUl4h8wYAD69OmDLl26WPanHCgh9PHjx2u68F+5cqXBfkeNGoWBAwfq5u/fvx/FxcVh+Q3WHV1xVrwj3e6//35066a/iOLDDz/E+++/byr96dOno3Nn/Ucn7777Lnbt2mXKR2MM6tSpU81tEEZrNIqpbrBQN1nYYcHOxrp163xn2S676667MHr0aJ27Dy8DaR/YFeWm8VNclizG2bFah8MxCoChiEMI8WReXt4f7IhDHyQQrQT4vBOtO8e8SYAESIAESMA+ApEo6M9MzWwnvOUrBKCv3ldLl/LTOMSnvFG4TPfAr0T9MRXlr0pgfpiUPBJ4sdPlHs+/Wvpq0GsDsyfMHC4hw/q+WUgslwIL/PnYLehXfoMVG9THQAAlX9yE0AESQ26Mkw8tLlj1ZrB5geL8wHFGawtX0K98Zial3SJi498UwlcYEY6VacDDCwtyNwSbFKmCfgAia+LMeZDyz0YNVeqB4IHE370xCU87852XQsGioD8UIb5OAiRAAvYSoKDfXp70RgIkcJMTyExNbScrKlQ3wCdNiKpPSSmf0Xr1WmJ01ZcRyuwJE3p7qqpelMDsgA7oRsMvCiH+C17vK86SkuD31ivh8vjxGcLrvfHNp0kRcvV6VeeqmodjqWkzl27erG4TCGoRxqlKAku1yspvByt6MOjQf1YA06WU4yDED0w8IK2NjY396qKCgsNm3iLVoviXqkXxtTvd+6cbCfrVa0rUP0kCvw+8BSJIXNUtf3lMbOx3zOZmNv8z8fHPmGDjgRBrY2NiHq/yeIZCSnVurq9XiA/i4uKmLMzPr9NerykF/SoN9Z6rqqpSD8GBnRkCUewWUn4DMTGXpNe7tqagxOR7yQxXjiEBEiABEiABEoh8AhS4RP4eMcOmIfDDH/5Q27JlyycA7jCIuM7lcoX693XYiSYWS1X0/K9hTzQ5IV4D9owC1J+BtnbtWpw4oS4jsGbBuoN7PB4sWbIE6s/GMNWt/e677/aJ+ePi4iyHUOLqo0eP+kT8iks4XfjrCx6ss355eTlyctR34+YtWHf03bt3Y/t2y7Xu5hNp4Ei1X6oAJNDOnj2Lt99WTQlD27BhwzB0aOCldPDtmTrTTWWqC786+2p/Vcf6tm3bhhVaFdWsXr0aFy9eDGtesMGpqano1Ut/oaAqclDFDnaZum1gzpw5hu6+tB04HVQOYlcGLcyPwMyyJN/tppbN4XCoLpkTDRztd7lc/a831KSRwM1JgM87N+e+c9UkQAIkQAIkUJtAJAr6VX7ZqTNHSq9UuoVE3Y7VI+hXYzMzM2PEyfL5QvoaU9xmYsePCsj/t6hg1RIzzwfZqbNvl17v3wGZEsK3T1zuEbKtkKJGu9EYgn7fulMf6K55Y15BaO3JVQn5M1nZ+tdafPnLkPiafx0SeHlJQe4z9axLZE2c8R1IYdiU0C5Bv289SZmttdirT0GI/zSh31Afsi0X0L6zqGBFvRqOCBb0+7Bnpsy6WxNepWcYa+LsnpICz8iuCaY1ShT0m6DKISRAAiRgIwEK+m2ESVckQAIk4Cfw4OjRXbTY2K+I69eUqfZx/tZ26tvFnRL4gxYfv9yZnx+y4tWIqhIZV1ZWfk0IkVEt3G5dPe40gD3h+m9qQX+TcwKmQ4i7aj24XYSUeyXwdlxc3GuhxOyGgn5Nu9+5eXNpwF6rjv3+K+eUmmOD1+v9fUzv3lvMFm342agPDnD0qKogf/aLPFV3MLXH6oq0T6SU319aUrI82DtOzfUcPjxWaJp6mE4RQN9aBSZhrd3Ku1qxiY2NfVQCD9U6p6pbwWEhpUvExv7OWViobiyQc8ePvxNeb74AelfHrJBe7/SlW7asq51DUwv6q2OLuePHjxZer/owYlqt9/NpSLlNCPF/kPJtVTiTmZw8TAJK+XCrby4F/VaOEOeSAAmQAAmQQNQRoMAl6raMCTcSgfT09HlSSqeReyFEWl5e3ho7Q3fdIrvFenEAQIKdfgN9LbobSDHo///RRx/hvfd0l72FnYoQAllZWVAC50DbuHGjTyRvtylR8YwZM6C68zfUVBd+JQJX+amfy5cvN9RVvfM0TYPqnq7+DLS8vDycPq0+EjFnwbqjK1H4ihXq+//Ito4dOyIjQ30kpDdV3KCKHEJZ165dMW2aesSta1JK360Tal8byzp06OAT7ysRv+rCb7SnZmKrXFXnfDsKavzxgp2N8+fPIzfXFr14zdJmzZqF9u39HyPdWPEznwA5p8wQ4JhaBHaXJYvBdhBJS0ubLoRYZeRLSjnb7XZH/i8JO0DQBwkYEODzDo8FCZAACZAACZBApAr61c74hNei8v9JiCwB6avUlsBpTWJNeUzMk8vzl5+rbwcfH/F43Ll2ZQ4hfbexJwPoXt2MTom/1ZVtxVLI1ztdSnTV15XfKIavaOD4tbEa5Le8AtNEtX5E5Scg9wjg957K1m85S5xXzQqorQjNa+UoMlNmDY4R8l8kpNImqO/qVQM+1TByN4R8oyI27m9vrX/L96FL1oQZXwHEG7Xmf6BpmLIwP7dOk74ABiJ7/KzRXs3zvICYVK2nUEwPQ+KlxYW5v609viEd+uvMVzc2eK7NhpCPALjPz7p6Terzw2UC2v+GEvL7fVrhHPh+CVacYcNvFt8+asLzOCDSAKhidP8HjEq38q4U8g8NObtmz6MNa6ALEiABEiAB1f+WFEiABEiABEiABOonUJ+gn+xIgARIgARIgARIgARIwE+AAheeBRK4TsDhcGzD9cLkOiaE+DAvL08VQttqiSXyVUh83VanBs6eSAR+oMqlAyycruihcpw4cSJ69/bXOd8YvXfvXmzbprDaZzExMXjggQegxOHhmhK+1+7C31i3BwTmNXnyZJ8IPNB27NiBnTt3ml5Gfd3RlaDfrm7vphNqwEDV3V2tI9C2bNmCTz5RF2SENlVAYnQrQ0FBAQ4dOhTagckR6qzV7sLfrl07kzODD1PnT3XMV0J7O62+s7Fs2TJcuXLFtnCjRo3CwIGqD0hdW/458K19toW5mRx9uSxZLLRhwcLhcKgGFPrNAQpdLtcEG2LQBQlEJQE+70TltjFpEiABEiABEiCBKCOQnZLxHSnwm5q0BV5bvCm30T/3ijJMTJcESIAESIAEWiQBCvpb5LZyUSRAAiRAAnYSoKDfTpr0RQIkQAIkQAIkQAItlwAFLi13b7ky8wSmTZuWrGlakdEMIcRDeXl5b5r3Fnpkt63yjhgPlPRVdQ9rVBvQGsgfZhzCbFf0UAkOGDAAY8aM0Q27dOkSli8PelFbKLeGr48fPx6333676bllZWVQP0pI3VyCdyV+ViLoQDt16hTcbrfptaiBqsO9UTHDO++8gz179oTlqzkGjx49GqqbfKApIb4S5JuxlJQU9O2rr1JRBQGqMMCKqc7z/i78RkUYDfV97NgxfPDBB1B73lgW7Gxs3boV+/bZp7RXXFSRSqCdqwKGvNNYq2u5fgWw/+gR3IX5QnV6tGQOh+MxAH8xcqJp2vDVq1e/bykAJ5NAlBLg806UbhzTJgESIAESIAESiCYCImvCjJcB8ZQ/aSHx3UWFuS9G0yKYKwmQAAmQAAmQQMMIUNDfMG6cRQIkQAIkcBMRoKD/JtpsLpUESIAESIAESIAELBCgwMUCPE5tMQQcDsdSAHMMFlRWXl7eNz8/v8rOxSYWyUUQyLLTZ32+to8AesTrRxQXF2P//v2W06ivO/jKlStx4cIFyzGUg/ri+AOoIgJ/F/7jx4+jqbrw17dAJRKfNWuW4ZDFixejsrLSNJ8RI0Zg8ODBuvGqaGHDhg2m/TTXwF69eiE1NVUXvqqqCoqFlDJkanfeeSeSk5N148rLy6GKVMIx1YW/W7duvhsUlJBf7ZUddvXqVV8hif8nnD1uaPxgZ+Pw4cPYtGlTQ93q5ilm8+fPh/oz0KbvBN6/ZFuom8nR18qSxZ+tLjg1NTU2ISHhKICugb6klIvdbne21RicTwLRSIDPO9G4a8yZBEiABEiABEigOQlkTZ7dz+utuOzMX33cTB7ZE2b1lvCqjgX+DywqpKZNX5K/Yp2Z+RxDAiRAAiRAAiQQ3QQo6I/u/WP2JEACJEACTUCAgv4mgMwQJEACJEACJEACJNACCFDg0gI2kUuwRGDatGl3aJr2CQDNwNF3XS6Xrd3Eem2RA7xeqFbqTfYZ5wt3Ag9106/uwIED2Lx5syV+/skzZsxAp06ddL62b9+O3bt32xLj7rvvxn333WfoS3Wn37t3L86fP29LLLudzJ49G+3atdO5VfzVPpi17t27Y+rUqYbDFy5cGBEFDPWtRYnAFyxYYDhk7dq1OHHiREgUCQkJmDdvXoN9qH3wd+FXPI2E6SGTMBiguu/7b4M4c+ZMQ1xYmtOjRw9MmTJF50MVSyxatMiS78DJKo6KF2i/PAz89oitoW4OZxKHO3VE/11DRYXVBaelpT0rhHjBwI9XCNE3Ly+PO2QVMudHHQE+70TdljFhEiABEiABEiCBZiTw5ckP9PVUxawG5MVYzTPvzfz6nyEeH/F43Pm2x14B8PiNtGWxN771A851zsj8kKYZ+TI0CZAACZAACbREAk32ZVdLhMc1kQAJkAAJ3BwEKOi/OfaZqyQBEiABEiABEiABqwQocLFKkPOjnUBaWtrvhLhxJXit9Vxs3759N6fTedXONSYWyb9A4DE7fYbylX4L8NpA/aiKigosWbIk1HRTryuhvRLcB5qdnePT09PRpUsXXQxVMKAKByLZRo4ciUGDBulS/Oyzz1BUVBRW6koQbyRCVx36Fe9It2Bi8I8++gjvvfeeqfSDnYXTp08jLy9P50OJz5WIX/3ZsWNHUzFCDbp27ZqP95EjR3Ds2DGo91NzW7CzYbZYwmz+6pYIdSNAoG2/CMz60KwXjqtDQODpsiTxO6tUZs6c2b6iokJ16Te6buJFl8v1XasxOJ8Eoo0An3eibceYLwmQAAmQAAmQQHMRyJya2VFUlDsFcH91Dvs1Ib5R1bXVBqfT6QnMKzMps7UWe+0nEPIZAP5r3DxSiseWFK58o7nWwbgkQAIkQAIkQAJNS4CC/qblzWgkQAIkQAJRSICC/ijcNKZMAiRAAiRAAiRAAs1AgAKXZoDOkBFDID09vYOUUrUETzBI6r9dLtfzdibbY7PsIzQctNOnGV/tYoA9o41HKvGzEkFbtaboHK+6sqvu7IG2bNkyXLlyxeoSGnV+YmIiJk+erIuhROFOpzOs2BMnTkTv3r11c9QtBe+8805YvppjsCpsUAUOgXbu3DmsWrXKVEr9+/fH2LFjDcdeunTJJ7JXAvtbbrkF6mzGxsaa8htq0Oeff46jR4/6hPx2vG9CxQv39dTUVPTq1Us3LZxiCTMxO3TogJkzZxoOHbQNuKiTeZjxetOPOVGWLLrbQcHhcPwSwPcMfF0SQvTMy8u7YEcc+iCBaCHA551o2SnmSQIkQAIkQAIk0NwEjLvt+7I6IIHFmpTXuykIJd7XUr2Q2QIIvK7x1Y6Xezz1aumrlc29HsYnARIgARIgARJoGgIU9DcNZ0YhARIgARKIYgIU9Efx5jF1EiABEiABEiABEmhCAhS4NCFshoo4Amlpad8SQqhrwQOtQgjRKy8v75SdSScWS9V9+Sk7fZr1tWwIMKaDfvQHH3wA9WPVhBDIysoyFE5v3LjRJ4K2ahkZGYbd1dUtA5HQHb2+9WmahuzsbKg/A83lckEJxc3agAEDMGbMGN1wVdSgihsi3eoTg5stzlDnbfbs2Wjbtm2jLlcVXKju++r8qp9IP2d33XUXRo/WV++EUyxhFuicOXPQpk0b3fBv7AVyrdcImU2jRY0TEk8eHSf+YHVRM2bM6FlVVXUAgK6SRQjxZF5enuUYVnPkfBJoSgJ83mlK2oxFAiRAAiRAAiQQ7QQyUzPbaZ7ylyHwSK2u+2aXtdobn/Bl5zrnebMTOI4ESIAESIAESCD6CVDQH/17yBWQAAmQAAk0MgEK+hsZMN2TAAmQAAmQAAmQQAshQIFLC9lILqNBBBwOxw4AXwqcLKX8P7fb/dUGOQ0yKXG7vBUVUKr2eDv9mvX1dE/guT760UpIrgTldliw7uB2dY6fNm0aunbtqkt17dq1OHFCXbQQ2aY69KtO/YEWblGFElErMbWRrVy5EhcuRH7z7WBi8K1bt2Lfvn2mNrK+Lv2mHAQZpDrvqw78SsCv/reU0oq7Jp1b39kwWyxhNmF1Q4Lag0BbfBL47qdmvXBcAIHPypLQH0J4rZJxOBx/BfCowd9v77vd7uFW/XM+CUQTAT7vRNNuMVcSIAESIAESIIEIISAWTMiY5AVeAjDURE4XIeV/eatav+IscV41MZ5DSIAESIAESIAEWhABCvpb0GZyKSRAAiRAAo1DgIL+xuFKryRAAiRAAiRAAiTQ0ghQ4NLSdpTrMUvA4XCMArAtyPjRLpfrHbO+zIxLLJE/h8RzZsY2xpihbQG3rnTheiS7OtwH6w5+8eJFrFixwvKyUlJS0LdvX52fXbt24d1337Xsv7EdDBw4EKNGqWNX1xpSVDFjxgx06hR4qz2wfft27N69u7GXYtm/4qB4BNrBgwdRWFho2n8wP6YdAL6u+6oLv1/EX15eHs70iBs7c+ZMqFsQAm3Lli345JNPbMu3d+/emDhxos7fiQrgvlLbwtx8jiQWlI0Ti6wuPC0tbbQQYquRH6/XO3LNmjXcJauQOT9qCPB5J2q2iomSAAmQAAmQAAlEHgGRNf6BAVLEPCoE0gDcBaB9dZqqs8K7EOIvXtEqz5nvvBR56TMjEiABEiABEiCBpiBAQX9TUGYMEiABEiABEiABEiDYmg7HAAAgAElEQVQBEiABEiABEiCBFk+AApcWv8VcYBACaWlprwohvm7w8kcul8tM9zHTbG/bKNvFtcIxAO1MT2qEgR+MBLrE6R0rAbUSUlu1+rqDK0G/EvZbsUGDBmHkyJE6F+fPn0dubq4V100yt3379pg1a5ZhrJycHIQjJB8+fDiGDBmi86WE6evXr2+S9VgJ0rNnT0yaNEnnoiHFDUOHDsWwYcPCSufMmTM1An4VM5q68IdaqHqPqPdKoB06dAgFBQWhppt+PTY2FllZWRBC/3XN1B3Ax1dMu+LAugQ+KEsW99oBxeFwfADgnkBfQog/5uXlfdOOGPRBAtFAgM870bBLzJEESIAESIAESIAESIAESIAESIAESCBaCVDQH607x7xJgARIgARIgARIgARIgARIgARIgAQiigAFLhG1HUymiQhkZGS0qaysPAWgTWBIKeVTbrf793am0rNE/ruU+ImdPhvi66X+wLzb9DM//fRTlJSUNMSlbk5GRgY6duyo++/vvPMO9uzZYylGfYL4ZcuW4cqVyFcQK0G/WkegFRUV4bPPPjPNp2vXrpg2bZrh+EWLFqGqqsq0r+YYGBcX5xODB9qlS5ewfPnysFNSNzcoYX/nzp0N51ZWVvq68B89etT3E07xRNjJNPOEHj16YMqUKbosFIPFixfbmp06g+osBtpPDgJ/KLM11M3lTMO0srFirdVFp6en/4uU8mUDP5eFEF3y8vKuWY3B+SQQDQT4vBMNu8QcSYAESIAESIAESIAESIAESIAESIAEopUABf3RunPMmwRIgARIgARIgARIgARIgARIgARIIKIIUOASUdvBZJqIQFpa2teEEH8yCHdNCNE1Ly/vgm2pbJSxia1wBEA323w20NGsW4H/GaCffPXqVSxdurSBXutOGzFiBAYPHqzzpUTUGzdutBwjmCB+69at2Ldvn2X/je1g1KhRGDhwoC7MgQMHsHnz5rDCK0G8EsYHWn5+Po4cUUcuci0mJgYLFizQJejxeLBw4cIGJ96hQwefqL9t27ZQHeSViP306dM4efJkg31G48Ts7Gzf+gNtzZo1trJQt0So2yICbfN5IGtXNJKLmJw3lCULfVVGmOlNnTq1Y2xs7AkArQKnSin/2e12/yVMlxxOAlFJgM87UbltTJoESIAESIAESIAESIAESIAESIAESCBKCFDQHyUbxTRJgARIgARIgARIgARIgARIgARIgAQimwAFLpG9P8yucQg4HI6tAEYbeP+by+V6zM6oPYrkw0Lg73b6bKivTrHAR6OMZ7/99ts4e/ZsQ13XzAvWHdyqUNsfIJggXgnYlZA90i0xMRGTJ0/WpVlRUYElS5aElf6ECRPQp08f3Zy9e/di27ZtYflq6sH9+vVDUlKSLuzFixexYsWKpk6nxcWbNGkSevbsqVvXRx99hPfee8+29ariienTpxv6G7AVuOK1LdRN50hqGHlsrCi1unCHw/E6gIcM/BS7XK5xVv1zPglEAwE+70TDLjFHEiABEiABEiABEiABEiABEiABEiCBaCVAQX+07hzzJgESIAESIAESIAESIAESIAESIAESiCgCFLhE1HYwmSYgkJaWNkQI8aFRKCHE+Ly8vCI700gslko9O8xOn1Z8rboHGN5O70GJfJXY1w4L1h18w4YNKCsrsxQimCC+qqoKixYtsuS7KSYH60yvYrvdbpw6dcp0GsFE8VeuXMGyZctM+2nqgb169cL48eMNO8jbLThv6rVFSjx1C4Qqfgk0VbSjinfstHnz5iEhIUHn8tHdwDrrNUJ2phpVvgTw+tFk8YjVpKdNmzZB07RNRn40TRu4evXqvVZjcD4JRDoBPu9E+g4xPxIgARIgARIgARIgARIgARIgARIggWgmQEF/NO8ecycBEiABEiABEiABEiABEiABEiABEogYAhS4RMxWMJEmIpCWlvY7IcRTBuE+cblcA+xMo8dmmSI0FNjp06qv7/UGvtNL7+XEiRNYu3atVfe++cG6g+/evRvbt2+3FEPTNKiCAfVnoK1fvx7Hjh2z5L8pJqsO/aowIdB27tyJHTt2mE5BiaiVmNrIcnNzcf78edO+GnNgbGws1M0NqmO8WnebNm2ChnO5XPj8888bM52bwrdiPGfOHMO15uTkoLy83DYOycnJuPPOO3X+/nYceP4z28LcfI4krolY9Dw6Rpy2uniHw7EHwF2BfqSUv3W73d+x6p/zSSDSCfB5J9J3iPmRAAmQAAmQAAmQAAmQAAmQAAmQAAlEMwEK+qN595g7CZAACZAACZAACZAACZAACZAACZBAxBCgwCVitoKJNAGB9PT0VlLKkwA6GIT7rsvletHONHoWyRwpMNdOn1Z93dcOyL3H2IvqcK863Vu1YN3BL1y4gJUrV1p1H7Rg4OOPP0Zpaall/43tYNCgQRg5cqQuzJkzZ7B69eqwwk+fPh2dO3fWzXn33Xexa9eusHzZObhTp04+8b4S8Xfr1s2Ua7vOh6lgN8GgWbNmoX379rqVlpSU4NNPP7WNwO233+67cSHQDl0Dkt61LUyNo06xwJfaAomtgG7xQPe4638maMC5KuBsFXCyEthxCSi9CFz02J9Dk3kUeK4sSfzCajyHw/GvAIz8nD916tRtpaWllVZjcD4JRDIBPu9E8u4wNxIgARIgARIgARIgARIgARIgARIggWgnQEF/tO8g8ycBEiABEiABEiABEiABEiABEiABEogIAhS4RMQ2MIkmIpCWlvawEOLvBuGqhBBd8vLyLtiVSs8tspf04iAAfSt5u4I0wI/6YHXXaKBDjH5yfn4+jhw50gCvdafU1x182bJluHLliqUYjV0wYCk5E5OVyFqJrY0s3O7pw4YNw9ChQ3Wu7LxxwcSSoLrwd+/evUbE37ZtWzPTasZUVlbi7bffxqVLl8Kax8HBCaiiEVU8EmiHDh1CQYF9F4fExcUhKyvLMJHx7wGfWbwM4JZY4P5bgNHtgfvaA3e1Dm/X914FCs8Ba88ChZFxaUU4CzhUloTbIYQMZ1Lg2IyMjFsrKyvLAMQZ+FngcrkWWfHPuSQQ6QT4vBPpO8T8SIAESIAESIAESIAESIAESIAESIAEopkABf3RvHvMnQRIgARIgARIgARIgARIgARIgARIIGIIUOASMVvBRJqAgMPhWAtgqkGoRS6Xa4GdKSQWy18C+J6dPu3y9Ye7gJld9N727t2Lbdu22RJm5syZ6NBBfxGC8q/iWDElFn/wwQcNXSxfvjwqROHBuqcXFxdj//79pvF07doV06ZNMxy/ePFiKKF8Y5naX9WBX3Xi79Gjh6Uwa9euhSpCuFnMXwChuN16661QRTCtW7fG1atXfef3wIED2LNnjyUcal8mT56s86HOhDobdprD4fCtI9D+4zPgL8cbFkkJ97+eCHy5a8PmG8265AGWnQJ+dQQ43XhvDfsSVhVhXkw/Ml6Ed3WHQQbp6ek5UkrdjTFSyjy32/2ArUnTGQlEGAE+70TYhjAdEiABEiABEiABEiABEiABEiABEiCBFkWAgv4WtZ1cDAmQAAmQAAmQAAmQAAmQAAmQAAmQQHMRoMClucgzblMTmD59emePx3MKgK43vRBiSl5e3ga7ckrcLtugAkcBdLLLp51+5t8GvNhf71EJiZUg3g4L1h386NGj2Lhxo+UQwQoG3nnnHctCaMvJmXAwatQoqJsGAu3gwYMoLCw04eHGENUdXXVJD7RNmzbh8OHDYfmqb3BMTEydLvzt2rWz7FvdCPH+++/j3Llzln1FugNVAKFE9qoIwkwBRHl5OTZv3ozjxxuoiAewYMECqH0LtDVr1uDkyZO2IfvSl74E9RNo688Cj+wOL8yX2gLP9wVSOoY3L5zRV73Aq2XA/5QBSuQf4baqLFlkWM3R4XCkAXAZ+PHEx8d3Xrly5UWrMTifBCKVAJ93InVnmBcJkAAJkAAJkAAJkAAJkAAJkAAJkEBLIEBBf0vYRa6BBEiABEiABEiABEiABEiABEiABEig2QlQ4NLsW8AEmoiAw+F4AsAfA8NJKU+43e7udqaRWCy/CuA1O33a6atrPPDeCGOPK1euxIULFyyHC9Yd3OPxYOHChZb9jxgxAoMHD9b5satgwHKCIRwE41NVVYVFixaFFT4lJQV9+/bVzfnkk0+wZcuWsHwFDm7fvn1NF36Vs1127NgxfPDBBzh1StXYtEyzqwDCSpHKpEmTfPsXaB9++KGvkMIuU935VZf+QLvmBe7cai5KnAC+1xv4RiIQ20TfAJ2sBP59P7D6jLkcm2uU9KLvsfHikMX4wuFwlH3x96Du7zshxFfz8vL+z6J/TieBiCXA552I3RomRgIkQAIkQAIkQAIkQAIkQAIkQAIk0AIINNHHuS2AFJdAAiTQaATmJSc/C+CFWgGeyyku/kWjBaTjFktgXlLSXyHEo/4FSk2buXTz5twWu2AujARIgARIgARIgARIIKIIUOASUdvBZBqRgMPhWA9gskGIF10u13ftDJ1YLIsAJNvp025f6+4FBrfRe92+fTt27w6zpbZBckrMPH/+fMPu4OvXr4cSdFsx1eF8ypQpOhder9cniFd/RrJpmobs7GyoPwMt3O7pd955J5KT9cdNdXjPyckJC4Pat27dutV0kleCfjvs6tWrKCsrq/mprKy0w23E+VC3FigBvfpRHI264zck6YKCAhw6FL6eW90CoW6DCLSzZ8/i7bffbkgqQecEuyliwS6g4Hz9oe5tB/x+AHBHgq0pmXambhL43n7gZIXpKU06UEj87Og48e9Wg6alpf1OCPGUgR+3y+XSV2RYDcj5JBAhBPi8EyEbwTRIgARIgARIgARIwCKBh1Lm9KhERSGE6Fft6qzX673fufntUouuOZ0ESIAESIAESMACAQr6LcDjVBIgAXsIUNBvD0d6ASjoj5xTkJmU1BrAw14hRmhSqgf/150lJVcjJ0NmQgIkQAIkQAIkQAL2E6DAxX6m9Bh5BKZPn97Z4/GcBqD7XFEIkZSXl2etjXmtJffaIgd4vdgbeRTqZvR8H+Bb+sbdPsH1hg0bbEk/WHfwjz/+GKWl1r9rVYL42NhYXa4qf7WOSLfJkyf7hPOBFm739FatWiEzM9NwuWaKA9q2bYtevXrZLkJX3ffVPqhbE86cifAW6BYOi9pD/0+HDh0seAo+9cqVK8jNzUW4hRCqIGPWrFmGjpcuXQpVaGGXBbsp4n/LgB8fDB4luyvwa78Uw2wy1y7Ce/Jj4MJRyAvHIC8cBTyVEJ36QHTsBXTsBdGpN0S7bmY94mwV8LU9wBbrF5SYjml2oASOHUsWlq/ISEtLSxFCFBjE9Ugpu7rd7pb7RjULm+NaJAE+77TIbeWiSIAESIAESIAEWhCBzKTM1lpc+cMA1H2Spd7KhNedJU7dAysF/dc3/Stj0jt4EmKfkhJ9pcQa2T1hudPp9LSgI8GlkAAJkAAJRBkBCvqjbMOYLgm0RAIU9LfEXW2eNVHQ3zzcDaKKeUlJv4EQ3655Tcrf5pSUqE6dMmKyZCIkQAIkQAIkQAIkYDMBClxsBkp3EUkgPT39m1+IFf/HILnDLperj51JJ5bIn0PiOTt9NoavpA5AzhC9Z4/Hg4ULF9oSMlh38PPnz/vEyVZt4sSJ6N27t86NumFA3TQQ6WZn9/T09HR06dJFt2TVid3tdqOqqqrOa+qGAyVCV53k7RKhX7t2DUeOHPGJ+NUNDBUVEdru3OLB8BdAKH7du3e3rQt/qLQaeq6VoN/opoXi4mLs378/VFjTr/fr1w9JSUm68XuuAJN3GLt5phfwrP4tbDjYe6AQ3k83QZ7YCXnusKm8ROtO0IbMgTZ0DkSbW0zNef4z4G/HTQ1t0kESSD+WLFwWgwqHw6GqnboH+pFSft3tdr9m0T+nk0BEEuDzTkRuC5MiARIgARIgARIgAT8BkTUh4zcAbnxHD/x2cUGu7jt6CvqB6uIH9cGdv3pfFWg/taRw1R95pEiABEiABEiguQhQ0N9c5BmXBEighgAF/TwMdhGgoN8uktb8ZKamtpMVFSsATK7xJMQHcXFxUxbm539uzTtnkwAJkAAJkAAJkEDkEqDAJXL3hpnZR8DhcOQDmBjoUQjx67y8vO/ZFklKLbEYJyBwq20+G9HR3tFA2xh9gPXr1/sE2Vatvu7gb731Fi5fvmwpxIABAzBmzBidj0uXLmH58uWWfDfFZDu7p/fv3x9jx441TPvcuXM4fPgwpJS45ZZbfCJ0o5sNGrLm06dP14j41f9uqaYKIPxFEJ06dbJlmaoAQt1eoAog1I8qgOjbty+GDx+Odu3aGcZYuXIlLlwIr4X8qFGjoIpHAu3gwYMoLCy0ZS3KSevWrTF37lxDfyNLgWO16jvUFzy/6geo7vz1mvTC+8kGeLb/BfLsZw3PVYuF1n8KYu7NgrhtUEg/i08Cz+4HqiKrvYOzLFnMD5l8iAEOh+MlAE8b/H24Ni8vb5pV/5xPApFIgM87kbgrzIkESIAESIAESIAErhPITM1sJ7zlK0Tt7+iBDzQNUxbm59b5jp6CfsCAgbqPdFVrcTHzr/n55TxXJEACJEACJNAcBCjobw7qjEkCJFCHAAX95g9EoGAdwHM5xcW/MO+hZY+koD8y9vex1NSES9euvQkh5tTKaFW7+Hg+/EbGFjELEiABEiABEiCBRiJAgUsjgaXbiCEwZcqUbnFxcUqdrvtMUUo5xu12b7Mr2Z7FcoYErLeetyuhEH7+PBBwGDSt/vjjj1FaWmpLFrNnzzYUJ2/duhX79u2zFKM+AfGKFStw8eJFS/6bYnKw7uklJSX49NNPw0rhwQcfhOoe35imROiq2EMJ0dVPS+3C36ZNG/Tq1ct3i0FTF0DEx8dDnYtWrVrptvL999/Hhx9+GNYWqzVMnnyjd4F/stq7JUuWhOUr1ODp06ejc+fOumH/+inwj5M3/vOL/YH5t9XvTZa9j6qCX0Gese8WARVR6zUSMROfg+jYs94E3GeAf94TasVN+3qsB7ccShFnrURNT08fJ6XcbOBDdXXs6narldNIoGUR4PNOy9pProYESIAESIAESKBxCcyfOPNZIeUL/igC+NuigtzHGiuq+o7+qrf9mwBufEcfRKDe0gT9DWH94JQHu8RXVq0BcJ9/TyTw8pKC3Gcaa4/olwRIgARIgARCEaCgPxQhvk4CJNDoBCjoN4+Ygv76WVHQb/4sNfbIuUlJwyHE3wUwVAIfQspHlpaUvNfYcemfBEiABEiABEiABJqTAAUuzUmfsZuCQFpa2lNCiN8ZxDrscrn62JlDYrF8C8BsO302pq+HugEv3KmPcP78eeTm2lOXEKw7uOoYv2nTJsvLmzFjBow6pm/fvh27d++27L+xHQTjc+jQIRQUFIQVvl+/fkhKSgprjpnBZ86cqekkf+rUKTNTonJMt27d0LNnT5+I384u/KoAQnXgVwUQqiDCjN1777245557dENPnjyJNWvU9/bmLSYmBgsWLDCc4Ha7YeeeqtsFhgwZoov19mng8b3X/3NIMX/5OVQV/gbefevMLzLckTHxiBn9NcQMf6jemQtPAt8Lr64m3EzCHf8vZcnilXAnBYwXDoejDEB3Az/fcLlc/2vRP6eTQMQR4PNOxG0JEyIBEiABEiABEohgAg0RmVtdTvaEmcMl5N8BDAXwoYB4ZFHBSt139BT0XyedNTEjHRJ/8j3XSRTGxlQ9/GZ+3hGr+8D5JEACJEACJNBQAhT0N5Qc55EACdhGgIJ+8ygp6K+fFQX95s8SR5IACZAACZAACZAACdhPgAIX+5nSY2QRcDgcShWdYpDVL10u17N2ZZu4Xd6KCkSV2rlnK2BbTT+vuiSWLVuGK1euWMYTrDu4x+PBwoULLfsPJiBWIur169db9t/YDoLxqaqqwqJFi8IOH6xAIBxHqnO7vwu/EqKXl7fMG9vj4uLQp0+fGhF/bGxsOJiCjrWjAKJLly5IT083jKG66od7M4Lq0K/OWqDt3LkTO3bssGXdyokqirj//vt1/i57gLu2hRbzy0snUbXiKcjzTaNDEF3vRtz0XwGtOwVl8LujwM8P2YbIqqPSsmQx0qqTtLS0F4UQ3zbws8Hlck2x6p/zSSDSCPB5J9J2hPmQAAmQAAmQAAlEMoHmEPSb5UFBv1lSHEcCJEACJEACTUuAgv6m5c1oJEACBgQo6Dd/LCjor58VBf3mzxJHkgAJkAAJkAAJkAAJ2E+AAhf7mdJj5BCYMmVKt7i4uGMAdJ8napo2avXq1dvtyrZHsfy2AF60y19T+dk0DOjfWh9t69at2Ldvn+U06usOvm7dOhw/ftxSjGACYuVUCeKVMD6SrT4+q1evhhKHh2tDhw7FsGHDwpp29uzZmi78qgt8S7aEhAQMHjwYAwcOhB0i/srKypoO/HYWQMybNw8q10ArLCzEwYMHw9qiQYMGYeRIvQ789OnTyMvLC8tXqMHZ2dmGXDeeAyYF181Dnj14Xcx/5XSoELa+LtreitiM30LcYnBdSXWkJ/cBKz63NWyDnXk1DDk+VuxqsAMADodDXeVRbOBDSilvdbvd4f/isZIQ55JAIxPg804jA6Z7EiABEiABEiCBFkWAgv6m285IZt10FBiJBEiABEigJRCgoL8l7CLXQAJRToCCfvMbSEF//awo6Dd/ljiSBEiABEiABEiABEjAfgIUuNjPlB4jh0BaWto3hBB/MMjosMvl6mNnpolFsgQCY+302RS+fng78PUe+kiHDx/Gpk2bbEkhWHfwXbt24d1337UcIysrC6rbeqBt3LjRJ1KPdAvGx0r+ffv2hRL2d+7c2XD5SoTu78KvGLXULvyBi+/VqxdSU1MtH4mmKIBITk7GnXfqReb79+9HcbGRFjv4stq3b49Zs2YZDsjJybF1/ydOnIjevXuHxVh+vheVK54Crl0Ka55tg2MTEDv1B9DuND4bV7zA1B3AwQi4rEIA/300WTxvde0Oh0MVu3UP9COE+GpeXt7/WfXP+SQQSQT4vBNJu8FcSIAESIAESIAEIp1AJIvM2aE/0k8P8yMBEiABErhZCVDQf7PuPNdNAhFEgIJ+85tBQX/9rCjoN3+WOJIESIAESIAESIAESMB+AhS42M+UHiOHgMPhWA5Ap2KVUr7gdrv/za5Me26RvaQXh+3y15R+UjsBbw7WR1SC78WLF9uSSrDu4OfOncOqVassx5gwYQL69NHXZ+zduxfbtm2z7L+xHQwfPhxDhgzRhdmyZQs++eQTS+E7dOjgE/W3bdvW1zVd7avqyt7Su/AbQWvXrh2mT59uWPwRCnLtAgjVhf/q1auhplh+/fbbb8f48eN1flTxhRLhh2uzZ8+GYhBoqjhAFQnYZQMGDMCYMWNMu5Of70Pl8ieBisum5zTOQIHYGb+B1sc4948uA9N3ApWycaKb9SqBT48li/5mxwcb53A4fg3guwav57hcrkyr/jmfBCKJAJ93Imk3mAsJkAAJkAAJkECkE6Cgv+l2KJJZNx0FRiIBEiABEmgJBCjobwm7yDU0BgGRNX78AI/X+88SmCmA2wH4L01XdxXvkcBib1XVm29t29agu4szMzNjPIcPjxWa9jUAKQLoCyAWgEfC98V1vvR6X4vp3XuL0+n0hLvIB0eP7qLFxn5FAFkABgLoUu3jIoCdlvNPTW3nraiYLYBvArgHQPtq/4rHuxL4uxYfv9yZnx+yHZRVQX/2hAm9K6uqnhDAXADqS5gGcZyTktJDeDyFAuhXvZYNIj5+ljM///Lc8eNHC69XdWyaVL3WiwL4lrO4+HWjvVH76z12bKTweB6TQtxfa3/V8BMAPgjFyCAfM8fAn3O93B8fMSLudOvWDuHxfBNCjLbzfAScvdpnQ31Du1tKmRsXF/faooIC2wUaVgT9jckEgK2/UzJTU9vJiooVACarQ6G+gJQxMSnLCguPZY4bN1BK+dwX78OZ1ft6VQK/WVpc/B/+AxT4npOaNnPp5s256nV17jSv9zFI+Uit91OVBA4KKdcKTfuts6hoT6jDaPZ9Xd9aFLfM8ePvk17vtwA8AKBbze8xKfcKIf4R7/G89ubWrRdC5RP4emZSUn8JfEsKoX6PqXZ3MQAUqwMAlsmYmN8rnmpe7XNVm3W4MTmeBEiABEiABEig5ROgwKXl7/HNukL1jHvx4kX17+42BgySXS5XiV1sehbJ70oBJY6MOmulAfuDaG/XrFlji/BbicpnzlSPe3pbtmwZrly5Yolbv379kJSUpPOh/Cr/kW6jRo3CwIHqY7C69v777+PDDz+M9PSjJr8HHngAt9xyi+l8VcGJEu8fOXLElveB6cDVA+Pj4zF//nzDaatXr8aZM2fCchnsnB04cACbN28Oy1d9g1XxyIMPPmjKX+SI+avTjWuNuHmvQXS+wzD/P33xicsP1ScwzWzCg2FHU8QOK2lMmzZtgqZpRtewnG/fvn2Xhny2byUfziWBxiTA553GpEvfJEACJEACJBCdBNRnRuL4tbFCk1+DV6ZAiBrdC5TuRSjdi3hNdm/VIN3L4yMejzvXrswhpHgYwIRa3xdXAfgEkG6vjHnVWbji4+tfm4e2QPG3FHLmkk2rfN+Vq871Fah6TIi635VDyoNCaGs9HvzWWbRS9115ZmpmO+EtXyGqv78PnYXKVn4ah/iUNwqX+b6T9sevREUhhPBpViSwQWoJs5z5zsvZ42eN9mqe5wXEDc2KwLcWbcqt0azo1yaeW7Jp5S8C86mvQ79vLZ5rs4XwfhMQNXoPCZwGZBG0mN/J2+I3mnnWyZ6Q8VcJPOqPX5t1fYx0+dViZRdrFb+h+VXnLjJTZg3WhOdxQKTV0laol5UmqEAK+XqnS4muV0tfrTRzJuZPnJEhpFh5g9eN/fvKmPQOVa1iFwB4AsCgag2b0pIdFxIFkNpLizavUN04TL0P/FnMs+MAACAASURBVDEenPJgl1ZVlV+RUmnLbuy30k4ofQ8kcoXQXltUsMJ2fY8ZJhxDAiRAAjcbAQr6b7Yd53pDEshMSbnb6/H8WcDU1e7qHzA/E1L+2llSYrqdVGZS0kQpxB+r/5FVb04S2KLFxHzVWVi4K2TyAKrFsT8F8GS1sL2+aReFEP8Fr/cVs/kr0fOZ+PhnIMQPaon4g8U4JYT4F2dR0ZL6/tFoVvgbGCRz1KjuiIt7RQKzq8W4QdeqOMZq2qOLN2/eG2xQoIBeAnvjYmOnVnk8T0PK7+hiSPmNnJKS/w3wJzKTkydJ4Pdm9hfAOQF8Bz17vh74wNNIgn6ROW7cfCnl7wDcFuJMXYSUP76louKlV0tLQz5ghHn2VOFKjiblk86SkvC+Na0n6QYK+huNiUq1MX6nBIrgAXwupZwGIFkI8ctaBUh+Wi/nFBc/4/8/RoJ+zeNZB017Skr5nyHe2+rDkR/dcu3aC/WdC7Pv62CC/nghYj1VVS+aeH+XCeBhZ3HxBpt/R/rWGa9pv6/welUrzfuVfwr6zVDmGBIgARIgARK4eQlQ4HLz7n1LX3laWtokIYTRv7nPu1yuzuF+UVQfr8QiWQJh6jOZiMT++mBgcid9akpMrkTldliw7uB2dKFv3bo15s5V/RL0lpubi/Pnz9uxhEbxoXLPyMiAEm8HWmFhIQ4ePNgocW82p4MHD8aIESPqXXZVVRWOHTvmE/EfPXrUcqGJHYzT0tJw2236j8J27NiBnTt3hhWiZ8+emDRJ6Sfq2rVr1+B0OsPyFWqwKuBRhTz1mfx8LyqXfysCOvPXzVJ0SERc1utAnL9PTt3XJ+8A9lirQQqFL+TrUuKnx8aJmiYYIScYDKguelO/HNsavJzicrnsq/JoSIKcQwI2EuDzjo0w6YoESIAESIAEWgCBzJSMiZqAKd0LgC1eqX3VWbjCnO5FFQqcLJ8vJF4yoWtQNE37NxL0y4rW67TYq09BiJDflUvIH3W6nPhCbZG2XSJzvdBe7hWImeqF92mfruR6k7ra9o3FBbk1mhUrgn6hiWmySnaHhv8zwXwLvJ5HF29eHVR/o5JsqGA+0gX9mSmz7taE988wpys7JQWekV0TloQqgjAS9MuurX5t8r3ggcTfvTEJTzvznSEbr1af2Z8Kc9oyVTiQ462seNJZ4rZN39MCfg1yCSRAAiRgOwEK+m1HSodRTEDMS0qaByHUP7r83ebNLUfKJaKi4nFnaWmobzXF3KSkJ4MIbuuLdbZasPp2fYPmjBnTS9O0HAhh/i5m5dBk/pkjRnSU8fGvQgjjllbGyXkgxIu3lJc/H0z8a1b4W9v93KSk4UIIdSf2neY2yTeqXo46Ab2Un6mKZyHEY0YFA7W7mivn6ssblJV9V0r5MxPFFLXTNmRkt6DfV4yRkPAzw+KE+iCaOB+quELGxi6EEKlh7Ic6e7u8QjywrLjYlm/VwxX0NyYT1V2+sX6nGAj6zwJQlffBCnmeyykurqm8D3zPCeARKeWMMN7bHiHE951FRb8KJtwx+742EvRrwDMSeDmM9/dJIWWGs6REVZwHNd/vsFat1DfrPnG+SVsEoI8qlvD9uqx1G4LJ+RxGAiRAAiRAAiRwExGgwOUm2uybbKkOh0M9T/xr4LKllIvdbne2XTh6b5aJHg1H7fLXHH6+2gP4sbrnMcBUB3DVCdwOC9Yd/PDhw9i0yahJdHhRp0+fjs6dVZ1GXSstLcXHH6uGd5FlXbt2RWJiIvr27Yv27fUf6VVWViInJwceT9gXYEbWQiMkm/T0dHTp4r8I9EZSivP+/ft9XfiVmD/SbOjQoRg2bJgurVOnTsHtdoeVbmxsLLKz/3/2zgM+quvK/7/zRoVqbIrpjrsNtuPY2IBGBZmmESD6ILmQsklsJyF1d+NNtiX5p2w2u5u+SRxvEtuJLTEC0zWiRaiMwDbG2Ia4AW40A6YXlXnnzx1pxGjem5k3M29U0Lmfjz7eZe4999zvve9l3rzfOcf81uf1enH06NG47EXrnJubGzjbkVpAzL9yCdAQ8129bT7FY0i74T6kFajcM8a28ijwxbfisZaSvm8ccJLKbJhUc7lcy1Thy3AjzPyDysrKpAIGknJMBgsBmwnI847NQMWcEBACQkAICIHuS4AW5c36IsE00Vy0VR1XmfZLa1ZF1b0oobHmv/ALEFRF+XABezT7pwFeUla9Rr03j5ilPFz0TmoexiwGrOpg/GD+VlnNmrZ35akT9GPfxcoEKsmGuWYlpLqAApOooJ+BEyDaSMwqmWaalaPJwIes3tHXrIn4jv4yFPRTcd6sxQD9Kk5dmSWxvUHQD5WMkQZECOaItE2PDzg7fEm0qgDu/BnDNL/j2YsVNOLT9wC7HWn+Gc9sXmeLvsfKOZM+QkAICIGeRkAE/T1tx2W9EQm4s7NnM7MSboamDDoB5lIC1mtEr/gBVdZq/MWSRY8CGBlm7PvlPp/KWh/xwWCB07mAWkS3oXOozP4rQbSGmBuYKBO6PhtE6gVA6BflqILVKELV10H0FDEHXo8w0U3M/NmLfgRKdAUbA48PamhYEkl0H8G+ehO6A8AfL0ZtfhiwD9yjKpGF8fEz0ZJldXUqOtvQrAp/gwPdWVnjmUiVPLs6xJiRoxIoA3PCeB9gounL6up2hTsSr4DeIOh3Or/BgBI5hD5UKiHCn9VDlgPY06xpY8nvn4yWIIHQnH0qY/2nl/l8qm+gqQCB5v37B5HD0WZPa27+WZjo+vu6w/G/wTGZDkfTs1VVx8LPoRKuH8vM/BUBD4et23A+wIHyce1fZDH/rLy+/htm57vV9tMEVYKrrRnPBtFNpraBDdTQ4LYQEBPzDhaPoD+VTAL7l8J7iomgPxabqIL+i2XZ1Jv24a1GzhNRHTM/p65rnfkOIppx8T51V9jZPk6aNs1TW7s9mevaZC3qWr4AIKge+ZCBdUS0sXWeXLRc2+H34M2UkTHHU1Vl+gY7yn6fJ6CS1TkMrhcoAJFKN2j4sUIE/bGOmnwuBISAEBACQqBnExCBS8/e/8t59S6X6xUAqsR2ePuM1+v9k11rH+7jrxHwU7vsdYad63sBNerpyaQpUfmFC+pxJ7kWKTu4yopeWqp+2kquKdGzEj+Ht0OHDmHjxuCjWXJzJDNaZeJXAn7FYfjw4UhPT49q7q233sK2bduSmVLGthLo168fVIWI8Hb27FkoIfv585YLmHY404EDB2LGDPXzhrEtXboUjY2Ncfk0efLkwDkMb6+88grUn10tUgCPss9H3mgR8zeetWu6lNhJm/RNaLcZz42aLHsH8E7yt8Wk/PYz7jicTa8lY6SwsPDzzPy4iY2XvF5v9JIWyUwsY4VABxOQ550OBi7TCQEhIASEgBDoogQW5RYtIDLRvRCvBGMNMRqYkEmg2dwS+Nr2zjWWCPzhcQ+nn+x7UIml2+kalOBcA5UCehUYKmHigFYB/uSwd7rnmbF4ac1qFXRr2gyid/BBArW9KwdzHTR6jnT+kEF3gGD6rlzX9Wme2rXBd+V0f37RIIf/0o8UzdT8RQa3BfgSsDSN078WdIr87L8wMu1YaNZ2Y4b+6IeAbRL0m8zyOpjWEenPs9o/oqnMmEHtNTpqWFSBdyoE/Sqxoh2slfPx+hfh7DcrPZDa34vJNU+ClF5Iy9fBJdReE6SmjCq2Dxf0AzgMYHCrTqMZ4O1gLCNAJSe9jolcBOSFXQONClFZ9arlZqen9RpTujWjvofwR3Xu1Tgd2k1ERu2Q0lVwRi+3Z6MnVsLbLnoHE7eEgBAQAl2bgAj6u/b+iHcdRGCe03m1Bqwn4M6QKcuJ+RFPfb2hXJA7K6s3E6ns0Z9r68+8j9LTp3iqq1WErKEtyM6+jZjXX/yCFvqmJ+IcxRMnjrko/l5KQOgb1EiCVZUJ/H9A1PblP5CNnujTnro6JXxvF2QQyEqemfnYxX//95Avdo0gur+8rs7sSx25s7Ieuxhs8KOQhUW0r/joRN8n4KshAuD3iHmKp77+7XA48Qj6W6sErGiXCZ55WxpzSenWre+E2y6ZOPHaZqLS0KoFDJQNamhYHB68EEXQfx7Mv0tj/nnp1q0q0tQQtGGyv0qg/3ON+V889fWGt5nurKyB0LQyZp4a4rOPGhpmRBO2hwvWAbQTake6ZNzZ2cXM/BSAYN358wz8kzZy5K/Dy3qpQAJ9//4vEfAfIcEQp0A0q7yuriZ8DndWlouJVobaJqLPeOrqloazimAbzLxkWX39r5O95OMR9KeSSarvKVEE/Sp4pkzT9f/AqFG7I5VsM7nmAugJWOFIS/tKaXX1+2F7Qe7s7EXM/MewAJkflvt8/2y2b1av6yhrUdfNd4n5F+HXUIR78FnSNJenrs60jPnC7Oz5YH425JwqtzekpaV91mS9cOfmjmW//0m0BCldutVLhv5kL1MZLwSEgBAQAkLgsiYgApfLent77OKKiooGNzU1HTEDkJ6ePmT16tW2paIe4WMfgKzuDvvFccDw4NN36EO/zxfIYJ5sU9nB3W43QuL/20xu2LABhw+rd32JN5Xxfvr06QYDzIyysjKowIGObESEIUOGtIn4zaoHRPJHCcxVZYSuLDTvSJbJzjV27FjcfffdBjO7du3Cjh0q50fXbgsXLkSvXr0MTtbV1WHfPtOfdCMuaMyYMRg3zqjTPnbsGCoqKmwDobLzqyz9Zq1p5ZfB+03zLNg2vy2G0nsjY/FzQK8rDOZKPwT+fo8tsyRj5P8dcJJK1JNwKywsHHUxiU7472kBe0R0dUVFhen/jiY8oQwUAp1EQJ53Ogm8TCsEhIAQEAJCoAsRuD+76DbdgXa6FyYq58aGRzz1lQZtTXHezDGApnQDbboXBjaz1muOp8pjSNS2KHfWo0SB7OfBpId+MP1cb878F0+9x6i7yJ0zViO93TtdFTSggVyl1atMH1TDBf1teAkriLWvlFavNLwrL8mbtYhB7d6VM+OHS2tWm74rVzYNlQCAJ0urV6vEjxFbFEG/WvvvSHP8vLRqhalmxWxOJnps6ZZVKilluxZlnuNE/Fn/1b1XGXQkWe7eWsaFf7wYUPGvYQLyn5VVrzZNDhmvYD7opME/5j3pyMj9c81y05KAibBWc8Xjn9nZB3gbaWklpVUrDFqlBycUXtGcmaY0Vo+0O8/E3yzbsuZ/zA6BiaA/2O1FnbVPeWpW7g4fV5I3x6lDV8kaQxOieg5rpx+oqqoy/Ih3f85sl65xe30P+DOl1WtM9T2OD89/iZlCtUNg8JKl1WuS1vd0oVubuCIEhIAQ6DIERNDfZbZCHOlMAq2ZtJWQPfBQwMBWvbl51nPPP68ynZu2eePHD9LS0tYQMPHSF3x6qLyu7i/hA/Lz89MGNzb+pl0AgIWs5EqM3qRplQTc3GqzkZjneOrrvaFzuHNyxrGubwjJaK3E2ouX+XwRo47VuwSDSJ+5goAFBvFsAvYjZG3/brnP951wPlaFv2qcoS/zbp1oxnKfL2JJJ3dW1o1MtAnANa1znyLA5fH56kN9iSDo/xDM88rr65WoIGIL9ytS0EC7fQv3izmqIDmw/qysP4HoUyF2Ygr6S/LyRjc1N6tzNKZ1nJ+IvuWpq2srAWeyMFrodH4PQFvEOBM9cyw9/VPhX/oXOp0/B/CVEBs/Lvf5vhWlWoXBdiBiOUp2dav3B6uC/lQzSfU9JYIIXmXWNw2ksHDNqfte1Cod6p4Rfiai7ZvV6zrSWmLdw0zvwRECXForjKwD4AxhEbMyhFngjWTot3o1Sj8hIASEgBAQAj2TgAhceua+X+6rdrlcnwXwhMk6d3q93k/Ytf5RPh6pAx/YZa8z7fzoOuCTw4wevPPOO6itNY1BjtvdKVOmBLLThze7hNXFxcWmme+3bNmC99831azGvYZoA5ToetSoUQERv5Us/JFsKTH/Rx8Z9AS2+trVjKmAj2HDhgXYDRo0CH369IGqaqCCGs6cOQN1Dt94442E3FZifiXqD287d+7Eq6++mpDNjhyUlZWFG25oV7Q0ML0S8ytRfzztiiuuwOzZs02HeDweNDQ0xGMuYl9VgUJdj2bNv7MU/jqVc6brN8c9n4Fj/OdNHb13O3AgvgIJdi941wEnGcuSxDmLy+VSFWENFwgRfaqiokIlWpEmBLo9AXne6fZbKAsQAkJACAgBIZAUAaV7Gcr9fwO+lPjSSrbukvy517LeXAlQm+5F02nOs7Wr2ute8oqu0wCl67iu1VE/wP+iD+39k0iJ7FS/B/MLRzXraSsAhEZdlw04O3zx49sfbwpfdARBf9TM6epdeUne7O+FZtyPFpig5kxEZG4mtG8JUNDmlVavjKpZMZszHkF/rOoJrRypOG/WY8ClZKBqHGn6lLKqtYbKZ/EI5kP3qasJ+gNnX++vAkceaPOTeaPe3FRsFsgS7BPIht/n0H+AWAU8BNt7ukZTPFWrDMlQzQT9Vq6xRbmzHyJiVUU1GAjztp7G+Z7Na/Ybzn9e0c8pRN/DwI+XVq+Oqu+J9+wndaORwUJACAiBHk5ABP09/ADI8lsILMzO/jaYf9DGg+ify+vqfhiLz0KnU435dki/X5T7fCorfbumsu37NU09eATftB4nTZvmqa2NmUJpQXb2o8QcGoH8x3KfT71Mb8sSbyKofuJoRsYXzKItQx0zySJu5hctyMr6BREtCY5l5l8tq69XAm5DpvpQ+26nM4sB9RDWkn6JeVuGw1H4TG3t8dB+VoW/90+YMLTR4dgYUrXANMDBbN8WOp0qkEBVJAg2Q2ZxE0G/yrL/6WU+359jnAUldFYvZR4KOUMLIlQ7aOsSCPRoanoGzO62f2R+tLy+/neR5ktE0L8gK+tLrVHsLWYjBG6Ez+nOy7uOm5o2gSjwwMzA+9C0/GW1tW3pBD+dn9/rTGOjB8CstvOhabOX1daqyhARW/g1YZdI2qqgP5VM1KJTfU+JIIL/frnPp7KJRb0uA/45nd+8mGn/x217BuzUgenP+XyB8mmR2nyn815VzQStpeGi7ZvV69p0Lcw/K6+vN43ib3fvCL93Mz9ZXl9vyGrgzs7OYV33gqhv63jr9+CcnAmk6yq13lWt18Eedjhyl9fUmEb/x7hXyMdCQAgIASEgBITAZU5ABC6X+Qb30OUVFhaWM/OC8OUz848rKyv/yS4sI+r5y2B0D2VqjEVPvwr4463GTkrgq4S+drRI2cGPHz+OtWvXJj2FygiuMoOHt7feegvbtm1L2r6ZgdAs/AMHDkx6jurqarz33ntJ2+kOBpS4XAn4R44caRroEb6GCxcuBIJLDh06FNfybrzxRkyceCm3SXCwCvJQwR5dvV1zzTXIy1OV6Nu3RK/NefPmoW/f4E8Nl2wmkvE/Gru5c+eiX79+hi588gM0/WVRV8fe4l9mf2R88jkgvY/B3z8dAv45vgIJtq9ZJ1x3KIsMGRXjmcjlcv03gFCRRnD4s16v95LoIx6j0lcIdDEC8rzTxTZE3BECQkAICAEh0MEEVLZ9Bm0iUJvuRdf1aZ7atTF1L4bM+4w/ltWsbqd7WZQ360uEQHb+lsao0jN7zfVs9JyMtdSSSTNzmbU1bdoU4JRO7PJsWdMuyaOyYxD0E3ZmNKVNf9r3XNR35cWTiu5lxnpqfVeOFGSNNxH0+5np00trVsXSrAQQha8tDkG/n5mXLK1Z89tYrOdNmTcoo6lZsW77gSBSxvbLRdBfnD/zdta1TSFZ8I+TrhWW1q6M+SOZGS8Cfbe0epUhGaqJoP+A5sf0Z+tWqwDyiK01qKU6JBjmuNm1qfQ957m/Bxyi7yGevXTLmuj6nvBrP8bZj3WG5HMhIASEgBCITEAE/XI6hEASBBZmZ88H86Us+BHEpAuzsx8E86Uv2ESeo+nppuWNwt1ZkJNzPXS9ioDRLQ8t7UXxD+TkXNXo91eAaELr5zGzvIfOYQhKoPZVBtxZWSOZqArAja3jLAthTYS6RwmY5vH5Xg7zoZ24GJGybGdnz2bmtkoK8WR1N6lisKF3v37znl6//mzQF4Ogn3mfrut5y7dtS1mGQIPwO8Lagz7GK+g32QOVnX++p65ulYWjrwIV/g/AZ1r7+kFUVF5XF1o33BDMoB70ltXXRy2v5c7K6s2alk/MgbeeDDQRc42nvj6ptHlWBP0dwMQCWvMuVu8pJms4oQT5y32+F6xMbhDbWwxiMgl6Mb2mlQ9JCPotr2VBTk4R6XroWTZc162+tA++iuMeHL5mu4JPrOyT9BECQkAICAEhIAS6HwERuHS/PROPoxNwu92O06dPnwJgUGASUX5FRYVtCt4RPlYJAQouhz3powGvjwccJr+8er1eHD16NOllDhgwAEVFRaZ2li9fjnPnziU1h8pirrKZhzdlV9m3o2VmZrYToav/34528OBBvPzyyzh2LGLhTTum6VQbDoejLQu/EvGbib1jOcjMePHFF+PK1n/11Vdj+vTpBtPNzc0oKyuDstmVm8p2v2jRIhAZL85Ers3x48fj5puDCSYvrTyRjP/RuN1zzz249VaTKCFmND4xFWg635Wxt/nmmPgFOO5ebPD1tB+49fnOXQIzvnowm5IKKps+ffo0TdNUIozwdtLr9apEEV37AuncLZDZuwkBed7pJhslbgoBISAEhIAQSBGB4rxZDwIUKiz3HNZOW9K9PJAz83q/pindSYvuBbzNoXPhM7VrA8kg3VPdA7TG8+sAClZc94PpobKaVaVWlmOWQT2yaHr2N4m5LfkdEf65dMvqmAk/TcT2R3XNP81Tta6d/iXor00Z+velac15f6mqsKRZSULQbyoAj8TepMqB6Vm4XAT9JXmzv8Pg0ASizxzWTn8qVpLVIL/i3NkloIBmrDWDPvv0jN4zwoNVwgX9RPhz6ZbVn4z1POnOd/cj/cJKAia3zukHoahsy+pQbY/6iEomFT3FfClZaaRgjNC9d2e5e2sZF/JJD+p7qElvbqyJVp3AynUrfYSAEBACQsBIQAT9ciqEQBIEDGLSSIJ+p/P3wKWyY4iRhb3dF6P8/H7c2LgSrV+8wsWkbqfzE6rEEoDBgXFEr6Snp095tqrK0tthE0HsY+U+338GfVgwceJU0jSV2i2j9d+2NBIVraqrO20FXXj1ADbJ3m5V+GuoRGBRhKz8vD8/f3CTyjbP/PHA4yFgyLLdGcJdq2sPso5X0G+oDhFnkMLCrKxHQBQahd3ufCi/TNawVwdKrIrLrZwjq32sCPo7golVf8P7Wb2nmAj6LQfaRNgzw76arcFE0B9xXqtnO5m1mNy/NlNGxhxPVdWZoP9mVSQQFrgUbb86476Q6PmRcUJACAgBISAEhEDnExCBS+fvgXhgL4GCgoJcIlLZncLbuf79+18Rrdx5PJ6MeJH7oBFtAffxjO2qfT1jAecAo3c7d+7Eq6++aovb8+fPR58+xmzXW7duxdtvG6p2xzVnr169sHDhQtMxa9aswYkTJ+KyF+w8ePDgQAb5UaNGYdCgQQnZMBvU2NiIAwcOQFUQOHz4sG12u5IhJdpX3FQmfvVnV4unkkFaWhpKSkpMp964cWPcGf/tWkM8dlRAggpMCG/qulTXZzxNBVPcd999hiGJZvyPNLe6VgoLC00/bvZ+C/pe22Kr4ll+3H2p95VIX/wckGYM3sndAey9ELdJOwesP+CkpILKCgsLM5lZZQ41LFDTtInr1q2LmbnRzgWJLSGQCgLyvJMKqmJTCAgBISAEhED3IVA8qej34BDdC/BoWfXq31lZgUFwHJbh250/4xOa7rikewHed+h6/jO1a/dasa/6hAccKB1NZq+GdkkeVT+rovfweU0E/VFF8LYI+uPMhG51bfGuJZyFO39WjqaTSs4RLFv3iqZhyrNVq9vplC4HQf/i6dP7NlzIfE4lL73EgR8qq17zF6tn0xjQAtNgEIOgH3iytHr1p2PNYyLoB0fIvG8SjLEXhJKyLastJY+M5Yt8LgSEgBAQAskREEF/cvxkdA8nYEV8ayJWbWRdn7ls69aNduAzEbSu6ZeR4f5TVZUtr0AMgm7mKiKKmn09dF0MzAEuRXeaZd+3Ivw1FeUCPybgRSscdaAXAf8E4LbW/gYhcmcId62sPXR98Qr6TQIydjHwHxpg6XwwcI/aszYfTIJW5k+YMIocjgoCbg/xtZmA9WD+Zd/MzCq7zmOsvbYi6O8IJrH8jPS5lXuKGpuMCF6Nj/fcBf3tjoJ+QxUTwHIFALXuzrgvJHp+ZJwQEAJCQAgIASHQ+QRE4NL5eyAe2EugsLDwB8z87XCrzLyisrJynl2zjajnIjCsVJKza8qU2/nSSODb1xinUdn5VSZwO1qk7ODvvfcelEg72TZjxgwMHDjQYGbHjh3YtStqpe+2MRkZGe2y8KtAAbvaRx99hP379weE/IprV88OH++6NU1rl4W/f//+8Zqw1P/8+fNYtWoVmpqaLPWfPHmyaUDB7t278dJLL1my0ZmdbrvtNtx1110GF9R5WrduXVyuqQCH4uJi04z/FRUVtlaJeOCBB6DORHjT99WgueLST3dxLaATOqfN+E9o1+YYZv7a24DnSCc4dGlKv78vBhy+k5IKLnO5XGsAzDRZyXcv3vu/06krlMmFgA0E5HnHBohiQggIASEgBIRANyVgIhhuZE2bubRqpS26l3AhcyQxfjR8hqCACGJ4q6L38LniFcFfzoL+B/MLRzXraerHp+sUJwYfJPCUsuq1fwvldjkI+uOtzGB2Rs2CAswE9x0h6G/dO5W5v52+B8B6TadfZqad6jB9Tze9HYrbQkAICIGUEhBBf0rxivHuSuDhcePSP8rMvO9itvv5YFZvGIYBiJ02zETsHJ4ZHkBcmbRjMTQR3D9ZXl8fM0Izlt3g5wuzs78N5h9Y7W+hn5UM74Y+s7Oz+2cwrwYwycIcVrqkVNAfEFw3NBSCaDYD4wkYDsDKm9eomdLjitwKSgAAIABJREFUFfQvzM5WZ3iZFSCW+kSqQpGV5QTRcwCMKc4APwPvA6jSmMtSKfC3IujvKCahPO28pyi7IuhvoWslQ79JEMJBh65PKdu6td2PCZHOvwj6Ld0ZpJMQEAJCQAgIASHQSkAELnIULjcCLpfLByDLZF2Per1eSxnYrDAZ7uPfEPColb7dpc/YPsCGO829LSsrsyyejrZela09Pz/f0KW5uRlqjmQF7nfeeSfuuOMOg/0zZ85g5cqVEe2rIACVuVxlkVcZ+Yns+QlaZeE/ePBgQMCvhPwXLljKVdBdjkzAz759+wbYqb+hQ4dCCcY7or3xxht44QVridhuvfVW3HOPyv/Qvp08eRKrV6uf7rp2u+qqqzBzppneGigvL4/7XE2ZMiVQdSK8vfLKK1B/drWCggIMGTLEaK7hFBr/z2XXNCm34xj3KTgmPGKY5+nDwD9ZzruZGjcZmH/QGfh9M+FWUFCwhIh+GW6AmasrKyvt+l07Yf9koBBIloA87yRLUMYLASEgBISAEOi+BO7PLxqs69gE4OOtq4ianT7elZbkFn2dCf8THEcWM5OHzmNVcC+CfsAqq0j7+EDOzKv8GlUANCHaebgcBP1WA0VinXkjC3ps6ZZV/xk6riME/Wq+krw5Th26qjpgqu+B0vcQqjQ/lYnAP9bOyudCQAgIAXsJ2PM2xV6fxJoQ6DQCSiSrNzZ+lYB/AHBl3I6YZS/PzR1Ofn8NATcEv8iSpk3z1NZuj9u+yQBDpu0IgutE5zIRkCdqKjguIUG/iSg3WT9SIuhvDeD4Dpj/DkDvBJy0V9DvdH7zoh8/TsAP8yFRzldJXt5of3PzTxmYC8ARZc5A9n5d0763rLb2+UDAtk3NkqC/A5mk4p6iUImgv+XAJCLoZ2APOxy5y2tqDlo5diLot0JJ+ggBISAEhIAQEAJBAiJwkbNwORHIz89P69Wr13kABkWxpmm3rFu37k271jvCx/sBjLDLXlexs2MccHWG0Zuamhq8++67SbupxN4lJSWmdtavX48PP/wwqTkGDRqEwsJCUxsffPABtm3bBpXdPT09PSBoViJ0FWSQmZmZ1Lyhg48fP96WhT/Z9djmlM2GFDv1p9hdccUVtlhvaGho46YCIFQwhAq0uP3223HNNSalI4BAlv5Tp07FnF9VCpgzRxXkNLbly5fj3LlzMW10docFCxagd2/jz3Y+nw9798anKh8zZgzGjRtnWNKRI0dQWVlp21JvvvlmqKocZq3pqbngM8ld77Y5GsOQNnIc0uYY9O447QduVb8Sdm77wwEnfTYZFwoKCm4jotdMbJw/cuTIgO3bt1srhZGMEzJWCKSQgDzvpBCumBYCQkAICAEh0MUJJCsAj7W8RLLZh9u06qMI+pMX9JtUbDAN8LgsBP05M8dpmrYBwFWBMxeh8kOsM96VBP3K15K8OaMZ+k9hQd+jsveTrn2vtHalrfqeWMzkcyEgBIRATyQggv6euOuyZlMC7qysG3WicgIi5E/DeTAfAlGo+LgvgKFtBkXQb+V0XbaCfrfTmcVAeRQRwmkA4cWjB4RVf+i2gv7g5ithf1Nzs0q19SAB10Y5FH4CVqCpaYnnhRcOWTk8sfp0JUF/qu4pioEI+ltOggj6Y10R8rkQEAJCQAgIASHQ0QRE4NLRxGW+VBIoLCzMZuZakzmOeb3ewXbNPbSOb3cQXrXLXley8983ACUmea727NmD+vp6W1ydOnUqhg1ThSXbt127dmHHjh1JzxExK3ir5RMnTuDKK+PPiRHJsaamJhw6dCggRld/KmDgcmt9+vQJiPdVBQO1d3Zl4T927BhUoIUS8Kv/26yp4Iu5c+eaBl28/PLLeO01Mx2y0ZIS9Cthf3h7/vnn8eabtsX6pGzrJ06ciBtvvNFg/5133kFtrdltL7IrKghj9uzZph2WLl0aCKawo/Xq1QsLFy40NdVc/yvoO56xY5rU20jvjYzPq6Sexnb9NqBBT70LUWY4csBJZtkJ43LK5XKdBGCIzmHmCZWVlZ0fthDXaqSzEGhPQJ535EQIASEgBISAEOi5BKyK5RMlJIL+FnIGznGKx60GKyS7nyLoz8j9c81ySwkEg9dEVxP0X/IrIOwP6HsQQ98DYIWu+Zd4qtbZou9J9H4h44SAEBAClzMBEfRfzrsra7NMYJ7TebWmIgrbi/mV+PqPTPT4oAsX3nzcJHuOQUxqIuhvzdi+CcxtpcdszdCflfUIiH7btli7M/Q7nb8H8LkQmFEF55ahh3Q0VBkADHPcP2HC0EaHo5qAm1uHGjLsJzJ36JhkMnEvyM6+jZjXh4n5j4Dopw7mpfrIke94PB5/uI9W1h46xqRiQtT9WJCd/XVibitNB5vPRyzmref/XmYuIEDVM7/OkL2febdONGO5z5d0ekIrgv6OYJLKe4piLoL+lpOXiKAfwEGHrk8p27r1b7HOr/o8mfuCFfvSRwgIASEgBISAELi8CIjA5fLaz56+GpfL9Y8A2pV9bmWy0uv1qspstrQRPo40jy32O9PIrEHA74K/YoQ4okTqy5Yts8W1SNnBVWb7tWvXJj2Hyhw/ZcqUpO1EM6CCApQIXf0pMf/l2IYOHRqoYKBE/HYFQKgs/AcPHgxwU8EP6v+30u68807ccccdhq6qAoKq7GCl3XPPPbj11lsNXVVAQVVVlRUTndpn9OjRmDRpksEHJb5XIvx427x589C3r8r70r6p4AAVJGBXU4J+JewPb/zh39BUnlRiebtctGQn/VOrQH2NcWEFrwCvnbVkIpWd7j7gpKSioVwul7r5zjBx8hter1dlP5QmBLotAXne6bZbJ44LASEgBISAEEiawP35RYN1HSo6t033ouv6NE/t2u1JG1fZwnOLvs6ENl0DAU+WVq/+dDy2rYrUrYrew+e2aj84LpEghe4i6H8gZ+ZVfo0qAJrQut7LN0N//oxPaLpDZehveZCNM8gieB66qqA/9JwHrnPGvWAuAMhc3wPsdqT5ZzyzeV3S+p54rm/pKwSEgBDoKQRE0N9TdlrWGZXAQqfzOxe/dv17Wyfm3QTM8dTXvx1toBVBv4nwtpF1feayrVs32rEtJoLWNf0yMtx/qqq6YId9E8H5L8p9vq/aYTtow4qoPdUclS+JCnfz8/PTBjU1PUnMDwTXREQboevFnvr6j6KxsrL20PFxC/pzcopI11eF2LD1fMR7Dlqz93+LgM8DSAuOZ6BsUEPDYrPAmXjmsCTo7wAmqbynKB4i6G85FVYE/Q/k5FzV6PdXgNp+TDihA9OX+3wvWDlbid4XrNiWPkJACAgBISAEhMDlR0AELpffnvbkFRUUFDxHRAbhPjM/VllZaSb0TwjXCB9vAZCX0OAuPmhAGrD7XnMnldheie6TbQMGDEBRUZGpGRU0YEeG++nTp+Pqq5NOWt3mY3Nzczsh+rlz55LF0OXGq0z411xzTSATvwqKsCsL/0cffRQQ7ysR/5Ej4UUgrWEYNGgQCgsLTTtbzSgfKdDD7/fj2WefteZIJ/ZS+1FSUmLqgQpqUMEN8bTx48fj5puN0Tt79+6Fz+eLx1TUvjk5Obj2WpNimHozGn/bfW6j6cVPgQYZKyR88nVgU/K3xaR4E+Eb+7MoKdF9QUHBt4noByaOlHu9XndSDspgIdDJBOR5p5M3QKYXAkJACAgBIdCJBEwysjeyps1cWrXSFt3LokmzioipTdfAwIbMXg3znl6/3nLYr9ui8FoE/SaVAABTQX6kI/dgfuGoZj2tujWhIxh8kMBTyqrXtkuqZxSx8+ylW9asjnWU4w1sSCR4QvlgxT+TQI6juuaf5qla93KsdQQ/Xzx9et+GC5nPETAt+G9MRhbh14HVwBaT6xNm9q36G+xXkjdnNLP+LVB7fQ+AsgFnhy9+fPvjTfHalP5CQAgIASEQnYAI+uWE9HgCBrEn81ld04qW19X9NRYcK4J+ZWNheJZ75kfL6+t/F8u+lc/dTucn1MNMWzQo0Svp6elTnq2qOmplfKw+C7Oz54M5NG3cZsrImOOpqjoTa6zVzy2K2mmh0/mUqjIWYtfWagGJCncX5ORcD12vImB0q2/72e+/b9m2bW/FYmBx7W1m4hX0z3c671XVJwBc2WrkbWLO99TX74/lWyo/X+B0LiDgaQC9W+eJK2t6JN+sCPpTzaQj7iki6G85AVYE/SrgZnBT0zNgvvTClOih8rq6v1g544neF6zYlj5CQAgIASEgBITA5UdABC6X35725BW5XC71u8KgcAYXA9hzKioq6uxgc+1fuVdjJlSFxLaAbzvsdiUbq24HxvU3erRjxw7s2rXLFlfnz5+PPn36GGzV19djz549Sc/Ru3dv5OXlYciQIQnbOnnyZFsmeSWW1nU9YVtdeaDKnq6qJihxtxL1J9tUxniVhT8o4r9wwZb8HSguLjb1r6amBu++GzvBmqZpAUG8+m9427RpU8Dnrt6mTZsGVTkhvL322mt4+WXL7+QDw1XgRn5+vsGW2q/y8nLbUAwbNgxTp041tde07GHw4ddsmyuVhtLm/BLayHGGKR5+E1h7LJUzW7K9+oCTZlvqGaFTYWHhJGY2K1Vx1Ov1Jn4jTcYpGSsEbCIgzzs2gRQzQkAICAEhIAS6KYHiSUW/B+NzIe4/Wla92h7dS7gYH3hbT+N8z+Y1lnUNxXmz5wOXtC2RggJE0J+8oN+dPytH08kLIFiu7hVNw5Rnq1a30ymFC+YBfqisek3M9/RdSdBvIsb3E2h+afWq0MSaUa/q8AAIAKZBAV1N0B9c1KLcogVEl/Q9kQI4uumtTdwWAkJACHQpAiLo71LbIc50BoFwMTYDe9jhyF1eUxPzzZNlQX929oNg/nPb+og8R9PTH6iqqmqOtebZ2dn9M5hVhGqgDnS4f2biYdI0l6eurjaWbfW5iWC/nUi+eOLEMX5NU6XThrfaO0WAy+Pz1Vuxb6WPVVH7wqysR0D02xCbPmpomOHZvv2klXli9UlUuOvOzs5hXfeCKPiwYjnowerag77HK+i/Pz9/cFNT0yYwB0vf+VVQRLnPVxqLh5XPF2RnP0rM/xjsy0Q/WVZXF7pHpmbCz3XgbGva7GW1tTGjsaP5ZUXQn3ImYQEeqbiniKC/5RRYEfQH7nNO5zcvBo/8OOScPnMsPf1TVu7Bid4XrFw/0kcICAEhIASEgBC4/AiIwOXy29OeuqLCwsIbmNmsamHzhQsXelv5Lm2F3UgfT2HAlkxuVubrjD5fGwX8YzD8P8SBw4cPY8MGlZ8h+TZhwgTcdNNNBkNKmK0E2na1O++8E3fccYclcypT+6FDh9pE/GfO2JYXwtL8ndEpkqg7Xl9U5YaggD/eTPFW53I6nbj++usN3ePJKH/fffdh5MiRBhuvv/46XnzxRauudFq/sWPH4u677zbMr/irChrxtGgZ/9etWwdVWcGORkR44IEHoP4b3vTdK9Fc1fbThx3TpcxGWsH3od0w2WD/K28DyxIrPGGnr6cPOOmKZAy63e7ep0+fVr9Xm0X1XOf1et9Jxr6MFQKdSUCedzqTvswtBISAEBACQqDzCRTnzXoQoEu6F8BzWDttUfcyu38vB6+mVt0LmPekIyP3zzXLA7oc91T3AK3x/DqAnK0r9YPpobKaVZZ0DSrJ21C9/5MAHgiSYsYPl9as/udwciLoT17QX5I3+zsM/vcQtqZnITwIhIkeW7plVczKn11J0K/WaLLeZw5rpy3pDdT44tzZJaCAZszRwoy3OXQufKZ2bbs6dakW9C/KnfUoEV3S9zD/ZGnNGgv6nrDrV63ApMJA59+lxAMhIASEQPcnIIL+7r+HsoIkCbhzcsaxrqs3qFcFvjYB70PT8pfV1u6NYZrcWVmPMdGP2voxP1leX//p8HEmovjjpGnTPLW122O5P8/pvN0BKEF9sLa5QSy+0On8OYCvhNh64mhGxhcsvGCnBVlZvyCiJcGHIiKa76mra4skdWdl9WZgGYhCa3H/cWBDwyOPb99uqXzS/AkTRmX27n0hUtUAq6J2ExaNRPRJT11dWSyOrZ+TOzd3zFXnzr1l5nuiwl2TwI5tGQ5H4TO1tVGLRD88blz6R5mZKmL9MyH+R606EK+gH0D4HgPMVdTYONdqIIQSwDecP99r+bZtH4RzNgRZWA9WMVRc6ChBf6qZdMQ9RQT9LSfRqqDf7XRmMaAyBARfyFq+B7uzs6cx88pgNYl4AjQs3pekmxAQAkJACAgBIXAZERCBy2W0mT18KQUFBYuJSFXJC2/1Xq83+GI1aUojfPw9AP+atKEubOAT/YC1ETTwpaWlaG6Omesh5upGjx6NSZMCeSDaNWVbzWFn69evH6677jqoOQcOHNjO9KlTp9oE/N0hQ7vdXGbOnJlQVv6mpqZ2WfjPnz9vp2umtq699lrk5OQYPosno7yqQjB+/HiDDXUOVllPUpfytUaaYMCAASgqKjL9eNmyZYh3H1TmfJVBP7zt3LkTr776qm3rnDVrFq68MliIM8TsmcNofGqebfOk0lDazP+C9jHj/5R0kQz9YMK4g1n0UjIMXC7XNgCGC4SIHqqoqIiZjTKZuWWsEEglAXneSSVdsS0EhIAQEAJCoOsTKM6bOYZBmwgUTAZ5XNf1aZ7atTF1L8X5M29nXdtErboXBjaz1muOp8rTlgHAIJpmVOmZveZ6NnpiJngsyZkzgTW9Iqj7AXBKJ3Z5tqwxJKoUQb+poF+ppb5VVr1GRYpztNN4/5TZQ/UmVgk6bg/pZ1qtIZw1GH8sq1n92VhzlEyamcusrWl7vx8WABLuX/g8BDxZWr3aoN0KHxdeQSCSSN09aVaWxoGKBJf0BrpWWFq7Uj37RW2BYJWGCytAaCvtR6Dvllav+o5xHbOKiKlNr2V1He58dz/SL6wkoC163mwtxXlFjwAIFfBbDcqhkklFTzHjoaDPIuiPtfPyuRAQAkIgMQIi6E+Mm4y6jAiEi7gvvkj2M/DpZT5faGRx+IrJ7XR+ioH/DYo8Ax0iCPpVNPDgxsbfAO3Kj22ghgZ3NFG1e9y4AZyZ6QEwre1LEfOSZfX1vw51KFxADOD8RdHp4mU+37JoW7XA6VxACC2LhNcy/P6pz27bdjh0XGsW/2cBZLT+u5+IvuWpq/uvWF+03VlZ45lIZV0/owMly32+F8J9siroj8DxQ2Iu8tTXPx/jWJI7O/sfmFkFYDxHzI946uvbpcdKVNBvwv8UiGaV19VFTIPXKuZX0eD/cikKN7CC6IJ+Y/BG1P7KoIl/6gns8UENDUtiBWXMdzo/pjGvA9FwIvq0p65O7WXbA5yJ7eOsaYXLamujPrjcP2HC0EaHYyNdesg7oQPTzc5HPLcbKxn6U82kI+4pIuhvORWWBf3mgUkx78Eh539s2z04jiou8Zxd6SsEhIAQEAJCQAhcHgRE4HJ57KOsAigsLPwNMz9qwuK/vF5vWxanZFmN9HEVBzOzJWusC4/fdS9wZZrRwaqqKnzwgSF2Pu6VRMsOXllZiSNHUpPyWs0bFPUrEbcSg/fUNmPGDEOAQzQWJ06cCAQ/qP1PVRb+aPNnZGRg0aJFpl2sZpTv27cv5s0zF5CvWLEC3aEqg/JfrSO81dfXY8+ePXEd5zFjxmDcuHGGMer6U9ehXe3jH/841J9Za/z9VKDpnF1TpcxO+uJloP5B/c+laWa/Bmw/nbJpLRsmxt/vz6b/sTzApKPL5VLjv27y0f96vd4vJWNbxgqBziQgzzudSV/mFgJCQAgIASHQ+QQCWfC5/2/Al3QvDGzgjF7uaKJ7JWimxgseCtW9gJcsrV7TXveSV3Sd1pLs8rrW1frB/K2ymjVRdSlm9gGUDTg7fPHj2x83JKnsKEF/uHjaijg73sz04afC6toM87SIQD7UoM0rrV7pi3LaqCRv9vcYrHQuwbZPB6Z4qlfvM/iTP2cq6boqgxfUGr2nazTFU7XKrDJoYLg7f8YwTdeWhVRrUFqsdhUdwudJhLWyYVXQb1oBwsLZV8kmi3Nn/QNaEsW2ZudHRAapztDvzpk5TtO0toS3AI6ThcCE8CAOBk4QYXrZltUG/Vfn36nEAyEgBIRA9yYggv7uvX/ivQ0E1BevQU1NTxJzW+mtwJcWE/Fyyxe6vNH+5uafMjA3TIgdUdCvxi3Izr6NmNcDGBHidrmZsDzwJTUrayATqeztC4P9GdipRM/P+Xwfhi2dFmZl/Q+Ivhby7xHXoL40urOzi5j5TyERyn4mWrKsrs5QTkmJz49lZj5NQHGI/WYm+n+arv/EU19vSB3mdrsd+OCDYib6VdsczPsImO6pr2/35dyqoL+Vy41MpB7irgnx5UDrfqkoYEO08IMTJlzR4HCoL8gq2jTwJZmJntGOH/+MZ/fuxqCdhAX9LYEX6wCEppbaGymAwZ2bO1b3+/+PgIkmRziqQH9BdvbXifnSCyVr2fZVNnyV9TD0oUo9/P45U9e/8pdt206Z+KGCVu5j4PcAgjXYT+u6Xrh869a6YP8IZ2MvAZ/3+Hx/jbIf6uG8LXoXgI8aGmZYrRoQ6dK3KuhX10CqmHTEPUUE/S0nwKqgP3DvCMu0r/6NgBWOtLSvlFZXvx9+phZMmPBxOBx/CQk6CXSJlqG/NQjrhwBcYD5CwGOe+votNvxPlZgQAkJACAgBISAEugkBEbh0k40SN2MScLlcrwAwyys/3+v1PhfTgMUOI3ysfk/oZbF7t+32q5uAeYON7r/55pt4/vlY+QmsLXvatGkYOnSoofNrr72Gl19+2ZoR6ZUQgUhC7lBjqlqCqlqgRPz79+/HuXOdL7ouKCjAkCFDDGuOJ6O8ynCvMt2HtxdeeAFvvPFGQjw7cpCqMKAqDYS39957D9XV1XG5Ei3j/9KlS9HY2PYTZFx2wzv36dMH8+fPN7XRvOE70N9SPz934aalI+NR859KJrwEfNDQJXxffcBJs5PxpKCgYAERlZvY2On1ej+RjG0ZKwQ6k4A873QmfZlbCAgBISAEhEDXIHB/dtFtugPtdC9MVM6NDY946ivbJVRUHruzCgZSRubviLlN9wLCzoymtOlP+54L171gUe6sR6lFYxIUP/vB9HO9OfNfPPUegy6lJH/utaw3lwI0IUioRZhOrtLqVTvMqFkVvYePNRHBR61QUDypqBAMlTCxdS38JmlpBaVVK96JtJudKehv9ek0g77GQzOf9Hg8/lA/3Vnu3lpaw/dB/NVQrRSBvl9averfzLQh7smzRmrNVAXgxjZbzBv15qZis/Nyf+7sj+vEqqpZaPb/2IL+BFgrf6wK+lVfs7MP8DbS0krM9jQCLz+Iv1m2ZY1pEHmqBf0Pj3s4/WTfg0+jvfZrrwZ8/tnq1RH0PYVX+Hul/To0Oz/APj2j9wyzQJ7ivKLpFwM4lGbiKiasZOr1b6GVOLrGnUy8EAJCQAh0XQIi6O+6eyOedSCBhdnZuWC+VK6pde6LmfrfIeYtTNRAzJkgym6NBg4+PIR7uaF3v37znl6//qyZ++EZ8Vv7qIeOlSBaQ8wNTJQJ5lkA5rTL/g9EzURvls2/1f7rIHqKmN9S/z8T3QTmTwK4NdTHWBnbzTJVt44/AeZS0rQqMAe+0DNwDwPFBFwbMkfEqgHxCPqVvQgc1Ufha1UsZwJQPPuHPCDs1olmLPf53g1lkKigv9Wnhy6uVwVIhJ4NxeN1Zt4KIj+1lN9S9cxHRTneT5T7fJ+P9PmCiROnkqaFRjAr3jvBvFLTtDMXgzSu9QPfDQ/6iHI+2p2/kDPyYOsZaXtQjlSVIUKwSmDt6mwTEHhQVmebmadSSzBMaG1wSxUlrNwS4hD0I5VMUn1PEUF/y2mIR9DfGnzyKwIeDjtL54lIBamoH57eY+a70VKK7i5D0FZ0Qb8hsIphXvXEylmWPkJACAgBISAEhED3JCACl+65b+J1ewKzZ8/u39jYeAKAFs6mqalp8KZNm47ZwWx4LeeShvgUs3ZM3Ak2Fg4Bfn7ptWWbByqDucpkbke77bbbcNdd6jGmffvoo4+gMq5LSx2BwsJCDBo0yDBBU1MT9u7di/fffx+HDh1KnQMJWr7jjjtw5513GkYfPXoUXq+qIh+7qYz0KqAhvKnAhc2bN8c20Mk9Ro0ahfz8tor3bd6ovSsrK4vbuwULFqB3796GcTU1NXj33XY/Q8ZtO3RAcXEx0tPTDTb4/efRtDo030tS06RkMA25BenuPxpsX9CBm7YBekpmjdvomQNZGACihN0pKioa3NTUZFYeRe/fv38/j8coRIrbSxkgBDqBgDzvdAJ0mVIICAEhIASEQBcksCi3aAERlCg49AHoPIhXgrGGGA1MyARhFpja6V6U2J6Zizw1a0wzHLQKjpWgv907XZURXAOVAnoVGH4QDWBAlZ5T73VD6yKeZ8bipTWrl0VC12GC/ryZYxi0iUCXSpQx7wG0lQC/Q+A7/HD8zFOzcnfQ1y4g6A+6sh+Al4D6wD8Q8nXGLGqv81D/HjE4o9WQWUZ/pXFRGd5XgHkjgXoxcC8IOeCAjsmox4qZoT9+1sq/eAT9qn+Es98MYDMBS8F8EqT81/J1cImBF/D4gLPDl5hVjgjYnzSriJhWBTfBSlUH1ded7+5H+gWlzVHXQ6Ax8eylW9aogJJ2zTwwQV1TeJ11rNTArfoedQ3TVGbMDVtHxGvMNODHpBpHF7ytiUtCQAgIgS5DQAT9XWYrxJFOJqAy1v8DM4eWOYrl0mkC1rfL1M+8LcPhKHymtvZ4hMG0ICvri0T0k7CHm1hzHSdgscfnU0LuiG3+hAmjNE0rB12KPo5luOWbHC+lxsaHY2VHT9g+cJ6Z/3FZff3/mkXlxivoD3whdTpnMgIPiVdZWuOlTnuZeeGy+npDNHYygv4oYuFo7h0A804QFbZ1IvIcTU9/oKqqSn3pNzQTIXe7PjGzh2dkPA4i85rqkT1VD8Q/HXhR6xseAAAgAElEQVThwrcf377dUJJODVuQnX0PMa8Mq0BhZWuaA1nMfb6fmp0NKwZC+8Qj6A+cI1VdITVMUnpPEUF/y67HI+hPeL+ZK0CkatmPDNwugT3scOQur6k5GHr2Ilybx0nTpnlqa7fHe5alvxAQAkJACAgBIdA9CYjApXvum3jdnkBhYeEkZlaZs8Lb216v9ya7eA2v528T4wd22evKdoakAy/fY+7hqlWrcOqUWeG8+FZ05ZVXYtYslc/A2MrLy3HhwoX4DEpvSwT69euHuXNV3oL27ezZswFR/PnzhuSBlux2RKeBAwdixowZplNZzSg/bNgwTJ061dTGs88+C7+/XTK/jlhWXHM4HA7cf//9pmM2bNiAw4cPx2VvwoQJuOkm421yz549qK9v0UDY0SZPnowRI0KLwLZabTyLxiem2TFFymxoNxcgbeq/G+y/cBqY+1rKpo3bsKbhzg8mkqpWk3BzuVx7QiqfttnRdX3S+vXre0RAW8LwZGCXJSDPO112a8QxISAEhIAQEAIdTYAW5c36IiEB3QvT4tKaVVF1LyqzuSO94X8YrBIhRkq2abbm0wAvKateo3QkHAlKRwn68/Pz04Zy/9+A8bkIvhgy/HeioH8fE1YQ48thARLRztZeAi2MVAkhONA91T2AGi94CIjngfUlAH3aEpXGEPQnwlr5F6+gX4U2FE+avRDM/9cuqWjsK9APxlO6o9dXomWr7whBf2Dd+bPvYT0xfQ+IHyvbssZU3xPuv5rLalBCbITSQwgIASHQMwiIoL9n7LOs0hoBJcBdxMy/BGCsN93exg72+z+tORwaAxsABAunH3To+pSyrVv/Fm1Kd1bWJCb6bXiWfJMxKqv7Ckda2tdLq6vft7KMVlGpeiH+RQtftI8w81e1UaOWhpfLijSXOyurNzRtCTP/q5UvqCpDtca8xFNfb15LGUAigv6WL9d5o/3NzT9tF1QRGVIzA8u0pqaveV54wTQtWjKCfjWtEvV/lJHx1YvZm1Q5sUsVAYw+KYH8hjSH4+Fmv/92MF8qs0b0Snp6+pRnq6qORlpKNPF8NEG/sud2ux36Bx8sIqKfWzjnash+Ivp7T13d0liC+zj3Q9l+nYAveXw+09JdVs57eJ94Bf0pZpKye4oI+lt2Pl5Bf2C/s7J668B3iejrMe6RKqjmuzrwNAGbCLhBjY9yjdFCp1M9uH+m7Vwy76P09Cme6up9iZxnGSMEhIAQEAJCQAh0PwIicOl+eyYeGwkUFhZ+mZl/Ef4JMz9VWVn5KbuYjfCxSgFeYJe9rm7H+3Hgjr5GL1988UW8/roqcJd8W7hwIXr16mUwpITESlAszX4CkSoj7Nq1Czt2GHJJ2O9AkhYjnZm6ujrs2xf7UZaIoLLFp6WFJkNsceqvf/0r9u9XCf26dpsyZQqGD7+ULDHo7e7du/HSS0o/YL2NHj0akyZNMgxQATUqsMaudu211yInRxUBNbamp+aBz8QXiGCXX1bspOU/Bm2sStDZvv3fQeDf3rFioWP6MOPhg9n0+2Rmc7lcTwFYHG6DmZdUVlb+OhnbMlYIdBYBed7pLPIyrxAQAkJACAiBrknAnVs0SSNY0r0AWEHQvl5avdKa7sXtdtCHFxYRw6quYavO2mdDs91HotZRgn41/wOTZ3zM73eoygXGEnlAVxL0v5LRnDatUWseDw1/iK0loRrStE+WVq2w9CTnzp8xjHTHUxZE/UrX87+s+X9EuuMvbRnnYwj6E2GtxiQg6A8cK3funLEa6UobMNHC1XmECV/lq3vF1GV1lKC/Ze1zRjN0JcxXmSqsBM68rgFferZ6dUR9jztn5jhN05SGri0xK4G+W1q96jsWOEkXISAEhIAQaAmEkiYEhEAoASWU1RsbVcmgLwC4I0SYrd6EbNZ1/deO0aO3KgH8Azk5VzX6/Sp784Q2G8yPltfX/y4WVSWs9r///kTSNBWNm0vAx1rFpX4G3idmL6Wl/dJTU6OCAyJGD0eaZ9748YO0tLQHCSgGcAuAYO3v0xd1sK8y8BstI2OFp6rqTCxfzT4P4fRJACp79dDWfuoLtqohXcO6/kSQVbQ5EhX0B20qIXlTU9PnCJgJoptD9uw0mN+8WJ5rbXp6+hOxgiKSFfQH/VHs09LSPsXAQ61BG6rUnOm+LsjJuR66XkXA6NbxjazrM5dt3boxGjPlq+b3/z1a9ndUa99jANY3Z2R8cUVV1Ylo4wMVBXr3dhHzYjA7AQxr/ZKuUqcdApGPiZ4edP68N1JW/kj2o+xH3Gcj3rOZiKA/OEeqmKTiniKC/pZdS0TQ3+6+0dz8SOs98rrW83+eAfWjw3J2OH6tsvDHc19orWLyNIhyW6+jz5fX1VXEe46lvxAQAkJACAgBIdB9CYjApfvunXh+iUBBQcHjRKQyoLVrRPSViooKlQQh+casjajHWQBG9Xny1rukhcdGA18JPr2HeHjgwAFs3rzZFp8nTpyIG2+80WDr3XffRU1NjS1zdGcjvXv3hvpTIvRz587Zkj3/7rvvxtixYw1Ydu7ciVdffbXL48rKysINNwTi19s1JeZXon4rTQnYlZA9vL3xxht44YUXrJjo1D633nor7rnHWELjxIkTWLNmTVy+qcCGkpIS0zHr1q3DRx99FJe9SJ2jzeN/8Q/wP/+ELfOkwkjG360Del1pML3kLeC5iOlNUuFJTJt/OOCkz8bsFaWDy+X6ykURgxIfhbfHvV7vI8nYlrFCoLMIyPNOZ5GXeYWAEBACQkAIdF0CSvdChxomksafg865IGrTvUDpXkBeP9MvPTUrE9K9PDzu4fQT/Q64iEkFy+aF6lLA/C6RtiFe+x0p6Fc79+CEwiuaMxyPgOhhAMH30krLso0caZ8PFcV3VoZ+Bjaz1muOyh7vznf3I3/DXCL9CwC100wRY7MO+jUPywxopuI5mcGzooG/xITJIXupyhsG3tETtN+poI+AD/qFlfEI+uNlrfonKuhvXTe5c+eM0cj/MEAqaYn6US6Y8UDpy15i4t9ceWaE9/HtjzdZYdWRgv6gPwFhP+ufA2EmgFC9VbO6xqBRDev0hMU9VxUMHmXmHxLQjwil/vReSzwbPSetrF/6CAEhIASEgAj65QwIASEgBISAEBACQiAiAbfT+YnQSiwMvJnh9+c9u21b1013J/spBISAEBACQkAIdBoBEbh0GnqZ2EYCBQUFWyk0cUGrbWaeXFlZqTIwJd1G1vCd7MDLSRvqRgbG9weeu93c4T//+c+2rOSaa65BXp56t92+NTY2YulSVXivZ7W+ffti5MiRGDFiRCADu8PRPtmYypqugh3efPNNnDyZ2HtFFUChAinC2/vvv48tWyIWq+wyG2HHmYnE4MyZM1ixYkWXWWskR/r37485c4wZ41X/5cuXB4I/4mlTp07FsGEqb0b79vLLL+O1116Lx1TUvvPmzYM64+GNj+1BU5khKbxt8yZjSBt1L9JmG/XtKgvK2BeAM3FJQZLxJPZYAl7b7wwIVxJuhYWFk5l5k4mBeq/XqxKsSBMC3Y6APO90uy0Th4WAEBACQkAICAEhIASEgBAQAkJACAiBbkRAMvR3o80SV4WAEBACQkAICIGOJeDOynIx0UoAGa0zb+jdr9+8p9evV9lEpQkBISAEhIAQEAJCoB0BEbjIgbgcCLhcLvVdt0/4Wnr16nXVihUrolaDs7r+ET7+OwCqLHWPaQ4CXh8P9NGMS1YZ+lWm/mSbytpdXFwcyEAf3iorK3HkyJFkp+jS4zVNw9VXXx0Q8Csh/4ABAyz56/f74fP5AuL+eJuab/r06YZhzc3NKCsrA3PcRTfjdSGp/unp6Vi0aJHpmfF6vTh6NHbK9D59+mD+/PmmfqxatQqnTp1KyseOGKz8V+sIb9u2bcNbb70Vlwu33XYb7rrrLsOYDz/8EOvXr4/LVrTO48ePx803q8R5YY11NP5GFQ7semcvLf8xaGONwRObTwCLVa7OrtV0Dej3gZNUpsiE2vTp06/WNM0sIcRZr9fbLyGjMkgIdDIBed7p5A2Q6YWAEBACQkAICAEhIASEgBAQAkJACAiBy5qACPov6+2VxQkBISAEhIAQEAJBAu5x4wYgI+MaT339q1ao5Ofnpw1ubPwNgM+F9P9Fuc/3VSvjpY8QEAJCQAgIASHQ8wiIwKXn7fnltuKZM2de7/f794Svi5kPV1ZWGlNOJwhghI9/CWBJgsO77bDHbwZmDjK6/7e//Q3bt2+3ZV3Tpk3D0KFDDbZeffVV7Ny505Y5upIRJcIOzcKvghoSbSp7usqiHk9T85WUlJgO2bhxIw4dOhSPuU7pqwISVGBCeIvnzMyaNQtXXnmlwcaLL76I119/vVPWFc+k9957L2655RbDEBXkUVNTE4+pAAfFw6ypII+mpqa47EXqfNVVV2HmzJmmHzet+CL4QHxn2RanohnJ7IeMT64E0nsben1jD1D2Yco9iHsCjXDfB1lUFffAkAEul+sYgIHhNnRdv379+vX7krEtY4VAZxCQ553OoC5zCgEhIASEgBAQAkJACAgBISAEhIAQEAI9hYAI+nvKTss6hYAQEAJCQAj0YAIPjxuXfiwz81cEuAlY7PH51sbCscDpXEDA0wCCb5tPEeDy+Hz1scbK50JACAgBISAEhEDPJCACl56575fTqgsLC+cy83Mma9ro9Xqn2bXWET72Aciyy153sfPgUOA/rzd6qzKYq0zmdrRI2cE/+ugjrFu3zo4pOtWGqj4wZMiQgIhf/ZmJyJNxUGXq37t3b1wmJk+eHKgKEN52796Nl156KS5bndHZjjOjMtIrO+Ht4MGD2LRpU2csK6451Vm67777DGNUhQJVqSDeFinjvwoOSKQSRKT5H3jgAajKFOFNf2s9mjd8J163U9rfMf5zcNyjirO0b34Gxr4AnPGndPrEjDP+6UA2/TixwS2jXC7XZgDGwwXM8Xq99tz4k3FQxgqBOAnI806cwKS7EBACQkAICAEhIASEgBAQAkJACAgBISAE4iAggv44YElXISAEhIAQEAJCoFsSIHd29j8w848AOACcJ+bvITPzV56qqjMmK1L9i5j5TwCuCn7OQNmghobFj2/fbk86vW6JUpwWAkJACAgBISAEohEQgYucj+5OoKCg4F+J6Hvh62Dmn1VWVn7dlvUxayPqob6HG9M02zJB1zUyNAN4aZy5f8uXL8e5c+eSdj5a1u7y8nJcuHAh6Tk62kCvXr0watSogGh++PDhSE9PT5kLiQRXqMzuKsN7eDt58iRWr16dMl/tMmzHmVEZ/lWmf7NWWlqK5uZmu9xNiZ1IlRbOnDmDFStWxD3nxIkTceONNxrG7dmzB/X19uUIcLlcGDx4sNG/s0fR+OTsuP1O2YD03sj49BrT7PzLjwJffitlMydlmIDl+520IBkjLpfrFwC+bGLjX71e7/eTsS1jhUBnEJDnnc6gLnMKASEgBISAEBACQkAICAEhIASEgBAQAj2FgAj6e8pOyzqFgBAQAkJACPRgAibZ9hWN0wDWgGgtMTeof2Cim8D8SQC3tsPFvFsnmrHc53u3B2OUpQsBISAEhIAQEAIxCIjARY5Idyfgcrk8ABaGr4OIPltRUfEHO9Y3vJ7HEGO3Hba6o43NdwK39DF6vm3bNrz1lj2q1gULFqB3b2O8RF1dHfbt29ctsCmBuBLwq8zpSnBuR2tqasLx48cDAQHRbFZXV+O9996zPGX//v0xZ84c0/52BWpYdibBjpHOTDwVC4qLi02DLf76179i//79CXrWccNKSkqghP2hTQUiqICEeNvo0aMxadIkw7Dz589j2bJl8ZqL2H/MmDEYN848SqjxiWlA41nb5krGkCP7q3DcWWwwwQBydwD7um6c0bsHnHRtMmt3uVwPA/idiY2lXq/XCCWZyWSsEOgAAvK80wGQZQohIASEgBAQAkJACAgBISAEhIAQEAJCoMcSEEF/j916WbgQEAJCQAgIgR5FgBZmZS0G0a8A9I9z5QeYaM6yuroX4xwn3YWAEBACQkAICIEeRkAELj1swy/D5bpcrtcB3BK+NGaeUFlZ+bwdSx5exw8R4Wk7bHVHG//2MeCREUbP33//fWzZssWWJUXKDq7E/ErU3xWbysIfFPCrLPwZGRm2uKkE/AcOHAgIyj/88MM2myrgYcqUKbjyyisN8xw+fBgbNmyIa34l6FfC/vD2/PPP480334zLVmd0jnRm3nnnHdTW1lpyKS8vD9dcc42hr1q/4tCVW6QKA4lUbFDrVEEjKsDBrK1duzYQWGJHU9fJokWLTE01V/0H9N2r7JgmKRs08DqkFz8NkGaws+4j4PNvJGU+5YObGtD/yH1kVt3R0tzTp093appmuPEy898qKyvHWjIinYRAFyIgzztdaDPEFSEgBISAEBACQkAICAEhIASEgBAQAkLgsiMggv7LbktlQUJACAgBISAEhEAkAiV5eaObmpt/QoAqmd4+9Z5xkJ+AFY60tK+XVle/L1SFgBAQAkJACAgBIRCLgAhcYhGSz7sygXHjxqUPGTJE5Uk2qC7T09P7rl69+pwd/o/08U8Z+JodtrqjjdwBQKmJhFNljy8rK7NlSUpUrcTV4a2hoQEejyrC0DXakCFD2kT8AwcOtMUplVH94MGDARH/Bx98AJURPVIbPHgwXC6X6cdqL9SeWG333HMPbr21faE3NVb5UFVVZdVMp/WLlFE+nnN5ww03ICsry7CGs2fP4rnnnuu0tcWaWAWQTJgwAf369TN03bVrF3bs2BHLhOnn06ZNw9ChQw2fKXvKrl3N7XYjMzPTYI4Pvoym575o1zSJ2SEN6e4/gAbfbDre9QrwatcoIhBxfaQja38ObU0MADB9+vS+mqaZBQTo/fv37+3xeBoTtS3jhEBnEJDnnc6gLnMKASEgBISAEBACQkAICAEhIASEgBAQAj2FgAj6e8pOyzqFgBAQAkJACAiBNgLzxo8flJaePvdiRjSVMu/jAIJv2U+D+U3StDKHw1EqQn45NEJACAgBISAEhEA8BETgEg8t6dvVCEyfPn2cpmlmVan2er3eG+zyd4SPVRp6o9rcrgm6uJ0MDXjjXkD9N7yprPAqO3yyLVp2cK/Xi6NHjyY7RULjVTbxkSNHBv6UiNpMhJyI4RMnTrRl4T9y5Ah0XbdsJlJm/ZqaGrz77ruW7ajqApMnTzb0V76UlpbG5ZPlSW3smJaWFsgoT2R8XbB+/fp21Q0iTauqLCxcuND049WrV+PkyZM2epy4KbVWdf7UOVT71qdPn4jGkrlebrvtNtx1110G26pShGJqV4tUGQHNDWh8/D67pknIjuPOYjiyv2o6dtkR4CtvJ2S2Qwcx4fMHs+iJZCYtLCx8l5kN5SuI6O6KiorEIkaScUjGCoEkCMjzThLwZKgQEAJCQAgIASEgBISAEBACQkAICAEhIARiEBBBvxwRISAEhIAQEAJCQAgIASEgBISAEBACQkAI2EBABC42QBQTnUbA5XLdD+AZEwdWer3euXY5NsLHpwD0t8ted7Tz1K3AlKuMnr/22mt4+eWXbVnS9OnTcfXVVxtsvfLKK1B/HdWUiP+mm26CqhowaNAgW6ZVWfgPHTrUloX/3LnEi0fce++9uOWWWwx+7d27Fz6fLy5/S0pKoMTi4W3Tpk2BqgFdvUXKKB/PuZw5cyauusp4uF966SXs3r270xBceeWVbdUgzLLmmzl26tQprFq1KmGfFQfFw6zFWwEimhORgknUmKZn7gefsB6YkvBiTQbSoBuRvvAJwJFh+PSUH3C+BBxvtnPG1Nhi4KcHnfSNZKy7XK61AGaY2Ljf6/WWJmNbxgqBjiYgzzsdTVzmEwJCQAgIASEgBISAEBACQkAICAEhIAR6EgER9Pek3Za1CgEhIASEgBAQAkJACAgBISAEhIAQEAIpIyACl5ShFcMdQKCgoODbRPQDk6l+4vV6v2mHC0Oe52Hpzej6ymY7FhvFxmeGAd+/ztjh+PHjWLtW6T6Tb7fffjs+8YlPGAwdO3YMFRUVyU8Qw4LK1j527NiAmF9VDEi2KXH1/v37AyJ+VcUgniz80eaOJIa+cOECysvL43L7vvvuC2R9D2+vv/46XnzRrPhFXOZT3lnt1913322YJ55zqc6cOnvhTe2ZqkDRUU0FVgwbNqxNxN+3b9+4pm5qasK6detw+vTpuMaFd1YVC9S1EN6qq6vx3nvvJWU7dPCDDz5oWl1B31mG5rqf2zaPVUPUZxDSFv0J6r9m7etvA0uPWLXW6f02HnDStGS8KCgo+CkRfc3Exre8Xu9/JGNbxgqBjiYgzzsdTVzmEwJCQAgIASEgBISAEBACQkAICAEhIAR6EgER9Pek3Za1CgEhIASEgBAQAkJACAgBISAEhIAQEAIpIyACl5ShFcMdQKCgoOBxIvp8+FTMvKSysvLXdrgwzMeTNKDKDlvd2ca1vYC6u8xXoETkSkyebBs4cCBmzDBLCA3YmR3czM8+ffpg1qxZUNn5E20qC78SgSsRv/o7e/ZsoqaijtM0DSqzvvpveFOBDyoAwmq7+eabMX78eEN3JQpfuXKlVTOd1m/AgAEoKioynd/quVRVIVR1CJP7SODcqX1NVbviiisCARUqSENl4TfbUytzMzM2btwYOH/JtokTJ+LGG280mHn77bexdevWZM23jVf7pvbPwP3E+2h6pti2eSwZSstE+oLfQ2XoN2tbTwELdlmy1FU6HTrgpOHJOFNYWPg1Zv5puA0i+m1FRcUXkrEtY4VARxOQ552OJi7zCQEhIASEgBAQAkJACAgBISAEhIAQEAI9iYAI+nvSbstahYAQEAJCQAgIASEgBISAEBACQkAICIGUERCBS8rQiuEOIFBYWLiemQ1ZiJl5VmVlpS1p44f7+GECftcBy+nyU7w4Dhhuonf3+XzYu3evLf5Hyg5eV1eHffv22TJHuBGHwxEIJDATF8eaUAnfQ7Pw+/3+WENs+Xzy5MkBEXh427lzJ1599VXLc6hAhvnz55v2V4L+ZLO9W3YkiY7Kf7WO8KbE50qEbqUVFxebVmWwOyu9OmuhWfj79etnxb2ofdT5e+mll3Dy5MmkbSkD11xzDfLy8gy2EqkAEc0hVVlBVVgwNNbR+LtJgN4x1xJIQ1rhj6Bdm2vq7olm4L6dwIeNtuDtMCPkwOD9E8h6dE+YZ4WFhXOZ+TkTh71er7ewwxYiEwkBGwjI844NEMWEEBACQkAICAEhIASEgBAQAkJACAgBISAEIhAQQb8cDSEgBISAEBACQkAICAEhIASEgBAQAkJACNhAQAQuNkAUE51GoLCw8E1mvincAWa+vbKy0pZ8ysPr+L+J8I1OW2QXmvj71wGfGWZ06J133kFtba0tnmZlZeGGG24w2FJifiXqT0XLycnBtddea9n0gQMHoP6UkLqzBO+33HIL7r33XoPPR44cQWVlpeW1qI6RMqW/8MILeOONN+Ky1RmdVYUBVWkgvL333ntQgnwrLTc3Fx/72McMXe3ISt+/f/+2LPxmQRhW/DPrc/DgQbzyyitQe25nS0tLC1SAMGtr1qzBiRMnbJkuWjBJ07p/BL+Tmus93Pm0+74FbYx5lQc/Awt3Ac+ftmXJHWqENeQenEgJ35hnzJjxCV3Xd5g4/brX6x3ToYuRyYRAkgTkeSdJgDJcCAgBISAEhIAQEAJCQAgIASEgBISAEBACUQiIoF+OhxAQAkJACAgBISAEhIAQEAJCQAgIASEgBGwgIAIXGyCKiU4j4HK5mgE4wh3o379/H4/Hc94Ox4bX8VoizLDDVne3MfUq4MlbjatoampCWVmZLctTomolrg5vds4RajuaqDjY78yZM21Z+A8dOoSOysIfDagSic+ZM8e0i9oLxctqGzduHMaMMepzVdDC5s2brZrptH6jRo1Cfn6+Yf7m5ubAuWTmmL5df/31cDqdhn6JZKVXWfiHDh0aqKAwcuRIqL2yo50/fz4QSBL8i2eP451/+vTpuPrqqw3DduzYgV27bImVCtiOVBlB31eN5op/itftuPs77noIjqwvRhz3r/uAPxyK22zXGMD4uwPZ9MdEnZk7d+6VFy5cOG4y/pzX6+2bqF0ZJwQ6g4A873QGdZlTCAgBISAEhIAQEAJCQAgIASEgBISAEOgpBETQ31N2WtYpBISAEBACQkAICAEhIASEgBAQAkJACKSUgAhcUopXjKeQwLRp00Y4HI79JlMc83q9g+2aeriP3ybAmDLergm6kZ1MDdg7wdzhiooKHDt2LOnVZGRkYNGiRaZ27Joj1PjYsWNx9913m86nstO/+eabOHnyZNLrSoWBuXPnol+//8/enYBFdeV54//eggJEcQFFwV2MqGgUd3DXSN0SjXFFk87M9HTP0sv0/DPvvDPzTvfs/c5Md0/32+v0nl7TUeMWt7olcYka3HDfcI0riLuCgEBx/8+pjGlT9xZW3Tq3QOp7nocn/TTn/H7nfG5BcvV3zulgCC1uSxC3JoTaevTogZdeesm0+9tvv90qNjA0txZRQL9s2TLTLsXFxaisrHwmRVJSEhYtWmQ5hngOonhfFPELTzEnGU2cvv/kNoi7d+/KCBlSjJycHOTm5hr6ig0t7733XkgxQukkPnfCy9Dq7qP+TXv3UTmyZiDe9dWg01x/B/jc2VBW0Tr76Aq+WpGn/EMks1NV9RGA5MAYTU1N3bds2XIzktgcS4FoCvB9J5razEUBClCAAhSgAAUoQAEKUIACFKBArAmwoD/WnjjXSwEKUIACFKAABShAAQpQgAIUoIAtAixwsYWVQaMgUFBQkO9wOD4wSXVQ07QxUqawUo/L7AVxCwDb/wgsHwpM7mTkOHr0KI4fPy7FyeVyoVu3boZYMnM8Ce52u5GWlmbIVVZWhtLSUinrsSvImDFjMHiw8cqEDz/8EB98YAb0Yc8AACAASURBVPajEXwmoiDerAhdnNAvCspbe5s5cyYyMjIM0xSnyYtT5UNpwT4LYqOK2EwS2EQ+UcQv/tmpk8kPRShJA/o8fvzY733t2jVUVFSgvr7eQpTIh3Tp0gWFhYWmgZYvXw5x+4GMlpWVhby8PNNQ9T93AY+rZKQxxHD0HI34ud8GHOYbLw5XA/NPAA3PvtzBlvlJCvq78nzltUhiqap6FMCLgTF0XR/v9Xr3RxKbYykQTQG+70RTm7koQAEKUIACFKAABShAAQpQgAIUiDUBFvTH2hPneilAAQpQgAIUoAAFKEABClCAAhSwRYAFLrawMmgUBFwu16uKorwVmEpRlNUej8f8qO0w59Vjt57jcOBEmMPadPc/zQD+qZ9xieIkca/XK2Xtw4cPx4gRIwyxZOZ4Elycyi5OZw9sa9asQU1NjZT12BVEnAY/Y8YMQ3hRFP7OO++ElXbq1Kno3bu3YYy4peDAgQNhxWqJzmJjg9jgENju37+PjRs3hjSlgQMHYsKECaZ9q6ur/UX2osA+NTXVf6p8fHx8SHGf1en27du4fv26v5Bfxi0Xz8oX6vcXLlyIdu3aGbrv2LHDbyGjNXe7gq/kB/AdMfyKjzitkjoAzoU/BZzGtYngF2qBOSeAh3L2LEQ8X6sBdGBfRb5i/oEOMaiqqu8CeDmwu67rRV6vd2WIYdiNAi0uwPedFn8EnAAFKEABClCAAhSgAAUoQAEKUIACbViABf1t+OFyaRSgAAUoQAEKUIACFKAABShAAQpET4AFLtGzZia5Am63+8u6rn81MKqiKN/0eDx/LSNbRok+XwHWyIjVVmJkJwPbjLX2/uWtWLECDQ0NES9VnJgvTks3a7JyPIk9d+5c09PVV65c2WKno4cK6HA4sHTpUoh/BjZN0yAKxUNtL7zwAsaPH2/oLjY1iM0Nrb117NgRL79sqDv2TzvUzRmKouCVV15B+/btbV2u2HAhTt8XRfziq6VO4X/WIsXJ+eIE/cB27tw57Nu371nDQ/7+ggULkJycbOiv3zyNhlWfCTlOKB2V9l0Rv/iXUJJTTbvfagBcx4DKlrkYIZQlhNPnZnm+0j2cAYF9VVX9DoAvBf7/uq7/rdfr/XoksTmWAtEU4PtONLWZiwIUoAAFKEABClCAAhSgAAUoQIFYE2BBf6w9ca6XAhSgAAUoQAEKUIACFKAABShAAVsEWOBiCyuDRkFAVdWfAvhsYCpFUb7k8Xi+J2MKGSX6XyrAt2XEaksxSkcDGQnGFe3atQuXL1+WstRgJ+fv3r0bly5dkpJDBCkoKEB6erohXnFxMSorK6XlsSuQOKFfnNQf2I4dOwbxFWoTBdWisNqsrV+/Hg8fPgw1VIv1C1YYLorPRRF6KK25U/pDGR+sjzh5X5zALwr4xf/WdT2ScFEZ27dvX0yePNmQS/Ymj2AbB+BrQP2Pp8pbqzMZzsVvQuncxzRmTRMw5zhwpnVfzBGWhwNIvpav1IY16KnOqqr+FYBvBo7Xdf2HXq/381bjchwFoi3A951oizMfBShAAQpQgAIUoAAFKEABClCAArEkwIL+WHraXCsFKEABClCAAhSgAAUoQAEKUIACtgmwwMU2Wga2WUBV1WIALwWmURTlZY/Hs0FG+swS/RsApJz2L2M+rSXG1wcAr5mc+3zhwgXs2bNHyjTz8/MxYMAAQ6yLFy+ipKRESg4RRBQsi8LlwHbq1CkcOnRIWh67AmVnZ2Ps2LGG8OJ0fnFKfzhtzpw56Ny5s2FIaWkpysrKwgnVIn2Fg/AIbGKTidhsEmoLFifU8aKfOHVfnML/pIi/rq4unOGtoq/T6URRUZHpXDZs2IAHDx5ImWdzN3I0rPgD6HfOR57HEQfnvO9DyTC/XqRRB149DXwgZ0mRz1dSBMWHkdcnK0ethlNVVezyWW0yfrOmaYVW43IcBaItwPedaIszHwUoQAEKUIACFKAABShAAQpQgAKxJMCC/lh62lwrBShAAQpQgAIUoAAFKEABClCAArYJsMDFNloGtllAVdUTAHIC0zgcjhc3b958XEb6zD3629CxVEasthSjMA34ySDjikTR8qpVq6QstV+/fpg0aZIhlswcIvjgwYMxZswYQx5RrCyKllt7S0lJwbx580ynKZ5FOIXkubm5yMkx/Ej5C9O3bt3a2inQs2dPTJ8+3TBPK5sbhg0bhpEjR4a15rt3735cwC9yPg+n8D9rgcFusBCbXcSmF1nt1VdfhcPhMIRrOrUBjTv+I+I08a6vwpE1I2icPzsLbLwTcZrWGGB+eb6yzurEXC7XKEVRDgaO13X9iNfrzbUal+MoEG0Bvu9EW5z5KEABClCAAhSgAAUoQAEKUIACFIglARb0x9LT5lopQAEKUIACFKAABShAAQpQgAIUsE2ABS620TKwzQIul+uGoiiGc+KdTme3DRs23JaRPrNE3w1gooxYbSlGShxQNs58RZs2bcK9e/ciXm5CQgKWLFliGmfz5s0QxdMyWnMF8WvWrEFNTY2MNLbGEAX9Yh2B7YMPPsCHH34Ycu709HSIAm6ztnz5cjQ2NoYcqyU6xsfHY+lS4/6b6upqrFsXfk2zuLlBFPZ36dLFdDkNDQ3+zQ7Xr1/3f4WzeaIlfKzkDLaxQfYmj9mzZyM1NdUwRb3qBhp+Iw6Jt97ixv0J4sZ8OmiAr10BvnvdevxWPvIvyvOV71udo8vlylAUpdxk/FVN0/pYjctxFIi2AN93oi3OfBSgAAUoQAEKUIACFKAABShAAQrEkgAL+mPpaXOtFKAABShAAQpQgAIUoAAFKEABCtgmwAIX22gZ2GYBVVWbABj+nFDTNHHMsy4jfWaJfhkAixZNMNfkAOM7Gr9x+PBhnDx5UgY/XC4XunXrZoh15MgRnDghLmiQ04IVxO/btw/nzp2Tk8TGKGPHjkV2drYhw6VLl7B7t9iTEnorKiqC0+k0DNixYweuXbsWeqAW6ikK+kVh/9PN5/Ph7bfftjyjjh07+ov627dv748tCvnv3LmDmzdvWo75vAwU6y4sLDSdrsxNHkFvRNB11P/Q+p4qR/ZsxM/8SlDu1beAL51/Xp5G+PNUdPz79YnKl8Mf+dGIadOmJSUlJdWajK/RNK291bgcR4FoC/B9J9rizEcBClCAAhSgAAUoQAEKUIACFKBALAmwoD+WnjbXSgEKUIACFKAABShAAQpQgAIUoIBtAixwsY2WgW0UcLvdHXVdfxCYQtf1+16v1/w47XDno+tK5h7UA/hkdXC4cdpo/y/1BP7WZKtDZWUliouLpax6+PDhGDFihCHWrVu34PV6peQQQYIVxIsCdlHI3tpbZmYmZsyYYZhmfX09Vq5cGdb0p0yZgj59jA/27Nmz2L9/f1ixot052A0DVVVVePfdd6M9nTaTb9GiRUhKSjKsR+Ymj2C3K4ikje/9C5rOhv/zrmSOhHPe9wFF7PEytg8eAMtOAz4p279a6eNW8IvyPOWPI5mdqqpVADoExqirq2u3Y8eOukhicywFoiXA951oSTMPBShAAQpQgAIUoAAFKEABClCAArEowIL+WHzqXDMFKEABClCAAhSgAAUoQAEKUIAC0gVY4CKdlAGjIFBQUNDf4XBcNEl1UdO0LBlT6L1bz/Q5cF1GrLYYY3h7QHvRfGWyTu5OS0uD2+02TSIK1UXBuowWrCC+sbERYi2tvcXFxWHZsmWm0xQbH8QGiFBbVlYW8vLyDN1ramqwZs2aUMNEvV9GRgbGjx+PDh0Mdcf+GyPEzRFs1gTy8/MxYMAAw2DZmzwWL16MxMREQ56mq/vQuOGNsCavdOkL58KfAQnmh8iX1QBzjwM14p6Xtt208nzF/JdoiOt2u92XdV037PJRFKW3x+Np/dd2hLhOdmvbAnzfadvPl6ujAAUoQAEKUIACFKAABShAAQpQoGUFWNDfsv7MTgEKUIACFKAABShAAQpQgAIUoEAbEWCBSxt5kDG2DFVVxwIwOy78gKZp42Rw9CrRxzUB+2TEaqsxjo0B0pzG1ck8ubuoqAhOpzHJrl27cPnyZSm0DocDS5cuhfhnYNu6dSsqKiqk5LEziDihX2xMCGzHjx/H0aNHQ04tTmIXJ7KbtQ0bNuDBA8PFGCHHltlRnOguivh79uzpX3dycnLQ8Jqm4fbt2zLTx1Ssvn37YvLkyYY1y97kMW3aNPTq1ctoW/8I9T+bFbK5kpyK+MW/gNK+m+mYG/WAegy41RByyOe545HyfCU3kgWoqnoIgCGGrusjvV5v6L9cIpkEx1IgQgG+70QIyOEUoAAFKEABClCAAhSgAAUoQAEKUKAZARb08+NBAQpQgAIUoAAFKEABClCAAhSgAAUkCLDARQIiQ0RdwOVyqYqieEwSezVNU2VMKGOPvkDRsVpGrLYa4zsDgUUmNbMyT+6eOHEi+vfvbyC8cOEC9uzZI412+vTp/uLwwHb69GkcPHhQWh67Ag0ePBhjxowxhL979y42b94cVtrCwkJ06dLFMObQoUM4depUWLFkdu7cubO/eF88p+7du4cU+uHDh1i/fn1IfdnJXCAhIQFLliwx/aawFcYyWu/evTF16lTTUPW/nAvU3Hl2Gmc7OBf8GEraQNO+VT5gznHgfO2zQ7WRHjfK85WMSNaiqmoxgJcCYyiKMtPj8WyLJDbHUiBaAnzfiZY081CAAhSgAAUoQAEKUIACFKAABSgQiwIs6I/Fp841U4ACFKAABShAAQpQgAIUoAAFKCBdgAUu0kkZMAoCbrf7NV3XfxuYSlGU33k8ntdkTCGjRP8zBfiRjFhtNcb8rsD3XzCuTubJ3aKYXxT1B7a6ujqsWrVKGm12djbGjhUXP3yyPS8F4SkpKZg3b56ph3ASXqG2kSNHYtiwYYbulZWVKC4Wtb3RaeIU/h49enxcxN++ffuwEjc0NGDTpk2orq4Oaxw7GwVcLhe6dTPu3hGbXcSmF1nttddeg6IY//rHd/BX8O37cfNpFAfi53wLjt7ml7Q06MDSU8BeOfsPZC3Z7jh6eR7ioCi61UQul2u5oihFJuOXaJr2jtW4HEeBaArwfSea2sxFAQpQgAIUoAAFKEABClCAAhSgQKwJsKA/1p4410sBClCAAhSgAAUoQAEKUIACFKCALQIscLGFlUFtFlBV9UsAvhOYRtf173u93r+QkT6jRP87BfgPGbHaaozO8cBJYw28f7myTu5OTEzE4sWLTQnFyfPiBHoZTRSLz58/3zTUunXrnouicFHQLwr7A1tJSQkuXrwYMlN6ejoKCgpM+69YsQKiUN6u1rFjR/8J/OIk/oyMiA4W928+EJsQ2nJ7sulBWHXt2hXJyclo164damtr/Z/ZS5cu4cyZMxETiA0eYqNHYKuoqMDWrVsjjv8kwMsvvwzxGTD8br9zAQ0rXm82T9ykNxD3ovnvCjHwc2eB9SEc8i9tMa0kUFwTel6dpJRbnY7L5fpvRVE+FzheUZTPezyeH1qNy3EUiKYA33eiqc1cFKAABShAAQpQgAIUoAAFKEABCsSaAAv6Y+2Jc70UoAAFKEABClCAAhSgAAUoQAEK2CLAAhdbWBnUZgGXy/UviqL8Y2AaXdf/1ev1/pOM9Jkf6F+Dgr+REastx9g4HMjtYFxhaWkpysrKpCzd7XYjLS3NEOvIkSM4ceKElBwiSLBi4gMHDkgpipY20SCBxA0D4qaBwHb58mXs2rUrrPRFRUVwOp2GMe+//z6uXr0aVqzmOsfFxX3iFP4OHUw+TGFmu3btGsRn4/79+2GOfD66i4J3seFBbHwIZdODuJ1h9+7duHHjhuUFpqamYvbs2abjly9fjsbGRsuxnx44ZswYDB482BirqRH1P5oSNIdj2HzET/nfQb//9avAd65JmeJzF8QBvHgtXzludeKqqv4bgK+YjP8HTdO+ajUux1EgmgJ834mmNnNRgAIUoAAFKEABClCAAhSgAAUoEGsCLOiPtSfO9VKAAhSgAAUoQAEKUIACFKAABShgiwALXGxhZVCbBVRV/QGAz5uk+UtN074rI33mHv0n0PEnMmK15Rh/3Rt4o5dxheXl5di2bZuUpb/44osQX4Ht5s2b2LJli5QcIsjo0aMxZMgQQ7zr169j+/bt0vLYFUgUec+YMcMQXhRbi6LrcNrkyZPRt29fw5Dz589j79694YQy9BW3CDw5hV/MWVYTp8UfO3YMt27dkhWyVcSRtekh0o0pixYtQlJSksFE/GyInxEZrbmbMhpW/yn0SuMGHkfvcYif8y1AcZhOYe1t4IvnZMzu+YyhOzC5YoKy2+rs3W73/6fr+v8LHK/r+re9Xu8bVuNyHAWiKcD3nWhqMxcFKEABClCAAhSgAAUoQAEKUIACsSbAgv5Ye+JcLwUoQAEKUIACFKAABShAAQpQgAK2CLDAxRZWBrVZwOVyLVcUpcgkzeuapv1WRvrMEn0lgMUyYrXlGGNSgHeHGVfo8/mwcuVKiH9G2rp27QpVVQ1hdF3352hoaIg0hX+8OO185syZhlhNTU3+gnjxz9bcHA4Hli5dCvHPwCY2PogNEKG2AQMGID8/39BdnPa+atWqUMP4+4mC9O7du398qrwo6JfRamtrITaOPPmS9TmQMbdIY4ibCsSmB/El7IShjLZz505cuXLFUijxeRCfi8B29uxZ7N+/31JMs0HiMxwfH2/8OTxXjMbiT17AonTpB+einwPOdqb59zwElp4CGnVp03vuAik65lyfqGyyOnGXy/W6oii/Nhn/G03T/sBqXI6jQDQF+L4TTW3mogAFKEABClCAAhSgAAUoQAEKUCDWBFjQH2tPnOulAAUoQAEKUIACFKAABShAAQpQwBYBFrjYwsqgNguoqiqKE2cHplEUZbbH4/HISJ9ZohcDeElGrLYe4/Q4oKNJvfHWrVshTk2X0RYvXozExERDqEgKlM3mFayYWNw2IArHW3sTJ/SbnXp/4sQJHDlyJOTpC2thbtaKi4tRWVnZbCxx0nqvXr2kF6SL0/fFcxAnwt+9ezfk9TwPHcVze/LVsWNHW6ZcU1ODDRs2WNoE069fP0yaNMkwr+rqaqxbt07afAsKCpCenm6Ip9fcQcMv5/7+/09MgbPoN1A6GPuKTh/WAe5jQFXke4qkra2FAr1anq+8bTW3qqri37WGDQG6rq/zer3zrcblOApEU4DvO9HUZi4KUIACFKAABShAAQpQgAIUoAAFYk2ABf2x9sS5XgpQgAIUoAAFKEABClCAAhSgAAVsEWCBiy2sDGqzgKqqpsX2uq5P8Xq9u2SkzyzRSwGMlhGrrcf48SBgTppxlWVlZSgtFYyRN1FILAqKA9uFCxewZ8+eyBP8T4Rp06b5C9ED25kzZ3DgwAFpeewKNHjwYIwZM8YQ/t69e9i0KbxDut1uN9LSjA/2zp07CNw3I24FePoUflkF6eJGgKdP4a+vr7eLLupxxaaHp0/hNzuV3o5JWf0sO51OFBWZXYwCrF+/Hg8fPpQy3UGDBmHcuHGmsep/NAVoagQc8XC+8t9QephcDwLgQSPgOgZcfSxlSs91EEXB567nKT+yuoiCgoIpDofj/cDxuq57vF6vYWOd1TwcRwE7Bfi+Y6cuY1OAAhSgAAUoQAEKUIACFKAABSgQ6wIs6I/1TwDXTwEKUIACFKAABShAAQpQgAIUoIAUARa4SGFkkCgLuFyu9xVFmRKY1uFwTNi8efM+GdPpWaJf0IEBMmK19RhF6cC3soyrfPDggf80cBmtf//+mDhxoiFUbW0tVq9eLSOFP8YLL7yA8ePHG+LJPoVc2oQDAqWkpGDevHmm4YWT8Aq1DRw4EBMmTDDtLjyuXbsGUWCfmpqKHj16QFZButgwIGKLQn7xv9tSy8jIgPgSJ/F37txZytIeP37sv7HgycYH8Uz69u2L3NxcdOjQwTSH1QJ8l8uFbt26GWKKjTtiA4+MpigKXnvtNdNQvl3fhO/4asS/9E9wDHKZ9mnQgYUngYNVMmbTBmIo+NvyPOXrVleiqmoegBKT8Vs1TeMtNlZhOS6qAnzfiSo3k1GAAhSgAAUoQAEKUIACFKAABSgQYwIs6I+xB87lUoACFKAABShAAQpQgAIUoAAFKGCPAAtc7HFlVHsFXC7XXkVRDFXXiqKM8ng8h2VkzyzR7wLoIiNWW4+R7gQOGw+F9y97zZo1qKmpiZggMTERixcvNo0jTp4XJ9DLaO3atcPChQtNQ7377ruoqmr9VcKioF8U9gc2cZOBuNEgnDZ//nyIk+TtbKIgvaKiwl+ULr7a0in8ycnJ/hsfRAF/tDc9JCQk+Dd3iJ+dwHbkyBGcOHEi7Mc6fPhwjBgxwjBObCbYtm1b2PGCDRA/g+JnMbA1VRyFfnEH4ib+ZdBcXzwHrL0tbSrPfSBFx79fn6h82epCCgoKRjscDrOrVnZpmmbYWGc1D8dRwE4Bvu/YqcvYFKAABShAAQpQgAIUoAAFKEABCsS6AAv6Y/0TwPVTgAIUoAAFKEABClCAAhSgAAUoIEWABS5SGBkkygKqqh4CkBuYVtf1YV6v96SM6WSW6LqMOLES470RwJBk42r37duHc+fOSWFwu91IS0szxDp8+DBOnpTy2P2x58yZY3p6usxTyKWABAkyduxYZGdnG7575coV7Ny5M6zUWVlZyMsTB3TLbXfv3v34VPlbt27JDd7C0bp3746ePXtKP4VfbHoQhfNi04PYBBFKE8X3ogg/sN28eRNbtmwJJcQn+oifP/FzaNbefvtt+Hy+sGOaDRC3cYhbOQytqRFwxAfN8d3rwNeuSJlC2wmi43vlE5UvWV2QqqovAjhqMn6/pmnG60ysJuI4CtgowPcdG3EZmgIUoAAFKEABClCAAhSgAAUoQIGYF2BBf8x/BAhAAQpQgAIUoAAFKEABClCAAhSggAwBFrjIUGSMaAuoqiqqt4cG5vX5fIOKi4ulVI+zoD+8p/r3fYAv9DSOuXr1Kt5///3wggXpHaw4ubKyEsXFxVJyiCC5ubnIyckxxBMF1Vu3bpWWx65A4jT4GTNmGMI3NjZi+fLlYacNtkEgnEDi1P0np/CLovS6urpwhrfqvk6nE3369Pm4iD8+PnjBeTgLkbHpobkC/JUrV1q6DWHRokVISkoyLEWc0C+erYzW3LyDxd9yD/jjMoA7sT4ppAO/rshX/tDqcykoKBjscDhOB47Xdf2I1+s1bKyzmofjKGCnAN937NRlbApQgAIUoAAFKEABClCAAhSgAAViXYAF/bH+CeD6KUABClCAAhSgAAUoQAEKUIACFJAiwAIXKYwMEmUBVVVF0f5Ak7T9NU27JGM6LOgPTzGvI7DKWAOPhoYGrFixIrxgQXp369YNLpfL9Lsih8glo4kT1mfNmmUaShTEi8L41tzi4uKwbNky0ylu3rwZolA83DZs2DCMHDkyrGH37t37+BR+cSJ8W2uiqH3IkCH+2xBkFPGLz++TE/hlbnoIVoC/a9cuXL58OezHkp+fjwEDBhjGlZWVQdxiIau9+uqrcDgcIYU7Wwu4jwF1TSF1j7VOa8vzlQVWF11YWDjA5/NdCByv6/ppr9dr2FhnNQ/HUcBOAb7v2KnL2BSgAAUoQAEKUIACFKAABShAAQrEugAL+mP9E8D1U4ACFKAABShAAQpQgAIUoAAFKCBFgAUuUhgZJMoCbrf7sq7rfQLT+ny+nsXFxZEfEa3rjsw98EV5Wc99urPjgPZxxmVs2bIFsgq6lyxZgoSEBEMScQuAuA1AVisqKoI4eT2wbd++3V+k3tqbOKFfnNQvc/59+/aFKOzv0qWL6fJFQfqTU/iFUVs6hT9wwb169cK0adMi/hhEY9NDsAL8ixcvoqSkJOw19OvXD5MmTTKMq66uxrp168KOF2xAYWFh0M/a02MeNAIvHQXK66WlbmuB3ivPV8x3KIWw0oKCgt4Oh+OKSdcLmqaZbawLISq7UCC6Anzfia43s1GAAhSgAAUoQAEKUIACFKAABSgQWwIs6I+t583VUoACFKAABShAAQpQgAIUoAAFKGCTAAtcbIJlWFsFXC7XDUVRugcmcTqd3TZs2HBbRnKe0B++4pvZgCvVOO7EiRM4cuRI+AFNRkyePBmisDywnT9/Hnv37pWSQwSZMmUK+vQx7BnB2bNnsX//fml57AqUm5uLnBzjlQl79uzBhQuGw7bDmkbHjh39hdbt27f3n0wvCvnv3LkjbdOGmIzYTJGWlgaR6/Hjx3j06BEePnyI+vqWr9ru0KEDRLG52YaPZ0E+velBnMJfW1v7rCERfz9YAb7YcLFq1aqw44sNNWJjjVkTBf2isF9Ge/HFFyG+ntUWngT2PnxWrxj+vo695ROVPKsCM2fO7O50Om+YjL+qaZrxl6TVRBxHARsF+L5jIy5DU4ACFKAABShAAQpQgAIUoAAFKBDzAizoj/mPAAEoQAEKUIACFKAABShAAQpQgAIUkCHAAhcZiowRbQFVVe8CMBwTrihKJ4/HE3Fp58DNemJNZ9RFe13Pe77XuwP/OcC4irt372Lz5s1SljdgwACIE8cDmyiMXr16tZQcIkhWVhby8ow1sDU1NVizZo20PHYFGjt2LLKzsw3hxcYKscGiNTWxQUPMVRTviyL5uDiTax6emrAoGL9y5QqOHTuGxsbGqC9l9uzZSE012bkSZCb379+HKN6/du2a1E0PoS68uQJ88XMpfj7DbaqqomvXroZhBw4cwJkzZ8INZ9o/KSkJixYtajbWP14Cfl4hJV2bDaIAJ67nK8OtLtDlcqUqinLHZPxNTdMMG+us5uE4CtgpwPcdO3UZmwIUoAAFKEABClCAAhSgAAUoQIFYF2BBf6x/Arh+ClCAAhSgAAUoQAEKUIACFKAABaQIsMBFCiODRFlAVdVHAJID09bV1bXbsWNHxIX4maV6MuohcrCFIdArEdg3ynyAOAlcnAgefWV2HAAAIABJREFUaWuuyHfjxo0QxdMyWrt27bBw4ULTUOvXr/efFt9am5j73LlzIQq5A9vOnTv9xfAt3TIyMjBs2DB069YNDofD8nQePHiAw4cP+4vlo9GGDBmC0aNHN5tKbDKoqKjwF/Ffv34dYhNISzeXy+W3DmxHjx7F8ePHw57e8OHDMWLECMM4sd7t27eHHS/YAHETgNnnWPRffQv40nlpqdpyoEvl+Up/qwucNm1ah6SkpKrA8bqu3/d6vYaNdVbzcBwF7BTg+46duoxNAQpQgAIUoAAFKEABClCAAhSgQKwLsKA/1j8BXD8FKEABClCAAhSgAAUoQAEKUIACUgSCFbhICc4gFIiygKZpUv7csNt2vYMzEYYCxigv57lMt3MkkNXOOPWSkhJcvHhRypqCnZB+6NAhnDp1SkoOEaSwsBBduhjrVQ8ePIjTp09LyyMrUHp6OjIzMyFOvE9JSTGEbWhogNhY4fP5ZKUMK05iYqK/GL5Pnz6Ij48Pa+yzOj9+/BiiOP3s2bPP6hrR991uN9LS0kxjiNxXr171F/O3tiY2T4wcOdIwrVu3bsHr9YY9XWEgLAKb2MywfPnysOMFGzB9+nT07NnT8O0aHzC8FKhrkpaq7QbScbt8omLczRHGivnfimFgsetzJSDrvxufq0VzshSgAAUoQAEKUIACFKAABShAAQpQQLKAlL+YkzwnhqMABShAAQpQgAIUoAAFKEABClCAAs+dAIu0nrtHxgk3IyCrMGtAqd6prh5yjnqPsSf2r/2Az2QYF33p0iXs3r1bioYoTBYFyoGtsrISxcXFUnKIILm5ucjJyTHEu3HjBt577z1peawGEifxi2JnUcQvTrx3Op3Nhjp37hz27dtnNZ3lcWJe48eP9280UBR7/2hf3NCwZcsW1NfXW55vsIHJyclYsGCB4du6rvtziuL41tpSU1MhNsKYtRUrVkBs9gi3FRUVmX7mtm3b5r+dQEYLNm+fDuQcAKpaZm+KjKVFL4aOx+UTlaRIEvK/FSPR49jWLCDrvxtb8xo5NwpQgAIUoAAFKEABClCAAhSgAAUoYLeAvX/qb/fsGZ8CFKAABShAAQpQgAIUoAAFKEABCrQSARZptZIHwWlIEZBVmNVnl96lMQ53pUwqxoJM7wz8dohx0eIE9XfeeUeKhjiJvqCgwDSW1eJks2DN5RGnkIvTyKPdnpzCLwr5zW4PCDafuro6bNq0CbW1tVGd8oQJE5CVlWV7If/Ti2pqasIHH3yAy5cvS13r0KFDMWrUKENMcSr/+++/LzWXHcEWLVqEpCRjXbew+vDDD8NOOXHiRPTv398wrqysDKWlpWHHCzYg2Lw/dxZYf0damjYdqDwPcVAUS/cZLF68OKGqqupxmwbi4mJWQNZ/N8YsIBdOAQpQgAIUoAAFKEABClCAAhSgAAUAsKCfHwMKUIACFKAABShAAQpQgAIUoAAFKCBBgAX9EhAZotUIJCQkdFy/fn1VpBPqflRvH/cI1ZHGicXxiQ7g4njzlXs8Hty5I6cCd+nSpYiPjzckEoXVosBaVotWnmDzFQXY4gT+Xr16hXQKv1kcn88Hr9eLu3ejt0clJSUFqqoiMTFR1qMIO86BAwdw5syZsMcFGyCK+UVRf2A7efIkDh8+LC2PXYHy8vL8mysCmyjmF0X94TZRzC+K+gPbw4cPsX79+nDDBe0fzH3NbeAvzklL06YDOYDka/mKpd08BQUF7R0OB/992KY/IbG7OBb0x+6z58opQAEKUIACFKAABShAAQpQgAIUkCfAgn55loxEAQpQgAIUoAAFKEABClCAAhSgQAwLsKA/hh9+G1y60+nstmHDhtuRLm10qe6sqEd9pHFidfxbQ4BpnY2rP3r0KI4fPy6FZfLkyejbt68h1rlz57Bv3z4pOUSQaOV5esLdunWDOIFfFPKnpqZGvJZdu3ZJP62+uUllZ2djzJgx4Z3K72uAXnEUTTdPQb9zHvr9a9CrbgB196F06A606wxHrzFwZM+Gkmo8FT7YfE6cOIEjR45EbCgCDBw4EOLGgcD2vJzQ36dPH0yZMsUw//r6eqxcuTJsI7FZY/Hixabj1q1bh+pqOTXg3bt3x6xZswx5HjYCQw6EPe2YHFCer1j+OzWXy5WqKIqcnVgxqc9Ft2YBFvS35qfDuVGAAhSgAAUoQAEKUIACFKAABSjwvAhY/sPH52WBnCcFKEABClCAAhSgAAUoQAEKUIACFIiGAAv6o6HMHNESiI+P77Vx48brMvJllui6jDixGOOzGcC/9DOu/NatW/6T4mU0cdK4OHE8sNXU1GDNmjUyUvhjDBgwAPn5+bbmEYXRonj/SRF/QkKClPlXVFT4i9ll3YoQyqQmTZqEfv1MHr7ZYFHEf/0gGo+8Bf3awVDCf9TH2Q5xLy5B3MhlQGLHZ46TVdQvNlq4XC5DvsbGRixfvvyZ82jpDuJGC3HjhFnTNA23b4e/F8rtdiMtLc0Qcv/+/Th79qy0JRcVFcHpdBriLTgJ7HsoLU1bDdRYnq8Y8UJc7cyZM7s7nc4bIXZnNwo8VwIs6H+uHhcnSwEKUIACFKAABShAAQpQgAIUoEArFWBBfyt9MJwWBShAAQpQgAIUoAAFKEABClCAAs+XQLCCfha4PF/PMdZmq6rqOXFgduC6FUUZ6PF4LsjwyCzRawEkyYgVazGy2gE7R5qvWpwELk4Ej7S1a9cOCxcuNA2zYcMGPHjwINIU/vHNnUK+ceNG3L9/31Kerl27IiMjA7169TItiLYUFPDblpeXQ9xUUFlZaTWMpXHTpk3zr+eZrakRvqMr4Nvzg2d2fVaHuKHzEDf5r4C45uuV9+zZgwsXIvvVEBcXh2XLlplOqbi4OOrez7Ix+35BQQHS09MN3xI3Z4gbNMJtL774IsRXYLt27Rp27NgRbrig/YNtFPlhOfDVy9LStNVAj8rzlQ5WFzd79uy+TU1Nl0zGX9I0LfTrMqxOgOMoIEGA7zsSEBmCAhSgAAUoQAEKUIACFKAABShAAQoEEWBBPz8aFKAABShAAQpQgAIUoAAFKEABClBAggALXCQgMkTUBVRVPQEgJzCxoig5Ho/nlIwJZZbooiL82cd/y0jWBmMcHA30MDlofteuXbh8WU4FbmFhIbp06WLQO3jwIE6fPi1Ndfbs2UhNTTXEO3z4ME6ePBlSHnHqvjiF/8lJ/GKjgKx29+5dXL9+3V/IL25BaIk2btw4DBo06BmpdTRd3IlG7f/InaIzGc4lv4TSKfhmAl3XIU6hj/S2ghkzZvifYWA7deoUDh06JHddNkTLyclBbm6uIbJw8Xg8YWcUG1NUVTWMk31rgbj1QRT1B7bztcDUI8GnnZEAiK+eiUBmItAh7qO+jTpQ7QOqGj/6530fcOoRcL8xbILnYcCd8nylq9WJzp49e1BTU9MZk/FnNE0bbDUux1EgmgJ834mmNnNRgAIUoAAFKEABClCAAhSgAAUoEGsCLOiPtSfO9VKAAhSgAAUoQAEKUIACFKAABShgiwALXGxhZVCbBVRVPQhgVGAaRVFGeTyewzLSZ5boNwF0kxErFmP85wDg9e7GlYtT0sVp6TKaKEwWBcqB7caNG3jvvfdkpPDHGDFiBIYPH26IV11djXfffReiWNysiU0APXv29BeAi8JnRZHzx9riFP6Kigp/Ab8o5K+rq5O2ViuBsrKykJeX1+xQ/c4FNG7+G+hVFVZShDQm3v2fcPSfErSvz+fD2rVrI/IaPHgwxowZY8ghboQQN0O09iY2wIiNMGZt1apVlmyKiorgdBpvSNi6dav/cyqjifhLliwx/RnKOwRcefxRlhEdgEmdPvoalwIkOcLLfrEWKK0GDlYB2+8D1/8nbnhRWl3v8vJ8pafVWRUUFAxzOBzHTcYf1zTNeD2D1UQcRwEbBfi+YyMuQ1OAAhSgAAUoQAEKUIACFKAABSgQ8wJy/uYj5hkJQAEKUIACFKAABShAAQpQgAIUoECsC7DAJdY/Ac/n+lVVLQFgVkGcr2malGrxzBL9KoDgR34/n3RRm7UrFXgz25iutrYWq1evljKP9PR0FBQUmMZ6++23IQq4ZbS0tDS43W7TUNeuXcO+ffsg1iWKjjMyMtC7d29/Eb/MU/jv3bv3cQH/zZtir0nraB07dsTcuXOb3azg2/dj+A7+KioTjp/5j3BkG0+Mf5JcbMJYt26d5bmkpKRg3rx5puPXrFmDmpoay7GjNXDBggVITk42pCspKcHFixfDnoY4OV+coB/YxC0Z4rYMWW3WrFno3t24S+ifLwE36oG/6wP0S5KVDRDbdA5UAWtvAevvPNen939Ynq8MsCpTUFAw2uFwlJqML9U0bazVuBxHgWgK8H0nmtrMRQEKUIACFKAABShAAQpQgAIUoECsCbCgP9aeONdLAQpQgAIUoAAFKEABClCAAhSggC0CLHCxhZVBbRZQVXUbgOkmaaZrmrZDRvqMEv28AmTJiBWLMdrHAWfHma9806ZNEAXqMlqw08F37NgBUWwvq7lcLnTrFvzChvv376Nz586y0qGhoQHipgFxAr/4EhsGWmObP38+2rdvH3Rqvj0/hO/wb6I69fiCf4Nj4MygOY8fP46jR49anpMo6BeF/YFt//79OHv2rOW40Ro4YcIEDBw40JDu0qVL2L17d9jT6N+/PyZOnGgYJ/vWgiFDhmD06NGGPNU+oENc2NMOe4B2F/jPK8C51vmj2Nx6TpfnK0PDXvD/DFBVVWyeE5voAluJpmnGB281EcdRwEYBvu/YiMvQFKAABShAAQpQgAIUoAAFKEABCsS8AAv6Y/4jQAAKUIACFKAABShAAQpQgAIUoAAFZAiwwEWGImNEW0BVVQ8As2O4VU3TvDLmk1minwCQIyNWrMZYlQPkdTSu/vDhwzh58qQUlilTpqBPnz6GWKKwWhRYy2ri5P2ZM4MXicvIIzYFiOL98vJyiFP4dV2cEd56W3Z2NsaODX5At6/kB/AdeatFFuBc+haU1P6muYWruCWirq7O0tzGjBmDwYMHG8aKZ7d9+3ZLMaM5SPy8iJ+bwCY2kaxYsSLsqSQlJWHRokWm42TeWiBug3j55ZfDnp/MAT4dWH4T+MZV4FaDzMi2xjpcnq+MsprB7XZP1XXdbKPcdk3TZliNy3EUiKYA33eiqc1cFKAABShAAQpQgAIUoAAFKEABCsSaAAv6Y+2Jc70UoAAFKEABClCAAhSgAAUoQAEK2CLAAhdbWBnUZgFVVdcBmGeSZp6maetlpM8s0Q8DGCkjVqzG+Hwm8OW+xtVXVlaiuLhYCktWVhby8sQB0p9sjx49wtq1a6XkeBKkoKAA6enp0mI2Njb6T+EXBfziNoGamhppsaMRKNjtCCK3r/QX8O3/aTSmYZ4jPgkJf7QBSDC/PUDcECFuirDSgm3uEM9z+fLlVkJGdYzT6YR4dmbN6/Xi1q1bYc/H7XYjLS3NMG7fvn04d+5c2PGCDQh2O4K0BCEGetwE/Kgc+PrVEAe0ZDcde8snKsZfkiHOye12F+i6brZRTtM0zR1iGHajQIsK8H2nRfmZnAIUoAAFKEABClCAAhSgAAUoQIE2LsCC/jb+gLk8ClCAAhSgAAUoQAEKUIACFKAABaIjwAKX6Dgzi1wBVVXFMdJLTKIu0TTtHRnZMj/Q90DBBBmxYjXGkGTgvRHmqxeFz6IAOtLWrl07LFy40DTM+vXr8fDhw0hTfDxe5Jo0aRK6d+9uOaY4hV8U8FdUVPi/ntfW3On8+r3LaHh7WYsvTen6ApxLfgnA/K8Tdu7ciStXrlia59KlSxEfH28Yu3Xr1ufiub700kvo0aOHYf4nTpzAkSNHwjYZMWIEhg8fbhh39epVvP/++2HHCzZg1KhREJ+9uLi40GPWP4J+90PoD65Cr6oAxM0XjngoSR2BRPGVAqVLXygdwv+5LqsB/uIccKoV78XRgR0V+cr00ME+2VNV1QUAVpuMX69pmtnGOqupOI4Ctgnwfcc2WgamAAUoQAEKUIACFKAABShAAQpQgAJB/gSeMBSgAAUoQAEKUIACFKAABShAAQpQgAJhCbDAJSwudm4lAqqq/hrA6ybTeV3TtN/KmGbPEn2HDkyVESuWYxweDaQnGAV27NjhP5VeRissLESXLl0MoUpLS1FWViYjxSdijBw5EsOGDQsprs/n+/gU/uvXr6O6ujqkca2906JFi5CUlGQ6zYbln4J+92KrWEL81L+BI+cV07nU1dVh1apVluY5ffp09OzZ0zD29OnTOHjwoKWY0Rw0ZMgQjB492pDy7t272Lx5c9hT6dq1K1RVNYyTfWvBhAkTMHDgwGbnp1fdQNPxVdDvnId+5wL0mjuhrSexIxw9hkHpngPHCwVQOhmfb7BA37gKfFvOr7PQ5hpeL295vmJ8OCHGcLlcn1UUxey6jbc0TftUiGHYjQItKsD3nRblZ3IKUIACFKAABShAAQpQgAIUoAAF2rgAT+hv4w+Yy6MABShAAQpQgAIUoAAFKEABClAgOgIscImOM7PIFXC5XD9RFOVPTKJ+VtO0n8vIllmibwAwR0asWI7xrSygKN0ocPbsWezfv18KTW5uLnJycgyxxEn427Ztk5IjMEiHDh3Qv39/9O7dG6mpqZ/4trgVQOQWBfzP8yn8weBSUlIwb575wdxNV/ahceMbtphbDZrwGa//FHazJj6D4rMYbhs0aBDGjRtnGCaevbgZorW3Tp06Ye7cuabTXL16NWpra8NewpIlS5CQYNy9U1xcjMrKyrDjBQ5IT09HQUFB8Dj11fDt/TF8J8wOkw8//UeF/bMQl+0O+vl5OuqRauCL54AP68LPZfOIdeX5ynyrOdxu99/quv6fJuO/q2naX1qNy3EUiKYA33eiqc1cFKAABShAAQpQgAIUoAAFKEABCsSaAAv6Y+2Jc70UoAAFKEABClCAAhSgAAUoQAEK2CLAAhdbWBnUZgG32/1fuq7/L5M0/0vTtG/JSJ+5R38TOj4tI1Ysx5ibBvxokFHg0aNHWLt2rRSa7t27Y9asWaaxli9fDnFKuJ0tPj7+46J+UdAtTn5vy23UqFEYOnSo6RLr33QDdQ9a1fIdffMQX/hN0zk9fvwY77zzTtjzbd++PebPN6+RXrdu3XNxE4OYv1hHYNuzZw8uXLgQtsmkSZPQr18/w7hTp07h0KFDYccLHLBs2TLExcWZx6l/hIZVfwz9/tWI8xgCJLRH3IiliBu5DHAmNxu/pgn4TBmws3X9CPy8PF/5rFUYt9v9NV3X/yZwvKIo/+TxeP7ValyOo0A0Bfi+E01t5qIABShAAQpQgAIUoAAFKEABClAg1gRY0B9rT5zrpQAFKEABClCAAhSgAAUoQAEKUMAWARa42MLKoDYLqKr6vwF8PTCNrutf83q9fycjfWaJ/g0Afy0jVizH6BgPnB5rLiBOMhcF8DJaUVERnE6nIdT27dv9J+WzyROYM2cOOnfubAioP7qFhl+Zn9wvL7u1SM5FP4OSbr4JYe/evTh//nzYgcUJ9+Kk+8B24MABnDlzJux40R4gbhgQNw0EtitXrmDnzp1hT2fAgAHIz883jLt//z42btwYdrynBwT7zPn7ND5G/W8WArV3I8rxzMGJKYgb/YeIG/nqM7uKk/rX3n5mt6h0UID/uJ6v/L3VZKqq/gzAZwLH67r+Ra/X+wOrcTmOAtEU4PtONLWZiwIUoAAFKEABClCAAhSgAAUoQIFYE2BBf6w9ca6XAhSgAAUoQAEKUIACFKAABShAAVsEWOBiCyuD2iygquofAvilSZpfapom5VT9zBLddNOAzUtrk+HXDwNGpxiXVlpairKyMilrnjp1Knr37m2IJQqrRYE1mzyBYCelN118H43a/5GXSGIkpWNPOD9lfhJ/bW0tVq9eHXa2YDcViA0kYiNJa289e/bE9OnTDdNsaGjAihUrwp5+YmIiFi9ebDpuzZo1qKmpCTumGJCbm4ucnJygYxvXfR5N5UcsxbYySOk2GPEF/wqlU6+gw3UA//Ah8IsbVjLIHaMDb1TkK9+2GlVV1TUAzK6jWKZp2nKrcTmOAtEU4PtONLWZiwIUoAAFKEABClCAAhSgAAUoQIFYE2BBf6w9ca6XAhSgAAUoQAEKUIACFKAABShAAVsEWOBiCyuD2izgdrvduq5vNkmzWdO0QhnpMz/QPw0Fb8qIFesx3ugF/LWx1h7l5eXYtm2bFJ4XXngB48ePN8Sqrq7GunXrpORgECAuLg6ioN+sNRb/E5rOFbdaJufCn0DpPsx0fh6PB3fu3Alr7j169MBLL71kOubtt9+Gz+cLK160O8fHx2Pp0qWmaYuLi1FZWRn2lGbPno3U1FTDuH379uHcuXNhx+vevTtmzZoVdJzvyO/gK/l+2HEjHhCXgLgJn0PciKJmQ/39h8CvWrioXwdeq8hXfmd1zaqq7gAwNXB8U1NTwZYtW1rvD7zVBXNcmxTg+06bfKxcFAUoQAEKUIACFKAABShAAQpQgAKtRIAF/a3kQXAaFKAABShAAQpQgAIUoAAFKEABCjzfAixweb6fX6zOvqCgYLTD4Sg1Wf9BTdPGyHDp+YFeqCvYKCNWrMcY2QHYNNyoIAqeReGzjJacnIwFCxaYhnr33XdRVVUlI03Mx0hLS4Pb7TZ1qP/JdKDxcas1Ujr3hfNV889bRUUFtm7dGvbcRUG8KIwPbGKjitiw0trbzJkzkZGRYZjmyZMncfjw4bCnP2LECAwfbvxhv3LlCnbu3BlWPIfDgaKiIv8mErOm37mIhhWfCium7M6OfhMRX/BvQHySaegmAK+dAnY+kJ059HgK8NL1fCX8D/f/pHC73cd1XTfshNF1fbTX6z0U+kzYkwItJ8D3nZazZ2YKUIACFKAABShAAQpQgAIUoAAF2r4AC/rb/jPmCilAAQpQgAIUoAAFKEABClCAAhSIggALXKKAzBTSBQoKCno7HI4rJoGvaprWR0bCnrv1CboDe2TEYgzg1Figk7Hu2V9ELYqpZbQ5c+agc+fOhlClpaUoKyuTkeK5jdGuXTuIL0VRUFNTg9raWktr6d+/PyZOnGgcW1+N+p8VWIoZzUHOol9BSXvBkLKpqQm/+134h5hPnToVvXsbr584c+YMDhw4EM2lWco1ePBgjBlj3AN1//59bNwY/n6mbt26weVyGebS2NiI5cuXhzXHYD/P/iCNj+HfQNIKmtJ1EOLnfBNKcprpbGqagJePA6drWmayig8jr09WjlrNrqrqdQCZgeMdDke/zZs3X7Yal+MoEE0Bvu9EU5u5KEABClCAAhSgAAUoQAEKUIACFIg1ARb0x9oT53opQAEKUIACFKAABShAAQpQgAIUsEWABS62sDKozQKLFy9OqKqqMjsKvF7TtEQZ6Xt/oGf5FJyXEYsxgB+8ALzS1Shx+vRpHDx4UArRqFGjMHToUEMscVK6ODE9llr79u3Rs2dP/1f37t0Np8g/fvwYH374Ic6dO4cHD0I/PnzIkCEYPXq0gVJ/WIGG3y5s9cSOzFzEv/ID03nu27fP7xFOGzhwICZMmGAYUl1djXXr1oUTqkX6pqSkYN68eaa5V69ebWnjx5IlS5CQkGCIWVxcjMrKypDWGexn+cngxnVfQFN5+DcIhJTcQielQzriC/8LStpA09Hl9UDhMeBmg4XgEQ5xNiLz8hTF8q4pVVXFv2sND7Suri5lx44d1RFOj8MpEBUBvu9EhZlJKEABClCAAhSgAAUoQAEKUIACFIhRARb0x+iD57IpQAEKUIACFKAABShAAQpQgAIUkCvAAhe5nowWPQFVVUUVcsfAjI2NjZ3fe++90CuUg0y56249JcGBh9FbUdvOtLgb8G2TWteHDx9i/fr1Uhbfo0cPvPTSS4ZYPp8PK1euhPhnW20OhwPp6enIzMz0F/F36tQppKUKk5KSEly+HNpB2zk5OcjNzTXE1h9cRcNbRSHlbOlOCZ/dAiR0MEyjqqoK7777bljTS05OxoIFC0zHiM+1+Hy39ibmL9YR2KxscBAxJk+ejL59+xrinTx5EocPP7sIX3yOCwqC3/bgO/Qr+Pb+uPWxJqbAuehnUDoZb2wQk935AFh2KvrTLs9XLP992ty5c5MbGhoemcxa1zTNEf3VMCMFrAnwfceaG0dRgAIUoAAFKEABClCAAhSgAAUoQIFQBCz/AWQowdmHAhSgAAUoQAEKUIACFKAABShAAQrEigALXGLlSbe9dbrd7rO6rr8QuDKHw5G9efPmszJWnFmim55MLCN2rMVIcwLHxpives2aNaipqZFCsnTpUsNp9CKwOKFfnNTflpoowhbF+6KIPyMjw3Tdoa73xIkTOHLkyDO7Dx8+HCNGjDD00+9dQsPbrz5zfGvoEDf97xA35GXTqbzzzjsQtxeE0+bMmYPOnTsbhpSWlqKsrCycUC3Sd+zYscjOzjbkFps8du3aFfacsrKykJeXZxh3//59bNy4sdl4YmNKUVER4uLiTPvpdy6iYcWnwp5TtAYoKRlwLv45kGT8PIg5/FEZUHwvWrPx57lXnq+kWs3odrt76bp+1WT8DU3TMqzG5TgKRFuA7zvRFmc+ClCAAhSgAAUoQAEKUIACFKAABWJJgAX9sfS0uVYKUIACFKAABShAAQpQgAIUoAAFbBNggYtttAxss4CqqrsBTDRJM1nTNPG9iFtmiX4NQM+IAzGAX8D7IjCsvRHD6kngZqzTpk1Dr169DN86c+YMDhw48Fw/CUVR0K1bN38Rv/gyKyKPZIHipP6LFy82G+LFF1+E+Aps+oNraHhrSSTpozc2qRMS/thjmu/8+fPYu3dvWHMZNWoUhg4dahhTUVGBrVu3hhWrJTqLz9L06dMNqW/fvg1N08KeUlJSEhYtWmQ6btWqVairqwsaM9jmCP+Axseof9MNNAYfH/ZkbRjs4T+iAAAgAElEQVSgpA+G85UfAvGJhujXHwP5h4FG3YbE5iHLyvOVIVazqao6FsB+k/EnNU0bZjUux1Eg2gJ834m2OPNRgAIUoAAFKEABClCAAhSgAAUoEEsCLOiPpafNtVKAAhSgAAUoQAEKUIACFKAABShgmwALXGyjZWCbBVRVXQNgfmAaXdcXeb3e1TLSZ5bohwGMlBGLMYC/7QN8yWR7xNWrV/H+++9LIRo0aBDGjRtniFVdXY1169ZJyRHNIKI4WmxQeHIKv9PptC39w4cPsX79+mbjB/PVa++j4RezbZub7MDO11ZA6dTbELa+vh4rV64MK116ejoKCgpMxyxfvhyNjY1hxYt25/j4eIibLQJbJD8zs2fPRmqq8WB4sVlCbJowa7m5ucjJyQm6/MZ1n0dT+bNvkYi2n1k+R7+JiHd/DVAchm9/7Qrw3etRm+XO8nxlqtVsqqouBmD4gVAUpdjj8Zh/6K0m4zgK2CjA9x0bcRmaAhSgAAUoQAEKUIACFKAABShAgZgXYEF/zH8ECEABClCAAhSgAAUoQAEKUIACFKCADAEWuMhQZIyWEFBV9UcA/iwwt6Ion/d4PD+UMafMEl1UgM+TEYsxgPEdgTUm9boNDQ1YsWKFFKL27dtj/nzDPg9/7HfffRdVVVVS8tgZRBSIiwJ+cXJ6ly5dpKQSxjdv3vSvX8RNSUkxjbtz505cuXIlaM60tDS43W7j930NqP+x5bphKWsMJ0jc8IWIm/y/TId4vV7cunUrnHAoKiqC2WaL7du34/r16FVvhzXppzqLgn5R2P90ExsRxIYEK23kyJEYNsx4gLv4bInPWGBrblOE6Os78jv4Sr5vZSotNiZ++t/DMWSOIX9dE5B3CLjZYP/UdGBVRb4iivItNbfb/de6rn8jcLCu6z/1er1/aikoB1GgBQT4vtMC6ExJAQpQgAIUoAAFKEABClCAAhSgQMwIsKA/Zh41F0oBClCAAhSgAAUoQAEKUIACFKCAnQIscLFTl7HtFHC73f+q6/o/mOT4Z03T/kVG7owS/VsK8IaMWIzxkcCZcUCHOKPGli1b/AXnMtrcuXPRqVMnQ6gDBw7gzJkzMlJIjSFO4RdF9k9O4U9ISJAS//79+/5icvEVaCtOlBdF1IFN9BPPIlgLdpq76F//3/lS5h2tIAl/vgtwGD+MlZWVKC4uDmsaU6ZMQZ8+fQxjzp49i/3794cVK9qdgxXTh3JjQ7C5BotptnnH4XD4N0TExZn8YgCg37mAhhWvR5sl4nxKSg84X3vH9DP27WvAN65GnOKZARTg29fzFcv/DlNVVeyi+EJgIl3Xv+z1ev/9mRNgBwq0EgG+77SSB8FpUIACFKAABShAAQpQgAIUoAAFKNAmBVjQ3yYfKxdFAQpQgAIUoAAFKEABClCAAhSgQLQFWOASbXHmkyXgcrm+qCjK9wLj6br+ptfr/YyMPJkl+hcBGHLIiB2rMX6aDcxONa7+xIkTOHLkiBSW0aNHY8iQIYZYorBdnJjeGlq3bt0+PoU/NdUExMIkxYnqFRUVKC8vx7Vr11BbWxs0SteuXaGqqun3xW0JovA6WHv11VchirADW8OKP4B+57yFmbfMkPiXvwNHr7GG5Lqu46233gprUllZWcjLyzOMefToEdauXRtWrGh2zsjIwPjx49GhQwdD2pMnT+Lw4cOWpxPs1oLAzTtz5sxB586dzfM0Pkb9z2YBTY2W59GSA+NnfBmOwYWGKVTWA6MPArr9k/tieb7yA6tpVFXdCMCwAF3XX/N6vb+zGpfjKBBtAb7vRFuc+ShAAQpQgAIUoAAFKEABClCAAhSIJQEW9MfS0+ZaKUABClCAAhSgAAUoQAEKUIACFLBNgAUuttEysM0Cqqq+DOBdkzS7NE2bIiN9jz2626Fjs4xYjPGRwKe6A18bYNS4d+8eNm3aJIVJFCnPnDnTEMvn82HlypUQ/4x2E6fui1P4xZeYX2JiopQpiFP4RQG/2Kxw69YtNDU1hRx33rx5SElJMfTftWsXLl++HDTO4sWLTefvO/AmfAd+FnL+lu7o6DYI8Yt/aTqNgwcP4vTp0yFPUdyysGjRItP+GzZswIMHD0KOZWdHccOC+Pw9uREiOTk5aDpN03D79m3L0wl2a8HTGwVyc3ORk5MTNEfj2s+jqULORh/LC4lgoNKpN5yvrTCNsPQUsMvuj4UDBeUTlPCum3hqtqqqngBgeEBNTU0Tt2zZUhIBDYdSIKoCfN+JKjeTUYACFKAABShAAQpQgAIUoAAFKBBjAizoj7EHzuVSgAIUoAAFKEABClCAAhSgAAUoYI8AC1zscWVU+wUKCwuH+Hy+U4GZdF2v9Hq9PWTMIHO3ng0HymTEYoyPBHokAAdHm2usWrUKdXV1UqiWLl0KUbwc2LZt2+YvgI9GE0X8L7zwAvr06YO0tDQpKcUp/Ddu3Pj4FP6amhrLcceOHYvs7GzD+IsXL6KkJHitbmFhIbp06WIYp1ccRcPaz1meT0sMdP6xB0pSJ0Pq6upqrFu3LqwpBXM5dOgQTp0y/KoKK3YkncXp95mZmf4i/u7du4cU6uHDh1i/fn1IfYN1CnZrwZPNO2Ius2bNCprDd+g38O39YURzaA2DnUvfgpLa3zCVX9wAvvKhvTP0+ZBVOVm5aDWLqqriF0y7wPE+n69ncXFxdH6RWp08x1HgKQG+7/DjQAEKUIACFKAABShAAQpQgAIUoAAF7BNgQb99toxMAQpQgAIUoAAFKEABClCAAhSgQAwJsMAlhh52G1vq4sWL46qqqhrNlqUoSpLH43kc8ZK36/GZiagHwD+PjBjz9wF2jAReMJSIwl9ELorJZbTp06f7C5gDW1lZGUpLS2WkCBpDnNY+dOhQfzG/0+mMOJcorhYn8IuNCJWVlWGdwt9cclHkPWPGDEMXsalCbK4I1vLy8iCKtQ3t8UPU/1yNeL3RDBA3+a8QN9z8ZP1wN5iMHDkSw4YNM0xfPLPiYsuHpIfNITay9OjR4+Mi/vbt24cVo6GhAZs3b0ZVVVVY4wI7N3drwdq1a/Hyyy8jLi7ONId+5wIaVrweUf7WMjhu3J8ibswfGaZz/BGgHrN1lr7yfMW4qynElDNnzkxzOp1mVzQ0apqWAEAPMRS7UaDFBfi+0+KPgBOgAAUoQAEKUIACFKAABShAAQpQoA0L8C/Q2vDD5dIoQAEKUIACFKAABShAAQpQgAIUiJ4AC1yiZ81M8gVUVRXV34ajj3VdH+31eg/JyJj5gX4FCnrLiMUYHwn8Y1/gzzKNGpcuXcLu3bulMA0aNAjjxo0zxJJx8nhzExTF07Nnz0ZiYqLldfh8Pn/hvijiF1/itHg7miimXrZsmWloUdB99+5d0++JjRJiw4RZq//RVKCpwY7p2hMzoT0SPrvFdM/Os24qCJxQt27d4HK5TOe5YsUKiEJ5u1qnTp38BfziKyMjI6I07733nv8WCBkt2K0FwiLoZpfGx6j/2SygyXS/loxpRTWG0nUQnEt+acjZBOCFfUCd+B/2tDPl+cpgq6ELCgpGOxwOw+4nRVHOeTyeQVbjchwFWkKA7zstoc6cFKAABShAAQpQgAIUoAAFKEABCsSKAAv6Y+VJc50UoAAFKEABClCAAhSgAAUoQAEK2CrAAhdbeRncZgFVVb0ACgLTKIqy1OPxrJCRPqNE364A02TEYoyPBKZ2Bn43xKghinxF4bOMlpycjAULFpiGWrNmDWpqamSk+UQMUSAvivlFcXW4TZyG/vQp/KKoPxpNnNAvisAD29GjR3H8+PGgU3jttdegKMY/pm/c9f/QdPydaExdWg7nsregdDHsC/IX4If7eSwqKjItVN+5cyeuXLkibc7is/b0KfwdOnSIOLb4/B06dAgPHjyIONaTALm5ucjJyQkjno7GtZ9HU8XRMMa0/q7O11dDSTFutJhxFDgj/1fRE5CN5fnKXKs6qqqKX6CrTf79WuzxeAz/3rWah+MoEA0Bvu9EQ5k5KEABClCAAhSgAAUoQAEKUIACFIhVARb0x+qT57opQAEKUIACFKAABShAAQpQgAIUkCrAAhepnAwWZQGXy/U9RVG+aJL2HzRN+6qM6WTu0d+Ejk/LiMUYvxe4OB5IdBhFPB4P7ty5I4Xq5ZdfRseOHQ2x9u/fj7Nnz0rJ8XSQSZMmoV+/fiHHLS8vh/gShdSioL8lWnZ2NsaOHWtIfevWLXi9Yr+MeZs/fz7EbQSBTa88iYbVf9ISS7Gc0zGkEPHTv2w6fuvWraioqAg59uTJk9G3b19D//Pnz2Pv3r0hxzHrmJKSAnE7wpOT+CMK9tRgsb5jx45BPHPZLT09HQUFodd++w79Br69P5Q9jRaPFz/ve3D0HG2Yx9zjwCF7LuCAAnz7er7yhtXFq6r6VwC+afgZ1/Wfer3eP7Ual+Mo0BICfN9pCXXmpAAFKEABClCAAhSgAAUoQAEKUCBWBFjQHytPmuukAAUoQAEKUIACFKAABShAAQpQwFYBFrjYysvgNguoqvolAN8JTKPr+q+9Xu8fykjfc4/+ZV2HlM0BMubTVmL8ejAws4txNaKwWHzJaGPGjMHgwYMNoUQB/fbt22Wk+DhGczcCPOlUXV398Sn8N27cQLRO4W9uoaJIfN68eaZdxOn04pR6s5aXl4esrCzjt5oaUf+jKVJtoxEs4c93Ao54Q6rbt29D07SQpzBgwADk5+cb+tfV1WHVqlUhxxEdxSn83bt39xfwi0J+8axktNraWv9GkidfwZ6xjFziFgdxa0F8vNHW8Hv7zgU0rHhdRtpWF8O55JdQug4yzGvZKWCnvAsRAuN/sTxf+YFVDFVVvwvgLwLHK4ryFY/H83+txuU4CrSEAN93WkKdOSlAAQpQgAIUoAAFKEABClCAAhSIFQEW9MfKk+Y6KUABClCAAhSgAAUoQAEKUIACFLBVgAUutvIyuM0Cbrfbrev6ZpM0ezRNM1bVWphP5gf6Uih428JQDmlG4NM9gK/2N3Z41snw4aBmZGRg5syZhiGNjY1Yvnx5OKGe2Xfo0KEYNWqUab8zZ874bwR48MC+yt1nTrCZDqKg36xYfPfu3bh06ZLpyM6dO2POnDmm32vc8Aaaru6LZEpRHxtf+F9w9DX+ytB1HW+99VbI80lKSsKiRYtM+xcXF6OysrLZWB06dPAX74svUcwvivplNPFz9eQ2iLt378oIGXKMKVOmoE+fPs33b6xD/U9mhBzzeevo/NQqKB0zDdO284R+OFBQPkEptmqlqqrYyeIKHK8oyqc8Hk/oPxRWJ8BxFJAowPcdiZgMRQEKUIACFKAABShAAQpQgAIUoAAFAgRY0M+PBAUoQAEKUIACFKAABShAAQpQgAIUkCDAAhcJiAzRYgJutztL1/XzJhO4o2laVxkTy9irj1aaUCojFmP8XqBfEvBBrrnIypUrUV9fL4Vr6dKlpqeDb926FRUVFVJyiCButxtpaWmGeGVlZSgtbd0fn2A3GVy8eBElJSVBjYLZNl3YhkbvV6TZRiOQkjoAzqW/NU115MgRnDhxIuRpBPss3LlzBx6PxxBHbDwRBfziJP6OHTuGnKe5jo8fP/bfBiG+xOdc1s+TlcmJmxzEjQ7Bm47GtV9AU8URK+Fb/5j4RCR8xgvEJRjmOuwAcK/RniU0Keh/I08x35ETQkpVVa8DMOxCcDgcYzdv3ty6f6mFsD52iS0Bvu/E1vPmailAAQpQgAIUoAAFKEABClCAAhSIrgAL+qPrzWwUoAAFKEABClCAAhSgAAUoQAEKtFEBFri00QcbI8tavHhxXFVV1WMAhmOsFUXp5PF4HkZKMbpUd1bUow6AI9JYHP9JgZJcoG+SUWXXrl24fPmyFK7p06f7i6UD26lTp3Do0CEpOUQQcSq7OJ09sK1ZswY1NTXS8tgRSBSSz5hhPB1dFIW/8847QVMWFBQgPT3d+H1fPep/PM2Oqdoa0/npjVDapRpyPHr0CGvXrg0598CBAzFhwgTT/tXV1bh27Zq/wD41NRU9evQw3XAScrKnOt6+fdtfwC9O4hebB1pLa+42BzFH3+G34Nvzg9YyXenzcAycifiCfzPEfdgIDDkgPd2TgL7yfCXeavRXXnmlc11d3T2z8bdu3Uo4ePBgg9XYHEeBlhDg+05LqDMnBShAAQpQgAIUoAAFKEABClCAArEiwIL+WHnSXCcFKEABClCAAhSgAAUoQAEKUIACtgqwwMVWXgaPgoCqqmcADApMpev6eK/Xu1/GFHqW6Md1YJiMWIzxe4H/2x/4ox5GkQsXLmDPnj1SqLKzszF27FhDrAcPHmDDhg1Scoggc+fORadOnQzxVqxYgYaG1l37GhcXh2XLlplaiBPlgxWH9+nTB1OmTDEd17Dpb6Bf3i3NNxqB4vK+gLjc10xTrVu3DqIYP9Q2f/58tG/fPtTulvqJTQGieP/JSfwteQp/cwsoLCxEly5dTLvodz9Ew3Jzc0sorXBQvPofcAyYapjZ2tvAF8/ZM2EFOHE9XxluNbrb7Z6q6/qOwPGKopzzeDyGf99azcNxFIiWAN93oiXNPBSgAAUoQAEKUIACFKAABShAAQrEogAL+mPxqXPNFKAABShAAQpQgAIUoAAFKEABCkgXYIGLdFIGjLKAqqobARQGplUU5VMej+ctGdPpWaL/WgdelxGLMX4v8FIX4FeDjSK1tbVYvXq1FKqUlBTMmzfPNJY4dV2cvi6jBTutvri4GJWVlTJS2BpDnNAvTuoPbMeOHYP4CtZeffVVOBzGyyv0m6fQsOqzts5ZenBHPBL+/H0Axr9+EDdGiJsjQm1ZWVnIy8sLtXvI/cTmClHEL75u3boV8riW6jhkyBCMHj06aPqGdV+AXn64paZnf15nMhI+owEO42H5ny4DtpiegR/5tHTg1xX5yh9ajeRyub6oKMr3TP69utrj8SyyGpfjKNBSAnzfaSl55qUABShAAQpQgAIUoAAFKEABClAgFgRY0B8LT5lrpAAFKEABClCAAhSgAAUoQAEKUMB2ARa42E7MBDYLqKr6LQBvmKT5F03T/llG+p579Dd0HSIPm0SBJAdwYbx5wE2bNuHePTnVrqKgXxT2B7b9+/fj7NmzUlYkTqoXJ9YHtpMnT+Lw4dZfsBzsJgNRQC5O6Q/Wgm0EgN6E+p/MAHz1UnyjFcS55NdQug40pGtsbMTy5cvDmoa4GUK4RtLEqfsVFRX+U/hFEX9dXV0k4aI6Njk5GeKmAkUx/+scvfIkGlb/SVTnFO1kjuzZiJ/5FUPaah+Qc+D/Z+9MwKOq7v7/PTOTgUBYAoQlLLKIgIBAAYGwCLLMBERAFkGpS1urdvFt+3Z5Xd6q/Vd9u7xd7Ntat6KtGEAWUSATEAGBgMimgCCbgBD2sARIyCzn74nEQu6d/c7MnZnveZ48E3PP+S2fc4O5537P7wAeGaOIBB4pGaAV5Ifqzel0vgjguzr9n3K5XE+Haof9SMAsBPi8Y5aZYBwkQAIkQAIkQAIkQAIkQAIkQAIkQAKpSICC/lScVeZEAiRAAiRAAiRAAiRAAiRAAiRAAiQQdwIUuMQdOR0aTCA/P/9hKeXfdMzOd7lcE41w12KtHCIEVOluNoMJzL4RGNRAa1SJ4JUY3ojWp08fdO6sPQrg8OHDWLlypREuquwrPzXb2bNnsWiROkTC3C3QSQZz5871KyTPzs7GmDGaAzKqkvVueAXejf8wd+I1orO0Hwqb81ndmFesWFElrA+ndevWDT179gxnSNVGlmoB/4kTJ8Iaa6bO48ePR1ZWlm5Isuwo3P8y5J9nM6WsiSVj8gyIHO2mjrdOAj/aG7vQhUTekYFiXaQenE5nMQC9IyYmulyu+ZHa5TgSSBQBPu8kijz9kgAJkAAJkAAJkAAJkAAJkAAJkAAJpAMBCvrTYZaZIwmQAAmQAAmQAAmQAAmQAAmQAAmQQMwJUOASc8R0EGMCTqdzEIDVOm6+cLlc2pLpEcSTu1HWQSUuRjA05Ye0rQ10rgN0zASOVwKHK4Fjl4H9IRYSfygX+O/rtJiOHz+OZcuWGcIvNzcXqpJ8zRZJ1XV/AQUSxM+fPx+XLl0yJJdYGvEnwF67di0+//xzv64nT56MWrVqaa7Liyfhfn1cLEOOiW37gysBq11ju7S0FEuWLAnbZ9u2bdG1a1eozQ96ze12V1XhVxX41SaTZKrC7w+G2sSgNjPoNnV6w78mABdOhs0ymQZYWn4DtnH/pxvy3TuBlWdjlo3PAmQdzhPlkXpwOp3q/3d1ao73er03LFu2bE+kdjmOBBJFgM87iSJPvyRAAiRAAiRAAiRAAiRAAiRAAiRAAulAgIL+dJhl5kgCJEACJEACJEACJEACYRKQUrYFoL6G1hhaLRNT11Sr+al+duCqMdXfX/2zg1euq59VfQkhrr4eZrTsTgIkQALmIECBiznmgVFETmDy5MmZZWVlFwBYalrx+XzNli5dakiJ65bFcp8E2kceaeqM/EYW8PM2QN96QG0N9X/nWXwOmH0SWHQaqPDp59+pDvB+D/1rs2bNghLdR9usViumTZuma+a9997DsWPHonVRNX7cuHFQwv6a7cMPP8SePebXwPbt2xedOmmriR84cABr1qzxy6h3797o0qWL7nX3G5Mgz5cYwjdeRmzO52Bpf4vGnZQSM2fOjDiM+vXrV4n669atC5vNBiXkP336NJK5Cr8ejIYNG1ad2iCE/msc79q/wPtxQcQck2Wg7bY/wtKmnybcgxVA3paYZrGtJE/cFKkHp9OpnpX1dvC4XS6XdqdLpI44jgTiSIDPO3GETVckQAJxJ8D18Lgjp0MSIAESIAESIAESIAESIIEaBCjo5y1BAiRAAiRAAiRAAiRAAmlK4MpLCpW9Eu0rsYES6+uJ+ONBqFrQv/KKs1VXhP7V/x2PGOiDBEiABKIiQIFLVPg42CQEnE7nJwC61wzH5/ONXbp06SIjwswtlnMATDbCVrLaaJIBPHEdMCkHCGeBtswLLDwFzD4BbFZbL2q0T/oAjTO0P1+5cmVVxXIjmqrQryr112yffvopNm/ebIQL+BPEqxxULmZv/k4yUMLz2bNn+w3fbrdjypQputd9+96Hp+gJs6d+TXyiQUtk3P2Wbszbt2/H1q1bkyqfeAc7duxYNGjQQNetLN0P96zp8Q4p7v5Eo3bImKq/+eOxz4HXjdlDpJ+XwIySAeJbkSadn58/Vkr5js74j1wu182R2uU4EkgkAT7vJJI+fZMACRhBgOvhRlCkDRIgARIgARIgARIgARIggVgRCOd9UaxioF0SIAESIAESIAESIAESIIE4ELjywuI+AKpMZs3K+3GIIGIX1ZX8lch/pRDC/CquiFPlQBIggWQmQIFLMs8eY68m4HA4XhVCK2CUUv6qqKjoSSNItSiWjwrgWSNsJaONnlnA7BuBLGt00X9UBjx9ANhylbD/9x2AaU21dnfv3o0NGzZE5/DK6M6dO6NPnz4aW+fOncO7775riA9/gnh1ysCcOXPg8/k5psAQ79EbsVgsmDp1KtRnzVZUVISTJ0/6dXLbbbdBVWbXNM9lVL40LPrg4mwh4953IOo20XgtLy/HvHnz4hxN8rjLycmBw+HQD9jnQeWM24DL55MnoQgjtTl+DUuHWzWjSz1A303+TyyJ0F3NYT8oyRN/jdSWw+F4TAjxTM3xUsp/FBUVfTtSuxxHAokkwOedRNKnbxIggUgIcD08EmocQwIkQAIkQAIkQAIkQAIkkCgCFPQnijz9kgAJkAAJkAAJkAAJkECMCSTxC4tgZJTAX4n6WcU/GCleJwESiCsBClziipvOYkTA4XA8JIR4oaZ5KWVhUVHRaCPctiiWDgG4jLCVbDbqWYFVPYFmduMiLywFnj0I7K8AxjQGXrpBa/vSpUuYP3++IU7r16+P22+/XdeW8qF8RdsCCeKXL1+Oo0ePRusi5uP9nWSwbds2fPzxx379t2vXDgMHDtS97nH9F3z7P4h57EY6sN78AKx97tc1uXDhQpSVlRnpLmVsjRs3DvXq1dO/D977FXy7U/+fUNGgNTLuKgCEdmPM774A/mTMoSN+7xkL0O9wnoh4J5TT6VQ7Vu6o6UAI8ePCwsI/pczNykTSigCfd9JqupksCSQlAa6HJ+W0MWgSIAESIAESIAESIAESIIErBCjo561AAiRAAiRAAiRAAiRAAilC4KoXFtcBUJX406VR4J8uM808ScDkBChwMfkEMbyQCIwaNaq3xWLZqNP5nMvl0ikbHpLZazo1/0DmWGw4Ef7I5B6hFmILbgQGNzA+D48ECk4Afy8B1vQC9BZ933nnHZw/b0xF7zvuuAN16tTRJPLhhx9iz549hiQ4bNgwtGzZUmNr165d2LhR7xY1xK1hRvydZFBaWoolS5b49SOEwLRp03Sr+8uTn8H9lr443rDAjTZkscH+4CpAaO/KL774AqtWqT26bFcTaNasGUaOHKkLRZ47DPfMKWkBzDbsMVi63KbJtcIHfGMTcM4TWwwleTo3bRgunU7nKQCNdYaMcLlcy8Mwxa4kYBoCfN4xzVQwEBIggSsEuB7Ogjf8ZSABEiABEiABEiABEiCBVCJAQX8qzSZzIQESIAESIAESIAESSDsCV720uBdA27QDoJ+wEvi//iWP14QQ6ns2EiABEogLAQpc4oKZTmJMoHfv3hk5OTkXAWTouGrncrkM+X9rbrHcDaBjjNMxlfkftQJ+1tp/SPLsIcgTOyEvnoRo2AaiyQ0Q9ZqHlcNlH3DaA+TqnACgRPBKDG9Eu/nmm3HDDdqjAIwUaHfq1Al9+/bVhKs2JajNCWZvqrq6qrKu1+bOnYuKigq/KQwdOhStWrXSvV758nDAXW729K+JL2PSqxBNu2hi9nq9KCgoSKpc4hHs+PHjkZWVpevKM/8h+I59Eo8wEupDNFTV+Yid3loAACAASURBVGfrxvDSUeBpQ/5PFDDFLSV54huRQhgzZkx7r9e7T2+83W6v/8477/BoikjhclxCCfB5J6H46ZwESOAKAa6H694KXA/nbwgJkAAJkAAJkAAJkAAJpAABCvpTYBKZAgmQAAmQAAmQAAmQQHoRiMfRweWnvFVQz+y8jIor31f/TP28+vuKk1+VRbz6WmYT69cTUjvHVvX91T+r/r52E2vVz7O71IrVBKoXGVUvM4QQr8XKCe2SAAmQQDUBClx4L6QKAafT+SGAm2vmI6W8s6ioaI4ReeYWy1cAfNsIW8lgo5YF2N/Pf6Te9X+Hd/M/NR1E/VxYOt8GS+fREFlNo0q1pKQE77//flQ2qgeryvmqgn7N5vF4MHv2bEgpo/ajTgBQJwHotfnz5+PSpUtR+4i1ASXoV8L+mm3dunXYt09X61vVtUGDBhg7dqxueN5Nr8H74UuxDt1Q+5Y2/WG77Q+6NtesWYMDB2KvzjY0oRga8/e7pVyqTT/uN6fG0Lt5TNvG/B6W6/J0A1LV+Y9XxjhWiVdKBooHIvXidDqnA/hXzfFCiO2FhYXdI7XLcSSQaAJ83kn0DNA/CaQvgXish58499V6+LZDlTh5/qvvq3+mvj9+5Xr1z66+1rTBv9fDq79vpvOznPpWqOvd2+jswDZmerkebgxHWiEBEiABEiABEiABEiCBhBCgoD8h2OmUBEiABEiABEiABEiABMIncNWLiyfDH60/QgnxlSj/zK6vFBGluyqrRPzxbkrYr8T/VQL/zvavNwAYKPZXLzNWXhH3q082EiABEjCcAAUuhiOlwQQRcDqd/wfg+zruf+9yuX5mRFgt1spvCgGtgt0I4ya0cWs28K/O+oF5178A72aN7lPTWYmiLV3Hw9JuSEQZqmroc+bMgfqMtlmtVkyZMgXqs2ZbtmwZjh8/Hq2LqvG333476tevr7H10Ucf4bPPPjPERyyNqBMG1EkDNdvBgwexevXqgK4nTZqE2rVra/tcOo3K1/TF/rHMJVrb9geWAxmZGjNnzpzB4sWLozWfMuPVJha1mUWveeY9AN/xHSmTq79ELK37wTb2j7qXZxwDnvg89gikwANHBwi18Syilp+f/4KU8iGdwS+6XC69n0fkh4NIIN4E+LwTb+L0RwIkEIv1cCXEV+L8HV98tR6uBPzbD8V6t6B2LpWwX30p4X/X1vaq71UzUOzP9XD+CpEACZAACZAACZAACZBAkhGgoD/JJozhkgAJkAAJkAAJkAAJpBcBI19aXC3eT5RwP9zZq67mr4T9uYMyjarmzyOIw50I9icBEgiJAAUuIWFipyQg4HQ67wMwQyfUVS6Xa6gRKbQqli19wGEjbCWDjafaAg+00EbqO7IJnoU/DCsF0ag9rIN+BEurPmGNU51VhX5Vqd+INnz4cLRooU3q008/xebNm41wgd69e6NLly4aW0aeNmBIoH6M5Obm4tZbb9VcdbvdVZsrAp1k0KtXL3Tt2lXXsrvgLsgzyVXV3jbyaVg6jtTN580334TP54vlVCSF7YDV+c8cgJr3dGgZd82CaNhGk+pFL9B/M1D61SFxMW1eK9of7yci3jrgdDo/BnBTzSCllPcUFRUF38EV0+xonAQiJ8DnncjZcSQJkEDoBIxcD79avJ8o4X7omX/V82ph/7BumUYJ/LkeHu5EsD8JkAAJkAAJkAAJkAAJJIAABf0JgE6XJEACJEACJEACJEACJBCMgFEvLpSI/+jqSwmrvB8sz3CvV1fyb9TZXlXJP8oK/qxSFO4EsD8JkEBAAhS48AZJFQIOh6OrEGK7Tj7lLpdLv3R0BMnnFksllmwbwdCkG7KyJ9BRW5wcnhXPwbfz3YjyUVWsrXnfh2h8fcjjd+3ahY0bN4bcP1BHJbRXgvua7ezZs1i0aJEhPtSGAbVxoGZT4u9Zs2aZXgRusVgwdepUqM+abenSpThx4oRfTjabrWqsXvPtXwWP61FDGMfNSN0msN/7jq67nTt3YtOmTXELxayOJk6ciMxMnX8oALhn3wN5eq9ZQzcsLutNU6o2LOm1Xx0EXjRmP1KweA+V5InrgnXyd/3222+vV1lZeRaA5hffarV2WLx48f5IbXMcCSSaAJ93Ej0D9E8CqU3AqPVwJeJ/f3t5wirvGz1L1ZX8VeV+Vck/ygr+XA83eoJojwRIgARIgARIgARIgAQMJEBBv4EwaYoESIAESIAESIAESIAEoiVw5cXFkwBUZdywW6oJ+IMBMFDg/xqA14UQK4P55HUSIAES8EeAAhfeG6lC4KmnnrKsX7/+AgCNslQI0bWwsPBTI3LNLZbq/7/3GmHL7DaODNCP0P3aWMhLp6MK39J5DKz9H4ao0yionYqKCsydOzdov1A61K9fH7fffrtu13nz5qG8vDwUM0H7TJs2DVarVdPPyNMGggYRRQdVoV9V6q/Ztm/fjq1btwa0PGbMGGRnZ2v7eC6j8qVhUUSVmKEZ35wPUa+5xrmR92ViMovea9u2bTFo0CBdQ/L0PrhnfzN6J2a3ULsB7He/BdTK0kR66DIwwJiDP0Kh8GpJnvhOKB31+owaNWqkxWJZqnPttMvlahKpXY4jATMQ4POOGWaBMZBA6hGIdj081QT8wWbYQIE/18ODweZ1EiABEiABEiABEiABEogzAQr64wyc7kiABEiABEiABEiABEhAj8CVFxczAAwNl1C1iL9k9SWo79O5KYF/7uA6aDG4DtT3ETRVpeh+CvsjIMchJEACoMCFN0EqEXA4HKuEEEN0cnrI5XK9aESuucXyWwBeNcKW2W3s6wfU1hZpR+WLQwFvZfTh18qCbfgvYWmrLwi+2sGxY8ewfPlySCmj9jthwgTUrVtXY2f9+vXYu9eYauK33HILWrdurfFh5GkDUYMIYKBTp07o27evpseZM2ewePHigK7btGmDIUP0fg0Bz7In4duzLJahG27b2vseWPs9pGtXsVBM0rWNGzcO9erV000/Xarz24b8FJZud+gy+M5nQGFpfO4OCdx9NE+8Gak3p9P5FAC1Sb9mm+tyuSZHapfjSMAMBPi8Y4ZZYAwkkDoEolkPrxbxL99WDvV9Ojcl8B/ePRO3dsuE+j6CxvXwCKBxCAmQAAmQAAmQAAmQAAnEggAF/bGgSpskQAIkQAIkQAIkQAIkECIBKaUS8Cshf9sQh3zdbf+CsioBvxLys11LoLpyf+6gzCqBfwRNvch4WgihKhWxkQAJkEBIBChwCQkTOyUJgfz8/N9LKf+zZrhCiHmFhYWTjEij+TrZ1iLxuRG2zG5je18g26aNsvJVJ3D5vGHhW268HbZBPwJstQPaLC0thcvlgs/ni8r3zTffjBtuuEFj49ChQ/jggw+isl09uGPHjujXr5/GVllZGRYuXGiIj1gaUSJtJdbWa6GcZODvhAJ5ag/cc5LtgAsB+8OrAaHd3VJSUgJ16kI6tszMTEycOFE39eSc5/BnUTTpiIwp6tFL+8pqywXgtm3h24x0hMeC5if6i+ORjs/Pz18qpRyp8//PHxcWFv4pUrscRwJmIMDnHTPMAmMggeQnEM16+Ky1F6oE/ErIz3YtgerK/UrYrwT+ETSuh0cAjUNIgARIgARIgARIgARIwEgCFPQbSZO2SIAESIAESIAESIAESCBEApG+uKiuxr9vQVmInthNifuzu9SCEverzzAbKxSFCYzdSSCdCVDgks6zn3q5OxyOcUKIt2tmJqU8W1RU1OjL6sPRl3cHkFssj6iP1CN4bUYf9QZy7dos3a+Pg7x40tD0Rf1c2By/hsjpHNDuhQsX8O6778LrjbyiZatWrTB0qPaAKbfbjdmzZxuSV506dXDHHfpVu5WgXwn7zd7Gjx+PrKwsTZjr1q3Dvn37Aobv74QCNajylZFA5UWzp39NfBl3/B2i+U2amNXmkjffjLgoelIxqBnsoEGD0Lat/v5uz+x74Tu9J6nzCyX4jDv/BdG4g25XxyfA9vjd5jtK8kS3UGLW6/PUU09Z1q9ffxaA3nELN7tcro8itc1xJGAGAnzeMcMsMAYSSF4Cka6HV1fjL1hzIXmTj3PkStzfvY0dw7plVn2G2bgeHiYwdicBEiABEiABEiABEiABowhQ0G8USdohARIgARIgARIgARIggRAIXDlK+EkA94XQ/esuqho/RfzhENPvq8T9qmJ/+wl6+oqA9lW5SFWxX73QYCMBEiABXQIUuPDGSCUCo0aNqmuxWJQoUaeuPAwTJeYWy5kA7koldnq5rO4JtNcpkuieeSfkuS+MT99ihW3gI7B0nxzQ9uXLl6tE/RUVFRHFYLPZMHXqVN2xS5cuxYkTJyKyW3PQbbfdhoYNG2psbdy4Ebt27TLERyyN9O3bF506ddK4COUkgwYNGmDs2LG64Xm3zIR33V9jGbrhti25vWAbrx/z+vXrsXfvXsN9mt2g+h1Sv0s1m7x4Cu7Xbzd7+FHHZ+19L6z9HtS1M+ck8ON43hISfykZKB6JNCmHw9FDCLFVZ3xF//796z711FPRHYsSaWAcRwIGEeDzjkEgaYYE0oxApOvhqho/RfzR3yxK3K8q9k8dqN1gHMQ618Ojx08LJEACJEACJEACJEACJBAWAQr6w8LFziRAAiRAAiRAAiRAAiQQOQEp5VNfVrNVYv6QGqvxh4Qpok4RCvuVmP91IYSaRzYSIAES0BCgwIU3RaoRcDqdqwEMqpmXlPLxoqKiZ43It0Wx/K4AXjTClpltLLsJuLGuNkL37HsgT8dOrWrpPBq2YY8BwuIXj8fjweLFiyOudD9ixAg0b95cY3/Hjh3YsmWLIdPyjW98AzfeeKPG1tGjR7F8+XJDfMTSSG5uLm699VaNi1BPMpg4cSIyM3V2hJSXonLGbbEMPSa27d9ZBti1vxDnzp2r2mCSTq1ly5YYNmyYbsrej16B96N/pDQO0aAVMqbOBKwZmjzPe4G8zcAZTxwRSIwvGSgWRuoxPz//R1LKP+qMX+lyufQnOlJnHEcCCSDA550EQKdLEkhyAuGuh7Maf+wmPEJhP9fDYzcltEwCJEACJEACJEACJEACGgIU9POmIAESIAESIAESIAESIIEYE7hShWgFgLahuKKQPxRKxvSpFva3GFwH6vsQG48dDhEUu5FAuhGgwCXdZjz1883Pz/+llPJpnUwNEya2XiNzvRYcSXWa73QDeuscEOSe9wDk8R0xTV80vh4Zk14BrHa/fnw+HwoLC3HmzJmwY+nSpQt69+6tGadsqY0CRrRmzZph5MiRuqZmzZoFtSnBzM1qtWLatGm6IS5ZsgSlpaUBw+/Rowe6d++u28f95jTIswfNnL4mNtutT0BtNtFrc+bMQWVlZVLlE02wDocDOTk5WhPSh8q/DwFkahd0V/82iabazToKyE/3AQXGHPIR6hRJb13UO95DXAx1QM1+TqezCMComj+XUv6yqKjo/0Vql+NIwCwE+LxjlplgHCRgfgLhrodTyB+/Oa0W9t/aLRPq+xAb18NDBMVuJEACJEACJEACJEACJBANAQr6o6HHsSRAAiRAAiRAAiRAAiQQgMCVFxf3hVqVn0L+xN1OEQr7lcDxNSGEeqHBRgIkQAKgwIU3QaoRyM/P7y+lXKeTl0cIkVVYWHjZiJxzi+UnAPTVykY4MIGN2TcCgxpoA/Es/CF8RzbFPsI6jWGf9iZQS2dXwRXvStSvqqOXlZWFFU+DBg0wduxY3TFz585FRUVFWPb0On95QhLuvPNO2Gw2zeWVK1fi8OHDUfuItQFVoV9V6q/ZQolfbQiYOnUqFIeazXdgLTxLfhbr8I21n5kN+/36mz12796NDRs2GOvPxNbURg81vzWbPPoJ3AseMnHk0Ydm6TYBtiH69+6WC8Bt26L3EY4FCWw4mif6hTPm6r6TJ0+2l331D6je7qmbXS7XR5Ha5jgSMAsBPu+YZSYYBwmYl0C46+EU8iduLiMU9nM9PHFTRs8kQAIkQAIkQAIkQAJpQICC/jSYZKZIAiRAAiRAAiRAAiQQfwLhHCdMIX/858efRyXsz+5SC+0n1Au1Yj+PHTbP9DESEkg4AQpcEj4FDMB4AsLpdCpxYt2apoUQowtVSXcDWsu18hkp8JgBpkxr4vXOwIhsbXiexT+F72BxfOK21ULGXbMhspr69ef1erFw4UJcunQprJjuuOMO1KlTRzNm3bp12LdvX1i2/HUeMmQI2rRpo7mcLALwXr16oWvXrpr4169fj7179wZllJ+fj8aNG2v7ed2ofHHol3uIZVAbZuqQMX0uRH3tBgdVnV9V6U+Hlp2djTFjxuim6in8L/g+/yBlMYjMbKh7ABmZmhzdEhi2Ffg8+r1A4fL7n5I88Wi4g6r7O51OdeyE3k6Vcy6XS/0fILl+SSMFwXEpTYDPOyk9vUyOBKImEM56OIX8UeM2zIAS9ndvY8fUgVmhVuznerhh9GmIBEiABEiABEiABEiABK4lQEE/7wgSIAESIAESIAESIAESMJDAlSpEMwAoVU3Qtn9BGfYtCK8KalCj7BA1geqK/UrYH2JTLzKGsVp/iLTYjQRSlAAFLik6sWmeltPpnAfgDh0Mf3S5XD8xAk/LNbK/tEDvJAAjzJvCxt9vAMbqaLE9RU/At+/9+MVosSJj4isQOZ38+vR4PFiwYAEuXw79AIZ+/fqhY8eOGpsHDx7E6tWrDcmvQ4cOGDBggMaW2nwwf/58Q3zE0kjfvn3RqZOW+9atW7F9+/agrlu1aoWhQ/UfMTzv/xq+XUuC2jBTB2uPO2Ed+B+6IS1ZsgSlpaVmCjcmseTl5aF9+/Za29KLyhcGx8SnWYzaxvweluvydMP53RfAnxJw6Ia0YPDR/mJNpIwcDsdfhBA/qDleCPFmYWHh3ZHa5TgSMBMBPu+YaTYYCwmYh0C46+Gz1l5AwZoL5kmAkVQRqK7Yr4T9ITauh4cIit1IgARIgARIgARIgARIIFQCFPSHSor9SIAESIAESIAESIAESCAIASmlUtisCAXUmZ2XsePls1DV+dnMS0AJ+7s+0LCqan8ITb3EeFoI8VoIfdmFBEggBQlQ4JKCk8qU4HQ6HwTw95oohBDbCwsLuxuCSEqRW4wTEGhiiD0TGvnj9cCUHG1gnuW/gu8zV9wjtt32B1ja9PfrV1VJVyJ5Je4PpfkTm7vdbsyePTsUE0H7ZGZmYuLEibr93n33XZw7dy6ojUR1ULGPHTsWdrtdE4La8KA2PoTSpk6dCpvNpukqT++De/Y3QzFhqj72h1YDFqsmpmPHjuG9994zVayxCEbdz+reqNnk6b1wz74nFi5NYdNy/XDYRv0/3Vj2lQNDtiYkzNKSAWgCISKuou90OvcDaKeZTynvKSoq+ldCsqJTEjCYAJ93DAZKcySQAgTCWQ/fdqgSzy85B1Wdn828BJSw/5HRDaqq9ofQuB4eAiR2IQESIAESIAESIAESIIFQCVDQHyop9iMBEiABEiABEiABEiCBAARCPVJYCfiPrr7EqvxJdjflDq4DVa1fCfyDNB45HIwQr5NAChOgwCWFJzeNUxsxYkQbm82mqzb2+XzNli5desIIPLnF8lUA3zLClhltPNsOuLe5NjLPqt/Ct+PthIQcqEK2CujixYtVlfpDaUpkrsTmeq2oqAgnT54MxUzQPmPGjEF2dram36ZNm7Bz586g4+PdoVmzZmjRogWuu+461KunPflJbXiYO3cuvN7QRE2DBg1C27ZtddKQqHzFAVQmV6VT27i/wNKytyafL5+tMHPmzHhPV9z9TZ8+Xdend/0L8G5OUf23PQsZd82CqNNIN/fbtwObEnCAnQRePJonHor0JnA4HNcLIfbojRdCNC0sLDTmH8FIA+Q4EjCIAJ93DAJJMySQIgRCXQ9XAv73t5ezKn+Szfvw7plQ1fqVwD9I43p4MEK8TgIkQAIkQAIkQAIkQAIhEqCgP0RQ7EYCJEACJEACJEACJEACegTCOVJ4/4IyCvmT+DZSYv5qYX8IafDI4RAgsQsJpBoBClxSbUaZTzUBp9O5F0CHmkSkgVWHc9fKcRBIjLI9DlP9y+uAB3O1jrxr/wLvxwVxiEDfhW38X2HJ7eXX/5EjR7BiRUgHUGHkyJFQAvaabfv27di61ZiS27169ULXrl01PsxS0V1VW2/ZsiVyc3OrhPwZGRkB53bv3r1Yv359yPNft25dTJgwQbe/7+PZ8Kz9c8i2zNDR0rQrbJNe1g1l48aN2LVrlxnCjEkM7du3R15enq7typeGA57ymPhNtFHb8Cdg6TRaN4x/HgMe/TxBEUo4SgaKpZF6z8/P/6GU8nmd8ZtdLpd210qkjjiOBBJMgM87CZ4AuicBkxAIZz181toLFPKbZN4iCUOJ+auF/SGM53p4CJDYhQRIgARIgARIgARIgAQCEaCgn/cHCZAACZAACZAACZAACURIINQjhVVV/k3PnoL6ZEt+AkrY3/WBhsjuUitYMjxyOBghXieBFCNAgUuKTSjT+ZpAfn7+C1JKTeViKeU/i4qK7jUCVe5GWQeVOAPAboQ9s9n4eWvgP1ppo/J++CK8m15PYLgCGZNfhcjp7DeGLVu2YMeOHUFjVEJ7Jbiv2UpLS7FkyZKg40Pp0LRpU4waNUrTVVV0nz17NjweTyhmDOsjhEBOTk6VgF8J+fVOD/DnrLy8vIqL+gyn3XHHHahTp452SMVZVP5DXygdjv1497V/uwiopT29oKysDAsXLox3OHHz169fP3Ts2FHrz12OypeHxy2OeDoSLXogY8ILui5PuoGBW4CLiXlkLis5jGxMERF7dzgcS4QQ+TWTE0I8W1hY+Hg8OdMXCcSSAJ93YkmXtkkgOQiEuh6uqvI/XlAK9cmW/ASUsP+R0Q3QvU3Qx3Wuhyf/dDMDEiABEiABEiABEiCBBBKgoD+B8OmaBEiABEiABEiABEggeQmEeqQwq/In7xwHijyMav08cjg1bwFmRQK6BChw4Y2RqgScTqcqCT5fJ78TLpdLW5I9QhAtiuUiAYyJcLiph/2gJfBoG22I3k2vwfvhSwmPPePuORANdHYcXIls6dKlOHHiRMA4GzZsiNtuu023z9y5c1FRURF1nkpAP2XKFN3K96tWrcIXX3wRtY9gBmrXrv21gF9V4bfbg4paNCa9Xi9cLhfOnFF7WMJr3bp1Q8+ePXUHud+6H/LkZ+EZTHBv6y0/h7Xr+JjeNwlO0d/fDGjSpInmmjxzAO6Cu8wYcnQx2WohY1oBRL3muna+uxtYfDo6F5GOFsC/juSJeyIdP3nyZHuZ2oGisyHN5/PdsnTp0g8itc1xJGA2AnzeMduMMB4SiC+BUNfDWZU/vvMSL29hVOvneni8JoV+SIAESIAESIAESIAEUo4ABf0pN6VMiARIgARIgARIgARIINYEpJQrAAwN5EdV49/x8lmc2Xk51uHQfgIJKGF/78eaQH0GaQeEEO2CdeJ1EiCB5CZAgUtyzx+j909g1KhRdS0WixIratYSLRZL3yVLlmw0gl+LYvmgAP5uhC2z2XigBfBUW21U3o9nwbv2+cSHm1EH9vveATJ0Kr8D8Pl8UKL8ysrKgLH6qx6/bt067Nu3z5A8Bw8ejOuuu05ja+/evVi/fr0hPq42ojYRKOF1dRX+Ro0aRe3jgw8+wKFDhyKyY7VaMXXqVKi4ajbfofXwLPpJRHYTNsieBft3luq6V/eMundSsU2aNAlqc4hmDvcsg2fZkymXsnXA92DtNV03r/fOAPfuSmjKE0ryxNuRRuB0Oh0AXDrjL9arV6/BW2+9xdLEkcLlONMR4POO6aaEAZFA3AiEsh6uqvH/eck5bD8U+JkhbkHTUUwIKGH/M9MaQX0GaVwPD0aI10mABEiABEiABEiABEigBgEK+nlLkAAJkAAJkAAJkAAJkECIBKSUSoY1I5iYX4n4Nz6XoPKCIebCbsYRUGL+9hPqIXewvgDuKk+qOtEwIYT6ZCMBEkhBAhS4pOCkMqWvCTidzvfV/8d0kPzO5XL93AhUrdfIXK8FR4ywZTYb05sBv2mvjcq34214Vv3WFOGK7OuQMXUmICy68Zw/fx7vvPNOwFj79++P66+/XtPn4MGDWL16tSF5dujQAQMGDNDYunTpEubP1ztIIny3tWrVuqYKv/pvI9rRo0exdetWnD4d3bOC0+nUre4OnweVLw4FpM+IcONmI+OuWRANtUdYuN1uzJ49O25xxNPRtGnToDZn1Gyelf8D36eBf8/iGacRvkT9XKg5hsWmMXfRCwzcApx0G+EpIhvlDeuj4afdRMTKw/z8/BeklA/peF/gcrnuiCgqDiIBkxLg845JJ4ZhkUAMCYS6Hr7tUCWeKCiNYSQ0bSYCSsw/dWAWhnfPDBYW18ODEeJ1EiABEiABEiABEiABEriKAAX9vB1IgARIgARIgARIgARIIAQCob682L+gDPsWqAK2bOlEQIn6laBfCfuDNL7ECEaI10kgiQlQ4JLEk8fQgxJwOBwPCSFeqNlRCHGosLBQWy49qEX9DrnFcg2AgREON+2wiTnA81qdO3yfueBZ/ivTxG25fgRso/zHs2nTJuzcudNvvG3atMGQIUM011Vl/zlz5hiSp6pqrqqb67VFixbh7NmzEflRVfhbtGiBVq1aoXHjxhHZ0Bukci8pKcGePXtw/PhxQ+yq0wJuvfVWXVueFc/Ct3ORIX7iZcTSdQJst/xM193SpUtx4sSJeIUSNz9333237ikLnrfug+/k7rjFEQ9HtnF/gaVlb11Xj+4H/mnMr0VEqUhg7tE8MTmiwQAmT55sLSsrOwkgW8fGgy6X66VIbXMcCZiRAJ93zDgrjIkEYkcg1PXwWWsvoGDNhdgFQsumJKBE/UrQr4T9QRrXw4MR4nUSIAESIAESIAESIAESuEKAgn7eCiRAAiRAAiRAAiRAAiQQhMCVlxefB+pWfsqL3o049AAAIABJREFUHS+fharOz5a+BJSwv/djTaA+AzS+xEjfW4SZpzgBClxSfILTPD2Hw9FICHEKgGY9UUrZr6ioaIMRiFqukw9JCc3GASNsJ9LGmMbASzdoI/DtWwFP0eOJDE3j2zr4J7B21xfMSykxd+5cXL6s/zevzWbDnXfeqStULioqwsmTSvcafRs9ejQaNWqkMbRlyxbs2LEjJAd2u/2aKvxqo4BRrbS0FEeOHKkS8p86dQqKm9Ft6tSpULxrNnnmINwF04x2F3N79odWAxbt39BKzK9E/anWpk+frptS5YwxQPmZlEnX0v4W2JzP6eaz5QJw27bEpiqBu4/miTcjjcLpdA4H8J7OeOl2u1ssX748gdsVIs2K40jAPwE+7/DuIIH0IRDKeviJc178eck5bD8U8UE36QM0hTNVwv5npjWC+gzQuB6ewvcAUyMBEiABEiABEiABEjCOAAX9xrGkJRIgARIgARIgARIggRQkIKUcCmBFoNSUiH/jc6dTMHumFAkBJeZXlfpVxf4gLzHuF0KsjMQHx5AACZiTAAUu5pwXRmUcAafTuRyAXlnwP7hcrv80wlPbFbJhZS2kjpr1CpRbGwL/6qIl5DtYDM/inxqBzlAbGXfPhmjQWtfmmTNnsHjxYr/+Ro0ahaZNm2qub9u2DR9//LEhcfbo0QPdu3fX2Lpw4QIWLlzoV0CvNgG0bNmySsivKvILYczyuKrCf/To0SoBvxLyV1RUGJJnICMDBw5Eu3btdLtUvuoALifXqWG2sX+EpXU/TT5qM8TMmTNjzjOeDtR9pyr067XKv+XFM5TY+rJmIOPuORBZzTR+PBIYuhX4PPa/KgFzdF9GvZPDRMQlhR0Ox0tCiAd0nKxyuVxqLYGNBFKKAJ93Umo6mQwJ+CUQynr4tkOVeKKglBRJoIqAEvOrSv2qYn+ApkT9XA/nPUMCJEACJEACJEACJEACAQgY88aCiEmABEiABEiABEiABEggBQmE8vKiZPWlqsr8bCRwNQEl6leCfiXsD/IS4/UvBT1PkR4JkEBqEKDAJTXmkVn4J+B0Oh8E8HedHsdcLlcLo9jlFssFAMYbZc8MdvrXB+Z11UbiO7IJnoU/NEOI18Qg6jRCxr0LAaFfZXHDhg3YvXu3btxdu3ZFr169NNdOnz6NwsJCQ3Jt3Lgx8vPzdW0dPnwYH374IcrLy5GRkYEWLVqgdevWVSL+WrVqGeJfGVEbG6oF/KqKfLybOlFg0iT9kxR8296CZ/Uf4x1SVP5EkxuQMeU1XRubN2/Gp59+GpV9Mw3OzMzExIkTdUNKJUG/9ebvwNrnW7p5Pn8Y+M0XCZ+VRSV5YmykUUyePNlaVlamjh3JrmlDCPG9wsLClDttJlJWHJc6BPi8kzpzyUxIwB+BUNbDl28rx/NLzhEiCVxDQIn6laBfCfsDNCXq53o47x0SIAESIAESIAESIAES8EOAgn7eGiRAAiRAAiRAAiRAAiSgQ0BKeR+AGYHg7F9Qhn0LkqvyJSc7vgQ6TKhHUX98kdMbCSSUAAUuCcVP53Eg4HA4Gn0pUlTKZT2Vd57L5VpnRBgt1sk7hMQ8I2yZxUbPLGCxtqA85PEdcM/TK+6c+Mitve6GdcD3dQPx+XwoKCjQrYSfnZ2NMWPG6I6bO3euYdXrHQ4HcnJy/II6e/YsGjZsaBhIt9uNY8eOVVXgV19qw0Ci2/jx45GVpSOYqTiPyn84Ex1e2P4z7l8Ckamds4sXL2LBArXPJzWa3W7HlClTdJOpfOlWwJPgsvUGYBb1c5Fx1yzAYtNY++IyMHgL4JYGOIrOxISSPPF2pCacTqcDgEtnvNdqteYsXrw45U6biZQVx6UOAT7vpM5cMhMS0CMQynr4rLUXULAm4sNtCD4NCEwblEVRfxrMM1MkARIgARIgARIgARKIDQEK+mPDlVZJgARIgARIgARIgASSmEAoLy9UVX5VnZ+NBIIRCEHUr0w8zUr9wUjyOgmYnwAFLuafI0YYPQGn0/kegOE1LUkp/1RUVPTj6D0AvTfKjKOVKAUQsLSfEb7iZaNTHeD9Hlpv8vQ+uGd/M15hhO0nY1oBRPZ1uuMOHDiANWvW6F5TleNVBfmarbi4GPv37w87Dr0BqvL+8OGaW9EQ29VG1KYAJd5XlfhVFX4pE69AvjpBf6chqD7ued+GPL7TUB6xNmYd9CNYb9IXus+bN88UmyiMYjB9+nRdU+6CuyDPqMKlyd1s4/4CS8veuklM3AGsP5/g/CROleShGYTwRRqJw+F4VQihdwTBcpfLNSJSuxxHAmYmwOcdM88OYyOB6AiEsh6uqvKr6vxsJBCMQAiifmWC6+HBQPI6CZAACZAACZAACZBA2hGgoD/tppwJkwAJkAAJkAAJkAAJBCIQyrHCG587jTM7LxMkCYRMIHdwHXR9IGiFWL7ECJkoO5KAOQlQ4GLOeWFUxhJwOp3fBfCijtVjLpcrF4AhiufctfJlCHzH2OgTZ+262kBxL61/ee4w3DP1BcyJi/Yqz5kNYb/3XcCiPZRBidtVlX5Vrb9mGzBgADp06KD5eaBNAJHk63Q60aRJk0iG6o7xeDw4evRolYBfCfkvXTL3Bl6LxYJp06bhy42hmnx8hzfA886PDGMTF0NWO+wPrvhS26PN5/PPP8fatWvjEkY8nNx999268+Z5+/vwlWyJRwgx82HpOBK2kU/r2l9wCvjBnpi5Dt2wxG9LBopfhD7g2p6TJ0+2lpWVqQr89WraEEJ8t7Cw8OVIbXMcCZiZAJ93zDw7jI0EIicQynr44wWl2H6oMnInHJl2BIZ3z8QjoxsEy5vr4cEI8ToJkAAJkAAJkAAJkEBaEaCgP62mm8mSAAmQAAmQAAmQAAkEIhDKywuK+XkPRUogs4kVg/7QLNBwVYrzdVbqj5Qwx5FA4glQ4JL4OWAEsSfgcDgaCSFOANAovIUQgwoLCw1R3DYvlrdYgJWxzyg+HpragS06xarlxVNwv357fIKI0Iv15gdg7XO/7uiDBw9i9erVmmtt2rTBkCFDND93u92YPXt2hJFoh2VmZlb5ycnJidjmuXPnvhbwqyr8ehsUIjYeh4GjRo1C06ZNtZ58XlS+eAsgIy5AHofotS4ypr4B0ai95oLabDFr1qyExBQLp1OnToXNZtOY9q77G7xb3oiFy/jYtGfBPv0toLZWvHXBCwzeApxwxyeUQF6kRNujA8XBSCNxOp2jASzWGe+1Wq05ixcvVmJ/NhJIOQJ83km5KWVCJKBOoBoKQO2o9Nso5ueNEimBpg2sePmhgM9qXA+PFC7HkQAJkAAJkAAJkAAJpCQBCvpTclqZFAmQAAmQAAmQAAmQQLgEgr28KD/lxY6Xz7Iyf7hg2f8aAkrU3/uxJlCffpp6iXG/ECJlBIy8BUggnQhQ4JJOs53euTqdzmUARuhQeN7lcv2HUXRy18pDEGhtlL1E2qlvA3b21YngchkqX3UkMrTgvoUF9gfeA2y1NX1VlX4lsvZ6vddcy8jIwJQpU3QrkLtcLpw6dSq43xB7qOr0PXr0QLdu3UIaoYThx48fr6rAr74uXrwY0jizdmrevDlGjND7dQS8q34L7463zRq6blyWTvmwDf9v3Wvvv/9+1eaLVGjjx49HVlaWJhXf4Y3wvPNI0qZoG/4ELJ2U1l3bnjwAvHLUFKl9UJInbokmEqfT+RqAe3VsFLlcLmc0tjmWBMxMgM87Zp4dxkYC4RMIth5+4pwXf15yjpX5w0fLEVcRUKL+Z6Y1gvr007gezjuGBEiABEiABEiABEiABK4QoKCftwIJkAAJkAAJkAAJkEDaE5BStv3yZfzn/kBQzJ/2t4ihAEIU9Q8TQqiXGWwkQAJJRIAClySaLIYaFQGn0/ldAC/qGDnmcrlyAcioHFwZ3LJYPiuBR42wlWgbGQI40F8nCm8lKl9URTHN3ay9psM64Hu6Qe7evRsbNmzQXPNXOf6TTz6B+jK6KXF0u3bt0Lp1azRq1Oga8+fPn/+6Cv/Ro+ZQFBuZ/5133gm1iaJmk2cPwf3mVCNdxcWW/cFVgFWbj9oIojaEpEIbOHBg1f2qmbPyM3DPGJOUKVra3QJb/nO6se+6BIz6BPAa8n+H6PBIiXuODhT/itRK7969M3Jyck4DqKeZPym/VVRUNCNS2xxHAmYnwOcds88Q4yOB0AkEWw+nmD90luwZnECIon6uhwdHyR4kQAIkQAIkQAIkQAIpToCC/hSfYKZHAiRAAiRAAiRAAiQQmECwlxcU8/MOigUBivpjQZU2SSDxBChwSfwcMIL4EHA4HI2EECcAaErs+Xy+W5YuXfqBEZG0WCe7CIlPjbBlBhtHBuhHUfm3PDOEFzQG+7eXArW0FcVVxXtVpb9mUxXze/bsqfn56dOnUVhYGNRfNB1sNtvXon4l5q+oqIjGnOnHDhgwAB06dNCNs/LVUcDlC6bP4eoAbaN/C0vbQZqY1YkQb775JtRnsje18eSWW/SLxFfOuA0oL02qFEWDVsi4axYgLJq4lYg/fxuwwxyHYVywX0bOgWEi4n8U8vPzJ0kp39KZILfdbm/8zjvvlCXV5DFYEgiDAJ93woDFriRgYgLB1sMp5jfx5CVxaBT1J/HkMXQSIAESIAESIAESIIG4EaCgP26o6YgESIAESIAESIAESMBsBK68vFDV8/yWRd343Gmc2XnZbKEznhQgoET9g/7QLFAmqkI/KxOlwFwzhfQhQIFL+sw1MwXy8/OXSilH1mQhpfxHUVHRt41ilFss1eaAwUbZS6Sd3TcDdTVbIIDKl4cD7vJEhhaSb2vPu2DN+4Fu3w8++ACHDh265lp2djbGjNGvNP7WW2/h8mX+jR0S+BA61alTB3fccYduT9+nb8Oz8rchWDFPF9GoHTKmztQNKFYnPCQi++nTp+vP2a7F8Lz/TCJCitin/dtFQC1Nwfoqey+WAL86GLFpYwcK/K1kgPh+NEadTqc6JsKhY2Oxy+W6LRrbHEsCZifA5x2zzxDjI4HgBEJZD3+8oBTbD1UGN8YeJBAmASXqf/mhnECjuB4eJlN2JwESIAESIAESIAESSC0CFPSn1nwyGxIgARIgARIgARIggTAISClXUMwfBjB2NZxAdpda6PNo44AvMYQQ7Qx3TIMkQAIxIUCBS0yw0qhJCeTn5z8gpXxJJ7zLHo+n2XvvvXfOiNBbrpNTpMRsI2wl2sbHfYAmGdoo3DNGQ5afTXR4wf0LC+zfXQFYtUmcPXsWixYt0tiYNGkSateurfn52rVr8fnnnwf3yR4hExg3bhzq1dMRVF8uQ+WretrjkE0npGPGfYsg6jTS+L506RLmz5+fkJiMdup3ziovofKVEUa7i5m9jIkvQTTrpmvfJ4GOG4AKX8zch2XYAtx0OE9sC2vQVZ1Hjx7d3OfzlQDQvFuTUt5ZVFQ0J1LbHEcCyUCAzzvJMEuMkQQCEwi2Hk4xP++gWBPo1saOZ6Zp/86/yu8BrofHehZonwRIgARIgARIgARIwKwEKOg368wwLhIgARIgARIgARIggZgSCPbygpX5Y4o/aYwrwb2qpK+a+iw/5a36Us2okxtyB9dB1wcaBmKyUggxLGmgMVASSGMCFLik8eSnYeojRoxoYLPZjgOoVTN9KeUPi4qK/s8QLCukLbcWvgDQ3BB7CTTy4TeAVhpagPufEyAvKJTmbzbHM7B00P+z5M0334TPd61qd8CAAejQoYMmMSXmV6J+NuMIdOrUCX379tU16J73HcjjnxrnLA6WrP0fhvUb39T1tGDBAly8eDEOUcTWRceOHdGvXz9dJ95lT8K7Z1lsAzDAui3/f2BpNySgpREfAzsvGeAsehObS/JE72jMOByOp4UQv9SxcbqioqL5ypUrPdHY51gSMDsBPu+YfYYYHwkEJhBsPZxi/tDvIFVpvnsb+9cDjp/7ar34RI3P0C2mV8/h3TPxyOgGgZLmenh63RLMlgRIgARIgARIgARI4AoBCvp5K5AACZAACZAACZAACaQdASnlUwCe9Jf4jpfPomS1ORQHaTc5JkhYifhzB2XiajG/v7CUqH/f2xeiFvd3mFAP7SfoVFT9t2MlHFH3LRsJkICJCVDgYuLJYWgxIeB0OmcAuE/H+G6Xy9XJKKcti+V/S+BXRtlLlJ2VPYGOmVrv7oJpkGcOJiqs8PxmNYX9nrd1x2zbtg0ff/zxNdeuu+46DB48WNPf7XZj9uyUOHghPH4x7P3l34qYNm0aLBaLxos8shnuhT+IofcYmLbavzoRQmhfYRw6dAgffPBBDJzG3+Rdd92lO2dwqyr9owBpktL2Omhstz8PS6s+QaE9ewj465Gg3WLeQQIPHc0TL0bhSDidTlWdX7PBTAjxv4WFhT+NwjaHkkBSEODzTlJME4MkAV0CwdbDn19yDsu3lZNeCASUmP/lh3KC9qwW918t9j953otthyqx/VBl0PGp3mHaoCxMHZgVKE2uh6f6TcD8SIAESIAESIAESIAENAQo6OdNQQIkQAIkQAIkQAIkkFYEpJRDAazwl/T+BWXYt6AsrZgw2a8IKAF/h/FZVZ/hNiXsVxtBqqv3hzte9Q8i6j8A4H4hxMpIbHMMCZBAfAhQ4BIfzvRiHgL5+fn9pZTr/EQ02OVyrTEi2pwNsnmGp6pKv80Ie4myUXgTcFNdrXf3W/dDnvwsUWGF7Tfjnrchsppqxl24cAFvv32t2D8jIwN33nmnro/CwkKcPn06bP8c4J/AyJEj0axZM20HnxeVL95ianG4XlYZU16DaHKD5pLX60VBQUFK3ApDhgxBmzZtdHPx7V0Oz9L/NmWeGZNnQOSEtm+r+BwwOfEHRJRZgGaH80TESsX8/Px8KeUSvQmRUnYsKiraa8rJYlAkYCABPu8YCJOmSCCOBIKth89aewEFay7EMaLkdvXraY2uqc4fSTZK7K+E/ju+qExrgX8QUT/XwyO5uTiGBEiABEiABEiABEggqQlQ0J/U08fgSYAESIAESIAESIAEwiEgpWwL4HN/Y5Qoe+NzFBWFwzRV+oZQIT+kVKPdEBKCqH+YEEK9zGAjARIwIQEKXEw4KQwp5gScTucnALrrOJrpcrmmGxVA7jpZAImpRtlLhJ35XYF+9bWe3QsegjyqMCZHs/Z/GNZvfFM32DfeeEPzc4fDgZwcbQVLVc1fVfVnM45AkyZN4HQ6dQ16V/8B3m1zjXMWB0uW9rfA5nxO15Oq0K8q9Sd7s9vtmDx5MtQJC3rNs+xJ+PYsM0+ateohY8rrEPU0ReoDxnjDBuCiN4FpCPymZID4r2gicDqd8wDcUdOGlPKDoqKiW6KxzbEkkCwE+LyTLDPFOEng3wSCrYeravFPFJQSWRgEVHV+VaXfyFZdzV/Nx/vby9Oqgn8Ion6uhxt5s9EWCZAACZAACZAACZCAqQlQ0G/q6WFwJEACJEACJEACJEACRhKQUqrK/KpCv6ZRzG8k6eSy1efRxhFV5feXpRL1l6y+FFG1/swmVnR9oGGgeFYKIYYlF2FGSwLpQ4ACl/SZa2b6bwL5+fkPSyn/psPEnZGRkfvuu++eMoJX7jo5EBKGVPw3Ip5IbLzZBbiloXak590fwffFhkhMJmaMPQv27yzV9f3hhx9iz54911zr3r07evTooel/6tQpuFyuxOSQwl6nTJkCJRKv2eT5I3C/MTnpMrd/dwVg056gVVpaiiVLdIulJ12O/n5HqhKREp5FPzbFvxHWruNhHfwTwBL+YSn37wKWnknY1HgsQNvDeeJIpBEMHz68cUZGxgkAFh0b33S5XNrdTJE64zgSMDEBPu+YeHIYGgn4IRBoPTwdxPxKeD+8eya6trajWQNrlVg+2tMIjKjQH8oNq0T+jxeUolrsH8qYZOyj5uiR0Q0CnXrA9fBknFjGTAIkQAIkQAIkQAIkEBEBCvojwsZBJEACJEACJEACJEACyUZASvnUl3KIJ/XiLj/lxZqfHE+2lBivAQSUeD53cB0DLF1rIppK/UrU3/uxJlCfftrTX1bwVPczGwmQgMkIUOBisglhOHEhMGrUqLoWi0X9IVW3pkMp5U+Lior+16hAcovldgBdjbIXbzuvdgKcjbRePUt+Ad+B1fEOJyp/GfcuhKirrbp/9OhRLF++/BrbjRo1wujRo3X9zZkzB5WVlVHFwsHXEujXrx86duyoi8U9YzRk+dmkQmZzPANLB+1+1i+f7zBz5sykyiVQsBMnTkRmZqZ+F+mDZ/5D8B1X/wTGv4nsdrCN/h+IBq0DOldzojbq6J3I8dox4HG/Z+XFOCeBWSUDxLRAXqSU1wNoc+WrBQD1i1JS/eV0Ou8WQvxGx8Z5IUTTwsLCyzHOguZJwBQE+LxjimlgECQQMoFA6+FKJP7A30+GbCvZOlYL+acOzNKEHu1GBmVbVemPR0snUf8z0xoFOvmA6+HxuOHogwRIgARIgARIgARIIOEEKOhP+BQwABIgARIgARIgARIggVgTkFKqqvyqOr9u2/jcaagK/WzpRUAJ+ZWgP5SmKu5XnPIiu7MdtXNsgcT2X5uLRtSf3aUW1MkBftoBAPcLIVaGEjv7kAAJxI8ABS7xY01P5iLgcDheEkI8oBPVbpfL1cmoaHOL5bcBvGKUvXjb+UtH4I4mWq+epb+Eb+978Q4nKn+2EU/CcoNDY6O8vBzz5s3T/HzSpEmoXbu25udr1qzBgQPqTxs2owio6vyqSr9e8+1cBM+KZ41yFR879XNhnz5X19eOHTuwZcuW+MQRYy+NGzdGfn6+fy9SwrtpBrwb4vtPoG3EL2G5wRk0e5/Ph6VLl6JevXoYOHCgpv/BCiAvQVNlsaDH4f7ik+qgpJS3AlC7jFSg7QA0C5oggE8++aTqflNfn332WfWQv7hcrkdCGc8+JJAKBPi8kwqzyBzShUCw9XBV+X37odTaWFst4r+1W2YgYXjVLRBt/spX9zb2qsr/qqn/Vk2dAnD1fxtxv81aeyHqUwWMiCPWNrq1sUOJ+v00rofHegJonwRIgARIgARIgARIwBQEKOg3xTQwCBIgARIgARIgARIggVgRkFK2BeC3FmA0outYxUy7sSegqt8P+kNg3Ya6N5SQX53goNfUZgAlvA9QSb/q5Ad/44Nl2WFCPbSfUC/QS4xhQggq4IKB5HUSiCMBClziCJuuTEVg9OjR3X0+39diyRrBjXC5XNeWbI8w+uuXyFqXGuIEgPoRmkjosN93AKY11Ybgef8Z+HYtTmhs4Tq3XDcItjG/1QzzVzU9Ly8P7du31/Tfv38/iouLw3XP/kEI3H777ahfX+fXpPISKl8ZkXT8Mu55GyJL+8vjbwNJ0iV4JeDOnTujT58+AcOX50vgXvhDoOxozNIUrfrCNuB7EE1uAETor5AqKiqqKvS3atVKN7aBW4ADFTEL25/h4iMDMA6o+lIifrUTSXOiTLhRXbp0CatWrcLevXsHPPLII+vDHc/+JJCsBPi8k6wzx7jTjUCw9fBUE4gHqsbvb+7V6QSq+n0sW7XI/2qxv9oAMLy7n1OZ/ASTavMViPm0QVnQO1Xhyhi1Ds718FjetLRNAiRAAiRAAiRAAiSQcAKhr8YmPFQGQAIkQAIkQAIkQAIkQALhE5BSqsr8qkK/pqmq/Ko6P1v6EVDV75UYX68pAf6Ol8+GdGqDsqGE/f5E/dHcY8pm9aYBPzO0UggxLP1mjxmTgHkJUOBi3rlhZLEn4HQ6PwKgp0R9y+Vy6ZcLjyCslsXyWQk8GsHQhA/5VVvg2y20YXg/+D282+cnPL5wA7B/T1+Iv2zZMhw/fvwac23btsWgQYM0LpQAeO5c/err4cbD/v8m0LFjR/Tr108XiWfhD+A7sjmpcFn7fgvWvt/RjXnRokU4e/ZsUuUTKNhevXqha9euQfKRkCd2wbvqN/Cd3G1M7rWyYO1xF6zdxgO1QzvFLFzHj38OvHYs3FGR9x+VDfyuAz5rkgHDTorRiUZtUfg9gN8KIcoij5YjSSA5CPB5JznmiVGSQKD18G2HKvFEQWlKQIpEyK8SV0J+JehPZLu6wn8wgX88Nh8kksXVvhWXR0Y3qDr9wE/jerhZJotxkAAJkAAJkAAJkAAJxIQABf0xwUqjJEACJEACJEACJEACZiAgpbwPwAy9WJRoW1VPZ0s/AoGq80d6X6hq//5E/dFU6Vc2ez/WJNApAPcLIV5Lv1lkxiRgTgIUuJhzXhhVfAg4HI7vCCFe1vPmdrubL1++3JA/vHI3yiaoxCEA4ZU1jA+GgF4eawN8v6W2i7f4/+Dd+qYJIgwvBPu3i4Ba2tOEPv30U2zefK1g3G63Y8oU/X0dS5YsQWlpaoiKwiMY29533XUXLBaLxoks+Rjutx+OrfMYWLc/vAYQ2nwOHz6MlStXxsBj4kz6O9FCLyJVsd+3byV8u96FPHMw7KCt/R6EpfMYiLpNwh4b7oBlZ4D7doU7Kvz+wxoCv2gDdI+6Dn9YvpUq8GkhxF/DGsXOJJBkBPi8k2QTxnDTkkCg9XAzCNmNmpQgldz9ulEM/rzkHLYfqjQqFEPsXC3wr/7erLEaknAAIyr/Z6Y1QvXJBjpduR4e60mgfRIgARIgARIgARIggYQRoKA/YejpmARIgARIgARIgARIINYEpJTSnw9VmV9VT2dLPwIdJtRD+wla8ZkiEel9EahSf8nqS1UV/yNtyrY6UcBP41HDkYLlOBKIAQEKXGIAlSaThsCoUaPqWiyWEgD1dYL+tcvl+m+jksktlr8F8DOj7MXLzk9aAf/ZWuvNu+EVeDf+I15hGOYnY8prEE1u0Ng7cuQIVqxQh2Rd2xwOB3JycjQ/37p1K7Zv325YXDT0FYHhw4ejRQudIyGkD5UvaE9LMDu3jIkvQzTTVq73er0oKCgwe/hhx9ezZ09069YtvHE+N+S5I5Cn90Ge2Al5ZDN8J7UKekurm2ELNuWWAAAgAElEQVTt/yBETmdAxO8V0SUf0PHD8FIKp3d9G/BcO2B87PcmBAprNYAxrNYfzsyxbzIR4PNOMs0WY01XAoHWwx8vKDWdkD3ceQpB7K1rUonjZ629gOXbysN1yf4JINCtjb1K1O+ncT08AXNClyRAAiRAAiRAAiRAAvEhEL/V2vjkQy8kQAIkQAIkQAIkQAIkUEUg0NHC+xeUYd+CMpJKUwIj/5mrm3m090WgjQLL7lH6xshbINsAXhNC3B+5dY4kARIwigAFLkaRpJ1kJeBwOP4mhNCU/pZSnq1Vq1abd955x5A/wJK1Sv9DucB/X6edXe/mf8G7/oWkm3ab81lY2g/VxH3mzBksXrxY8/Pu3bujR48emp+fPHkSRUVFSZe/2QNu3Lgx8vPzdcNMxlMhLG36wXbbH3XzKS4uxv79+80+JWHHp+ZwxIgRyMjICHusWQf85z5g1gnjo+tbD3ipE9A0AlTywgng0mnIS6VffZaXAhl1INQJJLWy4KndBPbmXcIJ+hMATiHE0XAGsS8JJAMBPu8kwywxxnQmEGg9XInZC9ZcSFo8Ssg/vHsmpg7MCjkHJeJ/f3t5lYhffc+WXASCnMLA9fDkmk5GSwIkQAIkQAIkQAIkECIBCvpDBMVuJEACJEACJEACJEACyUNASqmURdqyoEBVVX5VhZ0tPQlkNrFi0B+a6SYfreheGfW3WWDNT46j/FTkL45U3F0faAhVrd9PGyaEWJmes8qsScA8BChwMc9cMJLEEMjPz79RSrnDj/efu1yu3xkVWYu18n+FwE+MshcPO/c1B55pp/Xk/WQOvGv+FI8QDPVhHfgIrD2mamyWl5dj3rx5mp8HEpjPnj0bbrfb0PhoDJg8eTJq1dL+/SjPl8D9xqSkQ2R/4L0qoXXNdvbsWSxatChh+WRlZUHd3/Xr10eDBg1gt9tx+vRpHD9+HMeOHYs6LiXqb968edR2Ijbg8wDuCkj3JeDyeaDyElC7PmDPgqiVBdhqh2zaI4Ef7wXmnwp5SNCOPbOAOTcCda1Bu1Z1UKcY+D7/AL4DqyFLtoY0yG3Lwq46/ZHdcQDa9hoKiz0z2DhVOXakEGJvsI68TgLJRIDPO8k0W4w13QgEWg/fdqgSTxSUJi2SINXaNXlVC/mTeQND0k6WgYGrTRyPjG6A7m3s/qxyPdxA3jRFAiRAAiRAAiRAAiRgDgIU9JtjHhgFCZAACZAACZAACZCAgQQCVSNSYn4l6mdLTwJKEN/n0caa5JXYXonuo21qs4AS39dsO14+i5LVl6IyH2gzAoADQggdiWBULjmYBEggTAIUuIQJjN1TkoDT6XwfwDCd5E7Wq1ev1VtvvVVpROJN18tmNh+iV8oaEUyINu5sCvyhg7az79OF8Kz8TYhWzNPN0nU8bLf8XBOQx+PBrFmzdAOdNGkSatfWin9Xr16NgwcPmie5FImkT58+6Ny5s2427hmjIcvPJlWmthFPwnKDQzfmgoICeL2Rb6ANB0RmZmYV11atWlWJ+IUI/JpFxVVRUYHS0lJs3LgRFy9eDMddVV8l6O/duzeys7PDHhvJAHn0E/iObIR3+4KqqvWBmmjUDtZv3ANL20GAvW5I7p46ALxsQP36bnWBt7oC9YOI+eWZz+HbvRS+A2sgT+8LKUZ/nURmQ1hvfgCWrhOC2VHbFlSl/k3BOvI6CSQLAT7vJMtMMc50JBBoPfzxglJsP2TIY1jc0Qap0n5NPErIr04iUBX52b4ioETxqiXrCQUq/pcfyvE3nVwP541OAiRAAiRAAiRAAiSQcgQo6E+5KWVCJEACJEACJEACJJDeBKSU9wGYoUdBCaqVsJotfQnkDq5TVem+ZjPq5AZlW/mo2YwQ9CubHSbUQ/sJ9fxN4NNfiomeSt/ZZeYkkHgCFLgkfg4YQeIJOByOEUKIZXqRCCG+V1hY+IJRUeauk3+GxCNG2Yu1nXFNgL911Hrx7S6C572nY+3ecPuW3J6wjf+bxq6UEjNnztT1l5eXh/bt22uu7du3D+vWrTM8xnQ3mJGRgTvvvFMXg2/XEnje/3VyIcpqCvs9b+vGvHPnTmzaFFvddM+ePXHDDTdUVeCPpp0/fx6bN2/G4cOHwzZTp04d9OvXD7m5uUE3EoRtXFWvP7KpaoORPBd+bMqfpU1/WAf/J0SDlkHdP/Y58HoU27LqWYEVPYEWgabDfQne9S/Cu+2toPGE20FkXwdr/4dhaTck0FC1G6KbECKKTMONjP1JIHYE+LwTO7a0TALREAi0Hq7E7c8vOReN+YSMDaE6+9dxKbG62rSQrKL1WAG+ejNEMjMKsqmD6+GxuoFolwRIgARIgARIgARIICEEKOhPCHY6JQESIAESIAESIAESiBUBqRREftqye0pi5ZZ2k4SAP0H8/gVl2LegLOos/An6jbKvqvT3fqyJ7ikAqkq/qogshFCfbCRAAgkgQIFLAqDTpSkJOJ3OjwD00QnuQEVFRceVK1d6jAi89RqZ67XgiBG24mFjVDYwQ6dYum//Snhcj8UjBGN9WO2wP7hS1+Ybb7yh+/O2bdti0KBBmmvl5eWYN2+esfHRWhWBsWPHokGDBloa7kuofHlE0lHKmD4Pon4LTdyqAv7cuXNjko+qjK+E/FZrkDLwYXqvrKzEnj17sGXLljBHftW9Y8eOVRtkGjVqFH1s7ktwL/lFlaDfiGbpcCtsQ38B1PK7GbnKzU/2AbNPROZRnXiiTj7x13x7lsK79nnIS6WROQhxlPWmybAO+nGg3ouFELeFaI7dSMDUBPi8Y+rpYXBpTCDQevi43yTfnrLh3TPxyGidv1915lhV5C9YcyGNZ18/dT2GyXqCgdrc8cy0Rl+fNlAjY66H8+4nARIgARIgARIgARJIKQIU9KfUdDIZEiABEiABEiABEkhvAoGOFt743GmoKuxs6U3AX4V+o05v6PNoY2R3qaWBbJSgXxn2l8MVp68JIe5P71lm9iSQOAIUuCSOPT2bi0B+fv54KeUCP1F90+Vy6au9I0gjt1j+H4DvRzA07kOGNAAKbtS69R36EJ5FAcWgcY81VIf27xXrdlXCaiWwrtlq1aqFyZMn645ZvHgxzpw5E6pr9guRwPXXX4/+/fvr9va8+2P4vvgwREvm6GbteTesefq/8kuWLEFpqXHi7datW2PgwIGw2WwxTd7tdmPp0qVR3f9K1N+lSxdkZ2cjMzMT6nQGi8USUtzy/FG4Z38TcF8KqX84nWyjfwdL24EBh/xgD7DgVDhWgV5ZwKLu/sd4P3oV6itezXLj7bAN/a9A7h4UQrwUr3johwRiRYDPO7EiS7skEDmBQOvhqmr99kOVkRtPwMhubexV4u1gLZkrzgfLzYjrv57WCN3baI8xUtze316edJsggmzy4Hq4ETcNbZAACZAACZAACZAACZiCAAX9ppgGBkECJEACJEACJEACJBAtASnlUAAr9OwoIb8S9LORgD8xfPkpL9b85HjUgEb+M1fXhtEbSvxtHLjiXFXp1y+XG3WGNEACJBCIAAUuvD9I4GsCwul07gJwgw6T3S6XS9Wp93uqUjgcWxXLlj7gcDhjEtX35nrAgm5a7/Lox3AveDhRYUXl1/7wWkBol5jfffddnDt3Ttd2fn4+GjdurLm2detWbN++Pap4OFifwF133aUr7pbHtsM9/7tJhs0C+8MfAEIrVj969CiWL18edT5KDH/rrbciJycnaluhGlAHzW3YsKGqYr/RbcKECahbt66uWVl2FO43JgPSZ7Tbr+1Zuk2AbdBPAIv+CQceCYzbDmwNo7junBuBgX4K9/oOrIZnyS9ilo8/w1WnEox82l+eFwH0EELsi3tgdEgCBhLg846BMGmKBAwgEGg9fNuhSjxRYNxGRwPCDcmEqsyvxNuBGqvyB0fpT9BfPTIZGQbJievhwW8L9iABEiABEiABEiABEkgCAhT0J8EkMUQSIAESIAESIAESIIHgBFidPzgj9kBV9XwlhtdrStCvhP2RtswmVgz6QzPd4UYL+gP5AnBACNEu0jw4jgRIIHICFLhEzo4jU4+A0+mcDuBfepkJISYUFha+bVTWuWvl8xD4oVH2YmWnW12g6CatdXliJ9xzvx0rtzG1a39ota54VVUbP3HihK7vm266CeqrZlP91Tg24wkocXpurs7GU+lD5QuDjHcYY4sZE16AaNFD48Xn8+HNN9+MyrsSvo8dOza8qvw+D2TF+a8q3F8u+2qzQf0WEPa6gNAXsfsL8siRI1ixQnefekR5tW3bFoMG+Zljz2VUvjQsIrvhDqoSuzt+7XfY4cvAiI+BshAexwbUB+Z21TclT+35apOKJzGn81l7TYd1wPf85VkshAh8XEG4YNmfBOJMgM87cQZOdyQQhECqVedX6QYS9LMqf+i/EqGcdJBsov6mDax4+SG/G265Hh767cGeJEACJEACJEACJEACJiZAQb+JJ4ehkQAJkAAJkAAJkAAJhEZASnkfgBl6vfcvKMO+BWWhGWKvtCCgRPdKEF+zRXuvdJhQD+0n1NPYNar6f03D/vxd6ceqRGlxNzNJsxGgwMVsM8J4Ekngqaeesqxfv15VIm6rE8dGl8vV16j4WhXLRj7gEAD9EtRGOYrSzvWZwKqeWiOy9HO4Z90dpfXEDLc/uAqwZmicr1q1Cl988YVuUE2aNIHT6dS9NmvWLHg8nsQkk8Jes7OzMWbMGN0MvR++CO+m15Mqe0vLXrCN+6tuzKrK/e7duyPKp0GDBhg9ejSs1hBE+O5y+Eq2wvfxbPgOb/Dvz54FS7shsN40BSJH79AS7dDy8nIsWbIE6jPaNnHiRGRm6le59Sz+GXwH10brIuTxls5jYLv1cb/9F58GvhvC1C3sBvTRPnYB5Wfhfus+yAv6m4lCDjTKjhkT/g7RQmf31ld27xJCFETpgsNJIGEE+LyTMPR0TAIaAoHWw5NNqH11cv6E6MmcU6JuX3XSgdogEagl20kO0wZl/X/2zgQ8iiL9/9/qmQkJct8Jl4AnxyKCq3IJImTCfQqRQ/Fe/+q6rgp4rLirArrrru5vXZRVkVtAjkRgwiXKqYIXoIiiiJAEkCOAEObo+lOBKKSrZ3omPTPdM289j0/UqXqPT9VM0jXfegvDOlTSS4n2w+O12MgvESACRIAIEAEiQASIgGkESNBvGkoyRASIABEgAkSACBABIhAvAnrViKIlpI5XnuTXHAIt7qqGjE4VpcYirdIfrGJ+eQ8K6GUtfLZ9vJb0cAKANYyx2JTbNGdayAoRSAgCJHBJiGmkJEwk4Ha77wEwWcfkTR6PZ5VZ7upv4E9x4K9m2YuGnYYVgE1Xay3zY/nwzRgcDZdRt5ly92rAmarxs3HjRuzaJc5zyNvQoUPhcmkPAqxduxY//vhj1ONORgeDBw9Gaqp2rviJ/fBNG2A7JCl3rgBEBfwy7dixY8jJyQk7n5o1ayIzMxOKogQdy385iMCm/0L9xhO2D1SqDWfnx6A0vv5sFf8gTRxsWbBgAbxeb/h+zo2oU6cOevToIR3P926GL+fBiG1HOlBpMQDOGx7VHT72e2D6fn3rl1cEVmsvZygZEFj7TwS2zos0NNPGsUp14cqeBbikByk+Z4y1Mc0ZGSICMSZAzzsxBk7uiEAQAnr74aKK/V2TD9qanRBtt2iYgrpVHdhfFMArS4sg8qIWPgFR1f657BoQP/WanW4+CJEP7YeHv0RoBBEgAkSACBABIkAEiIDFCJCg32ITQuEQASJABIgAESACRIAIhEeAc94FwPuyUdunHEX+2pPhGaTeCU+g+pUV0G5cTWme4hDIlud/hvgZTtOr+i9sbJ5wCEe+Ph2OOcN9xcEEcUBBp1FVIsMkqSMRMIcACVzM4UhWEofAkCFDUo4fP74XQG1JVqs8Hs9NZmXbYANPU4EfANQ1y6bZdmq5gC/aaa3yk4fhm9rbbHcxsZdy53IgRVshcfPmzdixY4duDB07dsTFF2svbxCHAMRhAGrmE2jbti2uvPJKqWHftP5xr2oebsbOro9DuVL+vpk7d25YQnin04mbb745uJhfDcC/+jmoOyMQ8pdNrkJluAa9DlatcdC0T58+jXfffReqqoaLp6S/EPMLUb+mcRXeN9yA90REdss7yNH2VjiuFee9tO20CmRtBb7ReYz/QwbwpAybyOlNN3A6PjmVzURp3g/OLmP0UN3AGPuwvBxpPBGIBwF63okHdfJJBCS/yoPshwvx+6qt5b/lh7gnDoFEE/WHuHmA9sMTZ+lSJkSACBABIkAEiAARSEoCJOhPymmnpIkAESACRIAIEAEikDgE9KoRiQxXjMpPnEQpE1MJBBPgC/G9OAxiRNQvDgc0618J4qesCVtC0B+tRlX6o0WW7BKByAiQwCUybjQqsQlkZmb+mTH2d1mWiqJcs3Tp0s1mEUjfwO9h+jcCmOUmYjsXOYCdv5cM956A93/yKtoRO4vRQNfty8BSq2q8ff7559i2bZtuFE2aNEGHDh00r586dapEwEzNfAJCtD5s2DCpYfXbFfCveNp8p9G0mFYNKaOXSj3s3LkTH3/8sWHvvXr1QvXq1XX78xMH4Jt/J3DyZ8M2jXR0dHwIjt/dHLRrUVERcnNzjZjT9Bk+fDgY034FpH63Cv7lT0Vk06xBzu7PQLm0u9TcFyeAnlvlnt5pDnTUfuRA3b0O/qWPmRWeKXZcw2aC1Wgis7WIMWa/azFMoUJG7E6AnnfsPoMUf6IQCLYf3m9SYaKkSXmYSCCRRP1Upd/EhUGmiAARIAJEgAgQASJABCxHgAT9lpsSCogIEAEiQASIABEgAkTAKAGqzm+UFPUrS0AI8EVleyGI12vfLzxecsODnrC/2YDKaDqgclC46x7eb+hgQHlmiKr0l4cejSUC5hIggYu5PMlaYhAYMmRI2vHjx/cBkKlll3s8nkwzM83YwL8GcIWZNs2y5WDAnusk1kRl6f92NMtNTO24bssFq6i9+Wj79u347LPPdGNJTU3F4MGDpa8vWbIER44ciWkeyeKsd+/eqFZNcruTvxje12+0HQbX8LlgVRto4vZ6vRBV+o20Fi1aoE2bNrpd+aHv4HtnlBFTEfVR6reDs/ffAUeK7vjCwkKsXLkyLPutWrVC69atZR848L7ZEyguCsue6Z1TLoJr2AywSvJLVR7dBcw6cKFXBcD31wEuybda4oCCOKhgpaZc2QfOruNkIXEAlzDGvrdSvBQLETBCgJ53jFCiPkQgugSC7YdTdf7osre7dSGEF9Xth3XQ3rBWmtuBogDumnzQ8qlSlX7LTxEFSASIABEgAkSACBABIhAhARL0RwiOhhEBIkAEiAARIAJEgAjEnwBV54//HNg5AiOCfJGfEPQXH/TjyA4vUms5SqrxBzsIUMpEHAjYtfB41BFRlf6oIyYHRMAwARK4GEZFHZOMwJn3hij9PV4n7Zs8Ho9pKsz0DXwAAxZYFfG+6+WReV9tb9WQg8blGrVQKsjdsWMHNm8OfvlCVlYWatbUHgYQBwHEgQBq5hPQuxlBePIv+TPUHzea7zSKFpVWQ+Ds9CepB4/Hg59/Dl5RX1Svv+WWW6RV7IVRXvA5fAvvi2IG50w7XHANfhOsZjNdX99++y0++ugjw7H0798flSppxVr86B74ZslvajBs3KSOLP13cA2YLLV22A+0/xQ4Hvjt5cvSgPevknT3nYL3zSwg4DUpMvPMlNwikSY5RAO8wxizxkSYly5ZSgIC9LyTBJNMKVqeAFXnt/wUWTpAI6L+rXu8eHL2Ycvn8Vx2DYh8JG0NY6yrpROg4IgAESACRIAIEAEiQASIgA4BEvTT0iACRIAIEAEiQASIABGwJYFg1YhiJaS2JTgK+gICRkX94WITlf23Tzka7rCI+1OV/ojR0UAiYCoBEriYipOMJRCB/v37VysuLt4DQHa1zacej6etmelmrOcbwSCrhW+mm4hsfXUNUNWpHeqd0g3wnYrIZjwHuYbPA6taXxPCd999h02bNgUNTVQPF1XEy7YDBw5g+fLl8UwroX1nZ2fD4dAKX/j+r+B7907b5Z5y71pA0eazf/9+rFixImg+7du3R9OmTaV9+LEC+GYMiikPZ/9XoWTIFOtnwzB62EVRFIh5FgcWyrbApskIfDotpnkFc+b4/Z1wtLtd2uV/BcDTu397aUAt4P8u1XZVf/oY/tyHLJPT+YGI3ESOOq0eY2y/JQOnoIiADgF63qGlQQTiSyDYfvic9Scwe92J+AZI3m1DILtjpaCV+u2wnqhKv22WGwVKBIgAESACRIAIEAEiEAYBEvSHAYu6EgEiQASIABEgAkSACFiHAOf8LQC3ySJaMSrfOoFSJJYn0OKuahCCeLPaka9PY/OEQ2aZM2RHVOnv+FJdvb5UlcgQRepEBMpPgAQu5WdIFhKXgNvtfhLA32QZcs6H5+XlzTIr+/rr+fWcYYNZ9sy082lboG6K1qJvam/wk9augijj4MqeCVa9iealH374AevXrw+Krnbt2sjMzJT2mTNnDvx+v5noydY5Al26dEGDBg20PLgK73872o6Ts+8rUBq008StqipmzQr+sTJ8+HB5dX7BYvpg4ERhzHm4Rr4LVjld1++6deuwe/d5KndJz0aNGqFz586SVzi8r3aIeU6hHOodDBLjbvwC+ObkWQtPNgb+kKG1pn6dC//7E0K5icvrLK0aXKJKv7w9xRh7Ni6BkVMiECEBet6JEBwNIwImEQi2H95vUuz/bjEpLTITJwJ2F/WL6vxT7q2tR4/2w+O0rsgtESACRIAIEAEiQASIQPkIkKC/fPxoNBEgAkSACBABIkAEiEAcCHDOLwbwg8w1VeePw4QkgEtRqT+9U0UIYXx5mqjKL6rzx6MFqdIvFD+jGWNr4hEX+SQCyUSABC7JNNuUa7gEunTpklqhQoXdjDHZCbQfDh48ePmWLVt84drV65+xgS8E0N8se2bZWd8GuDhVa803YzD4MfsdSnXd/DZYLW3J7D179uDDDz8MiW3o0KFwuVyafmKssEHNfAJVqlRB3759pYYDn7wB8Y+dmlL7CjiHvCkNecuWLfj666+lr1199dVo3ry5nMNXixFYMyk+GBwupAgBeMpFUv/ioML8+fPh9Xp149O7eYAfL4Rv+sD45BXEq9LwWjj7/FPaI+8wcPs3Z196/TKgV01tt8DHUxDYLM77W7M5M5+F0uxGWXB7GWMNrRk1RUUE5AToeYdWBhGIH4Fg++F2qKYeP3LkORiBYKL+A0UBvLy0CNv26P/dGW+6Qar00354vCeH/BMBIkAEiAARIAJEgAhERIAE/RFho0FEgAgQASJABIgAESAC8SRA1fnjST9xfVe/sgKa9a8E8TPcJqry71p0AuJnvFqIKv1TGWOj4xUb+SUCyUKABC7JMtOUZ6QE3G733QBek41njP1p2bJl/4rUdtlxDdfzZgGG78yyZ5adVa2BKyQXA/nmDAc/LD2vapbrqNhxDX4DrM6VGtv79u3D+++/H9Jnp06d0LhxY02/7777Dps2bQo5njpERmDw4MFITdWeLOG/HITv7X6RGY3jKNcdHrAKVTQRnDhxAosWLZJGNmjQIKSlpWlfUwPwvt4VUON4Q0SVdKTc8g6gOKWxHzlyBEuWLNElLg5siIMbZZv6/Rr4PY/Hcab0XTt7/R1K4/aaDhxAt3NV+ue3AK7XpgX/qmehfqNbBT/u+SoNfw9nH91fb30ZY7lxD5ICIAIGCdDzjkFQ1I0IRIEAVeePAlQyCVHl/sGeVdGqkeQaOQBC1P/E7MMlP63YQlTpp/1wK04axUQEiAARIAJEgAgQASIQlAAJ+mmBEAEiQASIABEgAkSACNiOAOdcqJ1Elf4LmqiMLiqkUyMC5SFQKuxPre0MWbFfrLn8dafiKuQ/P9cWd1WDqNQvaaIicpPycKGxRIAIhCZAApfQjKhHchMYMmSI4/jx49sBXC4hcdjv9zdduXJlkVmUMjbyp8Ex3ix7Zth5rxXQppLWkm/+HeAH5JXEzfAbLRuugZPB6v1OY76goACrVq0K6bZp06YQ1cTLtuLi4pIq5NSiQyBYdXrfzJvBi/ZGx3GUrDo6PwJHS3nlebGOxHo6v4nDDOJQg6wFtr6LwNp/RClS42aV9NZw9n8VYPKvcD766CN8++23UoPZ2dlwOLQ3jwXWvoTAVmu+r1jVBnBlz5IeYnjvEHDPTkDvQJR/8f1Q931qHG7MezK4Ri0AqyS7oAbLGGM9Yx4SOSQCERKg550IwdEwImACAb398FVbT+GVpaY9QpkQKZmwGwEhin8uu0aJuF/WhJj/rskHLZuWOJAgKvVLGu2HW3bWKDAiQASIABEgAkSACBABPQIk6Ke1QQSIABEgAkSACBABImArApzz2wC8JQt63cP7cepna1aLsRVkCvZXAnoC+e8XHseuhcctRypElf6ujLE1lguaAiICCUSABC4JNJmUStQIZGZm9mOMyUtmAxM8HvPKR1+ylFc4VQ1fcaBp1BIK0/C85kD7qtpBvoV/AC/4Ikxr8e/u6vdvsPptNYHs378fK1asCBlghQoVMGTIEGm/9957D0eP0mHdkBAj6CDE3sOGDQOTiMXVXe/Dn/dEBFbjOCSlElLuzAOg/bpj165d2Lhx4wXBiUMk4jCJpnEO7387xDGRC10rLQfB2fnP0nhUVcWCBQs0hxVE5xEjRkjHeKf2AU4eskx+ZQNxXP//4GgzXBpf588B8flZV1I81jdjMPixfMvmJQJzXJUNR/sH9GJswhjbbekEKDgicI4APe/QUiAC8SEQbD9cCK2tXD1dCK1FfFv3eC0bZ3xm1VpeQ1S6h5UPjoSInfbDrbXUKBoiQASIABEgAkSACBCBEARI0E9LhAgQASJABIgAESACRMBWBPSuF6bq/LaaRtsE22xAZTQdUFkTr1UF/SLQduNqQkpf4IcAACAASURBVNwyIGlrGGNdbQOfAiUCNiRAAhcbThqFHBcCbrd7LYCOEufFPp/v4lWrVu03K7D663hXrmC1WfbKa2faFUC36lor/tyHoP70cXnNx3y8s/dLUBpdp/F78OBB5OUJgXXo1rNnT9SoUUPT8bPPPsP27eJCB2rRINCrVy9Ury5bjKfhfd1+fzKK6u6suuYSN/h8PrzzzjsXIBw4cCAqVtTeasUP/wDfHLmgPBpzYMSma8hbYLVll5oARUVFyM3NvcBMRkYGbrzxRq1p1Q/v5M5GXMavT4VKSBm1GHBpK6zOP3j2s7O6Uxue93/dAe8v8YvbiOcKVZByh0ev5wTG2ONGzFAfIhBvAvS8E+8ZIP/JSkBvP9zKIuuWjVJKqr6XNiHqf3lpEbbt8SbrNFo+77JzVjZgcROEWHNWbM9m10CrRpKTnwDth1txwigmIkAEiAARIAJEgAgQAV0CJOinxUEEiAARIAJEgAgQASJgKwKccy4LePuUoxCifmpEwEwCdhT0Z3SqCHGzgKTRNcNmLg6yRQQkBEjgQsuCCBgj0LNnz3aqqn6i0/sNj8dzpzFLxnqlb+BvM2CUsd7R7fX6ZUCvmloffs84qN9/EF3nUbDu7DkJysWdNJYPHz6MpUuXGvJ41VVXoWXLlpq+Rqv8G3JCnTQEGjdujE6dtHMnOvqXjYP6g73Wo9K8L5xdxkpneuXKlSgsLPz1teHDh0tvJwis/zcCX8y21moRtw/cvhRQJEp2AJ9++im++uqrX2Nu1aoVWrdurcmBnzgA37T+1spNEo3j+vvgaCO/YUAveO+bWUBxkeVzc3b7C5TL3bI4DzDG6lo+AQqQCACg5x1aBkQgPgT09sOtLLBePKaeBpao0v/k7MPxgUheDRHI7lgJwzpUkvYVhzLEjRBWbOImiAd7Sq7CA2g/3IoTRjERASJABIgAESACRIAI6BIgQT8tDiJABIgAESACRIAIEAHbEAh2vfCKUfm2yYMCtQ8BOwr602o50PElXT0IXTNsn+VHkdqQAAlcbDhpFHLcCLjd7gUABkgCUAE093g835gVXMZmXgtefAtAeuLNLD9G7Lx8CTC4tranf8XTUL9dYcSEpfo4M5+D0kxbzf3IkSNYsmSJoVjr1KmDHj16aPqKc7yisrrf7zdkhzqFTyA7OxsOh0PL/uA38M0bHb7BOI9IufdDqfD9/Bsjqlatij59+kgjLalgr1pvvSlX9ILzxiekMauqitmzZ6P03Hv79u3RtGlTTV81/3P4F90X5xkK7Z6lVYNrtLHDQKXWfFN7g5+0vjiQ1WsJ18DX9SAMY4xdeJVEaFzUgwjEnAA978QcOTkkAuJ3/G0A3pKh6DfptwOLVkIlhNVCYF22WVkQbiV+8Y5FT9Rv5fmrU9WBKfdKHrTPwqT98HgvKvJPBIgAESACRIAIEAEiYJgACfoNo6KORIAIEAEiQASIABEgAvEmwDl/H0CXsnGIyvyiQj81ImA2ATsK+gWDduNqovqVFWQ46JphsxcJ2SMC5xEggQstByJgnIDb7b4cwHYAWjUxkOvxePoatxa6Z8Z6PhoMb4buGd0ek5oCIyTn7vxrJkL9Kie6zqNg3dn9GSiXdtdYLioqQm5urmGPQ4cOhcvl0vT/4IMP8NNPPxm2Qx3DI3DDDTegYcOGkkEc3tduBAKnwzMY597OXv+A0vh6TRRC7D5r1qwS0XubNm3QokULbaT+YnhfvzHOGei7dw1+A6zOldIOu3fvxrp160pe6969O+rW1X7IqDs98K/8q2XzOz8wZ+dHoLQcaDhW37QB4Cf2G+4fz46uYTPBajSRhfABY0yz1xHPWMk3EZARoOcdWhdEIPYE9PbDV209BVGh32qtZaMUPJddQxqWVWO2GsN4xyPE8eJQRqtGKReEYvX5eza7hibmcwnQfni8FxX5JwJEgAgQASJABIgAETBMgAT9hlFRRyJABIgAESACRIAIEIF4E9C7XnjzhEM48rW9xCbxZkn+jRGwq6BfiPmFqF/SdgMYfUYsssYYAepFBIhAOARI4BIOLepLBICsrKz/cs7vlbHgnN+Yl5cnDnOa1jLW87Vg6GiawQgMPXMxcGe6dmBg3T8R+HJeBBbjO8R541NQrsjSBHH8+HEsXrzYcHCdOnVC48aNNf2//fZbfPTRR4btUMfwCFSuXBn9+vWTDgp8Oh2BTf8Nz2Cce7PqjeHKni2N4osvvsDWrVvhdrtRq1YtTR9++Af45gyPcwZB3DsrIuVOj/QGAnFQ4d1330VxcTH69u2LKlWqaAwFPpuJwMb/WDe/8yJjldPhGj4XUGTnvbQp+GYMBj9mjxv7lJYD4Oz8qN48XMoY+84Wk0RBJi0Bet5J2qmnxONIQG8//InZh7FtjzeOkcldBxFVw6oxWw6iBQIqK+q3cnX+UlxBDpPQfrgF1hSFQASIABEgAkSACBABImCMAAn6jXGiXkSACBABIkAEiAARIAJxJhDseuEVo+zx5X2cEZL7CAjYVdCfVsuBto/Xgvgpac8wxsZHgIOGEAEiEISA2+2+GMAPki67PR6PtBQrASUCyU6gW7dudV0u1y4AF0lYfM8Ya75s2TLTTm1mrOOXQ8FWANpS8DGajDGNgAfra50FNr6KwGczYhSFeW6cXcZCaa69TOHEiRNYtGiRYUfNmjXD9ddrK6ufPHkSCxYsMGyHOoZPYODAgahYsaJmID95CL6pfcI3GOcRrtFLwNKqa6L45ZdfsHDhQgwaNAhpaWma19UdS+Bf/Vycow/u3nFVNhztH5B2KiwsxMqVKzF48GCkpqZq+gTWvoTA1vmWzu/84JzdnoJyufawkCwB38yh4EU2ucnDVREpo5cATultai8zxh6yzSRRoElJwO12i+cd8dxTtjXxeDxCMEmNCBABEwkE2w/vN6nQRE/mmOrWKq2ksrusWb26uzkEEs+KEPYLMb8dmohV3A4hfkoa7YfbYRIpRiJABIgAESACRIAIEAGQoJ8WAREgAkSACBABIkAEiIAtCHDOpV8a5q89ie1TjtoiBwrSfgTsKugXpPViB7CbMUbiYvstR4rY4gTcbncXALJq4ms8Hk9Xi4dP4RGBuBHIzMwUX6z/RRYA5/y5vLy8J80MLmMDfwaA1J+ZfvRsPdQAeLSh9tXA5jcR+Ph/sQjBVB/Ozo9AaTlQY7NUPG3UmRAgCyGyrOXm5qKoqMioKeoXJoHWrVujVatW0lG+mTeDF+0N02J8uzva3w/HVbdIgxCC/t69e8Pl0p7p8a/7J1Qb3JLhun0pWGo1aX7iEE2fPn3gcGhFTP6lj0HdvS6+kxOGd1brUrhuftvQCN+7d4Hv326orxU6ObuMgdJcejPGMQB1GGOmHWSzQr4UQ2IRcLvd4nlHPPeUbV09Hg/dBJhY003ZWICA3n64VcXxi8fU06V21+SDthGGW2DqKYQICWR3rIRhHSrJRtN+eIRMaRgRIAJEgAgQASJABIhAbAmQoD+2vMkbESACRIAIEAEiQASIQIQE9K4XXvfwfpz62R5VYiJMnYbFkYCdBf2iOn/Hl+rq0evKGKMv2+O4tsh14hFwu923AXhLktlUj8czOvEypoyIgDkEhgwZknb8+PFvAEhk7vABaOXxeMTr5rT3uTOjArYA+J05BsOzck8G8JfG2jGBz2chsOH/wjNmgd7Ojg9B+d3Nmkgiqazfq1cvVK+uraz+6aef4quvvrJAtokZgqIoyM7OxpkbnDQJqj+shX/ZGNslnnLfekBSy2j37t1o1KgRRM5lm3/JI1B/3GD5XJWmXeB0Py+N88iRI6hWrZp0Ln2zbwE/Yq/i2a7+/wHLaBNyTvzL/wL1u5Uh+1mlA6vRBK5hM/XCuYMx9qZVYqU4iEBZAiTopzVBBGJLQG8/3Iri+CBCalj1AEJsZ5O8xYKAqM4/5d7aeq5oPzwWk0A+iAARIAJEgAgQASJABMpFgAT95cJHg4kAESACRIAIEAEiQARiQUDveuEjX5/G5gmHYhEC+UhSAnYW9IspazeuJqpfWUE2e3TNcJKuaUo7egRI0B89tmQ58QlkZWVlcc6X6mS6wePxdDCTQsYGfgWALwCkmGnXiK2RdYGJTbU9A1vnI7D2JSMmLNXHcf19cLQZoYkpEkH/VVddhZYtW2psFRQUYNWqVZbKO9GCycrKQs2aNbVp+U/D+7r9LpkRld1Fhfeyze/3w+l0SqfPO2MwcCzfFlPrGjEfrEpGWLF6X20fVn8rdFYu7gRnz0khQxGHocShKDs118DXweppP+8AfMwYu9ZOuVCsyUXA7XaLA8ziIHPZNtrj8UxNLhqULRGILgG9/fCte7x4cvbh6DqPwLoQUQsxtaz1m1QYgUUaQgQiI/Bsdg20aiR91Kf98MiQ0igiQASIABEgAkSACBCBGBIgQX8MYZMrIkAEiAARIAJEgAgQgcgIcM6lXxh+v/A4di08HplRGkUEDBCwu6BfL34Aaxhj9lNnGZgz6kIE4kXA7XaPB/C0xP8zHo9HvEaNCBCBIAQyMzMXMsb663QxXSSWsYE/AuDFWE/K4NrAy5dovapf58L//oRYh1Nuf45r74ajrVbXV1xcjPnz54dlv06dOujRo4d0zJw5cyDE2NSiQ6BBgwbo0qWL1Lh/5XioO5dHx3GUrCqX3ARnj7+GZd1OgnelXis4B76WsPmdn5hr+DywqvWD5hrY+i4Ca/8RFo94d1Yuz4Kz21N6YVzNGPss3jGSfyIgI0DPPLQuiEDsCOjth89ZfwKz152IXSAGPHVrlYYHe1aV9nxlaVFJhX5qRCBWBILcFkH74bGaBPJDBIgAESACRIAIEAEiEDEBEvRHjI4GEgEiQASIABEgAkSACMSKAOf8BwAXl/UnqvOLKv3UiEC0CNhd0C+q84sq/ZK2mzHWJFrcyC4RSEYCVK0yGWedcjaTQI8ePRoqivINgLSydjnnR9PS0posWrToqGk+OWcZG7EOQEzLVvepCUy+TJuF+t1K+Jf/xbT0YmXIcc3tcFxzp8bd6dOnMW/evLDCYIxh6NCh0grqa9aswd69e8OyR53DI5CdnQ2HQ1tVlR/6Dr53RoVnzAK9U+79AFBchiPxviouAuGG+8e7o+vmqWC1JB8mOoHZLb/SNBythsDR6U9Bcas/boB/iTijZaPmcCFl9FIg5SJZ0G8wxrQfrDZKj0JNXAJBbiVb4/F4qGhA4k49ZRYHAnr74U/MPoxte7xxiEjfpV51/gNFAdw1+aClYqVgEp9Ay0YpeC67hixR2g9P/OmnDIkAESACRIAIEAEiYHsCJOi3/RRSAkSACBABIkAEiAARSGwCnHNRKvJ9WZYrRuUndvKUXdwJ2F3Qn1bLgY4v1dXj2JUxtibukCkAIpAgBNxut/TwGQDTK4snCDJKgwhoCLjd7ocBSMssM8beWrZs2e1mYktfxxsxBV+dqdQvVVSa6avUVvfqwNQrtJbV3WvhXzomGi6jatNx9Ug4rvuDxofX68XcuXPD9t25c2c0atRIM27nzp34+OOPw7ZHA4wT6NSpExo3biwZwOF9vRvgLzZuzAI9nVkToTTpbDgS72s3AAGf4f7x7shqNoVr6AzDYdjpBoILknKmImX0e4Crom6u/Fg+fDMGG2ZhlY6ODg/C0XqYLBxRtaAOY+yYVWKlOIhAKQG32623R7fb4/FQ0QBaKkTAJALB9sP7TSo0yYs5ZoJV57fi4QNzsiYrViZQp6oD4pCJTqP9cCtPHsVGBIgAESACRIAIEAEiABL00yIgAkSACBABIkAEiAARsDQBzvltAN4qG2T+2pPYPsW8Iq2WhkDBxY2A3QX9Apyo0C8q9UvaM2cq4Y6PG1xyTAQSiIDb7Ra3yAhBv6w18Xg8uxMoXUqFCESNwJAhQxzHjx//DEArmRNVVTssX758g5kBZGzg4pDAG2baDGarY1XgnebaHureT+DP+WOswjDNj6N1NhwdHtDYi1TQf8kll+C6667T2Dt58iQWLFhgWtxkSEugUqVK6N+/vxRN4PNZCGz4P1thY9Ubw5U923DM3ik3Ab6ThvtboaNr+DywqvUNhWJbQT9Q8hkjPmuCNe8bPYDTJwyxsEonVrUBXMN1Dz49yBj7t1VipTiIQCmBEM89XT0eDxUNoOVCBEwgoLcfvmrrKbyytMgED+aZ0KvOv3WPF0/OPmyeI7JEBMIg8Gx2DbRqlCIbQfvhYXCkrkSACBABIkAEiAARIAKxJ0CC/tgzJ49EgAgQASJABIgAESACYRDgnAsxvxD1X9C+X3gcuxYeD8MSdSUC4RNIBEG/Xg4A1jDGuoZPhUYQASJQloDb7ZYePgMw1ePxjCZiRIAIGCfQs2fPdqqqilLssn3Lbw4ePNhqy5YtppbRztjAPQAyjUcZec+2lYGcltrxvHArfAvuidxwnEY6Wg6Co/OfNd59Ph/eeeedsKNKS0vDoEGDpONycnJw7BgVrA4bahgDBg4ciIoVtZXQ+akj8L3VKwxL1ujqui0XrGJNQ8F433QDxfZaX8ol3eDs8Tdj+b3a3lA/K3ZilerCNfJdgCm64fkX3w9136dWDD9oTM5+/4ZSv62sz3eMsUttlxAFnBQE3G63uEVTVOov257xeDxUNCApVgElGW0Cevvhc9afwOx11jnA1rJRCp7LriHFQdX5o71KyH4wAtkdK2FYh0qyLrQfTkuHCBABIkAEiAARIAJEwNIESNBv6emh4IgAESACRIAIEAEiQAQ456Lisah8fEHbPOEQjnwtbqKnRgSiRyARBP2iOr+o0i9puxljTaJHjywTgeQhEETUMtrj8UxNHhKUKREwh0BmZuarjLE/yKxxzp/Iy8t73hxPZ63U+5DXVpz4BkB1M+3KbLW4CFj+O+0r/Oed8M3VnGGNdjjltq807wtnl7EaO36/H3PmzInIfu/evVGtWjXN2C1btuDrr7+OyCYNMkagVatWaN26tbSzb3Y2+JEfjRmySC/HtffA0fZWQ9F4p/YBTh4y1NdKnVx35IFVqBwyJDtX6BfJObMmQWnSSTfPwIZ/I/C58RsZQgKLUQel2Y1wZj6r5+0GxtiHMQqF3BABwwTcbrcQ7T8tGbDG4/FQ0QDDJKkjEdAnoLcfbjWR/IM9q6JbqzRpIv0mFdIUE4G4EQhy2IT2w+M2K+SYCBABIkAEiAARIAJEwAgBEvQboUR9iAARIAJEgAgQASJABOJCQO96YRHMilH5cYmJnCYXgUQQ9KfVcqDjS3X1Jq4rY2xNcs0qZUsEzCfgdru5jtUmHo9nt/keySIRSGwCffv2rez1er8HUEuSqVdV1dbLly/fYSaFjPW8HxgWmWlTZqtpKrC2jfYVfnQPfLOGRdu96faVy7Pg7PaUxm55BP1t2rRBixYtNDYLCgqwatUq03Mgg78RUBQF2dnZYEz7tYH64wb4lzxiL1yKEyn3fABI8imbiHfaQOCE/YRnjt/fDUe70IeB7C7oF1XsRTV7vabuzIN/5TP2Wp8iWsWBlNveA1KrymKfzRi7xX5JUcSJTsDtdouiG6L4hqZ5PB763jnRFwDlF3UCwfbDrSaSXzymnpTHqq2n8MrSoqizIgdEQI9AnaoOTLm3tt7LtB9OS4cIEAEiQASIABEgAkTAsgRoY8WyU0OBEQEiQASIABGwJgEOzlaN2tsqAKWdiFDh7GggJbDG/UbDw9aMmKKyMwG9LzDy157E9ilH7ZwaxW4TAokg6BeoRYV+Ualf0p45I9gS1fWoEQEiECEBt9stVHRvyYaToCVCqDSMCABwu93ZAGbpwPiycuXK18ybN89rJqyMDVyoRe8302ZZWxkpwCdttR74if3wTRsQTddRsa1c0g3OHn/T2A4EApg9O7Jq2XXr1kX37t2lNufOnQthm1r0CJypvIxatSRnaQI+eF+7IXqOo2TZNeRNsNpXhLTuX/gHqAVfhOxnvQ4KUu79oEQYHqzZXdAvcnNlzwSrLr9gjB/ZDd9se2rfHdfeDUdb6aEMv7hEhjFmv6sjrPdGoYhMJhDkhrKuHo+HigaYzJvMJRcBvf1wq4nkRWV+UaFf1u6afBAHiuhv9uRaudbL9tnsGmjVKEUWGO2HW2+6zIuIc9bnhf3XAup1JUZVdpSpyrKcJ+ruN88JWSICRKAsgS7jf0itWiGtn6qo6eI1JcB2FnmLV68Z36SYaBEBIkAEiEB4BEjQHx4v6k0EiAARIAJEIKkJ5I0sbMIQWAigdRkQp8DZs91npE9gYHoVapOaHSUfGQHOuRBIar7ZFmJ+IeqnRgSiTSBRBP16eQBYwxjrGm2OsbZ/rmKg+OzY7fF4psbaP/lLLgJut1tUpxRVKsu2qR6PZ3Ry0aBsiYC5BNxu92oA0t9TjLEXli1bNsZUj3O5I6M+1oHh7Be/UWjVncC2aySGi4/C+2bPKHiMrknl4o5w9nxB40RVVcyapXceI3hMojr80KFD4XQ6NR3ff/997Nu3L7pJJbn19PR0dOvWTUpBVEAXldDt1JRG18HZ+6WQIQfWv4zAF++E7GfFDs7M56A0C/4nvfd/PQDvCSuGbzgmpXk/OLvofOxzFd4pNwF++2kFWMWacN26GGCKjMVYxtgkw5CoIxGIEYEzh79EYYCnJe7EM7j85E2MYiM3iU/A7XZ3OfcMLtZbwh0g0dsPFxXvhajfKk2I+YWoX9asdpOAVZhRHLElkN2xEoZ1qCRzmpD74bGla01vAyblXxngTHyHfXmZCE8zhn8tfqzeODD6DtuasxelqDhnvScVNGRc6QDGxUn/Ngz4dbOJMXypqtihQvlwydg6P9D6iGwe+k7MvwucvQSGsh+6BeKgYu64jOWRWaZRRIAIEIHkJECC/uSc96TNesWQXVV5aupKUaQ0JhA48hlj13efnrEnJv7ISdITyBu5bxED+umCoDWZ9GukPABKPkPTUj3geuIW7mWc3dt9Rn1phdry+KaxyUuAcy4VSa57eD9O/UxVfpJ3ZcQu80QR9Ivq/KJKv6TtZowl1JftEmEBCQpi95ZJOk/BqvMDGE0HSpJuSVDCJhPo1atX00Ag8BUA2TUzXFXVjsuXL99gptu663kdB8NWAHXMtFtqK1UBdl0rsewvhvf1G6PhMqo2lQbt4Oz7isZHeQT9wtgNN9yAhg0bauzu3LkTH3/8cVRzIuPAsGHDpAcq+OEf4Jsz3HaIUu5eDThTg8Yd+CoHgTUTbZdbScAVayHltpygsfveGQl+aJc98yuN2pmKlNtygZSLpHn4cx+C+pM9Px+cPV+EcnEHWV7ie4WLGQmP7L12EzD6c4Lq93VSo+egBJxzq6QkuR3iGY/Hk1A3T+rth1ut6v3iMfWky8JqBw+ssnYTNY46VR2/HuwQB06sdDNDy0YpeC67hgx9wu2Hx2J9DXh+b00/c6xhDC1j4S+Ej4MONdBx4eMNdpb2E/EFFOdKgF+lM9YHsEdzxtZ72QLxUwhRJNBlPHdWrlDQjzH2IACxAye9uloSwmmAf8gU/G3xo+nrSNxvbJL6TczP5GDzAFTWGZEPh5KV82jdL41ZpF5EgAgQASJAgn5aA0lFgAT9STXdSZksCfqTctpjlnTeiPz+jHHxQKYtk/hbFJtZcfFN3ec1K4pZYOQooQlwzqU3PqwYlZ/QeVNy1iGQKIL+tFoOdHyprhQsE2VwE6S53W7prR4krE6QCbZgGkGq89NBEgvOF4VkTwKZmZl/Zoz9XRY9Y0wIHVstW7bsmJnZ1V/Hr+MK1gFwmGm31Na+6+VWva+2j4a7qNpk9X4H18DJGh/iz/iZM2dG7PvSSy/FtddqTz6cPHkSCxYsiNguDTRGoEOHDmjSRHbmk8P7ejfbVUF39vgblEvktw6UElH3boE/5wFjgCzYyzVqMVil2rqR+d97GOqeTRaMPLyQHO0fgOOqbOkgccOCuGnBjk1pfD2cvf6hF3oWY8xjx7wo5sQlcO5WPPH8LSqll230LJS4Ux/XzIIcqE8oUb/efriVqt6LyvyiQr+sWe3gQVwXbYI7LyuYF2L+l5cWYdseryUyF4cNptwr//s4kfbDYwXb6oL+fhMLRnHgjWDfYXOObU4e6LLw8QaHYsWN/MSOgBDyV6lQ+EcwiGvd9B+OQ4ckvpfeyRR+1+LHMtaG7p7cPfpOLFwA8AHBKDCOVxePS/9/yU2KsicCRIAIGCeQMMIN4ylTz2QmQIL+ZJ795MidBP3JMc/xyjJv5L4JDBgb1D/dAhGv6UlIv5xz8aWgptqXqMwvKvRTIwKxIJAogn7BSlToF5X6Ja0rY8z2V5RLqrSdn+pUj8czOhZrhnwkDwHJbRDnJ9/V4/HY/n2VPLNJmVqcADv3GX+DTpzTPR7PKLNzqL+eP8wZdNWV5fEnKvSLSv1lm/e1LkDAGuIHo/mxWpfCdfPbmu7lFfRXrFgRAwcOlIaRk5ODY8dMPcNhNN2k6ZeWloZBgwZJ8w18OReBdf+yF4vK9ZAyMvhBEH50D3yzhtkrr/OidVx/HxxtRujG73//eahfv2fb/EoDZ5XqwjVKzKX2qy17zyEryUvkJ2k5jDH9G1ltP6uUgF0JhKjST8/gdp1YC8cdpIiDiDoh1pzefrgQSguhvFWaEPMLUX/ZtnWPF0/OPmyVMCmOKBMQYnkhmj+/WW0NPJtdA60apchIJMR+eJSn+ALzlhf0Tyj4D2e4LwQTTWX/WDIkX9Ej0P+FvVepqmMOgMtN9KJyxt88fur0A2vGNyk20W7CmDL6ucCBVblj029KmMQpESJABIhAlAmQoD/KgMm8tQiQoD++87FiZH4jzvlGMGToRcI5G5E5IyPyEm7xTTHu3knQH/cpSOgAlo/c9xiASSGS/Mmv8vY9ZzbYm9AwKLmYEOCc3wZAVPu6oOWvPYntU47GJAZyQgRI0G+PNRBCzC+SGO3xeKbaIxuK0i4E3G639BaZM1Uq13g8TPY/jQAAIABJREFUnq52yYPiJAJ2IJCZmZnOGNsBoIosXs55/7y8vMVm51J/A3+XA3JVeTmcbb8GqCa598z7RiZw+ng5LMd+KKtaH67h4iI3bZsxY0a5AurduzeqVaumsbF582bs2CGWA7VoEujfvz8qVaqkdVFcBO+bWdF0HRXbrlEL9cTSJf548TH43nRHxXdMjDpTkXL3KqnQXfgPbJqMwKfTYhJKtJ04e74A5eKOUje+af3BTxyIdghRse+4ehQc190rs60CqM8YK4yKYzJKBMpBIMiz+G4A4pCz+EmNCJhCIEiF/lL7thf16+2Hr9p6Cq8stc6lyDIht5gEEaOIlVriE9Crfm+1wyck6DdvLRoV7prnMagljTC/38T85zjY4yH8FyqK0nHRY3V3xShOchMDAv2eL+jJFcwCIL86prwxML4efsegnCfqUqW5MiyHPH2g0um0gCjM1y4oZgZPzph0+20klXft0HgiQASIQIQESNAfITgaZk8CJOiP77yRoD/6/EnQH33Gyexh5fCCa1RFXQ5Aq6g4B4YBM2+anjGSgekJ3JIZIeUeJoEzVT3Hn9FVPF12GAn6wwRJ3ctFIJEE/Xq5nFH9PMMYE+83WzYDYn4SV9tyZq0ddIh1R9X5rT19FJ1NCbjd7iEA5uqEf4Rz3iIvL6/AzPQyNvOK8GILgCvMtLu5LZAuKRLoe7sf+C/WqbxpJGdWsSZct+VKu5ZX0H/11VejefPmGtv5+flYvXq1kfCoTzkItGjRAm3atJFa8M+/HeoBex2qcLS9DY5r79Ynovrhndy5HMTiP9R1yxywao2kgdjyZgUdpErD38PZR35LRODDfyCw7d34T0YkEaRWRcpt7wHKhZVuz5n6K2NMsz8SiRsaQwTMJEBV+s2kSbZCEXC73RefK/4ibnXVa7YW9evth1tJ0N+yUQqey64h5S9uERCCbmrJQWDxmHrSRJ+YfRjb9ljj5rnsjpUwrIPkkLLN98PjscKsLujvP6Ggi8qQA6CyPh++OGdM+gAw+g47HmsoGj77TSzsw8FFsdAg826K52XHiosHUqV+Lcu+kwpeAMejQSj7wdk9OePqvWnKTJARIkAEiEASECBBfxJMMqX4GwES9Md3NZCgP/r8SdAffcbJ7IGDs5UjC/7KwccBkH27+KPCeI+bpjXYmcycKHfzCHDORXV+UaX/giaq8wtRPzUiEAsCiSToz+hUES3ukp7JWsMYs2U1cRLzx+JdQD7KEnC73dIDZ+f62Vo8QLNNBKxOwO12i/LSI3XijMoBrobrebMAw+cApCqASJitvQpomqYd6Zs5FLzop0hMxm+MqyJS7lop9T979mwEApELeurVq4ebbtLeyC1szp07t1y24wfMPp7PHPjELbfcAvGzbOM/fQRf7p/sk4yIVHEi5Z41AFN04/aKCv3Fx+yV13nROloPg6PDg9L41Z158K98xra5XRg4g2v4XIgbQso29ccN8C95xLZ5Onv8Fcol2s89AKI6v6jSL6r1UyMCliIQ4rn8GY/HY9sCApYCTcGUEEh0Ub/efriVKt/rCfqtdOiA3i6xIaBX/X7O+hOYve5EbIII4aVbqzQ82FNatNu2++HxAmt1QT84Z30mFvyLMXa/ePqTcMqHQ8nKebTul/FiSH7NJdDv2X0NuVMR1R4uMdey1JooZPhqzph6D9CBkAv59H1uf1041KUArtaZBzoMEYMFSi6IABFILAIk6E+s+aRsQhAwJujnXg52mIGbUF2aFTqY2qfbtIb7aHIAEvRHfxWQoD/6jJPdgxD1rxi5NwtceQ6MNweYqCt5lIHPPR0IjO09q/GRZGdE+ZtHgHP+AwBReemCtnnCIRz5+rR5jsiSIQJCDC5aWi0HUmv9dqZH/LdoqbWdF9gpPuj/9b9P/XxWyFX8cwDi38U/4vXS/28ogDh1SiRBf/UrK6DduJoykrsZY03ihDhityTmjxgdDSwHgRAVKIVlqs5fDr40lAiEIpCVlVWFc74NQEOdvn/0eDyvhLIT7usZG3h/AAvDHafXf/nvgBYXaV/1vTMS/JD9bn5PuW+DNNV33nkHPp+vXNiGDRsGp/PCvzOFQVGhX1TqpxZdAj169ECdOnW0Tmxazd418DWweq10ofnX/hPq1nnRhRpl6yl/WCc9tKDuXg//0mBF86IcmMnmHa2GwNFJcqjEewLe//Uw2VvszLGMNnD1/4+ew4GMMdN+F8UuK/KU6ATOCazFHp5eG+3xeKYmOgfKL3YEElnUr7cfbqWK53WqOjDl3tqaCbfSoYPYrcbk9qRX/X7rHi+enH3YEnCC3Chhy/3weELtNeHH6g6WsgjAlWHEIfRo4kSFK8gYsWlQdOa2bsPaHA78rHKl95Jxdb+/wC7nrN/E/TdzVnL7d7Nzfo+D8fccivLQwkfrHQgjdupqcQL9JhT8hzPcZyBMsbZ2M4a5TIWH8UDJZpKqOC9XgV4MvC+AdAN2igDeN2dsxocG+iZVl6ynD1VxpnmfYsAoAOf+SOD54Oyfx07Xe3nNePbbF8ZJRYaSJQJEgAhERoAE/ZFxo1E2JWBM0I/NrLj4pu7zmokHB2omEiBBv4kwdUyRoD/6jMkDESACsSPAz9wxLPO27uH9thCCx46UuZ6EcL/6FeKsDiAE4KWCfXO9/Gat9HDGkR1eHN7htZzQP5EE/WIuO75UVzaVtvsCg8T80XpHkt1gBAyI+ak6Py0hIhADAllZWddxzoWCXLav6VVVtfXy5ct3mB1K+kb+OON4zgy7i1oC10guA/fNvxP8wFdmuIipjZT71kunY/78+SguLi5XLDfccAMaNtSe39ixYwc2b95cLts0ODSBunXronv37tKO/jUToX6VE9qIhXooDdrC2fffuhGpezbB/97DFoo4/FBcg/8HVqe5ZmDgs1kIbPy/8A1adYTe7SABL7yvdbFq1IbicmXPBqveWNZ3BWPMvqcVDGVPnexKIMQtZrsBCFH/GrvmR3Fbj0Ciivr19sPvmnwQB4oiv/nK7BksK5Km6vxmE7aHPT2xvFirYs1aoekdQDkr7rVfgRsrMA0nBiNV/TnHNicPdFn4eIND4dimvslNoP8L+5upqir+tmwQgsRBrrDbcx+r955evy7jubNKhcInwTAWQIXg9vjinDHpA6hKf3KvP8qeCBABIhBtAiTojzZhsm8pAiToj+90kKA/+vxJ0B99xuSBCBCB2BHQ+wJjxSiqxGnmLJQK+GMh3jcatxD5W0Xgn0iCfsG/+7QMvWlowhgTX7JbvpGY3/JTlJABnhMLvC+7OeZcwms8Hk/XhEyekiICFiTgdrufBzBOJ7QdLperbW5u7kmzQ8/YwGcCuKW8dt9pDnQUNerKNP/i+6Hu+7S85mM+Xq8i+JIlS3DkSPkucbv00ktx7bXXanI6fvw4Fi9eHPNck9Hh0KFD4XJpCyryI7vhm13ut0PMkabcuQJIkVyRIUpCnjwE39Q+MY/JTIdK3RZwDpqi/XyZNxrqwW/MdBV3W46rboGj/f0XxKFuWwD/h3+Pe2zlCcDxuyFwdJTcPnDW6CWMMftd5VIeIDTWFgQMiKvFfoO4zcwW+w62gE5BwsC6E5RsdfBebz+836RCy824EEqLf7bt8VouNgooNgSCiOVhpVslFo+ppwfENvvhsZlR872QoN98pmTxLIF+EwtGceANANorHc9B4sBhcLhzx6V/YoRb34mFfwT4iyFulPgZXO2RM67+Z0ZsUh8iQASIABEgApEQIEF/JNRojG0JkKA/vlNHgv7o8ydBf/QZkwciQARiQ4BzfhuAt8p6E0LvzROoUEd5Z0GI+DM6ppVU4LdDE/Oev+4UxM9TP8e2GlWiCfrbjaupN+9dGWOWr5ZHYn47vGMTL0YDIoHdHo+nSeJlThkRAesS6NKlizM1NVUo31vpRLnA4/EMMjuDtpu5q9CLFRy4oTy237oC6FFda8G/5M9Qf9xYHtNxGZtyzweAQyv4Xr16NfLzy3cYt2LFihg4cKA0LyHoF8J+atElcP3116NZs2ZSJ94p3QDfqegGYLJ1Z7enoFyeJbfKObz/7WCyx9ibc/Z8EUrj6wGmgP9yEIG8J6AWbot9IDHw6Oz8CJRLewCMIfDZDAS2vB0Dr1F2UaESUm7NBZzS5/W/M8YejXIEZJ4IRETAwCFoEvVHRJYGBSNg4HldDLeFqF9vP3zrHi+enH2YFgIRsCQBPbG8lQT9z2bXQKtGZ28kLtNssR9uyYk3GBQJ+g2Com5hE+g3oeA/nOG+oAMZXswZk/6YUeNdxv+QWiU1dQWAjkHGcM5wf+6Y9FeN2qV+RIAIEAEiQATCJUCC/nCJUX9bE7C6oD/37vyKab+wFgHG24DxdgysWglwxv0A38xU/ilOez/rPq9ZUTQmYsltB+qlBPztOccVYLiq1AcHPwrONjOGT/3Vftna89+Xno7Ef6wF/Rycrb6loJFfQUcwfi0DO3sE/zyexRUdH/d5PcP0qn0yPmJ+U06iBxjvKeZWcGXgKzicSzOn1/slEqZlx9hB0L/0gW8rOI9e1Ioz/nvG+XWAkiryKFlnDJscAWXTYW+9b26ex0xXbJasiVF7M1TuuFayzgvB2UdOh3/ToZMNd0fDv2yOlw7f28CpsH5g6ADOnID6ncKQ221a/U0MjJdnXZS+p1XwLqXrn4MXKmBrAimBNe43Glp+F7h0vYCpnQHWroRR6XsY7P0jpzK+NHOu5g7hjhophZcHGO/ImNqxdH2C43OuqF96U5XVsfrMKM/cJ8JYvS8w8teexPYpRxMhxZjnUFqJX/y0cxOi/l2LTqD4oD8m4v4kEvSPZoxNtfLaIDG/lWcncWM7Jw74IUSGotKk5Q/EJO4sUWbJSsDtdl8O4HMAJc+UZRvn/JG8vLx/mM2nxiZeJVXFZgCXRmp78mVAn5ra0f68J6HuWh2p2biNS7l7NeDUTsPGjRuxa1f5C0n36dMHVatqrzT45JNP8M03iVVxPG6TGMRxWloaBg2Sn49Rty2E/0NRwM5GLa06UkYv0Q3Yn/sQ1J8+tlFCFGoiEnDe+ASUK3rJUjsGoA5jLKL9+URkRTlZi4CB5ycS9VtryhIiGoOifsvfqqe3H75q6ym8sjQqXwsnxPxTEvEloCeWn7P+BGavOxHf4M55DyLot/x+uCUAliOIRBf0dxnPnZVSC65TuNIJDNcAPJUD/jMF5D/j4CtOFKdvWjOeif8O2krtMLDuANowwFlqR1HxUZG3ePWa8U2KQ9kJ9/WzAvYKvwdXOpTGf85GEWf8I4eKtUdPp39hJIdwfZe3f5+JBSsZ0C2InVNcYTfnPlbvvXB89Z1QeDsYfy1Y5X+AzcgZW29kOHZF3yFPH6jkSw20U4FrwHA1gJKNrl/nGmyzovo3LHy8AVW1C/meObt2OZhYAxe8Z8J57xmdQzF33jS1KxjvwDl+d3YcKwbHJypT1xp9rxv1R/2IABEgAiTopzWQVASsKOjPG1l4kcL9ozhjDwK4DIASYlJUAHvA2b/8vMJbPWfWFJv4EbeV2fvrqk7fHwF2NwDJ18ka0wEObAcwoag4Y14wIW1IcbnxqDez4uKbjB5kEAcHVPCnGTAUgPwO7d98l+TDOJ46ejpjiVFhsIG1dJgx3NR9Wv3PxBwz+J8A2EMA0sqk/Ws/4zj0e4ZkzpHPGLu++/SMPWb4M2pDCOnzRu3roqjsb2C4DoAjxNhT4GwJd+KpzKkZO4z60evnGbG3tYOxcRzobWBNCDOnwOHhDvZcj7fTPzUqrPeMyO+kML4UQCVZLBxY601jbiEIX3XrnmYB7ngNHF3Lvu/P7yfs5I3IH84Yn6GXH2f4e+a0+iXVuQTrFSP3ZgHKCwCuDPKZIj5LvgbUx7pPb7DMSI6GDuUAEzOn1x9XNtZQ7xkOFAKO9pnT65UI5t675cfqFRyOiRxseIg5+4WBzzwdCIztPavxkUjXytLhh6q4WPGfOMMDIT4LA+DIcTgCj3Z7u9Gu92/7oZovkCIUN210fIf1+RVp/Ik4jnM+/sySfrpsbt8vPI5dC6kKp9E5T6vlQNMBlWF3Eb9evuKAh1gT0azan2iCfr18zuw+PcMYE+87SzYS81tyWhI+KLfb3QXA+yESJTF/wq8EStDKBNxut6jG9R+dGFVVVbsuX778Q7NzqLeRX6xwiBsCJHX2Q3v75yXAzbW1/fyr/gr1G09oAxbr4brdA5ZaRRPV559/jm3byl8VvG3btrjySvF4e2ET1f/FLQDUok+gf//+qFRJstVRfAzeN93RD8BkD64R88GqZEitBr5ajMCaSSZ7JHNEIDwCrM4VcA1+U2/QSMaY7j5heJ6oNxEwn4Db7ZbeunmeJyHqf9vj8Vh2D8J8KmQx2gQMivotfbue3n64lYTR0Z5Hsm8/AtkdK2FYB+1zgpVultCL0er74fZbDdqIYynoH/D83ssCimPdmT0iyW7L2dgYx6uLx6X/v7KRGojzAnH4gBcL6wRU9V/grL9E+3G+eaE3eMNXnPLEsme0mp4w7PgArObAn3PHpgudTuSNc9b3hf19wLn4/lUU+AylTRIHiVeDq0/kjKv/WeSOzR1pQNB/kgODc8emLwvHc+8X8q9mKlvBgBp64ziwKnds+k1G7GY9fahKSprvPg4utFgXi2UYYhwHeD4Dez0lxf9/8x4OUpxRzOWkgoUA66dvk3vB2YiccenzjMTbd0LBEJRoUpj0WpNz76QLDjT0nVjwhzOHzoPdWKA7Fwbeez87GO+8cEzG18J3GO+ZU2B8kUNRHlr4aL0DRnKX9ek7YV8bMGUCgBsBaK8mLR3EcYIzTPafSvmbeK/3eaGwN1P5XL3PB73PokjjpHFEgAgkHoFQvywSL2PKKKkJhBKUnoMTE/GlqAJdLXXfXeCYCMa0ZcaMzBTnRYwpj940Pf1/RsS455sMITI34l30+Qkc93efkZEr8x9SXG7UC2BoToQAOEVxvALGsg0IxmXet3OF3Zr5dsaWUKEZWEsnVM56okJgu3JaySmpvi5rJgvsQzI32V8oTuL1vFvz2zKVi/uuWxjpX6ZPAJzP9qqBByMRawcTzRuMRQXD+9yB0Zlv1f8p1JhQgn6cW8tqxbTWTOUL9ITjHFicOb2+2AQoaSEF/ef6543e15AF8JbskECQ2APg7GV/9V8eD3X7RjQF/QBK3jOZM9LXrRxZcCfn6othfjb+wBgGiUM0oeap7OsrRuztxRmmACw9jLGnGMMYv6LkOvzqejDIlQAGP7/C8Js0XUnQX76prn5lBWR0TDNVyC8q4wvhfPHPgQsE9KVielEx//yWWtv563+KgwWiiZ/Vrzi7DyReL/3/5csWiKawXxyGaHHX2UuTzm+bJxyCYGK3ZkdBP4n57bbKEiNet9stPVhWJrtnSISSGPNNWdibgNvtfhfAQJ0sDgcCgVYrVqzINzvL+uv59Vwc+mGoEK7tCU2AUWfvELyg+T94Eer2heGai3t/16iFYJXqauL47rvvsGnTpnLHl56ejm7dtIXXAoEA5s6dC/GTWnQJiAMV4mCFrPnn3w71QLlrMUQ3gTLWHa2z4eggzvNrGz+yG77Zt8Q0HnJGBGQEXMNmgtVoIntpA2NMvtdMKImARQjQ85RFJiLJwrC7qJ8E/Um2YBMk3ZaNUvBctlb3SoL+BJngcqZhQKwLzrHNyQNdyluVPMqCfkHivpwx9Sb3mVT4Z8bxNJi8uJ8Osl0OxvuUipIhhNgTC+4B2Ith2ikC+P05YzMiOtzb74X8Tlxl4tTwJRFMrcrAchQH7imPQDoCv9IhfScVLANHsOoCfnB2T864erqnpGWGjawjI2tW3LpQuULhnxnwZJhz/FtYZ0Xiz+SOqfcPMMZl8Rq5USAc8Xi/CQX/4QyieIpO0x4QiLKg/+xhgDH1PBG+9/aq4Nnvjc0Qh30Mt7O3V6T+HYA4iKEv5NdaLPGngLUKdsghnDkxHDR1JAJEIKEIkKA/oaaTkglFwIAIW5gwJB4P5SvY63kjC+sAgZkMMHRyM4QvUWX7LX+1k/8vlBi31E6J6NfP5gH82vLkcW5sgIG/4at26sGy/kOKy407DzknK0bta8M5xJf40m85jLvCKQ480GN6xpvBDkkYWEu/MLBBHPxPADL1/+Y1t2J+SOYxFPSLSvErR+XfzzlEWbOyNxOEMSUlXb9TFaW/+21jp85LqtSPKhgOzv+rVy0/vAB4AedscOaM+huCjTMg6P8MCh6ACiHmr6P7KBSBoJ8ryhOKqoo74xuHl1tJbxXgk7pPr/9E0HU/Mr8R53xjEPG6uBYuogr9QtDPuNqHMyXrzL8/YqAigCzNHxXGe9w0rcFOIwxK1smIggfB1BeCnzTXnSkvwGYBEIcvtGrfs8NCfn4ZiTUZ+3DO3wIgKnpd0LZPOVoi3qYmJyCE/M36V4L4WZ4mGB/Z4f1VsB6tCvhC0C+E/TWuSCkR+pdX5C8E9mKNmB2vEPSff8uB8CME/XZsegcUzlQHmcoYG221nEjMb7UZSfx4DAoABIg1Ho9H3LREjQgQgTgT6NOnT0WfzycO5l+hE8qnBw8evG7Lli2iopmpLX09H8QY5odr9OnGwN2SI8GB9a8g8MWccM3Fvb9r6DSwmtrvgwsKCrBq1apyx+dwODBkyBA4nb8dGC01Kir0i0r91KJPYPjw4Thzo5PGEd+7Gb4ccfGonZqClD98CDBJMUI1AO/kTnZKhmJNUAJK875wdhmrl11Lxlj5qnMmKDdKyzoEjIr6xX6Ex+MRVfupEYFyEzj3TC/2lDU3v55n3JKV+vX2w19ZWoRVW0+Vmw0ZIALRIFCnqgNT7tUWRD9QFMBdkw9Gw2XYNru1SsODPaW1FS25Hx52ghYekFiCfvYQ52pTxtj9EX6HvdfBeI+Fj6Xv6DOx4F/lsHOcgQ1fPLZeruGpP1vJ/QmAPQmEX5SijJ89ZwTtg3PHpX9i2H8UOvadmP8vgP0xmGkOfOw/ldJddjtCFEL61WTvZ3+qrzgdcwHW3gQ/Qsg/71hx8a1rxjcpLmuv/wv7m6mqugZAgyC+Nlc45eg675k6J4LFM+TpA5VOpwXEbcXtgvTbBebsnDOm9q8bcdEW9DOwYZzznmC4x8ANB7LQ8+FQsnIerfulkfkY8tJPNU57nWKvN9Lvfgo58AkD+uj5I0G/kZmgPkQguQmQoD+55z/psjcgwhZMoiq+FGJ6+LGIAVebOAGGxLjCn+eOn2ooXsdSk8T8pSmIQwVz/dVO3na+qD+kuNw4gKBzkndrfudg1c6Nuyntyb2Ms3u7z6gvxKTSZnQt4ew8619VZrLAPiRzk/3p8SkR848s+CsHHxfhbQky04bE2uUXaeuumJD+DQj6j4LhIDguDfGAGVaF/jNVAcRVYWKd1Qp/vf864iRnyuDMafpXz0W5Qr8IRFyXdnmEGyGlieT5q53sZ+SA04oR+0ZzxidHJuY3TDqqv1MMR2HDjiToD2/ShDBeiM4jFfKfL+A3WwwfXib4NQdxMCFSgX80hP2CrTh4cPi8gw7h5maF/nYS9JOY3worJrliMCg4EVCoMn9yLQ3K1gYEsrKymnHOP9c70M05n5KXlyeqKpne6m/kT3COZ8Mx/FhD4I+Sr9oCH72GwBZxwZ29mqvPv8Aa/l4TdFFREXJzjX/HHCzrrl27on79+pouO3bswObNm+0FzKbRdu/eHXXram9iQIkAvvMZ3Zy0YJxls3X1fxUs4yppfP4VT0P9doVlY6fAkoSAMxUpty8FnKmyhP/LGAtSOTFJGFGalidg8BlLiPnfptvPLD+dtgnQrqJ+EvTbZolRoGUILB4juX4OKBH0C2F/vBsJ+uM3Awkl6Oc4BobKEQqKSydhAcDXA2ximFW/y07ingBXui4ZV/f7kLPLOSvnAQKZi7AE0iFjjKBD3wkFQ8D4jJDf8TN4fCdThsZK1N93woFLwAKLz2inmkeQlt4Qsdnyas6Yeg9oKvWfPayxEGD9gvg7wFV+Q+7jGUGvVhwwKf/KAGcfBtebsBk5Y+uNPN9XlAX9wtUuAE3L+d5bd6y4uLvsUMT5uZyrzC8Kc4oClFFrJOiPGloyTAQShgAJ+hNmKikRIwSMirBZcfFN3ec1KzJiM5w+Sx/4toLzSMXZYBgQzjhjfbkXTLmjxzT9K7bOCZ3fAuO3GrMZVi8/A7uv+/SMKaWjQorLjZvXFcSuHLX3MpWz5RFWJQ8WwVHG1QHdZzQUJ1o1zeBaCp2hyQL7kMxN9qeXYPSE0uwjNSXQ0/1Gw8N6vj2j9nZVOMsxpzJ/GS8Mm9ipYrfe54MBQX/oNXH2K/BwBf2G7IbuxD/gcPbKnF7vF+m6j26F/tDhGepR8lk4rMe0jIXBui8fmd8O4B4ANQ2ZjbwTCfojZEeCfuPgmg2ojKYDxD5ieE2I+PPXnfq1Cn94o2PXu/TWgUjE/aJavxD3x/uQQuxohfYkeLYbJ/3oW8MYi7TiRGjHYfYgMX+YwKh7uQgYFJmU+ujq8XikzwjlCoIGEwEiUG4CmZmZvRhjQj0u3e/knN+el5ene3C/PAHU38Bf42evYTbUHqgPjG2k7SrE/ELUb7fm7PYklMt7asI+ffo05s2bZ0o6l112GX7/e+2hgWPHjiEnR2wBUIs2gVq1auHM70ypG//al6BuDfuyimiHHNS+kt4azgHiYkdt4wVfwLfwD3GNj5wTAUHA0elhOFoNlsEQVxfWZozRFYa0VCxPwO12i2rpRv4GI2G/5WfTPgHaUdRPgn77rC+K9EICokK/qNRftllF0N+yUQqey64hmzZL7Ycn4rpKKEG/ORMkhNmiUKb2DROufYYXc8akPxZqWN+JhX8E+IvlPEAgeWjGl1CVHjlP1N0fKoZovN73uf114QiIa/cuM2D/BzD2UM5jdXM1gngDg412OSsGr5ADsO5Gx4TRz8cZHsodk/7CS10fAAAgAElEQVRq2TF9JxTeDsbFZqL2Wsuznf0MuGPx2PRpwfz1m1gwigNv6NvhXnA2Imdc+gUbfTEQ9IeBSberDwx35YxJD1pFpe+E/OfBmLgmL6paWhL0mzGlZIMIJDaBqH4IJTY6ys6OBAyKsKMmvlw+cu9tABOCd70/pkqx/sSBtWBYD44rGHA9gDYh/7hnbKvqCnTREzsvH763G5QSoXPFIPN3CuDzOcNchStfMpXVVRU1Cxz3gEFyIfwFlr5zMLVLt2kN94n/G1JcbnwRSeek5IDE0YrihGumcVNh9Awi3ja4lkI7M1lgH5K5yf5kCXpuLWihqOrqMyeF64QGEHYPlYE93316xlOykcbnhXsBbDizdjaC4WdwdADYDQbE3SoYv6/HtAZShYX9Bf04oXLW0z0jY62Ury0E/SUnIhZ2n5ExiIFJywNG/bPjQnhR+50S9rvHZgM45+Javy5lw9484ZDlBeixQi2E2aIqv6jOb7SVVuIXP+3YIhH3C0H/rkUnaN2cm3A7CPpJzG/Hd6f9Yj7vy31x2PliAxkIccloEvMbIEVdiEAcCWRlZf2Vcy59XgTg45xfl5eX96npIXLO6m/E2xy4oEqVnp+70oHxkk+ewBdzEFj/iunhRdug45o7IP4p2zjnmDlzpinuL7roIgwYIK+PsWjRIpw4EfTmcFNiICPAzTffjJSUFO1cF/0E38yhtkPkuiMPrILkcHTAB+9rYpuIGhGILwFWtQFcw+fqBXEvY8x+p8Dii5S8x4nAuecvsddn9NmLKvbHaa4Sya3dRP16++FPzD6MbXvEV1rUiIA1CegJ+q2ydknQH791Q4L+aLLnOxFwdA4mqO8zoeAaMHgYID3RUs7oOOf837njMv5YTjsRD+8zsfBxBi5uzDSiexSagZ2c8yeOn05fvGY880fsWGdgv0mFD3LO/2FAC1YAjk8Atgngl3OgLWMlFf2V4DHJ57z/C/ubqaoqChBJ7gIttaitrF/WV9+JhdMBPiJIDLvAnJ1zxtTOP7+PTQT9QkCyImdMeqbeoY4ov18uwEqCfrPffWSPCCQeASO/2BIva8ooaQkYFPtGRXyZN7LwIoaAqCTfXn8CRGVpjDt6qv7LN89jF9xBt3xkwQ1AYDbAznztq9v8nLMhmTMyFsl6LB+5dxrAgn25/BNj6Nd9Wv3Pyo5fOvxQFadSPANAnyD+g4qdVxgRA3M2InNGhqFvew0ekAiAI0dR1PGHTzXYLrh67viphnLaMRLgj4U4pKCbj8G1FPq9ZrLAPt6C/s13b3YdOlVvNgMbFDR5zosY2D+9TtdrvabWKRS3R3hG5F/mUDAGHMMApOmN50AhHKxr5lTttWB5o/YOZpzNDvagxIFPnUrg5m5vNxLXc/3aSt6jLPBvcAhRl+4Dkzhs401j7j6vZ2jUsBYQ9KsA/5Bz9ry3IlsvYsy9O79iWrHaWuV4HmCdQz8MYkyP6fVfkPE39B4GJmZOrz+u7Piw3jNifTC8qASUGTfOSt8jbK0etTcjADYUKv4CxqoGW18cfBfn/k7uGRcXSD8LR+UPAFfnhLyGj/MiMLzqV/Fqz5kN9s4dwh01K/50cUBV7gDHfaHiOOc7Kr9TQn+42L8HCfr151AI+IWQXwizjTYh4P9+4fGEqVQvcs/omFbCwOiBBiHsFxX7k71av9UF/STmN/qupn6REDjvy3yh0NMcGgtic43H47HMDRaR5E5jiEASEWBut1vsvdykk3M+57xVXl6e7q1vEbOayx0ZDSBKlPcPZWNEXWCSuCy6TFO3L4L/A+njWCiTcX1daXYjnJniO1RtW7hwIX75RXoJXNgx9+3bF1WqVNGM+/jjj7Fz586w7dGA8Alce+21uPTSS6UDvW+4gdPHwjcaxxGOLmPgaC6/md6/5BGoP4paENSIQHwJuAb8Fyy9tSyI7YyxlvGNjrwTAeMEzj2PiUr94TyLlVTtPzNGPJPRTWnGcVPPcwTsJOonQT8tW7sSeDa7Blo10h76JUG/XWfUvLgTVNB/GsBMMPWFnMcySjYi+r6Qfxm4IqrlDwdg/Is74DtwNsHB/YsXPt7g0JCnD1Typvq7c8YeB9AuxEyc5MDg3LHpy2T9sl75toLrVKVF4JBfs1c6iOPEGb3M6yr4y++NzdgDzln/F/e1VlXHE+d0QcHy+Rlc7ZEzTqstMm8V6VvKevpQFWeadwUDtNc5Bg/gFIBlKvg/TxSnbzJD3C9icaV5xd+qokirXvNxYMLx4np/K+uzzwuFvZnK3xS3sAUZL6+0zznrO6lgIcDkmxtCys7x/9k7E/goq6v//87MJIR9USALoNS9lVoVd1AQsgASwAqCJLhV29qqffu+FVBb8a1K0Lb/qq9LXZGAqFSQoCFhUSrgUqlaRW1VimJIgojsBJKZOX/ukGCYeZY7W+aZmXM/Hz/p+859zj3ne+8zzDzzO+es97BviDpnRvZ17lXAOCmgzQT9h87qwyD/Uy333qiyr/u7yH8lMX4NQifLbSd85XXz4Mr/yf0yZF6AYb16pnupxtndSMAfMxvczyy4s9eeQ/ctn8vkV/oY9T3HJjEDqiTlw4un5/xCYy2ZIgSEQJoSEEF/mm58uoatJyjlRgZ9S+pjTaSD8X5DZrvLxzzVc3eLieVTNp/OjBWwzoB9KL8890azqtLLNESoTPRI4ZzcG4Jdf+2qjd2afJmqarrZh0gvwNcVlPeZbRZ29VW1J8PHrxGQbTaHwS8Wlvcx7AOsJQbWFPQHRPlN7lVgHmC+TdxIcP1yeHnOE0ZMq0vrexG8SwCy+pD/BsNdUFiefcSvz3pn6QjP9jLwGhG/xqAdgVf85CEXf88Fvm/4HOMPz+EewUQL+jW7QHzpd7lGFT2T85FRfNUlm/MPZiGr0lPdLM7ZbwvL+4SoBTSSVr72u1wXm64dSLzxvtJcrd9s+a0Euii/PPeT4AkRCPq/AmEF++ktuDiQCU7gbswub2F57uGyjNUltZOJWCXUWAzV5sx1S/7cnAeMzrtKmlheuvlugKbaJCwsLizPMxSgaN3DUQr6VcIFPBhb+HTeV0bBrphSc6KfSQl0jrGAYdppQCWdfNuQ/RJAI23uL+tzqvf+oZYQQX+4b2TN85l5o1HVrjW/3pLWgmwLMbYh6VQT8gcHqcT83xvXWVvYr8T8StSvxP3pOhSzQX/qbRT+F0TUP5FcRMyfSPqpsXbzD/UqGFX1seW/luDuiDDKO6uqqmZEeK1cJgSEQAIIDB8+vGtGRsYHzNzPaHlmfv28884bOmPGDNXmPLbjNfbkZGIxESy/b1x6NPCggSba/+9KeFcaC+Nj62iMrWV2QuZP1Ne00LF27Vps3Kg+2kc/zjzzTJxyyikhhmpqarBqlWj8oidsbyErKwuXXWb42A/+jxfDu2qWvREnzcjqgsxrlP4h9GcSf8078FYkrNigkyiJLwkm4DphODz5/2vmxTlE9PcEuyjLCwFtApriajN7Styv/sFXIhz1v9VQf7+oqqpq+b+1fZGJ6UNA89ypc5TQ52Jmz8Ove3Qrvt55RA249Nk8iTQpCJgJ+h+o3ImVHyrdbGJHr65uqC4CBiPhz8MTSyb+q+uIhO2Exrpejrun5kSfy73GShBtJqLV8bPZj1pmjF0yPecdI7+KZ9UXg1kVHuxg47fSIS3YtX//latm9N8fPHfIjI1ZXbLaVQCUb2mH6daK6dkzjeaMnlU7trkIYpaFDct4xsysHcdEKrHSoK1ds1XCfRVTc1QyQ0JG8X1bfgiffwkAw2eAGk6pN6lXycWzFv8mZ41Z9XY7O5eU1Q5ygV4GYFqUkBjli6dlX2m2RvGsuivBeBxAhvl6JqL6mfXXgFh1b/OYXLvTD77k5Wm56h4JGfb+Kx0KlVRMz1kQfHEbCfo/BrvHVEzv9bnhvXfoHKiHO7kWe2WaBFM8c/PpIJd6sHm05V4Tqpr2ZV6+9M6jDKtZaN0z6gmUCPrtbil5XQikPQER9Kf9EUgvABGIsCMFFCLgXF5SM4EpUDncLCNvL+AaVVCe8zezRSuvruvp8QbaJamWS2ZjeY/2daMGPjawqfUEOyFuoOo53OcXlmeb/sqqBMHLSmsrCLjEYn1T8aqdD8omawr6dSqxH/zCZpkgodZbVlo7EOAqAEeZxLQPfi4umNdn5RE8x2/oyllZKkHDJjtadV2g/8fs/n1wUkCkh8vqukQK+tX5WFFaW86Hss/Nxj4m12WFc4yzxVsuWlayeSpIVZQ3uV+IPvRn+IYUPdn3cFXFxdds7dy+qWk5wOeYLc7AywXlucVmSTPquuopm28gxkMWMex3MY0bPjdXnZsjhr6gn+vA9LP8ublLrHxpMa4h6FeV+Wfll+fdZmWvcnJNH4+LXj9Y1cjqwXR093B0gv4vXcQFw+f0sSytWF1aczuBfm91L5i9lywvrT2Fwep91irDfQexf1z+3L6WihDN5AIR9Ef4ZieC/lBwx43rHBCv6wxVjX/DosN5hTqXJP2clq4FOhX7FR+V7JCO1fqdKujXEPMn/RmVAJKOgPoccLUIQ5Ju38RhIRAgMHLkyAF+v/8tix9Rn6yqqvpJPHB9fz1n7tiFVyy6BGBED+CJk0JX93++Et5lv42HW3G3mXl1JdA+NC//iy++wJo1hr8Xhu1TTk4Ohg0bFnKd1+vFc889F7Y9uSAyAmadEnBgNxqfLIzMaAKvyrjiOVA3g9/+vfvR+NjFCfRMlhYC3xHIvKYSyDKsffIMEV0lrIRAshFoFlirpGs5v8m2eantb0JF/ckg6FfC6IkXdDpcjV1VYE9UskGLL8MGmDb8brPTqhi8ur4B89fsabM1nbSQmaD/ubV7HMFEBP2JOy06QvkkEvTvJtDkxdOylXjccASq4u/tVA2C6g5rMeh9t9873KxaurpwdFndCEKgC6R5cgDRYxVTs38aspBGxXYA+xm4csm0HFVk0XQUz6y9B0TTDLPgA1fxp/C5L6y4rfeWRJ20cbNqT/ExqX05Lkof6gB+uKmh3QNmgm0z+8VltdcBpAT1ZhrMBnbRhCW3ZCvRv+EonrU1F+xVOg7zOIjXNrXfO2zpTSccUbVs5B9qj/H4aDUYfU0ZWCSAFM+snw5ipc0xGxtAngsrpvasDZ7QBoL+WrhdIyp+0/sDy7M6q+5eMH5jcwZuqJiW80hIDPbxA4wP4HcV2J314rL6mwG+zyoxQwT9Ud6pcrkQSAMCIuhPg02WEL8jkEhB/9Kr6o51+f2mvwIRcxPDU11Ynv211Z7ZCrZNqkFriOlNq4639mfZlNoSMIrNPwj6PzvQwXX36Mdy9wXP0fBBS9CvIxwPJCi4aWjh7Nx/WfHUtFVWWJ6nWiQdHnpniRspINrOU21k22TYng9GLRGdl1+euynWDumJxbmyR/v6scEJJ8G+aNgKqcCuKq9v259dCFAvs9gYvLFoTp/XrGLXEeWbicV1rlUVhHRE6619tBP06yTkKHs6STkM3sDsHVw099i6iO7hKAT9TPhD4Zw8uy9aWFZadxHgVwKZjhZ7ObWgPO/e4Nc1EjbUJbbJQC12be85qdAf8VuNCPq/Q6cE2C1idTugqvK8qkCfjkJ1xUZ1MDhubKfAX7uRrqycKOgvKipSn5XkR3y7QyuvtxUBVdlRCfml1HNbEZd1hECcCBQVFak2yS9amP9tVVVVXMrhH/saZzW2Q/XBKl8XGq0/tBswN7TQPPxfrIW30vYrUZyIRWc2Y+xDoNzQppB79+7FokWLojPe6uqJEyfC4wktOLZy5UrU1YV8jY3ZumLoOwInnHACzjnHuJaCd9HP4a/7Z1Lhcp36Y3gu/G9Dn5MxnqSCL85qE3CfdwPcp5cYzVcVPXOJaLu2MZkoBBxEoFnYr54JDHGQW+JKehOYXVVVdXUiECSDoH/x1CMbuCshe6JE/WYi8kTsXcuaqhq9qkqfbkME/em24/rxppig/7WKqdnD7Cq42wujVTFIXFMxNXeeFUkdcTcDK5dMyxkebGfsvVuO8/sDRUL7mK7B+FtTxz2FwcLwCGyZVj3XPynRzxz/p696HGh0PweQ4hGdDpKhsrP+2LQ/80+6wv7R99SeDDeKzCJxMTX5vN6XXr6972araEeX1a0gILSSRfNFVgkwxWX1CwEeZ26fl1dMzSkMOcOHEkCqrTtCGHcGUGvFXdBvlrgSFOjoe+svIT+rBBXTTD8C37N4Wu5trS8NJOI0dFwJpgss9kYrAUZdH023kOjvBLEgBIRAqhCI7h+yVKEgcaQNAT0RdkxwxK0ic6Ti0WaB9BuARVYmcG9+ee40nYrhkVCKlaC/quSLHCLPagKZZqcSMG94eW6pTiwa3RNCuh7onSU98XokLM2usT0fcRT0V5fUjiVi1WbLrJWXl4knFc7po7LJbUd1ac1fCfRjs4lM+EXhnLyHbQ2FOUFHlB+FoN8P4hsK5vRRGdraw07QjzD2tbp080wCVCa98bCwpXUPRyPoN7k22NFo/FhWWjMHoFIL+DtcflfB8HnG7RKDr7O950TQr33Ogycys2o5GTKWTwlJ/o94jWS4UAnTB043ayLzXQRKwK+E/EqkLuOQsF8lQdhV609XbvlzjLtOElFCvh8WFRWpDlHHytkVAgkmoIT8d1ZVVc1OsB+yvBAQAjEkUFRU9CcA/2VhsrSqqmpuDJc8bCp3HXfAAawE4dxg++d2AV78Qeiq/pp18FbcFA934m7T/aMr4D7/lyHrqI/18+ZZ/k4dlm9Dhw5FXl5eyDUff/wx3n333bBsyeTICVxxxRVwuUKbkHLte2h66ReRG07QlZk/ex1whT7O8n+2HN7lqoC0DCGQWALUJRcZJaaPVP+LiP6cWA9ldSEQHYGioiKV5K/ecOXZQHQo5eroCSSsSr/Z8/Axs+qjjyoGFlQl/JtGdg2xlIgq7Kf2y8Tdk3rEIKrYm0gEj9hHEZ5Fpwv6VTTBySgtESbqeXh4hJN3dioJ+s3E88G7o1GpXUsAr8XORNA/pqxuCgNPWmk2wPTTiunZT+mcruJZdUvB5mJ1GFR+H3tvzY/8fs/vAM7SWcNoDjP/ecn03GXa1x8Spk8GSBX8y9G+znxiDTNduWR69qsxsKVlIhpBv+2+E77yunlw5f/kftnaGfvq/twIppKK6TlKBxQy4i3o161mH6mQ3j7+QMjvNTVkDtFJ8IjUD60DIpOEgBBIGwIJEWykDV0J1HEE9ETYMXH7vQx348VDZ/ffERNrrYxEKh5dcn1th8wGriJgsIVP/oMtwF5jF/3SrrJ9JHFpiXCZSgrnWmckr5hSc56fqQpAF3M/+OqC8j5aYhwNAffHXo9ryMinc7a2rKdzllhTnBwJS7NrbM9HGMLvcP1aVlL7vyD+rdl1ulXkW663E54z0SOFc3JvCNdPu/ka58G0k4TGtSGdBez8Ua+LoP9ISlrvJQb33+JrtnZu39S0HGDjUoKHlgkrIcv2ngvTns55SJc5Iug/JErXEfP/Z9FubFi0O12ORlhxtnQ2sBP2q2SI2tUhzYXCWiuZJougP5l2S3yNMwEl4n/mYDXIVVKRP86kxbwQSBCB8ePHu3fv3l0BYKSJCz4iKli6dGlcfpzr+Rp3ymiHtQB+2Hr9H3UCXhkQ6hHXr0fTwusTRCvKZdt1Qua1xr+zrl27Fhs3qvy96MeJJ56Is88+O8TQzp07sWSJ6rCeHqNHjx743ve+h6OOOgrt27dHZmZmoHNBa5G91+tFU1MTDhw4gH379mHbtm2oqakJ/I12DBs2DDk5Br+P+31ofNTq0WO0K8fnek/x/XD1OSvEONf9E02Lfh6fRcWqEAiTgOeSP8LV7zyjq/5NRCeHaU6mCwHHEWiu1q8E/Vc2C/ular/jdik9HKqqUj+ltv1wuqB/0qBOmHhBpxAwiRCw9+rqxuM/69n2m6SxoupacH/lTqzf1KgxOzWmiKA/NfYxHlFoidIZ6z3sG7Lo1j5RfVGNRkSr5aeJeD6Y2+iyuhEEqEzcDiZM4y7oLy6r/TNAN1vs6Tdu4gsXTc39RGffx8yse4gJFpqM0OrtGhx0lr6hYlrOIzoTW88ZMmNjVpd2WTeCoFpgRvuPRRMIf664JXuqXXeGcP00mh+NoN9emG4szC+eWTcexHMByjSJYQPIc2HF1J6GFfeSXdA/ZuaW4Qz/IhBCP+Q0A9FNKlDTo3kvisUZEhtCQAikBoGEfCFNDXQSRTIS0BFhxySuOIqmoxGPLptS81MwqYrmoSW0jgzcD+BTgBcBroXebns/HPngCVGX/NUS4WoI+m3FzUBYounq0vr+gO8NAo7sFdnMxEiIrnOW0k3QH83ZNLrvlpXWXAWQardrOBh4uaA8t1inC0M497WGKF8E/QTj0s4HyyiZnftY3jNa7yUGgn6dTiXhJorE+tyHc1ZTfa5Zi+E1v94CVVU91Ufu4A6BCvNWI12ry4e797rV+tMpMcKBgv4ZzZX4wt1emS8EIiHQIuKfXVVVpf63DCEgBFKcwPjx49vv3r17DYAzTELdS0SDly5d+l48UPRbzd29biwHcGaL/ZM6AK+eFroaf/MZml5QGrbkHJnXVAFZobUXamtr8eqrscmZ6NSpE8aOHWsIaOHChQHheioOJdo/+eSTA90JunTpYlgdXzdu1TVh79692Lp1K/7zn/+grq5O99LD81QiwYgRIwyv8669H/5/Ph+2zYRe0CUPmZNfAIIaVnlX/C/8n6qaIjKEQOIJuI4dDM/IWWaODCOi2LzRJj5U8UAIBAg0C/xV5f6LDiZhi7hfzkVbEVCd+9RzqjYfZs/Dr3t0K5RIPNHDrEL/yg8b8EDlzjZ1Twn6VbeAAf3MtIdt6k7IYmq/bpv/rSP2rS1IqL1Q5yN4qHOhzocThlToT8wuaAnlRdBvuDla7EySDKIRhRs5M2ZW/U3MfL/FKXqtYmr2sNaC90QK+lv8HDKDPZ3b1Y0holsB/EhDI2UWIoPxl10Hsm9cNYO88bybot274rL6hQCPM/PRSJgeScJGa/vJLui376ph3aEgmLUI+uN5h4htIZA+BETQnz57LZEC0BGUxgRUmIL+qmu/6kEH3CNAPNIFnMlAdwBHAXBH4I9pdWm1jqvRXWlTndpoSSXwryPwKyB6dHtD7gcTFlDYT4+0RLg6gv7SzTMJmGbBRmU2v0ogracEDG5PwMUWmdIhCQI6ZymdBP2aPGoI9Kb2mSbuC8a5FvO1K6m/MJ7d3dvX/pCZxxNc5zL8JzOoEwGdtf1pNZFNzqlGMkBYySYtS9omsYTxnmPX+QAWtrTuYZPOFJpnpKywPG+63Z5E6odd8k7zulMLyvNUKz6tIYJ+LUwRTUpnQb8S8itBv9XY/skBrJsZVcGSiPYlWS9SFfpbqvVbxZAOon7FYtCfehth+IKI+idij1v9SH9HItaXNVOKQItAX/1V/7VuHytV+FNqqyUYIRAegdGjRx/d1NS0DsAxJlduI6Jzli5duiE8y3qze/+TO7r3YimauyYekwW8cXrotbxjE5qenahn1IGzPCPvg+vYC0I8U1Xin38+dgLv4uLigKg9eLz99tv47LPPHEgmcpf69u2LAQMGQFXkj9fw+XwBUf+7776LXbt2aS8zfvx4tGvXLmQ+79yMpnnjte04ZaL7tElwn/0TIKM90LgHvn++AN87TzjFPfFDCAQIZFy5GNTRsMjkAiKaIJiEQKoSaH5u0CLqV1X8Wz7Tqf/d8l+qhi9xtR0Blfh/ddstd+RKThf0n9ovE3dPCv1M+uGmRtw+/9s2x6ZE/UpEbtQ1oM2dMVhQifpVMkY6DKcL+i06OiTseXg6nAsVo5YoXQT9hsdBi52BoF/nOgBbALyrfw4pB2AliDccbLCHThD0t3Z2zF2b+8JDP+NAJyhShQvD1UqqRjoPLpmea9X5wJBP8d1besPtvxSMIhB+yEAXAlRFN7sirKHPW2zulzFldVMYeBKAx2S71rVrcA9dcGevPer18Xd83elAe99rAAaa7G4jmEoqpucsMNv/ZBf0aySs7PSDL3l5Wq4qFmM7RNBvi0gmCAEhoEEg3H+kNEzKFCHgXAI6glIA2iLhaCKtvPGzdu7tHa8kYiVe7RfJBzazD2G0f//w/AXHGZZDqC7ZfD4R/xVQH7wjHjsYWOgC3ZlfnrtJ14qWCDc2gn5dl3TniaDfhpTmvaXLW3ee7b1afVXtyeTF70E8CkBoeQjdlYLmiaA/OSv0ayRcmHZfMDsqIuiP8CbSuCxdBf0Dpx8FVVHeaqSD6FzjiEQ05bhxnZEzuAOUqN1sKL61q/elbCcIJwr6W/aiqKjIrlL/F1VVVQlJOojowMlFQkAICAEh4CgChYWFxxMFksyPNnKMiDY1NjaesXLlyrhkTR5fye0aumERAyN6ZwLvHq7X/503vHcrmp4Z4yhu4TjjOv5ieAruMrwkltXzzzrrLJx00kkh69TU1GDVqlXhuOzIuUokf/rpp+PYY4+Fx2P2G2x8XFeV+z/++GN8+umnUJX8rYbZPqhrGp8sAg7oJwfEJxqxKgRSj4D7rGuh/jMYqlJkXyKqT72oJSIhIASEQPQEioqKlFjNqtODKgIwNPqVIrcggv7I2SXqSiUUV0kO6q/RSET3gkSwEEF/Iqgnx5o64nIjMXgk0UUjotXy06QafrCvGkJ2VZjysiXTclTRB9MRqU8610XC1+qaZBD0t/b/O3E/qSS+cDRTuwk8fvG03Go7hkNmbMzq0i7rRhDfHGECgeESdvfLyD/UHuPx0Wow+hoZYOBbdnH+y7fkBhI6Rt9TezK56G8AepnEtAHkubBias9as5iTXtA/s+4hJtxgsadb3X7foEW39vnUbt/V69G8F+nYlzlCQAikBwER9KfHPkuUzQQ0Rce2IuFogS4rrbsI8Jerh+zR2jK43tb/5VM2n86MFwFEK4jygXl+o9930yXPHrPdLu1Xp+kAACAASURBVJZYCfqXldbMAajUbr0Yvi6CfhuYVSVf5BB5VhPouBhytzNletarS+s7Evn+DIb6IhZJpwvLtUXQL4L+lgMign672zTy15nZ8EcWVZVeVadPxaEj5k/l+NtqT1XChKrWn66ifhW/OmsGYxURJfSHS81K/SLqb6ubRdYRAkJACKQggcLCwjOISFVUMkv4fs/v9w9etmzZ3riE/xp7ctvh2S4ejP/kLIMVDuxG45OFcVm6TYy6M5H5U/UxPvSR8/r16/H+++/HxI3c3FxcfLFqtHjk8Hq9gU4AdkL0mDgRJyNnnHEGTjnlFBAl9rG9qtq/YcMGrFu3Dn6/atwZOjIyMnD55Zcbvub/11J4X/19nCiJWSGQvgSow1GBKv0gw2KOvyUi46yq9EUmkQsBISAEkAxifrVNZs/Db5v/LdZvakz4TjqtQn/CgTQ7YFH9PTDjubV7MH9NoBByyo5JgzoZdkp4oHInVFJDoofZ2T2Y5JPw5+GJZhPv9XXE5XYCZV0foxHRavmZJIJ+O0G3Ls9w5iWboP9wbMw0umzLUCL8EeDTtKr2M/7W1HFP4dKbTjD9oXr0vfWXkJ8fCzNZQAu5zv1SXFa/EOBxJgaZCb9cMjXnYfW6fUV/mlsxLdtSlyWC/iNJR/NepHUIZJIQEAJpQSCxvwykBWIJ0kkEEi3oZzAtK629hoAHY1ktPIixraBfzQ8InuG9DaBfRe8L1zHTZYVz896w2u9YCfo1BLSxPnYi6LchqrO3sd4Us24a1aX1vQDfSwScF4c1AyZF0C+C/pazpfF+pPWeHK+zmsx2003Qbyfmb/jGh48e35GyyQxtfVaVmP/MW49OS1G/kwX96hyIqL+t7wZZTwgIASGQfgSKiopGAlhi0Snx1c6dOxcsWLDAFxc6zHTc23jq83NwVYh9XyMa/2JVODQuHsXUaMaURaBOvUNs7tq1CxUVFTFZy+12Y8KECVB/g8eKFStQX598Baq7d++OYcOGISsrKyaMYmVEifk/+eQTvPfee4YmR48eja5du4a+1rgXjU/kx8oNsSMEhEArAp6imXB97yIjJurNL4+IjLNwhKIQEAJCIA0JJIuYX22N0wX9ZsL1r3f6cN2jW9PwdH0X8rAB7aGq1BsNxef+yp2OSMqI1yYZnQ0nnQsR9Mdr5+3tagnlGes97Buy6NY+UXVLjEZEq+Vnkgj6dTjY71x4M+Il6CfGw4un5/wiPG8imM1MxffWTwHjfgDGb+bfmd3tYhS/ND0ntD2ksjOr7r8AugeAdSv2CNw89FnB/n4JR6RfXFZfDnCJsTvcCKaSiuk5C6zcFUH/kXR07sE2O9sRnjO5TAgIgcQTEEF/4vdAPGhDApqC/o+9HteQkU/nxPzpw7IptePA/ucOfojL1Ahb/XC8DeCgH5Cpm40APyzx6IpJW3r7PU2q1dP1AAzLtWr4qqbsIPaPy5/b17S3uY7o20wo3doHqdBvviMa4uKtBLoovzz3E8191ZrmlAr9zYkqrwBk+KtWcDAMqNZoQaUxAvdndwtxhwj6SQT9LWdJ454L6z1Z64ZLk0npJOhX1eJzB3cw3Vkl5v/HPd9A/Y3XUCLv3EHtsf8bH2pX74vrWlYxtPih5tSuaYhrAoOuqH/Dot3xwp4Qu+qsqTNnMGYTBVqMJnyIqD/hWyAOCAEhIARSnkBRUZF6BvIXi0D/2rlz54lxE/UfEuyw0fqND5+f1PzdQ6bB/f3ikBhUuPPmzYtZbKpCv6rUHzw+/vhjvPtuoHN40oyzzz4bJ554Yvj+Nu6Fv/Z9cM0/gIZt4KYGoGkfkNUF1K4rkNUV1ONYoHMOqGsfUPvuZlW9bdduamoKiPo//fTIDuPHH388zj33XMPrvRU3w1/zjq1tmSAEhEB4BFx9zoKnWGlNDMdoIno5PIsyWwgIASGQmgSSScyvdkAE/cl9Ds2q1KuolLhddVpQf1N1KNH8xAs6YUC/zECcTkpisEi4cMzz8FQ9F1pCeQ2Bsg6faES0Wn4miaDfKRX6dfbMaXNGz6w7iwgvAeY6COUzge9ZPC33tmD/i2fVXQnG4wAyNGLzs9JXAcH/MHSxSgbQEfTbnYEWG8pHL7lXEeFUE383gDwXVkztWWsVjwj6j6QTzXuRxrmRKUJACKQJARH0p8lGS5iHCGgJ+hm1RHRefnnuplhyWznlqzwfu5TY/Xgbux8R6L+buu1dNfLB0FZN8RKPvjCe3d3b1/7QD7qOmFUJrf4AQkudWTv/kcvrGTZ8fu8tRtNiJeivLt08k4BpsdwfG1upU6EfCIklFhy17q1YLHSkjRCh9LKSzVNBUFnPhn2nmy9vYPBffH78ceS8PjXBblWV1A52EVcC6GTmslToT05Bf3VpfX/A9wYB2aZ7S/hF4Zy8QJs5nRGv92SdtVN9DjM/DYRWLVVV6pXgPFXGceM643vjOpuGs/2TA1g3M6rCJLaojHxY8+stbS7qN6oc/59FuxFPQX06ivqTQdCvDq2mqH92VVWVI5IQbG80mSAEhIAQEAKOI1BYWHgXEYX8ANfK0biK+pl5F4CQD4KNjw0FvKadux3HMdghOvp4ZEyYY+jn6tWr8eWXX8YkhpNPPhkDBw4MsbVjxw68/HLyaFlVVf6cnBxtJrzna/g/WQL/f1aBt23Qvq5lIvU8Ea4TCuHqMxDUoz/g8oRlY+/evVi5ciVUx4WWccUVV8DlCn0Mw3UfoGnRz8KyL5OFgBDQI5Ax+YVAoo7BqCSiUXpWZJYQEAJCIHUJJJuYX+2E2fPwByp3YuWHDY7YrMVTjX9aGTMr+TpkxRqoqlKvqvQrQbvRcFLF+ljH7nR7IuhP3A5pCeVF0G+4QVrsDJIMdK6L9YnQEZnHes142RtTVvc7Bu60tE+oqpiaM6L1nFEzt3zPTf7XAPSz8e1zIkzf2bD/5VUz+u8Pnju6rG4FAcPMbOiyLi6rXwjwOBM7O/3gS9RrLgSSwU26EtDcimnZpXask17QP6v+JmY2zZhn4Ft2cf7Lt+RqVQ8RQb/diZHXhYAQ0CEggn4dSjInZQhoiY7jJOhfNqXmp2BSIlEzobFqhfu0t9u+XxgJ+Vs2oa3Eo5U3ftbOvaPzCQTvFQCpNkt9NQ6CH8Q3FMzpY1jlLlaC/mWlm2852KVgloU/3xJheP6cPON+4BqB2E3ROUsMlBWW5023sxXL1zXOR1wE/Uuur+2Q2cBVBAw2/YIBrG5sT0WjH8uNixK36tqveria3KvAPMCcKdcx02WFc/PeMJsjgn7zpCate9jk3MfynonUj8rJNX08LlJ7b/p+xkSPFM7JvUH3vtS456RCvy7MoHnpIOi3EFYHaLSFmF+tkz8ntLJpW63detsH/ak3lMA+eCyfYln8IcITduRlA6cfBZVQYDbinVgQkyA0jSSLoF+FI6J+zU2VaUJACAgBIRAxgcLCwueI6HILA38999xzL58xY4Z6ZhPTwcyqGEKvYKONT40E9u+I6VptbSzz+lcBT1bIsnV1dQExeCxG586dMWbMGENTCxcuxL59cXn0EAvXD9sYNWoUundXDQJthq8R/o2r4XvnSfD2L+xmh/W666SRcJ85BdTN7jfnI8227oRg1i0B7EfjI4PC8kcmCwEhoEfA/aMr4D7/l2aTjyGimBYr0vNKZgkBISAEnEEgGcX8ilwyC/qve3RrSlef1z3ZStR/96QeUH+NhkrMUAkaMtqWgAj625Z369V0xOW6AmW7KKIR0Wr5mSQV+sff8XWnA+19SlgeWgHhO4jr2jW4hy64s9ceO65Oe11nn6M5U5eU1Q6yFrkHiITwKy6rU/qlskABf+OhunQu2LV//5VGQv6WS2Il6B9TVjeFgScBGFdxYLo1sCaxKpRpMLgRTCUV03MW2J2BZBf0F5fVXgeQ0reZ7J0+C8VK54wS4+HF03N+YcdWXhcCQiB9CYigP333Pi0j1xGUIg6C/nXXr8v4tiHnFaWZswBvWd2+5bpEiEcZTMtKa84muNSHvh9YHR4GXi4ozy0mUEjreC0RLlNJ4dxcyx7s1SW1Y4lYfXg0KyNmmVgQi8Ovc5bSSdCvmC4rrZkDkGmWLgP1cNPQwtm5/4rFHgTbWFFSW+QnXnTwy1KoauDQZCXAuKmgPO8hq/VF0J+6gv7F12zt3L6paTnA55idAQ4z8SQR78nxuH+caJOZZxz8HeOOYN9SRVhtVI2+daxtKag3EvQrX9qySr8S8itBv9FoC0G/WtcsoaDFp1TpDmHRFeJOIlL3naOGiPodtR3ijBAQAkIg5QiceeaZGT179lQd2oZbBDfv3HPPnRJrUT8zK2X2McHrNs0ZB95j2Pgwafh7ih8IVIAPia2pCc8//3zM4rj00kvRoUOHEHtvv/02Pvvss5itEw9D5513Ho477jhr08zwr38R3jV/hhLHx3V07AXPoJvh6j9Yu2r/7t27sXTp0sAeXHJJoLhbyPC99Qh875bH1XUxLgTSkkBWV2Res9Qs9JlEzQKNtIQjQQsBIZDOBJJVzK/2zOx5+HNr92D+GmdoLu+a1MOwAv1t87/F+k2N6Xz0DseuxPyP/6ynKQsn7We6bNikQZ0w8QLDpuyOfB6eSvuiJZSXCv2GW67FziTJwKY6u1rvG7C/oGJ6/IpjxuscF8/amgv2vg7A6oFKvcvlGvTSLb3DbmuoI8YOThgY8cBn7TIaOq4E0wUWcX9OXv/Fi2/P+8qKTawE/SP/UHuMx0erwcZFDhkIVNuw6AawAeS5sGJqT9uKa8ku6B8zc8twhn8RCIb/UBzixPcsnpZr1eX18LbqnCER9MfrHULsCoHUISCC/tTZS4lEg4COCDsegv6qki9yiDyrCWT6wZIJfyick/cbuzASKR4NVEBvdFdaiWEBvJfhbrx46Oz+IeXkYiXoX3pV3bFun38NgDxzXlzZo3392IGPDWyyYxrJ6zpnKe0E/VNqS8D8jGUXCosODpHsQ+tr7Do3BBIK4D6/sDx7o9VaIuhPXUG/2ne7xBMAWwl0UX557ic6ZzKR78k6/iXznFQW9FuJ19WeNXzjC4jp22qYCdnbMnnCTGTuFBYte9GWSQ7x2v9kE/QrDiLqj9dpELtCQAgIASGgCBQUFHR0uVxvArDo9oaYi/qZ+WMApwTvQtP8SeDtXyb15riOHwZPwe8NY3jppZewZ09sBElnnXUWTjrppJB1vvrqK/ztb39zLMN+/frhwgsvtPRPnQHvy/8F3l3f5nF4ht8B1wkFANn/dOD3+/H6669DJSi0axfa8Ur531R+aZvHIAsKgXQgELhXTyw0CnUbgGwi8qYDB4lRCAgBIdBCIJnF/CqGZBD03zSyK1S18+AhIvUjiVhUhA90Mri/cqckQLThW5cI+tsQdtBSWqJ0EfQbbpAWOxNB/+hZdTcQ4/9sqsVPq5iWc2/iTkdkK2t2INjPxJOWTM19KdxVxs2qPcXHpBIGjja7NljQbyeeD9gheqxiavZP7fyJlaBfrWOZ2ME49GDOVMROcyumZZsW8mwdR7IL+vX2j9c2td87bOlNJxyw20MR9NsRkteFgBDQIWD/VF7HiswRAklCQEeEHQ9Bv46QHeCrC8r7zLZDGYl41Hb9MLoSLCutuQqgp039tLBl60fggZV9hf5DHQ+yXwJopAWvfUyuywrn5JiWKjK6tvLGz9p5dnQ6N788+3WjLgMt1+icpXQT9FdfVXsyfPwaAdkW+6LViSL4+uqrN/d1N7o6D5+XowQPhqO6dPNMAqZZrG2abNL6GhH0p7ig3z7xBOHcu5G8J9u9z8vrhwgcrFh61cGKpSH/3rRl5fp47IUS859569FQf41GWwvYlQ9OENM7IalAsdDZn3/c800g6SJZxw+u64bcwaGVbAFcTUS2n0UTFbeI+hNFXtYVAkJACKQHgREjRvRkZvWD3ckWEc+rqqpSP2aFdCSMhBIzrwNwZvC1TS9cCf7G2dXldeLN/PkagFwhU//1r39h3ToVevQjLy8PQ4cODTHUFONOANF7eqSFyy+/HBkZGcZmmeF7/Q/wfaQaECZwdOyJjKJ7QL0tG3UedrChoQHt24eKu9SExjnjgCTvOpHAnZClhYApAco+FRmXPmb2+uVE9ILgEwJCQAikC4FkF/OrfTJ7Hv7hpkbcPv9bR2ylmTDaST46AhQACxF5QNSvuhqovzLiT8AsEcXpz8PjTyb+K2iJ0kXQb7gRWuzMKvTP3Hw6yLXMSpQOQKtifLBzxTO/Pt4Fb9eXpuf+I/4nyHiF4rL6coBLbNZfWDE1+zIQhfUMr3hm/TUg/gsAj5l9Vd1+ybScw50+tQTcRDcvnpr9gB2zWAr6x5TVTWHgSatYTB5MNYKppGJ6zgI7f9XryS7oVwK14ll11QDlW8S7j4HLlkyz155pnQfGw4un5/xCh6/MEQJCID0JiKA/Pfc9baPWEWEnStCvU6FfVcinRtdyAs6w2MR1tH//8PwFx+1smVN5dV1Pj9e/CsD3Ta7b72IaN3xubpXd4aguqR1LxOrDm9mH2K+8fj5/5Lw+NcG2dAT9BwsTTy0oz7PNBl42peanYHrYohq8Wv5LF3HB8Dl9PrWLS71+SMzf4SEAkxl8d0F53t1mon6dsxSOKFjHP505GuLiPX6mkUVzc1fr2AtnjmaihUr1XeDttrd05IP2Gaxq/erS+v4E38sAd2emywrn5r1h5JedoF+3Qv/y0trrGKzOlvkXNZPEE41kgIj4V5fUTibiuab7EUZSjh0nq/dAnXvY7NzH8p6Jxg/NxJOv/S7XxUXP5HxkdQ+smFJzop9JPRA5Jpz35HDuq3Sey8xDALwWzCARgvdY7sPA6Ueh+ymhlSvVGiq2RIjFlT/KL6PRFhXprToWtMX6wXHbifrbsnNBLM9eiy2z5AkAQ4lIfV507GgW9atEH/X+YDZmV1VVXe3YIMQxISAEhIAQcCwBHVE/Mz9VXV39k1iI+psTCAYHA2laeD24fr1jOek6lnHFfFC30K9Kqjq/qtIfi+F2uzFp0iRDU8uXL8eWLW3X9Uo3Huvq/Azvst/B/3mg87kjhiv7VLhH3Atq3y1if/yfVsO74s6Ir5cLhYAQMCeQcXk56CjDpsCriCg040lgCgEhIARSkEAqiPnVtpg9D1ei7+se3eqInTu1XybuntQjxBcn+egIUAB6dXVDCckH9Ms0dEmYtd1OPf6znoH9MBiOfx7edpTis5KWKF0E/YbwtdiZCPpHPPBZu4y9napBuMhmZ5fu2r//0lUz+u/XOQHN1euXAOjCzCVLpueq38jbfIyeVTuWmOYDyLJYvAmg31RMy75f18ERd2zr4mnfqLRYZ1tdQ0FibB0Bt06F/uK7t/SG2/+qhaYLwd0BrPzUqjxvbGADyHNhxdSetTrskl7Qfygp4ZaD56nMoquFQrFm1/79+Xb3S3FZ/c0A3wfApJIHEHyGdDjLHCEgBNKLgAj602u/0z5aHUFpogT9ACwrl1eX1ncEvM8Q6Mc2Gxki6GcwLS+pfRGEcabXMhZ5u++bZCeyXla6WX3ovcncB3q7ISMjf8xTPXcHz9ER4Sr9trfbvjF2fqjkBleTexWYB9jw2EiEH+fPyXvPat7KKzcd5/O7ngCoWSDGjcT0s/y5eYbdCHTOUroJ+hXfZZNrhsFFFQAMS/8274EfjMVezrpq5LyjdpntS/O5HQ3iRwHKaZ5nmqRhK1QH/OrsFpTnqaQNw1FdsjmfCKp6leUv1WadJETQHyhVWVZYnjc95P4fv6ErZ2WtADDQfM+Nr43kvcTMD3WuVpTWljMw2ea942OG+5LC8uyNRvNU1wh48ZJNgpW6NOQ9Oe3/MdYEwMzHAgjhn8yCfrNK+AqJiuujx3dAdSBIxDATedeu3hfwK57DCR0CguNLZVF//pxcs+3sT0RfxHOvY2FbRP2xoCg2hIAQEAJCwIxAW4r6mVn98BlS/clbcTP8Ne8k/Sa5z7sB7tONC6bNnWuerx5u4MOGDUNOTssjg++u/vjjj/Huu++Gay7u8wsKCtCrVy/Ddbx/mwX/R4vj7kMkC3iG3Q7XSVaNMi2sNjWg8fFhkSwr1wgBIWBDwH3qpXBf+D9ms04gos8FohAQAkIglQmkiphf7ZHZ83AnCb+VKFqJo43GmFn1qXzUIopN8VIJECZicqz8sAEPVB6uzxfRGnKRPYHFU00byyfF83D7CJ07Q0uULoJ+ww3UYmci6FcGNUXvDPCKdpm+iQt+3de8FcyhCuaTAfoTgJZ/BGrhdo2o+E3vD9r6BCrhfUb7RlWc6nSbtdUPrk80NWTeuvROc02KsjHuvvpeXh8/S8DFNqLu/Uw8acnU3MOVKrQE/TYdEQIxdWh8Howiq5jCEfQrO8Vl9QsBNteIGS5GcyumZasOpVojFQT9Y+/dcpzfHyiQ28ciaNXtYcGu/fuvNBP1N3dF+D8Ana3giaBf62jJJCGQ1gRE0J/W259+weuIsOMh6F9yfW2HzAauIiCk8tqRu8Cr3C7/T4Y9029Dy///hfHs7tahbhj8rD4g6/S5fi/D3Xjx0Nn9j1DfVU+puaw5U9Ws6rgfhGeY3TcWlmfvDT4dAXH1lLrJYH4EQCeL0/NAQXnezUavV5V8kUPkWU0gw7JBzdf4AXqR/L7fw+UOPMXwu9GhqbFpyyXPHrO9td1lpTVXAfS4RpsoHxivuFxc1pDl+ufox3L3KTsrptQc5VPVaP30KxDOBRCcnr+HgesKy/OeC45H5yw5VNCvRO3bAW6M+h2AqKpgTt41re2oKv3bGrLnaySeqKeTO0F42O3yP7ltX98vJiwgnzrvR3X46lif360SV34JoK+Bn4ZCa43uEcrUHmK+ZfuBvMfUei22V0za0tvnaZpGoJ8CMO4Rf4QjfHVBeZ/Zwb6JoN/5gn61Z5qJJ4EzSoT7XD7X3Iufzdm09MbPM907Op/gYt8UBl8Poq4a95EI+jUgmU1hZsNWiImo2h5FGIFLrargq9fXzdyWMDG/Wt8q2SDevM0E5omuhG/FRDGLN5doz5zZ9Wa8iShpvhuKqD9ep0PsCgEhIASEgCLQVqJ+ZlY//o0Jpu6tvAX+L9Yk/2a064LMa40bQb7xxhv4z3/+E5MYTz75ZAwcGJo3vn37drzyyisxWSOWRiZMmIDMzNAqnfzN52h6YUosl4q5LVfeGfCM+iPgMe44ZrWg9+Vfw7/prZj7JAaFQNoTyOiAzKtfMbsv7yeiX6U9IwEgBIRAyhJIJTF/yyaZPQ9XFfqVsN8Jw6za+W3zv8X6TdH/9OiEGGPpg1UShFrnubV7MH/NnlguKbaCCJgJ+pPpeXiybqqWKF0E/Ybbq8XOQtAfqNLf0OklO4F4YHHGnoBOCHhk9/7sf6+aQd4hM9jTOav+JBf4CgapjsihlRSADW7i0Yum5n7S1md0dFndBAKesanS3+JWA4BXGVRNbvqbu6npcEcCv8tzEoOvUo8D9TQieK+pIXNI6wSB8Xd83elAe5/qOG9a1PAQZvwdwDVLpuV81OJYgHO7ujFEpKrDH2/HkYFPvH5ctPTWHK3WPc0C8yc19FTNS3MjmEoqpucssPOl5fVUEPSrWMaU1T3NgDoLduNzMM10s3fxolv7bFP3qp9cFzKR0jap4rEuOwMi6LcjJK8LASGQNKIN2SohEAsCOiLseAj6le/VpTW3E+j3GnGoJzLbAG5+MkOqUriGwLjlMxZqiei8/PLcTa3XUhX+Cd5XALJrrbWNQa+A/K+6gTfhc3f1u32DwZgI0Jk2H0B2uPyuguHzcgxLySmx97cNOerX1JAKdDZc9viZRhbNzV3del7ljZ+18+zoWA7weA2ukU7ZQewflz+3r8rIPDx0zpJDBf2Rcgi5joHFheV5Y4NfWDGl5kQ/k6o0eEzMFgsxRG/7M30ji578Llu8cnJNH4+LXgfQ325dBnYTuPkJGalf0rvrfLhusWu2tyLoTw5Bf1iJJ3aHyf51EfTbMzKdwczqAUhz55TvpiVa/B5JSBZV0ZFo4XpLPGZV+lWFflWpPx7DKtFh+RStbo7xcOuwTbuuCv+455tAd4VkGbmDO+AH1xk2oVlFREOTJQ7lp4j6k2m3xFchIASEQPIRCEPUf22k0THzswAmBV/vXf47+D9Tzc2Sf2ReWw20Cy1KtWXLFixfvjwmAXbp0gXFxcWGthYuXIh9++LzOTYS51X+5OTJxs3ifG89At+75ZGYbdtrMrKQMe4voKNPCGtd3vIxml78SVjXyGQhIAT0CHiGTIXr+yH5Yepi1Rm1FxElphWgnvsySwgIASEQEYFUFPMrEGbPw50klr9rUg8M6BeaoCrCdPOjPGxAe9w00rg+lErUuL9ypyRDRPROYH+RBfukex5uH63zZmiJ0kXQb7hxWuwsBP3KaPF9W34In38pANO2zVGfGsYH8LsKKm7rvSVqW+EYCHQNqH8QwA02FfXDsWo3twmE6yqm5qhEgiNG8ay6e8H4jZ0BVcuUgR0EtPyw2AVAOFUTtrr9vkGLbu3zqcZaGPmH2mM8PloNNiyiaWRiA8hzYcXUnto/0KaKoH/U3fWnut2BbqpGySs6uLXniKBfG5VMFAJpS0AE/Wm79ekZuI4IO16C/qqSr453kWslgH7xpM9APeA+v7A8e2PwOsuu3HwB/HgZgKGSKwZ+PZRfnnsjgQwrKiv7YSQ2tHbHUNCvJlRd+1UPV6O7EuBzYuC/kYkvXcQFw+cc+aFY5yylq6BfQVxe8tUQJtei+J01WuDttrd05IMnHPGDVHXp5pkETIvTWThslgl/KJyTF/KlTAT9ySHoVxvZNokngSMjgv4obkizHzDiKTCPwl3TS+1E4arSuxOGEnorwXfwUGJ+xTwew4yNEsk7hYtZooPi4ZRkDN29sRD0zyYKVFlJqiGi/qTaLnFWCAgBIZB0BHRE/QDmde7c+coFCxaEneHHfB7ABwAAIABJREFUzE8ACEkI8L56N/z/cl5l+Ug20DPqPriOuSDk0qamJjz//PORmDS8ZuzYsejUKbSZ5FtvvYXPP/88ZutEa6hv37646CLjOhuNjw0FvMmjuXWffT3cA6/U/92c/Wh8ZFC0COV6ISAEDAjQ0ccjY8IcMzbXEtFTAk4ICAEhkEoEioqKnoZ1BdVVVVVVSVW4omV/zJ6HP1C5Eys/VAWGEz8mDeqEiReEfvb+cFMjbp//beIddKgHZtyUu0rUr5I2nNKFwaEII3LLQtCflM/DI4KQwIu0ROki6DfcIS12NoJ+ZXhMWf1oBs8DEFptITZnY+mu/fsvXTWj/+Gq97Exa29lyIyNWV2yshY2V9e3vyDaGYyXmzruuWzpTUfqU5TZNhSDf+MmvjCcrgjFZfULAR6nFz7NrZiWXao399CsVBH0H4ql/maA7wOQEQ6DcOeKoD9cYjJfCKQfARH0p9+ep3XEOiLseAn6FfjlJZuvZuJHgUBF8HiNvYBrVEF5zt+MFlhWWnMVQA+HVfVfx1PGWn87f3HriulGl1VfVXsyfPwaAdk6ZpvnmAr61evVpfX9CT6VqPD9MGxqTOU6ZrqscG7eG8GTdc5SOgv6D+3L5okEPA4g9MmeBn3TKYxl/nb+SUZnrQ0SPAJuMfByQXlucXDyigj6k0fQr/Yxbu+HRx5eEfRHcb8z84yDt9wdwSaSSUTd/mg3lCDcaCjRupMqvFuIvQPi+nhUojcTyztpj9Uennnr0VB/jUa82ERx65heapa0cVCJdefBirHqfku6oSnqv7Oqqiop40u6DRGHhYAQEAIpRkBT1L8iIyNjzJIlS8IqBc/MDxzs0HhjMDLv6/fBv17lxyf/cB07GJ6RswwDWbx4MXbv3h2TIM8++2yceOKJIbY2bdqE119XjfycMZSPyteQ0bgPjU8Md4aTYXjhyj0DnuI/Ay6P1lW+d56A7x3RFWvBkklCIEwCGT9+DNT7VKOr/k5E8SqEE6aXMl0ICAEhED2BoqIiw+fFrSwnrZhfxWD2PNxJ1e9P7ZeJuyf1CNlMJUa/7tGt0W9yilro1dUdqNJv1N1AhSz84rPxirkS9RuMpH0eHh9S8bGqJUoXQb8hfC12GoJ+ZXxMWe1PGfQnAKEVvaLZeuK18Lp/3ObV+Vv5HBD1t2/3FJguB+CKJhzLawlVTfsyL19651GqC5rhaCMxeAO7aMKSW7KVNkprjCmrm8LAkwBsHt5wI5hKKqbnLNAy3DwplQT9gfPULmsBCKP0K1iEQ+vQXBH0h89MrhAC6UZABP3ptuNpHq+OCDuegn4G04rSuv9l8HQAxqow6z1qYKLZxKz6c6v2S2ZjakF53r1mLy4r2VwMgvoF7agYHAk/GIu9nHXVyHnmH2Bbr7OsZPNUEO4J40O1paBf2a4ure9F8KlSRPlh2LUK/58+xuUj5ub922iSzllKd0G/4rastO4iwK96xveNwVnzgfA0s/tXheXZe83sNVdeV+UMj49oTcZauLAfjGFm1zN4A7N3cNHcY+tazxFBf3IJ+g+d0aiSnLYBUKIdq/Mtgv6IbsRDFzHzEACvBZvY/skBrJup8Dt/DJx+FLqfYtwtUcWgYnHSMBPYx6srghEfJ1Xnb9kbqy4LyXQeLQT9VxPRbCedxXB80RT1D62qqloVjl2ZKwSEgBAQAkJAEdAR9TPz+y6Xq2Dp0qXaChZmVkr3W4Ip+974P/jefzZl4Gf+fA1Aob+p/vvf/8Y777wTkzjz8vIwdGhoEdZYdwKI1tlTTz0VP/rRj0LNeA8gUKE/CQd1zUPG+GeATHtdAO/5Gk1zxiZhlOKyEHA+AddJI+AZ9lszR08novedH4V4KASEgBCwJ1BUVGTaIRxAUov5VfRmz8OdVP1eCdMf/1lPw81SVebXb2q038g0naHYqWQI9ddoqC4MqhuDjNgRsBD0J/Xz8NgRiq8lLVG6CPoNN0GLnaagXy0w+t76S8jPjwHIicGu+5mwwLsv83orgXsM1tEzwUzFs+omA6T0UbGIr/W6fiZ+anfDgRttuxAw0+iyuj8T0S8j1CsdAGgBmMeCzAtmEviexdNyb9ODA4z8Q+0xHh+tBtvqdTaAPBdWTO1Zq2tbzUslQb+KJwai/hoAKvPR9EGZCPrDOWEyVwikJwER9Kfnvqdt1Doi7HgK+gMPYw6J+icx+x8GUdcwNmMbGNf40fQOkWc1gY6zuHZ5j/Z1owY+NrDJbM4hAbz3aYAKI0wuUKa3AXz7jv15j09YQNrt5V8Yz+5uWZt/D5D64VonscFW0K+cCdhtV3c1wHeCkBsG29ZT94L5fibPPVaicZ2zJIL+Q1hfvuLL7pkez71gqEQUwzIIGnu1EYxf5c/NXRJcFd/o2ggTPA4np3hc+3920FfjMoKHFtzvYho3fG5uVev1RdCffIJ+tX8RJp5sJMKP/Yw7CBhjcYZF0K9xg5tNMfsBw4mCb6MYklEEbib4jpdoXSU7qDVbV7+PV/JAFEcxcKmFGB5O6ihgFadZwgaA/kT0RbSMEnm9hqhfBP2J3CBZWwgIASGQ5AR0RP0AvnS5XBdVVlZ+qRMuM6tOVCEdZHx/fxy+dU/rmEiKORmTngV1PzbE1z179uCll16KSQwejwcTJ040tLVs2TJ8/fXXMVknWiOnnHIKzjzzzFAzfi8aH70wWvOJu96diYySF0Ade9n60Dj3x8CuI2oj2F4jE4SAENAjkHltNdCus9Hkx4noej0rMksICAEh4FwCRUVFhsVfmj1OejG/isPsebjTqrffNamHYaV5JyUeOPUkWyVEKJ+d1I3BqQzD8Usln5gkUCT98/BwOCRqrpYoXQT9htujxS4MQb9aZNx99b28fn6AGCrT3rgSmf1hqQF4esXUnHkgskqys7cU4xkj7tjWJSOr8dcgvhmgblGaZ4D+SS7/TYtvyV2tbUslF5TV/RSg+6xE+Qb2dgL8S68Hq23F98Rrm9rvHbb0phO0K8YVl9UvBHicdRw0t2Jadql2rM0TU03Qr8IaMoM9XdrXl4GhkjN07xUGeIWL6HY/Q3VQMM5+lAr94R4xmS8E0pKACPrTctvTN2gdEXa8Bf0t9AMiZ1fG7SC+BoDVB8q9BJ53wOebdsmzx2xX1y8rrZkDkNWHqW+JMDx/Tt57drtdVVJzmgt0BwhFmmJrHwMfgeleX/e9fx35oP4Hxda+qMSG5aU1IwCXypQ9xSZLdZeLuGj4nD5v2sWjXq+88bN27u0dLwPxLQT8QDNp4Csw/dHL7Z7W6TSgc5ZE0H/kbq2YtKW339OkvkCpM99bYy99YLwFN/3vjn05K8NJGlG21RmrnrJ5CDH9gYDTLM6BH8AngP+W/PI+S1XCwPIpm09nxorm7FkTV7m8oLzPlNYviqA/OQX9ag+rS+s7Enl/DaabbbqXHJH0U126+SUR9GvczRFOYWal/NkYfHkyCPqVQF2Jp42Gk/1XAntVNd9orPn1FijfYz3Umj1OzkTW0W7UrmlwXNeClnjVnp5569FHJB+0vKa4/OOeb+LCJ5a88+eY5jumxA8YNqL+/lVVVUmdtBDLsyC2hIAQEAJCIHwChYWFqrrSSiIyKLF+2N5WVam/srLSthIyM6tqWncFe+J750mo/1JluM/9OdxnhD7CYmbMmzcvZmEOGzYMOTmhhdg++ugjvPee7eOxmPlhZUj5p/wMGexH4yOD2sSHeC6ScXk56Cir+iOA//OV8C4zrSIeT/fEthBIeQLu82+E+0eTDB9DAMgmol0pD0ECFAJCIKUJND/3CXlWnAqV+Vs2zux5uNME/af2ywxUmg8eTvPTqTfEsAHtoSrHGw3F8P7KndLpIEabt3hqtpmllHgeHiNMcTOjJUoXQb8hfy12YQr6WxYac9fmvuxxTQWgKiMY/yB4pFdKS/E+M9+z+0DO4lUzyBu3QxMDw4fE2FtGglklNavqCYZZzyZLbSNGpddP975yW/b6SN05lDzhv5uYLrdZvwHEL7ldrl8t+k12oBqFhvh+px98ycvTctfo+jemrG4KA+pho8f4Gm4EU0nF9JwFujZb5qWioL8lttFldT8g4I8ALgaQYcHmcKLLuJmbT/C53GpvRNAf7mGS+UJACBwmIIJ+OQxCIMEEVFX5Hpn1J/mIBxH5BwGurIBLjPfZjTW+LnvfjlQ0H05oSvz86hV1/bwuKD9+ALiOb7mewfUgvE9MH3i77f0w1v68ctXX2Zk+7/l+8BACNX+z9u9norfcPtc7DR35o9GP5e4LJ56WuUrc79nRcQAzzgDxQGrJxiX2AryOgU9dDQdW5y84TnoYRgI4wmtUQoS/fbvBBJwI0EAwBb48MHgHmNYR4d1YnrXD6zHObznbgbWI1/p8WDlyXh/V+kqGEAgkglSV1J7oAl10+D25+f2CQK9tb8j9oCW5ZPE1Wzu3b2paDvA5ZugYeLmgPLdYp7OE4Dd5hMCsfqQJKem5buY2xwq/VSRW1fmdXs3drIq70/1ui3somfc1d3CHQJcBo0FEKfO9sPnHXVXx+KpWsd5ZVVUVUgG5Lc6MrCEEhIAQEAKpRWD06NEdmpqaFgMYbhHZPmYeU11drZLETQczTztY5Wlm8ATfP2bD97bqgp4io+NRyLxyiWEwa9euxcaNRpqs8GM3q36/fft2vPLKK+EbjMMVmZmZmDBhgqHlpr9eC/76kzis2rYmM8Y9AspRNRVMhvcAGh8b2rZOyWpCIE0IUNc8ZEw21V/8kogeShMUEqYQEAIpTKCoqEg931HPfVpGSlTmb71lbPI8/Lb53zpG5G1VZd5Jfjr5Vpg0qBMmXtDJ0EUl6lcc1V+nDnUGWirfr9/U6Eg3rRInUul5uCPhi1NJQ+BQ4oCnAMQnAzidvhN87wTjXRC/vWv/gb+vmtF/f9IEFeSoitHv8pzPzCeDcAaA7zKqGF+zi993++l9Yt+Hi27tsy2Wcarkgm7t6k7zgy4G0XkAB7RgRPgAPry+s3H/q8nMNpasnGxryIyNWV0zsy6GGxcy44fNvu5k0BtuF1W+dEvvDS3+j5m5ZTjDv8iqQwMR3bx4avYDTo5ZfBMCQiCxBFJGuJFYjLK6EBACQkAICAEhkG4EVkyuO8vv8i+z6rLCRI8Uzsm9Id3YxDJeZn5NdbcLtulkcXmyVudvYWwmWt/+yQGoRIp0H2YJD4pLvLoYxIK5haB/NhFdHYs1nGKjWdSv3jdUMtBsqczvlJ0RP4SAEBACqUFg/Pjx7t27dz8DYLJFRD4iunLp0qWmJeiZ+X8A3Bdsw/fuHPjeejQ1YDVHkfmTZUBmqFilrq4OK1eujEmsXbt2xejRow1tvfjii2hoaIjJOtEaueKKK+ByuULM+GvWwVtxU7TmHXG9Z0QZXP1VETzj4X3lv+H/UqsJpyPiESeEQDIR8BQ/AFefgUYuf0REpyZTLOKrEBACQsCMQKvnPl9UVVWtSjVSZs/Dn1u7B/PX7HFMuHdN6oEB/TJD/Fn5YQMeqJQaanYbpcTwqkq/EUN1rZO7HQR3aHCqrxaC/pR7Hm533uR1ISAEhIAQaBsCxbPq7gXjN+arRd4NoW0ikFWEgBBwAgER9DthF8QHISAEhIAQEAJCICEEqq79qoer0fWQi/iO4XP6fKrrhKrkv7y09kEAv7C4xg+iKwvm5M7VtSvzQgkwc3DVpcAkJ4vLraq4O72zgGLb/ZR2GDjduMumkwXrbXX/WPFxcqKJqs6vRP0G42oimt1W/GQdISAEhIAQEAKpQqCwsLCMiFSLcqsxvaqqqsxoAjP/6mBVsP8X/JrvvbnwvflwqmAKxOG55E9w9Ts3JKampiY8//zzMYt13Lhx6NixY4i9N998Exs2HC6WFbP1IjE0atQodO/ePfRSvw+Njw6OxKQjr/EM+y1cJ40w9M3/1d/hXaKOvwwhIARiTcB13FB4Cu82MzuYiNbEek2xJwSEgBAQArElYPY8/MNNjbh9/rexXSwKa8Gi7hZTThV3RxFq3C5Vov67J/U4XOk+eCGnJkc8/rOeIT470VeVMKFE/QZDnofH7VSLYSEgBIRA8hMYU1Y/msk/aVfDgWvC6aAw5q7NfdnjehXA8RYUvmY/X7Tk1tx/JT8piUAICIF4ERBBf7zIil0hIASEgBAQAkLA0QSaRflKXHMLgK8Y/vGF5X3f1nF6eWntpQxWVTmNe6Ie7PvLQD3cNLRwtnwh02FqNoeZVZVtVaX/iNHwjS9QDd1pw6o6v5PF3sEczarQJ1MM8TwbFuJ4x1bpz5+Ta4akPxF9EU9eYlsICAEhIASEQKoSGDFixM+Z+SHVLdvi8+xT1dXVPzn0FeG7wcw3Aghpr+x7fz58b6jc4dQZruOHwVPwe8OAYlk9/+yzz8aJJ54Yss6XX36J1atXOwLogAEDcNpppxn64nvzIfjeM23q4Aj/w3HCStTfNH8yePvGcMzJXCEgBDQJZFy1BNTBMEl/HhGVaJqRaUJACAgBIZAgAmbPw50mlFdidCXsNhqqQr8SeMuwJ2DFUV3ttM4MZlXvnXY+FbvFU7PNNkCeh9sfTZkhBISAEEhLAsV3b+kNt1+J8r+v9AluN01c9Jvsr+1gDJmxMatru6zHmFBqOZfxt6aOewqX3nTCATub8roQEALpS0AE/em79xK5EBACQkAICIG0JrC8ZPPVTPwoQC19YRsY/Jcmn+9/L3n2mO1GcCpv/KydZ2f7X4DpLgCGpT1ariNg3vDy3FICHSHcSWvoEQbPB8sSGV3qxGr3VtX5k6m6vVkcKpHiH/d8A/U3nUeyVelXlflVEoLRICL5TpjOh1liFwJCQAgIgagJFBYWjiGiBQAyLIxV7t+///JVq1btaZnDzDcAUMkARwzfBy/At+bPUfvlNAOZP18DkCvErY8++gjvvfdeTNzt06cPhgxR+cBHjlh3AojW2cmTJ8PwI1jTPjQ+Pjxa88653pOFzKuWAJmhXRP8Hy+Gd9Us5/gqngiBFCLgPvt6uAdeZRbR0US0LYXClVCEgBAQAilJwOx5+G3zv8X6TY2OifmuST0woF/LzyvfueVEcbdjoBk4YiaSV1MVy/srdzpm342q8ys/nVah34qpPA938t0gvgkBISAEEkdAifK7ZGUtBNC65WQdAXfv3J/9l1UzyGvknarM7/e4nibgYquiLwC8YPppxfTspxIXpawsBIRAMhAQ8UYy7JL4KASEgBAQAkJACMSUwNKSzSe5CcsB9A01zOqJ+PvqGSQTfd78epaLkc+AUocYq2KPNLQNoKKC8tx1MXU8TY0xs6rQH6LMcWK1eLMq6Ns/OQCVgJAsw6rTgBMTKRLB1axKvxOTHiwSTWYT0dWJ4CdrCgEhIASEgBBIJQIjRoy4iJmXAOhsEZdqpTyiqqoq0BmHmX8G4JHg+b4PX4Rv9R9TCU8glozJC0Bd80Li2rVrFyoqKmISr8fjweWXX24oll+2bBm+/tq2oFZM/LAzopIOVPKB0fC9Oxe+tx62M5E0r7svuAnu0yaG+utrROPsYuDArqSJRRwVAslCgDr1Rkbpi4ZJVACmEZFk0yTLZoqfQkAIpC0Bs+fhTqvWfmq/TNw9qYfhPkmV/vCO76RBnTDxAuOG0ErUr5I51N9EDiuRvNP224KnPA9P5CGStYWAEBACDiYwuqzufwiYCcBj4OZuAOsYWA3iQGFIFyibGSMPNtQ52abQS8AcA3/3NmTmL73zKHkY5uBzIK4JAScQEEG/E3ZBfBACQkAICAEhIATajEDVtV/1cDW6KwE+J06L+gGelV+ed5tU548N4YMF+mcc/J57R7A1p4nkU6U6fwvnQX/qDSXsDx61q/fho8d3xGZzk9iKVZV+xUdxcsoYOP0oKH8NxtVENNspfoofQkAICAEhIASSmUBhYeEPiGgFgGyLOLYz84Tq6uoVzHwtgCeC5/rXL4T39T8kMwpD392DfgX3DyeEvKaacc2bNy9m8Q4fPhzZ2aFbsH79erz/vsrbTvxo3749fvzjHxs74vei8dELE+9kjDygLrnIKPmroTXfmw/D997cGK0kZoSAEGhNwDPyXriOHWQE5TMiOlFoCQEhIASEgLMJmD0P/3BTI26f/62jnJcq/bHZjl5d3bhpZFfDjgdqBSd0PTCrzq/8GzOrPjYgYmTF7FwCkOfhMWIsZoSAEBACqURgTFn9aAarB5RWxVqiCXk3gSYvnpatCsLIEAJCQAhYEhBBvxwQISAEhIAQEAJCIK0IBAT9B1wVIFwQn8Bpgbfb3tKRD55wID72088qMx8LYGNw5KoS+ppfb3EMEDPRdDR+KkF9ixBbJTAoW201cgd3gKpCbzQU97b0JR4xq/jUiIarWdKD05JNzDpHAOhPRIEqwTKEgBAQAkJACAiB6AmMGDGiDzOvAnCchTUfM/93VVWVqsYU0mLZ//FieFelYPHkzrnILDUWdq9atQo1NTXRbwCA73//+zjjjDNCbH377beorKyMyRqxMDJ06FDk5YV2LFC2/Z9Ww7vizlgs4wgbnqKZcH3vohBfeO83aHqm2BE+ihNCINUIuI45D55Rpt1eTiEi1TVGhhAQAkJACDiUgNnzcCeIuoORWVXpV1Xl129SDZFl6BBQon7V8UD9NRqJ5JlM1fkVu8VTTfPs5Xm4zmGUOUJACAiBNCMw5p66kezCswC6xiH0JoB+UzEt+/442BaTQkAIpCABEfSn4KZKSEJACAgBISAEhIA1gWZR/3wQCmLIyg/gaW+3fb8QMX8MqTabYlW602Csm7ktIMhO9FDCeyXuNhqRVmsPrgCvBPT/WbS7TSu/mwnWI40p0fuk1jdKVFBcNyxS3RLDG1ZV+p2S9GCVmEFE8n0wvC2X2UJACAgBISAEbAmMGjWqu8/nWwQgVMHc6urx48e/cc0115wfbND/yRJ4X1PdnVNvZF63EshoHxKYEvMrUX8sRrdu3XDJJZcYmvrrX/+K/fv3x2KZqG1kZGRgwoQJMPw4xn40PpEPNDVEvY4TDFDuj5Ax9mFDV7zLfgv/5yud4Kb4IARSjkBG6YugzjlGcd1CRPelXMASkBAQAkIgxQiYPQ9PpKjbDLFZNXQndhRw+jFRYn5VCd9oPLd2D+av2ZOQEJKpOr9V8oE8D0/I8ZFFhYAQEAJJQWD0zNoCIlKtJI3/IY4sin0E/vXiabl/iexyuUoICIF0JCACjnTcdYlZCAgBISAEhIAQwAvj2d0ta/N1YJSBKLpsa+adRK7fDC/PeYJAhsJzQR4dAWZ+DcCQYCuRCrGj8yb06uPGdcb3xoV24YumOr9ZVXWVwKAE9W1RIV9V6G+pZN866trV+wI+JNNQ4vvjxnY63PEg2PdIBfhmSQ9OP5sAZhPR1cm0h+KrEBACQkAICIFkITB+/Hj37t27/wTgJjOfVYX2W265JeRl/78r4V15V7KEGpafGWMfAuWeHnLNgQMHsGDBgrBsWU2+9NJL0aHDoW5Mrcebb76JDRs2xGydaA2de+65OP744w3N+L9YA29l6PmIds1EXZ8x6VlQd9V47cjBWz5C04vXJcotWVcIpDQB9wU3wX3aRKMY1xLRoJQOXoITAkJACKQAAbPn4YkUdZthtRJQOzEBwenHw4xnolha7e/KDxvwQOVORyGdNKgTJl7QycgneR7uqJ0SZ4SAEBACziMw7r76Xn4f/sJg1VLSFaWHnzNR6ZKp2W9FaUcuFwJCIM0IiKA/zTZcwhUCQkAICAEhIASOJFA5eVuXDNr/X0y4EcBRYfLZRowHmzjr/42cd9SuMK+V6WEQYOarVAeE4EuiEcyHsbzt1FiLuq0q/rc4o0T1SjQeT2G/VXX3SAXwtjDjMMEsMaH1UpHGY5bMoRIvVAeJRA+zswngaiKanWj/ZH0hIASEgBAQAqlMoLCwUP17+yiAzOA4L7zwQkyfPj0kfP+n1fCuuDMlsbhOGQ3P0NCYVbBK0K+E/bEYZkL5L7/8EqtXr47FEjGxoarzT5o0CS6Xwe+DzGh8ehSwP7mSaM3AuE4eBc/Ftxm+3PTCleBvPosJUzEiBITAdwRceWfAM+b/jJCoQhS9iOgb4SUEhIAQEALOJWD2PPzrnT5c9+hWRzmuqsrfPakH1N/g4UR/HQXPxJlgUXoiEznMOjAo19VZVHvspGHRTUCehztpo8QXISAEhICDCRTP3Hw6yKVaqF4MICMMV9X37Q0A37lrf85zq2aQN4xrZaoQEAJCIEBABP1yEISAEBACQkAICAEhAIDBtHJKzQA/00TAdTHAqlRi9++yr7mRQd+6QJ8wuMrHWFw0N/dTqcjfNseHmVU5x41GqynRtBJPJ2pYie8jFYmrWCyE2IdDVWJ+JepX4v54DTM/VIX+eK4bi3isEhJa248mMURV/h843TgXKJr9j0X8Vr4B6E9EX8RiHbEhBISAEBACQkAImBMoKio6C8DLSjzZetagQYNw222hAmf/ZyvgXf67FEXqQuYNSlAf+kj6gw8+gPovFqNfv35QCRPBo6mpCc8//3wsloiZjdNOOw0DBgwwtOf/6u/wLvlVzNZKqCF3BjKvXAJkdQlxI7XPfEKpy+LpToBcyLy2Csg0rFArgrZ0Px8SvxAQAo4nYPU8PFGV2q2gWVVxT6QY3fEbbeGgSpBQ/ynBfKJE88m2r6f2ywwkl5gMeR6ezDeE+C4EhIAQSACBITM2ZnXJancZQGMOPt8dCKAngI6tXNkL8A5m+icRXobPtbDitt5bEuCqLCkEhEAKERBBfwptpoQiBISAEBACQkAICIFUJmDWZliJypW4PFHDrEJ7NCJxFYuymzO4A1TCgN1QCQ2KQTyq9ZtVt3dKBXojNkrIftzYTlB/dUa0yQmx7tCg47POHIvOBKuIaKiODZkjBISAEBACQkAIRE8gPz8/1+12LwFwRou18847D7/7Xahw37/hVXirb49+UYdayJiyCNQv4sl9AAAgAElEQVSpd4h327dvxyuvvBITrz0eDy6//HKoCvjBo7q6Glu3Oqui6cSJE6F8Dh2MxmeKgb2J7/oUi41xn/0TuAdeE2rK70PTnDHgfd/GYhmxIQSEQCsCnuF3wHVioRGTRUR0qcASAkJACAgBZxMwex6+8sMGPFC501HO21XpV0kIiRKlOwpUkjljUe0eY2bVOy6am0Z2hUpCMBjyPNxxuyUOCQEhIASEgBAQAkJACBgREEG/nAshIASEgBAQAkJACAiBpCBg1mY4WuF8tMGr6uxGwnFVOX/Dot1RmVd2lShbR9SvForFmsEOO7kCvRFcswQLo7kqKWHDS3ui7vBgtmaikx4sujxINcao7ky5WAgIASEgBIRA+ASGDBmSlZWV9QyACerqc845BzNmzAgxtOWj19H9b9PCXyBJrvAMvRWuUy4J8dbv9+PZZ5+NWRT5+fno3Ts0ceDDDz/EP//5z5itEwtDP/jBD3D66acbmvLXrIO34qZYLJNwG9ShBzKmLAZcoQnLvnfn4P+zdyfwUZXn/sB/z2wEBCHIplZkcQeueMUFCMgOguzEJLQuVFFrre1t+79eq21t63Lb3uutdnOtqJUkBFkVRBYjCeBGkQLuIkJlX2SRJbO8f9+QwTDnzMyZ5MzMmZnf+/n4CTDnvO/zfM+bMTnznPcNvvFY2mNkABTINgHXOYPhGfYbs7T0Nn/5IlKTbTkzHwpQgALZJBDtfrgujJ/6mLMeUtXusVZzX7e5BveW8gHOTJqf95e0Ro+OPtOQ9QMl+sESp7UYDyDwfrjTLhbjoQAFKEABClCAAhQwFWBBPycGBShAAQpQgAIUoEBGCMTaZvidh/Y0uii7IQi60F4XTZu16h/vsG3F/DP6NUOX8S0sFfY3drV5s1ycugJ9ZKyJFPPb6eTEhx70nNEPg0Rp3F64Id/wPIcCFKAABShgg8CIESP08vu/ueyyy/DrX//a0OO61atw/ps/sWEkZ3bhanMuPNfq5xqMzc7V86MVye/duxcLFixwHI7eUcDr9ZrEpVDzzCjgSPp2JLMTyzP453Cdf7Wxy6MHUPPsaCDot3M49kUBCnjy4Ju6BBCXmcVIEVlIJApQgAIUcK5ArPvhesX79Zud91xWrCJwp8bs3BmQvshKCpqjuG9z0wAy8YESALwfnr7pxJEpQAEKUIACFKAABRIQYEF/Alg8lAIUoAAFKEABClAgvQLRthlO10ro0Qq5k7FrgH54QBf160LtWC0ZFk5dgT7SIdpuCfWP21p1GLqY3+4W7aGHdD1soov5o8yVaSIyxe782R8FKEABClCAAtYFRowYMbJXr14v/uY3v8mLPOvjtW/i7BX/Yb2zDDzSd2sl4Dau9Lhp0yZUV1fbklF+fj5GjRpl2tfMmTNx9OhRW8axq5MLLrgAvXr1Mu0utOUtBOb/yK6h0tqPtDkX3igPdAQq/xuh9+alNT4OToFsFPCMeQSub11mltpjIvK9bMyZOVGAAhTIJoFo98OduuJ9u5Zu6FXSzZpTC8Gzab7YkUv3jj48UNI6aldOfTDjzpEta3eJMGm8H27HxGAfFKAABShAAQpQgAIpEWBBf0qYOQgFKEABClCAAhSggB0CSqkBAF6L7CsZBfRW4o1W6J6sonEdk36IQBdr6wJ/s5aMgn4nrkBvlnusgn7t8umcQ0nbySFaAf3G2Qfx6eyDVqaTrccMfe6MaP1xe2FbpdkZBShAAQpQoGECK1eu/G7v3r2fjjz76GdvwrUwuwv6vZOegrS7yAB35MgRvPjiiw0DNTlr0qRJyMszPDOBlStXYuPGjbaNY1dHubJKv3f8XyGnX2xgU/s2wV862S5O9kMBCtQJuHsUwt3P9P8rW0XkTEJRgAIUoICzBaLdD3dycXys1d2XrjuCRxfsdzZ6jkcXa5cFJ1+/uXd14P3wHJ+7TJ8CFKAABShAAQpkgwAL+rPhKjIHClCAAhSgAAUokCMCsbYZ1quu60L6VLZoBeSpKOLWq6/rFfsjC/uTtSJ8tBXoU5Gr1WsazSQVc0OPrYv6I1syHrCI5xEtFn2eiPB3wHiAfJ0CFKAABSiQAoFohTmhf72DwLw7UxBB+oZw9ZwMT587TAOYPn06QqGQLcFdeeWVOOeccwx92bkTgC2B1nVy4YUX4tJLLzXtMvT5KgRe/omdw6WtL1eXAfCMeNB0/MC8HyL0r7fTFhsHpkA2CsgpbeC9IeruF71EZHU25s2cKEABCmSLQKz74bowXhdYO63pVfr1auk9Ohp35dKxlq04hNLqQ04LO6vj0dckvHp9t7N8tddGPxSyY3+w9uuGLTW1cylWMb+THyLRuek5Z9Z4PzyrpzaTowAFKEABClCAAlknwGKOrLukTIgCFKAABShAAQpkt0C0bYZTXTitC+l1kbtZq/7xDuhdA5LddAy6qF+voK/z31p9JGkr0EfbjUDnmKp8rXhqi67jmiOvrafWQhfzp6I5aReDGDsVcHvhVEwGjkEBClCAAhSwIKCUKgBQFXlo6It/IDDXvNjdQreZcYinCXy3GDbdqo39nXfewQcffGBLHh07dkT//v0Nffn9fpSXl9syht2dFBcXw+PxGLtVIdQ8PRyo+cruIVPfn7jgvW4WpHk7w9ihz1ci8PJPUx8TR6RAlgt4i56DnGZ8wAnAr0Xkl1mePtOjAAUokPEC0e6Hr9tcg3tL9zoyv+4dfXigpLVpbLow/JEF+7F+c40jY8+moOI9XJFIrveU7nXsNYvxIALvhydykXksBShAAQpQgAIUoEDaBVjQn/ZLwAAoQAEKUIACFKAABRIRiLaaqe4jWavTm8UXrYBbF/LrAvdsa/rhgUt/1sawI4DOMxUr4GeCZ7RdDFI5L7XT0OfOiMY1UEQqM8GSMVKAAhSgAAWyXUAp1RvAysg81ba18M/+XranD++UlyFN8w157tq1C4sWLbIlf10YX1RUpHcoMvT3yiuvYPfu3baMY2cn3bt3R8+ePU27DH2yBIFXf2HncGnry92zBO4+PzAZX8H/90KoA1vTFhsHpkA2CrgvvwXuXjeapfauiFySjTkzJwpQgALZJBDrfriTi6z1iunhVeEjr4cu6tex669syRGItWp9oiPq1fv1jhBObXPv6hAtNN4Pd+pFY1wUoAAFKEABClCAAqYCLOjnxKAABShAAQpQgAIUyDiBaKsSba06nLIV2c/o1wzdprYy2KUyhlRfuGgrv2dzzokY6/mg50VkS+UDD9Fi0DFxe+FEriaPpQAFKEABCiRXQCl1OYA3I0dR29fDP+uW5A7ugN49w++Hq+sgQyTBYBClpaW2RThs2DC0a2dcCX7dunVYu3atbePY2VHMVfofHwSEsmAlU28z+Ka8BHjyjHNg3UwEqx62k5R9USDnBaTdhfBOejqaw5kiwqdocn6WEIACFHC6QLT74U4utI63Orwu5p/62C6n02dkfDFWrE84HyfvBKGTifXgCO+HJ3y5eQIFKEABClCAAhSgQJoFWNCf5gvA4SlAAQpQgAIUoAAFEhdQSt0HwLAtfCpXx+86vgW6jG9hCH7j7IP4dPbBxJPKgDOiPcSgQ9e7Emj/XG7RiulT+cBDjNX5ub1wLk9O5k4BClCAAo4TUEpdqjeYigxM7Xwf/pk3OS5euwNyfasXPGMeNe127ty5OHjQnp+no614v2fPHixcuNDutGzpT6/Qr+M2a6ENcxB4/Xe2jJPuTtz9fgJ3j4nGMAJHUfPMNYD/cLpD5PgUyCoB33cXAHnGRQkAfF9E/pJVyTIZClCAAlkoEO1+uNOL4nVR/5O3tY16RZz8QEKmTqOSguYo7tvclvAzYSeFGKvz8364LbOAnVCAAhSgAAUoQAEKpFKABf2p1OZYFKAABShAAQpQgAK2CCilOgH4zKyzVBVPRyvezuaCfu1d8HB7NG3jNtCnchV6WyZREjpJ964N0R4yqUu1s4hsSkLa7JICFKAABShAgQYIKKUuBvBu5Klq90fwz7ixAT1m3im+71UBYvy58qOPPsJbb71lS0L5+fkYNWqUaV/l5eXw+/22jGNnJyKCkpISuFwuY7dBP2qeGAiokJ1DpqUvOfUMeL9TofeRMowfXPFHBNfat1NDWhLkoBRwmIBnwF1wXTTWLKpFIjLCYeEyHApQgAIUiBCIdT/c6UXx3Tv68EBJ66jXtGzFIZRWH+I1t0EgnnWiQzh9bsV5eIH3wxO94DyeAhSgAAUoQAEKUCDtAizoT/slYAAUoAAFKEABClCAAg0RiLbNcKpW6e9192nIv7CJIfR3HtqDfe8fa0hKGXFOtAcZwqvzH90VqF2p/+juIPZ+UIPw3zMiuUYGqeeDnheRTc8HPS+S3bg6f7KF2T8FKEABClDAPgGllF6CfV1kj2rPJ/CXX2/fQA7uyVv8d0jrLoYIDx06hDlz5tgW+aRJk5CXl2fob8WKFfjsM9NnhG0bu6EdXX755TjvvPNMTw+unobgm080tGtHnecZ9T9wnd3HEJM6tBP+5ydkxYMLjgJnMDkt4OrUF56RvzczqAGQLyLcFiOnZwiTpwAFMkEg2v1wp6/Sr23jrRrPon57ZuD9Ja3Ro6PPtDM9T5atP4J1m2uwfnMN9O4J+j+9mn+scx5ZsL/2eCc2rs7vxKvCmChAAQpQgAIUoAAFGiPAgv7G6PFcClCAAhSgAAUoQIG0CcRalSgVq+RHK55efP3WtJmkYuBoReuxxs6V1fv1zgV6BwOzlux5EWd1/oEiUpmK+cExKEABClCAAhSwJqCUuhDAe5FHq32fwV/6bWudZPhR7ituhfvSGwxZKKXwwgsv2JZd79690bVrV0N/uphfF/U7senV+fUq/Xq1fkPzH0bNk0OcGHbCMbnOuhye0X8wPS/wyt0IbXw94T55AgUoEEXA5YXv5kWAx/iAE4BCEZlJOwpQgAIUcLZArPvhmVAQf+fIlhjco2lU5EzIwckzRNtqY7Omi/jvLd0bNfxYD1w49YGROA+J8H64kycrY6MABShAAQpQgAIUiCrAgn5ODgpQgAIUoAAFKECBjBVI1yr96SzcTvfFipV7rNj0KvW6sD+8kn+680jW+LqgXxtFtuof70hq7tHGBTBNRKYkK1/2SwEKUIACFKBAwwSUUucC+CjybPXlZvinFzes00w7q2k+fFNeNo26uroamzZtsiWjs88+G/369TP05ff7UV5ebssYyeikoKAAnTp1Mu06WPlbBN+bm4xhU96nt2Q6JN+Yp9r6Lvxzbk95PByQAtks4Ln6t3B1Nr4fAnheRHJje5hsvsDMjQIUyAmBTF6lX68G/0BJ69pV4aM1FvU3fBpHe2DCakF+tAJ5q+c3PPKGnfnkbW2jzSXeD28YKc+iAAUoQAEKUIACFHCAAAv6HXARGAIFKEABClCAAhSgQMMEYq1KlMxV4aMVtetidV24na2tIavzR1ok87o4wT0dBf1n9GuGblNbRUufqxE5YWIwBgpQgAIUoECEgFKqC4BPI2HU/i/gf6EwZ7x8N78K+Job8t26dSuWLVtmi4PX60VRUZFpXwsXLsSePXtsGcfuTnw+HwoLC01X6VeH98A/bbTdQ6alP9dFY+EZcJfp2P4ZN0Dt/jgtcXFQCmSjgOvCa+AZ+DOz1PYDyBcRlY15MycKUIAC2SQQ6374owv2Y+m6I45Ol0X9ybs80Qrc7yndi/Wba+IOrK+NfiigR0ef4VirfcQdxKYDYu1GAID3w21yZjcUoAAFKEABClCAAqkXYEF/6s05IgUoQAEKUIACFKCAjQLpWKU/WmG7XoX+nYecWRDUWPKGrsxvNm6yV6tvbK6NOb/X3adBz4/IpueFnh/JaDFW568UkYHJGJN9UoACFKAABSjQOAGlVEcAn0f2og5uh//5CY3rPIPO9o7+P8hZVxgirqmpwYwZM2zLZPjw4Wjbtq2hv3/+85/Q/zm1DRkyBB06dDANLzDvhwj9622nhm49LrcXvhvmA3mnGs4JfbgAgaX3W++LR1KAArEF8lrB9129M4rpR4P9RaSKhBSgAAUo4HyBTF6lX+uyqD85c2zuXea/N4z97XbLA0Zb5d9pD4vEWJ2f98MtX20eSAEKUIACFKAABSjgRAEW9DvxqjAmClCAAhSgAAUoQAHLAkqpAQBeMzshWavB52JBf7RCdcsXqt6BurBdXxu9o0G2tVQX9HN1/mybQcyHAhSgAAVyRUAppasttkXmqw7thP+5cbnCANe5Q+AZ+mvTfMvLy+H3+22x6N69O3r27Gnoa/fu3XjllVdsGSMZnTRv3hzjxpnPB/Xl5/BPL0nGsCnv033lbXD/+/Wm4/qnXQN1eG/KY+KAFMhWAe+EJyAdupul93sR+c9szZt5UYACFMgmgVj3w51WeB3N3UpR/879QeiV4fVXttgC3Tv68EBJa8NB6zbX4N5S6z9LlxQ0R3Ff4w5qZSsOobT6kCMuA1fnd8RlYBAUoAAFKEABClCAAkkSYEF/kmDZLQUoQAEKUIACFKBA6gRSvUp/tCLqrVWHawvVs611Hd8CXca3iJqWLtDfWn2kdgX6vLYe6NX88y/wQTtFaxtnH8Snsw9mGxW6TW1lmneyHi7h6vxZN4WYEAUoQAEK5IiAUkovF78zMl11eA/800bniMLxNH3fWwGI8Tb1unXrsHbtWlssWrdujZEjR5r2ZeeDA7YEG9HJqFGjkJ+fb9q1v2wy1N5NyRg2pX3KKW3gvWGe6ZjBt55C8J2/pTQeDkaBbBZwX/IduHvfbpbiBhExrfTPZg/mRgEKUCBTBTJ9lX7tbrWo/5EF+7F+c02mXqqUxK0t9ar1kU0/DDH1sV2WY4hWLL903RHoh0Wc0Lg6vxOuAmOgAAUoQAEKUIACFEiWAAv6kyXLfilAAQpQgAIUoAAFUiYQa1WiZBTZ51JBvy7O10Xj0do7D+2pLeQ3a9pJPwig+zBr1T/ekXWr9KeyoD/OgxYDRaQyZd+EHIgCFKAABShAgYQElFJ6+cQ9hpOO7kfN365OqK9MP9j77QpIyzMNaXz55Zd46aWXbEtv0qRJyMvLM/RXXV2NTZucWxTftm1bDB8+3NQhtHUNAnO+b5tROjvyDPs1XOcMMYSgV+f3PzcWCHFl1nReH46dPQLSujO8xS9ES6i9iBgeNsue7JkJBShAgewRiHU/3EnF1/HErRb1L1t/xDErxMfLKV2vz71LbwJnbGN/u91ySHeObAld1B/ZnLLzQ7QdBOri5f1wy1eaB1KAAhSgAAUoQAEKOFWABf1OvTKMiwIUoAAFKEABClAgIYFYq/Tr1dGjFZ0nNEjdwblU0J9/YRP0uvs0U6ZYxfzhE2IVnSdr1fqGXFO7zklVQX+cBy0qRWSgXTmxHwpQgAIUoAAF7BdQSp0KwLjEYc0h1Dw1zP4BHdyjp99P4Oox0RBhKBTC9OnTbYu8T58+6NKli6G/jRs3YuXKlbaNk4yOxo8fj1NOOcWka3V8vtR8lYxhU9qntO8G78QnTccMLL0foQ8XpDQeDkaBbBbwXj8b0tz0wf2bRIRbYmTzxWduFKBAVgnEWqU/k1a1t1LUry/cus01uLd0b1ZdQzuTub+kNXp09Bm6TKQYP9pDAXqVf73afzpbtF0I6mLi/fB0XhyOTQEKUIACFKAABShgmwAL+m2jZEcUoAAFKEABClCAAukUiLUqkS7m18XndrVoReobZx/Ep7MP2jWMI/qJlmsiOx/QC7B7buiHLPTDFlEaVyNyxHcPg6AABShAAQpEF1BKNQNgrML2H0HNk4Nzik7yz4a3pNQ05yVLlmD7dusrSsaC69SpEwoKCgyHHD16FDNnznS0edeuXdG7d2/TGEMfLUJgya8cHb/V4LzXPgtpc67hcLX7Y/hn3GC1Gx5HAQrEEfAMuAuui8aaHVUuIsUEpAAFKECBzBCIdT8804rfdbG2Xhm+uG/zmPi6qDyTHlZI5UyKtnq9NrundG/cgvxoDwToHBJZ5T9ZOceKDwDvhycLnv1SgAIUoAAFKEABCqRUgAX9KeXmYBSgAAUoQAEKUIACyRRQSj0D4EazMexcDT7aCv12F20n08pq39EKx62szh8eI5d2NEjF3Ig2Rp33NBGZYvX68jgKUIACFKAABdIjoJTSSyceM4werEHN4wPSE1QaR/Xdsgzw5Bki+Pzzz1FVVWVLZF6vF0VFRaZ9LVy4EHv22PcAsC0BR3SiY9c5GFoocHzOqFAyhk1pn65zh8Iz1PzhBP+c26G2vpvSeDgYBbJVwNVlADwjHjRL70sArUVEZWvuzIsCFKBAtgnEuh+eyMrsTnCxWtSvY1267gjKVhyKW6TuhLxSFUP3jj48UNLadLh4Rf3RHgYIW+u5lM6mH/a4c2TLaCHwfng6Lw7HpgAFKEABClCAAhSwVYAF/bZysjMKUIACFKAABShAgXQKKKU6AfjMLIYju4Oo/vEOW8LTK6PrQvfIpvvX42RTG/rcGabpLL5+q+U0m7Zxo+Dh9obj7bwmloNJ8oGpmBvaUptGaZ1FZFOS02T3FKAABShAAQo0UkAp5QJg/MFRhVDzV+Mq8o0czvGne8c/Bjn93wxx2r16/vDhw9G2bVvDOGvXrsW6desc7dSzZ090797dNMbgO39D8K2nHB2/peBcbnivnwtpZixECm2sROCVn1nqhgdRgAJxBLxN4Zu6BIDpR4SXi8jbNKQABShAgcwQiHU/XBdxT31sV2YkUi9KXZj+w5EtoQv8YzWd37L1R1BafSjjckxWwLFWsddeeueGDVtqsGP/8V9Fe3T0YVD3pjGt9er+6zfXJCtkS/0+eVvbWDHyfrglRR5EAQpQgAIUoAAFKJAJAizoz4SrxBgpQAEKUIACFKAABSwLKKX0Cv16pX5D21p1GHqlfjta1/EtcHq/ZicKq+3cAcCO+OzqI1rxeCIPL+RSQb92T+bc6Da1FfQK/VHaFBGZZte1Zz8UoAAFKEABCiRXQCllugJyzV/6JHdgB/bu6jEJnn4/No2srKwMgUDAlqh79OiBiy++2NDXrl27sGjRIlvGSFYnIoKSkhK4XPpZkIh27ABqnh6RrKFT2q/70hvgvuJW45gqBP/zE6AO7UxpPByMAtkq4J3wOKRDD7P07hWRB7I1b+ZFAQpQIBsFYt0P1yvZp3t19YaY62J+vdp8vKJ+3bcuVNer9etcc71pL138bldzwi4PemV+vUJ/lMb74XZdbPZDAQpQgAIUoAAFKOAIARb0O+IyMAgKUIACFKAABShAAbsE6lYl0gX9AyL71CvC68L7fe8fs2U4Xaie19aDo7sCWbcyfxhI70SgV52PbO88tMeyY7RV6/V10P1kY0vG3IjmWOdXKSIDs9GSOVGAAhSgAAWyVUAppZc59EbmV/NYPyCUXbs+xb2Gbi98t75uetjq1avx/vvvx+3CygGnnXYarr76atNDy8vL4ff7rXSTtmMKCgrQqZPelMzYAgv+E6FN1WmLzbaBm5wK343zALfP0GXw3VIEV/7RtqHYEQVyWcDd67twX36zGcFyEbkql22YOwUoQIFME4h1P1wXuz+yYH/aV1hviKkuTteF3MV9m1s6XRf06xX7072avKVgk3iQNtNF8I1tejX/e0v3NrabRp2vd2vQD3ZEabwf3ihdnkwBClCAAhSgAAUo4EQBFvQ78aowJgpQgAIUoAAFKECBRgkopXQx/2tmneiifr26PJs1gWgrwm+cfRCfzj5oqRO9Yn2X8S0MxybSh6WBsvygaA9X1KU9UEQqs5yA6VGAAhSgAAWySkApdRiAYanBmscHAEFd659bzXvjfEiz0wxJ79mzBwsXLrQNY9KkScjLyzP0V1VVhc8//9y2cZLRkc/nw7XXXmvatfpyM/zTi5MxbMr79Az4L7guGmMc138YNc9cAwSOpjwmDkiBbBOQ9t3gnfikWVp6S5RWIvJVtuXMfChAAQpks0Cs++G6qH/qY7syNv1wUb+V1fp1klyxHygpaG75QQizieGUOXN/SWv06Gh80LcuZt4Pz9jvagZOAQpQgAIUoAAFKBBNgAX9nBsUoAAFKEABClCAAlkpoJTSq/TfaJYcC8mtX/Iz+jWDLuo3a/rBCP2ARKymV6oveLi96SF6t4StVbqOjS2eQLSHIurOmyYiU+L1wdcpQAEKUIACFHCWgFLqAADDU481Tw4G/EecFWwKovEMvQ+uc4cZRgoGgygtLbUtgr59+6Jz586G/jZu3IiVK1faNk6yOho+fDjatm1r2r3/hWuh9v8rWUOnrF/J7wRvyXTT8YJVDyO4bmbKYuFAFMheAYHvpkVAE9NVj8eKyLzszZ2ZUYACFMhOgVj3w8tWHEJp9aGMTTzR1fp1orooXa/Yn8l56zx07vq/RHce0Ofo1e2tPggRnhxOmStxHkrg/fCM/W5m4BSgAAUoQAEKUIACsQRY0M/5QQEKUIACFKAABSiQlQJ1Ww1/ZpacLkLXxeT73j/m6Nx1MXz+hU1qY8y/4PhKNEd3B2uL4OMV0tuVmB5frwwfzXH1g7ujxqLP1Q8D6DzMmpUHAuzKQ8cQ3iVAG+q294MaHN2lFx9Eyjwbkk+sa6D7ExH+XtcQWJ5DAQpQgAIUSLOAUmqv/jEvMoyap4cBxzK32KahrHL6xfCO/6vp6S+//DL27dvX0K5POq9Tp04oKCgw9HX06FHMnOn8QvH8/HyMGjXK1CL0r3cQmHenLU7p7sQz5lG4vtXLEIY6sBX+vxcCUOkOkeNTIOMFPMN+A9c5g83y+LOI3JHxCTIBClCAAjkmEOt+uC5uf2TB/oSLwp1GqIvTi/s2h16132rTua/bXFNb3J9oUbzVMew+rntHX+3K9DrXcNN53FO6t/ZBBastkQchnDRHdP76YYRojffDrc4AHkcBClCAAhSgAAUokGkCLPzItCvGeClAAQpQgAIUoAAFLAsopfQK/UTXhVkAACAASURBVHqlfkPTBfGxitEtD2LDgbpgu/UFPuS1cdcWv+e19UQtgg8Pl8pi+Dirw5/0cIR2DecTLqA3I0rlLgmxdgkIx6bj1sX9tV9T/NBErClkIfYpIjLNhmnILihAAQpQgAIUSLGAUmonAMNS6zV/Gwkc/TLF0ThjON9tywGXxxDMJ598gjfeeMOWIL1eL4qKikz7WrBgAfbu1c9ZOLuNHz8ep5xyijFIFULtDg8BZz+4bEXX1akvPCN/b3po4OWfIvS583dTsJInj6FAOgVcF14Dz8CfmYXwsYicl87YODYFKEABCjRMINb98IYUhDcsiuSfpQv6dbF7oqvPh4v7N2ypwdJ1ztoVzayIP1JSxz/1sV0JA4dX+W/f0o1uZ/lOuGmHsEkiDwokHEACJ+hYn7zNfEeyum54PzwBTx5KAQpQgAIUoAAFKJBZAizoz6zrxWgpQAEKUIACFKAABRIUUEq9BmCA2Wl6hf53HtqTYI/2Hh5v9fVoo+lV+vUuA6lqBQ+3j/uQgdVYdNG8fiAhVS3eAwnR4tC+2jmdTe+OEN6lwSSOShEZmM74ODYFKEABClCAAg0XUEptBXB6ZA/+aaOhDqf3Z9SGZ9W4M71Fz0FOO8fQyeHDhzFr1qzGdV7v7BEjRqBNmzaG/t59912sX7/etnGS1VGXLl3Qp08f0+6D62chuPx/kjV0CvsVeL9TATn1DMOYoS1vITD/RymMhUNRIDsFpGk+vFNejpbc2SKyOTszZ1YUoAAFslsg1v1wvVL9vaXOf4DVyhVKZPV5s/50AfuO/UHoonbtksrV+8MPIoR3Gqi/En+83Mf+dnu8QzL69ftLWtfuThCl8X54Rl9dBk8BClCAAhSgAAUoEE+ABf3xhPg6BShAAQpQgAIUoEBGC9RtNayL+juZJZLKleIjx7ew+npU+1Q/jKCLyrtNbWVLUb9+iELHn6oWpyg+Zhip3AkhMpA4DyJsEpHOqTLkOBSgAAUoQAEK2C+glNKFkmdF9ux/dizUV4mvumh/hKnv0d3ru3BffrPpwGVlZQgEArYE9W//9m/Q/0W2nTt34tVXX7VljGR3oncZ0LsNGFrgKGqeGJTs4VPSv7tHIdz9/sN0LH/pZKh9m1ISBwehQDYLeItfgLQ2/dXyNhF5PJtzZ24UoAAFslUg3v3wshWHUFp9KGvSDxf2D+reNOEV+w2/D+wP1hb366YL/XXBf2ML/SOL9/UK+TEK1uNel2wu6C8paF6780KUxvvhcWcHD6AABShAAQpQgAIUyHQBFvRn+hVk/BSgAAUoQAEKUIACcQWUUnqFfl3Ub2h6tXi9EnsqC8zDQTSmoD8dDyI0dKX7+ujpWPW+MXGnq6Dfws4NA0WkMu7k5wEUoAAFKEABCjhWQCm1EYChitL//ASog9m96mK0iyJNW8M75SXTl1etWoVPP/3UluupV+fXq/SbtfLycvj9flvGSWYnvXr1wgUXXGA6RGDJrxH66JVkDp+avj158On54G1mGC/03lwEKn+bmjg4CgWyWMDd9wdwX1xiluEsEZmYxakzNQpQgAJZLRDrfrhemf6RBfsbXajuNEBdOK8L5Qd2b9qogvnIvLRXuOkCf93q/5v++64DQbQ91X3igYL2Lb/5s51O95TuzbrrFvbp3tGHB0pax+Li/XA7JxP7ogAFKEABClCAAhRwpAAL+h15WRgUBShAAQpQgAIUoIDdAkqp+wD80qxfXdS/+sHd0F9T3Qoebp/wqvepXp2/vklDV+pP54MTOn69u8AZ/YyFQLGut45ZF/Snull40ONXIqLnMxsFKEABClCAAhksoJT6CMC5kSn4XyiE2v9FBmfWuNB9Ny0CmrQwdLJ9+3YsWbKkcZ3XOzvaCvdVVVX4/PPPbRsnWR19/fMgJk+eDP01sqmD2+B/PjvqcN1974T74mIjY7AGNdPGAMcOJIuY/VIgJwRcZ10Oz+g/mOX6FYAWIqJyAoJJUoACFMhCgVj3w3VBui4OjyxMzxYGXdyvV3of3KNpVqSkdw3QOys0drcAp2Lo6/XkbW1jhcf74U69eIyLAhSgAAUoQAEKUMBWARb028rJzihAAQpQgAIUoAAFnCpQt9XwMwD0av2Glq4ieb16/On9mkUt6tdx6cLyo7uDtV/Df0+3cyIF8lurDtfugpDuph9G0MXy+r/8C3y14eS19US1f+ehPWnZuaHX3adBxxqlVYrIwHRbcnwKUIACFKAABRovoJR6D8CFkT35pxdBfbml8QNkaA+eUf8D19l9DNEHg0GUlpballVBQQE6depk6E/vAqB3A8iENmjQIJxxxhmmofpLS6D2Of/BhHjO0rwdvNfNAsRlnBNvPIbgP56L1wVfpwAFYgm4vfDdvBhwH/8dOaL1EZHMeEPkVaYABShAAYNAvPvhukj83tK9WS2XrFX7U4Gmr8+GLTUorT6UiuHSOsb9Ja1j7arA++FpvTocnAIUoAAFKEABClAglQIs6E+lNseiAAUoQAEKUIACFEirQN2HGK8BMFbuAEhX4bku3m59ge/EDgFOKdqPd7HCcevieF0Yr5sulg/Hv++DGsc8gGAlF31M+Dqk6xrEKebfJCKd4+XC1ylAAQpQgAIUyAwBpdQ/AfSIjNZf+m2ofZ9lRhJJiNLVuT88V/+3ac/z5s3DgQP2rMjeuXNn9O3b1zDO0aNHMXPmzCRkZn+XzZo1w4QJE0w7Dn3xDwTm3mH/oGnoUc8HPS8imzq8F/7nxgKh1O+0lgYGDkmBpAl4rvk/uDpeYdY/V8NNmjo7pgAFKJAagXj3w5euO4JHF+xPTTBpHiVc3N/tLF9t8bj+u9NaLhXxh+3jFPPzfrjTJinjoQAFKEABClCAAhRIqgAL+pPKy84pQAEKUIACFKAABZwmoJTSK/Tron7TtnH2QXw6+6DTwmY8OSCgd2voMr5FrEwHikhlDlAwRQpQgAIUoEBOCCil/gHgkshk/eXXQ+35JCcMTJN0ueG79XXTFdnff/99rF692habvLw8TJo0ybSvl19+Gfv27bNlnGR3Mnr0aLRs2dI4jFKoeXIQEDiW7BCS3r+ccQm84/5sOk5g8S8Q+nhJ0mPgABTIZgH3xcVw973TLMVVImLcMiWbMZgbBShAgSwUiHc/vGzFoZxYBT7y0uqC/sE9mkIX+Ldv6U55gf/O/UHs2B+sXYVfF/Kv31yThbMvdkolBc1R3Ld5rIN4PzznZgUTpgAFKEABClCAArktwIL+3L7+zJ4CFKAABShAAQrkpIBS6j4Av4yWPIv6c3JapDXpM/o1Q7eprWLFwJUR03qFODgFKEABClDAfgGl1FsALovs2T/jRqjdH9k/YAb16P12OaTlWYaIDx48iLlz59qWydVXX43TTjvN0N+aNWuwYcMG28ZJZkenn346Bg8ebDpEcP0sBJf/TzKHT1nf3pLpkHzjRmtqx3r4X7wlZXFwIApko4C07gxv8QtmqSkALUTkq2zMmzlRgAIUyCWBePfDc7Wov/4c0AX++j9d3K+L/MN/buxK/rpwX7dcL96P/H7TD1PcOdLkweRvDuT98Fx6k2KuFKAABShAAQpQgAK1Aizo50SgAAUoQAEKUIACFMg5gbqthp8BoFfrN20s6s+5aZG2hPMvbIJedxsLyeoFVCkiA9MWIAemAAUoQAEKUCApAkqplQB6R3bun3kT1M73kzJmpnSqV4rWK0ZHtq8LkVBWVoZg8HhRTGPbxRdfjB49ehi62blzJ1599dXGdp+y8wsLC9GkSRPjeIFjqHkiO36MdF0wCp5B95ia+mfcALX745R5cyAKZKOAd8rLkKb5ZqlNFJFZ2Zgzc6IABSiQSwJW7oezqN98RtQv6A//WRf912/638Mr7ut/138OF/Ln0jyzmmv3jj48UNI61uG8H24Vk8dRgAIUoAAFKEABCmSVAAv6s+pyMhkKUIACFKAABShAAasC8T7EOLI7iA1Pfol97x+z2iWPo0DCAizmT5iMJ1CAAhSgAAWyRkAptRxAv8iE/LNugdq+PmvybEgi0rw9vNfPNj11+fLl2Lx5c0O6NZzTpk0bjBgxwrQv/eBAIBCwZZxkd9KtWzdccsklpsMEXnsQofdfSnYIye/f7YXvhvlA3qmGsUIfL0Fg8S+SHwNHoEAWC3gG/gyuC68xy/AJEbk1i1NnahSgAAVyRiDe/XBdgP7Igv1Yv7kmZ0yYaOoFWMyfenOOSAEKUIACFKAABSiQOQIs6M+ca8VIKUABClCAAhSgAAVsFqj7EOM1AJ3MumZRv83g7O4kAQvF/JtEpDPZKEABClCAAhTITgGl1BIAgyOz88/+HtS2tdmZdAJZ+aYuAbzNDGds3boVy5YtS6Cn2IcWFRXB6/UaDrLzwQHbgo3R0eTJk+FyuQxHqIPb4X9+QipCSPoY7stugv7PrPmfHQP11e6kx8ABKJCtAq6ug+AZfr9Zevy9NFsvOvOiAAVyUiDe/XAW9efktEhZ0haK+flzR8quBgeiAAUoQAEKUIACFHCiAAv6nXhVGBMFKEABClCAAhSgQMoE4n2IoYv6Vz+4G/orGwXsEmjaxo2Ch9vH6m4TgIEior+yUYACFKAABSiQhQJKqVcBDI1MLTD3DoS++EcWZpxYSp4xf4TrW5caTvL7/SgvL0+ssxhHFxQUoFMn4/O9n3zyCd544w3bxkl2R9Hy0OP6S0ug9n2e7BCS3r80aw3v9XMBl9swVvAfzyH4xmNJj4EDUCBrBZo0h++mRQBMPzY8X0Q+ytrcmRgFKECBHBOIdz9cF/XfU7oX+isbBewSaNfSjSdvaxurO94Ptwub/VCAAhSgAAUoQAEKZKwAC/oz9tIxcApQgAIUoAAFKEABuwTqPsT4LFp/LOq3S5r9aAELxfz6MF3MX0kxClCAAhSgAAWyV0Ap9TKAkZEZBub/CKEtb2Vv4hYzc50/Ap7BvzA9etasWTh8+LDFnmIf1qVLF/Tp08dw0NGjRzFz5kxbxkhFJz6fD9dee63pUKGt7yIw5/ZUhJH0MTyDfw7X+Vcbxzm6HzV/M/n3pEfEASiQPQLeiU9C2nczS+g2EXk8ezJlJhSgAAUoEO9+OIv6OUfsFLBQzK+H4/1wO9HZFwUoQAEKUIACFKBARgqwoD8jLxuDpgAFKEABClCAAhSwWyDehxi6qH/Dk19i3/vH7B6a/eWQQP6FTdDr7tPiZcwPL+IJ8XUKUIACFKBAFggopeYCGBOZSuDlnyD0+aosyLCRKbi98N2qn2803sJet24d1q5d28gBjp+el5eHSZMmmfb10ksv4csvv7RlnFR0MnLkSLRu3do4lFKoeWow4D+aijCSOoa0ORfea581HSNQ+d8IvTcvqeOzcwpks4D7ilvhvvQGsxRniEhRNufO3ChAAQrkokC8++G6qP+RBfuxfnNNLvIwZ5sEunf04YESk99RTu6f98Nt8mY3FKAABShAAQpQgAKZLcCC/sy+foyeAhSgAAUoQAEKUMBGAaXUjQCeidalLurfOPsgtlbZsxqojaGzqwwQYDF/BlwkhkgBClCAAhRIoYBS6kUAEyKHDCy4C6FNVSmMxLlDea+bBWnRwRCgLrLXxfZ2tWiF8GvWrMGGDRvsGibp/bRt2xbDhw83HSe4YQ6Cr/8u6TGkYgDv+L9CTr/YMJTatwn+0smpCIFjUCArBVzfugyeMY+Y5bZXROI+mZ6VKEyKAhSgQJYLxLsfrov6y1YcwtJ1R7JcguklQ4DF/MlQZZ8UoAAFKEABClCAAtkswIL+bL66zI0CFKAABShAAQpQIGGBeB9i6KL+bVWH8ensgwn3zRNyV4DF/Ll77Zk5BShAAQpQIJqAUqocwLWRrwde+RlCG/XK9Gyeq/4Trm7jDBBKKUyfPh36qx2tZ8+e6N69u6GrHTt2YPHixXYMkbI+9G4DetcBQwscRc0Tg1IWRzIHcnUZAM+IB02HCMz7IUL/ejuZw7NvCmSvgNsH39SlgMttlmMPEVmfvckzMwpQgAK5KxDvfrgu6l+2/ghKqw/lLhIzT1iAxfwJk/EEClCAAhSgAAUoQAEKmOxXTBQKUIACFKAABShAAQrkuMDXhUH3AfhlLAa9Uj+L+nN8olhM/4x+zdBtaqt4R08RkWnxDuLrFKAABShAAQpkj4BS6u8Avh2ZUeDVXyD0yZLsSbQRmUibc+G99lnTHpYuXYpt27Y1ovdvTo22sr1+YKC8vByBQMCWcVLRSbdu3XDJJZeYDhVYdj9CHyxIRRjJHUNcqN29oXk7wzihz1ci8PJPkzs+e6dAFgt4x/0FckZPswzv/HqV/j9mcepMjQIUoEBOC1i5H65X6mdRf05PE8vJD+7RFHeObBnveN4PjyfE1ylAAQpQgAIUoAAFck6AK/Tn3CVnwhSgAAUoQAEKUIACVgSsfIjBon4rkrl9TNfxLdBlfIt4CPzwIp4QX6cABShAAQpkoYBS6hkAN0amFlh8H0Ifv5qFGTcsJd+tlYDbZzh58+bNWL58ecM6NTmrqKgIXq/X8Mrrr7+OLVu22DZOKjqaPHkyXC6XYSh1cBv8z09MRQhJH8PdswTuPj8wHcf/QiHU/i+SHgMHoEA2Crh7fRfuy282S22WiGTHG0g2XjjmRAEKUMAGASv3w1nUbwN0lndRUtAcxX2bx8uS98PjCfF1ClCAAhSgAAUoQIGcFGBBf05ediZNAQpQgAIUoAAFKGBFIN52w7oPFvVbkczNY/Sq/Hp1/jhtoIhUxjuIr1OAAhSgAAUokH0CSqmnANwUmVlg6f0IfZgFq6jbdMm8Ex6HdOhh6O3YsWOoqKiwaRSgX79+OPvssw39ffzxx3jzzTdtGycVHUXLRY/tL/8O1J6NqQgjuWN4m8E35SXAk2cYJ7jyTwi+Oz2547N3CmSpgF6dX6/Sb9L2iEibLE2baVGAAhSgQJ2AlfvhLOrndIkmoFfl16vzx2m8Hx5PiK9TgAIUoAAFKEABCuSsAAv6c/bSM3EKUIACFKAABShAASsCSqlOAD6LdeyR3UGsfnA39Fc2CjRt44Yu5s+/sEk8DH54EU+Ir1OAAhSgAAWyWEAp9RiAWyNTDLz2EELvz8/izBNLzd1jItz9fmJ60syZM3H06NHEOoxydNeuXdG7d2/Dq4cPH8asWbNsGSNVnTRp0gSFhYWmw6lt/4R/9m2pCiWp4+h5oedHZAuufhbBNx9P6tjsnAJZK+Bywzd1qenOKAB6iMj6rM2diVGAAhSgQK2AlfvhO/cHcU/pXuivbBRo19INXczfo6NxZ7UIHd4P53ShAAUoQAEKUIACFKBADAEW9HN6UIACFKAABShAAQpQII5A3YcYrwHQxf2mTRfz69X6t1YdpmcOC+gi/l53nxZPYBMAva0wV+aPJ8XXKUABClCAAlksoJT6I4A7IlMMVP4WoffmZnHmCaamV2KfusT0pDVr1mDDhg0Jdmh+eF5eHiZNmmT64vz587F//35bxklVJyNHjkTr1q2NwymFmicGAEF/qkJJ2jjSvD28k0sNq/T7pxdDfbk5aeOyYwpku4BnzKNwfauXWZq3i8hfsz1/5kcBClCAAieK+mPeD9fF/Hq1/qXrjpAshwW6d/ThgRKT3ztONuH98ByeI0ydAhSgAAUoQAEKUMC6AAv6rVvxSApQgAIUoAAFKECBHBawWtS/reowPp19MIelcjf1ruNboMv4FvEA9IcXeiUi/ZWNAhSgAAUoQIEcFlBKPQzgPyIJgsv/F8H1L+awjDF13w3zgFPaGF7Yu3cvFixYYJvVqFGjkJ+fb+jvH//4B9577z3bxklFR23btsXw4cNNhwp9uBCBpb9JRRhJH8N1/tVwX3ELdHG/2vk+Ast/D7Xzg6SPywEokM0C7l5T4L58qlmK5SJSnM25MzcKUIACFPhGwMr9cF3Uv2z9EZRWHyJdDgqUFDRHcd/m8TLn/fB4QnydAhSgAAUoQAEKUIACdQIs6OdUoAAFKEABClCAAhSggEUBKx9i6K70av2rH9xd+5Ut+wWatnGj29RW0Kvzx2mVIjIw3kF8nQIUoAAFKECB3BBQSv0ewE8jsw2ueBTBtWW5gWAxS8/gX8B1/gjD0UopvPDCCxZ7iX9Yz5490b17d8OB27dvx5Il5rsExO81fUdMnDgRTZs2NQYQ9KPm8avSFxhHpgAFHC3gOvPf4Rn7J7MY94iI8ekqR2fD4ChAAQpQoDECVu+H68L+e0r3Qn9ly36Bdi3duHNkS/To6IuXLO+HxxPi6xSgAAUoQAEKUIACFKgnwIJ+TgcKUIACFKAABShAAQokIFD3IcYvAdwY6zRdzL9x9kFsrTqcQO88NNMEdBF/r7tPsxI2P7ywosRjKEABClCAAjkkoJR6EMDdkSkHV/0FwTV/zyGJ+KlKhx7wTnjc9MBXX30VO3fujN+JhSPatWuHYcOGGY7UDw6Ul5cjEAhY6MU5h5x//vm47LLLTAMKrvorgmued06wjIQCFHCOgNsH39SlgMttFtN5IvKxc4JlJBSgAAUokGwBq/fDdTF/2YpDWLruSLJDYv9pFOje0YcHSlpbiYD3w60o8RgKUIACFKAABShAAQrUE2BBP6cDBShAAQpQgAIUoAAFEhSo+xBDF/Trwv6oTRf1b6s6jE9nH0xwBB6eCQJdx7dAl/EtrIT6KxG5z8qBPIYCFKAABShAgdwRUEr9GsDPIzMOvvk4gqufzR0Ii5n6blsOuDyGoz/77DOsWLHCYi+xD/v6ZzYUFRXB4zGOU1lZiX/961+2jJPKTkpKSuB2G4ty1ZF98D8zKpWhcCwKUCCDBLzj/wo5/WKziG8WkaczKBWGSgEKUIACNghYvR+ui/qXrT+C0upDNozKLpwmUFLQHMV9m1sJi/fDrSjxGApQgAIUoAAFKEABCkQIsKCfU4ICFKAABShAAQpQgAINFLC65bAu7F/94G7or2yZL9C0jRvdpraCXp0/TtsEYIqIVMY7kK9TgAIUoAAFKJB7AkopXcyvi/pPasG3n4b+j+1kAe+kpyHtLjSwHDlyBC+++KJtXP3790fHjh0N/X300Ud46623bBsnVR1dfvnlOO+880yHC8z/EUJbMi+nVNlxHArksoD7ilvgvtR0Y8JpIjIll22YOwUoQIFcFrB6P1wX9t9Tuhf6K1vmC7Rr6cadI1uiR0dfvGR4PzyeEF+nAAUoQAEKUIACFKBADAEW9HN6UIACFKAABShAAQpQoBECVrcc5mr9jUB2yKm6kP+Mfs2srsrPLYUdct0YBgUoQAEKUMCpAkqpuwE8GBmfXp1fr9LPdrKAu2cJ3H1+YMpSXl4Ov99vC9k555yDK6+80tDX4cOHMWvWLFvGSGUnLpcLepV+vftAZFN7P4O/7NupDIdjUYACGSLg6nglPNc8bBbtRyJyfoakwTApQAEKUCAJAlbvh3O1/iTgp7hLXcg/uEdTq6vy8354iq8Ph6MABShAAQpQgAIUyD4BFvRn3zVlRhSgAAUoQAEKUIACKRawuuWwDouF/Sm+ODYNpwv59ar8Fhu3FLYIxcMoQAEKUIACuSyglPopgN9HGgTX/B3BVX/JZRrz3L1N4Zu61PS11atX4/3337fFLC8vD5MmTTLta/78+di/f78t46SykyFDhqBDhw6mQ/pfKILavyWV4XAsClAgEwR8p8B38+JokbYUkQOZkAZjpAAFKECB5Agkcj+chf3JuQbJ7lUX8utV+S023g+3CMXDKEABClCAAhSgAAUoEEuABf2cHxRwuMC4fiX/qaB+Gw5TIHfNqSr9ncPDZngUsCwwod93Tg8iUAWga91J+0S5hs6pnr7acic8kAIOESgsLHQf2y5XAq7vi8IgCNrXhXZEFKqlia9k9tLn9jgkXIaRBAGrWw7roXVh/+oHd9d+ZXOugF6VXxfy51/YxEqQ3FLYihKPoQAFKEABClCgVkAp9SMA/xfJEVxbhuCKR6lkIuC7cT7Q7DTDK3v27MHChQttMxs1ahTy8/MN/dn54IBtwVroqHnz5hg3bpzpkaEv1iAw9/sWeuEhFKBArgl4i1+AtO5slvZoEXkp1zyYLwUoQAEKGAUSuR+uC/vvKd0L/ZXNuQJ6VX5dyN+jo89KkLwfbkWJx1CAAhSgAAUyWKD3oMLLxYVXv76PHX7S73MVQt9Vyyq+yOC0GDoFHCvAgn7HXhoGRoHjAizo50zIdgEW9Cd+hQt7Fzb1u13XhVxyqSukVnuDoecrVlUcSbwnnmGnwMgBhR18AfdzSjA0Sr+fuuHpN6vq79vsHJd9OU/A6pbDOnKu1u+861c/oq7jW6DL+BZWg+SWwlaleBwFKEABClCAArUCSqk7APwxkiO4biaCVQ9TyUTAM+SXcJ033PBKKBTC9OnTbTO75JJL0K1bN0N/27Ztw9Kl5rsE2DZ4kjoaPXo0WrY0WWFTKdQ8PQyo+SpJI7NbClAgUwU8A/4LrovGmIX/kIj8LFPzYtwUoAAFKGCvQCL3w7lav732dvdWUtAcxX2bW+2W98OtSvE4ClCAAhSgQAYLsKA/gy8eQ89IARb0Z+RlS2/QhUMKW9Yccy8A0Kcukq9cIRkxe0VpdXojy87RWdCfndeVWX0jwIL+hGeDjOlX9LBA9EqOtU1B/WFeVfmPa//IlhaB8X2ua6fc/pcUcFm0ABTwOkKHR89bMe9gWoLkoCkXUErd9/X35S+tDMzCfitKqTsmwUJ+vQrRsyKirzcbBShAAQpQgAIUsCyglLoVwGORJ4Q2zEHgdW7OaAYp7brBO+lJU+NFixZh165dlv1jHdi+fXsMHWp8VjsYDKKiogKBQMCWcVLZSYcOHTBkyBDTIUMfL0ZgsaVfXVIZMseiAAXSLOC6YBQ8g+4xi+J1ERmQ5vA4PAUoQAEKOEwgkfvhLOx31sVLsJCf98OddfkcGU2foYXXQWEaAFddgPOO7cuf/5TvQwAAIABJREFUtHr1E35HBsygKEABClAgqgAL+jk5KJBaARb0p9Y7K0Yb37ekIORSrwA4JZyQAH+aU1V2J4tJ7b/ELOi335Q9OkuABf2JXY/CAYXN/UH3XAUMqnfmP0NuGTy/snR3Yr3xaJsEDA9ZHO9XfakgL7kElUpJR4g6uN+V96fKymlHbRqX3WSAQN3qRDeysD8DLhaABAv5dVLTRGRKZmTHKClAAQpQgAIUcJqAUuomAE9FxhV6/yUEXnvQaeE6Jh7fra8Dbq8hnk2bNqG62p71Rr5+WBNFRUXweDyGcV577TV88UVm7ig9ceJENG3a1HgtQ0HUPD4AUEHHXGcGQgEKpF9AWnWEd3KZWSB6p9DmIhJKf5SMgAIUoAAFnCSQ6P1wFvan9+olWMjP++HpvVwZM/qll97ibZK/byaA+ls97XG5XYOrF5WvzZhEGCgFKEABCtQKsKCfE4ECqRVgQX9qvbNhNBnXr/hRBegtweu3T4KB4ICXVlVk5qdZDr4yLOi3dnFYFG7NyYlH5fK1G1cw+VIlocUA8uuuzaduePrNqvr7tmjXasCAG/NaBY6+oAQTwsco4KUD7rxCFoqnZ4aP7l/Y2aXcS79eobtzvQie97mDt1dUVhxKT1Qc1WkCdR9kvPZ1AXgnK7FxxX4rSvYc07SNG2f0a4Yu41sk0qFehWjK1ysSViZyEo+lAAUoQAEKUIAC9QWUUtfrnX4iVUIfvoLA0l8TK4qAd+JTkPYXGV49evQoZs7UNQP2tKuuugpnnXWWobOPPvoIb731lj2DpLiXc845B1deeaXpqME1f0dw1V9SHBGHowAFnC7gu/lVwNfcLMweIrLe6fEzPgpQgAIUSI9AovfDWdifuuvUrqUbg3s0RXFf0/+/RwuE98NTd4kyfqSC4UUXh4Ih/bnpaScno36+csnM+52cYJ8hk+4F5DffxKhKVy6ZOdnJMedSbH2GTJoOSEm96+P4OZXq65OLRr0HFZ4pLqwAcHad934VwrBVyyoy8+ZdqieNhfFY0G8BiYdQwEYBFvTbiJkLXV3Tu/BMt8etC5fOicg3qKC+M6+q3HS5llywSVaOLOi3JpvLReHWhJx7VC5fu4YU9OsrOaZ/8SUSwnMQdIfCeuXC9fOWl61x7lXO7sjG9S26WrlkPgB3bab6mjSRIfOWlu7I7syZXaICia5OpPtnYX+iytaPb0Qh/7Nfr9h6n/WReCQFKEABClCAAhQwF1BKFQMojXw19PFiBBb/kmxRBFzdJ8LT/yemr5aVlSEQCNhiF634/fDhw5g1a5YtY6SjE73zgNdr3OEA/sOoeXJIOkLimBSggIMFPKP/ANdZl5tFqB9yn+bg0BkaBShAAQqkWaAh98NZ2J+8i9aIQn7eD0/eZcnKno1F8SfSfNsX8A+rrJzzpVMTZ0G/U6/M8bhysVg90SuSi0Ys6E90liR+PAv6EzfjGRRojAAL+hujl4PnjulXVCyQv58oWqxnoAQLm/iDEytWVejtVtlsEmBBvzXIXC4Ktybk3KNy+do1tKDfuVczNyOLfJ8G1FNzq8qn5qYGs7Yi0JAPMsKF/VurDtcW+bM1XKCBhfx6wEoRGdjwkXkmBShAAQpQgAIUOFlAKTURgGFJ+dCnyxBYdC+5ogoIfLdXAzDe2l6zZg02bNhgi12zZs0wYcKJzfFO6nPevHk4cOCALeOkupOePXuie/fupsMGq/4XwXUvpjokjkcBCjhYwH3FLXBfeqNZhH8WkcidnB2cCUOjAAUoQIF0CTTkfni4sH/puiPQf2ZruEADC/n1gLwf3nD2nD1zwIBxrWo83lcBXGaC4FdKTVi1dOZLTgViQb9Tr8zxuHKxWD3RK5KLRizoT3SWJH48C/oTN+MZFGiMAAv6G6OXY+cW9i5seszrflEUrq5LfR8UdkBwQd3fd7rcavDsynJus2rj3GBBvzXMXC4Ktybk3KNy+dqxoN+58zKRyPg+nYgWj60vUPdBxjNf3xgfkIiMLujfOPsgdHE/mzWBcBF//gU+5F/YxNpJ3xzF7YQTFePxFKAABShAAQpYElBKjQUwJ/Lg0GdVCCy8y1IfuXqQ97pZkBYdDOnv27cPL7/8sm0s11xzDVq1amXo75133sEHH3xg2zip7mjy5MlwuVyGYdXR/fD/LXzrN9VRcTwKUMCJAq5O/eAZ+Vuz0N4WEdOl+52YB2OiAAUoQIH0CzT0frgu6C9bcQi6uJ/NmkC4iL/bWT706OizdtI3R/F+eKJiPP6EQO/Bk64REb2lXXhbuA8BnAmged1BT6xcUnFb7X7nDmws6HfgRakXUi4Wqyd6RXLRiAX9ic6SxI9nQX/iZjyDAo0RYEF/Y/Ry7NzxA4q6h4KyFEA7nbqIVCCk5iuBLkRzH/83/GrO8rL7cowmqemyUNQaby4XhVsTcu5RuXztWNDv3HmZSGR8n05Ei8eaCSil9FJ3NzSksH/f+8ewtfoI9Fc2o0AjVuPXnekPLn4lItNoSwEKUIACFKAABZIhoJQa+fWqdYbq89DnKxF4+afJGDJr+nT3/39wdx9vyCcUCmH69Om25fnv//7vuOiiiwz9bd26FcuWLbNtnFR31LdvX3Tu3Nl02MDinyP0sb4FzEYBClAAkKb58E4xfVCqBkBTEQnRiQIUoAAFKJCIQEPvh+vC/nWba7Bs/RGs36z/N8QWKdCI1fh1V7wfzinVWAHpM6TwMQC31HV0WAm+Iwp311uxfwtCroErl5V/2tjBknE+C/qToWpfn7lYrJ6oXi4asaA/0VmS+PEs6E/cjGdQoDECLOhvjF6OnTuuf/F9SuGXdWkHFdR34HO9JsfUEgjC+zS/GVCuq1+unr4vx3iSli4LRa3R5nJRuDUh5x6Vy9eOBf3OnZeJRMb36US0eGwsgYauUKT71Kv2s7j/uG4ji/jDH1xMEZFKzlgKUIACFKAABSiQTAGl1NCvdwzXW9Gf1EJb3kJg/o+SOXTG9y2nngHvd2aa5rFkyRJs377dlhw7dOiAIUOGGPoKBoOYMWMG9NdMbB6PB0VFRXrBFkP46qvd8D87JhPTYswUoECSBLw3zoc0O82s9+4isiFJw7JbClCAAhTIcoHG3A9ncf83k6ORRfy6I67In+Xfa6lKr8+goq5whV4DcFbdmG/7Av5hfo9vioJ6+EQcgikrF1c4ciElFvSnarY0bJxcLFZPVCoXjVjQn+gsSfx4FvQnbsYzKNAYARb0N0Yvh84dVTA53yOhhQCuqEv7s5AEB89fXrFpXL/iRxVwR92/1yglY+dVl77SGJ7CwkL3se1ypcB1M4B+AM4G4AGgPyXb8vUKtpUKoaeadFBvVFRUJPzJ2fjB158WOlbzbQiKAJwPoO5utDoIyDoolLua+F6YvfS5PQ3JY2z/4rMAuRUhNRGCcxoTeyMLRWVsv8ILAfcPAIyo++VJ76YQgMInAlmkJPDE3KqK9+NtaxZZdC3AMq87OLaisuKrsQXFl0PwM0ANBKQFoA6Kku/PqS573syvcEBh82MB19VwyRQJ4d8haF93XADA5wCq4l3fsQUloyFqXiLXRyB3zakq/V28c2rjC3rGCdT3ANXjeE61bY8o/CMk8lwTd2BORWXFoXh9Rb5+8tw7qW+9T+QHgMyHqKfmLi/T8zyZTcYXFJ0bcsl3oaA/pe2kayDDeQL4sLHfBzrX4LFjN0DkegG61X0fhK/xYhUK/mHeiooPG1vQf8ult3h3ND04Qly4ToVU/5PmU4LzXOcfY64fuvqKb5/apEmwUCl896S5obBDCZYBoT/Hel+K/H62dIGVjJlbXTq//rGNfF9A7XuUkpsBNRrABfWvfUPmeCwz/X5es00GQlz6fajvN++30O+vH0LwZ58/OLtiVUWy90qtfT8U5blFQQ2v996sN3XcIS5ZrkJ4vv2RFq88sfoJf6xrk8z3H0tzggdlvUDdBxn6IUq9cn/CTRf3b6s6jL0f1OTMyv3hIv7T+zWrLehvYNMF/LqQX3+AwUYBClCAAhSgAAWSLqCUGgBAf9h9Ugt9sRqBufpXKLZYAr6pSwFv+FbGN0du2bIFr7/+ui14uuBdF77rAvjI9tprr+GLL76wZZx0dDJw4ECceeaZpkMH5v8HQlveTEdYHJMCFHCggOeah+HqeKVZZJNFpNSBITMkClCAAhTIIIHG3g/Xxf161X69en+urNwfLuIf1L0p9J8b2Hg/vIFwPM1coM/Qwhuh8Ez4VSXy0KrFM35WMLzo4lAwpLeBCz8hulR9hdGrLH42bFKs+7kKoe+qZRVxfyHvO2TSBAV58ZuIVenKJTMn67/37TumhWraZAGAggSuqaWxBwwobF7jUYWA6N25LwbQqm6MYxB8IgrzVSj42Mpls3RtTNxmUkxbLUeOjVyxYt7BS4cUtswTKVFKfVcBFwlwSl2HuwG8Dpc8emZLtcKkrkp6D5rUW1zy4zqDtgBcAPSW4FsUMFtCwT9bjbF+Ero+4F971BXiwk2ADAbwLQDhNysd1wZAPesLSEVllJobk+se1wnACZdYB19UWOjL36euUZDbAVwavj4K+EqA9xRkRpOAe1plZamONaEW49rrujb9+eOrCvjrqiUV6+PVaMUbOHONStoc8wRvFKhrI+aspe8P4/d1PCn9uvr5yiUz77dypMVj5MohRRcIglMFomtu9INMTerO/RLAx4nMI5P3o/rvNdJ7UOFl4pI7oetcgDa1GR2frxsVML0G+OvqJRX7LcZ+4rA+gyacrVzu74tCIQQdI98DEMIj+r2WBf2JyvJ4CjROgAX9jfPLmbPHFJSMEFFzAfh00gL8aU5V2Z36/xFjC64dAnHpPVdrX4PC9P2e7TdUVlbqwt2E2/h+JVeFlHoMUltkGrsJ3oAK3jS3quK9eIfq13Whdk3I/QAU9A9mxk/iTupEHVTAb5oEQn+yWmg6ckBhB2/Q9SdAxtX7gdQ8NMEbrpC6YXZ1+UexYm9o4e74gqLzQi55Fgqmd9rrjRkE1By/O3THgsqKqMuXmRRdfwTBECjoefAfhnxFbpu7vPTx+rkV9i5seszjukOAn9crko+V/hoFuXFeVek/Iw9KRkFtbWH4KQd+CKV+ES8+BewSwQ/mLi+bYeUH7cTmXu2DKzN9geDtFasq9lqZ24kcM7Zf4UUQ99MW5obu9ogSPNjEH/xfq98HCTgGofBY0OV6xK1qHxjqWpfHPlGuoXOqp6+OlZf+RdC/zXNtSNQjAuhfMG15vzCZ6/9UPhmGY2qUiPpDvLkBhSrx4Po5lWWGgtB0F/QfL+RX/2fpPQrW3wOjFfTXBNHR0lxTWO9yqWtnLy/XDxfZ3hKZ8/p726Xkh97TAzOiPTCWjPcf25Nmh1kh0NgPMmrfxHcHcXRXAPs+qMmqAv9wAX/+BT7kXxi+P9Lgy/6rrx9sm8ZC/gb78UQKUIACFKAABRoooJTSDz1XR56utq2Ff/b3Gthr7pzmGfsoXGf2MiR87NgxVFRU2AZx1VVX4ayzwgsMftPthx9+iLffftu2cVLdUdOmTTFx4kTTYdWBrfD/fVKqQ+J4FKCAQwXcvW+H+5LvmEX3WxH5L4eGzbAoQAEKUCDDBOy4H66L+3fsD2LDlpqsKvAPF/B3O8uHHh2Pl2Q0ovF+eCPweKq5QO/ehU3lFOgF6nTxtm57XG7X4OpF5WvrXpsDYFjda4cEuHrFkgrD/RCz3jOpoL8u1x8r4O56hfXRpk0IwAIBvr9iScXmWHPLrKDfF/CPPub26K33/tfCWK+LuCevWFy2VY9TMGRilyBc0+WbBV2jDR8UUQ/uayX3v1dRUWNh/kufoZOGQslf6tV+xDrtACA/PTNf/S3yc/kkFatL38GTJiuRRwG0jhWYLpZ2iTy4r5X6Hyu51z4k8KX8NKTUzyxcD12M/aYbocnVS17caMHV9JBMM9IPOxzzqN8LZGrcejpAf3/MC6jAzW8tnX3SQrzpLujvPaSwh354SaT2YZB47ZiI+l3okDwU6yGmaAX9LhfcCvgzgJF1xfbRxtsJUdetXDzTsBOs2QkJXAv9gM9vBHhdAS8BaFnXn6WHm+Lh8HUKUMBcgAX9nBlWBGRsv5KnATWl7uCTVuEvHFLYsuaYWz+52qfu9fDq/Z9Z6bzeMTK2f/HtUPh9vdWirXSxTwHXzasq0w8VRG0TBnz7W8FgUO/FHd5lwErfUAozmuQFb6mI8zTbmP7Fl0BhpgBdLHV8/KC4sTekoH9Mv+JRAujV8fOtxqKAjRBMmre8bI3ZOSZFzp8phWUitasHGx/9j1hVvLB3Yesaj/uFup0CrIYV1cjuglo9j48ddT8hgmsTCE4X3v9f+8On/izWit7HH/Rw65WK9Mp7CTT1njvoHjlr5XRLT2Zb6FjGFBRNEsHTcYvSIzqz+n2gi/m3NzugC+xvsfBD+PFRFD6oW1U/PF/jFvTXPiAR9DwKqOstj3N8sINQuGNudbn+/lCW5rrgCxXCK1Hnujn8VhXC2Hkryt6p/3I6C/pH9y8Z5FJK532Ghbly4hBRWFzjCV6fyAM/egePENSTgtpf1i2+D9k+33UOMrag6DoI9INW4Z02rKQfBOQ5nztwp9lOHHa//1gJiMfktkDdBxn6/7d6JQ+9o0qDW6YW+NtcwK/99ENXz7KQv8FTiSdSgAIUoAAFKGCDgFLqsq8/kHkrsiu1fT38s/Sv1WyxBFznDYNnyH2mh8ycORNHjx61BfDcc8/FFVcYbycePHgQc+fq9U8ytw0bNgzt2rUzTUDvEqF3i2CjAAUo4DpnCDzDfm0GsVBEdGEBGwUoQAEKUMA2ATvvh2dqgb/NBfz62vB+uG0zlB2ZCZgUnJ+0Cn+foYXXQWFauCA1vHq/Fc1MKejvO7T4DKWC07/eifEqK3nVOyZuIa6J79sC2aSg9FP6elX9+E1hrT+IEU18obNDIdc8AOY3A4w96cLqX6xcUvFgrIUu9WKMX+yDfthXPzSUyNYhIYj605et5P/VL5y3u1hdF9y3+lL9HkrusGx23GKuL+C/sbJyjl513bQdX5UfTwEoin8hTjpiDxRGr1xasSrB82oPzySj2u8PBCugTtQVWk35Y48Lw5e/WnGi/jCNBf3Se+i1xVC6DubEThhW84g5j0wL+pX8SEQ9AtSunG+lWZpPAwaMa+X3eCsUMMRKp3XHfFAXR7O6v7OgPwE8HkqBRAVY0J+oWA4eP7p/YWeXcustsDrXpf/PkFsGz6+3vdC4/sX3KYVfnuAR3DF3eZl+SsxyG9evZKJCbbFp/b2yjwAyV0noJVFyTIlqgpCMEcGEiBX2dwpco+dUTTd8CKoD0MXa/qPuCiUYelJACh8okecE6mP97wpyrkDdFPm0qBI80eGrU++IVrQ9rt/kyxVC+onj+j/0GmIX5bpGb2oQkePWUEiGzV9RusEMK9GCfnNH9SUgZRBUQiEogpZK1RauD6rvqIC17qB32OyVz++MjMWkoD/2ta1X0H+8+No1ExC9/U+4BSFYg5A8IyLviDt4OBjCxaIwGRD9dHb9HRQ2K3dw8LzKik/CJw8YcGNe62DgRKFwKBhqr9yh2d8UOuqcVbEbvhOr+7vdxw6aFedGmR8n4oOo4x4Cvezbd6BQfz/yoALumFdV9pgZSO1q9c0O6Hld/4d3Q9+1c0+p6yN3ptDF1N68YGG8B0qsfKON6V88RhTKTp5/dXND4VUJqX/Cg64hyOUC3BaRJ0Th/jnVZb+I8YuajOlX9FOBPBTxS1pAgOUhqFcE8pmC6uyCjFBA/yg7ZcQs6K99aOCUA38SVfvQQL1mbZ7rBasFct2cqtJ62+t9002cuX782ilZAKh1Xz9d3g4SGlo3t+u/d+k3lPVuj/vqWZUv/Cvcu/5eCAabnCgsD6Lm32q/NyHhbfY2SdA13uV27Qifs9ft2VdZOe2kKoTE3xdM36OsznF97WPOQxMzvZ2X/h4Ob+m3SZTMVS61SoDmIYUBAnVNvbzr0lVP7Xfv+F5Dd3iJ/D6I8v8VvXuMfhhphlLYD4EbSj9so4oj44n23m94/1GB25Xg3vD4+nvFJR79MMOJFu39x8r3Lo+hwEnvdErph8N0Yb8u8G900wX+uulV/PWf9Ur+4aL/8GuNHsRiB7poP6+tB60vOL7CkF59X/9d/7tNLfyhRaWI6O2E2ShAAQpQgAIUoEBaBZRSlwD4R2QQatcH8Fd8N62xZcTg4oLvtipAjLe4N2zYgDVrTNesSDi1Zs2aYcIEfSvS2HRBvy7sz9R26qmnYsyYMabhq0M74H9ufKamxrgpQAEbBSS/E7wlujbJ0LaIiNXiAhsjYlcUoAAFKJArAsrm++G6wF83vYq//rNeyT/85/BrqbLVRfv6v/CK+3r1/fZ1/2ZTDLwfbhMku4kv0HvotQ+KUneHjxTgByuWVPwp/Pc+g4q6whV6DUB4+7sP3e7gwKpFs7bF6z1ZBf26+qPf1YVtAsdwYtsLccudUOo/68U0V4Xw/fDfAyEEO7XFrsjV5HWBbI3Hq3chiCzm36Ggpos6vpiDckl7l8J3FdA9oqg8ZiGuSUF/fbZjSrDs6/ruRRJSOyDStW6Rzd6RhfUKaoZA9L2oc+s6OKCgXnGJ6zUFHFJKXSHHd1I4JyK+uLsq9B5S+F8CPBBxXm3+LnEtCSD4sUdJDwXXYEDp7b9OrZdECFA3r1wy85nwv+kHBDbtQluP65uHA8RVu1K5rrc63kR+p4JKr7Zf2zxNUFO1sGJ3ZD1LbTH/XjyO44uV1m+fQteoKXx4vD+cD8h1xt0F5C8rl8zQDwKYLRgpfYZe+98R80b3dlLfMa69oWA93vdEphnV+u9DOYBx9a+5AOtDgr/VztuY/njdF/CPCz9UoXfCQNNvdlhwe9AhpDAHCt8Kz2sAk1UI74bHcx07dmDFinmNuoHXZ8i1EwGlF7Gtv3X8AUDNVIJXQlDveuA+FwhdqZToWqb2J11Lkd+tXDxDP/RimEcmBf16ZXxdIxReEX+PAIuUYHFtn0r6A0o/XH/yGEC1HDk2MlquMb4XTnofEZGL9a4AJu9V4ZRY0G/1G5XHUaABAizobwBarp0ytn/x96H06sbHmwh+NWd52UnLX40rmHypkpD+H0dtgbUSLGziD06sWFVxxIrX6L4l3Vwupbd+qb9y9ExfIHhrxaqKvZF9jO9fdGEoJDMgtT/o1v2/Hcu87uBYk4JtXWT8sEB+VK+ffUpw47zlZboI/6T/WdYVC98lxx9QCBeV1yhRJfOWl8+KjKVuhwL9w3n91dffFDeK51SW6V+UT2rjBhR3UsHaour6S3uVtz986nVmDwwkUrhb1/ciAOfVGzSq4+irii6TkJTV31UgWtF2jCLnIwrqcZdbHplTWaZXkjf88DGmX/Ftgto5FK7Ii+qv4x7bv7gPFHRx/okHJMzmXX1Yk/jirvIenjpj+xfdBVVbhB5uUeMr7F3Y1O/x3K+gflgvH8MDB+GOxhSUjBBRerm28C+CRyCYMnd52YxIK/1LSc029/ch+O+Tiu4b8ICM4Xumz3Xtgm7/qwLoH7zCLerc0HnWeFyPAnJzveNj7r4R+T5Qe57CeiXy7XlVpScerAj3N7Z/8VlQ+hcsqf+Du3455rUzmU//n70zAW+zuvL+/76S7YRANpYQlrZACy3TZT7C0thxcGJnhdhJsGwnYZ3S0HYoXb5OmXZopzPdhvbrAqWlpXTKGi8Kie0AhcShjrewhe5hK2UnC0v2gC297/lyZcmRpSvplSzbsvO/z5MnYN177rm/e98bWfqfc2wFdVNeMHiD6c6pKPadDeW5ExIKyIi0naIw31SRIuFZz2AtAvlpc3v9lxMFQRiYveCBt3hN+z1JP7xI515YYth7XZFDLKlZt6n+ibg7Te+9x3MdVOgO7AtSEODWvZ7t15nE9knuh11QuDZ/il0f+8FGb9UOqx5Q0ZG/r3rFKrmvY1XGpeUi60nw70rCu3nBBSvG5xcEvw9R10Q927aIfLW5o/7HsZyi/z+d/Uhmh6+RQDoEwlmKIuL+NCvAuJspIujf9bT+zAB47y07JPaPtOhggNifRYvwtShft+ifRf57zHGe0M8nfST6sw93/qXRK/TFhVLKnL41DUPsSgIkQAIkQAIkQALZJCAi/wTgr7E25e0XEKjX3x+ypSKQt6IeakJED3C49969e9HcrBPOZaddfPHFmDgxEot/2OYTTzyBZ5/t/d53pLaFCxdi8mRzpfngQ1+D849NI3Vp9JsESCCLBPI/15XI2lilVHZKomTRX5oiARIgARIYXQSG4vPwiKD/L6/0hOC9ubdX9B9pWvivW/TPIv+thfmRFvlvLc6P/dnx4/uL+Adpl/h5+CCBpVkzgeJ5S6fatkeL9c8K93gVjjWr65H6F6JGqMKyqrsBWRH+WUBElm7euPr+VFwHUdAfN3VhWeUNgPr24Rektqtl9fIUPuq13QLI56L6dQvUDadMkp/EfkeuJVeFcyrnQNSvYzJvP+u1PHPa1te9GjtfIkG/Fuj3QK3c0uLXyfb6tRml1WfaylmrgLMN/msBfX031GcNY1VhmU8LhXWV62Ojxt7W1eL/jEn3cEHpJR/3KEvrxSL6HkeAX+AAvrrZoBk7v3TJsV5410CFEkBG2hP5wcDcZJnwC8sqVwFqWdT+fKOrZfV3Up2hotLKFaKUDhbIC/dNuD9as/PaLvUlBdF2I19e7leiyjs3Nuhz3p/zvOpPOLajE+RGWDla23TSRHzXuPdlVUsB+U2UUFvbS8g21dpiX89FRtNLKy9WSmmtXR9/JfKpzo2rddR4P31ZAv5QUF/ubGn4iYmH4Y7YIw7mbn7Eb0wInC5T3f+8Et+JXi82Rj9PIlhnI3jV4xvXvh33zE73jbXGqV8K5PKo10x3Y+hlg6A/MqxbRH0XB+X/xT5LOrDBMMdBC3JRR8tqY2K7orKqKoHI+xLrAAAgAElEQVTcE7UXep5NCri8s8X/Stw6ynwfs4B7BPh4zGsU9GdykDiGBFwSoKDfJagjtZsW9Xbnee5TggVhBnstS81fu6m2X8kft/1MHEtKSrwT7Cm3RguHU2WD1nYM4vUeEVXR3FH7UPQ8BsFs0uzc4bEqVuSdKEghVsgJyFaP7Vm4pmuVFrcbW3mJ74PKDlU9iGSvMXINrbN42VcFcmPEkIK6vrG99gexhjPlWHFhTTEc6F+UIhGwRtF2AsHuTigsaWqrS/hpvs5IHrA9TdJbDUA3W6CubG6v1W8SErby4mWXKoguuxb5tOOxoFgLHuhYtcs0KFNBfybnw5R1P1HAQcXMmpsguK7PZ4Ubm9rqdHS6KXpXd1OLZ9T8d79s30gYrOL6agpn59dvknt5Kjxq5eVfvHbjXXFvLiNGl5RefqwT6Lkfgk9GfiZKLm1uq9dRp/1a6PwFT7wTSldY6Oud8llIUB0hoaDfUDHEhpIb8qc4PzT8QtTnydKSFafYdrARUNOiHDcG0pjPeurnurcShUeziU5tl24QRNYF/XEVVCBbxeNURFe8MBwkVTFj2WehQhHtkWdwLyxc3LSprj22f6L7IVnlFG3DcBfaorC0ua1uQKqLBOexJT/oVJuCxCLr0c/2zqP2/Y9AdBBGpCUM2Il0cHtPu35g2ZEE0iQQVYJYZ/4YFHF/mi7lQnd+aZELu0AfSIAESIAESIAEkhIQEf1lty5Z3K/JrpcRqI36fpIcExLwFH4enn+OZyUiWLVqFfTf2WjnnHMOzj47/jvwN954A488ohPhjdw2YcIELFq0yLgAOfg2AneYXxu5K6bnJEACmRDIW14HNdGYjP//KKX6Mh9mYptjSIAESIAESCAdAvw83EiLn4enc4jYN6sE4sS6Cqu735m0fMuW2wLRE7ntF+tcrgv6i8p8MwT4HYCjw753JxIrR6/tk7Orz7Es58F+GbYTZPA2C/rVvbsnyb9s9ft7o5AMLXFm/9RjC8sqP3+ouv1PozLuPw0rWNK1fu3O2KniAyHQuHsSqpP5pgMOHBWq2hBJ+ppUiKznzESsXjh76ftheVrCVQe0GefQn292tfi/l0yzE5d1P8G5LirzXSvAz6KYPLB7EpYmW3thWeVVgLq9j63gJdu2ix9rXfPaQB/OXGQ0vazyVgWlg0FCTSA/2dyy+v+mxT9J5vmhEPSHs/PrpK1WaA2CLQW2d35ra62uCGFsJSXLjuv2BB9SCoc1SgpXdW3wax1cv5ZA0N+tBFd0bvTr6gbu54AYA13ClUR0ouXzooz1q35gmmTmXN9pQQc6sXCksofuRkH/QB9WjieBJAQo6OfxSEpgyYXLpjuOaIF8SOytkgiLK2YuuwYiv+wzqHBzU1udzmKefA6dbV+UFrdPDXd0m1kd8Zm61W+b2ms/Ff0Pf5ygGnL7Hs+Oz5qyTEc7ashqHedXeemyKapbWqIqBRiDCkwA4kW2+F5Te91/xPZ1KxRdUlL9UccOcYxEve60PFK6trU+LtNb9Bwm4atJtG0Q7LoS5vcKqe22QxG8p4XnfdHj8cxc03pv0jejl8xYfnpQOTpqMJJmbZulpHRtW/3TJp4ZCvrV4uKamwXQ5bFCTVcSaGyv0wL8pN/4xj4bAOICDkpKrhwz3n7Pr4CL+3wWVd7UUasrQyRsoQoU/Z8JVyLvZDYrimu+fijKUpc4i7T/aGqv07+kJG0VxTV6jB4bAWR8rg0+J6xqETvhxTOXf8gD5/cQnJzqDoitGHJIuNqaX2Av9huizmPnMQSvGANpDGfpgFjOouZN8RHXsXMYs8Ir9ZmmttpfGe+BmOomuvRaNjP0m+4oKFze1FaX8E1/xE9T4AoEq/Z4t18Re3+a7wdc29xed/jfBPNJU+XFNXcpQJfVCz+D5qClVGc1+nXDfbgLggVNHXWPpbJjCmRJVSHE7T2dam6+TgLZIBCVqUiL+2NLR2Zjily1ob+w0H90+tA7lFJxVZJy1XH6RQIkQAIkQAIkcOQSEJHTe0tw92+y9w0E7qk8csGksXJ1zInIuyyuoGbIQltbG155JS65VBrWD3edOnUqSktL48bato2Ghgbov0dymzdvHo4//njjEoIb/xvOs/3yp4zkpdJ3EiCBDAl4F/4A1gdmmEbXKKVSftaY4bQcRgIkQAIkQAJJCfDzcH4ezkdkeAlMm7Yyr2DyrlUQRD7EcABV1dXScF+sZ4Vzl5wAx6v1Hx8Jv/YmLGt21/rkepYcF/TrbPb6+/CVh9ebWiwf6Rsn7AaMGbwNwvy3LY9V2vFw/Z+SnYDQ/kzatTomIaGrsdPn6SSl0DqfXh2XYJflwZyO9f4tMXOq6WWVdQqqKvJzBVXd2dKgxc8Jm8k3BXy+s8V/S6JBmYjVi8qqviSQH0fZ3CgHsMhUOSB63sLZ1WfACgUc9OmVxIOZmx/2/z26X6xYHQnE1P1sxz8LWcson2uMdBZ5NQ6NAOYePh9ySWfLavOHeeFOhXOrPwrH0Rk0Ih9WJRSQD5Gg/1uHZPz/GfWc/1dXS0PKyvBFZZU/FKivRMYJ5JebW1Z/NvaMmwX96hddLQ1ay5ZUu1ZYVhXjm7myyPRS33yloBNrRioluD53RaW+OaJC+3hU2HcK+of3n1/OPsoJUNA/yjd4oMsziHmvbWqr+7nJbpwAW/BXKVBlzRtrdyTzo3xm9Qolqi9bu1LKv9vatjyV4F7bNIi++4mqL5qxfJJXOToa9oKwDwcsR81f21nb4YZN7Ppjhe6xWc+TBTzEzhebGV5XJTh4VN6S9evvPhDd161QNL5SQHxwQ6I1x2Vvh9ze1F7/6ej+BsGuK2G+G86mPuVF5cfAOmqdArQgUbekgR6ZCPovnu472eP16F8aP+hmjmg/DZUH3lK2Naexa1V0NqI4sTIUEj5DEfu64kXAskrEUuP0zxxIYEzQaU+WWTxTzqnGlc+sXqpE9f3CrYA7G9vr4gSisc/xoTfkXfkF9kI3Qnu3e6ez+fd0e3SUemHYb1sglza319elWod+3RS8YhJqu/UnwZzxQSJJ7jRDhYjsCvqLq2sUQvdrJMu+633R6zMErrit4OH6fjBUOYm7f9zsb797c2bNt0Rw+BeqBIEICe/ENLm5vafTXQf7k0A2CIziLzSiBfytSilj6cBsMKQNEiABEiABEiABEhgsAiJyCvSXtTFN9u9A4K4lgzXtqLObf/UGID/0EUq/tm3bNmzcqHNfDLwppVBdXQ2v1xtnTGfo15n6R3I7+uijsXjxYvMSuveh5zfzRvLy6DsJkEAWCCSqiHJIXPCfSqn/zsIUNEECJEACJEACAybAz8MHjJAGSCAtAnGib+BZj8ee1f7wmm0mQ7HiVgX15c6Whp8kmzSXBf0G0fd+BSzobPG70iMZMmY7ULiya4P/7mgmBkG/azFtvNgXzd27JlXGVlCI3YMLFqwY7wn06Oj+6eHXXIt/3R4igxDZmFk8Yi9dsbpBJJ0w4MTgsyosq7obkBXh1xylsKRzg18Lovuage9tXS1+nY0+oQhbBzPkTdp9oSXOcRFDtu10DEeG/iFgZAr4SP3cT/eNtY7GHHEkLCBXwSCCv39849q3Y/dqKAT9bs90bL+isqoqgUQFwJvF9oZ92KtgzetsqX801dxFZZVLBYc1XTr53dHWmItitYex9++hxMXGaiqm+QZyB6Xyn6+TAAnEE6Cgn6ciIQFDZuekGd8NYllXYtuK4upfA+rqPkeSZLOOddYgqu4nhl1cuPyfxeNsABB5I/Rnx6NK1yUpexM9R8WMZYugpO8NmUL/zNHx2f/hKuu5nmNRybLjLFv0t4ofD89pFPK6EYqaMsGLkkua2+qTRjVG1hqbXd0UmGAQObsSHmf6iBn2NuuC/ooZVWVQ1gMA8rWforP6OgcXNXc273Pjd9z+G7Lvx+6fAP8QS2rWbap/ws0cw90n/hkwC/oNz4Kx4oRpPW4F9Ibn+VWvWCX3daz6h1tOcQFEhkAat/4kmnNxUfUCsZSuwhAR0Se8dwZb0B93v8JcCSTRWgxBUbZyZFFjZ70OlOprA7kf4u848xlzu8dz51427qiDgbWiMCcyxlR1JJk9Q7CYKWCnz4Sbe9qt/+xHAoNNIOoLjSsOZbL/QPjPYE+bDfsU8GeDIm2QAAmQAAmQAAnkFAERmQJge6xTcvAdBO44XOwvp5zOQWe8F/0I1vsj3y8fdjAYDKKuzlUOAFerKikpwSmn6BiM/u2ZZ57Bk08+6cpGLncqKyvDiSeeaHTRbv8R7L/EJVjM5eXQNxIggSwT8HysEp7iL5us/q9SSldNZiMBEiABEiCBnCPAz8Nzbkvo0CgjYMh+nlTMXFTmmyGA/p756DCKJ/KDgbmtrY27E6HJZUF/0RxfuQjWArDC/j8lHszZ/LD/HbdbbQhyuKuzpUF/h9fXBiKmLSyrvAFQ3z5szSwojvXXIDAeBEF/nG9ZFfQbsry/6rU8RW3r6+KSa5j2q6jMd60AP4tiF+dfYVnVJYDoagSRM7AHUJ/qamnQWq2kmdXdnpF0+qUb9DA0jGL3Ga8oWNVuxOpu1p7bgv5Ysb1rQb/r580g6O9Q73Yv7IzSvZkqJUDhqq4N/jtcMj5fWVgPYEK4v+ugIjf22YcESKA/AQr6eSISEojLPu8ic355TFbjVNn2DaLtHohzUVNHQ0s2tiZWjCzA/Xs9Y3ytrXe8N1D7JhE9FG6EwNU3eAI1RkH+HcA/hX0xCtbdCEUNwQEHFNR/C8SV0FmASQr4DoATwr7EifUHItjNhPWQCPpnLrsGIroEWqTp7L7GChSmNQhQoYBLI6/FBnzony8tWXGKHbR/dyi68aNRNoKArBexfrbXW9CajfOYCWM3Y9wI+gcaUOJWQB/nS4KqFsnWZQgKcHPWkwaTxM4XGyCjsy0mCjwYTEG/4RkyivFTnYPYoADjOS++dKqNYDuAMxLdIYnmybag33CekorxTX6ZggJgCNiJjHVzT6fizNdJYLgIhL/Q0NOXhMX97w//rf9/qJsW7eum/z1+GUBIxM/s+0O9DZyPBEiABEiABEhgqAiIyGQAcZml8N5e9Pzv/KFyY8TPY502E94F/2NcR1NTE/btc5W3ISWHM888E+eff35cv71796K5uV+CtpS2crHDmDFjUFlZaXat5yB6bi/LRbfpEwmQwBARsE6/EN753zfN9jul1MIhcoPTkAAJkAAJkMCACPDz8AHh42AS6EfAIPg+aEEu6mhZnbCisiEjfcoxuSzojxXLK6g4MX6qY2MICogX4872ZSymPZIF/dNLffOVgv7AJi+8D88B8j8QvJtqX/TronC+gvrS4b7xYuzwc9B0KCv6rCibjgj+AEv9qCDQ87tkAStu/EinT7qC/qFgNHNuzalBx9aJeM+KWoutgN87IjfhoNq4ebPf1Z6YWFDQH5ehP+4OKZy75AQ4Xn03fyTM0HUFAN1/IEFF6Zxf9iUBEuglQEE/T4KRQKbZ9tPN6m8QoqclnE21fRUxgm2FgWV+jp6vvKj8GFhHrTv0JuPCVH64fD1jQX9ING7bbQBOczlXqm5uRM4ZZ+ivmFlzqjjis6Dmiwq9aTsJQHzN8v5eZj9Df3HN1w+9ef9uKhhuXzcJnfXYipk1heiNzI4ETESbtLXgW4sXRVT9UAn8V05bmbdz3J5Z4mAplJoBQKdgOzbVWk3PULxwXHY7Fua6rULgWtBfXKN/WfpxxMdMnmc3c7npk4xTOuMHU9Afuo97RN8LZ4b9zeh+dSO4H0jAjxv7qc5l9Otugjbc2FtcXHOHAH3ZDxI939oWBf1uiLLPSCQQ/nIjksVf/62bFvxHWuRnkb/1zyP/HRHn659F/jv6Z1qwH2mtFO2PxBNCn0mABEiABEiABAZKQESOAbA3zk7gXfT8unSg5o+c8Z485K9sBVT8R93PPfccHn/88aywOOqoo7B06VKjrTVr1uDgwYNZmWc4jcyaNQsnn3yy0QV78y9g/+Ge4XSPc5MACQwjAXXC2cirvN3kwR+UUucMo2ucmgRIgARIgASyQoCfh2cFI40cQQQyybav8aSb1T+XBf1FZVV3HkqyefnhbZekGeZNx8ONUNZNn0RHbzgE/SUlvqO789QiiLNYQZ0rwBQFjEv9eCTnl65Yvaisqkog9annddvDnF19Rmn1mY5y7gfwoQSW3gLQJUrVDbbAP1cZFZVWFotSWjNl0iQ5UHhDCdockdp0Bf7DIeg/2+fLn7RblYmgEpCisBZsYuqTNEwZ+mf7TlYWOqO+50+rWsVA7qDUTNiDBEgglgAF/TwTRgJLSqo/6thqY5QA+UVH2aXr2vwvpkCmFhfX3CzAtZF+yUSQ6QhfM9mqbAtFo30w+J6Ji9FjMhb0G0TBA/VlUAT95UU15yoLPwXwSQCeNJ3MuqA/VrCbpj9x3ZOddR3EAJGfAGpxirWHsvdD1H83ddTpb5yzWoZLi+97gtYXoPAVQLl4Q9l/me4E/UhLOO72HsjG8+xmLjd9kp0VQ7BPQh6DKegf6Doia3TDPacE/TOWTxPl6AjvSeE1ZBR8REH/QG9EjicBEiABEiABEiABEiABEkhFQETGAIasYHYPen41HAWTUnmcu6/nLa+Fmhgde9rr64EDB7B2rf6+MDutvLwc48ePjzP2xBNP4Nlnn83OJMNoJS8vD1VVVVCG4Ajoc3nbbECcYfSQU5MACQwXATX+JORduto0/ctKqehA/+FykfOSAAmQAAmQAAmQAAkMHQFVWOb7JYCVkSlFqe9v3tCgEyombTPmVX/CsR2tReoV9gpesm27+LHWNa+ZBuayoD9d8XSC9aXMvj8QMe1QCvp7s4B7vgMoHeRQkOosxL+eXUF//NrT96j/CLMYW/eZVuabMEapG0Xk6hR6oN7s/VDfOWWyrPP7/ToBaNZaumdyKBkVlfneJ8DPAegKb1aSRfdm73fkPzc/snpzKs3UUAr6Q8EqHvybUvjioWSk8R8QptzJnBH0vywOijY/4n89pcvM0O8GEfuQQFYJUNCfVZyjx1jFzJp/heCWvhUJ2gXyM6VUanGxwrmHShRdH0WjK7/AXuhv8e+JJZQtwWki8m6EqJnuGgX9cC2S9fl8nu7t1pcV1PcSZuIX7BCFA5H9UL0VRHTW+LHhn41oQX9kXSFhP9Q1EFkRlcXYdAxtQBoDHufaB1v92zM9p9Hjykt8H4TtWa2ATySwp8tYbZeoIAIlGAeFKVH7cmdje92V0ePjM/RT0B9TvYOC/iQHONv3dKZBErEuUtCfjVuHNkiABEiABEiABEiABEiABJIREBGd7CBo6tPzi0LCS4OA54KV8Ezr93FF3+j6+noEAoE0rCXueu655+LDH/5wXIfXX38dv//977Myx3AbKS4uxvvfHx8cof1ynv0dghu/Pdwucn4SIIFhIKDGTkTeVQ+aZn5LKXX8MLjEKUmABEiABEiABEiABIaJQPG8pVNt26N/CT4r7MK7gNwIQepId6X1H+rfo6rM6+zcV3Zt8N9tWg4F/cBIEPSHKzbcF5U0tt92CnBAAW/H7LEWREcloRy5gv7IukpKlh3X7Q1erYCrAHwwmXBdBFtEWZc92lL/dLYe5VwW9EfWWDh76fvF8vyrUlgGwSlJ1q4zSjyolOeazg11byTqN1SCfl2JwVbOWgWcncCXbgA7YwIQjgJw3OH+FPRn66zTDgmMZgIU9I/m3c1wbb4y34Sebo/+ZDZb3xz2iKiK5o7ah2JdWlSy7DjLFh19+/Hwa2ll9k61xIqZy7RwWkcGh5opu3gqG4leLy9dNkX1SFvULxpZ9T0yb7zYVV3f2F77g2i/Fhcu/2fxhDJSR94IuBbbu13/QDJwlxfXfEYhFCByOCu/wpPiyA/Ea/1+XWutLjHVr6UrEs8kOKSiuPrXgNIRsuHzEc/WLZ9M+unz7wk450FZ80TJRQBOi4/Wla0e27NwTdeqlzOZIzJmSeFlJ9iewPr+Yn7ZB6V+69jqtqnvHfPcbVtui/t2u2LGskVQ0pzsGYrfK9ntWJi7blP9E258drt3FcU1XzoU5frjgTzPbuZy0yfZutIZn6n43M29kK07yo3gfiD3gxv7bs5R352ZpfuQgv50qLMvCZAACZAACZAACZAACZBApgRExJg8o+fWGcyEngZUNfFU5C03V1F/7LHH8Pzzz6dhLXHXqVOnorS0NK6DbdtoaGiA/nukN4/Hg5qaGnOWfhH03LkIOPjOSF8m/ScBEkiXgCcP+ddsMo06qJQal6459icBEiABEiABEiABEhi5BArn+C6D4I4UWbbTWeBGOYBFmzf7dQLCfi2XBf1FZVV3CkRnow+35IJ0ExA3Yn03fRLBHooM/ReUXvJxj7K0XumEKD/eAeRmW8mq9020/mHKRG/w7RtdLau/k2QtqwC1zC3vwjlV10Pkf6L613a1rF6ezsEcSN+iovJj7LFjLvDAmedALVS9ATCHNVO9xt+GYFHXRr/ORD/glragf5gZFS/wHe8EMV0E8yFYAIX3Ge6V570W5rWt97+Y4Bk6WVnoBBDJTrFHHMzd/Ij/8QEDDRs4r8R3oteLjdFifh2kAsjdjsit+yZbz2z1+3ti5ysqq1wqUDrQJXJHGM+gPisytkDrNGeEO7peQ/wc6FDvdi/s7GzeF5nVcI++6rU8RW3r6151w2ggd5Ab++xDAiTQnwAF/TwRcQSWFC2b4ViixfdZ+xBWi7kb2+uuiy2FYxBt90Cci5o6GlqysTWxYmQB7t/rGeNrbb3jvYHaH2zfI/65Ee4axLTbLCWla9uyF8mZqWB30UzfaZZ4dNCGFqvrZkPJDflTnB8mKx81FIL+WLZQuLmpre4LAz0bmY7X2ftF8DUFfDqmkkH9lIPjLzMJ7t3OtXhmzbdE8J9RbxS3isepaG71/z2ZDTeC/pKSK8eMt9/zK+Diw+9DVXlTR+06N/65FcDH+SLYcPCovCXr19/dV9kh1Xxugl/c+pNorktmLD89qJxWAKeG+7zo8Xhmrmm9N65M4GAK+g3PkK0cWdTYWf+7VJyiX3cT+JLp/aDnybag3+DLW8q25jR2rfqj23XPnXvZuKMOBtaKwhw3Z9rNPe12bvYjARIgARIgARIgARIgARI4sgiIiP6yekzsqntumwUEdWInNrcE8j/dAuTpxFf921tvvYWHHorLM+LWbL9+WuxeVVUF/Xds27hxI7Zt25aR3VwblKgSgfbT2fE3BO/TH12xkQAJHFkEFPI/pzUS8U0pxe8aj6zDwNWSAAmQAAmQAAkcwQSmTVuZVzBp12oA5VnE8LblsUo7Hq7/U6zNXBb0xwrSFdRdnS0NV6TDpWiOr1wEa6NEzCYx7vnKwnoAE8K2XxYHRZsf8b+eaq7BFvSHzsPkXasgqOzzRdAWRHDp4xvXxmbk7+fuYAv6DULn9XIAi02BI6k4ZuN1nb2/xxv8ogBfVFF6PJ2pv8D2zm81JEJNd950Bf25xiiUvd/j+YYS6DKc0R++Ne6ehGqTaH4oMvRPn1P1PSXytaj9eN4S6+KOjfXPJdujXBH0F85dcgIcr9YwfSTsr+uAAd2fgv50n0T2J4GBEeCHbAPjNxpHq8XFNTcLcG2WF/eio+zSdW3xEXOxYlEo9ZmmttpfZWN+g3j3z45HlZoywmcwnyovrrlLAZdGxipkP8O7G6FoeVH5MbCOWqeAC8O+2KKwtLmtri+zegbr6zckU8Fu+czqFUrUPX2MBGtOeHd8TSpx+lAI+stnVi9VcjgaUgGP5HnsCn+rf/9AeQ1k/OLiZZcIRJeUGxu2M6AAjYtmLJ/kVY4WcV8QtndALGdR86aGlLXg3Qj6tc2KmTU3QaCDdiLte03tdf/hhoNbAb3hef67HbRL7t+c+hfViB9xe24ICnDrT6K1VcyoKoOyHgCQH+7zWFCsBQ90rNoVO2YwBf2hfRlgFQrT3WIKCsj0ftA+ZlvQbxDjp30fLi1ZcYpt27oCSyQQKWlQgJt72s2zwD4kQAIkQAIkQAIkQAIkQAJHHgER2XOoGp0uMd6v9dw+F+gZ1o8nRtxm5C24Eeq04ji/HcdBbW0tEhRDSHuds2bNwsknnxw37umnn8aWLVvStperA3SWfq/Xa3QvsPpqyM6tueo6/SIBEhgUAhT0DwpWGiUBEiABEiABEiCBEUZgxrzqTzi2oxM6HptN10Wp72/e0PD1WJsGse428WDm5oeTJy7UdtyKaSNzpit+dyPGT8WosKzqW4D0JWY0BQUMREyb7poi/rrNGD59nu+Dyob+Xn1qeOwOZePCzt/7n0299sobAPXtw/2SVzhIX6xe/UmB83Df526Cl2zbLn6sdU1cIsZUvmbz9cJS33Qo6OSYkWcoIILyzRv9A85GMVoYFZX6qkXhTgAFYfZvwrJmd62v/6uLOyItsXqqvZ0+zzdZ2dAVKM4J9z2oBIs7N/r1z5I2t3eQ2+fNNJmrDP3TfWPVODQCmNtnQ+Gqrg1+XWklZRvIHZTSODuQAAnEEaCgn4eiH4GLp/tO9ng9Oirrg+EX9lqWmr92U21a5X18031ju/M89yldEifcRMmlzW3198YijxN8K+XfbW1b3traGky1PQax6QseeIvXtN8TSodlEjJbjpq/trO2I5Vt/Xq84Lu/YL9i5rJrIPLLKFtd+QX2Qn+LX38Zm5XmVigaJ6gWrNrj3X6FG45uHM1UsFtRXPNdAH2/eLkNehgKQf+SmdUfcUTpXzYjv1xkdN4T8SsvrvkMgH+Lev2Hze110efFONRwrgFxn/E+1qghY3y/5yTZ/rsV9JcXV9cohAI3IlGyrp8FtwJ6X5lvQk+3R5eZKgz7bAvk0ub2+jo3Z7ikpMQ7IXjinVCILqMWF3jg1p8EcxqCotRvm9prPxVboUSPH2xB/0D2Rfu35MJl0x0nVLElIi551StWyX0dq/4Rvf5M74cQg4uABzEAACAASURBVOJlXxXIjRF7Crizsb1OR1xn3OIqUqR5Hxq4JQzKMK8h+8FdGcPgQBIgARIgARIgARIgARIggZwmICJvAjgu1sme/10IvLc7p33PNees0y6Ed8H3jW6tX78eO3fuzIrLZ511Fs4777w4W3v37kVzc9Zya2TF14EY+cAHPoAZMyKVvvtbkgNvInBnxUDMcywJkMCII0BB/4jbMjpMAiRAAiRAAiRAAoNAIE4grrC6+51Jy7dsuS2QznTTSysvVkqtAZAXHveUeDBn88P+d6LtFM9bOtW2PVrfc3r4567Fum7FtJH50hW/F86uPgOWo5Monhq2sV8BCzpb/K70SCUliyf2ePN05v3DHzIYRLYDEdOmu6YIC7cC4xlllSUOlE52GCmZGFdhING5GOwM/Yas5A4Uruza4NfJNQfcppf65iuFvmS1AjRvbvF/3oVhNb2ssk5BVR3umzyYwYXNUJd0Bf2DzaiwrPLzgPpK1Dr/X1fL6p+lWs8FC1aM9wR6tE5leqSvglzS2bJa3xn92mBn6DcErbiukOH2DnL7vJm4uRH063FxVQbSuLsHcgel2mu+TgIkEE+Agn6ein4EYkWMA8lYHit2F4XfFQTsS/yb/bqUeF8ziKp3KbHmNHasSpnSaklJ9UcdOyTIPkEbNPkbnzlcbt/j2fFZF0L3WGFuXJbn2PkPCdd7oHB5U1tdvcujpSqKfR+ZcnDS84ky1rsV9JfPWDZfKWmKygq+C4IFTR11j7nxZeW0lXk7jtr1oaZ2/9Mm4XGmgt3FxTV3CBBdVsxV5vbFJTUfEBs6WvbMsP9Jz0UmImxT4Amgfjvl4DHXpKogEGGqM3kH4LxnqvoQ+wwo98EqcdUfBiLoN4jGjaJswzlRFTOrr4eovm/DE4mtF830nWaJRz+LkYzmPSKqormjNmUUseE5SrjXcUJtoDW/wF7sJoimYkbNBVDQlQomhddqDOAwnKUDbgOBykt0BHqIw/siPBMFM+nXB1vQb9oXt3dU752w71eAXNV3NhII4zO9H0IMBkHQbwhEcH0fhgNHdHRySd8vhwr/1dhW961Ed6nbe9rNXcw+JEACJEACJEACJEACJEACRxYBEdHl0U+KXXXgznLIgbeOLBgDXW3eWOR/uqX3E8KY9tJLL6Gjw9X36Sm9OOqoo7B06VJjvzVr1uDgwYMpbYyUDosXL8bRRx9tdNdu/zHsv6weKUuhnyRAAgMmQEH/gBHSAAmQAAmQAAmQAAmMcAIGAboDqKqulob70l2aQUgcEJGlmzeuvj/alkHo6nZOVTin6n8g8tXD9qS2q2V1dPK/fm6nK36fNm1lXsHkXasgqDxsSN27e5L8y1a/vycVk6LSyhWi1G+jghpehWPN6nqk/oXosQMR06a7psi8bgXGBjGxMTAjlsXZPl/+xF3qfwFZEbU/3+hqWf2dRNzSFavrD4gKy3w64ebKPpsKXfmBwEWtrY2usmjoc+pFQUHb+rpXY/0KC/p1ZoekQSmm9cRWZgCGR9A/2IyKynzXChAt4G/u3jWp0kUAUFzQw7AJ+mf7zlcWdODNhPBeuq0Soorm+L4hgv9KdQe5fd5MZ8mtoL+ozDdDENJLRT7oe9vyWKUdD9f/KdVdZQjAch3UkMo2XycBEognQEE/T0UfAaO4WeHapra6n2eCyZAV3CieDWXNtqfcCqirI/MowYa8MbYvmUhXiy4D73n8ojAn6s1XnL8Gwey7CuqyxvbapL9ULC5edolAdGTm2JB9wV+lQJU1b6zdEZnP5DuAnQrWosb2VY+n4KbKi6u/ohASS6/ND9rX+Df3jzbW490KRQ0Z7bXTWz22Z+GarlUvJ/NFC3e3j9t7ixJ8SkHdlBcM3hAbeJGpYDfWfyg8auXlX7x2411vJ/JpYYnvxDzbUxstqAWQVNC/qGTZcZYtWkj98bBdV4Eh4SoMeq788Did9f1rze31/88U2BDt8+Li5ecLnHUC7BdLatZtqn+i3+szlk8T5egySxEBuStRcXnpsimqW1qg8NFee7LbsTA31r7b59Kwd7ZAXdncXqsz6idqOqDlCgF+0fcM9H4lnih7uiEzferzZ3yOk+y1QaDuar8SzFM/5eD4y2KDNwy84OZOinqODv9CCLzoKLt0XZv/RRNoQ0CTq+oJbu+F0B0ys+ZbIugr0+f2Xoi7A4G9sHBx06a69ti1ZHo/mO+4gWfoN1VjcLOH+ohH3cuRahOviMcubW5NXLYxnf1w+9yyHwmQAAmQAAmQAAmQAAmQwJFBQET074sfiF1t4O6lkH3bjwwIWVxlXs29UJMjuQYOG+7u7obf78/aTBUVFTjmmGPi7D3++ON47rnnsjbPcBuaPHkyFi5caHbD7kHPbbMBcYbbTc5PAiQwJAQo6B8SzJyEBEiABEiABEiABHKYgEHU+azHY89qf3jNtkzcLiqr/KFEZ+9OkDF6elnlrQrqM1FzNO6ehOpkovmiOVULRWRVlAhX6y6SCvrjxcfJ+2t/DCLZbiW4onOjP2kS0JlzfacFnVCCyw/1rUupH3RtaPj3WJ1KLgv6Db7tV6LKOzc26MoFxqbF/BN2q28pkesBWIc7JRe1x5+D1CJ4g39a+3XH7sm4JlXQRdQenQCoT3W1NOjs8BLx94KSpad4PJ52qL7P9QJK5KrOjavvTfY8TJ/uG6vGYR2A0kg/BVXd2dLQkMlzFD0m1xgZ+O8RRxZufmR1V7K1hitz6DN0VrjfXgVrXmdL/aOx4wzBQa6reLjhbagA4ABydVfLah2Mk6ipwrKqqwHRwQwFUWfceAcNhaDfdO4AbMoPBhYnC3Ax3lUABf1uDg/7kECGBCjozxDcaBxmyJK90/JI6drW+r9msl6joDJBluNFRcv+ybJER7RFZyRbnUjk7pvum9zj9ejSRX2RrgL8yWPnzV3bdXds/Wwt0Pyxgvpi1Dp2icKVzW11+k1S3xuu8OuqfGbNIiW4I0qIbQtwbXN7nY7e7NdMGbkPRXi+IY66srmzVqcFi7WPBResGJ9fEPw+RF0DoFc0KliV/459lX9r/0jddISiFRfWFMOBjlge3+ekDkRQakVze+2fTftYMbPmVIjcDKjFkdcF+HZze903o/tnKtg1ZMrWZo176/P5PIFt3ipHyU0KOD7G36QC/blzLxt31MHA2v4BHvK1prb6G5MJ83uzkO/VgRvVUfMFAfl2ftD5YWxgg+6j/ezZ4amG4JaoM/KieOy50aJfk20B/iFKfXpdW61+82k8G3n59s8VcGmUP135BfZCN1noTXtsehZ1gESiZyB8Jn4SPhMRUXPIdBJBP4zPscKTEPuKpnb/1ljf9DzKwW/67Vlvp6R7XV5c8xmFEPuIb3aiQBRtLFztoQ7ABVE+7BSF+c1tdX+I9csk6A+tXbBBLHyqqS0++lo/0wX59s3Su299zBTU9Y3ttT9IdIeGgjd6pC2qEoWrKh/p3AtLCi87wfYE1ivgE1HP+D9MQSh953ub51+h8D/RwRwC3LrXs/06U3WTTO+H0P4MQoZ+bTfBvyuPKQ9qGlvrXordEx3UFvB6vyOQL0SfLRH5anNH/Y8T7aF5Dcn3PZktvkYCJEACJEACJEACJEACJHBkERCRZ6K+nOpbfODeasieuORfRxacDFbrOfdf4Dm/L2dIPwuNjY3Yv39/Blbjh5x77rn48Ic/HPfCa6+9htbW1qzMkStG5syZgylTphjdcZ57GMGWqERjueI0/SABEhgEAhT0DwJUmiQBEiABEiABEiCBkUQgPts5cFtXi18L7eN0D24WZhDDGzPUF5ZVXQKIFjtHxN+OUvivkybiu36/346eS2s5XntHroZSP1LAuP5+pBD0z/GVi2Bt1Dz/sODM6Wi57x9J1qOFu7cA8rmoPt0CdcMpk+Qnsf7pPkVl1Z8UOFrw/76oMc96Lc8cYyb4+AzhrsW0g52h31C1QS/pFQWr2iS+nl7m+xgEv1UK0+KZJhfoF86puh4iWsPQ29xl2zdUaoAWZNd3Q312S4t/j2FvVeGcyjkQ9evIHglwQFlqYdf6Bq3t6PMgvgoE9ihRXzhpstxj2nstqrbG4ZsC6MoRkfNsPPdunqHYPrnGqLcSA/RZ79Oj6fMBJZ/u2rBaJ0eNuzumlfkm5ENuU1BVUet7Ij8YmGsSnmut2H7nvQcAXNi3MQr/2bnB/+1M76ZoruZKHNhjCvLofb597xNAJ07WGTKiAlb0q+Y7aCgE/SHfZlcuEEvpO64vyEAUfmcJPtPZ4n8l9jxNL7vk/yhYOkFuJLAi0sX1HZTJOeYYEjjSCVDQf6SfgKj1x2ZxVkr5d1vblpvEm26xlc+sKVcCHaUYEa3HZbmP2DJkg9YvvQuoJlHO/UpUtygpUGJdDEhFtNA0VVb8BNm59VuDZ0SpuxTk+dA/nVAfUiKXQ6HfN3KicNuJB8ZfG5vJO4Xv8faVFEDURQpyMaCi0nglzmSejnA3QXZp7aYNhT/AUb+FklDAg1KYIL2lv/Sbmt4qBGHRsqk6QqaC3QSC+fDeSqcoFfrlx3Jwmij5ZH8u/U6arRxZ1NhZr0sAGVvFzJqbILgu6sUggAcVVIsD5xSlsKuprf7wG/xwx6WFy99ve+wHAXV2f8OyG1B1UGiFoPcXQYVzISHxf3T2vIRVHxKIirUt/YV9E4CQoLz3bKsyQBYDamKUH64qSqR6Jo3BHr2DXlLAJkeh2xIUCFAEQKey6yfkjz4fB4/KW7J+/d0HTHOWz6j+slJKC9ijx+t92AKohwH5C6A+piC6nNNMAF6DnaSC/gSZ8EOVDKL3K3zG9Zv82THzJGWaSNAf9vNdAA8ohYdEsAcKHghKAKmJ2TfdvTW/wF6cLBCjpOTKMePt9/wKuPgwB9kHUetgoQsOPqL/bmqr09kD+lqa9wIi1SQAnBBlJu5eCJ1vHZQgODl6vlTZ7TO9H/QcgyXoD9vuX2mld1H6PD6iFBpS7WGquz/CKN39SPW88nUSIAESIAESIAESIAESIIEjh8ChcvI6AcPHYlccqF0B2WUs9nbkwMlgperYDyKv+i7jyD/+8Y/4618zylsSZ++kk07C7Nn644b+LRgMor6+HiIZaRkyWPHgD8nPz9fJLaCU6asEQaDuMsg7ybQNg+8jZyABEhgKAhT0DwVlzkECJEACJEACJEACuUqgcHb1GbAcnbTw1LCPBy3IRR0tqzOOajeIWKGgvtzZ0vCTaA4lJcuO6/YEHzKIwF9QkLUi2AKlzhDgHNWrfznWzDG5oL9wbvVH4TiPoH/yyZcFWKeUvCT68xtRP9rc4v9Lf/8WT+zx5jVGC4rDr+8QyColeFz/v1hqiiX4FwE+GiP0fRuCRV0b/ZtNfudyhn7tb2FZ5VWAuj1mTbqc398BPKa1NqIw3gIKBTgx0RlXUHd1tjRckej16aW++UqhGUBepI8AWy2gWYD9EPWBgC3feKLV36/kZTjowLQ/3dKr/VgHR94L2VRauKyWA/hgdAAJgG92tfi/FysQP6/Ed6LXi40K6K81UngNgnVQqguOE4RleSFSCGApgOisCZqT0XYmd0EuMrqg9JKPe5SlxfvRWpXQ+VCQ5tDzq5ulxijBHOnVzhxOYgukrHphqOKhNVktULJBxDrFUrKrc4P/vzNhqscUlVbNEiX67B3dz0Zon6UdorrRqwecDhUK1IkR8veN2nS0NeaiWL3VUAn6dXBC/uRdtyrBp2JYdEPwGBTWQ6mXRTDNgsw23FWRYRT0Z3qYOI4EXBCgoN8FpCOhy0Uzlk/yKkcLpSMZrG2BXNrcXq+zWmfcQtmnu6UFKvSGVLceEVXR3FH7kMGoqphZ8zkIfhgj1k81/y4BLmtur9MRdwnb0pIVp9i2vTomS3cq2xBBQ8EYe2Wq7OjlxTUXKUBnep+U0mhUB52xHQqVpkzhulsGQtFMOerpHvN4PJVrWu99LXYNAxHsJhbMJyWlf1nRb9L+KdJLlFza3FafsDzV4hnLp4ly9BtB4x4kyy6f6fkIBZ0o/FtTW90vEkV3lhfVnKuskHg/ugKFm2MSFJHrmzvq9S+sA/0mWFeq+IqC+n4isX68Q7Lv0O9f62My9T8WFGvBAx2rdpkWEA7g0L/IfMn9POjsTf4P/QuMbkkF/bqDzqbe4/XorOmfTmMejXEfBNc2ddTrZ9XI1HDWDwDyDx2I4GbTwn2es5QsXttW/3SqMeUzq5cqUTqqNd/U15TlP4N7AeFqGfoOTOscajF/j9e+/MGYX3yjfR3I/TCYgv5QkNOM6kql8JskwUIm7Dag7sr3BK/zt/pTpm/MZD9SnQu+TgIkQAIkQAIkQAIkQAIkcGQQEJEngfisZIGGKyBvhfJPsKVJIP/TG4G8vtwVfaP37NmDdet0sc6BN4/Hg6qqKui/Y1tLSwu2b+/33fHAJxxmCxdccAE+9KEPGb2Q/TsQuGvJMHvI6UmABAafAAX9g8+YM5AACZAACZAACZBA7hIonOO7UmdWj/IwYcbsdFZRVFb1JYFEV0vfKAewaPNmv06019cKS31aKKt/qU8g1o+bVQuGdQDCdABH9b6aXNCvxa5jJu2+XSCXJ1jDHnEwd/Mj/pBAP7qdX7rkWC+8DVChZIPptJ1QclnXhtXrEw3KdUF/KAv7O/gVFK5MY+E6EakOjCiNGtPcvWtS5ZYttwVMdkwBIDH9EoqMw6L+Ow4l3NTJY9NpDpTcsnui+retfn+PaeDMub7TAg7ujxP1p57FEYXf7pmIzyWyndpE/x65ymjG3EsucBxLC+KjRf1ulmcLcMPmFv+NyTRThmckxnbyZ9+FI7pCydcPCfV1UEAisX4/M6GqDr13UHSm/qfEgzmbH/a/E915qAT9es5MngUFPCTAmQBOD/tNQb+LQ8MuJJApAQr6MyU3ysaVz1g2XynRguOIoPRFR9ml69r8A00FphYX19wswLV9yASr9ni3X5Eo8/+S4mUXOiK/jM2Sb0BuA9IIpb7U1Fbnqga5r8R3dI/j+S4EutyVKTN4lJt40xL1hbypwQZTKSTTEaiYWXMqRH4SI4BOdFp0luj7Ah77i8mEspkKRSuKfWdDeX4DwSddHNd3BfKrAo/zjUTi1YEIdvX8C0t8J+bZ1i0u2LwrCt8rCNg/6vFaNwPqcJ10hZub2uq+kGQ9Wrz7JaWUfjMXt7/JBP3aphaJd3utaxXwDVfiX8FfLaWuXdteuykV4zTPRqi6g2Opf13XVqvf4A1UzB9xTwd7VIngZ6p/VLnJ/T8I1JWWrSzxhIIkjgt32mYpKU0mVNdl7Lq3ea5QSn6agmMQCr/It+z/CNieWwSIRFunFPSH9svn8wS2eascJTe5WI8OGXgUYn+qqd2/Ndl+Gc76LstSFzkiRRD5ZqqzoQXwYuFTbu+lUMWBo/bqNaw0BSdkS9Cv15zeOZR9Any7IOjc4o/5wCSW30Duh0EW9IdcTec+FKR/92d6T6e6N/g6CZAACZAACZAACZAACZDA6CcgIl3hL5f7LTZw36chO/42+gEMwgq9878H6/QSo2WdPT8QMH4vnLYnOkO/ztQf27Zu3YqnnnoqbXu5PqC6uhp5eX1J8Pq5az96K+yndO4ENhIggdFLgIL+0bu3XBkJkAAJkAAJkAAJJCcwfbpvrBoXEtP3ia9Fqe9v3tCgBa4DajPmVX/CsZ2NUUL9/QpY0Nni74g1XDinci5E6V8+U4mC31Ei1ymP/N1xrIcBTOi1lVrUm0KcnVDQr62HOX1ZgK8pYFwKMDrg4EEF/Gtni/+VZH1zXdCvfdei/km71Vccka+nWLsDQatSuAoK/yyCtVEC6adhBUu61q/VYn9jSyEMTyoy1vqS13bJCgWlE2pOdnFwdyiR/9u5cfWqVJqdaWW+CWOUulFEtL4pPvtD/GTvCORLp0xS97rVo7nwN9QlVxkVlfneJ8DPYwTuyZb1ApR8rmvDaq1XSqWZUtPLfNcr4Dtm/qmffRd8VVFp5XJR6uaU50fhbyLOZR7LshwbG6D6ktK+Ccua3bW+vl8J0aEU9EfdVf8B4N+TnVcdlGAp9b28gOe2Hm9QP6szwpwo6HdxYNiFBDIlQEF/puRG1zhVUbzsN4BcFVmWAm5pbK+7zsU/iilJLClaNsOxRGfkj7xhdScI3q4+qWDpNzvFAN4fFmjrsjhavP8QYP+sqd2vs1+n+oc7zsclpZcf63T3rIBCNaBLJkWieHVGcvUXgbq1wBNsdJOZ2QSgVzSrhejORQhFqaljwr8g6IznzwHWA1ByuxvB7wCFoqqi2PcRJd6VomQugA9EVT94G8CzENRbBfn3rt14l/7/hG0ggt0ooyF/AM/nAcwPl2PTb2Z1dPUzInKPp6Dgzogv5TOrVyhR90SN/7PjUaXrWmvfSuKqqphRcz4Uvg7IrDD70LlRUDc1ttf+NNWh1YEf3bZ3sSVyuQAfh+oreaWDMF4+9Itqu8C5veBEeTTdN9eJzwYGbDvVuiKvR9anIJ8F5GN951OwQxQeAZyfR9ZmqN4BKPWZprbaX6Wab8EFK8bn5QWvhlKXq95KCzrIIgjB32GhSSz79uZWvy6zhori6l9HBW+4EvRH5g9VBRi7b76ycJk4MtOwXxvSuS9Mgn4l1pzGjlVb+t8dydml4hP9eigIYrtnvoL6KiDnhZ/TECul1Nca22t1Cbi+NsB7ISzs13eULALw4dh7Id07cCD3w1AI+sPgDt+HkHlQoTJ5vYE/+uxbeEo56tYp7x7z0G0Jov4T7elA9yOds8K+JEACJEACJEACJEACJEACo4uAiOhA/jj1eaDxc5A3/ji6FjtEq7E+WArv3G8bZ+vo6MBLL72UFU/OOussnHee/hW+f8tmJYCsOJolIzp4QQcxGJtjo+e3C4Fu/dEnGwmQwOgkQEH/6NxXrooESIAESIAESIAEUhMwCMrftjxWacfD9X9KPTp5D50Vv2DSLl1lvjzSUyC/3Nyy+rOmkSU6iadXfID6rABnR4nHdwN4HpBb84PK39rq3x/vtztRrxZnF+ikpYKrofA+LTgPZdsWbLGUc1VHy33/SLaqKB91QsNPAJgY7t+tdSsCrFWO/fOuR9Zo7UnKNhIE/ZFFlJQsO67bG7xaKVwKCX0fXwDAgcIbEFkvUD/d3OLXYmaZPs/3QWWjDcDU8PiACMo3b/RrfVnCNn2272RlqesVxCfAieGOev83WgV5n+54YNWuZONDwQe75GKB0vtzAXqTYeqs6zrI4k0AjynInbsmqfvTzZzfu377SgWpAqBLHUb2fsC2Ux6UqA65zKhw9tL3K8vzGQEuEuD0qGdY67peU0CnWOpXJ0+QzjT1WGr67MrpylLfFGBG2G7v2XPkZ10bV/8gHYaJ+ia5g7SObRMsdXPE9+nzfJOVFvQD50TsKeDznS3+W6LtD7WgPzK3Piew8AUl8EXuOgDdUPg7BLXi4I7Nj/hfnzv3snH7nfceOFT15MLwWAr6s3GYaIMEEhCgoJ9HgwRIgARIgASiCCQT9BMUCZAACZAACZAACZAACZAACZAACWSTgEgoCca8WJvBdV+E82pcBfdsTj16beUfjfyrzZXq33jjDTzyyCNZWfsxxxyDigpzpfY1a9bg4MGDWZknl4zMmzcPxx+vv+eOb872vyC45ppccpe+kAAJZJUABf1ZxUljJEACJEACJEACJEACJEACJEACJEACJEACJBBDgIJ+HgkSIAESIAESiCJAQT+PAwmQAAmQAAmQAAmQAAmQAAmQwFAREJFmALp6Wr8WfOArcF7uGio3Rt08eTX3Qk0+LW5dtm2jrq4OImkX/DQy0oJ+LeyPbY899hief/75UcfV6/WiqqoKlqUT18W34P1fhvPKo6Nu3VwQCZCAJkBBP88BCZAACZAACZAACZAACZAACZAACZAACZAACQwmAQr6B5MubZMACZAACYw4AhT0j7gto8MkQAIkQAIkQAIkQAIkQAIkMGIJiIgfQGXsAoIPfR3OP1pH7LqG23HPeZ+C/mNq69evx86dO7Pi4nnnnYezzjorztarr76KTZs2ZWWOXDPykY98BNOmTTO7FXgXPb+eE65Sn2ue0x8SIIGBEaCgf2D8OJoESIAESIAESIAESIAESIAESIAESIAESIAEkhOgoJ8nhARIgARIgASiCFDQz+NAAiRAAiRAAiRAAiRAAiRAAiQwVARE5F4Ay2PnC274TzjPbxgqN0bdPOqEs5FXebtxXc888wyefPLJrKz55JNPxqxZs+JsBYNB1NfXZ60SQFaczaKRJUuWYNy4cUaLzkudCD74b1mcjaZIgARygwAF/bmxD/SCBEiABEiABEiABEiABEiABEiABEiABEhgtBKgoH+07izXRQIkQAIkkBEBCvozwsZBJEACJEACJEACJEACJEACJEACGRAQkf8FcFXs0OAj34XzzAMZWOSQXgIK+Ss3At4xcUAOHjyINWvWZAWUx+NBVVUV9N+xbcOGDdixY0dW5sk1IxMmTMCiRYsSuhV84CtwXu7KNbfpDwmQwIAIUNA/IHwcTAIkQAIkQAIkQAIkQAIkQAIkQAIkQAIkQAIpCFDQzyNCAiRAAiRAAlEEKOjncSABEiABEiABEiABEiABEiABEhgqAiLySwDXxM4X3PQDOH9rHCo3RuU83nnfhXVGfPZ8vdjGxkbs378/K+uePXs2TjrppDhbW7duxVNPPZWVOXLRyPTp03HGGWeYXQt2o+d/5wHBnlx0nT6RAAlkRICC/oywcRAJkAAJkAAJkAAJkAAJkAAJkAAJkAAJkAAJuCRAQb9LUOxGAiRAAiRwZBCgoP/I2GeukgRIgARIgARIgARIgARIgARygYCI3ATgulhf7I6fwP6zPxdcHLE+WGctgLf0G0b/t2zZgqeffjora/vwhz+Mc889N87W7t27cf/992dljlw0opSCz+dDfn6+0T15448INH4uF12njdgKTAAAIABJREFUTyRAAhkRoKA/I2wcRAIkQAIkQAIkQAIkQAIkQAIkQAIkQAIkQAIuCVDQ7xIUu5EACZAACRwZBCjoPzL2maskARIgARIgARIgARIgARIggVwgICI/APBvsb7Ym38O+w/35oKLI9YHNXYi8q560Oj/W2+9hYceeigraxs/fjzKy8uNttasWYODBw9mZZ5cNHLsscdiwYIFCV0LbvgmnOdbctF1+kQCJJA2AQr600bGASRAAiRAAiRAAiRAAiRAAiRAAiRAAiRAAiSQBgEK+tOAxa4kQAIkQAKjnwAF/aN/j7lCEiABEiABEiABEiABEiABEsgVAiLybQA3xPpjP34b7CfvyBU3R6wfeTX3Qk0+Lc5/EUFDQwMCgUBW1rZ48WIcffTRcbYeffRR/P3vf8/KHLlq5LzzzsNZZ51lds8JoOfXcwC7J1fdp18kQAKuCVDQ7xoVO5IACZAACZAACZAACZAACZAACZAACZAACZBABgQo6M8AGoeQAAmQAAmQAAmQAAmQAAmQAAmQAAmQAAmQAAmQwEAJiMh/APhOrB37yd/CfvzXAzV/xI/3XLASnmlXGjm0t7fj5ZdfzgqjRKL2V155BW1tbVmZI5eNXHLJJRg7dqzZxe59CNQugxx8J5eXQN9IgARcEMj/XJexl1KK3zW64McuJEACJEACJEACJEACJEACJEACJEACJEACJJCMAD9k4/kgARIgARIgARIgARIgARIgARIgARIgARIgARIggWEgICJfBXBj7NT2H+6BvfkXw+DR6JpSTf0E8pbcalyUFvNrUX822sknn4xZs2bFmdIVAOrr67MxRU7aGDNmDPTap0yZgtNPPz2hj7LtTwis/WxOroFOkQAJuCXADP1uSbEfCZAACZAACZAACZAACZAACZAACZAACZAACWRCgIL+TKhxDAmQAAmQAAmQAAmQAAmQAAmQAAmQAAmQAAmQAAkMkICIXAfgplgz9p/9sDt+MkDrHK4J5K98BPCOiYMRDAZDYnsRGTAor9eLmpoao53W1la89tprA54jVwwcf/zxOOmkk0J/jj32WNduBe//v3Be2ey6PzuSAAnkGgEK+nNtR+gPCZAACZAACZAACZAACZAACZAACZAACZDA6CJAQf/o2k+uhgRIgARIgARIgARIgARIgARIgARIgARIgARIYIQQEJGVAH4V667zt0YEN/1ghKwit930zv8erNNLjE6uX78eO3fuzMoCZs+eHRK5xzYt5tei/pHa8vPzQ1n49R+9Pv3/GTUniJ47FgHv7cloOAeRAAkMP4H8z3UZnVBK8bvG4d8eekACJEACJEACJEACJEACJEACJEACJEACJDDCCfBDthG+gXSfBEiABEiABEiABEiABEiABEiABEiABEiABEhgZBIQkSsA3BHrvfPs7xDc+O2Ruagc89o6uxzekn83erV161Y89dRTWfH4tNNOQ1FRkdHW6tWr8d5772VlnqEwojPvRwT8xx13XPamPPg2eu6sAMTJnk1aIgESGCICzNA/RKA5DQmQAAmQAAmQAAmQAAmQAAmQAAmQAAmQwBFKgIL+I3TjuWwSIAESIAESIAESIAESIAESIAESIAESIAESIIHhJSAi1QDqYr1wXngEwYdvGF7nRsns6ugpyLt8rXE1+/fvR2NjY1ZW6vF44PP54PV64+w9//zzeOyxx7Iyz2AY0Vn3p06dilNPPTX0d0FBwWBME7LpvPIogvd/edDs0zAJkMBgEaCgf7DI0i4JkAAJkAAJkAAJkAAJkAAJkAAJkAAJkAAJaAIU9PMckAAJkAAJkAAJkAAJkAAJkAAJkAAJkAAJkAAJkMAwEBCRCgBxinLnpQ4EH/zqMHg0OqfMW14LNfH9xsVpQb8W9mejnX/++TjzzDONplpaWrB9+/ZsTJMVGzoLvxbv60z8xx9/fFZs2rYdWqNlWSHbiZr96K2wn7o7K3PSCAmQwFARoKB/qEhzHhIgARIgARIgARIgARIgARIgARIgARIggSOTAAX9R+a+c9UkQAIkQAIkQAIkQAIkQAIkQAIkQAIkQAIkQALDTEBE5gF4KNYN59XHEVz3xWH2bvRM7ym6Dp5P1BgXtGXLFjz99NNZWawWyS9YsMBo67333sP69euxd+/erMyVrpG8vDycdNJJoT9axD9mzJh0TRj779u3D6+//jreeOONkJjfcZxQv0WLFmHChAkJ5whu+Bac59dnxQcaIQESGAoCFPQPBWXOQQIkQAIkQAIkQAIkQAIkQAIkQAIkQAIkcOQSoKD/yN17rpwESIAESIAESIAESIAESIAESIAESIAESIAESGAYCYjIhQBaY12QbX9CYO1nh9Gz0TW1der58C76qXFRO3bswIYNG7K24FmzZoUE86b27rvv4ne/+x0OHjyYtfmSGZo0aVLIFy3i11n4lRr41wE6C79mpkX8+k+i6gZerxeVlZXQfxubCAKNn4M+62wkQAIjgQAF/SNhl+gjCZAACZAACZAACZAACZAACZAACZAACZDAyCUw8E/wR+7a6TkJkAAJkAAJkAAJkAAJkAAJkAAJkAAJkAAJkAAJDBsBETkPwOOxDsjOZxBY/S/D5teom9iTh/yrWwBPXtzSRAQNDQ0IBAJZWbbOfF9RUQGdEd/UdKb+9vb2kCg+203POXXq1D4R/9ixY7Myhc7CrzPwawG/9luL+t20yZMnY+HChYm7OjYC9ZdBdr3kxhz7kAAJDCsBCvqHFT8nJwESIAESIAESIAESIAESIAESIAESIAESGPUEKOgf9VvMBZIACZAACZAACZAACZAACZAACZAACZAACZAACeQiARH5JwB/jfVN3nkRgboVuejyiPXJe/GPYL1vutH/jo4OvPRS9kTlp512GoqKipKy+tvf/oY//vGP0AEFA2kTJ07sE/CfcMIJWcvCv3PnzpCAXwv59+7dm7GLZ5xxBqZPN3MPGQ12o+fuJcC7uzOegwNJgASGggAF/UNBmXOQAAmQAAmQAAmQAAmQAAmQAAmQAAmQAAkcuQQo6D9y954rJwESGIUEFhfX3CHAFX1LE1Xe1FG7bhQuddQsaXHxsq8K5MbIghRwZ2N73ZWjZoFcCAmQAAmQAAmQAAmQAAmQAAmQQEICInI6gBdiO8ie1xG410dyWSTg+bgPnhlfMlrUYn4t6s9mO+ecc3D22WcnNXngwAE899xzeP7559HT0+Nqeq/X2y8L/1FHHeVqXKpO+/fv75eFPxgMphri+vWPf/zj0H8Stvf2oOfOxYDd7domO5IACQw1AQr6h5o45yMBEiABEiABEiABEiABEiABEiABEiABEjiyCFDQf2TtN1dLAiQwyglQ0D/yNpiC/pG3Z/SYBEiABEiABEiABEiABEiABLJFQEROBLAt1p4ceAuBO8uzNQ3tAFATTkXeinoji0AggIaGhgFny481fv755+PMM890xf+FF17AW2+9hX379kGL6/WfSNOZ9/WfqVOnYsqUKa7suem0ffv2viz8e/bscTMk4z66YoGuXJCoyf4dCNxTBTiBjOfgQBIggcEkQEH/YNKlbRIgARIgARIgARIgARIgARIgARJwSUAVzvXNgq2WKeXsBtTPOlv8r7gcy24kQAI5ToCC/hzfILpHAiRAAukQoKA/HVq50Xc4Bf3lxdU1CuoeAB5NQynl321tW97a2ppRGr6lxZdOtRFsB3BGmnTfFeA1BXQqJbUnHJjw+9u23ObqG/zFM5ZPE+VsADApPOcuJdacxo5VW9L0gd1JgARIgARIgARIgARIgARIYMgJiMh4APFK6u796PnN3CH3Z7RPmHd5I9TRJxiXuX79euzcuTPrCAoLC3H66boQw/A3XRHgjTfeCIn4tZg/m1n43axu/vz5OO644xJ2lX3bELi3hqJ+NzDZhwSGnAAF/UOOnBOSAAmQAAmQAAmQAAmQAAmQAAmQQAyBotmVC8RSawEU6JcE2BoMovSJVv92wiIBEhj5BCjoH/l7yBWQAAmQQB8BCvpH3mEYLkF/SUmJd6IzdZWI+KKo7bQ8Urq2tf6vmZAcgKA/ZjrZDaW+mx+wf+7f7H83mS8U9GeyUxxDAiRAAiRAAiRAAiRAAiSQKwRExAsgPqDZsdHzy+JccXPU+OGd+RVYH11qXM/WrVvx1FNPDcpaP/ShD+Gcc85BXl7eoNhPZNRxHLz55pshAb/+M9hZ+FMtTimF8vJyHHPMMQm79or6daZ+O5U5vk4CJDCkBCjoH1LcnIwESIAESIAESIAESIAESIAESIAEDAQKyypvANS3o14KiKB880b/QwRGAiQw8glQ0D/y95ArIAESCBMYLmF0Lm0ABf25tBvufBmuc7ukpPqjjq02AuiXmlBBXd/YXvsDd97375U9QX+f3cc8Hk/lmtZ7X0vkDwX9mewUx5AACZAACZAACZAACZAACeQSARHpBpAf61PPLy9kpvIsb5T1gWJ4F95otLp37140NzdnecbD5saOHQudrX/q1KmDNoc2fPDgwb4s/Nu2bRvyLPypFmdZFiorK5GfH3fk+4ZS1J+KIl8ngeEgQEH/cFDnnCRAAiRAAiRAAiRAAiRAAtknUFhWuQpQyw5blm90taz+TvZnokUSSExg+mzfycpCJ4D3h3vtEQdzNz/ifzwZt6I5VZ8RkZ8DsML93oRlze5an1niTu4RCZBAbhGgoD+39oPekAAJDIDAcAmjB+By1odS0J91pINucLjObey8UQvtyi+wF/pb/HvSXbxR0K9wIwRPJrIlkNMg6iyl8EkAHwbg6d9Xtnpsz8I1XateNtmgoD/dXWJ/EiABEiABEiABEiABEiCBXCMgIu8AmBTrV89v5gHd+3LN3ZHtT95Y5H9ax7abW2NjI/bv3z+oazz11FNx5plnZlXYv3Pnzj4R/65duwbV/2wYLygowJIlS+D16gIV5iZ7daZ+HyBONqakDRIggQEToKB/wAhpgARIgARIgARIgARIgARIICcIUNCfE9twxDuRqaC/pGTxxG6v91cK6hIAByDqG10bG34GQI54qARAAqOAAAX9o2ATuQQSIIFeAsMljM4l/hT059JuuPNlOM6tr8w3oafb8yCAQoOXPSKqormjNu1yXEZBv6jypo7adW5oLJrpO80S68eAWty/v/rtlIPHXHPbltsCsXYo6HdDln1IgARIgARIgARIgARIgARymYCIvArglFgfA3cthuzfmcuuj0jfvBU/g3XyNKPvW7ZswdNPPz0k6zr66KNDwv4zzjgDWuCeTnv33Xf7ZeEPBOJ+XU7H3LD0HTduHBYtWpRc1L/ndQRW1QBiD4uPnJQESCCaAAX9PA8kQAIkQAIkQAIkQAIkQAKjgwAF/aNjH0f6KjIV9I/0ddN/EiCB5AQo6OcJIQESGDUEhkMYnWvwKOjPtR1J7c9wnNvyGcvmKyVNAHrr2wv+CoX3ARiv/1cBtzS2112XbgTvQAX9eu6V01bmbR+39xYlWBlFb69lqflrN9VujiVKQX/qM8YeJEACJEACJEACJEACJEACuU1ARJ4BcFasl4HaZZBdxmJlub2gHPfO88/L4Sm81ujljh07sGHDhiFfwfjx4zFhwgRMnjwZEydODP055phj+vzQgn2dhX/79u3QPr7zji7qMPKbK1H/3jcQuLeKmfpH/nZzBSOeAAX9I34LuQASIAESIAESIAESIAESIIEQAQr6eRBygQAF/bmwC/SBBHKPAAX9ubcn9IgESCBDAsMhjM7Q1UEbRkH/oKEdNMPDcG7V4uKamwWIqBcOWCI1jlJfi8rY/6Kj7NJ1bf4X01l4NgT9er4lhZedYHsC6xXwib75FW5uaqv7Qqw/FPSns0PsSwIkQAIkQAIkQAIkQAIkkIsERORJAHEp4wOr/wWyU2v92bJJQB37QeRV32U0KSJoaGjASMx4n01GQ2nLlaj/wJu9ov5g91C6xrlIgAT6EaCgnweCBEiABEiABEiABEiABEhgdBCgoH907ONIXwUF/SN9B+k/CQwOAQr6B4crrZIACQwDgWEQRg/DKpNPSUF/zm1JSoeG+twumuk7zRLPRgCnhZ3ryi+wF/b0eC6F4JaIw6Lk0ua2+ntTLiCqQ7YE/dpkLBcBNsE5uKi5s3lftE8U9KezQ+xLAiRAAiRAAiRAAiRAAiSQiwREpBXAhbG+BZuuhfP6U7no8oj3Kf+qB4GxE43r6OjowEsvvTTi1ziSFuBG1I+e/ei5twZ4d3RUJxhJ+0NfSaCXAAX9PAkkQAIkQAIkQAIkQAIkQAKjgwAF/aNjH0f6KijoH+k7SP9JYHAIUNA/OFxp9QgmUDFj2SIoaY4gUFDXN7bX/kD//4ILVozPL3CWQeQaAB8GMBaADYXtImhTgpuaOuoeByDpIvSV+I7utr2LFeSzgHwMUJG63G8rwVOOUncVeIKN/lb//kS2K2bW3ATBdSbfk/kTM+7vdtAuuX+z//VkYy6Zsfz0oHL0F9anhvv92fGo0nWttW+5Wbteb8D2NAkw203/cJ8XPPAWr2m/Z1uyMSunrczbMXbffGXhMnFkJhSmhPsHIfi7gnpYVPC2pnb/05nsVWTuipk1p0LU1YAsijoP+mXXexa7jkwF/T6fz9O9XX1SwboaQEl4Xzwh+4IdylJt4uDuKe8e89BtW24LpME87a6hsxy0FsBSVykH5/TjD7wMoF3g3F5wojzq9/vtVBMMxzMZ4QlY/6qAuQCODfv5NoBn8f/ZOw/oOKqrj//v7Epyw4ViG0xvAUISEoeiimLJxoAtua2KwWCnUBIgJF8SQgIJhAD5EhJKIJSEgBNjSV7ZluQGtmRkVZo/EkLovRkbcJGrpJ25n99qVx7NzuzOqlnlvnNycqx95d7fe2/Y8r/3Eh5IbNWX+xv9e3tb0J+TkX8JMS1qv+eEW8tqim+ZmZl/pqGTEvqPDW47YU1Sqz5b2RiLcfj17hT056blZYO0VQASo93fLgr6KTfddzqx9woGXwDCyQC84b1y++x0y0f6CQEhIASEgBAQAkJACAgBISAE7Agw80oAF1tfC6y+AcZ7tQKtBwh4J/0S2mkRyIMrKTG/EvVL610CQ4cORW5uLrze8Mdym/UDzWj1LwBvk4CL3t0dWU0IKAIi6JdzIASEgBAQAkJACAgBIRBJQP0u/vEOSiWDr2QgFcDRAJTOwADhE2LUsEYPTxjF9W5+27eucIbPlzhmG09j0OWhavOHh/oonYD6cLiWgQcbK/0vu9VuWMXcBJ5dX1m6TL3pTZ7kO5s0vhJEU8A4CoAGoBmEt5ixKCng/Vu1jaZlYrZvVCJwNQFzGTiRgOEhO5X+5d8E/su2MbTyFb+/Jdo5Sp7kO4c0rAUwKtSvjvY2X1RfX7FTrTGEqJCZv83AGZY1NkCj+xw4U/KkOcmk0Y8BpAE4ot0v4EMGlpOhP9CwfpnSYsTdMjN9I1q87APoaotd25XvAC9MDJC/OopWSS2amppzCA9NWh2yUf3pfTaQ2rg+qD0K7Q1dB/W7PhA8BwzsJuAdBha3AA9urPTvsDpgI5p242M7dzed3fRJy8o/1SD+IYhzOpyt0B7AwL0hX2E5o2YOMZdKmTTrONY8SqcyC8Dxnb2PNtzamah7/9FWTCbC9QDOBRDOmqH2/E1iesDYw0sa49CamByj5GzfmQS+3nIP477zqdlzZjFo6YG5+eaGytLfJif7hmrDMNcg/JiAL4UYvWlAy32mskTpwCKaOufNCTSdmL8D4GvhMxjU/AEfEVAf61kXaU/M7VSnPGizuWe054SbGdUZIc1zFROmg4MamaTQuLjubHitg3hW3LgrfYRAvyMggv5+t2VicF8nYCceThgf+GPrJm+eQXwvtb05dmo6QP9I9ASuiya8Nw8Ois+HN/0QzL8yifht52fgMyJcW15TvMTuw4xVQEtE/u3aprnV1dUBJ4MvTps7xkvGmtCbNNWthZlyK+qKnoy2VzkZBTnEUB+K2kTjoMfKa4vUGx9XwQw9IehXbzpd7lPIZDwD1r9TXut/JZ5z2Sbk57sBmnHAf6cZeCcDtyUFjPvdCKs7I+ifmV54vsH8ECgYZBK1qTPkYf728roSJbR2tVex5gy/7kv2DW32atcQcHOssxwa8yKD5lfUFr0UbY3evpMz0/JPNTRaCMZ50exi4B0PSH3YPpfB/xvuS8DCstri+W65xdMvyDjBs5QYF4bGbdE8nLW8uuTlzMz5Q0bq+/wETAu91qRpNHX5hqJGt2t0p6DfRqhvG5DTWUG/231q8513ErRfJowP/KUzXzS55Sf9hIAQEAJCQAgIASEgBISAEBicBJh58f7g70Kr94Gq22C8rr5ykdbdBLSTs+CdcpvjtEuWLEFLS9Tf2LvbJJlPZT5xI+o3dASrV2z6tzATAkKglwkkfr/BdkUikt8ae3kvZDkhIASEgBAQAkJACPQFAsmT52QR08MAToplDzM2grCgsdL/n1h91etBwfA2voRAdwM4NNaYeOa3E/QD9MJ+If4/7CoomtdWAnKN8cP6Kv/f1Y/IwYCG7Xw9M91qEtg7mfs6NG1Ow9oSFXxg2+yEuomB1unNHm8+iP7oYo0NRJ659euKP1ELpGXPPlGHtpjaRNfRmk7Ed2wbTb+NFXQQniQYbLGdfmIw/8KFXVuJ+br6qlL1HZitzsRJ0K9p8DDwAICLQoEITn5sAfG8hnWlKiCivR1sQX9QCO7lPxDoezH0QcE9MDS6h/SglipczdOVoD91csFRzLq6j7E4Qd0XJm2ek3hdwXMSaRtDk44H4zEiTIxxpmKed+v487LzTyc2/ulibgPAaiLPleGzbmeLVUBPoH94NO2mgKGXAfiGZcxn0LRJ1vupxP80HD9m4EYX51zFwv+X2ZjXWLn0RatNB1vQn5rtO9blXQoHy9zJu/GnWIEZB+OsxPpvgrwuBPozAfmSrT/vntjeJwlYxcNMuJk4GD37o9ji7TaXmPDI+N0jr4mVCd2X7RvVvM/zCBHy4oChogPvHrdn5C+s809L9k3weD0qa76KwFMtZrb9mecXJhsGK/H+yHYbCPeV1xT/MJpNuekFt+8X//8i3IeJL62oKXnCrR/dLehX87Xo3vsAvsztPoV2aycY15TXlfzTjcB9ekbhJI1Z9VXR3K4bMda1ePXLVlf7P402KE5BP81IL7icgb+EqkW4tUdn8I0VtSV3ufHZzaS+ZN+hLV6P2v+pbvqb+mxjYF5FbbEKMLBtvXknc1ILvkkayuPYX5X9/jUAXw8b35OCfqv43ZqFPyc9v4AQzN4fDLShUPZ+t3vSnYL+6efnn60ZKvsAhaO5u03QHwpeUuctWI3AbXP7bHY7n/QTAkJACAgBISAEhIAQEAJCQAgoAsysPpdfbaWh190N/SW/QOoJAokjkPjdp4IZp+3a888/j9dff70nVpY5YxBQov7p06cjMTFcsM9mADMCa2+C8fbTwlMICIFeJCCC/l6ELUsJASEgBISAEBACQqBvE6DU7LzrGXynKbOzG4t3MNP8xqolSkzr2NoyvtNDAKvkBypDvqtmFds7DbIR9N/FIKUTcfvbsQ7m67YfSn8btR1/IcaCOOx806vhgpq1/nft7LMR9D9PoPcYPNv1Gox/t+qYmpRoHGcYWkUcfimR9K8aKv13xNKBZGbOGN3iTXgcQK6rzWnrZID4/u2j6ad2QQO2gn6m64n4XgDHulznCzCmN1T525MWHkxBf4iTOu9hcX5MNxhYRsAxAM4OdY4p6E+b4ptoGMEgALec1NRR76OdSBuER8D4s6mCRCx/op538+DkrLwZRKzOVLg6Ray51esfaBpm1a31b7TrbCOgr0Jb9Qy75JwRnM/JmnmYF94lIExyY4ypjy3bgynoT5k8ZwqYlFbN7XMu7E6HICGH59YE0lAP4LjQ63U9eVbi3AvpLgT6HQER9Pe7LROD+zoBq3gYjM2gYLknJZBVme43Mngpgd5l8AkaaCoDGQDM9aRbmLiwoqZEveGybUrM37rP42fCZFMHHYQXYdBjIN4S/Dvhm/uF+ZeCMcHcj4FrKmqLHzJPnpmZ6R1tHLmYWZXDCrYWsHFxed2SSic7ZqQX/sycXTzU79kAaxeuqlu8zW6cjRh/k0actbzGvnSRw9o0PbPwsATdkxB+3eDA95lwU/jfzFjiJa8q8RRsrJPunbDvC2uGbVXl4NPhTfcT44qOa/F2gIpBqAZDJ8Io5mDwhHqzZt6vvQSaV1ZbZCrVFGn1jPS55zCMFZY3SG73DErUnzBE9/ltyoSFV4tH0J97fkE6DKzsEIyBjj4zcRKxNg1g9UFsqMkrVz67ua9twRRaKUCqNFq4tXMhohfIo+/RDXyNGHMBmmLh/wF79KyKav9bduv11p2clTL3ON2jrwbojA52ED6GwStZQ23wShpIh0bTLHeyfUiPCvozCm5hxq8PLEZXldcUqSjtYJue4TtBY4/6EHNC26XBy5xE2RVVRZvd7GV3CvpzMwqvhKoccaDZPlfizdCfk+k7mfSgj+YPs3sBKmcyVhKTKpnoASMT4AJTQIGypNuDWdxwlT5CQAgIASEgBISAEBACQkAIDGwCzKzKJv/S6qW+cSH0Z9s/sg1sCAfBu4RZj4DGn2m78rZt27BqlWPugINg7eBa0uPxIDc3F8OGDYvqeKDuHhgvqUKk0oSAEOgNAiLo7w3KsoYQEAJCQAgIASEgBPo+gdQsXz4TFlrE/M0MrNqfWXsFDN4HjYaAMQNt1eGDyeRCLUJwbfZYZX0fvRUPg2CtaN8EcClIexqGESBNG20w5xOQbpm/mRiX11f5S5xIWgX9ln5vM7CGiJ4F2AumDIBVxvNxln6fMPE6YpoXEtobBKjM+6uZ+d+s0ThiTGHg/Iis3oTS5q1j5m7c+Eir1UYbQb+5SzMT1u9Pnv4UGbwZRKoygkqYmGxNWsngJQRSSQU0Sb/KAAAgAElEQVRPCU3QxOAnNdKeZmAXM59LgNJdqGSf5qCJXQRcWF/pr3Pi5yBSD/pvEP4etK0tkek5BJprYWcAfH1DZakShXdoNoL+ZgD7TALvLwh4ignrggOd96aO9jZfVF9fsVN1U1UU3vsMR3i1A+eQtGDG/wPBCES/Z53vCxvkTUJL7Rr/57ECG6Ld1ihnucM+EtHXuG0vvuaQfDSqoD8ly5cMde+Aw0z2RNzH/Vn5pxNwseXebtHZmPxs1dKXbM5iR5E2Y2dQRwG0fVlD+AiMFSBqIGCEwca3CKTO44FksMFu9I9920Z/1+68h9d0eKa4uvMMvBIIIOt5m+SocQroO3AOnUeVzPNbJjamc47nNK+2xzCMrxPjEm7rZ37WfaKx9q26qpI3wuNVtn8MPVBxxOPFeINRBsbR4XsKYC4b+Fd4jNbc3BQ+y+3zTPKdQ5pKjtke/NDhzFv30uGMuL2zaroNiYHWGdXVZdvtznxE8EcPnpVod05eEwIDhYAI+gfKTooffYZAhHg4bBnhBbB+eXmt/xWrsbkZBSlgLDcLvYnIv13bNLe6uloFAVgb5Wbk3wAmFfEcbtuYML+ipli9UetQosqX7Bva6vX+lsEqa374DYStCNpGRPvL8tpiFYEb0aJkyd+tGTR1eX2R7Zv82WlzTwyQoSoBqKhS9UZ+TVKrPtvf6FfZyjvdrMEFboXROekFVxFwv4mNTqB7EwKBm+xsyk33nQHyLAQHgyXCbQsTplbUFEeUTVIdZqbMG6t7WtdS25vwYGPgHda4YMWGkuetTqs9a/F4rgMFxdftQnoGHmzyfHqdw7mAW0G/mr85wbOUGBceWJsrEwNGvr/Rv9Vqz4zMguNZRzHMpdjiFHs7bawNf8ezrOawvy+4taym+Ba7NXrjTqpgmFH6uAcB+q7JhgDAtyUGjD9Yz5H60Niy2ZMPDp67MWa73Z7beC9KTlbhOGrmShDCaoV3DdKzVtR0iP6n3PTCRwFWWQRUa2Gm3Iq6IlWFI2brLkG//fmkx8pri75jfb7FKehXVSnuUwFNpnP/CnuMXLuAkFDlCKWemWO+65qHs5ZXO5dCjAlKOggBISAEhIAQEAJCQAgIASEgBEwEmFl9lvyrFYrxVhUCa28WVj1EwPPNBfCco6qd27fVq1dj69aIr0h6yBqZ1o6AytQ/alT0xGz6//0D+jMdcpYITCEgBHqIgAj6ewisTCsEhIAQEAJCQAgIgX5E4Nys2V/1kKYE1e1ZnpmxQkdgwXNVy7+wupIyJf9MGEYpgC+ZXnMUn6Zkz7l2f8K1e0wic4OBv2A3ftZooydJzvZ9RQMW7c9q/lXT/F8QGVPr1y19wQ6tg6Bf2X55Q6V/dYTexufzfLwNP9+vTb7VQXC9hQyeX7++VP2m3kGrMzHbNyoR/AiBVOLIcPtC82hZdU+V/Ntqn5OgXwn0W0BXbLRJ/piWlX+qTsZyAjomHmybXAnoS5pBV9uMpZRsnwpWUMEZZjH4Iw2V/qscxOyUOtl3M3OQRbjtAOg7DZVLVMLSDv4HBczD8XsCvm/a0wihs5rIRtAfnr+ZmW7HHr7LegbU/NpweojBqsJCuO3RwBfXVZYqTZJtizwDfHNDZalKuNFtLTU7L4/BiwC0JylVwmgCLquv9H8Qsff2Z1l1cxT0B4MrEhJWgZFimu//NBi+usql71jXSMuefaIBTZUD/YbptbLtY5BvrZoQpbLBDmL64VGH8iJrMtVQRvtloGBS23DbxB5kND5ln6AzZJN6ppwYHhDtmZKanX8ew1ABOwcSOBL9vmHdEnVHO5y/KIL+TQD9OjHQ4ncSqds8ixzPefD8Zs1JZyKl+2u/S0x0Z+O6Jb9wOlQ2jHewgSmN6/3PRTuINs8Jx2fq2Zm+8V4vqizPhw8IWn59ZckzEedQ3dlh9BMiVslnktr3hPBoy9YxVzsEIlkz9Lc/G7rzrHTb5ZSJhEAfJyCC/j6+QWJe/yNgJx52k1k9J73wUkKwfFBYcP+WHtAzVzb6P7ZSsBGwxsyWrrLQbx7WpMrn5IfnI4oUQVvnZmBlk2eIr7r6cRX52qHNzMw/09BJZbqOKMljN3d4cE5GQQ5xsNxT0FcC3VBWW/T7ru52ZwT9ERnJAR3ENyWOM/5gffNptm9W5iVH63qgDKCJpr+XjNszct4jNpHUM6yZ0cGOImLTfJSbVng1KBgJHD4XTdAwrXxDcTDbe8TZSC94nIHL2//OlFNeV6SCPDruXUb+6QYH9+7I4AuEj3Vo31pZs/hNp32wyWyuM2FWRU2xKtPWqWYTFKIzaH5FbZH6YOPYbO6LY1WI3riTM88vTDYMVh/Qw9HGrjK5z0gvnM1gdS/bgzZ6TNCfVjiViFUEcVvNesbiHd5PL7cGh+S47Ge3Od0k6Kec9PyfEIIBS+Fzr3heWlFbooJKOrR4BP3TMwsP13RW5z78hc5u1ozpFRuWPO102GZmXXaY0dqyEnyg7Fp3PbM6dWlkkBAQAkJACAgBISAEhIAQEAIDjgAzZ+4vvR3xuYS3vIbW0m8POH/7ikM09nQkzHnU0Zw33ngDzz0X9fezvuLKgLTD6/XiS1/6Es466ywQRf8ZQ3/uEegvqK9VpQkBIdCTBETQ35N0ZW4hIASEgBAQAkJACPR9AhMnXpEwZMz2v1nE01EzNyuvbAS7rcw8q7GqdKXZ65RJ+SdBM9T3I8HEkEqMrnQnR43G7dG0GxlTCo4JGLoqs/cV03y2ImX1uo2gfwcbfFHj+tIGp11w8F11jznWTlBLwLX1lX6V/K9Dsxf00xPbx/C3rYJr80DnzP6xx9oIl1+FFshsWLt8iwv7YlZECGaq3wYlwFYVG4LNTujsIOiPOX9mZuHhzZ7Ak/urQ5i0O9EF+j0t6A9VMVAZ1M82MYx5VxwE8Y6C/pTsOTcBdJtpjTe9Gi6oWdshqWOHbVQBIAYF79lRoRdsqzI4CPqjVtgI3vfI+Q2A8hoqlyy1nqfOPlNSs/K+xcRKpzQiNOeHMLRvNawvedu8hq2gn1ETQGCWXQBSeKzNWVSBMd9tqCx9LNqTOiV7zgKA/mYKXvk/9mBy41ORSVXVPL0h6E+enHcHMd9oPiMaa9PMlQNsfKLkyb7riPEnky+7iCmnvipSW9MbZyUad3lNCAw0AiLoH2g7Kv4cdAI24uFPDIOmrKgv+m8049oE4nrN/ujXE0L9thFrk8vqFm+0jIvIMK2yy5fVFl8Xq9yTjeg4QgRtI7D+0Mta5tK6xRHRm+Zs/vtLMz3PwCYAOcpeAtYnePRcf7V/l9Xv3PSC2/dn/g5HIUbN5h/PhnZG0J+bUfCDUJb08FLViUn6DL9NZHOEH+cXpMOA+pAZFnE3aRpNXb6hqNHc1yYzegsIl5XXFDuWeQuPtwvEcBJiqzFuM/TnpuVlgzT1oTYo7o62X2ZfcjMK7gVDnbVg66qw2ebcv+vxeDKWVT/xUbS9t1Z5ALBJI85aXlPyasQ+pRVOR9ub+XDr7jupqgZYuDiff+t9zs0ouBOMGw4wxcKy2mJrCcF4rkJE32AFgcD4hSCoknaqOQZj2IjeHdlaF+qqoP/Ccy8ZmZgY+C1AVwPwmpg4Pk/iEfTPtAayAG974E1fVrtIPbscm7VySU8FXXRpk2WwEBACQkAICAEhIASEgBAQAv2WADOrH6ojMnOheRdaHlUVt6X1FIHEb68Ghoy2nV7XdSxfvhz79kXkuOgpcwb9vEcddRROOeUUjB07FklJ7UnAXHEx/luGwIYu5wtxtZZ0EgKDlYAI+gfrzovfQkAICAEhIASEgBBoIxDKtr8ewBEhJq6ySQfHRmTepycaKpfMM2tcUrPzfsRgJSBta4SGxNbWi50yaJv3xUbgaytSDtmyGKBC0/hoGenbu6Vlz8k0QEpjMSzesanZc/7AoJ8ccI3+UV+55ECixtALNsJ8x2z+Zv+VMDppzDZVCSGo1wk1V2OTL/CdTDqUVqktGSRjm+bB5Lq1/gitUkq2T5XIuyJ+/31pDKwxCbAjhM72gn76S0PlkmtiaaFSsvNuAfjXB+zioobK0rA2IuIK97Sg3+asuL4ryZPmpJBGqlJEuGShraA//YJZR+q6Rwnzw9UvbANl7J5fVpE3ge+qryz9qbmvjUhbidqvb6gs/XOMZyIlZ88p7liVwj7AIu2C/K8ZuqESMoaz2rs6s8Hzfui2xWDMMT0vFjSs83fI9mAj6LetDmH1JxQkVG8KLvrQq3lSa9YWfxjN94i7BHwGTZvUsLbkZdt9mOSzZrZ3dU7cZui3OyPEvKC+qvSJGHsIu0AcEEqbt46Za83S3xtnJZa98roQGEgERNA/kHZTfOkTBKyCfgYWVdQWq/JOHUr7WI21y1ROBk8vqy9Rb2rb27Rk3wSP16NKQ50c+qOT8D+Ch80an5OuTS5rWPwvc2eL4F63syMzc/6Qkfo+PwHTgmMJ9zFQZcq8b2uXjQ0vGR7KWlFd9HlXNzBeQb8v2zeqpdmj3giHy085ZgG3s81GJA27ygQ56fkFBFIZ58PZxhsSk/SL3AQNqHVtAjHeNUjPWlETGVXrVtA//fz8szUDa/eXq2v71ZrxMidRdkVV0eZo+xASRH+5vQ/jw/K64me7unfxjs9JzTkE2rAVBJwf6x709J28OG3uGC8Z6p6eG7IlrnMU77mNl5XqHxEAEWO/Lc8Adb+vKa8pfiDW2raCfsL/gmFbzjB49IiTCHQOOBidfpa5WkFovS0EbXpZ7WLbtIjxCPptAki2aB7OWl5t/wEq7G/ouZsc/jcxPt/u/bTOWt0gFh95XQgIASEgBISAEBACQkAICAEh4ESAmW2/N2p5dCrQ3CTgeoiAJ/1/4PnKbMfZX3/9dTz//PM9tLpMm5iYiNNPPx3HHHMMRo0aFTMTfyxixofPIfDkjUDr3lhd5XUhIAQ6QUAE/Z2AJkOEgBAQAkJACAgBITCACKRM9s0Hw5yhuqJ525g5VnGnncs2QtcOgm6bjOYGCPMb1vlVtfuYzU7ga5cFXk3UWTG3jch3jwa+uK6yVOl3orbU7Lw8BpsSPtoLzm2Euo7Z2a0LRora4Wp/zr3wkpGe1pYnVcLw0Jy2ouJzM2cd7fF4akE4Plo/OxARYn2boAEbQX8TQbugvrLkmdh858xikDkD/IYR2pCL16795267sZ09A7HsCL9uDeAA3O2FGm8jjrY9AynZebMBXmLKoF5He5svqq+v2BnLTptzFsHLxg5XovbQHetQOYBgH8ASWWEgMtDHyRer/3ZrWAX9DF7SWFlaEEu/F4uf0+tu71J4fE9n6E+Z7JsHhgpy0EJrPp8YaJ3iJkhK9U/NjgjEsa2E0BtnpbN7IuOEQH8kIIL+/rhrYnOfJmAVD7vN5GwjdFdK15zyuqIVZoetmdUZ2ABjz/QKF2/K1DzWTOJu1tifxf2O8triX5rtsAiEW8DGxYbGb2vsUdGTbVUGiK4qryl6OMo41emx8tqi73THG6Z4hdEzUuaexR5jHYDDQzY6ViNwOnQ5GfmXEAfF+m0uM9btGZYw0/zBIDc9/68Afdc0RwTPaIfaTjBuF2Sh5nAr6LcJDNEJdG9CIHCTv9Hf53/1tLkvjoEtPX0nbbK+x3WO4j23nXkAWitRxKrqYRNE4ioIxVbQ3xmDD4z5xCCat6KmSGV6sG3xCPptn7NAaWJAv9LfaF/mrGvmy2ghIASEgBAQAkJACAgBISAEhIA7Asz8OoBTrb0DK66HEilL6xkCdMRpSPD9PerkKkv/7t22v//2jFEDfNYJEyYEs/AfccQRcWfhd4OGt72LwMqfgHdGLcbnZirpIwSEgIWACPrlSAgBISAEhIAQEAJCYHATSM3OW8hglcwy2Ai4tr7Sf78bKjZi7Q4i5bQpvomGjnUgjAnNt4k9yGh8yv+Wm/lVH5uAA1tRd2fF3J0V3yrbIjOF94Sgf04HETUQPUt9mKvN3tgK+pOzfFOJUAEgITS2UU9InPrsmidcZaJIzp7zIIGuOnB+eHZ9ZemyeO2wOw82mdijits7ewbcnMXkZN9QGo4yAAfKbhIissc7zeVW0G/luV+gdWtD5ZJb3NiYMmXmWBheFYhyeqh/RNCAWzvs1osU6keeRTtOBMqvr1yighRiNpuKIRF77vbexVzMZQe3dyk8XWefKW4z9Ec+syMrMURzLfkC36GknsvAN0L9DCLMrF/nV8+B9tbTZ8UlfukmBAYMARH0D5itFEf6CoGeFg/nZhReCWZVxirc1JusmJmzw50ZyCXg0vC/CXRDWW1Rh3rUVrE3AesTPHquv9q/KzzOknX+LT2gZ+5K+mzzqMD4hSAES1cxsLLJM8RXXf14e23ynIyCHFMWf5Wd+9KKmpKY5Xzc7G+8wuiIvbIR48da1yYo4G0PvOnLahcFfzV0W3kh1jrWoAC7fVNzuBX0q745afk/JiK19+HKAepT98fM9IDm4aKy6uL3uyPQIpZvnXm9Lwn6uxpkE++5jZeXDavdmkFTl9cX1TnNZVO9IuYYNVc3CvoDAP0TxL8ur4letiweQX/w3Lc9g4o7VgLg7Qw87iE84h1nvOH3+/V4OUt/ISAEhIAQEAJCQAgIASEgBIRAVwgws6ogeKF1Dv3FJ6A3uv7apysmDNqxCQWLQIee6Oj/22+/jcbGxkHLp6uOH3LIITj11FNx9NFHY8SIEV3Owu/Knn070Lr6p+BPbSuau5pCOgkBIRBJQAT9ciqEgBAQAkJACAgBITB4CdgIVVuZkdNY5VeZ3bvcbATZUTOs2y1oExTgkNl8zmKACg/MwTc3VJb+NpYTnRXfqnndCou7lqG/ZwX9qdm+axj4czsnQgMMPvDvGACZMJNAeU7c4xVDm5frU4L+SBG060oDyic34mg7MTyD7yaGu6wghKEA/dyUXCQiiMONHU5b7kbQbxNUsAfgO8FwG8RzKIh+A+CwkB0R993tvYt1992+Hu8Z7uwzxY2g38YWWzF+LN+sQQFA5POyp89KLBvldSEw0AiIoH+g7aj4c9AJ9LigP73gF/sjXm/vLkfthOGZmZne0caRi5nZF1pnk0actbym5NXQvyk3vfBRgBe0/ftAln1LxvqITOW56QXKduWDanFlMo/lc7zC6Nz0gh8B+FN4XrfVFMx22AiYO2SKz8kqHEctXGN6I+yYST6af259i0fQ70v2DW3xavdZqgeYzOCdAP2HmZdqXlrWWwL/3IyCY9hgnwaayoQvATgKgDfG/h+0DP3WO8/AooraYpWZgGOdWfW62711M5ddn85m2483q79auwuC/gCAT4joWcMw/ElDjLX+Sv8ONz7HK+j3+Xyels3aT8GkvpQ5EMxyYDFVoeI1AGs04kUi8HezC9JHCAgBISAEhIAQEAJCQAgIga4SYGaVQevX1nn48zfQumR+V6eX8VEIeL6WD0/qD6MyqqioQFOTq4Rzg541EeG0007Dcccdh9GjR8PrjfWVTs8hC1TdBuP1NT23gMwsBAYZARH0D7INF3eFgBAQAkJACAgBIWAiYCO+tc3i3lloKZPzbgDz7w6Md5dd3ryeW3FsZ7Ozu53fjoFbYXFfFvSnZOfdAnDEd1ed3XOrMDheMbR53T4l6J/km0Aa6gEcF7LxM2japIa1Ja6yDrgRR5974SUjPa0tKpgmufP8O4zsdUF/xpSCYwKGrjgd000+9KigP2XSrONY8xQSMBXAKQDGOehNzO5EfU529pniRtCffsGsI3Xdo5J8hrOYdOqZ7SY4w82ZddpjN/N30/mQaYRAvyEggv5+s1ViaH8h0NOC/gjBdhfBOGV6t1QC0Jkwq6KmOFg2x5LBX2fwpRW1JSrjNWanzT0xQIaqGhB802XOwG/NFG6Xwb8r7sQrjI63v51tsQT9sV53669bW+MR9Ku1lbi5dZM3zyC+l4AjotoTzN7P97a2eB9e86y7smlu/VP9clILvkka7gFwnos3vtap+4ygP97AELd7Gw9LU1+akV5wHwPXhP9GhFvLaopjllqbmZl/pqFTFYCxobHBShwrG/0fO9liK+hnyimvK1rRSftjDotX0B+akKZnFH5LM/gBEE6LvghvZ8ajXkr4Y7jyRkyjpIMQEAJCQAgIASEgBISAEBACQiBOAvsz9J+zP0P/s3bDWv5+EbBve5wzSnfXBJJGIHHBakBzFp5v3rwZ69apCtPS7AgceeSROOWUUzB27FgMGTKktyC9AGAngG9FW1B/cRH0xr/0lk2yjhAY0ARE0D+gt1ecEwJCQAgIASEgBIRAVAKdFZ66xdodok63Noqgv+OuuBXSR3Jzu7tO/Tpm+nZrh91sfVzQb1spwomKG3G0TZ+ubkavC/ptROld9aFHBP1pU2afa7B2HxjfBKDFaeRBE/S7fR7G8sfNs9nNmXVax838sWyU14XAQCMggv6BtqPiz0EnMFAE/TMz8k83OCjmPTIIlXBfeU1xMF1ZTlrhVCIuB5BozbKfmTl/yEh9n5+AaW2bcSB7v1Xs7xRM0NlNjFcYHW9/O7tiCfZjve7WV7e2xivoD69/xcQrEjYP3TkVxN8HcD6gSmzZNwY+I8K15TXFS9xmoY/mpwoqaP5U+zGB7nDMxM/YzITd4XlInUhgvMlOEfTbQA5WiGjmShDODL28h0G/JfCbsc4eg4YQWJVZ+3Kob4fgHZf3QUX19EVBf9D8trNH5wHaDwg8DaBDnLnwTlWybdzukfc+svGR1lj85HUhIASEgBAQAkJACAgBISAEhEC8BJj5CwCHWscF1t4M4y31FY20niLgveAOaCdlRp3+hRdewGuvqYJu0pRoX2XhP/roozFq1CiorPzd1lr3gj97Ddz0CbTTLnaado/6voKI3mPmhwBcGW1944NGBJ66CWhVRfmkCQEh0FkCToJ+AF8hIlfZJju7towTAkJACAgBISAEhIAQOLgEuksc6uRFd4g63doogv6Ou+BWSC+Cfnd3sCviZrWCm/Ei6Lfdi24V9CstycfboPQyt0ZJSPo5APUdVbipL8hUwsyk0B9E0B/j2nTHs9/dzZReQqD/EOjGb9r7j9NiqRDoSQI9LejPTc//K0DfPfBugG4oqy36fXf7ZM2mr7LEBVi7cFXd4m25GQX3gnGdWpOI/Nu1TXOrq6sDYRss2f3bs3rnZBTkEGNZ6M3Obs2gqcvri1SJn25pbkXv7XamF/wIwJ9M76wWltUWx1XHPpZgPyiobuEaAKeG1nEUnkeD4Na3zgr6zWsrcf+mITtP1QjnE3gGE59nI3RW4u4bK2pL7uqqqD8nveAqAu7v8CaY8AIb/Hv2ak+vqC5Sb4I7NJvz2WcE/QwsqqgtvswtF7d725lLkpOeX0CgRZ2oeGC7HBPWJLXqs/2NfttfwPtRhv4I/4LVKj7Wjje8WpoGXMzMkwAcZu3IhEfG7x55jYj6O3MiZYwQEAJCQAgIASEgBISAEBAC0Qgw82IAhdY+xjsbEHjyRoHXgwTosJOQkLcQoOiJtioqKtDU1NSDlvTdqY877jicdNJJOPzww5GYqHJ8dFdj8M7N4Pcbof+7CLzjIyBhKBIKF4NGqOrltu1qIlJC/mBj5g7f8dmN4G3vIbDyf8A7N3WX4TKPEBh0BBJm/xU0Lpz7o4P7DxBRe4XQQQdGHBYCQkAICAEhIASEwCAgkDJl5lgY3moAp4fcjSpUjRdJyuS8G8D8uwPjuKihsnRuPPOIoH/OTQDdFi9Dt4L+1Oy8hQxWOojwp/GbGypLfxvPHkXr69YOuzn6eIb+z6BpkxrWlrgKgnYj6E+/YNaRuu5RWqsTe+I+qjnd2OG0n25E2mlTfBMNHetAGBOaJ65KBm7OXeS5cP9cScmecy1A95iz8hPwkkH0O6+XK2vX+D+z2hDvGXb7zLKuY1PdoI72Nl9UX1+hKlkGW3edETd72dNnxc1eSx8hMJAIiKB/IO2m+NInCPS0oN8q/jVnzu9uALnpBbcD+EVo3k0acVZA0z7TdFZp4b4a/DvRVeU1RQ+b17Zk929hptyKuqInzYEAUG90PJRlJ9burB/xCqMj9oqxbs+whJlr1/6zPRN8LFtmpMw9iz2Gqrl+eKjv2x5405fVLgr+OmgjPNfJ4Oll9SVrYs1tft1tIEd3CPqtdimB/5ZhO5XA+U4QTjO93gQN08o3FNfG44u57/QM3wkae9R5OiH0dx3ENyWOM/7g9/t1p3n7lqA/LxukrQpVrFClA9YnePRcf7V/lxsu8Z5bN3OqPpmZmd7RxpGLmdnndoyLfls0D2ctr7b/sNmfBf1W38PZ+4m0u8A4z/S6zqD5FbVFKlBCmhAQAkJACAgBISAEhIAQEAJCoNsIMPO8/T/E/cNuwtbHp4P3qAT+0nqKgCflWnjOioin6LDc1q1bsXr16p4yoU/NO2zYMJxxxhmYMGECRowY0c1Z+PeAt7wO/Y0nYby6IsJvb+bPoZ2R48SjioiyrS8y81QApQCGO4Js3hUMjjE+3tinWIsxQqC/EFD3Ut1Pm7aDiEb3Fz/ETiEgBISAEBACQkAICIH4CdgIVVuZkdNY5X8y/tkiR9gIsjeM0IZcHI92w61AWDL0d+TvVoRsFfYy+KHGytKru2P/1Rxu7bBbr08J+i/wHUpKqA58I2RrE0G7oL6y5Bk3rNyIo3v6Pio73djh5E8nReBxBT64YdlZQX/KpPyToBlPAzgmtI5BhFuPGo3bo+mY4j3DPSnot7FF+TCzfp2/wg27cB83gTw9fVbisVf6CoGBQEAE/QNhF8WHPkWgpwX9ORn5s4hpadjpeMXD8cDKTesoVGbiSz269r6hsfpQpn4cC4r8l9eUvGqe15fsG9qc4FlKjAuDfyfcl6jpv2zVPeUMqKzXSvR8f1ltscryz/HYFK1vvMJoGzF+ezUBtzZF7IdNUIBbMb7TmjmpOYdAG7aCgPNDfRyDAnpC0B+2y5ftG9W6z+Nnwp+/LZYAACAASURBVOR2Wwn3ldcU/9AtL2u/nIz8S4iDGeTbjgpj2di9IwtiZT/vS4J+SwCLcuNDL2uZS+sWv+OGS7zn1s2cqs/MzPwzDZ1UsIQq6dVtTX1QKaspvsVuwoEk6A/7pwJaPh3edD8xrgj/jYGVTZ4hvurqx/d1G1iZSAgIASEgBISAEBACQkAICIFBT4CZR6rvWgAMs8LQn38U6n/SepCANwkJc4ujZYUPLv7222+jsbGxBw05eFMff/zx7Vn4ExISus8QIwDe9j6M9+pgvLwMvDsiiVn7WtqxyfBO+6PT2qo8wulE9IldB2ZWiShUEo3jHY03dOgN90F/yd99/slMQmCwEEgYisT5K4NVNGzaAiJ6fLCgED+FgBAQAkJACAgBITAYCViFnQRcW1/pv787WESI8Rnv6bqe/mz1so/czp+anZfH4BJTf9ugABH0dyTqVoRswzciK7jbvbLr59YO27HZc2YxDuioAES1rbNnwI1/EydekZA0ZptKOHAgUwFhQcM6v6vPSy7F0ZScPaeYQHkHbOJurZjg0g5bJG4E/edeeMlIT2uL0p4lhyYxAMprqFzSrodzwztan04L+if75oPxmGnuVdvHYNYrfn9L1PVScw7hoUkqE0haqF/USiY9KehX67sR40fzx26P7IICevqsdPUcyHgh0N8IiKC/v+2Y2NvnCfS0oN9GPNykaTR1+Yaibv8lcVqyb4LH61Fl005uA0/qDcuHAP8q+K8omcgtIuWXmIxribViAEcC0Jkwq6KmOK7Iv1ibH68wWgnUW5o96s1USmhuncGXVtSWKDtjNpUBfVRg/EIQzKXe7iivLf6leXBOen4BISha94T+3pCYpF/kr/TviLmIEmafX5hsGMEgCvXDvmqOgnE3gv6ZKfPG6p7WJaZo0g89ekLe8oZ/bollT3cHlFiqQIBAN5TVFv0+lh19SdDf1XMU77mNxSb8ekQ1D8biHd5PL6+urg64nUP1y0krnErE5eEKBACeDbB24aq6xdus8/RlQf+UKfOGD9nb+tf9P+yfG3p+7QB5Li+veeI/sXhMPz//bM3A2v0l1cKZxjpU4og1Xl4XAkJACAgBISAEhIAQEAJCQAi4JcDMjwD4nrU/7/4crQsdM5a7nV76xSAQQ0zePvqFF17Aa6+91u95qsz7Kgv/kUce2f1Z+PftgPHJizD+tRjGp66qygOJw5FQWAQaHi6EGYF4PhEtjAaemVWp9uU4kBjDtrvxxlMIVN7a7/dQHBACvU0gSgWNeiIKixZ62yxZTwgIASEgBISAEBACQqAXCKREilwrmreNmbNx4yOtsZa3EYa+zwZSG9f7P1ZjMzNnjG7xJqwFcHZoLgOE+Q3r/P+MNbd6PSiiPnTbYjDmhPsT+K76ytKfWsd3VszdWfGtWt+tsDh5ku8c0tTv0hgVsrsDp2gs3Iio7ca7FdKnTMk/E4axHsARoXl2EXBhfaW/zs0exerj1g5bH/qQoF/ZF7EXhNLmrWPmurkrbsXRqdm+axj4s4nH84mB1inV1WXbY7F287pbO+zmcnsWk7PnPEigq9rniIOTGx/c3jvrXKnZc/7AoJ8c+Lu7YIl4z3Bnnyk2zwnbAJaUyb55YKhAEi3kS1xnJDXbl8ZtiTNGhMZvYg8yGp/yv2Vm1htnxc1+Sx8hMFAIiKB/oOyk+NFnCPS0oD8i+33Qc3ps3J5DroyV1TwMaVbmJUe3wti3orro82jgIgTrjNdA3ArQV4KrRhFfz0ibO5HJUGWk1I9ouxn8VwJdGxK1x5XB3O3mdkYYPSOj4BZm/Nq0RnVikj7Djdg+N63gXFDwzYvyUTXb4IrpGb4TNPaoTOknhPq1gHBZeU2xOTrc1k2VHXzzsJ0PA7ygvUMUYbYbQf/0zMLDNZ2VPV8NzblbM2jq8vqimB+0rMLmrlaIiLAXiAiIsAMzI7PgeNbxFIBTQ69vI9Yml9UtjqiZ3tN3Uq1vPUdMWJPUqs/2N/r3xji/NCO94D4Grgn3I2BhWW3xfLfn3q6fbZBBJ4NobM5LCzPlVtQVRZRP7MuC/szM+UNG6vv8BEwLM1NVRypqSp6IxVo9M3VdrzHdYRH0x4ImrwsBISAEhIAQEAJCQAgIASHQKQLM/GUAturnwJM3wnhnQ6fmlUHuCXgvuAPaSZlRBzAzqqur8fHHQd1Bv2mapuGUU06BysQ/ZswYeL3e7rN9/xdsvOMjGO88Df1fxcC++H8/9k6+BdopU5xsWkNEF7kxmJlVUg0V1H/g+zSbgfzZawis+il4zxduppU+QkAIqN8Exn0ZCbPV9bJtpxLRmwJKCAgBISAEhIAQEAJCYGASsBF0R80+baaQdkH+1wzdUBqFw0J/jxCgJk/Ou4OYb2wfR2hIbG292I1AOXnSnBTSSCVzDAvhHcXmIujveD7dipCTk31DaThWAMg6MAM9sX0MfztW5vJw/4wpBccE0NzcsHZ5RLJJt3bY3a5I4fbBy9Cv7LMRQru+K6mT5lzIGqlEBUkhX22DOmzuVCsxL6ivKo2pfwjNS8nZvjN3jMHrdvvXGyLt5Kw504hoGYBwmcgdbPBFjetLG9w8Rc/w+RJHbcOXGiv96rtUto7prKDf+oxwCg6yrpeWPftEA5rSyZ0Yeu2gZuhPmZR/EjTjaVOyV9dnRLEdvY3+DvAlpmeybWBKb5wVN+dB+giBgUJABP0DZSfFjz5DoDfEw6Es6UWmjNkqs/yNFbUld9m9STHDmZE+9xyGsYKBXaxxwYoNJc9Hg5eTkX8JcTC7vLVFrQxgk0FdlR5KVJMwsLLJM8RXXf34vu7cuNyMwivB/FB4TjfCaBuxvSuWSjDdus/jZ8Jkkw8l4/aMnGcXWBEZOMCveHTPRcsaFr8fjcGM9MLZDFZR5+E6xk3QMK18Q3Gt3Tg3gn71u0tueuGjHYIEXAaF5GYU/ACM9rJ5DCyqqC2+LNa5c/IxIos84RktIXHa8qp/OP6SelGmb3yC7lHn3/zr+kEV9M/MzD/T0El9ATE25Kurc2Szv6ryRZcF/RFZ9RkvcxJlV1QVbe7MnbNWUoBDUElfFvQrvyPOG+AqgMfKk4ENMPZMr6iv2NkZnjJGCAgBISAEhIAQEAJCQAgIASEQjQAzqx+twuWm27vyllfRWvodgdfDBGjYYUi4pARIGBZ1pUAggLVr12Lr1q09bFHXph87dixOPfVUjBs3DkOHhr9e6tqc7aNbdsHY/F8Yr1TAeK8e0KNWHo+6qHZiJrxT73Dqo6oEfomIPovHcmb+/v7MgQ9EvW97tiLw5M/BbqsIxGOA9BUCA5RAQsEi0KFhfUIHJ+8hoh8NULfFLSEgBISAEBACQkAIDHoCKgv+kDHb/8ZgpQ8Itw2JgdYZ0UT3oez7ZeZKagT6cX3lkrvNUG3EpwaAXzVU+tWHxQixbnis3fwAyraPQb6dUFkE/R2PcjxC+tTsvDwGK/1QWIDtao/UiilZvmRQMCBgN0HLr68secZsSTx2WC9jvIL+iMzwcJeB3e1DwD74ATHvSsYU3wkBI5jY8hTTWraCfof7+AUY0xuq/I0xbKWUbN8v9mdu/w0zVukILHiuankHjU5viLRt9lyZ/aZXwwU1a/3vRvMhKDjfiodVMlUG/oLd+FmjJeFmFwT9NwF0W3h9ZmxM0r1Tq6MkzU2dXHAUQ/eDkWKyO6qgP2XKzLEwvNUATg+NcRX44TZDv5ozIlDKJd/ULF8+E1SVzHBgyS5iyqmvWqICBDq03jgrbu+e9BMCA4GACPoHwi6KD32KQG8I+tuytjcpkXe+yfkAwLclBow/2GUF9/l8npbNnvyQGDucUf5d9uhTKqo7lsMxA52ZkX+6wUGh8pEW0M8GWLtwVd1i9YOabbPJfh/sFy2zf1c2c0ZqvopUVR8AVBYu1d4gDy4oqy5+L9q8OekFVxGCIvXwOJ1A9yYEAjfZsQxlhy8GcK5p3i1MmFpRU/yi3VozU+aN1T2tawn4WvubPuAdp6CK4H5t8vwAhN+ZxPzqU+qDTZ5Pr6uurg7YreNS0I/c8wvSYWAlgJGheXQQP9zS7L1xzbNPNNnMTbnpeVMA7R8W0fqlFbUlikWn2szzC5MNg1Wm97Adap7SxIB+pb/R3+EXccWkdZM3zyC+lw6UcQuve1AF/epY56Tn/4lA15tA7AXj1kRdv896jpQvzZs8lxPxPQAdYobXDYJ+u6z/95fVFl/X2cALm3161yA9a0VNxw9RfV3Qn5PpO5n0YLWMYw8w5zIQXVdeU/yh3SHOSS/8KoH9pmoQIMKtZTXFt9jdk5y0ggVE+LH6EoOZHx6/d9Sf3VZP6dQlkkFCQAgIASEgBISAEBACQkAIDDgCzMEfxtUPJhEtsPZXMN6qHHA+9zWHtAkT4Z32R8ATzE3h2HRdx4YNG/DJJ5/0GRcSExNx2mmn4ZhjjsGoUaOgsvJ3W2MdvP1DGO/UwPjvcvCuTuUNiDCHho5BQmERMMT89VCHbjOJSIk/4m7MfD4Aldku/H1o5ByGjkD172C8tiru+WWAEBiMBDxf9cGTZqvb3wFgHBE1D0Yu4rMQEAJCQAgIASEgBAYDgXOzZn/VQ8EM1OFEd2DGCjtBsOJxTtbMwzzwPkaE6WE+DLwSCCDr+Wr/p1ZmKdlzrgXonv1C4/CHWcNJrKvGhjJiq99yv2Ga6wsiY2r9uqUv2O2JCPo7UolHSN+WtRslKpeeaRYdwO94N263CqpVH6WN+GQrXcrE95oqKHyosZZdV1XyRnieeOyw7mu8gv6UyXk3gFlpcdpaHNUg3N5zm0z7YMIajXFVfaX/A+s8ydmzv07QVGLLL1lesxX0B89/Vv6pBgUzsB9lGrOFDJ5fv75U6XAiAmEmZvtGJTHdBeJvt98zQuko765L16xZ0/5ZrrdE2qlZed9i4goAI0w+vM4wChsrl9rqr1KzfccahIeIceGBMfy/DZWlPzez66yg36bCguNzTp3vj7bxJQRSAUqHWvYuqkB/ypR5w3cZ+9SXUeq7q7ajSPh1/Tq/CiZwDGKKR9B/dqZvvNeLKgLOMNn2gV1QTfi+frSNfkTg35rE/OrsPtqydczVGzc+0hpxdif5JpCGegDHhV5zPLPWsSnZczoETwBc1FBZOtfunqVOzruI2+7tKGJekaDTz6ur/bvc3knpJwT6CwER9PeXnRI7+w2B3hD0KxizUuYep3v01QCZ/6Or/pu+HaBiEKrBUG+c1ZvPb4KD4v/jTSD3EmheWW3R0mhwbTLth7vfUV5b/MtoY2emFqYZWlCsPdzUb7dm0NTl9UV13b2pDsEHbxOoHMB7DP4KoN9TXut/xby2CpD4dHjT/cS4oqNNHVkSYRQz8gBMAmCuSe6KZbg6gvnDLQAdhBdh0GMgbisrpvYLuBSMCWZ7iLEuYYju81f61Q8jts2toN9BgK7Oz04i7UmAn2JGcB0Gn0BEeWB83RT0ADf2xNpjh+AUNWwvwPVM9I76h2bgBCY+zyp+N82vk8HTy+pL1ljX7LU7mXnJ0XpAXwPCmRYbtjCwVlN3cn8KAcNAMmmYat3f8JiuCvptqk50+c7ZPgcI15TXFHfIctfXBf2KsU0AT/t5A2vL2+8h01gins1ARsf77lxdIye1cDJprJ434ZSHLcyUW1FXpJ6D0oSAEBACQkAICAEhIASEgBAQAq4IMLPKfPSxqQx9+zjeuQmtT+QDhm2cv6v5pZM7AkFR/8V/ALxDog5gZrzwwgt4/fXX3U3cA72UeP/kk0/GEUccASXo777G4N2fgz9+EfprK4L/D1bJ97q3qeAJ7diIohThRUqIqKArKzKz+k5UfWd0WrR5jJeXIVB3N2C0faUqTQgIAQcCiSOQuGClU9DTpUT0hLATAkJACAgBISAEhIAQGLgEbDI3K2ebGVhFKgO7wfug0ZD9Wa2nE3CxWRQKIGoGcVPW7fkWgk0Al4K0p2EYAdK00QZzPgHpZg2DsoMYl9dX+ZXo3LaJoL8jlniF9A5Z5NWkHfZI/YEJ5xCRD4yjTava7lG8dpi9iFfQn5zlm0oEJSIPVxpQ6ulXNKCCgV1gOr5V55vtgk7c3uwoZ7kZjGdBWAui9/cHxEzUwJMYQZ2JXVaGqOJoh/uozHwb4H+C0faFlUZDwJjGwFTqqOGyzYjfW4J+pV0KVwuw+G8Q8LJB+DsZHMwooe49G+wDIdXyXLGtftBZQb9D4ErwORfcOyCoYwLhBAa+aeFpPiIGEWbWr/Ors2bbIqtFBHV+lSBex6wdrRFvq1/n/415cDyCfjXOVB3jMNM8EXyD9xWkxPTjLMZGrS7RG2fFLpjMrtKL2/sp/YRAXyYggv6+vDtiW78k0FviYQVnlhIQ63qpJVO8G257QfhpeU3xX9xk7M5NL7gdgCq3FG4tYOPi8rolUVPCXZw2d4yXDPVjmTmTfczM/m4csOuTmZnpHaWPexCg7zrM4ZjF3ZfsG9ri9fxp/w/m37N84IthDu8E45ryuhJVMcExQjI8SSjTudozc4RsTJeVeL7Fq1+22iZK3Tw4DkE/goEMw5pUtnsVyBCuThDTFtWBgX97dS13WcPi910NiNLJOTgl6syqRJhK2/blcC8mvrSipiTix6LevJM5GQVfB6OUANua0zYe7WXGYiLMAxD8xb2rgv6cjPxLiEmVuQu3hsQk/aJogSBu9jA3o+AHoQofwe4qejypVZ9trj7QHwT9wWCWtPwfEdH/WgJz3GD4hA3kVtQX22ZzmJFe+DMGq3nbW09VJHFjrPQRAkJACAgBISAEhIAQEAJCoP8SYOYbVHYzOw/0unugv7Sk/zrXjyyno76OhGl/Arzh6tLOxn/wwQeora2FEvj3dBs+fHgwC/+ECRNwyCGHgKgbv+Zv3gne8gr0N9fBeGMdYEQk3upW97RTL4A3+9dOc6rkF6cTUYcqjp0xgJlVpjcl6Lgo2nj+9D9oXf0zYJ9jPo3OLC9jhMCAI+CdfAu0U6bY+VVDRO3ZBQec4+KQEBACQkAICAEhIASEgCJAqdl51zP4TouoNhadHcw0v7FqSdQKbMnJvqE0nO8HSIn6XZedY2C3xvhhfZX/79G0GyLo77hNnRHSZ0wpOCZg6GofzZURYu2/er2ZQDfWVy5RVRg6fIHSGTvCC8Yr6LdZy2q76wzj0ZzOzJwxusWb8DiAXDdwQn2q0CbuD4uqY9qSnJU3g4jVOqPiWEd1/UDTMKturX+jdVxviLRNa3b2maKm+D+v5plRs7b4Q6sPnRX0q3miBK5EQ6x0JErHdGp7J8KChnV+tTe2zUacb+kXmbE+XkG/mjBUdUAl/G2vruLyrGwg8sytX1fsWJ60N86KzR1XjxDHbP4ufZNuQqBPEujGb/r7pH9ilBDodQK9KR5WzikherNXu4aAm6NkLz/AgfGyRnTN8tqiDW7h5KblZYM0VeYnnOLrJcNDWSuqiz6PNUdEMADhvvKa4h/GGtfZ15U4POAxygn4ms0cjoL+IEufz9O6yZtnECuR+xExbSA8A9a/Y834H2tcbkbBMWC+GyBVhiyGkJ53MnBbUsC43yycdlojHkF/p3wGAgA/2NLivWnNs080xfLV7esXZfrGJ+ia+lAei8leJtyR1Kr/scWr3dcheMPhbPX2nVT7SwYeZcLkqP4zXtOIrmKmXUyGKksYLP3eFUF/8HmQ4FlqLi1GhFvLaopvcbsXTv1mZuafaeikPjyG3+A3aRpNXb6hSAVXBFs/EfQHMU/PKPyWZvADoOjZ+UKu6QCXgehH5TWRHwTD/udkFOQQY5npXusMvrSitqS4q/xlvBAQAkJACAgBISAEhIAQEAKDiwAzqwxhb5pKFR8AsK8JLYtmAy27BxeUg+QtHfk1JEy/O2amfmVeIBAIZup/6aWXoOvdl+VdCfZPPPHE4P8OPfRQJCS0J5DrOhWjFbz1PRjvbID+n1Kgudu+7olpGw0/HAmFRUCiubhnh2EXEVFENcaYEzt0YGb1e4jKanZTtDl412YEVv4PeGtbwjVpQkAIRBLQJnwD3tz7ndCcSkTqv2HShIAQEAJCQAgIASEgBAYwgeTJc7KI6WEAJ8VwU5V6W03AD+or/R+4QaK0Gx9t40sIdDeAQ2ON2V8NYCMICxor/f+J1VcE/R0JdVZI3xZ4gR8zcGOUDOXmxV5n4h80ritVmoOI1lk71ETxCvrVmLQps881DE1lTrcTOMcU0cc6Z+HXg5yG4U4QromhD9KJ+A4P0WMBA0+bvhN0ZUtqtu9YBh4IJTKIFQijvrRaQeT5gZNQuzdE2laGydm+r4Dx2P5KHxNd8G0G6NHEAN9QXe3fZXumsufMYpASsYdafALw1MkFRzHr6hmnkkNEY9pMxL83dtGd2nB6iMGXta8IfqixsvTqKP5QcrbvBgJ+a38+ukfQ33ZP3J8RFSBFwJ28G39qbPTvjbYfvXFW7AIfmOjOxnVLzMmJXRwb6SIE+j4BEfT3/T0SC/sZgd4WD4fx+DJ9I5p17wyN+TIGvgpqj9ZUNdhVFvVahvG3pPH8jN/vj+sXxemZhYdrOqs31V9V6xFwf1lt8XVuMtJbggF0JsyqqCl2LCfUHdt94bmXjExIDFxJIJV5/oS2Nz28E8Cz5KHvlVUXvxdtHZW5fvPQnVNJwzw2OMOG5TpA/3N5rf9VNwyc1moT9qtqAjw9VPJ7aKjvFwBeZ9CDSZ5Amd/hzafdvPEK+sNzdPAZnALGeNObxaA9YJRoSYlPLK/6h/p3TzTKTfedDniuBTAVwDEhG9Sbw9eYeZEnKWlheH2bTPS2gSYH6U5SblrBOUz4IQEqVVW4dNUXTHiOGH9PDOirVJDGjJS5Z7EnKOg/PHS/FpbVFltLCLriPSNt7kRzcACALZqHs5ZXl7zsaoIonVQFjNHGkYuZ2dfezRJE0Y8E/UEX1BdBzZ/SeQRNVfVQ5RiPO5C1P/jMeAPQVoH4b9GE/OZ79OmwplsJuF79jYF7xu8Z+etHNj7Ss+kMu7q5Ml4ICAEhIASEgBAQAkJACAiBPkkg9PnLNhW/8d/lCGz4Q5+0eyAaRaOPhcpGTUec5so9wzDw7rvv4uWXX8bOnerjZfxt7NixOPnkkzFu3DiojPzd1xi85wvwxy/CeGkJjM3/7b6p45zJO/0eaMec4zTq70T0nTindNU92t1qn6B1LwJVt8F4p9rVnNJJCAxGAgmXLAGNOtrO9T8Q0c8GIxPxWQgIASEgBISAEBACg42A+r314x2USgZfyUAqAPUGUSU1NED4BMxrGXRPY6Vf/V4dd0m7M3y+xDHbeBqDLgeQEv5NHYDSvHwEcFW884ugv+Mp7YqQXs2Umekb0eJVGoLgHn3ZukcE1LNGD08YxfXRtEpdsaMzgn5le5sQmW4gsI8R1Miotn2/dqBKS0r4Xt2qxdu6606nTJp1HGueHxDDB8KxIYF4M4APGVgOA/c2rvd/3BVxtLJVrUOa5yoGLmbgxHCwRUig/Q4Bq9jQH2pYv0zpyBxbV+xIyZ5zE0C3HZg8LiG9ErifSYASwaskmko3FC6dqfbmTQYtSQp4Hq+OkYS2Kxn6TWBC9vD1IJoCxlHte0d4ixmLkgLev4VtSZnsm6+CEkzjX4UWyGxYu1xVoXRqlDxpTjJp9CsG0kJ71vYMNfjPDVWlvzcP7EyGfvP49jNCmA7GyVa+KslrYoD8ToESVid66axQSlbetSBW52o4g5cmBQJXVleXqTMhTQgMKAIi6B9Q2ynOCAEhIASEgBAQAkJACAgBISAEhIAQEAJCQAgIASEwUAgwc4P6fdHOn8C6X8F4s3KguNov/PBMvByec6+My1aVtb+pqQnbtm0L/r8S+O/atQs7duyApmlITEzEqFGjcNhhh+GII47AmDFjMGTIEKis/N3WAvtgfPY6+K1K6P8xJSbrtgXin0g7IwfezJ87DVRl0k8noh4rQ8HMZ6lsdCGxiaMD+nOPQH/BsTJ6/I7LCCEwgAh4vn4pPMnft/PoCyIKJi+RJgSEgBAQAkJACAgBISAEhIAQEALuCaRN8U00dKwDYUxo1Dsej55W+9SyTe5nkZ5CQAgIASHQXwl0468C/RWB2C0EhIAQEAJCQAgIASEgBISAEBACQkAICAEhIASEgBDoewSY+RsANtpa1roXrf4F4O2uqtX3Pef6qUV06AnwTv0daLRKENZHGzO46WMYHzwD499F4Ka+9ZsvHTIeCQVPAAnhYpURHLOIaH1P02VmJThWEQ4Z0dYyXluFwPrbe9ocmV8I9DsCNHQMEhascrI7n4hsq8z0O0fFYCEgBISAEBACQkAICAEhIASEQC8RSM6aM42IlgFICC25YYQ25OK1a//ZY0kPesk1WUYICAEhIARcEBBBvwtI0kUICAEhIASEgBAQAkJACAgBISAEhIAQEAJCQAgIASFwMAgw86MAvm23Nm97F63+7wCBfQfDtEG9piflGnjOmtt3GDTvgrH5ZRivr4Hx5rq+Y5eNJQkzHgAd9XUnGx8gomt60wFmfghA1NILxvsNCKz6SW+aJWsJgX5BwHvBHdBOyrSztZKIJvcLJ8RIISAEhIAQEAJCQAgIASEgBIRADxDIzJwxuiUh4fiGdf5/uZl+4sQrEoaM2f43Bl8W7s/ghxorS692M176CAEhIASEQP8nIIL+/r+H4oEQEAJCQAgIASEgBISAEBACQkAICAEhIASEgBAQAgOUADOPBPAfAMfauWi8VYXA2psHqPd92y0aMRbeybeAjjyr9w019GB1BuPdWugvlQB7t/W+DZ1Y0fPVPHjSrnca+T6A04io1yNUmPkqAH8G4HUyjj95Ea1rbgSamzrhuQwRAgOTgHbsefBO+5OdcwzgBCJS91qaEBACQkAICAEhIASEgBAQAkJgUBE4w+dLHL0VD4Mwk5nmN1YtKYsFIDXLl8+EhQCSQn13EXBhfaW/LtZYeV0ICAEhfPIcMgAAIABJREFUIAQGBgER9A+MfRQvhIAQEAJCQAgIASEgBISAEBACQkAICAEhIASEgBAYoASYOQ1ArZN7gafvhPHqigHqfd93iw47Ed7Jt4EOPaFHjeV928GfvATj1QqojPH9rdGoo5FQsAjwJDqZnkpEB80xZj4fwHIAY5wM5F1bEHjyRvCWV/sbfrFXCPQYgYR5y0CHjLeb/04i+kWPLSwTCwEhIASEgBAQAkJACAgBISAE+iYBSsn2qc9Cv9n/Pw1AMxHuSGjFn6qr/btsTKaU7LxZQLBK5yjT62XbxyD/Fb+/pW+6KVYJASEgBIRAdxMQQX93E5X5hIAQEAJCQAgIASEgBISAEBACQkAICAEhIASEgBAQAt1MgJnvBPBz22n1FrQu/S7487e6eVWZLi4Cw4+A9+wF0E7MBIaMjmuo/b62gre/D+Ptp6G/5Ada7H7z7foyvTIDaUiY/VfQ2NOdlruLiH7aK7ZEWYSZjwewRlUKcOymtyJQfw+Ml5X2X5oQEAKes78D9T+b9jmAo4ioVSgJASEgBISAEBACQkAICAEhIAQGEwGbbPtgYDcBT4KwEga3VSckfAmgeQBOsvB506vhgpq1/ncHEzfxVQgIASEw2AmIoH+wnwDxXwgIASEgBISAEBACQkAICAEhIASEgBAQAkJACAiBfkGAmasBqCzikW3fDrSu/LFkDu8jO0kjj4LnrEugnTwJGGJOrhbFwMA+cNMn4E0vQf9vOfjz1/uIN103w/ONefCcd7XTRK8RkaPSv+urxzcDM48EUAng7GgjjTeeQqD6d0CgOb4FpLcQGGAEaPgRSLi83MmrOUS0dIC5LO4IASEgBISAEBACQkAICAEhIARiEaDULN+3DcK9BAyP1dny+hZNM3Lq1i59Ns5x0l0ICAEhIAT6OQER9PfzDRTzhYAQEAJCQAgIASEgBISAEBACQkAICAEhIASEgBAYHASY+VAALwA4wcnjwFM3wXh7/eAA0l+8TDoENOxw0PDDgOFHgIYdBoDBzTuBfU3gfdvBn78JtOzuLx7FZScdegISCp6INuabRLQxrkl7uDMzjwCw0jGAJrQ+f/E2AmtuCAZiSBMCg5mA9+K7oB2XYofgKSKaOpjZiO9CQAgIASEgBISAEBACQkAIDF4Cqdm+Yxm4F8B0AJ4YJAwAqwn4QX2l/4PBS008FwJCQAgMXgIi6B+8ey+eCwEhIASEgBAQAkJACAgBISAEhIAQEAJCQAgIASHQzwgw85kAGgEowbFNY+jPPgJ948J+5pmYOyAJaB4kzPk76PBTnNy7jYh+1Rd9Z2b1Q/sdAH4W1b7WPQisuxXGe7V90Q2xSQj0CgHtxPPhnXqn/X+UgBOI6P1eMUQWEQJCQAgIASEgBISAEBACQkAI9EECmZmFh7cm6HOYuQDAlwEcrsxkYDcB7wAogaEvali/TD479cH9E5OEgBAQAr1FQAT9vUVa1hECQkAICAEhIASEgBAQAkJACAgBISAEhIAQEAJCQAh0AwFmvhDAKgCO3+8ab1YiUHUbYLR2w4oyhRDoHAHPOd+D55sLnAb/e38WfJWdP9C52XtnVOi+lQA4JNqK+otPQH/mQYBVQj1pQmCQESANiQtWAkNG2zl++/57ftMgIyLuCgEhIASEgBAQAkJACAgBISAEhIAQEAJCQAgIgbgIiKA/LlzSWQgIASEgBISAEBACQkAICAEhIASEgBAQAkJACAgBIXDwCTDzZQAejyrq//A5BFb9D2DoB99gsWDQEaDDT0aC73GANDvfWwCcRUSv9gcwzHxCKIjm9Gj28qf/QWDNDeC92/uDW2KjEOhWAp7zrobnG/Ps5twE4Oj91Tgk2qVbictkQkAICAEhIASEgBAQAkJACAgBISAEhIAQEAIDiYAI+gfSboovQkAICAEhIASEgBAQAkJACAgBISAEhIAQEAJCQAgMGgKhMt2LAHicnA6s/imM9+oHDRNxtI8Q0BKQkL8QNOZ4J4N+QUR39hFrXZnBzEP3i5L/BmButAG85wsEnvwFlLhfmhAYTATokPFImLfMyeUZRFQ+mHiIr0JACAgBISAEhIAQEAJCQAgIASEgBISAEBACQiAeAiLoj4eW9BUCQkAICAEhIASEgBAQAkJACAgBISAEhIAQEAJCQAj0IQLMPBOAo4JSb/wL9BeV5l+aEOg9Ap6Ua+A5y1H3/hwRndt71nTvSsx8DYA/x5pVr78P+r+LY3WT14XAgCLgzf0ztAkT7XxaRUTTBpSz4owQEAJCQAgIASEgBISAEBACQkAICAEhIASEgBDoRgIi6O9GmDKVEBACQkAICAEhIASEgBAQAkJACAgBISAEhIAQEAJCoLcJMHMGgKUADreuLYL+3t4NWY/GfwUJsx52ArFv/1n9ChG91Z9JMfM3Q4E0x0Tzw3i7GoH1vwVa9/Rnd8V2IeCagHZyNrxTfuPU/xgi+sj1ZNJRCAgBISAEhIAQEAJCQAgIASEgBISAEBACQkAIDCICIugfRJstrgoBISAEhIAQEAJCQAgIASEgBISAEBACQkAICAEhMDAJMPPdAK63eqfX3QP9pSUD02nxqu8R8CQiYW4x6JDxTrZdT//P3nkHxlFcf/z7dk9ywRibZkw3oQRCCXHAUUVYxTZgSbZ1KgZTkvwoCSGQUEICqSSQkASSQCCEBNNs2SdsSQaMbdkIy5IooYMJoTfTccFN0u2+n+d0J6329u72ivqbfxJ0M2/e+8zs+vb2+94Q/WXgOR6/R8y8J4BFAAqijebN78H/8FXgjW/HP4mMEAKDjYDmQfq3HwbSxzh5/ksi+hUzqxM6jgJwAIAvACiRfzMRbRps4Yq/QkAICAEhIASEgBAQAkJACAgBISAEhIAQEAJCIFUERNCfKpJiRwgIASEgBISAEBACQkAICAEhIASEgBAQAkJACAgBIdBPBJj5NgAX2qf3P/YHmC/X9pNXMu1wI+DJvRzasbMjhd0MIIeIeKhwYWb1juWXAK4FEPl9i78N/tW/hvnGo0MldIlDCEQkoGdfCv34cqfP1QkdfgCOan8A9wK4kYheFLxCQAgIASEgBISAEBACQkAICAEhIASEgBAQAkJguBEQQf9wW3GJVwgIASEgBISAEBACQkAICAEhIASEgBAQAkJACAiBIUeAmf8N4Dx7YP7Vv4H56vIhF68ENPAIaAdMhqfkb5Ec2wbga0T0zsDzPHmPmHnarorjCwGMj2bNeMEHY506TEOaEBi6BGj8JKRV3Z9ogErw/xsAvyMi9f+lCQEhIASEgBAQAkJACAgBISAEhIAQEAJCQAgIgWFBQAT9w2KZJUghIASEgBAQAkJACAgBISAEhIAQEAJCQAgIASEgBIYyAWZeAKDKHqN/5bUwX189lEOX2AYCgbTRSKtaABqzbyRvzieifw4EV3vLh11JNQcDqAPw9Whz8CevwL/8KvC2z3rLFbErBPqFAO13HPQTz4RK7kH6bsn68CyACiJ6LVlDMl4ICAEhIASEgBAQAkJACAgBISAEhIAQEAJCQAgMBgIi6B8MqyQ+CgEhIASEgBAQAkJACAgBISAEhIAQEAJCQAgIASEgBKIQYOalAErtXZRw2HyrSdgJgV4l4Jn6M2hfPT3SHGuIKL9XHRggxpk5HcAtAP4vqks7t6DjkavBG5RmWZoQGLwEaOLx0E88q1PEnzYq1YFs3HXyxVFE9GmqDYs9ISAEhIAQEAJCQAgIASEgBISAEBACQkAICAEhMNAIiKB/oK2I+CMEhIAQEAJCQAgIASEgBISAEBACQkAICAEhIASEgBCIkwAzPwxghn2Yf9mlMN97Mk5r0l0IuCegHZIBz+l/ijRgM4BjiGiDe4uDvycznwNgfqxIjMdvh/HMPbG6yedCYEARoAMmQ//6XGgHnAh4Rva2byuJaFpvTyL2hYAQEAJCQAgIASEgBISAEBACQkAICAEhIASEQH8TEEF/f6+AzC8EhMCAJVCaU3Ulg38fcpCAu2ubqs8dsA6LY71KIHw/0FW1TQv/0KuTinEhIASEgBAQAkJACAgBISAEhIAQEAIuCTDzowDy7N39dRfD/OAZl1akmxCIk8CIsUibuxA0anykgfOI6L44rQ6J7sx8HIA6AJOiBWS+2wr/yl8A7VuHRNwSxNAkQAeeBP3rVdD2VyL+EUkH+coG4LVPgIP2BE48OKa5S4jobzF7SQchIASEgBAQAkJACAgBIdBHBDILyq4B6Dfd0/HCloaauX00vUwjBIRAPxLILChbAFBVyAUCz2luqFnSjy4lOjVlFHiPJfClICoCY38AGgADwCsmtPLHGxa9Esm41+vVP9hMWTD5EgCn7Dqxcu9g3zYAj6f7PWWNjQs/S9Q5GScEhisBEfQP15WXuIWAEIhJQAT9MRENqw4i6He/3DOmnDk2Pd24mAmHaEwr0/bz1/p8PvWlX5oQEAJCQAgIASEgBISAEBACQkAI9BIBZl4HIMtuvqPmu+BP1vfSrGJ2uBPQsy6BfkJlJAx1RFQ6nBkx8x4AVELDGdE48JYN8D/yE/Bnrw9nXBL7ACNAB2dA/3oltIknAHp60t69vxGo+Q/w5JvA9vZuc+NGA+dmA3lHRZ3ia0Qk/5glvQpiQAgIASEgBISAEBACQiAVBETQnwqKYkMIDE4CQ0HQn5fnHdPuodsBVokJSsRvb5vZRFHrGp/jsa9ZhZX7MxsLgkJ+p4V8h01kta7xfTA4V1m8FgL9R0AE/f3HXmYWAgOWgF247MJRA4SPwHhnV+WpBzQPLaltrH4HALsYO2C7iKB/wC5Nvzgmgn532L0Z3lEdHn0hAyXBEQYDF9c3Vd/uzoL0EgJCQAgIASEgBISAEBACQkAICIFECDDzfwBMto/tWHQ2+HMRCSfCVMZEJ6AdlgfP9N9F6qQqcB1DRJ8KR4CZrwYQEVaIkX/Nb2H+9yFBJgT6jQAdktVZiX+/4wA9LWk/PtwMrP0fsPRpYGdHdHOZhwNXzojYZwURTU/aITEgBISAEBACQkAICAEhkBSBrIKy2Qx6IE4j6vnwQwKvYE2/+4A9zFcGezE4EfTHuQOkuxAYQgQGu6A/I8M7CqOxiAgzoyzLex5Nz1q7svo9e5+T8rz7pel4BIQTooxvNdLSpz+x/P4tQ2jpJRQh0CcERNDfJ5hlEiEwuAgkIOi3B6gqcT8OGOfXNfkGbdUcEfQPrn3b296KoN8d4dk5Z0004G8C8JXQCAYe3KKP9DY2zt/pzor0EgJCQAgIASEgBISAEBACQkAICIF4CTCz+g3maPu4joVV4I2q7oI0IZA6ArT7RKRV3gukjY5kdBYR1aZuxsFviZnV8eM+APtEi8ZcXw9/058AI4b6efAjkQgGAgHSoE3KhXZ8ObT9vgZoyYn4mYENm4FHXwEefD62iN+O4OxMYHZYalpXr68Q0ZsDAZv4IASEgBAQAkJACAiB4UogQUG/HderIL6kZVXNqsFaJFIE/cP1CpC4hQAw2AX9mQVlPwDoZltl/jYmrAGwghhjQNhTS0+7bt1DCzba1pwyC8pvAfh7tr9vYfAjGmmPgvkQEH1pbuWbWlt9O2TPCAEhEB8BEfTHx0t6C4FhQSAFgv4Qpx0gXFG3tvrvg/FBTAT9Q3O7OwjONxJrhbXrFjwdLeLhKOhP5BqYlX/2XtzevpKBb3TxJPy1bm31D4fmjpKohIAQEAJCQAgIASEgBISAEBACA4MAM78B4DC7Nx33zgZ/+dHAcFK8GDIE0srvBu19RKR47iKibw+ZYFMYCDPvD0BVs/xWNLP82WvwL/8J+MsPUzi7mBIC3QS0w/OhH18B2vdoQNOTQhMQ8W8CHv0vsOw5oM2flDn86zxgrzGONm4loouTsy6jhYAQEAJCQAgIASEgBJIhkCJBv3LBBPEtm8bRFet9vvZkfOqPsSLo7w/qMqcQGBgEBrOgPy+vdFy7J20lgJO6aBJaCLq3eVX1hliEM6dWfAWa+SiAgyx9F6X78d3GRt/WWOMHw+dyfx8MqzS0fRRB/9BeX4lOCCREwEHQ/zKDbiBweHVtpn1Z4xM0E5OY+FsA7W6b1GDw1fVNi/442ET9iYiZEwIug/qUgAj63eNO9BoozaqYwTr9E4z9ADTpuj5vSeP977ufWXoKASEgBISAEBACQkAICAEhIASEQLwEmFm9dJloH9cxfyZ4++fxmpP+QiAiAU/u5dCOnR3p8+fVS0EikvLyEQgxswfAnwBcEnWbtW+F/5GfwXz/KdmNQiB5ApoHARH/cWWgfb6aEhH/+xuBhvXAIy8mL+K3Bjjnm8C8DMeQt6t/54hoS/JAxIIQEAJCQAgIASEgBIRAIgQcBP2fg/nnu55vvrDbI00bxyYmgwKJzZkAxoXNyZi/aU9cMNhE/SL4TGT3yBghMDQIDGZBf3aRd7JpYBUI44Or8bmma/nrVixSv+fFbFmF3mJmLLVU939V141Tm1YsGTIVKeT+HnMbSIdeJiCC/l4GLOaFwGAk4CDiXZOmGyW+GNl03gzvqHbdcx7IvMEm7P+ECdPr11Y/O5h4JCpmHkwxDkdfRdDvftXlGnDPSnoKASEgBISAEBACQkAICAEhIAT6mwAzq5fnoZcxXe60/2sa0PZlf7sn8w8RAtqkHHhm/D5SNGqjHU9Ebw+RcHs1DGYuAzAfwG6RJ2IY/5kP46l/AWz2qj9ifAgS0NKgH1EI7bg5oH2OBCj5SvzvfgGseAloeBloN3qH2ZiRwF3fBtKc3f0REd3UOzOLVSEgBISAEBACQkAICIFYBBwE/e+wiazWNb4Poo31er36ho00h8F/A7CvpW8bQGe2NCxWJ5kNmiaCz0GzVOKoEEg5gcEs6He4hz82Rht5+sqV925zA8p+7yPQPc0Ni89xM3aw9JH7+2BZqaHrpwj6h+7aSmRCIGECiQr6QxOW5FZmojMjr+tBjIBbapuqVdUpTtixPh4oYuY+Bt5H04mg3z1ouQbcs5KeQkAICAEhIASEgBAQAkJACAiB/ibAzOrFy2i7H+3/yAOMQXd6fX/jlPkdCNDovZB25iIgLWybhXrPIaIlAs89AWY+GkA9gMOjjTLfexL+lT8H2qQwuXu6w7Snng79qOnQvjYLtPcRAGlJgTAZePfzoIh/PdDRSyJ+u5M/yAfyj3F0XZ0CejARDZr3DEktgAwWAkJACAgBISAEhMAAI5CooD8URnZ+xZEmmQ8COMIS2mrehpmtrb4dAyzciO6I4HOwrJT4KQRST2BoCfp5YUtDzVy3lBzufde2NNRc53b8YOgn9/fBsEpD20cR9A/t9ZXohEBCBJIV9AOg0uzKXzPhGosDL5g65S9rXPhZQk71wyARM/cD9D6YUgT97iHLNeCelfQUAkJACAgBISAEhIAQEAJCQAj0NwFmdhQ3tv9dnWovTQgkT0A/zgs957JIhm4jou8lP8vws8DMqkL/AgDF0aLnbZ/C/9AV4M/+N/wgScTRCXhGQv/qDGjHzALtdVhKRPxvfQYsfxFo/C/g7yMRvzXIA/cEbjkzYtglRKQSYaQJASEgBISAEBACQkAI9DGBZAX9yt3MgrLzALoTQCj79FNo2tSWlYte6uNwEp5OBJ8Jo5OBQmDQExBBP/2mexFZBP2DfkdLAAONgAj6B9qKiD9CYAAQSIGgH6XZcyczmassR71vJNYKa9cteHoAhOjKBREzu8I06DqJoN/9ksk14J6V9BQCQkAICAEhIASEgBAQAkJACPQ3ARH09/cKDP359ZPPh/7Nc50CfXaXuPYbQ59A70bIzD8EcHOsWYy1f4TxkhyEEIvTkP88bRT0r57eWYl/z0lJh6sq8b/1KfDwi8Bjr/aPiN8exPVzgKP3dwxtNREVJB20GBACQkAICAEhIASEgBCIm0AqBP1T8mYfqOt6EwiHhhwg8JzmhppB86Ajgv64t44MEAJDhoAI+kXQP2Q2swQyIAmIoH9ALos4JQT6l0AqBP0z86r21gxeDeD4rmiYiuvWLVwWK7rzJ5+f9vGoL6ezxhcR42QAe3WO4S8BehGMRdqI9PuXrr7n81i27J97vV697SP6FqB9n4CibttQtl4F4db0DmOpr9W3w62Y2Z68QMCaNN0o8TX6tsbyL3wOuqq2aeEfYo1Tn4c4kYZ5DM4EYz8AOgA/GK8TaAWT/466Jt8rCp4bm9Y+3jzvmDbDU0rgiwA+DqDdg59/ToxnTKJ7Ruj+Wjdx2uamkhzv0cSe8xk8DRQ4UtyTItthYZZkV80EcVwVmwjh6xBtrVSSgB/GucR8tiUeP4B3AKxi07i5vtn3arxroPqX5FYeBNAFMHmOxbaqi/UegEaGeeeI/fhxn8+XVK0std4dhl7HwNQ4/HxDhydnSdN9H1rHlOZUzt/1DvCcWNd+tGtnxpQzx44YYXiZ8e0e+4/xMRPWAOatEeKmkuzKk5nwQyLkWq4LdUTj2yBaAvA/6tZWK35xt75aj7gdkwFCQAgIASEgBISAEBACQkAIDGsCzDwGwJdhENq3ov1O9fOHNCGQPAE96wfQT6hyMnQZEcUUoifvwdC3wMzqSI0aABOjRWv+bwX8jb8H/DuHPhSJsJtA+m7Qjz4D2jEloPFd2qeECRkm8KYS8b8ArP0foP57ILWsI4Arpkf06BgiUr97SxMCQkAICAEhIASEgBDoQwKpEPRnZHhH0W6oRadeI9hcV3mmjALvsQS+FERFYKgUUFXpX70rf3vXAQArGbittcGnqv3HpZFQWpIPNlMWTL4EQP6uhOtxQec2AXiNmG41t/Pi1lbfDreC/oyp3gNIQzOAQ4K23mETWa1rfB/EWrZw1rywpaFmbqxx6vNjvN708Rv5DAapd/ZTAOyTKk7Kfl6ed0y7h70AXcTAMQSok+dUU6yeB/judD/5Gl1oZuzx5OVV7d3mMc4lcLnNdhsIrxNjGZvG7S1rligtRsqaw5p2VR7Pzq840iDjQgKpk/XUw5jS5QT2HANLyDRudfJH7XVtNJUz8fcBHGHfUwDfljgn75i2NJpJzN8BcAKAvYMwlF/vE9DMGv3jgD242Y2WxGG/dcU/ucC7x0hgHhMuBAf0PSMAqCfITwGsY5P/3LqmpjXWNZeoED6Z60hd1+9/zlNIw3cAUtf1gcH1U7g+A/ByvPs10TgS2KxJ3+8ypnpPJg0rAezhfv7ue43DPd+FGXf388ypsw8hTb+QCTMt+yrh+0ikPdx5HWKuSfgRAUcF1/81E1qJvmPH+zxqxMMAsl0EFuri+j4eh03pKgS6CIigXzaDEBACYQRSIeh3FAfHFvRTSW5lOTP+Rp0PFFEafwmiX0/YNvYvdzx9R4ebZZyVXXGkqdHdYHwrqmXgTR30bQamMPj3ob4E3F3bVB1WhqwfBP1xcFIPEVwLosvcCpgDiQK7bfkhmH9uEfE7ImPgUyL8oG5t9eJYX86VAbdr0DkZf0nQfpa2n//vbh4wIq1pbwr60/z+v7V5tIsJuDYGKz8TfrXftrG/d7tfT8vz7pdmaLcAVGp5oHAOk/C4ZvI5S9ctSvjM9QEj6B9hzG7bqc8h4ptj7T9irGr3GGc/3Oj7SIEpzas8lP24B4ScGPeEAb8ebu5p0kcICAEhIASEgBAQAkJACAgBIRAiwMzqd5RPwojs2IT2u04TUEIgJQQ8eVcFhMQO7UIi+kdKJhEjCF7PStyixP0RG298G/6HLgdv2SDUhjKBEbtDP7oY2jFngPY4GKDkXusp0f7rHwMPvgC0vD7wRPzWpVSh3vVtYNxoxwX+BxFdOJSXXmITAkJACAgBISAEhMBAJJAKQb+Kyy6IBWILQL9VUHE0sXkvESbHYKOExg8T6Rc0r6p29cAUh+13mfjbxMgAelSpdhTbJyNETlDQT1n5ZXOZ6K8A9nTFCfh+c4PvXTf7LZAosIkuN5l/ahHxRxr6BTFf0ry6ZoEbLYlKEmjz8I0E+r+Y+ohOMXm9n/3ffXL10rgLgTo57CTobwP9bQT4NoAqggkRkWI1iPh3G8fRdet9vnYAlFHoLSXGnS7W4RMQz2tZVaNE1zFbMCHmRwxc7WINAMLLzOa81oYHno1m3EkMfcB4uv79jXwmgW6KEYcJ0MJ0P18YLYkjUSF8gtcRZRaWFYLp7wC+EhMssAWgyw8Yz/+OpU9KNA4XPnR1ieOeFPV+NxAF/VkF3oMZuBWA+tFaJWRFbAxsI+B63oY/q2SqePYwge7RNe0av2mo39jsJ4t+Ck2bStt2vCOC/nh2pvTtCwLJ/fLXFx7KHEJACPQ5gVQI+uOt0B8QkY/e8jsAl7n4ct7FhBmLR4w0zvc1+DZHA1WcVflN0lAHBDK03TT1ReC/AE4MdR4Igv6EOQFvglBWv7Y66pd0b4F3j7ad+h1EKHcDKdhHZfjeNGH72J9GE6uXZJcXgLT7Aewbh20w4Y79to292K0Q3m67twT9YLqBwYfFwcpg8NX1TYv+GOuBtTi38kQwagg4LA5WGxmYV99U/VAcY7q6DgRB/64qDC0AvQVwpdv7AAFPkZF2hkEdB8d5jQ/o9UhkDWWMEBACQkAICAEhIASEgBAQAsOXADMfBCDs5Stv/Rgd98wavmAk8pQS8BT8AtqR05xsnk1E96Z0smFujJlVtT/1W+mVUVF0bId/1a9gvt00zIkNsfBHjIV+7CxoXz0NtIcqHpjcqzy/CbymRPzPAY+/ObBF/PaV9J4EnOlcnme7OsmCiLYMsdWXcISAEBACQkAICAEhMKAJpELQn0iF/oz88lIinh9flWm8q2mYvW6l7+loULOL5kwxTa0+Dh1DoFI8GF/rtutcPT9BIXLAbLyCfiW2H7eJbwTTxbFEsjYerjjl5ZWOa/ekqTVwzPSPwNgE8S2bxtEVQaG7Y7eswsr9GYYPHD2x3WHwax4N09au9L2V7IUTJuhnzGfCyQQc49K2ErXfesB4vuz9jbiCgOvcah4AfA5cuHCDAAAgAElEQVTGzJbVPlXlPmI7OX/WXh54FoMw1aVPoW6bmenc1tWLlbDZeQ0KymYz6IHQh0T8G1ZV3ePZT4z5m/bEBZHWOlEhfLzXUeC0jY34ya6H6V/FsQYqdFf7NdE43K5ZKu93A03Qn1lYVgQO/IYYl24MwGNE+txoSVoO/z6tRufpIU6/KgSq7GttbVtE0O92Z0q/viKQ3K+AfeWlzCMEhECfEkiFoN9etV4dVUSGVljbsuA5ezBKpP7RbltuIcb5PT5j/JeJ7iHwa+rvDDqCmM8G4avWfgy+ub5p0Y8iiaRnZ849xNCNhwHq+UWb8AFMfpA1BN54kYkcaHQGGAc4AR8Agn4qzqm4nEDX9/zSyZsAqgahEQyDCHswQ51/nmfrt1439NOWtCxwPHpMifk7duo+JhRa4jdAeBYm3QXizkp/hG8COMvGyWDg4vqm6tud2BXneQ8nQ1dflg62fL4DoDom80FiUg+9Olj5rMTcFDq+TnV3Lbx2mjsv79yRexr+8aHPTMOcwLq5NHgUmto2m9ScOtJfCPXR9bYvfbbj3+zXBQCVWZ0eHLMD4GawtrSTEx0H4tPAgYQQ9QI21DYSa4W16xZE/NGgNGfuyQxzme0LbA9WTDyCWDsDYPWwPMpif4NpUtGy5oUvJ3DToJl5VXulGXpaFyv2f48J14T+WyXQeMhzadd/G2R4Dtj5uT1DuTSncj4D6vi+zhbhdA6H+4TVbcV0BVhbpZgyeJIGms5ALgBPz3sA7iPwN7qvcd7EoAc1QiMDW4npZAYrxYG6d1jXY4um0fSljy2M+GDcj+uRwBLKECEgBISAEBACQkAICAEhIASGKwFmVsd2h53axpvfQ8f9qoiYNCGQPAHPjBugTVKP5WFtDhEtSX4GsWAnwMwzACwCsHs0Osaz98N4/DaAVWE2aYORAI0aD+1rpZ0i/rGOP0/HFZbfAF5VIv5ngSfeAkyOa/iA6TxmZGeV/jTrL3rd3l1JRDcOGGfFESEgBISAEBACQkAIDAMCqRD0T8mbfaCu600gHBpEZhJhVvMqnxLVh7WsfG8FE+4GMMLy4RaAa0DaozBNP2naOJO5ghA4yb3r2yMD6/1+5D8VPPHdbjy3yDvJb2IFAPW7irV9DNDDIF4b+CNTLsCqmvQE52Xud0E/ZRZ4f7pLyP9rm5g/jBMzz1X5ArZ+UYXxQTG/EoOfYonfJOAlk/BvMvnjTkxKAE/KvpWTuUuTcWlLQ83fnNgFEhE2Bp57S6PZBuEogOY5VFt/LN3fUdrYWLspmUswvEJ/pP1AfmaeQoB6XrdXft/K4PsIdJ5lv77BwHIieoKAMSabpxIoH8BeNn+fSvd3FEWKIyureHceNUIVMT3VmROe1DzadtM0TyTGmdzZz/oktUFj7dR1qxeF/X6o7Dlc258Fq/KrCuqqyOfzAJaA+Q0QqbinA+qkih5zdBDorOaGxYud1iJRIXy8gv6MAu9PCPitbY9/zOAFGmkNfhiveZiOY2j5AJ8FYKyVKcDfbWmouSvSfko0Djf7M9X3O3V97bXF2MvfoQcq4WuE6UyBkyNCrY5NfN/qmz4qbfu6hxZsVH9TCVgY1X3aB+l0CZi7i08Q/YENVieCdDUlkm9urv/SHm9mvjcDBKWFsu59t/cRZS7qte6wh6MhDwj6W9f4NuTM8O7tb+vSfiEsRqAHI78J49B98GmskxzcrLf0EQJOBETQL/tCCAiBMAIpEPRTaXblr61CYABP+Fmb8dC6zn/0ra0kt7ICjHt6iKMZP0mfaNxq/wdQZVK2f6h/H4QbLELmLdBwRt1j1WGlqPLy8jx7GBPUEVjftczpB/g36X7zRp/tSJ6A/Y915c8tALpE4Gpsfwv6i7OqCklj9QU9JOA2CPSXNL//Gnscyt+ZuVVTNWaV2Wg5lYDv3Kx/fFFjY6PftgxUkltxFTiQLBBqG5lwbv3aavWFqscrH2+Gd1SHx3Mdg39o+YL+LutGfn2j73W77dKcyr8qwX/333k962aJQ194M7x7tnt0dUx7mcXOJ5rO+UsbF72U7CU7O+esiQb8aq+EHq5iiuzVnA6C/qArXAuiS+rWVr8XzrSyHAz1Rd8quv9dXVP1z5ziUEkV7W26ehBWyRih9gTpqKxtrH7bPqY0r/JQNlANYIrls0UTto+dl+iJBtY5HO4Fd9c2VZ8baw2SFfQzcF9Hu/795U/cH1ZhSyWHwNDV6QUnOPhhEHBfW7t+icNYKskpLwI0da/pyvYl4JbapupLnBKCBtp6xOIunwsBISAEhIAQEAJCQAgIASEwfAkw83EAuhLVQyT48zfQsUi965QmBJIn4Jl5M7SDTnYyNIOIHkl+BrHgRICZJwFQJzIeHY0Qf/Qi/MuvAu9ISsMgi9CHBGj0XtCOnQ3tqOmg3ScmPbMS8b/yIbDseeA/g1jEbwdxSQEw1Xn3vw/gECKSTJakd48YEAJCQAgIASEgBISAOwKpEPRnFpSdB5ASlAYEpgA+ZB25rSvCdAbILphzmAltFSwn2zNjmQH/eU+uXvq53eusgopvMUwlDu8uNEj0h5ZVi1W17h6ah8mTz08bOX7TnQw+22JHCZdv4G34bauDlmTDF3QWE/8l/KSA/hX0Z00tm8EaqaKGoaQHldP7d2zDlfY4VKxOVbIJdM/OjeO++/TTd3TYuFJWofda5kC181DbDNB3WhoWq+T+HlwDAuDd8AcCvmdZ44hi8oz8sjOCRQJChQfbiPk7zatrFoTpVLxe/f2NdBmBVfX7rgQPAv2ouWHxTe52sXOvCIL+NiK6dP9x/E8H8S5lFJZXgvmf1FkFvEdjYBuYf3zgnnSnfaxipO2Gn3PnqXyh66CDmWe3rq550MnDzIKyH+wqjHmzpX/ENVDjs/LLcpgCe6JLPM1E17euWqwSP8JaJDE0AS+YwFmtDb4Xw643hzkA1LdtHF/msI+QqBA+HkH/lPw5x+sUuGeENCFRr4XgqQdLQIHCkqEWNbki0Thi7c/evN+F5o735A+7z+HXCV/b0lCjrseo7aQ8734eD1bbTrx4l6BVNDcsetw+OHAfGU2XE7HSVnVd60z4V/sX4y9y2l9RBP0fAvSLdH+7z03ij0OMC1saalSikjQh0CcERNDfJ5hlEiEwuAgkK+gvzamawwgIybtEzAS6qrZp4R/sJEpyKw8CBzKeQz/Ju6nGHp4wwFiw2fPROXah+qxTqjJMk9ULxVBGpRv7SrztEAMcxcz2KuMErEnTjRJ7hXenXRDO2pmTN887psPQ6xjdR2cx4Y79to29OJpwuyS7cgoIyy3JCY7CeIdK6TsINK+2aWHXkVp2/9XJCh+P3qLWuavUHxF+Vbu2+pfWvjPzqvbWDFbV+Y8P/n0ba+bM+scWPxrpypiVf/ZeZkf7g+Duo48i7aF4r65UCvpdrEHYXo22P8KTBjjqqQoqdofTD2JWnXfLrH8E/XTXhO27XxBtX0eu7B97bHFO5YVKxG9JRHnB1Cl/WeNClWHeow209XC7btJPCAgBISAEhIAQEAJCQAgIgeFHgJlPAvCkPXL+5BV01Hxn+AGRiHuFQNqs20ATnfLrkUtEYYU2esWJYWqUmdXvrErwEvUFIm//HP5Hfgol7pc2MAnQbntDO94L7Ygi0JgIxT3jcL3DANZvAOqfA555B+BBWok/WsiT9gFuqozYYzZ1ilSkCQEhIASEgBAQAkJACPQBgWQF/U4VmiMJySMI7mNWY8/KLz+ViVW1/zFBJO/B1E5tWbPoDSuirAJvtqqcbumnEkV/3tLg+51TMbjQWOcK2v0n6A9Wbn8YQHZXfIz5m/bEBet9vvZI2yJjalkmaaTG7RHs87mma/nrVixSldi7WsZU78mkYaWlXxsxzmle7VOJE47Nqep+JDF5RkHZbQS6MGSIwTe1NtT8OMoaUGZh+Q09qoQD62hH22lOVcHdXhYOgv4OYj6veXXN/dFsREgEiDk2KOpfwp2V7gONwbe3NtRcZJ/PYY3VqQdRq8grGw7JM8+wjsLWFb4vwuYoKJvNILs+KOb1FjYH423DMHKeaFyiErB7tESF8PEI+h3Wo3bTeFREuxay8yuONMlU+qVQsdTtGvj0dQ01jU5rn2gc0fZRb9/vuu5fYevsfO+K5Guigv6MwvLfEfPVFruvaaydEenEiGA/yij0XkKMP1sSWbYSU3Hz6nC9maOgn7HWD/9spwSwOGIUQb/bG6n0SwkBEfSnBKMYEQJDi0Cign5Vtb3No11MwLUAdR0DzcDzupFWtLTl3k/spEpyK78frIbf+QWVsHxEhzHHqeK8dezMXO8kjXUlElcVqlR7z8Na3gPrFrxp7VeSW/kXMFT17UCLQ2xPJbmV14NxlWVsvwn6S7LLC0CaqsSVHvTnFRCmOVSFtyOm4pyKPxPo0u44wpIGyF5BP1rVcusEDgkTYScxzMqtONpkUmsVKjP1hg5PzpKm+z6MduWU5FZdAObbY/GP9+pLlaA/2r7usVdPqThJM9UDLo0L/t0x/uL8qgnUxg0gHBvs185MJfXrFsascFeaW/lLZvzCMm/EUwDi4dUPgn5XJzGokzfGmRMXMLPXEo+rsXOy5x7mJ1M9eB0UHPsZGVphbcuC56xsBuJ6xLN20lcICAEhIASEgBAQAkJACAiB4UWAmdWR8p3HwFsaf/g8OpaGvQccXnAk2pQRSCufD9r7SCd73ySip1M2kRiKSICZlchBVYMM/UYY3tc0YLTeCuN5daijtIFAQAn3tePLoR1RANptn6RdajeAlz/oFPE/9+7QFPHbId1QBnzV+RCDRiI6NWmoYkAICAEhIASEgBAQAkLAFYFEBf3eQGV1PpNAqor6npbJPjHYLHxi9QNhpw5mT6s4wTRMpTMIVRh3FJzbHVfC2BF7blwARlnXZ4TzWlb55lv72oXkcC8Kp4yCsj8R6LJue/0n6M/I904ngkpgCFW4fx2mUdCyZsk7MRaVMgvKbwFYVdIPtrBq25RZ4FWajfMttu5oafCpZ9Oo6cQOCRNhYnIlaqfdUAugKGSfwHOaG2pU5f+ILbOo4liY5hoAoQesd9hEVusa3weuNrJDJwch+GrehplOJxz02EfTvIeTEfhNzvrE4mpsZqH3XDDusth7bIw28vSVK+/dZp0jt6jyIL9pNFs0Du95ND1r7crq96LFmxHu26fQtKktKxe9ZB/ncG1HvDZj+LaZTRS1rvGFFR5JVAgfh6BfXZvVBCrv3k9U0dyweHE0ToF7xviNNaqeZvc4/KC5wacKRYa1ROOI5kNv3+9Cc/dHhf6cabMnGoauEiaOCvoRM+El5K9TctAuTVVN2xfj59qr9Dvs4Ygng0S9vxSUXQPQb2Ld3xO918g4IRCLgAj6YxGSz4XAMCQQXpUaLzPoBgLvdMLB4ElElAHmAquQP9j3E4I2s7ZpQdiXNYeq8wYTZtevrVYPG7EaleRU/Qvg84IdDTJ5Zm3zIpVBHWinZ88d7yFT/feUUB8Gn1XftMjV2yy3Yua+qNBfklP5WwDWo69cC7ZnZVVlm1rglILAMV9E5NukfTg3dJrBGRneA3SPrgTOhwc5bSTWCmvXLYj5ItZhDcPE0bPzzjzQMAz1ABNKvnAlvA76lRFaT2J8tsnz0Tr7KQyxNor981QJ+gH8rK6pWmXnR20O8zkLyHMri4mhHkz1wDrFc9JD9tzJTKY6Nmx8YCxj1fbRabPsD3qxfLV/7vYaCB9XOZ+Bc7r+zlRct27hsrB+Nr8BuEr2UHZKcirV9aCui0Cz7+tIsRZnFe8ObfQyAk6Jtt+LB+B6xLt+0l8ICAEhIASEgBAQAkJACAiB4UOAA7/JQD0X9mjm+0/BX//D4QNCIu1VAmlzq0HjDnaa42gi+m+vTi7Guwgw84kA1O8sB0TDYr7dBP+qXwIdO4RePxCg3SdCO6EC2uH5oNEh/VHijrT7gRff7xTxv/BeDOVM4tMM2JE5RwI/nhbRvWOI6JUB67w4JgSEgBAQAkJACAiBIUTAQTD5OZh/DiCs4rcKmzWaAEZu8N2s/Ytx1Erv4QJrur+lYfG8WEJyNW9mQfkcgJWIV1P/rU4BaG5Y3PX+OmOad08yAr+jfCO4PCYI57as8t3rZrkcqlQ7VnCOQ4gcNq1b4W1WQdmNDLo8ZIDAf2xuqLnCTRzZBWV5JkgVlhwd7F/ftnF8WUgoOyVv9oG6rjeBcGjw84hibft8YVXlGRs1HYXrVvqsOhQnAfaPmhsWq8SPiC1Q3X4MCtnkoN/k98P/aDxVuO3G3a6pfdyUGWeO1TvalR6nS9sChwQSp2CyCiq+xTBXABgb/Dzpkwas8zj4FnH97PuNwYtbG2rUWWnREzeyinfnUSOsJ0SYRJjVvMoXpvtKVAifzHXk5joI3jN+uStd3lJEMyy5pctUonFE86U373fWed3eVyL5mkiF/sxC7zwwVEJV4H68S873VLq/o6ixsXaTm/VxSA6KcOpKz1Mm3O7hVN0L3MQifYSAGwIi6HdDSfoIgWFGwEHQnxABBt5kjSuXPbboKScDDpXb39J1PXdJ4/1hRy85jQ+v4N6z8ryDfccq/pGCcytm7m1Bf1HRvN1Gb+9YyoTCoK/tYPP0unWLG9wsjF1QbheK26v/M/AYzO0z65vrv3Rj334KAmzibQfRvzJbk+43LvC1hh/l5WbOZPqkStBPCDvpwNEtt/OFcXSZMKAmnZlXtbdmsKpOcHzQCdfC+Ggs3V4DdhulOb0v6E/UN4f96JjAMhDXI5l9L2OFgBAQAkJACAgBISAEhIAQGNoEmPl0AA/aozTfXgf/w1cO7eAluj4jkHb2UqhK4w7tYCKKWhWuz5wcJhMxs6poqcQp+dFC5s3vwf/QFeBN7w4TMv0bpkp4CVTiPywPNNpadDQxv9r8wAvvA0ueBv67YfiJ+K3UdA3413nAuJDMqCfSO4no/xKjLKOEgBAQAkJACAgBISAE4iHgIOiPZ7i172aAvtPSsFgVvAsTDDtXbo9daTs0gUMF9x5CaYfPP2Qdua0rfK+7Ccit+DsZIbIb4a3Skmw1dypBfqiYXQcziltX+5TAPGZz8K8HJ4fq/61GWvr0J5bfvyWmcaVwLyi7jUCqmn+gOVXfd6iM/y5Bq2huWPS4mzlS1cftmtrnC0tciBCnk58ZU70nk4aVAPYIfp5SQb+Db64F/YDzqRPJxJ+oED6Z68jt/ohHqJ5oHJF86e37nXVeN/eVaMzi4RSyk1VQfjeDz7bcB1wnHakxTglYTkkjycbW9e+HVOh3e9lIv14iIIL+XgIrZoXAYCaQvKCfvwS029vbteuWPxH5i7xdSA5EPwkgjCnhm2Bc1f2PPu6ubao+N/TfyQrV3QqGe1vQ7yAI/1Ajzl+6dlFKqg7ZEyMAqGr9t7rdwwyUEHBW9zqEC92D1c7VyQijuu3yJgbm64Q7PBPM//l8PsPtnMn0cyuwt88Rvh9SJ+jPyzt35Fhjp4+AM7rmJfwejP+4iXXXCRojd52g8RMAXwv2d33KQjT7bq+BcFaDW9A/UNfDzV6QPkJACAgBISAEhIAQEAJCQAgMTwLMPEclz9ujN99YA/+Ka4YnFIk65QTSv70cGBl6x9zD/J5EtDHlE4rBmASY+Ze7xC+WCnIOQ3ZuQceieeBtn8a0Jx3iJ0B7HQ79uDmgSaeARo2L34BthBLxP/cusPQZ4L8fJm1uSBkoPwmY+y3HkNoA7E9EjlVhhxQECUYICAEhIASEgBAQAv1MIAWCfgOgagL/tLnBFzHzOLNo1r4wPUq3cHQw5O0AXw+GK8E9gD1B9GsAoVMB3mETWa1rfB8oe8kK1d2Kv5MRIrsRpzrY/xSaNrVl5aKXUrFVsgq8FzPwty5bhBaY3P3fMSZhwiwClXd3C696nltUeZDfNNRpCUdZzBm7TnV41GT+C7bT6tZWX68fPed2Te0hi6A/rEK/Y+KG4paoED6Z68jtdRCPUD3ROCL50tv3O+u8bu4r0ZjFw0nZcbg+Ip7gEG1ee1IAEH4vSTa20PyJ3gvc7jXpJwRiERBBfyxC8rkQGIYEkhb0Ey6uW1sdUxBenFsxm5geSBVigl3QXzUTxF3HODFwX31Ttcr6i3okVMgft2Lm3hb0O5w0kJLq66E4S3Iqfwrgt6lbh3Chu9fr1ds/1q4A03UAdIe51AOYOpp9uUZ8X28K/AeioL84q3h3aKOXBY8aTMVSiKA/AkU3FfoH6nqkYmOIDSEgBISAEBACQkAICAEhIASGJgFmVon2YcfCm/9bAX/Dr4Zm0BJVnxNIv6AR0NOd5h1NRL3+cr3PAx4kEzJzQTChxzHbQoVhvFgDo+nPgySige8m7a1E/F5ok04BRo5N2uGdHcCz7wL1zwKviIg/Is8xI4G7vwOoav0O7WoiuiHpxRADQkAICAEhIASEgBAQAlEJpEDQf0dLg09VbI+q2QiKvJsBHJSiJekh6LfHweDFrQ01lbH8CvniVvCZjBDZjTjV4aSBHnEmyy6zoPyXAEdPIo9rknARrhqelV+Ww0RLLQkYVqsmCBuIsdZkXthbAn+3a2oPt78E/ZlTZx/Cml5FwHQARwBQRyo6aXGsLg+7Cv15ed4xbWk0E2yWEuibDEwgYLfY29Z5r6pxqRb09/b9zhqrm/tKNDbxCvpzps2eaBj6OgCHBe1G3INxzruwpaFmbipji/f+HnsPSQ8hkBgBEfQnxk1GCYEhTcBByL4mTTdKfI2+rU6BF+dUXkjALZYvh6+AMK1ubXXUo7aTThywORNL0G//PNYiDhRBvz1hAEBKBf2lObZq6rHAxPicELFyPc3MrTpVM/lWEL4a3QxvYsa/PJT2pyVN96X0NdZAFPQ7+JTkKkAE/REIuhH0D9T1SHZTyHghIASEgBAQAkJACAgBISAEhi4BZv4ugH/aIzTX18PfKPrGobvyfRtZ+vdaHCckInnP0LdLETYbMx8MoBbAiY6u+Hei/a4zgI7t/ezp4J2e9vlqUMSfDYzYPelAdrQDz7wD1D8HvPpR0uaGjYFLC4E851+W3wdwCBGZwwaGBCoEhIAQEAJCQAgIgX4g4CDojyogz5paNoO1gFB7RNBdV2LOjKnek0nDSgARE5fjDD+qoB/gMHFoNPtuxd+9Leh34JRiQX/ZAoCq4mQdpXtkkXRWgfdgBlTh0NMAOKfxdlrurN5v8i9a19S0uk3CiBWD2zW12+lrQX920ZwpJmt/BeObMTg5hTxsBP2dVe/16wBSRV9D959Y28Dyed8J+nv7fmcNuq8F/Q73QFf/BtgXys31mWxsoTndzBXHRpKuQiBuAvJDe9zIZIAQGPoE4hX0z8o/ey+zo/1BMLoOvCXGdbXrqn8e7cuzCPqBcNbhYvghJOgPXDyqWn/bR/QtQPs+gc8AKMobMP5SHYU3YdvYv9zx9B0dqbj6RNDvnqLbpBa7xbAkEabiunULl4X1y547mclUx+eND37mOlklUd9E0O9+/aWnEBACQkAICAEhIASEgBAQAoOHADN/D50vPXs040UfjKabBk8g4unAJZA2Cun/t9rJv61E0X7bGbghDUXPmPk2AKraZVgz1t0E4wXfUAy712KiCV+DflwZtEOzgXQXBfxieLI9KOKvfQZ4/ZNec3tIG560D3CTqpvq3LxEVDOkAUhwQkAICAEhIASEgBDoZwLxCvqP8XrTx23EIgClFtdrN41HxXqfrz1SOL0tcE1W+OlW8CmCfvsKRxZJh3oGK89/nwhVYBwYZcurZN6HifQLmldVb0j20nC7pvZ5+krQr3Q2H2zETwCoozgjVeL/DIA1k1/pQvd1k1CT6DURT/yJVraP9zrKKvBmM/BAMPawrcHANgI+t32gjt8b1/03EfQ7XVPxVugXQX+ydyYZPxwJiKB/OK66xCwEYhCIV9CvzBXnVJ1F4PmWL44bTJOKljUvfDnSdCU5lZcB6DrrOd4K+rEWsiS7aiaI60P9GLivvqlaZV9GPb4t1N+tYNguuCcg6okGVr/dCPpn5VYcbTKpN6YTg2Ndi55jMVKfl+RU/BMgVckv0KJU2HdjLq4+6qGj4wPtUNOjZWvA6cw81ekYNSbcsd+2sRenQtQ/EAX9xflVE6id1wI4MggwJRX241oMh85urwH70MEu6B+o65Hsesp4ISAEhIAQEAJCQAgIASEgBIYuAWb+MYA/2iM0nlsAo0UdqihNCCRHgEaNR9p5DzkZ+ZiI9kvOuoxOJQFmVpX6S+w2ecsGdNxXlsqphqQtmngC9GPnQDs0E0gbnXSM29qA/7wN1D8LvPFp0ubEAIDfe4GjnO86TUSUK5CEgBAQAkJACAgBISAEeo9AvIJ+5UlWfvmp3KnbGBP0rI1MntW8pmZ5JE+zi7yTTQOrQF2F4VJaed4eB4MXtzbUqNRRV1oSt+LveIXIVh5uBNaZRRXHwjTX7CrysE9wbIo5ld/NYKWxCbbYgvxU7r6cGd59TD8ymDEdjBkgqNPp7NX7X/NomLZ2pe+tZOZ2u6b2OeIRtNvHOiSurKMdbac1N9d/ae+bWVD2A4ButsZPwAsm0Q0eDzc0LfeFPXE6+DbkK/RPyZ9zvE6aKiqpEhlC7QuA/2oQLzh4nPamz+czHPheA9Bv3Oz1RBMT+ut+F+99Jdp1FK+gP2fa7ImGoa8DcFjQrlToT+ZGJWOHBQER9A+LZZYghUB8BBIR9DtUvVbPOndu1j++qLGx0e/kgYPg/sEt+khvY+P8nfF57Ny7JLu8AKSpN43pqkc8QnvV362YubcF/Q4C9A814vylaxe9kgpOYSclEP5at7b6h6mwHa+NUPV+Iu2P1hMf1LFpDDq3vmnhffHatPcfiIJ+h+unHWyeXrducUOy8SYz3u01YJ9jsAv6B+p6JLOWMlYICAEhIASEgBAQAkJACAiBoU2Ama/ZVWTB8tKpM17j6fkwnrhjaAcv0fUJARq7PyglmGYAACAASURBVNLOcix8/TYRTeoTJ2QSVwSYuRDASqfO/oevhPm2eo8qrZsAgfb/OvTjvdAOmgKkjUoaztY24Mk3gWXPA2+JiD9pnnYDuUcCP5oW0eyJRPRcyicVg0JACAgBISAEhIAQEAIBAokI+idPPj9t5PhNd/YUhiOicFnN4yCE/xSaNrVl5aKXUrEUGfne6URQSQZpQXtR/bHP6Vb83duC/t7mZI+Twbe3NtRclIo1SMRGoHq/rl9LjHNtVepjnvoQaz63a2q30xeC/sypFV+BZj4K4KDg/CYRfrX/OPzWSZwe8nG4CfrVvWbEnhsXgNFdzYCx1g//7CdXL7VX5O+xlPEI1VMt6O/t69gaqJtEoWjXSjycAv9mZBXvzqNGPAwg27J3ZzWv8nUV5411bXb+2xM7uSjZ2EJ+JHovcBOH9BECbgiIoN8NJekjBIYZgUQE/QpRcXbVdCKuCwnoAWyBhjPqHqtuckI485SKkzRTvVyi0LFFrxt+I+/BVt8HqUDuUNn+PQ9reQ+sW/CmG/tuxcx2QT+AJ/yszXho3YKNseZxU6G/qGjebqO3dyxlgnoZp1pKxd7FuRWziUkdNxVo8SY+xIoxkc/Pn3x+2ke7bbmFGOeHxjOQkoSPgSjoV9iLcyrvIeCs7nWgq2qbFv4hEX6pGuP2GrDPN9gF/QN1PVK1rmJHCAgBISAEhIAQEAJCQAgIgaFHgJmVmF+J+ns048k7YPxHHagoTQgkR4D2PAxplY51FtYT0deSsy6jU02AmdcDONpu13z/P/DXX5Lq6QafPdKg7f8NaMeXQTvoZMAzMukYvtwJPPEm8ODzwNufJW1ODEQhoGvAv84DxjkfoDCfiM4TgEJACAgBISAEhIAQEAK9QyARQb/yJHtaxQmmYa4GsFfQMxPg77Y01Nzl5OmUGWeO1TvaH1Ha/u7+VN7SsLhL15BMhA6V7T9kHbmtK3yvu7HrVvDpINR1PY8bcarSkmw1d6oil6cE/e5gRnHrap9il3TLKigvZ/Aii6G4Eh+SdiCCgax8bwUT7gYwItgl6YQPt2tqd6lPBP2F3nPBsF4rD20aj9nrfb72aIwHuqAfhPNaVvli/nDpNjEmY5r3cDKwFsDEIJePycApzY/6Xo21F+MRqqda0N/b9ztr7G7uK9FYxcMpZMeNGD/anE58iBCWFJBsbCEfEr0XxNpj8rkQcEtABP1uSUk/ITCMCCQq6PdmeEd1ePSFbDnSmYC6NL9R5Wv17bAjnJlXtbdmsHpoOz74mcHgs+qbFlWnAre3wLtHe5uuMv0yE7HvVsxcmjn366yb6simvYPzvKHDk7Ok6b4PY8XhRtCvbJTkVP52l5D/pxZ7v6trqv5ZLPvq89l5Zx5oGIb60hqolmYX7DskPmzRNJq+9LGFrW7sR+ujHiBH7uj4J4Apwbk3g/Rz6tbe/2Is2w4JH665RrM9QAX9KMmtugDMt1t8b0kfYZzma/BtjsWqtz53ew3Y5x8Cgv4BuR69tc5iVwgIASEgBISAEBACQkAICIHBT4CZbwRwuT0So+UWGM8tGPwBSgT9ToD2PQZpZXc6+fEUEZ3c7w6KAz0IMLMqkvEPJywdC+eCN749/IgpEf9BJ0M7bg60A74JeEK6j8RRfLkDaH0DePAF4N2otf4Sn0NGOhOoPBmoDPziHNbaAOxPRF8IOyEgBISAEBACQkAICIHUE0hU0K9kCpkF5bcA/L2QVwys9/uR/1Sj7yMnTzMKym4j0IVdnxFq2r4YP/fpp+/oSDayvLzSce2eNHWy2UlBWyYI57as8t3rxrZbwWfOtNkTDUNXx6QdFrS7mU0Uta7xPRlrHrfi1KyCshsZ1PWbEIH/2NxQc0Us++rz3KLKg/ym0Wyp/N5DsO+Q+LCVgBnNDb6UHP2WWVD2A1h8B/iPLQ01f4vlu4PAFwSe09xQsyTW2Eifu11T+/i+EPTb1xjga1saaq6LFetAE/QnKux2K+jPLijLM0EqwSWU/u06ASUeoXqqBf1qHXvzfmfdJ27vK3FcJzH3Ymahdx4YKnFDC9p9Kt3fUdTYWLsp1h5Wn2cVeLMZWA5gTLC/Y2JUsrGFfEn0XuAmFukjBNwQEEG/G0rSRwgMMwKJCvoVppJTKnNg4kEAY4PY2pm4qn7tIqcvzlSaU/lXBi62IG5MH2GUuhUxq6SANGgjlzTe/77TMpXmVv6SGb8IfcaE5SM6jDlOCQa28WG+EXB3bVO1OrqrR0tUIK6q0H88eot6IKwIGSQ4V2UvyS4vAGnqi2d6sO8rIEyrW1v9XqztGX5yAt1V17TwOwBYjVWJGG1p+gPEmNFti+6asH33C+5w+TCskgY6YO5c1riwR/2pvLxzR441dvoIOKN7Dfis+rWL7o/ltz0RAcCQFvTPyqs41jRIJbjsG7p2QDi7bm21NeM9GjYqyfEePWH7+NfcrlusNRjOgv6BuB6x1ks+FwJCQAgIASEgBISAEBACQmD4EmBm9bLT+vtKAIbR9GcYL9YMXzASecoIaAd8A56SW5zsPUZEeSmbSAylhAAzK7X6BgB72g2a6+vgb/x9SuYZ8EY0D7SDpgRF/N8A9NBPq4l7vnkH0PI68PALwHsiGU8cZJIjVXV+VaVfVet3aNcQkSqQI00ICAEhIASEgBAQAkIgxQSSEPQjO7/iSJPMR1UCZrdbkYXJGfllZxCR0pmkBftvZpNPa11T0+ImrGO83vQ9NuKo1gbfSyFthHVcRmH574j5asvfVvM2zGx1KFZpm48yC7yqUJ9KpA42XtjSUDPX7peDoNoEXJ00QJmF5TeA+cpYc2Tke6cTod7C6XWYRkHLmiXvxOIUzpjub2lYPC/EKyPDO4p2wzIA+d226P5N4/nbsarDh/oHkgbQ1taycuknYXwKvBczYBXw17dtHF/mImmDMgrKqglUHrI5lAX9DgJyV0kb2QVzDjOhqeKkMRNKEhVDx5PQEC6U7rnfIu3XrPzyU5lY7fGQoPsdNpHVusb3gXWMw/3pGdZR2LrCF/XpXd0rxm2kfwN8ppt7U68I+nv5fheKK9F1Do2PJ/Gha8zUiq9AC9z7Dwr+rYOYz2teXRNTN+a4NhGSu5KNLUqMjvf3WPdX+VwIJEpABP2JkpNxQmAIE0hG0J+Xl+fZw7/f3SB0P6wQHtfS0s9YuvqesDpFpdlzJzMFqtuP73rUIdyx37axF8cSJc/OnHuIoRsPAzSRCefWr61WDxIBkXqoOYhy1SkAV9c3Lfqj00NbaFxpTtUcBiux/ajuBwBnQb+TaJ0Y19Wuq/55lDmoNLfy28z4u0Wkj0iCfm+ed0yHodcxMDUeThZGxwTHtTNTSf26hT2OWCvOrZhNTAstvrjipGyW5sw9mWEuY2Ara1y57LFFT1nXwL6fALhK2rAnIjDwGMztM+ub679M5vJzOBliI7FWWLtuwdPR7Lo9TcFuw23CR+DaMSbcBtB3LTY+IWgza5sWxMrQp+KcissJdD2Apel+4wJfa/SHEjcM7acGREpqsdsaChX6B+J6uFkz6SMEhIAQEAJCQAgIASEgBITA8CTAzOp0POvzZACEv/EGmOvV+y5pQiA5AtohmfCcrn5OC2sPE9HpyVmX0b1BgJl/B8AqTumcxmhH+79PAzq298a0/W9TS4N2SAb04+aAJn4d0EPan8Rd27QdaPofsPxFYIOr+nGJzyUj3RO4rAg45SjH/h8DOJCI/O6tSU8hIASEgBAQAkJACAgBNwSSEfQr+w4i+g0aa6euW73of/b5nYTCAF7zaJi2dqXvrWj+BkSgX+AfqoAeA3/HNlxpF+pnT6s4wTRMVXBvr6AtE8DPWxp86lmqh+7EOldWvreCCXcDsBz75SzoD8RsP2kAqN00HhXRBPFZheWnMbM6cnGP7rldJw0o7+dv2hMXRJsjt8g7yW9iBYAjgnN0MPPs1tU1qoBnV8sqKC9n8H2WhAFXnJSBzHxvBiiQELCNoFU0Nyx63Go7Y6r3ZNKgTkoIxekqaSN48oESCIeeCLYQtGl2+272dKhPolW54xG02/1xiN+xorzdN2Y8PcLwTG+0FdzssW6FlfszDB8YmZa/RzwhIlExdDzxOySfRLz+Qz5nqTjYqLWcpqE+chT0O/DcSkzFzasXq73i2AKJP5vol8R8laWCvLoFRKw83xuC/t6+33XxLCibzaAHYt1XIvFKRNAf4d7v6l7ucL+NuKaJ7uGwf3vCEo0i39/jucdIXyHgloAI+t2Skn5CYBgRSEbQrzA5iPQNVYW/vqlaZSnbG5VmV/6aCddYPjAIuK+tXb9k+RP3b3EaMzO36lRi/id1ZZLylwyeUd+0WB0HZm1K6PxnAl1q+eMOMH6Vbhh/tVfq93q9etuH+jlEfDNAu/cwFKFCfyDmnKorGWwtbbUDhPPq1lYvtj/sqYr47R7tCoCuBeDpOYdzhX7VpzirqpA0rrMkGRgE+kua33+N04kDpXmVh7KBagBdhw8TUJfmN6rs/Z1OC1Dv/QH+TbrfvNHJvmLV/rFeAYYqzxZKyHiLdaOovtH3eiiu4jzv4WTo6kH4YMuXwloQXRLphIHinKrjCewDcGRoDBF+Vbu2+pfJXopFRfN2G729YykTCrtsEV9dt3aRWr+ID+a9LegPrLEjK2xgk86tb17Y4OTfjClnjk0f4b8eTBcA0AMxMRakf2Gc51vva0+GV2lWxQzWSD1gd9oF/kc6ptU2Vkc9l30oCPoH4noks5YyVggIASEgBISAEBACQkAICIGhTYA5UJTgLHuU/oZfwfyfejcrTQgkR0A7PB+eot84GakhIm9y1mV0bxBg5gm7En3UqaY9fn9Ucxmtf4fxrNJjDJGmpwdF/F7QxOMBLSzkuAPduA1oeg14RET8cbPrqwFHTABu7KrHGTarOhVXnXibC+ArAA4N/q/K8FCnVygB2CNE9Gxf+SvzCAEhIASEgBAQAkJgKBBIVtCfOXX2IdB09d778G4e9PeWhsXq1MGwd/UOlbnVsFcZZlVrwwOO3+WyCrwHm4TbiTGjew7+fUtDzU9sa0CZBeW3APw9y9/bmOm32M5/tCcAKH3E+1/wd0H0JwJ262krsuAzs6B8DsBKNxI6X8pU2of9x+G3Pp/PsNpJdI6sqWXqvf5SS5KBGSmRQc0XrNyu9BjfCM1PwCPmNsy2x91ZIRuLlCzG4qvy+wbeht86nWig4tjwBZ3FxH+xiPXf01grsCZvRLD9Loj/r2VVjSoMGrYnJhd490gH32Gtzg/gqXR/R1FjY23CKdgDWdCfVeDNZmC5pUI9mLHMgP+8J1cv7VFYNbCHNvKZBLrJ4dS+fhX0T8mbfaCu602gwPNZZ2Os9cM/2x6H+iijYM6JBE0VJrWncjsK+vPySse1e9JUgshJlr36rlMySad973Fg3EWEyeH3574V9Kv5e/l+FwgxWdF7ooL+k/K8+3k8WE1AqBitcifi2nTuY7qMwNdZk6eY8K/2L8Zf5HSKR7KxhfZAVqG3mBnqfhq6Z7+pwSxc1/DAm0Ph33GJYeATEEH/wF8j8VAI9DmBZAX9AKg0p/KvSsRvcf4VEKY5Cbi9Bd49Onbqvh4C686BOwCqYzIfJKa2zu9ydAR1HnP0VYvIOGo1+dl5Zx5o+I3lIBxrg/kJAys1QqP6u2kigzRMB+MAJ+jRqpNHEGIbIDzLzIsJ9BZAx4H4ODAX2JMFuh+SIgv6FVdLFfaQwFpR2QRQNVQcDIMIezBDvcpQ1fwtb694vW7opy1pWeB4tJpDNf/QN+ge9gN/JHwTDPVSpPuLNrCDQPNqmxZasjk7TRTnVF5ICAj/LX6r9eVmsLYUxJ3HqzHtS8RzuPNFi2vf471ISnIr/wLGJZZxqlrTwwRqMGEeSISNdWsX3WC12xeCfjWf0+kQnWzwXya6Z9f+f60TFY8A0+kEPqPnfoq+zvGwmpVbcbTJpJIxJlrGvUEglVjyNoOPA4yb65p863uyqpzPwDldf2Mqrlu3UCUG9GgOyT9v6PDkLGm678NYfjrcp+6ubao+N9Y4h9Muop7QMJDWI1Zs8rkQEAJCQAgIASEgBISAEBACw5cAcyApvsxOwL/iGphvrBm+YCTylBHQvno6PFN/5mTvHiLq/g0gZTOKoVQQYGb14rvSbou3foKOe2cDrAorDtLmGQl1coR+XBlov+MAzfqzY2IxfbENeOxVYMVLwEebE7Mho/qWgBL0K2F/hLZzl8hoZAyPVOGSq4hICaykCQEhIASEgBAQAkJACMQgkKygX5nPKii/jMF/tkwVUWSslAmZBd6f7hJW/rpn9WyYBLxkEv5NJqsTmkCaNo5N9oKQ1bN6Ph5L93eUOom9c4sqD/KbhhKO2wXDnzN4tUZaoLI3M6sq50UAInz7jCzoz8ur2rtN9z/iIBp+g8BLVbV1EH2FgW8QcIrlxADbakStEh2J0xaAa6DiME2/YmQyVxCQY9NuRK2W7VDNP+RbD/sBVoSTA4n/jAMtAbQR45zm1T6VGNCjTcmfc7xOmlqDfS0fqIfV1wlcH+CjmkYjiVHIwBkAxrqxHc8FPZAF/RESH1R4bWA8AaBTaEyYxMA3wxNOukioZJJZzat8Ycd5JiqGjqdCf+B6Liy/AcxX2tZmCwEPMmEVgUYy42SA1XWsEn9ComrrEEdBv+qQWVB2HkB32u8Xaj8BeEJpqpgwVgMyGdgv0h4h0D3NDYsdf+/qjQr9QT969X7Xef/tnwr9gbXpPrEjdCqK+nPYvTxwDwHNdbjfRryXpyK20F7ILKo4FqapflDfx7I/3mFgGRG/zcBxYPpTa4PvxXjuMdJXCLglIIJ+t6SknxAYRgRSIOjHzKyqr2kaq8zH/UPoiHFd7brqnztl0SpRf9tO/Q6igBA9nqYyf2+asH3sT+94+o6OSAOLcytPBKOmu6J/zCl2MGMBEeYBSO/87ouoguGIwt/IU+3Y9X1JPZgUdzFCVEE/gpX01RFvl9kesKIGxOoLPKGsfm111IpDgeQHw6ixVvWPSaqzgzqR4Iq6tdV/j1DlnoqzKy4jIlUFP94SWRvYREl9c/V/XPoSs5uDkLzHGKe17itBv3KkOKfydAJUdcXQyQcxY1Id3K6zK2MA8vLyPHsYE24D6LsRxjiK4YdKhf5QzANlPdyum/QTAkJACAgBISAEhIAQEAJCYPgRYGaVRK1eaPZo/oevhPn2uuEHRCJOOQH92DnQc3/sZPc2IrJWM0z53GIwcQLM/HUAjr8H+lf8DOYbEU+dT3zS3hyZNgraodmdIv4JxwCUvIj/s61A43+BVeuBj0XE35ur1yu2c48EfjQtJaaVsOgiItqYEmtiRAgIASEgBISAEBACQ5RAKgT9ESo1124aj4r1PscT6CmroPxSBl9vE+q7ofyMR9NL166sfi9S5+wi72TTxBIAB7sxGBBRAyohVCVPqxOg1Jv6hS0NNUqA6tgiCFmjTacE7eqBLQPAaDdzBETfm/hGMKnCm04i6EjzvatpmL1upa9TOB+hBZMfaq1V/d3yItDVzQ2Lb46gJUF20ZwppqkpkblV1O/GvMHANa0NPqVDCavm78ZAqM9AFvQrH6MkVUQLU2lsVPLDkV2dCOe1rPLNtw9KVOgdp6AfwSr6ah+p5BW37SUAo4KnrqkxEQX9gevgC/wDhJjFIC2TqwKkSpydb/lbfdvG8WVOleB7UdCvpu/V+12i6xzlOrm2paFGVdF31YKnTagisfFe648R6XObV1WrE/ccW7KxhYxOnnx+2sjxm+5k8NkRpoqWhOaKg3QSAtEIiKBf9ocQEAJhBFIh6A9U6c+u/DUTrrFMsME0qWhZ88KXnbCrI3M6PvSUm8R/oZ6Zbs6rRPgAwI/r1larh6WYX85LcisPIhP/cjgJoKd9xn81oguZaSuTqQT3AVF1LEG/6lKSXTEPpCrR0+5Rt1ZwDpMxFsRd2a8UQ9AftEkluZXlzPibC05+gG9rb/dcs/yJ+7e42e7eDO+oNo92MQHXxoxDGWS8pBFdvLRp4WMx7NPM3KpTNZNvBQVOWIjVDIBrQXSZ08kOsQbH8iVagkF/C/qV72q/gvkmdSm5SN5QJww80KEblz7c6PsoSTY9hquTG/y6WUfACQ52h4WgfyCtRyrXVmwJASEgBISAEBACQkAICAEhMHQIMLP6/aLAHpF/2aUw33ty6AQqkfQbAf3EM6FnfN9p/j8R0eX95phMHJMAMz/uVLyDP3weHUsvijm+3zuk7wZtUg5UUgnte7Qqu5m0S599CTS+Cqx8GfjE1S+mSU8pBnqBwNH7AyceDJSflDLj6nfV7xDRwymzKIaEgBAQAkJACAgBITDECKRC0K+QOFTRbiOTZzWvqVkeCVlGgfc4MO5yqHTvNKQNoH+l+/mqxkbf1ljLkFXgPZiBe1yIjN9g4gtg0JekQRW43KPTdnRBfyDmwrIiMKmifrGErF8Q8yWk8+umqa2IZ46AGDi/bC4T/RXAnjHiNojozp3MVz3d4HOV3pyR4R1Fu+FHDFwdpQq8ddpXmfj7ratqVrtcg1sBnOYyIeENEH+vZVWN+k0spl4o1vwDXdCv/M8qrNyf2fiHC0ZtRPwHcytdr+1Gt1uFyQy+vbWhJuzHgETF0PEK+i1xLHBxvRkM/qdGnt8wGyoJOzu4jhEF/epzJeofv4kuN5l/GmOfmmA0EuE8EL7OjKWWvfcKNH9ey8qlSuzfo/WyoD8wV2/d7xJd5xAAh+skLkF/YP0777eurnUGthFwPW/Dn1tbfapobsSWbGxWwyqBpsPEgwQc4zChCPpj3VDl86QIiKA/KXwyWAgMTQIpEvRjZq53ksa6+mI+qZsU37lZ//iixsZGJUB2bIEq9KO+nE4a5jE4Exw45kiVWzJA+IhALWzi3gk7dn8kWlX+COapJLvyZCb8kDqPRAsd5fM5E54kxr/T/cZDvlbfjtLMuV9nPSDo31vZciHoD0w5K//svYy2tnOI6CwgIFxXmaLqEeJj1vAMmXRbyPeS7P9n70zg46yq/v87z6RNF+jGUvatC8uL+moVSNKE2KalLE3atNOmLZuCgIK8+L4voAiuKCj+VRYXkJcdknZCaVoQaVMMSZOAWlFEEFoWoexLN7pkmef8e2dJJzPPZJ7Zkkzyu59PPsHMveee8713xs7M75yzaHYKgv6AuR44dUKxEZY8DOjtqYrhvaXefdr8eXMs1XMV+DSkq32cObt/78lObVLYd+YfpE/7fD7TKcHVMIkbbe/KKQLLVH03rdyO3Fu1X7cDeBmwHoPonan67sqRQAJG1UkQXAPoF0PJCyaONwVy84qmapMh3jV6s0J/5L5BYb+pkG+fGcycDieL9B6r009eMmrI0M6LBXJR6PnsAQL7PyMe+cqKhhrTmjqCVdU9CuxtP6ZSXreu2lSL7DYcOiW84kFe8fKmB95JdIYOr1M9dtAI2zP3usPvqVNgWuhvjkkJ8fbvD+eRiA0fJwESIAESIAESIAESIAESGHwEVLUx9B67W/BGrGtEuxwkkC4BzxcugPlxGD8Qke+ma5/rs0dAVU3VyGqnHTqWnQf9cEP2Nk/V8tB9YB1zalDEf4D5OCx9Ef/724E/vgjUvwB8YD7V4shJAscdDBROBIomAvvtk7UQCkTEJMJwkAAJkAAJkAAJkAAJRBHIlKA/VKXbCOIj0zPXya62M5qbV/b0L3YpKPOeKIARJM8AcHhE1f4tADYoZFl+p+eehobqD5M8QCmYNr9ALPnvUKXuMaH1xu56qN6pO6XOiEoDVf39WAMJFod0I+g3s0pLvfu056kXkK8qcEKE2DjguynWOLRTfCYJoWCa96RkkwbC8QYEzZv1LIWY7+xPRrCgpnljZfQQr+/RfywX2/+rlieXG91H0iMiDmP/P8KampD9TQI0qyW3Hzpam5PRkhhHCqdVHimW5xIFztyTZHFMBCPje1q2ewo0FwT9If9DzwG9AiIzoTgkdLZtEGxUxQP5nXl3hu9/4Qzv+SYRJiJ2R6F6qmLoVAT9xhejG3prqxTB1stDwv6ALivUAeNNBR4J31GHPXoU9IdjLS1dtH9bXueFIjgbiomh1wobgrehulohv2yt95nq/1pwmnei+GE+Xz04tL5DFeWta31/iL43vSHo737WmXu9S/WcwwwyIejvshV+rgtmR5yPeTjm9dDNi1S6sUXvMaXMOzofuAyKCyGBDi5WIMFAsd4S+0vr6h9+1Y1fnEMCyRKgoD9ZYpxPAiRAAiRAAiRAAiRAAiRAAiRAAiRAAiRAAiRAAv2IgKqaMvwxNYo7ai+Avv9iP/KUruQqAVOd31TpdxjfFBHT2p6jnxJQ1TwjegC6inV0eWq/9Ht0rnXdGT27EeaPgjWhNCji328iIOl/ffXeNuDJkIj/o4Q1ObMbHq2nTuDYg4Ii/pLJwNiRqdtJYuXfReQ/k5jPqSRAAiRAAiRAAiRAAiRAAiRAAiRAAiRAAiSQNoH0PxFN2wUaIAESIAESIAESIAESIAESIAESIAESIAESIAESIAESSJWAqj4H4FPR6zuWngP96JVUzXIdCXQR8BT/DzyfmudE5OsichtR9W8CqvrNPZXobojx0vaj/e4zgbZtfRPAsDGwJnwRnhPnQvabEOyRmuZ4Z2tQxG9+KOJPE2YfLp88PijinzoZ2D+NSvxtncDf3gBeeBt4fxtgWYCx/dkjgCPCvXud47xURH7dhwi4NQmQAAmQAAmQAAmQAAmQAAmQAAmQAAmQwCAjkP6no4MMGMMlARIgARIgARIgARIgARIgARIgARIgARIgARIggf5EQFVfBjAp2qeOhxZCt7zZn1ylLzlKIG/at2Edd6aT9xeIyF05GtagcVtVxwF4O9Revlvc/j/dCf9feu8IZcR+sCaVwTq+HDLuqIyI+N/eEhTw//FfFPHn8qUOi/iLJgEH7Jt6JFt2As0bgb+8Bjz7vTh+8QAAIABJREFURnw7lVOAcwvjPr4FwNEiYn5zkAAJkAAJkAAJkAAJkAAJkAAJkAAJkAAJkEDWCVDQn3XE3IAESIAESIAESIAESIAESIAESIAESIAESIAESIAEnAmo6qcBjAXQBmC304+ImL/HHapqJIuHR0/ouG8u9JP3iJ4E0iaQN/OHsCZOd7JTJSJL096ABrJOQFVv3yPqvyh6I935MTruqwBsf9Z8kJH7w5p8GqzjzoKMPTIj+2zaDNS/ADz1ErB5R0ZM0kgfEDAifiPgN9X40xHxmzvQ+grQtAF40aSuuBylxwFXzIg7+QoRudmlKU4jARIgARIgARIgARIgARIgARIgARIgARIggbQIUNCfFj4uJgESIAESIAESIAESIAESIAESIAESIAESIAESIAH3BFS1AkAlACPk/0/3KwMzt8UR/X8WwJBoW/rhS0BnO2B3AmoHBbt2J9TfDnS2hX52Qzt2Af42oH0XtHMX0LETaN8JDf1G2zbA3wE1c/wdwXUcg4pA3hk3wTqqyCnm2SLy6KCCkaPBqupxAF50cr9zzfdgb1id0chkn/Gwjp0V6Owgow/LiO03PwbWGBH/v4CtuzJikkb6gMCk8UEBf8lkYL99Undg+25g3QageQPw/Fup2/nmGcApExzXvyQi5nnDQQIkQAIkQAIkQAIkQAIkQAIkQAIkQAIkQAJZJ0BBf9YRcwMSIAESIAESIAESIAESIAESIAESIAESIAESIIHBTkBVTQX93wE4bWCwUEDDPzagJlkg/NsPtTtCCQQdwSSArp/2vQkFJkHAJAd07IZ27gbMT8euYIJB4GcHtN0kF+wATKJBIDmhA2p+m6QE88PRKwTyKm6FdegUp72mi8iTveIEN0mbgKoa1X5MPXL9cAM6lp2Xtn3Z9+C9Iv5Rh6RtTwG88RGw+vlg5fVtFPGnzbSvDEw4EJgaqsQ/flTqXphEDlOJPyziN/83lO44Yhxwy5K4Vvgaly5gricBEiABEiABEiABEiABEiABEiABEiABEnBFgIJ+V5g4iQRIgARIgARIgARIgARIgARIgARIgARIgARIgARSI6CqVwH4SWqruapnApFJBaEuBIHkglA3AtOdwN8ZSAQIJBV0SwgIdylog3aEEgoiEwtMMkFHuFPBjr1JBIMwsWDI/DshB57gdBQFIvI0b2luEFDVMwA85uRtx8Nfgb73z6QDkdGHwzr2NFjHngHZ96Ck1zsteP1D4PF/AM0bgU92Z8QkjfQBgQkHAFMnB6vxpyPi/6QNePoVoOll4O9vZieQG+YDxx/saNsnIguysyutkgAJkAAJkAAJkAAJkAAJkAAJkAAJkAAJkMBeAhT08zaQAAmQAAmQAAmQAAmQAAmQAAmQAAmQAAmQAAmQQJYIqOqPAFyTJfM0258IdHUpiOxUYJIJQj/hLgXRXQZMl4JO06Ug+Nt0LAh0JDCdCzqCSQWmS0Hg8YCNiA4F/g6o6XRg/m4ez9IYsvB+yH4TnKx/SkSez9K2NJsFAqr6EoDJ0abtDWvQuea7rnaUccfAmjQD1rGnQ/Y50NWaniaZKuuvhUT8pvo6RfxpI+0zA8ccABRNAoomAgeNTt2N7buDIn5Tif+5TYCdgUr8PXlz6rHAN2Y6zrD3dNc5VETeTT0ariQBEiABEiABEiABEiABEiABEiABEiABEiCBxAQo6E/MiDNIgARIgARIgARIgARIgARIgARIgARIgARIgARIIGkCqnoBgDuTXsgFJJAOAdOdoCu5wA8NJxQEuhWYLgXmt0kKMMkA7YDpOGASCcx/d+wKJgiYpIKOXYHEAtO9IK/06ngeHSMir6XjLtf2LgFV/RqAXznt2nHPbOjOjxwdkv0nw5o8E9bk0yAj9suI0698APzhH0CrqcSfvXyUjPhKI/EJGBG/qcJvRPEH7Js6qZ3twLqXgadfBf7679TtpLry/q8A+w5zXP0dEflhqna5jgRIgARIgARIgARIgARIgARIgARIgARIgATcEKCg3w0lziEBEiABEiABEiABEiABEiABEiABEiABEiABEiCBJAioqqmA/XcAzvJABAWs720FdncA+UOAoR5gSB4wxPz2BP/38KFJbMqpJND7BDaaqwxgd+j32wCMFPcPItLS++5wx0QEVHUEgLcAjIme619/D/zP3NH1ZznwOFgTZ8Bz3BnAsDTKrUdstPE94Pf/CFZfNwJujtwkYET8BROA4snpVeLf1Q6YrgzrNvSNiD+S/rmFQOUUx/PYJCKH5+ZJ0WsSIAESIAESIAESIAESIAESIAESIAESIIFcIUBBf66cFP0kARIgARIgARIgARIgARIgARIgARIgARIgARLIGQKqugZAmZPDW3YCN68Bnn3DfTj5Ruift1f0b8T+5icvLP7PAw4bC4waDpi5JkHA/B4a/gnNM4kC4TV5VvC/PRbgkeBvy/xI8EfCP+7d5EwSiCRgKvf/PxFxrAZPVH1HYI+o/6cArozxYPcWdPzhGlgTpsGaNAOSIRH/S+8CTzxPEX/fnXhmdj5q/2Al/qmTgENi0kHc72FE/C0bg0L+v7zufl22Z44fBdx+Xtxd5ohIXbZ9oH0SIAESIAESIAESIAESIAESIAESIAESIIHBS4CC/sF79oycBEiABEiABEiABEiABEiABEiABEiABEiABEggCwRU9VgA/3IyvWkz8M1a4BNTzzzHxoihwQQBkxQwMj/YPWDEEGDYkOB/m9/hn66EAs/e7gPhtdFJBR6TZGCSCkKJBZFJBeHEghxDRXe7E3gTQKWI/IVg+gcBVT0UwKZsevPiO0ER/59eZSX+bHLOtu1MifhNJxoj4jc//UnEH83vO+XA5450pPqEiMzKNm/aJwESIAESIAESIAESIAESIAESIAESIAESGLwEKOgfvGfPyEmABEiABEiABEiABEiABEiABEiABEiABEiABLJAQFWvBnBjtOmd7cD/1ADvbM3CpoPApEkWCCcFmO4EpmOBSTIwyQT5oSSDyIQC89/hbgVmfmSXg3CXgkByQSiZIKZbQahTgUkw4MgIgfki8nBGLNFI2gRUtRbAvLQNRRh44W3gD/8A/vQaYATcHLlJICziN9X4TeeXVEdbJ/CX14CnXgreiVwYXzga+PZZcT2dKCKv5EIc9JEESIAESIAESIAESIAESIAESIAESIAESCD3CFDQn3tnRo9JgARIgARIgARIgARIgARIgARIgARIgARIgAT6MQFVXQGgItrFh9cD97f0Y8fpWo8EwkkETr/DiQVd3Qrygp0JhuUBQ8O/zX+Hf0xCQujHJBKYpIJwQoH5b5NE4DEJBea/Q4kFA+B4/ABmiMgfB0AsORuCqu4PYP6eCv0XApiSTiB+G3jhHWD188CfKeJPB2Wfrz1iHFA0CSgyIv5xqbtjEjnMXWjeCKx/Hegwz/ocGiLAXV8Gxo5wdPpnInJlDoVDV0mABEiABEiABEiABEiABEiABEiABEiABHKIAAX9OXRYdJUESIAESIAESIAESIAESIAESIAESIAESIAESKD/E1DVTQAOjfb0ymXAhvf6v//0sP8SMIkDJhGgq1NBXuh/R3Qs6EoqCHUo6OpUEEom6OpUEFo7xAp2OwgkFZhEApNgEEom8IQSCszvDI3tAI4TkbczZI9mXBBQ1QMBeENC/lIXS+JOMSL+f74NrH0BePoVwFRh58hNAoeMAUqPA4onAwePTj2G9k7g6VeD98FU5G/PMRF/dOQLvgAsPsWRx8cisl/qpLiSBEiABEiABEiABEiABEiABEiABEiABEiABOIToKCft4MESIAESIAESIAESIAESIAESIAESIAESIAESIAEMkhAVdXJ3JxbM7gJTZFAHxAwyQHhZIJAYkEokcD8HjMCOO5g4LNHAqbadw/jNyLytT5wf1BtqaoHhwT88wCcmk7wRsT//FvBSvx/eZ0i/nRY9vXaQ8cGBfwFE4Aj05SmGwF/08vBivy5LuKPPJdRw4H7TP8K53GuiNzf1+fI/UmABEiABEiABEiABEiABEiABEiABEiABAYeAQr6B96ZMiISIAESIAESIAESIAESIAESIAESIAESIAESIIE+IqCqRwF4LXr7j3cAX76rj5zitiTQiwREgLmfAxadHOwe4DBMTfcJIvJGL7o1KLZS1YMALAgJ+YsApNxbodMPPLcJWPNPYP3rA0uwPSguQ0SQphK/EfEXTQSOSEPEbyrxr/830LwhKOIfyN0Zrjw9yMthPC0iBYPtDjFeEiABEiABEiABEiABEiABEiABEiABEiCB7BOgoD/7jLkDCZAACZAACZAACZAACZAACZAACZAACZAACZDAICGgqkZEuy463JfeBa72DRIIDJMEAEw7Hri8LC6Ka0TkBoLKDAFVNSL+SwGUpGOx0w4Ktte+APzp1XQscW1fEzhoNFASqsR/9AHpefPMq0ER/59eA3Z3pGcrV1afeChwfWVcbz8jIs/lSiz0kwRIgARIgARIgARIgARIgARIgARIgARIIDcIUNCfG+dEL0mABEiABEiABEiABEiABEiABEiABEiABEiABHKAgKpWAaiOdrV5I3DT4zkQAF0kgQwS+OFc4FOHORp8QkRmZXCrQWlKVWcDuA3AEakCMALtlo3A068EBdscuUsgkyJ+U4F/3QbAiPkHi4g/+uR/dTZw6FjH+3C7iFySuzeFnpMACZAACZAACZAACZAACZAACZAACZAACfRHAhT098dToU8kQAIkQAIkQAIkQAIkQAIkQAIkQAIkQAIkQAI5SUBVrwTw02jnV/0N+L+mnAyJTpNAygSKJgFXOsv2/y0iR6VsmAuhqiZxyCQQJT12tQOtr1DEnzS4frjgwFFA6bFA4UTgqP3Tc/AvrwfvhBHyD1YRfyTBsz4DXOjc82IXgINEZFt6xLmaBEiABEiABEiABEiABEiABEiABEiABEiABPYSoKCft4EESIAEBhiBOVMXT1Gx1wAI1w96xYO84uVND7wzwEJNOZw5xVX3KHBe2IBArl7RVB0jtkh5Ay4kARIgARIgARIgARIgARIgARIYtARU9RYAX48GcPc6oO7ZQYuFgQ9SAoeMAX59jmPw20Vk1CDFklbYqmq+1/EBmJeMoR1twWrrphr/s28AfjuZ1ZzbnwgYEX/xZGDqRODoA1L3rNMG/v4GYDrIGCH/zvbUbQ3ElSOGAvdeCAzxOEZ3mYj8aiDGzZhIgARIgARIgARIgATiEygsm/8QIIv2ztDrWuprryczEiABEiABEiABEsgEAQr6M0GRNkiABPoVAW+Bd3iHxzrHtmSKZev6IX77fl+rz1TNGRSDgv7Ex0xBf2JGnEECJEACJEACJEACJEACJEACJJAaAVWtdRLa3vR4UDTJQQKDjcCKmPSWIAER4fcTKVwGVf0mgBvcLDUCbSPgNz9//bebFZzTXwkYEX/J5GAl/mPSEPGb+ExCx7qXg10aKOLv+cQvmw6UneA45wUR+Y/+el/oFwmQAAmQAAmQAAmQQHYIZEvQP6XMOzof8g2oHinAHw4Zh1qfz+fPThS0SgIkQAIkQAIk0F8J8APz/noy9IsESCBVAlJevPDnArkibEChv1zZtPS/AWiqRnNpHQX9iU+Lgv7EjDiDBEiABEiABEiABEiABEiABEggNQKq+mcAn49e/c1a4F/snZcaVK7KaQIU9Gfu+FTVSLlfBzAintXtu/dW4v/7m6zEnzn6vW/pgH2DlfiLJgET0hDxm24M/9gErNsQrMT/SVvvx5KrOxru/68qrvenikhjrsZGv0mABEiABEiABEiABJInkA1Bf0GBd7g1EssVmBXyyAb0ipb62luT95ArSIAESIAESIAEcpkABf25fHr0nQRIIIaAt9S7T4ffU6fAtIgHn7M9Mn1VQ/WHgwEZBf2JT5mC/sSMOIMESIAESIAESIAESIAESIAESCA1AqpqZPsHRa++8G7gw09Ss8lVJJDLBCjoz9zp7RH0/wrA1+JZfOhpYJlJKeLIWQKZEvEbAM+9CbS8EqzGTxF/6lfipgXApPGO66tFZHHqlrmSBEiABEiABEiABEgg1whkRdA/zXuoWGgGcGQEj9W6A3NaW327co0R/SUBEiABEiABEkidAAX9qbPjShIggX5IoLT0/GFjOnc/qILKsHsKPLrNM8zb0HDP7n7ocsZdyqagP5u2Mw6iB4MU9Pcmbe5FAiRAAiRAAiRAAiRAAiRAAoOLgKo6dgicw7pqg+siMNouAhT0Z+4yqOoWAKOjLW7bBVzpA97bmrm9aKn3CIRF/IUTgYkHprfv828BjS8DLRuBTwbFp+Hp8XKzetrxwOVlcWeOF5H33djhHBIgARIgARIgARIggdwnkA1Bf2npov3b8zr/CODEMCGF/ra1vvaruU+MEZAACZAACZAACSRDgIL+ZGhxLgmQQE4QKC+p+qzYuA+CE6F4Xi2cu7Kx5tmccD4DTmZTdJ9N2xkI3bUJCvpdo+JEEiABEiABEiABEiABEiABEiCBJAio6lEAXote8tEnwAV3J2GIU0lgABGgoD8zh6mqXgDLoq112sC3aoEN72VmH1rpHQL77QMUTwaKJsat/u7KEZNC9sLbwLoNQPNGwCR3cGSWwBAPcO+FwIihjnavEZEbMrsjrZEACZAACZAACZAACfRXAtkQ9JtYi2Z4y1VxB4ADIHg6TzxVjatr3uyvHOgXCZAACZAACZBAdghQ0J8drrRKAiRAAn1GIJui+2za7k1gFPT3Jm3uRQIkQAIkQAIkQAIkQAIkQAKDh4CqFgNojI745XeBq3yDhwMjJYFIAhT0Z+Y+qKrp83FZtLX6F4Db1mZmD1rJLgEj4p86KfgzaXzqexkR/4vvAM0bgkL+rRTxpw7T5coLSoDZn3Gc/AaAo0TEsTuPS/OcRgIkQAIkQAIkQAIkkCMEsiXoz5Hw6SYJkAAJkAAJkECWCVDQn2XANE8CJEACvU0gm6L7bNruTU4U9Pcmbe5FAiRAAiRAAiRAAiRAAiRAAoOHgKpWAaiOjthUTb7p8cHDgZGSQCQBCvozcx9UtQ5AebS1Hz8G/OnVzOxBK5knMG4kcOqxQGGalfiNZ/96B2jZGBTxf7wj877SYnwCB48GfnNu3MfPEpHHyI8ESIAESIAESIAESGDgE6Cgf+CfMSMkARIgARIggb4kQEF/X9Ln3iRAAiSQBQLZFN1n03YWUMQ1SUF/b9LmXiRAAiRAAiRAAiRAAiRAAiQweAio6pUAfhod8aq/Af/XNHg4MFISiCRAQX9m7oOq/hnA56OtXe0DXno3M3vQSmYIGBF/8WSgaCIw+aD0bJqzNSL+xpeAzTvTs8XV6RH4wVzg04c52nhMRM5KzzpXkwAJkAAJkAAJkAAJ5AIBCvpz4ZToIwmQAAmQAAnkLgEK+nP37Og5CZAACTgSyKboPpu2e/M4KejvTdrciwRIgARIgARIgARIgARIgAQGDwFVvRnA5dER39UErPzb4OHASEkgkgAF/Zm5D6q6BkBZtLUfPwr86bXM7EErqRMIi/hNJf5j0xTxb3gvWIW/6WVW4k/9RDK/0pztVafHtXukiLyR+V1pkQRIgARIgARIgARIoD8RoKC/P50GfSEBEiABEiCBgUeAgv6Bd6aMqB8T8JZ69+nwe+oUmBZy8xUP8oqXNz3wTnmR91ix8q4G1LRN3g/ALoj8vK6x+toeQpKKYu/xgOfrAGYBOByAB0AnFBsF8oRK5x11Tb4XAWiyaII+ea5wsg1LHgb09rrGmjd7iit6z2ghNVTK69ZVr0rkW2Xx2Qf70Wlq2U2IZhe7x6KrFPqT8N8FcvWKpuqY6ni5dh4VJVWHA3IxVBcCODp01rsAvA6R5R71/MrcpUyK7ucUd2eZ6JwCj7s404umXDTkveHbZ4mFc9TWEgjGh2xn5O4m8jOeoN/r9Xra3pVTAOtSUUyL8Mtw/hdEbm9vs6off+bBbYn2cHo8HLda+lVRnBR6rhto2wH5BxRLrfyhDz6y9r6PUrE/d/q5+9lt7UsgMHfk2EzbD9xBlQsBnQ3gOADDQ35+JIq/2iL35Xs6V/gafJ+48T/6rgrw5BCPv8KsP/3kJaPy8/1eVXwZ0E8Bsm/wfuE9FTwJ2L/KP0if9vl8/qi9pGJq1Ukq+C8RlEBhvkI1r4tdz5Xwa5cbH6PndD0PbZ0HwUQAeQCMD28CaFDYd8bxK5XtuIYESIAESIAESIAESIAESCDHCKjqcgBzo92+6XGgeWOOBUN3SSBDBCjozwxIVX0AwJJoaw+vB+5vycwetJIcgf32AYzIu3ACcPwhya2Nnv3yu0DrK0Eh/wfb07PF1dkjcO+FwOjwJ6Ldt/mxiHw7ezvTMgmQAAmQAAmQAAn0TwKlpd592obIbFG9AMBnAOwf8tR8f7pJgGa15PZDR2uzw/e6MUEVlc2vVBgtSnjodS31tdeb/zWlzDt6GHCOCi6BBr6nzQdgA/hgT/LzOrX1561P1rYmq405wesdOnaznqWQrylwigAjQ7t/uOcznr+rym2HjdNVxv9sCfqj7Qp0XnN9rfmMqdsomOY9VCw0Azgy9MA62dV2RnPzyu1G67DpY8wQgdH4nAxgTGjOlj3vJTeIyq/snbqstdVnvjdPakQwOi9k+wAAVuh78tcBrFbgN631vucT8S8sm38tID8MOxCO1ZxvPnAZFBdCcETgccHTQzvyKhoaqs1ZOI7CaZVHquW5VIBKAEeFtAE2BG/v0Xw0JnP/ojfI9P12st+ep15ADFfz/AmfmXn+JMXVCU7k3TZPobB9BXYI8IJCluV3eu7piW887oZNNn1P6oJyMgmQAAkMIAIU9A+gw2Qo/Z+Ag4D8QxXMFKAQipsixLHBYAS31DXW/JdTZHOnLpxsW3IvFKckiNwP6IoOj33Z7xt8rpovh4S0v1DFuSGxarwtOiH4dYflv2Go3/OgU6JC9MJ+Lujvl+dh7k277fkRFF9LcB67FPpdj2Wts219DMDYEP+uxJFknyWZFvSbN5Ed7+QtsEVvFsC8yet5CJ6G+i+oa/K9kGhqMo87Cfrh0WXaifsgKO7JlgIfiODrdY01yxK9GY2wIxUlVQtUcWviuHU7RH4wfseom+9Yf0eHm7iSuCOB5AEFfpjfad/mc/lmPSjk118AMif0BrgHt9zbdxT05/sr23Z75onoL7tE/HF2E8Wa9jz/ueHXtjmlVUe5OUOT9KSC7x+0Y9RP3DI+o9R70BC/dZsrBoKnLVvPe2Td0pfdnB/nkAAJkAAJkAAJkAAJkAAJDBwCqvpnAJ+PjuhqH/CSq09lBg4LRkICYQIU9GfmLqiq+Zz4l9HWPt4BXHBXCtVcMuPWoLMydgRQNCn4c9zB5iP81Mcr7wcF/BTxp86wt1cuPgVY8AXHXU2BloNEpLO3feJ+JEACJEACJEACJNAXBAoKvMNlJP5bgW9FCODjuyL4p6p9Tmv9w8/25K+ToP/QsXLDps26RCC/ADCuh/U2INVDO/WSBpcF6ApmzJ8uKrdHFJZ0NL9HLP6cH1aVBf91gCzaO2lvwkE655CuoN8enn8UFHeLBETbPY2XYFnzW1YvNcJ7N0OKps9frCK3JGBvbJnkit8LcGlzvS9u96poQT9EvmmJ1ts2TAJDUMi/d7wIq7O0ZfUj70c7WzSj6hBVvzm7M0LJBXHjUcV6Feucp+uXmmKoCUe27nd444DQfov8r616jZvnjwLPeGAvXlf/8KsJnQ9OcH1uRtxvifx48xj92Qs+X3si+73geyIX+DgJkAAJDGgC6XzWOKDBMDgSyAYBB0H/ZgjujyfUjldZvry46kwB7o8QbCd0V4FXIZi/srGmxzdIQdGqp3pPpenShEa7Jug/ADnMjYC8nwv6+915eMu8o9vbrIcAMW9CXI7AeRyDvZnj/ULQHxCd+/NuAdQkipiK6S6Hbofisrp1S82dT7rThNMmMfcQugIQUzHfbS0tv0K/tbJp6c8S+RSoyj9i248BfCOZuFWxLH+Y/yJfvW9rT6AqS5cc5vf7a0OZ8C6ZAm7tzy5ZNM1SNezdsgm+Q4wS2zuew9TFU1Rs0y4+nHzSsif7/DVAq9yyEuDP4h9yll86jhALdUn46foMy0uqPgtFrQDmeeV2bFbgnJVNNSa5hoMESIAESIAESIAESIAESGCQEFDVd4ygLzrcC+4GPnLVy2yQgGKYg4oABf2ZOW5VPdRUuHSydu1y4Pm3MrMPrcQSGDsSKDKV+CcCJyT1CVmsrVc+AFo2AuteBt5LqQcoT6gvCYwbCdz15bgeLBKRmr70j3uTAAmQAAmQAAmQQG8QOGn63P3ykLcMgmlJ7rdVVc5vXbtsRbx10YJ+Ef2hAqOhclki0XaXTcU9W8bh4kTi5KKyBQts6F1uBNUh2x9BsR0SqAIfGn0v6IfgDihuheHkbmzIs3Ba42rfaz1NN8LtMVv0pqTYBw2+YVmoXLfat97JfoygP6h9OtVBzG+Wd3UgiLQ1daZ3SpwEgJ5CSnj/zOJs3m9jP1jZHncCWOjuuLpmmfs3u2Wtz3ShiDvSOLe6oZ0d5zc0rDAdHRxHtn1PkgenkwAJkMCAJEBB/4A8VgbVXwk4CPp7dNVJ0D+neNE8RUBcG9HYVbcAUgNBAxR+EYxWxQIg8AYqL7yJAn/3+IfMfKTl/pjsVTPHW+Ad3pHnqVagortjul1FqgV40thX0XxR6yxAzTynBrNxBeT9XNDfr87DCMHfHbntNlFcFOXYLkCfgFprIPo+IJ+C6BlQfDaOCDplQb+5s35//r7h/f1o/3TgrkHCrb5eF7811/JY74XnfOzJ29zQcM/uSJ/jx+Lu7gLYJZBzVjRVR7TXS/2ZHivoj7SlWxTyqCVoUIUR0xuu5q4fF8U3oU9x41b8S0XuE+gGs7NCJonquZDAHl1Dob9c2bT0v+MlDZiEj47dHp9IdMfcAAAgAElEQVQKZnSj4WQfgTaHE7rZF9xx0I5Rl8WrUj+nePFJCnsVgAMj1vkheBa23B28f4FuIqb65NlQmC+Wu4YR9Q8Z5vfGS0qIrtDf0z1X6NEWZJYCJdGdKhR4QKCfA+SEoI2IMwQ+EZWTFHqawxlusyyZ9chT1XHf9MZhsAuQOhX7UVFp6+E18W3blpmrmqv/mfpt5UoSIAESIAESIAESIAESIIFcIaCq5jMYU8mq22euJjO98tYMZajnCgz6SQIRBCjoz9x1UNW1oc98uxl98kXglvrM7UNLwOjhwNRQJf7jTSX+NL5Ne/3DYBX+xpeB9yniz/nr9a0zgZOdy340iYj57JKDBEiABEiABEiABAYsgaKi8n11eL4psvbFiCBtAZ63BXeJjT9ZedZO27Y/K4olGpwXWezvbUutL65b69zpPLZCPz4MVYa3APgB/B3Acqi+AhHz3fcsAAVRe3QI5Ozm+mXL4h1E4XRvAQTme/D9oua8osDjIvKMAPvYan9RIGaPUc62+ljQH0wwMHxHBPwTbIJiFURaevJfIPft3jzmwvXr7+iIw0gKy7zX7Emi+EFUIsU2QGsh1h9h251iWWNUdTGAoqh5cZMGHAT9PT1fYgT9cc6uTYHH9nQoWAVbd8OSYXuq8s/eUxzwTAD5ERu871d7xjNrH37OadNs329zQoUzFtwI1aui7x2MDkzxkvm7WjLeUnxZgRPdcjXrAmL+j3E7BOf3ZB+CYwE5J7Yzhfy6pX6ZSZ5xKrSZVd8H7IsmAyMBEiCBJAmk8RFkkjtxOgmQAHoQ9PuhWArLc+PQ8e0v+Hw+80YkZswprTpK/XgCwOSIB2uHdvov9rX6Po5eMPvUhV8QW2oiq0qL4voV62q+4/QPsPLiRWcL9J6oNztx7VeUVB0O1VsAmRP9j0EP8oqXNz1gqtJ1Gzki6O8f51GysFJUTLeEoWGIRiCtFi6oa6x5M5ptRbH3BIjnXmhAXB05Uhb0x5xfbEV1V7bLi6suEeC2iLvlF8jNQzo7r/W1+na5jOV9FcxK1GXCzUtNHEG/qdh+a77Hvs4X24JPyosWlYkVeH501eFKlCRTUVK1EIr7Is5wFxTfHHqw/1fRz3Ov1+tpf8dzKQQ3RiTKbIOFs+qeqmlyiEvKixf+XCBXRDy2WQXnr2ysMR8+dHuTFUouuFoU340QxLer6KKVjUtN+7puY27hOQf6PR2rBfhM+AHT6UMtrVr11NI/R883CUHtHs/lkID9rkQfBX6zzfPu5Q0NDTHtpuMJ+o1Av6Pdc+njzzwY8xVneal3IvweUy2/y68IX/wCPNDW7rncYa1UFC+YCVjmPLoSFMy9XNFUc7nTa2KwQ4bHVIiI7FjyjHhQtaKh5vWY50fwNdpU4To54rGl43eOOide0oSb+8o5JEACJEACJEACJEACJEACuUFAVY+G6ZAYNUxlflOhn4MEBisBCvozd/Kqar5wN59tdBvtfuDc3wG740kxMufCgLZkRPxFRsQfqsSfjoj/3x8BzSER/7s99t8c0EgHZHCfPQL4blRJpIhATxQRFvcYkCfPoEiABEiABEiABAyBwrL5X99T/O+XESLjrYBc0FK/zHzfHCMCLpo+v1hFHokUzqvIDa1rlhmxeMxwEPQH5gjwnA2c3Vrv+0f0Iqc9AKxs2zx2vpNgPSTa/j2AqWFbCuyA6v8cNk7ujP4ev6DAOxwj5H9F9NtR4nAT8nUt9bXXp3s7CsvmPwTIorAdgc5rrq+N+Q6/YJr3ULHQDODIqD23isp/HTJOH4j2P1RxfjkkUDgvPN5RD0pan/BtdDyHafNPVytwbmExvK3Ar7EDV7U66DsKZ8yfCRVTmDTie3jnpIF4gn4FXjBaBt2Jx5z2MH6Wls4Z0z5kyGNQFEb4/VcLtndd/cMxn8lNLZt3jA3Lt+c+fC5i/ootY7HQqYNDtu/31NMWfsb22yZRP5xIYovg+4eMwY8cdGJSWLagEtD/i+q+cEdLve+SOM+3JSpiPoUcEoq3TSHXHjZWf+GkT9m0Wb4hUHN/w+dsiiWWN69d9sfoe5Ft39N9DnE9CZAACQwUAhT0D5STZBw5QSCOoH8XBF+qa6wx2cFOWY6B2EpLS/NG+8f/BpALu/4Rn6D6tZlXcWpVMWw8GpEx/Jot/umrGru3zwoJV82blq5/+Caqrm3sB0S8eZYR9Xf5BSCXK/Tn9HlUFi4+0u/x/35vpfLAbXElunfzJHIQYCe0PbvEe7SlHvOmxAgbzPBD9Nqh4+2b4iWvmEmVpUsO8/s7VwAyJcK3jIijHQT9Rsz/rZVNS3/W0/OwYmrVyRA8DmBsl0+Cy+oaa34VzS+Y8BJIwDk+HLeLPWTO1KofqODaLnuKh7bmvXtetCDe4SwSdgwwn3VUlCy8Gio3hO2r4PH8Dv+86MSKOSVV39Og+D809AX12BUrG5zf1IcmScXURV+FmESfrkoLcZMSnAX9cvf4nfte3JMAPn5l/8RrHZJLnrM9Mn1VQ7Wp7tBtzCledJVCfxLJwOP3nLG85aF/x3u+mIQD8Qfu+xGhOQm7ALh57nEOCZAACZAACZAACZAACZBA/yewp3J28Z7K2Y3Rnr70LnC1+eqQgwQGKQEK+jN38Ko6DAhUqBwZbdVU6DeV+jmSIzDKiPgnBqvxn3BIepX43/g4KOJvehl4e0tyfnB27hAwX6zecT5wQFdf226+/1pELs2daOgpCZAACZAACZAACbgn4CCEtwG9sKW+tscyBoVl878EyJ0RSQB/VQ9mtD4RW7QyjqD/qaGdHXMaGlbE/Vd2zB6K1/1+f/EzDcs3RUdYOMN7DhSmkJ+p+m9GmyjOa17rW9oDjTgV6/uFoP8jKGa3rPXF7Uo/dfrCybbYRqQdLl5oA7KgpX7Zw9ExOyU8GF5bxuFiJxF8eH3BtPmFYonRHI0O/e0jy2NNX/fEUtNVoWs4CfpNxwB7h14ST8gfXuywNm4ngPAah9g/EeD05nrfuki/eud+ey9T4NaIfR/bMhaVPXF1e7cLp1UeCctjevdNDNm3AXynpd734x40MLFV9wW1bR+PXRydDFNUlj3f3b8KcSYJkAAJDHwCFPQP/DNmhP2IgJOgv6eK+ZGuzy1deKLtFyMSDWe0vm95dPojDUuf7ynEQCJA50H3QmDaXAWGip69snHpg5HryqcumiWipjVauBr8ZlFrxop1D61PhNB0ArBsrN6TiT0mNDdnBf395Twqpi4og1iPpXIe5acu+KLYlqnQHv5iL6HoPtEZhx9PRdBfUVJ1KTRQnT88Gobm++f46n0Ja1M5JKRkRBwdLegXoG5Ip3+RU7eAKDYxgvt4gvjouOPNi2bvkADxZp5apQ+ve6hbRnlFSdXNUJjK8uFn9p1bPe991akSfrfXktjK+zHP9fLpi8ZLm9ZDAi3czGiH4Ny6xpqePsQITDSdAN4bsc1k3y/c65rrpATXr2tj7IMfUlVvRGyu1s6buviYTrEbABweWvuh+K0ZK1oe+lu310QHBqpSsXJd9R8SPV9ikyHw47qmGlOxgYMESIAESIAESIAESIAESGAAEwi1GO/2eYsJt2Uj8FOTGs5BAoOUAAX9mT141UB1vi9HW/3nW8C3Y+o3ZnbvgWLNiPgLQyL+/0hTxL/pY2DdRqDxJYr4B8r9cBPH3M8B5xU5ztwJ4AARMb85SIAESIAESIAESGBAESiZWXV4p+031eHD37O+mWd5ihpX17zZU6AFp5mCaIECCAeH5n0Ay5rWsjpW6+Ig6H/fr/aMZ9Y+/FxPezj4tlVtzGx90venyHWm2r6MhOnQPjP8dyMm3715zIVO1fwj157g9Q4dsxnmXdeZe//e54J+k1RxRUt9baRI3AmVFJTNrxHIgkS+F0z3zhLByogq7xth+8tanlwet+hdyKapKH8boF/raY9oUb4q1uf782Y1OBTgiwyk+LTKg/1+j0lKODb09w5VrWxdW2sKnPY4CmYs+LGofmvvmevPmutrr4xc1Bv3u6Bs/m8EYqrrh0bi+1M4c+6BsPOMviFcSNLxbheVLfiGQn8eEdNa3YHZCZMkpi2cACuQ7BF+Xjt2b8im74nOj4+TAAmQwGAiQEH/YDptxtrnBGIF/brFtjBz1VNL/5zIudhK0XJ3XVP1BT1VEw/bLC+pKhcNvLHwBP+md9Y1Lf1K5J4VxVU/2iPa3dvWLE5VcCc/kxF5x1RGVymvW1dtxOc9jsrisw/2o7MJwITQxB6SBrpX1RbI1Suaqn8avQHPIxH12MeTOWuz2qHzg6mEf/bKpqU1bnZ3SkgxLcdWNNZ8z836eHNiBf3Od8TlfY8R3Dsk7/hVULmysca88U00pKJ40f8B+qXQRL/YOntF89Iu+ceZUxePzRPb/O+TQ3N2WLbMeqS5ulsWebyNop/v0Uk+5cULqwTyQESV/Zah+f4z3CRhmD3nnrqowLbVCN9HhXxw7AyS7H2Kes0yr1fmdSswRMS3xXpncaKEhvKi8n1hjVglwKmhpY7JS9GvmwI8OcTjr/A1+D5JdIDRcZluJztHDJm7evX9OxKt5eMkQAIkQAIkQAIkQAIkQAK5S0BVrwIQ0eUrGMvKvwF3mU80OEhgkBKgoD+zBx+vG4jZ5eJ7gfe2ZXa/gWItIOKfABRNAv7jUMBK49uxtzYDzRuBdRuANz4aKIQYRzIE9h0G3PVlYEjoG5eotZeIyO3J2ONcEiABEiABEiABEhjIBE4+fckoT0e7+e64IBSnoyDZPBYt6Ffostb62qpEuhin6uoimNu8xtft+3mH5ALHau3xzqOwbP5DgCza+3hiQbabs422K9B5zfW1MSnbBdO8h4oFk1RxZMiuq6QKMzdaSG8SGZrrl50X7V9R2fybFPK/4b8LYsXv8WKaWja/1IaYwpUjQnNWtm0eOz8yWSK2yr58v6V+WUL9R2HZgnmALovorLBOdrWd0dy8cnsixgXTvCeJZYqUdnUPeGofa9iZmfj+Ppn7XVi24HuAfjfC3zta6n1G4K/xYpgy5aIhQ8ZuOdVSe//wHL/fXhfZfcK5u4BzBwaHfUwixv2ALgk9Zjs9d7Lle6Kz4+MkQAIkMNgIpPGR5WBDxXhJIH0CDiJfV1XwS0vPHzbKv9snwFlhL1R03srGpa5qLs0tWXi8rYHq/oGM52hh6syZ54wcsbPjERXMiLAfU8U/HoFkRLn9W9CPfnEecc47K+eR7K1O5qyN7TmFi/9TPfYaAOE3F47V5nvyo7xk4RLRgLg8MDIhjk5H0O8gpm+H2mfWrVtm2pcFRvRzDsBrHo+nZHnDgzEt/ZxiryhZdDFUf9sVc1RSigPX52yPTF+VIGs9bK9i6qLZEO368CI66aWieOHvALkwwrekKsw7MIpJSgjcj6mLp6gE7sfY0F6uu0lEJzkJcO+KpprzE91pt6/DsR0Q8O26phrTji7hmF26aH/Lr+Y199PJxpXQOCeQAAmQAAmQAAmQAAmQAAn0WwKqaqqhXRbt4N3rgLpn+63bdIwEsk6Agv7MI1ZV08nx6GjLNc8ANd3qT2Z+71yyuM8woGhiUMR/Ypoi/re3AM0bgkL+1z/MJQr0NVsErpgJlIZrg3bf5J8iEu58mq3taZcESIAESIAESIAEcoaAg9jYtaAf0OqW+trFiYJ12ANOoniH6vN/VQ9mtD7h+zjRHubxfijo/7faKGp90vdWIv9jhfSxbI126BN7txHkh4vjdaiivHWtL2EXe7O/Q8JBjOjewY/rWuprr0/kf2yFeHeJAIFzi61y75pbIr+Sud8OSQlbAbmgpX6Z0X7FFfUn8qFw5sITYdtPmm5hobmuEz3M/KIy72UKRHR5iE1UyZbviWLj4yRAAiQw2AhQ0D/YTpzx9ikBt0LSaCcdxKE7BPIDReCLm4RDgbECmH8AHxia3E00Wz590XhpV9PibHLwcfedA8zsZES5A0HQn+3ziLWfvfNIeHmiJiRz1mZpjHA8hUrlDuJ116LvePGlI+g3OQXlxVX3CXB2l32RS+oaq7uqLlVMXVAGscwb3aGhOf9UyI0C3e2KueDzUFwdnhstVo/mqsCj2zzDvA0N97iz34MTTt0FojsEuIkhOinAqVNGsvcpct9sCvqdkmog+AkUf3ET+56zHrbnrL8J4D9C810lC7mxzTkkQAIkQAIkQAIkQAIkQAL9l4CqPmI+Jon28KbHgwJQDhIYrAQo6M/8yavqdXuqEv4g2rKpzm+q9A/mYUT8hROBqROBEw9LrxL/u1uDVfjNa/hrHwxmqozdicBxBwM3zo/LplBEWkmOBEiABEiABEiABEgASEbwHF2hP9OC/mjhstsOAOFzHOiCfgdB/gewrGktq5c+n6m7nIqgv6DAO1xGYgWAmWE/FPoLUbhLaRcMB8R8fx/SRCFuUkmycSZ1v4vK99Xh+XUAvhixj62KZ2HJ/8vvaH+8oWHFlmR9cEhUeRnQG/doTna5saWCkwTyjb1zY5M9QnFm3Hc3/nEOCZAACQwmAhT0D6bTZqx9TiBVQX9l6ZLD/H6/EdzHVF1KMahugujK4rMP9qPTNH+fELKXVDXxZES5A0HQP5DOI9n7k8xZG9sVxVXmH/0/D+/jtop6pF8O9zNtcXSagn4T148AXLM3Lrl6RVP1T8P/u7xkYaWoPJws33jzYwT9MRX83VWnd+NPbIKPu84V0bbdCO6TvU+Re7ix7xSvm9fh8qLyfWGNWCV7Kw+4QdfTnLTvbLoOcD0JkAAJkAAJkAAJkAAJkED2CaiqSQKeEr3T1T7gpXezvz93IIH+SoCC/syfjKoeAsB0goz5jufby4F/JqzNmHmf+tLiPvlBEb+pxP+pNEX8JikiUIl/A/AKRfx9eaw5sfctS4Ajxjm6+oCInJMTQdBJEiABEiABEiABEkiDQOG0yiPV8iwSYBaASQDGA/AkMNlnFfpjxeTuq7ybmAa6oN+h0nvGKtmH70Qqgv6TT18yytPRbroEFKRxXSOXuhL0Z/p+GwemTl842Rb70dDzxSkc0xOuRUVq3Ar8i8oWLFDo0gyxMUVgHTtjZMP3zPlMSyRAAiQwMAhQ0D8wzpFR5AgBN0JSp1AcRK/pRpxI0J9UBfRkRLkDQdA/kM4j2YuUzFkb26mKriP96o+C/ti4ugv6ox9PlnP0/GhBfya4xvMpU7zd+JjsfYr02Y19pxjdvA47MEj3CCnoT5cg15MACZAACZAACZAACZBADhBQVSPbN19cdxsX3A189EkOBEAXSSBLBCjozw5YVX0yqqpfYKMnXwRuqc/Onv3JqhHxFxgR/8SgiN9jpe7dB9tDlfg3ABvfT90OVw4+ArNOBC6JrK25F0EbgENF5KPBR4URkwAJkAAJkAAJDAYCU2fOO9lW6xYoPr+ne1iy/xrvR4J+va6lvvZ6t2c20AX9BdO8J4mF1QBGh5j0C0G/Q+cAt0cWb16Pgv5s3e+wM1PKvKOHifxEVS9MkAATrN4Puf6wcbrK5/P5nQKKTZJIF4+zoN9YzbTv6XrK9SRAAiQw0AhQ0D/QTpTx9GsCboSkTgEMJAE5Bf2OV7TPEiySfcIkK8BOVXQd6VemBOaRNtOt0E9Bf+Kb4+bsk71P3c9w0VUK/Un4b267P7h5HaagP/H5cgYJkAAJkAAJkAAJkAAJkEB3Aqqat6eTW3t0tWwFUHkrYH5zkMBgJUBBf3ZOXlXP3dPR9d5o67s7gHN/B7Q7fs2fHV96y6oR8Z8yAZgaqsSfroi/ZWNQyL/hvd6KgPsMNAL5ecB9XwHMb4dxlYjcNNBiZjwkQAIkQAIkQAKDm4DX6/W8tRnf3PP5x/d7ECKbCuM7I0gZbdqBAPJDf6OgP+oaRScKCHRec33t8ujb5iBsdy24d6iMH1OFfbAL+rN9v6PPs7R00f5teZ0XCvAlABN7So5RxXoV65yn65e+GG2nNwX94b0z5fvgfkVl9CRAAiQQS4CCft4KEuhFAm6EpE7uzClc/J/qsdcA2D/0eFIV9BOF6CBefc3j8ZQsb3jQtG1OOJIR5Q4IQf8AOo+Ehxs1IZmzNksriqu+AeDnYTNuRdeR2/ZHQX9FcdWP9gg1rtkbV/cK/ZmIu6ezqShZdDFUf5sO13j2y6cvGi/t2ghgcmhOStXlc1nQnykGyT6/OJ8ESIAESIAESIAESIAESCB3Cajq0QBejY7AVOY3Ffo5SGAwE6CgPzunr6rDABihzMjoHUyFflOpfyCMEUOBQlOJfxLw6TQr8ZvX5OaNQPMG4CXTU4WDBDJA4OJS4PRPORp6A8BRIsK8vgxwpgkSIAESIAESIIH+QaCwbP7XAfllpPBYgOdskRvz8rS+6XHfB9GeFhWV76vD838PYGrosX4k6Jfvt9Qv+55bugO9Qn/hzIUnwrZNN7gDQkxcJwwkwfBaQH64d37iLgnFp1Ue7Pd71gE4JtEdcuuH07xs3++efDPPE//wYSd7YJ9mQ84Q4FiHpJmPoJjdstbXGmmrcMaCq6F6YwTTmGSNdLgkWpuO74ls83ESIAESGGwEKOgfbCfOePuUQKqCfgdB8zuW6PRHGmMzL1MJcHbpov0tv64F8Onget1iW5i56qmlf3ZjLxmR90AQ9Pf+eSApQXUy5+HmfCPnJGu7Yuqi2RBdGbYhijU7RwyZu3r1/Tvc7p2NhJY0K/RLeXHVfQKc3RWDyCV1jdW3h/93dNwKPLrNM8zb0HDPbrdx9zQvm/YdXqf8YuvsFc1LH0/G94rihb8DxLSICwxB96QH87dk71O3u1icvQr9DgzaofaZdeuWDYKG9cmcMueSAAmQAAmQAAmQAAmQAAmECahqCYCnookYwejVPnIigcFNgIL+7J2/qt6FYCW/buP5t4BrY2o5Zs+PTFs2Iv6CCSER/+FAnpX6Dh/v2Cvi/9c7qdvhShKIR+CIccAtS+LymSUiT5AeCZAACZAACZAACQwEAoXTFk6AZf8RwOGheGwRfP+QMfiRz+eL2yOsPwn6i8q8lylw697z0KSEzwNd0O/QAeADWNa0ltVLn8/UHXboFHBdS33t9T3Zd7hDHaoob13r+0PG/OqF+52Mr6YCfnte5xUKXCERifymUn++P29WQ0O1SfAPjKKy+ZUKeTjC/mrdgTmtrb5dyeyZqbnJ+J6pPWmHBEiABAYKAQr6B8pJMo6cIJCqoL+8qHxfWCNWCXBqKFC/CipXNtZ0CaXTAVBaev6wUf7dPgHOCttR0bNXNi590I3dZES50UJqt/s4iOjjdimIrQweKyQ2cfE83Jxu9znJnLVZ6SDG3+jv9Jc+2up7y+3u5SULK0X3vvlIJSkgeq90BP1nTl08Nk9sI24/OWQ3Ruw9+9SFX7BsrN5TnWBMaE7ScffEx4Hrc7ZHpq+KeNPmlq/TPDdi/J7sO71mOSUFJHufIvd00wHAyUeXz/uYpA2nhIR0GHMtCZAACZAACZAACZAACZDAwCKgqosBxHyOYipB35RUevTA4sJoSMAQoKA/e/cgXjKRKQd+wV2AEbPnyjAi/lOMiH8i8Jkj0hPxb94BtLwSrMT/4tsAy6Pnyi3IXT9vmAccf4ij/3UiMid3I6PnJEACJEACJEACJLCXQOEM7/lQRPYhfGzLWFS+4PO198SpPwn6C6Z7Z4nA6GyGhHz+q3owo/UJ38duznqgC/pnzjxn5Cf27sewV5uUeeF82fykK/Sb+oEFZfNrBLJg7zklruzv5kzDc3rjfifjT5df070FEKwCsF/obzFnUlS28BSFbRKJRwXmKF73+/3FzzQs35TKnplaU+jC90ztRTskQAIkMFAIUNA/UE6SceQEAZdCUsdYKkqqbobi8q4HFQ9tzXv3vIaGhs5MBF9RXPUjANekYj8ZUW6qQuH+JOg3jLJ9HnNKqr6niu9m+zySvTvJnLWx7S3zjm5v85j2eYWhvfwKPXtl09IaN3uXlpbmje486F4IjDAiPH5c11TzbTfr481JR9A/99RFBbatJtM7+GYIeDNPrdKH1z30ani/2K4XSCruRLE5JBXssGyZ9UhztWkzl3DEJElEVc8vL15YJZAHIlq4tQzN95/hq/dtTWgcgBtGxk6y9yly7ywL+lFRsuhiqP42Ys+kGLjhxDkkQAIkQAIkQAIkQAIkQAIDh4CqXg0gorV1MLaVfwPuaho4cTISEkiFAAX9qVBzv0ZVzWdSR0evqH4GWPon93b6YmZYxF84EfhPU4nfk7oXW3YCra8A6zYAL7xFEX/qJLkyFQIlk4H/Ps1xpQ3gUBF5NxW7XEMCJEACJEACJEAC/YlAUdn8mxTyv3t9cieo7k+CfocuA58IcHpzvc/V9+wDXdBvzjb6nAX6s+b62ivd3MWSmVWHd9r+5oguDutkV9sZzc0rt4fXp1KhP+hXdHcF/HloZ8fMhoYVW9z4lmhOtu93KJnk9rAfCqxsrfd9PZFfbpIZCmfOPRB2XgOA40P2bAjOb1nju9+F/YRTsul7ws05gQRIgAQGGQEK+gfZgTPcviWQjqC/fOqiWSJaB2BoKIrNUJxet67mGTdRXTTloiHvjdg8qa7J92IgHzNqzC1aNNW2AiLlkaGH3rc8Ov2RhsStsxyqkbuung/I3XVN1Rc4+RTpYsWpVcWw8WiEiNr1HvEqa/fr84gVjbs+D4e7EpeVm7sTOScVAXZMcgLQMDTfP8eNOLxiatXJEJhahmNDfmyzLJn1yFPVrcn63i2O4qp7FDgv4m9ufZI5xVW3KHBZxButR7d5hnkbGu7ZHWEvZh6SiNvYMUkBQ2ANW97woGPWdExSCfTOrZ73vuoiySfat5iOH7NLvEdb6lkb8WVwOwTn1jXWLE3EPfhas/12QPe2e4+TgJTKfQrvn21B/9zShSfafjEMDgzt6ZpBaL5UFHuPH79z7IY71t/RkYgbHycBEiABEiABEiABEiABEshtAqpq2rV3vVcMR2PE/EbUz0ECg7jJjg8AACAASURBVJkABf3ZPX1V/c6eL/i/H73Le9uAi+/N7t6pWDci/pOPAYyI/7OmEn8aIv6tu4IiflOJ/3kj4mcp/lSOhGsyQMBjAfdcAOw7zNHY9SJyXQa2oQkSIAESIAESIAES6FMC0WJ2t0LvqWXzjrFhrQFwTCiArWpjZuuTvpgU5KKy+ZUKeXhvoFrdUl8bWfzPkYFD0gAEOq+5vnZ55IIpUy4akj9u80NQzI/4+x0t9b5LEmlWCgq8w2VkoFL69Aj/rmupr70+3YNxYBvju9mjYJr3ULFgBPNHhvb8t9ooan3S91YiHxyE9I5sHboYbITtL2t5cvm/E+1RMH3+WSJimIc6IMiDLfXLzolkm6qgf+ppCz9j+23z/X1XpXpR/VLz2tqYjplx/JSCMu+JW8fiJaeuEtm+3+l0hygsW/C9Pe949xYERUwyjRSWeU2xwou6Yhe0DO3oONNtwoNJCshDfn7j6po3o/ll2fdE14qPkwAJkMCgIkBB/6A6bgbb1wTSEZA7rDX/5n3B4/ecsbzloR7/4WwEtu+O3HabKC4QyM1DOjuv9bX6dkXycLIvijVDhvm9PQmvTQX2jt0enwpmRNiLKyCvmLqgDGKZFl3hxIQ31OOfvrLBtzHe+ZxR6j1oiN9j3rSFq7ybqX0q6M/6eRR4h7cN8TwsitPDXNycR2Xh4iP9Hv/vATnBzXkk+5yYW7LweFsDIueDQ2sTJgs4iMNNtfpvrWxa+rOe3hTHuVtLx+8cdU66AunoCv0A/BC9duh4+yafz+ePx8UhsSRu5X0HsTpUcMdBO0Zdlsj/iHM8WAXnr2ysMR8MdPtK0sH+LoGcs6KpOuIDjthI5hQvmqdQk4k9PPCo4nnNl7KVa6vfi5wdm4jh7vUmxj6wDRbOqnuqJqYmZX8W9Ae6Q/jH/waQCyO4vC+wZq9oeihRfTspL174vwK5AcAjQzv9F/ta3bVpTPY5yfkkQAIkQAIkQAIkQAIkQAL9g4CqrjAN/aK9uelxoDnuJx79w3d6QQLZJkBBf3YJq+ohAExBiJjve779MPDPt7O7vxvrw4YAp0wAijIg4t+2C3jaVOLfCPxjE0X8bvhzTu8QOLcQqJziuJepzn+4iGSk23LvRMNdSIAESIAESIAESCCWQLQQWxXr8/15sxoaqj+Mx6toRtUhCr8P2k3r0WeCfuNnrOgcbaI4r3mtr6fidkYwfQ2AH+z5sfbG665LQaL71J8E/U7JEVDcs2UcLnYSwodjK5npPbrTxhMAJoX+1qGqla1ra03hzq6RqqDfJGMMG7vlToWeG2HuIyhmt6z1JSoI2XV+qnjMj84v/WntIx/15Fem7/fJpZWHeTyeJgiOCvNxk5DglEgikIXN9cuWRfpfMM17klhYDWB0199dnJuZG3F2BwJyQUv9MpOU0aVPybbviZ4ffJwESIAEBhMBCvoH02kz1j4nkI6g3zjvICYOinFFlqxsqn7OKcCKkqrDoXoLIHPCjyvww5VNNaZyU7dRXrKwUlSqI8T25vHaeGLUoNDeMoLXLtshg3FF3mcVeA/15HlMq6eJEW9y6od22gudBK/lxYs+LaoPQnBilLt9KujvlfMoWjRDrEBXhqDwOjB0BUQur2uMzYpNhVWyT4ry6YvGS7s2ApgcWuuqanl5cdUlAtwGIFxzyx8vucTYnVNadZT6UQPg5Agf31fBrJWNNc8m63f0fAdBv5niF+CBtnbP5Y8/8+C2qDVSXlI1WxT3RHQLMF+TPm0NGXrWI2vv6/ZmL7RW5kyt+oEKro2w1dMeZprMLln0RVH9nXRVKNDtCj19ZdMyk2kfOYxo/OcCuSLij5vjJQAY2w4x+E23gZVNNSZbu9uYW3jOgX5Px2oBPtN1+4BX1dKqVU8t/XP0fK/X62l/x3MpBDdG3lkFfrPN8+7lTp0D+rOg38RXXuqdKP5Ap4IjIuJ9W205f2Vzdb1TQsrpJy8ZNTS/8waoXNx13xUPDf3Y/yXfC772dO8u15MACZAACZAACZAACZAACfRPAqr6FwAxMr6rfcBLRsbHQQKDmAAF/dk/fFX9457ukKXRO619AbjVfLLRB8OI+E0l/qJJwUr8Q9KoxL99d1DEbyrxP7cJsFmJvw9OlFsmInDAvsAd5ztk1gQXLhARXyIbfJwESIAESIAESIAE+jOBojLvVAUeB7BP2E9VrHISR5vvjjdt1iUC+QWAcVFx9a2gv8A73BqJ5QrMivBrq6j81yHj9IHoAoAhQfW3AXwzQu8QWjrwBP0msKJp809XSx4BkB8K1LwN+zV24KrWqOKh5vFQFwbz793PhZkK8Ad7Byqj56cq6A/sM33hZFts8/7XJLaHx/ti6/nNT9b+wen7+yll3tH5Kj+D6Je7kjEEtaPzPjn78ccfbwsb6YX7LYUzFtwI1avc3Dszx9w9ayS+o4BZE04keRO29cWWJ5e+EvW8crJvA7q0DfLV9fW+rQ6vL1I4Y/4MqPwurIlQYIdYckbL6mVGF9R1nFn2vT+/9NE3EiABEuhVAhT09ypubjbYCaQr6A8IcvdWfY78CsQPwbOw5W6Ivm84i2C0BtuEnRopru2pyntEJf+9bZgCh6ZbAKmBoAEKv4rmi1pnAWoqz0WIzbtOuKeq7U4i5/AeK1S03oIMU1u/AJGpAI6LfVMU2KfPBf3ZPg9TIXyU/6BbBPhq1HNnF6DNCqwWkTdU9XMiMg2KzybLKtnnZGnp+cNG+Xf7BDhr71rdDpVVsNACG8eb33WNNQ9F2nZ7t0L3dgGAaQDyImy4qj7vNp44gv7wcsP3CQVaDF9ROUlVz4AE7mLk2KW2VKxsrjbtAR1HnC4DZu4uQOpU7EdFJfAmUSGTBLok6s732M0grn3Fv1Tkvj32NnTZVj03OoZEHQPmFC8+SWGb7gAHRgQY83oDwecBnA3FoZEgEnWV6O+CfhOLQ8eBYIjRjEXzoXKmQM8CZN+I54erTipu7y7nkQAJkAAJkAAJkAAJkAAJ9E8Cqmq6nkW+dwo4esHdwEef9E+f6RUJ9BYBCvqzT1pVzwMChSi6jd0dwLm/A9rj9qPMrG9hEX/hROBzR6Yn4v/EiPhfDYr4//4mRfyZPSlayxaB75QH777D+GPgM3wOEiABEiABEiABEshhAid4vUPHbIapYh9d8LENimcAvBoIT3C0Ap8XYGSccG0RzG1e41sZ/XhR2fxKhUR0pNfqlvraxYmwOVWVF+i85vpaU2k8ZhTNmPd5VcsIwPfr9qBgE1TWQLRRTaVzRYkAZQBGOfswMAX95hSdOxJgG6C1EOuPsO1OsawxtupCAYqjtCob8iyc1rja91o0t3QE/cZW0XTvQhXcG5FsEN7iFUDvh+KlwB8sGQbFWSZxI+ouOvrWG/f7C6Xeg/LysFaAE2LvHVZBpMVwhWXlQbUQQCWA8RFzbQDfaan3/dgpeaG0dM6Y9rwhpouo0YlFjjYFHhPBKti6O/Q8PRYQ89wyxVjDyQJx7Wfb90TPcT5OAiRAAoOFAAX9g+WkGWe/IJABQX/g7U9FSdXXoLgpjpi+p1if8Xg885c3PGhaMDsOIxBub7MeAuSMJKCZ6uRGwDo0tKYnQT96EDnH3VKAv6piRIQguT8I+nvlPNp2e+4QgRG5uxoC1ClwfEQV/R7Pw5XRiElxOjl0zRDI1Suaqn8abddb4B3enuf5OYCvxEk8iOOKSRjAZXXrlt7v9KYkWf/NfAdBv3nDc35UJndPpndBcGVdY82vE/lk7nuyZxja2HzV+ovxO0ddc8f6OzriOVNZuuQwv99fG9XNICEWVSzLH+a/yOecid21fu6piwpsW439yCz3hPaNmL89z3/u7xt8cWtR5oKg3wRaXlx1pgDm/o1NGHjEBDUfWgnmZ6KrRDL7ci4JkAAJkAAJkAAJkAAJkEDvElBVk5BuOnJ1+6zVFJCuvDWiP3XvusXdSKDfEKCgP/tHoarDAHwIB8HMzWuAP/4rez4YEf9JR4cq8R8JDE2jEv+ONuCZV4F1IRG/30gJOEgghwh84Wjg2xGlcKJcnyQiG3MoHLpKAiRAAiRAAiRAAjEESmZ6j+608QSASUngMV0NjSB+ctcawZda1vhikpJ7S9Bv/CiYvmCOiBofRruMxehiTBf3hXvnD1hBPwIC9y16E1QuixB8u0H1hmWhct1q33qnyekK+lM8u7ArPfqW7fttnDB7dNh4NEbUn5isrYK7t47B117w+cznkI4jJOo399oUaE1m2BC9bcsYuTKe/Wz7noyznEsCJEACA5UABf0D9WQZV78kkCFBfyC2imLvCRDP/0Fxiotgdyn09nyPfZ2vwZewLpzxs932/AiKr0VVSY/eqhOCX1sqy22oabcVFrsmFJCfUeo9aGin5z4VzEjgf2CPDst/w1C/50ENVm43o78I+rN/HgEhvHUlINf1fB66HSI/sIYMvVvb25e5YeXi7sRMCVTbH7HtZgFMJ4eYr+jiCfqNIdNar+OdvAW2qFl/QML9BU9D/RfUNfleSDg3iQlRgv52qH2m5FkbtRP3QQLZ43GHAh94VL/8yLqljyUS84eNpBD3WwD+p66xZpmbPZJ4zsL4b6n815CDO5dFtwuMF3RFSdXhUP0FIKbaQoKvZXW7Aj/M77Rv8zm024vcI1cE/YHX3KQYoBPAwx0e/xU9JTQkcWU5lQRIgARIgARIgARIgARIoB8TUNVjzOcU0S6ayvymQj8HCQx2AhT0984NUFXzimMKVnQb/9gEXGc+uc3gMCJ+I1wuMpX4j0pPxL+zPSjiN5X4n30DoIg/gwdFU71OQAS468vA2BGOW98sIlf0ulPckARIgARIgARIgAQyTKBoRtUhqv7bAZgikeHK3k67tInoT+1P5AZrpPxWoeeGJyn0t631tV+NXtSbgn6zd0HZvM8KrGoAx/aESRXrVaxzPPAfH9VB4LqW+trr00VcWDbfFN1cFLYTr7tAwTTvoWKhGUC4L9S/1UZR65M+oy/ocTgI6d10P5Ci6fMXq8gtAMYl2MIvInfuVr16fQ9FBTMh6Dd+FJV5j1DgVy7uoZluiimuEvFc2rym5u2e4sjm/Q7vO6XMO3qYyE9U9cLE+ovAqo8V+o3DxsqDbjQeRp+yabMuEcgvXJybsf+eqP5P89rahxLpU7Lte6J7zMdJgARIYKAToKB/oJ8w4+tXBDIp6A8FJhXF3uNF8y5S0Zl72iofFVG132QHvwTFUit/6IOPrL3P/O+kRkDACrkYqibD+OjQPyQ7odgIy7Q509vrGmveTFWUa/4R2faunAJYl4piGqSrVdSuPV8+vQ6R5eE9HNj1K0F/b5xHZfH/Z+9OwKOq7v6Bf38zCWETxBUU96XV+toFhSYhGCEJoJJEYEIAUayK+9L3bWvr0tra2qqtfbXWBTdQIQmDkIDSCoGGrC5/bGtbrftWFfVlUdaQzPz+nDATJnfuZGaSTDLL9z5PH59m7j3ndz7nJg8z873nXDDCI56rLfNhrP6t0LI0pD+9rO7pTwsK5gwauLNlecDDEmEfsIjqxvAF85s3OicJ5EeAnum779ruDRH5SWVdmdnGK+RhHgr4bMC2SeLAHPXquIC5N0HoD/a+/1oDeP5QVed+PdwbhmhrN+dbAv1bRB35lfWLN4S+J3UbIP9QyIMZztbKSB6Msaurw7ihWVAM9/1eeSDYKJBG9eKpw3cd8OfOVuUPNebzJ1x4sLd5z2xI26oA5kMH3xaBPVP/vlC7XAroFABft/69idanq3879s3hzB8p9E6/hQALK+vKg760tlp19+/wfgPvuftWkRCzO4m5TbcBeBNwPAfRR83fxq7cm7yGAhSgAAUoQAEKUIACFEg8AVUdB2C9tfI3NgI3uhNvPKyYAj0twEB/T4vat6eqZwGosb5qdgu55HFg847u1ZGRBow+Hsg6ERhlVuI3e5N08TAh/pfe2xfif+UDhvi7yMjL4lTAdSYw234Zpq8AHLb38/PmOC2dZVGAAhSgAAUoQIFoBCQzz3WaQG+ASAG0bbd3E+5vhuBtVTyd0Zr2aE1NmdlJDFn5rrlQBC578DocrbmNq5d/Hthpbwf6Td9t4efNMkVEr1Hgu7J/5zNT+3pVPDryIKwxQersfFehKswj074HGZJ3hf7AeTGr9Q/boucp5CIAY7Bv8UZjYILy7yuwTLyePzauW2ayHp0ePRXo93eSNX7qMeJwXqHAuQoc758/BXYI8K4Az6nX81AktQUUHpP72wqTmzvzkOY0z1yBlvh2vTjQd47Zr+4LAC8KdOGWYfJsZ6vyhwLvZN663X6saw93H/F1ClCAAskqwEB/ss4sx0WBXhToTii3F8tkVxSgAAUoQAEKUIACFKAABShAAQpQoMcFVHU2gKetDTe8Ddz9px7vjg1SIOEEGOjvvSlT1Xd9C7N06HTxC8CSl6Ovw4T4/SvxjzIr8XcjxL9rD/Dy+0C9L8TfamIfPCiQhAIH9AcWXAI47deqvVREHkvCYXNIFKAABShAAQpQgAIUoAAFKEABClCAAt0UYKC/m4C8nAIUABjo511AAQpQgAIUoAAFKEABClCAAhSgQKoKqOqNAH5jHX/VX4En6lNVheOmwH4BBvp7725Q1Z/t7e02a4+ffQVcvjCyOkyI/4zjgGyzEv+xgPn/XT12twAvm5X43wY2vA+0MMTfVUpel2ACP5wEZJ9kW/QrIjIqwYbDcilAAQpQgAIUoAAFKEABClCAAhSgAAV6QYCB/l5AZhcUSHYBBvqTfYY5PgpQgAIUoAAFKEABClCAAhSgAAVCCajq/Xu3wb7a+vrjdcCKv9GNAhRgoL/37gFVPQ6AWaU/6LjpGeC1T+xr6efctxJ/1knAGd0M8Te3Av/vvX0r8ZsQ/x6G+HvvBmBPcSNw2pHAL6eGLGe0iHRhz4y4GR4LoQAFKEABClCAAhSgAAUoQAEKUIACFIiBAAP9MUBlkxRINQEG+lNtxjleClCAAhSgAAUoQAEKUIACFKBAcgio6ncAnAhgJIAhXRzVdADfsF7b9A7wwaYutsjLKJBEAqWjQw7m55ZXWgB8CuAjAA0isjOJGHptKKpaA+Asa4fVrwH3r93/UxPiNyvwZ54IfPd4oF83VuI3rb7wDmD+7jW9zRB/r002O4prgftnAyMPsi3xcRG5JK6LZ3EUoAAFKEABClCAAhSgAAUoQAEKUIACvS7AQH+vk7NDCiSfAAP9yTenHBEFKEABClCAAhSgAAUoQAEKUCBZBVT1DAA3A5gIYECyjpPjokASCCwH8EcRCYihJ8GoYjwEVZ0L4AlrN7v2AJcuAE4fCWSdCIzpgRD/S+8BdW8CL70LmJX5eVCAAvsFzj0duCzo0Zq213cDGCEiW+lFAQpQgAIUoAAFKEABClCAAhSgAAUoQAG/AAP9vBcoQIFuCzDQ321CNkABClCAAhSgAAUoQAEKUIACFKBAjAVUdeDelfgfBTAzxl2xeQpQoGcFXti7cv/lIvJqzzabnK2p6mAA22I1uhffBRreAkyYf7fZU4EHBShgKzCwH7D48pA4N4jIvaSjAAUoQAEKUIACFKAABShAAQpQgAIUoIBfgIF+3gsUoEC3BRjo7zYhG6AABShAAQpQgAIUoAAFKEABClAghgKqOgLAKgDfimE3bJoCFIidwA4AF4nIM7HrInlaVtUFxqunRvTye0D9W4AJ8zPE31OqbCcVBK4aDxR8w3akb4jI11PBgGOkAAUoQAEKUIACFKAABShAAQpQgAIUiEyAgf7InHgWBSjQiQAD/bw9KEABClCAAhSgAAUoQAEKUIACFIhXAVUdAsCs8H1KvNbIuihAgYgFZojIkojPTrETVXU8gFIAZwE4uTvD3/A+UPsmQ/zdMeS1FDj+UOAe8xtpf4wXkb9QiQIUoAAFKEABClCAAhSgAAUoQAEKUIACRoCBft4HFKBAtwUY6O82IRugAAUoQAEKUIACFKAABShAAQpQIEYCqroGQF6MmmezFKBA7wrsNmF1EXmpd7uN3958Dy1dAuA6AMd2p9JXPti3Ev8L7wA793SnJV5LAQr4Be5yAScPt/Vwi0gJpShAAQpQgAIUoAAFKEABClCAAhSgAAUoYAQY6Od9QAEKUIACFKAABShAAQpQgAIUoAAFKEABCiSlgKpOBfBMZ4P7z2bgzc+Az7clJQEHRYGEEchIA046HDj5cKBfWqdlvywioxNmYDEsVFXNw0plAA7pajcmxN/wFtDEEH9XCXkdBToVGH8KcF3oxwpHiMhGElKAAhSgAAUoQAEKUIACFKAABShAAQpQgIF+3gMUoAAFKEABClCAAhSgAAUoQAEKUIACFKBAUgqo6tsATrAb3H+2APeuAd76LCmHzkFRIKEFLswCpo7qdAjFIlKV0IPsZvGq+kMAd3Wlmb99CDS+AzS+BWxv7koLvIYCFIhG4Ol5wOAM2yt+KiK3R9MWz6UABShAAQpQgAIUoAAFKEABClCAAhRITgEG+pNzXjkqClCAAhSgAAUoQAEKUIACFKAABShAAQqktICqngWgxg7BrEj9ixUpzcPBUyDuBU49ArhjWsgynxOR8+J+EDEqUFUvB/BQNM2/+h+g/k2g8W2G+KNx47kU6AmBi8cCRd+2beljERnZE32wDQpQgAIUoAAFKEABClCAAhSgAAUoQIHEFmCgP7Hnj9VTgAIUoAAFKEABClCAAhSgAAUoQAEKUIACNgKq+giAS60vfbEN+H4ZA628aSiQCAKX5ABTvmVb6U4RGZQIY+jpGlU1G0B9JO2+sXFfiL/uLWDrzkiu4DkUoEAsBIYPBR66MGTLKb/jSCzM2SYFKEABClCAAhSgAAUoQAEKUIACFEg0AQb6E23GWC8FKEABClCAAhSgAAUoQAEKUIACFKAABSgQVkBV/wngG9YTn6gHqv4a9nKeQAEKxIFA/3Sg/IqQhZwuIv+IgzJ7tQRVfQnAmaE6/WQrsPY1oPZNwDzAxIMCFIgPgV8UA6cfZVvLahGZGB9VsgoKUIACFKAABShAAQpQgAIUoAAFKECBvhJgoL+v5NkvBShAAQpQgAIUoAAFKEABClCAAhSgAAUoEDMBVf0UwHBrBze6AbNqNQ8KUCAxBO6fDYw8yLbWfBGpToxR9EyVqno+gGV2re1uARa/AKz4W8/0xVYoQIGeFcg8AbjxnJBtniAi7/Zsj2yNAhSgAAUoQAEKUIACFKAABShAAQpQIJEEGOhPpNlirRSgAAUoQAEKUIACFKAABShAAQpQgAIUoEBEAqq6HcAg68kzHgSaWyNqgidRgAJxIPA/E4Gck20LmSki5XFQYq+VoKqVAIrsOvxBBfD2571WCjuiAAW6IPDE94BhQf8yaWvotyLywy40yUsoQAEKUIACFKAABShAAQpQgAIUoAAFkkSAgf4kmUgOgwIUoAAFKEABClCAAhSgAAUoQAEKUIACFNgvoKpq51H8BypRgAKJJPDfE4Fx9oH+C0RkUSKNpTu1qupgAJsBpFvbWfQC4H65O63zWgpQoDcEZo4BZoy27ekrAIeJSHNv1ME+KEABClCAAhSgAAUoQAEKUIACFKAABeJPgIH++JsTVkQBClCAAhSgAAUoQAEKUIACFKAABShAAQp0Q0BV+wPYZW2ixQO4HuhGw7yUAhTodYEfTALGnmTbbUqt0K+qZwNYZ5XYtQe44BHA4+31qWGHFKBAlALDBgKPfw8Q+29nLxKRJ6NskqdTgAIUoAAFKEABClCAAhSgAAUoQAEKJIkAA/1JMpEcBgUoQAEKUIACFKAABShAAQpQgAIUoAAFKLBPQFWH+Vay7kCyvRm4YD6VKECBRBL44SQg2z7Q7xKRpYk0lu7UqqqzAATtSPDCO8BvVnWnZV5LAQr0psCPzwG+e4Jtjy+ISGZv1sK+KEABClCAAhSgAAUoQAEKUIACFKAABeJHgIH++JkLVkIBClCAAhSgAAUoQAEKUIACFKAABShAAQr0gICqHgHgY2tTm3cA33u8BzpgExSgQK8J3HgOkGkffp0mIst6rZA+7khVrwVwn7WM1f8CHghat7+Pi2X3FKBASIFvHQ3cVhT6ZRH5O/koQAEKUIACFKAABShAAQpQgAIUoAAFUk+Agf7Um3OOmAIUoAAF+ljA5XI5mzfKdwHH1SIYB8VwAE4AHgg2qqJWVMr6pbX+xV3j3t7H5bJ7ClCAAhSgAAUoQAEKUIACCSegqib++7a18I1fAlc8mXDDYcEUSGmBn5wLjDnelqBYRKpSBUdVZwJYbB3vi+8Cv34uVRQ4Tgokh8CDFwIjhtqOZb6IXJ4co+QoKEABClCAAhSgAAWsApnjXaPFgdUA/P8a/EC9yG5a5w5alIJ6FKAABShAAQqkngAD/ak35xwxBShAAQr0oUBhzszTRXURBKdFUEarqPyxsr7shgjOjdkpk8fMHtKvn+caFRzjUFmdPry10u12e2LWIRumAAUoQAEKUIACFKAABSjQTQFVNe+5/mFt5oNNwPVBcdhudsbLKUCBmArcdB4w+jjbLqaIyLMx7TyOGlfVswDUWEva3QLMfQww/+VBAQokhkDRt4GLx9rWugvAYSLCRV4SYypZJQUoQAEKUIACFIhKgIH+iLkkq8B1NjwyU8S7FZA/NFS7P4z46h44MTPTNQCD5Xvi1TPUIf8P2/Xxpia3+fc6DwpQgAIUoEDMBBjojxktG6YABShAAQp0FCjOmTVa4V1pvpSJwua/q+rKfx/F+T16qivTNaAlzVmmgH8jaI8C16yoK3+oRztiYxSgAAUoQAEKUIACFKAABXpQQFVHA3jR2uRbnwE/XNKDHbEpClAg5gK3TgFGHWvbzXkikjJr06vqYABfAOhv1XjwL8Dz/4z5VLADClCghwQG9gMWXgqkmz1bg49rReT+HuqKzVCAAhSgAAUoQAEKxJEAA/2RTUb2+OmT1SHLAWSYS8CahQAAIABJREFUKxR4rbUVE16ucW+MrIVunyVZeSX3A3rV/pbkgcbqJdfsK4cHBShAAQpQIDYCDPTHxpWtUoACFKAABToITM2dPdLT6vlT8Mr8ug3Am6ryNxEZpNBRAowEMADAHqj33Kr6JdV9xTk154IRHrTWATjBX4MCz37l7O+qqVmwu6/qYr8UoAAFKEABClCAAhSgAAU6Ewi1kvW/PgZuXkY7ClAgkQR+Wgh85xjbiieLyJ8TaSzdrVVVzR4jM63tfLgJuI67j3SXl9dToFcFbsgHcr9u2+XbInJSrxbDzihAAQpQgAIUoAAFekWAgf7ImLPypt8CyO0BZ7eoorBprbtXPgPIzi48QAdkrAIQuK/W63C05jauXv55ZKPgWRSgAAUoQIHoBRjoj96MV1CAAhSgAAWiFigeV3qbKn4WcOEuBa4fvnPIgvkb5nfYFN3lcjlbP3Oc7PFKicOrT1c2VrwTdYc9dMH5Ey48WPfsWa3Ad9qbFNxXVVt+fQ91EXfN2DzEsEXUkV9Zv3hD3BXLgihAAQpQgAIUoAAFKEABWwFVnQzAfPHW4fjrh8DPq4hGAQokksBtRcC3jrateKKIrE6ksXS3VlUdD2CtXTtm9xGzCwkPClAgMQS+Nhy40xWy1lwRWZ8YI2GVFKAABShAAQpQgAKRCqRaoD9zvOtIcaABgP8x/S/Vi4Kmde6XOjPLzi+5QlX/CMDhO+8LOBzjG1dX9MredJmZrgEyCG4A5wbUuVp3oLipyb3LrvbghxC0rLF66axI7w2eRwEKUIACFDACDPTzPqAABShAAQrEWMCV6xrc4nFWKWC+dN13iP6kqrbizkTYkq04e8ZkdcojUAwHUOd0Oucsq1n0nxiz9VnzDPT3GT07pgAFKEABClCAAhSgQI8JqOpUAM9YG3zhHeA3QTH/HuuWDVGAAjEQ+MX5wOlmL8PgI09EbMPtMSgjbppU1TcBBK3eXf0acH/KacTNtLAQCnRJ4L7ZwNEH2V5aISKlXWqUF1GAAhSgAAUoQAEKxK0AA/2IKNCfm1t8YHNa2sMCmQZgB1RubVy75A+9ma0YW+Aa5fViEYCv7d0p7w2HA7PrV7tDLgDIQH/c/tqxMApQgAIJJcBAf0JNF4ulAAUoQIFEFJg2dtbxreKtAXCUr/5PHaITltdWvJ6I40n2mhnoT/YZ5vgoQAEKUIACFKAABVJBQFVnA3jaOtbaN4F7nk8FAY6RAskj8MupwGlH2o7nbBExn7ek1KGq/wPgt9ZBt3iAOY8AuzvsA5lSNBwsBRJOYOJpwJVn25bdCmC4iGxKuEGxYApQgAIUoAAFKECBkAIM9EcW6E/EW4iB/kScNdZMAQpQIP4EGOiPvzlhRRSgAAUokGQCxWNnjVLxrgEwzDe0F1vVMfm5+sVbkmyoSTEcBvqTYho5CApQgAIUoAAFKECBFBdQ1UsBPGJl4ArWKX5jcPgJKXDHNODUI2xLP0tEahNyUN0oWlUPBrARQJq1mfnrgVWvdqNxXkoBCvSqQEYa8ORlgPmvzXGziNzRqwWxMwpQgAIUoAAFKECBmAow0M9Af0xvMDZOAQpQgAIJL8BAf8JPIQdAAQpQgALxLmAN9AuwLt3pKXLXuLfHe+2pWB8D/ak46xwzBShAAQpQgAIUoECyCajqtQDus47ruVeBR9Yn22g5Hgokt8BvpgNfH2E7xrEi0pDco7cfnaouAjDL+uqHm4DrFqeiCMdMgcQVmHcWcM7ptvV/COA4EfEm7uhYOQUoQAEKUIACFKBAoAAD/Qz08zeCAhSgAAUo0JkAA/28PyhAAQpQgAIxFmCgP8bAPdw8A/09DMrmKEABClCAAhSgAAUo0AcCqvojAHdau17+CrAwJeO/fTAJ7JICPSRwpwv42nDbxjJF5IUe6iahmlHVHAC2uxPc6AbeMOv386AABRJC4OiDgPtmhyx1iog8mxADYZEUoAAFKEABClCAAmEFGOhnoD/sTcITKEABClAgpQUY6E/p6efgKUABCsROoDhn5o8Uuj88oVJYVV+2EoAUj531HRXvpQAmATgKgBPALgD/VtWnnRkZC5evfXJTuOqsweuAle93FI0tHQ3BTYCeDcgBgG4Tlasr68ufCtXuvFHz0j8bsG2SODBHvToOgsN957ZC8bZAnldpnV9V534dgIZqxyYQHm4oEGBhZV35XP+JRWNnToHoCv//t74ersGicaVHQeVSwHsugJP3GbQdm0TxilfkyQxna2UkuwQU55QuUOCi9j73z2W4MszrUpTjOgVwmtUxA+c7KlPTULCJ3FhZV3aXeW3ymNlD+mV4Z0L1cgBf3xvcGQDAA8FGVdSK4t6q+vKX7ObN2m5Eg8L+viM5n+dQgAIUoAAFKEABClCAAr0roKq37f33/8+svVa8BJS92Lu1sDcKUKB7AneXACf5P6Hp2NQYETHv9VPyUNU3AZxkHfxf/g3cuyYlSThoCiSswB3TgFOPsC1/lYiYz3d5UIACFKAABShAgT4XyBzvOlIcMMskHOMrpl52NZ/T0LBi26g819D+IjNV9XsKnCrAIN85/wdgPRxy35FDtcHtdnvCDSQrb/otgNzuP0+g0xqqly4zfWQA10BxKQRHt70ueKFfS1pRTU2Z6cf2yBo/9RhxOK9QwRQoTgSQ4TtxK4C/A7qwX6u4a2rc28PV1lkf6nBeLQqXrzYHgGYAHymwHF7c27TO/XGkgX4b6w/Ui2zTRrgas/OmT1XIM/vP07LG6qVBO7zZteNyuZwffynZ4tXLFcgGMNKX5fBC8IkoatUhD4eay+C+w1VrXtdbG6uX/jLwTBun9nvNnJeZ6Rogg1AJoKD9OsHFjWvcCyLpcUzu1JFOp7MOgmN9529yOB0T6p+v+Lv/eut9GFhndnbhATogYxWAsZH05zunbQ4dzc1fWa9V6ENN1UuvjKStzAmuSSIwOZJ03/mfqhPjmp53vx3J9TyHAhSgAAXiW4CB/vieH1ZHAQpQIGEFggL9IlcAukq8eEwF+Z0PTLcJHDenD299oLM39TbB+TchyIPiOgDf97253N+VyBVVtWUPW/s2b0xbPk0r8YreK8ChYdEFL0A9l1TVuV+zO7cvA/3n5LqGp3sc95vnJoLGbylWgS8cKtenj2hd0plzVwP954+dcbLXIQuh+G4YUw+glS1O7zWratwh15CzC/SnD2/9XYRz5wHkyX7O1uusDzEw0B/2jucJFKAABShAAQpQgAIUSDgB1bYHzM0q/R2OJxuBZRsSbjgsmAIpLfC7GcAJh9kSnCEiKfsbrarXA/hfq0yLB7joUWDnnpS+bTh4CiSUQM7JwP9MtC3ZLCpzrIh8mFADYrEUoAAFKEABCiSlgE3I/HWn0zOhtdVRCJHfBYT4Q/3D5kUnvLPqq595tzOgoCC1yI8dotVeL5YBviD//gZeh6M1t3H18s+tbWbnuY5W4I8AzgFgAvYhDwV2CPBr3YF7mprcZiHCiI7cXNfg5jS9WyCXhflu3oT7bxdgvQJmB6ahvg5sg/p9EejPzJ8+QVRMluKEcINXxQYILm6qdv8j8NzeCvSbPrPyXXOheCKg/xXNW4ZN37Bhfku4+rPySqYBuiTgvlirOzAlcO5jFeg3D2Vk55V8X6H3BNQZ8j4Ovq+n362QH7T/XLC0efOwWZGMO5wLX6cABShAgb4XYKC/7+eAFVCAAhRISoGgQD9kEaBn7lstPqLDo8D84TuHXD8/xJsum+D8e6pYJwKz0r1Z9b/jYbOyvCvXNXiPJ+0+QC8MF4C3NLYNimuq6ivMiv8dVuvvq0B/4bjSb0OxVIDjIxLed5JZBeH3h+8cclMo564E+gtzSs8VwNgMi7QWBd6FYPqK2vK/2l1jDd6r4FbRtg87gh/eCNGpCuYP3zHkmsCxMtAf6QzxPApQgAIUoAAFKEABCiSOgKret3eHMrNTWIfj0Vrg2fa1thJnPKyUAqks8PtS4Dj75Re+IyK2nyGkgpeqms9EPgtYXbJ92I/VAiv5ty4VbgOOMUkEnA5gwSXAAf1tB3SniPw4SYbKYVCAAhSgAAUokMACNiFz835kNYDZ4QLzAcP+3OHwFtavfibk/onBQeq275zPsgnzm2Y7rNzu7ycrf3oBVMx19o+Hh56H9SLOWQ1ryj8JN1W5ucUHtqSluxXIC3duwOv/9o1joO9n8RDol+y8khsU+mu795edjO1LVZnbtHaJWSm/7ejVQP/4GSfA4f0LgKN83Ue6Ur1k5bkeAjDPX7cA1zZUu+8PHGssA/1ZBTNOg9e7DvsXm2xRRWHTWvefO7uXMie6DhIPzJ583/GdZ3ZOmNu4xm3udR4UoAAFKJAEAgz0J8EkcggUoAAF4lEgONAfWKVuVcizDkGNAttFZbSqngPB1y1j8ajqj1bUVwQ+ndx+StTBeUugf96oeekbB311v+j+N2v7GtetgJRDUAOFRwRDVVECYDyAtIAadwlkTmVdWcCWdYBZ8b/14/4Hi1PbHirwYM/pbe1BDvRd26BOz9w0T8YOf1teZ9quypoFZlu/tiN4NXosrKwrNw8q2B5Ts2Yd43F6VgFyasAJHgj+Cq88AdF9qxIIzlDF9yw7EXgU+pMVdRW/tT6cYC6JNtBfnDNzmkLNm8YB+2uJzFSBvzs96QXLG58KWkUhKHiv+AyCQ3wPYrQC2KDQZwTynkKPc0AmKTDOMmd7VHTmitoKs4JD25GbO7f/QZ7W9gcPvB7v4er0LjerX+2/H7TUiX6v+q9xOpu3WVf6j8ffQ9ZEAQpQgAIUoAAFKECBVBVQ1UcAXGod/wPrgNX/SlUVjpsCiSlw7yzgmINta/+miLS/V0/M0XWvalVdAOAiayufbAWu4tf53cPl1RToZYE5WcC0UbadbgIwXETM5588KEABClCAAhSgQJ8J2AT6A2vxCvBPAKtU9e/qkMMBTBRt+349w1L0G2kOZ37t6vKP7AZjE+jvbMxBgf6sCa5MCFYCCHwn2VafV/C4eNU8iAAVjBbILACm1sBjfb/WluKamsr27+6tBZzqcvU7cDMeNmFqy2vNKjBB7edNPyLyTbNDgAKnhXjooc8D/dkTXDNUsNAyT80KPCfG0au74ZD+UBQDOM+ySOImKKY0rnU3GYfMTNcADMBBfhNnGoZ7FZVQjPT97CsAs9SLv/nPcTQ3f9XQsGJboGPmeNdocbQ9LOLfySBonkeNmpeecdCWxVBMb79WcHHjGrd5nxzyyJk4dYTH4zQPAnzNd5LtgwCdBfpN6iJnsuuQ1mb083ckTrkOqoG7hVapF1f7X2/1wnPsofjC7XZ72moftmUpgEL/6wp9qKl66ZWd1Z6d5xqrwJ8ADPad9xG8jrMb11W802d/GNgxBShAAQr0qAAD/T3KycYoQAEKUMAvECLQ3wro7f1avXe7LVvVmRD8ns+cM6AwTz4Hrur+idcrBSsbyoIiF50E+ncp9GGHU+6trCn/wC6kbuoszCm9QtDWn381f49A7k1vbb3FWp85vyjHdSrEuRCKMwJm+nMVTAq1qrw5r3jsrFEqXvOkdNu4BFiX7vQUdRYIjybQ78p0DWhJc5YpULT/DR/eVYeWrlxf8bL1rgyxK8EWUUd+Zf3ioK3qown0F+eWHqsePG/ZiWFpv1bP5e4m92ZrLVPOmnGmeKU8cFcBUfyysr78p9Z5C7mSvuD/QT0XVdW5X7O2XzSuNAsKE85vX31BRNxbHZ/Oqqmpsf0SzOa+CmnD33gKUIACFKAABShAAQpQID4FVPVp3wpxHQr8/Wpg/RvxWTOrogAF7AXumw0c3R4H6HDOaSKS0o/oqGomgEY7uZueAV4Lu6Yk7zoKUCBeBA49AJg/t+2zY7tjtogsjpdaWQcFKEABClCAAqkp0Emg/w2Fd2ZT9TNBO6hl57mO9goeEsXkjmryQGP1kmvsvscPFehX4DVR/Ex34rkmS9bA3/aZua7haWlYK0DgIngfChwzGqorXrDOXFsAfaD8QERvDgy0q+CxPZuHXblhw/wWu9nOzispUbR99pQe8Pp6AS5sqHZ/GNRPnuu/HMDTCpxuea1PA/1jJkw73SkOk2No/y5dFSs9aL34pbXLzYOlHQ7fyvImiO4Pw5vXbXdJMC/Y3DNfqhcFTevcL3X2WxRJoN9cn5VXMg3QJQEPS6xo3jJseqh5a6tpgmuSCFa0z51gafPmYbOs14QJ9AeVb3N+WWP1UvPAiO2Rle+aA4V5+MDhO+F1OFpzG1cvD1r40N9AZn7JHaL6k/0NyqLG6iVzQuVhUvMvFUdNAQpQILEFGOhP7Plj9RSgAAXiVsAm0N/pKvD+gRTmlJ4rgPlyYoj/ZyL4eWVt+W3WwYYI9H8OwflVteW2X2b625gyznWcQ51rARzn+5kHorf0O9x7t3kqOhTs1NzZIz2e1kpAAtdLqjh855A580O8oY91oL9w3IypolIGtD8B/rnAMaWybnHIN8Jmd4LPBm57GNCL252B+yvryq+zvuGLNNCfm5ubNtRz+IOAtK+CKYo16f09Lne1+8tQpkVnlebAi2cD5vw9r3gmrKx1vxd4jV2gP5L2C3NmXiBoW7HO/+DG255WT+6zTe6P7WpioD9u/6ywMApQgAIUoAAFKEABCkQsoKpmJ7Wp1gvuXAU0cc2qiB15IgXiQeD+C4CRgUs/7C/qVBF5PR5q7MsaVPUf2LfaY4ej9k3gHrPkAg8KUCBhBG6dAozy7RlqKbpeRHISZiAslAIUoAAFKECBpBQIEeh/K82BibWrO36vGwiQm+savCcNJgQ+MeDnIVcWtwv0C+RJ7w69IlSQ399ucOAZbznUcV792oo3O5kUycx3XSeKewLC1dtFpbBh7RKzknuHIze3+MA9aelm9fgzA14Iu6r/uALXca3etoXxTgq4rs8C/WaV+P7Dtj6q0AujGcfYvGnHe9H2EMDxvutaVHVq09ql5vv+DkesA/02q+2HXbE+M2/6gwK5wleo1+yy0LjGHbTHXawD/WNyp450Op11EPjfAYR0NLVmZxceoAMyVgEYG849Kf8AcVAUoAAFUkSAgf4UmWgOkwIUoEBvC1gD/aJYdtiuIaWhQu8B9Ulhzox7BHJDwM9e9Tplwsqasv8LHIdN8NqjkLkr6srM0/CdHkXjSq/27QbgP6+mX4anuLPguf9EmwD6Vw6HTFq+vqxtKznrEctAf27u3P5DPLvdsm97u7ZDIDdW1pXdFc5gSvbMbzgcaj5sOMJ3rm3QPdJA//m5M07zesQ8JOF/gv9zh1MnLK+pMNsrhjzaHgRoHb4QgvYn1FX0ghW1FYsCL7IJ9IfcvaHDfdL2EIanNuDhjU5X3GegP9ydw9cpQAEKUIACFKAABSgQ/wKqarafnmSt9PaVwIb3479+VkgBCuwXeGAOcMSBtiJfE5HOQhkpwaiqVwH4o3WwHi8w9zFg2+6UYOAgKZAUAmccC9wyJeRQUn5XkqSYZA6CAhSgAAUokMACNuHsnaIobljrNuHuTg+7leAFuLah2n2/9UJrkFoVGzI8aZNqLFkB63U24e4WUb24Ye3SDt852xV6qsvV78AtqABQ3P56iJXbg1Z4ByJadd60mz3Bla+CSgADff30WaDft9r+ur3vJw/11RLxOLLypl8LyP/ufwDCfqX4WAf6TTQiK8/1EIB5vjGEDOib17MKzj8M3rQaAKe0na943+Px5LxYs+w/4e5DQG9trF76y1A3erQr9NvUbpqe31jtNg8bqLUfm10L3nA6PWfXPb/s03C/f3ydAhSgAAUSR4CB/sSZK1ZKAQpQIKEEggL9wMLKuvK5kQzCJhi+w+GVScsbyuoDr7cJXr/ndDrHLatZFPSGK/A6V55r6J5mp3l6Ocv3c7N7wAUr6irKI6nPLoAeahcB014sA/3Txs46vlW85k3nUb7aP0pTR+4z9YvfDTcWM44DvSMWq6rLd66tc6SB/uBdGeSJqrqySyLZ4q1wXGmheehj/yr6+mhVXcVlgWOwBvoVeHpFXblZMSDoDW2H+c51DW7xOKsUGO+fb/HqlMqGChPwCToY6A935/B1ClCAAhSgAAUoQAEKxL+Aqpr3SWdZK71lGfBP27264n9MrJACqSrw0IXA8KG2oz9RRFJ+zw1VHQTgMwDmvx2OJ+qBqr+m6p3DcVMg8QTMl7bz5wKHHmBb+4MiYh7g4UEBClCAAhSgAAX6RKCr4WxfsdbgtfnxiuYtw6Zv2DC/JXBAwcFo+Xlj9ZLbwg06K981Bwqza7vDd+7L/VpbCmpqKreGu9a8np3nGquA+f54sO9829Xes/Om362QH7S3GSL4b9enTSi77wL9+a65UDwRUKftfNiOY6LrRPHALKg3wvf6K+pEftPz7s2B53f1nrFxqpddzec0NKzYZq0n6AGLTuZjbN70XC/kuYAHKkIG6GO9Qr8ZR+aE6eeJiMlIpPvGFTKkn51X8n2Fml0k/EfI2iO533kOBShAAQrEpwAD/fE5L6yKAhSgQMILdCfQX1AwZ9DAnS3LVZC//42wXFFVW/ZwIIxN8PodJ9JyltU93elTyMVZs76lTq9ZKeAQ/5vxSEPw/v4Lx82YLSrtOwGIYs3Ogennr1791A7r5MUy0F+cPWOyOmSlPwivwLNfOfu7amoWRLT+WlAIX6Wwqr7MtNd+RBLot9spQEWnraitMG9Awx7nj5txilfbVvdve9MvwLp0p6fIXePe7r/YGuiXCB8ScQUH+gGbcfr7YaA/7HTxBApQgAIUoAAFKEABCsS9gKq+CGC0tdAfLQHeNLFXHhSgQMIIzL8IOGyIbbnHi8h7CTOQGBaqqo8CMIsqdDg+2Qpc9VQMO2bTFKBAjwtMPwO4INO22Z1m9VQRMf/lQQEKUIACFKAABXpdoKvhbH+h2fmuQlUsDwjcvw5Ha27j6uWfBw4m2iB1e/t5JQsVahaDazsE+tuG6qU/jBQqc6LrIPHAZAi+47vGK4LzG9a4V/jbyMx0DZBBbSvsF7S3K7i4cY3bPEgQ9oinQH92kJf9jgl2g8rOLjxAB2SYBRTH+l6P9MGEiHYBiCbQn5tbfOCetPTVAM701WL7IIZ5zfIwRouqTm1au/RZuzFGex92YYV+2NxztjXZ3HctqihsWuv+c9ibjidQgAIUoEBCCTDQn1DTxWIpQAEKJI5AdwL9ZpRF40rvheK6gBHfUVVXfnOgQFcD/UHB8E7C+KHEbR4KCPkwQUwD/Tkzf6TQOwM+MLivqrb8+p68UyIJ9E/JnXmIw6MmkH+6r+8dAvnF3g9Nwu4UYM5XYJgAZou6w3zXB3ky0N+Ts8q2KEABClCAAhSgAAUokNwCe7+QexXAf1lHeUMZ8P7/JffYOToKJJvAI6FXqz5GRD5MtvF2ZTyqegaAl+2u/ely4NVO97LsSo+8hgIUiJXAAf2BBZcATv+6sh07ulJEHopV32yXAhSgAAUoQAEKdCbQ3UB/VsGM0+D1rjMPKfr6+VSdGNf0vPvtwH6jDVKba20C5kFh/Ehm1xpyB/TWxuql5jvstiOr4PzD4E0zu0Ke4vvRVwLHxIbqihciaT9eAv02XjEJiHf1nokm0G/cM/NL7hDVn/jmwAvB3MY17g6Pt9uE520fKGmf67zptwBy+/557XgvWOe7K4F+m9rNj4JW3rf53bHdESGSe5DnUIACFKBAfAsw0B/f88PqKEABCiSsQHcD/ZFc3+VAf07p9wG0b0cW6UrvgZMRzSrusQz0Wx98EMiNlXVld/XkjRNJoH9q7uyRHo/HbKt3XA/1zUB/D0GyGQpQgAIUoAAFKEABCqSigKq+BeBE69jNStVmxWoeFKBA4gg8djFw8GDbeo8SEUbVfTSq+g8Ap1mlGt4C7uaafYlzw7NSCgD4wSRg7Em2FP8SkaDfc6JRgAIUoAAFKECB3hDoajjbX1uk13cl0J8zceoIj8dZD+B4X38RrQRvdQsXyrYZw0dpDmd27eryjyKZg3gJ9Ns8mNAlr3BjjnTOre1EHegf7xotDphV+oe2tSVY2rx52KwNG+a3+NvOznONVeBPANo+YQi3g0O092G4eyeUlbUuAG84nZ6z655f9qn/mqx811wonvD/fxX5ddOaJTeF8+frFKAABSiQeAIM9CfenLFiClCAAgkhEEkgv7OBFI6bMVVUnvGfYxe672qgv7u1mZriJdBvDdv3VaDf+tBCD9ykDPT3ACKboAAFKEABClCAAhSgQKoKqKoJ+R5pHf8lTwCbtqeqCsdNgcQUeOISYNhA29qPEJH2L7gTc3Q9V7WqzgPwsLVFjxeY+xiwbXfP9cWWKECB2Ap840jgV1ND9pEtIo2xrYCtU4ACFKAABShAgWCBroaz/S2NmTx7iLNlj3ncONP3M9sQebRBatNWd2vz1xgulG3TzwfqRXbTOvfHkdwz8RLo7ymvcGPuaj9RB/ozXQNkEFYCmNBWk+J9j8eT82LNsvZFACyr+G8XYHJDtds8BGJ7RHsfhrt3QvWTaa0daNm78+jUprVLnzXXjBo1Lz1j2JalAAp9bYStPdy88HUKUIACFIhfAQb643duWBkFKECBhBbobmiegf6ZUyC6wn8ThNpFgIH+8rnhflFcua7BLR5nlQLj289VKayqLzNv6oOOaB7WCNc3X6cABShAAQpQgAIUoAAF+kZAVTcDGGbtfc4jDLX2zYywVwp0XWDhpcDQAbbXHy4in3e95eS6UlUHAfgMgPlvh+PJRmDZhuQaL0dDgWQXePBCYMS+9UWtx9MiMifZx8/xUYACFKAABSgQfwJdDWf7R8JAf9uDBx1XkgdsHwjozoMD2XnTpyr2L5wIaFlj9dJZgXdUd+cy0ruzq/1EG+g39WTnlXxfoff4avMCUtJYvaRtAcns7MIDdEDGKgBjfa+/3K+1paCmpjLkPp69Fei3qd38aH5jtfsK82hC1vgZJ8Dh/QuAoyKtPdL54XlBAUPfAAAgAElEQVQUoAAFKBB/Agz0x9+csCIKUIACSSHQ3UB/JNd3dYX+opzS7wPwv5lDqLB8ZxMRTejbunq9AOvSnZ4id4075LqQRWMjC/QXjSu9F4rr/LX22Qr9WbO+pU7vGgCH+GoJWmG/uzd2pCbWfhjo7648r6cABShAAQpQgAIUoEDiCajqLgD9rZWXPAjsaU288bBiCqSywFOXAQcE/Ta3iRwqIv+XyjbWsavqgwDMl/4dji+2AfMWmEUKeVCAAokicO43gcvG2VZr/iUzXEQ2JcpYWCcFKEABClCAAskh0NVwtn/0kV4fbZDatJ8zceoIj8dpVls/3tef7er/4WYi3CrrNmP4KM3hzK5dXf5RuLbN6/ES6M8qOP8weNNqAJzSHa9wY450zq3tdCXQn1Uw4zR4vevMZwX72pNFjdVLzIOwGtye3tpYvfSXndUf7X0Y7t7ptC9r7QE7DGTllUwDdAkAx742wtcebl74OgUoQAEKxK8AA/3xOzesjAIUoEBCC0QSyO9sgEU5pb8CcFPAOTdX1ZXfEXhNlwP91rC8Ys3Ogennr1791I5I0YujCLDHMtBvdYbgvqra8usjHUck51l3AYDN6vY2c/GpQ3TC8tqK1yPpI5JzGOiPRInnUIACFKAABShAAQpQgAJGQFVtc6vFf6APBSiQaAKL5gGDMmyrPkhEtiTaeGJZr6qeBuAfdn3cVgX87cNY9s62KUCBnhQY2A944hIgI8221RtF5K6e7I9tUYACFKAABShAgXACXQ1n+9vNnOg6UTyoBTDC9zPbMHy0QWrTls0K7F4RnN+wxr0i3LgCX8/OK1mo0Av3/6xjeLq7Qfh4CfTbeLWoorBprfvP0XiFO7er90xXAv2jRs1Lzxi2ZSmAwra6OoTip98CyO2+ejc5nI4J9c9X/L2z+qO9D7sT6G+r/aAti6GY7qvJv8PAsqy8kqcAnR1N7eHmha9TgAIUoED8CjDQH79zw8ooQAEKJLRAdwL9ublz+w/x7HYLcJ4fQUUvWFFbsSgQpauBfpsw/tueVk/us03ujyNFLxw3Y6ro/q3qpJOHAmIa6M+eMVkdshKAc9/7Ujz7lbO/q6Zmwe5IxxLuvEgC/YXZhQfAMXClAGf52vOoYOqK2vKoPiTprBYG+sPNFF+nAAUoQAEKUIACFKAABdreF6kOALDTqrHHA5Q8QCMKUCDRBBZfDphgq80xVES+SrTxxLpeVX0BwBhrP03vAHeuinXvbJ8CFOhJgavGAwXfsG3RPJ5zrIhw442eBGdbFKAABShAAQp0KtDVcLa/0cwJrkkiMN8dp/t+9oo6kd/0vHtzYMfRBqn914YL44eb3jGTZw9xtuwxgfZM37lBDwVkZroGyCBUAihob09wceMa94Jw7ZvXuxHo/1SdGNf0vPvtcP1k502fqtifYwC0rLF66SzrdVYvAa5tqHbfH679aF7v6j3TlUC/qSsr3zUHCjMXZjX7tlC87tBVMggmTzHBV/ta3YEpTU1us7tnyCPa+7A7gX6b2tt2GFCv3igOrAXwtWhqj2aOeC4FKEABCsSXAAP98TUfrIYCFKBA0gh0J9B/fu6M07weMW9MDvOBbBF15FfWL94QCNTVQL8rzzV0T7PTfIWZ5WvPo9ALVtRVlEcyAbm5uWlDW4cvhCDwje8dVXXlN9tdH8tA/7Sxs45vFa/ZDu8oX98fpakj95n6xe9GMpainFKzC4LZDWHfYbP6fiSBfnNp0bjSe6G4bn9bWPxl2saLampqzDbQ3T4Y6O82IRugAAUoQAEKUIACFKBASgio6kEANlkHu70ZuGB+ShBwkBRIKoHyK4D+/rhHx5EdICLbk2qwPTAYVb0YwOPWpsy+Jd97HNgS9LhTD3TKJihAgZgIHH0QcJ9/Lc7gHiaLSI+uoBqTQbBRClCAAhSgAAWSRqCr4WwfgGTluR4CMG8/iCxqrF4yZ9+adfuPaIPU/istYW7z45f7tbYU1NRUbo1kErLzXGMV+BOAwb7zbUP0mfkld4jqT9rbFCxt3jxs1oYN81vC9RNpoD9n4tQRHo+zHsDxvja/VC8Kmta5XwrXR6SB/qx811wonghob0XzlmHTIxmHzcMPH6gX2U3rOi6g2NV7psuB/vEzToDD+5f92QlZpPD8TuBYA+BgM1aB/HdD9ZLfh3OM9j7sbqB/TO7UkU6nsw6CY9tqU7wvDv2VqpjlSdo+FYm09nBj4+sUoAAFKBC/Agz0x+/csDIKUIACCS0QFOgXcW91fDorgnC3FI8t/YUKbgkAeLFVHZOfq1/cYRv1rgb6TbvF40pvU8XPAvqo6ZfhKXZXu78MB180tnQMpO3N/DDfuV85HDJp+fqyJrtrYxnot9vNQCA3VtaVhd1y2ZXpGtCc7nxGFJN9dds+OBFpoL9w7MxJIloFwL9u3hYoJlfVl78YztS8Pm/UvPTPBm45qarO/br1gxvzOgP9kSjyHApQgAIUoAAFKEABClBAVY8E8B+rxOYd+8KsPChAgcQSWHIl0C/NtuaBItLpinqJNdKeqVZVMwB8BmCotcVFLwDul3umH7ZCAQr0jsBdLuDk4bZ9rRCRot6pgr1QgAIUoAAFKECBttXljxQHGgAc4/PY6YCeW1+91Cw+1+kxdsKMk73SFrQ+ov3EECvbRxuk9reXFRTmRouoXtywdumicPWd6nL1O3CLPA7o/scpQwT1bYL/mxxOx4T65yv+Hq6fzAnTzxORZQG7FNgG4bOzCw/QARlmgcKxvjbbVptvrF7yTJg+JCu/5DdQ/dH+8+xX6M8qmHEavN51AA71nRvxQwNjJ874ptfjNQs0toXkAdTLruZzGhpWbAusr7cD/SbznpVX8lT7PCreV4FbgB/66voCDsf4xtUV/ww3V9Heh90N9O+rvcNDL14AZveKQ6KtPdzY+DoFKEABCsSvAAP98Ts3rIwCFKBAQgtYA/0AdglkTmVdWadvMotzZo1WeM2WZ/7V+SGCn1fWlt9mBelOoH/KONdxDnWaN5nH+do1q/T/ZEVdxW/twuT+vs3q/i27nW4V5AfUU3H4ziFz5od46j6WgX5TQ+G4GVNFpSwgSP+5wDGlsm5xZ0/oS2HOjB8I5NcAnKYdFfwpo8UzzW3ZXi7SQL8r1zW4xeOsUmB8wAcErzk9znOWNS7+oLMb2oT5Nw766n5RXCKQe9NbW2+x1tFbgf4puTMPcXjU3Bun+2q2fdAhoX9BWTwFKEABClCAAhSgAAWSWEBVTwLwpnWIG78ErngyiQfOoVEgSQWWXgWktX1yEXT0F5HmJB12t4a1d6eS+/buVHKttZEvtgHzFliWv+xWT7yYAhSItcD4U4Dr8mx7MQGfI0VkY6xrYPsUoAAFKEABClDACNiEs82P1/drbSnubBX8trD8ZjwMwdwAyY/gdZzduK7iHatutEHqwOuDVs8H3kpzYGLtavd7nc1i9gTXDBUsBGAekDbHdlEpbFi7xDyE0OHIzHQNkEEweYYJAS+EdRhX4Dqu1YvnAZjPrfyHbaC/zTtv+oMCuSLg3MqtwzDjNbd7T6ixZOeXnKOqizs+4G0f6B81al56/2FbH1XohdGMIze3+MA9aemVAM7yXxdq5fisgvMPgzfNPPBxiu/ciB4a6OoK/W1uHR+aMP9mNv/zLxMQ8S4E0d6H2XmuaxT4w35Le/fO7sPMCa5JIlgR8MBH4OkR186/WBSgAAUokLgCDPQn7tyxcgpQgAJxLWAT6DeR8W2qckPGCM9Ct9vtsQxACrNn5olDF3R4Mh94HYKJVbXlH1kH3J1Av2mrMKf0CgHu9wfaAXhChcnN+cW5pceqB+UAxgTU8rkKJq2oLf9rqAmJdaDfrLTfkuYsU6B9RSYF3lWHlq5cXxG07prL5XLu+dR5NQS/ATDAV/cu9UrRioYys91chyPSQL+5qOis0hx48SyAIe2NKP6pIrNX1JW9amdUNK70KLR90SzF/tcVuH1FXflPA8/vrUB/QcGcQQN3tizv8NCG6E+qaivuDPewx549jjtUZZIAXzggNy6vK1sf17+oLI4CFKAABShAAQpQgAJJKKCq5uHcoFXRPtgEXG++0uRBAQoklMCyawCH/TcZ6SLSmlCD6aViQz3YZLq/fSWw4f1eKoTdUIAC3RZIdwILLwUG+vdE7djir/b+HQzc6bbb/bEBClCAAhSgAAUoEEogRKDfnL5egAsbqt0fWq8dlecamgF9EJAZABz7X9dbG6uX/tKur2iD1IFtnJnrGp6WhrUCnBrw8w8FjhkN1RUvWPsz35v/Z4t8X6CmFn+Y3yyE99iezcOu3BBiQb/s8dMnq0OWW675k0NxhZ1DZt60bwscZoG+r1lqCBnoz8ormQbokgA3r1kI8YgD8Str1qJtHJv1Uoj8ToBBHfsIHSwfM2Ha6U5xmHxA+2KLqljpQevFL61dvsnqNXrC+Qc7kfaECKb4X1PgtdZWTHi5xh30oKn53n27d/dzHcL/gp81rHHf3tn37t0J9OdMnDrC43GaBzGs1l7zUEnjGvdTkfyWR3sfZue7ClVh7gn/ff6uA978+upn3o2kP3NO5kTXQeKBmY/vBF0TYkeLwPN8D3SYDMhQUV2Z7pEf19S4t0faP8+jAAUoQIG+F2Cgv+/ngBVQgAIUSEoB+0C/b6iKf0NgtpLbF4JXOQwOvRiKbweE680reyC4sKq2vMIOqbuB/oBV4edZ3tRuBaQcghooPCIYqooS7Ft5PnCT98h2HRg7a5SK17zxGmb6EWBdutNT5O7kzVO04fWpWbOO8Tg9qwAJ/HDCA8Ff4ZUnIPp52xgFZwC4AIojA8bc6e4E0QT6TQ/Wlf99/QTV4nOd7nsD73+wAKJYk97f43JXu78MnJdoTfzX2u4coFJYVV9mVk6wPYrGld4LxXUBL5qAwCqBVHvhHSmCLVW1FebNsP8w475HIDe0/8Q8yJAheSvWlplt7nlQgAIUoAAFKEABClCAAr0koKrmIeygL2nf+gz4ofkalAcFKJBQApVB68y3l+8QEU2owfRisapaDyDb2uVL7wF3mKUYeFCAAgkjcPFYoMh8ch58mJDVcD7clDBTyUIpQAEKUIACCS3QSaDfjKtZFasdDlmlXu9WOBxpUO/ZgJjvgvcvBGfOFDT2a2k5N9Sq/tEGqa2oWRNcmZC2FfQPDnjNK8A/vYLHxatt392qYLRAZgE43NJG2NX2zer2/Q7a8qDZfd5ybTMUL0KwGiIf7A3Hj3JAxytwWscHGtqvChnoz82deUizs/XPIhhl6eMdgS5XxQaInKDAd2TfavmB4w24pPOV4m12J9g3n8Bze/teCa/uhkP67+1vigDnBj7EsHdnuE1QTGlc624KdXPb7DRgFn6shugaVcdIh+iWhjXuXwRe351Av2knO2/63Qr5gaWmkLtC2NUe7X2YVTDjNHi96wAcGtDeBwqsFNH3FfgvqPyuqdr9j87+ENjsMmFOD1u73cMZoXZOSOg/RCyeAhSgQJILMNCf5BPM4VGAAhToKwGbQP/bvjfr7U93h6nNBOl/ediOIb+aH+LJ9+4G+k3/ZnX7PWnOewBcZnmYIEx5ug2Ka6rqK8wT3J1+eRzrFfr9hRaOK/02FEsFOD6KeTdvmH9/+M4hN4VyjjLQb7qWonGlV0Fxd8AOAJGW9KLT6Zy+rGbRf6wX9Gag3zpn1loEWFhZV96+LaTtQwPAFlFHfmX94g2RDp7nUYACFKAABShAAQpQgALdF1DV3L0PDgdtif6vj4GbzaPlPChAgYQRMF9gLA8R6BcRfr/RyUyq6hwAT1pPUQW+9ziwZWfC3AYslAIpLzBiKPDghSEZZogIH1lM+buEABSgAAUoQIHYC9gE+s27CrMq/9ej6P1dOBxFjasr/hnqmmiD1HbtZOe5xu4NUD8TuPJ8hDWuF3HOalhT/km483Nziw/ck5a+wGxiH+5c/+sC/FmBk/e+V/N/nx8y0G+uCfFwQmfdeX2fiWUCGLjvxM4D/ea7/ey8khsU+mtLWD/csL5UlblNa5dUdnaiTTjfcnpwfd0P9LfN/58ADN7fmSxqrF5i3idHtDBAtPehecij/7Ctjyo01L/cv1QvCprWuV+K2kuwtHnzsFmhdoww7WXnTZ+qEHPPBxxh5z7cHPN1ClCAAhToZQF+4N3L4OyOAhSgQKoIWAP9JgAtqnd4HbIQiu927qDbVOWGjBGehdbt4gKv64lAv2nPbEHX8mlaiVf0Xun4xLR9mYIXoJ5Lqurcr0Uyn70V6De1nJPrGp7ucdwPSHHYBxQU//Y65OqVtWUm6BLyjWsXAv1tLEU5rlMhzsfCz3fb6bsU+nCG03trqJ0LejPQ37bTwNgZ3xeROy27MrQVaw30tz3EkDPzMUAvDrgn3vOKZ8LKWvd7kdwnPIcCFKAABShAAQpQgAIU6BkBVZ1sdtiytvbKB8AvVvRMH2yFAhToHQGHAMuuse3LIyKBuyj2TkEJ1IuqZgAwK08OtZZd/iJQ3mmEIIEGylIpkCICPy8GvnmU7WBrROTsFGHgMClAAQpQgAIU6EMBm0D/lwKcB5FxXtWbBBgUprz1AlzYUO02DwGEPKINUodqKDvPdbQCfzRfoYdYHb/9UgV2CPBr3YF7mprcuyJlzsx0DZBBuBnAjzv7bt607xC5I73FOX9PWuvyvSvUj/X10Wmg35yTlT+9ACpmkcFwCyduFtXrxKlve72O5/e/F4ws1J2ZP32CqDwM4IQw4zcPDawS4Opwc+lrRzLzXDcK8Et7o54P9PsetlgN4ExfDS2qOrVp7dKI96vryn04rsB1XIsXzwpwqo1hZIH+ffeU2WFigq8NLyAljdVLLGH9jj3YPTihIr9uWrPkpkjvZ55HAQpQgAJ9L8BAf9/PASugAAUokJQCdoF+s6K5Cc83b5TvChyXAjCrJpqvIZwm0A3g36r6tDMjY+HytU+a7YI7PXoq0O/vZN6oeemfDdg2SRyYo14dB2nfXq8VwAd7H2xeA3j+UFXnfj3SJ7dN270Z6PePpWhc6VFQuRTwmm3vTgbkAN9rm1TwknjlwcN3HfDnUKvyB8J3NdDvf4NelOM6RTRtnooWADg2YNV+M8dvQFHhyOi3KNyc93Kg35QvRWNLR0NwE6BmS0hjaHY0+Egg91bWlf1voNPU3NkjPR6P+TAlB4KN4tHLKhsqzJP/PChAAQpQgAIUoAAFKECBXhQwX9Bh3ypsHY4X3gF+ExTz78XC2BUFKBC1QJoTWHqV7WV7RMQE1nl0IqCqZlfK71tPMavzm1X6zWr9PChAgcQQyDwBuNFE0eyPk0TE7JDLgwIUoAAFKEABCsRMwC7Q719xPDd35iHNaZ65Ai1R4NSAcP//AVgPh9x35FBt6GwxP3/hXQlSdzborPFTjxGH8woVTIHixIBV6LcCeAvQB/u1irumxr29q3jGBg5cLwoXBEf7HiBohuBtKMrUiwVN69wfFxTMGbTdu/u5vavon+XrK2yg35yXm+savCdNXYBcafENGkNwsDuyQL/px2Q5Pv5SssWrlyuQDWCkL8vhheATqK5WyP82VbvNDgvRvKOUzPHTM8UhP1VgrO/+2NemV//QuHbpXYH23V2h37RluY/ecDo9Z9c9v+zTSOe4q/fhqDzX0AzgGigu9d8LbQ+MKDY4xHtxffUz74apQbLyXA8BmOc7L9LaJWtCybUQvR3AIIU+k9HaenlNTaW5R3hQgAIUoECCCDDQnyATxTIpQAEKJJpAqEB/oo2D9VKAAhSgAAUoQAEKUIACFKBAYgmo6gV7VxMzD9t2OGrfBO4x65PxoAAFEkagXxqw5Erbcnfv3VVvQMIMpI8KVdWTALxp1/0dzwIvcU/BPpoZdkuB6AVEgMe/BwwbaHvtfSJyffSt8goKUIACFKAABSgQuUBngf7IW+GZFKBAZwJjcqeOdDqddZC2hRLNMb+x2n1FlA9QEJkCFKAABRJUgIH+BJ04lk0BClAg3gUY6I/3GWJ9FKAABShAAQpQgAIUoAAFklNAVS8zX3ZZR7fmX8Af1yXnmDkqCiSrQP90oNx8bR187BCRwck67p4cl6r+xbdLZodmN7wP3L6yJ3tiWxSgQKwFSscApaNte/kKwGEi0hzrGtg+BShAAQpQgAKpK8BAf+rOPUfeewJZ+a45UCzw7fLQYnYibVq79Nneq4A9UYACFKBAXwow0N+X+uybAhSgQBILMNCfxJPLoVGAAhSgAAUoQAEKUIACFIhjAVW9DsC91hKf+zvwSG0cF87SKECBIIGB/YDFl9vCbBORISQLL6CqpQDKrGcqgHkLgC+2hW+DZ1CAAvEhYFbnN6v0m9X6bY7LROTR+KiUVVCAAhSgAAUokIwCDPQn46xyTPEkkJnpGiCDYB69n+Cr63U4WnMbVy//PJ7qZC0UoAAFKBA7AQb6Y2fLlilAAQqktAAD/Sk9/Rw8BShAAQpQgAIUoAAFKECBPhNQ1RsB/MZawPJXgIUNfVYWO6YABbogMDgDeHqe7YVbRWRYF5pMuUtUNQ3ARgAHWwe/5GVg8QspR8IBUyChBX58DvDdE2yH8C8ROS2hB8fiKUABClCAAhSIawEG+uN6elhcEghk5ZVMA3QRgAwzHBX5ddOaJTclwdA4BApQgAIUiFCAgf4IoXgaBShAAQpEJ8BAf3RePJsCFKAABShAAQpQgAIUoAAFekZAVW/b+53Xz6ytlb8ElL/YM32wFQpQoHcEDugPPHWZbV+bROSQ3qki8XtR1TsB/Mg6ki07ge89DqhZrp8HBSiQEALfOgq4rThkqWNE5KWEGAiLpAAFKEABClAg4QQY6E+4KWPBiSMgWXmucwAsDHgY/3OPevNfXPvMq4kzDFZKAQpQgALdFWCgv7uCvJ4CFKAABWwFGOjnjUEBClCAAhSgAAUoQAEKUIACfSEQKrj6ZCOwbENfVMQ+KUCBrgoMHQAsvNT26i9E5LCutptq16nq0QDeBxD0ndCdq4Cmd1JNhOOlQOIKmF/iBy4ERgy1HcMCEbk4cUfHyilAAQpQgAIUiGcBBvrjeXZYW6IJZOeXXKFeHQPRDIjkQDGywxhE7mpcs+THZqH+RBsb66UABShAga4LMNDfdTteSQEKUIACnQgw0M/bgwIUoAAFKEABClCAAhSgAAX6QkBV7wNwrbXvR2qB5/7eFxWxTwpQoKsCwwYCT1xie/VGERnR1XZT8TpVXQMgzzr2v30I3FaViiIcMwUSV6Do28DFY23rb96b9z9MRL5K3NGxcgpQgAIUoAAF4lWAgf54nRnWlYgCWXnTFwMyM0Tt6/u1thTX1FRuTcSxsWYKUIACFOi6AAP9XbfjlRSgAAUo0IkAA/28PShAAQpQgAIUoAAFKEABClCgLwRU9VEAQRHgP64D1vyrLypinxSgQFcFDh4MPGa/1vTHItJx9bqudpIi16nqNABLrcM1S/3NWwB8sS1FIDhMCiSBwMB++3YvSXfaDua/ReT3STBMDoECFKAABShAgTgTYKA/ziaE5SS0QCeB/vUizlkNa8o/SegBsngKUIACFOiSAAP9XWLjRRSgAAUoEE6Agf5wQnydAhSgAAUoQAEKUIACFKAABWIhoKqLAMyytv371cD6N2LRI9ukAAViJXDoAcAjc21b/0hEjo5Vv8nYrqqmAdgI4GDr+JZtAJ5sTMZRc0wUSF6B6/KA8afYju9tETkpeUfOkVGAAhSgAAUo0FcCDPT3lTz7TUaBzAklt4rodQAOAeBRwHxq+auRw1Dhdrs9yThmjokCFKAABcILMNAf3ohnUIACFKAABShAAQpQgAIUoAAFKEABClCAAgkioKrLAJxvLffOVUDTOwkyCJZJAQq0CRw2BJh/kS3G+yJyHJmiE1DVXwG4yXrVtt3A3McAjze69ng2BSjQdwInHw7cVRKy/3wRqe676tgzBShAAQpQgAIUoAAFKEABClCAAhSgQLQCDPRHK8bzKUABClCAAhSgAAUoQAEKUIACFKAABShAgbgVUNU/AZhkLfAXK4BXPojbslkYBShgIzB8KPDQhbY074rICUSLTkBVza4G7wMI+m7o7j8DDW9F1x7PpgAF+lbgvtnA0QfZ1rBMRKb1bXXsnQIUoAAFKEABClCAAhSgAAUoQAEKUCAaAQb6o9HiuRSgAAUoQAEKUIACFKAABShAAQpQgAIUoEBcC6hqDYCzrEXesgz458dxXTqLowAFLAJHHAg8MMeW5S0ROZlg0Quo6ioAk61Xvvof4KfLo2+PV1CAAn0nUPAN4Krxtv2b/TaOFJGNfVcde6YABShAAQpQgAIUoAAFKEABClCAAhSIRoCB/mi0eC4FKEABClCAAhSgAAUoQAEKUIACFKAABSgQ1wKq+iKA0dYif7gEeOuzuC6dxVGAAhaBkcOA+y+wZfm3iJxCsOgFVLUIQKXdlVc9BXyyNfo2eQUFKNA3AhlpwJOXAea/NsdtIvLzvqmMvVKAAhSgAAUoQAEKUIACFKAABShAAQpEK8BAf7RiPJ8CFKAABShAAQpQgAIUoAAFKEABClCAAhSIWwFV/QeA06wFXr8Y+GBT3JbNwihAARuBow8C7pttS/OaiHyDaNELqKoDgNmvZLj16qq/Ak/UR98mr6AABfpO4LKzgHNPt+3frM5vVuk3q/XzoAAFKEABClCAAhSgAAUoQAEKUIACFIhzAQb643yCWB4FKEABClCAAhSgAAUoQAEKUIACFKAABSgQuYCqvg3gBOsVVz4JfPpl5O3wTApQoO8FjjkYuHeWbR3/EBH7CGvflx33FajqbQB+Zi10225g7mOAh/HfuJ9DFkgBv8CIocCDF4b0mLb3b+UyalGAAhSgAAUoQAEKUIACFKAABShAAQrEvwAD/fE/R6yQAhSgAAUoQAEKUIACFKAABShAAQpQgAIUiFBAVc3K00dYT7/kCWDT9ggb4RYnWowAACAASURBVGkUoEBcCBx3KPD7UttS/iYi346LIhOwCFU1q/Obv5Vmtf4Oxz3PA7VvJuCgWDIFUljgV1OBbxxpC1AtIvkpTMOhU4ACFKAABShAAQpQgAIUoAAFKECBhBFgoD9hpoqFUoACFKAABShAAQpQgAIUoAAFKEABClCAAuEEVHUzgGHW8y54BNi+O9zVfJ0CFIgngRMOA343w7aiV0RkVDzVmmi1qOoKAFOsdf/rY+BmruedaNPJelNcIOdk4H8m2iIogJNFxOxexIMCFKAABShAAQpQgAIUoAAFKEABClAgjgUY6I/jyWFpFKAABShAAQpQgAIUoAAFKEABClCAAhSgQHQCqroLQH/rVSUPAntao2uLZ1OAAn0rcNLhwN0ltjW8LCKj+7a6xO5dVc8B8JzdKK56Cvhk6/9n787jdqvn/fG/PiU5OZ0OvjllSIZtzJShaFCKRCokqdRuROigE5ITMoRwyJDmEklEIUMSSqYcUxIJCSnpGHI6aXr/upx+v9+3tdeufe99T+u6nuufy8O91uf9ej3XtXf78bg/17qG3U96ApMksPxyybG7JSsv8q+fvyu8s7W2zyR56EqAAAECBAgQIECAAAECBAgQGKKADf1DvGsyEyBAgAABAgQIECBAgAABAgQIECDQK1BVo6fRLnJs/R5gBAgMTeABqyVvfXZv6m+11tYdWp/5lLeqRr8fujjJGt1cn/5BctRZ8ymtLAQI3JbAjo9Ltnl071l/SXLX1trfbmsNPydAgAABAgQIECBAgAABAgQIEJg7ARv6587eZAIECBAgQIAAAQIECBAgQIAAAQIEplGgqlZK8t/dJUdP5h89od9BgMCwBB60enLQNr2Zv95aW29YbeZf2qp6TZI3dJNdfW2y85HJdTfMv8wSESDQL7DqysnhC5PF/OJ3YWvtOHYECBAgQIAAAQIECBAgQIAAAQLzV8CG/vl7byQjQIAAAQIECBAgQIAAAQIECBAgQGAKAlV1lyR/6F7y12uSHY+YwkJOJUBgXgg8+G7Jm5/VG+Xs1tqG8yLkgENU1WpJfptkuW6Nd38x+fJPBlxOdAITKPCapyePXrO3+Ldba+tMIInKBAgQIECAAAECBAgQIECAAIHBCNjQP5hbJSgBAgQIECBAgAABAgQIECBAgAABArcmUFX3SPLr7jlX/jXZ7Rh2BAgMTWCtuydvfGZv6q+21jYaWp/5mLeqTk6yiPJPfpe86uPzMbFMBAgsTmC0mX+0qX8xx1qttfPpESBAgAABAgQIECBAgAABAgQIzE8BG/rn532RigABAgQIECBAgAABAgQIECBAgACBKQpU1YIkF3Yv+92fkxd+cIqLOZ0AgTkXeNg9kgOf0RvjzNbaJnMecAwCVNWTk3yhr8reJySXXDkGJVUgMCECo1/6Hr4wWXXl3sJHttb2mBAKNQkQIECAAAECBAgQIECAAAECgxOwoX9wt0xgAgQIECBAgAABAgQIECBAgAABAgT6BKrqYUl+0P3Zr65M/vUEZgQIDE3gEfdMXrd1b+ovttZGG9EdyyhQVaPfE12cZI3uUp/9YXL4V5dxgMsJEJhVgWc9Onne43pHXp1k9dbaX2Y1kGEECBAgQIAAAQIECBAgQIAAAQJLJGBD/xIxOYkAAQIECBAgQIAAAQIECBAgQIAAgfkuUFXrJPlmN+eFlyWv+Nh8Ty8fAQJdgbXvlRywZa/LF1prTyE2PQJV9cokb+mudvW1yc5HJtfdMD1zrEKAwMwLrHyH5NjdkuWX6521d2vtPTOfwgQCBAgQIECAAAECBAgQIECAAIGpCtjQP1Ux5xMgQIAAAQIECBAgQIAAAQIECBAgMC8FqmrjJGd2w/3ot8lrPjEvIwtFgMCtCDxqzeTfn957wmdba0+DNz0CVXWXJJcluV13xfd+KTnjx9MzxyoECMyOwD6bJRvcv3fWRa21BbOTwhQCBAgQIECAAAECBAgQIECAAIGpCNjQPxUt5xIgQIAAAQIECBAgQIAAAQIECBAgMG8FquqpSU7rBvzur5IDPzVvYwtGgMBiBB5z72T/LXp/+JnWWv9Wf5pLJVBVH02ybffin12e7HvSUi3pIgIE5kjgwXdL3vysxQ7fqLX21TmKZiwBAgQIECBAgAABAgQIECBAgMBiBGzo99YgQIAAAQIECBAgQIAAAQIECBAgQGAsBKpqtH3t490y3/h58tbPjkVFJQhMlMA690n2638O/6mtta0nCmOGyy7uG05GY/c+IbnkyhkOYHkCBKZV4NCdktVX6V3ypNbac6Z1mMUIECBAgAABAgQIECBAgAABAgSWWcCG/mUmtAABAgQIECBAgAABAgQIECBAgAABAvNBoKp2THJ8N8tXf5r8x+nzIaEMBAhMReBx901eOfrejUWPT7TWFv/86akMce7/J1BVFyZZ0CX5wo+SQ78MigCBIQk89WHJnk/oTXx9ktVaaz6mM6QbKisBAgQIECBAgAABAgQIECAw9gI29I/9LVaQAAECBAgQIECAAAECBAgQIECAwGQIVNUeSQ7vtv3i+cn7zpwMAy0JjJPAevdL9t28t9HHW2vPHqeu86FLVe2T5O3dLNdclyw8Khm9OggQGIbAirdLPrhHMnrtOV7TWnvTMJpISYAAAQIECBAgQIAAAQIECBCYDAEb+ifjPmtJgAABAgQIECBAgAABAgQIECBAYOwFqmrvJO/uFv3MD5Ijzxr7+goSGDuB9Rck//aU3lofba1tN3aF57hQVa2S5A9JFtkC/P4vJ6f/aI4DGk+AwJQE9to4efJavZdcluTurbUbp7SgkwkQIECAAAECBAgQIECAAAECBGZMwIb+GaO1MAECBAgQIECAAAECBAgQIECAAAECsylQVa9KclB35if+M/ng12cziVkECEyHwIb3T16+We9KJ7TWdpiOGda4pUBVfSjJIraXXJnsfQItAgSGJLDGnZNDFv835ZattU8PqY+sBAgQIECAAAECBAgQIECAAIFxFrChf5zvrm4ECBAgQIAAAQIECBAgQIAAAQIEJkigql6f5IBu5RO/lZz47QmCUJXAmAhs9MDkpU/qLfOh1trzxqTmvKpRVRsk6f1Ok31PSn52+byKKwwBArch8NZnJw9Yrfekz7XWngqQAAECBAgQIECAAAECBAgQIEBgfgjY0D8/7oMUBAgQIECAAAECBAgQIECAAAECBAgso0BVvS3Jvt1ljjsn+eR3l3FxlxMgMOsCT3xQsvemvWOPa60tnPVAEzKwqi5MsqBb94wfJ+/90oQgqElgTAQ2fmDyr/0fjKoka7bWLhmTqmoQIECAAAECBAgQIECAAAECBAYtYEP/oG+f8AQIECBAgAABAgQIECBAgAABAgQI/L8CVfWeJC/uihxxVnLaDzgRIDA0gU0fnLx4k97Ux9y0CXXXofUZSt6q2jvJu7t5r7kuWXhUMnp1ECAwDIEVlk+O2z1Z6fa9ed/WWnvlMJpISYAAAQIECBAgQIAAAQIECBAYbwEb+sf7/mpHgAABAgQIECBAgAABAgQIECBAYGIEqurIJLt1C4+eKD16srSDAIFhCTzpIcmLntib+cjW2h7DajOctFW1SpLLk6zYTX3YV5LPnTecLpISIJDssn6y1SN7Ja5Mslpr7XpOBAgQIECAAAECBAgQIECAAAECcytgQ//c+ptOgAABAgQIECBAgAABAgQIECBAgMA0CVTVh5Ns313unV9IzrpwmoZYhgCBWRPYbK3khRv3jjustfaCWQsygYOq6pgkC7vVL7ky2fuECQRRmcCABVZdOTl8YbKYXwrv2Fob/fvJQYAAAQIECBAgQIAAAQIECBAgMIcCNvTPIb7RBAgQIECAAAECBAgQIECAAAECBAhMn0BVfTLJ1t0V3/LZ5Js/n745ViJAYHYENn9o8vyNemcd2lrba3ZSTOaUqlo3yTf62r/yY8lPL5tMF60JDFXgdVslj1ijN/05rbX1h9pLbgIECBAgQIAAAQIECBAgQIDAuAjY0D8ud1IPAgQIECBAgAABAgQIECBAgAABAhMucNMG1M/ftAF1sy7DgZ9KvvurCcdRn8AABZ72sGSPJ/QGf29r7SUDrDSoyFV1XpK1uqHPvCA55IxBVRGWwMQLrHvf5FVPXSzDWq218yceCQABAgQIECBAgAABAgQIECBAYA4FbOifQ3yjCRAgQIAAAQIECBAgQIAAAQIECBCYPoGq+mqSDbsr7v+J5PzfTt8cKxEgMDsCT394stsif6L/PvvdrbWXzk6KyZ1SVaNvQXhfV+C6G5Kdj0yuvnZybTQnMDSB1pKjd03utFJv8g+01l44tE7yEiBAgAABAgQIECBAgAABAgTGScCG/nG6m7oQIECAAAECBAgQIECAAAECBAgQmGCBqvp2ksd0CfY9KfnZ5RMMozqBgQps9chkl/V7w/9Ha+3lA601mNhVdccko789R6+3OI48K/nMDwZTRVACBJJs99hku3V6Ka6+6cM7q7bWRq8OAgQIECBAgAABAgQIECBAgACBORCwoX8O0I0kQIAAAQIECBAgQIAAAQIECBAgQGD6BarqvCRrdVfe+4Tkkiunf54VCRCYWYGt104Wrtc74+2ttX1ndrrVRwJVdUSS3bsal/4p2et4RgQIDElg9HT+0VP6R0/r7zn2aq0dOqQ+shIgQIAAAQIECBAgQIAAAQIExknAhv5xupu6ECBAgAABAgQIECBAgAABAgQIEJhggaq6KMl9uwQv+GBy2Z8nGEZ1AgMVeOajkp0e3xv+ba21Vw601qBiV9Wjk5zbF/rVJyc/vnRQdYQlMPECr9w8edz9ehnOb60t8qHIiQcDQIAAAQIECBAgQIAAAQIECBCYJQEb+mcJ2hgCBAgQIECAAAECBAgQIECAAAECBGZWoKpGW0tX707Z9ejkv/57ZmdbnQCB6Rd41qOT5z2ud92DWmuvnv6JVuwTWNy3n3z1p8l/nM6MAIEhCTzsnsmBWy828fqttXOG1EdWAgQIECBAgAABAgQIECBAgMC4CNjQPy53Ug8CBAgQIECAAAECBAgQIECAAAECEy5QVX9M8s9dhh0PT/76twnHUZ/AAAW2fUyy/bq9wd/YWvv3AVYaZOSq2iPJ4d3wN9yYPO+I5OprB1lLaAITK3DoTsnqq/TW/3BrbceJhVGcAAECBAgQIECAAAECBAgQIDCHAjb0zyG+0QQIECBAgAABAgQIECBAgAABAgQITJ9AVV2TZMXuitu+P7n2humbYyUCBGZHYLvHJtut0zvrwNbaa2cnhSlVdccklycZvd7iOOZryanfY0SAwJAEtnxEsusGvYmvT7Jaa+3KIfWRlQABAgQIECBAgAABAgQIECAwDgI29I/DXdSBAAECBAgQIECAAAECBAgQIECAAIFUVfUxbP0eOAQIDFHgueskz3lsb/LXttYOHGKnoWauqvfftKn/hd38l/4p2ev4obaSm8BkCqx0++S43ZMVlu/t/6rW2lsnU0ZrAgQIECBAgAABAgQIECBAgMDcCdjQP3f2JhMgQIAAAQIECBAgQIAAAQIECBAgME0CVbVSkv/uLve365PnHDpNQyxDgMCsCuywbvLsx/SOfE1r7U2zGmbCh1XVWknO62P4908m5/1mwoHUJzAwgb03TZ74oN7QlyRZ86ZvQen9kOTAaopLgAABAgQIECBAgAABAgQIEBiMgA39g7lVghIgQIAAAQIECBAgQIAAAQIECBAgsDiBqrpLkj90f37VNcnzjuBGgMAQBZ73+ORZj+pN/urW2kFD7DTkzFX1zSTrdDt87WfJ2z8/5GayE5g8gQX/khy87WJ7P7W19rnJU9GYAAECBAgQIECAAAECBAgQIDB3Ajb0z529yQQIECBAgAABAgQIECBAgAABAgQITJNAVd0zyeipsrc4rvxrstsx0zTEMgQIzKrAzuslz1i7d+QrW2tvm9UwhqWqFiZZ5G/UG25MFh6VjD5A5SBAYDgCh+yQrHHn3ryfbq1tOZwmkhIgQIAAAQIECBAgQIAAAQIEhi9gQ//w76EGBAgQIECAAAECBAgQIECAAAECBCZeoKrun+SnXYhL/5TsdfzE8wAgMEiBXdZPtnpkb/R9W2tvH2SpAYeuqhWTXJ5klW6ND349+cR/Dric6AQmUOBJD0le9MTe4jcmuXdrbZEPSk4gk8oECBAgQIAAAQIECBAgQIAAgVkRsKF/VpgNIUCAAAECBAgQIECAAAECBAgQIEBgJgWq6uFJvt+dcfEfkpd+ZCYnW5sAgZkS2HWDZMtH9K7+8tbaf8zUXOsuXqCqDknyku4ZV1yV7HlsUvAIEBiMwArLJ8ftnqx0+97Ib2qtvWYwZQQlQIAAAQIECBAgQIAAAQIECAxcwIb+gd9A8QkQIECAAAECBAgQIECAAAECBAgQSKpq3STf6FpceFnyio8RIkBgiAK7b5hsMfqozqLHv7bWRhvLHbMsUFULklzYN/Z1pyTf//UsBzKOAIFlEthjw+Rp/X/PXplktZs29V+/TANcTIAAAQIECBAgQIAAAQIECBAgsEQCNvQvEZOTCBAgQIAAAQIECBAgQIAAAQIECBCYzwJVtXGSM7sZz/tN8u+fnM/JZSNAYHECez4heerDen/6ktbae8nNjUBVnZ1k/e70b1yUvPVzc5PJVAIElk5g9VWSQ3da7LXbtdY+unQru4oAAQIECBAgQIAAAQIECBAgQGAqAjb0T0XLuQQIECBAgAABAgQIECBAgAABAgQIzEuBqnpqktO64f7z4uQNn56XkYUiQOA2BJ6/UbL5Q3tP2qu1dijAuRGoqh2THN+dXpXsdGRy1TVzk8tUAgSWTuBNz0wecvfea7/aWtto6VZ1FQECBAgQIECAAAECBAgQIECAwFQEbOifipZzCRAgQIAAAQIECBAgQIAAAQIECBCYlwJVtU2Sj3XDeWL0vLxdQhFYIoG9Nk6evFbvqc9vrR2+RIs4adoFqmrFJJcnWaW7+Ie/mXzs3GkfaUECBGZQYP0Fyb89ZbEDFrTWLprB8ZYmQIAAAQIECBAgQIAAAQIECBBIYkO/twEBAgQIECBAgAABAgQIECBAgAABAoMXqKrnJflgt8hXfpq86/TB11OAwEQKvHiTZNMH91bfo7V25ESizJPSVfWOJC/vxrniqmTPY5OaJznFIEDgtgWWXy45drdk5Tv0nvue1tret72KMwgQIECAAAECBAgQIECAAAECBJZFwIb+ZdFzLQECBAgQIECAAAECBAgQIECAAAEC80KgqvZMclg3zOnnJ+8/c15EFIIAgSkKvGSTZJP+Df27ttaOmeJyTp9GgapakOTCviUP/FTy3V9N4zBLESAw4wI7Pi7Z5tG9Y/5y07+vVm+tXT3jIQwgQIAAAQIECBAgQIAAAQIECEywgA39E3zzVSdAgAABAgQIECBAgAABAgQIECAwLgJV9a9J3tXt85kfJEeeNS4t9SAwWQL/+qRk4wf2dl7YWjtusjTmX9uq+nKSjbrJvvWL5KDT5l9eiQgQWLzAqisnh++ctP7fHO/ZWjuCHwECBAgQIECAAAECBAgQIECAwMwJ2NA/c7ZWJkCAAAECBAgQIECAAAECBAgQIEBglgSq6lVJDuqOO/k/k+O/PkshjCFAYFoFXvrkZKMH9C75vNbah6Z1mMWmLFBVz0lyYvfCqmTXo5M/ep73lE1dQGAuBfbfInnMvXsTnN9aW2sus5lNgAABAgQIECBAgAABAgQIEBh3ARv6x/0O60eAAAECBAgQIECAAAECBAgQIEBgAgSq6vVJDuhW/ci3ko9+ewIAVCQwhgL7bJZscP/eYtu31j4yhpUHVamqbpfksiR36QY/8VvJif7uHdT9FJbA2vdKDthysQ7rtta+RYkAAQIECBAgQIAAAQIECBAgQGBmBGzonxlXqxIgQIAAAQIECBAgQIAAAQIECBAgMIsCVXVwkn/rjjzunOST353FIEYRIDBtAvs+JVlvQe9y27XWPjptgyy01AJV9dYkr+guMHo6/+gp/aOn9TsIEBiGwOiXxocvTFZduTfvca21hcNoIiUBAgQIECBAgAABAgQIECBAYHgCNvQP755JTIAAAQIECBAgQIAAAQIECBAgQIBAR6Cq3pvkRV2YI76anPZDXAQIDFHgFZsnj79fb/Jnt9Y+PsRO45a5qtZIcnGSRX7f9KbPJOf+ctwa60NgvAWe+ahkp8f3dvxbkru21v4y3gLaESBAgAABAgQIECBAgAABAgTmRsCG/rlxN5UAAQIECBAgQIAAAQIECBAgQIAAgWkUqKqjkuzaXfK9X0rO+PE0DrIUAQKzJvCqpybr3rd33DNba5+ctSAG3apAVZ2e5Endk75zcfLGT8MjQGBIAivfITl2t2T55XpT79Nae+eQ+shKgAABAgQIECBAgAABAgQIEBiKgA39Q7lTchIgQIAAAQIECBAgQIAAAQIECBAgsFiBqjohyXO7J7zzC8lZF4IjQGCIAvs9LVnnPr3Jt26tnTrETuOYuaqelWSRb0yo0aesjkr+ePU4ttaJwPgKvHyzZMP79/a7KMn9W2ujP94OAgQIECBAgAABAgQIECBAgACBaRSwoX8aMS1FgAABAgQIECBAgAABAgQIECBAgMDcCFTV6GndW3enH3Ra8q1fzE0mUwkQWDaB/bdIHnPv3jWe3lr7zLKt7urpEqiq0bO8f5/kLt01Tzo3OeGb0zXJOgQIzIbAg+6WHDT6mE7/8eTW2hdnI4cZBAgQIECAAAECBAgQIECAAIFJErChf5Lutq4ECBAgQIAAAQIECBAgQIAAAQIExlSgqj6fZLNuvdefmnzvkjEtrRaBMRc4YMtk7Xv1lnxaa+2zY15/UPWq6o1J9u+GHj2df9ejk/I870HdT2EJHLJDssadex0+2Vp7JiECBAgQIECAAAECBAgQIECAAIHpFbChf3o9rUaAAAECBAgQIECAAAECBAgQIECAwBwIVNVXk2zYHb3/ycn5l85BICMJEFhmgddulTxyjd5lntJa+8IyD7DAtAlU1ehOXZxkkd87veWzyTd/Pm2jLESAwCwIbP7Q5Pkb9Q66McndW2uXzUIMIwgQIECAAAECBAgQIECAAAECEyNgQ//E3GpFCRAgQIAAAQIECBAgQIAAAQIECIyvQFWdm+TR3Yb7npT87PLx7a0ZgXEWeP3WycPv2dvwSa21M8a5+xC7VdXoWxM272YffUvK6NtSHAQIDEdgxdslH9wjGb32HK9vrb1uOG0kJUCAAAECBAgQIECAAAECBAjMfwEb+uf/PZKQAAECBAgQIECAAAECBAgQIECAAIHbEKiqHyV5SPe0vU9ILrkSHwECQxR4wzOSh96jN/kmrbUzh9hpnDNX1ZZJFtm6X0n2PDa54qpxbq8bgfETeOHGyWZr9fYaPZ1/9JT+0dP6HQQIECBAgAABAgQIECBAgAABAtMgYEP/NCBaggABAgQIECBAgAABAgQIECBAgACBuRWoqp8nuU83xfM/mFz+57nNZjoBAksn8KZnJg+5e++1G7XWvrp0q7pqpgSqarkkv02yWnfGyf+ZHP/1mZpsXQIEZkJgjTsnh+yw2JW3aa2dPBNzrUmAAAECBAgQIECAAAECBAgQmEQBG/on8a7rTIAAAQIECBAgQIAAAQIECBAgQGDMBKrq0iSrd2vtcnTyx/8es7LqEJgQgYOelTzobr1lN2itfW1CGAZVs6pel+S13dBXXZMsPCq5wfO8B3U/hSXw1mcnD1jkIzp/d/nSTX8Pb0qIAAECBAgQIECAAAECBAgQIEBgegRs6J8eR6sQIECAAAECBAgQIECAAAECBAgQIDCHAlX1xyT/3I2ww+HJf/9tDoMZTYDAUgu8ZZvkgYt8TOfvy63XWvO896WWnbkLq2q09Xf0lP7R0/pvcRz8ueSci2ZutpUJEJh+gY0emLz0SYtdd0FrzZ/q6We3IgECBAgQIECAAAECBAgQIDCBAjb0T+BNV5kAAQIECBAgQIAAAQIECBAgQIDAuAlU1TVJVuz2evb7k+tuGLe2+hCYDIG3PTu5f/+ToddtrX1rMhSG17KqTk2yZTf5D3+dHHDK8PpITGCSBVZYPjl612TlO/Qq/Edr7eWT7KM7AQIECBAgQIAAAQIECBAgQGC6BGzony5J6xAgQIAAAQIECBAgQIAAAQIECBAgMGcCVVV9w7d+z5xFMpgAgWUUePtzkvvdtXeRx7bWzl3G5V0+QwJV9dQkp/Utv8exyRVXzdBgyxIgMCMCC9dLtl67d+m/JLlra813Ic2IvEUJECBAgAABAgQIECBAgACBSRKwoX+S7rauBAgQIECAAAECBAgQIECAAAECBMZQoKrumOSv3Wp/uz55zqFjWFglAhMi8I7tkvuu2lv2Ua21704Iw+BqVtXod08XJ1mjG/6U7ybHnjO4SgITmGiBVVdODl+YLOaXyru01o6daCDlCRAgQIAAAQIECBAgQIAAAQLTIGBD/zQgWoIAAQIECBAgQIAAAQIECBAgQIAAgbkTqKr/k+SKboK//E+y05Fzl8tkAgSWTeBdz03WHP3pXvR4RGvtB8u2uqtnUqCq9k/yxu6Mq65JFh6V3HDjTE63NgEC0y3w2q2SRy7yEZ2/T/l2a22d6Z5nPQIECBAgQIAAAQIECBAgQIDApAnY0D9pd1xfAgQIECBAgAABAgQIECBAgAABAmMmUFX3THJJt9Yf/prsfsyYlVWHwAQJHLJ9ssZdegs/rLV23gRRDK5qVY3u3O+TLNcN/44vJGdfOLhKAhOYaIHH3id59dMWS7BWa+38iQZSngABAgQIECBAgAABAgQIECCwjAI29C8joMsJECBAgAABAgQIECBAgAABAgQIEJhbgaq6f5KfdlNc+qdkr+PnNpvpBAgsvcB7dkjueefe6x/SWvvx0q/s7xiRnwAAIABJREFUytkQqKqTkzyzO+v83yb7f2I2EphBgMB0CbSWHL1rcqeVelc8qrW2+3TNsg4BAgQIECBAgAABAgQIECBAYBIFbOifxLuuMwECBAgQIECAAAECBAgQIECAAIExEqiqhyf5frfSxX9IXvqRMSqqCoEJE3jfjsnd79Rb+oGttUU+xDNhPPO+blU9KcnpfUFHH7YafejKQYDAcAS2fUyy/bq9ef+W5K6ttb8Mp42kBAgQIECAAAECBAgQIECAAIH5JWBD//y6H9IQIECAAAECBAgQIECAAAECBAgQIDBFgap6XJKvdy/76WXJKz82xcWcToDAvBF4//OSu/1zb5z7t9Z+Nm+CCtIrUFWj30FdnGSN7gmf/n5y1NngCBAYksDo6fyjp/SPntbfc/xra+2QIfWRlQABAgQIECBAgAABAgQIECAwnwRs6J9Pd0MWAgQIECBAgAABAgQIECBAgAABAgSmLFBVT0zype6F5/0m+fdPTnk5FxAgME8EPrBTstoqvWHu21r7xTyJKcatCFTVK5O8pXvK1dcmOx+ZXHcDPgIEhiTwis2Tx9+vN/FFrbUFQ+oiKwECBAgQIECAAAECBAgQIEBgPgnY0D+f7oYsBAgQIECAAAECBAgQIECAAAECBAhMWaCqnpbkM90Lv3Nx8sZPT3k5FxAgME8EjliYrLpyb5h7t9ZGT353zHOBqrpLksuS3K4b9V1fTL7yk3leQDwCBG4h8LB7JAc+Y7EoG7fWvoKMAAECBAgQIECAAAECBAgQIEBg6gI29E/dzBUECBAgQIAAAQIECBAgQIAAAQIECMwjgaraJsnHupG+flHyts/No6CiECAwJYEjd0n+zz/2XrJGa+3XU1rMyXMmUFUnJnlON8BPfpe86uNzFstgAgSWUuDQnZLV+7895WOttW2XclmXESBAgAABAgQIECBAgAABAgQmWsCG/om+/coTIECAAAECBAgQIECAAAECBAgQGL5AVT0vyQe7TUZPfh49AdpBgMAwBY7eNbnzHXuz3721dukwW01e6qraOMmZfc33Oj659E+TZ6IxgSELPP0RyW4b9Da4PslqrbUrh9xPdgIECBAgQIAAAQIECBAgQIDAXAjY0D8X6mYSIECAAAECBAgQIECAAAECBAgQIDBtAlW1Z5LDugue/qPk/V+etjEWIkBglgWO3S3555V6h67eWrtsluMYtwwCVXVhkgXdJU77YXLEV5dhYZcSIDDrAivdPjlu92SF5XtH/3tr7Y2zHspAAgQIECBAgAABAgQIECBAgMDABWzoH/gNFJ8AAQIECBAgQIAAAQIECBAgQIDApAtU1UuT/EfX4dM/SI46a9J19CcwXIHRhtFV/qE3/11ba1cMt9nkJa+qlyd5R7f51dcmOx+ZXHfD5JloTGDIAi/ZJNnkwb0NRh+2Gn2Lyo1D7ic7AQIECBAgQIAAAQIECBAgQGC2BWzon21x8wgQIECAAAECBAgQIECAAAECBAgQmFaBqtovyZu7i578n8nxX5/WURYjQGAWBT60R/KPd+gdeJfW2n/NYhSjllGgqlZJcnmSFbtLveeM5EsXLOMAlxMgMKsCC/4lOXjbxY7cqrX2qVkNZBgBAgQIECBAgAABAgQIECBAYOACNvQP/AaKT4AAAQIECBAgQIAAAQIECBAgQGDSBarqwCT/3nU44ZvJSedOuo7+BIYr8OE9kzsusv37733u1Fr703CbTWbyqjo+yY7d9j+7PNn3pMk00ZrAkAXesV1y31V7G3y+tbb5kLvJToAAAQIECBAgQIAAAQIECBCYbQEb+mdb3DwCBAgQIECAAAECBAgQIECAAAECBKZVoKoOTvJv3UWPPSc55bvTOspiBAjMosBHnp/8w+17B/5Ta+2qWYxi1DQIVNX6Sc7uW2rvE5JLrpyGIZYgQGDWBDZ9cPLiTXrHVZI1W2uXzFoYgwgQIECAAAECBAgQIECAAAECAxewoX/gN1B8AgQIECBAgAABAgQIECBAgAABApMuUFXvTfKirsPhX00++8NJ19GfwHAFPvrCZMXb9eb/x9bafw+32eQmr6oLkyzoCnz+R8kHvjy5LpoTGKLACssnx+2erNT/wauDW2uvGGIvmQkQIECAAAECBAgQIECAAAECcyFgQ/9cqJtJgAABAgQIECBAgAABAgQIECBAgMC0CVTVUUl27S743i8lZ/x42sZYiACBWRY4aa/k9sv3Dv2H1to1sxzHuGkQqKq9k7y7u9Q11yULj0pGrw4CBIYjsPuGyRYP7807+s6N1Vpr1w+njaQECBAgQIAAAQIECBAgQIAAgbkTsKF/7uxNJkCAAAECBAgQIECAAAECBAgQIEBgGgSq6iNJtusu9Y4vJGePngXtIEBgkAIff1Fyu+V6o9++tWbr9wDvalWtkuTyJCt247//y8npPxpgKZEJTLDA6qskh+60WIDntdY+NME8qhMgQIAAAQIECBAgQIAAAQIElljAhv4lpnIiAQIECBAgQIAAAQIECBAgQIAAAQLzUaCqTkmyVTfbQacl3/rFfEwsEwECSyLwyRcnrf+3GLdrrd2wJGs4Z/4JVNUxSRZ2k11yZbL3CfMvr0QECNy6wBufmax1995zvt5aW48fAQIECBAgQIAAAQIECBAgQIDAbQvY0H/bRs4gQIAAAQIECBAgQIAAAQIECBAgQGAeC1TVF5I8uRvxdacm379kHgcXjQCBWxU45SX9P25tMdv8eQ5CoKrWTfKNvrD/9tHkot8PooaQBAjcLLDe/ZJ9N18sx1qttfNhESBAgAABAgQIECBAgAABAgQI3LqADf3eIQQIECBAgAABAgQIECBAgAABAgQIDFqgqs5KskG3xKtPTn586aCrCU9gYgVGW/ZHT+jvOW5srS0/sTBjUryqzkuyVrfOF89P3nfmmJRUg8CECCy/XHLsbsnKd+gtfFhr7QUTQqEmAQIECBAgQIAAAQIECBAgQGCpBWzoX2o6FxIgQIAAAQIECBAgQIAAAQIECBAgMB8EqurcJI/uZvGk5/lwd2QgsHQCow2iJ7+o99rrW2srLN2qrpovAlX1wiTv7+a55rpk4VHJ6NVBgMBwBLZfN9n2Mb15r06yamtt9OogQIAAAQIECBAgQIAAAQIECBBYjIAN/d4aBAgQIECAAAECBAgQIECAAAECBAgMWqCqfpTkId0Se384ueS/Bl1NeAITK7DC8snH9uqt/7fWWv9zoCdWa3jFq+qOSS5PMnq9xXHYV5LPjZ7f7yBAYDACd1opOXrXZPTtKj3Hi1pri3yAZzDlBCVAgAABAgQIECBAgAABAgQIzIKADf2zgGwEAQIECBAgQIAAAQIECBAgQIAAAQIzJ1BVv0hy7+6E538wufzPMzfXygQIzJzAirdLPjp6hvuix/+01laauclWni2Bqjo8yR7deZdcmex9wmylMIcAgekSePUWyWMX+dfY31c/v7W21nTNsQ4BAgQIECBAgAABAgQIECBAYBwFbOgfx7uqEwECBAgQIECAAAECBAgQIECAAIEJEqiq3yVZrVt5l6OSP149QRCqEhgjgTuskJz4gt5Cf22trTxGVSe2SlWNNvj2Pov/lR9LfnrZxNIoTmCQAmvfKzlgy8VG36C19rVBFhOaAAECBAgQIECAAAECBAgQIDALAjb0zwKyEQQIECBAgAABAgQIECBAgAABAgQIzJxAVf0pySrdCdsfllx97czNtTIBAjMnsNLtkxOe37v+n1tr/zxzk608mwJV9Z0kj+rOPPOC5JAzZjOJWQQILKvA6JfOhy9MVu3/yNUJrbUdlnWG6wkQIECAAAECBAgQIECAAAEC4ypgQ/+43lm9CBAgQIAAAQIECBAgQIAAAQIECEyIQFX9Lcntu3W3eX9y/Q0TgqAmgTET+McVkw/t2Vvqj621O49Z3YmtU1W7JzmiC3DdDcnOR/pQ1sS+MRQfrMAz1k52Xq83/vWjb1NqrV052HKCEyBAgAABAgQIECBAgAABAgRmUMCG/hnEtTQBAgQIECBAgAABAgQIECBAgAABAjMvUFXVN2Xr98z8bBMIEJgZgX/6h+SDo63eix5/aK2tOjNTrTrbAlV1xySXJxm93uI48qzkMz+Y7UTmESCwLAIr3yE5drdk+eV6V9mvtfaWZVnftQQIECBAgAABAgQIECBAgACBcRWwoX9c76xeBAgQIECAAAECBAgQIECAAAECBCZA4ObNoH/tVr3mumS7D0wAgIoExlTgn1f6302hPcflrbXVxrT2RNaqqvfftKn/hd3yl/4p2ev4iSRRmsCgBV725OQJD+itcEmSNVtrvR/EHHRp4QkQIECAAAECBAgQIECAAAECyyhgQ/8yArqcAAECBAgQIECAAAECBAgQIECAAIG5E6iq0ZO6f99N8Jf/SXY6cu5ymUyAwLIJ3OmOyTG79q7xu9ba3ZZtdVfPJ4GqWivJeX2Z9js5ueDS+ZRWFgIEbkvgQasnB22z2LOe1lr77G2t4ecECBAgQIAAAQIECBAgQIAAgUkTsKF/0u64vgQIECBAgAABAgQIECBAgAABAgTGSKCq1kjyq26lK65K9jh2jIqqQmDCBO7yj8lRu/SW/k1r7Z4TxjH2davqG0nW7Rb9yk+Td50+9vUVJDB2AofskKxx595an2mtPX3sCitEgAABAgQIECBAgAABAgQIEFhGARv6lxHQ5QQIECBAgAABAgQIECBAgAABAgQIzJ1AVT0gyU+6CX77x+RFH5q7XCYTILBsAquunByxsHeNS1pr91q21V093wSqanS3j+nmuu6GZOcjk6uvnW+J5SFA4NYEnvLQ5AUb9Z5RSdZsrV1CkAABAgQIECBAgAABAgQIECBA4P8XsKHfu4EAAQIECBAgQIAAAQIECBAgQIAAgcEKVNUjknyvW+CXVyQvO3GwtQQnMPEC//JPyWE79zL8srV2n4kHGjOAqloxyeVJVulWO+ZryamL/C0/ZgDqEBgzgRVvl3xwj2T02nO8ubW2/5hVVocAAQIECBAgQIAAAQIECBAgsEwCNvQvE5+LCRAgQIAAAQIECBAgQIAAAQIECBCYS4GqelySr3cz/PSy5JUfm8tkZhMgsCwCq6+SHLpT7woXtdYWLMvarp2fAlX17iR7d9Nd+qdkr+PnZ2apCBBYvMALNk6eslbvz69Mslpr7Xp+BAgQIECAAAECBAgQIECAAAEC/ytgQ793AgECBAgQIECAAAECBAgQIECAAAECgxWoqicm+VK3wA9/kxzwycHWEpzAxAvc7Z+T9z+vl+HC1toDJh5oDAGqavRBjQv7qr3mE8mPfjuGpVUiMMYCa9w5OWSHxRZ8bmvNdymN8f1XjQABAgQIECBAgAABAgQIEJiagA39U/NyNgECBAgQIECAAAECBAgQIECAAAEC80igqrZI8ulupO9cnLxxkf93HgUXhQCBWxW4x52T9/ZvBL2gtfZgfOMpUFVnJ1m/2+7sC5N3fGE8O2tFYJwF3rJN8sDVexue1Vp7wjh3140AAQIECBAgQIAAAQIECBAgMBUBG/qnouVcAgQIECBAgAABAgQIECBAgAABAgTmlUBVPTvJSd1Q51yUHPy5eRVVGAIEpiCwxl2SQ7bvveBHrbWHTmEppw5IoKpGH+P4UDfyDTcmC49KrrpmQGVEJUAgT3hA8rInLxZiQWvtIkwECBAgQIAAAQIECBAgQIAAAQKJDf3eBQQIECBAgAABAgQIECBAgAABAgQIDFagqnZKcly3wJd/krz7i4OtJTiBiRdY8/8k73puL8MPW2sPn3igMQWoqhWTXJ5klW7F485JPvndMS2uFoExFVh+ueTY3ZKV79Bb8L2ttZeMaXW1CBAgQIAAAQIECBAgQIAAAQJTErChf0pcTiZAgAABAgQIECBAgAABAgQIECBAYD4JVNXzk3ygm+kLP0oO/fJ8SioLAQJTEbjPqsk7t+u94nuttbWnspZzhyVQVe9I8vJu6iuuSvY8Nqlh1ZGWwMQL7Lxe8oz+v7WvTrJqa2306iBAgAABAgQIECBAgAABAgQITLSADf0TffuVJ0CAAAECBAgQIECAAAECBAgQIDBsgap66U1Pcv6PbotPfz856uxhd5OewCQL3O+uyduf0yvwn621R0+yzbh3r6oFSS7s6/naU5If/HrcBfQjMF4Cq66cHL5wsV8b//zW2uHj1VgbAgQIECBAgAABAgQIECBAgMDUBWzon7qZKwgQIECAAAECBAgQIECAAAECBAgQmCcCVbVfkjd343z8O8mHvjFPQopBgMCUBRb8S3Lwtr2Xfbu1ts6UF3TBoASq6swkG3dDf/2i5G2fG1QVYQkQSHLAlsna9+qlOL+1thYkAgQIECBAgAABAgQIECBAgMCkC9jQP+nvAP0JECBAgAABAgQIECBAgAABAgQIDFigqt6Q5DXdCid8Mznp3AEXE53AhAs8YLXkrc/uRfhGa+3xE84z9vWravT9DCd2i95wY7LwqOSqa8aeQEECYyXw2Hsnr95isZUe11r75lgVVoYAAQIECBAgQIAAAQIECBAgMEUBG/qnCOZ0AgQIECBAgAABAgQIECBAgAABAgTmj0BVvT3JPt1Ex3wtOfV78yenJAQITE3gQasnB23Te805rbX1p7aas4cmUFW3S3JZkrt0s4++fWX0LSwOAgSGI9BacvSuyZ1W6s38wdbazsNpIykBAgQIECBAgAABAgQIECBAYPoFbOifflMrEiBAgAABAgQIECBAgAABAgQIECAwSwJV9b4ke3XHHfaV5HPnzVIIYwgQmHaBh9wtedOzepc9q7X2hGkfaMF5J1BVb0nyym6wK65K9jw2qXmXWCACBG5NYNvHJNuv23vG35LctbX2F4IECBAgQIAAAQIECBAgQIAAgUkVsKF/Uu+83gQIECBAgAABAgQIECBAgAABAgTGQKCqjk6yS7fKe85IvnTBGBRUgcCECjz0HskbntFb/suttSdOKMtE1b7p7/c1klycZJHfZR34qeS7v5ooDmUJDF5g9HT+I3dJll+ut8q/tdbeMfiSChAgQIAAAQIECBAgQIAAAQIEllLAhv6lhHMZAQIECBAgQIAAAQIECBAgQIAAAQJzL1BVH0myXTfJO76QnH3h3OeTgACBpRN42D2TA7fuvfZLrbVNl25VVw1NoKpOT/Kkbu5v/SI56LShtZGXAIF9N0/Wu1+vwyVJ1myt+fINbxMCBAgQIECAAAECBAgQIEBgIgVs6J/I2640AQIECBAgQIAAAQIECBAgQIAAgfEQqKpTkmzVbfPm05Jv/2I8OmpBYBIFHnHTs9lft8if7L9LnN5a22wSTSaxc1U9M8nJ3e5Vya5HJ3+8ehJVdCYwXIFb+faVUanNWmujD/E4CBAgQIAAAQIECBAgQIAAAQITJ2BD/8TdcoUJECBAgAABAgQIECBAgAABAgQIjI/A4p7e/LpTk++PnvXqIEBgkAJr3ys5YMve6J9vrW0+yFJCT1mgqpZL8tskq3Uv/si3ko9+e8pLuoAAgTkWOHSnZPVVekOc0lp7xhzHM54AAQIECBAgQIAAAQIECBAgMCcCNvTPCbuhBAgQIECAAAECBAgQIECAAAECBAhMh0BVnZ1k/e5a+52cXHDpdEywBgECcyHw6DWT1zy9d/JprbUt5iKTmXMjUFVvTLJ/d/ro6fyjp/SPntbvIEBgOAJPf3iy24a9eW9McvfW2mXDaSMpAQIECBAgQIAAAQIECBAgQGB6BGzonx5HqxAgQIAAAQIECBAgQIAAAQIECBAgMAcCVfWdJI/qjt7no8nPfz8HgYwkQGBaBB577+TV/dv2P9Va22pahlhkEAJVtUaSi5Ms8jutN346+c7oJw4CBAYjsNLtk+N2T1ZYvjfyga211w6mjKAECBAgQIAAAQIECBAgQIAAgWkSsKF/miAtQ4AAAQIECBAgQIAAAQIECBAgQIDA7AtU1flJHtyd/JIPJ7/+r9nPYyIBAtMjsM59kv2e1rvWKa21Z0zPFKsMRaCqTkvy1G7e0Wb+0aZ+BwECwxJ48SbJpov86+3vHUZP5x89pX/0tH4HAQIECBAgQIAAAQIECBAgQGBiBGzon5hbrSgBAgQIECBAgAABAgQIECBAgACB8ROoql8kuXe32fOPSy7/y/j11YjApAg87r7JKxfZvv339ie31raZFAc9/1egqrZMcmrXoyrZ9ejkj1eTIkBgSAL3XTV5x3aLTfzs1trHh9RHVgIECBAgQIAAAQIECBAgQIDAsgrY0L+sgq4nQIAAAQIECBAgQIAAAQIECBAgQGDOBKrqd0lW6wbY5SgbPOfsphhMYBoE1luQ7PuU3oVOaq09ZxpGWGJAAlW1XJLf9v19f9K5yQnfHFAZUQkQ+LvA25+T3O+uvRhnttY2wUSAAAECBAgQIECAAAECBAgQmCQBG/on6W7rSoAAAQIECBAgQIAAAQIECBAgQGDMBKrqz0n+qVtr+8OSq68ds7LqEJgggQ3un+yzWW/hE1trz50gClVvFqiq1970P1/XBRk9nX/0lP7R0/odBAgMR2CTByUv2XSxeRe01i4aThtJCRAgQIAAAQIECBAgQIAAAQLLJmBD/7L5uZoAAQIECBAgQIAAAQIECBAgQIAAgTkUqKrRtv0VuhGe9b7khhvnMJjRBAgsk8ATHpC87Mm9S3z4pk2eOy7T4i4epEBVjb6NZfSU/tHT+m9xHHRa8q1fDLKW0AQmVmCF5ZPjdk9Wun0vwbtaay+bWBzFCRAgQIAAAQIECBAgQIAAgYkTsKF/4m65wgQIECBAgAABAgQIECBAgAABAgTGR+CmJzb3PpN56/eMT0dNCEyiwEYPTF76pN7mx7fWdppEE51HT+GvU5Js1bX43iXJ608lRIDA0AR22yB5+iN6U/8lyV1ba38bWid5CRAgQIAAAQIECBAgQIAAAQJLI2BD/9KouYYAAQIECBAgQIAAAQIECBAgQIAAgTkXqKp/THJVN8g11yXbfWDO4wlAgMAyCDzxQcnem/YucGxrbZdlWNqlAxaoqs2TfLZbYfTJrj2PTa5Y5L8IAy4rOoEJEFh9leTQxX9Ea9fW2jETwKAiAQIECBAgQIAAAQIECBAgQCA29HsTECBAgAABAgQIECBAgAABAgQIECAwSIGqWjXJ77vh//w/yc5HDrKS0AQI3Cyw6YOTF2/Sy3FUa213UJMpUFWj32tdnGSNrsDHv5N86BuT6aI1gSELHPiM5GH36G1wbmvtsUPuJjsBAgQIECBAgAABAgQIECBAYEkFbOhfUinnESBAgAABAgQIECBAgAABAgQIECAwrwSqarSh81fdUKMnNO9x7LyKKgwBAlMUePJDkr2e2HvREa21Pae4nNPHSKCq9k/yxm6lq65JFh6V3HDjGJVVhcAECDz+fskrRt+90X88qrX23QlgUJEAAQIECBAgQIAAAQIECBCYcAEb+if8DaA+AQIECBAgQIAAAQIECBAgQIAAgaEKVNUDkvykm/83f0xe/KGhtpKbAIGRwFPWSl6wca/FB1prL6Q0uQJVdZebv51lua7CwZ9Lzrlocm00JzBEgeWXS47cJbnTSr3pj26t7TbEXjITIECAAAECBAgQIECAAAECBKYiYEP/VLScS4AAAQIECBAgQIAAAQIECBAgQIDAvBGoqkcmWeSprb+4Inn5ifMmpiAECCyFwFMfluz5hN4L39dae/FSLOmSMRKoqo8neVa30g9/nRxwyhgVVYXAhAhsv26y7WN6y/4tyV1ba3+ZEAo1CRAgQIAAAQIECBAgQIAAgQkVsKF/Qm+82gQIECBAgAABAgQIECBAgAABAgSGLlBVj09yTrfHT36XvGq01dNBgMBgBZ728GSPDXvjv6e1tvdgiwk+LQJV9aQkp3cXqyR7HptccdW0jLEIAQKzJDB6Ov/Ruyat/zfXL22tvXuWohhDgAABAgQIECBAgAABAgQIEJgTARv654TdUAIECBAgQIAAAQIECBAgQIAAAQIEllWgqjZJckZ3HU9oXlZZ1xOYe4GnPyLZbYPeHO9qrb1s7hNKMJcCVTX6/dbFSdbo5vjkd5PjFvmo11ymNZsAgSUR2O9pyTr36T3zotbagiVZwzkECBAgQIAAAQIECBAgQIAAgaEK2NA/1DsnNwECBAgQIECAAAECBAgQIECAAIEJF6iqLZJ8ustw7i+TN31mwnHUJzBwga0emeyyfm+Jd7bW9hl4PfGnQaCqXpHkrd2lrromWXhUcsON0zDEEgQIzJrAI9dIXrvVYsc9sbX25VkLYxABAgQIECBAgAABAgQIECBAYJYFbOifZXDjCBAgQIAAAQIECBAgQIAAAQIECBCYHoGqenaSk7qrnXNRcvDnpmeGVQgQmBuBZ6yd7Lxe7+yDW2ujjdyOCReoqrskuSzJ7boU7/hCcvaFEw6kPoGBCYx+aX34wmTVlXuDf7y1Nvp3n4MAAQIECBAgQIAAAQIECBAgMJYCNvSP5W1VigABAgQIECBAgAABAgQIECBAgMD4C1TVTkmO6zY984LkkDPGv7+GBMZZ4FmPSp73+N6Gb2mt7TfO3XVbcoGq+kiS7bpXnP/bZP9PLPk6ziRAYH4I3MqHua5Pcs/W2uhDPA4CBAgQIECAAAECBAgQIECAwNgJ2NA/drdUIQIECBAgQIAAAQIECBAgQIAAAQKTIVBVL0hyaLft53+UfODLk2GgJYFxFdjm0cmOj+tt9+bW2v7j2luvqQlU1UZJev/G3+v45NI/TW09ZxMgMLcCK98hOXrXZIXle3Mc0Fp7w9wmNJ0AAQIECBAgQIAAAQIECBAgMDMCNvTPjKtVCRAgQIAAAQIECBAgQIAAAQIECBCYYYGqelmSd3bHfOr7ydFnz/BwyxMgMKMC2z4m2X7d3hFvaK0dMKPDLT4ogaq6MMkC/y0Y1G1NNcPoAAAgAElEQVQTlsBiBV765GSjB/T+ePR0/rvf9N+AG/ERIECAAAECBAgQIECAAAECBMZNwIb+cbuj+hAgQIAAAQIECBAgQIAAAQIECBCYEIGqenWSN3Xrfvw7yYe+MSEIahIYU4Ht1km2e2xvude11l4/prXVWgqBxX246+prk52PTK67YSkWdQkBAnMm8MDVk7dss9jxW7fWTp2zcAYTIECAAAECBAgQIECAAAECBGZIwIb+GYK1LAECBAgQIECAAAECBAgQIECAAAECMytQVW9I8prulBO+mZx07szOtjoBAjMrMHo6/+gp/T3HAa210Z99B4G/C1TVKkkuT7Jil+RdX0y+8hNQBAgMTeCQHZI17tyb+guttacMrY+8BAgQIECAAAECBAgQIECAAIHbErCh/7aE/JwAAQIECBAgQIAAAQIECBAgQIAAgXkpUFVvT7JPN9wxX0tO/d68jCwUAQJLKLDj45JtHt178v6ttTcv4TJOmxCBqjo+yY7duhf8Ltnv4xOCoCaBMRLYbK3khRv3Fqoka7bWLhmjuqoQIECAAAECBAgQIECAAAECBGJDvzcBAQIECBAgQIAAAQIECBAgQIAAAQKDFKiq9yXZqxv+A19JPn/eICsJTYDAzQLPe3zyrEf1cuzXWnsLKAL/t0BVrZ/k7D6VvY5PLv0TLwIEhiSw4u2SD+6RjF57jre31vYdUh9ZCRAgQIAAAQIECBAgQIAAAQK3JWBD/20J+TkBAgQIECBAgAABAgQIECBAgAABAvNSoKqOSbKwG+6QM5IzL5iXkYUiQGAJBXZeL3nG2r0nv6K1dvASLuO0CRKoqguTLOhWPu0HyRFnTRCEqgTGROD5GyWbP7S3zJVJ7t5a+9uYVFWDAAECBAgQIECAAAECBAgQIOAJ/d4DBAgQIECAAAECBAgQIECAAAECBAgMU6CqTkzynG76t38++drPhtlJagIE/ldgl/WTrR7Zq7FPa+2dnAh0BarqJUkO6f7/V1+b7Hxkct0NzAgQGJLAGndODtlhsYl3aq0dP6Q+shIgQIAAAQIECBAgQIAAAQIEbk3AE/q9PwgQIECAAAECBAgQIECAAAECBAgQGKRAVZ2aZMtu+Dd/Jvn2LwdZSWgCBG4W2G2D5OmP6OV4WWvtXaAIdAWqapUklydZsfuz95yRfMk3t3jTEBicwEHPSh50t97Y32itPX5whQQmQIAAAQIECBAgQIAAAQIECCxGwIZ+bw0CBAgQIECAAAECBAgQIECAAAECBAYpUFWnJ3lSN/zrTkm+/+tBVhKaAIGbBfbYMHnaw3s59m6tvQcUgT6Bqjp69AUP3Z9deFnyio8xI0BgaAIb3j95+WaLTb1Wa+38oXWSlwABAgQIECBAgAABAgQIECDQJ2BDv/cFAQIECBAgQIAAAQIECBAgQIAAAQKDFKiqs5Os3w2/38nJBZcOspLQBAjcLPD8jZLNH9rL8aLW2vtBEegTqKp1knyz72d7n5BcciU3AgSGJLD8csmxuyUr36E39eGttecPqY+sBAgQIECAAAECBAgQIECAAIHFCdjQ771BgAABAgQIECBAgAABAgQIECBAgMAgBarqO0ke1Q2/z4nJz68YZCWhCRC4WeAFGydPWauX44WttQ+AIrA4gao6L8ki757PnZcc9hVuBAgMTWCnxyfPXORfe39vcXWSVVtro1cHAQIECBAgQIAAAQIECBAgQGDQAjb0D/r2CU+AAAECBAgQIECAAAECBAgQIEBgcgWq6sdJHtQVePGHk9/81+S6aE5gHAT2emLy5If0NtmztXbEOHTUYWYEquoFSQ7trn7NdcnCo5LRq4MAgeEIrLpycvjCZDG/1H5xa+19w2kjKQECBAgQIECAAAECBAgQIECgX8CGfu8MAgQIECBAgAABAgQIECBAgAABAgQGKVBVv0yyZjf8nsclv//LICsJTYDAzQIv3iTZ9MG9HLu31o4CRWBxAlV1xySXJxm93uJ4/5nJ6eezI0BgaAIHbJmsfa/e1Oe31vq/z2VoJeUlQIAAAQIECBAgQIAAAQIEJlrAhv6Jvv3KEyBAgAABAgQIECBAgAABAgQIEBiuwE1PYb7spqcw/0u3wegJzH+6eri9JCdAINl70+SJi3z/xt9ldmmtHcuIwK0JVNXhSfbonnPJlcneJ7AjQGBoAo+5d7L/FotNvWFr7eyhdZKXAAECBAgQIECAAAECBAgQIPB/C9jQ7/1AgAABAgQIECBAgAABAgQIECBAgMAgBarqz0n+qRt++8OSq68dZCWhCRC4WeClT0o2emAvx06tteNBEbg1gaoaPbH7vL5z9vlo8vPf8yNAYEgCrSWH75ysunJv6o+01rYfUh9ZCRAgQIAAAQIECBAgQIAAAQJdARv6vScIECBAgAABAgQIECBAgAABAgQIEBikQFWNtu2v0A3/rPclN9w4yEpCEyBws8DLnpw84QG9HDu21j4MisBtCVTVuUke3T3vi+cn7zvztq72cwIE5pvAsx+T7LBub6rrk6zWWrtyvmWWhwABAgQIECBAgAABAgQIECCwpAI29C+plPMIECBAgAABAgQIECBAgAABAgQIEJg3AlW1fJLRBq5bHDdW8sz3zpuYghAgsJQC+2yWbHD/3ouf21o7cSmXddkECVTV7kmO6Fa+5rpk4VHJ6NVBgMBwBFa+Q3Lsbsnyy/VmfnVr7aDhtJGUAAECBAgQIECAAAECBAgQIHBLARv6vSMIECBAgAABAgQIECBAgAABAgQIEBicQFWtnOQv3eD/c23y3MMGV0dgAgQ6Avs+JVlvQS/Ltq21jwEjcFsCVXXHJJcnGb3e4vjAV5LPn3dbK/g5AQLzTeBW/ttwSZI1W2s13zLLQ4AAAQIECBAgQIAAAQIECBBYEgEb+pdEyTkECBAgQIAAAQIECBAgQIAAAQIECMwrgaq6680bNW+R68//k+x85LyKKgwBAksh8MrNk8fdr/fCbVprJy/Fki6ZQIGqel+SvbrVL7ky2fuECQRRmcDABda6e/LGZy62xBattdMGXlF8AgQIECBAgAABAgQIECBAYEIFbOif0BuvNgECBAgQIECAAAECBAgQIECAAIEhC1TVvZJc3O1wxVXJHscOuZnsBAiMBPZ7WrLOfXotntFaO4USgSURqKq1kvQ+i/8VJyUXjp7f7yBAYFACh+6UrL5Kb+TTWmtbDKqMsAQIECBAgAABAgQIECBAgACBmwVs6PdWIECAAAECBAgQIECAAAECBAgQIEBgcAJV9cAkF3SD/+aPyYs/NLg6AhMg0BF49RbJY+/dy7JVa+1TwAgsqUBVfSPJut3zz7wgOeSMJV3FeQQIzBeBpz082WPD3jSVZM3W2iXzJascBAgQIECAAAECBAgQIECAAIElFbChf0mlnEeAAAECBAgQIECAAAECBAgQIECAwLwRqKpHJvluN9DPr0j2OXHexBSEAIGlFHjN05NHr9l78RattdOWclmXTaBAVe180ybfRb675bobkp2PTK6+dgJRVCYwYIGVbp8ct3uywvK9JQ5qrb16wPVEJ0CAAAECBAgQIECAAAECBCZUwIb+Cb3xahMgQIAAAQIECBAgQIAAAQIECBAYskBVPT7JOd0OF/wu2e/jQ24mOwECI4EDtkzWvlevxeattc9TIrCkAlW1YpLLk6zSveaIs5LTfrCkKzmPAIH5IvCiJyZPekhvmiuTrNZau36+ZJWDAAECBAgQIECAAAECBAgQILAkAjb0L4mScwgQIECAAAECBAgQIECAAAECBAgQmFcCVbVpki92Q/3g18lrT5lXUYUhQGApBF63VfKINXov3Ky1dvpSLOmSCRaoqncn2btLcOmfkr2On2AY1QkMVGCNOyeH7LDY8Nu31j4y0GpiEyBAgAABAgQIECBAgAABAhMqYEP/hN54tQkQIECAAAECBAgQIECAAAECBAgMWaCqnp7kU90O5/4yedNnhtxMdgIERgIHbp087J69Fpu21r5EicBUBKpqQZIL+64ZfavL6NtdHAQIDEvg4G2TBf/Sm/ns1tqGw2ojLQECBAgQIECAAAECBAgQIDDpAjb0T/o7QH8CBAgQIECAAAECBAgQIECAAAECAxSoqm2TfLQb/ZyfJQd/foCFRCZA4BYCb3hG8tB79KJs3Fr7Ci4CUxWoqrOSbNC97is/Td7lOx+myul8AnMu8MQHJXuPvq+p/1irtXb+nIcUgAABAgQIECBAgAABAgQIECCwhAI29C8hlNMIECBAgAABAgQIECBAgAABAgQIEJg/AlW1c5Jju4nOvCA55Iz5k1MSAgSWTuBNz0wecvfea5/QWhttzHYQmJJAVe2Q5EPdi667Idn5yOTqa6e0nJMJEJhjgRWWT47bPVnp9r1B3tdae/EcRzSeAAECBAgQIECAAAECBAgQILDEAjb0LzGVEwkQIECAAAECBAgQIECAAAECBAgQmC8CVfWCJId283zuvOQwz+6eL7dJDgJLLXDQNsmDVu+9fP3W2jlLvbALJ1agqm6X5A9JVukiHH128qnvTyyN4gQGK7DrBsmWj+iNf3WSVVtro1cHAQIECBAgQIAAAQIECBAgQGDeC9jQP+9vkYAECBAgQIAAAQIECBAgQIAAAQIECHQFquplSd7Z/f9P/V5yzNd4ESAwdIG3Pjt5wGq9LR7fWvvG0PvJPzcCVfX2JPt0p1/6p2Sv4+cmk6kECCy9wOqrJIfutNjrX9BaO2zpV3clAQIECBAgQIAAAQIECBAgQGD2BGzonz1rkwgQIECAAAECBAgQIECAAAECBAgQmCaBqto/yRu7y33s3OTD35ymIZYhQGDOBA7eNlnwL73j12mtfXvOghk8aIGqWpDkwr4Sr/lE8qPfDrqe8AQmUuDArZOH3fP/Ye/Owy2ryjOBvwsQFC1REASJSCQQCUTj0CYEjXECoyGoKKIGKEBQcWolhqDGeUijJAYVRBkKRQQEBcQ4BrXBKSgOiCghSlARJDYq3YhMqz3GHti1S6Hq3HP2Put3/rl/cM5a7/v7qKfqee539+2tfmEpZfsmUZQmQIAAAQIECBAgQIAAAQIERidgoX90IxOYAAECBAgQIECAAAECBAgQIECAAIFa62SZf7LUf4vXZJl/stTvRYDAuAUOe0qy1Sa9HR5USvnSuNtJP0+BWuvZSR7ezXDOxclhH51nMncTILA6AjtslRz82FV+0m91WR1UnyFAgAABAgQIECBAgAABAgRmLmChf+bkLiRAgAABAgQIECBAgAABAgQIECBAYE0Faq2HJXlR95zjzk3O+PKanu7zBAjMW+Dv90juvXFvigeUUvwpn/eARnx/rXX3JCd3K9x0c7L8mOSa60ZcTnQCDQqUkhy7b3LX9XvLv7uUsleDLCoTIECAAAECBAgQIECAAAECIxOw0D+ygYlLgAABAgQIECBAgAABAgQIECBAgEBSaz0iybO7Fm//VPKRCwgRIDB2gTc/Ndnybr0t7ldK+drY+8k/P4Ff/IaXdZJckWSjborjP5N84Pz5ZXMzAQKrJ/DUP0ye8uDez/48yeallB+t3sk+RYAAAQIECBAgQIAAAQIECBCYjYCF/tk4u4UAAQIECBAgQIAAAQIECBAgQIAAgSkK1FqPS7K8e+Thn0jOvmiKFzmKAIG5CBz+tGSLldatfxll+1LKhXMJ5dKFEai1/l2Sg7uFrromOWBFUhemqSIE2hCYPJ1/8pT+ydP6e14vLqW8qQ0JLQkQIECAAAECBAgQIECAAIGxCljoH+vk5CZAgAABAgQIECBAgAABAgQIECDQsECt9aQkT+kSvPEjyWf+tWEY1QksiMBbn5781oa9ZX6vlOLHdhZkzvOqUWvd4hc/FHZpkpW+T/aK05OvfndeydxLgMDqChzyuOQP79376cuSbFlK8bM6q4vrcwQIECBAgAABAgQIECBAgMCSC1joX3JiFxAgQIAAAQIECBAgQIAAAQIECBAgMG2BWuuZSXbpnvu6s5LzvjPt25xHgMCsBY7YM7nHXXpv/d1SysWzzuO+xROotX40yU7dZp+9JDn0w4vXVyMCiy7wB7/4MZ1X7rrKlo8ppUz+zHsRIECAAAECBAgQIECAAAECBAYpYKF/kGMRigABAgQIECBAgAABAgQIECBAgACBXydQa/14kkd13+PJyv6/IbAYAkfulWy2QW+XrUsplyxGSy3mKVBrfWKS07oZbro5WX5Mcs1180znbgIEbqvA5Jve71iebLys95NnlFIef1vP9H4CBAgQIECAAAECBAgQIECAwKwELPTPSto9BAgQIECAAAECBAgQIECAAAECBAhMTaDWem6SHbsHHnJqctEPpnaNgwgQmJPAUXsnd79z7+X3LqX4PRxzmssiXVtrXSvJ95Ns2u317s8lp31xkdrqQqANgV3vn+zzkN6uNyfZvJRyRRsSWhIgQIAAAQIECBAgQIAAAQJjE7DQP7aJyUuAAAECBAgQIECAAAECBAgQIECAQGqtX0rygC7FQScl/3YVIAIExi7wzlU/ZflepZTLxt5P/mEI1Fpfk+Rl3TRXXZMcsCKpw4gpBQECt1Jg/XWT45+R3G7t3g+8ppTy8lt5lLcRIECAAAECBAgQIECAAAECBGYqYKF/ptwuI0CAAAECBAgQIECAAAECBAgQIEBgGgK11m8k2bZ71nNPSL539TRucAYBAvMUOGafZKM79Sa4Zynle/PM5u7FEai1Tp7Of3mSlb5f9uozk/P/fXG6akKgFYEXPDp5+H16206ezj/5O+TGViz0JECAAAECBAgQIECAAAECBMYjYKF/PLOSlAABAgQIECBAgAABAgQIECBAgACBXwnUWr+TZMsuyP4rksmTlb0IEBi3wHH7Jne9Y2+He5RSfjDudtIPSaDWelaSx3UzfeHbyRs+NKSkshAgcGsEfnfT5L89eZXvfHIp5dRbc473ECBAgAABAgQIECBAgAABAgRmKWChf5ba7iJAgAABAgQIECBAgAABAgQIECBAYCoCtdYrk2zSPWzvo5Of/GwqVziEAIE5CqzYL7nL+r0B7l5K+eEco7l6wQRqrbskObNbq9Zk32OTq69dsMLqEGhA4PCnJ1ts2Fv0k6WURzRAoCIBAgQIECBAgAABAgQIECAwMgEL/SMbmLgECBAgQIAAAQIECBAgQIAAAQIECCS11p8mWda1eOpRyc+uJ0SAwNgF3vWM5M536G2xcSnlP8beT/7hCNRa10ry/SSbdlOd+PnklPOGk1USAgRuncBO2ycHPnyV7926lHLJrTvJuwgQIECAAAECBAgQIECAAAECsxGw0D8bZ7cQIECAAAECBAgQIECAAAECBAgQIDBFgVrrDUnW6R75xLcmN9cpXuQoAgTmInDCAcmd1uu9esNSytVzCeXShRWotb48yau6BSdP5588pX/ytH4vAgTGI7DeOsm79k8mX3te/1hK+a/jaSMpAQIECBAgQIAAAQIECBAg0IKAhf4WpqwjAQIECBAgQIAAAQIECBAgQIAAgQUSqLWuneTGbqWbbk52e9sCFVWFQMMCJz4zWX/dXoC7lFJ+0jCN6ksgUGudPJ1/8pT+ydP6b/F67QeTL166BJc6kgCBJRU44GHJY+/be8XktzxtUkr5+ZIGcDgBAgQIECBAgAABAgQIECBA4DYIWOi/DVjeSoAAAQIECBAgQIAAAQIECBAgQIDA/AVqrcuSTJaxbvG69vrkaUfNP58EBAisucBJz0puf7vec5aVUv7nmt/gBAK3FKi1np5k167Led9JXncWLQIExiawxYbJ4U9fZer9SinHjq2TvAQIECBAgAABAgQIECBAgMDiCljoX9zZakaAAAECBAgQIECAAAECBAgQIEBgIQVqrZskubJb7sfXJsuPWcjKShFoTuCUZyfrrtNbe/1Sys+aA1F4yQVqrX+W5J+6F9Wa7HtscvW1Sx7BBQQITFng9bslv3eP3kPPL6U8cMrXOY4AAQIECBAgQIAAAQIECBAgsNoCFvpXm84HCRAgQIAAAQIECBAgQIAAAQIECBCYh0Ctdcsk3+ne/cOfJgccP49E7iRAYNoC7zswud3avafevpTy82nf5zwCtdbJ98wuTbJFV+Pkf0ne+wVGBAiMTeCh2yQH7bzK1A8upZw3tk7yEiBAgAABAgQIECBAgAABAospYKF/MeeqFQECBAgQIECAAAECBAgQIECAAIGFFai1bpvkG92C3/sfyXPfs7C1FSPQlMBpz0nWXqu38u1KKTc2haHszARqrS9J8rruhZOn80+e0j95Wr8XAQLjEZj8PbJiv2TZ7XszH1dK2Xc8bSQlQIAAAQIECBAgQIAAAQIEFlnAQv8iT1c3AgQIECBAgAABAgQIECBAgAABAgsoUGt9QJIvdav921XJQSctYGGVCDQo8IHnJqX/OxhrlVKsVTf4/8QsKtdaN0pyRZJ1uve94UPJF749ixTuIEBgmgJ7/nGy2wN7T5z8tpdNSik/neZ9ziJAgAABAgQIECBAgAABAgQIrI6Ahf7VUfMZAgQIECBAgAABAgQIECBAgAABAgTmJlBr3THJud0AF/0gOeTUucVyMQECUxQ4/Xn9h5WyijX/Kd7tqLYFaq3vS/KkrsL5/568+sy2bbQnMEaBjZcl71ierOKb4i8spbx5jL1kJkCAAAECBAgQIECAAAECBBZLwEL/Ys1TGwIECBAgQIAAAQIECBAgQIAAAQILL1BrfVSSj3eLfuWy5JVnLHx9BQksvMBaJXn/c3tr3lRKWenJ6QsPouBMBVb1d8zk10IcsCK56pqZxnEZAQJTEPjbXZIHbtl70CWllK2ncIUjCBAgQIAAAQIECBAgQIAAAQJrJGChf434fJgAAQIECBAgQIAAAQIECBAgQIAAgVkL1Fp3SbLSc5L/5TvJ68+adRr3ESAwbYG110pOe07vqTeUUtad9n3OI/D/C9RaJ987uzTJFl2ZU7+YnPA5XgQIjE3gQVsmL5v867H/9chSytlj6yQvAQIECBAgQIAAAQIECBAgsFgCFvoXa57aECBAgAABAgQIECBAgAABAgQIEFh4gVrr7klO7hY991+TN31k4esrSGDhBdZdOznlwN6a15VS7rDwAArOXaDW+uIkh3aDXHNdsvyY5Kab5x5RAAIEboPA5Bvi71iebLys90OnlVKedBuO81YCBAgQIECAAAECBAgQIECAwNQFLPRPndSBBAgQIECAAAECBAgQIECAAAECBAgspUCtdXmS47p3nH1RcvgnlvJmZxMgMAuB9dZJTn52703/q5Ryp1lkcEfbArXWjZJckWSdrsShH04+e0nbPtoTGKPAbg9K9tyhN/nkR3Q2L6VM/sx7ESBAgAABAgQIECBAgAABAgTmImChfy7sLiVAgAABAgQIECBAgAABAgQIECBAYHUFaq2TVd8jup//8AXJUZ9a3VN9jgCBoQjcYd3kvc/sTXNNKeXOQ8kpx2IL1Frfm2SPbsuvfjd5xemL3V07AososOz2yYr9krXX6m33ilLKqxext04ECBAgQIAAAQIECBAgQIDAOAQs9I9jTlISIECAAAECBAgQIECAAAECBAgQIPArgVrri5Ic1gU548vJcediIkBg7AJ3XC95zwG9LX5cSrnr2PvJPw6BWuvDkqz0Y2I1yQErkquuGUcPKQkQ+H8CB+2cPHSbXpHJ0/knT+mfPK3fiwABAgQIECBAgAABAgQIECAwcwEL/TMndyEBAgQIECBAgAABAgQIECBAgAABAmsiUGt9aZLXds845bzkxM+vyck+S4DAEATudPvkhP17k/yolHK3IWSUoQ2BWuvFSbbutv3A+cnxn2nDQEsCiySw3T2S1+22ykZPKKX4/RuLNHBdCBAgQIAAAQIECBAgQIDAiAQs9I9oWKISIECAAAECBAgQIECAAAECBAgQIJDUWifL/JOl/lu8TvhccuoXCREgMHaBO98hedczeltcVUrZZOz95B+PQK31hUn+vpv4muuS5cckN3mW93iGKSmBXwkcuVey2Qa9HB8rpewMigABAgQIECBAgAABAgQIECAwDwEL/fNQdycBAgQIECBAgAABAgQIECBAgAABAqstUGs9LMmLugcce05y5ldW+1gfJEBgIAJ3XT85br/eMFeUUjYbSEwxGhCotU7Wfq9Msl637mEfTc6ZPL/fiwCBUQk87r7J/g/rjVyTbFlKuWxUhYQlQIAAAQIECBAgQIAAAQIEFkLAQv9CjFEJAgQIECBAgAABAgQIECBAgAABAu0I1FqPTPKsbuO3fzL5yNfbcdCUwKIKbHjH5Nh9e9tdXkrZfFF76zVMgVrru5Ls2U339e8nL3v/MDNLRYDAqgXWX/c/f2hsvXV633NYKeWv+BEgQIAAAQIECBAgQIAAAQIEZi1goX/W4u4jQIAAAQIECBAgQIAAAQIECBAgQGCNBGqtK5Ls3T3k8E8kZ1+0Rkf7MAECAxC4252So/fpDfLdUsoWA4goQkMCtdYdk5zbV/nAdyeX/7ghDFUJLIjAgY9Idtqut8xPk2xSSvn5glRVgwABAgQIECBAgAABAgQIEBiJgIX+kQxKTAIECBAgQIAAAQIECBAgQIAAAQIE/lOg1npykt27Hm/8cPKZSygRIDB2gY2XJe9c3tvi0lLKb4+9n/zjE6i1Xpxk627yM7+SHHvO+PpITKB1gS02TA5/+ioV9i6lTH4zhxcBAgQIECBAgAABAgQIECBAYGYCFvpnRu0iAgQIECBAgAABAgQIECBAgAABAgSmIVBrPTPJLt2zXvvB5IuXTuMGZxAgME+Bu2+QHLVXb4Jvl1K2mmc2d7cpUGt9bpK3dNtfe32y99HJDTe16aI1gTELHPrkZJtNext8vpSyw5i7yU6AAAECBAgQIECAAAECBAiMT8BC//hmJjEBAgQIECBAgAABAgQIEI16XFQAACAASURBVCBAgACBpgVqrR9P8qguwstPT7723aZplCewEAL3uEtyxJ69Vf61lLLNQpRUYlQCtdYNklyZZL1u8H/4WPLpb42qjrAECCR5xLbJ81f61+T/pdm+lHIhKAIECBAgQIAAAQIECBAgQIDArAQs9M9K2j0ECBAgQIAAAQIECBAgQIAAAQIECExFoNZ6bpIdu4f9zanJN38wlSscQoDAHAU2v2vytr/sDfDNUsq2c4zm6oYFaq3HJtmnS3DR5ckhpzUMozqBkQrcbu3k+Gck66/bW+AdpZRnjrSa2AQIECBAgAABAgQIECBAgMAIBSz0j3BoIhMgQIAAAQIECBAgQIAAAQIECBBoWaDWen6S+3cNXnRS8u2rWpbRncBiCNxzw+QtT+/t8o1SynaL0VKLsQnUWh+c5At9uQ98d3L5j8fWSF4CBPZ5SLLrSv+i/KXLtUk2LqVMvnoRIECAAAECBAgQIECAAAECBJZcwEL/khO7gAABAgQIECBAgAABAgQIECBAgACBaQrUWi9Kcp/umc89Ifne1dO8yVkECMxD4F4bJf/4tN6bLyil3HcemdxJYCJQa70gyfZdjQ99NXnnf2dEgMDYBDbbIDlir2QV3zB/XinlrWPrJC8BAgQIECBAgAABAgQIECAwTgEL/eOcm9QECBAgQIAAAQIECBAgQIAAAQIEmhWotV6a5F5dgP1XJFdd0yyL4gQWRmDLuyVvfmpvna+WUv5gYYoqMjqBWuuzkhzZDX7t9cneRyc33DS6SgITaF7gVY9P7nfPXoZLSilbNw8EgAABAgQIECBAgAABAgQIEJiJgIX+mTC7hAABAgQIECBAgAABAgQIECBAgACBaQnUWq9Mskn3vL2OTn76s2nd4hwCBOYlsNXGyWF79N5+finlgfPK5V4CtdY7Jpn8HTT5eovX4Z9Izp78/hgvAgRGJbDDVsnBj11l5IeVUvz+jVFNVFgCBAgQIECAAAECBAgQIDBOAQv945yb1AQIECBAgAABAgQIECBAgAABAgSaFai1/jTJsi7AHm9PrruhWRbFCSyMwO9skrzpKb11ziulPHhhiioySoFa61FJDuiG/9YVycHvG2UloQk0LVBKcuy+yV3X72U4qZTS/ztjmlZTngABAgQIECBAgAABAgQIEJi2gIX+aYs6jwABAgQIECBAgAABAgQIECBAgACBJRWotd6YZO3uJY9/y5Je63ACBGYksM3dk0N3773sC6WUP5pRDNcQ6BWotW6f5IK+//j8E5PLfgSOAIGxCezx4GSPP+xNPfk356alFH+yxzZUeQkQIECAAAECBAgQIECAwMgELPSPbGDiEiBAgAABAgQIECBAgAABAgQIEGhZoNZ6uyTXdw1uvDl50ttaltGdwOII3Gez5O+e1Nvns6WUHRenqSZjFai1npfkQd38H74gOepTY20lN4F2BSZP5588pX/ytP6e10tLKa9vV0dzAgQIECBAgAABAgQIECBAYBYCFvpnoewOAgQIECBAgAABAgQIECBAgAABAgSmIlBrvXOSn3QPu/b65GlHTeUKhxAgMGeBbe+RvGG33hDnlFL+ZM7xXE8gtdb9khzdpbjuhmT5McnkqxcBAuMSOPixyQ5b9Wa+LMmWpZQ6rkbSEiBAgAABAgQIECBAgAABAmMSsNA/pmnJSoAAAQIECBAgQIAAAQIECBAgQKBxgVrr3ZNc0WW4+tpkn2Max1GfwIIIbLd58ron9pb5dCnlTxekphojFqi13jHJlUkmX2/xetvZyccvHHE50Qk0KnC/eyavevwqy+9SSjmrURq1CRAgQIAAAQIECBAgQIAAgRkIWOifAbIrCBAgQIAAAQIECBAgQIAAAQIECBCYjkCtdcsk3+meduVPk2ceP507nEKAwHwF7vtbyauf0Jvh7FLKI+ebzu0E/lOg1vq2JAd2PS75YfJXJ1MiQGBsApNvmh+xV7LZBr3J/6mU8rixdZKXAAECBAgQIECAAAECBAgQGI+Ahf7xzEpSAgQIECBAgAABAgQIECBAgAABAs0L1Fq3TfKNLsR3/0fyvPc0zwOAwEII/JqnJH+ilPLohSipxOgFaq3bJ7mgr8jzT0wu+9HoKypAoDmBXe+f7POQ3to1yZallMuaQ1GYAAECBAgQIECAAAECBAgQmImAhf6ZMLuEAAECBAgQIECAAAECBAgQIECAAIFpCNRaH5DkS92z/u2HyUGeiDwNYmcQmLvA/bdIXrFrb4yPllIeM/eAAhD4lUCt9bNJduiCfOzC5IizMREgMDaB9ddNjn9Gcru1e5P/XSnlkLF1kpcAAQIECBAgQIAAAQIECBAYh4CF/nHMSUoCBAgQIECAAAECBAgQIECAAAECBJLUWifPTT2ni3HR5ckhpyEiQGARBB5wr+Tlf9Hb5J9KKY9bhI46LIZArXXvXzy1e0W3zXU3JMuPSSZfvQgQGJfA8x+VPGLy+6BWfk1+78ampZQbx9VIWgIECBAgQIAAAQIECBAgQGAMAhb6xzAlGQkQIECAAAECBAgQIECAAAECBAgQ+KVArfXRST7W5fjKZckrz4BEgMAiCDxoy+Rlu/Q2OauU0v9fFqG4DqMTqLWul+TKJBt0w7/9k8lHvj66SgITaF5gm7snh+6+Soanl1JObB4JAAECBAgQIECAAAECBAgQIDB1AQv9Uyd1IAECBAgQIECAAAECBAgQIECAAAECSyVQa508t3ul1f0vfDt5w4eW6lbnEiAwS4EH3zt5Sf9z+M8opTx+llncReA3CdRa35zkBd33Xfaj5PnWfn8Tn/9OYJAChz892WLD3mjnllIeOsjQQhEgQIAAAQIECBAgQIAAAQKjFrDQP+rxCU+AAAECBAgQIECAAAECBAgQIECgLYFa61OSnNRtfc7FyWEfbctCWwKLKvBHWyV/89jedu8vpey2qL31GqdArXXrJBf3pf/rU5KLJ8/v9yJAYFQCO22XHPiIVUbevpRy4agKCUuAAAECBAgQIECAAAECBAgMXsBC/+BHJCABAgQIECBAgAABAgQIECBAgAABAv9HoNa6PMlxXZF//kbyln/mRIDAIgj88e8kf/1nvU1O/cUS5ZMXoaMOiyVQa/10kj/xd9NizVWbdgXWWyc5br9k/XV7DY4opTynXR3NCRAgQIAAAQIECBAgQIAAgaUQsNC/FKrOJECAAAECBAgQIECAAAECBAgQIEBgSQRqrc9OckT38A9fkBz1qSW50qEECMxYYMetkxc/pvfSk0spe8w4jusI/EaBWuvTkryn+8Ybbkr2Pjq59vrfeIQ3ECAwMIH9H5Y87r69oa5NsnEpZfLViwABAgQIECBAgAABAgQIECAwFQEL/VNhdAgBAgQIECBAgAABAgQIECBAgAABArMQqLUelORN3bvO+HJy3LmzSOAOAgSWWuCh2yQH7dx7y3tLKZPFaS8CgxKota6T5IokG3WDvfPTyYe+Nqi4whAgcCsENtsgOXKvVb7x2aWUt9+KY7yFAAECBAgQIECAAAECBAgQIHCrBCz03yombyJAgAABAgQIECBAgAABAgQIECBAYAgCtdaXJXlNN8sp5yUnfn4ICWUgQGBNBR72u8kLd+o95YRSyp5rer7PE1gKgVrr5IfNJj90dovX5T9ODnz3UtzoTAIEllrgdU9Mttu895YLSynbL/X9zidAgAABAgQIECBAgAABAgTaEbDQ386sNSVAgAABAgQIECBAgAABAgQIECAweoFa6+uSvKRb5N2fS0774ujrKUCAQJKH3yd5waN7KY4vpSyHRGCIArXWrZNc3JftkFOTi34wxNQyESDw6wR+zW+MmXxsx1LKZwkSIECAAAECBAgQIECAAAECBKYhYKF/GorOIECAAAECBAgQIECAAAECBAgQIEBgJgK11r9P8sLuZceck3zwKzOJ4BICBJZY4JHbJs97VO8lx5VS9l3i6x1PYLUFaq3/nOQR3QM+9c3kzR9f7WN9kACBOQmsvVayYr9k2e17A/itMXOai2sJECBAgAABAgQIECBAgMAiCljoX8Sp6kSAAAECBAgQIECAAAECBAgQIEBgQQVqrUcmeVa33pGfTD769QUtrRaBxgQevV3ynJVWon+JcHQpZf/GONQdkUCtdfckJ3cj33BTsvfRybXXj6iMqAQI/FLgL3dInvSgXowbk2xaSvkRKgIECBAgQIAAAQIECBAgQIDAmgpY6F9TQZ8nQIAAAQIECBAgQIAAAQIECBAgQGBmArXWFUn27l74jx9PPvnNmcVwEQECSyiw0/bJgQ/vveCoUspKP9CzhFEcTeA2CdRa1/nFD51dkWSj7gf9JpnbROnNBAYjsPGy5B3Lk1V8U/2vSylvHExYQQgQIECAAAECBAgQIECAAIHRCljoH+3oBCdAgAABAgQIECBAgAABAgQIECDQnkCt9ZQkT+42f+OHk89c0p6HxgQWUeAxv5886097mx1ZSjlwETvrtDgCtdY3JPmbbqPLf5wc+O7F6akJgZYEXvrnyX/57d7GlyXZspRSW/LQlQABAgQIECBAgAABAgQIEJi+gIX+6Zs6kQABAgQIECBAgAABAgQIECBAgACBJRKotX4wyZ93j3/tB5MvXrpElzqWAIGZCjz2vskBD+u98q2llOfNNIzLCNxGgVrrFkkmfyOt9D24l74/ufD7t/FAbydAYO4CD9wy+dtdVhnjz0opH5l7SAEIECBAgAABAgQIECBAgACBUQtY6B/1+IQnQIAAAQIECBAgQIAAAQIECBAg0JZArfUTSR7Zbf3yDyRf+15bFtoSWFSBP79f8ow/6W13eCnlBYvaW6/FEai1TpZ7d+42Oufi5LCPLk5PTQi0IjD5hvo7licbL+ttfGYpZddWLPQkQIAAAQIECBAgQIAAAQIElkbAQv/SuDqVAAECBAgQIECAAAECBAgQIECAAIElEKi1fibJH3ePPvh9ybeuWIILHUmAwMwF/uIPkn0f2nvtP5RSXjTzQC4kcBsFaq1PSPL+7sduujlZfkxyzXW38UBvJ0Bg7gK7PTDZc6V/gf4y1s1JNi+l+Jfo3KckAAECBAgQIECAAAECBAgQGK+Ahf7xzk5yAgQIECBAgAABAgQIECBAgAABAs0J1FrPT3L/bvEXnpR856rmOBQmsJACu94/2echvdXeVEp58UKWVmqhBGqtayX5fpJNu8VWfCY5ffI3mRcBAqMSWHb7ZMV+ydqTP90rv15bSvnbURUSlgABAgQIECBAgAABAgQIEBiUgIX+QY1DGAIECBAgQIAAAQIECBAgQIAAAQIEfp1ArfWiJPfpvuc5JyTfv5odAQKLIPCEByR779jb5NBSysGL0FGHxRf4xVL/q5OstOB71TXJ/isWv7+GBBZR4KCdk4du09vsR5Mf4Cml3LiIvXUiQIAAAQIECBAgQIAAAQIEll7AQv/SG7uBAAECBAgQIECAAAECBAgQIECAAIEpCdRa/z3JFt3jJsuRkyVJLwIExi+w24OSPXfo7fGGUspLxt9QgxYEaq2Tp/NPntK/0vO8X3568rXvtqCgI4HFEvi9eySv322VnXYvpbxvsRprQ4AAAQIECBAgQIAAAQIECMxKwEL/rKTdQ4AAAQIECBAgQIAAAQIECBAgQIDAGgvUWn+YZOM1PsgBBAiMUeC1pZSVnng+xiIytyFQaz0ryePaaKslgeYFPlVKeXjzCgAIECBAgAABAgQIECBAgACB1RKw0L9abD5EgAABAgQIECBAgAABAgQIECBAgMA8BGqtP0ly53nc7U4CBOYu8KpSyivnnkIAArdSoNY6WeafLPV7ESDQhsB9SinfaqOqlgQIECBAgAABAgQIECBAgMA0BSz0T1PTWQQIECBAgAABAgQIECBAgAABAgQILKlArbUu6QUOJ0BgyAIvL6W8ZsgBZSPQFai1fjfJb5EhQKAJgZeWUl7fRFMlCRAgQIAAAQIECBAgQIAAgakKWOifKqfDCBAgQIAAAQIECBAgQIAAAQIECBBYSoFa638k2Wgp73A2AQKDFXh2KeXtg00nGIEegVrry5L4QRT/dxBoQ8BvkmljzloSIECAAAECBAgQIECAAIGpC1jonzqpAwkQIECAAAECBAgQIECAAAECBAgQWCqBWuupSXZbqvOdS4DAoAXuU0r51qATCkegI1BrXZbkwiT3hEOAwMIL/H4p5esL31JBAgQIECBAgAABAgQIECBAYOoCFvqnTupAAgQIECBAgAABAgQIECBAgAABAgSWSqDWulmSNybZOcndluoe5xIgMCiBLyU5tJRyyqBSCUPgVgrUWh+Y5PVJdrqVH/E2AgTGJfDlJMtLKV8bV2xpCR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0Fmp0AAAIABJREFU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gAABAgQIECBAgAABAgSaErDQ39S4lSVAgAABAgQIECBAgAABAgQIECBAgAABAgQIECBAgAABAgQIECBAgAABAgQIECBAgACBoQhY6B/KJOQgQIAAAQIECBAgQIAAAQIECBAgQIAAAQIECBAgQIAAAQIECBAgQIAAAQIECBAgQIAAgaYELPQ3NW5lCRAgQIAAAQIECBAgQIAAAQIECBAgQIAAAQIECBAgQIAAAQIECBAgQIAAAQIECBAgQGAoAhb6hzIJOQgQIECAAAECBAgQIECAAAECBAgQIECAAAECBAgQIECAAAECBAgQIECAAAECBAgQIECgKQEL/U2NW1kCBAgQIECAAAECBAgQIECAAAECBAgQIECAAAECBAgQIECAAAECBAgQIECAAAECBAgQGIqAhf6hTEIOAgQIECBAgAABAgQIECBAgAABAgQIECBAgAABAgQIECBAgAABAgQIECBAgAABAgQIEGhKwEJ/U+NWlgABAgQIECBAgAABAgQIECBAgAABAgQIECBAgAABAgQIECBAgAABAgQIECBAgAABAgSGImChfyiTkIMAAQIECBAgQIAAAQIECBAgQIAAAQIECBAgQIAAAQIECBAgQIAAAQIECBAgQIAAAQIEmhKw0N/UuJUlQIAAAQIECBAgQIAAAQIECBAgQIAAAQIECBAgQIAAAQIECBAgQIAAAQIECBAgQIAAgaEIWOgfyiTkIECAAAECBAgQIECAAAECBAgQIECAAAECBAgQIECAAAECBAgQIECAAAECBAgQIECAAIGmBCz0NzVuZQkQIECAAAECBAgQIECAAAECBAgQIECAAAECBAgQIECAAAECBAgQIECAAAECBAgQIEBgKAIW+ocyCTkIECBAgAABAgQIECBAgAABAgQIECBAgAABAgQIECBAgAABAgQIECBAgAABAgQIECBAoCkBC/1NjVtZAgQIECBAgAABAgQIECBAgAABAgQIECBAgAABAgQIECBAgAABAgQIECBAgAABAgQIEBiKgIX+oUxCDgIECBAgQIAAAQIECBAgQIAAAQIECBAgQIAAAQIECBAgQIAAAQIECBAgQIAAAQIECBBoSsBCf1PjVpYAAQIECBAgQIAAAQIECBAgQIAAAQIECBAgQIAAAQIECBAgQIAAAQIECBAgQIAAAQIEhiJgoX8ok5CDAAECBAgQIECAAAECBAgQIECAAAECBAgQIECAAAECBAgQIECAAAECBAgQIECAAAECBJoSsNDf1LiVJUCAAAECBAgQIECAAAECBAgQIECAAAECBAgQIECAAAECBAgQIECAAAECBAgQIECAAIGhCFjoH8ok5CBAgAABAgQIECBAgAABAgQIECBAgAABAgQIECBAgAABAgQIECBAgAABAgQIECBAgACBpgQs9Dc1bmUJECBAgAABAgQIECBAgAABAgQIECBAgAABAgQIECBAgAABAgQIECBAgAABAgQIECBAYCgCFvqHMgk5CBAgQIAAAQIECBAgQIAAAQIECBAgQIAAAQIECBAgQIAAAQIECBAgQIAAAQIECBAgQKApAQv9TY1bWQIECBAgQIAAAQIECBAgQIAAAQIECBAgQIAAAQIECBAgQIAAAQIECBAgQIAAAQIECBAYioCF/qFMQg4CBAgQIECAAAECBAgQIECAAAECBAgQIECAAAECBAgQIECAAAECBAgQIECAAAECBAgQaErAQn9T41aWAAECBAgQIECAAAECBAgQIECAAAECBAgQIECAAAECBAgQIECAAAECBAgQIECAAAECBIYiYKF/KJOQgwABAgQIECBAgAABAgQIECBAgAABAgQIECBAgAABAgQIECBA4H+3d29HkSPbGoCl6hiaV1zABVxoF9oFXOjhhRLz0rtdaBdwARdwARd4peiY0j7JKdVWJakbV10+InacM42UWvmtFE9/pggQIECAAAECBAgQIEBgUQIC/Ytqt8kSIECAAAECBAgQIECAAAECBAgQIECAAAECBAgQIECAAAECBAgQIECAAAECBAgQIECAwFgEBPrH0gl1ECBAgAABAgQIECBAgAABAgQIECBAgAABAgQIECBAgAABAgQIECBAgAABAgQIECBAgMCiBAT6F9VukyVAgAABAgQIECBAgAABAgQIECBAgAABAgQIECBAgAABAgQIECBAgAABAgQIECBAgACBsQgI9I+lE+ogQIAAAQIECBAgQIAAAQIECBAgQIAAAQIECBAgQIAAAQIECBAgQIAAAQIECBAgQIAAgUUJCPQvqt0mS4AAAQIECBAgQIAAAQIECBAgQIAAAQIECBAgQIAAAQIECBAgQIAAAQIECBAgQIAAAQJjERDoH0sn1EGAAAECBAgQIECAAAECBAgQIECAAAECBAgQIECAAAECBAgQIECAAAECBAgQIECAAAECixIQ6F9Uu02WAAECBAgQIECAAAECBAgQIECAAAECBAgQIECAAAECBAgQIECAAAECBAgQIECAAAECBMYiINA/lk6ogwABAgQIECBAgAABAgQIECBAgAABAgQIECBAgAABAgQIECBAgAABAgQIECBAgAABAgQWJSDQv6h2mywBAgQIECBAgAABAgQIECBAgAABAgQIECBAgAABAgQIECBAgAABAgQIECBAgAABAgQIjEVAoH8snVAHAQIECBAgQIAAAQIECBAgQIAAAQIECBAgQIAAAQIECBAgQIAAAQIECBAgQIAAAQIECCxKQKB/Ue02WQIECBAgQIAAAQIECBAgQIAAAQIECBAgQIAAAQIECBAgQIAAAQIECBAgQIAAAQIECBAYi4BA/1g6oQ4CBAgQIECAAAECBAgQIECAAAECBAgQIECAAAECBAgQIECAAAECBAgQIECAAAECBAgQWJSAQP+i2m2yBAgQIECAAAECBAgQIECAAAECBAgQIECAAAECBAgQIECAAAECBAgQIECAAAECBAgQIDAWAYH+sXRCHQQIECBAgAABAgQIECBAgAABAgQIECBAgAABAgQIECBAgAABAgQIECBAgAABAgQIECCwKAGB/kW122QJECBAgAABAgQIECBAgAABAgQIECBAgAABAgQIECBAgAABAgQIECBAgAABAgQIECBAYCwCAv1j6YQ6CBAgQIAAAQIECBAgQIAAAQIECBAgQIAAAQIECBAgQIAAAQIECBAgQIAAAQIECBAgQGBRAgL9i2q3yRIgQIAAAQIECBAgQIAAAQIECBAIJcnjAAAgAElEQVQgQIAAAQIECBAgQIAAAQIECBAgQIAAAQIECBAgQIDAWAQE+sfSCXUQIECAAAECBAgQIECAAAECBAgQIECAAAECBAgQIECAAAECBAgQIECAAAECBAgQIECAwKIEBPoX1W6TJUCAAAECBAgQIECAAAECBAgQIECAAAECBAgQIECAAAECBAgQIECAAAECBAgQIECAAIGxCAj0j6UT6iBAgAABAgQIECBAgAABAgQIECBAgAABAgQIECBAgAABAgQIECBAgAABAgQIECBAgACBRQkI9C+q3SZLgAABAgQIECBAgAABAgQIECBAgAABAgQIECBAgAABAgQIECBAgAABAgQIECBAgAABAmMREOgfSyfUQYAAAQIECBAgQIAAAQIECBAgQIAAAQIECBAgQIAAAQIECBAgQIAAAQIECBAgQIAAAQKLEhDoX1S7TZYAAQIECBAgQIAAAQIECBAgQIAAAQIECBAgQIAAAQIECBAgQIAAAQIECBAgQIAAAQIExiIg0D+WTqiDAAECBAgQIECAAAECBAgQIECAAAECBAgQIECAAAECBAgQIECAAAECBAgQIECAAAECBBYlINC/qHabLAECBAgQIECAAAECBAgQIECAAAECBAgQIECAAAECBAgQIECAAAECBAgQIECAAAECBAiMRUCgfyydUAcBAgQIECBAgAABAgQIECBAgAABAgQIECBAgAABAgQIECBAgAABAgQIECBAgAABAgQILEpAoH9R7TZZAgQIECBAgAABAgQIECBAgAABAgQIECBAgAABAgQIECBAgAABAgQIECBAgAABAgQIEBiLgED/WDqhDgIECBAgQIAAAQIECBAgQIAAAQIECBAgQIAAAQIECBAgQIAAAQIECBAgQIAAAQIECBBYlIBA/6LabbIECBAgQIAAAQIECBAgQIAAAQIECBAgQIAAAQIECBAgQIAAAQIECBAgQIAAAQIECBAgMBYBgf6xdEIdBAgQIECAAAECBAgQIECAAAECBAgQIECAAAECBAgQIECAAAECBAgQIECAAAECBAgQILAoAYH+RbXbZAkQIECAAAECBAgQIECAAAECBAgQIECAAAECBAgQIECAAAECBAgQIECAAAECBAgQIEBgLAIC/WPphDoIECBAgAABAgQIECBAgAABAgQIECBAgAABAgQIECBAgAABAgQIECBAgAABAgQIECBAYFECAv2LarfJEiBAgAABAgQIECBAgAABAgQIECBAgAABAgQIECBAgAABAgQIECBAgAABAgQIECBAgMBYBAT6x9IJdRAgQIAAAQIECBAgQIAAAQIECBAgQIAAAQIECBAgQIAAAQIECBAgQIAAAQIECBAgQIDAogQE+hfVbpMlQIAAAQIECBAgQIAAAQIECBAgQIAAAQIECBAgQIAAAQIECBAgQIAAAQIECBAgQIAAgbEICPSPpRPqIECAAAECBAgQIECAAAECBAgQIECAAAECBAgQIECAAAECBAgQIECAAAECBAgQIECAAIFFCQj0L6rdJkuAAAECBAgQIECAAAECBAgQIECAAAECBAgQIECAAAECBAgQIECAAAECBAgQIECAAAECYxEQ6B9LJ9RBgAABAgQIECBAgAABAgQIECBAgAABAgQIECBAgAABAgQIECBAgAABAgQIECBAgAABAosSEOhfVLtNlgABAgQIECBAgAABAgQIECBAgAABAgQIECBAgAABAgQIECBAgAABAgQIECBAgAABAgTGIiDQP5ZOqIMAAQIECBAgQIAAAQIECBAgQIAAAQIECBAgQIAAAQIECBAgQIAAAQIECBAgQIAAAQIEFiUg0L+odpssAQIECBAgQIAAAQIECBAgQIAAAQIECBAgQIAAAQIECBAgQIAAAQIECBAgQIAAAQIECIxFQKB/LJ1QBwECBAgQIECAAAECBAgQIECAAAECBAgQIECAAAECBAgQIECAAAECBAgQIECAAAECBAgsSkCgf1HtNlkCBAgQIECAAAECBAgQIECAAAECBAgQIECAAAECBAgQIECAAAECBAgQIECAAAECBAgQGIuAQP9YOqEOAgQIECBAgAABAgQIECBAgAABAgQIECBAgAABAgQIECBAgAABAgQIECBAgAABAgQIEFiUgED/otptsgQIECBAgAABAgQIECBAgAABAgQIECBAgAABAgQIECBAgAABAgQIECBAgAABAgQIECAwFgGB/rF0Qh0ECBAgQIAAAQIECBAgQIAAAQIECBAgQIAAAQIECBAgQIAAAQIECBAgQIAAAQIECBAgsCgBgf5FtdtkCRAgQIAAAQIECBAgQIAAAQIECBAgQIAAAQIECBAgQIAAAQIECBAgQIAAAQIECBAgQGAsAgL9Y+mEOggQIECAAAECBAgQIECAAAECBAgQIECAAAECBAgQIECAAAECBAgQIECAAAECBAgQIEBgUQIC/Ytqt8kSIECAAAECBAgQIECAAAECBAgQIECAAAECBAgQIECAAAECBAgQIECAAAECBAgQIECAwFgEBPrH0gl1ECBAgAABAgQIECBAgAABAgQIECBAgAABAgQIECBAgAABAgQIECBAgAABAgQIECBAgMCiBAT6F9VukyVAgAABAgQIECBAgAABAgQIECBAgAABAgQIECBAgAABAgQIECBAgAABAgQIECBAgACBsQgI9I+lE+ogQIAAAQIECBAgQIAAAQIECBAgQIAAAQIECBAgQIAAAQIECBAgQIAAAQIECBAgQIAAgUUJCPQvqt0mS4AAAQIECBAgQIAAAQIECBAgQIAAAQIECBAgQIAAAQIECBAgQIAAAQIECBAgQIAAAQJjERDoH0sn1EGAAAECBAgQIECAAAECBAgQIECAAAECBAgQIECAAAECBAgQIECAAAECBAgQIECAAAECixIQ6F9Uu02WAAECBAgQIECAAAECBAgQIECAAAECBAgQIECAAAECBAgQIECAAAECBAgQIECAAAECBMYiINA/lk6ogwABAgQIECBAgAABAgQIECBAgAABAgQIECBAgAABAgQIECBAgAABAgQIECBAgAABAgQWJSDQv6h2mywBAgQIECBAgAABAgQIECBAgAABAgQIECBAgAABAgQIECBAgAABAgQIECBAgAABAgQIjEVAoH8snVAHAQIECBAgQIAAAQIECBAgQIAAAQIECBAgQIAAAQIECBAgQIAAAQIECBAgQIAAAQIECCxKQKB/Ue02WQIECBAgQIAAAQIECBAgQIAAAQIECBAgQIAAAQIECBAgQIAAAQIECBAgQIAAAQIECBAYi4BA/1g6oQ4CBAgQIECAAAECBAgQIECAAAECBAgQIECAAAECBAgQIECAAAECBAgQIECAAAECBAgQWJSAQP+i2m2yBAgQIECAAAECBAgQIECAAAECBAgQIECAAAECBAgQIECAAAECBAgQIECAAAECBAgQIDAWAYH+sXRCHQQIECBAgAABAgQIECBAgAABAgQIECBAgAABAgQIECBAgAABAgQIECBAgAABAgQIECCwKAGB/kW122QJECBAgAABAgQIECBAgAABAgQIECBAgAABAgQIECBAgAABAgQIECBAgAABAgQIECBAYCwCAv1j6YQ6CBAgQIAAAQIECBAgQIAAAQIECBAgQIAAAQIECBAgQIAAAQIECBAgQIAAAQIECBAgQGBRAgL9i2q3yRIgQIAAAQIECBAgQIAAAQIECBAgQIAAAQIECBAgQIAAAQIECBAgQIAAAQIECBAgQIDAWAQE+sfSCXUQIECAAAECBAgQIECAAAECBAgQIECAAAECBAgQIECAAAECBAgQIECAAAECBAgQIECAwKIEBPoX1W6TJUCAAAECBAgQIECAAAECBAgQIECAAAECBAgQIECAAAECBAgQIECAAAECBAgQIECAAIGxCAj0j6UT6iBAgAABAgQIECBAgAABAgQIECBAgAABAgQIECBAgAABAgQIECBAgAABAgQIECBAgACBRQkI9C+q3SZLgAABAgQIECBAgAABAgQIECBAgAABAgQIECBAgAABAgQIECBAgAABAgQIECBAgAABAmMREOgfSyfUQYAAAQIECBAgQIAAAQIECBAgQIAAAQIECBAgQIAAAQIECBAgQIAAAQIECBAgQOCTBYqiOM3z/HuWZXdHR0c3FxcX959ckscTmLWAQP+s22tyBAgQIECAAAECBAgQIECAAAECBAgQIECAAAECBAgQIECAAAECBAgQIECAAAECBPoL/PPPP2fb7TYE+rM8z+/LsrwtiuKm/wiuJEBgiIBA/xAt1xIgQIAAAQIECBAgQIAAAQIECBAgQIAAAQIECBAgQIAAAQIECBAgQIAAAQIECBwI/Pz58+Tx8fG8+sclBcDD3DebzVme5ye7ed+9ZnnUTsd/GibP85vLy8vb14w59N56oL+6d2zB/qIovlW1rVar+6FG9fvDOFPcsBD6VJbl3qEsy+uiKF60/oJHWZbhywx3U7QYusbHdr1A/9g6oh4CBAgQIECAAAECBAgQIECAAAECBAgQIECAAAECBAgQIECAAAECBAgQIECAwIQEQgg9y7J9oD/LspulhIKvrq5+lGV5EtoVQu/r9frXa1oXh+lXq9X10LD6a54f7k0F+qsxwxw/Y5NBPKfYfWiYvX5/GLsoir9f6/bR9+82JewD/VmW/X5JoD/R78W8vx/ds6bnCfSPpRPqIECAAAECBAgQIECAAAECBAgQIECAAAECBAgQIECAAAECBAgQIECAAAECBGYjEALD1WReE4COT2w/Ojr6fXFxcT8mqKUG+hPzDm15Uai66ufYA/21NX3/mWsxDuQP3Uwh0P+/vyDr9fo8z/OwKefpZ6jlmP4WTbUWgf6pdk7dBAgQIECAAAECBAgQIECAAAECBAgQIECAAAECBAgQIECAAAECBAgQIECAwGgFiqL4T1VcCMi+JPz88+fPk81ms98YEMb7+vXrL4H+cbQ91Z/USe8hpP/vv/+e1dZDOAH9LjWLKQT6w3ouy/L2M7/CEAfyg2We57fr9fq6z+oQ6P+fkhP6+6yY971GoP99fY1OgAABAgQIECBAgAABAgQIECBAgAABAgQIECBAgAABAgQIECBAgAABAgQILFCgHugP03/JqdfxydlhHIH+cS2mEOp/fHz8FqrahdyfBfWLogi/f7pm99N4iv8EAv1hM8JNvQvB4M+fP6eXl5e3H9WdVKA/PHu1Wl33qUOg/3+d2m1MOSvL8jTP87vP3KjxUetnbM8R6B9bR9RDgAABAgQIECBAgAABAgQIECBAgAABAgQIECBAgAABAgQIECBAgAABAgQITF4gDvTvJvQsDN000UQI/OlSgf7pLY05BPqbTr+vzy1sWsnz/KZPoP61XWwK9Pf9GoZA/2s74P63FBDof0tNYxEgQIAAAQIECBAgQIAAAQIECBAgQIAAAQIECBAgQIAAAQIECBAgQIAAAQIE/k+gIdAfbBpPZ6/giqI4zbLsPAXZN9C/O3X7JIxRFMWzU+Nf0qRqzHi8RL29Ny6EOprGfUmNY7snzO3h4eF7nuehp9XPi07of4+eprzqXwkIAfmyLK9TPc/z/HtZlk9rrP7TN1T/ml41BfrDmH2+hvHSQH+9B2/1br20r0M2irzGuu3eUHv4/cXFxf17PWMJ4wr0L6HL5kiAAAECBAgQIECAAAECBAgQIECAAAECBAgQIECAAAECBAgQIECAAAECBAh8qEBToL9P2LktrNwW6N8Fg8+yLPsWT3YXzL4tiuKmL0Q1XlmWp/VAehgrjFGW5dN4QwP9fcftW2d1XagjhMyr/95ut/dXV1e/m8a5uroK1+6D9uv1+lfTtSE8ned5sK1+7tbr9fV6vT5frVb7UHs1RnV9U+C9/px6YL4epg/XrFar6+12G8Y/6GnoQZhfOBH/rTZsVDWFGsqy/Fb1t15rwwaFZ2zVevv69evte4S9296RUEzTFwWqQocG+pv62ee9itfO0dHR05rcbDbP3tXq3cqy7O7o6OimzW5IoD/07fHx8WCTULV+dl779ybue1x/WK+792a/JuO/CUPf3aVfL9C/9BVg/gQIECBAgAABAgQIECBAgAABAgQIECBAgAABAgQIECBAgAABAgQIECBAgMCbC7Sc0B+C8HdNQfMQEI9Ocz+orSnQ33aqf32APhsKwvWJsHDSqBYsr59A33hC/5BxU4HytkbtNgr8qK7pOqk90aPGk/MTAfKna+v/Xn9e2CxQlmV9A0Bb6fvnxoH+roXZJ1DeNUb8++AYB8nbNos0jd90uv/QelLXx/0IAf6Ed+9+FkXxd+o5VRA+tTEjfq+a1mu8Fhpqffb4rt72DfSn/jbUe5NYcwfv78C1/PSFhKHv7lusiSmPIdA/5e6pnQABAgQIECBAgAABAgQIECBAgAABAgQIECBAgAABAgQIECBAgAABAgQIEBilQD0svgu47k9x3xX8LPSeCrvH96YC/X3D/BVUV6i/a1NBD/BkoH/ouKHOcAL95eXlbY9nPl0SPyOccJ+6vyE4n6w7dW0VAP/sQH+tp7fhiwF9nYZc13cTRn19NZ3u/1an9ac2WISvCsRfkgin4aee2eeE/pe8V/WvLVQeQwPxcW+aNqb0CfR3hfnDs9460B/GfM/NHEPW7lSuFeifSqfUSYAAAQIECBAgQIAAAQIECBAgQIAAAQIECBAgQIAAAQIECBAgQIAAAQIECExGoB7oDyfyf/ny5Xa73X6vJhAHXlPB2xBGL8vytH7yeBzoj0+lD+NXJ2SvVqv78N/xGLt/S34lIBU+rp3Cf5fn+cl2uz1p+4pAlmXPgvGpUHyfOocGg+PnNH0NoWme6/X6V7zIUiesV+H5pkB/CFsH9zDWarU6qZ/wXnlWzzk+Pr6uQudNJ/RXVrv+hs0hYV3sN4kMderzIoU1med5+NJAvBml7fbkpogqfB5Opz86Orp5bbA/DuSH9yIUtdls9l9o6FjnP+rzSp3Q37AB5WbX03AK/cG7Wb178RpqC/SHvmVZdleW5f5dbXi3+mwAOvgiQZ8wf6j5pYH+ak02/U3o+kJGnzW4lGsE+pfSafMkQIAAAQIECBAgQIAAAQIECBAgQIAAAQIECBAgQIAAAQIECBAgQIAAAQIEPkwgDvRfXV2FsO23LMvC/55+6iflx+HhKogeh4HjQH9qzFQoPQ7+p8K2qQBwUyA+jPf4+BhC62cJ1IPwccOmg+SJ8rtxz+th66YaUs3sM89wX70/0TgHoejwu1R4vAqkNwX662P2OUm9ur5h48Mzq9c6tb0IYeyHh4fvHZs2DoZo+upDalNAFQQviuIpHP+Sn6ae9P3yQtcJ/fE4TRsmUn3IsuxgDbUE+pObH1LvVur5beuqKcyf+tvwwkB/aoNB2MBy3vU+vaTfc79HoH/uHTY/AgQIECBAgAABAgQIECBAgAABAgQIECBAgAABAgQIECBAgAABAgQIECBA4MMFUoH+VFA6hNVDcfXwdD1s3xXoD/eG8G5Zlt92YzwLpFeTT5w4fnBt06aCNrymU8zrYe22E+5TY/cJSQ+pKXzp4PLy8ra6p+kU/N3vD4LKXSf+v3egv+2U876bF4Yu/g6fg+FCfXme39R9wwV9NgW8JtjfsckifFVgv9EkFYbvCvQn5tD4XsXB+ni9NQT6k2H+Crfpb0XYGFRd0xToHxLmD2MNDfSHryxUX6iI11bXWEPX4lKuF+hfSqfNkwABAgQIECBAgAABAgQIECBAgAABAgQIECBAgAABAgQIECBAgAABAgQIEPgwgVSgPzw8dVp9oqh9eLhPoL+6PwR5i6J42iBQ/YTn/fnz53S73Z7keX5WP/k+Pkk8PrU+/hpACq8hfH8QVm4LXzc15DXB4DjQHJ/w33JietZ1bSKs/aMybQrfv/KE/tbgd7yhoiiKv1+7yPsE+pvC+Lv1HcL0+y9RtNXTtmGh7b62NZVak/Fz+gT66+9Q9UWG+r9tNpuTLMtO8zw/ib5UEa//ZxsMUiflx/Pt2rCRWler1epku91+r4/VZdz1riXel8bNDXHNQ76u8dp1O+X7Bfqn3D21EyBAgAABAgQIECBAgAABAgQIECBAgAABAgQIECBAgAABAgQIECBAgAABAqMUaAr0h2KHnBA/JNBfhanLsjwNwd4ovJ9y2gdz4xB82ync8UCJU/oPAs11ixAu7tOwuPYh9TRsmqjP9T9VDWHc3WaH0+rf6hsZujY5vPcJ/fEGgi77Ppswuvx7BPqTmwwSAfPWR6VOzu+qrfp91yaR1Bqor6Ghgf7NZnMWgvvxWmmotzXQ39XT+pjxuxWtzbBpYr9xIswv2lgQvvxx37V5YGigv2uNxe971/P79nzO1wn0z7m75kaAAAECBAgQIECAAAECBAgQIECAAAECBAgQIECAAAECBAgQIECAAAECBAh8ikBboD8UlDolPnWadZ9A/9BT0Wsg+5B7V6i3DTER5N4HmuONAi9txtCTvhO+TzXF8wzh6u12GzYZnFe1VYHr+NrUpoLPDvT3WR9DzZsC/SEcfnR09Ds+rT70OM/zcAp9OLG+70/rlwe6BukK9If7GzYYPD23b6B/6CaFXd3vFuivf1WjT219Nk10vftD15hAf9fqff57gf7hZu4gQIAAAQIECBAgQIAAAQIECBAgQIAAAQIECBAgQIAAAQIECBAgQIAAAQIECLQKdAX6Qwj/8fHxvB6CTp183RWmbTiNvm936qfWH5z2nWVZ78B1WyD4rQL9Q07oD5OPn1ttCEh5hus3m82PCq3p2tTJ6ksI9IdQeJ7nN5eXl7f1hRXW3sPDw/c8z/dfN+haeMH2+Pj4Ot4U0HVf/Ps+gf5UfVXAPd6AUBTF3/EzEl+e6Ftma6C/HsrvGjBer/U12CfQH8Zv2ohRPVugv6sL7/97gf73N/YEAgQIECBAgAABAgQIECBAgAABAgQIECBAgAABAgQIECBAgAABAgQIECBAYGECXYH+wBGF8ffh+jpVV6A/FToOAd5w6nye53er1erp/y+K4i5xan090B9C2ftT6ocE6NtO6E9tOAih7qHL4cuXL7dxoLxrjITN76Ygd/3a4Lder3/VexielQp9zznQvwu/34YT7evWL/kiRJ+T4rv6Gb0XP7o2w1TvWLxxJtQSfle/P+5t6gsa9fdqV8tdeK+GBuKHbJZpe/+bAv3h/VqtVif1+bV94WJo/amNR/XeOKF/yEr+/2sF+oebuYMAAQIECBAgQIAAAQIECBAgQIAAAQIECBAgQIAAAQIECBAgQIAAAQIECBAg0CrQJ9AfBtiFcsP/PQhNV4O3BXoTQdxwW+PJ+m2B/jh43xYAjieeCM7va4jHrcLyH7F84sDzLlR+Uj27vmkhtgy/K8vyLHVtvfYZB/pPUmuy76nwNbf7siyTmwLCNS89qb/PCf1VDX2+EhEH+uPNHAPfq9YT+oe8W/E863WmelGN3fDljuTfBoH+j/hr1P4Mgf7P74EKCBAgQIAAAQIECBAgQIAAAQIECBAgQIAAAQIECBAgQIAAAQIECBAgQIAAgZkJ9A30h+BtW6i5LdAf/261Wl03nWLfEPA9+CpAHGJuG69qV0NY+iA4nDopP5xs3tXy3fzC1wWSmx267m+Yc/22/fyHXFsfYI6B/pRr6HP8dYMu/1QIPjg/Pj5+24X8O9dA0zOGBPrDGF0bEepB+dTmjvV6fd23lnje8Xva92sFqQ0p4csRtXfvW5Zl4X9PP/FGgYYNP8++BCLQ32Mlv/MlAv3vDGx4AgQIECBAgAABAgQIECBAgAABAgQIECBAgAABAgQIECBAgAABAgQIECBAYHkCfQP9XTJtgf5ESLnxdP5EqD48Og70HwSEQ/D46Ojod9OGg5YQ/EEdiYB067ihsHq9oY48z2+aNiu0GTbM++mW+FT2IddWz5x7oD/0+OHh4Xue56dda7X2+2frcLdWzvI8PyvL8rrPho625w0N9HfNIzr5Psz1vHp+/UsOcU2Jr16ES1pP6A8XdL1bqY0y8QabxPv/LKyf2kwQv9MC/QNW9jtdKtD/TrCGJUCAAAECBAgQIECAAAECBAgQIECAAAECBAgQIECAAAECBAgQIECAAAECBJYr8EGB/jh4fB+HpTuCzAcB4N3p6edlWZ5UndudJn6bZdldFcKuwtn108GjTj8LdMdh+Wrc+PT9ppPg4/B935XVcEp5CFTfxqeuN53i3hHo/lF5hTnVT1CvaozD2U3Xhevjeru+ktC24aOvUeq6Hj1+dlvTyfOVa9u8h9Y6NNAfxm/7CkN9fcXXpTaUdLxXnYH+UM+Qdys+fT/c3yfQ3/RO19epQP/Q1ff21wv0v72pEQkQIECAAAECBAgQIECAAAECBAgQIECAAAECBAgQIECAAAECBAgQIECAAIGFC3xEoL8poByCwtvt9n61Wp3Uw/mJljw70Tt1Mnh13y6AvA/7t7S46YT2H6l7qnpbToF/Vmff5dUS4n425pBrq+f3OaG/LUgexqmH9scQ6G9bA039S31Bob454y3D/KGGlwT6w31NGzziQH/qqwTVOg3jdHyxoFegv+8a3l2XelcPvqgRf3GjGj+1/uqbVAT6B3biHS4X6H8HVEMSIECAAAECBAgQIECAAAECBAgQIECAAAECBAgQIECAAAECBAgQIECAAAECyxb4iEB/EG4KKPfUTwblm06qbxozEfR/FugP96ZOC++qs+uE+q77w+/jrwOEf2s68X/ItWGcPoH+rj6NLdDfd001fWUhPr3+rcP8sXv4769fv/66uLi477Me4q8apNZD1yaMjue0BvoHbIypTvG/rr6OUX9unxP6q+tTPa3WnUB/n1XzvtcI9L+vr9EJECBAgAABAgQIECBAgAABAgQIECBAgAABAgQIECBAgAABAgQIECBAgACBBQp8VKA/0BXs6PQAABKUSURBVIZAblmW3zpO47/ZtSGc6l39NJ58vws0n2VZVr8+1ckw7l2WZee1XyYD/eH3fcfdhZ6TQeahyyk+cb5+Onk8VhyS7tpQ0DfQH57TtFFiooH+pq8wHKyZ9wjzB8uXntBfrcHHx8fz+vuS2uDRZwNKWZZ3eZ6H9V9/T7pO6P+dZdlpn3erKIrqvX227IcE+lPrL/Tm6Ojo958/f0632+33pvc33gDRtXmi/rfvvfo/9G/A2K8X6B97h9RHgAABAgQIECBAgAABAgQIECBAgAABAgQIECBAgAABAgQIECBAgAABAgQITE5gF7Z9qnu1Wt1fXl7evmQSuzB6CP8+/Xz9+vU2dRJ5CB+HYG5ZliGce1I9tyzL+yoU3Hesep19xq2F9Ktb71Inisfjbjabk9VqdVLVHJxCvWGDQNf9QyyrOVT3/PXXX3dNp7nH13b1bXe6+d676/q6526uBz0davmSnnbZtZ3QHwLsx8fH17FfarPCe4a56+5t70XTXGPnpuB82/qv3sWunjUF4lNj7zYH9Fr/Q3tfPa/6+1D9jQjvw2azCRsxku/v0Oe81d++rnU6p98L9M+pm+ZCgAABAgQIECBAgAABAgQIECBAgAABAgQIECBAgAABAgQIECBAgAABAgQIECBA4BUCqUB/0xcTQtg7z/Pv8dch3jPM/4qpfcqtQ0+4/5QiPfRTBQT6P5XfwwkQIECAAAECBAgQIECAAAECBAgQIECAAAECBAgQIECAAAECBAgQIECAAAECBAiMR6Ae6N8F+W/jE+zDae8PDw/f8zzffz2imoEw/2EvBfrHs7bHWolA/1g7oy4CBAgQIECAAAECBAgQIECAAAECBAgQIECAAAECBAgQIECAAAECBAgQIECAAAECHyxQC+vfpYL8m83mLMuyb6myhPmfqwj0f/ACnuDjBPon2DQlEyBAgAABAgQIECBAgAABAgQIECBAgAABAgQIECBAgAABAgQIECBAgAABAgQIEPhogRD232w2P1LPFeZPd0Og/6NX6fSeJ9A/vZ6pmAABAgQIECBAgAABAgQIECBAgAABAgQIECBAgAABAgQIECBAgAABAgQIECBAgMCnCFxdXf0oy/Kk/nBh/uZWCPR/yjKd1EMF+ifVLsUSIECAAAECBAgQIECAAAECBAgQIECAAAECBAgQIECAAAECBAgQIECAAAECBAgQ+DyB9Xp9nuf5aVVBWZZ3V1dXvz+vonE/uSiKb2VZ7r2Oj4+vLy4u7sddteo+UkCg/yO1PYsAAQIECBAgQIAAAQIECBAgQIAAAQIECBAgQIAAAQIECBAgQIAAAQIECBAgQIDAhAWKogjh9PMwBWH+CTdS6aMREOgfTSsUQoAAAQIECBAgQIAAAQIECBAgQIAAAQIECBAgQIAAAQIECBAgQIAAAQIECBAgQGDcAj9//jx5fHw83263907mH3evVDcNAYH+afRJlQQIECBAgAABAgQIECBAgAABAgQIECBAgAABAgQIECBAgAABAgQIECBAgAABAgQIECAwMwGB/pk11HQIECBAgAABAgQIECBAgAABAgQIECBAgAABAgQIECBAgAABAgQIECBAgAABAgQIECBAYBoCAv3T6JMqCRAgQIAAAQIECBAgQIAAAQIECBAgQIAAAQIECBAgQIAAAQIECBAgQIAAAQIECBAgQGBmAgL9M2uo6RAgQIAAAQIECBAgQIAAAQIECBAgQIAAAQIECBAgQIAAAQIECBAgQIAAAQIECBAgQIDANAQE+qfRJ1USIECAAAECBAgQIECAAAECBAgQIECAAAECBAgQIECAAAECBAgQIECAAAECBAgQIECAwMwEBPpn1lDTIUCAAAECBAgQIECAAAECBAgQIECAAAECBAgQIECAAAECBAgQIECAAAECBAgQIECAAIFpCAj0T6NPqiRAgAABAgQIECBAgAABAgQIECBAgAABAgQIECBAgAABAgQIECBAgAABAgQIECBAgACBmQkI9M+soaZDgAABAgQIECBAgAABAgQIECBAgAABAgQIECBAgAABAgQIECBAgAABAgQIECBAgAABAtMQEOifRp9USYAAAQIECBAgQIAAAQIECBAgQIAAAQIECBAgQIAAAQIECBAgQIAAAQIECBAgQIAAAQIzExDon1lDTYcAAQIECBAgQIAAAQIECBAgQIAAAQIECBAgQIAAAQIECBAgQIAAAQIECBAgQIAAAQIEpiEg0D+NPqmSAAECBAgQIECAAAECBAgQIECAAAECBAgQIECAAAECBAgQIECAAAECBAgQIECAAAECBGYmINA/s4aaDgECBAgQIECAAAECBAgQIECAAAECBAgQIECAAAECBAgQIECAAAECBAgQIECAAAECBAhMQ0Cgfxp9UiUBAgQIECBAgAABAgQIECBAgAABAgQIECBAgAABAgQIECBAgAABAgQIECBAgAABAgQIzExAoH9mDTUdAgQIECBAgAABAgQIECBAgAABAgQIECBAgAABAgQIECBAgAABAgQIECBAgAABAgQIEJiGgED/NPqkSgIECBAgQIAAAQIECBAgQIAAAQIECBAgQIAAAQIECBAgQIAAAQIECBAgQIAAAQIECBCYmYBA/8waajoECBAgQIAAAQIECBAgQIAAAQIECBAgQIAAAQIECBAgQIAAAQIECBAgQIAAAQIECBAgMA0Bgf5p9EmVBAgQIECAAAECBAgQIECAAAECBAgQIECAAAECBAgQIECAAAECBAgQIECAAAECBAgQIDAzAYH+mTXUdAgQIECAAAECBAgQIECAAAECBAgQIECAAAECBAgQIECAAAECBAgQIECAAAECBAgQIEBgGgIC/dPokyoJECBAgAABAgQIECBAgAABAgQIECBAgAABAgQIECBAgAABAgQIECBAgAABAgQIECBAYGYCAv0za6jpECBAgAABAgQIECBAgAABAgQIECBAgAABAgQIECBAgAABAgQIECBAgAABAgQIECBAgMA0BAT6p9EnVRIgQIAAAQIECBAgQIAAAQIECBAgQIAAAQIECBAgQIAAAQIECBAgQIAAAQIECBAgQIDAzAQE+mfWUNMhQIAAAQIECBAgQIAAAQIECBAgQIAAAQIECBAgQIAAAQIECBAgQIAAAQIECBAgQIAAgWkICPRPo0+qJECAAAECBAgQIECAAAECBAgQIECAAAECBAgQIECAAAECBAgQIECAAAECBAgQIECAAIGZCQj0z6yhpkOAAAECBAgQIECAAAECBAgQIECAAAECBAgQIECAAAECBAgQIECAAAECBAgQIECAAAEC0xAQ6J9Gn1RJgAABAgQIECBAgAABAgQIECBAgAABAgQIECBAgAABAgQIECBAgAABAgQIECBAgAABAjMTEOifWUNNhwABAgQIECBAgAABAgQIECBAgAABAgQIECBAgAABAgQIECBAgAABAgQIECBAgAABAgSmISDQP40+qZIAAQIECBAgQIAAAQIECBAgQIAAAQIECBAgQIAAAQIECBAgQIAAAQIECBAgQIAAAQIEZiYg0D+zhpoOAQIECBAgQIAAAQIECBAgQIAAAQIECBAgQIAAAQIECBAgQIAAAQIECBAgQIAAAQIECExDQKB/Gn1SJQECBAgQIECAAAECBAgQIECAAAECBAgQIECAAAECBAgQIECAAAECBAgQIECAAAECBAjMTECgf2YNNR0CBAgQIECAAAECBAgQIECAAAECBAgQIECAAAECBAgQIECAAAECBAgQIECAAAECBAgQmIaAQP80+qRKAgQIECBAgAABAgQIECBAgAABAgQIECBAgAABAgQIECBAgAABAgQIECBAgAABAgQIEJiZgED/zBpqOgQIECBAgAABAgQIECBAgAABAgQIECBAgAABAgQIECBAgAABAgQIECBAgAABAgQIECAwDQGB/mn0SZUECBAgQIAAAQIECBAgQIAAAQIECBAgQIAAAQIECBAgQIAAAQIECBAgQIAAAQIECBAgMDMBgf6ZNdR0CBAgQIAAAQIECBAgQIAAAQIECBAgQIAAAQIECBAgQIAAAQIECBAgQIAAAQIECBAgQGAaAgL90+iTKgkQIECAAAECBAgQIECAAAECBAgQIECAAAECBAgQIECAAAECBAgQIECAAAECBAgQIEBgZgIC/TNrqOkQIECAAAECBAgQIECAAAECBAgQIECAAAECBAgQIECAAAECBAgQIECAAAECBAgQIECAwDQEBPqn0SdVEiBAgAABAgQIECBAgAABAgQIECBAgAABAgQIECBAgAABAgQIECBAgAABAgQIECBAgMDMBAT6Z9ZQ0yFAgAABAgQIECBAgAABAgQIECBAgAABAgQIECBAgAABAgQIECBAgAABAgQIECBAgACBaQgI9E+jT6okQIAAAQIECBAgQIAAAQIECBAgQIAAAQIECBAgQIAAAQIECBAgQIAAAQIECBAgQIAAgZkJCPTPrKGmQ4AAAQIECBAgQIAAAQIECBAgQIAAAQIECBAgQIAAAQIECBAgQIAAAQIECBAgQIAAAQLTEBDon0afVEmAAAECBAgQIECAAAECBAgQIECAAAECBAgQIECAAAECBAgQIECAAAECBAgQIECAAAECMxMQ6J9ZQ02HAAECBAgQIECAAAECBAgQIECAAAECBAgQIECAAAECBAgQIECAAAECBAgQIECAAAECBKYhINA/jT6pkgABAgQIECBAgAABAgQIECBAgAABAgQIECBAgAABAgQIECBAgAABAgQIECBAgAABAgRmJiDQP7OGmg4BAgQIECBAgAABAgQIECBAgAABAgQIECBAgAABAgQIECBAgAABAgQIECBAgAABAgQITENAoH8afVIlAQIECBAgQIAAAQIECBAgQIAAAQIECBAgQIAAAQIECBAgQIAAAQIECBAgQIAAAQIECMxMQKB/Zg01HQIECBAgQIAAAQIECBAgQIAAAQIECBAgQIAAAQIECBAgQIAAAQIECBAgQIAAAQIECBCYhoBA/zT6pEoCBAgQIECAAAECBAgQIECAAAECBAgQIECAAAECBAgQIECAAAECBAgQIECAAAECBAgQmJmAQP/MGmo6BAgQIECAAAECBAgQIECAAAECBAgQIECAAAECBAgQIECAAAECBAgQIECAAAECBAgQIDANAYH+afRJlQQIECBAgAABAgQIECBAgAABAgQIECBAgAABAgQIECBAgAABAgQIECBAgAABAgQIECAwMwGB/pk11HQIECBAgAABAgQIECBAgAABAgQIECBAgAABAgQIECBAgAABAgQIECBAgAABAgQIECBAYBoCAv3T6JMqCRAgQIAAAQIECBAgQIAAAQIECBAgQIAAAQIECBAgQIAAAQIECBAgQIAAAQIECBAgQGBmAgL9M2uo6RAgQIAAAQIECBAgQIAAAQIECBAgQIAAAQIECBAgQIAAAQIECBAgQIAAAQIECBAgQIDANAQE+qfRJ1USIECAAAECBAgQIECAAAECBAgQIECAAAECBAgQIECAAAECBAgQIECAAAECBAgQIECAwMwEBPpn1lDTIUCAAAECBAgQIECAAAECBAgQIECAAAECBAgQIECAAAECBAgQIECAAAECBAgQIECAAIFpCAj0T6NPqiRAgAABAgQIECBAgAABAgQIECBAgAABAgQIECBAgAABAgQIECBAgAABAgQIECBAgACBmQkI9M+soaZDgAABAgQIECBAgAABAgQIECBAgAABAgQIECBAgAABAgQIECBAgAABAgQIECBAgAABAtMQEOifRp9USYAAAQIECBAgQIAAAQIECBAgQIAAAQIECBAgQIAAAQIECBAgQIAAAQIECBAgQIAAAQIzExDon1lDTYcAAQIECBAgQIAAAQIECBAgQIAAAQIECBAgQIAAAQIECBAgQIAAAQIECBAgQIAAAQIEpiEg0D+NPqmSAAECBAgQIECAAAECBAgQIECAAAECBAgQIECAAAECBAgQIECAAAECBAgQIECAAAECBGYmINA/s4aaDgECBAgQIECAAAECBAgQIECAAAECBAgQIECAAAECBAgQIECAAAECBAgQIECAAAECBAhMQ0Cgfxp9UiUBAgQIECBAgAABAgQIECBAgAABAgQIECBAgAABAgQIECBAgAABAgQIECBAgAABAgQIzExAoH9mDTUdAgQIECBAgAABAgQIECBAgAABAgQIECBAgAABAgQIECBAgAABAgQIECBAgAABAgQIEJiGgED/NPqkSgIECBAgQIAAAQIECBAgQIAAAQIECBAgQIAAAQIECBAgQIAAAQIECBAgQIAAAQIECBCYmcB/AXsaLjBNesXCAAAAAElFTkSuQmCC"/>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2" name="Rectangle 11"/>
          <p:cNvSpPr/>
          <p:nvPr/>
        </p:nvSpPr>
        <p:spPr>
          <a:xfrm>
            <a:off x="742123" y="1290287"/>
            <a:ext cx="10880034" cy="369332"/>
          </a:xfrm>
          <a:prstGeom prst="rect">
            <a:avLst/>
          </a:prstGeom>
        </p:spPr>
        <p:txBody>
          <a:bodyPr wrap="square">
            <a:spAutoFit/>
          </a:bodyPr>
          <a:lstStyle/>
          <a:p>
            <a:r>
              <a:rPr lang="en-US" b="1" dirty="0" smtClean="0">
                <a:hlinkClick r:id="rId4"/>
              </a:rPr>
              <a:t>https://www.leewayhertz.com/ai-assisted-coding/#Benefits-of-AI-assisted-coding</a:t>
            </a:r>
            <a:endParaRPr lang="en-US" b="1" dirty="0"/>
          </a:p>
        </p:txBody>
      </p:sp>
      <p:sp>
        <p:nvSpPr>
          <p:cNvPr id="14" name="Rectangle 13"/>
          <p:cNvSpPr/>
          <p:nvPr/>
        </p:nvSpPr>
        <p:spPr>
          <a:xfrm>
            <a:off x="755375" y="2178183"/>
            <a:ext cx="8229600" cy="369332"/>
          </a:xfrm>
          <a:prstGeom prst="rect">
            <a:avLst/>
          </a:prstGeom>
        </p:spPr>
        <p:txBody>
          <a:bodyPr wrap="square">
            <a:spAutoFit/>
          </a:bodyPr>
          <a:lstStyle/>
          <a:p>
            <a:r>
              <a:rPr lang="en-US" b="1" dirty="0" smtClean="0">
                <a:hlinkClick r:id="rId5"/>
              </a:rPr>
              <a:t>https://www.transmedia.co.uk/article/what-is-ai-assisted-coding</a:t>
            </a:r>
            <a:endParaRPr lang="en-US" b="1" dirty="0"/>
          </a:p>
        </p:txBody>
      </p:sp>
      <p:sp>
        <p:nvSpPr>
          <p:cNvPr id="16" name="Rectangle 15"/>
          <p:cNvSpPr/>
          <p:nvPr/>
        </p:nvSpPr>
        <p:spPr>
          <a:xfrm>
            <a:off x="726825" y="2860021"/>
            <a:ext cx="3954929" cy="369332"/>
          </a:xfrm>
          <a:prstGeom prst="rect">
            <a:avLst/>
          </a:prstGeom>
        </p:spPr>
        <p:txBody>
          <a:bodyPr wrap="none">
            <a:spAutoFit/>
          </a:bodyPr>
          <a:lstStyle/>
          <a:p>
            <a:r>
              <a:rPr lang="en-US" b="1" dirty="0" smtClean="0">
                <a:hlinkClick r:id="rId6"/>
              </a:rPr>
              <a:t>https://docs.github.com/en/copilot</a:t>
            </a:r>
            <a:endParaRPr lang="en-US" b="1" dirty="0"/>
          </a:p>
        </p:txBody>
      </p:sp>
      <p:sp>
        <p:nvSpPr>
          <p:cNvPr id="17" name="Rectangle 16"/>
          <p:cNvSpPr/>
          <p:nvPr/>
        </p:nvSpPr>
        <p:spPr>
          <a:xfrm>
            <a:off x="4321749" y="5246709"/>
            <a:ext cx="3660169"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Thank You</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8" name="Footer Placeholder 17"/>
          <p:cNvSpPr>
            <a:spLocks noGrp="1"/>
          </p:cNvSpPr>
          <p:nvPr>
            <p:ph type="ftr" sz="quarter" idx="11"/>
          </p:nvPr>
        </p:nvSpPr>
        <p:spPr/>
        <p:txBody>
          <a:bodyPr/>
          <a:lstStyle/>
          <a:p>
            <a:r>
              <a:rPr lang="en-US" smtClean="0"/>
              <a:t>Prof. Venkataramana Veeramsetty</a:t>
            </a:r>
            <a:endParaRPr lang="en-US"/>
          </a:p>
        </p:txBody>
      </p:sp>
    </p:spTree>
    <p:extLst>
      <p:ext uri="{BB962C8B-B14F-4D97-AF65-F5344CB8AC3E}">
        <p14:creationId xmlns:p14="http://schemas.microsoft.com/office/powerpoint/2010/main" xmlns="" val="29896038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810891EA-BCD5-137D-81AF-F2506683FC5B}"/>
              </a:ext>
            </a:extLst>
          </p:cNvPr>
          <p:cNvSpPr>
            <a:spLocks noGrp="1"/>
          </p:cNvSpPr>
          <p:nvPr>
            <p:ph type="dt" sz="half" idx="10"/>
          </p:nvPr>
        </p:nvSpPr>
        <p:spPr/>
        <p:txBody>
          <a:bodyPr/>
          <a:lstStyle/>
          <a:p>
            <a:fld id="{BF90CC30-37F6-49DC-8F97-9FC4C90ABBE4}" type="datetime1">
              <a:rPr lang="en-US" smtClean="0"/>
              <a:pPr/>
              <a:t>7/8/2025</a:t>
            </a:fld>
            <a:endParaRPr lang="en-US"/>
          </a:p>
        </p:txBody>
      </p:sp>
      <p:sp>
        <p:nvSpPr>
          <p:cNvPr id="5" name="Slide Number Placeholder 4">
            <a:extLst>
              <a:ext uri="{FF2B5EF4-FFF2-40B4-BE49-F238E27FC236}">
                <a16:creationId xmlns:a16="http://schemas.microsoft.com/office/drawing/2014/main" xmlns="" id="{91AB23AB-1A43-04D1-E9DF-BD8F5DA7BDA6}"/>
              </a:ext>
            </a:extLst>
          </p:cNvPr>
          <p:cNvSpPr>
            <a:spLocks noGrp="1"/>
          </p:cNvSpPr>
          <p:nvPr>
            <p:ph type="sldNum" sz="quarter" idx="12"/>
          </p:nvPr>
        </p:nvSpPr>
        <p:spPr/>
        <p:txBody>
          <a:bodyPr/>
          <a:lstStyle/>
          <a:p>
            <a:fld id="{6EFE7C99-B088-4EBB-BFF6-BECCC96D5DD8}" type="slidenum">
              <a:rPr lang="en-US" smtClean="0"/>
              <a:pPr/>
              <a:t>4</a:t>
            </a:fld>
            <a:endParaRPr lang="en-US"/>
          </a:p>
        </p:txBody>
      </p:sp>
      <p:pic>
        <p:nvPicPr>
          <p:cNvPr id="8" name="Picture 7" descr="WhatsApp Image 2024-08-23 at 15.43.17">
            <a:extLst>
              <a:ext uri="{FF2B5EF4-FFF2-40B4-BE49-F238E27FC236}">
                <a16:creationId xmlns:a16="http://schemas.microsoft.com/office/drawing/2014/main" xmlns="" id="{38FB9D16-7D23-4C56-0C28-9D0169A630A5}"/>
              </a:ext>
            </a:extLst>
          </p:cNvPr>
          <p:cNvPicPr>
            <a:picLocks noChangeAspect="1"/>
          </p:cNvPicPr>
          <p:nvPr/>
        </p:nvPicPr>
        <p:blipFill>
          <a:blip r:embed="rId2"/>
          <a:stretch>
            <a:fillRect/>
          </a:stretch>
        </p:blipFill>
        <p:spPr>
          <a:xfrm>
            <a:off x="99927" y="144259"/>
            <a:ext cx="1719435" cy="677445"/>
          </a:xfrm>
          <a:prstGeom prst="rect">
            <a:avLst/>
          </a:prstGeom>
        </p:spPr>
      </p:pic>
      <p:sp>
        <p:nvSpPr>
          <p:cNvPr id="10" name="Rectangle 9">
            <a:extLst>
              <a:ext uri="{FF2B5EF4-FFF2-40B4-BE49-F238E27FC236}">
                <a16:creationId xmlns:a16="http://schemas.microsoft.com/office/drawing/2014/main" xmlns="" id="{96D6CA8E-2639-8BA3-BB8F-C2A05D2FE885}"/>
              </a:ext>
            </a:extLst>
          </p:cNvPr>
          <p:cNvSpPr/>
          <p:nvPr/>
        </p:nvSpPr>
        <p:spPr>
          <a:xfrm>
            <a:off x="2107702" y="70005"/>
            <a:ext cx="9637984" cy="751699"/>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Syllabus [List of the Experiment]</a:t>
            </a:r>
            <a:endParaRPr lang="en-US" sz="2800" dirty="0"/>
          </a:p>
        </p:txBody>
      </p:sp>
      <p:pic>
        <p:nvPicPr>
          <p:cNvPr id="3" name="Picture 2">
            <a:extLst>
              <a:ext uri="{FF2B5EF4-FFF2-40B4-BE49-F238E27FC236}">
                <a16:creationId xmlns:a16="http://schemas.microsoft.com/office/drawing/2014/main" xmlns="" id="{5FA0967D-C094-7FA1-AF33-70D23B45D4E3}"/>
              </a:ext>
            </a:extLst>
          </p:cNvPr>
          <p:cNvPicPr>
            <a:picLocks noChangeAspect="1"/>
          </p:cNvPicPr>
          <p:nvPr/>
        </p:nvPicPr>
        <p:blipFill>
          <a:blip r:embed="rId3"/>
          <a:stretch>
            <a:fillRect/>
          </a:stretch>
        </p:blipFill>
        <p:spPr>
          <a:xfrm>
            <a:off x="223194" y="1233308"/>
            <a:ext cx="11849481" cy="5123042"/>
          </a:xfrm>
          <a:prstGeom prst="rect">
            <a:avLst/>
          </a:prstGeom>
        </p:spPr>
      </p:pic>
    </p:spTree>
    <p:extLst>
      <p:ext uri="{BB962C8B-B14F-4D97-AF65-F5344CB8AC3E}">
        <p14:creationId xmlns:p14="http://schemas.microsoft.com/office/powerpoint/2010/main" xmlns="" val="35349465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902AD16C-EACE-807C-AB29-6D4BBE7ACF17}"/>
            </a:ext>
          </a:extLst>
        </p:cNvPr>
        <p:cNvGrpSpPr/>
        <p:nvPr/>
      </p:nvGrpSpPr>
      <p:grpSpPr>
        <a:xfrm>
          <a:off x="0" y="0"/>
          <a:ext cx="0" cy="0"/>
          <a:chOff x="0" y="0"/>
          <a:chExt cx="0" cy="0"/>
        </a:xfrm>
      </p:grpSpPr>
      <p:pic>
        <p:nvPicPr>
          <p:cNvPr id="3" name="Picture 2" descr="WhatsApp Image 2024-08-23 at 15.43.17">
            <a:extLst>
              <a:ext uri="{FF2B5EF4-FFF2-40B4-BE49-F238E27FC236}">
                <a16:creationId xmlns:a16="http://schemas.microsoft.com/office/drawing/2014/main" xmlns="" id="{DA9BF963-A14E-0D23-3CC5-2A29AECF7B77}"/>
              </a:ext>
            </a:extLst>
          </p:cNvPr>
          <p:cNvPicPr>
            <a:picLocks noChangeAspect="1"/>
          </p:cNvPicPr>
          <p:nvPr/>
        </p:nvPicPr>
        <p:blipFill>
          <a:blip r:embed="rId3"/>
          <a:stretch>
            <a:fillRect/>
          </a:stretch>
        </p:blipFill>
        <p:spPr>
          <a:xfrm>
            <a:off x="317643" y="144259"/>
            <a:ext cx="1719435" cy="677445"/>
          </a:xfrm>
          <a:prstGeom prst="rect">
            <a:avLst/>
          </a:prstGeom>
        </p:spPr>
      </p:pic>
      <p:sp>
        <p:nvSpPr>
          <p:cNvPr id="13" name="Date Placeholder 12">
            <a:extLst>
              <a:ext uri="{FF2B5EF4-FFF2-40B4-BE49-F238E27FC236}">
                <a16:creationId xmlns:a16="http://schemas.microsoft.com/office/drawing/2014/main" xmlns="" id="{BDB5567E-5927-9983-2116-CA7232D43C30}"/>
              </a:ext>
            </a:extLst>
          </p:cNvPr>
          <p:cNvSpPr>
            <a:spLocks noGrp="1"/>
          </p:cNvSpPr>
          <p:nvPr>
            <p:ph type="dt" sz="half" idx="10"/>
          </p:nvPr>
        </p:nvSpPr>
        <p:spPr/>
        <p:txBody>
          <a:bodyPr/>
          <a:lstStyle/>
          <a:p>
            <a:fld id="{957F14D1-DE72-476D-8447-65A714EC83A2}" type="datetime1">
              <a:rPr lang="en-US" smtClean="0"/>
              <a:pPr/>
              <a:t>7/8/2025</a:t>
            </a:fld>
            <a:endParaRPr lang="en-US" dirty="0"/>
          </a:p>
        </p:txBody>
      </p:sp>
      <p:sp>
        <p:nvSpPr>
          <p:cNvPr id="15" name="Slide Number Placeholder 14">
            <a:extLst>
              <a:ext uri="{FF2B5EF4-FFF2-40B4-BE49-F238E27FC236}">
                <a16:creationId xmlns:a16="http://schemas.microsoft.com/office/drawing/2014/main" xmlns="" id="{FC1B7CF2-B14D-6BDA-CD4A-D84A5D3F6B49}"/>
              </a:ext>
            </a:extLst>
          </p:cNvPr>
          <p:cNvSpPr>
            <a:spLocks noGrp="1"/>
          </p:cNvSpPr>
          <p:nvPr>
            <p:ph type="sldNum" sz="quarter" idx="12"/>
          </p:nvPr>
        </p:nvSpPr>
        <p:spPr/>
        <p:txBody>
          <a:bodyPr/>
          <a:lstStyle/>
          <a:p>
            <a:fld id="{6EFE7C99-B088-4EBB-BFF6-BECCC96D5DD8}" type="slidenum">
              <a:rPr lang="en-US" smtClean="0"/>
              <a:pPr/>
              <a:t>5</a:t>
            </a:fld>
            <a:endParaRPr lang="en-US"/>
          </a:p>
        </p:txBody>
      </p:sp>
      <p:sp>
        <p:nvSpPr>
          <p:cNvPr id="10" name="TextBox 9">
            <a:extLst>
              <a:ext uri="{FF2B5EF4-FFF2-40B4-BE49-F238E27FC236}">
                <a16:creationId xmlns:a16="http://schemas.microsoft.com/office/drawing/2014/main" xmlns="" id="{A2F9E1E2-9AD9-535D-2D69-ACE96CF7B40B}"/>
              </a:ext>
            </a:extLst>
          </p:cNvPr>
          <p:cNvSpPr txBox="1"/>
          <p:nvPr/>
        </p:nvSpPr>
        <p:spPr>
          <a:xfrm>
            <a:off x="2337283" y="199722"/>
            <a:ext cx="9687560" cy="461665"/>
          </a:xfrm>
          <a:prstGeom prst="rect">
            <a:avLst/>
          </a:prstGeom>
          <a:noFill/>
        </p:spPr>
        <p:txBody>
          <a:bodyPr wrap="square" rtlCol="0">
            <a:spAutoFit/>
          </a:bodyPr>
          <a:lstStyle/>
          <a:p>
            <a:pPr algn="ctr"/>
            <a:r>
              <a:rPr lang="en-US" sz="2400" b="1" dirty="0">
                <a:solidFill>
                  <a:schemeClr val="bg1"/>
                </a:solidFill>
              </a:rPr>
              <a:t>Slide Title</a:t>
            </a:r>
            <a:endParaRPr lang="en-US" sz="2400" dirty="0"/>
          </a:p>
        </p:txBody>
      </p:sp>
      <p:grpSp>
        <p:nvGrpSpPr>
          <p:cNvPr id="2" name="Group 1">
            <a:extLst>
              <a:ext uri="{FF2B5EF4-FFF2-40B4-BE49-F238E27FC236}">
                <a16:creationId xmlns:a16="http://schemas.microsoft.com/office/drawing/2014/main" xmlns="" id="{1014FCD0-21EB-628F-6257-153596366AD3}"/>
              </a:ext>
            </a:extLst>
          </p:cNvPr>
          <p:cNvGrpSpPr/>
          <p:nvPr/>
        </p:nvGrpSpPr>
        <p:grpSpPr>
          <a:xfrm>
            <a:off x="2336800" y="134364"/>
            <a:ext cx="9745291" cy="846553"/>
            <a:chOff x="2336800" y="134364"/>
            <a:chExt cx="9745291" cy="846553"/>
          </a:xfrm>
          <a:solidFill>
            <a:srgbClr val="194E91"/>
          </a:solidFill>
        </p:grpSpPr>
        <p:sp>
          <p:nvSpPr>
            <p:cNvPr id="5" name="TextBox 4">
              <a:extLst>
                <a:ext uri="{FF2B5EF4-FFF2-40B4-BE49-F238E27FC236}">
                  <a16:creationId xmlns:a16="http://schemas.microsoft.com/office/drawing/2014/main" xmlns="" id="{3A4B850F-806B-BBFF-1AF4-974F9A13EA87}"/>
                </a:ext>
              </a:extLst>
            </p:cNvPr>
            <p:cNvSpPr txBox="1"/>
            <p:nvPr/>
          </p:nvSpPr>
          <p:spPr>
            <a:xfrm>
              <a:off x="2336800" y="134364"/>
              <a:ext cx="9745291" cy="677445"/>
            </a:xfrm>
            <a:prstGeom prst="rect">
              <a:avLst/>
            </a:prstGeom>
            <a:grpFill/>
            <a:effectLst>
              <a:softEdge rad="0"/>
            </a:effectLst>
          </p:spPr>
          <p:txBody>
            <a:bodyPr wrap="square" rtlCol="0">
              <a:spAutoFit/>
            </a:bodyPr>
            <a:lstStyle/>
            <a:p>
              <a:pPr algn="ctr"/>
              <a:endParaRPr lang="en-US" sz="2400" b="1" dirty="0">
                <a:solidFill>
                  <a:schemeClr val="bg1"/>
                </a:solidFill>
              </a:endParaRPr>
            </a:p>
          </p:txBody>
        </p:sp>
        <p:sp>
          <p:nvSpPr>
            <p:cNvPr id="7" name="TextBox 6">
              <a:extLst>
                <a:ext uri="{FF2B5EF4-FFF2-40B4-BE49-F238E27FC236}">
                  <a16:creationId xmlns:a16="http://schemas.microsoft.com/office/drawing/2014/main" xmlns="" id="{A41B9311-EB0F-91C5-AE6F-9C882E10B2F6}"/>
                </a:ext>
              </a:extLst>
            </p:cNvPr>
            <p:cNvSpPr txBox="1"/>
            <p:nvPr/>
          </p:nvSpPr>
          <p:spPr>
            <a:xfrm>
              <a:off x="2394530" y="273031"/>
              <a:ext cx="9687560" cy="707886"/>
            </a:xfrm>
            <a:prstGeom prst="rect">
              <a:avLst/>
            </a:prstGeom>
            <a:grpFill/>
          </p:spPr>
          <p:txBody>
            <a:bodyPr wrap="square" rtlCol="0">
              <a:spAutoFit/>
            </a:bodyPr>
            <a:lstStyle/>
            <a:p>
              <a:pPr algn="ctr"/>
              <a:r>
                <a:rPr lang="en-US" sz="2000" b="1" dirty="0" smtClean="0">
                  <a:solidFill>
                    <a:schemeClr val="bg1"/>
                  </a:solidFill>
                </a:rPr>
                <a:t>Manual coding</a:t>
              </a:r>
            </a:p>
            <a:p>
              <a:pPr algn="ctr"/>
              <a:endParaRPr lang="en-US" sz="2000" dirty="0"/>
            </a:p>
          </p:txBody>
        </p:sp>
      </p:grpSp>
      <p:pic>
        <p:nvPicPr>
          <p:cNvPr id="12" name="Picture 11" descr="_- visual selection (1).png"/>
          <p:cNvPicPr>
            <a:picLocks noChangeAspect="1"/>
          </p:cNvPicPr>
          <p:nvPr/>
        </p:nvPicPr>
        <p:blipFill>
          <a:blip r:embed="rId4"/>
          <a:stretch>
            <a:fillRect/>
          </a:stretch>
        </p:blipFill>
        <p:spPr>
          <a:xfrm>
            <a:off x="1091260" y="1457188"/>
            <a:ext cx="4974922" cy="4615622"/>
          </a:xfrm>
          <a:prstGeom prst="rect">
            <a:avLst/>
          </a:prstGeom>
        </p:spPr>
      </p:pic>
      <p:sp>
        <p:nvSpPr>
          <p:cNvPr id="14" name="TextBox 13"/>
          <p:cNvSpPr txBox="1"/>
          <p:nvPr/>
        </p:nvSpPr>
        <p:spPr>
          <a:xfrm>
            <a:off x="6340050" y="1458595"/>
            <a:ext cx="5614380" cy="1200329"/>
          </a:xfrm>
          <a:prstGeom prst="rect">
            <a:avLst/>
          </a:prstGeom>
          <a:noFill/>
        </p:spPr>
        <p:txBody>
          <a:bodyPr wrap="square" rtlCol="0">
            <a:spAutoFit/>
          </a:bodyPr>
          <a:lstStyle/>
          <a:p>
            <a:r>
              <a:rPr lang="en-US" b="1" dirty="0" smtClean="0"/>
              <a:t>Writing code by hand is an important but often difficult task. It can be complex and takes a lot of time and effort from developers.</a:t>
            </a:r>
          </a:p>
          <a:p>
            <a:endParaRPr lang="en-US" dirty="0"/>
          </a:p>
        </p:txBody>
      </p:sp>
      <p:sp>
        <p:nvSpPr>
          <p:cNvPr id="16" name="Footer Placeholder 15"/>
          <p:cNvSpPr>
            <a:spLocks noGrp="1"/>
          </p:cNvSpPr>
          <p:nvPr>
            <p:ph type="ftr" sz="quarter" idx="11"/>
          </p:nvPr>
        </p:nvSpPr>
        <p:spPr/>
        <p:txBody>
          <a:bodyPr/>
          <a:lstStyle/>
          <a:p>
            <a:r>
              <a:rPr lang="en-US" smtClean="0"/>
              <a:t>Prof. Venkataramana Veeramsetty</a:t>
            </a:r>
            <a:endParaRPr lang="en-US"/>
          </a:p>
        </p:txBody>
      </p:sp>
    </p:spTree>
    <p:extLst>
      <p:ext uri="{BB962C8B-B14F-4D97-AF65-F5344CB8AC3E}">
        <p14:creationId xmlns:p14="http://schemas.microsoft.com/office/powerpoint/2010/main" xmlns="" val="717232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84808E20-0F1F-533A-B3E6-5B335EB405BC}"/>
            </a:ext>
          </a:extLst>
        </p:cNvPr>
        <p:cNvGrpSpPr/>
        <p:nvPr/>
      </p:nvGrpSpPr>
      <p:grpSpPr>
        <a:xfrm>
          <a:off x="0" y="0"/>
          <a:ext cx="0" cy="0"/>
          <a:chOff x="0" y="0"/>
          <a:chExt cx="0" cy="0"/>
        </a:xfrm>
      </p:grpSpPr>
      <p:pic>
        <p:nvPicPr>
          <p:cNvPr id="3" name="Picture 2" descr="WhatsApp Image 2024-08-23 at 15.43.17">
            <a:extLst>
              <a:ext uri="{FF2B5EF4-FFF2-40B4-BE49-F238E27FC236}">
                <a16:creationId xmlns:a16="http://schemas.microsoft.com/office/drawing/2014/main" xmlns="" id="{92479C09-0005-7CFF-38D5-4F524062CA0A}"/>
              </a:ext>
            </a:extLst>
          </p:cNvPr>
          <p:cNvPicPr>
            <a:picLocks noChangeAspect="1"/>
          </p:cNvPicPr>
          <p:nvPr/>
        </p:nvPicPr>
        <p:blipFill>
          <a:blip r:embed="rId3"/>
          <a:stretch>
            <a:fillRect/>
          </a:stretch>
        </p:blipFill>
        <p:spPr>
          <a:xfrm>
            <a:off x="317643" y="144259"/>
            <a:ext cx="1719435" cy="677445"/>
          </a:xfrm>
          <a:prstGeom prst="rect">
            <a:avLst/>
          </a:prstGeom>
        </p:spPr>
      </p:pic>
      <p:sp>
        <p:nvSpPr>
          <p:cNvPr id="13" name="Date Placeholder 12">
            <a:extLst>
              <a:ext uri="{FF2B5EF4-FFF2-40B4-BE49-F238E27FC236}">
                <a16:creationId xmlns:a16="http://schemas.microsoft.com/office/drawing/2014/main" xmlns="" id="{AD30255A-D722-9278-6B86-CDC958DBCE76}"/>
              </a:ext>
            </a:extLst>
          </p:cNvPr>
          <p:cNvSpPr>
            <a:spLocks noGrp="1"/>
          </p:cNvSpPr>
          <p:nvPr>
            <p:ph type="dt" sz="half" idx="10"/>
          </p:nvPr>
        </p:nvSpPr>
        <p:spPr/>
        <p:txBody>
          <a:bodyPr/>
          <a:lstStyle/>
          <a:p>
            <a:fld id="{4F9ED619-C22D-46D8-B505-1861FC119B25}" type="datetime1">
              <a:rPr lang="en-US" smtClean="0"/>
              <a:pPr/>
              <a:t>7/8/2025</a:t>
            </a:fld>
            <a:endParaRPr lang="en-US" dirty="0"/>
          </a:p>
        </p:txBody>
      </p:sp>
      <p:sp>
        <p:nvSpPr>
          <p:cNvPr id="15" name="Slide Number Placeholder 14">
            <a:extLst>
              <a:ext uri="{FF2B5EF4-FFF2-40B4-BE49-F238E27FC236}">
                <a16:creationId xmlns:a16="http://schemas.microsoft.com/office/drawing/2014/main" xmlns="" id="{1B162A4D-077F-7925-923D-1DF42476D28D}"/>
              </a:ext>
            </a:extLst>
          </p:cNvPr>
          <p:cNvSpPr>
            <a:spLocks noGrp="1"/>
          </p:cNvSpPr>
          <p:nvPr>
            <p:ph type="sldNum" sz="quarter" idx="12"/>
          </p:nvPr>
        </p:nvSpPr>
        <p:spPr/>
        <p:txBody>
          <a:bodyPr/>
          <a:lstStyle/>
          <a:p>
            <a:fld id="{6EFE7C99-B088-4EBB-BFF6-BECCC96D5DD8}" type="slidenum">
              <a:rPr lang="en-US" smtClean="0"/>
              <a:pPr/>
              <a:t>6</a:t>
            </a:fld>
            <a:endParaRPr lang="en-US"/>
          </a:p>
        </p:txBody>
      </p:sp>
      <p:sp>
        <p:nvSpPr>
          <p:cNvPr id="10" name="TextBox 9">
            <a:extLst>
              <a:ext uri="{FF2B5EF4-FFF2-40B4-BE49-F238E27FC236}">
                <a16:creationId xmlns:a16="http://schemas.microsoft.com/office/drawing/2014/main" xmlns="" id="{486B023D-D17B-9DDF-D346-3B74179C0858}"/>
              </a:ext>
            </a:extLst>
          </p:cNvPr>
          <p:cNvSpPr txBox="1"/>
          <p:nvPr/>
        </p:nvSpPr>
        <p:spPr>
          <a:xfrm>
            <a:off x="2337283" y="199722"/>
            <a:ext cx="9687560" cy="461665"/>
          </a:xfrm>
          <a:prstGeom prst="rect">
            <a:avLst/>
          </a:prstGeom>
          <a:noFill/>
        </p:spPr>
        <p:txBody>
          <a:bodyPr wrap="square" rtlCol="0">
            <a:spAutoFit/>
          </a:bodyPr>
          <a:lstStyle/>
          <a:p>
            <a:pPr algn="ctr"/>
            <a:r>
              <a:rPr lang="en-US" sz="2400" b="1" dirty="0">
                <a:solidFill>
                  <a:schemeClr val="bg1"/>
                </a:solidFill>
              </a:rPr>
              <a:t>Slide Title</a:t>
            </a:r>
            <a:endParaRPr lang="en-US" sz="2400" dirty="0"/>
          </a:p>
        </p:txBody>
      </p:sp>
      <p:grpSp>
        <p:nvGrpSpPr>
          <p:cNvPr id="2" name="Group 1">
            <a:extLst>
              <a:ext uri="{FF2B5EF4-FFF2-40B4-BE49-F238E27FC236}">
                <a16:creationId xmlns:a16="http://schemas.microsoft.com/office/drawing/2014/main" xmlns="" id="{0D0112AD-AB0A-FEB7-46DA-462329F16DB6}"/>
              </a:ext>
            </a:extLst>
          </p:cNvPr>
          <p:cNvGrpSpPr/>
          <p:nvPr/>
        </p:nvGrpSpPr>
        <p:grpSpPr>
          <a:xfrm>
            <a:off x="2336800" y="134364"/>
            <a:ext cx="9745291" cy="677445"/>
            <a:chOff x="2336800" y="134364"/>
            <a:chExt cx="9745291" cy="677445"/>
          </a:xfrm>
          <a:solidFill>
            <a:srgbClr val="194E91"/>
          </a:solidFill>
        </p:grpSpPr>
        <p:sp>
          <p:nvSpPr>
            <p:cNvPr id="5" name="TextBox 4">
              <a:extLst>
                <a:ext uri="{FF2B5EF4-FFF2-40B4-BE49-F238E27FC236}">
                  <a16:creationId xmlns:a16="http://schemas.microsoft.com/office/drawing/2014/main" xmlns="" id="{C9FA2A23-91A0-84C9-4153-A9CF1165A869}"/>
                </a:ext>
              </a:extLst>
            </p:cNvPr>
            <p:cNvSpPr txBox="1"/>
            <p:nvPr/>
          </p:nvSpPr>
          <p:spPr>
            <a:xfrm>
              <a:off x="2336800" y="134364"/>
              <a:ext cx="9745291" cy="677445"/>
            </a:xfrm>
            <a:prstGeom prst="rect">
              <a:avLst/>
            </a:prstGeom>
            <a:grpFill/>
            <a:effectLst>
              <a:softEdge rad="0"/>
            </a:effectLst>
          </p:spPr>
          <p:txBody>
            <a:bodyPr wrap="square" rtlCol="0">
              <a:spAutoFit/>
            </a:bodyPr>
            <a:lstStyle/>
            <a:p>
              <a:pPr algn="ctr"/>
              <a:endParaRPr lang="en-US" sz="2400" b="1" dirty="0">
                <a:solidFill>
                  <a:schemeClr val="bg1"/>
                </a:solidFill>
              </a:endParaRPr>
            </a:p>
          </p:txBody>
        </p:sp>
        <p:sp>
          <p:nvSpPr>
            <p:cNvPr id="7" name="TextBox 6">
              <a:extLst>
                <a:ext uri="{FF2B5EF4-FFF2-40B4-BE49-F238E27FC236}">
                  <a16:creationId xmlns:a16="http://schemas.microsoft.com/office/drawing/2014/main" xmlns="" id="{61AC8CE0-431A-86E3-F3A3-CE37478C7257}"/>
                </a:ext>
              </a:extLst>
            </p:cNvPr>
            <p:cNvSpPr txBox="1"/>
            <p:nvPr/>
          </p:nvSpPr>
          <p:spPr>
            <a:xfrm>
              <a:off x="2394530" y="273031"/>
              <a:ext cx="9687560" cy="400110"/>
            </a:xfrm>
            <a:prstGeom prst="rect">
              <a:avLst/>
            </a:prstGeom>
            <a:grpFill/>
          </p:spPr>
          <p:txBody>
            <a:bodyPr wrap="square" rtlCol="0">
              <a:spAutoFit/>
            </a:bodyPr>
            <a:lstStyle/>
            <a:p>
              <a:pPr algn="ctr"/>
              <a:r>
                <a:rPr lang="en-US" sz="2000" b="1" dirty="0" smtClean="0">
                  <a:solidFill>
                    <a:schemeClr val="bg1"/>
                  </a:solidFill>
                </a:rPr>
                <a:t>AI Assisted Coding</a:t>
              </a:r>
              <a:endParaRPr lang="en-US" sz="2000" dirty="0"/>
            </a:p>
          </p:txBody>
        </p:sp>
      </p:grpSp>
      <p:pic>
        <p:nvPicPr>
          <p:cNvPr id="11" name="Picture 10" descr="_- visual selection.png"/>
          <p:cNvPicPr>
            <a:picLocks noChangeAspect="1"/>
          </p:cNvPicPr>
          <p:nvPr/>
        </p:nvPicPr>
        <p:blipFill>
          <a:blip r:embed="rId4"/>
          <a:stretch>
            <a:fillRect/>
          </a:stretch>
        </p:blipFill>
        <p:spPr>
          <a:xfrm>
            <a:off x="139147" y="1023730"/>
            <a:ext cx="7444409" cy="5313582"/>
          </a:xfrm>
          <a:prstGeom prst="rect">
            <a:avLst/>
          </a:prstGeom>
        </p:spPr>
      </p:pic>
      <p:sp>
        <p:nvSpPr>
          <p:cNvPr id="16" name="TextBox 15"/>
          <p:cNvSpPr txBox="1"/>
          <p:nvPr/>
        </p:nvSpPr>
        <p:spPr>
          <a:xfrm>
            <a:off x="7732643" y="1699591"/>
            <a:ext cx="4313583" cy="1477328"/>
          </a:xfrm>
          <a:prstGeom prst="rect">
            <a:avLst/>
          </a:prstGeom>
          <a:noFill/>
        </p:spPr>
        <p:txBody>
          <a:bodyPr wrap="square" rtlCol="0">
            <a:spAutoFit/>
          </a:bodyPr>
          <a:lstStyle/>
          <a:p>
            <a:pPr algn="just"/>
            <a:r>
              <a:rPr lang="en-US" b="1" dirty="0" smtClean="0"/>
              <a:t>AI-assisted coding uses artificial intelligence and advanced machine learning to help generate code automatically</a:t>
            </a:r>
          </a:p>
          <a:p>
            <a:endParaRPr lang="en-US" dirty="0"/>
          </a:p>
        </p:txBody>
      </p:sp>
      <p:sp>
        <p:nvSpPr>
          <p:cNvPr id="17" name="TextBox 16"/>
          <p:cNvSpPr txBox="1"/>
          <p:nvPr/>
        </p:nvSpPr>
        <p:spPr>
          <a:xfrm>
            <a:off x="7742582" y="3548270"/>
            <a:ext cx="4283765" cy="1754326"/>
          </a:xfrm>
          <a:prstGeom prst="rect">
            <a:avLst/>
          </a:prstGeom>
          <a:noFill/>
        </p:spPr>
        <p:txBody>
          <a:bodyPr wrap="square" rtlCol="0">
            <a:spAutoFit/>
          </a:bodyPr>
          <a:lstStyle/>
          <a:p>
            <a:pPr algn="just"/>
            <a:r>
              <a:rPr lang="en-US" b="1" dirty="0" smtClean="0"/>
              <a:t>AI Assisted Coding tools allow developers to describe in text format what they want their code to do and then tool generate the code to accomplish that task. </a:t>
            </a:r>
          </a:p>
          <a:p>
            <a:pPr algn="just"/>
            <a:endParaRPr lang="en-US" b="1" dirty="0"/>
          </a:p>
        </p:txBody>
      </p:sp>
      <p:sp>
        <p:nvSpPr>
          <p:cNvPr id="18" name="Footer Placeholder 17"/>
          <p:cNvSpPr>
            <a:spLocks noGrp="1"/>
          </p:cNvSpPr>
          <p:nvPr>
            <p:ph type="ftr" sz="quarter" idx="11"/>
          </p:nvPr>
        </p:nvSpPr>
        <p:spPr/>
        <p:txBody>
          <a:bodyPr/>
          <a:lstStyle/>
          <a:p>
            <a:r>
              <a:rPr lang="en-US" smtClean="0"/>
              <a:t>Prof. Venkataramana Veeramsetty</a:t>
            </a:r>
            <a:endParaRPr lang="en-US"/>
          </a:p>
        </p:txBody>
      </p:sp>
    </p:spTree>
    <p:extLst>
      <p:ext uri="{BB962C8B-B14F-4D97-AF65-F5344CB8AC3E}">
        <p14:creationId xmlns:p14="http://schemas.microsoft.com/office/powerpoint/2010/main" xmlns="" val="10626298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654429C6-A424-B5A7-5CA5-039AD18E8D7E}"/>
            </a:ext>
          </a:extLst>
        </p:cNvPr>
        <p:cNvGrpSpPr/>
        <p:nvPr/>
      </p:nvGrpSpPr>
      <p:grpSpPr>
        <a:xfrm>
          <a:off x="0" y="0"/>
          <a:ext cx="0" cy="0"/>
          <a:chOff x="0" y="0"/>
          <a:chExt cx="0" cy="0"/>
        </a:xfrm>
      </p:grpSpPr>
      <p:pic>
        <p:nvPicPr>
          <p:cNvPr id="3" name="Picture 2" descr="WhatsApp Image 2024-08-23 at 15.43.17">
            <a:extLst>
              <a:ext uri="{FF2B5EF4-FFF2-40B4-BE49-F238E27FC236}">
                <a16:creationId xmlns:a16="http://schemas.microsoft.com/office/drawing/2014/main" xmlns="" id="{B684200A-FF8E-52FF-54AE-2DBA94389E1B}"/>
              </a:ext>
            </a:extLst>
          </p:cNvPr>
          <p:cNvPicPr>
            <a:picLocks noChangeAspect="1"/>
          </p:cNvPicPr>
          <p:nvPr/>
        </p:nvPicPr>
        <p:blipFill>
          <a:blip r:embed="rId3"/>
          <a:stretch>
            <a:fillRect/>
          </a:stretch>
        </p:blipFill>
        <p:spPr>
          <a:xfrm>
            <a:off x="317643" y="144259"/>
            <a:ext cx="1719435" cy="677445"/>
          </a:xfrm>
          <a:prstGeom prst="rect">
            <a:avLst/>
          </a:prstGeom>
        </p:spPr>
      </p:pic>
      <p:sp>
        <p:nvSpPr>
          <p:cNvPr id="13" name="Date Placeholder 12">
            <a:extLst>
              <a:ext uri="{FF2B5EF4-FFF2-40B4-BE49-F238E27FC236}">
                <a16:creationId xmlns:a16="http://schemas.microsoft.com/office/drawing/2014/main" xmlns="" id="{750D9F0F-DD2C-762B-92D7-CD95395C35EB}"/>
              </a:ext>
            </a:extLst>
          </p:cNvPr>
          <p:cNvSpPr>
            <a:spLocks noGrp="1"/>
          </p:cNvSpPr>
          <p:nvPr>
            <p:ph type="dt" sz="half" idx="10"/>
          </p:nvPr>
        </p:nvSpPr>
        <p:spPr/>
        <p:txBody>
          <a:bodyPr/>
          <a:lstStyle/>
          <a:p>
            <a:fld id="{21E7521A-4C5B-4BFC-B55F-5D1598734E8A}" type="datetime1">
              <a:rPr lang="en-US" smtClean="0"/>
              <a:pPr/>
              <a:t>7/8/2025</a:t>
            </a:fld>
            <a:endParaRPr lang="en-US" dirty="0"/>
          </a:p>
        </p:txBody>
      </p:sp>
      <p:sp>
        <p:nvSpPr>
          <p:cNvPr id="15" name="Slide Number Placeholder 14">
            <a:extLst>
              <a:ext uri="{FF2B5EF4-FFF2-40B4-BE49-F238E27FC236}">
                <a16:creationId xmlns:a16="http://schemas.microsoft.com/office/drawing/2014/main" xmlns="" id="{CB3DD2F3-20A0-34A0-5E46-E2C96757976D}"/>
              </a:ext>
            </a:extLst>
          </p:cNvPr>
          <p:cNvSpPr>
            <a:spLocks noGrp="1"/>
          </p:cNvSpPr>
          <p:nvPr>
            <p:ph type="sldNum" sz="quarter" idx="12"/>
          </p:nvPr>
        </p:nvSpPr>
        <p:spPr/>
        <p:txBody>
          <a:bodyPr/>
          <a:lstStyle/>
          <a:p>
            <a:fld id="{6EFE7C99-B088-4EBB-BFF6-BECCC96D5DD8}" type="slidenum">
              <a:rPr lang="en-US" smtClean="0"/>
              <a:pPr/>
              <a:t>7</a:t>
            </a:fld>
            <a:endParaRPr lang="en-US"/>
          </a:p>
        </p:txBody>
      </p:sp>
      <p:sp>
        <p:nvSpPr>
          <p:cNvPr id="10" name="TextBox 9">
            <a:extLst>
              <a:ext uri="{FF2B5EF4-FFF2-40B4-BE49-F238E27FC236}">
                <a16:creationId xmlns:a16="http://schemas.microsoft.com/office/drawing/2014/main" xmlns="" id="{62170669-356A-5E2A-A02B-9B92DE7F2A9D}"/>
              </a:ext>
            </a:extLst>
          </p:cNvPr>
          <p:cNvSpPr txBox="1"/>
          <p:nvPr/>
        </p:nvSpPr>
        <p:spPr>
          <a:xfrm>
            <a:off x="2337283" y="199722"/>
            <a:ext cx="9687560" cy="461665"/>
          </a:xfrm>
          <a:prstGeom prst="rect">
            <a:avLst/>
          </a:prstGeom>
          <a:noFill/>
        </p:spPr>
        <p:txBody>
          <a:bodyPr wrap="square" rtlCol="0">
            <a:spAutoFit/>
          </a:bodyPr>
          <a:lstStyle/>
          <a:p>
            <a:pPr algn="ctr"/>
            <a:r>
              <a:rPr lang="en-US" sz="2400" b="1" dirty="0">
                <a:solidFill>
                  <a:schemeClr val="bg1"/>
                </a:solidFill>
              </a:rPr>
              <a:t>Slide Title</a:t>
            </a:r>
            <a:endParaRPr lang="en-US" sz="2400" dirty="0"/>
          </a:p>
        </p:txBody>
      </p:sp>
      <p:grpSp>
        <p:nvGrpSpPr>
          <p:cNvPr id="2" name="Group 1">
            <a:extLst>
              <a:ext uri="{FF2B5EF4-FFF2-40B4-BE49-F238E27FC236}">
                <a16:creationId xmlns:a16="http://schemas.microsoft.com/office/drawing/2014/main" xmlns="" id="{5492C34B-0BBB-B675-0892-47F2CD11C9F5}"/>
              </a:ext>
            </a:extLst>
          </p:cNvPr>
          <p:cNvGrpSpPr/>
          <p:nvPr/>
        </p:nvGrpSpPr>
        <p:grpSpPr>
          <a:xfrm>
            <a:off x="2336800" y="134364"/>
            <a:ext cx="9745291" cy="677445"/>
            <a:chOff x="2336800" y="134364"/>
            <a:chExt cx="9745291" cy="677445"/>
          </a:xfrm>
          <a:solidFill>
            <a:srgbClr val="194E91"/>
          </a:solidFill>
        </p:grpSpPr>
        <p:sp>
          <p:nvSpPr>
            <p:cNvPr id="5" name="TextBox 4">
              <a:extLst>
                <a:ext uri="{FF2B5EF4-FFF2-40B4-BE49-F238E27FC236}">
                  <a16:creationId xmlns:a16="http://schemas.microsoft.com/office/drawing/2014/main" xmlns="" id="{9DEA27B0-CC12-A3A1-213E-02B6C2D78027}"/>
                </a:ext>
              </a:extLst>
            </p:cNvPr>
            <p:cNvSpPr txBox="1"/>
            <p:nvPr/>
          </p:nvSpPr>
          <p:spPr>
            <a:xfrm>
              <a:off x="2336800" y="134364"/>
              <a:ext cx="9745291" cy="677445"/>
            </a:xfrm>
            <a:prstGeom prst="rect">
              <a:avLst/>
            </a:prstGeom>
            <a:grpFill/>
            <a:effectLst>
              <a:softEdge rad="0"/>
            </a:effectLst>
          </p:spPr>
          <p:txBody>
            <a:bodyPr wrap="square" rtlCol="0">
              <a:spAutoFit/>
            </a:bodyPr>
            <a:lstStyle/>
            <a:p>
              <a:pPr algn="ctr"/>
              <a:endParaRPr lang="en-US" sz="2400" b="1" dirty="0">
                <a:solidFill>
                  <a:schemeClr val="bg1"/>
                </a:solidFill>
              </a:endParaRPr>
            </a:p>
          </p:txBody>
        </p:sp>
        <p:sp>
          <p:nvSpPr>
            <p:cNvPr id="7" name="TextBox 6">
              <a:extLst>
                <a:ext uri="{FF2B5EF4-FFF2-40B4-BE49-F238E27FC236}">
                  <a16:creationId xmlns:a16="http://schemas.microsoft.com/office/drawing/2014/main" xmlns="" id="{B5E50391-8EF4-DB99-2D5F-611D67F1DD5E}"/>
                </a:ext>
              </a:extLst>
            </p:cNvPr>
            <p:cNvSpPr txBox="1"/>
            <p:nvPr/>
          </p:nvSpPr>
          <p:spPr>
            <a:xfrm>
              <a:off x="2394530" y="273031"/>
              <a:ext cx="9687560" cy="400110"/>
            </a:xfrm>
            <a:prstGeom prst="rect">
              <a:avLst/>
            </a:prstGeom>
            <a:grpFill/>
          </p:spPr>
          <p:txBody>
            <a:bodyPr wrap="square" rtlCol="0">
              <a:spAutoFit/>
            </a:bodyPr>
            <a:lstStyle/>
            <a:p>
              <a:pPr algn="ctr"/>
              <a:r>
                <a:rPr lang="en-US" sz="2000" b="1" dirty="0" smtClean="0">
                  <a:solidFill>
                    <a:schemeClr val="bg1"/>
                  </a:solidFill>
                </a:rPr>
                <a:t>Impact of AI Assisted Coding in Software Development</a:t>
              </a:r>
              <a:endParaRPr lang="en-US" sz="2000" dirty="0"/>
            </a:p>
          </p:txBody>
        </p:sp>
      </p:grpSp>
      <p:pic>
        <p:nvPicPr>
          <p:cNvPr id="18" name="Picture 17" descr="_- visual selection (5).png"/>
          <p:cNvPicPr>
            <a:picLocks noChangeAspect="1"/>
          </p:cNvPicPr>
          <p:nvPr/>
        </p:nvPicPr>
        <p:blipFill>
          <a:blip r:embed="rId4"/>
          <a:stretch>
            <a:fillRect/>
          </a:stretch>
        </p:blipFill>
        <p:spPr>
          <a:xfrm>
            <a:off x="470535" y="1414263"/>
            <a:ext cx="6918788" cy="4330554"/>
          </a:xfrm>
          <a:prstGeom prst="rect">
            <a:avLst/>
          </a:prstGeom>
        </p:spPr>
      </p:pic>
      <p:sp>
        <p:nvSpPr>
          <p:cNvPr id="19" name="TextBox 18"/>
          <p:cNvSpPr txBox="1"/>
          <p:nvPr/>
        </p:nvSpPr>
        <p:spPr>
          <a:xfrm>
            <a:off x="6708913" y="1103243"/>
            <a:ext cx="5153495" cy="1477328"/>
          </a:xfrm>
          <a:prstGeom prst="rect">
            <a:avLst/>
          </a:prstGeom>
          <a:noFill/>
        </p:spPr>
        <p:txBody>
          <a:bodyPr wrap="square" rtlCol="0">
            <a:spAutoFit/>
          </a:bodyPr>
          <a:lstStyle/>
          <a:p>
            <a:pPr algn="just"/>
            <a:r>
              <a:rPr lang="en-US" b="1" dirty="0" smtClean="0"/>
              <a:t>The algorithms powering these AI Assisted Coding tools are trained on vast amounts of existing source code, typically from publicly available open-source projects. </a:t>
            </a:r>
          </a:p>
          <a:p>
            <a:pPr algn="just"/>
            <a:endParaRPr lang="en-US" b="1" dirty="0"/>
          </a:p>
        </p:txBody>
      </p:sp>
      <p:sp>
        <p:nvSpPr>
          <p:cNvPr id="20" name="TextBox 19"/>
          <p:cNvSpPr txBox="1"/>
          <p:nvPr/>
        </p:nvSpPr>
        <p:spPr>
          <a:xfrm>
            <a:off x="8567530" y="4055165"/>
            <a:ext cx="3299122" cy="1477328"/>
          </a:xfrm>
          <a:prstGeom prst="rect">
            <a:avLst/>
          </a:prstGeom>
          <a:noFill/>
        </p:spPr>
        <p:txBody>
          <a:bodyPr wrap="square" rtlCol="0">
            <a:spAutoFit/>
          </a:bodyPr>
          <a:lstStyle/>
          <a:p>
            <a:r>
              <a:rPr lang="en-US" b="1" dirty="0" smtClean="0"/>
              <a:t>Based on these examples, the algorithms can generate custom code on demand, via text prompts.</a:t>
            </a:r>
          </a:p>
          <a:p>
            <a:endParaRPr lang="en-US" b="1" dirty="0"/>
          </a:p>
        </p:txBody>
      </p:sp>
      <p:sp>
        <p:nvSpPr>
          <p:cNvPr id="21" name="Footer Placeholder 20"/>
          <p:cNvSpPr>
            <a:spLocks noGrp="1"/>
          </p:cNvSpPr>
          <p:nvPr>
            <p:ph type="ftr" sz="quarter" idx="11"/>
          </p:nvPr>
        </p:nvSpPr>
        <p:spPr/>
        <p:txBody>
          <a:bodyPr/>
          <a:lstStyle/>
          <a:p>
            <a:r>
              <a:rPr lang="en-US" smtClean="0"/>
              <a:t>Prof. Venkataramana Veeramsetty</a:t>
            </a:r>
            <a:endParaRPr lang="en-US"/>
          </a:p>
        </p:txBody>
      </p:sp>
    </p:spTree>
    <p:extLst>
      <p:ext uri="{BB962C8B-B14F-4D97-AF65-F5344CB8AC3E}">
        <p14:creationId xmlns:p14="http://schemas.microsoft.com/office/powerpoint/2010/main" xmlns="" val="11662321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15D56872-20A9-21AA-2F5F-C392669C22B4}"/>
            </a:ext>
          </a:extLst>
        </p:cNvPr>
        <p:cNvGrpSpPr/>
        <p:nvPr/>
      </p:nvGrpSpPr>
      <p:grpSpPr>
        <a:xfrm>
          <a:off x="0" y="0"/>
          <a:ext cx="0" cy="0"/>
          <a:chOff x="0" y="0"/>
          <a:chExt cx="0" cy="0"/>
        </a:xfrm>
      </p:grpSpPr>
      <p:pic>
        <p:nvPicPr>
          <p:cNvPr id="3" name="Picture 2" descr="WhatsApp Image 2024-08-23 at 15.43.17">
            <a:extLst>
              <a:ext uri="{FF2B5EF4-FFF2-40B4-BE49-F238E27FC236}">
                <a16:creationId xmlns:a16="http://schemas.microsoft.com/office/drawing/2014/main" xmlns="" id="{67EC7F8D-E757-6011-4D7C-FEE349CF43C2}"/>
              </a:ext>
            </a:extLst>
          </p:cNvPr>
          <p:cNvPicPr>
            <a:picLocks noChangeAspect="1"/>
          </p:cNvPicPr>
          <p:nvPr/>
        </p:nvPicPr>
        <p:blipFill>
          <a:blip r:embed="rId3"/>
          <a:stretch>
            <a:fillRect/>
          </a:stretch>
        </p:blipFill>
        <p:spPr>
          <a:xfrm>
            <a:off x="317643" y="144259"/>
            <a:ext cx="1719435" cy="677445"/>
          </a:xfrm>
          <a:prstGeom prst="rect">
            <a:avLst/>
          </a:prstGeom>
        </p:spPr>
      </p:pic>
      <p:sp>
        <p:nvSpPr>
          <p:cNvPr id="13" name="Date Placeholder 12">
            <a:extLst>
              <a:ext uri="{FF2B5EF4-FFF2-40B4-BE49-F238E27FC236}">
                <a16:creationId xmlns:a16="http://schemas.microsoft.com/office/drawing/2014/main" xmlns="" id="{B806D6FD-73B2-9687-4191-B1B3CE6AB94E}"/>
              </a:ext>
            </a:extLst>
          </p:cNvPr>
          <p:cNvSpPr>
            <a:spLocks noGrp="1"/>
          </p:cNvSpPr>
          <p:nvPr>
            <p:ph type="dt" sz="half" idx="10"/>
          </p:nvPr>
        </p:nvSpPr>
        <p:spPr/>
        <p:txBody>
          <a:bodyPr/>
          <a:lstStyle/>
          <a:p>
            <a:fld id="{535AB5AF-FBC9-407D-9DA3-640E1598FAD2}" type="datetime1">
              <a:rPr lang="en-US" smtClean="0"/>
              <a:pPr/>
              <a:t>7/8/2025</a:t>
            </a:fld>
            <a:endParaRPr lang="en-US" dirty="0"/>
          </a:p>
        </p:txBody>
      </p:sp>
      <p:sp>
        <p:nvSpPr>
          <p:cNvPr id="15" name="Slide Number Placeholder 14">
            <a:extLst>
              <a:ext uri="{FF2B5EF4-FFF2-40B4-BE49-F238E27FC236}">
                <a16:creationId xmlns:a16="http://schemas.microsoft.com/office/drawing/2014/main" xmlns="" id="{42E68F9A-E8CB-2664-57BF-8CB5E321B266}"/>
              </a:ext>
            </a:extLst>
          </p:cNvPr>
          <p:cNvSpPr>
            <a:spLocks noGrp="1"/>
          </p:cNvSpPr>
          <p:nvPr>
            <p:ph type="sldNum" sz="quarter" idx="12"/>
          </p:nvPr>
        </p:nvSpPr>
        <p:spPr/>
        <p:txBody>
          <a:bodyPr/>
          <a:lstStyle/>
          <a:p>
            <a:fld id="{6EFE7C99-B088-4EBB-BFF6-BECCC96D5DD8}" type="slidenum">
              <a:rPr lang="en-US" smtClean="0"/>
              <a:pPr/>
              <a:t>8</a:t>
            </a:fld>
            <a:endParaRPr lang="en-US"/>
          </a:p>
        </p:txBody>
      </p:sp>
      <p:sp>
        <p:nvSpPr>
          <p:cNvPr id="10" name="TextBox 9">
            <a:extLst>
              <a:ext uri="{FF2B5EF4-FFF2-40B4-BE49-F238E27FC236}">
                <a16:creationId xmlns:a16="http://schemas.microsoft.com/office/drawing/2014/main" xmlns="" id="{C4E8FB54-03CF-E846-FA8C-A131E93B0679}"/>
              </a:ext>
            </a:extLst>
          </p:cNvPr>
          <p:cNvSpPr txBox="1"/>
          <p:nvPr/>
        </p:nvSpPr>
        <p:spPr>
          <a:xfrm>
            <a:off x="2337283" y="199722"/>
            <a:ext cx="9687560" cy="461665"/>
          </a:xfrm>
          <a:prstGeom prst="rect">
            <a:avLst/>
          </a:prstGeom>
          <a:noFill/>
        </p:spPr>
        <p:txBody>
          <a:bodyPr wrap="square" rtlCol="0">
            <a:spAutoFit/>
          </a:bodyPr>
          <a:lstStyle/>
          <a:p>
            <a:pPr algn="ctr"/>
            <a:r>
              <a:rPr lang="en-US" sz="2400" b="1" dirty="0">
                <a:solidFill>
                  <a:schemeClr val="bg1"/>
                </a:solidFill>
              </a:rPr>
              <a:t>Slide Title</a:t>
            </a:r>
            <a:endParaRPr lang="en-US" sz="2400" dirty="0"/>
          </a:p>
        </p:txBody>
      </p:sp>
      <p:grpSp>
        <p:nvGrpSpPr>
          <p:cNvPr id="2" name="Group 1">
            <a:extLst>
              <a:ext uri="{FF2B5EF4-FFF2-40B4-BE49-F238E27FC236}">
                <a16:creationId xmlns:a16="http://schemas.microsoft.com/office/drawing/2014/main" xmlns="" id="{CF5F305E-18C3-8B10-D943-F8AD77F222CB}"/>
              </a:ext>
            </a:extLst>
          </p:cNvPr>
          <p:cNvGrpSpPr/>
          <p:nvPr/>
        </p:nvGrpSpPr>
        <p:grpSpPr>
          <a:xfrm>
            <a:off x="2336800" y="134364"/>
            <a:ext cx="9745291" cy="677445"/>
            <a:chOff x="2336800" y="134364"/>
            <a:chExt cx="9745291" cy="677445"/>
          </a:xfrm>
          <a:solidFill>
            <a:srgbClr val="194E91"/>
          </a:solidFill>
        </p:grpSpPr>
        <p:sp>
          <p:nvSpPr>
            <p:cNvPr id="5" name="TextBox 4">
              <a:extLst>
                <a:ext uri="{FF2B5EF4-FFF2-40B4-BE49-F238E27FC236}">
                  <a16:creationId xmlns:a16="http://schemas.microsoft.com/office/drawing/2014/main" xmlns="" id="{4ECB48FC-941E-DC63-F20F-854DBD90DD57}"/>
                </a:ext>
              </a:extLst>
            </p:cNvPr>
            <p:cNvSpPr txBox="1"/>
            <p:nvPr/>
          </p:nvSpPr>
          <p:spPr>
            <a:xfrm>
              <a:off x="2336800" y="134364"/>
              <a:ext cx="9745291" cy="677445"/>
            </a:xfrm>
            <a:prstGeom prst="rect">
              <a:avLst/>
            </a:prstGeom>
            <a:grpFill/>
            <a:effectLst>
              <a:softEdge rad="0"/>
            </a:effectLst>
          </p:spPr>
          <p:txBody>
            <a:bodyPr wrap="square" rtlCol="0">
              <a:spAutoFit/>
            </a:bodyPr>
            <a:lstStyle/>
            <a:p>
              <a:pPr algn="ctr"/>
              <a:endParaRPr lang="en-US" sz="2400" b="1" dirty="0">
                <a:solidFill>
                  <a:schemeClr val="bg1"/>
                </a:solidFill>
              </a:endParaRPr>
            </a:p>
          </p:txBody>
        </p:sp>
        <p:sp>
          <p:nvSpPr>
            <p:cNvPr id="7" name="TextBox 6">
              <a:extLst>
                <a:ext uri="{FF2B5EF4-FFF2-40B4-BE49-F238E27FC236}">
                  <a16:creationId xmlns:a16="http://schemas.microsoft.com/office/drawing/2014/main" xmlns="" id="{26D6C8CA-C8BF-44C9-BC0E-FAF59B03E0B0}"/>
                </a:ext>
              </a:extLst>
            </p:cNvPr>
            <p:cNvSpPr txBox="1"/>
            <p:nvPr/>
          </p:nvSpPr>
          <p:spPr>
            <a:xfrm>
              <a:off x="2394530" y="273031"/>
              <a:ext cx="9687560" cy="400110"/>
            </a:xfrm>
            <a:prstGeom prst="rect">
              <a:avLst/>
            </a:prstGeom>
            <a:grpFill/>
          </p:spPr>
          <p:txBody>
            <a:bodyPr wrap="square" rtlCol="0">
              <a:spAutoFit/>
            </a:bodyPr>
            <a:lstStyle/>
            <a:p>
              <a:pPr algn="ctr"/>
              <a:r>
                <a:rPr lang="en-US" sz="2000" b="1" dirty="0" smtClean="0">
                  <a:solidFill>
                    <a:schemeClr val="bg1"/>
                  </a:solidFill>
                </a:rPr>
                <a:t>AI Tools Development Life Cycle</a:t>
              </a:r>
              <a:endParaRPr lang="en-US" sz="2000" dirty="0"/>
            </a:p>
          </p:txBody>
        </p:sp>
      </p:grpSp>
      <p:sp>
        <p:nvSpPr>
          <p:cNvPr id="12" name="Footer Placeholder 11"/>
          <p:cNvSpPr>
            <a:spLocks noGrp="1"/>
          </p:cNvSpPr>
          <p:nvPr>
            <p:ph type="ftr" sz="quarter" idx="11"/>
          </p:nvPr>
        </p:nvSpPr>
        <p:spPr/>
        <p:txBody>
          <a:bodyPr/>
          <a:lstStyle/>
          <a:p>
            <a:r>
              <a:rPr lang="en-US" smtClean="0"/>
              <a:t>Prof. Venkataramana Veeramsetty</a:t>
            </a:r>
            <a:endParaRPr lang="en-US"/>
          </a:p>
        </p:txBody>
      </p:sp>
      <p:pic>
        <p:nvPicPr>
          <p:cNvPr id="41985" name="Picture 1"/>
          <p:cNvPicPr>
            <a:picLocks noChangeAspect="1" noChangeArrowheads="1"/>
          </p:cNvPicPr>
          <p:nvPr/>
        </p:nvPicPr>
        <p:blipFill>
          <a:blip r:embed="rId4"/>
          <a:srcRect/>
          <a:stretch>
            <a:fillRect/>
          </a:stretch>
        </p:blipFill>
        <p:spPr bwMode="auto">
          <a:xfrm>
            <a:off x="1468369" y="1151461"/>
            <a:ext cx="10405579" cy="5010041"/>
          </a:xfrm>
          <a:prstGeom prst="rect">
            <a:avLst/>
          </a:prstGeom>
          <a:noFill/>
          <a:ln w="9525">
            <a:noFill/>
            <a:miter lim="800000"/>
            <a:headEnd/>
            <a:tailEnd/>
          </a:ln>
          <a:effectLst/>
        </p:spPr>
      </p:pic>
    </p:spTree>
    <p:extLst>
      <p:ext uri="{BB962C8B-B14F-4D97-AF65-F5344CB8AC3E}">
        <p14:creationId xmlns:p14="http://schemas.microsoft.com/office/powerpoint/2010/main" xmlns="" val="22441362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9D4B56DF-F298-958C-7363-D5C4C2596EB3}"/>
            </a:ext>
          </a:extLst>
        </p:cNvPr>
        <p:cNvGrpSpPr/>
        <p:nvPr/>
      </p:nvGrpSpPr>
      <p:grpSpPr>
        <a:xfrm>
          <a:off x="0" y="0"/>
          <a:ext cx="0" cy="0"/>
          <a:chOff x="0" y="0"/>
          <a:chExt cx="0" cy="0"/>
        </a:xfrm>
      </p:grpSpPr>
      <p:pic>
        <p:nvPicPr>
          <p:cNvPr id="3" name="Picture 2" descr="WhatsApp Image 2024-08-23 at 15.43.17">
            <a:extLst>
              <a:ext uri="{FF2B5EF4-FFF2-40B4-BE49-F238E27FC236}">
                <a16:creationId xmlns:a16="http://schemas.microsoft.com/office/drawing/2014/main" xmlns="" id="{083CCF8D-6DE5-8443-9633-BB0BA8D56008}"/>
              </a:ext>
            </a:extLst>
          </p:cNvPr>
          <p:cNvPicPr>
            <a:picLocks noChangeAspect="1"/>
          </p:cNvPicPr>
          <p:nvPr/>
        </p:nvPicPr>
        <p:blipFill>
          <a:blip r:embed="rId2"/>
          <a:stretch>
            <a:fillRect/>
          </a:stretch>
        </p:blipFill>
        <p:spPr>
          <a:xfrm>
            <a:off x="317643" y="144259"/>
            <a:ext cx="1719435" cy="677445"/>
          </a:xfrm>
          <a:prstGeom prst="rect">
            <a:avLst/>
          </a:prstGeom>
        </p:spPr>
      </p:pic>
      <p:sp>
        <p:nvSpPr>
          <p:cNvPr id="13" name="Date Placeholder 12">
            <a:extLst>
              <a:ext uri="{FF2B5EF4-FFF2-40B4-BE49-F238E27FC236}">
                <a16:creationId xmlns:a16="http://schemas.microsoft.com/office/drawing/2014/main" xmlns="" id="{704BB619-91DB-CB27-4EA2-24BBA4B68D53}"/>
              </a:ext>
            </a:extLst>
          </p:cNvPr>
          <p:cNvSpPr>
            <a:spLocks noGrp="1"/>
          </p:cNvSpPr>
          <p:nvPr>
            <p:ph type="dt" sz="half" idx="10"/>
          </p:nvPr>
        </p:nvSpPr>
        <p:spPr/>
        <p:txBody>
          <a:bodyPr/>
          <a:lstStyle/>
          <a:p>
            <a:fld id="{1E343A7F-3E41-4ABB-ABCA-D95CBF67BC73}" type="datetime1">
              <a:rPr lang="en-US" smtClean="0"/>
              <a:pPr/>
              <a:t>7/8/2025</a:t>
            </a:fld>
            <a:endParaRPr lang="en-US" dirty="0"/>
          </a:p>
        </p:txBody>
      </p:sp>
      <p:sp>
        <p:nvSpPr>
          <p:cNvPr id="15" name="Slide Number Placeholder 14">
            <a:extLst>
              <a:ext uri="{FF2B5EF4-FFF2-40B4-BE49-F238E27FC236}">
                <a16:creationId xmlns:a16="http://schemas.microsoft.com/office/drawing/2014/main" xmlns="" id="{8E84D0D7-7B74-DA68-BFA5-8CD3E43D38C5}"/>
              </a:ext>
            </a:extLst>
          </p:cNvPr>
          <p:cNvSpPr>
            <a:spLocks noGrp="1"/>
          </p:cNvSpPr>
          <p:nvPr>
            <p:ph type="sldNum" sz="quarter" idx="12"/>
          </p:nvPr>
        </p:nvSpPr>
        <p:spPr/>
        <p:txBody>
          <a:bodyPr/>
          <a:lstStyle/>
          <a:p>
            <a:fld id="{6EFE7C99-B088-4EBB-BFF6-BECCC96D5DD8}" type="slidenum">
              <a:rPr lang="en-US" smtClean="0"/>
              <a:pPr/>
              <a:t>9</a:t>
            </a:fld>
            <a:endParaRPr lang="en-US"/>
          </a:p>
        </p:txBody>
      </p:sp>
      <p:sp>
        <p:nvSpPr>
          <p:cNvPr id="10" name="TextBox 9">
            <a:extLst>
              <a:ext uri="{FF2B5EF4-FFF2-40B4-BE49-F238E27FC236}">
                <a16:creationId xmlns:a16="http://schemas.microsoft.com/office/drawing/2014/main" xmlns="" id="{A5223782-426F-53AA-88CF-F1D10EC5E595}"/>
              </a:ext>
            </a:extLst>
          </p:cNvPr>
          <p:cNvSpPr txBox="1"/>
          <p:nvPr/>
        </p:nvSpPr>
        <p:spPr>
          <a:xfrm>
            <a:off x="2337283" y="199722"/>
            <a:ext cx="9687560" cy="461665"/>
          </a:xfrm>
          <a:prstGeom prst="rect">
            <a:avLst/>
          </a:prstGeom>
          <a:noFill/>
        </p:spPr>
        <p:txBody>
          <a:bodyPr wrap="square" rtlCol="0">
            <a:spAutoFit/>
          </a:bodyPr>
          <a:lstStyle/>
          <a:p>
            <a:pPr algn="ctr"/>
            <a:r>
              <a:rPr lang="en-US" sz="2400" b="1" dirty="0">
                <a:solidFill>
                  <a:schemeClr val="bg1"/>
                </a:solidFill>
              </a:rPr>
              <a:t>Slide Title</a:t>
            </a:r>
            <a:endParaRPr lang="en-US" sz="2400" dirty="0"/>
          </a:p>
        </p:txBody>
      </p:sp>
      <p:sp>
        <p:nvSpPr>
          <p:cNvPr id="4" name="Rectangle: Rounded Corners 3">
            <a:extLst>
              <a:ext uri="{FF2B5EF4-FFF2-40B4-BE49-F238E27FC236}">
                <a16:creationId xmlns:a16="http://schemas.microsoft.com/office/drawing/2014/main" xmlns="" id="{F3A94C0C-4140-7375-54BE-278E4304C57F}"/>
              </a:ext>
            </a:extLst>
          </p:cNvPr>
          <p:cNvSpPr/>
          <p:nvPr/>
        </p:nvSpPr>
        <p:spPr>
          <a:xfrm>
            <a:off x="1" y="1252330"/>
            <a:ext cx="11767930" cy="540688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2000" b="1" dirty="0" smtClean="0">
                <a:solidFill>
                  <a:srgbClr val="164F8F"/>
                </a:solidFill>
              </a:rPr>
              <a:t>Automatically generating source code is not new. Low-code and no-code development tools have been available for decades</a:t>
            </a:r>
          </a:p>
          <a:p>
            <a:pPr algn="just"/>
            <a:endParaRPr lang="en-IN" sz="2000" b="1" dirty="0" smtClean="0">
              <a:solidFill>
                <a:srgbClr val="164F8F"/>
              </a:solidFill>
            </a:endParaRPr>
          </a:p>
          <a:p>
            <a:pPr algn="just"/>
            <a:r>
              <a:rPr lang="en-US" sz="2000" b="1" dirty="0" smtClean="0">
                <a:solidFill>
                  <a:srgbClr val="164F8F"/>
                </a:solidFill>
              </a:rPr>
              <a:t>AI-assisted code generation is different in that unlike low-code and no-code tools, it does not rely on pre-built code modules</a:t>
            </a:r>
          </a:p>
          <a:p>
            <a:pPr algn="just"/>
            <a:endParaRPr lang="en-IN" sz="2000" b="1" dirty="0" smtClean="0">
              <a:solidFill>
                <a:srgbClr val="164F8F"/>
              </a:solidFill>
            </a:endParaRPr>
          </a:p>
          <a:p>
            <a:pPr algn="just"/>
            <a:r>
              <a:rPr lang="en-US" sz="2000" b="1" dirty="0" smtClean="0">
                <a:solidFill>
                  <a:srgbClr val="164F8F"/>
                </a:solidFill>
              </a:rPr>
              <a:t>AI-assisted coding tools generate custom code from scratch each time</a:t>
            </a:r>
          </a:p>
          <a:p>
            <a:pPr algn="just"/>
            <a:endParaRPr lang="en-IN" sz="2000" b="1" dirty="0" smtClean="0">
              <a:solidFill>
                <a:srgbClr val="164F8F"/>
              </a:solidFill>
            </a:endParaRPr>
          </a:p>
          <a:p>
            <a:pPr algn="just"/>
            <a:r>
              <a:rPr lang="en-US" sz="2000" b="1" dirty="0" smtClean="0">
                <a:solidFill>
                  <a:srgbClr val="164F8F"/>
                </a:solidFill>
              </a:rPr>
              <a:t>AI-assisted coding employs Machine Learning (ML) models, primarily utilizing Natural Language Processing (NLP) to understand and interpret code. </a:t>
            </a:r>
          </a:p>
          <a:p>
            <a:pPr algn="just"/>
            <a:endParaRPr lang="en-US" sz="2000" b="1" dirty="0" smtClean="0">
              <a:solidFill>
                <a:srgbClr val="164F8F"/>
              </a:solidFill>
            </a:endParaRPr>
          </a:p>
          <a:p>
            <a:pPr algn="just"/>
            <a:r>
              <a:rPr lang="en-US" sz="2000" b="1" dirty="0" smtClean="0">
                <a:solidFill>
                  <a:srgbClr val="164F8F"/>
                </a:solidFill>
              </a:rPr>
              <a:t>The system is trained on large datasets comprising numerous examples of code, allowing it to learn the syntax, semantics, and patterns inherent in programming languages.</a:t>
            </a:r>
          </a:p>
          <a:p>
            <a:pPr algn="just"/>
            <a:endParaRPr lang="en-IN" sz="2000" b="1" dirty="0" smtClean="0">
              <a:solidFill>
                <a:srgbClr val="164F8F"/>
              </a:solidFill>
            </a:endParaRPr>
          </a:p>
          <a:p>
            <a:pPr algn="just"/>
            <a:r>
              <a:rPr lang="en-US" sz="2000" b="1" dirty="0" smtClean="0">
                <a:solidFill>
                  <a:srgbClr val="164F8F"/>
                </a:solidFill>
              </a:rPr>
              <a:t>Common programming and coding languages supported by AI code assistants include Python, Java, JavaScript and Ruby. There are also AI tools that will generate code in PHP, C++ and C#</a:t>
            </a:r>
          </a:p>
          <a:p>
            <a:pPr algn="just"/>
            <a:endParaRPr lang="en-IN" sz="2000" b="1" dirty="0" smtClean="0">
              <a:solidFill>
                <a:srgbClr val="164F8F"/>
              </a:solidFill>
            </a:endParaRPr>
          </a:p>
          <a:p>
            <a:pPr algn="just"/>
            <a:endParaRPr lang="en-US" sz="2000" b="1" dirty="0">
              <a:solidFill>
                <a:srgbClr val="164F8F"/>
              </a:solidFill>
            </a:endParaRPr>
          </a:p>
        </p:txBody>
      </p:sp>
      <p:grpSp>
        <p:nvGrpSpPr>
          <p:cNvPr id="2" name="Group 1">
            <a:extLst>
              <a:ext uri="{FF2B5EF4-FFF2-40B4-BE49-F238E27FC236}">
                <a16:creationId xmlns:a16="http://schemas.microsoft.com/office/drawing/2014/main" xmlns="" id="{70FD3C5C-8702-94B3-62DC-62040A4E0B66}"/>
              </a:ext>
            </a:extLst>
          </p:cNvPr>
          <p:cNvGrpSpPr/>
          <p:nvPr/>
        </p:nvGrpSpPr>
        <p:grpSpPr>
          <a:xfrm>
            <a:off x="2336800" y="134364"/>
            <a:ext cx="9745291" cy="677445"/>
            <a:chOff x="2336800" y="134364"/>
            <a:chExt cx="9745291" cy="677445"/>
          </a:xfrm>
          <a:solidFill>
            <a:srgbClr val="194E91"/>
          </a:solidFill>
        </p:grpSpPr>
        <p:sp>
          <p:nvSpPr>
            <p:cNvPr id="5" name="TextBox 4">
              <a:extLst>
                <a:ext uri="{FF2B5EF4-FFF2-40B4-BE49-F238E27FC236}">
                  <a16:creationId xmlns:a16="http://schemas.microsoft.com/office/drawing/2014/main" xmlns="" id="{BF8EE847-F1C0-46F6-467D-C4732C46394F}"/>
                </a:ext>
              </a:extLst>
            </p:cNvPr>
            <p:cNvSpPr txBox="1"/>
            <p:nvPr/>
          </p:nvSpPr>
          <p:spPr>
            <a:xfrm>
              <a:off x="2336800" y="134364"/>
              <a:ext cx="9745291" cy="677445"/>
            </a:xfrm>
            <a:prstGeom prst="rect">
              <a:avLst/>
            </a:prstGeom>
            <a:grpFill/>
            <a:effectLst>
              <a:softEdge rad="0"/>
            </a:effectLst>
          </p:spPr>
          <p:txBody>
            <a:bodyPr wrap="square" rtlCol="0">
              <a:spAutoFit/>
            </a:bodyPr>
            <a:lstStyle/>
            <a:p>
              <a:pPr algn="ctr"/>
              <a:endParaRPr lang="en-US" sz="2400" b="1" dirty="0">
                <a:solidFill>
                  <a:schemeClr val="bg1"/>
                </a:solidFill>
              </a:endParaRPr>
            </a:p>
          </p:txBody>
        </p:sp>
        <p:sp>
          <p:nvSpPr>
            <p:cNvPr id="7" name="TextBox 6">
              <a:extLst>
                <a:ext uri="{FF2B5EF4-FFF2-40B4-BE49-F238E27FC236}">
                  <a16:creationId xmlns:a16="http://schemas.microsoft.com/office/drawing/2014/main" xmlns="" id="{345E6EB6-F140-AAB0-A0A9-405B64FF2239}"/>
                </a:ext>
              </a:extLst>
            </p:cNvPr>
            <p:cNvSpPr txBox="1"/>
            <p:nvPr/>
          </p:nvSpPr>
          <p:spPr>
            <a:xfrm>
              <a:off x="2394530" y="273031"/>
              <a:ext cx="9687560" cy="400110"/>
            </a:xfrm>
            <a:prstGeom prst="rect">
              <a:avLst/>
            </a:prstGeom>
            <a:grpFill/>
          </p:spPr>
          <p:txBody>
            <a:bodyPr wrap="square" rtlCol="0">
              <a:spAutoFit/>
            </a:bodyPr>
            <a:lstStyle/>
            <a:p>
              <a:pPr algn="ctr"/>
              <a:r>
                <a:rPr lang="en-US" sz="2000" b="1" dirty="0" smtClean="0">
                  <a:solidFill>
                    <a:schemeClr val="bg1"/>
                  </a:solidFill>
                </a:rPr>
                <a:t>History of Automated Coding</a:t>
              </a:r>
              <a:endParaRPr lang="en-US" sz="2000" dirty="0"/>
            </a:p>
          </p:txBody>
        </p:sp>
      </p:grpSp>
      <p:sp>
        <p:nvSpPr>
          <p:cNvPr id="11" name="Footer Placeholder 10"/>
          <p:cNvSpPr>
            <a:spLocks noGrp="1"/>
          </p:cNvSpPr>
          <p:nvPr>
            <p:ph type="ftr" sz="quarter" idx="11"/>
          </p:nvPr>
        </p:nvSpPr>
        <p:spPr/>
        <p:txBody>
          <a:bodyPr/>
          <a:lstStyle/>
          <a:p>
            <a:r>
              <a:rPr lang="en-US" smtClean="0"/>
              <a:t>Prof. Venkataramana Veeramsetty</a:t>
            </a:r>
            <a:endParaRPr lang="en-US"/>
          </a:p>
        </p:txBody>
      </p:sp>
    </p:spTree>
    <p:extLst>
      <p:ext uri="{BB962C8B-B14F-4D97-AF65-F5344CB8AC3E}">
        <p14:creationId xmlns:p14="http://schemas.microsoft.com/office/powerpoint/2010/main" xmlns="" val="29896038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3951</TotalTime>
  <Words>2949</Words>
  <Application>Microsoft Office PowerPoint</Application>
  <PresentationFormat>Custom</PresentationFormat>
  <Paragraphs>372</Paragraphs>
  <Slides>30</Slides>
  <Notes>25</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Sujoy  Saha</dc:creator>
  <cp:lastModifiedBy>HP</cp:lastModifiedBy>
  <cp:revision>77</cp:revision>
  <dcterms:created xsi:type="dcterms:W3CDTF">2025-01-02T14:33:31Z</dcterms:created>
  <dcterms:modified xsi:type="dcterms:W3CDTF">2025-07-08T12:29:32Z</dcterms:modified>
</cp:coreProperties>
</file>